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7FFFFE7B_E75B82BB.xml" ContentType="application/vnd.ms-powerpoint.comments+xml"/>
  <Override PartName="/ppt/tags/tag19.xml" ContentType="application/vnd.openxmlformats-officedocument.presentationml.tags+xml"/>
  <Override PartName="/ppt/tags/tag20.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1.xml" ContentType="application/vnd.openxmlformats-officedocument.drawingml.chartshapes+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2.xml" ContentType="application/vnd.openxmlformats-officedocument.drawingml.chartshapes+xml"/>
  <Override PartName="/ppt/comments/modernComment_7FFFFE7E_73341F50.xml" ContentType="application/vnd.ms-powerpoint.comments+xml"/>
  <Override PartName="/ppt/notesSlides/notesSlide12.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13.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4.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drawings/drawing3.xml" ContentType="application/vnd.openxmlformats-officedocument.drawingml.chartshapes+xml"/>
  <Override PartName="/ppt/notesSlides/notesSlide15.xml" ContentType="application/vnd.openxmlformats-officedocument.presentationml.notesSlide+xml"/>
  <Override PartName="/ppt/tags/tag23.xml" ContentType="application/vnd.openxmlformats-officedocument.presentationml.tags+xml"/>
  <Override PartName="/ppt/notesSlides/notesSlide16.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drawings/drawing4.xml" ContentType="application/vnd.openxmlformats-officedocument.drawingml.chartshapes+xml"/>
  <Override PartName="/ppt/tags/tag24.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3" r:id="rId4"/>
  </p:sldMasterIdLst>
  <p:notesMasterIdLst>
    <p:notesMasterId r:id="rId51"/>
  </p:notesMasterIdLst>
  <p:handoutMasterIdLst>
    <p:handoutMasterId r:id="rId52"/>
  </p:handoutMasterIdLst>
  <p:sldIdLst>
    <p:sldId id="2147480075" r:id="rId5"/>
    <p:sldId id="2147483296" r:id="rId6"/>
    <p:sldId id="2147480062" r:id="rId7"/>
    <p:sldId id="2147483224" r:id="rId8"/>
    <p:sldId id="2147483225" r:id="rId9"/>
    <p:sldId id="2147483270" r:id="rId10"/>
    <p:sldId id="2147483284" r:id="rId11"/>
    <p:sldId id="2147483271" r:id="rId12"/>
    <p:sldId id="352" r:id="rId13"/>
    <p:sldId id="2147483258" r:id="rId14"/>
    <p:sldId id="2147483272" r:id="rId15"/>
    <p:sldId id="2147483268" r:id="rId16"/>
    <p:sldId id="2147483245" r:id="rId17"/>
    <p:sldId id="2147483244" r:id="rId18"/>
    <p:sldId id="2147483259" r:id="rId19"/>
    <p:sldId id="2147483265" r:id="rId20"/>
    <p:sldId id="2147483260" r:id="rId21"/>
    <p:sldId id="2147483269" r:id="rId22"/>
    <p:sldId id="2147483282" r:id="rId23"/>
    <p:sldId id="2147483228" r:id="rId24"/>
    <p:sldId id="2147483285" r:id="rId25"/>
    <p:sldId id="2147483286" r:id="rId26"/>
    <p:sldId id="2147483290" r:id="rId27"/>
    <p:sldId id="2147483266" r:id="rId28"/>
    <p:sldId id="2147483278" r:id="rId29"/>
    <p:sldId id="2147483279" r:id="rId30"/>
    <p:sldId id="2147483280" r:id="rId31"/>
    <p:sldId id="2147483261" r:id="rId32"/>
    <p:sldId id="2147483273" r:id="rId33"/>
    <p:sldId id="2147483274" r:id="rId34"/>
    <p:sldId id="2147483262" r:id="rId35"/>
    <p:sldId id="2147483267" r:id="rId36"/>
    <p:sldId id="2147483263" r:id="rId37"/>
    <p:sldId id="2147483287" r:id="rId38"/>
    <p:sldId id="2147483275" r:id="rId39"/>
    <p:sldId id="2147483281" r:id="rId40"/>
    <p:sldId id="2147483234" r:id="rId41"/>
    <p:sldId id="2147483264" r:id="rId42"/>
    <p:sldId id="2147483291" r:id="rId43"/>
    <p:sldId id="2147483289" r:id="rId44"/>
    <p:sldId id="2147483283" r:id="rId45"/>
    <p:sldId id="994" r:id="rId46"/>
    <p:sldId id="2147483276" r:id="rId47"/>
    <p:sldId id="2147483292" r:id="rId48"/>
    <p:sldId id="2141412009" r:id="rId49"/>
    <p:sldId id="2147483288" r:id="rId50"/>
  </p:sldIdLst>
  <p:sldSz cx="12192000" cy="6858000"/>
  <p:notesSz cx="6858000" cy="9144000"/>
  <p:custDataLst>
    <p:tags r:id="rId5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5677" userDrawn="1">
          <p15:clr>
            <a:srgbClr val="A4A3A4"/>
          </p15:clr>
        </p15:guide>
        <p15:guide id="2" pos="4067" userDrawn="1">
          <p15:clr>
            <a:srgbClr val="A4A3A4"/>
          </p15:clr>
        </p15:guide>
        <p15:guide id="3" pos="892" userDrawn="1">
          <p15:clr>
            <a:srgbClr val="A4A3A4"/>
          </p15:clr>
        </p15:guide>
        <p15:guide id="4"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F053C25-5611-DB64-C45C-D4FEA5F5D2E2}" name="Calabrese Alessandra" initials="AC" userId="S::alessandra.calabrese@ompharma.com::9fe798da-1399-4d19-88ab-0a55b136becd" providerId="AD"/>
  <p188:author id="{A661E844-CDFF-DBFE-B171-B7821D1F5DD5}" name="Silvia Maggi" initials="" userId="S::silvia.maggi@vml.com::2bf17527-1874-48b9-86e6-75613de5d9a5" providerId="AD"/>
  <p188:author id="{2EED4D46-6428-FD1B-D34E-46E7E6E1432C}" name="Veronica Longhini" initials="" userId="S::veronica.longhini@vml.com::5dae4787-61ba-4b63-ad96-b23cf4efec20" providerId="AD"/>
  <p188:author id="{5BE65047-D1C5-03FB-A85C-0D270DAE9023}" name="Leboeuf Celine" initials="CL" userId="S::celine.leboeuf@ompharma.com::e20603da-8bc0-42e2-8c90-8bfd4d65981d" providerId="AD"/>
  <p188:author id="{B91A23D7-C45E-4771-AF13-42C90E2D553B}" name="Leclere Anne Laure" initials="AL" userId="S::annelaure.leclere@ompharma.com::0225a221-43f1-45d5-ac9b-22351c825179" providerId="AD"/>
  <p188:author id="{71E50BE2-6B34-5401-83EE-4BC02FC8537B}" name="Leah Pears" initials="LP" userId="06a52fe5b19fbbef"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CEE3"/>
    <a:srgbClr val="D5E3A9"/>
    <a:srgbClr val="F4A14B"/>
    <a:srgbClr val="95BBD8"/>
    <a:srgbClr val="F4AC6C"/>
    <a:srgbClr val="616161"/>
    <a:srgbClr val="F2F2F2"/>
    <a:srgbClr val="C0C8F9"/>
    <a:srgbClr val="DD8DB5"/>
    <a:srgbClr val="E3E3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9987" autoAdjust="0"/>
    <p:restoredTop sz="96301" autoAdjust="0"/>
  </p:normalViewPr>
  <p:slideViewPr>
    <p:cSldViewPr snapToGrid="0">
      <p:cViewPr varScale="1">
        <p:scale>
          <a:sx n="62" d="100"/>
          <a:sy n="62" d="100"/>
        </p:scale>
        <p:origin x="184" y="52"/>
      </p:cViewPr>
      <p:guideLst>
        <p:guide pos="5677"/>
        <p:guide pos="4067"/>
        <p:guide pos="892"/>
        <p:guide orient="horz" pos="2160"/>
      </p:guideLst>
    </p:cSldViewPr>
  </p:slideViewPr>
  <p:notesTextViewPr>
    <p:cViewPr>
      <p:scale>
        <a:sx n="1" d="1"/>
        <a:sy n="1" d="1"/>
      </p:scale>
      <p:origin x="0" y="0"/>
    </p:cViewPr>
  </p:notesTextViewPr>
  <p:sorterViewPr>
    <p:cViewPr varScale="1">
      <p:scale>
        <a:sx n="1" d="1"/>
        <a:sy n="1" d="1"/>
      </p:scale>
      <p:origin x="0" y="-4968"/>
    </p:cViewPr>
  </p:sorterViewPr>
  <p:notesViewPr>
    <p:cSldViewPr snapToGrid="0" showGuides="1">
      <p:cViewPr varScale="1">
        <p:scale>
          <a:sx n="96" d="100"/>
          <a:sy n="96" d="100"/>
        </p:scale>
        <p:origin x="3120"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gs" Target="tags/tag1.xml"/><Relationship Id="rId58"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1.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2.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chartUserShapes" Target="../drawings/drawing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chartUserShapes" Target="../drawings/drawing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91765259558629"/>
          <c:y val="7.9697301497864845E-2"/>
          <c:w val="0.77260277579855419"/>
          <c:h val="0.72344599761986428"/>
        </c:manualLayout>
      </c:layout>
      <c:barChart>
        <c:barDir val="col"/>
        <c:grouping val="clustered"/>
        <c:varyColors val="0"/>
        <c:ser>
          <c:idx val="0"/>
          <c:order val="0"/>
          <c:tx>
            <c:strRef>
              <c:f>Sheet1!$A$1</c:f>
              <c:strCache>
                <c:ptCount val="1"/>
                <c:pt idx="0">
                  <c:v>Total death</c:v>
                </c:pt>
              </c:strCache>
            </c:strRef>
          </c:tx>
          <c:spPr>
            <a:solidFill>
              <a:schemeClr val="accent2">
                <a:lumMod val="60000"/>
                <a:lumOff val="40000"/>
              </a:schemeClr>
            </a:solidFill>
            <a:ln>
              <a:noFill/>
            </a:ln>
            <a:effectLst/>
          </c:spPr>
          <c:invertIfNegative val="0"/>
          <c:cat>
            <c:strRef>
              <c:f>Sheet1!$A$2:$A$6</c:f>
              <c:strCache>
                <c:ptCount val="5"/>
                <c:pt idx="0">
                  <c:v>&lt;5 years</c:v>
                </c:pt>
                <c:pt idx="1">
                  <c:v>5–14 years</c:v>
                </c:pt>
                <c:pt idx="2">
                  <c:v>15–49 years</c:v>
                </c:pt>
                <c:pt idx="3">
                  <c:v>50–69 years</c:v>
                </c:pt>
                <c:pt idx="4">
                  <c:v>≥70 years</c:v>
                </c:pt>
              </c:strCache>
            </c:strRef>
          </c:cat>
          <c:val>
            <c:numRef>
              <c:f>Sheet1!$B$2:$B$6</c:f>
              <c:numCache>
                <c:formatCode>General</c:formatCode>
                <c:ptCount val="5"/>
                <c:pt idx="0">
                  <c:v>502000</c:v>
                </c:pt>
                <c:pt idx="1">
                  <c:v>43700</c:v>
                </c:pt>
                <c:pt idx="2">
                  <c:v>160000</c:v>
                </c:pt>
                <c:pt idx="3">
                  <c:v>367000</c:v>
                </c:pt>
                <c:pt idx="4">
                  <c:v>1110000</c:v>
                </c:pt>
              </c:numCache>
            </c:numRef>
          </c:val>
          <c:extLst>
            <c:ext xmlns:c16="http://schemas.microsoft.com/office/drawing/2014/chart" uri="{C3380CC4-5D6E-409C-BE32-E72D297353CC}">
              <c16:uniqueId val="{00000000-D712-4A4C-9308-854A3DB4186C}"/>
            </c:ext>
          </c:extLst>
        </c:ser>
        <c:dLbls>
          <c:showLegendKey val="0"/>
          <c:showVal val="0"/>
          <c:showCatName val="0"/>
          <c:showSerName val="0"/>
          <c:showPercent val="0"/>
          <c:showBubbleSize val="0"/>
        </c:dLbls>
        <c:gapWidth val="80"/>
        <c:axId val="1273288399"/>
        <c:axId val="1273279759"/>
      </c:barChart>
      <c:catAx>
        <c:axId val="1273288399"/>
        <c:scaling>
          <c:orientation val="minMax"/>
        </c:scaling>
        <c:delete val="0"/>
        <c:axPos val="b"/>
        <c:numFmt formatCode="General" sourceLinked="1"/>
        <c:majorTickMark val="none"/>
        <c:minorTickMark val="none"/>
        <c:tickLblPos val="nextTo"/>
        <c:spPr>
          <a:noFill/>
          <a:ln w="19050" cap="flat" cmpd="sng" algn="ctr">
            <a:solidFill>
              <a:schemeClr val="bg1">
                <a:lumMod val="65000"/>
              </a:schemeClr>
            </a:solidFill>
            <a:round/>
          </a:ln>
          <a:effectLst/>
        </c:spPr>
        <c:txPr>
          <a:bodyPr rot="-60000000" spcFirstLastPara="1" vertOverflow="ellipsis" vert="horz" wrap="square" anchor="ctr" anchorCtr="1"/>
          <a:lstStyle/>
          <a:p>
            <a:pPr>
              <a:defRPr sz="1200" b="0" i="0" u="none" strike="noStrike" kern="1200" baseline="0">
                <a:solidFill>
                  <a:schemeClr val="accent6"/>
                </a:solidFill>
                <a:latin typeface="+mn-lt"/>
                <a:ea typeface="+mn-ea"/>
                <a:cs typeface="+mn-cs"/>
              </a:defRPr>
            </a:pPr>
            <a:endParaRPr lang="en-US"/>
          </a:p>
        </c:txPr>
        <c:crossAx val="1273279759"/>
        <c:crosses val="autoZero"/>
        <c:auto val="1"/>
        <c:lblAlgn val="ctr"/>
        <c:lblOffset val="100"/>
        <c:noMultiLvlLbl val="0"/>
      </c:catAx>
      <c:valAx>
        <c:axId val="1273279759"/>
        <c:scaling>
          <c:orientation val="minMax"/>
        </c:scaling>
        <c:delete val="0"/>
        <c:axPos val="l"/>
        <c:numFmt formatCode="General" sourceLinked="1"/>
        <c:majorTickMark val="none"/>
        <c:minorTickMark val="none"/>
        <c:tickLblPos val="nextTo"/>
        <c:spPr>
          <a:noFill/>
          <a:ln>
            <a:solidFill>
              <a:schemeClr val="bg1">
                <a:lumMod val="65000"/>
              </a:schemeClr>
            </a:solidFill>
          </a:ln>
          <a:effectLst/>
        </c:spPr>
        <c:txPr>
          <a:bodyPr rot="-60000000" spcFirstLastPara="1" vertOverflow="ellipsis" vert="horz" wrap="square" anchor="ctr" anchorCtr="1"/>
          <a:lstStyle/>
          <a:p>
            <a:pPr>
              <a:defRPr sz="1200" b="0" i="0" u="none" strike="noStrike" kern="1200" baseline="0">
                <a:solidFill>
                  <a:schemeClr val="accent6"/>
                </a:solidFill>
                <a:latin typeface="+mn-lt"/>
                <a:ea typeface="+mn-ea"/>
                <a:cs typeface="+mn-cs"/>
              </a:defRPr>
            </a:pPr>
            <a:endParaRPr lang="en-US"/>
          </a:p>
        </c:txPr>
        <c:crossAx val="127328839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9050">
      <a:noFill/>
    </a:ln>
    <a:effectLst/>
  </c:spPr>
  <c:txPr>
    <a:bodyPr/>
    <a:lstStyle/>
    <a:p>
      <a:pPr>
        <a:defRPr sz="1200">
          <a:solidFill>
            <a:schemeClr val="accent6"/>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Causative agent</c:v>
                </c:pt>
              </c:strCache>
            </c:strRef>
          </c:tx>
          <c:spPr>
            <a:solidFill>
              <a:schemeClr val="accent1"/>
            </a:solidFill>
          </c:spPr>
          <c:dPt>
            <c:idx val="0"/>
            <c:bubble3D val="0"/>
            <c:spPr>
              <a:solidFill>
                <a:schemeClr val="accent2"/>
              </a:solidFill>
              <a:ln w="19050">
                <a:noFill/>
              </a:ln>
              <a:effectLst/>
              <a:sp3d/>
            </c:spPr>
            <c:extLst>
              <c:ext xmlns:c16="http://schemas.microsoft.com/office/drawing/2014/chart" uri="{C3380CC4-5D6E-409C-BE32-E72D297353CC}">
                <c16:uniqueId val="{00000002-6FCC-4E88-9911-98C87F525E7B}"/>
              </c:ext>
            </c:extLst>
          </c:dPt>
          <c:dPt>
            <c:idx val="1"/>
            <c:bubble3D val="0"/>
            <c:spPr>
              <a:solidFill>
                <a:schemeClr val="accent1"/>
              </a:solidFill>
              <a:ln w="19050">
                <a:noFill/>
              </a:ln>
              <a:effectLst/>
              <a:sp3d/>
            </c:spPr>
            <c:extLst>
              <c:ext xmlns:c16="http://schemas.microsoft.com/office/drawing/2014/chart" uri="{C3380CC4-5D6E-409C-BE32-E72D297353CC}">
                <c16:uniqueId val="{00000001-6FCC-4E88-9911-98C87F525E7B}"/>
              </c:ext>
            </c:extLst>
          </c:dPt>
          <c:cat>
            <c:strRef>
              <c:f>Sheet1!$A$2:$A$3</c:f>
              <c:strCache>
                <c:ptCount val="2"/>
                <c:pt idx="0">
                  <c:v>viral</c:v>
                </c:pt>
                <c:pt idx="1">
                  <c:v>non-viral</c:v>
                </c:pt>
              </c:strCache>
            </c:strRef>
          </c:cat>
          <c:val>
            <c:numRef>
              <c:f>Sheet1!$B$2:$B$3</c:f>
              <c:numCache>
                <c:formatCode>General</c:formatCode>
                <c:ptCount val="2"/>
                <c:pt idx="0">
                  <c:v>80</c:v>
                </c:pt>
                <c:pt idx="1">
                  <c:v>20</c:v>
                </c:pt>
              </c:numCache>
            </c:numRef>
          </c:val>
          <c:extLst>
            <c:ext xmlns:c16="http://schemas.microsoft.com/office/drawing/2014/chart" uri="{C3380CC4-5D6E-409C-BE32-E72D297353CC}">
              <c16:uniqueId val="{00000000-6FCC-4E88-9911-98C87F525E7B}"/>
            </c:ext>
          </c:extLst>
        </c:ser>
        <c:dLbls>
          <c:showLegendKey val="0"/>
          <c:showVal val="0"/>
          <c:showCatName val="0"/>
          <c:showSerName val="0"/>
          <c:showPercent val="0"/>
          <c:showBubbleSize val="0"/>
          <c:showLeaderLines val="1"/>
        </c:dLbls>
        <c:firstSliceAng val="72"/>
        <c:holeSize val="6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366794624881538"/>
          <c:y val="9.4697794708566735E-2"/>
          <c:w val="0.69187574514916084"/>
          <c:h val="0.720445990746441"/>
        </c:manualLayout>
      </c:layout>
      <c:barChart>
        <c:barDir val="col"/>
        <c:grouping val="clustered"/>
        <c:varyColors val="0"/>
        <c:ser>
          <c:idx val="0"/>
          <c:order val="0"/>
          <c:tx>
            <c:strRef>
              <c:f>Sheet1!$B$1</c:f>
              <c:strCache>
                <c:ptCount val="1"/>
                <c:pt idx="0">
                  <c:v>Colonna2</c:v>
                </c:pt>
              </c:strCache>
            </c:strRef>
          </c:tx>
          <c:spPr>
            <a:solidFill>
              <a:schemeClr val="accent3"/>
            </a:solidFill>
            <a:ln>
              <a:noFill/>
            </a:ln>
            <a:effectLst/>
          </c:spPr>
          <c:invertIfNegative val="0"/>
          <c:cat>
            <c:strRef>
              <c:f>Sheet1!$A$2:$A$9</c:f>
              <c:strCache>
                <c:ptCount val="8"/>
                <c:pt idx="0">
                  <c:v>Influenza</c:v>
                </c:pt>
                <c:pt idx="1">
                  <c:v>ParaInfluV</c:v>
                </c:pt>
                <c:pt idx="2">
                  <c:v>RSV</c:v>
                </c:pt>
                <c:pt idx="3">
                  <c:v>Corona</c:v>
                </c:pt>
                <c:pt idx="4">
                  <c:v>AdenoV</c:v>
                </c:pt>
                <c:pt idx="5">
                  <c:v>Rhino</c:v>
                </c:pt>
                <c:pt idx="6">
                  <c:v>HBocaV</c:v>
                </c:pt>
                <c:pt idx="7">
                  <c:v>MPV</c:v>
                </c:pt>
              </c:strCache>
            </c:strRef>
          </c:cat>
          <c:val>
            <c:numRef>
              <c:f>Sheet1!$B$2:$B$9</c:f>
              <c:numCache>
                <c:formatCode>General</c:formatCode>
                <c:ptCount val="8"/>
                <c:pt idx="0">
                  <c:v>0.28000000000000003</c:v>
                </c:pt>
                <c:pt idx="1">
                  <c:v>0.09</c:v>
                </c:pt>
                <c:pt idx="2">
                  <c:v>0.11799999999999999</c:v>
                </c:pt>
                <c:pt idx="3">
                  <c:v>0.11600000000000001</c:v>
                </c:pt>
                <c:pt idx="4">
                  <c:v>0.06</c:v>
                </c:pt>
                <c:pt idx="5">
                  <c:v>0.27500000000000002</c:v>
                </c:pt>
                <c:pt idx="6">
                  <c:v>8.0000000000000002E-3</c:v>
                </c:pt>
                <c:pt idx="7">
                  <c:v>9.6000000000000002E-2</c:v>
                </c:pt>
              </c:numCache>
            </c:numRef>
          </c:val>
          <c:extLst>
            <c:ext xmlns:c16="http://schemas.microsoft.com/office/drawing/2014/chart" uri="{C3380CC4-5D6E-409C-BE32-E72D297353CC}">
              <c16:uniqueId val="{00000000-098B-4892-8477-3746DFAB5D8D}"/>
            </c:ext>
          </c:extLst>
        </c:ser>
        <c:ser>
          <c:idx val="1"/>
          <c:order val="1"/>
          <c:tx>
            <c:strRef>
              <c:f>Sheet1!$C$1</c:f>
              <c:strCache>
                <c:ptCount val="1"/>
                <c:pt idx="0">
                  <c:v>Colonna3</c:v>
                </c:pt>
              </c:strCache>
            </c:strRef>
          </c:tx>
          <c:spPr>
            <a:solidFill>
              <a:schemeClr val="accent1"/>
            </a:solidFill>
            <a:ln>
              <a:noFill/>
            </a:ln>
            <a:effectLst/>
          </c:spPr>
          <c:invertIfNegative val="0"/>
          <c:cat>
            <c:strRef>
              <c:f>Sheet1!$A$2:$A$9</c:f>
              <c:strCache>
                <c:ptCount val="8"/>
                <c:pt idx="0">
                  <c:v>Influenza</c:v>
                </c:pt>
                <c:pt idx="1">
                  <c:v>ParaInfluV</c:v>
                </c:pt>
                <c:pt idx="2">
                  <c:v>RSV</c:v>
                </c:pt>
                <c:pt idx="3">
                  <c:v>Corona</c:v>
                </c:pt>
                <c:pt idx="4">
                  <c:v>AdenoV</c:v>
                </c:pt>
                <c:pt idx="5">
                  <c:v>Rhino</c:v>
                </c:pt>
                <c:pt idx="6">
                  <c:v>HBocaV</c:v>
                </c:pt>
                <c:pt idx="7">
                  <c:v>MPV</c:v>
                </c:pt>
              </c:strCache>
            </c:strRef>
          </c:cat>
          <c:val>
            <c:numRef>
              <c:f>Sheet1!$C$2:$C$9</c:f>
              <c:numCache>
                <c:formatCode>General</c:formatCode>
                <c:ptCount val="8"/>
                <c:pt idx="0">
                  <c:v>0.108</c:v>
                </c:pt>
                <c:pt idx="1">
                  <c:v>0.13400000000000001</c:v>
                </c:pt>
                <c:pt idx="2">
                  <c:v>0.17499999999999999</c:v>
                </c:pt>
                <c:pt idx="3">
                  <c:v>0.06</c:v>
                </c:pt>
                <c:pt idx="4">
                  <c:v>0.27300000000000002</c:v>
                </c:pt>
                <c:pt idx="5">
                  <c:v>0.36299999999999999</c:v>
                </c:pt>
                <c:pt idx="6">
                  <c:v>0.13200000000000001</c:v>
                </c:pt>
                <c:pt idx="7">
                  <c:v>7.2999999999999995E-2</c:v>
                </c:pt>
              </c:numCache>
            </c:numRef>
          </c:val>
          <c:extLst>
            <c:ext xmlns:c16="http://schemas.microsoft.com/office/drawing/2014/chart" uri="{C3380CC4-5D6E-409C-BE32-E72D297353CC}">
              <c16:uniqueId val="{00000001-098B-4892-8477-3746DFAB5D8D}"/>
            </c:ext>
          </c:extLst>
        </c:ser>
        <c:dLbls>
          <c:showLegendKey val="0"/>
          <c:showVal val="0"/>
          <c:showCatName val="0"/>
          <c:showSerName val="0"/>
          <c:showPercent val="0"/>
          <c:showBubbleSize val="0"/>
        </c:dLbls>
        <c:gapWidth val="80"/>
        <c:overlap val="-10"/>
        <c:axId val="1273288399"/>
        <c:axId val="1273279759"/>
      </c:barChart>
      <c:catAx>
        <c:axId val="1273288399"/>
        <c:scaling>
          <c:orientation val="minMax"/>
        </c:scaling>
        <c:delete val="0"/>
        <c:axPos val="b"/>
        <c:numFmt formatCode="General" sourceLinked="1"/>
        <c:majorTickMark val="none"/>
        <c:minorTickMark val="none"/>
        <c:tickLblPos val="nextTo"/>
        <c:spPr>
          <a:noFill/>
          <a:ln w="19050" cap="flat" cmpd="sng" algn="ctr">
            <a:solidFill>
              <a:schemeClr val="bg1">
                <a:lumMod val="65000"/>
              </a:schemeClr>
            </a:solidFill>
            <a:round/>
          </a:ln>
          <a:effectLst/>
        </c:spPr>
        <c:txPr>
          <a:bodyPr rot="-60000000" spcFirstLastPara="1" vertOverflow="ellipsis" vert="horz" wrap="square" anchor="ctr" anchorCtr="1"/>
          <a:lstStyle/>
          <a:p>
            <a:pPr>
              <a:defRPr sz="1200" b="0" i="0" u="none" strike="noStrike" kern="1200" baseline="0">
                <a:solidFill>
                  <a:schemeClr val="accent6"/>
                </a:solidFill>
                <a:latin typeface="+mn-lt"/>
                <a:ea typeface="+mn-ea"/>
                <a:cs typeface="+mn-cs"/>
              </a:defRPr>
            </a:pPr>
            <a:endParaRPr lang="en-US"/>
          </a:p>
        </c:txPr>
        <c:crossAx val="1273279759"/>
        <c:crosses val="autoZero"/>
        <c:auto val="1"/>
        <c:lblAlgn val="ctr"/>
        <c:lblOffset val="100"/>
        <c:noMultiLvlLbl val="0"/>
      </c:catAx>
      <c:valAx>
        <c:axId val="1273279759"/>
        <c:scaling>
          <c:orientation val="minMax"/>
          <c:max val="0.4"/>
          <c:min val="0"/>
        </c:scaling>
        <c:delete val="0"/>
        <c:axPos val="l"/>
        <c:numFmt formatCode="General" sourceLinked="1"/>
        <c:majorTickMark val="none"/>
        <c:minorTickMark val="none"/>
        <c:tickLblPos val="nextTo"/>
        <c:spPr>
          <a:noFill/>
          <a:ln>
            <a:solidFill>
              <a:schemeClr val="bg1">
                <a:lumMod val="65000"/>
              </a:schemeClr>
            </a:solidFill>
          </a:ln>
          <a:effectLst/>
        </c:spPr>
        <c:txPr>
          <a:bodyPr rot="-60000000" spcFirstLastPara="1" vertOverflow="ellipsis" vert="horz" wrap="square" anchor="ctr" anchorCtr="1"/>
          <a:lstStyle/>
          <a:p>
            <a:pPr>
              <a:defRPr sz="1200" b="0" i="0" u="none" strike="noStrike" kern="1200" baseline="0">
                <a:solidFill>
                  <a:schemeClr val="accent6"/>
                </a:solidFill>
                <a:latin typeface="+mn-lt"/>
                <a:ea typeface="+mn-ea"/>
                <a:cs typeface="+mn-cs"/>
              </a:defRPr>
            </a:pPr>
            <a:endParaRPr lang="en-US"/>
          </a:p>
        </c:txPr>
        <c:crossAx val="1273288399"/>
        <c:crosses val="autoZero"/>
        <c:crossBetween val="between"/>
        <c:majorUnit val="0.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9050">
      <a:noFill/>
    </a:ln>
    <a:effectLst/>
  </c:spPr>
  <c:txPr>
    <a:bodyPr/>
    <a:lstStyle/>
    <a:p>
      <a:pPr>
        <a:defRPr sz="1200">
          <a:solidFill>
            <a:schemeClr val="accent6"/>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605624159418124"/>
          <c:y val="0.13669929617956422"/>
          <c:w val="0.75067425318192083"/>
          <c:h val="0.67844448927544343"/>
        </c:manualLayout>
      </c:layout>
      <c:lineChart>
        <c:grouping val="standard"/>
        <c:varyColors val="0"/>
        <c:ser>
          <c:idx val="0"/>
          <c:order val="0"/>
          <c:tx>
            <c:strRef>
              <c:f>Sheet1!$A$1</c:f>
              <c:strCache>
                <c:ptCount val="1"/>
                <c:pt idx="0">
                  <c:v>Colonna1</c:v>
                </c:pt>
              </c:strCache>
            </c:strRef>
          </c:tx>
          <c:spPr>
            <a:ln w="28575" cap="rnd">
              <a:solidFill>
                <a:schemeClr val="accent1"/>
              </a:solidFill>
              <a:round/>
            </a:ln>
            <a:effectLst/>
          </c:spPr>
          <c:marker>
            <c:symbol val="none"/>
          </c:marker>
          <c:cat>
            <c:numRef>
              <c:f>Sheet1!$A$2:$A$7</c:f>
              <c:numCache>
                <c:formatCode>General</c:formatCode>
                <c:ptCount val="6"/>
                <c:pt idx="1">
                  <c:v>1</c:v>
                </c:pt>
                <c:pt idx="2">
                  <c:v>2</c:v>
                </c:pt>
                <c:pt idx="3">
                  <c:v>5</c:v>
                </c:pt>
                <c:pt idx="4">
                  <c:v>10</c:v>
                </c:pt>
                <c:pt idx="5">
                  <c:v>50</c:v>
                </c:pt>
              </c:numCache>
            </c:numRef>
          </c:cat>
          <c:val>
            <c:numRef>
              <c:f>Sheet1!$B$2:$B$7</c:f>
              <c:numCache>
                <c:formatCode>General</c:formatCode>
                <c:ptCount val="6"/>
                <c:pt idx="0">
                  <c:v>0</c:v>
                </c:pt>
              </c:numCache>
            </c:numRef>
          </c:val>
          <c:smooth val="0"/>
          <c:extLst>
            <c:ext xmlns:c16="http://schemas.microsoft.com/office/drawing/2014/chart" uri="{C3380CC4-5D6E-409C-BE32-E72D297353CC}">
              <c16:uniqueId val="{00000000-67BF-48B8-AF07-65D2800268DC}"/>
            </c:ext>
          </c:extLst>
        </c:ser>
        <c:dLbls>
          <c:showLegendKey val="0"/>
          <c:showVal val="0"/>
          <c:showCatName val="0"/>
          <c:showSerName val="0"/>
          <c:showPercent val="0"/>
          <c:showBubbleSize val="0"/>
        </c:dLbls>
        <c:smooth val="0"/>
        <c:axId val="1273288399"/>
        <c:axId val="1273279759"/>
      </c:lineChart>
      <c:catAx>
        <c:axId val="1273288399"/>
        <c:scaling>
          <c:orientation val="minMax"/>
        </c:scaling>
        <c:delete val="0"/>
        <c:axPos val="b"/>
        <c:numFmt formatCode="General" sourceLinked="1"/>
        <c:majorTickMark val="none"/>
        <c:minorTickMark val="none"/>
        <c:tickLblPos val="nextTo"/>
        <c:spPr>
          <a:noFill/>
          <a:ln w="19050" cap="flat" cmpd="sng" algn="ctr">
            <a:solidFill>
              <a:schemeClr val="bg1">
                <a:lumMod val="65000"/>
              </a:schemeClr>
            </a:solidFill>
            <a:round/>
          </a:ln>
          <a:effectLst/>
        </c:spPr>
        <c:txPr>
          <a:bodyPr rot="-60000000" spcFirstLastPara="1" vertOverflow="ellipsis" vert="horz" wrap="square" anchor="ctr" anchorCtr="1"/>
          <a:lstStyle/>
          <a:p>
            <a:pPr>
              <a:lnSpc>
                <a:spcPct val="80000"/>
              </a:lnSpc>
              <a:defRPr sz="1200" b="0" i="0" u="none" strike="noStrike" kern="1200" spc="0" baseline="0">
                <a:solidFill>
                  <a:schemeClr val="accent6"/>
                </a:solidFill>
                <a:latin typeface="+mn-lt"/>
                <a:ea typeface="+mn-ea"/>
                <a:cs typeface="+mn-cs"/>
              </a:defRPr>
            </a:pPr>
            <a:endParaRPr lang="en-US"/>
          </a:p>
        </c:txPr>
        <c:crossAx val="1273279759"/>
        <c:crosses val="autoZero"/>
        <c:auto val="1"/>
        <c:lblAlgn val="ctr"/>
        <c:lblOffset val="100"/>
        <c:tickMarkSkip val="1"/>
        <c:noMultiLvlLbl val="0"/>
      </c:catAx>
      <c:valAx>
        <c:axId val="1273279759"/>
        <c:scaling>
          <c:orientation val="minMax"/>
          <c:max val="100"/>
          <c:min val="0"/>
        </c:scaling>
        <c:delete val="0"/>
        <c:axPos val="l"/>
        <c:numFmt formatCode="General" sourceLinked="1"/>
        <c:majorTickMark val="none"/>
        <c:minorTickMark val="none"/>
        <c:tickLblPos val="nextTo"/>
        <c:spPr>
          <a:noFill/>
          <a:ln>
            <a:solidFill>
              <a:schemeClr val="bg1">
                <a:lumMod val="65000"/>
              </a:schemeClr>
            </a:solidFill>
          </a:ln>
          <a:effectLst/>
        </c:spPr>
        <c:txPr>
          <a:bodyPr rot="-60000000" spcFirstLastPara="1" vertOverflow="ellipsis" vert="horz" wrap="square" anchor="ctr" anchorCtr="1"/>
          <a:lstStyle/>
          <a:p>
            <a:pPr>
              <a:defRPr sz="1200" b="0" i="0" u="none" strike="noStrike" kern="1200" baseline="0">
                <a:solidFill>
                  <a:schemeClr val="accent6"/>
                </a:solidFill>
                <a:latin typeface="+mn-lt"/>
                <a:ea typeface="+mn-ea"/>
                <a:cs typeface="+mn-cs"/>
              </a:defRPr>
            </a:pPr>
            <a:endParaRPr lang="en-US"/>
          </a:p>
        </c:txPr>
        <c:crossAx val="1273288399"/>
        <c:crosses val="autoZero"/>
        <c:crossBetween val="midCat"/>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9050">
      <a:noFill/>
    </a:ln>
    <a:effectLst/>
  </c:spPr>
  <c:txPr>
    <a:bodyPr/>
    <a:lstStyle/>
    <a:p>
      <a:pPr>
        <a:defRPr sz="1200">
          <a:solidFill>
            <a:schemeClr val="accent6"/>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56025223873307"/>
          <c:y val="0.13669929617956422"/>
          <c:w val="0.7595428692571573"/>
          <c:h val="0.67844448927544343"/>
        </c:manualLayout>
      </c:layout>
      <c:lineChart>
        <c:grouping val="standard"/>
        <c:varyColors val="0"/>
        <c:ser>
          <c:idx val="0"/>
          <c:order val="0"/>
          <c:tx>
            <c:strRef>
              <c:f>Sheet1!$A$1</c:f>
              <c:strCache>
                <c:ptCount val="1"/>
                <c:pt idx="0">
                  <c:v>Colonna1</c:v>
                </c:pt>
              </c:strCache>
            </c:strRef>
          </c:tx>
          <c:spPr>
            <a:ln w="28575" cap="rnd">
              <a:solidFill>
                <a:schemeClr val="accent1"/>
              </a:solidFill>
              <a:round/>
            </a:ln>
            <a:effectLst/>
          </c:spPr>
          <c:marker>
            <c:symbol val="none"/>
          </c:marker>
          <c:cat>
            <c:numRef>
              <c:f>Sheet1!$A$2:$A$7</c:f>
              <c:numCache>
                <c:formatCode>General</c:formatCode>
                <c:ptCount val="6"/>
              </c:numCache>
            </c:numRef>
          </c:cat>
          <c:val>
            <c:numRef>
              <c:f>Sheet1!$B$2:$B$7</c:f>
              <c:numCache>
                <c:formatCode>General</c:formatCode>
                <c:ptCount val="6"/>
              </c:numCache>
            </c:numRef>
          </c:val>
          <c:smooth val="0"/>
          <c:extLst>
            <c:ext xmlns:c16="http://schemas.microsoft.com/office/drawing/2014/chart" uri="{C3380CC4-5D6E-409C-BE32-E72D297353CC}">
              <c16:uniqueId val="{00000000-B575-48C0-AF9B-582F1B64F161}"/>
            </c:ext>
          </c:extLst>
        </c:ser>
        <c:dLbls>
          <c:showLegendKey val="0"/>
          <c:showVal val="0"/>
          <c:showCatName val="0"/>
          <c:showSerName val="0"/>
          <c:showPercent val="0"/>
          <c:showBubbleSize val="0"/>
        </c:dLbls>
        <c:smooth val="0"/>
        <c:axId val="1273288399"/>
        <c:axId val="1273279759"/>
      </c:lineChart>
      <c:catAx>
        <c:axId val="1273288399"/>
        <c:scaling>
          <c:orientation val="minMax"/>
        </c:scaling>
        <c:delete val="0"/>
        <c:axPos val="b"/>
        <c:numFmt formatCode="General" sourceLinked="1"/>
        <c:majorTickMark val="none"/>
        <c:minorTickMark val="none"/>
        <c:tickLblPos val="nextTo"/>
        <c:spPr>
          <a:noFill/>
          <a:ln w="19050" cap="flat" cmpd="sng" algn="ctr">
            <a:solidFill>
              <a:schemeClr val="bg1">
                <a:lumMod val="65000"/>
              </a:schemeClr>
            </a:solidFill>
            <a:round/>
          </a:ln>
          <a:effectLst/>
        </c:spPr>
        <c:txPr>
          <a:bodyPr rot="-60000000" spcFirstLastPara="1" vertOverflow="ellipsis" vert="horz" wrap="square" anchor="ctr" anchorCtr="1"/>
          <a:lstStyle/>
          <a:p>
            <a:pPr>
              <a:lnSpc>
                <a:spcPct val="80000"/>
              </a:lnSpc>
              <a:defRPr sz="1200" b="0" i="0" u="none" strike="noStrike" kern="1200" spc="0" baseline="0">
                <a:solidFill>
                  <a:schemeClr val="accent6"/>
                </a:solidFill>
                <a:latin typeface="+mn-lt"/>
                <a:ea typeface="+mn-ea"/>
                <a:cs typeface="+mn-cs"/>
              </a:defRPr>
            </a:pPr>
            <a:endParaRPr lang="en-US"/>
          </a:p>
        </c:txPr>
        <c:crossAx val="1273279759"/>
        <c:crosses val="autoZero"/>
        <c:auto val="1"/>
        <c:lblAlgn val="ctr"/>
        <c:lblOffset val="100"/>
        <c:tickMarkSkip val="1"/>
        <c:noMultiLvlLbl val="0"/>
      </c:catAx>
      <c:valAx>
        <c:axId val="1273279759"/>
        <c:scaling>
          <c:orientation val="minMax"/>
          <c:max val="100"/>
          <c:min val="0"/>
        </c:scaling>
        <c:delete val="0"/>
        <c:axPos val="l"/>
        <c:numFmt formatCode="General" sourceLinked="1"/>
        <c:majorTickMark val="none"/>
        <c:minorTickMark val="none"/>
        <c:tickLblPos val="nextTo"/>
        <c:spPr>
          <a:noFill/>
          <a:ln>
            <a:solidFill>
              <a:schemeClr val="bg1">
                <a:lumMod val="65000"/>
              </a:schemeClr>
            </a:solidFill>
          </a:ln>
          <a:effectLst/>
        </c:spPr>
        <c:txPr>
          <a:bodyPr rot="-60000000" spcFirstLastPara="1" vertOverflow="ellipsis" vert="horz" wrap="square" anchor="ctr" anchorCtr="1"/>
          <a:lstStyle/>
          <a:p>
            <a:pPr>
              <a:defRPr sz="1200" b="0" i="0" u="none" strike="noStrike" kern="1200" baseline="0">
                <a:solidFill>
                  <a:schemeClr val="accent6"/>
                </a:solidFill>
                <a:latin typeface="+mn-lt"/>
                <a:ea typeface="+mn-ea"/>
                <a:cs typeface="+mn-cs"/>
              </a:defRPr>
            </a:pPr>
            <a:endParaRPr lang="en-US"/>
          </a:p>
        </c:txPr>
        <c:crossAx val="1273288399"/>
        <c:crosses val="autoZero"/>
        <c:crossBetween val="midCat"/>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9050">
      <a:noFill/>
    </a:ln>
    <a:effectLst/>
  </c:spPr>
  <c:txPr>
    <a:bodyPr/>
    <a:lstStyle/>
    <a:p>
      <a:pPr>
        <a:defRPr sz="1200">
          <a:solidFill>
            <a:schemeClr val="accent6"/>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noFill/>
            <a:ln>
              <a:noFill/>
            </a:ln>
            <a:effectLst/>
          </c:spPr>
          <c:invertIfNegative val="0"/>
          <c:dLbls>
            <c:delete val="1"/>
          </c:dLbls>
          <c:cat>
            <c:numRef>
              <c:f>Sheet1!$A$2:$A$7</c:f>
              <c:numCache>
                <c:formatCode>General</c:formatCode>
                <c:ptCount val="6"/>
                <c:pt idx="0">
                  <c:v>0</c:v>
                </c:pt>
                <c:pt idx="1">
                  <c:v>2</c:v>
                </c:pt>
                <c:pt idx="2">
                  <c:v>4</c:v>
                </c:pt>
                <c:pt idx="3">
                  <c:v>6</c:v>
                </c:pt>
                <c:pt idx="4">
                  <c:v>8</c:v>
                </c:pt>
                <c:pt idx="5">
                  <c:v>10</c:v>
                </c:pt>
              </c:numCache>
            </c:numRef>
          </c:cat>
          <c:val>
            <c:numRef>
              <c:f>Sheet1!$B$2:$B$7</c:f>
              <c:numCache>
                <c:formatCode>General</c:formatCode>
                <c:ptCount val="6"/>
                <c:pt idx="0">
                  <c:v>4.3</c:v>
                </c:pt>
              </c:numCache>
            </c:numRef>
          </c:val>
          <c:extLst>
            <c:ext xmlns:c16="http://schemas.microsoft.com/office/drawing/2014/chart" uri="{C3380CC4-5D6E-409C-BE32-E72D297353CC}">
              <c16:uniqueId val="{00000000-DC9B-4283-9709-DC18184A9CBB}"/>
            </c:ext>
          </c:extLst>
        </c:ser>
        <c:dLbls>
          <c:dLblPos val="outEnd"/>
          <c:showLegendKey val="0"/>
          <c:showVal val="1"/>
          <c:showCatName val="0"/>
          <c:showSerName val="0"/>
          <c:showPercent val="0"/>
          <c:showBubbleSize val="0"/>
        </c:dLbls>
        <c:gapWidth val="444"/>
        <c:overlap val="-90"/>
        <c:axId val="583141152"/>
        <c:axId val="583141512"/>
      </c:barChart>
      <c:catAx>
        <c:axId val="583141152"/>
        <c:scaling>
          <c:orientation val="minMax"/>
        </c:scaling>
        <c:delete val="0"/>
        <c:axPos val="b"/>
        <c:majorGridlines>
          <c:spPr>
            <a:ln w="6350" cap="flat" cmpd="sng" algn="ctr">
              <a:solidFill>
                <a:schemeClr val="bg1">
                  <a:lumMod val="85000"/>
                </a:schemeClr>
              </a:solidFill>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cap="all" spc="120" normalizeH="0" baseline="0">
                <a:solidFill>
                  <a:schemeClr val="tx1">
                    <a:lumMod val="65000"/>
                    <a:lumOff val="35000"/>
                  </a:schemeClr>
                </a:solidFill>
                <a:latin typeface="+mn-lt"/>
                <a:ea typeface="+mn-ea"/>
                <a:cs typeface="+mn-cs"/>
              </a:defRPr>
            </a:pPr>
            <a:endParaRPr lang="en-US"/>
          </a:p>
        </c:txPr>
        <c:crossAx val="583141512"/>
        <c:crosses val="autoZero"/>
        <c:auto val="1"/>
        <c:lblAlgn val="ctr"/>
        <c:lblOffset val="30"/>
        <c:noMultiLvlLbl val="0"/>
      </c:catAx>
      <c:valAx>
        <c:axId val="583141512"/>
        <c:scaling>
          <c:orientation val="minMax"/>
        </c:scaling>
        <c:delete val="1"/>
        <c:axPos val="l"/>
        <c:numFmt formatCode="General" sourceLinked="1"/>
        <c:majorTickMark val="none"/>
        <c:minorTickMark val="none"/>
        <c:tickLblPos val="none"/>
        <c:crossAx val="583141152"/>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119197592461852"/>
          <c:y val="0.13669929617956422"/>
          <c:w val="0.71094307734176865"/>
          <c:h val="0.67844448927544343"/>
        </c:manualLayout>
      </c:layout>
      <c:scatterChart>
        <c:scatterStyle val="lineMarker"/>
        <c:varyColors val="0"/>
        <c:ser>
          <c:idx val="0"/>
          <c:order val="0"/>
          <c:tx>
            <c:strRef>
              <c:f>Sheet1!$A$1</c:f>
              <c:strCache>
                <c:ptCount val="1"/>
                <c:pt idx="0">
                  <c:v>Colonna1</c:v>
                </c:pt>
              </c:strCache>
            </c:strRef>
          </c:tx>
          <c:spPr>
            <a:ln w="25400" cap="rnd">
              <a:noFill/>
              <a:round/>
            </a:ln>
            <a:effectLst/>
          </c:spPr>
          <c:marker>
            <c:symbol val="circle"/>
            <c:size val="5"/>
            <c:spPr>
              <a:solidFill>
                <a:schemeClr val="accent1"/>
              </a:solidFill>
              <a:ln w="9525">
                <a:solidFill>
                  <a:schemeClr val="accent1"/>
                </a:solidFill>
              </a:ln>
              <a:effectLst/>
            </c:spPr>
          </c:marker>
          <c:xVal>
            <c:numRef>
              <c:f>Sheet1!$A$2:$A$7</c:f>
              <c:numCache>
                <c:formatCode>General</c:formatCode>
                <c:ptCount val="6"/>
                <c:pt idx="1">
                  <c:v>1</c:v>
                </c:pt>
                <c:pt idx="2">
                  <c:v>2</c:v>
                </c:pt>
                <c:pt idx="3">
                  <c:v>5</c:v>
                </c:pt>
                <c:pt idx="4">
                  <c:v>10</c:v>
                </c:pt>
                <c:pt idx="5">
                  <c:v>50</c:v>
                </c:pt>
              </c:numCache>
            </c:numRef>
          </c:xVal>
          <c:yVal>
            <c:numRef>
              <c:f>Sheet1!$B$2:$B$7</c:f>
              <c:numCache>
                <c:formatCode>General</c:formatCode>
                <c:ptCount val="6"/>
                <c:pt idx="0">
                  <c:v>0</c:v>
                </c:pt>
              </c:numCache>
            </c:numRef>
          </c:yVal>
          <c:smooth val="0"/>
          <c:extLst>
            <c:ext xmlns:c16="http://schemas.microsoft.com/office/drawing/2014/chart" uri="{C3380CC4-5D6E-409C-BE32-E72D297353CC}">
              <c16:uniqueId val="{00000000-AD70-429F-A4C1-C016B43C503B}"/>
            </c:ext>
          </c:extLst>
        </c:ser>
        <c:dLbls>
          <c:showLegendKey val="0"/>
          <c:showVal val="0"/>
          <c:showCatName val="0"/>
          <c:showSerName val="0"/>
          <c:showPercent val="0"/>
          <c:showBubbleSize val="0"/>
        </c:dLbls>
        <c:axId val="1273288399"/>
        <c:axId val="1273279759"/>
      </c:scatterChart>
      <c:valAx>
        <c:axId val="1273288399"/>
        <c:scaling>
          <c:orientation val="minMax"/>
        </c:scaling>
        <c:delete val="0"/>
        <c:axPos val="b"/>
        <c:numFmt formatCode="General" sourceLinked="1"/>
        <c:majorTickMark val="none"/>
        <c:minorTickMark val="none"/>
        <c:tickLblPos val="nextTo"/>
        <c:spPr>
          <a:noFill/>
          <a:ln w="19050" cap="flat" cmpd="sng" algn="ctr">
            <a:solidFill>
              <a:schemeClr val="bg1">
                <a:lumMod val="65000"/>
              </a:schemeClr>
            </a:solidFill>
            <a:round/>
          </a:ln>
          <a:effectLst/>
        </c:spPr>
        <c:txPr>
          <a:bodyPr rot="-60000000" spcFirstLastPara="1" vertOverflow="ellipsis" vert="horz" wrap="square" anchor="ctr" anchorCtr="1"/>
          <a:lstStyle/>
          <a:p>
            <a:pPr>
              <a:lnSpc>
                <a:spcPct val="80000"/>
              </a:lnSpc>
              <a:defRPr sz="1200" b="0" i="0" u="none" strike="noStrike" kern="1200" spc="0" baseline="0">
                <a:solidFill>
                  <a:schemeClr val="accent6"/>
                </a:solidFill>
                <a:latin typeface="+mn-lt"/>
                <a:ea typeface="+mn-ea"/>
                <a:cs typeface="+mn-cs"/>
              </a:defRPr>
            </a:pPr>
            <a:endParaRPr lang="en-US"/>
          </a:p>
        </c:txPr>
        <c:crossAx val="1273279759"/>
        <c:crosses val="autoZero"/>
        <c:crossBetween val="midCat"/>
        <c:minorUnit val="1"/>
      </c:valAx>
      <c:valAx>
        <c:axId val="1273279759"/>
        <c:scaling>
          <c:orientation val="minMax"/>
          <c:max val="1"/>
          <c:min val="0"/>
        </c:scaling>
        <c:delete val="0"/>
        <c:axPos val="l"/>
        <c:numFmt formatCode="#,##0.0" sourceLinked="0"/>
        <c:majorTickMark val="none"/>
        <c:minorTickMark val="none"/>
        <c:tickLblPos val="nextTo"/>
        <c:spPr>
          <a:noFill/>
          <a:ln>
            <a:solidFill>
              <a:schemeClr val="bg1">
                <a:lumMod val="65000"/>
              </a:schemeClr>
            </a:solidFill>
          </a:ln>
          <a:effectLst/>
        </c:spPr>
        <c:txPr>
          <a:bodyPr rot="-60000000" spcFirstLastPara="1" vertOverflow="ellipsis" vert="horz" wrap="square" anchor="ctr" anchorCtr="1"/>
          <a:lstStyle/>
          <a:p>
            <a:pPr>
              <a:defRPr sz="1200" b="0" i="0" u="none" strike="noStrike" kern="1200" baseline="0">
                <a:solidFill>
                  <a:schemeClr val="accent6"/>
                </a:solidFill>
                <a:latin typeface="+mn-lt"/>
                <a:ea typeface="+mn-ea"/>
                <a:cs typeface="+mn-cs"/>
              </a:defRPr>
            </a:pPr>
            <a:endParaRPr lang="en-US"/>
          </a:p>
        </c:txPr>
        <c:crossAx val="1273288399"/>
        <c:crosses val="autoZero"/>
        <c:crossBetween val="midCat"/>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9050">
      <a:noFill/>
    </a:ln>
    <a:effectLst/>
  </c:spPr>
  <c:txPr>
    <a:bodyPr/>
    <a:lstStyle/>
    <a:p>
      <a:pPr>
        <a:defRPr sz="1200">
          <a:solidFill>
            <a:schemeClr val="accent6"/>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42510832338577"/>
          <c:y val="0.13669929617956422"/>
          <c:w val="0.7754041045607718"/>
          <c:h val="0.67844448927544343"/>
        </c:manualLayout>
      </c:layout>
      <c:scatterChart>
        <c:scatterStyle val="lineMarker"/>
        <c:varyColors val="0"/>
        <c:ser>
          <c:idx val="0"/>
          <c:order val="0"/>
          <c:tx>
            <c:strRef>
              <c:f>Sheet1!$A$1</c:f>
              <c:strCache>
                <c:ptCount val="1"/>
                <c:pt idx="0">
                  <c:v>Colonna1</c:v>
                </c:pt>
              </c:strCache>
            </c:strRef>
          </c:tx>
          <c:spPr>
            <a:ln w="25400" cap="rnd">
              <a:noFill/>
              <a:round/>
            </a:ln>
            <a:effectLst/>
          </c:spPr>
          <c:marker>
            <c:symbol val="circle"/>
            <c:size val="5"/>
            <c:spPr>
              <a:solidFill>
                <a:schemeClr val="accent1"/>
              </a:solidFill>
              <a:ln w="9525">
                <a:solidFill>
                  <a:schemeClr val="accent1"/>
                </a:solidFill>
              </a:ln>
              <a:effectLst/>
            </c:spPr>
          </c:marker>
          <c:xVal>
            <c:numRef>
              <c:f>Sheet1!$A$2:$A$7</c:f>
              <c:numCache>
                <c:formatCode>General</c:formatCode>
                <c:ptCount val="6"/>
                <c:pt idx="1">
                  <c:v>1</c:v>
                </c:pt>
                <c:pt idx="2">
                  <c:v>2</c:v>
                </c:pt>
                <c:pt idx="3">
                  <c:v>5</c:v>
                </c:pt>
                <c:pt idx="4">
                  <c:v>10</c:v>
                </c:pt>
                <c:pt idx="5">
                  <c:v>50</c:v>
                </c:pt>
              </c:numCache>
            </c:numRef>
          </c:xVal>
          <c:yVal>
            <c:numRef>
              <c:f>Sheet1!$B$2:$B$7</c:f>
              <c:numCache>
                <c:formatCode>General</c:formatCode>
                <c:ptCount val="6"/>
                <c:pt idx="0">
                  <c:v>0</c:v>
                </c:pt>
              </c:numCache>
            </c:numRef>
          </c:yVal>
          <c:smooth val="0"/>
          <c:extLst>
            <c:ext xmlns:c16="http://schemas.microsoft.com/office/drawing/2014/chart" uri="{C3380CC4-5D6E-409C-BE32-E72D297353CC}">
              <c16:uniqueId val="{00000000-9F1B-43D9-857D-5D3DD71D8102}"/>
            </c:ext>
          </c:extLst>
        </c:ser>
        <c:dLbls>
          <c:showLegendKey val="0"/>
          <c:showVal val="0"/>
          <c:showCatName val="0"/>
          <c:showSerName val="0"/>
          <c:showPercent val="0"/>
          <c:showBubbleSize val="0"/>
        </c:dLbls>
        <c:axId val="1273288399"/>
        <c:axId val="1273279759"/>
      </c:scatterChart>
      <c:valAx>
        <c:axId val="1273288399"/>
        <c:scaling>
          <c:orientation val="minMax"/>
          <c:max val="18"/>
        </c:scaling>
        <c:delete val="0"/>
        <c:axPos val="b"/>
        <c:numFmt formatCode="General" sourceLinked="1"/>
        <c:majorTickMark val="none"/>
        <c:minorTickMark val="none"/>
        <c:tickLblPos val="nextTo"/>
        <c:spPr>
          <a:noFill/>
          <a:ln w="19050" cap="flat" cmpd="sng" algn="ctr">
            <a:solidFill>
              <a:schemeClr val="bg1">
                <a:lumMod val="65000"/>
              </a:schemeClr>
            </a:solidFill>
            <a:round/>
          </a:ln>
          <a:effectLst/>
        </c:spPr>
        <c:txPr>
          <a:bodyPr rot="-60000000" spcFirstLastPara="1" vertOverflow="ellipsis" vert="horz" wrap="square" anchor="ctr" anchorCtr="1"/>
          <a:lstStyle/>
          <a:p>
            <a:pPr>
              <a:lnSpc>
                <a:spcPct val="80000"/>
              </a:lnSpc>
              <a:defRPr sz="1200" b="0" i="0" u="none" strike="noStrike" kern="1200" spc="0" baseline="0">
                <a:solidFill>
                  <a:schemeClr val="accent6"/>
                </a:solidFill>
                <a:latin typeface="+mn-lt"/>
                <a:ea typeface="+mn-ea"/>
                <a:cs typeface="+mn-cs"/>
              </a:defRPr>
            </a:pPr>
            <a:endParaRPr lang="en-US"/>
          </a:p>
        </c:txPr>
        <c:crossAx val="1273279759"/>
        <c:crosses val="autoZero"/>
        <c:crossBetween val="midCat"/>
        <c:majorUnit val="2"/>
        <c:minorUnit val="1"/>
      </c:valAx>
      <c:valAx>
        <c:axId val="1273279759"/>
        <c:scaling>
          <c:orientation val="minMax"/>
          <c:max val="1"/>
          <c:min val="0"/>
        </c:scaling>
        <c:delete val="0"/>
        <c:axPos val="l"/>
        <c:numFmt formatCode="#,##0.0" sourceLinked="0"/>
        <c:majorTickMark val="none"/>
        <c:minorTickMark val="none"/>
        <c:tickLblPos val="nextTo"/>
        <c:spPr>
          <a:noFill/>
          <a:ln>
            <a:solidFill>
              <a:schemeClr val="bg1">
                <a:lumMod val="65000"/>
              </a:schemeClr>
            </a:solidFill>
          </a:ln>
          <a:effectLst/>
        </c:spPr>
        <c:txPr>
          <a:bodyPr rot="-60000000" spcFirstLastPara="1" vertOverflow="ellipsis" vert="horz" wrap="square" anchor="ctr" anchorCtr="1"/>
          <a:lstStyle/>
          <a:p>
            <a:pPr>
              <a:defRPr sz="1200" b="0" i="0" u="none" strike="noStrike" kern="1200" baseline="0">
                <a:solidFill>
                  <a:schemeClr val="accent6"/>
                </a:solidFill>
                <a:latin typeface="+mn-lt"/>
                <a:ea typeface="+mn-ea"/>
                <a:cs typeface="+mn-cs"/>
              </a:defRPr>
            </a:pPr>
            <a:endParaRPr lang="en-US"/>
          </a:p>
        </c:txPr>
        <c:crossAx val="1273288399"/>
        <c:crosses val="autoZero"/>
        <c:crossBetween val="midCat"/>
        <c:majorUnit val="0.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9050">
      <a:noFill/>
    </a:ln>
    <a:effectLst/>
  </c:spPr>
  <c:txPr>
    <a:bodyPr/>
    <a:lstStyle/>
    <a:p>
      <a:pPr>
        <a:defRPr sz="1200">
          <a:solidFill>
            <a:schemeClr val="accent6"/>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439304740841597"/>
          <c:y val="0.17344032380209315"/>
          <c:w val="0.74080779256510554"/>
          <c:h val="0.56256875041865018"/>
        </c:manualLayout>
      </c:layout>
      <c:scatterChart>
        <c:scatterStyle val="lineMarker"/>
        <c:varyColors val="0"/>
        <c:ser>
          <c:idx val="0"/>
          <c:order val="0"/>
          <c:tx>
            <c:strRef>
              <c:f>Sheet1!$A$1</c:f>
              <c:strCache>
                <c:ptCount val="1"/>
                <c:pt idx="0">
                  <c:v>Colonna1</c:v>
                </c:pt>
              </c:strCache>
            </c:strRef>
          </c:tx>
          <c:spPr>
            <a:ln w="25400" cap="rnd">
              <a:noFill/>
              <a:round/>
            </a:ln>
            <a:effectLst/>
          </c:spPr>
          <c:marker>
            <c:symbol val="circle"/>
            <c:size val="5"/>
            <c:spPr>
              <a:solidFill>
                <a:schemeClr val="accent1"/>
              </a:solidFill>
              <a:ln w="9525">
                <a:solidFill>
                  <a:schemeClr val="accent1"/>
                </a:solidFill>
              </a:ln>
              <a:effectLst/>
            </c:spPr>
          </c:marker>
          <c:xVal>
            <c:numRef>
              <c:f>Sheet1!$A$2:$A$7</c:f>
              <c:numCache>
                <c:formatCode>General</c:formatCode>
                <c:ptCount val="6"/>
                <c:pt idx="1">
                  <c:v>1</c:v>
                </c:pt>
                <c:pt idx="2">
                  <c:v>2</c:v>
                </c:pt>
                <c:pt idx="3">
                  <c:v>5</c:v>
                </c:pt>
                <c:pt idx="4">
                  <c:v>10</c:v>
                </c:pt>
                <c:pt idx="5">
                  <c:v>50</c:v>
                </c:pt>
              </c:numCache>
            </c:numRef>
          </c:xVal>
          <c:yVal>
            <c:numRef>
              <c:f>Sheet1!$B$2:$B$7</c:f>
              <c:numCache>
                <c:formatCode>General</c:formatCode>
                <c:ptCount val="6"/>
                <c:pt idx="0">
                  <c:v>0</c:v>
                </c:pt>
              </c:numCache>
            </c:numRef>
          </c:yVal>
          <c:smooth val="0"/>
          <c:extLst>
            <c:ext xmlns:c16="http://schemas.microsoft.com/office/drawing/2014/chart" uri="{C3380CC4-5D6E-409C-BE32-E72D297353CC}">
              <c16:uniqueId val="{00000000-19D0-46A9-88F0-20ECD9C58CEA}"/>
            </c:ext>
          </c:extLst>
        </c:ser>
        <c:dLbls>
          <c:showLegendKey val="0"/>
          <c:showVal val="0"/>
          <c:showCatName val="0"/>
          <c:showSerName val="0"/>
          <c:showPercent val="0"/>
          <c:showBubbleSize val="0"/>
        </c:dLbls>
        <c:axId val="1273288399"/>
        <c:axId val="1273279759"/>
      </c:scatterChart>
      <c:valAx>
        <c:axId val="1273288399"/>
        <c:scaling>
          <c:orientation val="minMax"/>
          <c:max val="90"/>
        </c:scaling>
        <c:delete val="0"/>
        <c:axPos val="b"/>
        <c:numFmt formatCode="General" sourceLinked="1"/>
        <c:majorTickMark val="none"/>
        <c:minorTickMark val="none"/>
        <c:tickLblPos val="nextTo"/>
        <c:spPr>
          <a:noFill/>
          <a:ln w="19050" cap="flat" cmpd="sng" algn="ctr">
            <a:solidFill>
              <a:schemeClr val="bg1">
                <a:lumMod val="65000"/>
              </a:schemeClr>
            </a:solidFill>
            <a:round/>
          </a:ln>
          <a:effectLst/>
        </c:spPr>
        <c:txPr>
          <a:bodyPr rot="-60000000" spcFirstLastPara="1" vertOverflow="ellipsis" vert="horz" wrap="square" anchor="ctr" anchorCtr="1"/>
          <a:lstStyle/>
          <a:p>
            <a:pPr>
              <a:lnSpc>
                <a:spcPct val="80000"/>
              </a:lnSpc>
              <a:defRPr sz="1200" b="0" i="0" u="none" strike="noStrike" kern="1200" spc="0" baseline="0">
                <a:solidFill>
                  <a:schemeClr val="accent6"/>
                </a:solidFill>
                <a:latin typeface="+mn-lt"/>
                <a:ea typeface="+mn-ea"/>
                <a:cs typeface="+mn-cs"/>
              </a:defRPr>
            </a:pPr>
            <a:endParaRPr lang="en-US"/>
          </a:p>
        </c:txPr>
        <c:crossAx val="1273279759"/>
        <c:crosses val="autoZero"/>
        <c:crossBetween val="midCat"/>
        <c:majorUnit val="5"/>
        <c:minorUnit val="1"/>
      </c:valAx>
      <c:valAx>
        <c:axId val="1273279759"/>
        <c:scaling>
          <c:orientation val="minMax"/>
          <c:max val="120"/>
          <c:min val="0"/>
        </c:scaling>
        <c:delete val="0"/>
        <c:axPos val="l"/>
        <c:numFmt formatCode="General" sourceLinked="0"/>
        <c:majorTickMark val="none"/>
        <c:minorTickMark val="none"/>
        <c:tickLblPos val="nextTo"/>
        <c:spPr>
          <a:noFill/>
          <a:ln>
            <a:solidFill>
              <a:schemeClr val="bg1">
                <a:lumMod val="65000"/>
              </a:schemeClr>
            </a:solidFill>
          </a:ln>
          <a:effectLst/>
        </c:spPr>
        <c:txPr>
          <a:bodyPr rot="-60000000" spcFirstLastPara="1" vertOverflow="ellipsis" vert="horz" wrap="square" anchor="ctr" anchorCtr="1"/>
          <a:lstStyle/>
          <a:p>
            <a:pPr>
              <a:defRPr sz="1200" b="0" i="0" u="none" strike="noStrike" kern="1200" baseline="0">
                <a:solidFill>
                  <a:schemeClr val="accent6"/>
                </a:solidFill>
                <a:latin typeface="+mn-lt"/>
                <a:ea typeface="+mn-ea"/>
                <a:cs typeface="+mn-cs"/>
              </a:defRPr>
            </a:pPr>
            <a:endParaRPr lang="en-US"/>
          </a:p>
        </c:txPr>
        <c:crossAx val="1273288399"/>
        <c:crosses val="autoZero"/>
        <c:crossBetween val="midCat"/>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9050">
      <a:noFill/>
    </a:ln>
    <a:effectLst/>
  </c:spPr>
  <c:txPr>
    <a:bodyPr/>
    <a:lstStyle/>
    <a:p>
      <a:pPr>
        <a:defRPr sz="1200">
          <a:solidFill>
            <a:schemeClr val="accent6"/>
          </a:solidFill>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9983850129199"/>
          <c:y val="0.12151425514697635"/>
          <c:w val="0.77670373446536234"/>
          <c:h val="0.68101652467588625"/>
        </c:manualLayout>
      </c:layout>
      <c:barChart>
        <c:barDir val="col"/>
        <c:grouping val="clustered"/>
        <c:varyColors val="0"/>
        <c:ser>
          <c:idx val="0"/>
          <c:order val="0"/>
          <c:tx>
            <c:strRef>
              <c:f>Sheet1!$B$1</c:f>
              <c:strCache>
                <c:ptCount val="1"/>
                <c:pt idx="0">
                  <c:v>Healthy</c:v>
                </c:pt>
              </c:strCache>
            </c:strRef>
          </c:tx>
          <c:spPr>
            <a:solidFill>
              <a:schemeClr val="accent1"/>
            </a:solidFill>
            <a:ln>
              <a:noFill/>
            </a:ln>
            <a:effectLst/>
          </c:spPr>
          <c:invertIfNegative val="0"/>
          <c:errBars>
            <c:errBarType val="both"/>
            <c:errValType val="cust"/>
            <c:noEndCap val="0"/>
            <c:plus>
              <c:numRef>
                <c:f>Sheet1!$B$7:$B$11</c:f>
                <c:numCache>
                  <c:formatCode>General</c:formatCode>
                  <c:ptCount val="5"/>
                  <c:pt idx="0">
                    <c:v>6.8</c:v>
                  </c:pt>
                  <c:pt idx="1">
                    <c:v>13.3</c:v>
                  </c:pt>
                  <c:pt idx="2">
                    <c:v>8</c:v>
                  </c:pt>
                  <c:pt idx="3">
                    <c:v>8</c:v>
                  </c:pt>
                  <c:pt idx="4">
                    <c:v>6.7</c:v>
                  </c:pt>
                </c:numCache>
              </c:numRef>
            </c:plus>
            <c:minus>
              <c:numRef>
                <c:f>Sheet1!$B$7:$B$11</c:f>
                <c:numCache>
                  <c:formatCode>General</c:formatCode>
                  <c:ptCount val="5"/>
                  <c:pt idx="0">
                    <c:v>6.8</c:v>
                  </c:pt>
                  <c:pt idx="1">
                    <c:v>13.3</c:v>
                  </c:pt>
                  <c:pt idx="2">
                    <c:v>8</c:v>
                  </c:pt>
                  <c:pt idx="3">
                    <c:v>8</c:v>
                  </c:pt>
                  <c:pt idx="4">
                    <c:v>6.7</c:v>
                  </c:pt>
                </c:numCache>
              </c:numRef>
            </c:minus>
            <c:spPr>
              <a:solidFill>
                <a:schemeClr val="tx1"/>
              </a:solidFill>
              <a:ln w="9525" cap="flat" cmpd="sng" algn="ctr">
                <a:solidFill>
                  <a:schemeClr val="tx1"/>
                </a:solidFill>
                <a:prstDash val="solid"/>
                <a:round/>
              </a:ln>
              <a:effectLst/>
            </c:spPr>
          </c:errBars>
          <c:cat>
            <c:strRef>
              <c:f>Sheet1!$A$2:$A$6</c:f>
              <c:strCache>
                <c:ptCount val="5"/>
                <c:pt idx="0">
                  <c:v>Physical</c:v>
                </c:pt>
                <c:pt idx="1">
                  <c:v>Emotional</c:v>
                </c:pt>
                <c:pt idx="2">
                  <c:v>Social</c:v>
                </c:pt>
                <c:pt idx="3">
                  <c:v>School</c:v>
                </c:pt>
                <c:pt idx="4">
                  <c:v>Summary scale</c:v>
                </c:pt>
              </c:strCache>
            </c:strRef>
          </c:cat>
          <c:val>
            <c:numRef>
              <c:f>Sheet1!$B$2:$B$6</c:f>
              <c:numCache>
                <c:formatCode>General</c:formatCode>
                <c:ptCount val="5"/>
                <c:pt idx="0">
                  <c:v>92.6</c:v>
                </c:pt>
                <c:pt idx="1">
                  <c:v>88.7</c:v>
                </c:pt>
                <c:pt idx="2">
                  <c:v>95.4</c:v>
                </c:pt>
                <c:pt idx="3">
                  <c:v>89.5</c:v>
                </c:pt>
                <c:pt idx="4">
                  <c:v>92.1</c:v>
                </c:pt>
              </c:numCache>
            </c:numRef>
          </c:val>
          <c:extLst>
            <c:ext xmlns:c16="http://schemas.microsoft.com/office/drawing/2014/chart" uri="{C3380CC4-5D6E-409C-BE32-E72D297353CC}">
              <c16:uniqueId val="{00000000-E7F9-4471-B33A-540D741DC44B}"/>
            </c:ext>
          </c:extLst>
        </c:ser>
        <c:ser>
          <c:idx val="1"/>
          <c:order val="1"/>
          <c:tx>
            <c:strRef>
              <c:f>Sheet1!$C$1</c:f>
              <c:strCache>
                <c:ptCount val="1"/>
                <c:pt idx="0">
                  <c:v>Recurrent RTIs</c:v>
                </c:pt>
              </c:strCache>
            </c:strRef>
          </c:tx>
          <c:spPr>
            <a:solidFill>
              <a:schemeClr val="bg2"/>
            </a:solidFill>
            <a:ln>
              <a:noFill/>
            </a:ln>
            <a:effectLst/>
          </c:spPr>
          <c:invertIfNegative val="0"/>
          <c:errBars>
            <c:errBarType val="both"/>
            <c:errValType val="cust"/>
            <c:noEndCap val="0"/>
            <c:plus>
              <c:numRef>
                <c:f>Sheet1!$C$7:$C$11</c:f>
                <c:numCache>
                  <c:formatCode>General</c:formatCode>
                  <c:ptCount val="5"/>
                  <c:pt idx="0">
                    <c:v>12.2</c:v>
                  </c:pt>
                  <c:pt idx="1">
                    <c:v>13.7</c:v>
                  </c:pt>
                  <c:pt idx="2">
                    <c:v>13</c:v>
                  </c:pt>
                  <c:pt idx="3">
                    <c:v>7.1</c:v>
                  </c:pt>
                  <c:pt idx="4">
                    <c:v>7.6</c:v>
                  </c:pt>
                </c:numCache>
              </c:numRef>
            </c:plus>
            <c:minus>
              <c:numRef>
                <c:f>Sheet1!$C$7:$C$11</c:f>
                <c:numCache>
                  <c:formatCode>General</c:formatCode>
                  <c:ptCount val="5"/>
                  <c:pt idx="0">
                    <c:v>12.2</c:v>
                  </c:pt>
                  <c:pt idx="1">
                    <c:v>13.7</c:v>
                  </c:pt>
                  <c:pt idx="2">
                    <c:v>13</c:v>
                  </c:pt>
                  <c:pt idx="3">
                    <c:v>7.1</c:v>
                  </c:pt>
                  <c:pt idx="4">
                    <c:v>7.6</c:v>
                  </c:pt>
                </c:numCache>
              </c:numRef>
            </c:minus>
            <c:spPr>
              <a:solidFill>
                <a:schemeClr val="tx1"/>
              </a:solidFill>
              <a:ln w="9525" cap="flat" cmpd="sng" algn="ctr">
                <a:solidFill>
                  <a:schemeClr val="tx1"/>
                </a:solidFill>
                <a:prstDash val="solid"/>
                <a:round/>
              </a:ln>
              <a:effectLst/>
            </c:spPr>
          </c:errBars>
          <c:cat>
            <c:strRef>
              <c:f>Sheet1!$A$2:$A$6</c:f>
              <c:strCache>
                <c:ptCount val="5"/>
                <c:pt idx="0">
                  <c:v>Physical</c:v>
                </c:pt>
                <c:pt idx="1">
                  <c:v>Emotional</c:v>
                </c:pt>
                <c:pt idx="2">
                  <c:v>Social</c:v>
                </c:pt>
                <c:pt idx="3">
                  <c:v>School</c:v>
                </c:pt>
                <c:pt idx="4">
                  <c:v>Summary scale</c:v>
                </c:pt>
              </c:strCache>
            </c:strRef>
          </c:cat>
          <c:val>
            <c:numRef>
              <c:f>Sheet1!$C$2:$C$6</c:f>
              <c:numCache>
                <c:formatCode>General</c:formatCode>
                <c:ptCount val="5"/>
                <c:pt idx="0">
                  <c:v>84.2</c:v>
                </c:pt>
                <c:pt idx="1">
                  <c:v>63.4</c:v>
                </c:pt>
                <c:pt idx="2">
                  <c:v>79.7</c:v>
                </c:pt>
                <c:pt idx="3">
                  <c:v>67.900000000000006</c:v>
                </c:pt>
                <c:pt idx="4">
                  <c:v>75.5</c:v>
                </c:pt>
              </c:numCache>
            </c:numRef>
          </c:val>
          <c:extLst>
            <c:ext xmlns:c16="http://schemas.microsoft.com/office/drawing/2014/chart" uri="{C3380CC4-5D6E-409C-BE32-E72D297353CC}">
              <c16:uniqueId val="{00000001-E7F9-4471-B33A-540D741DC44B}"/>
            </c:ext>
          </c:extLst>
        </c:ser>
        <c:dLbls>
          <c:showLegendKey val="0"/>
          <c:showVal val="0"/>
          <c:showCatName val="0"/>
          <c:showSerName val="0"/>
          <c:showPercent val="0"/>
          <c:showBubbleSize val="0"/>
        </c:dLbls>
        <c:gapWidth val="80"/>
        <c:overlap val="-10"/>
        <c:axId val="736182368"/>
        <c:axId val="736182760"/>
      </c:barChart>
      <c:catAx>
        <c:axId val="736182368"/>
        <c:scaling>
          <c:orientation val="minMax"/>
        </c:scaling>
        <c:delete val="0"/>
        <c:axPos val="b"/>
        <c:numFmt formatCode="General" sourceLinked="1"/>
        <c:majorTickMark val="none"/>
        <c:minorTickMark val="none"/>
        <c:tickLblPos val="nextTo"/>
        <c:spPr>
          <a:noFill/>
          <a:ln w="19050" cap="sq" cmpd="sng" algn="ctr">
            <a:solidFill>
              <a:schemeClr val="bg1">
                <a:lumMod val="65000"/>
              </a:schemeClr>
            </a:solidFill>
            <a:prstDash val="solid"/>
            <a:miter lim="800000"/>
          </a:ln>
          <a:effectLst/>
        </c:spPr>
        <c:txPr>
          <a:bodyPr rot="-60000000" spcFirstLastPara="1" vertOverflow="ellipsis" vert="horz" wrap="square" anchor="ctr" anchorCtr="1"/>
          <a:lstStyle/>
          <a:p>
            <a:pPr>
              <a:lnSpc>
                <a:spcPct val="80000"/>
              </a:lnSpc>
              <a:defRPr sz="1200" b="0" i="0" u="none" strike="noStrike" kern="1200" baseline="0">
                <a:solidFill>
                  <a:schemeClr val="accent6"/>
                </a:solidFill>
                <a:latin typeface="+mn-lt"/>
                <a:ea typeface="+mn-ea"/>
                <a:cs typeface="+mn-cs"/>
              </a:defRPr>
            </a:pPr>
            <a:endParaRPr lang="en-US"/>
          </a:p>
        </c:txPr>
        <c:crossAx val="736182760"/>
        <c:crosses val="autoZero"/>
        <c:auto val="1"/>
        <c:lblAlgn val="ctr"/>
        <c:lblOffset val="100"/>
        <c:noMultiLvlLbl val="0"/>
      </c:catAx>
      <c:valAx>
        <c:axId val="736182760"/>
        <c:scaling>
          <c:orientation val="minMax"/>
          <c:max val="104"/>
          <c:min val="0"/>
        </c:scaling>
        <c:delete val="0"/>
        <c:axPos val="l"/>
        <c:numFmt formatCode="General" sourceLinked="1"/>
        <c:majorTickMark val="none"/>
        <c:minorTickMark val="none"/>
        <c:tickLblPos val="nextTo"/>
        <c:spPr>
          <a:noFill/>
          <a:ln w="9525" cap="flat" cmpd="sng" algn="ctr">
            <a:solidFill>
              <a:schemeClr val="bg1">
                <a:lumMod val="6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accent6"/>
                </a:solidFill>
                <a:latin typeface="+mn-lt"/>
                <a:ea typeface="+mn-ea"/>
                <a:cs typeface="+mn-cs"/>
              </a:defRPr>
            </a:pPr>
            <a:endParaRPr lang="en-US"/>
          </a:p>
        </c:txPr>
        <c:crossAx val="736182368"/>
        <c:crosses val="autoZero"/>
        <c:crossBetween val="between"/>
        <c:majorUnit val="20"/>
        <c:minorUnit val="10"/>
      </c:valAx>
      <c:spPr>
        <a:noFill/>
        <a:ln>
          <a:noFill/>
        </a:ln>
        <a:effectLst/>
      </c:spPr>
    </c:plotArea>
    <c:plotVisOnly val="1"/>
    <c:dispBlanksAs val="gap"/>
    <c:showDLblsOverMax val="0"/>
  </c:chart>
  <c:spPr>
    <a:noFill/>
    <a:ln w="12700" cap="flat" cmpd="sng" algn="ctr">
      <a:noFill/>
      <a:prstDash val="solid"/>
      <a:miter lim="800000"/>
    </a:ln>
    <a:effectLst/>
  </c:spPr>
  <c:txPr>
    <a:bodyPr/>
    <a:lstStyle/>
    <a:p>
      <a:pPr>
        <a:defRPr sz="1200">
          <a:solidFill>
            <a:schemeClr val="accent6"/>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449491447659144"/>
          <c:y val="9.4697794708566735E-2"/>
          <c:w val="0.74016295144911504"/>
          <c:h val="0.720445990746441"/>
        </c:manualLayout>
      </c:layout>
      <c:barChart>
        <c:barDir val="col"/>
        <c:grouping val="clustered"/>
        <c:varyColors val="0"/>
        <c:ser>
          <c:idx val="0"/>
          <c:order val="0"/>
          <c:tx>
            <c:strRef>
              <c:f>Sheet1!$A$1</c:f>
              <c:strCache>
                <c:ptCount val="1"/>
                <c:pt idx="0">
                  <c:v>Colonna1</c:v>
                </c:pt>
              </c:strCache>
            </c:strRef>
          </c:tx>
          <c:spPr>
            <a:solidFill>
              <a:schemeClr val="bg2"/>
            </a:solidFill>
            <a:ln>
              <a:noFill/>
            </a:ln>
            <a:effectLst/>
          </c:spPr>
          <c:invertIfNegative val="0"/>
          <c:cat>
            <c:strRef>
              <c:f>Sheet1!$A$2:$A$9</c:f>
              <c:strCache>
                <c:ptCount val="8"/>
                <c:pt idx="0">
                  <c:v>Physical
functioning</c:v>
                </c:pt>
                <c:pt idx="1">
                  <c:v>Role
physical</c:v>
                </c:pt>
                <c:pt idx="2">
                  <c:v>Bodily
pain</c:v>
                </c:pt>
                <c:pt idx="3">
                  <c:v>General
health</c:v>
                </c:pt>
                <c:pt idx="4">
                  <c:v>Vitality</c:v>
                </c:pt>
                <c:pt idx="5">
                  <c:v>Social
functioning</c:v>
                </c:pt>
                <c:pt idx="6">
                  <c:v>Role
emotional</c:v>
                </c:pt>
                <c:pt idx="7">
                  <c:v>Mental
health</c:v>
                </c:pt>
              </c:strCache>
            </c:strRef>
          </c:cat>
          <c:val>
            <c:numRef>
              <c:f>Sheet1!$B$2:$B$9</c:f>
              <c:numCache>
                <c:formatCode>General</c:formatCode>
                <c:ptCount val="8"/>
                <c:pt idx="0">
                  <c:v>45.5</c:v>
                </c:pt>
                <c:pt idx="1">
                  <c:v>38.5</c:v>
                </c:pt>
                <c:pt idx="2">
                  <c:v>42.5</c:v>
                </c:pt>
                <c:pt idx="3">
                  <c:v>50.5</c:v>
                </c:pt>
                <c:pt idx="4">
                  <c:v>40.799999999999997</c:v>
                </c:pt>
                <c:pt idx="5">
                  <c:v>38.5</c:v>
                </c:pt>
                <c:pt idx="6">
                  <c:v>46.8</c:v>
                </c:pt>
                <c:pt idx="7">
                  <c:v>46.8</c:v>
                </c:pt>
              </c:numCache>
            </c:numRef>
          </c:val>
          <c:extLst>
            <c:ext xmlns:c16="http://schemas.microsoft.com/office/drawing/2014/chart" uri="{C3380CC4-5D6E-409C-BE32-E72D297353CC}">
              <c16:uniqueId val="{00000000-F853-4C6F-9F28-A593EE27A0FE}"/>
            </c:ext>
          </c:extLst>
        </c:ser>
        <c:dLbls>
          <c:showLegendKey val="0"/>
          <c:showVal val="0"/>
          <c:showCatName val="0"/>
          <c:showSerName val="0"/>
          <c:showPercent val="0"/>
          <c:showBubbleSize val="0"/>
        </c:dLbls>
        <c:gapWidth val="80"/>
        <c:axId val="1273288399"/>
        <c:axId val="1273279759"/>
      </c:barChart>
      <c:catAx>
        <c:axId val="1273288399"/>
        <c:scaling>
          <c:orientation val="minMax"/>
        </c:scaling>
        <c:delete val="0"/>
        <c:axPos val="b"/>
        <c:numFmt formatCode="General" sourceLinked="1"/>
        <c:majorTickMark val="none"/>
        <c:minorTickMark val="none"/>
        <c:tickLblPos val="nextTo"/>
        <c:spPr>
          <a:noFill/>
          <a:ln w="19050" cap="flat" cmpd="sng" algn="ctr">
            <a:solidFill>
              <a:schemeClr val="bg1">
                <a:lumMod val="65000"/>
              </a:schemeClr>
            </a:solidFill>
            <a:round/>
          </a:ln>
          <a:effectLst/>
        </c:spPr>
        <c:txPr>
          <a:bodyPr rot="-60000000" spcFirstLastPara="1" vertOverflow="ellipsis" vert="horz" wrap="square" anchor="ctr" anchorCtr="1"/>
          <a:lstStyle/>
          <a:p>
            <a:pPr>
              <a:lnSpc>
                <a:spcPct val="80000"/>
              </a:lnSpc>
              <a:defRPr sz="1000" b="0" i="0" u="none" strike="noStrike" kern="1200" spc="0" baseline="0">
                <a:solidFill>
                  <a:schemeClr val="accent6"/>
                </a:solidFill>
                <a:latin typeface="+mn-lt"/>
                <a:ea typeface="+mn-ea"/>
                <a:cs typeface="+mn-cs"/>
              </a:defRPr>
            </a:pPr>
            <a:endParaRPr lang="en-US"/>
          </a:p>
        </c:txPr>
        <c:crossAx val="1273279759"/>
        <c:crosses val="autoZero"/>
        <c:auto val="1"/>
        <c:lblAlgn val="ctr"/>
        <c:lblOffset val="100"/>
        <c:noMultiLvlLbl val="0"/>
      </c:catAx>
      <c:valAx>
        <c:axId val="1273279759"/>
        <c:scaling>
          <c:orientation val="minMax"/>
          <c:max val="70"/>
          <c:min val="10"/>
        </c:scaling>
        <c:delete val="0"/>
        <c:axPos val="l"/>
        <c:numFmt formatCode="General" sourceLinked="1"/>
        <c:majorTickMark val="none"/>
        <c:minorTickMark val="none"/>
        <c:tickLblPos val="nextTo"/>
        <c:spPr>
          <a:noFill/>
          <a:ln>
            <a:solidFill>
              <a:schemeClr val="bg1">
                <a:lumMod val="65000"/>
              </a:schemeClr>
            </a:solidFill>
          </a:ln>
          <a:effectLst/>
        </c:spPr>
        <c:txPr>
          <a:bodyPr rot="-60000000" spcFirstLastPara="1" vertOverflow="ellipsis" vert="horz" wrap="square" anchor="ctr" anchorCtr="1"/>
          <a:lstStyle/>
          <a:p>
            <a:pPr>
              <a:defRPr sz="1200" b="0" i="0" u="none" strike="noStrike" kern="1200" baseline="0">
                <a:solidFill>
                  <a:schemeClr val="accent6"/>
                </a:solidFill>
                <a:latin typeface="+mn-lt"/>
                <a:ea typeface="+mn-ea"/>
                <a:cs typeface="+mn-cs"/>
              </a:defRPr>
            </a:pPr>
            <a:endParaRPr lang="en-US"/>
          </a:p>
        </c:txPr>
        <c:crossAx val="127328839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9050">
      <a:noFill/>
    </a:ln>
    <a:effectLst/>
  </c:spPr>
  <c:txPr>
    <a:bodyPr/>
    <a:lstStyle/>
    <a:p>
      <a:pPr>
        <a:defRPr sz="1200">
          <a:solidFill>
            <a:schemeClr val="accent6"/>
          </a:solidFill>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34092275446755"/>
          <c:y val="0.12151425514697635"/>
          <c:w val="0.79746715884625929"/>
          <c:h val="0.68101652467588625"/>
        </c:manualLayout>
      </c:layout>
      <c:barChart>
        <c:barDir val="col"/>
        <c:grouping val="stacked"/>
        <c:varyColors val="0"/>
        <c:ser>
          <c:idx val="0"/>
          <c:order val="0"/>
          <c:tx>
            <c:strRef>
              <c:f>Sheet1!$B$1</c:f>
              <c:strCache>
                <c:ptCount val="1"/>
                <c:pt idx="0">
                  <c:v>Colonna1</c:v>
                </c:pt>
              </c:strCache>
            </c:strRef>
          </c:tx>
          <c:spPr>
            <a:solidFill>
              <a:schemeClr val="bg2"/>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2-A664-46E1-9E9E-8D517685080E}"/>
              </c:ext>
            </c:extLst>
          </c:dPt>
          <c:cat>
            <c:strRef>
              <c:f>Sheet1!$A$2:$A$3</c:f>
              <c:strCache>
                <c:ptCount val="2"/>
                <c:pt idx="0">
                  <c:v>Direct</c:v>
                </c:pt>
                <c:pt idx="1">
                  <c:v>Indirect</c:v>
                </c:pt>
              </c:strCache>
            </c:strRef>
          </c:cat>
          <c:val>
            <c:numRef>
              <c:f>Sheet1!$B$2:$B$3</c:f>
              <c:numCache>
                <c:formatCode>General</c:formatCode>
                <c:ptCount val="2"/>
                <c:pt idx="0">
                  <c:v>17.2</c:v>
                </c:pt>
                <c:pt idx="1">
                  <c:v>8.1999999999999993</c:v>
                </c:pt>
              </c:numCache>
            </c:numRef>
          </c:val>
          <c:extLst>
            <c:ext xmlns:c16="http://schemas.microsoft.com/office/drawing/2014/chart" uri="{C3380CC4-5D6E-409C-BE32-E72D297353CC}">
              <c16:uniqueId val="{00000000-A664-46E1-9E9E-8D517685080E}"/>
            </c:ext>
          </c:extLst>
        </c:ser>
        <c:ser>
          <c:idx val="1"/>
          <c:order val="1"/>
          <c:tx>
            <c:strRef>
              <c:f>Sheet1!$C$1</c:f>
              <c:strCache>
                <c:ptCount val="1"/>
                <c:pt idx="0">
                  <c:v>Colonna2</c:v>
                </c:pt>
              </c:strCache>
            </c:strRef>
          </c:tx>
          <c:spPr>
            <a:solidFill>
              <a:schemeClr val="accent1"/>
            </a:solidFill>
            <a:ln>
              <a:noFill/>
            </a:ln>
            <a:effectLst/>
          </c:spPr>
          <c:invertIfNegative val="0"/>
          <c:cat>
            <c:strRef>
              <c:f>Sheet1!$A$2:$A$3</c:f>
              <c:strCache>
                <c:ptCount val="2"/>
                <c:pt idx="0">
                  <c:v>Direct</c:v>
                </c:pt>
                <c:pt idx="1">
                  <c:v>Indirect</c:v>
                </c:pt>
              </c:strCache>
            </c:strRef>
          </c:cat>
          <c:val>
            <c:numRef>
              <c:f>Sheet1!$C$2:$C$3</c:f>
              <c:numCache>
                <c:formatCode>General</c:formatCode>
                <c:ptCount val="2"/>
                <c:pt idx="0">
                  <c:v>0</c:v>
                </c:pt>
                <c:pt idx="1">
                  <c:v>14.6</c:v>
                </c:pt>
              </c:numCache>
            </c:numRef>
          </c:val>
          <c:extLst>
            <c:ext xmlns:c16="http://schemas.microsoft.com/office/drawing/2014/chart" uri="{C3380CC4-5D6E-409C-BE32-E72D297353CC}">
              <c16:uniqueId val="{00000001-A664-46E1-9E9E-8D517685080E}"/>
            </c:ext>
          </c:extLst>
        </c:ser>
        <c:dLbls>
          <c:showLegendKey val="0"/>
          <c:showVal val="0"/>
          <c:showCatName val="0"/>
          <c:showSerName val="0"/>
          <c:showPercent val="0"/>
          <c:showBubbleSize val="0"/>
        </c:dLbls>
        <c:gapWidth val="80"/>
        <c:overlap val="100"/>
        <c:axId val="736182368"/>
        <c:axId val="736182760"/>
      </c:barChart>
      <c:catAx>
        <c:axId val="736182368"/>
        <c:scaling>
          <c:orientation val="minMax"/>
        </c:scaling>
        <c:delete val="0"/>
        <c:axPos val="b"/>
        <c:numFmt formatCode="General" sourceLinked="1"/>
        <c:majorTickMark val="none"/>
        <c:minorTickMark val="none"/>
        <c:tickLblPos val="nextTo"/>
        <c:spPr>
          <a:noFill/>
          <a:ln w="19050" cap="sq" cmpd="sng" algn="ctr">
            <a:solidFill>
              <a:schemeClr val="bg1">
                <a:lumMod val="65000"/>
              </a:schemeClr>
            </a:solidFill>
            <a:prstDash val="solid"/>
            <a:miter lim="800000"/>
          </a:ln>
          <a:effectLst/>
        </c:spPr>
        <c:txPr>
          <a:bodyPr rot="-60000000" spcFirstLastPara="1" vertOverflow="ellipsis" vert="horz" wrap="square" anchor="ctr" anchorCtr="1"/>
          <a:lstStyle/>
          <a:p>
            <a:pPr>
              <a:lnSpc>
                <a:spcPct val="80000"/>
              </a:lnSpc>
              <a:defRPr sz="1200" b="0" i="0" u="none" strike="noStrike" kern="1200" baseline="0">
                <a:solidFill>
                  <a:schemeClr val="accent6"/>
                </a:solidFill>
                <a:latin typeface="+mn-lt"/>
                <a:ea typeface="+mn-ea"/>
                <a:cs typeface="+mn-cs"/>
              </a:defRPr>
            </a:pPr>
            <a:endParaRPr lang="en-US"/>
          </a:p>
        </c:txPr>
        <c:crossAx val="736182760"/>
        <c:crosses val="autoZero"/>
        <c:auto val="1"/>
        <c:lblAlgn val="ctr"/>
        <c:lblOffset val="100"/>
        <c:noMultiLvlLbl val="0"/>
      </c:catAx>
      <c:valAx>
        <c:axId val="736182760"/>
        <c:scaling>
          <c:orientation val="minMax"/>
          <c:max val="25"/>
          <c:min val="0"/>
        </c:scaling>
        <c:delete val="0"/>
        <c:axPos val="l"/>
        <c:numFmt formatCode="General" sourceLinked="1"/>
        <c:majorTickMark val="none"/>
        <c:minorTickMark val="none"/>
        <c:tickLblPos val="nextTo"/>
        <c:spPr>
          <a:noFill/>
          <a:ln w="9525" cap="flat" cmpd="sng" algn="ctr">
            <a:solidFill>
              <a:schemeClr val="bg1">
                <a:lumMod val="6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accent6"/>
                </a:solidFill>
                <a:latin typeface="+mn-lt"/>
                <a:ea typeface="+mn-ea"/>
                <a:cs typeface="+mn-cs"/>
              </a:defRPr>
            </a:pPr>
            <a:endParaRPr lang="en-US"/>
          </a:p>
        </c:txPr>
        <c:crossAx val="736182368"/>
        <c:crosses val="autoZero"/>
        <c:crossBetween val="between"/>
        <c:majorUnit val="5"/>
      </c:valAx>
      <c:spPr>
        <a:noFill/>
        <a:ln>
          <a:noFill/>
        </a:ln>
        <a:effectLst/>
      </c:spPr>
    </c:plotArea>
    <c:plotVisOnly val="1"/>
    <c:dispBlanksAs val="gap"/>
    <c:showDLblsOverMax val="0"/>
  </c:chart>
  <c:spPr>
    <a:noFill/>
    <a:ln w="12700" cap="flat" cmpd="sng" algn="ctr">
      <a:noFill/>
      <a:prstDash val="solid"/>
      <a:miter lim="800000"/>
    </a:ln>
    <a:effectLst/>
  </c:spPr>
  <c:txPr>
    <a:bodyPr/>
    <a:lstStyle/>
    <a:p>
      <a:pPr>
        <a:defRPr sz="1200">
          <a:solidFill>
            <a:schemeClr val="accent6"/>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439304740841597"/>
          <c:y val="9.4305712846845385E-2"/>
          <c:w val="0.74080779256510554"/>
          <c:h val="0.60213605589627406"/>
        </c:manualLayout>
      </c:layout>
      <c:scatterChart>
        <c:scatterStyle val="lineMarker"/>
        <c:varyColors val="0"/>
        <c:ser>
          <c:idx val="0"/>
          <c:order val="0"/>
          <c:tx>
            <c:strRef>
              <c:f>Sheet1!$A$1</c:f>
              <c:strCache>
                <c:ptCount val="1"/>
                <c:pt idx="0">
                  <c:v>Colonna1</c:v>
                </c:pt>
              </c:strCache>
            </c:strRef>
          </c:tx>
          <c:spPr>
            <a:ln w="25400" cap="rnd">
              <a:noFill/>
              <a:round/>
            </a:ln>
            <a:effectLst/>
          </c:spPr>
          <c:marker>
            <c:symbol val="circle"/>
            <c:size val="5"/>
            <c:spPr>
              <a:solidFill>
                <a:schemeClr val="accent1"/>
              </a:solidFill>
              <a:ln w="9525">
                <a:solidFill>
                  <a:schemeClr val="accent1"/>
                </a:solidFill>
              </a:ln>
              <a:effectLst/>
            </c:spPr>
          </c:marker>
          <c:xVal>
            <c:numRef>
              <c:f>Sheet1!$A$2:$A$7</c:f>
              <c:numCache>
                <c:formatCode>General</c:formatCode>
                <c:ptCount val="6"/>
                <c:pt idx="1">
                  <c:v>1</c:v>
                </c:pt>
                <c:pt idx="2">
                  <c:v>2</c:v>
                </c:pt>
                <c:pt idx="3">
                  <c:v>5</c:v>
                </c:pt>
                <c:pt idx="4">
                  <c:v>10</c:v>
                </c:pt>
                <c:pt idx="5">
                  <c:v>50</c:v>
                </c:pt>
              </c:numCache>
            </c:numRef>
          </c:xVal>
          <c:yVal>
            <c:numRef>
              <c:f>Sheet1!$B$2:$B$7</c:f>
              <c:numCache>
                <c:formatCode>General</c:formatCode>
                <c:ptCount val="6"/>
                <c:pt idx="0">
                  <c:v>0</c:v>
                </c:pt>
              </c:numCache>
            </c:numRef>
          </c:yVal>
          <c:smooth val="0"/>
          <c:extLst>
            <c:ext xmlns:c16="http://schemas.microsoft.com/office/drawing/2014/chart" uri="{C3380CC4-5D6E-409C-BE32-E72D297353CC}">
              <c16:uniqueId val="{00000000-6804-4D1D-8758-218DB16C61AD}"/>
            </c:ext>
          </c:extLst>
        </c:ser>
        <c:dLbls>
          <c:showLegendKey val="0"/>
          <c:showVal val="0"/>
          <c:showCatName val="0"/>
          <c:showSerName val="0"/>
          <c:showPercent val="0"/>
          <c:showBubbleSize val="0"/>
        </c:dLbls>
        <c:axId val="1273288399"/>
        <c:axId val="1273279759"/>
      </c:scatterChart>
      <c:valAx>
        <c:axId val="1273288399"/>
        <c:scaling>
          <c:orientation val="minMax"/>
          <c:max val="10"/>
          <c:min val="-8"/>
        </c:scaling>
        <c:delete val="0"/>
        <c:axPos val="b"/>
        <c:numFmt formatCode="General" sourceLinked="1"/>
        <c:majorTickMark val="none"/>
        <c:minorTickMark val="none"/>
        <c:tickLblPos val="nextTo"/>
        <c:spPr>
          <a:noFill/>
          <a:ln w="19050" cap="flat" cmpd="sng" algn="ctr">
            <a:solidFill>
              <a:schemeClr val="bg1">
                <a:lumMod val="65000"/>
              </a:schemeClr>
            </a:solidFill>
            <a:round/>
          </a:ln>
          <a:effectLst/>
        </c:spPr>
        <c:txPr>
          <a:bodyPr rot="-60000000" spcFirstLastPara="1" vertOverflow="ellipsis" vert="horz" wrap="square" anchor="ctr" anchorCtr="1"/>
          <a:lstStyle/>
          <a:p>
            <a:pPr>
              <a:lnSpc>
                <a:spcPct val="80000"/>
              </a:lnSpc>
              <a:defRPr sz="1200" b="0" i="0" u="none" strike="noStrike" kern="1200" spc="0" baseline="0">
                <a:solidFill>
                  <a:schemeClr val="accent6"/>
                </a:solidFill>
                <a:latin typeface="+mn-lt"/>
                <a:ea typeface="+mn-ea"/>
                <a:cs typeface="+mn-cs"/>
              </a:defRPr>
            </a:pPr>
            <a:endParaRPr lang="en-US"/>
          </a:p>
        </c:txPr>
        <c:crossAx val="1273279759"/>
        <c:crosses val="autoZero"/>
        <c:crossBetween val="midCat"/>
        <c:majorUnit val="2"/>
        <c:minorUnit val="1"/>
      </c:valAx>
      <c:valAx>
        <c:axId val="1273279759"/>
        <c:scaling>
          <c:orientation val="minMax"/>
          <c:max val="1.6"/>
          <c:min val="0"/>
        </c:scaling>
        <c:delete val="0"/>
        <c:axPos val="l"/>
        <c:numFmt formatCode="#,##0.0" sourceLinked="0"/>
        <c:majorTickMark val="none"/>
        <c:minorTickMark val="none"/>
        <c:tickLblPos val="nextTo"/>
        <c:spPr>
          <a:noFill/>
          <a:ln>
            <a:solidFill>
              <a:schemeClr val="bg1">
                <a:lumMod val="65000"/>
              </a:schemeClr>
            </a:solidFill>
          </a:ln>
          <a:effectLst/>
        </c:spPr>
        <c:txPr>
          <a:bodyPr rot="-60000000" spcFirstLastPara="1" vertOverflow="ellipsis" vert="horz" wrap="square" anchor="ctr" anchorCtr="1"/>
          <a:lstStyle/>
          <a:p>
            <a:pPr>
              <a:defRPr sz="1200" b="0" i="0" u="none" strike="noStrike" kern="1200" baseline="0">
                <a:solidFill>
                  <a:schemeClr val="accent6"/>
                </a:solidFill>
                <a:latin typeface="+mn-lt"/>
                <a:ea typeface="+mn-ea"/>
                <a:cs typeface="+mn-cs"/>
              </a:defRPr>
            </a:pPr>
            <a:endParaRPr lang="en-US"/>
          </a:p>
        </c:txPr>
        <c:crossAx val="1273288399"/>
        <c:crossesAt val="-8"/>
        <c:crossBetween val="midCat"/>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9050">
      <a:noFill/>
    </a:ln>
    <a:effectLst/>
  </c:spPr>
  <c:txPr>
    <a:bodyPr/>
    <a:lstStyle/>
    <a:p>
      <a:pPr>
        <a:defRPr sz="1200">
          <a:solidFill>
            <a:schemeClr val="accent6"/>
          </a:solidFill>
        </a:defRPr>
      </a:pPr>
      <a:endParaRPr lang="en-US"/>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429119591582863"/>
          <c:y val="0.17344032380209315"/>
          <c:w val="0.74021417325982386"/>
          <c:h val="0.56256875041865018"/>
        </c:manualLayout>
      </c:layout>
      <c:scatterChart>
        <c:scatterStyle val="lineMarker"/>
        <c:varyColors val="0"/>
        <c:ser>
          <c:idx val="0"/>
          <c:order val="0"/>
          <c:tx>
            <c:strRef>
              <c:f>Sheet1!$A$1</c:f>
              <c:strCache>
                <c:ptCount val="1"/>
                <c:pt idx="0">
                  <c:v>Colonna1</c:v>
                </c:pt>
              </c:strCache>
            </c:strRef>
          </c:tx>
          <c:spPr>
            <a:ln w="25400" cap="rnd">
              <a:noFill/>
              <a:round/>
            </a:ln>
            <a:effectLst/>
          </c:spPr>
          <c:marker>
            <c:symbol val="circle"/>
            <c:size val="5"/>
            <c:spPr>
              <a:solidFill>
                <a:schemeClr val="accent1"/>
              </a:solidFill>
              <a:ln w="9525">
                <a:solidFill>
                  <a:schemeClr val="accent1"/>
                </a:solidFill>
              </a:ln>
              <a:effectLst/>
            </c:spPr>
          </c:marker>
          <c:xVal>
            <c:numRef>
              <c:f>Sheet1!$A$2:$A$7</c:f>
              <c:numCache>
                <c:formatCode>General</c:formatCode>
                <c:ptCount val="6"/>
                <c:pt idx="1">
                  <c:v>1</c:v>
                </c:pt>
                <c:pt idx="2">
                  <c:v>2</c:v>
                </c:pt>
                <c:pt idx="3">
                  <c:v>5</c:v>
                </c:pt>
                <c:pt idx="4">
                  <c:v>10</c:v>
                </c:pt>
                <c:pt idx="5">
                  <c:v>50</c:v>
                </c:pt>
              </c:numCache>
            </c:numRef>
          </c:xVal>
          <c:yVal>
            <c:numRef>
              <c:f>Sheet1!$B$2:$B$7</c:f>
              <c:numCache>
                <c:formatCode>General</c:formatCode>
                <c:ptCount val="6"/>
                <c:pt idx="0">
                  <c:v>0</c:v>
                </c:pt>
              </c:numCache>
            </c:numRef>
          </c:yVal>
          <c:smooth val="0"/>
          <c:extLst>
            <c:ext xmlns:c16="http://schemas.microsoft.com/office/drawing/2014/chart" uri="{C3380CC4-5D6E-409C-BE32-E72D297353CC}">
              <c16:uniqueId val="{00000000-BD91-476C-85FF-3DC7352E0C8E}"/>
            </c:ext>
          </c:extLst>
        </c:ser>
        <c:dLbls>
          <c:showLegendKey val="0"/>
          <c:showVal val="0"/>
          <c:showCatName val="0"/>
          <c:showSerName val="0"/>
          <c:showPercent val="0"/>
          <c:showBubbleSize val="0"/>
        </c:dLbls>
        <c:axId val="1273288399"/>
        <c:axId val="1273279759"/>
      </c:scatterChart>
      <c:valAx>
        <c:axId val="1273288399"/>
        <c:scaling>
          <c:orientation val="minMax"/>
          <c:max val="36"/>
          <c:min val="2"/>
        </c:scaling>
        <c:delete val="0"/>
        <c:axPos val="b"/>
        <c:numFmt formatCode="General" sourceLinked="1"/>
        <c:majorTickMark val="none"/>
        <c:minorTickMark val="none"/>
        <c:tickLblPos val="nextTo"/>
        <c:spPr>
          <a:noFill/>
          <a:ln w="19050" cap="flat" cmpd="sng" algn="ctr">
            <a:solidFill>
              <a:schemeClr val="bg1">
                <a:lumMod val="65000"/>
              </a:schemeClr>
            </a:solidFill>
            <a:round/>
          </a:ln>
          <a:effectLst/>
        </c:spPr>
        <c:txPr>
          <a:bodyPr rot="-60000000" spcFirstLastPara="1" vertOverflow="ellipsis" vert="horz" wrap="square" anchor="ctr" anchorCtr="1"/>
          <a:lstStyle/>
          <a:p>
            <a:pPr>
              <a:lnSpc>
                <a:spcPct val="80000"/>
              </a:lnSpc>
              <a:defRPr sz="1200" b="0" i="0" u="none" strike="noStrike" kern="1200" spc="0" baseline="0">
                <a:solidFill>
                  <a:schemeClr val="accent6"/>
                </a:solidFill>
                <a:latin typeface="+mn-lt"/>
                <a:ea typeface="+mn-ea"/>
                <a:cs typeface="+mn-cs"/>
              </a:defRPr>
            </a:pPr>
            <a:endParaRPr lang="en-US"/>
          </a:p>
        </c:txPr>
        <c:crossAx val="1273279759"/>
        <c:crosses val="autoZero"/>
        <c:crossBetween val="midCat"/>
        <c:majorUnit val="2"/>
        <c:minorUnit val="1"/>
      </c:valAx>
      <c:valAx>
        <c:axId val="1273279759"/>
        <c:scaling>
          <c:orientation val="minMax"/>
          <c:max val="1"/>
          <c:min val="0.75000000000000011"/>
        </c:scaling>
        <c:delete val="0"/>
        <c:axPos val="l"/>
        <c:numFmt formatCode="#,##0.00" sourceLinked="0"/>
        <c:majorTickMark val="none"/>
        <c:minorTickMark val="none"/>
        <c:tickLblPos val="nextTo"/>
        <c:spPr>
          <a:noFill/>
          <a:ln>
            <a:solidFill>
              <a:schemeClr val="bg1">
                <a:lumMod val="65000"/>
              </a:schemeClr>
            </a:solidFill>
          </a:ln>
          <a:effectLst/>
        </c:spPr>
        <c:txPr>
          <a:bodyPr rot="-60000000" spcFirstLastPara="1" vertOverflow="ellipsis" vert="horz" wrap="square" anchor="ctr" anchorCtr="1"/>
          <a:lstStyle/>
          <a:p>
            <a:pPr>
              <a:defRPr sz="1200" b="0" i="0" u="none" strike="noStrike" kern="1200" baseline="0">
                <a:solidFill>
                  <a:schemeClr val="accent6"/>
                </a:solidFill>
                <a:latin typeface="+mn-lt"/>
                <a:ea typeface="+mn-ea"/>
                <a:cs typeface="+mn-cs"/>
              </a:defRPr>
            </a:pPr>
            <a:endParaRPr lang="en-US"/>
          </a:p>
        </c:txPr>
        <c:crossAx val="1273288399"/>
        <c:crossesAt val="-8"/>
        <c:crossBetween val="midCat"/>
        <c:majorUnit val="5.000000000000001E-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9050">
      <a:noFill/>
    </a:ln>
    <a:effectLst/>
  </c:spPr>
  <c:txPr>
    <a:bodyPr/>
    <a:lstStyle/>
    <a:p>
      <a:pPr>
        <a:defRPr sz="1200">
          <a:solidFill>
            <a:schemeClr val="accent6"/>
          </a:solidFill>
        </a:defRPr>
      </a:pPr>
      <a:endParaRPr lang="en-US"/>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6265803712971837E-2"/>
          <c:y val="0.11980968178400897"/>
          <c:w val="0.88153183015184666"/>
          <c:h val="0.63645707599801482"/>
        </c:manualLayout>
      </c:layout>
      <c:barChart>
        <c:barDir val="bar"/>
        <c:grouping val="clustered"/>
        <c:varyColors val="0"/>
        <c:ser>
          <c:idx val="0"/>
          <c:order val="0"/>
          <c:tx>
            <c:strRef>
              <c:f>Feuil1!$B$1</c:f>
              <c:strCache>
                <c:ptCount val="1"/>
                <c:pt idx="0">
                  <c:v>Emergency</c:v>
                </c:pt>
              </c:strCache>
            </c:strRef>
          </c:tx>
          <c:spPr>
            <a:solidFill>
              <a:schemeClr val="accent3"/>
            </a:solidFill>
            <a:ln>
              <a:noFill/>
            </a:ln>
            <a:effectLst/>
          </c:spPr>
          <c:invertIfNegative val="0"/>
          <c:dLbls>
            <c:dLbl>
              <c:idx val="0"/>
              <c:tx>
                <c:rich>
                  <a:bodyPr/>
                  <a:lstStyle/>
                  <a:p>
                    <a:r>
                      <a:rPr lang="en-US"/>
                      <a:t>8.3</a:t>
                    </a:r>
                    <a:endParaRPr lang="en-US" dirty="0"/>
                  </a:p>
                </c:rich>
              </c:tx>
              <c:dLblPos val="outEnd"/>
              <c:showLegendKey val="0"/>
              <c:showVal val="1"/>
              <c:showCatName val="0"/>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2-17F2-D14C-8B35-C9B70CB8FCB4}"/>
                </c:ext>
              </c:extLst>
            </c:dLbl>
            <c:spPr>
              <a:noFill/>
              <a:ln>
                <a:noFill/>
              </a:ln>
              <a:effectLst/>
            </c:spPr>
            <c:txPr>
              <a:bodyPr rot="0" spcFirstLastPara="1" vertOverflow="ellipsis" vert="horz" wrap="square" anchor="ctr" anchorCtr="0"/>
              <a:lstStyle/>
              <a:p>
                <a:pPr algn="ctr">
                  <a:defRPr lang="en-US" sz="1400" b="1" i="0" u="none" strike="noStrike" kern="1200" baseline="0">
                    <a:solidFill>
                      <a:schemeClr val="accent6"/>
                    </a:solidFill>
                    <a:latin typeface="+mn-lt"/>
                    <a:ea typeface="+mn-ea"/>
                    <a:cs typeface="+mn-cs"/>
                  </a:defRPr>
                </a:pPr>
                <a:endParaRPr lang="en-US"/>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Feuil1!$A$2</c:f>
              <c:numCache>
                <c:formatCode>General</c:formatCode>
                <c:ptCount val="1"/>
              </c:numCache>
            </c:numRef>
          </c:cat>
          <c:val>
            <c:numRef>
              <c:f>Feuil1!$B$2</c:f>
              <c:numCache>
                <c:formatCode>General</c:formatCode>
                <c:ptCount val="1"/>
                <c:pt idx="0">
                  <c:v>8.3000000000000007</c:v>
                </c:pt>
              </c:numCache>
            </c:numRef>
          </c:val>
          <c:extLst>
            <c:ext xmlns:c16="http://schemas.microsoft.com/office/drawing/2014/chart" uri="{C3380CC4-5D6E-409C-BE32-E72D297353CC}">
              <c16:uniqueId val="{00000000-70D6-4DAF-85E2-1B83C7F31142}"/>
            </c:ext>
          </c:extLst>
        </c:ser>
        <c:ser>
          <c:idx val="1"/>
          <c:order val="1"/>
          <c:tx>
            <c:strRef>
              <c:f>Feuil1!$C$1</c:f>
              <c:strCache>
                <c:ptCount val="1"/>
                <c:pt idx="0">
                  <c:v>Hospital</c:v>
                </c:pt>
              </c:strCache>
            </c:strRef>
          </c:tx>
          <c:spPr>
            <a:solidFill>
              <a:schemeClr val="bg2"/>
            </a:solidFill>
            <a:ln>
              <a:noFill/>
            </a:ln>
            <a:effectLst/>
          </c:spPr>
          <c:invertIfNegative val="0"/>
          <c:dLbls>
            <c:dLbl>
              <c:idx val="0"/>
              <c:tx>
                <c:rich>
                  <a:bodyPr/>
                  <a:lstStyle/>
                  <a:p>
                    <a:r>
                      <a:rPr lang="en-US"/>
                      <a:t>6.5</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17F2-D14C-8B35-C9B70CB8FCB4}"/>
                </c:ext>
              </c:extLst>
            </c:dLbl>
            <c:spPr>
              <a:noFill/>
              <a:ln>
                <a:noFill/>
              </a:ln>
              <a:effectLst/>
            </c:spPr>
            <c:txPr>
              <a:bodyPr rot="0" spcFirstLastPara="1" vertOverflow="ellipsis" vert="horz" wrap="square" anchor="ctr" anchorCtr="0"/>
              <a:lstStyle/>
              <a:p>
                <a:pPr algn="ctr">
                  <a:defRPr lang="en-US" sz="1400" b="1" i="0" u="none" strike="noStrike" kern="1200" baseline="0">
                    <a:solidFill>
                      <a:schemeClr val="accent6"/>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Feuil1!$A$2</c:f>
              <c:numCache>
                <c:formatCode>General</c:formatCode>
                <c:ptCount val="1"/>
              </c:numCache>
            </c:numRef>
          </c:cat>
          <c:val>
            <c:numRef>
              <c:f>Feuil1!$C$2</c:f>
              <c:numCache>
                <c:formatCode>General</c:formatCode>
                <c:ptCount val="1"/>
                <c:pt idx="0">
                  <c:v>6.5</c:v>
                </c:pt>
              </c:numCache>
            </c:numRef>
          </c:val>
          <c:extLst>
            <c:ext xmlns:c16="http://schemas.microsoft.com/office/drawing/2014/chart" uri="{C3380CC4-5D6E-409C-BE32-E72D297353CC}">
              <c16:uniqueId val="{00000001-70D6-4DAF-85E2-1B83C7F31142}"/>
            </c:ext>
          </c:extLst>
        </c:ser>
        <c:ser>
          <c:idx val="2"/>
          <c:order val="2"/>
          <c:tx>
            <c:strRef>
              <c:f>Feuil1!$D$1</c:f>
              <c:strCache>
                <c:ptCount val="1"/>
                <c:pt idx="0">
                  <c:v>ICU</c:v>
                </c:pt>
              </c:strCache>
            </c:strRef>
          </c:tx>
          <c:spPr>
            <a:solidFill>
              <a:schemeClr val="accent1"/>
            </a:solidFill>
            <a:ln>
              <a:noFill/>
            </a:ln>
            <a:effectLst/>
          </c:spPr>
          <c:invertIfNegative val="0"/>
          <c:dLbls>
            <c:dLbl>
              <c:idx val="0"/>
              <c:tx>
                <c:rich>
                  <a:bodyPr/>
                  <a:lstStyle/>
                  <a:p>
                    <a:r>
                      <a:rPr lang="en-US"/>
                      <a:t>19.3</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17F2-D14C-8B35-C9B70CB8FCB4}"/>
                </c:ext>
              </c:extLst>
            </c:dLbl>
            <c:spPr>
              <a:noFill/>
              <a:ln>
                <a:noFill/>
              </a:ln>
              <a:effectLst/>
            </c:spPr>
            <c:txPr>
              <a:bodyPr rot="0" spcFirstLastPara="1" vertOverflow="ellipsis" vert="horz" wrap="square" anchor="ctr" anchorCtr="1"/>
              <a:lstStyle/>
              <a:p>
                <a:pPr>
                  <a:defRPr sz="1400" b="1" i="0" u="none" strike="noStrike" kern="1200" baseline="0">
                    <a:solidFill>
                      <a:schemeClr val="accent6"/>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Feuil1!$A$2</c:f>
              <c:numCache>
                <c:formatCode>General</c:formatCode>
                <c:ptCount val="1"/>
              </c:numCache>
            </c:numRef>
          </c:cat>
          <c:val>
            <c:numRef>
              <c:f>Feuil1!$D$2</c:f>
              <c:numCache>
                <c:formatCode>General</c:formatCode>
                <c:ptCount val="1"/>
                <c:pt idx="0">
                  <c:v>19.3</c:v>
                </c:pt>
              </c:numCache>
            </c:numRef>
          </c:val>
          <c:extLst>
            <c:ext xmlns:c16="http://schemas.microsoft.com/office/drawing/2014/chart" uri="{C3380CC4-5D6E-409C-BE32-E72D297353CC}">
              <c16:uniqueId val="{00000002-70D6-4DAF-85E2-1B83C7F31142}"/>
            </c:ext>
          </c:extLst>
        </c:ser>
        <c:dLbls>
          <c:dLblPos val="outEnd"/>
          <c:showLegendKey val="0"/>
          <c:showVal val="1"/>
          <c:showCatName val="0"/>
          <c:showSerName val="0"/>
          <c:showPercent val="0"/>
          <c:showBubbleSize val="0"/>
        </c:dLbls>
        <c:gapWidth val="60"/>
        <c:overlap val="-20"/>
        <c:axId val="717320751"/>
        <c:axId val="717321711"/>
      </c:barChart>
      <c:catAx>
        <c:axId val="717320751"/>
        <c:scaling>
          <c:orientation val="minMax"/>
        </c:scaling>
        <c:delete val="0"/>
        <c:axPos val="l"/>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defRPr sz="1200" b="0" i="0" u="none" strike="noStrike" kern="1200" baseline="0">
                <a:solidFill>
                  <a:schemeClr val="accent6"/>
                </a:solidFill>
                <a:latin typeface="+mn-lt"/>
                <a:ea typeface="+mn-ea"/>
                <a:cs typeface="+mn-cs"/>
              </a:defRPr>
            </a:pPr>
            <a:endParaRPr lang="en-US"/>
          </a:p>
        </c:txPr>
        <c:crossAx val="717321711"/>
        <c:crosses val="autoZero"/>
        <c:auto val="1"/>
        <c:lblAlgn val="ctr"/>
        <c:lblOffset val="100"/>
        <c:noMultiLvlLbl val="0"/>
      </c:catAx>
      <c:valAx>
        <c:axId val="717321711"/>
        <c:scaling>
          <c:orientation val="minMax"/>
        </c:scaling>
        <c:delete val="0"/>
        <c:axPos val="b"/>
        <c:numFmt formatCode="General" sourceLinked="1"/>
        <c:majorTickMark val="none"/>
        <c:minorTickMark val="none"/>
        <c:tickLblPos val="nextTo"/>
        <c:spPr>
          <a:noFill/>
          <a:ln w="19050">
            <a:solidFill>
              <a:schemeClr val="bg1">
                <a:lumMod val="65000"/>
              </a:schemeClr>
            </a:solidFill>
          </a:ln>
          <a:effectLst/>
        </c:spPr>
        <c:txPr>
          <a:bodyPr rot="-60000000" spcFirstLastPara="1" vertOverflow="ellipsis" vert="horz" wrap="square" anchor="ctr" anchorCtr="1"/>
          <a:lstStyle/>
          <a:p>
            <a:pPr>
              <a:defRPr sz="1200" b="0" i="0" u="none" strike="noStrike" kern="1200" baseline="0">
                <a:solidFill>
                  <a:schemeClr val="accent6"/>
                </a:solidFill>
                <a:latin typeface="+mn-lt"/>
                <a:ea typeface="+mn-ea"/>
                <a:cs typeface="+mn-cs"/>
              </a:defRPr>
            </a:pPr>
            <a:endParaRPr lang="en-US"/>
          </a:p>
        </c:txPr>
        <c:crossAx val="71732075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9050">
      <a:noFill/>
    </a:ln>
    <a:effectLst/>
  </c:spPr>
  <c:txPr>
    <a:bodyPr/>
    <a:lstStyle/>
    <a:p>
      <a:pPr>
        <a:defRPr sz="1200">
          <a:solidFill>
            <a:schemeClr val="accent6"/>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7FFFFE7B_E75B82BB.xml><?xml version="1.0" encoding="utf-8"?>
<p188:cmLst xmlns:a="http://schemas.openxmlformats.org/drawingml/2006/main" xmlns:r="http://schemas.openxmlformats.org/officeDocument/2006/relationships" xmlns:p188="http://schemas.microsoft.com/office/powerpoint/2018/8/main">
  <p188:cm id="{3697DA3D-612E-48A6-A7C2-46F25A19A6A9}" authorId="{71E50BE2-6B34-5401-83EE-4BC02FC8537B}" created="2025-01-10T11:09:31.971">
    <pc:sldMkLst xmlns:pc="http://schemas.microsoft.com/office/powerpoint/2013/main/command">
      <pc:docMk/>
      <pc:sldMk cId="3881534139" sldId="2147483259"/>
    </pc:sldMkLst>
    <p188:replyLst>
      <p188:reply id="{37E35570-B9C0-4728-86D2-A7CDD1B2DB45}" authorId="{71E50BE2-6B34-5401-83EE-4BC02FC8537B}" created="2025-01-10T13:29:14.357">
        <p188:txBody>
          <a:bodyPr/>
          <a:lstStyle/>
          <a:p>
            <a:r>
              <a:rPr lang="en-GB"/>
              <a:t>Image ID: 
https://www.shutterstock.com/image-illustration/digital-illustration-avian-virus-colour-background-34566853</a:t>
            </a:r>
          </a:p>
        </p188:txBody>
      </p188:reply>
      <p188:reply id="{9E212ECC-9ADF-4317-B696-7936A86A8EF9}" authorId="{71E50BE2-6B34-5401-83EE-4BC02FC8537B}" created="2025-01-10T13:29:36.747">
        <p188:txBody>
          <a:bodyPr/>
          <a:lstStyle/>
          <a:p>
            <a:r>
              <a:rPr lang="en-GB"/>
              <a:t>Alternative proposals: https://www.shutterstock.com/image-photo/graphs-representing-stock-market-crash-caused-1658501788
https://www.shutterstock.com/image-vector/coronavirus-impact-on-healthcare-global-economy-1634421604</a:t>
            </a:r>
          </a:p>
        </p188:txBody>
      </p188:reply>
    </p188:replyLst>
    <p188:txBody>
      <a:bodyPr/>
      <a:lstStyle/>
      <a:p>
        <a:r>
          <a:rPr lang="en-GB"/>
          <a:t>AC: “Other image?
See example next slide”</a:t>
        </a:r>
      </a:p>
    </p188:txBody>
  </p188:cm>
</p188:cmLst>
</file>

<file path=ppt/comments/modernComment_7FFFFE7E_73341F50.xml><?xml version="1.0" encoding="utf-8"?>
<p188:cmLst xmlns:a="http://schemas.openxmlformats.org/drawingml/2006/main" xmlns:r="http://schemas.openxmlformats.org/officeDocument/2006/relationships" xmlns:p188="http://schemas.microsoft.com/office/powerpoint/2018/8/main">
  <p188:cm id="{2BC6EA6D-9022-4D4A-8883-94BDF1D292BC}" authorId="{71E50BE2-6B34-5401-83EE-4BC02FC8537B}" created="2025-01-10T11:12:01.893">
    <ac:deMkLst xmlns:ac="http://schemas.microsoft.com/office/drawing/2013/main/command">
      <pc:docMk xmlns:pc="http://schemas.microsoft.com/office/powerpoint/2013/main/command"/>
      <pc:sldMk xmlns:pc="http://schemas.microsoft.com/office/powerpoint/2013/main/command" cId="1932795728" sldId="2147483262"/>
      <ac:picMk id="8" creationId="{E069483B-7215-0EEB-9FE1-2FF4F23C896C}"/>
    </ac:deMkLst>
    <p188:replyLst>
      <p188:reply id="{4739015F-025F-4F02-A073-03F307777476}" authorId="{71E50BE2-6B34-5401-83EE-4BC02FC8537B}" created="2025-01-10T14:27:08.841">
        <p188:txBody>
          <a:bodyPr/>
          <a:lstStyle/>
          <a:p>
            <a:r>
              <a:rPr lang="en-GB"/>
              <a:t>Alternative proposals:
https://www.shutterstock.com/image-illustration/antibiotic-resistance-antimicrobial-healthcare-epidemiology-stewardship-2528937017
https://www.shutterstock.com/image-vector/antibiotics-resistance-concept-medical-research-super-1534847645
https://www.shutterstock.com/image-vector/novel-coronavirus-2019ncov-virus-covid-19ncp-1660433608</a:t>
            </a:r>
          </a:p>
        </p188:txBody>
      </p188:reply>
    </p188:replyLst>
    <p188:txBody>
      <a:bodyPr/>
      <a:lstStyle/>
      <a:p>
        <a:r>
          <a:rPr lang="en-GB"/>
          <a:t>AC: “Anything else with pills???”</a:t>
        </a:r>
      </a:p>
    </p188:txBody>
  </p188:cm>
</p188:cmLst>
</file>

<file path=ppt/drawings/drawing1.xml><?xml version="1.0" encoding="utf-8"?>
<c:userShapes xmlns:c="http://schemas.openxmlformats.org/drawingml/2006/chart">
  <cdr:relSizeAnchor xmlns:cdr="http://schemas.openxmlformats.org/drawingml/2006/chartDrawing">
    <cdr:from>
      <cdr:x>0.24438</cdr:x>
      <cdr:y>0.17479</cdr:y>
    </cdr:from>
    <cdr:to>
      <cdr:x>0.24438</cdr:x>
      <cdr:y>0.7358</cdr:y>
    </cdr:to>
    <cdr:cxnSp macro="">
      <cdr:nvCxnSpPr>
        <cdr:cNvPr id="3" name="Connettore diritto 2">
          <a:extLst xmlns:a="http://schemas.openxmlformats.org/drawingml/2006/main">
            <a:ext uri="{FF2B5EF4-FFF2-40B4-BE49-F238E27FC236}">
              <a16:creationId xmlns:a16="http://schemas.microsoft.com/office/drawing/2014/main" id="{5DCA8CE9-FC3D-7757-AA50-360CC83F9DC9}"/>
            </a:ext>
          </a:extLst>
        </cdr:cNvPr>
        <cdr:cNvCxnSpPr/>
      </cdr:nvCxnSpPr>
      <cdr:spPr>
        <a:xfrm xmlns:a="http://schemas.openxmlformats.org/drawingml/2006/main" flipV="1">
          <a:off x="1662775" y="785431"/>
          <a:ext cx="0" cy="2520952"/>
        </a:xfrm>
        <a:prstGeom xmlns:a="http://schemas.openxmlformats.org/drawingml/2006/main" prst="line">
          <a:avLst/>
        </a:prstGeom>
        <a:ln xmlns:a="http://schemas.openxmlformats.org/drawingml/2006/main" w="9525" cap="rnd">
          <a:solidFill>
            <a:schemeClr val="bg1">
              <a:lumMod val="65000"/>
            </a:schemeClr>
          </a:solidFill>
          <a:prstDash val="dash"/>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0.3103</cdr:x>
      <cdr:y>0.17479</cdr:y>
    </cdr:from>
    <cdr:to>
      <cdr:x>0.3103</cdr:x>
      <cdr:y>0.7358</cdr:y>
    </cdr:to>
    <cdr:cxnSp macro="">
      <cdr:nvCxnSpPr>
        <cdr:cNvPr id="4" name="Connettore diritto 3">
          <a:extLst xmlns:a="http://schemas.openxmlformats.org/drawingml/2006/main">
            <a:ext uri="{FF2B5EF4-FFF2-40B4-BE49-F238E27FC236}">
              <a16:creationId xmlns:a16="http://schemas.microsoft.com/office/drawing/2014/main" id="{7044D827-AAA9-A584-ED20-F37BEAACE0EF}"/>
            </a:ext>
          </a:extLst>
        </cdr:cNvPr>
        <cdr:cNvCxnSpPr/>
      </cdr:nvCxnSpPr>
      <cdr:spPr>
        <a:xfrm xmlns:a="http://schemas.openxmlformats.org/drawingml/2006/main" flipV="1">
          <a:off x="2111294" y="785431"/>
          <a:ext cx="0" cy="2520952"/>
        </a:xfrm>
        <a:prstGeom xmlns:a="http://schemas.openxmlformats.org/drawingml/2006/main" prst="line">
          <a:avLst/>
        </a:prstGeom>
        <a:ln xmlns:a="http://schemas.openxmlformats.org/drawingml/2006/main" w="9525" cap="rnd">
          <a:solidFill>
            <a:schemeClr val="bg1">
              <a:lumMod val="65000"/>
            </a:schemeClr>
          </a:solidFill>
          <a:prstDash val="dash"/>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0.49743</cdr:x>
      <cdr:y>0.17479</cdr:y>
    </cdr:from>
    <cdr:to>
      <cdr:x>0.49743</cdr:x>
      <cdr:y>0.7358</cdr:y>
    </cdr:to>
    <cdr:cxnSp macro="">
      <cdr:nvCxnSpPr>
        <cdr:cNvPr id="5" name="Connettore diritto 4">
          <a:extLst xmlns:a="http://schemas.openxmlformats.org/drawingml/2006/main">
            <a:ext uri="{FF2B5EF4-FFF2-40B4-BE49-F238E27FC236}">
              <a16:creationId xmlns:a16="http://schemas.microsoft.com/office/drawing/2014/main" id="{BEE9B662-00AA-8966-C565-65735DEF1CBA}"/>
            </a:ext>
          </a:extLst>
        </cdr:cNvPr>
        <cdr:cNvCxnSpPr/>
      </cdr:nvCxnSpPr>
      <cdr:spPr>
        <a:xfrm xmlns:a="http://schemas.openxmlformats.org/drawingml/2006/main" flipV="1">
          <a:off x="3384509" y="785431"/>
          <a:ext cx="0" cy="2520952"/>
        </a:xfrm>
        <a:prstGeom xmlns:a="http://schemas.openxmlformats.org/drawingml/2006/main" prst="line">
          <a:avLst/>
        </a:prstGeom>
        <a:ln xmlns:a="http://schemas.openxmlformats.org/drawingml/2006/main" w="9525" cap="rnd">
          <a:solidFill>
            <a:schemeClr val="bg1">
              <a:lumMod val="65000"/>
            </a:schemeClr>
          </a:solidFill>
          <a:prstDash val="dash"/>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0.15361</cdr:x>
      <cdr:y>0.33602</cdr:y>
    </cdr:from>
    <cdr:to>
      <cdr:x>0.89481</cdr:x>
      <cdr:y>0.33602</cdr:y>
    </cdr:to>
    <cdr:cxnSp macro="">
      <cdr:nvCxnSpPr>
        <cdr:cNvPr id="3" name="Connettore diritto 2">
          <a:extLst xmlns:a="http://schemas.openxmlformats.org/drawingml/2006/main">
            <a:ext uri="{FF2B5EF4-FFF2-40B4-BE49-F238E27FC236}">
              <a16:creationId xmlns:a16="http://schemas.microsoft.com/office/drawing/2014/main" id="{9069E007-4239-F675-AB21-EF209FD5AAC4}"/>
            </a:ext>
          </a:extLst>
        </cdr:cNvPr>
        <cdr:cNvCxnSpPr/>
      </cdr:nvCxnSpPr>
      <cdr:spPr>
        <a:xfrm xmlns:a="http://schemas.openxmlformats.org/drawingml/2006/main">
          <a:off x="1044575" y="1422452"/>
          <a:ext cx="5040313" cy="0"/>
        </a:xfrm>
        <a:prstGeom xmlns:a="http://schemas.openxmlformats.org/drawingml/2006/main" prst="line">
          <a:avLst/>
        </a:prstGeom>
        <a:ln xmlns:a="http://schemas.openxmlformats.org/drawingml/2006/main" w="9525" cap="rnd">
          <a:solidFill>
            <a:schemeClr val="bg1">
              <a:lumMod val="65000"/>
            </a:schemeClr>
          </a:solidFill>
          <a:prstDash val="dash"/>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0.48474</cdr:x>
      <cdr:y>0.09</cdr:y>
    </cdr:from>
    <cdr:to>
      <cdr:x>0.48474</cdr:x>
      <cdr:y>0.69277</cdr:y>
    </cdr:to>
    <cdr:cxnSp macro="">
      <cdr:nvCxnSpPr>
        <cdr:cNvPr id="5" name="Connettore diritto 4">
          <a:extLst xmlns:a="http://schemas.openxmlformats.org/drawingml/2006/main">
            <a:ext uri="{FF2B5EF4-FFF2-40B4-BE49-F238E27FC236}">
              <a16:creationId xmlns:a16="http://schemas.microsoft.com/office/drawing/2014/main" id="{BEE9B662-00AA-8966-C565-65735DEF1CBA}"/>
            </a:ext>
          </a:extLst>
        </cdr:cNvPr>
        <cdr:cNvCxnSpPr/>
      </cdr:nvCxnSpPr>
      <cdr:spPr>
        <a:xfrm xmlns:a="http://schemas.openxmlformats.org/drawingml/2006/main" flipV="1">
          <a:off x="3298166" y="404438"/>
          <a:ext cx="0" cy="2708585"/>
        </a:xfrm>
        <a:prstGeom xmlns:a="http://schemas.openxmlformats.org/drawingml/2006/main" prst="line">
          <a:avLst/>
        </a:prstGeom>
        <a:ln xmlns:a="http://schemas.openxmlformats.org/drawingml/2006/main" w="9525" cap="rnd">
          <a:solidFill>
            <a:schemeClr val="bg1">
              <a:lumMod val="65000"/>
            </a:schemeClr>
          </a:solidFill>
          <a:prstDash val="dash"/>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drawings/drawing4.xml><?xml version="1.0" encoding="utf-8"?>
<c:userShapes xmlns:c="http://schemas.openxmlformats.org/drawingml/2006/chart">
  <cdr:relSizeAnchor xmlns:cdr="http://schemas.openxmlformats.org/drawingml/2006/chartDrawing">
    <cdr:from>
      <cdr:x>0.15508</cdr:x>
      <cdr:y>0.17479</cdr:y>
    </cdr:from>
    <cdr:to>
      <cdr:x>0.6354</cdr:x>
      <cdr:y>0.73403</cdr:y>
    </cdr:to>
    <cdr:sp macro="" textlink="">
      <cdr:nvSpPr>
        <cdr:cNvPr id="2" name="Rettangolo 1">
          <a:extLst xmlns:a="http://schemas.openxmlformats.org/drawingml/2006/main">
            <a:ext uri="{FF2B5EF4-FFF2-40B4-BE49-F238E27FC236}">
              <a16:creationId xmlns:a16="http://schemas.microsoft.com/office/drawing/2014/main" id="{086990BF-D210-DCE7-76B6-C348DCD5F65F}"/>
            </a:ext>
          </a:extLst>
        </cdr:cNvPr>
        <cdr:cNvSpPr/>
      </cdr:nvSpPr>
      <cdr:spPr>
        <a:xfrm xmlns:a="http://schemas.openxmlformats.org/drawingml/2006/main">
          <a:off x="1055158" y="785430"/>
          <a:ext cx="3268134" cy="2513013"/>
        </a:xfrm>
        <a:prstGeom xmlns:a="http://schemas.openxmlformats.org/drawingml/2006/main" prst="rect">
          <a:avLst/>
        </a:prstGeom>
        <a:solidFill xmlns:a="http://schemas.openxmlformats.org/drawingml/2006/main">
          <a:schemeClr val="accent1">
            <a:lumMod val="20000"/>
            <a:lumOff val="80000"/>
            <a:alpha val="70000"/>
          </a:schemeClr>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it-IT" kern="120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D7205A4-3632-08BD-E3EA-191B8207A0D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03116D8F-3199-0AAC-5516-006179C3E81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5ADDB12-C1CB-F240-95AA-71555A536A5B}" type="datetimeFigureOut">
              <a:t>1/30/2025</a:t>
            </a:fld>
            <a:endParaRPr lang="en-GB"/>
          </a:p>
        </p:txBody>
      </p:sp>
      <p:sp>
        <p:nvSpPr>
          <p:cNvPr id="4" name="Footer Placeholder 3">
            <a:extLst>
              <a:ext uri="{FF2B5EF4-FFF2-40B4-BE49-F238E27FC236}">
                <a16:creationId xmlns:a16="http://schemas.microsoft.com/office/drawing/2014/main" id="{244C580B-2DE4-00B7-16BF-CDEEC8E5734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83360C1-D7BE-9E44-81E3-79CA60AD029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20421C2-0742-4B44-80E5-DA5FEE85754D}" type="slidenum">
              <a:t>‹#›</a:t>
            </a:fld>
            <a:endParaRPr lang="en-GB"/>
          </a:p>
        </p:txBody>
      </p:sp>
    </p:spTree>
    <p:extLst>
      <p:ext uri="{BB962C8B-B14F-4D97-AF65-F5344CB8AC3E}">
        <p14:creationId xmlns:p14="http://schemas.microsoft.com/office/powerpoint/2010/main" val="260897226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59CFA5-BC54-9E4F-B81F-7F13A9AFC708}" type="datetimeFigureOut">
              <a:t>1/30/2025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317DAF-3287-3E42-AF7D-F50C9B301D4E}" type="slidenum">
              <a:t>‹#›</a:t>
            </a:fld>
            <a:endParaRPr lang="en-GB"/>
          </a:p>
        </p:txBody>
      </p:sp>
    </p:spTree>
    <p:extLst>
      <p:ext uri="{BB962C8B-B14F-4D97-AF65-F5344CB8AC3E}">
        <p14:creationId xmlns:p14="http://schemas.microsoft.com/office/powerpoint/2010/main" val="337504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82562" lvl="1" indent="0">
              <a:buFont typeface="Arial" pitchFamily="34" charset="0"/>
              <a:buNone/>
              <a:defRPr/>
            </a:pPr>
            <a:endParaRPr lang="en-US" sz="1000"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493298-6094-4361-B311-891E531296F6}" type="slidenum">
              <a:rPr kumimoji="0" lang="de-CH" sz="10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de-CH" sz="10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1509657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513FD-BC1D-93E2-742B-CBEBC04CB8C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999CD52-AC83-811F-B532-8F6749730841}"/>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EC6DA713-BB2C-2350-F8BE-33962B99577A}"/>
              </a:ext>
            </a:extLst>
          </p:cNvPr>
          <p:cNvSpPr>
            <a:spLocks noGrp="1"/>
          </p:cNvSpPr>
          <p:nvPr>
            <p:ph type="body" idx="1"/>
          </p:nvPr>
        </p:nvSpPr>
        <p:spPr/>
        <p:txBody>
          <a:bodyPr/>
          <a:lstStyle/>
          <a:p>
            <a:pPr marL="230269" indent="-230269">
              <a:spcAft>
                <a:spcPts val="300"/>
              </a:spcAft>
              <a:buAutoNum type="arabicPeriod"/>
            </a:pPr>
            <a:endParaRPr lang="en-GB" sz="1100" b="0" i="1" baseline="30000" dirty="0">
              <a:latin typeface="Tahoma" pitchFamily="34" charset="0"/>
              <a:ea typeface="Tahoma" pitchFamily="34" charset="0"/>
              <a:cs typeface="Tahoma" pitchFamily="34" charset="0"/>
            </a:endParaRPr>
          </a:p>
        </p:txBody>
      </p:sp>
      <p:sp>
        <p:nvSpPr>
          <p:cNvPr id="4" name="Espace réservé du numéro de diapositive 3">
            <a:extLst>
              <a:ext uri="{FF2B5EF4-FFF2-40B4-BE49-F238E27FC236}">
                <a16:creationId xmlns:a16="http://schemas.microsoft.com/office/drawing/2014/main" id="{3A61A8A8-FA46-B1F6-E40E-EFA2B075046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493298-6094-4361-B311-891E531296F6}" type="slidenum">
              <a:rPr kumimoji="0" lang="de-CH" sz="10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de-CH" sz="10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1717772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493298-6094-4361-B311-891E531296F6}" type="slidenum">
              <a:rPr kumimoji="0" lang="de-CH" sz="10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de-CH" sz="10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42066380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The infant’s immune response is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characterised</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by inefficient immune cell activation, lack of mature T-cells and defective production of antibodies by B-cells in response to infection</a:t>
            </a:r>
            <a:r>
              <a:rPr kumimoji="0" lang="en-US" sz="1200" b="0" i="0" u="none" strike="noStrike" kern="1200" cap="none" spc="0" normalizeH="0" baseline="30000" noProof="0" dirty="0">
                <a:ln>
                  <a:noFill/>
                </a:ln>
                <a:solidFill>
                  <a:prstClr val="black"/>
                </a:solidFill>
                <a:effectLst/>
                <a:uLnTx/>
                <a:uFillTx/>
                <a:latin typeface="Calibri" panose="020F0502020204030204"/>
                <a:ea typeface="+mn-ea"/>
                <a:cs typeface="+mn-cs"/>
              </a:rPr>
              <a:t>1</a:t>
            </a:r>
            <a:r>
              <a:rPr kumimoji="0" lang="en-GB" sz="1200" b="0" i="0" u="none" strike="noStrike" kern="1200" cap="none" spc="0" normalizeH="0" baseline="30000" noProof="0" dirty="0">
                <a:ln>
                  <a:noFill/>
                </a:ln>
                <a:solidFill>
                  <a:prstClr val="black"/>
                </a:solidFill>
                <a:effectLst/>
                <a:uLnTx/>
                <a:uFillTx/>
                <a:latin typeface="Calibri" panose="020F0502020204030204"/>
                <a:ea typeface="+mn-ea"/>
                <a:cs typeface="Arial" panose="020B0604020202020204" pitchFamily="34" charset="0"/>
              </a:rPr>
              <a:t>–</a:t>
            </a:r>
            <a:r>
              <a:rPr kumimoji="0" lang="en-US" sz="1200" b="0" i="0" u="none" strike="noStrike" kern="1200" cap="none" spc="0" normalizeH="0" baseline="30000" noProof="0" dirty="0">
                <a:ln>
                  <a:noFill/>
                </a:ln>
                <a:solidFill>
                  <a:prstClr val="black"/>
                </a:solidFill>
                <a:effectLst/>
                <a:uLnTx/>
                <a:uFillTx/>
                <a:latin typeface="Calibri" panose="020F0502020204030204"/>
                <a:ea typeface="+mn-ea"/>
                <a:cs typeface="+mn-cs"/>
              </a:rPr>
              <a:t>3</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Severe RTIs in early childhood can promote a biased CD4+ Th2 response, leading to the development of wheeze and asthma</a:t>
            </a:r>
            <a:r>
              <a:rPr kumimoji="0" lang="en-US" sz="1200" b="0" i="0" u="none" strike="noStrike" kern="1200" cap="none" spc="0" normalizeH="0" baseline="30000" noProof="0" dirty="0">
                <a:ln>
                  <a:noFill/>
                </a:ln>
                <a:solidFill>
                  <a:prstClr val="black"/>
                </a:solidFill>
                <a:effectLst/>
                <a:uLnTx/>
                <a:uFillTx/>
                <a:latin typeface="Calibri" panose="020F0502020204030204"/>
                <a:ea typeface="+mn-ea"/>
                <a:cs typeface="+mn-cs"/>
              </a:rPr>
              <a:t>2</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rPr>
              <a:t>1. </a:t>
            </a:r>
            <a:r>
              <a:rPr kumimoji="0" lang="en-GB" sz="1000" b="0" i="0" u="none" strike="noStrike" kern="1200" cap="none" spc="0" normalizeH="0" baseline="0" noProof="0" dirty="0" err="1">
                <a:ln>
                  <a:noFill/>
                </a:ln>
                <a:solidFill>
                  <a:prstClr val="black"/>
                </a:solidFill>
                <a:effectLst/>
                <a:uLnTx/>
                <a:uFillTx/>
                <a:latin typeface="Calibri" panose="020F0502020204030204"/>
                <a:ea typeface="+mn-ea"/>
                <a:cs typeface="+mn-cs"/>
              </a:rPr>
              <a:t>Tregoning</a:t>
            </a:r>
            <a:r>
              <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rPr>
              <a:t> JS, </a:t>
            </a:r>
            <a:r>
              <a:rPr kumimoji="0" lang="en-GB" sz="1000" b="0" i="1" u="none" strike="noStrike" kern="1200" cap="none" spc="0" normalizeH="0" baseline="0" noProof="0" dirty="0">
                <a:ln>
                  <a:noFill/>
                </a:ln>
                <a:solidFill>
                  <a:prstClr val="black"/>
                </a:solidFill>
                <a:effectLst/>
                <a:uLnTx/>
                <a:uFillTx/>
                <a:latin typeface="Calibri" panose="020F0502020204030204"/>
                <a:ea typeface="+mn-ea"/>
                <a:cs typeface="+mn-cs"/>
              </a:rPr>
              <a:t>et al. Clin </a:t>
            </a:r>
            <a:r>
              <a:rPr kumimoji="0" lang="en-GB" sz="1000" b="0" i="1" u="none" strike="noStrike" kern="1200" cap="none" spc="0" normalizeH="0" baseline="0" noProof="0" dirty="0" err="1">
                <a:ln>
                  <a:noFill/>
                </a:ln>
                <a:solidFill>
                  <a:prstClr val="black"/>
                </a:solidFill>
                <a:effectLst/>
                <a:uLnTx/>
                <a:uFillTx/>
                <a:latin typeface="Calibri" panose="020F0502020204030204"/>
                <a:ea typeface="+mn-ea"/>
                <a:cs typeface="+mn-cs"/>
              </a:rPr>
              <a:t>Microbiol</a:t>
            </a:r>
            <a:r>
              <a:rPr kumimoji="0" lang="en-GB" sz="1000" b="0" i="1" u="none" strike="noStrike" kern="1200" cap="none" spc="0" normalizeH="0" baseline="0" noProof="0" dirty="0">
                <a:ln>
                  <a:noFill/>
                </a:ln>
                <a:solidFill>
                  <a:prstClr val="black"/>
                </a:solidFill>
                <a:effectLst/>
                <a:uLnTx/>
                <a:uFillTx/>
                <a:latin typeface="Calibri" panose="020F0502020204030204"/>
                <a:ea typeface="+mn-ea"/>
                <a:cs typeface="+mn-cs"/>
              </a:rPr>
              <a:t> Rev </a:t>
            </a:r>
            <a:r>
              <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rPr>
              <a:t>2010;23:74</a:t>
            </a:r>
            <a:r>
              <a:rPr kumimoji="0" lang="fr-FR" sz="1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a:t>
            </a:r>
            <a:r>
              <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rPr>
              <a:t>98;</a:t>
            </a:r>
            <a:br>
              <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rPr>
              <a:t>2. </a:t>
            </a:r>
            <a:r>
              <a:rPr kumimoji="0" lang="en-GB" sz="1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Calibri" panose="020F0502020204030204" pitchFamily="34" charset="0"/>
              </a:rPr>
              <a:t>Rossi GA, </a:t>
            </a:r>
            <a:r>
              <a:rPr kumimoji="0" lang="en-GB" sz="1000" b="0" i="1"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Calibri" panose="020F0502020204030204" pitchFamily="34" charset="0"/>
              </a:rPr>
              <a:t>et al. Clin </a:t>
            </a:r>
            <a:r>
              <a:rPr kumimoji="0" lang="en-GB" sz="1000" b="0" i="1" u="none" strike="noStrike" kern="1200" cap="none" spc="0" normalizeH="0" baseline="0" noProof="0" dirty="0" err="1">
                <a:ln>
                  <a:noFill/>
                </a:ln>
                <a:solidFill>
                  <a:prstClr val="black"/>
                </a:solidFill>
                <a:effectLst/>
                <a:uLnTx/>
                <a:uFillTx/>
                <a:latin typeface="Calibri" panose="020F0502020204030204"/>
                <a:ea typeface="Calibri" panose="020F0502020204030204" pitchFamily="34" charset="0"/>
                <a:cs typeface="Calibri" panose="020F0502020204030204" pitchFamily="34" charset="0"/>
              </a:rPr>
              <a:t>Transl</a:t>
            </a:r>
            <a:r>
              <a:rPr kumimoji="0" lang="en-GB" sz="1000" b="0" i="1"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Calibri" panose="020F0502020204030204" pitchFamily="34" charset="0"/>
              </a:rPr>
              <a:t> Allergy </a:t>
            </a:r>
            <a:r>
              <a:rPr kumimoji="0" lang="en-GB" sz="1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Calibri" panose="020F0502020204030204" pitchFamily="34" charset="0"/>
              </a:rPr>
              <a:t>2020;10:17;</a:t>
            </a:r>
            <a:br>
              <a:rPr kumimoji="0" lang="en-GB" sz="1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Calibri" panose="020F0502020204030204" pitchFamily="34" charset="0"/>
              </a:rPr>
            </a:br>
            <a:r>
              <a:rPr kumimoji="0" lang="en-GB" sz="1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Calibri" panose="020F0502020204030204" pitchFamily="34" charset="0"/>
              </a:rPr>
              <a:t>3. </a:t>
            </a:r>
            <a:r>
              <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rPr>
              <a:t>Colin AA, </a:t>
            </a:r>
            <a:r>
              <a:rPr kumimoji="0" lang="en-GB" sz="1000" b="0" i="1" u="none" strike="noStrike" kern="1200" cap="none" spc="0" normalizeH="0" baseline="0" noProof="0" dirty="0">
                <a:ln>
                  <a:noFill/>
                </a:ln>
                <a:solidFill>
                  <a:prstClr val="black"/>
                </a:solidFill>
                <a:effectLst/>
                <a:uLnTx/>
                <a:uFillTx/>
                <a:latin typeface="Calibri" panose="020F0502020204030204"/>
                <a:ea typeface="+mn-ea"/>
                <a:cs typeface="+mn-cs"/>
              </a:rPr>
              <a:t>et al.  </a:t>
            </a:r>
            <a:r>
              <a:rPr kumimoji="0" lang="en-GB" sz="1000" b="0" i="1" u="none" strike="noStrike" kern="1200" cap="none" spc="0" normalizeH="0" baseline="0" noProof="0" dirty="0" err="1">
                <a:ln>
                  <a:noFill/>
                </a:ln>
                <a:solidFill>
                  <a:prstClr val="black"/>
                </a:solidFill>
                <a:effectLst/>
                <a:uLnTx/>
                <a:uFillTx/>
                <a:latin typeface="Calibri" panose="020F0502020204030204"/>
                <a:ea typeface="+mn-ea"/>
                <a:cs typeface="+mn-cs"/>
              </a:rPr>
              <a:t>Pediatr</a:t>
            </a:r>
            <a:r>
              <a:rPr kumimoji="0" lang="en-GB" sz="10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000" b="0" i="1" u="none" strike="noStrike" kern="1200" cap="none" spc="0" normalizeH="0" baseline="0" noProof="0" dirty="0" err="1">
                <a:ln>
                  <a:noFill/>
                </a:ln>
                <a:solidFill>
                  <a:prstClr val="black"/>
                </a:solidFill>
                <a:effectLst/>
                <a:uLnTx/>
                <a:uFillTx/>
                <a:latin typeface="Calibri" panose="020F0502020204030204"/>
                <a:ea typeface="+mn-ea"/>
                <a:cs typeface="+mn-cs"/>
              </a:rPr>
              <a:t>Pulmonol</a:t>
            </a:r>
            <a:r>
              <a:rPr kumimoji="0" lang="en-GB" sz="10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rPr>
              <a:t>2019;54 </a:t>
            </a:r>
            <a:r>
              <a:rPr kumimoji="0" lang="en-GB" sz="1000" b="0" i="0" u="none" strike="noStrike" kern="1200" cap="none" spc="0" normalizeH="0" baseline="0" noProof="0" dirty="0" err="1">
                <a:ln>
                  <a:noFill/>
                </a:ln>
                <a:solidFill>
                  <a:prstClr val="black"/>
                </a:solidFill>
                <a:effectLst/>
                <a:uLnTx/>
                <a:uFillTx/>
                <a:latin typeface="Calibri" panose="020F0502020204030204"/>
                <a:ea typeface="+mn-ea"/>
                <a:cs typeface="+mn-cs"/>
              </a:rPr>
              <a:t>Suppl</a:t>
            </a:r>
            <a:r>
              <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rPr>
              <a:t> 1:S149–S151.</a:t>
            </a:r>
          </a:p>
          <a:p>
            <a:endParaRPr lang="en-US" dirty="0"/>
          </a:p>
          <a:p>
            <a:endParaRPr lang="en-US" dirty="0"/>
          </a:p>
        </p:txBody>
      </p:sp>
      <p:sp>
        <p:nvSpPr>
          <p:cNvPr id="4" name="Slide Number Placeholder 3"/>
          <p:cNvSpPr>
            <a:spLocks noGrp="1"/>
          </p:cNvSpPr>
          <p:nvPr>
            <p:ph type="sldNum" sz="quarter" idx="5"/>
          </p:nvPr>
        </p:nvSpPr>
        <p:spPr/>
        <p:txBody>
          <a:bodyPr/>
          <a:lstStyle/>
          <a:p>
            <a:fld id="{27CFC066-F452-44EC-B755-BC1E3E50657C}" type="slidenum">
              <a:rPr lang="en-US" smtClean="0"/>
              <a:t>12</a:t>
            </a:fld>
            <a:endParaRPr lang="en-US"/>
          </a:p>
        </p:txBody>
      </p:sp>
    </p:spTree>
    <p:extLst>
      <p:ext uri="{BB962C8B-B14F-4D97-AF65-F5344CB8AC3E}">
        <p14:creationId xmlns:p14="http://schemas.microsoft.com/office/powerpoint/2010/main" val="2406484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2196C-BF48-79AE-722F-08DEC8FD106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28F92E3-B7EA-A7FD-7D62-2AA7FA1AEEEE}"/>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46A5D535-4167-4BAF-8A25-DE5EB5223F3E}"/>
              </a:ext>
            </a:extLst>
          </p:cNvPr>
          <p:cNvSpPr>
            <a:spLocks noGrp="1"/>
          </p:cNvSpPr>
          <p:nvPr>
            <p:ph type="body" idx="1"/>
          </p:nvPr>
        </p:nvSpPr>
        <p:spPr/>
        <p:txBody>
          <a:bodyPr/>
          <a:lstStyle/>
          <a:p>
            <a:pPr marL="0" indent="0">
              <a:spcAft>
                <a:spcPts val="0"/>
              </a:spcAft>
              <a:buFontTx/>
              <a:buNone/>
              <a:defRPr/>
            </a:pPr>
            <a:endParaRPr lang="en-GB" sz="900" dirty="0"/>
          </a:p>
          <a:p>
            <a:endParaRPr lang="en-US" dirty="0"/>
          </a:p>
        </p:txBody>
      </p:sp>
      <p:sp>
        <p:nvSpPr>
          <p:cNvPr id="4" name="Espace réservé du numéro de diapositive 3">
            <a:extLst>
              <a:ext uri="{FF2B5EF4-FFF2-40B4-BE49-F238E27FC236}">
                <a16:creationId xmlns:a16="http://schemas.microsoft.com/office/drawing/2014/main" id="{B19D7E75-AE0B-A2C5-79CD-D1E18FEBAF2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493298-6094-4361-B311-891E531296F6}" type="slidenum">
              <a:rPr kumimoji="0" lang="de-CH" sz="10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de-CH" sz="10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2903116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46D9EB-143F-87D0-E0B2-BF4D932FD2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E7DD0A-C5D7-5DE4-C86B-CE20F4EA0A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8BD470-D20B-584C-E186-D5B21BEFDCB8}"/>
              </a:ext>
            </a:extLst>
          </p:cNvPr>
          <p:cNvSpPr>
            <a:spLocks noGrp="1"/>
          </p:cNvSpPr>
          <p:nvPr>
            <p:ph type="body" idx="1"/>
          </p:nvPr>
        </p:nvSpPr>
        <p:spPr/>
        <p:txBody>
          <a:bodyPr/>
          <a:lstStyle/>
          <a:p>
            <a:pPr algn="l">
              <a:defRPr/>
            </a:pPr>
            <a:endParaRPr lang="es-ES_tradnl" dirty="0"/>
          </a:p>
        </p:txBody>
      </p:sp>
      <p:sp>
        <p:nvSpPr>
          <p:cNvPr id="4" name="Slide Number Placeholder 3">
            <a:extLst>
              <a:ext uri="{FF2B5EF4-FFF2-40B4-BE49-F238E27FC236}">
                <a16:creationId xmlns:a16="http://schemas.microsoft.com/office/drawing/2014/main" id="{EB776A70-53D4-55F0-4577-CF6201D58D47}"/>
              </a:ext>
            </a:extLst>
          </p:cNvPr>
          <p:cNvSpPr>
            <a:spLocks noGrp="1"/>
          </p:cNvSpPr>
          <p:nvPr>
            <p:ph type="sldNum" sz="quarter" idx="5"/>
          </p:nvPr>
        </p:nvSpPr>
        <p:spPr/>
        <p:txBody>
          <a:bodyPr/>
          <a:lstStyle/>
          <a:p>
            <a:pPr marL="0" marR="0" lvl="0" indent="0" algn="r" defTabSz="1371600" rtl="0" eaLnBrk="1" fontAlgn="auto" latinLnBrk="0" hangingPunct="1">
              <a:lnSpc>
                <a:spcPct val="100000"/>
              </a:lnSpc>
              <a:spcBef>
                <a:spcPts val="0"/>
              </a:spcBef>
              <a:spcAft>
                <a:spcPts val="0"/>
              </a:spcAft>
              <a:buClrTx/>
              <a:buSzTx/>
              <a:buFontTx/>
              <a:buNone/>
              <a:tabLst/>
              <a:defRPr/>
            </a:pPr>
            <a:fld id="{BD9C3A12-1E0F-412B-B376-8089A55D946C}" type="slidenum">
              <a:rPr kumimoji="0" lang="uk-UA" sz="1200" b="0" i="0" u="none" strike="noStrike" kern="1200" cap="none" spc="0" normalizeH="0" baseline="0" noProof="0" smtClean="0">
                <a:ln>
                  <a:noFill/>
                </a:ln>
                <a:solidFill>
                  <a:prstClr val="black"/>
                </a:solidFill>
                <a:effectLst/>
                <a:uLnTx/>
                <a:uFillTx/>
                <a:latin typeface="Source Sans Pro" panose="020B0503030403020204" pitchFamily="34" charset="0"/>
                <a:ea typeface="+mn-ea"/>
                <a:cs typeface="+mn-cs"/>
              </a:rPr>
              <a:pPr marL="0" marR="0" lvl="0" indent="0" algn="r" defTabSz="1371600" rtl="0" eaLnBrk="1" fontAlgn="auto" latinLnBrk="0" hangingPunct="1">
                <a:lnSpc>
                  <a:spcPct val="100000"/>
                </a:lnSpc>
                <a:spcBef>
                  <a:spcPts val="0"/>
                </a:spcBef>
                <a:spcAft>
                  <a:spcPts val="0"/>
                </a:spcAft>
                <a:buClrTx/>
                <a:buSzTx/>
                <a:buFontTx/>
                <a:buNone/>
                <a:tabLst/>
                <a:defRPr/>
              </a:pPr>
              <a:t>18</a:t>
            </a:fld>
            <a:endParaRPr kumimoji="0" lang="uk-UA" sz="1200" b="0"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Tree>
    <p:extLst>
      <p:ext uri="{BB962C8B-B14F-4D97-AF65-F5344CB8AC3E}">
        <p14:creationId xmlns:p14="http://schemas.microsoft.com/office/powerpoint/2010/main" val="5372697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s-ES_tradnl" dirty="0"/>
          </a:p>
        </p:txBody>
      </p:sp>
      <p:sp>
        <p:nvSpPr>
          <p:cNvPr id="4" name="Slide Number Placeholder 3"/>
          <p:cNvSpPr>
            <a:spLocks noGrp="1"/>
          </p:cNvSpPr>
          <p:nvPr>
            <p:ph type="sldNum" sz="quarter" idx="5"/>
          </p:nvPr>
        </p:nvSpPr>
        <p:spPr/>
        <p:txBody>
          <a:bodyPr/>
          <a:lstStyle/>
          <a:p>
            <a:pPr marL="0" marR="0" lvl="0" indent="0" algn="r" defTabSz="1371600" rtl="0" eaLnBrk="1" fontAlgn="auto" latinLnBrk="0" hangingPunct="1">
              <a:lnSpc>
                <a:spcPct val="100000"/>
              </a:lnSpc>
              <a:spcBef>
                <a:spcPts val="0"/>
              </a:spcBef>
              <a:spcAft>
                <a:spcPts val="0"/>
              </a:spcAft>
              <a:buClrTx/>
              <a:buSzTx/>
              <a:buFontTx/>
              <a:buNone/>
              <a:tabLst/>
              <a:defRPr/>
            </a:pPr>
            <a:fld id="{BD9C3A12-1E0F-412B-B376-8089A55D946C}" type="slidenum">
              <a:rPr kumimoji="0" lang="uk-UA" sz="1200" b="0" i="0" u="none" strike="noStrike" kern="1200" cap="none" spc="0" normalizeH="0" baseline="0" noProof="0" smtClean="0">
                <a:ln>
                  <a:noFill/>
                </a:ln>
                <a:solidFill>
                  <a:prstClr val="black"/>
                </a:solidFill>
                <a:effectLst/>
                <a:uLnTx/>
                <a:uFillTx/>
                <a:latin typeface="Source Sans Pro" panose="020B0503030403020204" pitchFamily="34" charset="0"/>
                <a:ea typeface="+mn-ea"/>
                <a:cs typeface="+mn-cs"/>
              </a:rPr>
              <a:pPr marL="0" marR="0" lvl="0" indent="0" algn="r" defTabSz="1371600" rtl="0" eaLnBrk="1" fontAlgn="auto" latinLnBrk="0" hangingPunct="1">
                <a:lnSpc>
                  <a:spcPct val="100000"/>
                </a:lnSpc>
                <a:spcBef>
                  <a:spcPts val="0"/>
                </a:spcBef>
                <a:spcAft>
                  <a:spcPts val="0"/>
                </a:spcAft>
                <a:buClrTx/>
                <a:buSzTx/>
                <a:buFontTx/>
                <a:buNone/>
                <a:tabLst/>
                <a:defRPr/>
              </a:pPr>
              <a:t>19</a:t>
            </a:fld>
            <a:endParaRPr kumimoji="0" lang="uk-UA" sz="1200" b="0"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Tree>
    <p:extLst>
      <p:ext uri="{BB962C8B-B14F-4D97-AF65-F5344CB8AC3E}">
        <p14:creationId xmlns:p14="http://schemas.microsoft.com/office/powerpoint/2010/main" val="18727001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RSV and RV are the viruses most frequently implicated in recurrent wheeze in children</a:t>
            </a:r>
            <a:r>
              <a:rPr kumimoji="0" lang="en-GB" sz="1200" b="0" i="0" u="none" strike="noStrike" kern="1200" cap="none" spc="0" normalizeH="0" baseline="30000" noProof="0" dirty="0">
                <a:ln>
                  <a:noFill/>
                </a:ln>
                <a:solidFill>
                  <a:prstClr val="black"/>
                </a:solidFill>
                <a:effectLst/>
                <a:uLnTx/>
                <a:uFillTx/>
                <a:latin typeface="Calibri" panose="020F0502020204030204"/>
                <a:ea typeface="+mn-ea"/>
                <a:cs typeface="+mn-cs"/>
              </a:rPr>
              <a:t>1</a:t>
            </a:r>
            <a:r>
              <a:rPr kumimoji="0" lang="en-GB" sz="1200" b="0" i="0" u="none" strike="noStrike" kern="1200" cap="none" spc="0" normalizeH="0" baseline="30000" noProof="0" dirty="0">
                <a:ln>
                  <a:noFill/>
                </a:ln>
                <a:solidFill>
                  <a:prstClr val="black"/>
                </a:solidFill>
                <a:effectLst/>
                <a:uLnTx/>
                <a:uFillTx/>
                <a:latin typeface="Calibri" panose="020F0502020204030204"/>
                <a:ea typeface="+mn-ea"/>
                <a:cs typeface="Arial" panose="020B0604020202020204" pitchFamily="34" charset="0"/>
              </a:rPr>
              <a:t>–</a:t>
            </a:r>
            <a:r>
              <a:rPr kumimoji="0" lang="en-GB" sz="1200" b="0" i="0" u="none" strike="noStrike" kern="1200" cap="none" spc="0" normalizeH="0" baseline="30000" noProof="0" dirty="0">
                <a:ln>
                  <a:noFill/>
                </a:ln>
                <a:solidFill>
                  <a:prstClr val="black"/>
                </a:solidFill>
                <a:effectLst/>
                <a:uLnTx/>
                <a:uFillTx/>
                <a:latin typeface="Calibri" panose="020F0502020204030204"/>
                <a:ea typeface="+mn-ea"/>
                <a:cs typeface="+mn-cs"/>
              </a:rPr>
              <a:t>3</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Children with pre-existing poor lung function display an increased susceptibility to recurrent wheezing following RSV infection</a:t>
            </a:r>
            <a:r>
              <a:rPr kumimoji="0" lang="en-GB" sz="1200" b="0" i="0" u="none" strike="noStrike" kern="1200" cap="none" spc="0" normalizeH="0" baseline="30000" noProof="0" dirty="0">
                <a:ln>
                  <a:noFill/>
                </a:ln>
                <a:solidFill>
                  <a:prstClr val="black"/>
                </a:solidFill>
                <a:effectLst/>
                <a:uLnTx/>
                <a:uFillTx/>
                <a:latin typeface="Calibri" panose="020F0502020204030204"/>
                <a:ea typeface="+mn-ea"/>
                <a:cs typeface="+mn-cs"/>
              </a:rPr>
              <a:t>4</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The World Health Organisation also supports a correlation between RSV infection and recurrent wheeze and asthma in children</a:t>
            </a:r>
            <a:r>
              <a:rPr kumimoji="0" lang="en-GB" sz="1200" b="0" i="0" u="none" strike="noStrike" kern="1200" cap="none" spc="0" normalizeH="0" baseline="30000" noProof="0" dirty="0">
                <a:ln>
                  <a:noFill/>
                </a:ln>
                <a:solidFill>
                  <a:prstClr val="black"/>
                </a:solidFill>
                <a:effectLst/>
                <a:uLnTx/>
                <a:uFillTx/>
                <a:latin typeface="Calibri" panose="020F0502020204030204"/>
                <a:ea typeface="+mn-ea"/>
                <a:cs typeface="+mn-cs"/>
              </a:rPr>
              <a:t>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b="0" i="0" u="none" strike="noStrike" kern="1200" cap="none" spc="0" normalizeH="0" baseline="0" noProof="0" dirty="0">
                <a:ln>
                  <a:noFill/>
                </a:ln>
                <a:solidFill>
                  <a:prstClr val="black"/>
                </a:solidFill>
                <a:effectLst/>
                <a:uLnTx/>
                <a:uFillTx/>
                <a:ea typeface="+mn-ea"/>
                <a:cs typeface="+mn-cs"/>
              </a:rPr>
              <a:t>1. </a:t>
            </a:r>
            <a:r>
              <a:rPr lang="en-GB" sz="1000" dirty="0"/>
              <a:t>Zhu W-J, </a:t>
            </a:r>
            <a:r>
              <a:rPr lang="en-GB" sz="1000" i="1" dirty="0"/>
              <a:t>et al. Eur J </a:t>
            </a:r>
            <a:r>
              <a:rPr lang="en-GB" sz="1000" i="1" dirty="0" err="1"/>
              <a:t>Inflamm</a:t>
            </a:r>
            <a:r>
              <a:rPr lang="en-GB" sz="1000" dirty="0"/>
              <a:t> 2019;17:1</a:t>
            </a:r>
            <a:r>
              <a:rPr kumimoji="0" lang="fr-FR" sz="1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a:t>
            </a:r>
            <a:r>
              <a:rPr lang="en-GB" sz="1000" dirty="0"/>
              <a:t>5</a:t>
            </a:r>
            <a:br>
              <a:rPr kumimoji="0" lang="en-CA" sz="1000" b="0" i="0" u="none" strike="noStrike" kern="1200" cap="none" spc="0" normalizeH="0" baseline="0" noProof="0" dirty="0">
                <a:ln>
                  <a:noFill/>
                </a:ln>
                <a:solidFill>
                  <a:prstClr val="black"/>
                </a:solidFill>
                <a:effectLst/>
                <a:uLnTx/>
                <a:uFillTx/>
                <a:ea typeface="+mn-ea"/>
                <a:cs typeface="+mn-cs"/>
              </a:rPr>
            </a:br>
            <a:r>
              <a:rPr kumimoji="0" lang="en-CA" sz="1000" b="0" i="0" u="none" strike="noStrike" kern="1200" cap="none" spc="0" normalizeH="0" baseline="0" noProof="0" dirty="0">
                <a:ln>
                  <a:noFill/>
                </a:ln>
                <a:solidFill>
                  <a:prstClr val="black"/>
                </a:solidFill>
                <a:effectLst/>
                <a:uLnTx/>
                <a:uFillTx/>
                <a:ea typeface="+mn-ea"/>
                <a:cs typeface="+mn-cs"/>
              </a:rPr>
              <a:t>2. </a:t>
            </a:r>
            <a:r>
              <a:rPr kumimoji="0" lang="en-CA" sz="1000" b="0" i="0" u="none" strike="noStrike" kern="1200" cap="none" spc="0" normalizeH="0" baseline="0" noProof="0" dirty="0" err="1">
                <a:ln>
                  <a:noFill/>
                </a:ln>
                <a:solidFill>
                  <a:prstClr val="black"/>
                </a:solidFill>
                <a:effectLst/>
                <a:uLnTx/>
                <a:uFillTx/>
                <a:ea typeface="+mn-ea"/>
                <a:cs typeface="+mn-cs"/>
              </a:rPr>
              <a:t>Midulla</a:t>
            </a:r>
            <a:r>
              <a:rPr kumimoji="0" lang="en-CA" sz="1000" b="0" i="0" u="none" strike="noStrike" kern="1200" cap="none" spc="0" normalizeH="0" baseline="0" noProof="0" dirty="0">
                <a:ln>
                  <a:noFill/>
                </a:ln>
                <a:solidFill>
                  <a:prstClr val="black"/>
                </a:solidFill>
                <a:effectLst/>
                <a:uLnTx/>
                <a:uFillTx/>
                <a:ea typeface="+mn-ea"/>
                <a:cs typeface="+mn-cs"/>
              </a:rPr>
              <a:t> F, </a:t>
            </a:r>
            <a:r>
              <a:rPr kumimoji="0" lang="en-CA" sz="1000" b="0" i="1" u="none" strike="noStrike" kern="1200" cap="none" spc="0" normalizeH="0" baseline="0" noProof="0" dirty="0">
                <a:ln>
                  <a:noFill/>
                </a:ln>
                <a:solidFill>
                  <a:prstClr val="black"/>
                </a:solidFill>
                <a:effectLst/>
                <a:uLnTx/>
                <a:uFillTx/>
                <a:ea typeface="+mn-ea"/>
                <a:cs typeface="+mn-cs"/>
              </a:rPr>
              <a:t>et al. Eur Respir J </a:t>
            </a:r>
            <a:r>
              <a:rPr kumimoji="0" lang="en-CA" sz="1000" b="0" i="0" u="none" strike="noStrike" kern="1200" cap="none" spc="0" normalizeH="0" baseline="0" noProof="0" dirty="0">
                <a:ln>
                  <a:noFill/>
                </a:ln>
                <a:solidFill>
                  <a:prstClr val="black"/>
                </a:solidFill>
                <a:effectLst/>
                <a:uLnTx/>
                <a:uFillTx/>
                <a:ea typeface="+mn-ea"/>
                <a:cs typeface="+mn-cs"/>
              </a:rPr>
              <a:t>2012;39:396</a:t>
            </a:r>
            <a:r>
              <a:rPr kumimoji="0" lang="fr-FR" sz="1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a:t>
            </a:r>
            <a:r>
              <a:rPr kumimoji="0" lang="en-CA" sz="1000" b="0" i="0" u="none" strike="noStrike" kern="1200" cap="none" spc="0" normalizeH="0" baseline="0" noProof="0" dirty="0">
                <a:ln>
                  <a:noFill/>
                </a:ln>
                <a:solidFill>
                  <a:prstClr val="black"/>
                </a:solidFill>
                <a:effectLst/>
                <a:uLnTx/>
                <a:uFillTx/>
                <a:ea typeface="+mn-ea"/>
                <a:cs typeface="+mn-cs"/>
              </a:rPr>
              <a:t>402</a:t>
            </a:r>
            <a:br>
              <a:rPr kumimoji="0" lang="en-CA" sz="1000" b="0" i="0" u="none" strike="noStrike" kern="1200" cap="none" spc="0" normalizeH="0" baseline="0" noProof="0" dirty="0">
                <a:ln>
                  <a:noFill/>
                </a:ln>
                <a:solidFill>
                  <a:prstClr val="black"/>
                </a:solidFill>
                <a:effectLst/>
                <a:uLnTx/>
                <a:uFillTx/>
                <a:ea typeface="+mn-ea"/>
                <a:cs typeface="+mn-cs"/>
              </a:rPr>
            </a:br>
            <a:r>
              <a:rPr kumimoji="0" lang="en-CA" sz="1000" b="0" i="0" u="none" strike="noStrike" kern="1200" cap="none" spc="0" normalizeH="0" baseline="0" noProof="0" dirty="0">
                <a:ln>
                  <a:noFill/>
                </a:ln>
                <a:solidFill>
                  <a:prstClr val="black"/>
                </a:solidFill>
                <a:effectLst/>
                <a:uLnTx/>
                <a:uFillTx/>
                <a:ea typeface="+mn-ea"/>
                <a:cs typeface="+mn-cs"/>
              </a:rPr>
              <a:t>3. Shi T, </a:t>
            </a:r>
            <a:r>
              <a:rPr kumimoji="0" lang="en-CA" sz="1000" b="0" i="1" u="none" strike="noStrike" kern="1200" cap="none" spc="0" normalizeH="0" baseline="0" noProof="0" dirty="0">
                <a:ln>
                  <a:noFill/>
                </a:ln>
                <a:solidFill>
                  <a:prstClr val="black"/>
                </a:solidFill>
                <a:effectLst/>
                <a:uLnTx/>
                <a:uFillTx/>
                <a:ea typeface="+mn-ea"/>
                <a:cs typeface="+mn-cs"/>
              </a:rPr>
              <a:t>et al. </a:t>
            </a:r>
            <a:r>
              <a:rPr kumimoji="0" lang="en-GB" sz="1000" b="0" i="1" u="none" strike="noStrike" kern="1200" cap="none" spc="0" normalizeH="0" baseline="0" noProof="0" dirty="0">
                <a:ln>
                  <a:noFill/>
                </a:ln>
                <a:solidFill>
                  <a:prstClr val="black"/>
                </a:solidFill>
                <a:effectLst/>
                <a:uLnTx/>
                <a:uFillTx/>
                <a:ea typeface="+mn-ea"/>
                <a:cs typeface="+mn-cs"/>
              </a:rPr>
              <a:t>J Infect Dis </a:t>
            </a:r>
            <a:r>
              <a:rPr kumimoji="0" lang="en-GB" sz="1000" b="0" i="0" u="none" strike="noStrike" kern="1200" cap="none" spc="0" normalizeH="0" baseline="0" noProof="0" dirty="0">
                <a:ln>
                  <a:noFill/>
                </a:ln>
                <a:solidFill>
                  <a:prstClr val="black"/>
                </a:solidFill>
                <a:effectLst/>
                <a:uLnTx/>
                <a:uFillTx/>
                <a:ea typeface="+mn-ea"/>
                <a:cs typeface="+mn-cs"/>
              </a:rPr>
              <a:t>2020;222(</a:t>
            </a:r>
            <a:r>
              <a:rPr kumimoji="0" lang="en-GB" sz="1000" b="0" i="0" u="none" strike="noStrike" kern="1200" cap="none" spc="0" normalizeH="0" baseline="0" noProof="0" dirty="0" err="1">
                <a:ln>
                  <a:noFill/>
                </a:ln>
                <a:solidFill>
                  <a:prstClr val="black"/>
                </a:solidFill>
                <a:effectLst/>
                <a:uLnTx/>
                <a:uFillTx/>
                <a:ea typeface="+mn-ea"/>
                <a:cs typeface="+mn-cs"/>
              </a:rPr>
              <a:t>Suppl</a:t>
            </a:r>
            <a:r>
              <a:rPr kumimoji="0" lang="en-GB" sz="1000" b="0" i="0" u="none" strike="noStrike" kern="1200" cap="none" spc="0" normalizeH="0" baseline="0" noProof="0" dirty="0">
                <a:ln>
                  <a:noFill/>
                </a:ln>
                <a:solidFill>
                  <a:prstClr val="black"/>
                </a:solidFill>
                <a:effectLst/>
                <a:uLnTx/>
                <a:uFillTx/>
                <a:ea typeface="+mn-ea"/>
                <a:cs typeface="+mn-cs"/>
              </a:rPr>
              <a:t> 7):S628</a:t>
            </a:r>
            <a:r>
              <a:rPr kumimoji="0" lang="fr-FR" sz="1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a:t>
            </a:r>
            <a:r>
              <a:rPr kumimoji="0" lang="en-GB" sz="1000" b="0" i="0" u="none" strike="noStrike" kern="1200" cap="none" spc="0" normalizeH="0" baseline="0" noProof="0" dirty="0">
                <a:ln>
                  <a:noFill/>
                </a:ln>
                <a:solidFill>
                  <a:prstClr val="black"/>
                </a:solidFill>
                <a:effectLst/>
                <a:uLnTx/>
                <a:uFillTx/>
                <a:ea typeface="+mn-ea"/>
                <a:cs typeface="+mn-cs"/>
              </a:rPr>
              <a:t>S633</a:t>
            </a:r>
            <a:br>
              <a:rPr kumimoji="0" lang="en-GB" sz="1000" b="0" i="0" u="none" strike="noStrike" kern="1200" cap="none" spc="0" normalizeH="0" baseline="0" noProof="0" dirty="0">
                <a:ln>
                  <a:noFill/>
                </a:ln>
                <a:solidFill>
                  <a:prstClr val="black"/>
                </a:solidFill>
                <a:effectLst/>
                <a:uLnTx/>
                <a:uFillTx/>
                <a:ea typeface="+mn-ea"/>
                <a:cs typeface="+mn-cs"/>
              </a:rPr>
            </a:br>
            <a:r>
              <a:rPr kumimoji="0" lang="en-GB" sz="1000" b="0" i="0" u="none" strike="noStrike" kern="1200" cap="none" spc="0" normalizeH="0" baseline="0" noProof="0" dirty="0">
                <a:ln>
                  <a:noFill/>
                </a:ln>
                <a:solidFill>
                  <a:prstClr val="black"/>
                </a:solidFill>
                <a:effectLst/>
                <a:uLnTx/>
                <a:uFillTx/>
                <a:ea typeface="+mn-ea"/>
                <a:cs typeface="+mn-cs"/>
              </a:rPr>
              <a:t>4. </a:t>
            </a:r>
            <a:r>
              <a:rPr kumimoji="0" lang="en-CA" sz="1000" b="0" i="0" u="none" strike="noStrike" kern="1200" cap="none" spc="0" normalizeH="0" baseline="0" noProof="0" dirty="0" err="1">
                <a:ln>
                  <a:noFill/>
                </a:ln>
                <a:solidFill>
                  <a:prstClr val="black"/>
                </a:solidFill>
                <a:effectLst/>
                <a:uLnTx/>
                <a:uFillTx/>
                <a:ea typeface="+mn-ea"/>
                <a:cs typeface="+mn-cs"/>
              </a:rPr>
              <a:t>Brunwasser</a:t>
            </a:r>
            <a:r>
              <a:rPr kumimoji="0" lang="en-CA" sz="1000" b="0" i="0" u="none" strike="noStrike" kern="1200" cap="none" spc="0" normalizeH="0" baseline="0" noProof="0" dirty="0">
                <a:ln>
                  <a:noFill/>
                </a:ln>
                <a:solidFill>
                  <a:prstClr val="black"/>
                </a:solidFill>
                <a:effectLst/>
                <a:uLnTx/>
                <a:uFillTx/>
                <a:ea typeface="+mn-ea"/>
                <a:cs typeface="+mn-cs"/>
              </a:rPr>
              <a:t> SM, </a:t>
            </a:r>
            <a:r>
              <a:rPr kumimoji="0" lang="en-CA" sz="1000" b="0" i="1" u="none" strike="noStrike" kern="1200" cap="none" spc="0" normalizeH="0" baseline="0" noProof="0" dirty="0">
                <a:ln>
                  <a:noFill/>
                </a:ln>
                <a:solidFill>
                  <a:prstClr val="black"/>
                </a:solidFill>
                <a:effectLst/>
                <a:uLnTx/>
                <a:uFillTx/>
                <a:ea typeface="+mn-ea"/>
                <a:cs typeface="+mn-cs"/>
              </a:rPr>
              <a:t>et al. Lancet Respir Med </a:t>
            </a:r>
            <a:r>
              <a:rPr kumimoji="0" lang="en-CA" sz="1000" b="0" i="0" u="none" strike="noStrike" kern="1200" cap="none" spc="0" normalizeH="0" baseline="0" noProof="0" dirty="0">
                <a:ln>
                  <a:noFill/>
                </a:ln>
                <a:solidFill>
                  <a:prstClr val="black"/>
                </a:solidFill>
                <a:effectLst/>
                <a:uLnTx/>
                <a:uFillTx/>
                <a:ea typeface="+mn-ea"/>
                <a:cs typeface="+mn-cs"/>
              </a:rPr>
              <a:t>2020;8:795</a:t>
            </a:r>
            <a:r>
              <a:rPr kumimoji="0" lang="fr-FR" sz="1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a:t>
            </a:r>
            <a:r>
              <a:rPr kumimoji="0" lang="en-CA" sz="1000" b="0" i="0" u="none" strike="noStrike" kern="1200" cap="none" spc="0" normalizeH="0" baseline="0" noProof="0" dirty="0">
                <a:ln>
                  <a:noFill/>
                </a:ln>
                <a:solidFill>
                  <a:prstClr val="black"/>
                </a:solidFill>
                <a:effectLst/>
                <a:uLnTx/>
                <a:uFillTx/>
                <a:ea typeface="+mn-ea"/>
                <a:cs typeface="+mn-cs"/>
              </a:rPr>
              <a:t>806</a:t>
            </a:r>
            <a:br>
              <a:rPr kumimoji="0" lang="fi-FI" sz="1000" b="0" i="0" u="none" strike="noStrike" kern="1200" cap="none" spc="0" normalizeH="0" baseline="0" noProof="0" dirty="0">
                <a:ln>
                  <a:noFill/>
                </a:ln>
                <a:solidFill>
                  <a:prstClr val="black"/>
                </a:solidFill>
                <a:effectLst/>
                <a:uLnTx/>
                <a:uFillTx/>
                <a:ea typeface="+mn-ea"/>
                <a:cs typeface="+mn-cs"/>
              </a:rPr>
            </a:br>
            <a:r>
              <a:rPr kumimoji="0" lang="fi-FI" sz="1000" b="0" i="0" u="none" strike="noStrike" kern="1200" cap="none" spc="0" normalizeH="0" baseline="0" noProof="0" dirty="0">
                <a:ln>
                  <a:noFill/>
                </a:ln>
                <a:solidFill>
                  <a:prstClr val="black"/>
                </a:solidFill>
                <a:effectLst/>
                <a:uLnTx/>
                <a:uFillTx/>
                <a:ea typeface="+mn-ea"/>
                <a:cs typeface="+mn-cs"/>
              </a:rPr>
              <a:t>5. Driscoll AJ, </a:t>
            </a:r>
            <a:r>
              <a:rPr kumimoji="0" lang="fi-FI" sz="1000" b="0" i="1" u="none" strike="noStrike" kern="1200" cap="none" spc="0" normalizeH="0" baseline="0" noProof="0" dirty="0">
                <a:ln>
                  <a:noFill/>
                </a:ln>
                <a:solidFill>
                  <a:prstClr val="black"/>
                </a:solidFill>
                <a:effectLst/>
                <a:uLnTx/>
                <a:uFillTx/>
                <a:ea typeface="+mn-ea"/>
                <a:cs typeface="+mn-cs"/>
              </a:rPr>
              <a:t>et al. Vaccine </a:t>
            </a:r>
            <a:r>
              <a:rPr kumimoji="0" lang="fi-FI" sz="1000" b="0" i="0" u="none" strike="noStrike" kern="1200" cap="none" spc="0" normalizeH="0" baseline="0" noProof="0" dirty="0">
                <a:ln>
                  <a:noFill/>
                </a:ln>
                <a:solidFill>
                  <a:prstClr val="black"/>
                </a:solidFill>
                <a:effectLst/>
                <a:uLnTx/>
                <a:uFillTx/>
                <a:ea typeface="+mn-ea"/>
                <a:cs typeface="+mn-cs"/>
              </a:rPr>
              <a:t>2020;38:2435–48</a:t>
            </a:r>
            <a:endParaRPr kumimoji="0" lang="en-US" sz="1000" b="0" i="0" u="none" strike="noStrike" kern="1200" cap="none" spc="0" normalizeH="0" baseline="0" noProof="0" dirty="0">
              <a:ln>
                <a:noFill/>
              </a:ln>
              <a:solidFill>
                <a:prstClr val="black"/>
              </a:solidFill>
              <a:effectLst/>
              <a:uLnTx/>
              <a:uFillTx/>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CFC066-F452-44EC-B755-BC1E3E5065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55972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Children with viral-induced wheezing, particularly those who have been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hospitalised</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are at increased risk of subsequent asthma by the age of six years</a:t>
            </a:r>
            <a:r>
              <a:rPr kumimoji="0" lang="en-US" sz="1200" b="0" i="0" u="none" strike="noStrike" kern="1200" cap="none" spc="0" normalizeH="0" baseline="30000" noProof="0" dirty="0">
                <a:ln>
                  <a:noFill/>
                </a:ln>
                <a:solidFill>
                  <a:prstClr val="black"/>
                </a:solidFill>
                <a:effectLst/>
                <a:uLnTx/>
                <a:uFillTx/>
                <a:latin typeface="Calibri" panose="020F0502020204030204"/>
                <a:ea typeface="+mn-ea"/>
                <a:cs typeface="+mn-cs"/>
              </a:rPr>
              <a:t>1</a:t>
            </a: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GB" sz="1000" dirty="0"/>
          </a:p>
          <a:p>
            <a:r>
              <a:rPr kumimoji="0" lang="fi-FI" sz="1000" b="0" i="0" u="none" strike="noStrike" kern="1200" cap="none" spc="0" normalizeH="0" baseline="0" noProof="0" dirty="0">
                <a:ln>
                  <a:noFill/>
                </a:ln>
                <a:solidFill>
                  <a:prstClr val="black"/>
                </a:solidFill>
                <a:effectLst/>
                <a:uLnTx/>
                <a:uFillTx/>
                <a:ea typeface="+mn-ea"/>
                <a:cs typeface="+mn-cs"/>
              </a:rPr>
              <a:t>1. </a:t>
            </a:r>
            <a:r>
              <a:rPr kumimoji="0" lang="en-US" sz="1000" b="0" i="0" u="none" strike="noStrike" kern="1200" cap="none" spc="0" normalizeH="0" baseline="0" noProof="0" dirty="0">
                <a:ln>
                  <a:noFill/>
                </a:ln>
                <a:solidFill>
                  <a:prstClr val="black"/>
                </a:solidFill>
                <a:effectLst/>
                <a:uLnTx/>
                <a:uFillTx/>
                <a:ea typeface="+mn-ea"/>
                <a:cs typeface="+mn-cs"/>
              </a:rPr>
              <a:t>Jackson DJ, </a:t>
            </a:r>
            <a:r>
              <a:rPr kumimoji="0" lang="en-US" sz="1000" b="0" i="1" u="none" strike="noStrike" kern="1200" cap="none" spc="0" normalizeH="0" baseline="0" noProof="0" dirty="0">
                <a:ln>
                  <a:noFill/>
                </a:ln>
                <a:solidFill>
                  <a:prstClr val="black"/>
                </a:solidFill>
                <a:effectLst/>
                <a:uLnTx/>
                <a:uFillTx/>
                <a:ea typeface="+mn-ea"/>
                <a:cs typeface="+mn-cs"/>
              </a:rPr>
              <a:t>et al. Am J Respir Crit Care Med </a:t>
            </a:r>
            <a:r>
              <a:rPr kumimoji="0" lang="en-US" sz="1000" b="0" i="0" u="none" strike="noStrike" kern="1200" cap="none" spc="0" normalizeH="0" baseline="0" noProof="0" dirty="0">
                <a:ln>
                  <a:noFill/>
                </a:ln>
                <a:solidFill>
                  <a:prstClr val="black"/>
                </a:solidFill>
                <a:effectLst/>
                <a:uLnTx/>
                <a:uFillTx/>
                <a:ea typeface="+mn-ea"/>
                <a:cs typeface="+mn-cs"/>
              </a:rPr>
              <a:t>2008;178:667–72</a:t>
            </a:r>
            <a:endParaRPr lang="en-GB" sz="10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B0B357-DE39-4E99-9C7C-A029ACCB9F5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36760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91C8A-DBBB-F4CC-FA7E-64F9C369FF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69AB90-8ABA-D68C-F041-928FF155A3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79ECDA-A7B1-43A1-E24E-E5ECA6570F8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A53C81C-E530-5072-96CC-C8D35D5DDEF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A2F0B8-182C-43F4-80F4-E089507599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42847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A2F0B8-182C-43F4-80F4-E089507599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34081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100" b="0" i="0" dirty="0">
                <a:effectLst/>
                <a:latin typeface="Calibri" panose="020F0502020204030204" pitchFamily="34" charset="0"/>
                <a:cs typeface="Calibri" panose="020F0502020204030204" pitchFamily="34" charset="0"/>
              </a:rPr>
              <a:t>A nationwide telephone survey of US households (N=4051) was conducted between November 2000 and February 2001. The aim was to obtain a representative estimate of the self-reported incidence of non-influenza-related viral RTI and related treatment patterns</a:t>
            </a:r>
            <a:r>
              <a:rPr lang="en-US" sz="1100" b="0" i="0" baseline="30000" dirty="0">
                <a:effectLst/>
                <a:latin typeface="Calibri" panose="020F0502020204030204" pitchFamily="34" charset="0"/>
                <a:cs typeface="Calibri" panose="020F0502020204030204" pitchFamily="34" charset="0"/>
              </a:rPr>
              <a:t>1</a:t>
            </a:r>
          </a:p>
          <a:p>
            <a:pPr marL="628650" lvl="1" indent="-171450">
              <a:buFont typeface="Courier New" panose="02070309020205020404" pitchFamily="49" charset="0"/>
              <a:buChar char="o"/>
            </a:pPr>
            <a:r>
              <a:rPr lang="en-US" sz="1100" b="0" i="0" dirty="0">
                <a:effectLst/>
                <a:latin typeface="Calibri" panose="020F0502020204030204" pitchFamily="34" charset="0"/>
                <a:cs typeface="Calibri" panose="020F0502020204030204" pitchFamily="34" charset="0"/>
              </a:rPr>
              <a:t>72% of respondents reported a non-influenza-related viral RTIs within the past year</a:t>
            </a:r>
          </a:p>
          <a:p>
            <a:pPr marL="628650" lvl="1" indent="-171450">
              <a:buFont typeface="Courier New" panose="02070309020205020404" pitchFamily="49" charset="0"/>
              <a:buChar char="o"/>
            </a:pPr>
            <a:r>
              <a:rPr lang="en-US" sz="1100" b="0" i="0" dirty="0">
                <a:effectLst/>
                <a:latin typeface="Calibri" panose="020F0502020204030204" pitchFamily="34" charset="0"/>
                <a:cs typeface="Calibri" panose="020F0502020204030204" pitchFamily="34" charset="0"/>
              </a:rPr>
              <a:t>The total economic impact of non-influenza-related viral RTIs approaches $40 billion annually (direct + indirect costs)</a:t>
            </a:r>
          </a:p>
          <a:p>
            <a:pPr marL="628650" lvl="1" indent="-171450">
              <a:buFont typeface="Courier New" panose="02070309020205020404" pitchFamily="49" charset="0"/>
              <a:buChar char="o"/>
            </a:pPr>
            <a:r>
              <a:rPr lang="en-US" sz="1100" b="0" i="0" dirty="0">
                <a:effectLst/>
                <a:latin typeface="Calibri" panose="020F0502020204030204" pitchFamily="34" charset="0"/>
                <a:cs typeface="Calibri" panose="020F0502020204030204" pitchFamily="34" charset="0"/>
              </a:rPr>
              <a:t>$2.9 billion a year is spent on over-the-counter medication for non-influenza RTIs</a:t>
            </a:r>
          </a:p>
          <a:p>
            <a:pPr marL="628650" lvl="1" indent="-171450">
              <a:buFont typeface="Courier New" panose="02070309020205020404" pitchFamily="49" charset="0"/>
              <a:buChar char="o"/>
            </a:pPr>
            <a:r>
              <a:rPr lang="en-US" sz="1100" dirty="0">
                <a:latin typeface="Calibri" panose="020F0502020204030204" pitchFamily="34" charset="0"/>
                <a:cs typeface="Calibri" panose="020F0502020204030204" pitchFamily="34" charset="0"/>
              </a:rPr>
              <a:t>C</a:t>
            </a:r>
            <a:r>
              <a:rPr lang="en-US" sz="1100" b="0" i="0" dirty="0">
                <a:effectLst/>
                <a:latin typeface="Calibri" panose="020F0502020204030204" pitchFamily="34" charset="0"/>
                <a:cs typeface="Calibri" panose="020F0502020204030204" pitchFamily="34" charset="0"/>
              </a:rPr>
              <a:t>osts of missed workdays for caregivers is estimated to be $70 million annually</a:t>
            </a:r>
          </a:p>
          <a:p>
            <a:pPr marL="628650" lvl="1" indent="-171450">
              <a:buFont typeface="Courier New" panose="02070309020205020404" pitchFamily="49" charset="0"/>
              <a:buChar char="o"/>
            </a:pPr>
            <a:r>
              <a:rPr lang="en-US" sz="1100" b="0" i="0" dirty="0">
                <a:effectLst/>
                <a:latin typeface="Calibri" panose="020F0502020204030204" pitchFamily="34" charset="0"/>
                <a:cs typeface="Calibri" panose="020F0502020204030204" pitchFamily="34" charset="0"/>
              </a:rPr>
              <a:t>In addition, 189 million school days are missed annually as a result of these illnesses in children</a:t>
            </a:r>
          </a:p>
          <a:p>
            <a:pPr marL="171450" indent="-171450">
              <a:buFont typeface="Arial" panose="020B0604020202020204" pitchFamily="34" charset="0"/>
              <a:buChar char="•"/>
            </a:pPr>
            <a:r>
              <a:rPr lang="en-US" sz="1100" b="0" i="0" dirty="0">
                <a:effectLst/>
                <a:latin typeface="Calibri" panose="020F0502020204030204" pitchFamily="34" charset="0"/>
                <a:cs typeface="Calibri" panose="020F0502020204030204" pitchFamily="34" charset="0"/>
              </a:rPr>
              <a:t>A study reviewed the recent literature and published data to estimate the economic costs of RSV in children under 5 years in the UK. The healthcare costs and productivity losses resulting from RSV in children were approximately £80 million annually</a:t>
            </a:r>
          </a:p>
          <a:p>
            <a:endParaRPr lang="en-US" sz="1100" b="0" i="0" dirty="0">
              <a:effectLst/>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900" b="0" i="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RSV, respiratory syncytial virus; RTI, respiratory tract infection.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latin typeface="Calibri" panose="020F0502020204030204" pitchFamily="34" charset="0"/>
                <a:cs typeface="Calibri" panose="020F0502020204030204" pitchFamily="34" charset="0"/>
              </a:rPr>
              <a:t>1. </a:t>
            </a:r>
            <a:r>
              <a:rPr lang="en-US" sz="900" dirty="0" err="1">
                <a:latin typeface="Calibri" panose="020F0502020204030204" pitchFamily="34" charset="0"/>
                <a:cs typeface="Calibri" panose="020F0502020204030204" pitchFamily="34" charset="0"/>
              </a:rPr>
              <a:t>Fendrick</a:t>
            </a:r>
            <a:r>
              <a:rPr lang="en-US" sz="900" dirty="0">
                <a:latin typeface="Calibri" panose="020F0502020204030204" pitchFamily="34" charset="0"/>
                <a:cs typeface="Calibri" panose="020F0502020204030204" pitchFamily="34" charset="0"/>
              </a:rPr>
              <a:t> AM, </a:t>
            </a:r>
            <a:r>
              <a:rPr lang="en-US" sz="900" i="1" dirty="0">
                <a:latin typeface="Calibri" panose="020F0502020204030204" pitchFamily="34" charset="0"/>
                <a:cs typeface="Calibri" panose="020F0502020204030204" pitchFamily="34" charset="0"/>
              </a:rPr>
              <a:t>et al. Arch Intern Med</a:t>
            </a:r>
            <a:r>
              <a:rPr lang="en-US" sz="900" dirty="0">
                <a:latin typeface="Calibri" panose="020F0502020204030204" pitchFamily="34" charset="0"/>
                <a:cs typeface="Calibri" panose="020F0502020204030204" pitchFamily="34" charset="0"/>
              </a:rPr>
              <a:t>. 2003;163:487–494;</a:t>
            </a:r>
          </a:p>
          <a:p>
            <a:r>
              <a:rPr lang="en-US" sz="900" dirty="0">
                <a:latin typeface="Calibri" panose="020F0502020204030204" pitchFamily="34" charset="0"/>
                <a:cs typeface="Calibri" panose="020F0502020204030204" pitchFamily="34" charset="0"/>
              </a:rPr>
              <a:t>2. Fusco F, </a:t>
            </a:r>
            <a:r>
              <a:rPr lang="en-US" sz="900" i="1" dirty="0">
                <a:latin typeface="Calibri" panose="020F0502020204030204" pitchFamily="34" charset="0"/>
                <a:cs typeface="Calibri" panose="020F0502020204030204" pitchFamily="34" charset="0"/>
              </a:rPr>
              <a:t>et al. Rand Health Q </a:t>
            </a:r>
            <a:r>
              <a:rPr lang="en-US" sz="900" dirty="0">
                <a:latin typeface="Calibri" panose="020F0502020204030204" pitchFamily="34" charset="0"/>
                <a:cs typeface="Calibri" panose="020F0502020204030204" pitchFamily="34" charset="0"/>
              </a:rPr>
              <a:t>2022;10:2.</a:t>
            </a:r>
            <a:endParaRPr lang="en-US" sz="900" b="0" i="0" dirty="0">
              <a:effectLst/>
              <a:latin typeface="Calibri" panose="020F0502020204030204" pitchFamily="34" charset="0"/>
              <a:cs typeface="Calibri" panose="020F0502020204030204" pitchFamily="34" charset="0"/>
            </a:endParaRPr>
          </a:p>
          <a:p>
            <a:endParaRPr lang="en-US" sz="1100" b="0" i="0" dirty="0">
              <a:effectLst/>
              <a:latin typeface="Calibri" panose="020F0502020204030204" pitchFamily="34" charset="0"/>
              <a:cs typeface="Calibri" panose="020F0502020204030204" pitchFamily="34" charset="0"/>
            </a:endParaRPr>
          </a:p>
          <a:p>
            <a:endParaRPr lang="en-GB" sz="11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493298-6094-4361-B311-891E531296F6}" type="slidenum">
              <a:rPr kumimoji="0" lang="de-CH" sz="10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de-CH" sz="10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13023642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B247A-3485-7E88-5820-8AAE8CDC8F5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DD538C0-C7B3-F07E-8CFC-9867378742A5}"/>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766D8729-CE23-010A-12CB-024EC8723A2A}"/>
              </a:ext>
            </a:extLst>
          </p:cNvPr>
          <p:cNvSpPr>
            <a:spLocks noGrp="1"/>
          </p:cNvSpPr>
          <p:nvPr>
            <p:ph type="body" idx="1"/>
          </p:nvPr>
        </p:nvSpPr>
        <p:spPr/>
        <p:txBody>
          <a:bodyPr/>
          <a:lstStyle/>
          <a:p>
            <a:endParaRPr lang="en-US" dirty="0"/>
          </a:p>
        </p:txBody>
      </p:sp>
      <p:sp>
        <p:nvSpPr>
          <p:cNvPr id="4" name="Espace réservé du numéro de diapositive 3">
            <a:extLst>
              <a:ext uri="{FF2B5EF4-FFF2-40B4-BE49-F238E27FC236}">
                <a16:creationId xmlns:a16="http://schemas.microsoft.com/office/drawing/2014/main" id="{EEF4DD35-89EB-5884-2A98-6B64039C25B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493298-6094-4361-B311-891E531296F6}" type="slidenum">
              <a:rPr kumimoji="0" lang="de-CH" sz="10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de-CH" sz="10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11103823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r>
              <a:rPr lang="en-US" sz="1100" b="0" i="0" u="none" strike="noStrike" baseline="0" dirty="0">
                <a:solidFill>
                  <a:srgbClr val="000000"/>
                </a:solidFill>
                <a:latin typeface="Calibri" panose="020F0502020204030204" pitchFamily="34" charset="0"/>
                <a:cs typeface="Calibri" panose="020F0502020204030204" pitchFamily="34" charset="0"/>
              </a:rPr>
              <a:t>A prospective birth cohort study </a:t>
            </a:r>
            <a:r>
              <a:rPr lang="en-US" sz="1100" b="0" i="0" u="none" strike="noStrike" baseline="0" dirty="0">
                <a:latin typeface="Calibri" panose="020F0502020204030204" pitchFamily="34" charset="0"/>
                <a:cs typeface="Calibri" panose="020F0502020204030204" pitchFamily="34" charset="0"/>
              </a:rPr>
              <a:t>explored the burden of RTIs in young children </a:t>
            </a:r>
            <a:r>
              <a:rPr lang="en-US" sz="1100" b="0" i="0" u="none" strike="noStrike" baseline="0" dirty="0">
                <a:solidFill>
                  <a:srgbClr val="000000"/>
                </a:solidFill>
                <a:latin typeface="Calibri" panose="020F0502020204030204" pitchFamily="34" charset="0"/>
                <a:cs typeface="Calibri" panose="020F0502020204030204" pitchFamily="34" charset="0"/>
              </a:rPr>
              <a:t>(n=1827) </a:t>
            </a:r>
            <a:r>
              <a:rPr lang="en-US" sz="1100" b="0" i="0" u="none" strike="noStrike" baseline="0" dirty="0">
                <a:latin typeface="Calibri" panose="020F0502020204030204" pitchFamily="34" charset="0"/>
                <a:cs typeface="Calibri" panose="020F0502020204030204" pitchFamily="34" charset="0"/>
              </a:rPr>
              <a:t>on starting daycare</a:t>
            </a:r>
            <a:r>
              <a:rPr lang="en-US" sz="1100" b="0" i="0" u="none" strike="noStrike" baseline="30000" dirty="0">
                <a:latin typeface="Calibri" panose="020F0502020204030204" pitchFamily="34" charset="0"/>
                <a:cs typeface="Calibri" panose="020F0502020204030204" pitchFamily="34" charset="0"/>
              </a:rPr>
              <a:t>1</a:t>
            </a:r>
          </a:p>
          <a:p>
            <a:pPr marL="628650" lvl="1" indent="-171450">
              <a:buFont typeface="Courier New" panose="02070309020205020404" pitchFamily="49" charset="0"/>
              <a:buChar char="o"/>
            </a:pPr>
            <a:r>
              <a:rPr lang="en-US" sz="1100" b="0" i="0" u="none" strike="noStrike" baseline="0" dirty="0">
                <a:solidFill>
                  <a:srgbClr val="000000"/>
                </a:solidFill>
                <a:latin typeface="Calibri" panose="020F0502020204030204" pitchFamily="34" charset="0"/>
                <a:cs typeface="Calibri" panose="020F0502020204030204" pitchFamily="34" charset="0"/>
              </a:rPr>
              <a:t>This study compared groups of children who started family- or </a:t>
            </a:r>
            <a:r>
              <a:rPr lang="en-US" sz="1100" b="0" i="0" u="none" strike="noStrike" baseline="0" dirty="0" err="1">
                <a:solidFill>
                  <a:srgbClr val="000000"/>
                </a:solidFill>
                <a:latin typeface="Calibri" panose="020F0502020204030204" pitchFamily="34" charset="0"/>
                <a:cs typeface="Calibri" panose="020F0502020204030204" pitchFamily="34" charset="0"/>
              </a:rPr>
              <a:t>centre</a:t>
            </a:r>
            <a:r>
              <a:rPr lang="en-US" sz="1100" b="0" i="0" u="none" strike="noStrike" baseline="0" dirty="0">
                <a:solidFill>
                  <a:srgbClr val="000000"/>
                </a:solidFill>
                <a:latin typeface="Calibri" panose="020F0502020204030204" pitchFamily="34" charset="0"/>
                <a:cs typeface="Calibri" panose="020F0502020204030204" pitchFamily="34" charset="0"/>
              </a:rPr>
              <a:t>-based daycare with those who were cared at home</a:t>
            </a:r>
          </a:p>
          <a:p>
            <a:pPr marL="628650" lvl="1" indent="-171450">
              <a:buFont typeface="Courier New" panose="02070309020205020404" pitchFamily="49" charset="0"/>
              <a:buChar char="o"/>
            </a:pPr>
            <a:r>
              <a:rPr lang="en-US" sz="1100" b="0" i="0" u="none" strike="noStrike" baseline="0" dirty="0">
                <a:solidFill>
                  <a:srgbClr val="000000"/>
                </a:solidFill>
                <a:latin typeface="Calibri" panose="020F0502020204030204" pitchFamily="34" charset="0"/>
                <a:cs typeface="Calibri" panose="020F0502020204030204" pitchFamily="34" charset="0"/>
              </a:rPr>
              <a:t>Increase in work absence was seen in parents of children starting daycare</a:t>
            </a:r>
            <a:endParaRPr lang="en-US" sz="1100" dirty="0">
              <a:solidFill>
                <a:srgbClr val="000000"/>
              </a:solidFill>
              <a:latin typeface="Calibri" panose="020F0502020204030204" pitchFamily="34" charset="0"/>
              <a:cs typeface="Calibri" panose="020F0502020204030204" pitchFamily="34" charset="0"/>
            </a:endParaRPr>
          </a:p>
          <a:p>
            <a:pPr marL="628650" lvl="1" indent="-171450">
              <a:buFont typeface="Courier New" panose="02070309020205020404" pitchFamily="49" charset="0"/>
              <a:buChar char="o"/>
            </a:pPr>
            <a:r>
              <a:rPr lang="en-US" sz="1100" b="0" i="0" u="none" strike="noStrike" baseline="0" dirty="0">
                <a:latin typeface="Calibri" panose="020F0502020204030204" pitchFamily="34" charset="0"/>
                <a:cs typeface="Calibri" panose="020F0502020204030204" pitchFamily="34" charset="0"/>
              </a:rPr>
              <a:t>Parental absences from work could not be compared with the home care group, since the stay-at-home parents were not employed</a:t>
            </a:r>
            <a:endParaRPr lang="en-US" sz="1100" dirty="0">
              <a:latin typeface="Calibri" panose="020F0502020204030204" pitchFamily="34" charset="0"/>
              <a:cs typeface="Calibri" panose="020F0502020204030204" pitchFamily="34" charset="0"/>
            </a:endParaRPr>
          </a:p>
          <a:p>
            <a:pPr marL="628650" lvl="1" indent="-171450">
              <a:buFont typeface="Courier New" panose="02070309020205020404" pitchFamily="49" charset="0"/>
              <a:buChar char="o"/>
            </a:pPr>
            <a:endParaRPr lang="en-US" sz="1100" b="0" i="0" u="none" strike="noStrike" baseline="0" dirty="0">
              <a:solidFill>
                <a:srgbClr val="000000"/>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kumimoji="0" lang="de-CH" sz="900" b="0" i="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RTI, respiratory tract infection.</a:t>
            </a:r>
          </a:p>
          <a:p>
            <a:pPr marL="0" lvl="0" indent="0" algn="l">
              <a:buFont typeface="Courier New" panose="02070309020205020404" pitchFamily="49" charset="0"/>
              <a:buNone/>
            </a:pPr>
            <a:r>
              <a:rPr lang="en-US" sz="900" dirty="0">
                <a:latin typeface="Calibri" panose="020F0502020204030204" pitchFamily="34" charset="0"/>
                <a:cs typeface="Calibri" panose="020F0502020204030204" pitchFamily="34" charset="0"/>
              </a:rPr>
              <a:t>1. </a:t>
            </a:r>
            <a:r>
              <a:rPr lang="en-US" sz="900" dirty="0" err="1">
                <a:latin typeface="Calibri" panose="020F0502020204030204" pitchFamily="34" charset="0"/>
                <a:cs typeface="Calibri" panose="020F0502020204030204" pitchFamily="34" charset="0"/>
              </a:rPr>
              <a:t>Schuez-Havupalo</a:t>
            </a:r>
            <a:r>
              <a:rPr lang="en-US" sz="900" dirty="0">
                <a:latin typeface="Calibri" panose="020F0502020204030204" pitchFamily="34" charset="0"/>
                <a:cs typeface="Calibri" panose="020F0502020204030204" pitchFamily="34" charset="0"/>
              </a:rPr>
              <a:t> L, </a:t>
            </a:r>
            <a:r>
              <a:rPr lang="en-US" sz="900" i="1" dirty="0">
                <a:latin typeface="Calibri" panose="020F0502020204030204" pitchFamily="34" charset="0"/>
                <a:cs typeface="Calibri" panose="020F0502020204030204" pitchFamily="34" charset="0"/>
              </a:rPr>
              <a:t>et al. BMJ Open</a:t>
            </a:r>
            <a:r>
              <a:rPr lang="en-US" sz="900" dirty="0">
                <a:latin typeface="Calibri" panose="020F0502020204030204" pitchFamily="34" charset="0"/>
                <a:cs typeface="Calibri" panose="020F0502020204030204" pitchFamily="34" charset="0"/>
              </a:rPr>
              <a:t> 2017;7:e014635.</a:t>
            </a:r>
            <a:endParaRPr lang="en-US" sz="900" b="0" i="0" u="none" strike="noStrike" baseline="0" dirty="0">
              <a:solidFill>
                <a:srgbClr val="000000"/>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493298-6094-4361-B311-891E531296F6}" type="slidenum">
              <a:rPr kumimoji="0" lang="de-CH" sz="10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de-CH" sz="10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39220889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A2F0B8-182C-43F4-80F4-E089507599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21616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1" defTabSz="942289">
              <a:spcAft>
                <a:spcPts val="618"/>
              </a:spcAft>
              <a:defRPr/>
            </a:pPr>
            <a:endParaRPr lang="en-GB" sz="800" dirty="0"/>
          </a:p>
        </p:txBody>
      </p:sp>
      <p:sp>
        <p:nvSpPr>
          <p:cNvPr id="4" name="Slide Number Placeholder 3"/>
          <p:cNvSpPr>
            <a:spLocks noGrp="1"/>
          </p:cNvSpPr>
          <p:nvPr>
            <p:ph type="sldNum" sz="quarter" idx="10"/>
          </p:nvPr>
        </p:nvSpPr>
        <p:spPr/>
        <p:txBody>
          <a:bodyPr/>
          <a:lstStyle/>
          <a:p>
            <a:pPr defTabSz="942289">
              <a:defRPr/>
            </a:pPr>
            <a:fld id="{025653B8-5340-4712-ABBA-69CBAA97579A}" type="slidenum">
              <a:rPr lang="en-GB" sz="1200">
                <a:solidFill>
                  <a:prstClr val="black"/>
                </a:solidFill>
                <a:latin typeface="Calibri"/>
              </a:rPr>
              <a:pPr defTabSz="942289">
                <a:defRPr/>
              </a:pPr>
              <a:t>40</a:t>
            </a:fld>
            <a:endParaRPr lang="en-GB" sz="1200">
              <a:solidFill>
                <a:prstClr val="black"/>
              </a:solidFill>
              <a:latin typeface="Calibri"/>
            </a:endParaRPr>
          </a:p>
        </p:txBody>
      </p:sp>
    </p:spTree>
    <p:extLst>
      <p:ext uri="{BB962C8B-B14F-4D97-AF65-F5344CB8AC3E}">
        <p14:creationId xmlns:p14="http://schemas.microsoft.com/office/powerpoint/2010/main" val="24285442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1" defTabSz="942289">
              <a:spcAft>
                <a:spcPts val="618"/>
              </a:spcAft>
              <a:defRPr/>
            </a:pPr>
            <a:endParaRPr lang="en-GB" sz="800" dirty="0"/>
          </a:p>
        </p:txBody>
      </p:sp>
      <p:sp>
        <p:nvSpPr>
          <p:cNvPr id="4" name="Slide Number Placeholder 3"/>
          <p:cNvSpPr>
            <a:spLocks noGrp="1"/>
          </p:cNvSpPr>
          <p:nvPr>
            <p:ph type="sldNum" sz="quarter" idx="10"/>
          </p:nvPr>
        </p:nvSpPr>
        <p:spPr/>
        <p:txBody>
          <a:bodyPr/>
          <a:lstStyle/>
          <a:p>
            <a:pPr defTabSz="942289">
              <a:defRPr/>
            </a:pPr>
            <a:fld id="{025653B8-5340-4712-ABBA-69CBAA97579A}" type="slidenum">
              <a:rPr lang="en-GB" sz="1200">
                <a:solidFill>
                  <a:prstClr val="black"/>
                </a:solidFill>
                <a:latin typeface="Calibri"/>
              </a:rPr>
              <a:pPr defTabSz="942289">
                <a:defRPr/>
              </a:pPr>
              <a:t>42</a:t>
            </a:fld>
            <a:endParaRPr lang="en-GB" sz="1200">
              <a:solidFill>
                <a:prstClr val="black"/>
              </a:solidFill>
              <a:latin typeface="Calibri"/>
            </a:endParaRPr>
          </a:p>
        </p:txBody>
      </p:sp>
    </p:spTree>
    <p:extLst>
      <p:ext uri="{BB962C8B-B14F-4D97-AF65-F5344CB8AC3E}">
        <p14:creationId xmlns:p14="http://schemas.microsoft.com/office/powerpoint/2010/main" val="381380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dirty="0"/>
              <a:t>A dichotomous measure of the overall outcome of the exacerbation. </a:t>
            </a:r>
          </a:p>
          <a:p>
            <a:pPr marL="0" marR="0" lvl="0" indent="0" algn="l" defTabSz="914400" rtl="0" eaLnBrk="1" fontAlgn="auto" latinLnBrk="0" hangingPunct="1">
              <a:lnSpc>
                <a:spcPct val="107000"/>
              </a:lnSpc>
              <a:spcBef>
                <a:spcPts val="0"/>
              </a:spcBef>
              <a:spcAft>
                <a:spcPts val="800"/>
              </a:spcAft>
              <a:buClrTx/>
              <a:buSzTx/>
              <a:buFontTx/>
              <a:buNone/>
              <a:tabLst/>
              <a:defRPr/>
            </a:pPr>
            <a:r>
              <a:rPr lang="en-US" dirty="0"/>
              <a:t>They excluded continuous measures evaluating a change in variables without prespecified thresholds of success or failure (e.g., change in symptom scores from baseline) </a:t>
            </a:r>
          </a:p>
          <a:p>
            <a:pPr marL="0" marR="0" lvl="0" indent="0" algn="l" defTabSz="914400" rtl="0" eaLnBrk="1" fontAlgn="auto" latinLnBrk="0" hangingPunct="1">
              <a:lnSpc>
                <a:spcPct val="107000"/>
              </a:lnSpc>
              <a:spcBef>
                <a:spcPts val="0"/>
              </a:spcBef>
              <a:spcAft>
                <a:spcPts val="800"/>
              </a:spcAft>
              <a:buClrTx/>
              <a:buSzTx/>
              <a:buFontTx/>
              <a:buNone/>
              <a:tabLst/>
              <a:defRPr/>
            </a:pPr>
            <a:r>
              <a:rPr lang="en-US" dirty="0"/>
              <a:t>and outcomes that did not focus on an overall assessment of the treatment outcome but on specific aspects of the exacerbation (e.g., death; hospital admission; bacteriological eradication).</a:t>
            </a:r>
            <a:endParaRPr lang="en-US" sz="1200" b="1" dirty="0">
              <a:solidFill>
                <a:srgbClr val="7AC95A"/>
              </a:solidFill>
            </a:endParaRP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37F4DE-1B80-49E9-A8CB-941455B90C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81301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493298-6094-4361-B311-891E531296F6}" type="slidenum">
              <a:rPr kumimoji="0" lang="de-CH"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de-CH"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83240106"/>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oleObject" Target="../embeddings/oleObject2.bin"/><Relationship Id="rId7"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4.emf"/></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oleObject" Target="../embeddings/oleObject4.bin"/><Relationship Id="rId7"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3.svg"/><Relationship Id="rId4" Type="http://schemas.openxmlformats.org/officeDocument/2006/relationships/image" Target="../media/image4.emf"/><Relationship Id="rId9"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4.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11.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11.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11.emf"/></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11.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12.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2.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3.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11.emf"/></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14.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4.emf"/></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01">
    <p:bg>
      <p:bgPr>
        <a:gradFill>
          <a:gsLst>
            <a:gs pos="44000">
              <a:schemeClr val="bg2"/>
            </a:gs>
            <a:gs pos="0">
              <a:schemeClr val="tx2"/>
            </a:gs>
          </a:gsLst>
          <a:lin ang="1200000" scaled="0"/>
        </a:gradFill>
        <a:effectLst/>
      </p:bgPr>
    </p:bg>
    <p:spTree>
      <p:nvGrpSpPr>
        <p:cNvPr id="1" name=""/>
        <p:cNvGrpSpPr/>
        <p:nvPr/>
      </p:nvGrpSpPr>
      <p:grpSpPr>
        <a:xfrm>
          <a:off x="0" y="0"/>
          <a:ext cx="0" cy="0"/>
          <a:chOff x="0" y="0"/>
          <a:chExt cx="0" cy="0"/>
        </a:xfrm>
      </p:grpSpPr>
      <p:sp>
        <p:nvSpPr>
          <p:cNvPr id="2103" name="Rectangle 2102">
            <a:extLst>
              <a:ext uri="{FF2B5EF4-FFF2-40B4-BE49-F238E27FC236}">
                <a16:creationId xmlns:a16="http://schemas.microsoft.com/office/drawing/2014/main" id="{0958AAF7-8FDD-C46B-275E-6A9F8581A4F7}"/>
              </a:ext>
            </a:extLst>
          </p:cNvPr>
          <p:cNvSpPr/>
          <p:nvPr userDrawn="1"/>
        </p:nvSpPr>
        <p:spPr>
          <a:xfrm flipH="1">
            <a:off x="0" y="0"/>
            <a:ext cx="9687901"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B08BDC39-1ADD-AFB1-1F55-586FADEE1BAF}"/>
              </a:ext>
            </a:extLst>
          </p:cNvPr>
          <p:cNvSpPr/>
          <p:nvPr userDrawn="1"/>
        </p:nvSpPr>
        <p:spPr>
          <a:xfrm flipH="1">
            <a:off x="0" y="0"/>
            <a:ext cx="12192000" cy="6858000"/>
          </a:xfrm>
          <a:prstGeom prst="rect">
            <a:avLst/>
          </a:prstGeom>
          <a:gradFill>
            <a:gsLst>
              <a:gs pos="53000">
                <a:schemeClr val="accent1">
                  <a:alpha val="37532"/>
                </a:schemeClr>
              </a:gs>
              <a:gs pos="13000">
                <a:schemeClr val="accent1">
                  <a:lumMod val="50000"/>
                  <a:alpha val="35000"/>
                </a:schemeClr>
              </a:gs>
            </a:gsLst>
            <a:lin ang="216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3" name="think-cell data - do not delete" hidden="1">
            <a:extLst>
              <a:ext uri="{FF2B5EF4-FFF2-40B4-BE49-F238E27FC236}">
                <a16:creationId xmlns:a16="http://schemas.microsoft.com/office/drawing/2014/main" id="{C1F7C738-8EFF-E89B-7517-ABBF09DDB623}"/>
              </a:ext>
            </a:extLst>
          </p:cNvPr>
          <p:cNvGraphicFramePr>
            <a:graphicFrameLocks noChangeAspect="1"/>
          </p:cNvGraphicFramePr>
          <p:nvPr userDrawn="1">
            <p:custDataLst>
              <p:tags r:id="rId1"/>
            </p:custDataLst>
            <p:extLst>
              <p:ext uri="{D42A27DB-BD31-4B8C-83A1-F6EECF244321}">
                <p14:modId xmlns:p14="http://schemas.microsoft.com/office/powerpoint/2010/main" val="3746151346"/>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think-cell data - do not delete" hidden="1">
                        <a:extLst>
                          <a:ext uri="{FF2B5EF4-FFF2-40B4-BE49-F238E27FC236}">
                            <a16:creationId xmlns:a16="http://schemas.microsoft.com/office/drawing/2014/main" id="{C1F7C738-8EFF-E89B-7517-ABBF09DDB623}"/>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pic>
        <p:nvPicPr>
          <p:cNvPr id="2" name="Gráfico 4">
            <a:extLst>
              <a:ext uri="{FF2B5EF4-FFF2-40B4-BE49-F238E27FC236}">
                <a16:creationId xmlns:a16="http://schemas.microsoft.com/office/drawing/2014/main" id="{F55912F7-88FC-4D33-8762-D09083391F3B}"/>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944817" y="201800"/>
            <a:ext cx="875708" cy="648772"/>
          </a:xfrm>
          <a:prstGeom prst="rect">
            <a:avLst/>
          </a:prstGeom>
        </p:spPr>
      </p:pic>
      <p:sp>
        <p:nvSpPr>
          <p:cNvPr id="5" name="Freeform 4">
            <a:extLst>
              <a:ext uri="{FF2B5EF4-FFF2-40B4-BE49-F238E27FC236}">
                <a16:creationId xmlns:a16="http://schemas.microsoft.com/office/drawing/2014/main" id="{1B19B6B3-5327-0F4D-4296-1DEC1F749B21}"/>
              </a:ext>
            </a:extLst>
          </p:cNvPr>
          <p:cNvSpPr/>
          <p:nvPr userDrawn="1"/>
        </p:nvSpPr>
        <p:spPr>
          <a:xfrm rot="10147477" flipH="1">
            <a:off x="8275847" y="1305229"/>
            <a:ext cx="4361098" cy="5832884"/>
          </a:xfrm>
          <a:custGeom>
            <a:avLst/>
            <a:gdLst>
              <a:gd name="connsiteX0" fmla="*/ 375500 w 4361098"/>
              <a:gd name="connsiteY0" fmla="*/ 5832884 h 5832884"/>
              <a:gd name="connsiteX1" fmla="*/ 4361098 w 4361098"/>
              <a:gd name="connsiteY1" fmla="*/ 5067154 h 5832884"/>
              <a:gd name="connsiteX2" fmla="*/ 3387576 w 4361098"/>
              <a:gd name="connsiteY2" fmla="*/ 0 h 5832884"/>
              <a:gd name="connsiteX3" fmla="*/ 529677 w 4361098"/>
              <a:gd name="connsiteY3" fmla="*/ 549071 h 5832884"/>
              <a:gd name="connsiteX4" fmla="*/ 464137 w 4361098"/>
              <a:gd name="connsiteY4" fmla="*/ 727031 h 5832884"/>
              <a:gd name="connsiteX5" fmla="*/ 0 w 4361098"/>
              <a:gd name="connsiteY5" fmla="*/ 3503200 h 5832884"/>
              <a:gd name="connsiteX6" fmla="*/ 266358 w 4361098"/>
              <a:gd name="connsiteY6" fmla="*/ 5446164 h 5832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61098" h="5832884">
                <a:moveTo>
                  <a:pt x="375500" y="5832884"/>
                </a:moveTo>
                <a:lnTo>
                  <a:pt x="4361098" y="5067154"/>
                </a:lnTo>
                <a:lnTo>
                  <a:pt x="3387576" y="0"/>
                </a:lnTo>
                <a:lnTo>
                  <a:pt x="529677" y="549071"/>
                </a:lnTo>
                <a:lnTo>
                  <a:pt x="464137" y="727031"/>
                </a:lnTo>
                <a:cubicBezTo>
                  <a:pt x="163595" y="1597339"/>
                  <a:pt x="0" y="2531632"/>
                  <a:pt x="0" y="3503200"/>
                </a:cubicBezTo>
                <a:cubicBezTo>
                  <a:pt x="0" y="4110428"/>
                  <a:pt x="92467" y="4773960"/>
                  <a:pt x="266358" y="5446164"/>
                </a:cubicBezTo>
                <a:close/>
              </a:path>
            </a:pathLst>
          </a:custGeom>
          <a:solidFill>
            <a:schemeClr val="accent2"/>
          </a:solidFill>
          <a:ln w="0" cap="flat">
            <a:noFill/>
            <a:prstDash val="solid"/>
            <a:miter/>
          </a:ln>
        </p:spPr>
        <p:txBody>
          <a:bodyPr rtlCol="0" anchor="ctr"/>
          <a:lstStyle/>
          <a:p>
            <a:endParaRPr lang="en-US" sz="1600"/>
          </a:p>
        </p:txBody>
      </p:sp>
      <p:sp>
        <p:nvSpPr>
          <p:cNvPr id="6" name="Picture Placeholder 5">
            <a:extLst>
              <a:ext uri="{FF2B5EF4-FFF2-40B4-BE49-F238E27FC236}">
                <a16:creationId xmlns:a16="http://schemas.microsoft.com/office/drawing/2014/main" id="{CED482B2-7101-1A54-29EE-D80809AC4BD3}"/>
              </a:ext>
            </a:extLst>
          </p:cNvPr>
          <p:cNvSpPr>
            <a:spLocks noGrp="1"/>
          </p:cNvSpPr>
          <p:nvPr userDrawn="1">
            <p:ph type="pic" sz="quarter" idx="10" hasCustomPrompt="1"/>
          </p:nvPr>
        </p:nvSpPr>
        <p:spPr>
          <a:xfrm>
            <a:off x="8017784" y="0"/>
            <a:ext cx="4174216" cy="6858000"/>
          </a:xfrm>
          <a:custGeom>
            <a:avLst/>
            <a:gdLst>
              <a:gd name="connsiteX0" fmla="*/ 259767 w 4174216"/>
              <a:gd name="connsiteY0" fmla="*/ 0 h 6858000"/>
              <a:gd name="connsiteX1" fmla="*/ 4174216 w 4174216"/>
              <a:gd name="connsiteY1" fmla="*/ 0 h 6858000"/>
              <a:gd name="connsiteX2" fmla="*/ 4174216 w 4174216"/>
              <a:gd name="connsiteY2" fmla="*/ 6858000 h 6858000"/>
              <a:gd name="connsiteX3" fmla="*/ 1872153 w 4174216"/>
              <a:gd name="connsiteY3" fmla="*/ 6858000 h 6858000"/>
              <a:gd name="connsiteX4" fmla="*/ 1751982 w 4174216"/>
              <a:gd name="connsiteY4" fmla="*/ 6684686 h 6858000"/>
              <a:gd name="connsiteX5" fmla="*/ 1494679 w 4174216"/>
              <a:gd name="connsiteY5" fmla="*/ 6337428 h 6858000"/>
              <a:gd name="connsiteX6" fmla="*/ 0 w 4174216"/>
              <a:gd name="connsiteY6" fmla="*/ 1922988 h 6858000"/>
              <a:gd name="connsiteX7" fmla="*/ 228483 w 4174216"/>
              <a:gd name="connsiteY7" fmla="*/ 110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74216" h="6858000">
                <a:moveTo>
                  <a:pt x="259767" y="0"/>
                </a:moveTo>
                <a:lnTo>
                  <a:pt x="4174216" y="0"/>
                </a:lnTo>
                <a:lnTo>
                  <a:pt x="4174216" y="6858000"/>
                </a:lnTo>
                <a:lnTo>
                  <a:pt x="1872153" y="6858000"/>
                </a:lnTo>
                <a:lnTo>
                  <a:pt x="1751982" y="6684686"/>
                </a:lnTo>
                <a:cubicBezTo>
                  <a:pt x="1666528" y="6565399"/>
                  <a:pt x="1580737" y="6449596"/>
                  <a:pt x="1494679" y="6337428"/>
                </a:cubicBezTo>
                <a:cubicBezTo>
                  <a:pt x="558916" y="5114968"/>
                  <a:pt x="0" y="3926464"/>
                  <a:pt x="0" y="1922988"/>
                </a:cubicBezTo>
                <a:cubicBezTo>
                  <a:pt x="0" y="1296904"/>
                  <a:pt x="79392" y="689473"/>
                  <a:pt x="228483" y="110145"/>
                </a:cubicBezTo>
                <a:close/>
              </a:path>
            </a:pathLst>
          </a:custGeom>
          <a:solidFill>
            <a:schemeClr val="bg1">
              <a:lumMod val="95000"/>
            </a:schemeClr>
          </a:solidFill>
        </p:spPr>
        <p:txBody>
          <a:bodyPr wrap="square" tIns="792000" anchor="ctr" anchorCtr="0">
            <a:noAutofit/>
          </a:bodyPr>
          <a:lstStyle>
            <a:lvl1pPr marL="0" indent="0" algn="ctr">
              <a:buNone/>
              <a:defRPr sz="1800"/>
            </a:lvl1pPr>
          </a:lstStyle>
          <a:p>
            <a:r>
              <a:rPr lang="en-GB" dirty="0"/>
              <a:t>Click icon to add image</a:t>
            </a:r>
          </a:p>
        </p:txBody>
      </p:sp>
      <p:sp>
        <p:nvSpPr>
          <p:cNvPr id="2100" name="Text Placeholder 2097">
            <a:extLst>
              <a:ext uri="{FF2B5EF4-FFF2-40B4-BE49-F238E27FC236}">
                <a16:creationId xmlns:a16="http://schemas.microsoft.com/office/drawing/2014/main" id="{2E83DF16-A38F-6450-5FB8-3B328EDD010B}"/>
              </a:ext>
            </a:extLst>
          </p:cNvPr>
          <p:cNvSpPr>
            <a:spLocks noGrp="1"/>
          </p:cNvSpPr>
          <p:nvPr userDrawn="1">
            <p:ph type="body" sz="quarter" idx="11" hasCustomPrompt="1"/>
          </p:nvPr>
        </p:nvSpPr>
        <p:spPr>
          <a:xfrm>
            <a:off x="389965" y="3692588"/>
            <a:ext cx="7555155" cy="605679"/>
          </a:xfrm>
          <a:prstGeom prst="rect">
            <a:avLst/>
          </a:prstGeom>
        </p:spPr>
        <p:txBody>
          <a:bodyPr lIns="0" tIns="0" rIns="0" bIns="0" anchor="b">
            <a:noAutofit/>
          </a:bodyPr>
          <a:lstStyle>
            <a:lvl1pPr marL="0" indent="0" algn="l" defTabSz="914400" rtl="0" eaLnBrk="1" latinLnBrk="0" hangingPunct="1">
              <a:lnSpc>
                <a:spcPct val="80000"/>
              </a:lnSpc>
              <a:spcBef>
                <a:spcPts val="0"/>
              </a:spcBef>
              <a:buNone/>
              <a:defRPr lang="en-GB" sz="4800" b="1" kern="1200">
                <a:solidFill>
                  <a:schemeClr val="bg1"/>
                </a:solidFill>
                <a:latin typeface="+mn-lt"/>
                <a:ea typeface="+mn-ea"/>
                <a:cs typeface="+mn-cs"/>
              </a:defRPr>
            </a:lvl1pPr>
            <a:lvl2pPr marL="0" indent="0" algn="l" defTabSz="914400" rtl="0" eaLnBrk="1" latinLnBrk="0" hangingPunct="1">
              <a:lnSpc>
                <a:spcPct val="90000"/>
              </a:lnSpc>
              <a:buNone/>
              <a:defRPr lang="en-GB" sz="5400" b="1" kern="1200">
                <a:solidFill>
                  <a:schemeClr val="bg1"/>
                </a:solidFill>
                <a:latin typeface="+mn-lt"/>
                <a:ea typeface="+mn-ea"/>
                <a:cs typeface="+mn-cs"/>
              </a:defRPr>
            </a:lvl2pPr>
            <a:lvl3pPr marL="0" indent="0" algn="l" defTabSz="914400" rtl="0" eaLnBrk="1" latinLnBrk="0" hangingPunct="1">
              <a:lnSpc>
                <a:spcPct val="90000"/>
              </a:lnSpc>
              <a:buNone/>
              <a:defRPr lang="en-GB" sz="5400" b="1" kern="1200">
                <a:solidFill>
                  <a:schemeClr val="bg1"/>
                </a:solidFill>
                <a:latin typeface="+mn-lt"/>
                <a:ea typeface="+mn-ea"/>
                <a:cs typeface="+mn-cs"/>
              </a:defRPr>
            </a:lvl3pPr>
            <a:lvl4pPr marL="0" indent="0" algn="l" defTabSz="914400" rtl="0" eaLnBrk="1" latinLnBrk="0" hangingPunct="1">
              <a:lnSpc>
                <a:spcPct val="90000"/>
              </a:lnSpc>
              <a:buNone/>
              <a:defRPr lang="en-GB" sz="5400" b="1" kern="1200">
                <a:solidFill>
                  <a:schemeClr val="bg1"/>
                </a:solidFill>
                <a:latin typeface="+mn-lt"/>
                <a:ea typeface="+mn-ea"/>
                <a:cs typeface="+mn-cs"/>
              </a:defRPr>
            </a:lvl4pPr>
            <a:lvl5pPr marL="0" indent="0" algn="l" defTabSz="914400" rtl="0" eaLnBrk="1" latinLnBrk="0" hangingPunct="1">
              <a:lnSpc>
                <a:spcPct val="90000"/>
              </a:lnSpc>
              <a:buNone/>
              <a:defRPr lang="en-GB" sz="5400" b="1" kern="1200">
                <a:solidFill>
                  <a:schemeClr val="bg1"/>
                </a:solidFill>
                <a:latin typeface="+mn-lt"/>
                <a:ea typeface="+mn-ea"/>
                <a:cs typeface="+mn-cs"/>
              </a:defRPr>
            </a:lvl5pPr>
          </a:lstStyle>
          <a:p>
            <a:pPr lvl="0"/>
            <a:r>
              <a:rPr lang="en-GB" dirty="0"/>
              <a:t>Click to edit title</a:t>
            </a:r>
          </a:p>
        </p:txBody>
      </p:sp>
      <p:sp>
        <p:nvSpPr>
          <p:cNvPr id="9" name="Slide Number Placeholder 8">
            <a:extLst>
              <a:ext uri="{FF2B5EF4-FFF2-40B4-BE49-F238E27FC236}">
                <a16:creationId xmlns:a16="http://schemas.microsoft.com/office/drawing/2014/main" id="{48545F95-D1D4-3D90-FFBF-81063628AB04}"/>
              </a:ext>
            </a:extLst>
          </p:cNvPr>
          <p:cNvSpPr>
            <a:spLocks noGrp="1"/>
          </p:cNvSpPr>
          <p:nvPr>
            <p:ph type="sldNum" sz="quarter" idx="13"/>
          </p:nvPr>
        </p:nvSpPr>
        <p:spPr/>
        <p:txBody>
          <a:bodyPr/>
          <a:lstStyle/>
          <a:p>
            <a:fld id="{0C2A03C2-618D-0049-8007-B6874CE3F48B}" type="slidenum">
              <a:rPr lang="en-GB"/>
              <a:pPr/>
              <a:t>‹#›</a:t>
            </a:fld>
            <a:endParaRPr lang="en-GB"/>
          </a:p>
        </p:txBody>
      </p:sp>
      <p:sp>
        <p:nvSpPr>
          <p:cNvPr id="4" name="Text Placeholder 2099">
            <a:extLst>
              <a:ext uri="{FF2B5EF4-FFF2-40B4-BE49-F238E27FC236}">
                <a16:creationId xmlns:a16="http://schemas.microsoft.com/office/drawing/2014/main" id="{24C74851-E397-D1E9-580A-7ACD60DC25DA}"/>
              </a:ext>
            </a:extLst>
          </p:cNvPr>
          <p:cNvSpPr>
            <a:spLocks noGrp="1"/>
          </p:cNvSpPr>
          <p:nvPr>
            <p:ph type="body" sz="quarter" idx="12" hasCustomPrompt="1"/>
          </p:nvPr>
        </p:nvSpPr>
        <p:spPr>
          <a:xfrm>
            <a:off x="392333" y="4467691"/>
            <a:ext cx="7555155" cy="302840"/>
          </a:xfrm>
          <a:prstGeom prst="rect">
            <a:avLst/>
          </a:prstGeom>
        </p:spPr>
        <p:txBody>
          <a:bodyPr wrap="square" lIns="0" tIns="0" rIns="0" bIns="0">
            <a:noAutofit/>
          </a:bodyPr>
          <a:lstStyle>
            <a:lvl1pPr marL="0" indent="0">
              <a:spcBef>
                <a:spcPts val="600"/>
              </a:spcBef>
              <a:buNone/>
              <a:defRPr sz="2400" b="0">
                <a:solidFill>
                  <a:schemeClr val="bg1"/>
                </a:solidFill>
              </a:defRPr>
            </a:lvl1pPr>
            <a:lvl2pPr marL="457200" indent="0">
              <a:buNone/>
              <a:defRPr sz="6600" b="1">
                <a:solidFill>
                  <a:schemeClr val="bg1"/>
                </a:solidFill>
              </a:defRPr>
            </a:lvl2pPr>
            <a:lvl3pPr marL="914400" indent="0">
              <a:buNone/>
              <a:defRPr sz="6600" b="1">
                <a:solidFill>
                  <a:schemeClr val="bg1"/>
                </a:solidFill>
              </a:defRPr>
            </a:lvl3pPr>
            <a:lvl4pPr marL="1371600" indent="0">
              <a:buNone/>
              <a:defRPr sz="6600" b="1">
                <a:solidFill>
                  <a:schemeClr val="bg1"/>
                </a:solidFill>
              </a:defRPr>
            </a:lvl4pPr>
            <a:lvl5pPr marL="1828800" indent="0">
              <a:buNone/>
              <a:defRPr sz="6600" b="1">
                <a:solidFill>
                  <a:schemeClr val="bg1"/>
                </a:solidFill>
              </a:defRPr>
            </a:lvl5pPr>
          </a:lstStyle>
          <a:p>
            <a:pPr lvl="0"/>
            <a:r>
              <a:rPr lang="en-GB" dirty="0"/>
              <a:t>Click to edit text</a:t>
            </a:r>
          </a:p>
        </p:txBody>
      </p:sp>
      <p:sp>
        <p:nvSpPr>
          <p:cNvPr id="11" name="Text Placeholder 2099">
            <a:extLst>
              <a:ext uri="{FF2B5EF4-FFF2-40B4-BE49-F238E27FC236}">
                <a16:creationId xmlns:a16="http://schemas.microsoft.com/office/drawing/2014/main" id="{094283B5-FEFB-B551-4BAF-24947C57C9BC}"/>
              </a:ext>
            </a:extLst>
          </p:cNvPr>
          <p:cNvSpPr>
            <a:spLocks noGrp="1"/>
          </p:cNvSpPr>
          <p:nvPr>
            <p:ph type="body" sz="quarter" idx="14" hasCustomPrompt="1"/>
          </p:nvPr>
        </p:nvSpPr>
        <p:spPr>
          <a:xfrm>
            <a:off x="389965" y="5394437"/>
            <a:ext cx="5320273" cy="302840"/>
          </a:xfrm>
          <a:prstGeom prst="rect">
            <a:avLst/>
          </a:prstGeom>
        </p:spPr>
        <p:txBody>
          <a:bodyPr wrap="square" lIns="0" tIns="0" rIns="0" bIns="0">
            <a:noAutofit/>
          </a:bodyPr>
          <a:lstStyle>
            <a:lvl1pPr marL="0" indent="0">
              <a:spcBef>
                <a:spcPts val="600"/>
              </a:spcBef>
              <a:buNone/>
              <a:defRPr sz="2000" b="0">
                <a:solidFill>
                  <a:schemeClr val="bg1"/>
                </a:solidFill>
              </a:defRPr>
            </a:lvl1pPr>
            <a:lvl2pPr marL="457200" indent="0">
              <a:buNone/>
              <a:defRPr sz="6600" b="1">
                <a:solidFill>
                  <a:schemeClr val="bg1"/>
                </a:solidFill>
              </a:defRPr>
            </a:lvl2pPr>
            <a:lvl3pPr marL="914400" indent="0">
              <a:buNone/>
              <a:defRPr sz="6600" b="1">
                <a:solidFill>
                  <a:schemeClr val="bg1"/>
                </a:solidFill>
              </a:defRPr>
            </a:lvl3pPr>
            <a:lvl4pPr marL="1371600" indent="0">
              <a:buNone/>
              <a:defRPr sz="6600" b="1">
                <a:solidFill>
                  <a:schemeClr val="bg1"/>
                </a:solidFill>
              </a:defRPr>
            </a:lvl4pPr>
            <a:lvl5pPr marL="1828800" indent="0">
              <a:buNone/>
              <a:defRPr sz="6600" b="1">
                <a:solidFill>
                  <a:schemeClr val="bg1"/>
                </a:solidFill>
              </a:defRPr>
            </a:lvl5pPr>
          </a:lstStyle>
          <a:p>
            <a:pPr lvl="0"/>
            <a:r>
              <a:rPr lang="en-GB" dirty="0"/>
              <a:t>Click to edit text</a:t>
            </a:r>
          </a:p>
        </p:txBody>
      </p:sp>
      <p:sp>
        <p:nvSpPr>
          <p:cNvPr id="8" name="TextBox 7">
            <a:extLst>
              <a:ext uri="{FF2B5EF4-FFF2-40B4-BE49-F238E27FC236}">
                <a16:creationId xmlns:a16="http://schemas.microsoft.com/office/drawing/2014/main" id="{89C09793-345E-5BAC-4B0D-96DF275FA917}"/>
              </a:ext>
            </a:extLst>
          </p:cNvPr>
          <p:cNvSpPr txBox="1"/>
          <p:nvPr userDrawn="1"/>
        </p:nvSpPr>
        <p:spPr>
          <a:xfrm>
            <a:off x="389965" y="6606082"/>
            <a:ext cx="3294743" cy="123111"/>
          </a:xfrm>
          <a:prstGeom prst="rect">
            <a:avLst/>
          </a:prstGeom>
          <a:noFill/>
        </p:spPr>
        <p:txBody>
          <a:bodyPr wrap="square" lIns="0" tIns="0" rIns="0" bIns="0" rtlCol="0" anchor="b">
            <a:noAutofit/>
          </a:bodyPr>
          <a:lstStyle/>
          <a:p>
            <a:r>
              <a:rPr lang="en-GB" sz="800" dirty="0">
                <a:solidFill>
                  <a:schemeClr val="bg1"/>
                </a:solidFill>
              </a:rPr>
              <a:t>Date of preparation: January 2025</a:t>
            </a:r>
          </a:p>
          <a:p>
            <a:r>
              <a:rPr lang="en-IT" sz="800" dirty="0">
                <a:solidFill>
                  <a:schemeClr val="bg1"/>
                </a:solidFill>
              </a:rPr>
              <a:t>MAT Number: </a:t>
            </a:r>
            <a:r>
              <a:rPr lang="en-GB" sz="800" b="0" i="0" u="none" strike="noStrike" dirty="0">
                <a:solidFill>
                  <a:schemeClr val="bg1"/>
                </a:solidFill>
                <a:effectLst/>
                <a:latin typeface="Calibri" panose="020F0502020204030204" pitchFamily="34" charset="0"/>
              </a:rPr>
              <a:t>HQ-BV-24546</a:t>
            </a:r>
            <a:endParaRPr lang="en-IT" sz="800" dirty="0">
              <a:solidFill>
                <a:schemeClr val="bg1"/>
              </a:solidFill>
            </a:endParaRPr>
          </a:p>
        </p:txBody>
      </p:sp>
      <p:pic>
        <p:nvPicPr>
          <p:cNvPr id="13" name="Graphic 12">
            <a:extLst>
              <a:ext uri="{FF2B5EF4-FFF2-40B4-BE49-F238E27FC236}">
                <a16:creationId xmlns:a16="http://schemas.microsoft.com/office/drawing/2014/main" id="{ED0B8617-BE47-5857-CF81-2939453FE162}"/>
              </a:ext>
            </a:extLst>
          </p:cNvPr>
          <p:cNvPicPr>
            <a:picLocks noChangeAspect="1"/>
          </p:cNvPicPr>
          <p:nvPr userDrawn="1"/>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99229" y="243467"/>
            <a:ext cx="1509251" cy="1078580"/>
          </a:xfrm>
          <a:prstGeom prst="rect">
            <a:avLst/>
          </a:prstGeom>
        </p:spPr>
      </p:pic>
    </p:spTree>
    <p:extLst>
      <p:ext uri="{BB962C8B-B14F-4D97-AF65-F5344CB8AC3E}">
        <p14:creationId xmlns:p14="http://schemas.microsoft.com/office/powerpoint/2010/main" val="97819622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le_03">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DC81F4B-2AF2-9335-B27A-2E4D66AE1C1A}"/>
              </a:ext>
            </a:extLst>
          </p:cNvPr>
          <p:cNvSpPr/>
          <p:nvPr userDrawn="1"/>
        </p:nvSpPr>
        <p:spPr>
          <a:xfrm>
            <a:off x="0" y="0"/>
            <a:ext cx="12192000" cy="6858000"/>
          </a:xfrm>
          <a:prstGeom prst="rect">
            <a:avLst/>
          </a:prstGeom>
          <a:gradFill>
            <a:gsLst>
              <a:gs pos="53000">
                <a:schemeClr val="accent1">
                  <a:alpha val="35000"/>
                </a:schemeClr>
              </a:gs>
              <a:gs pos="13000">
                <a:schemeClr val="accent1">
                  <a:lumMod val="50000"/>
                  <a:alpha val="48000"/>
                </a:schemeClr>
              </a:gs>
            </a:gsLst>
            <a:lin ang="216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3" name="think-cell data - do not delete" hidden="1">
            <a:extLst>
              <a:ext uri="{FF2B5EF4-FFF2-40B4-BE49-F238E27FC236}">
                <a16:creationId xmlns:a16="http://schemas.microsoft.com/office/drawing/2014/main" id="{C1F7C738-8EFF-E89B-7517-ABBF09DDB623}"/>
              </a:ext>
            </a:extLst>
          </p:cNvPr>
          <p:cNvGraphicFramePr>
            <a:graphicFrameLocks noChangeAspect="1"/>
          </p:cNvGraphicFramePr>
          <p:nvPr userDrawn="1">
            <p:custDataLst>
              <p:tags r:id="rId1"/>
            </p:custDataLst>
            <p:extLst>
              <p:ext uri="{D42A27DB-BD31-4B8C-83A1-F6EECF244321}">
                <p14:modId xmlns:p14="http://schemas.microsoft.com/office/powerpoint/2010/main" val="661969539"/>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think-cell data - do not delete" hidden="1">
                        <a:extLst>
                          <a:ext uri="{FF2B5EF4-FFF2-40B4-BE49-F238E27FC236}">
                            <a16:creationId xmlns:a16="http://schemas.microsoft.com/office/drawing/2014/main" id="{C1F7C738-8EFF-E89B-7517-ABBF09DDB623}"/>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099" name="Freeform 2098">
            <a:extLst>
              <a:ext uri="{FF2B5EF4-FFF2-40B4-BE49-F238E27FC236}">
                <a16:creationId xmlns:a16="http://schemas.microsoft.com/office/drawing/2014/main" id="{67EDDEA9-60DC-3D0C-814E-E26A212188DA}"/>
              </a:ext>
            </a:extLst>
          </p:cNvPr>
          <p:cNvSpPr/>
          <p:nvPr userDrawn="1"/>
        </p:nvSpPr>
        <p:spPr>
          <a:xfrm rot="11700000">
            <a:off x="1492650" y="-418808"/>
            <a:ext cx="3629622" cy="7413419"/>
          </a:xfrm>
          <a:custGeom>
            <a:avLst/>
            <a:gdLst>
              <a:gd name="connsiteX0" fmla="*/ 3629622 w 3629622"/>
              <a:gd name="connsiteY0" fmla="*/ 6624320 h 7413419"/>
              <a:gd name="connsiteX1" fmla="*/ 684663 w 3629622"/>
              <a:gd name="connsiteY1" fmla="*/ 7413419 h 7413419"/>
              <a:gd name="connsiteX2" fmla="*/ 507581 w 3629622"/>
              <a:gd name="connsiteY2" fmla="*/ 6948201 h 7413419"/>
              <a:gd name="connsiteX3" fmla="*/ 0 w 3629622"/>
              <a:gd name="connsiteY3" fmla="*/ 4183426 h 7413419"/>
              <a:gd name="connsiteX4" fmla="*/ 803939 w 3629622"/>
              <a:gd name="connsiteY4" fmla="*/ 525640 h 7413419"/>
              <a:gd name="connsiteX5" fmla="*/ 945041 w 3629622"/>
              <a:gd name="connsiteY5" fmla="*/ 243726 h 7413419"/>
              <a:gd name="connsiteX6" fmla="*/ 1854641 w 3629622"/>
              <a:gd name="connsiteY6" fmla="*/ 0 h 7413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29622" h="7413419">
                <a:moveTo>
                  <a:pt x="3629622" y="6624320"/>
                </a:moveTo>
                <a:lnTo>
                  <a:pt x="684663" y="7413419"/>
                </a:lnTo>
                <a:lnTo>
                  <a:pt x="507581" y="6948201"/>
                </a:lnTo>
                <a:cubicBezTo>
                  <a:pt x="178992" y="6002135"/>
                  <a:pt x="0" y="5038293"/>
                  <a:pt x="0" y="4183426"/>
                </a:cubicBezTo>
                <a:cubicBezTo>
                  <a:pt x="0" y="2877812"/>
                  <a:pt x="288540" y="1637938"/>
                  <a:pt x="803939" y="525640"/>
                </a:cubicBezTo>
                <a:lnTo>
                  <a:pt x="945041" y="243726"/>
                </a:lnTo>
                <a:lnTo>
                  <a:pt x="1854641" y="0"/>
                </a:lnTo>
                <a:close/>
              </a:path>
            </a:pathLst>
          </a:custGeom>
          <a:solidFill>
            <a:schemeClr val="accent2"/>
          </a:solidFill>
          <a:ln w="0" cap="flat">
            <a:noFill/>
            <a:prstDash val="solid"/>
            <a:miter/>
          </a:ln>
        </p:spPr>
        <p:txBody>
          <a:bodyPr rtlCol="0" anchor="ctr"/>
          <a:lstStyle/>
          <a:p>
            <a:endParaRPr lang="en-US"/>
          </a:p>
        </p:txBody>
      </p:sp>
      <p:sp>
        <p:nvSpPr>
          <p:cNvPr id="2100" name="Text Placeholder 2097">
            <a:extLst>
              <a:ext uri="{FF2B5EF4-FFF2-40B4-BE49-F238E27FC236}">
                <a16:creationId xmlns:a16="http://schemas.microsoft.com/office/drawing/2014/main" id="{1CF0150C-4026-A2A3-8B9B-F4528D10F995}"/>
              </a:ext>
            </a:extLst>
          </p:cNvPr>
          <p:cNvSpPr>
            <a:spLocks noGrp="1"/>
          </p:cNvSpPr>
          <p:nvPr>
            <p:ph type="body" sz="quarter" idx="11" hasCustomPrompt="1"/>
          </p:nvPr>
        </p:nvSpPr>
        <p:spPr>
          <a:xfrm>
            <a:off x="6096000" y="3633470"/>
            <a:ext cx="5594353" cy="664797"/>
          </a:xfrm>
          <a:prstGeom prst="rect">
            <a:avLst/>
          </a:prstGeom>
        </p:spPr>
        <p:txBody>
          <a:bodyPr lIns="0" tIns="0" rIns="0" bIns="0" anchor="b">
            <a:noAutofit/>
          </a:bodyPr>
          <a:lstStyle>
            <a:lvl1pPr marL="0" indent="0" algn="l" defTabSz="914400" rtl="0" eaLnBrk="1" latinLnBrk="0" hangingPunct="1">
              <a:lnSpc>
                <a:spcPct val="80000"/>
              </a:lnSpc>
              <a:spcBef>
                <a:spcPts val="0"/>
              </a:spcBef>
              <a:buNone/>
              <a:defRPr lang="en-GB" sz="4800" b="1" kern="1200">
                <a:solidFill>
                  <a:schemeClr val="bg1"/>
                </a:solidFill>
                <a:latin typeface="+mn-lt"/>
                <a:ea typeface="+mn-ea"/>
                <a:cs typeface="+mn-cs"/>
              </a:defRPr>
            </a:lvl1pPr>
            <a:lvl2pPr marL="0" indent="0" algn="l" defTabSz="914400" rtl="0" eaLnBrk="1" latinLnBrk="0" hangingPunct="1">
              <a:lnSpc>
                <a:spcPct val="90000"/>
              </a:lnSpc>
              <a:buNone/>
              <a:defRPr lang="en-GB" sz="5400" b="1" kern="1200">
                <a:solidFill>
                  <a:schemeClr val="bg1"/>
                </a:solidFill>
                <a:latin typeface="+mn-lt"/>
                <a:ea typeface="+mn-ea"/>
                <a:cs typeface="+mn-cs"/>
              </a:defRPr>
            </a:lvl2pPr>
            <a:lvl3pPr marL="0" indent="0" algn="l" defTabSz="914400" rtl="0" eaLnBrk="1" latinLnBrk="0" hangingPunct="1">
              <a:lnSpc>
                <a:spcPct val="90000"/>
              </a:lnSpc>
              <a:buNone/>
              <a:defRPr lang="en-GB" sz="5400" b="1" kern="1200">
                <a:solidFill>
                  <a:schemeClr val="bg1"/>
                </a:solidFill>
                <a:latin typeface="+mn-lt"/>
                <a:ea typeface="+mn-ea"/>
                <a:cs typeface="+mn-cs"/>
              </a:defRPr>
            </a:lvl3pPr>
            <a:lvl4pPr marL="0" indent="0" algn="l" defTabSz="914400" rtl="0" eaLnBrk="1" latinLnBrk="0" hangingPunct="1">
              <a:lnSpc>
                <a:spcPct val="90000"/>
              </a:lnSpc>
              <a:buNone/>
              <a:defRPr lang="en-GB" sz="5400" b="1" kern="1200">
                <a:solidFill>
                  <a:schemeClr val="bg1"/>
                </a:solidFill>
                <a:latin typeface="+mn-lt"/>
                <a:ea typeface="+mn-ea"/>
                <a:cs typeface="+mn-cs"/>
              </a:defRPr>
            </a:lvl4pPr>
            <a:lvl5pPr marL="0" indent="0" algn="l" defTabSz="914400" rtl="0" eaLnBrk="1" latinLnBrk="0" hangingPunct="1">
              <a:lnSpc>
                <a:spcPct val="90000"/>
              </a:lnSpc>
              <a:buNone/>
              <a:defRPr lang="en-GB" sz="5400" b="1" kern="1200">
                <a:solidFill>
                  <a:schemeClr val="bg1"/>
                </a:solidFill>
                <a:latin typeface="+mn-lt"/>
                <a:ea typeface="+mn-ea"/>
                <a:cs typeface="+mn-cs"/>
              </a:defRPr>
            </a:lvl5pPr>
          </a:lstStyle>
          <a:p>
            <a:pPr lvl="0"/>
            <a:r>
              <a:rPr lang="en-GB" dirty="0"/>
              <a:t>Click to edit title</a:t>
            </a:r>
          </a:p>
        </p:txBody>
      </p:sp>
      <p:sp>
        <p:nvSpPr>
          <p:cNvPr id="5" name="Text Placeholder 2099">
            <a:extLst>
              <a:ext uri="{FF2B5EF4-FFF2-40B4-BE49-F238E27FC236}">
                <a16:creationId xmlns:a16="http://schemas.microsoft.com/office/drawing/2014/main" id="{7E04355A-C21A-C256-10EF-F4338F3A4A82}"/>
              </a:ext>
            </a:extLst>
          </p:cNvPr>
          <p:cNvSpPr>
            <a:spLocks noGrp="1"/>
          </p:cNvSpPr>
          <p:nvPr>
            <p:ph type="body" sz="quarter" idx="14" hasCustomPrompt="1"/>
          </p:nvPr>
        </p:nvSpPr>
        <p:spPr>
          <a:xfrm>
            <a:off x="6096000" y="4467691"/>
            <a:ext cx="5594353" cy="302840"/>
          </a:xfrm>
          <a:prstGeom prst="rect">
            <a:avLst/>
          </a:prstGeom>
        </p:spPr>
        <p:txBody>
          <a:bodyPr wrap="square" lIns="0" tIns="0" rIns="0" bIns="0">
            <a:noAutofit/>
          </a:bodyPr>
          <a:lstStyle>
            <a:lvl1pPr marL="0" indent="0">
              <a:spcBef>
                <a:spcPts val="600"/>
              </a:spcBef>
              <a:buNone/>
              <a:defRPr sz="3200" b="0">
                <a:solidFill>
                  <a:schemeClr val="bg1"/>
                </a:solidFill>
              </a:defRPr>
            </a:lvl1pPr>
            <a:lvl2pPr marL="457200" indent="0">
              <a:buNone/>
              <a:defRPr sz="6600" b="1">
                <a:solidFill>
                  <a:schemeClr val="bg1"/>
                </a:solidFill>
              </a:defRPr>
            </a:lvl2pPr>
            <a:lvl3pPr marL="914400" indent="0">
              <a:buNone/>
              <a:defRPr sz="6600" b="1">
                <a:solidFill>
                  <a:schemeClr val="bg1"/>
                </a:solidFill>
              </a:defRPr>
            </a:lvl3pPr>
            <a:lvl4pPr marL="1371600" indent="0">
              <a:buNone/>
              <a:defRPr sz="6600" b="1">
                <a:solidFill>
                  <a:schemeClr val="bg1"/>
                </a:solidFill>
              </a:defRPr>
            </a:lvl4pPr>
            <a:lvl5pPr marL="1828800" indent="0">
              <a:buNone/>
              <a:defRPr sz="6600" b="1">
                <a:solidFill>
                  <a:schemeClr val="bg1"/>
                </a:solidFill>
              </a:defRPr>
            </a:lvl5pPr>
          </a:lstStyle>
          <a:p>
            <a:pPr lvl="0"/>
            <a:r>
              <a:rPr lang="en-GB" dirty="0"/>
              <a:t>Click to edit text</a:t>
            </a:r>
          </a:p>
        </p:txBody>
      </p:sp>
      <p:pic>
        <p:nvPicPr>
          <p:cNvPr id="2" name="Gráfico 4">
            <a:extLst>
              <a:ext uri="{FF2B5EF4-FFF2-40B4-BE49-F238E27FC236}">
                <a16:creationId xmlns:a16="http://schemas.microsoft.com/office/drawing/2014/main" id="{9A76B25F-685A-A759-67FA-06EE845D27AF}"/>
              </a:ext>
            </a:extLst>
          </p:cNvPr>
          <p:cNvPicPr>
            <a:picLocks noChangeAspect="1"/>
          </p:cNvPicPr>
          <p:nvPr userDrawn="1"/>
        </p:nvPicPr>
        <p:blipFill>
          <a:blip r:embed="rId5" cstate="screen">
            <a:lum bright="100000"/>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1002965" y="6227763"/>
            <a:ext cx="687388" cy="509255"/>
          </a:xfrm>
          <a:prstGeom prst="rect">
            <a:avLst/>
          </a:prstGeom>
        </p:spPr>
      </p:pic>
      <p:sp>
        <p:nvSpPr>
          <p:cNvPr id="7" name="Slide Number Placeholder 3">
            <a:extLst>
              <a:ext uri="{FF2B5EF4-FFF2-40B4-BE49-F238E27FC236}">
                <a16:creationId xmlns:a16="http://schemas.microsoft.com/office/drawing/2014/main" id="{C435D49E-7789-960E-0F8B-0EC7B65987F5}"/>
              </a:ext>
            </a:extLst>
          </p:cNvPr>
          <p:cNvSpPr>
            <a:spLocks noGrp="1"/>
          </p:cNvSpPr>
          <p:nvPr>
            <p:ph type="sldNum" sz="quarter" idx="15"/>
          </p:nvPr>
        </p:nvSpPr>
        <p:spPr>
          <a:xfrm>
            <a:off x="11913455" y="6615636"/>
            <a:ext cx="134652" cy="113557"/>
          </a:xfrm>
        </p:spPr>
        <p:txBody>
          <a:bodyPr/>
          <a:lstStyle>
            <a:lvl1pPr>
              <a:defRPr>
                <a:solidFill>
                  <a:schemeClr val="bg1"/>
                </a:solidFill>
              </a:defRPr>
            </a:lvl1pPr>
          </a:lstStyle>
          <a:p>
            <a:fld id="{0C2A03C2-618D-0049-8007-B6874CE3F48B}" type="slidenum">
              <a:rPr lang="en-GB"/>
              <a:pPr/>
              <a:t>‹#›</a:t>
            </a:fld>
            <a:endParaRPr lang="en-GB"/>
          </a:p>
        </p:txBody>
      </p:sp>
      <p:sp>
        <p:nvSpPr>
          <p:cNvPr id="8" name="Segnaposto immagine 7">
            <a:extLst>
              <a:ext uri="{FF2B5EF4-FFF2-40B4-BE49-F238E27FC236}">
                <a16:creationId xmlns:a16="http://schemas.microsoft.com/office/drawing/2014/main" id="{B3A0937B-B9FE-630B-D600-BC981C3A0395}"/>
              </a:ext>
            </a:extLst>
          </p:cNvPr>
          <p:cNvSpPr>
            <a:spLocks noGrp="1"/>
          </p:cNvSpPr>
          <p:nvPr>
            <p:ph type="pic" sz="quarter" idx="16"/>
          </p:nvPr>
        </p:nvSpPr>
        <p:spPr>
          <a:xfrm>
            <a:off x="0" y="0"/>
            <a:ext cx="5162552" cy="6864350"/>
          </a:xfrm>
          <a:custGeom>
            <a:avLst/>
            <a:gdLst>
              <a:gd name="connsiteX0" fmla="*/ 0 w 5158706"/>
              <a:gd name="connsiteY0" fmla="*/ 0 h 6858000"/>
              <a:gd name="connsiteX1" fmla="*/ 5158706 w 5158706"/>
              <a:gd name="connsiteY1" fmla="*/ 0 h 6858000"/>
              <a:gd name="connsiteX2" fmla="*/ 5158706 w 5158706"/>
              <a:gd name="connsiteY2" fmla="*/ 0 h 6858000"/>
              <a:gd name="connsiteX3" fmla="*/ 5158706 w 5158706"/>
              <a:gd name="connsiteY3" fmla="*/ 6858000 h 6858000"/>
              <a:gd name="connsiteX4" fmla="*/ 5158706 w 5158706"/>
              <a:gd name="connsiteY4" fmla="*/ 6858000 h 6858000"/>
              <a:gd name="connsiteX5" fmla="*/ 0 w 5158706"/>
              <a:gd name="connsiteY5" fmla="*/ 6858000 h 6858000"/>
              <a:gd name="connsiteX6" fmla="*/ 0 w 5158706"/>
              <a:gd name="connsiteY6" fmla="*/ 6858000 h 6858000"/>
              <a:gd name="connsiteX7" fmla="*/ 0 w 5158706"/>
              <a:gd name="connsiteY7" fmla="*/ 0 h 6858000"/>
              <a:gd name="connsiteX8" fmla="*/ 0 w 5158706"/>
              <a:gd name="connsiteY8" fmla="*/ 0 h 6858000"/>
              <a:gd name="connsiteX0" fmla="*/ 0 w 5158706"/>
              <a:gd name="connsiteY0" fmla="*/ 0 h 6858000"/>
              <a:gd name="connsiteX1" fmla="*/ 5158706 w 5158706"/>
              <a:gd name="connsiteY1" fmla="*/ 0 h 6858000"/>
              <a:gd name="connsiteX2" fmla="*/ 5158706 w 5158706"/>
              <a:gd name="connsiteY2" fmla="*/ 0 h 6858000"/>
              <a:gd name="connsiteX3" fmla="*/ 5149849 w 5158706"/>
              <a:gd name="connsiteY3" fmla="*/ 2273300 h 6858000"/>
              <a:gd name="connsiteX4" fmla="*/ 5158706 w 5158706"/>
              <a:gd name="connsiteY4" fmla="*/ 6858000 h 6858000"/>
              <a:gd name="connsiteX5" fmla="*/ 5158706 w 5158706"/>
              <a:gd name="connsiteY5" fmla="*/ 6858000 h 6858000"/>
              <a:gd name="connsiteX6" fmla="*/ 0 w 5158706"/>
              <a:gd name="connsiteY6" fmla="*/ 6858000 h 6858000"/>
              <a:gd name="connsiteX7" fmla="*/ 0 w 5158706"/>
              <a:gd name="connsiteY7" fmla="*/ 6858000 h 6858000"/>
              <a:gd name="connsiteX8" fmla="*/ 0 w 5158706"/>
              <a:gd name="connsiteY8" fmla="*/ 0 h 6858000"/>
              <a:gd name="connsiteX9" fmla="*/ 0 w 5158706"/>
              <a:gd name="connsiteY9" fmla="*/ 0 h 6858000"/>
              <a:gd name="connsiteX0" fmla="*/ 0 w 5158706"/>
              <a:gd name="connsiteY0" fmla="*/ 0 h 6858000"/>
              <a:gd name="connsiteX1" fmla="*/ 5158706 w 5158706"/>
              <a:gd name="connsiteY1" fmla="*/ 0 h 6858000"/>
              <a:gd name="connsiteX2" fmla="*/ 4885656 w 5158706"/>
              <a:gd name="connsiteY2" fmla="*/ 6350 h 6858000"/>
              <a:gd name="connsiteX3" fmla="*/ 5149849 w 5158706"/>
              <a:gd name="connsiteY3" fmla="*/ 2273300 h 6858000"/>
              <a:gd name="connsiteX4" fmla="*/ 5158706 w 5158706"/>
              <a:gd name="connsiteY4" fmla="*/ 6858000 h 6858000"/>
              <a:gd name="connsiteX5" fmla="*/ 5158706 w 5158706"/>
              <a:gd name="connsiteY5" fmla="*/ 6858000 h 6858000"/>
              <a:gd name="connsiteX6" fmla="*/ 0 w 5158706"/>
              <a:gd name="connsiteY6" fmla="*/ 6858000 h 6858000"/>
              <a:gd name="connsiteX7" fmla="*/ 0 w 5158706"/>
              <a:gd name="connsiteY7" fmla="*/ 6858000 h 6858000"/>
              <a:gd name="connsiteX8" fmla="*/ 0 w 5158706"/>
              <a:gd name="connsiteY8" fmla="*/ 0 h 6858000"/>
              <a:gd name="connsiteX9" fmla="*/ 0 w 5158706"/>
              <a:gd name="connsiteY9" fmla="*/ 0 h 6858000"/>
              <a:gd name="connsiteX0" fmla="*/ 0 w 5158706"/>
              <a:gd name="connsiteY0" fmla="*/ 0 h 6858000"/>
              <a:gd name="connsiteX1" fmla="*/ 5158706 w 5158706"/>
              <a:gd name="connsiteY1" fmla="*/ 0 h 6858000"/>
              <a:gd name="connsiteX2" fmla="*/ 4885656 w 5158706"/>
              <a:gd name="connsiteY2" fmla="*/ 6350 h 6858000"/>
              <a:gd name="connsiteX3" fmla="*/ 5149849 w 5158706"/>
              <a:gd name="connsiteY3" fmla="*/ 2273300 h 6858000"/>
              <a:gd name="connsiteX4" fmla="*/ 5158706 w 5158706"/>
              <a:gd name="connsiteY4" fmla="*/ 6858000 h 6858000"/>
              <a:gd name="connsiteX5" fmla="*/ 5158706 w 5158706"/>
              <a:gd name="connsiteY5" fmla="*/ 6858000 h 6858000"/>
              <a:gd name="connsiteX6" fmla="*/ 0 w 5158706"/>
              <a:gd name="connsiteY6" fmla="*/ 6858000 h 6858000"/>
              <a:gd name="connsiteX7" fmla="*/ 0 w 5158706"/>
              <a:gd name="connsiteY7" fmla="*/ 6858000 h 6858000"/>
              <a:gd name="connsiteX8" fmla="*/ 0 w 5158706"/>
              <a:gd name="connsiteY8" fmla="*/ 0 h 6858000"/>
              <a:gd name="connsiteX9" fmla="*/ 0 w 5158706"/>
              <a:gd name="connsiteY9" fmla="*/ 0 h 6858000"/>
              <a:gd name="connsiteX0" fmla="*/ 0 w 5158706"/>
              <a:gd name="connsiteY0" fmla="*/ 0 h 6864350"/>
              <a:gd name="connsiteX1" fmla="*/ 5158706 w 5158706"/>
              <a:gd name="connsiteY1" fmla="*/ 0 h 6864350"/>
              <a:gd name="connsiteX2" fmla="*/ 4885656 w 5158706"/>
              <a:gd name="connsiteY2" fmla="*/ 6350 h 6864350"/>
              <a:gd name="connsiteX3" fmla="*/ 5149849 w 5158706"/>
              <a:gd name="connsiteY3" fmla="*/ 2273300 h 6864350"/>
              <a:gd name="connsiteX4" fmla="*/ 5158706 w 5158706"/>
              <a:gd name="connsiteY4" fmla="*/ 6858000 h 6864350"/>
              <a:gd name="connsiteX5" fmla="*/ 3291806 w 5158706"/>
              <a:gd name="connsiteY5" fmla="*/ 6864350 h 6864350"/>
              <a:gd name="connsiteX6" fmla="*/ 0 w 5158706"/>
              <a:gd name="connsiteY6" fmla="*/ 6858000 h 6864350"/>
              <a:gd name="connsiteX7" fmla="*/ 0 w 5158706"/>
              <a:gd name="connsiteY7" fmla="*/ 6858000 h 6864350"/>
              <a:gd name="connsiteX8" fmla="*/ 0 w 5158706"/>
              <a:gd name="connsiteY8" fmla="*/ 0 h 6864350"/>
              <a:gd name="connsiteX9" fmla="*/ 0 w 5158706"/>
              <a:gd name="connsiteY9" fmla="*/ 0 h 6864350"/>
              <a:gd name="connsiteX0" fmla="*/ 0 w 5158706"/>
              <a:gd name="connsiteY0" fmla="*/ 0 h 6864350"/>
              <a:gd name="connsiteX1" fmla="*/ 5158706 w 5158706"/>
              <a:gd name="connsiteY1" fmla="*/ 0 h 6864350"/>
              <a:gd name="connsiteX2" fmla="*/ 4885656 w 5158706"/>
              <a:gd name="connsiteY2" fmla="*/ 6350 h 6864350"/>
              <a:gd name="connsiteX3" fmla="*/ 5149849 w 5158706"/>
              <a:gd name="connsiteY3" fmla="*/ 2273300 h 6864350"/>
              <a:gd name="connsiteX4" fmla="*/ 4999956 w 5158706"/>
              <a:gd name="connsiteY4" fmla="*/ 6089650 h 6864350"/>
              <a:gd name="connsiteX5" fmla="*/ 3291806 w 5158706"/>
              <a:gd name="connsiteY5" fmla="*/ 6864350 h 6864350"/>
              <a:gd name="connsiteX6" fmla="*/ 0 w 5158706"/>
              <a:gd name="connsiteY6" fmla="*/ 6858000 h 6864350"/>
              <a:gd name="connsiteX7" fmla="*/ 0 w 5158706"/>
              <a:gd name="connsiteY7" fmla="*/ 6858000 h 6864350"/>
              <a:gd name="connsiteX8" fmla="*/ 0 w 5158706"/>
              <a:gd name="connsiteY8" fmla="*/ 0 h 6864350"/>
              <a:gd name="connsiteX9" fmla="*/ 0 w 5158706"/>
              <a:gd name="connsiteY9" fmla="*/ 0 h 6864350"/>
              <a:gd name="connsiteX0" fmla="*/ 0 w 5158706"/>
              <a:gd name="connsiteY0" fmla="*/ 0 h 6864350"/>
              <a:gd name="connsiteX1" fmla="*/ 5158706 w 5158706"/>
              <a:gd name="connsiteY1" fmla="*/ 0 h 6864350"/>
              <a:gd name="connsiteX2" fmla="*/ 4885656 w 5158706"/>
              <a:gd name="connsiteY2" fmla="*/ 6350 h 6864350"/>
              <a:gd name="connsiteX3" fmla="*/ 5149849 w 5158706"/>
              <a:gd name="connsiteY3" fmla="*/ 2273300 h 6864350"/>
              <a:gd name="connsiteX4" fmla="*/ 3291806 w 5158706"/>
              <a:gd name="connsiteY4" fmla="*/ 6864350 h 6864350"/>
              <a:gd name="connsiteX5" fmla="*/ 0 w 5158706"/>
              <a:gd name="connsiteY5" fmla="*/ 6858000 h 6864350"/>
              <a:gd name="connsiteX6" fmla="*/ 0 w 5158706"/>
              <a:gd name="connsiteY6" fmla="*/ 6858000 h 6864350"/>
              <a:gd name="connsiteX7" fmla="*/ 0 w 5158706"/>
              <a:gd name="connsiteY7" fmla="*/ 0 h 6864350"/>
              <a:gd name="connsiteX8" fmla="*/ 0 w 5158706"/>
              <a:gd name="connsiteY8" fmla="*/ 0 h 6864350"/>
              <a:gd name="connsiteX0" fmla="*/ 0 w 5224237"/>
              <a:gd name="connsiteY0" fmla="*/ 0 h 6864350"/>
              <a:gd name="connsiteX1" fmla="*/ 5158706 w 5224237"/>
              <a:gd name="connsiteY1" fmla="*/ 0 h 6864350"/>
              <a:gd name="connsiteX2" fmla="*/ 4885656 w 5224237"/>
              <a:gd name="connsiteY2" fmla="*/ 6350 h 6864350"/>
              <a:gd name="connsiteX3" fmla="*/ 5149849 w 5224237"/>
              <a:gd name="connsiteY3" fmla="*/ 2273300 h 6864350"/>
              <a:gd name="connsiteX4" fmla="*/ 3291806 w 5224237"/>
              <a:gd name="connsiteY4" fmla="*/ 6864350 h 6864350"/>
              <a:gd name="connsiteX5" fmla="*/ 0 w 5224237"/>
              <a:gd name="connsiteY5" fmla="*/ 6858000 h 6864350"/>
              <a:gd name="connsiteX6" fmla="*/ 0 w 5224237"/>
              <a:gd name="connsiteY6" fmla="*/ 6858000 h 6864350"/>
              <a:gd name="connsiteX7" fmla="*/ 0 w 5224237"/>
              <a:gd name="connsiteY7" fmla="*/ 0 h 6864350"/>
              <a:gd name="connsiteX8" fmla="*/ 0 w 5224237"/>
              <a:gd name="connsiteY8" fmla="*/ 0 h 6864350"/>
              <a:gd name="connsiteX0" fmla="*/ 0 w 5158706"/>
              <a:gd name="connsiteY0" fmla="*/ 0 h 6864350"/>
              <a:gd name="connsiteX1" fmla="*/ 5158706 w 5158706"/>
              <a:gd name="connsiteY1" fmla="*/ 0 h 6864350"/>
              <a:gd name="connsiteX2" fmla="*/ 4885656 w 5158706"/>
              <a:gd name="connsiteY2" fmla="*/ 6350 h 6864350"/>
              <a:gd name="connsiteX3" fmla="*/ 5149849 w 5158706"/>
              <a:gd name="connsiteY3" fmla="*/ 2273300 h 6864350"/>
              <a:gd name="connsiteX4" fmla="*/ 3291806 w 5158706"/>
              <a:gd name="connsiteY4" fmla="*/ 6864350 h 6864350"/>
              <a:gd name="connsiteX5" fmla="*/ 0 w 5158706"/>
              <a:gd name="connsiteY5" fmla="*/ 6858000 h 6864350"/>
              <a:gd name="connsiteX6" fmla="*/ 0 w 5158706"/>
              <a:gd name="connsiteY6" fmla="*/ 6858000 h 6864350"/>
              <a:gd name="connsiteX7" fmla="*/ 0 w 5158706"/>
              <a:gd name="connsiteY7" fmla="*/ 0 h 6864350"/>
              <a:gd name="connsiteX8" fmla="*/ 0 w 5158706"/>
              <a:gd name="connsiteY8" fmla="*/ 0 h 6864350"/>
              <a:gd name="connsiteX0" fmla="*/ 0 w 5158706"/>
              <a:gd name="connsiteY0" fmla="*/ 0 h 6864350"/>
              <a:gd name="connsiteX1" fmla="*/ 5158706 w 5158706"/>
              <a:gd name="connsiteY1" fmla="*/ 0 h 6864350"/>
              <a:gd name="connsiteX2" fmla="*/ 4885656 w 5158706"/>
              <a:gd name="connsiteY2" fmla="*/ 6350 h 6864350"/>
              <a:gd name="connsiteX3" fmla="*/ 5149849 w 5158706"/>
              <a:gd name="connsiteY3" fmla="*/ 2273300 h 6864350"/>
              <a:gd name="connsiteX4" fmla="*/ 3291806 w 5158706"/>
              <a:gd name="connsiteY4" fmla="*/ 6864350 h 6864350"/>
              <a:gd name="connsiteX5" fmla="*/ 0 w 5158706"/>
              <a:gd name="connsiteY5" fmla="*/ 6858000 h 6864350"/>
              <a:gd name="connsiteX6" fmla="*/ 0 w 5158706"/>
              <a:gd name="connsiteY6" fmla="*/ 6858000 h 6864350"/>
              <a:gd name="connsiteX7" fmla="*/ 0 w 5158706"/>
              <a:gd name="connsiteY7" fmla="*/ 0 h 6864350"/>
              <a:gd name="connsiteX8" fmla="*/ 0 w 5158706"/>
              <a:gd name="connsiteY8" fmla="*/ 0 h 6864350"/>
              <a:gd name="connsiteX0" fmla="*/ 0 w 5158706"/>
              <a:gd name="connsiteY0" fmla="*/ 0 h 6864350"/>
              <a:gd name="connsiteX1" fmla="*/ 5158706 w 5158706"/>
              <a:gd name="connsiteY1" fmla="*/ 0 h 6864350"/>
              <a:gd name="connsiteX2" fmla="*/ 4885656 w 5158706"/>
              <a:gd name="connsiteY2" fmla="*/ 6350 h 6864350"/>
              <a:gd name="connsiteX3" fmla="*/ 5149849 w 5158706"/>
              <a:gd name="connsiteY3" fmla="*/ 2273300 h 6864350"/>
              <a:gd name="connsiteX4" fmla="*/ 3291806 w 5158706"/>
              <a:gd name="connsiteY4" fmla="*/ 6864350 h 6864350"/>
              <a:gd name="connsiteX5" fmla="*/ 0 w 5158706"/>
              <a:gd name="connsiteY5" fmla="*/ 6858000 h 6864350"/>
              <a:gd name="connsiteX6" fmla="*/ 0 w 5158706"/>
              <a:gd name="connsiteY6" fmla="*/ 6858000 h 6864350"/>
              <a:gd name="connsiteX7" fmla="*/ 0 w 5158706"/>
              <a:gd name="connsiteY7" fmla="*/ 0 h 6864350"/>
              <a:gd name="connsiteX8" fmla="*/ 0 w 5158706"/>
              <a:gd name="connsiteY8" fmla="*/ 0 h 6864350"/>
              <a:gd name="connsiteX0" fmla="*/ 0 w 5158706"/>
              <a:gd name="connsiteY0" fmla="*/ 0 h 6864350"/>
              <a:gd name="connsiteX1" fmla="*/ 5158706 w 5158706"/>
              <a:gd name="connsiteY1" fmla="*/ 0 h 6864350"/>
              <a:gd name="connsiteX2" fmla="*/ 4885656 w 5158706"/>
              <a:gd name="connsiteY2" fmla="*/ 6350 h 6864350"/>
              <a:gd name="connsiteX3" fmla="*/ 5149849 w 5158706"/>
              <a:gd name="connsiteY3" fmla="*/ 2273300 h 6864350"/>
              <a:gd name="connsiteX4" fmla="*/ 3291806 w 5158706"/>
              <a:gd name="connsiteY4" fmla="*/ 6864350 h 6864350"/>
              <a:gd name="connsiteX5" fmla="*/ 0 w 5158706"/>
              <a:gd name="connsiteY5" fmla="*/ 6858000 h 6864350"/>
              <a:gd name="connsiteX6" fmla="*/ 0 w 5158706"/>
              <a:gd name="connsiteY6" fmla="*/ 6858000 h 6864350"/>
              <a:gd name="connsiteX7" fmla="*/ 0 w 5158706"/>
              <a:gd name="connsiteY7" fmla="*/ 0 h 6864350"/>
              <a:gd name="connsiteX8" fmla="*/ 0 w 5158706"/>
              <a:gd name="connsiteY8" fmla="*/ 0 h 6864350"/>
              <a:gd name="connsiteX0" fmla="*/ 0 w 5152279"/>
              <a:gd name="connsiteY0" fmla="*/ 0 h 6864350"/>
              <a:gd name="connsiteX1" fmla="*/ 4885656 w 5152279"/>
              <a:gd name="connsiteY1" fmla="*/ 6350 h 6864350"/>
              <a:gd name="connsiteX2" fmla="*/ 5149849 w 5152279"/>
              <a:gd name="connsiteY2" fmla="*/ 2273300 h 6864350"/>
              <a:gd name="connsiteX3" fmla="*/ 3291806 w 5152279"/>
              <a:gd name="connsiteY3" fmla="*/ 6864350 h 6864350"/>
              <a:gd name="connsiteX4" fmla="*/ 0 w 5152279"/>
              <a:gd name="connsiteY4" fmla="*/ 6858000 h 6864350"/>
              <a:gd name="connsiteX5" fmla="*/ 0 w 5152279"/>
              <a:gd name="connsiteY5" fmla="*/ 6858000 h 6864350"/>
              <a:gd name="connsiteX6" fmla="*/ 0 w 5152279"/>
              <a:gd name="connsiteY6" fmla="*/ 0 h 6864350"/>
              <a:gd name="connsiteX7" fmla="*/ 0 w 5152279"/>
              <a:gd name="connsiteY7" fmla="*/ 0 h 6864350"/>
              <a:gd name="connsiteX0" fmla="*/ 0 w 5153931"/>
              <a:gd name="connsiteY0" fmla="*/ 0 h 6864350"/>
              <a:gd name="connsiteX1" fmla="*/ 4885656 w 5153931"/>
              <a:gd name="connsiteY1" fmla="*/ 6350 h 6864350"/>
              <a:gd name="connsiteX2" fmla="*/ 5149849 w 5153931"/>
              <a:gd name="connsiteY2" fmla="*/ 2273300 h 6864350"/>
              <a:gd name="connsiteX3" fmla="*/ 3291806 w 5153931"/>
              <a:gd name="connsiteY3" fmla="*/ 6864350 h 6864350"/>
              <a:gd name="connsiteX4" fmla="*/ 0 w 5153931"/>
              <a:gd name="connsiteY4" fmla="*/ 6858000 h 6864350"/>
              <a:gd name="connsiteX5" fmla="*/ 0 w 5153931"/>
              <a:gd name="connsiteY5" fmla="*/ 6858000 h 6864350"/>
              <a:gd name="connsiteX6" fmla="*/ 0 w 5153931"/>
              <a:gd name="connsiteY6" fmla="*/ 0 h 6864350"/>
              <a:gd name="connsiteX7" fmla="*/ 0 w 5153931"/>
              <a:gd name="connsiteY7" fmla="*/ 0 h 6864350"/>
              <a:gd name="connsiteX0" fmla="*/ 0 w 5166381"/>
              <a:gd name="connsiteY0" fmla="*/ 0 h 6864350"/>
              <a:gd name="connsiteX1" fmla="*/ 4885656 w 5166381"/>
              <a:gd name="connsiteY1" fmla="*/ 6350 h 6864350"/>
              <a:gd name="connsiteX2" fmla="*/ 5162549 w 5166381"/>
              <a:gd name="connsiteY2" fmla="*/ 2315634 h 6864350"/>
              <a:gd name="connsiteX3" fmla="*/ 3291806 w 5166381"/>
              <a:gd name="connsiteY3" fmla="*/ 6864350 h 6864350"/>
              <a:gd name="connsiteX4" fmla="*/ 0 w 5166381"/>
              <a:gd name="connsiteY4" fmla="*/ 6858000 h 6864350"/>
              <a:gd name="connsiteX5" fmla="*/ 0 w 5166381"/>
              <a:gd name="connsiteY5" fmla="*/ 6858000 h 6864350"/>
              <a:gd name="connsiteX6" fmla="*/ 0 w 5166381"/>
              <a:gd name="connsiteY6" fmla="*/ 0 h 6864350"/>
              <a:gd name="connsiteX7" fmla="*/ 0 w 5166381"/>
              <a:gd name="connsiteY7" fmla="*/ 0 h 6864350"/>
              <a:gd name="connsiteX0" fmla="*/ 0 w 5162662"/>
              <a:gd name="connsiteY0" fmla="*/ 0 h 6864350"/>
              <a:gd name="connsiteX1" fmla="*/ 4885656 w 5162662"/>
              <a:gd name="connsiteY1" fmla="*/ 6350 h 6864350"/>
              <a:gd name="connsiteX2" fmla="*/ 5162549 w 5162662"/>
              <a:gd name="connsiteY2" fmla="*/ 2315634 h 6864350"/>
              <a:gd name="connsiteX3" fmla="*/ 3291806 w 5162662"/>
              <a:gd name="connsiteY3" fmla="*/ 6864350 h 6864350"/>
              <a:gd name="connsiteX4" fmla="*/ 0 w 5162662"/>
              <a:gd name="connsiteY4" fmla="*/ 6858000 h 6864350"/>
              <a:gd name="connsiteX5" fmla="*/ 0 w 5162662"/>
              <a:gd name="connsiteY5" fmla="*/ 6858000 h 6864350"/>
              <a:gd name="connsiteX6" fmla="*/ 0 w 5162662"/>
              <a:gd name="connsiteY6" fmla="*/ 0 h 6864350"/>
              <a:gd name="connsiteX7" fmla="*/ 0 w 5162662"/>
              <a:gd name="connsiteY7" fmla="*/ 0 h 6864350"/>
              <a:gd name="connsiteX0" fmla="*/ 0 w 5244200"/>
              <a:gd name="connsiteY0" fmla="*/ 0 h 6864350"/>
              <a:gd name="connsiteX1" fmla="*/ 4856023 w 5244200"/>
              <a:gd name="connsiteY1" fmla="*/ 2117 h 6864350"/>
              <a:gd name="connsiteX2" fmla="*/ 5162549 w 5244200"/>
              <a:gd name="connsiteY2" fmla="*/ 2315634 h 6864350"/>
              <a:gd name="connsiteX3" fmla="*/ 3291806 w 5244200"/>
              <a:gd name="connsiteY3" fmla="*/ 6864350 h 6864350"/>
              <a:gd name="connsiteX4" fmla="*/ 0 w 5244200"/>
              <a:gd name="connsiteY4" fmla="*/ 6858000 h 6864350"/>
              <a:gd name="connsiteX5" fmla="*/ 0 w 5244200"/>
              <a:gd name="connsiteY5" fmla="*/ 6858000 h 6864350"/>
              <a:gd name="connsiteX6" fmla="*/ 0 w 5244200"/>
              <a:gd name="connsiteY6" fmla="*/ 0 h 6864350"/>
              <a:gd name="connsiteX7" fmla="*/ 0 w 5244200"/>
              <a:gd name="connsiteY7" fmla="*/ 0 h 6864350"/>
              <a:gd name="connsiteX0" fmla="*/ 0 w 5162729"/>
              <a:gd name="connsiteY0" fmla="*/ 0 h 6864350"/>
              <a:gd name="connsiteX1" fmla="*/ 4856023 w 5162729"/>
              <a:gd name="connsiteY1" fmla="*/ 2117 h 6864350"/>
              <a:gd name="connsiteX2" fmla="*/ 5162549 w 5162729"/>
              <a:gd name="connsiteY2" fmla="*/ 2315634 h 6864350"/>
              <a:gd name="connsiteX3" fmla="*/ 3291806 w 5162729"/>
              <a:gd name="connsiteY3" fmla="*/ 6864350 h 6864350"/>
              <a:gd name="connsiteX4" fmla="*/ 0 w 5162729"/>
              <a:gd name="connsiteY4" fmla="*/ 6858000 h 6864350"/>
              <a:gd name="connsiteX5" fmla="*/ 0 w 5162729"/>
              <a:gd name="connsiteY5" fmla="*/ 6858000 h 6864350"/>
              <a:gd name="connsiteX6" fmla="*/ 0 w 5162729"/>
              <a:gd name="connsiteY6" fmla="*/ 0 h 6864350"/>
              <a:gd name="connsiteX7" fmla="*/ 0 w 5162729"/>
              <a:gd name="connsiteY7" fmla="*/ 0 h 6864350"/>
              <a:gd name="connsiteX0" fmla="*/ 0 w 5162552"/>
              <a:gd name="connsiteY0" fmla="*/ 0 h 6864350"/>
              <a:gd name="connsiteX1" fmla="*/ 4856023 w 5162552"/>
              <a:gd name="connsiteY1" fmla="*/ 2117 h 6864350"/>
              <a:gd name="connsiteX2" fmla="*/ 5162549 w 5162552"/>
              <a:gd name="connsiteY2" fmla="*/ 2315634 h 6864350"/>
              <a:gd name="connsiteX3" fmla="*/ 3291806 w 5162552"/>
              <a:gd name="connsiteY3" fmla="*/ 6864350 h 6864350"/>
              <a:gd name="connsiteX4" fmla="*/ 0 w 5162552"/>
              <a:gd name="connsiteY4" fmla="*/ 6858000 h 6864350"/>
              <a:gd name="connsiteX5" fmla="*/ 0 w 5162552"/>
              <a:gd name="connsiteY5" fmla="*/ 6858000 h 6864350"/>
              <a:gd name="connsiteX6" fmla="*/ 0 w 5162552"/>
              <a:gd name="connsiteY6" fmla="*/ 0 h 6864350"/>
              <a:gd name="connsiteX7" fmla="*/ 0 w 5162552"/>
              <a:gd name="connsiteY7" fmla="*/ 0 h 6864350"/>
              <a:gd name="connsiteX0" fmla="*/ 0 w 5162552"/>
              <a:gd name="connsiteY0" fmla="*/ 0 h 6864350"/>
              <a:gd name="connsiteX1" fmla="*/ 4856023 w 5162552"/>
              <a:gd name="connsiteY1" fmla="*/ 2117 h 6864350"/>
              <a:gd name="connsiteX2" fmla="*/ 5162549 w 5162552"/>
              <a:gd name="connsiteY2" fmla="*/ 2315634 h 6864350"/>
              <a:gd name="connsiteX3" fmla="*/ 3291806 w 5162552"/>
              <a:gd name="connsiteY3" fmla="*/ 6864350 h 6864350"/>
              <a:gd name="connsiteX4" fmla="*/ 0 w 5162552"/>
              <a:gd name="connsiteY4" fmla="*/ 6858000 h 6864350"/>
              <a:gd name="connsiteX5" fmla="*/ 0 w 5162552"/>
              <a:gd name="connsiteY5" fmla="*/ 6858000 h 6864350"/>
              <a:gd name="connsiteX6" fmla="*/ 0 w 5162552"/>
              <a:gd name="connsiteY6" fmla="*/ 0 h 6864350"/>
              <a:gd name="connsiteX7" fmla="*/ 0 w 5162552"/>
              <a:gd name="connsiteY7" fmla="*/ 0 h 6864350"/>
              <a:gd name="connsiteX0" fmla="*/ 0 w 5162552"/>
              <a:gd name="connsiteY0" fmla="*/ 0 h 6864350"/>
              <a:gd name="connsiteX1" fmla="*/ 4856023 w 5162552"/>
              <a:gd name="connsiteY1" fmla="*/ 2117 h 6864350"/>
              <a:gd name="connsiteX2" fmla="*/ 5162549 w 5162552"/>
              <a:gd name="connsiteY2" fmla="*/ 2315634 h 6864350"/>
              <a:gd name="connsiteX3" fmla="*/ 3291806 w 5162552"/>
              <a:gd name="connsiteY3" fmla="*/ 6864350 h 6864350"/>
              <a:gd name="connsiteX4" fmla="*/ 0 w 5162552"/>
              <a:gd name="connsiteY4" fmla="*/ 6858000 h 6864350"/>
              <a:gd name="connsiteX5" fmla="*/ 0 w 5162552"/>
              <a:gd name="connsiteY5" fmla="*/ 6858000 h 6864350"/>
              <a:gd name="connsiteX6" fmla="*/ 0 w 5162552"/>
              <a:gd name="connsiteY6" fmla="*/ 0 h 6864350"/>
              <a:gd name="connsiteX7" fmla="*/ 0 w 5162552"/>
              <a:gd name="connsiteY7" fmla="*/ 0 h 686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62552" h="6864350">
                <a:moveTo>
                  <a:pt x="0" y="0"/>
                </a:moveTo>
                <a:lnTo>
                  <a:pt x="4856023" y="2117"/>
                </a:lnTo>
                <a:cubicBezTo>
                  <a:pt x="4979430" y="416983"/>
                  <a:pt x="5161217" y="1159210"/>
                  <a:pt x="5162549" y="2315634"/>
                </a:cubicBezTo>
                <a:cubicBezTo>
                  <a:pt x="5164217" y="3763824"/>
                  <a:pt x="4550164" y="5524500"/>
                  <a:pt x="3291806" y="6864350"/>
                </a:cubicBezTo>
                <a:lnTo>
                  <a:pt x="0" y="6858000"/>
                </a:lnTo>
                <a:lnTo>
                  <a:pt x="0" y="6858000"/>
                </a:lnTo>
                <a:lnTo>
                  <a:pt x="0" y="0"/>
                </a:lnTo>
                <a:lnTo>
                  <a:pt x="0" y="0"/>
                </a:lnTo>
                <a:close/>
              </a:path>
            </a:pathLst>
          </a:custGeom>
          <a:solidFill>
            <a:schemeClr val="bg1"/>
          </a:solidFill>
          <a:ln>
            <a:noFill/>
          </a:ln>
        </p:spPr>
        <p:txBody>
          <a:bodyPr anchor="ctr" anchorCtr="0"/>
          <a:lstStyle>
            <a:lvl1pPr algn="ctr">
              <a:defRPr/>
            </a:lvl1pPr>
          </a:lstStyle>
          <a:p>
            <a:endParaRPr lang="it-IT" dirty="0"/>
          </a:p>
        </p:txBody>
      </p:sp>
    </p:spTree>
    <p:extLst>
      <p:ext uri="{BB962C8B-B14F-4D97-AF65-F5344CB8AC3E}">
        <p14:creationId xmlns:p14="http://schemas.microsoft.com/office/powerpoint/2010/main" val="2304290635"/>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vider_Slide">
    <p:bg>
      <p:bgPr>
        <a:solidFill>
          <a:schemeClr val="accent1"/>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C1F7C738-8EFF-E89B-7517-ABBF09DDB623}"/>
              </a:ext>
            </a:extLst>
          </p:cNvPr>
          <p:cNvGraphicFramePr>
            <a:graphicFrameLocks noChangeAspect="1"/>
          </p:cNvGraphicFramePr>
          <p:nvPr userDrawn="1">
            <p:custDataLst>
              <p:tags r:id="rId1"/>
            </p:custDataLst>
            <p:extLst>
              <p:ext uri="{D42A27DB-BD31-4B8C-83A1-F6EECF244321}">
                <p14:modId xmlns:p14="http://schemas.microsoft.com/office/powerpoint/2010/main" val="146165983"/>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think-cell data - do not delete" hidden="1">
                        <a:extLst>
                          <a:ext uri="{FF2B5EF4-FFF2-40B4-BE49-F238E27FC236}">
                            <a16:creationId xmlns:a16="http://schemas.microsoft.com/office/drawing/2014/main" id="{C1F7C738-8EFF-E89B-7517-ABBF09DDB623}"/>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4" name="Slide Number Placeholder 3">
            <a:extLst>
              <a:ext uri="{FF2B5EF4-FFF2-40B4-BE49-F238E27FC236}">
                <a16:creationId xmlns:a16="http://schemas.microsoft.com/office/drawing/2014/main" id="{FCDD8364-0D55-8DAF-6824-24ED7C408CAA}"/>
              </a:ext>
            </a:extLst>
          </p:cNvPr>
          <p:cNvSpPr>
            <a:spLocks noGrp="1"/>
          </p:cNvSpPr>
          <p:nvPr>
            <p:ph type="sldNum" sz="quarter" idx="11"/>
          </p:nvPr>
        </p:nvSpPr>
        <p:spPr/>
        <p:txBody>
          <a:bodyPr/>
          <a:lstStyle>
            <a:lvl1pPr>
              <a:defRPr>
                <a:solidFill>
                  <a:schemeClr val="bg1"/>
                </a:solidFill>
              </a:defRPr>
            </a:lvl1pPr>
          </a:lstStyle>
          <a:p>
            <a:fld id="{0C2A03C2-618D-0049-8007-B6874CE3F48B}" type="slidenum">
              <a:rPr lang="en-GB"/>
              <a:pPr/>
              <a:t>‹#›</a:t>
            </a:fld>
            <a:endParaRPr lang="en-GB"/>
          </a:p>
        </p:txBody>
      </p:sp>
      <p:pic>
        <p:nvPicPr>
          <p:cNvPr id="5" name="Gráfico 6">
            <a:extLst>
              <a:ext uri="{FF2B5EF4-FFF2-40B4-BE49-F238E27FC236}">
                <a16:creationId xmlns:a16="http://schemas.microsoft.com/office/drawing/2014/main" id="{3B56B2D6-3440-713A-0049-630419D52B20}"/>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6200000">
            <a:off x="379151" y="2169284"/>
            <a:ext cx="2539115" cy="2519432"/>
          </a:xfrm>
          <a:prstGeom prst="rect">
            <a:avLst/>
          </a:prstGeom>
        </p:spPr>
      </p:pic>
      <p:pic>
        <p:nvPicPr>
          <p:cNvPr id="6" name="Gráfico 8">
            <a:extLst>
              <a:ext uri="{FF2B5EF4-FFF2-40B4-BE49-F238E27FC236}">
                <a16:creationId xmlns:a16="http://schemas.microsoft.com/office/drawing/2014/main" id="{FA213410-00A4-140A-039C-FD697D953EAC}"/>
              </a:ext>
            </a:extLst>
          </p:cNvPr>
          <p:cNvPicPr>
            <a:picLocks noChangeAspect="1"/>
          </p:cNvPicPr>
          <p:nvPr userDrawn="1"/>
        </p:nvPicPr>
        <p:blipFill rotWithShape="1">
          <a:blip r:embed="rId7" cstate="print">
            <a:extLst>
              <a:ext uri="{28A0092B-C50C-407E-A947-70E740481C1C}">
                <a14:useLocalDpi xmlns:a14="http://schemas.microsoft.com/office/drawing/2010/main"/>
              </a:ext>
              <a:ext uri="{96DAC541-7B7A-43D3-8B79-37D633B846F1}">
                <asvg:svgBlip xmlns:asvg="http://schemas.microsoft.com/office/drawing/2016/SVG/main" r:embed="rId8"/>
              </a:ext>
            </a:extLst>
          </a:blip>
          <a:srcRect t="41177" b="1"/>
          <a:stretch/>
        </p:blipFill>
        <p:spPr>
          <a:xfrm rot="16200000">
            <a:off x="-1027083" y="1956752"/>
            <a:ext cx="4988501" cy="2934333"/>
          </a:xfrm>
          <a:prstGeom prst="rect">
            <a:avLst/>
          </a:prstGeom>
        </p:spPr>
      </p:pic>
      <p:sp>
        <p:nvSpPr>
          <p:cNvPr id="7" name="Text Placeholder 2097">
            <a:extLst>
              <a:ext uri="{FF2B5EF4-FFF2-40B4-BE49-F238E27FC236}">
                <a16:creationId xmlns:a16="http://schemas.microsoft.com/office/drawing/2014/main" id="{68758E40-1E59-1005-6296-F00288BF8297}"/>
              </a:ext>
            </a:extLst>
          </p:cNvPr>
          <p:cNvSpPr>
            <a:spLocks noGrp="1"/>
          </p:cNvSpPr>
          <p:nvPr>
            <p:ph type="body" sz="quarter" idx="12" hasCustomPrompt="1"/>
          </p:nvPr>
        </p:nvSpPr>
        <p:spPr>
          <a:xfrm>
            <a:off x="3498925" y="3208657"/>
            <a:ext cx="8191428" cy="605679"/>
          </a:xfrm>
          <a:prstGeom prst="rect">
            <a:avLst/>
          </a:prstGeom>
        </p:spPr>
        <p:txBody>
          <a:bodyPr wrap="square" lIns="0" tIns="0" rIns="0" bIns="0" anchor="b">
            <a:noAutofit/>
          </a:bodyPr>
          <a:lstStyle>
            <a:lvl1pPr marL="0" indent="0" algn="l" defTabSz="914400" rtl="0" eaLnBrk="1" latinLnBrk="0" hangingPunct="1">
              <a:lnSpc>
                <a:spcPct val="80000"/>
              </a:lnSpc>
              <a:spcBef>
                <a:spcPts val="0"/>
              </a:spcBef>
              <a:buNone/>
              <a:defRPr lang="en-GB" sz="4800" b="1" kern="1200">
                <a:solidFill>
                  <a:schemeClr val="bg1"/>
                </a:solidFill>
                <a:latin typeface="+mn-lt"/>
                <a:ea typeface="+mn-ea"/>
                <a:cs typeface="+mn-cs"/>
              </a:defRPr>
            </a:lvl1pPr>
            <a:lvl2pPr marL="0" indent="0" algn="l" defTabSz="914400" rtl="0" eaLnBrk="1" latinLnBrk="0" hangingPunct="1">
              <a:lnSpc>
                <a:spcPct val="90000"/>
              </a:lnSpc>
              <a:buNone/>
              <a:defRPr lang="en-GB" sz="5400" b="1" kern="1200">
                <a:solidFill>
                  <a:schemeClr val="bg1"/>
                </a:solidFill>
                <a:latin typeface="+mn-lt"/>
                <a:ea typeface="+mn-ea"/>
                <a:cs typeface="+mn-cs"/>
              </a:defRPr>
            </a:lvl2pPr>
            <a:lvl3pPr marL="0" indent="0" algn="l" defTabSz="914400" rtl="0" eaLnBrk="1" latinLnBrk="0" hangingPunct="1">
              <a:lnSpc>
                <a:spcPct val="90000"/>
              </a:lnSpc>
              <a:buNone/>
              <a:defRPr lang="en-GB" sz="5400" b="1" kern="1200">
                <a:solidFill>
                  <a:schemeClr val="bg1"/>
                </a:solidFill>
                <a:latin typeface="+mn-lt"/>
                <a:ea typeface="+mn-ea"/>
                <a:cs typeface="+mn-cs"/>
              </a:defRPr>
            </a:lvl3pPr>
            <a:lvl4pPr marL="0" indent="0" algn="l" defTabSz="914400" rtl="0" eaLnBrk="1" latinLnBrk="0" hangingPunct="1">
              <a:lnSpc>
                <a:spcPct val="90000"/>
              </a:lnSpc>
              <a:buNone/>
              <a:defRPr lang="en-GB" sz="5400" b="1" kern="1200">
                <a:solidFill>
                  <a:schemeClr val="bg1"/>
                </a:solidFill>
                <a:latin typeface="+mn-lt"/>
                <a:ea typeface="+mn-ea"/>
                <a:cs typeface="+mn-cs"/>
              </a:defRPr>
            </a:lvl4pPr>
            <a:lvl5pPr marL="0" indent="0" algn="l" defTabSz="914400" rtl="0" eaLnBrk="1" latinLnBrk="0" hangingPunct="1">
              <a:lnSpc>
                <a:spcPct val="90000"/>
              </a:lnSpc>
              <a:buNone/>
              <a:defRPr lang="en-GB" sz="5400" b="1" kern="1200">
                <a:solidFill>
                  <a:schemeClr val="bg1"/>
                </a:solidFill>
                <a:latin typeface="+mn-lt"/>
                <a:ea typeface="+mn-ea"/>
                <a:cs typeface="+mn-cs"/>
              </a:defRPr>
            </a:lvl5pPr>
          </a:lstStyle>
          <a:p>
            <a:pPr lvl="0"/>
            <a:r>
              <a:rPr lang="en-GB" dirty="0"/>
              <a:t>Click to edit title</a:t>
            </a:r>
          </a:p>
        </p:txBody>
      </p:sp>
      <p:sp>
        <p:nvSpPr>
          <p:cNvPr id="8" name="Text Placeholder 2099">
            <a:extLst>
              <a:ext uri="{FF2B5EF4-FFF2-40B4-BE49-F238E27FC236}">
                <a16:creationId xmlns:a16="http://schemas.microsoft.com/office/drawing/2014/main" id="{3BE07261-079D-9695-1D5D-2B3048D27ADB}"/>
              </a:ext>
            </a:extLst>
          </p:cNvPr>
          <p:cNvSpPr>
            <a:spLocks noGrp="1"/>
          </p:cNvSpPr>
          <p:nvPr>
            <p:ph type="body" sz="quarter" idx="13" hasCustomPrompt="1"/>
          </p:nvPr>
        </p:nvSpPr>
        <p:spPr>
          <a:xfrm>
            <a:off x="3501293" y="3983760"/>
            <a:ext cx="8191428" cy="302840"/>
          </a:xfrm>
          <a:prstGeom prst="rect">
            <a:avLst/>
          </a:prstGeom>
        </p:spPr>
        <p:txBody>
          <a:bodyPr wrap="square" lIns="0" tIns="0" rIns="0" bIns="0">
            <a:noAutofit/>
          </a:bodyPr>
          <a:lstStyle>
            <a:lvl1pPr marL="0" indent="0">
              <a:spcBef>
                <a:spcPts val="600"/>
              </a:spcBef>
              <a:buNone/>
              <a:defRPr sz="2400" b="0">
                <a:solidFill>
                  <a:schemeClr val="bg1"/>
                </a:solidFill>
              </a:defRPr>
            </a:lvl1pPr>
            <a:lvl2pPr marL="457200" indent="0">
              <a:buNone/>
              <a:defRPr sz="6600" b="1">
                <a:solidFill>
                  <a:schemeClr val="bg1"/>
                </a:solidFill>
              </a:defRPr>
            </a:lvl2pPr>
            <a:lvl3pPr marL="914400" indent="0">
              <a:buNone/>
              <a:defRPr sz="6600" b="1">
                <a:solidFill>
                  <a:schemeClr val="bg1"/>
                </a:solidFill>
              </a:defRPr>
            </a:lvl3pPr>
            <a:lvl4pPr marL="1371600" indent="0">
              <a:buNone/>
              <a:defRPr sz="6600" b="1">
                <a:solidFill>
                  <a:schemeClr val="bg1"/>
                </a:solidFill>
              </a:defRPr>
            </a:lvl4pPr>
            <a:lvl5pPr marL="1828800" indent="0">
              <a:buNone/>
              <a:defRPr sz="6600" b="1">
                <a:solidFill>
                  <a:schemeClr val="bg1"/>
                </a:solidFill>
              </a:defRPr>
            </a:lvl5pPr>
          </a:lstStyle>
          <a:p>
            <a:pPr lvl="0"/>
            <a:r>
              <a:rPr lang="en-GB" dirty="0"/>
              <a:t>Click to edit text</a:t>
            </a:r>
          </a:p>
        </p:txBody>
      </p:sp>
      <p:pic>
        <p:nvPicPr>
          <p:cNvPr id="9" name="Gráfico 4">
            <a:extLst>
              <a:ext uri="{FF2B5EF4-FFF2-40B4-BE49-F238E27FC236}">
                <a16:creationId xmlns:a16="http://schemas.microsoft.com/office/drawing/2014/main" id="{1884FE32-D3E6-A295-7349-3B3DF9895928}"/>
              </a:ext>
            </a:extLst>
          </p:cNvPr>
          <p:cNvPicPr>
            <a:picLocks noChangeAspect="1"/>
          </p:cNvPicPr>
          <p:nvPr userDrawn="1"/>
        </p:nvPicPr>
        <p:blipFill>
          <a:blip r:embed="rId9" cstate="screen">
            <a:lum bright="100000"/>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1002965" y="6227763"/>
            <a:ext cx="687388" cy="509255"/>
          </a:xfrm>
          <a:prstGeom prst="rect">
            <a:avLst/>
          </a:prstGeom>
        </p:spPr>
      </p:pic>
    </p:spTree>
    <p:extLst>
      <p:ext uri="{BB962C8B-B14F-4D97-AF65-F5344CB8AC3E}">
        <p14:creationId xmlns:p14="http://schemas.microsoft.com/office/powerpoint/2010/main" val="2270290913"/>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Divider_Slide">
    <p:bg>
      <p:bgPr>
        <a:solidFill>
          <a:schemeClr val="accent1"/>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C1F7C738-8EFF-E89B-7517-ABBF09DDB623}"/>
              </a:ext>
            </a:extLst>
          </p:cNvPr>
          <p:cNvGraphicFramePr>
            <a:graphicFrameLocks noChangeAspect="1"/>
          </p:cNvGraphicFramePr>
          <p:nvPr userDrawn="1">
            <p:custDataLst>
              <p:tags r:id="rId1"/>
            </p:custDataLst>
            <p:extLst>
              <p:ext uri="{D42A27DB-BD31-4B8C-83A1-F6EECF244321}">
                <p14:modId xmlns:p14="http://schemas.microsoft.com/office/powerpoint/2010/main" val="146165983"/>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think-cell data - do not delete" hidden="1">
                        <a:extLst>
                          <a:ext uri="{FF2B5EF4-FFF2-40B4-BE49-F238E27FC236}">
                            <a16:creationId xmlns:a16="http://schemas.microsoft.com/office/drawing/2014/main" id="{C1F7C738-8EFF-E89B-7517-ABBF09DDB623}"/>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4" name="Slide Number Placeholder 3">
            <a:extLst>
              <a:ext uri="{FF2B5EF4-FFF2-40B4-BE49-F238E27FC236}">
                <a16:creationId xmlns:a16="http://schemas.microsoft.com/office/drawing/2014/main" id="{FCDD8364-0D55-8DAF-6824-24ED7C408CAA}"/>
              </a:ext>
            </a:extLst>
          </p:cNvPr>
          <p:cNvSpPr>
            <a:spLocks noGrp="1"/>
          </p:cNvSpPr>
          <p:nvPr>
            <p:ph type="sldNum" sz="quarter" idx="11"/>
          </p:nvPr>
        </p:nvSpPr>
        <p:spPr/>
        <p:txBody>
          <a:bodyPr/>
          <a:lstStyle>
            <a:lvl1pPr>
              <a:defRPr>
                <a:solidFill>
                  <a:schemeClr val="bg1"/>
                </a:solidFill>
              </a:defRPr>
            </a:lvl1pPr>
          </a:lstStyle>
          <a:p>
            <a:fld id="{0C2A03C2-618D-0049-8007-B6874CE3F48B}" type="slidenum">
              <a:rPr lang="en-GB"/>
              <a:pPr/>
              <a:t>‹#›</a:t>
            </a:fld>
            <a:endParaRPr lang="en-GB"/>
          </a:p>
        </p:txBody>
      </p:sp>
      <p:sp>
        <p:nvSpPr>
          <p:cNvPr id="7" name="Text Placeholder 2097">
            <a:extLst>
              <a:ext uri="{FF2B5EF4-FFF2-40B4-BE49-F238E27FC236}">
                <a16:creationId xmlns:a16="http://schemas.microsoft.com/office/drawing/2014/main" id="{68758E40-1E59-1005-6296-F00288BF8297}"/>
              </a:ext>
            </a:extLst>
          </p:cNvPr>
          <p:cNvSpPr>
            <a:spLocks noGrp="1"/>
          </p:cNvSpPr>
          <p:nvPr>
            <p:ph type="body" sz="quarter" idx="12" hasCustomPrompt="1"/>
          </p:nvPr>
        </p:nvSpPr>
        <p:spPr>
          <a:xfrm>
            <a:off x="3498925" y="3149539"/>
            <a:ext cx="8191428" cy="664797"/>
          </a:xfrm>
          <a:prstGeom prst="rect">
            <a:avLst/>
          </a:prstGeom>
        </p:spPr>
        <p:txBody>
          <a:bodyPr lIns="0" tIns="0" rIns="0" bIns="0">
            <a:noAutofit/>
          </a:bodyPr>
          <a:lstStyle>
            <a:lvl1pPr marL="0" indent="0" algn="l" defTabSz="914400" rtl="0" eaLnBrk="1" latinLnBrk="0" hangingPunct="1">
              <a:lnSpc>
                <a:spcPct val="90000"/>
              </a:lnSpc>
              <a:buNone/>
              <a:defRPr lang="en-GB" sz="4800" b="1" kern="1200">
                <a:solidFill>
                  <a:schemeClr val="bg1"/>
                </a:solidFill>
                <a:latin typeface="+mn-lt"/>
                <a:ea typeface="+mn-ea"/>
                <a:cs typeface="+mn-cs"/>
              </a:defRPr>
            </a:lvl1pPr>
            <a:lvl2pPr marL="0" indent="0" algn="l" defTabSz="914400" rtl="0" eaLnBrk="1" latinLnBrk="0" hangingPunct="1">
              <a:lnSpc>
                <a:spcPct val="90000"/>
              </a:lnSpc>
              <a:buNone/>
              <a:defRPr lang="en-GB" sz="5400" b="1" kern="1200">
                <a:solidFill>
                  <a:schemeClr val="bg1"/>
                </a:solidFill>
                <a:latin typeface="+mn-lt"/>
                <a:ea typeface="+mn-ea"/>
                <a:cs typeface="+mn-cs"/>
              </a:defRPr>
            </a:lvl2pPr>
            <a:lvl3pPr marL="0" indent="0" algn="l" defTabSz="914400" rtl="0" eaLnBrk="1" latinLnBrk="0" hangingPunct="1">
              <a:lnSpc>
                <a:spcPct val="90000"/>
              </a:lnSpc>
              <a:buNone/>
              <a:defRPr lang="en-GB" sz="5400" b="1" kern="1200">
                <a:solidFill>
                  <a:schemeClr val="bg1"/>
                </a:solidFill>
                <a:latin typeface="+mn-lt"/>
                <a:ea typeface="+mn-ea"/>
                <a:cs typeface="+mn-cs"/>
              </a:defRPr>
            </a:lvl3pPr>
            <a:lvl4pPr marL="0" indent="0" algn="l" defTabSz="914400" rtl="0" eaLnBrk="1" latinLnBrk="0" hangingPunct="1">
              <a:lnSpc>
                <a:spcPct val="90000"/>
              </a:lnSpc>
              <a:buNone/>
              <a:defRPr lang="en-GB" sz="5400" b="1" kern="1200">
                <a:solidFill>
                  <a:schemeClr val="bg1"/>
                </a:solidFill>
                <a:latin typeface="+mn-lt"/>
                <a:ea typeface="+mn-ea"/>
                <a:cs typeface="+mn-cs"/>
              </a:defRPr>
            </a:lvl4pPr>
            <a:lvl5pPr marL="0" indent="0" algn="l" defTabSz="914400" rtl="0" eaLnBrk="1" latinLnBrk="0" hangingPunct="1">
              <a:lnSpc>
                <a:spcPct val="90000"/>
              </a:lnSpc>
              <a:buNone/>
              <a:defRPr lang="en-GB" sz="5400" b="1" kern="1200">
                <a:solidFill>
                  <a:schemeClr val="bg1"/>
                </a:solidFill>
                <a:latin typeface="+mn-lt"/>
                <a:ea typeface="+mn-ea"/>
                <a:cs typeface="+mn-cs"/>
              </a:defRPr>
            </a:lvl5pPr>
          </a:lstStyle>
          <a:p>
            <a:pPr lvl="0"/>
            <a:r>
              <a:rPr lang="en-GB" dirty="0"/>
              <a:t>Click to edit title</a:t>
            </a:r>
          </a:p>
        </p:txBody>
      </p:sp>
      <p:sp>
        <p:nvSpPr>
          <p:cNvPr id="8" name="Text Placeholder 2099">
            <a:extLst>
              <a:ext uri="{FF2B5EF4-FFF2-40B4-BE49-F238E27FC236}">
                <a16:creationId xmlns:a16="http://schemas.microsoft.com/office/drawing/2014/main" id="{3BE07261-079D-9695-1D5D-2B3048D27ADB}"/>
              </a:ext>
            </a:extLst>
          </p:cNvPr>
          <p:cNvSpPr>
            <a:spLocks noGrp="1"/>
          </p:cNvSpPr>
          <p:nvPr>
            <p:ph type="body" sz="quarter" idx="13" hasCustomPrompt="1"/>
          </p:nvPr>
        </p:nvSpPr>
        <p:spPr>
          <a:xfrm>
            <a:off x="3501293" y="3954201"/>
            <a:ext cx="8191428" cy="332399"/>
          </a:xfrm>
          <a:prstGeom prst="rect">
            <a:avLst/>
          </a:prstGeom>
        </p:spPr>
        <p:txBody>
          <a:bodyPr wrap="square" lIns="0" tIns="0" rIns="0" bIns="0">
            <a:noAutofit/>
          </a:bodyPr>
          <a:lstStyle>
            <a:lvl1pPr marL="0" indent="0">
              <a:buNone/>
              <a:defRPr sz="2400" b="0">
                <a:solidFill>
                  <a:schemeClr val="bg1"/>
                </a:solidFill>
              </a:defRPr>
            </a:lvl1pPr>
            <a:lvl2pPr marL="457200" indent="0">
              <a:buNone/>
              <a:defRPr sz="6600" b="1">
                <a:solidFill>
                  <a:schemeClr val="bg1"/>
                </a:solidFill>
              </a:defRPr>
            </a:lvl2pPr>
            <a:lvl3pPr marL="914400" indent="0">
              <a:buNone/>
              <a:defRPr sz="6600" b="1">
                <a:solidFill>
                  <a:schemeClr val="bg1"/>
                </a:solidFill>
              </a:defRPr>
            </a:lvl3pPr>
            <a:lvl4pPr marL="1371600" indent="0">
              <a:buNone/>
              <a:defRPr sz="6600" b="1">
                <a:solidFill>
                  <a:schemeClr val="bg1"/>
                </a:solidFill>
              </a:defRPr>
            </a:lvl4pPr>
            <a:lvl5pPr marL="1828800" indent="0">
              <a:buNone/>
              <a:defRPr sz="6600" b="1">
                <a:solidFill>
                  <a:schemeClr val="bg1"/>
                </a:solidFill>
              </a:defRPr>
            </a:lvl5pPr>
          </a:lstStyle>
          <a:p>
            <a:pPr lvl="0"/>
            <a:r>
              <a:rPr lang="en-GB" dirty="0"/>
              <a:t>Click to edit text</a:t>
            </a:r>
          </a:p>
        </p:txBody>
      </p:sp>
      <p:pic>
        <p:nvPicPr>
          <p:cNvPr id="5" name="Gráfico 4">
            <a:extLst>
              <a:ext uri="{FF2B5EF4-FFF2-40B4-BE49-F238E27FC236}">
                <a16:creationId xmlns:a16="http://schemas.microsoft.com/office/drawing/2014/main" id="{B60C7B4A-5EDF-74F0-A90E-0841970C1AAE}"/>
              </a:ext>
            </a:extLst>
          </p:cNvPr>
          <p:cNvPicPr>
            <a:picLocks noChangeAspect="1"/>
          </p:cNvPicPr>
          <p:nvPr userDrawn="1"/>
        </p:nvPicPr>
        <p:blipFill>
          <a:blip r:embed="rId5" cstate="screen">
            <a:lum bright="100000"/>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1002965" y="6227763"/>
            <a:ext cx="687388" cy="509255"/>
          </a:xfrm>
          <a:prstGeom prst="rect">
            <a:avLst/>
          </a:prstGeom>
        </p:spPr>
      </p:pic>
    </p:spTree>
    <p:extLst>
      <p:ext uri="{BB962C8B-B14F-4D97-AF65-F5344CB8AC3E}">
        <p14:creationId xmlns:p14="http://schemas.microsoft.com/office/powerpoint/2010/main" val="359691764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subheading">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9D113D3A-A346-F583-FD27-AB3E9581F199}"/>
              </a:ext>
            </a:extLst>
          </p:cNvPr>
          <p:cNvGraphicFramePr>
            <a:graphicFrameLocks noChangeAspect="1"/>
          </p:cNvGraphicFramePr>
          <p:nvPr userDrawn="1">
            <p:custDataLst>
              <p:tags r:id="rId1"/>
            </p:custDataLst>
            <p:extLst>
              <p:ext uri="{D42A27DB-BD31-4B8C-83A1-F6EECF244321}">
                <p14:modId xmlns:p14="http://schemas.microsoft.com/office/powerpoint/2010/main" val="72403936"/>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9" name="think-cell data - do not delete" hidden="1">
                        <a:extLst>
                          <a:ext uri="{FF2B5EF4-FFF2-40B4-BE49-F238E27FC236}">
                            <a16:creationId xmlns:a16="http://schemas.microsoft.com/office/drawing/2014/main" id="{9D113D3A-A346-F583-FD27-AB3E9581F199}"/>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8" name="Slide Number Placeholder 7">
            <a:extLst>
              <a:ext uri="{FF2B5EF4-FFF2-40B4-BE49-F238E27FC236}">
                <a16:creationId xmlns:a16="http://schemas.microsoft.com/office/drawing/2014/main" id="{3EAD2AA8-AA5B-623E-1738-FFF638CDA6B9}"/>
              </a:ext>
            </a:extLst>
          </p:cNvPr>
          <p:cNvSpPr>
            <a:spLocks noGrp="1"/>
          </p:cNvSpPr>
          <p:nvPr>
            <p:ph type="sldNum" sz="quarter" idx="17"/>
          </p:nvPr>
        </p:nvSpPr>
        <p:spPr>
          <a:xfrm>
            <a:off x="11913455" y="6615636"/>
            <a:ext cx="134652" cy="113557"/>
          </a:xfrm>
        </p:spPr>
        <p:txBody>
          <a:bodyPr/>
          <a:lstStyle/>
          <a:p>
            <a:fld id="{0C2A03C2-618D-0049-8007-B6874CE3F48B}" type="slidenum">
              <a:rPr lang="en-GB"/>
              <a:pPr/>
              <a:t>‹#›</a:t>
            </a:fld>
            <a:endParaRPr lang="en-GB"/>
          </a:p>
        </p:txBody>
      </p:sp>
      <p:sp>
        <p:nvSpPr>
          <p:cNvPr id="4" name="Text Placeholder 2">
            <a:extLst>
              <a:ext uri="{FF2B5EF4-FFF2-40B4-BE49-F238E27FC236}">
                <a16:creationId xmlns:a16="http://schemas.microsoft.com/office/drawing/2014/main" id="{D84565BD-29CB-E264-A014-A36EC41689D7}"/>
              </a:ext>
            </a:extLst>
          </p:cNvPr>
          <p:cNvSpPr>
            <a:spLocks noGrp="1"/>
          </p:cNvSpPr>
          <p:nvPr>
            <p:ph type="body" sz="quarter" idx="19"/>
          </p:nvPr>
        </p:nvSpPr>
        <p:spPr>
          <a:xfrm>
            <a:off x="371474" y="1520824"/>
            <a:ext cx="11449049" cy="4657177"/>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0" name="Text Placeholder 15">
            <a:extLst>
              <a:ext uri="{FF2B5EF4-FFF2-40B4-BE49-F238E27FC236}">
                <a16:creationId xmlns:a16="http://schemas.microsoft.com/office/drawing/2014/main" id="{55F5D2C6-5538-2B41-91D6-E8E682E67428}"/>
              </a:ext>
            </a:extLst>
          </p:cNvPr>
          <p:cNvSpPr>
            <a:spLocks noGrp="1"/>
          </p:cNvSpPr>
          <p:nvPr>
            <p:ph type="body" sz="quarter" idx="14" hasCustomPrompt="1"/>
          </p:nvPr>
        </p:nvSpPr>
        <p:spPr>
          <a:xfrm>
            <a:off x="371475" y="893014"/>
            <a:ext cx="11449048" cy="252377"/>
          </a:xfrm>
        </p:spPr>
        <p:txBody>
          <a:bodyPr bIns="0"/>
          <a:lstStyle>
            <a:lvl1pPr marL="0" indent="0">
              <a:spcBef>
                <a:spcPts val="0"/>
              </a:spcBef>
              <a:buNone/>
              <a:defRPr sz="2000" b="0">
                <a:solidFill>
                  <a:schemeClr val="accent2"/>
                </a:solidFill>
              </a:defRPr>
            </a:lvl1pPr>
            <a:lvl2pPr marL="9525" indent="0">
              <a:buNone/>
              <a:defRPr b="0"/>
            </a:lvl2pPr>
            <a:lvl3pPr>
              <a:defRPr b="0"/>
            </a:lvl3pPr>
            <a:lvl4pPr>
              <a:defRPr b="0"/>
            </a:lvl4pPr>
            <a:lvl5pPr>
              <a:defRPr b="0"/>
            </a:lvl5pPr>
          </a:lstStyle>
          <a:p>
            <a:pPr lvl="0"/>
            <a:r>
              <a:rPr lang="en-GB" dirty="0"/>
              <a:t>Click to edit title</a:t>
            </a:r>
          </a:p>
        </p:txBody>
      </p:sp>
      <p:sp>
        <p:nvSpPr>
          <p:cNvPr id="3" name="Title 2">
            <a:extLst>
              <a:ext uri="{FF2B5EF4-FFF2-40B4-BE49-F238E27FC236}">
                <a16:creationId xmlns:a16="http://schemas.microsoft.com/office/drawing/2014/main" id="{92BB1735-16C8-C399-5B1D-0A266EC5FAC6}"/>
              </a:ext>
            </a:extLst>
          </p:cNvPr>
          <p:cNvSpPr>
            <a:spLocks noGrp="1"/>
          </p:cNvSpPr>
          <p:nvPr>
            <p:ph type="title"/>
          </p:nvPr>
        </p:nvSpPr>
        <p:spPr/>
        <p:txBody>
          <a:bodyPr/>
          <a:lstStyle/>
          <a:p>
            <a:r>
              <a:rPr lang="en-US"/>
              <a:t>Click to edit Master title style</a:t>
            </a:r>
          </a:p>
        </p:txBody>
      </p:sp>
      <p:sp>
        <p:nvSpPr>
          <p:cNvPr id="11" name="Text Placeholder 10">
            <a:extLst>
              <a:ext uri="{FF2B5EF4-FFF2-40B4-BE49-F238E27FC236}">
                <a16:creationId xmlns:a16="http://schemas.microsoft.com/office/drawing/2014/main" id="{730CB9C6-3A6C-2CD2-5015-DEB9FFD60972}"/>
              </a:ext>
            </a:extLst>
          </p:cNvPr>
          <p:cNvSpPr>
            <a:spLocks noGrp="1"/>
          </p:cNvSpPr>
          <p:nvPr>
            <p:ph type="body" sz="quarter" idx="20"/>
          </p:nvPr>
        </p:nvSpPr>
        <p:spPr>
          <a:xfrm>
            <a:off x="371474" y="6628203"/>
            <a:ext cx="10183580" cy="100990"/>
          </a:xfrm>
        </p:spPr>
        <p:txBody>
          <a:bodyPr bIns="0" anchor="b"/>
          <a:lstStyle>
            <a:lvl1pPr>
              <a:spcBef>
                <a:spcPts val="300"/>
              </a:spcBef>
              <a:defRPr sz="900" b="0"/>
            </a:lvl1pPr>
            <a:lvl2pPr marL="0" indent="0">
              <a:buNone/>
              <a:defRPr/>
            </a:lvl2pPr>
          </a:lstStyle>
          <a:p>
            <a:pPr lvl="0"/>
            <a:r>
              <a:rPr lang="en-US" dirty="0"/>
              <a:t>Click to edit Master text styles</a:t>
            </a:r>
          </a:p>
        </p:txBody>
      </p:sp>
    </p:spTree>
    <p:extLst>
      <p:ext uri="{BB962C8B-B14F-4D97-AF65-F5344CB8AC3E}">
        <p14:creationId xmlns:p14="http://schemas.microsoft.com/office/powerpoint/2010/main" val="506444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Text and Text">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C5A5B3C6-7C50-1EA9-2CEC-3934AAD70717}"/>
              </a:ext>
            </a:extLst>
          </p:cNvPr>
          <p:cNvSpPr>
            <a:spLocks noGrp="1"/>
          </p:cNvSpPr>
          <p:nvPr>
            <p:ph type="body" sz="quarter" idx="20"/>
          </p:nvPr>
        </p:nvSpPr>
        <p:spPr>
          <a:xfrm>
            <a:off x="6349207" y="1520825"/>
            <a:ext cx="5471317" cy="4657177"/>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4" name="Text Placeholder 2">
            <a:extLst>
              <a:ext uri="{FF2B5EF4-FFF2-40B4-BE49-F238E27FC236}">
                <a16:creationId xmlns:a16="http://schemas.microsoft.com/office/drawing/2014/main" id="{D1A0C27A-0536-42E0-DC06-7F4F5273372B}"/>
              </a:ext>
            </a:extLst>
          </p:cNvPr>
          <p:cNvSpPr>
            <a:spLocks noGrp="1"/>
          </p:cNvSpPr>
          <p:nvPr>
            <p:ph type="body" sz="quarter" idx="18"/>
          </p:nvPr>
        </p:nvSpPr>
        <p:spPr>
          <a:xfrm>
            <a:off x="371475" y="1520825"/>
            <a:ext cx="5471317" cy="4657177"/>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graphicFrame>
        <p:nvGraphicFramePr>
          <p:cNvPr id="9" name="think-cell data - do not delete" hidden="1">
            <a:extLst>
              <a:ext uri="{FF2B5EF4-FFF2-40B4-BE49-F238E27FC236}">
                <a16:creationId xmlns:a16="http://schemas.microsoft.com/office/drawing/2014/main" id="{9D113D3A-A346-F583-FD27-AB3E9581F199}"/>
              </a:ext>
            </a:extLst>
          </p:cNvPr>
          <p:cNvGraphicFramePr>
            <a:graphicFrameLocks noChangeAspect="1"/>
          </p:cNvGraphicFramePr>
          <p:nvPr userDrawn="1">
            <p:custDataLst>
              <p:tags r:id="rId1"/>
            </p:custDataLst>
            <p:extLst>
              <p:ext uri="{D42A27DB-BD31-4B8C-83A1-F6EECF244321}">
                <p14:modId xmlns:p14="http://schemas.microsoft.com/office/powerpoint/2010/main" val="151260845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9" name="think-cell data - do not delete" hidden="1">
                        <a:extLst>
                          <a:ext uri="{FF2B5EF4-FFF2-40B4-BE49-F238E27FC236}">
                            <a16:creationId xmlns:a16="http://schemas.microsoft.com/office/drawing/2014/main" id="{9D113D3A-A346-F583-FD27-AB3E9581F199}"/>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9BCFB2BC-3A91-B02C-1450-83DF1405A552}"/>
              </a:ext>
            </a:extLst>
          </p:cNvPr>
          <p:cNvSpPr>
            <a:spLocks noGrp="1"/>
          </p:cNvSpPr>
          <p:nvPr>
            <p:ph type="sldNum" sz="quarter" idx="19"/>
          </p:nvPr>
        </p:nvSpPr>
        <p:spPr/>
        <p:txBody>
          <a:bodyPr/>
          <a:lstStyle/>
          <a:p>
            <a:fld id="{0C2A03C2-618D-0049-8007-B6874CE3F48B}" type="slidenum">
              <a:rPr lang="en-GB"/>
              <a:pPr/>
              <a:t>‹#›</a:t>
            </a:fld>
            <a:endParaRPr lang="en-GB"/>
          </a:p>
        </p:txBody>
      </p:sp>
      <p:sp>
        <p:nvSpPr>
          <p:cNvPr id="2" name="Title 1">
            <a:extLst>
              <a:ext uri="{FF2B5EF4-FFF2-40B4-BE49-F238E27FC236}">
                <a16:creationId xmlns:a16="http://schemas.microsoft.com/office/drawing/2014/main" id="{384CAFCC-A369-4C55-64FD-627FA996B63F}"/>
              </a:ext>
            </a:extLst>
          </p:cNvPr>
          <p:cNvSpPr>
            <a:spLocks noGrp="1"/>
          </p:cNvSpPr>
          <p:nvPr>
            <p:ph type="title"/>
          </p:nvPr>
        </p:nvSpPr>
        <p:spPr/>
        <p:txBody>
          <a:bodyPr/>
          <a:lstStyle/>
          <a:p>
            <a:r>
              <a:rPr lang="en-US"/>
              <a:t>Click to edit Master title style</a:t>
            </a:r>
          </a:p>
        </p:txBody>
      </p:sp>
      <p:sp>
        <p:nvSpPr>
          <p:cNvPr id="6" name="Text Placeholder 10">
            <a:extLst>
              <a:ext uri="{FF2B5EF4-FFF2-40B4-BE49-F238E27FC236}">
                <a16:creationId xmlns:a16="http://schemas.microsoft.com/office/drawing/2014/main" id="{2815A956-B03F-0098-DC5A-27E0B7E971C9}"/>
              </a:ext>
            </a:extLst>
          </p:cNvPr>
          <p:cNvSpPr>
            <a:spLocks noGrp="1"/>
          </p:cNvSpPr>
          <p:nvPr>
            <p:ph type="body" sz="quarter" idx="21"/>
          </p:nvPr>
        </p:nvSpPr>
        <p:spPr>
          <a:xfrm>
            <a:off x="371474" y="6628203"/>
            <a:ext cx="10183580" cy="100990"/>
          </a:xfrm>
        </p:spPr>
        <p:txBody>
          <a:bodyPr bIns="0" anchor="b"/>
          <a:lstStyle>
            <a:lvl1pPr>
              <a:spcBef>
                <a:spcPts val="300"/>
              </a:spcBef>
              <a:defRPr sz="900" b="0"/>
            </a:lvl1pPr>
            <a:lvl2pPr marL="0" indent="0">
              <a:buNone/>
              <a:defRPr/>
            </a:lvl2pPr>
          </a:lstStyle>
          <a:p>
            <a:pPr lvl="0"/>
            <a:r>
              <a:rPr lang="en-US" dirty="0"/>
              <a:t>Click to edit Master text styles</a:t>
            </a:r>
          </a:p>
        </p:txBody>
      </p:sp>
      <p:sp>
        <p:nvSpPr>
          <p:cNvPr id="12" name="Text Placeholder 15">
            <a:extLst>
              <a:ext uri="{FF2B5EF4-FFF2-40B4-BE49-F238E27FC236}">
                <a16:creationId xmlns:a16="http://schemas.microsoft.com/office/drawing/2014/main" id="{8C0FBE7D-298E-BCE3-7D15-057557293CB8}"/>
              </a:ext>
            </a:extLst>
          </p:cNvPr>
          <p:cNvSpPr>
            <a:spLocks noGrp="1"/>
          </p:cNvSpPr>
          <p:nvPr>
            <p:ph type="body" sz="quarter" idx="14" hasCustomPrompt="1"/>
          </p:nvPr>
        </p:nvSpPr>
        <p:spPr>
          <a:xfrm>
            <a:off x="371475" y="893014"/>
            <a:ext cx="11449048" cy="252377"/>
          </a:xfrm>
        </p:spPr>
        <p:txBody>
          <a:bodyPr bIns="0"/>
          <a:lstStyle>
            <a:lvl1pPr marL="0" indent="0">
              <a:spcBef>
                <a:spcPts val="0"/>
              </a:spcBef>
              <a:buNone/>
              <a:defRPr sz="2000" b="0">
                <a:solidFill>
                  <a:schemeClr val="accent2"/>
                </a:solidFill>
              </a:defRPr>
            </a:lvl1pPr>
            <a:lvl2pPr marL="9525" indent="0">
              <a:buNone/>
              <a:defRPr b="0"/>
            </a:lvl2pPr>
            <a:lvl3pPr>
              <a:defRPr b="0"/>
            </a:lvl3pPr>
            <a:lvl4pPr>
              <a:defRPr b="0"/>
            </a:lvl4pPr>
            <a:lvl5pPr>
              <a:defRPr b="0"/>
            </a:lvl5pPr>
          </a:lstStyle>
          <a:p>
            <a:pPr lvl="0"/>
            <a:r>
              <a:rPr lang="en-GB" dirty="0"/>
              <a:t>Click to edit title</a:t>
            </a:r>
          </a:p>
        </p:txBody>
      </p:sp>
    </p:spTree>
    <p:extLst>
      <p:ext uri="{BB962C8B-B14F-4D97-AF65-F5344CB8AC3E}">
        <p14:creationId xmlns:p14="http://schemas.microsoft.com/office/powerpoint/2010/main" val="29802131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3 column tex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CB9C08B4-A3E1-0ED7-07F0-F0A884B48ADF}"/>
              </a:ext>
            </a:extLst>
          </p:cNvPr>
          <p:cNvSpPr>
            <a:spLocks noGrp="1"/>
          </p:cNvSpPr>
          <p:nvPr>
            <p:ph type="body" sz="quarter" idx="18"/>
          </p:nvPr>
        </p:nvSpPr>
        <p:spPr>
          <a:xfrm>
            <a:off x="371476" y="1520825"/>
            <a:ext cx="3551938" cy="4606120"/>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5" name="Text Placeholder 2">
            <a:extLst>
              <a:ext uri="{FF2B5EF4-FFF2-40B4-BE49-F238E27FC236}">
                <a16:creationId xmlns:a16="http://schemas.microsoft.com/office/drawing/2014/main" id="{8AF11BAF-C634-CCE0-2E54-5AD598DE2F0B}"/>
              </a:ext>
            </a:extLst>
          </p:cNvPr>
          <p:cNvSpPr>
            <a:spLocks noGrp="1"/>
          </p:cNvSpPr>
          <p:nvPr>
            <p:ph type="body" sz="quarter" idx="21"/>
          </p:nvPr>
        </p:nvSpPr>
        <p:spPr>
          <a:xfrm>
            <a:off x="4320031" y="1520824"/>
            <a:ext cx="3551938" cy="4606120"/>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6" name="Text Placeholder 2">
            <a:extLst>
              <a:ext uri="{FF2B5EF4-FFF2-40B4-BE49-F238E27FC236}">
                <a16:creationId xmlns:a16="http://schemas.microsoft.com/office/drawing/2014/main" id="{B61B350A-6DAD-7022-BFBA-11A0B95524BB}"/>
              </a:ext>
            </a:extLst>
          </p:cNvPr>
          <p:cNvSpPr>
            <a:spLocks noGrp="1"/>
          </p:cNvSpPr>
          <p:nvPr>
            <p:ph type="body" sz="quarter" idx="22"/>
          </p:nvPr>
        </p:nvSpPr>
        <p:spPr>
          <a:xfrm>
            <a:off x="8268586" y="1520824"/>
            <a:ext cx="3551938" cy="4606120"/>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graphicFrame>
        <p:nvGraphicFramePr>
          <p:cNvPr id="9" name="think-cell data - do not delete" hidden="1">
            <a:extLst>
              <a:ext uri="{FF2B5EF4-FFF2-40B4-BE49-F238E27FC236}">
                <a16:creationId xmlns:a16="http://schemas.microsoft.com/office/drawing/2014/main" id="{9D113D3A-A346-F583-FD27-AB3E9581F199}"/>
              </a:ext>
            </a:extLst>
          </p:cNvPr>
          <p:cNvGraphicFramePr>
            <a:graphicFrameLocks noChangeAspect="1"/>
          </p:cNvGraphicFramePr>
          <p:nvPr userDrawn="1">
            <p:custDataLst>
              <p:tags r:id="rId1"/>
            </p:custDataLst>
            <p:extLst>
              <p:ext uri="{D42A27DB-BD31-4B8C-83A1-F6EECF244321}">
                <p14:modId xmlns:p14="http://schemas.microsoft.com/office/powerpoint/2010/main" val="3178351301"/>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9" name="think-cell data - do not delete" hidden="1">
                        <a:extLst>
                          <a:ext uri="{FF2B5EF4-FFF2-40B4-BE49-F238E27FC236}">
                            <a16:creationId xmlns:a16="http://schemas.microsoft.com/office/drawing/2014/main" id="{9D113D3A-A346-F583-FD27-AB3E9581F199}"/>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3DA60D01-2F8D-536A-C274-C0A5C2348A69}"/>
              </a:ext>
            </a:extLst>
          </p:cNvPr>
          <p:cNvSpPr>
            <a:spLocks noGrp="1"/>
          </p:cNvSpPr>
          <p:nvPr>
            <p:ph type="sldNum" sz="quarter" idx="20"/>
          </p:nvPr>
        </p:nvSpPr>
        <p:spPr/>
        <p:txBody>
          <a:bodyPr/>
          <a:lstStyle/>
          <a:p>
            <a:fld id="{0C2A03C2-618D-0049-8007-B6874CE3F48B}" type="slidenum">
              <a:rPr lang="en-GB"/>
              <a:pPr/>
              <a:t>‹#›</a:t>
            </a:fld>
            <a:endParaRPr lang="en-GB"/>
          </a:p>
        </p:txBody>
      </p:sp>
      <p:sp>
        <p:nvSpPr>
          <p:cNvPr id="2" name="Text Placeholder 10">
            <a:extLst>
              <a:ext uri="{FF2B5EF4-FFF2-40B4-BE49-F238E27FC236}">
                <a16:creationId xmlns:a16="http://schemas.microsoft.com/office/drawing/2014/main" id="{1A5987B3-7713-E832-87E3-CFBDB96B00D5}"/>
              </a:ext>
            </a:extLst>
          </p:cNvPr>
          <p:cNvSpPr>
            <a:spLocks noGrp="1"/>
          </p:cNvSpPr>
          <p:nvPr>
            <p:ph type="body" sz="quarter" idx="23"/>
          </p:nvPr>
        </p:nvSpPr>
        <p:spPr>
          <a:xfrm>
            <a:off x="371474" y="6628203"/>
            <a:ext cx="10183580" cy="100990"/>
          </a:xfrm>
        </p:spPr>
        <p:txBody>
          <a:bodyPr bIns="0" anchor="b"/>
          <a:lstStyle>
            <a:lvl1pPr>
              <a:spcBef>
                <a:spcPts val="300"/>
              </a:spcBef>
              <a:defRPr sz="900" b="0"/>
            </a:lvl1pPr>
            <a:lvl2pPr marL="0" indent="0">
              <a:buNone/>
              <a:defRPr/>
            </a:lvl2pPr>
          </a:lstStyle>
          <a:p>
            <a:pPr lvl="0"/>
            <a:r>
              <a:rPr lang="en-US" dirty="0"/>
              <a:t>Click to edit Master text styles</a:t>
            </a:r>
          </a:p>
        </p:txBody>
      </p:sp>
      <p:sp>
        <p:nvSpPr>
          <p:cNvPr id="7" name="Title 6">
            <a:extLst>
              <a:ext uri="{FF2B5EF4-FFF2-40B4-BE49-F238E27FC236}">
                <a16:creationId xmlns:a16="http://schemas.microsoft.com/office/drawing/2014/main" id="{1A18B5FA-A6B2-3224-0601-5B0F4FEC83A9}"/>
              </a:ext>
            </a:extLst>
          </p:cNvPr>
          <p:cNvSpPr>
            <a:spLocks noGrp="1"/>
          </p:cNvSpPr>
          <p:nvPr>
            <p:ph type="title"/>
          </p:nvPr>
        </p:nvSpPr>
        <p:spPr/>
        <p:txBody>
          <a:bodyPr/>
          <a:lstStyle/>
          <a:p>
            <a:r>
              <a:rPr lang="en-US"/>
              <a:t>Click to edit Master title style</a:t>
            </a:r>
          </a:p>
        </p:txBody>
      </p:sp>
      <p:sp>
        <p:nvSpPr>
          <p:cNvPr id="8" name="Text Placeholder 15">
            <a:extLst>
              <a:ext uri="{FF2B5EF4-FFF2-40B4-BE49-F238E27FC236}">
                <a16:creationId xmlns:a16="http://schemas.microsoft.com/office/drawing/2014/main" id="{D5C5F18A-E6B6-726C-33A8-9F072A2BAC71}"/>
              </a:ext>
            </a:extLst>
          </p:cNvPr>
          <p:cNvSpPr>
            <a:spLocks noGrp="1"/>
          </p:cNvSpPr>
          <p:nvPr>
            <p:ph type="body" sz="quarter" idx="14" hasCustomPrompt="1"/>
          </p:nvPr>
        </p:nvSpPr>
        <p:spPr>
          <a:xfrm>
            <a:off x="371475" y="893014"/>
            <a:ext cx="11449048" cy="252377"/>
          </a:xfrm>
        </p:spPr>
        <p:txBody>
          <a:bodyPr bIns="0"/>
          <a:lstStyle>
            <a:lvl1pPr marL="0" indent="0">
              <a:spcBef>
                <a:spcPts val="0"/>
              </a:spcBef>
              <a:buNone/>
              <a:defRPr sz="2000" b="0">
                <a:solidFill>
                  <a:schemeClr val="accent2"/>
                </a:solidFill>
              </a:defRPr>
            </a:lvl1pPr>
            <a:lvl2pPr marL="9525" indent="0">
              <a:buNone/>
              <a:defRPr b="0"/>
            </a:lvl2pPr>
            <a:lvl3pPr>
              <a:defRPr b="0"/>
            </a:lvl3pPr>
            <a:lvl4pPr>
              <a:defRPr b="0"/>
            </a:lvl4pPr>
            <a:lvl5pPr>
              <a:defRPr b="0"/>
            </a:lvl5pPr>
          </a:lstStyle>
          <a:p>
            <a:pPr lvl="0"/>
            <a:r>
              <a:rPr lang="en-GB" dirty="0"/>
              <a:t>Click to edit title</a:t>
            </a:r>
          </a:p>
        </p:txBody>
      </p:sp>
    </p:spTree>
    <p:extLst>
      <p:ext uri="{BB962C8B-B14F-4D97-AF65-F5344CB8AC3E}">
        <p14:creationId xmlns:p14="http://schemas.microsoft.com/office/powerpoint/2010/main" val="2856804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ext and image">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5B758548-1D16-8615-7493-0402C52A3130}"/>
              </a:ext>
            </a:extLst>
          </p:cNvPr>
          <p:cNvSpPr>
            <a:spLocks noGrp="1"/>
          </p:cNvSpPr>
          <p:nvPr>
            <p:ph type="body" sz="quarter" idx="19"/>
          </p:nvPr>
        </p:nvSpPr>
        <p:spPr>
          <a:xfrm>
            <a:off x="371475" y="1520825"/>
            <a:ext cx="5593389" cy="447674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5" name="Picture Placeholder 9">
            <a:extLst>
              <a:ext uri="{FF2B5EF4-FFF2-40B4-BE49-F238E27FC236}">
                <a16:creationId xmlns:a16="http://schemas.microsoft.com/office/drawing/2014/main" id="{3B94AA48-C169-98C3-930D-DCE298008A04}"/>
              </a:ext>
            </a:extLst>
          </p:cNvPr>
          <p:cNvSpPr>
            <a:spLocks noGrp="1"/>
          </p:cNvSpPr>
          <p:nvPr>
            <p:ph type="pic" sz="quarter" idx="13" hasCustomPrompt="1"/>
          </p:nvPr>
        </p:nvSpPr>
        <p:spPr>
          <a:xfrm>
            <a:off x="6488113" y="1520825"/>
            <a:ext cx="5332412" cy="4476749"/>
          </a:xfrm>
          <a:prstGeom prst="rect">
            <a:avLst/>
          </a:prstGeom>
          <a:solidFill>
            <a:schemeClr val="bg1">
              <a:lumMod val="95000"/>
            </a:schemeClr>
          </a:solidFill>
        </p:spPr>
        <p:txBody>
          <a:bodyPr bIns="648000" anchor="ctr"/>
          <a:lstStyle>
            <a:lvl1pPr marL="0" indent="0" algn="ctr">
              <a:buNone/>
              <a:defRPr sz="1800">
                <a:solidFill>
                  <a:schemeClr val="accent6"/>
                </a:solidFill>
              </a:defRPr>
            </a:lvl1pPr>
          </a:lstStyle>
          <a:p>
            <a:r>
              <a:rPr lang="en-US" dirty="0"/>
              <a:t>Click icon to add image</a:t>
            </a:r>
          </a:p>
        </p:txBody>
      </p:sp>
      <p:sp>
        <p:nvSpPr>
          <p:cNvPr id="3" name="Slide Number Placeholder 2">
            <a:extLst>
              <a:ext uri="{FF2B5EF4-FFF2-40B4-BE49-F238E27FC236}">
                <a16:creationId xmlns:a16="http://schemas.microsoft.com/office/drawing/2014/main" id="{58A04133-CB28-6B94-833A-6A878F921AE3}"/>
              </a:ext>
            </a:extLst>
          </p:cNvPr>
          <p:cNvSpPr>
            <a:spLocks noGrp="1"/>
          </p:cNvSpPr>
          <p:nvPr>
            <p:ph type="sldNum" sz="quarter" idx="18"/>
          </p:nvPr>
        </p:nvSpPr>
        <p:spPr/>
        <p:txBody>
          <a:bodyPr/>
          <a:lstStyle/>
          <a:p>
            <a:fld id="{0C2A03C2-618D-0049-8007-B6874CE3F48B}" type="slidenum">
              <a:rPr lang="en-GB"/>
              <a:pPr/>
              <a:t>‹#›</a:t>
            </a:fld>
            <a:endParaRPr lang="en-GB"/>
          </a:p>
        </p:txBody>
      </p:sp>
      <p:sp>
        <p:nvSpPr>
          <p:cNvPr id="2" name="Title 1">
            <a:extLst>
              <a:ext uri="{FF2B5EF4-FFF2-40B4-BE49-F238E27FC236}">
                <a16:creationId xmlns:a16="http://schemas.microsoft.com/office/drawing/2014/main" id="{57E35CAD-E986-7291-BD28-B99865798C87}"/>
              </a:ext>
            </a:extLst>
          </p:cNvPr>
          <p:cNvSpPr>
            <a:spLocks noGrp="1"/>
          </p:cNvSpPr>
          <p:nvPr>
            <p:ph type="title"/>
          </p:nvPr>
        </p:nvSpPr>
        <p:spPr/>
        <p:txBody>
          <a:bodyPr/>
          <a:lstStyle/>
          <a:p>
            <a:r>
              <a:rPr lang="en-US"/>
              <a:t>Click to edit Master title style</a:t>
            </a:r>
          </a:p>
        </p:txBody>
      </p:sp>
      <p:sp>
        <p:nvSpPr>
          <p:cNvPr id="6" name="Text Placeholder 15">
            <a:extLst>
              <a:ext uri="{FF2B5EF4-FFF2-40B4-BE49-F238E27FC236}">
                <a16:creationId xmlns:a16="http://schemas.microsoft.com/office/drawing/2014/main" id="{731879AF-201C-A7EF-B985-72D4D3E3ADEC}"/>
              </a:ext>
            </a:extLst>
          </p:cNvPr>
          <p:cNvSpPr>
            <a:spLocks noGrp="1"/>
          </p:cNvSpPr>
          <p:nvPr>
            <p:ph type="body" sz="quarter" idx="14" hasCustomPrompt="1"/>
          </p:nvPr>
        </p:nvSpPr>
        <p:spPr>
          <a:xfrm>
            <a:off x="371475" y="893014"/>
            <a:ext cx="11449048" cy="252377"/>
          </a:xfrm>
        </p:spPr>
        <p:txBody>
          <a:bodyPr bIns="0"/>
          <a:lstStyle>
            <a:lvl1pPr marL="0" indent="0">
              <a:spcBef>
                <a:spcPts val="0"/>
              </a:spcBef>
              <a:buNone/>
              <a:defRPr sz="2000" b="0">
                <a:solidFill>
                  <a:schemeClr val="accent2"/>
                </a:solidFill>
              </a:defRPr>
            </a:lvl1pPr>
            <a:lvl2pPr marL="9525" indent="0">
              <a:buNone/>
              <a:defRPr b="0"/>
            </a:lvl2pPr>
            <a:lvl3pPr>
              <a:defRPr b="0"/>
            </a:lvl3pPr>
            <a:lvl4pPr>
              <a:defRPr b="0"/>
            </a:lvl4pPr>
            <a:lvl5pPr>
              <a:defRPr b="0"/>
            </a:lvl5pPr>
          </a:lstStyle>
          <a:p>
            <a:pPr lvl="0"/>
            <a:r>
              <a:rPr lang="en-GB" dirty="0"/>
              <a:t>Click to edit title</a:t>
            </a:r>
          </a:p>
        </p:txBody>
      </p:sp>
      <p:sp>
        <p:nvSpPr>
          <p:cNvPr id="7" name="Text Placeholder 10">
            <a:extLst>
              <a:ext uri="{FF2B5EF4-FFF2-40B4-BE49-F238E27FC236}">
                <a16:creationId xmlns:a16="http://schemas.microsoft.com/office/drawing/2014/main" id="{00C2A2AD-84F3-174A-CE93-D951B67AEF83}"/>
              </a:ext>
            </a:extLst>
          </p:cNvPr>
          <p:cNvSpPr>
            <a:spLocks noGrp="1"/>
          </p:cNvSpPr>
          <p:nvPr>
            <p:ph type="body" sz="quarter" idx="20"/>
          </p:nvPr>
        </p:nvSpPr>
        <p:spPr>
          <a:xfrm>
            <a:off x="371474" y="6628203"/>
            <a:ext cx="10183580" cy="100990"/>
          </a:xfrm>
        </p:spPr>
        <p:txBody>
          <a:bodyPr bIns="0" anchor="b"/>
          <a:lstStyle>
            <a:lvl1pPr>
              <a:spcBef>
                <a:spcPts val="300"/>
              </a:spcBef>
              <a:defRPr sz="900" b="0"/>
            </a:lvl1pPr>
            <a:lvl2pPr marL="0" indent="0">
              <a:buNone/>
              <a:defRPr/>
            </a:lvl2pPr>
          </a:lstStyle>
          <a:p>
            <a:pPr lvl="0"/>
            <a:r>
              <a:rPr lang="en-US" dirty="0"/>
              <a:t>Click to edit Master text styles</a:t>
            </a:r>
          </a:p>
        </p:txBody>
      </p:sp>
    </p:spTree>
    <p:extLst>
      <p:ext uri="{BB962C8B-B14F-4D97-AF65-F5344CB8AC3E}">
        <p14:creationId xmlns:p14="http://schemas.microsoft.com/office/powerpoint/2010/main" val="3278150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Data and text">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1876077-5F29-0444-FA61-EA03011B77B6}"/>
              </a:ext>
            </a:extLst>
          </p:cNvPr>
          <p:cNvSpPr>
            <a:spLocks noGrp="1"/>
          </p:cNvSpPr>
          <p:nvPr>
            <p:ph type="sldNum" sz="quarter" idx="11"/>
          </p:nvPr>
        </p:nvSpPr>
        <p:spPr/>
        <p:txBody>
          <a:bodyPr/>
          <a:lstStyle/>
          <a:p>
            <a:fld id="{0C2A03C2-618D-0049-8007-B6874CE3F48B}" type="slidenum">
              <a:rPr lang="en-GB"/>
              <a:pPr/>
              <a:t>‹#›</a:t>
            </a:fld>
            <a:endParaRPr lang="en-GB"/>
          </a:p>
        </p:txBody>
      </p:sp>
      <p:sp>
        <p:nvSpPr>
          <p:cNvPr id="3" name="Text Placeholder 2">
            <a:extLst>
              <a:ext uri="{FF2B5EF4-FFF2-40B4-BE49-F238E27FC236}">
                <a16:creationId xmlns:a16="http://schemas.microsoft.com/office/drawing/2014/main" id="{A292A905-D7F4-8E15-9488-3B4D482F8ECC}"/>
              </a:ext>
            </a:extLst>
          </p:cNvPr>
          <p:cNvSpPr>
            <a:spLocks noGrp="1"/>
          </p:cNvSpPr>
          <p:nvPr>
            <p:ph type="body" sz="quarter" idx="19"/>
          </p:nvPr>
        </p:nvSpPr>
        <p:spPr>
          <a:xfrm>
            <a:off x="6227136" y="1520825"/>
            <a:ext cx="5593389" cy="447674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9" name="Picture Placeholder 9">
            <a:extLst>
              <a:ext uri="{FF2B5EF4-FFF2-40B4-BE49-F238E27FC236}">
                <a16:creationId xmlns:a16="http://schemas.microsoft.com/office/drawing/2014/main" id="{293A6AE5-B20F-B716-1E28-433FBF674C79}"/>
              </a:ext>
            </a:extLst>
          </p:cNvPr>
          <p:cNvSpPr>
            <a:spLocks noGrp="1"/>
          </p:cNvSpPr>
          <p:nvPr>
            <p:ph type="pic" sz="quarter" idx="13" hasCustomPrompt="1"/>
          </p:nvPr>
        </p:nvSpPr>
        <p:spPr>
          <a:xfrm>
            <a:off x="371475" y="1520825"/>
            <a:ext cx="5332412" cy="4476749"/>
          </a:xfrm>
          <a:prstGeom prst="rect">
            <a:avLst/>
          </a:prstGeom>
          <a:solidFill>
            <a:schemeClr val="bg1">
              <a:lumMod val="95000"/>
            </a:schemeClr>
          </a:solidFill>
        </p:spPr>
        <p:txBody>
          <a:bodyPr bIns="648000" anchor="ctr"/>
          <a:lstStyle>
            <a:lvl1pPr marL="0" indent="0" algn="ctr">
              <a:buNone/>
              <a:defRPr sz="1800">
                <a:solidFill>
                  <a:schemeClr val="accent6"/>
                </a:solidFill>
              </a:defRPr>
            </a:lvl1pPr>
          </a:lstStyle>
          <a:p>
            <a:r>
              <a:rPr lang="en-US" dirty="0"/>
              <a:t>Click icon to add image</a:t>
            </a:r>
          </a:p>
        </p:txBody>
      </p:sp>
      <p:sp>
        <p:nvSpPr>
          <p:cNvPr id="2" name="Title 1">
            <a:extLst>
              <a:ext uri="{FF2B5EF4-FFF2-40B4-BE49-F238E27FC236}">
                <a16:creationId xmlns:a16="http://schemas.microsoft.com/office/drawing/2014/main" id="{0C18E6B6-104A-A476-192A-1971B89BD35E}"/>
              </a:ext>
            </a:extLst>
          </p:cNvPr>
          <p:cNvSpPr>
            <a:spLocks noGrp="1"/>
          </p:cNvSpPr>
          <p:nvPr>
            <p:ph type="title"/>
          </p:nvPr>
        </p:nvSpPr>
        <p:spPr/>
        <p:txBody>
          <a:bodyPr/>
          <a:lstStyle/>
          <a:p>
            <a:r>
              <a:rPr lang="en-US"/>
              <a:t>Click to edit Master title style</a:t>
            </a:r>
          </a:p>
        </p:txBody>
      </p:sp>
      <p:sp>
        <p:nvSpPr>
          <p:cNvPr id="5" name="Text Placeholder 15">
            <a:extLst>
              <a:ext uri="{FF2B5EF4-FFF2-40B4-BE49-F238E27FC236}">
                <a16:creationId xmlns:a16="http://schemas.microsoft.com/office/drawing/2014/main" id="{8F49B525-01B9-CE19-FBCD-691F70677DC5}"/>
              </a:ext>
            </a:extLst>
          </p:cNvPr>
          <p:cNvSpPr>
            <a:spLocks noGrp="1"/>
          </p:cNvSpPr>
          <p:nvPr>
            <p:ph type="body" sz="quarter" idx="14" hasCustomPrompt="1"/>
          </p:nvPr>
        </p:nvSpPr>
        <p:spPr>
          <a:xfrm>
            <a:off x="371475" y="893014"/>
            <a:ext cx="11449048" cy="252377"/>
          </a:xfrm>
        </p:spPr>
        <p:txBody>
          <a:bodyPr bIns="0"/>
          <a:lstStyle>
            <a:lvl1pPr marL="0" indent="0">
              <a:spcBef>
                <a:spcPts val="0"/>
              </a:spcBef>
              <a:buNone/>
              <a:defRPr sz="2000" b="0">
                <a:solidFill>
                  <a:schemeClr val="accent2"/>
                </a:solidFill>
              </a:defRPr>
            </a:lvl1pPr>
            <a:lvl2pPr marL="9525" indent="0">
              <a:buNone/>
              <a:defRPr b="0"/>
            </a:lvl2pPr>
            <a:lvl3pPr>
              <a:defRPr b="0"/>
            </a:lvl3pPr>
            <a:lvl4pPr>
              <a:defRPr b="0"/>
            </a:lvl4pPr>
            <a:lvl5pPr>
              <a:defRPr b="0"/>
            </a:lvl5pPr>
          </a:lstStyle>
          <a:p>
            <a:pPr lvl="0"/>
            <a:r>
              <a:rPr lang="en-GB" dirty="0"/>
              <a:t>Click to edit title</a:t>
            </a:r>
          </a:p>
        </p:txBody>
      </p:sp>
      <p:sp>
        <p:nvSpPr>
          <p:cNvPr id="6" name="Text Placeholder 10">
            <a:extLst>
              <a:ext uri="{FF2B5EF4-FFF2-40B4-BE49-F238E27FC236}">
                <a16:creationId xmlns:a16="http://schemas.microsoft.com/office/drawing/2014/main" id="{B8FAE37B-D26F-F209-C181-DD5CA15CEA54}"/>
              </a:ext>
            </a:extLst>
          </p:cNvPr>
          <p:cNvSpPr>
            <a:spLocks noGrp="1"/>
          </p:cNvSpPr>
          <p:nvPr>
            <p:ph type="body" sz="quarter" idx="20"/>
          </p:nvPr>
        </p:nvSpPr>
        <p:spPr>
          <a:xfrm>
            <a:off x="371474" y="6628203"/>
            <a:ext cx="10183580" cy="100990"/>
          </a:xfrm>
        </p:spPr>
        <p:txBody>
          <a:bodyPr bIns="0" anchor="b"/>
          <a:lstStyle>
            <a:lvl1pPr>
              <a:spcBef>
                <a:spcPts val="300"/>
              </a:spcBef>
              <a:defRPr sz="900" b="0"/>
            </a:lvl1pPr>
            <a:lvl2pPr marL="0" indent="0">
              <a:buNone/>
              <a:defRPr/>
            </a:lvl2pPr>
          </a:lstStyle>
          <a:p>
            <a:pPr lvl="0"/>
            <a:r>
              <a:rPr lang="en-US" dirty="0"/>
              <a:t>Click to edit Master text styles</a:t>
            </a:r>
          </a:p>
        </p:txBody>
      </p:sp>
    </p:spTree>
    <p:extLst>
      <p:ext uri="{BB962C8B-B14F-4D97-AF65-F5344CB8AC3E}">
        <p14:creationId xmlns:p14="http://schemas.microsoft.com/office/powerpoint/2010/main" val="3974124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le and subheading">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9D113D3A-A346-F583-FD27-AB3E9581F199}"/>
              </a:ext>
            </a:extLst>
          </p:cNvPr>
          <p:cNvGraphicFramePr>
            <a:graphicFrameLocks noChangeAspect="1"/>
          </p:cNvGraphicFramePr>
          <p:nvPr userDrawn="1">
            <p:custDataLst>
              <p:tags r:id="rId1"/>
            </p:custDataLst>
            <p:extLst>
              <p:ext uri="{D42A27DB-BD31-4B8C-83A1-F6EECF244321}">
                <p14:modId xmlns:p14="http://schemas.microsoft.com/office/powerpoint/2010/main" val="72403936"/>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9" name="think-cell data - do not delete" hidden="1">
                        <a:extLst>
                          <a:ext uri="{FF2B5EF4-FFF2-40B4-BE49-F238E27FC236}">
                            <a16:creationId xmlns:a16="http://schemas.microsoft.com/office/drawing/2014/main" id="{9D113D3A-A346-F583-FD27-AB3E9581F199}"/>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8" name="Slide Number Placeholder 7">
            <a:extLst>
              <a:ext uri="{FF2B5EF4-FFF2-40B4-BE49-F238E27FC236}">
                <a16:creationId xmlns:a16="http://schemas.microsoft.com/office/drawing/2014/main" id="{3EAD2AA8-AA5B-623E-1738-FFF638CDA6B9}"/>
              </a:ext>
            </a:extLst>
          </p:cNvPr>
          <p:cNvSpPr>
            <a:spLocks noGrp="1"/>
          </p:cNvSpPr>
          <p:nvPr>
            <p:ph type="sldNum" sz="quarter" idx="17"/>
          </p:nvPr>
        </p:nvSpPr>
        <p:spPr>
          <a:xfrm>
            <a:off x="11913455" y="6615636"/>
            <a:ext cx="134652" cy="113557"/>
          </a:xfrm>
        </p:spPr>
        <p:txBody>
          <a:bodyPr/>
          <a:lstStyle/>
          <a:p>
            <a:fld id="{0C2A03C2-618D-0049-8007-B6874CE3F48B}" type="slidenum">
              <a:rPr lang="en-GB"/>
              <a:pPr/>
              <a:t>‹#›</a:t>
            </a:fld>
            <a:endParaRPr lang="en-GB"/>
          </a:p>
        </p:txBody>
      </p:sp>
      <p:sp>
        <p:nvSpPr>
          <p:cNvPr id="10" name="Text Placeholder 15">
            <a:extLst>
              <a:ext uri="{FF2B5EF4-FFF2-40B4-BE49-F238E27FC236}">
                <a16:creationId xmlns:a16="http://schemas.microsoft.com/office/drawing/2014/main" id="{55F5D2C6-5538-2B41-91D6-E8E682E67428}"/>
              </a:ext>
            </a:extLst>
          </p:cNvPr>
          <p:cNvSpPr>
            <a:spLocks noGrp="1"/>
          </p:cNvSpPr>
          <p:nvPr>
            <p:ph type="body" sz="quarter" idx="14" hasCustomPrompt="1"/>
          </p:nvPr>
        </p:nvSpPr>
        <p:spPr>
          <a:xfrm>
            <a:off x="371475" y="893014"/>
            <a:ext cx="11449048" cy="252377"/>
          </a:xfrm>
        </p:spPr>
        <p:txBody>
          <a:bodyPr bIns="0"/>
          <a:lstStyle>
            <a:lvl1pPr marL="0" indent="0">
              <a:spcBef>
                <a:spcPts val="0"/>
              </a:spcBef>
              <a:buNone/>
              <a:defRPr sz="2000" b="0">
                <a:solidFill>
                  <a:schemeClr val="accent2"/>
                </a:solidFill>
              </a:defRPr>
            </a:lvl1pPr>
            <a:lvl2pPr marL="9525" indent="0">
              <a:buNone/>
              <a:defRPr b="0"/>
            </a:lvl2pPr>
            <a:lvl3pPr>
              <a:defRPr b="0"/>
            </a:lvl3pPr>
            <a:lvl4pPr>
              <a:defRPr b="0"/>
            </a:lvl4pPr>
            <a:lvl5pPr>
              <a:defRPr b="0"/>
            </a:lvl5pPr>
          </a:lstStyle>
          <a:p>
            <a:pPr lvl="0"/>
            <a:r>
              <a:rPr lang="en-GB" dirty="0"/>
              <a:t>Click to edit title</a:t>
            </a:r>
          </a:p>
        </p:txBody>
      </p:sp>
      <p:sp>
        <p:nvSpPr>
          <p:cNvPr id="3" name="Title 2">
            <a:extLst>
              <a:ext uri="{FF2B5EF4-FFF2-40B4-BE49-F238E27FC236}">
                <a16:creationId xmlns:a16="http://schemas.microsoft.com/office/drawing/2014/main" id="{92BB1735-16C8-C399-5B1D-0A266EC5FAC6}"/>
              </a:ext>
            </a:extLst>
          </p:cNvPr>
          <p:cNvSpPr>
            <a:spLocks noGrp="1"/>
          </p:cNvSpPr>
          <p:nvPr>
            <p:ph type="title"/>
          </p:nvPr>
        </p:nvSpPr>
        <p:spPr/>
        <p:txBody>
          <a:bodyPr/>
          <a:lstStyle/>
          <a:p>
            <a:r>
              <a:rPr lang="en-US"/>
              <a:t>Click to edit Master title style</a:t>
            </a:r>
          </a:p>
        </p:txBody>
      </p:sp>
      <p:sp>
        <p:nvSpPr>
          <p:cNvPr id="2" name="Text Placeholder 10">
            <a:extLst>
              <a:ext uri="{FF2B5EF4-FFF2-40B4-BE49-F238E27FC236}">
                <a16:creationId xmlns:a16="http://schemas.microsoft.com/office/drawing/2014/main" id="{48B6B526-AF5A-7200-4182-A000DB9CD4A9}"/>
              </a:ext>
            </a:extLst>
          </p:cNvPr>
          <p:cNvSpPr>
            <a:spLocks noGrp="1"/>
          </p:cNvSpPr>
          <p:nvPr>
            <p:ph type="body" sz="quarter" idx="20"/>
          </p:nvPr>
        </p:nvSpPr>
        <p:spPr>
          <a:xfrm>
            <a:off x="371474" y="6628203"/>
            <a:ext cx="10183580" cy="100990"/>
          </a:xfrm>
        </p:spPr>
        <p:txBody>
          <a:bodyPr bIns="0" anchor="b"/>
          <a:lstStyle>
            <a:lvl1pPr>
              <a:spcBef>
                <a:spcPts val="300"/>
              </a:spcBef>
              <a:defRPr sz="900" b="0"/>
            </a:lvl1pPr>
            <a:lvl2pPr marL="0" indent="0">
              <a:buNone/>
              <a:defRPr/>
            </a:lvl2pPr>
          </a:lstStyle>
          <a:p>
            <a:pPr lvl="0"/>
            <a:r>
              <a:rPr lang="en-US" dirty="0"/>
              <a:t>Click to edit Master text styles</a:t>
            </a:r>
          </a:p>
        </p:txBody>
      </p:sp>
    </p:spTree>
    <p:extLst>
      <p:ext uri="{BB962C8B-B14F-4D97-AF65-F5344CB8AC3E}">
        <p14:creationId xmlns:p14="http://schemas.microsoft.com/office/powerpoint/2010/main" val="1315742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with logo">
    <p:spTree>
      <p:nvGrpSpPr>
        <p:cNvPr id="1" name=""/>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00CFC0E7-CEB3-F812-2153-AB2B0A941A01}"/>
              </a:ext>
            </a:extLst>
          </p:cNvPr>
          <p:cNvGraphicFramePr>
            <a:graphicFrameLocks noChangeAspect="1"/>
          </p:cNvGraphicFramePr>
          <p:nvPr userDrawn="1">
            <p:custDataLst>
              <p:tags r:id="rId1"/>
            </p:custDataLst>
            <p:extLst>
              <p:ext uri="{D42A27DB-BD31-4B8C-83A1-F6EECF244321}">
                <p14:modId xmlns:p14="http://schemas.microsoft.com/office/powerpoint/2010/main" val="13450552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1" name="think-cell data - do not delete" hidden="1">
                        <a:extLst>
                          <a:ext uri="{FF2B5EF4-FFF2-40B4-BE49-F238E27FC236}">
                            <a16:creationId xmlns:a16="http://schemas.microsoft.com/office/drawing/2014/main" id="{00CFC0E7-CEB3-F812-2153-AB2B0A941A01}"/>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7" name="Slide Number Placeholder 6">
            <a:extLst>
              <a:ext uri="{FF2B5EF4-FFF2-40B4-BE49-F238E27FC236}">
                <a16:creationId xmlns:a16="http://schemas.microsoft.com/office/drawing/2014/main" id="{9839A310-7B99-7045-88D5-F372244209AC}"/>
              </a:ext>
            </a:extLst>
          </p:cNvPr>
          <p:cNvSpPr>
            <a:spLocks noGrp="1"/>
          </p:cNvSpPr>
          <p:nvPr>
            <p:ph type="sldNum" sz="quarter" idx="11"/>
          </p:nvPr>
        </p:nvSpPr>
        <p:spPr/>
        <p:txBody>
          <a:bodyPr/>
          <a:lstStyle/>
          <a:p>
            <a:fld id="{0C2A03C2-618D-0049-8007-B6874CE3F48B}" type="slidenum">
              <a:rPr lang="en-GB"/>
              <a:pPr/>
              <a:t>‹#›</a:t>
            </a:fld>
            <a:endParaRPr lang="en-GB"/>
          </a:p>
        </p:txBody>
      </p:sp>
      <p:sp>
        <p:nvSpPr>
          <p:cNvPr id="2" name="Text Placeholder 10">
            <a:extLst>
              <a:ext uri="{FF2B5EF4-FFF2-40B4-BE49-F238E27FC236}">
                <a16:creationId xmlns:a16="http://schemas.microsoft.com/office/drawing/2014/main" id="{846F144F-FE87-A9BA-13DE-DE8B7546A2F2}"/>
              </a:ext>
            </a:extLst>
          </p:cNvPr>
          <p:cNvSpPr>
            <a:spLocks noGrp="1"/>
          </p:cNvSpPr>
          <p:nvPr>
            <p:ph type="body" sz="quarter" idx="20"/>
          </p:nvPr>
        </p:nvSpPr>
        <p:spPr>
          <a:xfrm>
            <a:off x="371474" y="6628203"/>
            <a:ext cx="10183580" cy="100990"/>
          </a:xfrm>
        </p:spPr>
        <p:txBody>
          <a:bodyPr bIns="0" anchor="b"/>
          <a:lstStyle>
            <a:lvl1pPr>
              <a:spcBef>
                <a:spcPts val="300"/>
              </a:spcBef>
              <a:defRPr sz="900" b="0"/>
            </a:lvl1pPr>
            <a:lvl2pPr marL="0" indent="0">
              <a:buNone/>
              <a:defRPr/>
            </a:lvl2pPr>
          </a:lstStyle>
          <a:p>
            <a:pPr lvl="0"/>
            <a:r>
              <a:rPr lang="en-US" dirty="0"/>
              <a:t>Click to edit Master text styles</a:t>
            </a:r>
          </a:p>
        </p:txBody>
      </p:sp>
    </p:spTree>
    <p:extLst>
      <p:ext uri="{BB962C8B-B14F-4D97-AF65-F5344CB8AC3E}">
        <p14:creationId xmlns:p14="http://schemas.microsoft.com/office/powerpoint/2010/main" val="1800045641"/>
      </p:ext>
    </p:extLst>
  </p:cSld>
  <p:clrMapOvr>
    <a:masterClrMapping/>
  </p:clrMapOvr>
  <p:extLst>
    <p:ext uri="{DCECCB84-F9BA-43D5-87BE-67443E8EF086}">
      <p15:sldGuideLst xmlns:p15="http://schemas.microsoft.com/office/powerpoint/2012/main">
        <p15:guide id="1" orient="horz" pos="232">
          <p15:clr>
            <a:srgbClr val="FBAE40"/>
          </p15:clr>
        </p15:guide>
        <p15:guide id="2" pos="7446">
          <p15:clr>
            <a:srgbClr val="FBAE40"/>
          </p15:clr>
        </p15:guide>
        <p15:guide id="3" pos="23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87D08B6A-B903-3139-0BAA-34B57A128680}"/>
              </a:ext>
            </a:extLst>
          </p:cNvPr>
          <p:cNvGraphicFramePr>
            <a:graphicFrameLocks noChangeAspect="1"/>
          </p:cNvGraphicFramePr>
          <p:nvPr userDrawn="1">
            <p:custDataLst>
              <p:tags r:id="rId1"/>
            </p:custDataLst>
            <p:extLst>
              <p:ext uri="{D42A27DB-BD31-4B8C-83A1-F6EECF244321}">
                <p14:modId xmlns:p14="http://schemas.microsoft.com/office/powerpoint/2010/main" val="1364797090"/>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8" name="think-cell data - do not delete" hidden="1">
                        <a:extLst>
                          <a:ext uri="{FF2B5EF4-FFF2-40B4-BE49-F238E27FC236}">
                            <a16:creationId xmlns:a16="http://schemas.microsoft.com/office/drawing/2014/main" id="{87D08B6A-B903-3139-0BAA-34B57A128680}"/>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6" name="Picture Placeholder 5">
            <a:extLst>
              <a:ext uri="{FF2B5EF4-FFF2-40B4-BE49-F238E27FC236}">
                <a16:creationId xmlns:a16="http://schemas.microsoft.com/office/drawing/2014/main" id="{A9FDAC13-5A24-908F-D6D4-C74A71DA4A1B}"/>
              </a:ext>
            </a:extLst>
          </p:cNvPr>
          <p:cNvSpPr>
            <a:spLocks noGrp="1"/>
          </p:cNvSpPr>
          <p:nvPr>
            <p:ph type="pic" sz="quarter" idx="12" hasCustomPrompt="1"/>
          </p:nvPr>
        </p:nvSpPr>
        <p:spPr>
          <a:xfrm>
            <a:off x="0" y="0"/>
            <a:ext cx="12192000" cy="6858000"/>
          </a:xfrm>
          <a:solidFill>
            <a:schemeClr val="bg1">
              <a:lumMod val="95000"/>
            </a:schemeClr>
          </a:solidFill>
        </p:spPr>
        <p:txBody>
          <a:bodyPr anchor="ctr" anchorCtr="0"/>
          <a:lstStyle>
            <a:lvl1pPr algn="ctr">
              <a:defRPr/>
            </a:lvl1pPr>
          </a:lstStyle>
          <a:p>
            <a:r>
              <a:rPr lang="en-GB" dirty="0"/>
              <a:t>Click icon to add image</a:t>
            </a:r>
          </a:p>
        </p:txBody>
      </p:sp>
      <p:sp>
        <p:nvSpPr>
          <p:cNvPr id="4" name="Slide Number Placeholder 3">
            <a:extLst>
              <a:ext uri="{FF2B5EF4-FFF2-40B4-BE49-F238E27FC236}">
                <a16:creationId xmlns:a16="http://schemas.microsoft.com/office/drawing/2014/main" id="{B39B3EF3-586D-F043-8F72-03E5147E8F4A}"/>
              </a:ext>
            </a:extLst>
          </p:cNvPr>
          <p:cNvSpPr>
            <a:spLocks noGrp="1"/>
          </p:cNvSpPr>
          <p:nvPr>
            <p:ph type="sldNum" sz="quarter" idx="11"/>
          </p:nvPr>
        </p:nvSpPr>
        <p:spPr/>
        <p:txBody>
          <a:bodyPr/>
          <a:lstStyle/>
          <a:p>
            <a:fld id="{0C2A03C2-618D-0049-8007-B6874CE3F48B}" type="slidenum">
              <a:rPr lang="en-GB"/>
              <a:pPr/>
              <a:t>‹#›</a:t>
            </a:fld>
            <a:endParaRPr lang="en-GB"/>
          </a:p>
        </p:txBody>
      </p:sp>
      <p:pic>
        <p:nvPicPr>
          <p:cNvPr id="3" name="Gráfico 4">
            <a:extLst>
              <a:ext uri="{FF2B5EF4-FFF2-40B4-BE49-F238E27FC236}">
                <a16:creationId xmlns:a16="http://schemas.microsoft.com/office/drawing/2014/main" id="{FC98C001-02B5-9CD8-D8D5-5D87EFE2B633}"/>
              </a:ext>
            </a:extLst>
          </p:cNvPr>
          <p:cNvPicPr>
            <a:picLocks noChangeAspect="1"/>
          </p:cNvPicPr>
          <p:nvPr userDrawn="1"/>
        </p:nvPicPr>
        <p:blipFill>
          <a:blip r:embed="rId5" cstate="screen">
            <a:lum bright="100000"/>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944817" y="201800"/>
            <a:ext cx="875708" cy="648772"/>
          </a:xfrm>
          <a:prstGeom prst="rect">
            <a:avLst/>
          </a:prstGeom>
        </p:spPr>
      </p:pic>
    </p:spTree>
    <p:extLst>
      <p:ext uri="{BB962C8B-B14F-4D97-AF65-F5344CB8AC3E}">
        <p14:creationId xmlns:p14="http://schemas.microsoft.com/office/powerpoint/2010/main" val="19016568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304C9EF-38FE-B10F-7627-723E2024A18E}"/>
              </a:ext>
            </a:extLst>
          </p:cNvPr>
          <p:cNvSpPr>
            <a:spLocks noGrp="1"/>
          </p:cNvSpPr>
          <p:nvPr>
            <p:ph type="body" sz="quarter" idx="18"/>
          </p:nvPr>
        </p:nvSpPr>
        <p:spPr>
          <a:xfrm>
            <a:off x="371475" y="1520825"/>
            <a:ext cx="6221413" cy="1050159"/>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graphicFrame>
        <p:nvGraphicFramePr>
          <p:cNvPr id="9" name="think-cell data - do not delete" hidden="1">
            <a:extLst>
              <a:ext uri="{FF2B5EF4-FFF2-40B4-BE49-F238E27FC236}">
                <a16:creationId xmlns:a16="http://schemas.microsoft.com/office/drawing/2014/main" id="{9D113D3A-A346-F583-FD27-AB3E9581F199}"/>
              </a:ext>
            </a:extLst>
          </p:cNvPr>
          <p:cNvGraphicFramePr>
            <a:graphicFrameLocks noChangeAspect="1"/>
          </p:cNvGraphicFramePr>
          <p:nvPr userDrawn="1">
            <p:custDataLst>
              <p:tags r:id="rId1"/>
            </p:custDataLst>
            <p:extLst>
              <p:ext uri="{D42A27DB-BD31-4B8C-83A1-F6EECF244321}">
                <p14:modId xmlns:p14="http://schemas.microsoft.com/office/powerpoint/2010/main" val="3834548566"/>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9" name="think-cell data - do not delete" hidden="1">
                        <a:extLst>
                          <a:ext uri="{FF2B5EF4-FFF2-40B4-BE49-F238E27FC236}">
                            <a16:creationId xmlns:a16="http://schemas.microsoft.com/office/drawing/2014/main" id="{9D113D3A-A346-F583-FD27-AB3E9581F199}"/>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5" name="Marcador de texto 6">
            <a:extLst>
              <a:ext uri="{FF2B5EF4-FFF2-40B4-BE49-F238E27FC236}">
                <a16:creationId xmlns:a16="http://schemas.microsoft.com/office/drawing/2014/main" id="{85AC227F-AF66-D736-FA2E-CD92EE2960B2}"/>
              </a:ext>
            </a:extLst>
          </p:cNvPr>
          <p:cNvSpPr txBox="1">
            <a:spLocks/>
          </p:cNvSpPr>
          <p:nvPr userDrawn="1"/>
        </p:nvSpPr>
        <p:spPr>
          <a:xfrm>
            <a:off x="11358018" y="6495472"/>
            <a:ext cx="462507" cy="213278"/>
          </a:xfrm>
          <a:prstGeom prst="rect">
            <a:avLst/>
          </a:prstGeom>
        </p:spPr>
        <p:txBody>
          <a:bodyPr vert="horz" lIns="91440" tIns="46800" rIns="0" bIns="45720" rtlCol="0">
            <a:normAutofit lnSpcReduction="10000"/>
          </a:bodyPr>
          <a:lstStyle>
            <a:lvl1pPr marL="228600" indent="-228600" algn="r" defTabSz="914400" rtl="0" eaLnBrk="1" latinLnBrk="0" hangingPunct="1">
              <a:lnSpc>
                <a:spcPct val="90000"/>
              </a:lnSpc>
              <a:spcBef>
                <a:spcPts val="1000"/>
              </a:spcBef>
              <a:buFont typeface="Arial" panose="020B0604020202020204" pitchFamily="34" charset="0"/>
              <a:buNone/>
              <a:defRPr sz="900" b="1"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9A918CEB-A63B-41CB-85D9-CA2466257266}" type="slidenum">
              <a:rPr lang="es-ES" b="0" smtClean="0">
                <a:solidFill>
                  <a:schemeClr val="tx1">
                    <a:lumMod val="65000"/>
                    <a:lumOff val="35000"/>
                  </a:schemeClr>
                </a:solidFill>
              </a:rPr>
              <a:pPr/>
              <a:t>‹#›</a:t>
            </a:fld>
            <a:endParaRPr lang="es-ES" b="0" dirty="0">
              <a:solidFill>
                <a:schemeClr val="tx1">
                  <a:lumMod val="65000"/>
                  <a:lumOff val="35000"/>
                </a:schemeClr>
              </a:solidFill>
            </a:endParaRPr>
          </a:p>
        </p:txBody>
      </p:sp>
      <p:sp>
        <p:nvSpPr>
          <p:cNvPr id="6" name="Freeform 5">
            <a:extLst>
              <a:ext uri="{FF2B5EF4-FFF2-40B4-BE49-F238E27FC236}">
                <a16:creationId xmlns:a16="http://schemas.microsoft.com/office/drawing/2014/main" id="{E62045B7-46C2-D083-A7F7-352C748FBF19}"/>
              </a:ext>
            </a:extLst>
          </p:cNvPr>
          <p:cNvSpPr/>
          <p:nvPr userDrawn="1"/>
        </p:nvSpPr>
        <p:spPr>
          <a:xfrm rot="9900000" flipH="1">
            <a:off x="8203498" y="-418808"/>
            <a:ext cx="3629622" cy="7413419"/>
          </a:xfrm>
          <a:custGeom>
            <a:avLst/>
            <a:gdLst>
              <a:gd name="connsiteX0" fmla="*/ 3629622 w 3629622"/>
              <a:gd name="connsiteY0" fmla="*/ 6624320 h 7413419"/>
              <a:gd name="connsiteX1" fmla="*/ 684663 w 3629622"/>
              <a:gd name="connsiteY1" fmla="*/ 7413419 h 7413419"/>
              <a:gd name="connsiteX2" fmla="*/ 507581 w 3629622"/>
              <a:gd name="connsiteY2" fmla="*/ 6948201 h 7413419"/>
              <a:gd name="connsiteX3" fmla="*/ 0 w 3629622"/>
              <a:gd name="connsiteY3" fmla="*/ 4183426 h 7413419"/>
              <a:gd name="connsiteX4" fmla="*/ 803939 w 3629622"/>
              <a:gd name="connsiteY4" fmla="*/ 525640 h 7413419"/>
              <a:gd name="connsiteX5" fmla="*/ 945041 w 3629622"/>
              <a:gd name="connsiteY5" fmla="*/ 243726 h 7413419"/>
              <a:gd name="connsiteX6" fmla="*/ 1854641 w 3629622"/>
              <a:gd name="connsiteY6" fmla="*/ 0 h 7413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29622" h="7413419">
                <a:moveTo>
                  <a:pt x="3629622" y="6624320"/>
                </a:moveTo>
                <a:lnTo>
                  <a:pt x="684663" y="7413419"/>
                </a:lnTo>
                <a:lnTo>
                  <a:pt x="507581" y="6948201"/>
                </a:lnTo>
                <a:cubicBezTo>
                  <a:pt x="178992" y="6002135"/>
                  <a:pt x="0" y="5038293"/>
                  <a:pt x="0" y="4183426"/>
                </a:cubicBezTo>
                <a:cubicBezTo>
                  <a:pt x="0" y="2877812"/>
                  <a:pt x="288540" y="1637938"/>
                  <a:pt x="803939" y="525640"/>
                </a:cubicBezTo>
                <a:lnTo>
                  <a:pt x="945041" y="243726"/>
                </a:lnTo>
                <a:lnTo>
                  <a:pt x="185464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7" name="Picture Placeholder 11">
            <a:extLst>
              <a:ext uri="{FF2B5EF4-FFF2-40B4-BE49-F238E27FC236}">
                <a16:creationId xmlns:a16="http://schemas.microsoft.com/office/drawing/2014/main" id="{C28D286D-6DA3-2F16-64A0-82A343B2D09A}"/>
              </a:ext>
            </a:extLst>
          </p:cNvPr>
          <p:cNvSpPr>
            <a:spLocks noGrp="1"/>
          </p:cNvSpPr>
          <p:nvPr>
            <p:ph type="pic" sz="quarter" idx="13" hasCustomPrompt="1"/>
          </p:nvPr>
        </p:nvSpPr>
        <p:spPr>
          <a:xfrm>
            <a:off x="8150542" y="0"/>
            <a:ext cx="4041459" cy="6858000"/>
          </a:xfrm>
          <a:custGeom>
            <a:avLst/>
            <a:gdLst>
              <a:gd name="connsiteX0" fmla="*/ 299845 w 4041459"/>
              <a:gd name="connsiteY0" fmla="*/ 0 h 6858000"/>
              <a:gd name="connsiteX1" fmla="*/ 4041459 w 4041459"/>
              <a:gd name="connsiteY1" fmla="*/ 0 h 6858000"/>
              <a:gd name="connsiteX2" fmla="*/ 4041459 w 4041459"/>
              <a:gd name="connsiteY2" fmla="*/ 6858000 h 6858000"/>
              <a:gd name="connsiteX3" fmla="*/ 1933759 w 4041459"/>
              <a:gd name="connsiteY3" fmla="*/ 6858000 h 6858000"/>
              <a:gd name="connsiteX4" fmla="*/ 1846067 w 4041459"/>
              <a:gd name="connsiteY4" fmla="*/ 6768638 h 6858000"/>
              <a:gd name="connsiteX5" fmla="*/ 200120 w 4041459"/>
              <a:gd name="connsiteY5" fmla="*/ 3814672 h 6858000"/>
              <a:gd name="connsiteX6" fmla="*/ 253564 w 4041459"/>
              <a:gd name="connsiteY6" fmla="*/ 16295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41459" h="6858000">
                <a:moveTo>
                  <a:pt x="299845" y="0"/>
                </a:moveTo>
                <a:lnTo>
                  <a:pt x="4041459" y="0"/>
                </a:lnTo>
                <a:lnTo>
                  <a:pt x="4041459" y="6858000"/>
                </a:lnTo>
                <a:lnTo>
                  <a:pt x="1933759" y="6858000"/>
                </a:lnTo>
                <a:lnTo>
                  <a:pt x="1846067" y="6768638"/>
                </a:lnTo>
                <a:cubicBezTo>
                  <a:pt x="1085563" y="5962020"/>
                  <a:pt x="507026" y="4960059"/>
                  <a:pt x="200120" y="3814672"/>
                </a:cubicBezTo>
                <a:cubicBezTo>
                  <a:pt x="-81210" y="2764734"/>
                  <a:pt x="-68183" y="1406399"/>
                  <a:pt x="253564" y="162959"/>
                </a:cubicBezTo>
                <a:close/>
              </a:path>
            </a:pathLst>
          </a:custGeom>
          <a:solidFill>
            <a:schemeClr val="bg1">
              <a:lumMod val="95000"/>
            </a:schemeClr>
          </a:solidFill>
        </p:spPr>
        <p:txBody>
          <a:bodyPr wrap="square" anchor="ctr" anchorCtr="0">
            <a:noAutofit/>
          </a:bodyPr>
          <a:lstStyle>
            <a:lvl1pPr algn="ctr">
              <a:defRPr/>
            </a:lvl1pPr>
          </a:lstStyle>
          <a:p>
            <a:r>
              <a:rPr lang="en-GB" dirty="0"/>
              <a:t>Click icon to add image</a:t>
            </a:r>
          </a:p>
        </p:txBody>
      </p:sp>
      <p:sp>
        <p:nvSpPr>
          <p:cNvPr id="4" name="Slide Number Placeholder 3">
            <a:extLst>
              <a:ext uri="{FF2B5EF4-FFF2-40B4-BE49-F238E27FC236}">
                <a16:creationId xmlns:a16="http://schemas.microsoft.com/office/drawing/2014/main" id="{6E45F306-344E-3A71-5382-DE754B5DD86D}"/>
              </a:ext>
            </a:extLst>
          </p:cNvPr>
          <p:cNvSpPr>
            <a:spLocks noGrp="1"/>
          </p:cNvSpPr>
          <p:nvPr>
            <p:ph type="sldNum" sz="quarter" idx="11"/>
          </p:nvPr>
        </p:nvSpPr>
        <p:spPr/>
        <p:txBody>
          <a:bodyPr/>
          <a:lstStyle/>
          <a:p>
            <a:fld id="{0C2A03C2-618D-0049-8007-B6874CE3F48B}" type="slidenum">
              <a:rPr lang="en-GB"/>
              <a:pPr/>
              <a:t>‹#›</a:t>
            </a:fld>
            <a:endParaRPr lang="en-GB"/>
          </a:p>
        </p:txBody>
      </p:sp>
      <p:sp>
        <p:nvSpPr>
          <p:cNvPr id="17" name="Text Placeholder 15">
            <a:extLst>
              <a:ext uri="{FF2B5EF4-FFF2-40B4-BE49-F238E27FC236}">
                <a16:creationId xmlns:a16="http://schemas.microsoft.com/office/drawing/2014/main" id="{8AB61A19-6A49-A77E-1B28-8C1C3BC8AE66}"/>
              </a:ext>
            </a:extLst>
          </p:cNvPr>
          <p:cNvSpPr>
            <a:spLocks noGrp="1"/>
          </p:cNvSpPr>
          <p:nvPr>
            <p:ph type="body" sz="quarter" idx="14" hasCustomPrompt="1"/>
          </p:nvPr>
        </p:nvSpPr>
        <p:spPr>
          <a:xfrm>
            <a:off x="371475" y="893014"/>
            <a:ext cx="6221413" cy="276999"/>
          </a:xfrm>
        </p:spPr>
        <p:txBody>
          <a:bodyPr bIns="0"/>
          <a:lstStyle>
            <a:lvl1pPr marL="0" indent="0">
              <a:buNone/>
              <a:defRPr sz="2000" b="0">
                <a:solidFill>
                  <a:schemeClr val="accent2"/>
                </a:solidFill>
              </a:defRPr>
            </a:lvl1pPr>
            <a:lvl2pPr marL="9525" indent="0">
              <a:buNone/>
              <a:defRPr b="0"/>
            </a:lvl2pPr>
            <a:lvl3pPr>
              <a:defRPr b="0"/>
            </a:lvl3pPr>
            <a:lvl4pPr>
              <a:defRPr b="0"/>
            </a:lvl4pPr>
            <a:lvl5pPr>
              <a:defRPr b="0"/>
            </a:lvl5pPr>
          </a:lstStyle>
          <a:p>
            <a:pPr lvl="0"/>
            <a:r>
              <a:rPr lang="en-GB" dirty="0"/>
              <a:t>Click to edit title</a:t>
            </a:r>
          </a:p>
        </p:txBody>
      </p:sp>
      <p:sp>
        <p:nvSpPr>
          <p:cNvPr id="2" name="Title 1">
            <a:extLst>
              <a:ext uri="{FF2B5EF4-FFF2-40B4-BE49-F238E27FC236}">
                <a16:creationId xmlns:a16="http://schemas.microsoft.com/office/drawing/2014/main" id="{6E8C550A-5F16-7945-2CC0-381321BA8549}"/>
              </a:ext>
            </a:extLst>
          </p:cNvPr>
          <p:cNvSpPr>
            <a:spLocks noGrp="1"/>
          </p:cNvSpPr>
          <p:nvPr>
            <p:ph type="title"/>
          </p:nvPr>
        </p:nvSpPr>
        <p:spPr>
          <a:xfrm>
            <a:off x="371475" y="530428"/>
            <a:ext cx="7310413" cy="353302"/>
          </a:xfrm>
        </p:spPr>
        <p:txBody>
          <a:bodyPr/>
          <a:lstStyle/>
          <a:p>
            <a:r>
              <a:rPr lang="en-US" dirty="0"/>
              <a:t>Click to edit Master title style</a:t>
            </a:r>
          </a:p>
        </p:txBody>
      </p:sp>
      <p:sp>
        <p:nvSpPr>
          <p:cNvPr id="8" name="Text Placeholder 10">
            <a:extLst>
              <a:ext uri="{FF2B5EF4-FFF2-40B4-BE49-F238E27FC236}">
                <a16:creationId xmlns:a16="http://schemas.microsoft.com/office/drawing/2014/main" id="{18052EFF-F21E-E7E3-BB00-5D26A461C1BD}"/>
              </a:ext>
            </a:extLst>
          </p:cNvPr>
          <p:cNvSpPr>
            <a:spLocks noGrp="1"/>
          </p:cNvSpPr>
          <p:nvPr>
            <p:ph type="body" sz="quarter" idx="20"/>
          </p:nvPr>
        </p:nvSpPr>
        <p:spPr>
          <a:xfrm>
            <a:off x="371474" y="6605031"/>
            <a:ext cx="8800376" cy="124162"/>
          </a:xfrm>
        </p:spPr>
        <p:txBody>
          <a:bodyPr bIns="0" anchor="b"/>
          <a:lstStyle>
            <a:lvl1pPr>
              <a:spcBef>
                <a:spcPts val="300"/>
              </a:spcBef>
              <a:defRPr sz="900" b="0"/>
            </a:lvl1pPr>
            <a:lvl2pPr marL="0" indent="0">
              <a:buNone/>
              <a:defRPr/>
            </a:lvl2pPr>
          </a:lstStyle>
          <a:p>
            <a:pPr lvl="0"/>
            <a:r>
              <a:rPr lang="en-US" dirty="0"/>
              <a:t>Click to edit Master text styles</a:t>
            </a:r>
          </a:p>
        </p:txBody>
      </p:sp>
    </p:spTree>
    <p:extLst>
      <p:ext uri="{BB962C8B-B14F-4D97-AF65-F5344CB8AC3E}">
        <p14:creationId xmlns:p14="http://schemas.microsoft.com/office/powerpoint/2010/main" val="33175720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5_Large imag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1876077-5F29-0444-FA61-EA03011B77B6}"/>
              </a:ext>
            </a:extLst>
          </p:cNvPr>
          <p:cNvSpPr>
            <a:spLocks noGrp="1"/>
          </p:cNvSpPr>
          <p:nvPr>
            <p:ph type="sldNum" sz="quarter" idx="11"/>
          </p:nvPr>
        </p:nvSpPr>
        <p:spPr/>
        <p:txBody>
          <a:bodyPr/>
          <a:lstStyle/>
          <a:p>
            <a:fld id="{0C2A03C2-618D-0049-8007-B6874CE3F48B}" type="slidenum">
              <a:rPr lang="en-GB"/>
              <a:pPr/>
              <a:t>‹#›</a:t>
            </a:fld>
            <a:endParaRPr lang="en-GB"/>
          </a:p>
        </p:txBody>
      </p:sp>
      <p:sp>
        <p:nvSpPr>
          <p:cNvPr id="3" name="Picture Placeholder 9">
            <a:extLst>
              <a:ext uri="{FF2B5EF4-FFF2-40B4-BE49-F238E27FC236}">
                <a16:creationId xmlns:a16="http://schemas.microsoft.com/office/drawing/2014/main" id="{689585E2-F985-8D55-3D77-E4BBEBDE5C55}"/>
              </a:ext>
            </a:extLst>
          </p:cNvPr>
          <p:cNvSpPr>
            <a:spLocks noGrp="1"/>
          </p:cNvSpPr>
          <p:nvPr>
            <p:ph type="pic" sz="quarter" idx="13" hasCustomPrompt="1"/>
          </p:nvPr>
        </p:nvSpPr>
        <p:spPr>
          <a:xfrm>
            <a:off x="371474" y="1520825"/>
            <a:ext cx="11449047" cy="4476749"/>
          </a:xfrm>
          <a:prstGeom prst="rect">
            <a:avLst/>
          </a:prstGeom>
          <a:solidFill>
            <a:schemeClr val="bg1">
              <a:lumMod val="95000"/>
            </a:schemeClr>
          </a:solidFill>
        </p:spPr>
        <p:txBody>
          <a:bodyPr bIns="648000" anchor="ctr"/>
          <a:lstStyle>
            <a:lvl1pPr marL="0" indent="0" algn="ctr">
              <a:buNone/>
              <a:defRPr sz="1800">
                <a:solidFill>
                  <a:schemeClr val="accent6"/>
                </a:solidFill>
              </a:defRPr>
            </a:lvl1pPr>
          </a:lstStyle>
          <a:p>
            <a:r>
              <a:rPr lang="en-US" dirty="0"/>
              <a:t>Click icon to add image</a:t>
            </a:r>
          </a:p>
        </p:txBody>
      </p:sp>
      <p:sp>
        <p:nvSpPr>
          <p:cNvPr id="2" name="Title 1">
            <a:extLst>
              <a:ext uri="{FF2B5EF4-FFF2-40B4-BE49-F238E27FC236}">
                <a16:creationId xmlns:a16="http://schemas.microsoft.com/office/drawing/2014/main" id="{E44BF278-FAEB-6988-7991-0B8A33966D15}"/>
              </a:ext>
            </a:extLst>
          </p:cNvPr>
          <p:cNvSpPr>
            <a:spLocks noGrp="1"/>
          </p:cNvSpPr>
          <p:nvPr>
            <p:ph type="title"/>
          </p:nvPr>
        </p:nvSpPr>
        <p:spPr/>
        <p:txBody>
          <a:bodyPr/>
          <a:lstStyle/>
          <a:p>
            <a:r>
              <a:rPr lang="en-US"/>
              <a:t>Click to edit Master title style</a:t>
            </a:r>
          </a:p>
        </p:txBody>
      </p:sp>
      <p:sp>
        <p:nvSpPr>
          <p:cNvPr id="5" name="Text Placeholder 15">
            <a:extLst>
              <a:ext uri="{FF2B5EF4-FFF2-40B4-BE49-F238E27FC236}">
                <a16:creationId xmlns:a16="http://schemas.microsoft.com/office/drawing/2014/main" id="{E87F738F-DC06-6E33-6D48-C5074ED61E8C}"/>
              </a:ext>
            </a:extLst>
          </p:cNvPr>
          <p:cNvSpPr>
            <a:spLocks noGrp="1"/>
          </p:cNvSpPr>
          <p:nvPr>
            <p:ph type="body" sz="quarter" idx="14" hasCustomPrompt="1"/>
          </p:nvPr>
        </p:nvSpPr>
        <p:spPr>
          <a:xfrm>
            <a:off x="371475" y="893014"/>
            <a:ext cx="11449048" cy="252377"/>
          </a:xfrm>
        </p:spPr>
        <p:txBody>
          <a:bodyPr bIns="0"/>
          <a:lstStyle>
            <a:lvl1pPr marL="0" indent="0">
              <a:spcBef>
                <a:spcPts val="0"/>
              </a:spcBef>
              <a:buNone/>
              <a:defRPr sz="2000" b="0">
                <a:solidFill>
                  <a:schemeClr val="accent2"/>
                </a:solidFill>
              </a:defRPr>
            </a:lvl1pPr>
            <a:lvl2pPr marL="9525" indent="0">
              <a:buNone/>
              <a:defRPr b="0"/>
            </a:lvl2pPr>
            <a:lvl3pPr>
              <a:defRPr b="0"/>
            </a:lvl3pPr>
            <a:lvl4pPr>
              <a:defRPr b="0"/>
            </a:lvl4pPr>
            <a:lvl5pPr>
              <a:defRPr b="0"/>
            </a:lvl5pPr>
          </a:lstStyle>
          <a:p>
            <a:pPr lvl="0"/>
            <a:r>
              <a:rPr lang="en-GB" dirty="0"/>
              <a:t>Click to edit title</a:t>
            </a:r>
          </a:p>
        </p:txBody>
      </p:sp>
      <p:sp>
        <p:nvSpPr>
          <p:cNvPr id="7" name="Text Placeholder 10">
            <a:extLst>
              <a:ext uri="{FF2B5EF4-FFF2-40B4-BE49-F238E27FC236}">
                <a16:creationId xmlns:a16="http://schemas.microsoft.com/office/drawing/2014/main" id="{1C4F3FD4-096C-A4D4-CC94-C07C2F82A632}"/>
              </a:ext>
            </a:extLst>
          </p:cNvPr>
          <p:cNvSpPr>
            <a:spLocks noGrp="1"/>
          </p:cNvSpPr>
          <p:nvPr>
            <p:ph type="body" sz="quarter" idx="20"/>
          </p:nvPr>
        </p:nvSpPr>
        <p:spPr>
          <a:xfrm>
            <a:off x="371474" y="6628203"/>
            <a:ext cx="10183580" cy="100990"/>
          </a:xfrm>
        </p:spPr>
        <p:txBody>
          <a:bodyPr bIns="0" anchor="b"/>
          <a:lstStyle>
            <a:lvl1pPr>
              <a:spcBef>
                <a:spcPts val="300"/>
              </a:spcBef>
              <a:defRPr sz="900" b="0"/>
            </a:lvl1pPr>
            <a:lvl2pPr marL="0" indent="0">
              <a:buNone/>
              <a:defRPr/>
            </a:lvl2pPr>
          </a:lstStyle>
          <a:p>
            <a:pPr lvl="0"/>
            <a:r>
              <a:rPr lang="en-US" dirty="0"/>
              <a:t>Click to edit Master text styles</a:t>
            </a:r>
          </a:p>
        </p:txBody>
      </p:sp>
    </p:spTree>
    <p:extLst>
      <p:ext uri="{BB962C8B-B14F-4D97-AF65-F5344CB8AC3E}">
        <p14:creationId xmlns:p14="http://schemas.microsoft.com/office/powerpoint/2010/main" val="34619618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 large heading">
    <p:spTree>
      <p:nvGrpSpPr>
        <p:cNvPr id="1" name=""/>
        <p:cNvGrpSpPr/>
        <p:nvPr/>
      </p:nvGrpSpPr>
      <p:grpSpPr>
        <a:xfrm>
          <a:off x="0" y="0"/>
          <a:ext cx="0" cy="0"/>
          <a:chOff x="0" y="0"/>
          <a:chExt cx="0" cy="0"/>
        </a:xfrm>
      </p:grpSpPr>
      <p:sp>
        <p:nvSpPr>
          <p:cNvPr id="6" name="Picture Placeholder 9">
            <a:extLst>
              <a:ext uri="{FF2B5EF4-FFF2-40B4-BE49-F238E27FC236}">
                <a16:creationId xmlns:a16="http://schemas.microsoft.com/office/drawing/2014/main" id="{3C0EF8A0-2D89-537D-8489-1D1A38148D4E}"/>
              </a:ext>
            </a:extLst>
          </p:cNvPr>
          <p:cNvSpPr>
            <a:spLocks noGrp="1"/>
          </p:cNvSpPr>
          <p:nvPr>
            <p:ph type="pic" sz="quarter" idx="15" hasCustomPrompt="1"/>
          </p:nvPr>
        </p:nvSpPr>
        <p:spPr>
          <a:xfrm>
            <a:off x="0" y="0"/>
            <a:ext cx="12191999" cy="6857999"/>
          </a:xfrm>
          <a:prstGeom prst="rect">
            <a:avLst/>
          </a:prstGeom>
          <a:solidFill>
            <a:schemeClr val="bg1">
              <a:lumMod val="95000"/>
            </a:schemeClr>
          </a:solidFill>
        </p:spPr>
        <p:txBody>
          <a:bodyPr bIns="648000" anchor="ctr"/>
          <a:lstStyle>
            <a:lvl1pPr marL="0" indent="0" algn="ctr">
              <a:buNone/>
              <a:defRPr sz="1800">
                <a:solidFill>
                  <a:schemeClr val="accent6"/>
                </a:solidFill>
              </a:defRPr>
            </a:lvl1pPr>
          </a:lstStyle>
          <a:p>
            <a:r>
              <a:rPr lang="en-US" dirty="0"/>
              <a:t>Click icon to add image</a:t>
            </a:r>
          </a:p>
        </p:txBody>
      </p:sp>
      <p:graphicFrame>
        <p:nvGraphicFramePr>
          <p:cNvPr id="11" name="think-cell data - do not delete" hidden="1">
            <a:extLst>
              <a:ext uri="{FF2B5EF4-FFF2-40B4-BE49-F238E27FC236}">
                <a16:creationId xmlns:a16="http://schemas.microsoft.com/office/drawing/2014/main" id="{D28AB1E3-1A2D-BF21-969B-01B983C06B80}"/>
              </a:ext>
            </a:extLst>
          </p:cNvPr>
          <p:cNvGraphicFramePr>
            <a:graphicFrameLocks noChangeAspect="1"/>
          </p:cNvGraphicFramePr>
          <p:nvPr userDrawn="1">
            <p:custDataLst>
              <p:tags r:id="rId1"/>
            </p:custDataLst>
            <p:extLst>
              <p:ext uri="{D42A27DB-BD31-4B8C-83A1-F6EECF244321}">
                <p14:modId xmlns:p14="http://schemas.microsoft.com/office/powerpoint/2010/main" val="1861407210"/>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1" name="think-cell data - do not delete" hidden="1">
                        <a:extLst>
                          <a:ext uri="{FF2B5EF4-FFF2-40B4-BE49-F238E27FC236}">
                            <a16:creationId xmlns:a16="http://schemas.microsoft.com/office/drawing/2014/main" id="{D28AB1E3-1A2D-BF21-969B-01B983C06B80}"/>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7" name="Slide Number Placeholder 6">
            <a:extLst>
              <a:ext uri="{FF2B5EF4-FFF2-40B4-BE49-F238E27FC236}">
                <a16:creationId xmlns:a16="http://schemas.microsoft.com/office/drawing/2014/main" id="{6B65FB88-F082-A99F-711E-F538AD373827}"/>
              </a:ext>
            </a:extLst>
          </p:cNvPr>
          <p:cNvSpPr>
            <a:spLocks noGrp="1"/>
          </p:cNvSpPr>
          <p:nvPr>
            <p:ph type="sldNum" sz="quarter" idx="13"/>
          </p:nvPr>
        </p:nvSpPr>
        <p:spPr/>
        <p:txBody>
          <a:bodyPr/>
          <a:lstStyle/>
          <a:p>
            <a:fld id="{0C2A03C2-618D-0049-8007-B6874CE3F48B}" type="slidenum">
              <a:rPr lang="en-GB"/>
              <a:pPr/>
              <a:t>‹#›</a:t>
            </a:fld>
            <a:endParaRPr lang="en-GB"/>
          </a:p>
        </p:txBody>
      </p:sp>
      <p:sp>
        <p:nvSpPr>
          <p:cNvPr id="2" name="Title 1">
            <a:extLst>
              <a:ext uri="{FF2B5EF4-FFF2-40B4-BE49-F238E27FC236}">
                <a16:creationId xmlns:a16="http://schemas.microsoft.com/office/drawing/2014/main" id="{EFCBDDB8-41F3-4203-91B8-3679F9CC1F60}"/>
              </a:ext>
            </a:extLst>
          </p:cNvPr>
          <p:cNvSpPr>
            <a:spLocks noGrp="1"/>
          </p:cNvSpPr>
          <p:nvPr>
            <p:ph type="title"/>
          </p:nvPr>
        </p:nvSpPr>
        <p:spPr/>
        <p:txBody>
          <a:bodyPr/>
          <a:lstStyle/>
          <a:p>
            <a:r>
              <a:rPr lang="en-US"/>
              <a:t>Click to edit Master title style</a:t>
            </a:r>
          </a:p>
        </p:txBody>
      </p:sp>
      <p:sp>
        <p:nvSpPr>
          <p:cNvPr id="3" name="Text Placeholder 15">
            <a:extLst>
              <a:ext uri="{FF2B5EF4-FFF2-40B4-BE49-F238E27FC236}">
                <a16:creationId xmlns:a16="http://schemas.microsoft.com/office/drawing/2014/main" id="{DCCD5049-7B37-9461-42E4-3EF5AB7DE4A9}"/>
              </a:ext>
            </a:extLst>
          </p:cNvPr>
          <p:cNvSpPr>
            <a:spLocks noGrp="1"/>
          </p:cNvSpPr>
          <p:nvPr>
            <p:ph type="body" sz="quarter" idx="14" hasCustomPrompt="1"/>
          </p:nvPr>
        </p:nvSpPr>
        <p:spPr>
          <a:xfrm>
            <a:off x="371475" y="893014"/>
            <a:ext cx="11449048" cy="252377"/>
          </a:xfrm>
        </p:spPr>
        <p:txBody>
          <a:bodyPr bIns="0"/>
          <a:lstStyle>
            <a:lvl1pPr marL="0" indent="0">
              <a:spcBef>
                <a:spcPts val="0"/>
              </a:spcBef>
              <a:buNone/>
              <a:defRPr sz="2000" b="0">
                <a:solidFill>
                  <a:schemeClr val="accent2"/>
                </a:solidFill>
              </a:defRPr>
            </a:lvl1pPr>
            <a:lvl2pPr marL="9525" indent="0">
              <a:buNone/>
              <a:defRPr b="0"/>
            </a:lvl2pPr>
            <a:lvl3pPr>
              <a:defRPr b="0"/>
            </a:lvl3pPr>
            <a:lvl4pPr>
              <a:defRPr b="0"/>
            </a:lvl4pPr>
            <a:lvl5pPr>
              <a:defRPr b="0"/>
            </a:lvl5pPr>
          </a:lstStyle>
          <a:p>
            <a:pPr lvl="0"/>
            <a:r>
              <a:rPr lang="en-GB" dirty="0"/>
              <a:t>Click to edit title</a:t>
            </a:r>
          </a:p>
        </p:txBody>
      </p:sp>
      <p:pic>
        <p:nvPicPr>
          <p:cNvPr id="4" name="Gráfico 4">
            <a:extLst>
              <a:ext uri="{FF2B5EF4-FFF2-40B4-BE49-F238E27FC236}">
                <a16:creationId xmlns:a16="http://schemas.microsoft.com/office/drawing/2014/main" id="{0CB4654E-E4A8-BE0A-C013-9BD52860106D}"/>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1005291" y="6228466"/>
            <a:ext cx="685268" cy="507684"/>
          </a:xfrm>
          <a:prstGeom prst="rect">
            <a:avLst/>
          </a:prstGeom>
        </p:spPr>
      </p:pic>
    </p:spTree>
    <p:extLst>
      <p:ext uri="{BB962C8B-B14F-4D97-AF65-F5344CB8AC3E}">
        <p14:creationId xmlns:p14="http://schemas.microsoft.com/office/powerpoint/2010/main" val="2082094445"/>
      </p:ext>
    </p:extLst>
  </p:cSld>
  <p:clrMapOvr>
    <a:masterClrMapping/>
  </p:clrMapOvr>
  <p:extLst>
    <p:ext uri="{DCECCB84-F9BA-43D5-87BE-67443E8EF086}">
      <p15:sldGuideLst xmlns:p15="http://schemas.microsoft.com/office/powerpoint/2012/main">
        <p15:guide id="1" orient="horz" pos="232">
          <p15:clr>
            <a:srgbClr val="FBAE40"/>
          </p15:clr>
        </p15:guide>
        <p15:guide id="2" pos="7446">
          <p15:clr>
            <a:srgbClr val="FBAE40"/>
          </p15:clr>
        </p15:guide>
        <p15:guide id="3" pos="234">
          <p15:clr>
            <a:srgbClr val="FBAE40"/>
          </p15:clr>
        </p15:guide>
        <p15:guide id="4" orient="horz" pos="408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only blue banner heads">
    <p:spTree>
      <p:nvGrpSpPr>
        <p:cNvPr id="1" name=""/>
        <p:cNvGrpSpPr/>
        <p:nvPr/>
      </p:nvGrpSpPr>
      <p:grpSpPr>
        <a:xfrm>
          <a:off x="0" y="0"/>
          <a:ext cx="0" cy="0"/>
          <a:chOff x="0" y="0"/>
          <a:chExt cx="0" cy="0"/>
        </a:xfrm>
      </p:grpSpPr>
      <p:sp>
        <p:nvSpPr>
          <p:cNvPr id="11" name="Footer Placeholder 11">
            <a:extLst>
              <a:ext uri="{FF2B5EF4-FFF2-40B4-BE49-F238E27FC236}">
                <a16:creationId xmlns:a16="http://schemas.microsoft.com/office/drawing/2014/main" id="{6FD924A6-0DE7-4012-BC7C-4EB3810BA68A}"/>
              </a:ext>
            </a:extLst>
          </p:cNvPr>
          <p:cNvSpPr>
            <a:spLocks noGrp="1"/>
          </p:cNvSpPr>
          <p:nvPr>
            <p:ph type="ftr" sz="quarter" idx="3"/>
          </p:nvPr>
        </p:nvSpPr>
        <p:spPr>
          <a:xfrm>
            <a:off x="1219201" y="6165850"/>
            <a:ext cx="10096500" cy="365125"/>
          </a:xfrm>
          <a:prstGeom prst="rect">
            <a:avLst/>
          </a:prstGeom>
        </p:spPr>
        <p:txBody>
          <a:bodyPr vert="horz" lIns="0" tIns="0" rIns="0" bIns="0" rtlCol="0" anchor="b"/>
          <a:lstStyle>
            <a:lvl1pPr algn="l">
              <a:defRPr sz="1000">
                <a:solidFill>
                  <a:schemeClr val="tx1"/>
                </a:solidFill>
              </a:defRPr>
            </a:lvl1pPr>
          </a:lstStyle>
          <a:p>
            <a:endParaRPr lang="en-GB" dirty="0"/>
          </a:p>
        </p:txBody>
      </p:sp>
      <p:sp>
        <p:nvSpPr>
          <p:cNvPr id="2" name="Title 1">
            <a:extLst>
              <a:ext uri="{FF2B5EF4-FFF2-40B4-BE49-F238E27FC236}">
                <a16:creationId xmlns:a16="http://schemas.microsoft.com/office/drawing/2014/main" id="{25363A2B-3ABA-4B22-8A2E-C82AFD5B285C}"/>
              </a:ext>
            </a:extLst>
          </p:cNvPr>
          <p:cNvSpPr>
            <a:spLocks noGrp="1"/>
          </p:cNvSpPr>
          <p:nvPr>
            <p:ph type="title"/>
          </p:nvPr>
        </p:nvSpPr>
        <p:spPr>
          <a:xfrm>
            <a:off x="1612900" y="365125"/>
            <a:ext cx="10244138" cy="779463"/>
          </a:xfrm>
        </p:spPr>
        <p:txBody>
          <a:bodyPr anchor="ctr"/>
          <a:lstStyle>
            <a:lvl1pPr>
              <a:defRPr>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292699665"/>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Content blue banner heads">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10749BE6-69FA-4215-8AEF-60F6677B8393}"/>
              </a:ext>
            </a:extLst>
          </p:cNvPr>
          <p:cNvSpPr>
            <a:spLocks noGrp="1"/>
          </p:cNvSpPr>
          <p:nvPr>
            <p:ph type="body" sz="quarter" idx="10"/>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Footer Placeholder 11">
            <a:extLst>
              <a:ext uri="{FF2B5EF4-FFF2-40B4-BE49-F238E27FC236}">
                <a16:creationId xmlns:a16="http://schemas.microsoft.com/office/drawing/2014/main" id="{6FD924A6-0DE7-4012-BC7C-4EB3810BA68A}"/>
              </a:ext>
            </a:extLst>
          </p:cNvPr>
          <p:cNvSpPr>
            <a:spLocks noGrp="1"/>
          </p:cNvSpPr>
          <p:nvPr>
            <p:ph type="ftr" sz="quarter" idx="3"/>
          </p:nvPr>
        </p:nvSpPr>
        <p:spPr>
          <a:xfrm>
            <a:off x="1127125" y="6165850"/>
            <a:ext cx="10188575" cy="365125"/>
          </a:xfrm>
          <a:prstGeom prst="rect">
            <a:avLst/>
          </a:prstGeom>
        </p:spPr>
        <p:txBody>
          <a:bodyPr vert="horz" lIns="0" tIns="0" rIns="0" bIns="0" rtlCol="0" anchor="b"/>
          <a:lstStyle>
            <a:lvl1pPr algn="l">
              <a:defRPr sz="1000">
                <a:solidFill>
                  <a:schemeClr val="tx1"/>
                </a:solidFill>
              </a:defRPr>
            </a:lvl1pPr>
          </a:lstStyle>
          <a:p>
            <a:endParaRPr lang="en-GB" dirty="0"/>
          </a:p>
        </p:txBody>
      </p:sp>
      <p:sp>
        <p:nvSpPr>
          <p:cNvPr id="2" name="Title 1">
            <a:extLst>
              <a:ext uri="{FF2B5EF4-FFF2-40B4-BE49-F238E27FC236}">
                <a16:creationId xmlns:a16="http://schemas.microsoft.com/office/drawing/2014/main" id="{25363A2B-3ABA-4B22-8A2E-C82AFD5B285C}"/>
              </a:ext>
            </a:extLst>
          </p:cNvPr>
          <p:cNvSpPr>
            <a:spLocks noGrp="1"/>
          </p:cNvSpPr>
          <p:nvPr>
            <p:ph type="title"/>
          </p:nvPr>
        </p:nvSpPr>
        <p:spPr>
          <a:xfrm>
            <a:off x="1514475" y="365125"/>
            <a:ext cx="10342563" cy="779463"/>
          </a:xfrm>
        </p:spPr>
        <p:txBody>
          <a:bodyPr anchor="ctr"/>
          <a:lstStyle>
            <a:lvl1pPr>
              <a:defRPr>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064728022"/>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3.svg"/><Relationship Id="rId10" Type="http://schemas.openxmlformats.org/officeDocument/2006/relationships/slideLayout" Target="../slideLayouts/slideLayout10.xml"/><Relationship Id="rId19"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6" name="think-cell data - do not delete" hidden="1">
            <a:extLst>
              <a:ext uri="{FF2B5EF4-FFF2-40B4-BE49-F238E27FC236}">
                <a16:creationId xmlns:a16="http://schemas.microsoft.com/office/drawing/2014/main" id="{3E3CF0AA-677C-7E0A-0491-50F125807E9C}"/>
              </a:ext>
            </a:extLst>
          </p:cNvPr>
          <p:cNvGraphicFramePr>
            <a:graphicFrameLocks noChangeAspect="1"/>
          </p:cNvGraphicFramePr>
          <p:nvPr userDrawn="1">
            <p:custDataLst>
              <p:tags r:id="rId19"/>
            </p:custDataLst>
            <p:extLst>
              <p:ext uri="{D42A27DB-BD31-4B8C-83A1-F6EECF244321}">
                <p14:modId xmlns:p14="http://schemas.microsoft.com/office/powerpoint/2010/main" val="906633363"/>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20" imgW="7772400" imgH="10058400" progId="TCLayout.ActiveDocument.1">
                  <p:embed/>
                </p:oleObj>
              </mc:Choice>
              <mc:Fallback>
                <p:oleObj name="think-cell Slide" r:id="rId20" imgW="7772400" imgH="10058400" progId="TCLayout.ActiveDocument.1">
                  <p:embed/>
                  <p:pic>
                    <p:nvPicPr>
                      <p:cNvPr id="16" name="think-cell data - do not delete" hidden="1">
                        <a:extLst>
                          <a:ext uri="{FF2B5EF4-FFF2-40B4-BE49-F238E27FC236}">
                            <a16:creationId xmlns:a16="http://schemas.microsoft.com/office/drawing/2014/main" id="{3E3CF0AA-677C-7E0A-0491-50F125807E9C}"/>
                          </a:ext>
                        </a:extLst>
                      </p:cNvPr>
                      <p:cNvPicPr/>
                      <p:nvPr/>
                    </p:nvPicPr>
                    <p:blipFill>
                      <a:blip r:embed="rId21"/>
                      <a:stretch>
                        <a:fillRect/>
                      </a:stretch>
                    </p:blipFill>
                    <p:spPr>
                      <a:xfrm>
                        <a:off x="1588" y="1588"/>
                        <a:ext cx="1227"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6B89FD63-6557-24EE-4EB2-AC3412C9C872}"/>
              </a:ext>
            </a:extLst>
          </p:cNvPr>
          <p:cNvSpPr>
            <a:spLocks noGrp="1"/>
          </p:cNvSpPr>
          <p:nvPr>
            <p:ph type="title"/>
          </p:nvPr>
        </p:nvSpPr>
        <p:spPr>
          <a:xfrm>
            <a:off x="371475" y="530428"/>
            <a:ext cx="11449049" cy="353302"/>
          </a:xfrm>
          <a:prstGeom prst="rect">
            <a:avLst/>
          </a:prstGeom>
        </p:spPr>
        <p:txBody>
          <a:bodyPr vert="horz" wrap="square" lIns="0" tIns="0" rIns="0" bIns="0" rtlCol="0" anchor="b" anchorCtr="0">
            <a:noAutofit/>
          </a:bodyPr>
          <a:lstStyle/>
          <a:p>
            <a:pPr lvl="0"/>
            <a:r>
              <a:rPr lang="en-GB" dirty="0"/>
              <a:t>Click to edit title</a:t>
            </a:r>
          </a:p>
        </p:txBody>
      </p:sp>
      <p:sp>
        <p:nvSpPr>
          <p:cNvPr id="3" name="Text Placeholder 2">
            <a:extLst>
              <a:ext uri="{FF2B5EF4-FFF2-40B4-BE49-F238E27FC236}">
                <a16:creationId xmlns:a16="http://schemas.microsoft.com/office/drawing/2014/main" id="{F9945712-88BF-CABE-1FEC-942E7AD6593F}"/>
              </a:ext>
            </a:extLst>
          </p:cNvPr>
          <p:cNvSpPr>
            <a:spLocks noGrp="1"/>
          </p:cNvSpPr>
          <p:nvPr>
            <p:ph type="body" idx="1"/>
          </p:nvPr>
        </p:nvSpPr>
        <p:spPr>
          <a:xfrm>
            <a:off x="371475" y="1520825"/>
            <a:ext cx="11449049" cy="4595495"/>
          </a:xfrm>
          <a:prstGeom prst="rect">
            <a:avLst/>
          </a:prstGeom>
        </p:spPr>
        <p:txBody>
          <a:bodyPr vert="horz" wrap="square" lIns="0" tIns="0" rIns="0" bIns="0" rtlCol="0" anchor="t" anchorCtr="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6" name="Slide Number Placeholder 5">
            <a:extLst>
              <a:ext uri="{FF2B5EF4-FFF2-40B4-BE49-F238E27FC236}">
                <a16:creationId xmlns:a16="http://schemas.microsoft.com/office/drawing/2014/main" id="{10A2FD25-4940-7E3A-1069-689C8F0E9B2D}"/>
              </a:ext>
            </a:extLst>
          </p:cNvPr>
          <p:cNvSpPr>
            <a:spLocks noGrp="1"/>
          </p:cNvSpPr>
          <p:nvPr>
            <p:ph type="sldNum" sz="quarter" idx="4"/>
          </p:nvPr>
        </p:nvSpPr>
        <p:spPr>
          <a:xfrm>
            <a:off x="11913455" y="6615636"/>
            <a:ext cx="134652" cy="113557"/>
          </a:xfrm>
          <a:prstGeom prst="rect">
            <a:avLst/>
          </a:prstGeom>
        </p:spPr>
        <p:txBody>
          <a:bodyPr vert="horz" wrap="none" lIns="0" tIns="0" rIns="0" bIns="0" rtlCol="0" anchor="b">
            <a:noAutofit/>
          </a:bodyPr>
          <a:lstStyle>
            <a:lvl1pPr algn="r">
              <a:lnSpc>
                <a:spcPct val="80000"/>
              </a:lnSpc>
              <a:defRPr sz="900">
                <a:solidFill>
                  <a:schemeClr val="accent6"/>
                </a:solidFill>
              </a:defRPr>
            </a:lvl1pPr>
          </a:lstStyle>
          <a:p>
            <a:fld id="{0C2A03C2-618D-0049-8007-B6874CE3F48B}" type="slidenum">
              <a:rPr lang="en-GB" smtClean="0"/>
              <a:pPr/>
              <a:t>‹#›</a:t>
            </a:fld>
            <a:endParaRPr lang="en-GB"/>
          </a:p>
        </p:txBody>
      </p:sp>
      <p:sp>
        <p:nvSpPr>
          <p:cNvPr id="9" name="Footer Placeholder 4">
            <a:extLst>
              <a:ext uri="{FF2B5EF4-FFF2-40B4-BE49-F238E27FC236}">
                <a16:creationId xmlns:a16="http://schemas.microsoft.com/office/drawing/2014/main" id="{7E3107BF-8C42-6730-5382-2BBC52067F5A}"/>
              </a:ext>
            </a:extLst>
          </p:cNvPr>
          <p:cNvSpPr txBox="1">
            <a:spLocks/>
          </p:cNvSpPr>
          <p:nvPr userDrawn="1"/>
        </p:nvSpPr>
        <p:spPr>
          <a:xfrm>
            <a:off x="6232779" y="6265244"/>
            <a:ext cx="4114800" cy="123111"/>
          </a:xfrm>
          <a:prstGeom prst="rect">
            <a:avLst/>
          </a:prstGeom>
        </p:spPr>
        <p:txBody>
          <a:bodyPr vert="horz" lIns="0" tIns="0" rIns="0" bIns="0" rtlCol="0" anchor="b" anchorCtr="0">
            <a:spAutoFit/>
          </a:bodyPr>
          <a:lstStyle>
            <a:defPPr>
              <a:defRPr lang="en-US"/>
            </a:defPPr>
            <a:lvl1pPr marL="0" algn="l" defTabSz="914400" rtl="0" eaLnBrk="1" latinLnBrk="0" hangingPunct="1">
              <a:defRPr sz="800" kern="1200">
                <a:solidFill>
                  <a:schemeClr val="accent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pic>
        <p:nvPicPr>
          <p:cNvPr id="4" name="Gráfico 4">
            <a:extLst>
              <a:ext uri="{FF2B5EF4-FFF2-40B4-BE49-F238E27FC236}">
                <a16:creationId xmlns:a16="http://schemas.microsoft.com/office/drawing/2014/main" id="{707B8BC9-2720-AB6B-778B-FD0D0ECD2D7B}"/>
              </a:ext>
            </a:extLst>
          </p:cNvPr>
          <p:cNvPicPr>
            <a:picLocks noChangeAspect="1"/>
          </p:cNvPicPr>
          <p:nvPr userDrawn="1"/>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a:off x="11005291" y="6228466"/>
            <a:ext cx="685268" cy="507684"/>
          </a:xfrm>
          <a:prstGeom prst="rect">
            <a:avLst/>
          </a:prstGeom>
        </p:spPr>
      </p:pic>
    </p:spTree>
    <p:extLst>
      <p:ext uri="{BB962C8B-B14F-4D97-AF65-F5344CB8AC3E}">
        <p14:creationId xmlns:p14="http://schemas.microsoft.com/office/powerpoint/2010/main" val="2516466451"/>
      </p:ext>
    </p:extLst>
  </p:cSld>
  <p:clrMap bg1="lt1" tx1="dk1" bg2="lt2" tx2="dk2" accent1="accent1" accent2="accent2" accent3="accent3" accent4="accent4" accent5="accent5" accent6="accent6" hlink="hlink" folHlink="folHlink"/>
  <p:sldLayoutIdLst>
    <p:sldLayoutId id="2147483735" r:id="rId1"/>
    <p:sldLayoutId id="2147483829" r:id="rId2"/>
    <p:sldLayoutId id="2147483737" r:id="rId3"/>
    <p:sldLayoutId id="2147483805" r:id="rId4"/>
    <p:sldLayoutId id="2147483781" r:id="rId5"/>
    <p:sldLayoutId id="2147483786" r:id="rId6"/>
    <p:sldLayoutId id="2147483787" r:id="rId7"/>
    <p:sldLayoutId id="2147483788" r:id="rId8"/>
    <p:sldLayoutId id="2147483791" r:id="rId9"/>
    <p:sldLayoutId id="2147483824" r:id="rId10"/>
    <p:sldLayoutId id="2147483746" r:id="rId11"/>
    <p:sldLayoutId id="2147483792" r:id="rId12"/>
    <p:sldLayoutId id="2147483778" r:id="rId13"/>
    <p:sldLayoutId id="2147483797" r:id="rId14"/>
    <p:sldLayoutId id="2147483759" r:id="rId15"/>
    <p:sldLayoutId id="2147483826" r:id="rId16"/>
    <p:sldLayoutId id="2147483827" r:id="rId17"/>
  </p:sldLayoutIdLst>
  <p:hf hdr="0" dt="0"/>
  <p:txStyles>
    <p:titleStyle>
      <a:lvl1pPr algn="l" defTabSz="914400" rtl="0" eaLnBrk="1" latinLnBrk="0" hangingPunct="1">
        <a:lnSpc>
          <a:spcPct val="80000"/>
        </a:lnSpc>
        <a:spcBef>
          <a:spcPct val="0"/>
        </a:spcBef>
        <a:buNone/>
        <a:defRPr sz="2800" b="1" kern="1200">
          <a:solidFill>
            <a:schemeClr val="tx2"/>
          </a:solidFill>
          <a:latin typeface="Calibri" panose="020F0502020204030204" pitchFamily="34" charset="0"/>
          <a:ea typeface="Calibri" panose="020F0502020204030204" pitchFamily="34" charset="0"/>
          <a:cs typeface="Calibri" panose="020F0502020204030204" pitchFamily="34" charset="0"/>
        </a:defRPr>
      </a:lvl1pPr>
    </p:titleStyle>
    <p:bodyStyle>
      <a:lvl1pPr marL="0" indent="0" algn="l" defTabSz="914400" rtl="0" eaLnBrk="1" latinLnBrk="0" hangingPunct="1">
        <a:lnSpc>
          <a:spcPct val="80000"/>
        </a:lnSpc>
        <a:spcBef>
          <a:spcPts val="2400"/>
        </a:spcBef>
        <a:buClr>
          <a:schemeClr val="tx2"/>
        </a:buClr>
        <a:buFont typeface="Arial" panose="020B0604020202020204" pitchFamily="34" charset="0"/>
        <a:buNone/>
        <a:tabLst/>
        <a:defRPr sz="1800" b="1" kern="1200">
          <a:solidFill>
            <a:schemeClr val="accent6"/>
          </a:solidFill>
          <a:latin typeface="Calibri" panose="020F0502020204030204" pitchFamily="34" charset="0"/>
          <a:ea typeface="Calibri" panose="020F0502020204030204" pitchFamily="34" charset="0"/>
          <a:cs typeface="Calibri" panose="020F0502020204030204" pitchFamily="34" charset="0"/>
        </a:defRPr>
      </a:lvl1pPr>
      <a:lvl2pPr marL="139700" indent="-139700" algn="l" defTabSz="914400" rtl="0" eaLnBrk="1" latinLnBrk="0" hangingPunct="1">
        <a:lnSpc>
          <a:spcPct val="80000"/>
        </a:lnSpc>
        <a:spcBef>
          <a:spcPts val="1200"/>
        </a:spcBef>
        <a:buClr>
          <a:schemeClr val="tx2"/>
        </a:buClr>
        <a:buFont typeface="Arial" panose="020B0604020202020204" pitchFamily="34" charset="0"/>
        <a:buChar char="•"/>
        <a:tabLst/>
        <a:defRPr sz="16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2pPr>
      <a:lvl3pPr marL="315913" indent="-134938" algn="l" defTabSz="914400" rtl="0" eaLnBrk="1" latinLnBrk="0" hangingPunct="1">
        <a:lnSpc>
          <a:spcPct val="80000"/>
        </a:lnSpc>
        <a:spcBef>
          <a:spcPts val="600"/>
        </a:spcBef>
        <a:buClr>
          <a:schemeClr val="tx2"/>
        </a:buClr>
        <a:buFont typeface="System Font Regular"/>
        <a:buChar char="-"/>
        <a:tabLst/>
        <a:defRPr sz="14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3pPr>
      <a:lvl4pPr marL="455613" indent="-134938" algn="l" defTabSz="914400" rtl="0" eaLnBrk="1" latinLnBrk="0" hangingPunct="1">
        <a:lnSpc>
          <a:spcPct val="80000"/>
        </a:lnSpc>
        <a:spcBef>
          <a:spcPts val="6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4pPr>
      <a:lvl5pPr marL="1120775" indent="-222250" algn="l" defTabSz="914400" rtl="0" eaLnBrk="1" latinLnBrk="0" hangingPunct="1">
        <a:lnSpc>
          <a:spcPct val="80000"/>
        </a:lnSpc>
        <a:spcBef>
          <a:spcPts val="5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userDrawn="1">
          <p15:clr>
            <a:srgbClr val="F26B43"/>
          </p15:clr>
        </p15:guide>
        <p15:guide id="2" pos="234" userDrawn="1">
          <p15:clr>
            <a:srgbClr val="F26B43"/>
          </p15:clr>
        </p15:guide>
        <p15:guide id="3" pos="7446" userDrawn="1">
          <p15:clr>
            <a:srgbClr val="F26B43"/>
          </p15:clr>
        </p15:guide>
        <p15:guide id="4" orient="horz" pos="4020" userDrawn="1">
          <p15:clr>
            <a:srgbClr val="F26B43"/>
          </p15:clr>
        </p15:guide>
        <p15:guide id="5" orient="horz" pos="3784" userDrawn="1">
          <p15:clr>
            <a:srgbClr val="F26B43"/>
          </p15:clr>
        </p15:guide>
        <p15:guide id="6" orient="horz" pos="95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chart" Target="../charts/chart1.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image" Target="../media/image17.emf"/><Relationship Id="rId5" Type="http://schemas.openxmlformats.org/officeDocument/2006/relationships/oleObject" Target="../embeddings/oleObject11.bin"/><Relationship Id="rId4"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slideLayout" Target="../slideLayouts/slideLayout10.xml"/><Relationship Id="rId7" Type="http://schemas.openxmlformats.org/officeDocument/2006/relationships/image" Target="../media/image18.pn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17.emf"/><Relationship Id="rId5" Type="http://schemas.openxmlformats.org/officeDocument/2006/relationships/oleObject" Target="../embeddings/oleObject12.bin"/><Relationship Id="rId4"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6.svg"/><Relationship Id="rId2" Type="http://schemas.openxmlformats.org/officeDocument/2006/relationships/image" Target="../media/image21.png"/><Relationship Id="rId1" Type="http://schemas.openxmlformats.org/officeDocument/2006/relationships/slideLayout" Target="../slideLayouts/slideLayout10.xml"/><Relationship Id="rId6" Type="http://schemas.openxmlformats.org/officeDocument/2006/relationships/image" Target="../media/image25.png"/><Relationship Id="rId5" Type="http://schemas.openxmlformats.org/officeDocument/2006/relationships/image" Target="../media/image24.sv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8.svg"/><Relationship Id="rId7" Type="http://schemas.openxmlformats.org/officeDocument/2006/relationships/image" Target="../media/image32.svg"/><Relationship Id="rId2" Type="http://schemas.openxmlformats.org/officeDocument/2006/relationships/image" Target="../media/image27.png"/><Relationship Id="rId1" Type="http://schemas.openxmlformats.org/officeDocument/2006/relationships/slideLayout" Target="../slideLayouts/slideLayout10.xml"/><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3.jpg"/><Relationship Id="rId2" Type="http://schemas.microsoft.com/office/2018/10/relationships/comments" Target="../comments/modernComment_7FFFFE7B_E75B82BB.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image" Target="../media/image17.emf"/><Relationship Id="rId5" Type="http://schemas.openxmlformats.org/officeDocument/2006/relationships/oleObject" Target="../embeddings/oleObject13.bin"/><Relationship Id="rId4" Type="http://schemas.openxmlformats.org/officeDocument/2006/relationships/notesSlide" Target="../notesSlides/notesSlide5.xml"/></Relationships>
</file>

<file path=ppt/slides/_rels/slide1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24.svg"/></Relationships>
</file>

<file path=ppt/slides/_rels/slide1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24.svg"/></Relationships>
</file>

<file path=ppt/slides/_rels/slide2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6.sv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slides/_rels/slide2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39.pn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40.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42.jpg"/><Relationship Id="rId2" Type="http://schemas.microsoft.com/office/2018/10/relationships/comments" Target="../comments/modernComment_7FFFFE7E_73341F5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s>
</file>

<file path=ppt/slides/_rels/slide35.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slideLayout" Target="../slideLayouts/slideLayout10.xml"/><Relationship Id="rId7" Type="http://schemas.openxmlformats.org/officeDocument/2006/relationships/image" Target="../media/image17.emf"/><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oleObject" Target="../embeddings/oleObject14.bin"/><Relationship Id="rId11" Type="http://schemas.openxmlformats.org/officeDocument/2006/relationships/image" Target="../media/image53.svg"/><Relationship Id="rId5" Type="http://schemas.openxmlformats.org/officeDocument/2006/relationships/chart" Target="../charts/chart12.xml"/><Relationship Id="rId10" Type="http://schemas.openxmlformats.org/officeDocument/2006/relationships/image" Target="../media/image52.png"/><Relationship Id="rId4" Type="http://schemas.openxmlformats.org/officeDocument/2006/relationships/notesSlide" Target="../notesSlides/notesSlide13.xml"/><Relationship Id="rId9" Type="http://schemas.openxmlformats.org/officeDocument/2006/relationships/image" Target="../media/image51.svg"/></Relationships>
</file>

<file path=ppt/slides/_rels/slide36.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55.svg"/><Relationship Id="rId4" Type="http://schemas.openxmlformats.org/officeDocument/2006/relationships/image" Target="../media/image5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58.sv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61.svg"/><Relationship Id="rId2" Type="http://schemas.openxmlformats.org/officeDocument/2006/relationships/slideLayout" Target="../slideLayouts/slideLayout10.xml"/><Relationship Id="rId1" Type="http://schemas.openxmlformats.org/officeDocument/2006/relationships/tags" Target="../tags/tag23.xml"/><Relationship Id="rId6" Type="http://schemas.openxmlformats.org/officeDocument/2006/relationships/image" Target="../media/image60.png"/><Relationship Id="rId5" Type="http://schemas.openxmlformats.org/officeDocument/2006/relationships/image" Target="../media/image59.emf"/><Relationship Id="rId4" Type="http://schemas.openxmlformats.org/officeDocument/2006/relationships/oleObject" Target="../embeddings/oleObject15.bin"/></Relationships>
</file>

<file path=ppt/slides/_rels/slide4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notesSlide" Target="../notesSlides/notesSlide17.xml"/><Relationship Id="rId7" Type="http://schemas.openxmlformats.org/officeDocument/2006/relationships/image" Target="../media/image63.svg"/><Relationship Id="rId2" Type="http://schemas.openxmlformats.org/officeDocument/2006/relationships/slideLayout" Target="../slideLayouts/slideLayout10.xml"/><Relationship Id="rId1" Type="http://schemas.openxmlformats.org/officeDocument/2006/relationships/tags" Target="../tags/tag24.xml"/><Relationship Id="rId6" Type="http://schemas.openxmlformats.org/officeDocument/2006/relationships/image" Target="../media/image62.png"/><Relationship Id="rId5" Type="http://schemas.openxmlformats.org/officeDocument/2006/relationships/image" Target="../media/image59.emf"/><Relationship Id="rId4" Type="http://schemas.openxmlformats.org/officeDocument/2006/relationships/oleObject" Target="../embeddings/oleObject16.bin"/><Relationship Id="rId9" Type="http://schemas.openxmlformats.org/officeDocument/2006/relationships/image" Target="../media/image36.svg"/></Relationships>
</file>

<file path=ppt/slides/_rels/slide43.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8" Type="http://schemas.openxmlformats.org/officeDocument/2006/relationships/image" Target="../media/image69.sv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notesSlide" Target="../notesSlides/notesSlide19.xml"/><Relationship Id="rId1" Type="http://schemas.openxmlformats.org/officeDocument/2006/relationships/slideLayout" Target="../slideLayouts/slideLayout10.xml"/><Relationship Id="rId6" Type="http://schemas.openxmlformats.org/officeDocument/2006/relationships/image" Target="../media/image67.svg"/><Relationship Id="rId5" Type="http://schemas.openxmlformats.org/officeDocument/2006/relationships/image" Target="../media/image66.png"/><Relationship Id="rId10" Type="http://schemas.openxmlformats.org/officeDocument/2006/relationships/image" Target="../media/image61.svg"/><Relationship Id="rId4" Type="http://schemas.openxmlformats.org/officeDocument/2006/relationships/image" Target="../media/image65.svg"/><Relationship Id="rId9" Type="http://schemas.openxmlformats.org/officeDocument/2006/relationships/image" Target="../media/image60.png"/></Relationships>
</file>

<file path=ppt/slides/_rels/slide46.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26.svg"/><Relationship Id="rId7" Type="http://schemas.openxmlformats.org/officeDocument/2006/relationships/image" Target="../media/image71.svg"/><Relationship Id="rId2" Type="http://schemas.openxmlformats.org/officeDocument/2006/relationships/image" Target="../media/image25.png"/><Relationship Id="rId1" Type="http://schemas.openxmlformats.org/officeDocument/2006/relationships/slideLayout" Target="../slideLayouts/slideLayout10.xml"/><Relationship Id="rId6" Type="http://schemas.openxmlformats.org/officeDocument/2006/relationships/image" Target="../media/image70.png"/><Relationship Id="rId11" Type="http://schemas.openxmlformats.org/officeDocument/2006/relationships/image" Target="../media/image61.svg"/><Relationship Id="rId5" Type="http://schemas.openxmlformats.org/officeDocument/2006/relationships/image" Target="../media/image36.svg"/><Relationship Id="rId10" Type="http://schemas.openxmlformats.org/officeDocument/2006/relationships/image" Target="../media/image60.png"/><Relationship Id="rId4" Type="http://schemas.openxmlformats.org/officeDocument/2006/relationships/image" Target="../media/image35.png"/><Relationship Id="rId9" Type="http://schemas.openxmlformats.org/officeDocument/2006/relationships/image" Target="../media/image7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ce réservé pour une image  7" descr="Une image contenant Caractère coloré, art&#10;&#10;Description générée automatiquement">
            <a:extLst>
              <a:ext uri="{FF2B5EF4-FFF2-40B4-BE49-F238E27FC236}">
                <a16:creationId xmlns:a16="http://schemas.microsoft.com/office/drawing/2014/main" id="{1F8A7968-77C4-683F-A69D-FF6CA4219CCA}"/>
              </a:ext>
            </a:extLst>
          </p:cNvPr>
          <p:cNvPicPr>
            <a:picLocks noGrp="1" noChangeAspect="1"/>
          </p:cNvPicPr>
          <p:nvPr>
            <p:ph type="pic" sz="quarter" idx="10"/>
          </p:nvPr>
        </p:nvPicPr>
        <p:blipFill>
          <a:blip r:embed="rId2">
            <a:extLst>
              <a:ext uri="{28A0092B-C50C-407E-A947-70E740481C1C}">
                <a14:useLocalDpi xmlns:a14="http://schemas.microsoft.com/office/drawing/2010/main"/>
              </a:ext>
            </a:extLst>
          </a:blip>
          <a:srcRect l="10656" r="10656"/>
          <a:stretch/>
        </p:blipFill>
        <p:spPr>
          <a:xfrm>
            <a:off x="8017784" y="0"/>
            <a:ext cx="4174216" cy="6858000"/>
          </a:xfrm>
          <a:noFill/>
        </p:spPr>
      </p:pic>
      <p:sp>
        <p:nvSpPr>
          <p:cNvPr id="3" name="Text Placeholder 2">
            <a:extLst>
              <a:ext uri="{FF2B5EF4-FFF2-40B4-BE49-F238E27FC236}">
                <a16:creationId xmlns:a16="http://schemas.microsoft.com/office/drawing/2014/main" id="{809CE733-5174-E4AE-4745-EBFC71908E1B}"/>
              </a:ext>
            </a:extLst>
          </p:cNvPr>
          <p:cNvSpPr>
            <a:spLocks noGrp="1"/>
          </p:cNvSpPr>
          <p:nvPr>
            <p:ph type="body" sz="quarter" idx="11"/>
          </p:nvPr>
        </p:nvSpPr>
        <p:spPr>
          <a:xfrm>
            <a:off x="389965" y="3692588"/>
            <a:ext cx="7194475" cy="605679"/>
          </a:xfrm>
        </p:spPr>
        <p:txBody>
          <a:bodyPr/>
          <a:lstStyle/>
          <a:p>
            <a:r>
              <a:rPr lang="en-US" sz="4400" dirty="0"/>
              <a:t>Epidemiology and disease burden/unmet needs</a:t>
            </a:r>
            <a:br>
              <a:rPr lang="en-US" sz="4400" dirty="0"/>
            </a:br>
            <a:r>
              <a:rPr lang="en-US" sz="4400" dirty="0"/>
              <a:t>of recurrent RTIs</a:t>
            </a:r>
            <a:br>
              <a:rPr lang="en-US" sz="4400" dirty="0"/>
            </a:br>
            <a:r>
              <a:rPr lang="en-US" sz="4400" dirty="0"/>
              <a:t>in at risk populations</a:t>
            </a:r>
            <a:br>
              <a:rPr lang="en-US" sz="4400" dirty="0"/>
            </a:br>
            <a:r>
              <a:rPr lang="en-US" sz="3600" b="0" dirty="0"/>
              <a:t>(children and adults)</a:t>
            </a:r>
            <a:endParaRPr lang="en-US" sz="4400" b="0" dirty="0"/>
          </a:p>
        </p:txBody>
      </p:sp>
      <p:sp>
        <p:nvSpPr>
          <p:cNvPr id="4" name="Slide Number Placeholder 3">
            <a:extLst>
              <a:ext uri="{FF2B5EF4-FFF2-40B4-BE49-F238E27FC236}">
                <a16:creationId xmlns:a16="http://schemas.microsoft.com/office/drawing/2014/main" id="{459A8A8E-218B-0C4E-317D-C0E49B259E08}"/>
              </a:ext>
            </a:extLst>
          </p:cNvPr>
          <p:cNvSpPr>
            <a:spLocks noGrp="1"/>
          </p:cNvSpPr>
          <p:nvPr>
            <p:ph type="sldNum" sz="quarter" idx="13"/>
          </p:nvPr>
        </p:nvSpPr>
        <p:spPr>
          <a:xfrm>
            <a:off x="11913455" y="6615636"/>
            <a:ext cx="134652" cy="113557"/>
          </a:xfrm>
        </p:spPr>
        <p:txBody>
          <a:bodyPr/>
          <a:lstStyle/>
          <a:p>
            <a:fld id="{0C2A03C2-618D-0049-8007-B6874CE3F48B}" type="slidenum">
              <a:rPr lang="en-GB" smtClean="0"/>
              <a:pPr/>
              <a:t>1</a:t>
            </a:fld>
            <a:endParaRPr lang="en-GB"/>
          </a:p>
        </p:txBody>
      </p:sp>
      <p:sp>
        <p:nvSpPr>
          <p:cNvPr id="8" name="Text Placeholder 7">
            <a:extLst>
              <a:ext uri="{FF2B5EF4-FFF2-40B4-BE49-F238E27FC236}">
                <a16:creationId xmlns:a16="http://schemas.microsoft.com/office/drawing/2014/main" id="{4E9BCFD9-6D0A-A31E-B1AE-CFDED87F0F68}"/>
              </a:ext>
            </a:extLst>
          </p:cNvPr>
          <p:cNvSpPr>
            <a:spLocks noGrp="1"/>
          </p:cNvSpPr>
          <p:nvPr>
            <p:ph type="body" sz="quarter" idx="12"/>
          </p:nvPr>
        </p:nvSpPr>
        <p:spPr/>
        <p:txBody>
          <a:bodyPr/>
          <a:lstStyle/>
          <a:p>
            <a:endParaRPr lang="en-GB"/>
          </a:p>
        </p:txBody>
      </p:sp>
      <p:sp>
        <p:nvSpPr>
          <p:cNvPr id="10" name="Text Placeholder 9">
            <a:extLst>
              <a:ext uri="{FF2B5EF4-FFF2-40B4-BE49-F238E27FC236}">
                <a16:creationId xmlns:a16="http://schemas.microsoft.com/office/drawing/2014/main" id="{777EFB43-8AE8-656A-94C6-85DA840A6694}"/>
              </a:ext>
            </a:extLst>
          </p:cNvPr>
          <p:cNvSpPr>
            <a:spLocks noGrp="1"/>
          </p:cNvSpPr>
          <p:nvPr>
            <p:ph type="body" sz="quarter" idx="14"/>
          </p:nvPr>
        </p:nvSpPr>
        <p:spPr/>
        <p:txBody>
          <a:bodyPr/>
          <a:lstStyle/>
          <a:p>
            <a:endParaRPr lang="en-GB"/>
          </a:p>
        </p:txBody>
      </p:sp>
    </p:spTree>
    <p:extLst>
      <p:ext uri="{BB962C8B-B14F-4D97-AF65-F5344CB8AC3E}">
        <p14:creationId xmlns:p14="http://schemas.microsoft.com/office/powerpoint/2010/main" val="584288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DFE22E1-7B3C-F94B-B595-07E949218D35}"/>
            </a:ext>
          </a:extLst>
        </p:cNvPr>
        <p:cNvGrpSpPr/>
        <p:nvPr/>
      </p:nvGrpSpPr>
      <p:grpSpPr>
        <a:xfrm>
          <a:off x="0" y="0"/>
          <a:ext cx="0" cy="0"/>
          <a:chOff x="0" y="0"/>
          <a:chExt cx="0" cy="0"/>
        </a:xfrm>
      </p:grpSpPr>
      <p:sp>
        <p:nvSpPr>
          <p:cNvPr id="10" name="Titolo 9">
            <a:extLst>
              <a:ext uri="{FF2B5EF4-FFF2-40B4-BE49-F238E27FC236}">
                <a16:creationId xmlns:a16="http://schemas.microsoft.com/office/drawing/2014/main" id="{65C85752-37D3-60E9-DF35-09466159D85D}"/>
              </a:ext>
            </a:extLst>
          </p:cNvPr>
          <p:cNvSpPr>
            <a:spLocks noGrp="1"/>
          </p:cNvSpPr>
          <p:nvPr>
            <p:ph type="title"/>
          </p:nvPr>
        </p:nvSpPr>
        <p:spPr>
          <a:xfrm>
            <a:off x="371475" y="530428"/>
            <a:ext cx="11449049" cy="353302"/>
          </a:xfrm>
        </p:spPr>
        <p:txBody>
          <a:bodyPr/>
          <a:lstStyle/>
          <a:p>
            <a:r>
              <a:rPr lang="en-GB" dirty="0"/>
              <a:t>Disclaimer</a:t>
            </a:r>
          </a:p>
        </p:txBody>
      </p:sp>
      <p:sp>
        <p:nvSpPr>
          <p:cNvPr id="4" name="Text Placeholder 10">
            <a:extLst>
              <a:ext uri="{FF2B5EF4-FFF2-40B4-BE49-F238E27FC236}">
                <a16:creationId xmlns:a16="http://schemas.microsoft.com/office/drawing/2014/main" id="{227D465A-78C1-2BB7-5ACA-1CE2DC97BF2C}"/>
              </a:ext>
            </a:extLst>
          </p:cNvPr>
          <p:cNvSpPr>
            <a:spLocks noGrp="1"/>
          </p:cNvSpPr>
          <p:nvPr>
            <p:ph type="body" sz="quarter" idx="19"/>
          </p:nvPr>
        </p:nvSpPr>
        <p:spPr>
          <a:xfrm>
            <a:off x="371474" y="1520825"/>
            <a:ext cx="11449050" cy="4657725"/>
          </a:xfrm>
        </p:spPr>
        <p:txBody>
          <a:bodyPr/>
          <a:lstStyle/>
          <a:p>
            <a:pPr marL="342900" indent="-342900" algn="l" rtl="0" fontAlgn="base">
              <a:lnSpc>
                <a:spcPct val="150000"/>
              </a:lnSpc>
              <a:buFont typeface="Arial" panose="020B0604020202020204" pitchFamily="34" charset="0"/>
              <a:buChar char="•"/>
            </a:pPr>
            <a:r>
              <a:rPr lang="en-US" sz="2000" b="0" i="0" u="none" strike="noStrike" dirty="0">
                <a:solidFill>
                  <a:srgbClr val="3C3C3B"/>
                </a:solidFill>
                <a:effectLst/>
                <a:latin typeface="+mn-lt"/>
              </a:rPr>
              <a:t>The information contained in the slides has been prepared for the OM-85 Speaker Forum, Rome 30-31 January</a:t>
            </a:r>
            <a:r>
              <a:rPr lang="en-US" sz="2000" b="0" dirty="0">
                <a:solidFill>
                  <a:srgbClr val="3C3C3B"/>
                </a:solidFill>
                <a:latin typeface="+mn-lt"/>
              </a:rPr>
              <a:t> 2025 </a:t>
            </a:r>
            <a:r>
              <a:rPr lang="en-US" sz="2000" b="0" i="0" u="none" strike="noStrike" dirty="0">
                <a:solidFill>
                  <a:srgbClr val="3C3C3B"/>
                </a:solidFill>
                <a:effectLst/>
                <a:latin typeface="+mn-lt"/>
              </a:rPr>
              <a:t>and the presentations are the property of OM Pharma SA.</a:t>
            </a:r>
            <a:r>
              <a:rPr lang="en-US" sz="2000" b="0" i="0" dirty="0">
                <a:solidFill>
                  <a:srgbClr val="000000"/>
                </a:solidFill>
                <a:effectLst/>
                <a:latin typeface="+mn-lt"/>
              </a:rPr>
              <a:t>​</a:t>
            </a:r>
          </a:p>
          <a:p>
            <a:pPr marL="342900" indent="-342900" algn="l" rtl="0" fontAlgn="base">
              <a:lnSpc>
                <a:spcPct val="150000"/>
              </a:lnSpc>
              <a:buFont typeface="Arial" panose="020B0604020202020204" pitchFamily="34" charset="0"/>
              <a:buChar char="•"/>
            </a:pPr>
            <a:r>
              <a:rPr lang="en-US" sz="2000" b="0" i="0" u="none" strike="noStrike" dirty="0">
                <a:solidFill>
                  <a:srgbClr val="323130"/>
                </a:solidFill>
                <a:effectLst/>
                <a:latin typeface="+mn-lt"/>
              </a:rPr>
              <a:t>The information is intended solely for the use of the attendees. The slides are intended for educational and informational purposes only. </a:t>
            </a:r>
          </a:p>
          <a:p>
            <a:pPr marL="342900" indent="-342900" algn="l" rtl="0" fontAlgn="base">
              <a:lnSpc>
                <a:spcPct val="150000"/>
              </a:lnSpc>
              <a:buFont typeface="Arial" panose="020B0604020202020204" pitchFamily="34" charset="0"/>
              <a:buChar char="•"/>
            </a:pPr>
            <a:r>
              <a:rPr lang="en-US" sz="2000" b="0" i="0" u="none" strike="noStrike" dirty="0">
                <a:solidFill>
                  <a:srgbClr val="323130"/>
                </a:solidFill>
                <a:effectLst/>
                <a:latin typeface="+mn-lt"/>
              </a:rPr>
              <a:t>If you wish to use or reproduce any part of the content, please contact OM Pharma.</a:t>
            </a:r>
          </a:p>
          <a:p>
            <a:pPr marL="342900" indent="-342900" algn="l" rtl="0" fontAlgn="base">
              <a:lnSpc>
                <a:spcPct val="150000"/>
              </a:lnSpc>
              <a:buFont typeface="Arial" panose="020B0604020202020204" pitchFamily="34" charset="0"/>
              <a:buChar char="•"/>
            </a:pPr>
            <a:endParaRPr lang="en-US" sz="2000" dirty="0">
              <a:latin typeface="+mn-lt"/>
            </a:endParaRPr>
          </a:p>
        </p:txBody>
      </p:sp>
    </p:spTree>
    <p:extLst>
      <p:ext uri="{BB962C8B-B14F-4D97-AF65-F5344CB8AC3E}">
        <p14:creationId xmlns:p14="http://schemas.microsoft.com/office/powerpoint/2010/main" val="3828733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0D9DAE2-6141-9685-C0C7-BE4A4BD03DE2}"/>
              </a:ext>
            </a:extLst>
          </p:cNvPr>
          <p:cNvSpPr>
            <a:spLocks noGrp="1"/>
          </p:cNvSpPr>
          <p:nvPr>
            <p:ph type="body" sz="quarter" idx="11"/>
          </p:nvPr>
        </p:nvSpPr>
        <p:spPr/>
        <p:txBody>
          <a:bodyPr/>
          <a:lstStyle/>
          <a:p>
            <a:r>
              <a:rPr lang="en-GB" dirty="0"/>
              <a:t>Epidemiology of RTIs </a:t>
            </a:r>
          </a:p>
        </p:txBody>
      </p:sp>
      <p:pic>
        <p:nvPicPr>
          <p:cNvPr id="8" name="Espace réservé pour une image  7" descr="Une image contenant Casques, cercle, écouteur, conception&#10;&#10;Description générée automatiquement">
            <a:extLst>
              <a:ext uri="{FF2B5EF4-FFF2-40B4-BE49-F238E27FC236}">
                <a16:creationId xmlns:a16="http://schemas.microsoft.com/office/drawing/2014/main" id="{2DC7082C-D3FC-F151-70FD-10052E46F7E1}"/>
              </a:ext>
            </a:extLst>
          </p:cNvPr>
          <p:cNvPicPr>
            <a:picLocks noGrp="1" noChangeAspect="1"/>
          </p:cNvPicPr>
          <p:nvPr>
            <p:ph type="pic" sz="quarter" idx="16"/>
          </p:nvPr>
        </p:nvPicPr>
        <p:blipFill>
          <a:blip r:embed="rId2"/>
          <a:srcRect l="28639" r="28639"/>
          <a:stretch>
            <a:fillRect/>
          </a:stretch>
        </p:blipFill>
        <p:spPr>
          <a:xfrm>
            <a:off x="0" y="0"/>
            <a:ext cx="5162550" cy="6864350"/>
          </a:xfrm>
          <a:custGeom>
            <a:avLst/>
            <a:gdLst>
              <a:gd name="connsiteX0" fmla="*/ 0 w 5158706"/>
              <a:gd name="connsiteY0" fmla="*/ 0 h 6858000"/>
              <a:gd name="connsiteX1" fmla="*/ 5158706 w 5158706"/>
              <a:gd name="connsiteY1" fmla="*/ 0 h 6858000"/>
              <a:gd name="connsiteX2" fmla="*/ 5158706 w 5158706"/>
              <a:gd name="connsiteY2" fmla="*/ 0 h 6858000"/>
              <a:gd name="connsiteX3" fmla="*/ 5158706 w 5158706"/>
              <a:gd name="connsiteY3" fmla="*/ 6858000 h 6858000"/>
              <a:gd name="connsiteX4" fmla="*/ 5158706 w 5158706"/>
              <a:gd name="connsiteY4" fmla="*/ 6858000 h 6858000"/>
              <a:gd name="connsiteX5" fmla="*/ 0 w 5158706"/>
              <a:gd name="connsiteY5" fmla="*/ 6858000 h 6858000"/>
              <a:gd name="connsiteX6" fmla="*/ 0 w 5158706"/>
              <a:gd name="connsiteY6" fmla="*/ 6858000 h 6858000"/>
              <a:gd name="connsiteX7" fmla="*/ 0 w 5158706"/>
              <a:gd name="connsiteY7" fmla="*/ 0 h 6858000"/>
              <a:gd name="connsiteX8" fmla="*/ 0 w 5158706"/>
              <a:gd name="connsiteY8" fmla="*/ 0 h 6858000"/>
              <a:gd name="connsiteX0" fmla="*/ 0 w 5158706"/>
              <a:gd name="connsiteY0" fmla="*/ 0 h 6858000"/>
              <a:gd name="connsiteX1" fmla="*/ 5158706 w 5158706"/>
              <a:gd name="connsiteY1" fmla="*/ 0 h 6858000"/>
              <a:gd name="connsiteX2" fmla="*/ 5158706 w 5158706"/>
              <a:gd name="connsiteY2" fmla="*/ 0 h 6858000"/>
              <a:gd name="connsiteX3" fmla="*/ 5149849 w 5158706"/>
              <a:gd name="connsiteY3" fmla="*/ 2273300 h 6858000"/>
              <a:gd name="connsiteX4" fmla="*/ 5158706 w 5158706"/>
              <a:gd name="connsiteY4" fmla="*/ 6858000 h 6858000"/>
              <a:gd name="connsiteX5" fmla="*/ 5158706 w 5158706"/>
              <a:gd name="connsiteY5" fmla="*/ 6858000 h 6858000"/>
              <a:gd name="connsiteX6" fmla="*/ 0 w 5158706"/>
              <a:gd name="connsiteY6" fmla="*/ 6858000 h 6858000"/>
              <a:gd name="connsiteX7" fmla="*/ 0 w 5158706"/>
              <a:gd name="connsiteY7" fmla="*/ 6858000 h 6858000"/>
              <a:gd name="connsiteX8" fmla="*/ 0 w 5158706"/>
              <a:gd name="connsiteY8" fmla="*/ 0 h 6858000"/>
              <a:gd name="connsiteX9" fmla="*/ 0 w 5158706"/>
              <a:gd name="connsiteY9" fmla="*/ 0 h 6858000"/>
              <a:gd name="connsiteX0" fmla="*/ 0 w 5158706"/>
              <a:gd name="connsiteY0" fmla="*/ 0 h 6858000"/>
              <a:gd name="connsiteX1" fmla="*/ 5158706 w 5158706"/>
              <a:gd name="connsiteY1" fmla="*/ 0 h 6858000"/>
              <a:gd name="connsiteX2" fmla="*/ 4885656 w 5158706"/>
              <a:gd name="connsiteY2" fmla="*/ 6350 h 6858000"/>
              <a:gd name="connsiteX3" fmla="*/ 5149849 w 5158706"/>
              <a:gd name="connsiteY3" fmla="*/ 2273300 h 6858000"/>
              <a:gd name="connsiteX4" fmla="*/ 5158706 w 5158706"/>
              <a:gd name="connsiteY4" fmla="*/ 6858000 h 6858000"/>
              <a:gd name="connsiteX5" fmla="*/ 5158706 w 5158706"/>
              <a:gd name="connsiteY5" fmla="*/ 6858000 h 6858000"/>
              <a:gd name="connsiteX6" fmla="*/ 0 w 5158706"/>
              <a:gd name="connsiteY6" fmla="*/ 6858000 h 6858000"/>
              <a:gd name="connsiteX7" fmla="*/ 0 w 5158706"/>
              <a:gd name="connsiteY7" fmla="*/ 6858000 h 6858000"/>
              <a:gd name="connsiteX8" fmla="*/ 0 w 5158706"/>
              <a:gd name="connsiteY8" fmla="*/ 0 h 6858000"/>
              <a:gd name="connsiteX9" fmla="*/ 0 w 5158706"/>
              <a:gd name="connsiteY9" fmla="*/ 0 h 6858000"/>
              <a:gd name="connsiteX0" fmla="*/ 0 w 5158706"/>
              <a:gd name="connsiteY0" fmla="*/ 0 h 6858000"/>
              <a:gd name="connsiteX1" fmla="*/ 5158706 w 5158706"/>
              <a:gd name="connsiteY1" fmla="*/ 0 h 6858000"/>
              <a:gd name="connsiteX2" fmla="*/ 4885656 w 5158706"/>
              <a:gd name="connsiteY2" fmla="*/ 6350 h 6858000"/>
              <a:gd name="connsiteX3" fmla="*/ 5149849 w 5158706"/>
              <a:gd name="connsiteY3" fmla="*/ 2273300 h 6858000"/>
              <a:gd name="connsiteX4" fmla="*/ 5158706 w 5158706"/>
              <a:gd name="connsiteY4" fmla="*/ 6858000 h 6858000"/>
              <a:gd name="connsiteX5" fmla="*/ 5158706 w 5158706"/>
              <a:gd name="connsiteY5" fmla="*/ 6858000 h 6858000"/>
              <a:gd name="connsiteX6" fmla="*/ 0 w 5158706"/>
              <a:gd name="connsiteY6" fmla="*/ 6858000 h 6858000"/>
              <a:gd name="connsiteX7" fmla="*/ 0 w 5158706"/>
              <a:gd name="connsiteY7" fmla="*/ 6858000 h 6858000"/>
              <a:gd name="connsiteX8" fmla="*/ 0 w 5158706"/>
              <a:gd name="connsiteY8" fmla="*/ 0 h 6858000"/>
              <a:gd name="connsiteX9" fmla="*/ 0 w 5158706"/>
              <a:gd name="connsiteY9" fmla="*/ 0 h 6858000"/>
              <a:gd name="connsiteX0" fmla="*/ 0 w 5158706"/>
              <a:gd name="connsiteY0" fmla="*/ 0 h 6864350"/>
              <a:gd name="connsiteX1" fmla="*/ 5158706 w 5158706"/>
              <a:gd name="connsiteY1" fmla="*/ 0 h 6864350"/>
              <a:gd name="connsiteX2" fmla="*/ 4885656 w 5158706"/>
              <a:gd name="connsiteY2" fmla="*/ 6350 h 6864350"/>
              <a:gd name="connsiteX3" fmla="*/ 5149849 w 5158706"/>
              <a:gd name="connsiteY3" fmla="*/ 2273300 h 6864350"/>
              <a:gd name="connsiteX4" fmla="*/ 5158706 w 5158706"/>
              <a:gd name="connsiteY4" fmla="*/ 6858000 h 6864350"/>
              <a:gd name="connsiteX5" fmla="*/ 3291806 w 5158706"/>
              <a:gd name="connsiteY5" fmla="*/ 6864350 h 6864350"/>
              <a:gd name="connsiteX6" fmla="*/ 0 w 5158706"/>
              <a:gd name="connsiteY6" fmla="*/ 6858000 h 6864350"/>
              <a:gd name="connsiteX7" fmla="*/ 0 w 5158706"/>
              <a:gd name="connsiteY7" fmla="*/ 6858000 h 6864350"/>
              <a:gd name="connsiteX8" fmla="*/ 0 w 5158706"/>
              <a:gd name="connsiteY8" fmla="*/ 0 h 6864350"/>
              <a:gd name="connsiteX9" fmla="*/ 0 w 5158706"/>
              <a:gd name="connsiteY9" fmla="*/ 0 h 6864350"/>
              <a:gd name="connsiteX0" fmla="*/ 0 w 5158706"/>
              <a:gd name="connsiteY0" fmla="*/ 0 h 6864350"/>
              <a:gd name="connsiteX1" fmla="*/ 5158706 w 5158706"/>
              <a:gd name="connsiteY1" fmla="*/ 0 h 6864350"/>
              <a:gd name="connsiteX2" fmla="*/ 4885656 w 5158706"/>
              <a:gd name="connsiteY2" fmla="*/ 6350 h 6864350"/>
              <a:gd name="connsiteX3" fmla="*/ 5149849 w 5158706"/>
              <a:gd name="connsiteY3" fmla="*/ 2273300 h 6864350"/>
              <a:gd name="connsiteX4" fmla="*/ 4999956 w 5158706"/>
              <a:gd name="connsiteY4" fmla="*/ 6089650 h 6864350"/>
              <a:gd name="connsiteX5" fmla="*/ 3291806 w 5158706"/>
              <a:gd name="connsiteY5" fmla="*/ 6864350 h 6864350"/>
              <a:gd name="connsiteX6" fmla="*/ 0 w 5158706"/>
              <a:gd name="connsiteY6" fmla="*/ 6858000 h 6864350"/>
              <a:gd name="connsiteX7" fmla="*/ 0 w 5158706"/>
              <a:gd name="connsiteY7" fmla="*/ 6858000 h 6864350"/>
              <a:gd name="connsiteX8" fmla="*/ 0 w 5158706"/>
              <a:gd name="connsiteY8" fmla="*/ 0 h 6864350"/>
              <a:gd name="connsiteX9" fmla="*/ 0 w 5158706"/>
              <a:gd name="connsiteY9" fmla="*/ 0 h 6864350"/>
              <a:gd name="connsiteX0" fmla="*/ 0 w 5158706"/>
              <a:gd name="connsiteY0" fmla="*/ 0 h 6864350"/>
              <a:gd name="connsiteX1" fmla="*/ 5158706 w 5158706"/>
              <a:gd name="connsiteY1" fmla="*/ 0 h 6864350"/>
              <a:gd name="connsiteX2" fmla="*/ 4885656 w 5158706"/>
              <a:gd name="connsiteY2" fmla="*/ 6350 h 6864350"/>
              <a:gd name="connsiteX3" fmla="*/ 5149849 w 5158706"/>
              <a:gd name="connsiteY3" fmla="*/ 2273300 h 6864350"/>
              <a:gd name="connsiteX4" fmla="*/ 3291806 w 5158706"/>
              <a:gd name="connsiteY4" fmla="*/ 6864350 h 6864350"/>
              <a:gd name="connsiteX5" fmla="*/ 0 w 5158706"/>
              <a:gd name="connsiteY5" fmla="*/ 6858000 h 6864350"/>
              <a:gd name="connsiteX6" fmla="*/ 0 w 5158706"/>
              <a:gd name="connsiteY6" fmla="*/ 6858000 h 6864350"/>
              <a:gd name="connsiteX7" fmla="*/ 0 w 5158706"/>
              <a:gd name="connsiteY7" fmla="*/ 0 h 6864350"/>
              <a:gd name="connsiteX8" fmla="*/ 0 w 5158706"/>
              <a:gd name="connsiteY8" fmla="*/ 0 h 6864350"/>
              <a:gd name="connsiteX0" fmla="*/ 0 w 5224237"/>
              <a:gd name="connsiteY0" fmla="*/ 0 h 6864350"/>
              <a:gd name="connsiteX1" fmla="*/ 5158706 w 5224237"/>
              <a:gd name="connsiteY1" fmla="*/ 0 h 6864350"/>
              <a:gd name="connsiteX2" fmla="*/ 4885656 w 5224237"/>
              <a:gd name="connsiteY2" fmla="*/ 6350 h 6864350"/>
              <a:gd name="connsiteX3" fmla="*/ 5149849 w 5224237"/>
              <a:gd name="connsiteY3" fmla="*/ 2273300 h 6864350"/>
              <a:gd name="connsiteX4" fmla="*/ 3291806 w 5224237"/>
              <a:gd name="connsiteY4" fmla="*/ 6864350 h 6864350"/>
              <a:gd name="connsiteX5" fmla="*/ 0 w 5224237"/>
              <a:gd name="connsiteY5" fmla="*/ 6858000 h 6864350"/>
              <a:gd name="connsiteX6" fmla="*/ 0 w 5224237"/>
              <a:gd name="connsiteY6" fmla="*/ 6858000 h 6864350"/>
              <a:gd name="connsiteX7" fmla="*/ 0 w 5224237"/>
              <a:gd name="connsiteY7" fmla="*/ 0 h 6864350"/>
              <a:gd name="connsiteX8" fmla="*/ 0 w 5224237"/>
              <a:gd name="connsiteY8" fmla="*/ 0 h 6864350"/>
              <a:gd name="connsiteX0" fmla="*/ 0 w 5158706"/>
              <a:gd name="connsiteY0" fmla="*/ 0 h 6864350"/>
              <a:gd name="connsiteX1" fmla="*/ 5158706 w 5158706"/>
              <a:gd name="connsiteY1" fmla="*/ 0 h 6864350"/>
              <a:gd name="connsiteX2" fmla="*/ 4885656 w 5158706"/>
              <a:gd name="connsiteY2" fmla="*/ 6350 h 6864350"/>
              <a:gd name="connsiteX3" fmla="*/ 5149849 w 5158706"/>
              <a:gd name="connsiteY3" fmla="*/ 2273300 h 6864350"/>
              <a:gd name="connsiteX4" fmla="*/ 3291806 w 5158706"/>
              <a:gd name="connsiteY4" fmla="*/ 6864350 h 6864350"/>
              <a:gd name="connsiteX5" fmla="*/ 0 w 5158706"/>
              <a:gd name="connsiteY5" fmla="*/ 6858000 h 6864350"/>
              <a:gd name="connsiteX6" fmla="*/ 0 w 5158706"/>
              <a:gd name="connsiteY6" fmla="*/ 6858000 h 6864350"/>
              <a:gd name="connsiteX7" fmla="*/ 0 w 5158706"/>
              <a:gd name="connsiteY7" fmla="*/ 0 h 6864350"/>
              <a:gd name="connsiteX8" fmla="*/ 0 w 5158706"/>
              <a:gd name="connsiteY8" fmla="*/ 0 h 6864350"/>
              <a:gd name="connsiteX0" fmla="*/ 0 w 5158706"/>
              <a:gd name="connsiteY0" fmla="*/ 0 h 6864350"/>
              <a:gd name="connsiteX1" fmla="*/ 5158706 w 5158706"/>
              <a:gd name="connsiteY1" fmla="*/ 0 h 6864350"/>
              <a:gd name="connsiteX2" fmla="*/ 4885656 w 5158706"/>
              <a:gd name="connsiteY2" fmla="*/ 6350 h 6864350"/>
              <a:gd name="connsiteX3" fmla="*/ 5149849 w 5158706"/>
              <a:gd name="connsiteY3" fmla="*/ 2273300 h 6864350"/>
              <a:gd name="connsiteX4" fmla="*/ 3291806 w 5158706"/>
              <a:gd name="connsiteY4" fmla="*/ 6864350 h 6864350"/>
              <a:gd name="connsiteX5" fmla="*/ 0 w 5158706"/>
              <a:gd name="connsiteY5" fmla="*/ 6858000 h 6864350"/>
              <a:gd name="connsiteX6" fmla="*/ 0 w 5158706"/>
              <a:gd name="connsiteY6" fmla="*/ 6858000 h 6864350"/>
              <a:gd name="connsiteX7" fmla="*/ 0 w 5158706"/>
              <a:gd name="connsiteY7" fmla="*/ 0 h 6864350"/>
              <a:gd name="connsiteX8" fmla="*/ 0 w 5158706"/>
              <a:gd name="connsiteY8" fmla="*/ 0 h 6864350"/>
              <a:gd name="connsiteX0" fmla="*/ 0 w 5158706"/>
              <a:gd name="connsiteY0" fmla="*/ 0 h 6864350"/>
              <a:gd name="connsiteX1" fmla="*/ 5158706 w 5158706"/>
              <a:gd name="connsiteY1" fmla="*/ 0 h 6864350"/>
              <a:gd name="connsiteX2" fmla="*/ 4885656 w 5158706"/>
              <a:gd name="connsiteY2" fmla="*/ 6350 h 6864350"/>
              <a:gd name="connsiteX3" fmla="*/ 5149849 w 5158706"/>
              <a:gd name="connsiteY3" fmla="*/ 2273300 h 6864350"/>
              <a:gd name="connsiteX4" fmla="*/ 3291806 w 5158706"/>
              <a:gd name="connsiteY4" fmla="*/ 6864350 h 6864350"/>
              <a:gd name="connsiteX5" fmla="*/ 0 w 5158706"/>
              <a:gd name="connsiteY5" fmla="*/ 6858000 h 6864350"/>
              <a:gd name="connsiteX6" fmla="*/ 0 w 5158706"/>
              <a:gd name="connsiteY6" fmla="*/ 6858000 h 6864350"/>
              <a:gd name="connsiteX7" fmla="*/ 0 w 5158706"/>
              <a:gd name="connsiteY7" fmla="*/ 0 h 6864350"/>
              <a:gd name="connsiteX8" fmla="*/ 0 w 5158706"/>
              <a:gd name="connsiteY8" fmla="*/ 0 h 6864350"/>
              <a:gd name="connsiteX0" fmla="*/ 0 w 5158706"/>
              <a:gd name="connsiteY0" fmla="*/ 0 h 6864350"/>
              <a:gd name="connsiteX1" fmla="*/ 5158706 w 5158706"/>
              <a:gd name="connsiteY1" fmla="*/ 0 h 6864350"/>
              <a:gd name="connsiteX2" fmla="*/ 4885656 w 5158706"/>
              <a:gd name="connsiteY2" fmla="*/ 6350 h 6864350"/>
              <a:gd name="connsiteX3" fmla="*/ 5149849 w 5158706"/>
              <a:gd name="connsiteY3" fmla="*/ 2273300 h 6864350"/>
              <a:gd name="connsiteX4" fmla="*/ 3291806 w 5158706"/>
              <a:gd name="connsiteY4" fmla="*/ 6864350 h 6864350"/>
              <a:gd name="connsiteX5" fmla="*/ 0 w 5158706"/>
              <a:gd name="connsiteY5" fmla="*/ 6858000 h 6864350"/>
              <a:gd name="connsiteX6" fmla="*/ 0 w 5158706"/>
              <a:gd name="connsiteY6" fmla="*/ 6858000 h 6864350"/>
              <a:gd name="connsiteX7" fmla="*/ 0 w 5158706"/>
              <a:gd name="connsiteY7" fmla="*/ 0 h 6864350"/>
              <a:gd name="connsiteX8" fmla="*/ 0 w 5158706"/>
              <a:gd name="connsiteY8" fmla="*/ 0 h 6864350"/>
              <a:gd name="connsiteX0" fmla="*/ 0 w 5152279"/>
              <a:gd name="connsiteY0" fmla="*/ 0 h 6864350"/>
              <a:gd name="connsiteX1" fmla="*/ 4885656 w 5152279"/>
              <a:gd name="connsiteY1" fmla="*/ 6350 h 6864350"/>
              <a:gd name="connsiteX2" fmla="*/ 5149849 w 5152279"/>
              <a:gd name="connsiteY2" fmla="*/ 2273300 h 6864350"/>
              <a:gd name="connsiteX3" fmla="*/ 3291806 w 5152279"/>
              <a:gd name="connsiteY3" fmla="*/ 6864350 h 6864350"/>
              <a:gd name="connsiteX4" fmla="*/ 0 w 5152279"/>
              <a:gd name="connsiteY4" fmla="*/ 6858000 h 6864350"/>
              <a:gd name="connsiteX5" fmla="*/ 0 w 5152279"/>
              <a:gd name="connsiteY5" fmla="*/ 6858000 h 6864350"/>
              <a:gd name="connsiteX6" fmla="*/ 0 w 5152279"/>
              <a:gd name="connsiteY6" fmla="*/ 0 h 6864350"/>
              <a:gd name="connsiteX7" fmla="*/ 0 w 5152279"/>
              <a:gd name="connsiteY7" fmla="*/ 0 h 6864350"/>
              <a:gd name="connsiteX0" fmla="*/ 0 w 5153931"/>
              <a:gd name="connsiteY0" fmla="*/ 0 h 6864350"/>
              <a:gd name="connsiteX1" fmla="*/ 4885656 w 5153931"/>
              <a:gd name="connsiteY1" fmla="*/ 6350 h 6864350"/>
              <a:gd name="connsiteX2" fmla="*/ 5149849 w 5153931"/>
              <a:gd name="connsiteY2" fmla="*/ 2273300 h 6864350"/>
              <a:gd name="connsiteX3" fmla="*/ 3291806 w 5153931"/>
              <a:gd name="connsiteY3" fmla="*/ 6864350 h 6864350"/>
              <a:gd name="connsiteX4" fmla="*/ 0 w 5153931"/>
              <a:gd name="connsiteY4" fmla="*/ 6858000 h 6864350"/>
              <a:gd name="connsiteX5" fmla="*/ 0 w 5153931"/>
              <a:gd name="connsiteY5" fmla="*/ 6858000 h 6864350"/>
              <a:gd name="connsiteX6" fmla="*/ 0 w 5153931"/>
              <a:gd name="connsiteY6" fmla="*/ 0 h 6864350"/>
              <a:gd name="connsiteX7" fmla="*/ 0 w 5153931"/>
              <a:gd name="connsiteY7" fmla="*/ 0 h 6864350"/>
              <a:gd name="connsiteX0" fmla="*/ 0 w 5166381"/>
              <a:gd name="connsiteY0" fmla="*/ 0 h 6864350"/>
              <a:gd name="connsiteX1" fmla="*/ 4885656 w 5166381"/>
              <a:gd name="connsiteY1" fmla="*/ 6350 h 6864350"/>
              <a:gd name="connsiteX2" fmla="*/ 5162549 w 5166381"/>
              <a:gd name="connsiteY2" fmla="*/ 2315634 h 6864350"/>
              <a:gd name="connsiteX3" fmla="*/ 3291806 w 5166381"/>
              <a:gd name="connsiteY3" fmla="*/ 6864350 h 6864350"/>
              <a:gd name="connsiteX4" fmla="*/ 0 w 5166381"/>
              <a:gd name="connsiteY4" fmla="*/ 6858000 h 6864350"/>
              <a:gd name="connsiteX5" fmla="*/ 0 w 5166381"/>
              <a:gd name="connsiteY5" fmla="*/ 6858000 h 6864350"/>
              <a:gd name="connsiteX6" fmla="*/ 0 w 5166381"/>
              <a:gd name="connsiteY6" fmla="*/ 0 h 6864350"/>
              <a:gd name="connsiteX7" fmla="*/ 0 w 5166381"/>
              <a:gd name="connsiteY7" fmla="*/ 0 h 6864350"/>
              <a:gd name="connsiteX0" fmla="*/ 0 w 5162662"/>
              <a:gd name="connsiteY0" fmla="*/ 0 h 6864350"/>
              <a:gd name="connsiteX1" fmla="*/ 4885656 w 5162662"/>
              <a:gd name="connsiteY1" fmla="*/ 6350 h 6864350"/>
              <a:gd name="connsiteX2" fmla="*/ 5162549 w 5162662"/>
              <a:gd name="connsiteY2" fmla="*/ 2315634 h 6864350"/>
              <a:gd name="connsiteX3" fmla="*/ 3291806 w 5162662"/>
              <a:gd name="connsiteY3" fmla="*/ 6864350 h 6864350"/>
              <a:gd name="connsiteX4" fmla="*/ 0 w 5162662"/>
              <a:gd name="connsiteY4" fmla="*/ 6858000 h 6864350"/>
              <a:gd name="connsiteX5" fmla="*/ 0 w 5162662"/>
              <a:gd name="connsiteY5" fmla="*/ 6858000 h 6864350"/>
              <a:gd name="connsiteX6" fmla="*/ 0 w 5162662"/>
              <a:gd name="connsiteY6" fmla="*/ 0 h 6864350"/>
              <a:gd name="connsiteX7" fmla="*/ 0 w 5162662"/>
              <a:gd name="connsiteY7" fmla="*/ 0 h 6864350"/>
              <a:gd name="connsiteX0" fmla="*/ 0 w 5244200"/>
              <a:gd name="connsiteY0" fmla="*/ 0 h 6864350"/>
              <a:gd name="connsiteX1" fmla="*/ 4856023 w 5244200"/>
              <a:gd name="connsiteY1" fmla="*/ 2117 h 6864350"/>
              <a:gd name="connsiteX2" fmla="*/ 5162549 w 5244200"/>
              <a:gd name="connsiteY2" fmla="*/ 2315634 h 6864350"/>
              <a:gd name="connsiteX3" fmla="*/ 3291806 w 5244200"/>
              <a:gd name="connsiteY3" fmla="*/ 6864350 h 6864350"/>
              <a:gd name="connsiteX4" fmla="*/ 0 w 5244200"/>
              <a:gd name="connsiteY4" fmla="*/ 6858000 h 6864350"/>
              <a:gd name="connsiteX5" fmla="*/ 0 w 5244200"/>
              <a:gd name="connsiteY5" fmla="*/ 6858000 h 6864350"/>
              <a:gd name="connsiteX6" fmla="*/ 0 w 5244200"/>
              <a:gd name="connsiteY6" fmla="*/ 0 h 6864350"/>
              <a:gd name="connsiteX7" fmla="*/ 0 w 5244200"/>
              <a:gd name="connsiteY7" fmla="*/ 0 h 6864350"/>
              <a:gd name="connsiteX0" fmla="*/ 0 w 5162729"/>
              <a:gd name="connsiteY0" fmla="*/ 0 h 6864350"/>
              <a:gd name="connsiteX1" fmla="*/ 4856023 w 5162729"/>
              <a:gd name="connsiteY1" fmla="*/ 2117 h 6864350"/>
              <a:gd name="connsiteX2" fmla="*/ 5162549 w 5162729"/>
              <a:gd name="connsiteY2" fmla="*/ 2315634 h 6864350"/>
              <a:gd name="connsiteX3" fmla="*/ 3291806 w 5162729"/>
              <a:gd name="connsiteY3" fmla="*/ 6864350 h 6864350"/>
              <a:gd name="connsiteX4" fmla="*/ 0 w 5162729"/>
              <a:gd name="connsiteY4" fmla="*/ 6858000 h 6864350"/>
              <a:gd name="connsiteX5" fmla="*/ 0 w 5162729"/>
              <a:gd name="connsiteY5" fmla="*/ 6858000 h 6864350"/>
              <a:gd name="connsiteX6" fmla="*/ 0 w 5162729"/>
              <a:gd name="connsiteY6" fmla="*/ 0 h 6864350"/>
              <a:gd name="connsiteX7" fmla="*/ 0 w 5162729"/>
              <a:gd name="connsiteY7" fmla="*/ 0 h 6864350"/>
              <a:gd name="connsiteX0" fmla="*/ 0 w 5162552"/>
              <a:gd name="connsiteY0" fmla="*/ 0 h 6864350"/>
              <a:gd name="connsiteX1" fmla="*/ 4856023 w 5162552"/>
              <a:gd name="connsiteY1" fmla="*/ 2117 h 6864350"/>
              <a:gd name="connsiteX2" fmla="*/ 5162549 w 5162552"/>
              <a:gd name="connsiteY2" fmla="*/ 2315634 h 6864350"/>
              <a:gd name="connsiteX3" fmla="*/ 3291806 w 5162552"/>
              <a:gd name="connsiteY3" fmla="*/ 6864350 h 6864350"/>
              <a:gd name="connsiteX4" fmla="*/ 0 w 5162552"/>
              <a:gd name="connsiteY4" fmla="*/ 6858000 h 6864350"/>
              <a:gd name="connsiteX5" fmla="*/ 0 w 5162552"/>
              <a:gd name="connsiteY5" fmla="*/ 6858000 h 6864350"/>
              <a:gd name="connsiteX6" fmla="*/ 0 w 5162552"/>
              <a:gd name="connsiteY6" fmla="*/ 0 h 6864350"/>
              <a:gd name="connsiteX7" fmla="*/ 0 w 5162552"/>
              <a:gd name="connsiteY7" fmla="*/ 0 h 6864350"/>
              <a:gd name="connsiteX0" fmla="*/ 0 w 5162552"/>
              <a:gd name="connsiteY0" fmla="*/ 0 h 6864350"/>
              <a:gd name="connsiteX1" fmla="*/ 4856023 w 5162552"/>
              <a:gd name="connsiteY1" fmla="*/ 2117 h 6864350"/>
              <a:gd name="connsiteX2" fmla="*/ 5162549 w 5162552"/>
              <a:gd name="connsiteY2" fmla="*/ 2315634 h 6864350"/>
              <a:gd name="connsiteX3" fmla="*/ 3291806 w 5162552"/>
              <a:gd name="connsiteY3" fmla="*/ 6864350 h 6864350"/>
              <a:gd name="connsiteX4" fmla="*/ 0 w 5162552"/>
              <a:gd name="connsiteY4" fmla="*/ 6858000 h 6864350"/>
              <a:gd name="connsiteX5" fmla="*/ 0 w 5162552"/>
              <a:gd name="connsiteY5" fmla="*/ 6858000 h 6864350"/>
              <a:gd name="connsiteX6" fmla="*/ 0 w 5162552"/>
              <a:gd name="connsiteY6" fmla="*/ 0 h 6864350"/>
              <a:gd name="connsiteX7" fmla="*/ 0 w 5162552"/>
              <a:gd name="connsiteY7" fmla="*/ 0 h 6864350"/>
              <a:gd name="connsiteX0" fmla="*/ 0 w 5162552"/>
              <a:gd name="connsiteY0" fmla="*/ 0 h 6864350"/>
              <a:gd name="connsiteX1" fmla="*/ 4856023 w 5162552"/>
              <a:gd name="connsiteY1" fmla="*/ 2117 h 6864350"/>
              <a:gd name="connsiteX2" fmla="*/ 5162549 w 5162552"/>
              <a:gd name="connsiteY2" fmla="*/ 2315634 h 6864350"/>
              <a:gd name="connsiteX3" fmla="*/ 3291806 w 5162552"/>
              <a:gd name="connsiteY3" fmla="*/ 6864350 h 6864350"/>
              <a:gd name="connsiteX4" fmla="*/ 0 w 5162552"/>
              <a:gd name="connsiteY4" fmla="*/ 6858000 h 6864350"/>
              <a:gd name="connsiteX5" fmla="*/ 0 w 5162552"/>
              <a:gd name="connsiteY5" fmla="*/ 6858000 h 6864350"/>
              <a:gd name="connsiteX6" fmla="*/ 0 w 5162552"/>
              <a:gd name="connsiteY6" fmla="*/ 0 h 6864350"/>
              <a:gd name="connsiteX7" fmla="*/ 0 w 5162552"/>
              <a:gd name="connsiteY7" fmla="*/ 0 h 686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62552" h="6864350">
                <a:moveTo>
                  <a:pt x="0" y="0"/>
                </a:moveTo>
                <a:lnTo>
                  <a:pt x="4856023" y="2117"/>
                </a:lnTo>
                <a:cubicBezTo>
                  <a:pt x="4979430" y="416983"/>
                  <a:pt x="5161217" y="1159210"/>
                  <a:pt x="5162549" y="2315634"/>
                </a:cubicBezTo>
                <a:cubicBezTo>
                  <a:pt x="5164217" y="3763824"/>
                  <a:pt x="4550164" y="5524500"/>
                  <a:pt x="3291806" y="6864350"/>
                </a:cubicBezTo>
                <a:lnTo>
                  <a:pt x="0" y="6858000"/>
                </a:lnTo>
                <a:lnTo>
                  <a:pt x="0" y="6858000"/>
                </a:lnTo>
                <a:lnTo>
                  <a:pt x="0" y="0"/>
                </a:lnTo>
                <a:lnTo>
                  <a:pt x="0" y="0"/>
                </a:lnTo>
                <a:close/>
              </a:path>
            </a:pathLst>
          </a:custGeom>
          <a:solidFill>
            <a:schemeClr val="bg1"/>
          </a:solidFill>
          <a:ln>
            <a:noFill/>
          </a:ln>
        </p:spPr>
      </p:pic>
    </p:spTree>
    <p:extLst>
      <p:ext uri="{BB962C8B-B14F-4D97-AF65-F5344CB8AC3E}">
        <p14:creationId xmlns:p14="http://schemas.microsoft.com/office/powerpoint/2010/main" val="2014264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ttangolo 8">
            <a:extLst>
              <a:ext uri="{FF2B5EF4-FFF2-40B4-BE49-F238E27FC236}">
                <a16:creationId xmlns:a16="http://schemas.microsoft.com/office/drawing/2014/main" id="{C3EAAA51-B302-D991-F59F-5ACADF0907E1}"/>
              </a:ext>
            </a:extLst>
          </p:cNvPr>
          <p:cNvSpPr/>
          <p:nvPr/>
        </p:nvSpPr>
        <p:spPr>
          <a:xfrm>
            <a:off x="2837546" y="1334049"/>
            <a:ext cx="4752009" cy="4404820"/>
          </a:xfrm>
          <a:prstGeom prst="rect">
            <a:avLst/>
          </a:prstGeom>
          <a:gradFill flip="none" rotWithShape="1">
            <a:gsLst>
              <a:gs pos="6000">
                <a:srgbClr val="B3CEE3"/>
              </a:gs>
              <a:gs pos="99000">
                <a:schemeClr val="bg1">
                  <a:alpha val="56232"/>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Flèche : droite 59">
            <a:extLst>
              <a:ext uri="{FF2B5EF4-FFF2-40B4-BE49-F238E27FC236}">
                <a16:creationId xmlns:a16="http://schemas.microsoft.com/office/drawing/2014/main" id="{372033E7-EE8B-F438-2E32-13ECA387A33A}"/>
              </a:ext>
            </a:extLst>
          </p:cNvPr>
          <p:cNvSpPr/>
          <p:nvPr/>
        </p:nvSpPr>
        <p:spPr>
          <a:xfrm>
            <a:off x="4865327" y="3855812"/>
            <a:ext cx="1034031" cy="666490"/>
          </a:xfrm>
          <a:prstGeom prst="rightArrow">
            <a:avLst/>
          </a:prstGeom>
          <a:gradFill>
            <a:gsLst>
              <a:gs pos="7000">
                <a:schemeClr val="bg1"/>
              </a:gs>
              <a:gs pos="72000">
                <a:schemeClr val="accent1">
                  <a:lumMod val="75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solidFill>
                <a:schemeClr val="accent6"/>
              </a:solidFill>
              <a:latin typeface="+mj-lt"/>
            </a:endParaRPr>
          </a:p>
        </p:txBody>
      </p:sp>
      <p:sp>
        <p:nvSpPr>
          <p:cNvPr id="83" name="Flèche : droite 59">
            <a:extLst>
              <a:ext uri="{FF2B5EF4-FFF2-40B4-BE49-F238E27FC236}">
                <a16:creationId xmlns:a16="http://schemas.microsoft.com/office/drawing/2014/main" id="{ADFF2E57-51A3-9CBA-564A-720C7FB7640C}"/>
              </a:ext>
            </a:extLst>
          </p:cNvPr>
          <p:cNvSpPr/>
          <p:nvPr/>
        </p:nvSpPr>
        <p:spPr>
          <a:xfrm>
            <a:off x="4865327" y="2453650"/>
            <a:ext cx="1034031" cy="666490"/>
          </a:xfrm>
          <a:prstGeom prst="rightArrow">
            <a:avLst/>
          </a:prstGeom>
          <a:gradFill>
            <a:gsLst>
              <a:gs pos="7000">
                <a:schemeClr val="bg1"/>
              </a:gs>
              <a:gs pos="72000">
                <a:schemeClr val="accent1">
                  <a:lumMod val="75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solidFill>
                <a:schemeClr val="accent6"/>
              </a:solidFill>
              <a:latin typeface="+mj-lt"/>
            </a:endParaRPr>
          </a:p>
        </p:txBody>
      </p:sp>
      <p:sp>
        <p:nvSpPr>
          <p:cNvPr id="80" name="Oval 79">
            <a:extLst>
              <a:ext uri="{FF2B5EF4-FFF2-40B4-BE49-F238E27FC236}">
                <a16:creationId xmlns:a16="http://schemas.microsoft.com/office/drawing/2014/main" id="{616D8F35-4010-ACD5-749A-2B3A98E545CE}"/>
              </a:ext>
            </a:extLst>
          </p:cNvPr>
          <p:cNvSpPr/>
          <p:nvPr/>
        </p:nvSpPr>
        <p:spPr>
          <a:xfrm>
            <a:off x="774831" y="1334049"/>
            <a:ext cx="4404820" cy="4404820"/>
          </a:xfrm>
          <a:prstGeom prst="ellipse">
            <a:avLst/>
          </a:prstGeom>
          <a:solidFill>
            <a:schemeClr val="bg1"/>
          </a:solidFill>
          <a:ln>
            <a:noFill/>
          </a:ln>
          <a:effectLst>
            <a:outerShdw blurRad="138116" sx="104000" sy="104000" algn="ctr" rotWithShape="0">
              <a:prstClr val="black">
                <a:alpha val="12331"/>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 Placeholder 78">
            <a:extLst>
              <a:ext uri="{FF2B5EF4-FFF2-40B4-BE49-F238E27FC236}">
                <a16:creationId xmlns:a16="http://schemas.microsoft.com/office/drawing/2014/main" id="{03A3C4BA-F3D8-9686-78F3-5B85021F3E82}"/>
              </a:ext>
            </a:extLst>
          </p:cNvPr>
          <p:cNvSpPr>
            <a:spLocks noGrp="1"/>
          </p:cNvSpPr>
          <p:nvPr>
            <p:ph type="body" sz="quarter" idx="20"/>
          </p:nvPr>
        </p:nvSpPr>
        <p:spPr>
          <a:xfrm>
            <a:off x="7665720" y="2838883"/>
            <a:ext cx="4154804" cy="1413420"/>
          </a:xfrm>
        </p:spPr>
        <p:txBody>
          <a:bodyPr anchor="ctr"/>
          <a:lstStyle/>
          <a:p>
            <a:pPr lvl="1"/>
            <a:r>
              <a:rPr lang="en-US" sz="2000" dirty="0"/>
              <a:t>Upper RTIs comprise 88% of all</a:t>
            </a:r>
            <a:br>
              <a:rPr lang="en-US" sz="2000" dirty="0"/>
            </a:br>
            <a:r>
              <a:rPr lang="en-US" sz="2000" dirty="0"/>
              <a:t>respiratory infections</a:t>
            </a:r>
            <a:r>
              <a:rPr lang="en-US" sz="2000" baseline="30000" dirty="0"/>
              <a:t>1</a:t>
            </a:r>
          </a:p>
          <a:p>
            <a:pPr lvl="1"/>
            <a:endParaRPr lang="en-US" sz="2000" baseline="30000" dirty="0"/>
          </a:p>
          <a:p>
            <a:pPr lvl="1"/>
            <a:endParaRPr lang="en-US" sz="2000" baseline="30000" dirty="0"/>
          </a:p>
          <a:p>
            <a:pPr lvl="1"/>
            <a:r>
              <a:rPr lang="en-US" sz="2000" dirty="0"/>
              <a:t>Lower RTIs are the fifth leading cause</a:t>
            </a:r>
            <a:br>
              <a:rPr lang="en-US" sz="2000" dirty="0"/>
            </a:br>
            <a:r>
              <a:rPr lang="en-US" sz="2000" dirty="0"/>
              <a:t>of mortality worldwide for all ages</a:t>
            </a:r>
            <a:r>
              <a:rPr lang="en-US" sz="2000" baseline="30000" dirty="0"/>
              <a:t>2</a:t>
            </a:r>
          </a:p>
        </p:txBody>
      </p:sp>
      <p:sp>
        <p:nvSpPr>
          <p:cNvPr id="2" name="Title 1">
            <a:extLst>
              <a:ext uri="{FF2B5EF4-FFF2-40B4-BE49-F238E27FC236}">
                <a16:creationId xmlns:a16="http://schemas.microsoft.com/office/drawing/2014/main" id="{D51032DC-DE43-4949-3910-56C68E58D5A1}"/>
              </a:ext>
            </a:extLst>
          </p:cNvPr>
          <p:cNvSpPr>
            <a:spLocks noGrp="1"/>
          </p:cNvSpPr>
          <p:nvPr>
            <p:ph type="title"/>
          </p:nvPr>
        </p:nvSpPr>
        <p:spPr>
          <a:xfrm>
            <a:off x="371475" y="530428"/>
            <a:ext cx="11449049" cy="353302"/>
          </a:xfrm>
        </p:spPr>
        <p:txBody>
          <a:bodyPr/>
          <a:lstStyle/>
          <a:p>
            <a:r>
              <a:rPr lang="en-US" dirty="0"/>
              <a:t>Upper RTIs are the most common respiratory infections,</a:t>
            </a:r>
            <a:br>
              <a:rPr lang="en-US" dirty="0"/>
            </a:br>
            <a:r>
              <a:rPr lang="en-US" dirty="0"/>
              <a:t>while lower RTIs are the most severe</a:t>
            </a:r>
            <a:endParaRPr lang="en-GB" dirty="0"/>
          </a:p>
        </p:txBody>
      </p:sp>
      <p:sp>
        <p:nvSpPr>
          <p:cNvPr id="74" name="Text Placeholder 73">
            <a:extLst>
              <a:ext uri="{FF2B5EF4-FFF2-40B4-BE49-F238E27FC236}">
                <a16:creationId xmlns:a16="http://schemas.microsoft.com/office/drawing/2014/main" id="{290D1EB7-4CFA-9941-2AA2-8692C73794B9}"/>
              </a:ext>
            </a:extLst>
          </p:cNvPr>
          <p:cNvSpPr>
            <a:spLocks noGrp="1"/>
          </p:cNvSpPr>
          <p:nvPr>
            <p:ph type="body" sz="quarter" idx="21"/>
          </p:nvPr>
        </p:nvSpPr>
        <p:spPr>
          <a:xfrm>
            <a:off x="371474" y="6628203"/>
            <a:ext cx="10183580" cy="100990"/>
          </a:xfrm>
        </p:spPr>
        <p:txBody>
          <a:bodyPr/>
          <a:lstStyle/>
          <a:p>
            <a:r>
              <a:rPr lang="en-US" dirty="0"/>
              <a:t>Visual adapted from </a:t>
            </a:r>
            <a:r>
              <a:rPr lang="en-US" dirty="0" err="1"/>
              <a:t>Patient.Info</a:t>
            </a:r>
            <a:r>
              <a:rPr lang="en-US" dirty="0"/>
              <a:t>, 2024.</a:t>
            </a:r>
            <a:r>
              <a:rPr lang="en-US" baseline="30000" dirty="0"/>
              <a:t>3</a:t>
            </a:r>
          </a:p>
          <a:p>
            <a:r>
              <a:rPr lang="en-US" dirty="0"/>
              <a:t>RTI, respiratory tract infection.</a:t>
            </a:r>
          </a:p>
          <a:p>
            <a:r>
              <a:rPr lang="en-US" dirty="0"/>
              <a:t>1. </a:t>
            </a:r>
            <a:r>
              <a:rPr lang="en-US" dirty="0" err="1"/>
              <a:t>Feleszko</a:t>
            </a:r>
            <a:r>
              <a:rPr lang="en-US" dirty="0"/>
              <a:t> W, et al. Clin </a:t>
            </a:r>
            <a:r>
              <a:rPr lang="en-US" dirty="0" err="1"/>
              <a:t>Otolaryngol</a:t>
            </a:r>
            <a:r>
              <a:rPr lang="en-US" dirty="0"/>
              <a:t>. 2019;44(4):502-510. 2.WHO Fact Sheets. The top 10 causes of death. Available at: https://www.who.int/en/news-room/fact-sheets/detail/the-top-10-causes-of-death. Accessed January 2025. 3. </a:t>
            </a:r>
            <a:r>
              <a:rPr lang="en-US" dirty="0" err="1"/>
              <a:t>Patient.Info</a:t>
            </a:r>
            <a:r>
              <a:rPr lang="en-US" dirty="0"/>
              <a:t>. The Respiratory System. Available at: https://patient.info/news-and-features/the-respiratory-system. Accessed January 2025.</a:t>
            </a:r>
          </a:p>
        </p:txBody>
      </p:sp>
      <p:grpSp>
        <p:nvGrpSpPr>
          <p:cNvPr id="5" name="Group 50">
            <a:extLst>
              <a:ext uri="{FF2B5EF4-FFF2-40B4-BE49-F238E27FC236}">
                <a16:creationId xmlns:a16="http://schemas.microsoft.com/office/drawing/2014/main" id="{C107E4DA-0F96-FC85-D020-378A85A94CDE}"/>
              </a:ext>
            </a:extLst>
          </p:cNvPr>
          <p:cNvGrpSpPr/>
          <p:nvPr/>
        </p:nvGrpSpPr>
        <p:grpSpPr>
          <a:xfrm>
            <a:off x="1283822" y="2021164"/>
            <a:ext cx="2953751" cy="3036662"/>
            <a:chOff x="584200" y="381000"/>
            <a:chExt cx="3879850" cy="4348163"/>
          </a:xfrm>
        </p:grpSpPr>
        <p:sp>
          <p:nvSpPr>
            <p:cNvPr id="32" name="AutoShape 1">
              <a:extLst>
                <a:ext uri="{FF2B5EF4-FFF2-40B4-BE49-F238E27FC236}">
                  <a16:creationId xmlns:a16="http://schemas.microsoft.com/office/drawing/2014/main" id="{AE737F87-5EC9-DE55-343D-8DDE184B3828}"/>
                </a:ext>
              </a:extLst>
            </p:cNvPr>
            <p:cNvSpPr>
              <a:spLocks/>
            </p:cNvSpPr>
            <p:nvPr/>
          </p:nvSpPr>
          <p:spPr bwMode="auto">
            <a:xfrm>
              <a:off x="1397000" y="3708400"/>
              <a:ext cx="422275" cy="773113"/>
            </a:xfrm>
            <a:custGeom>
              <a:avLst/>
              <a:gdLst/>
              <a:ahLst/>
              <a:cxnLst/>
              <a:rect l="0" t="0" r="r" b="b"/>
              <a:pathLst>
                <a:path w="21479" h="21600">
                  <a:moveTo>
                    <a:pt x="3289" y="0"/>
                  </a:moveTo>
                  <a:cubicBezTo>
                    <a:pt x="1562" y="3673"/>
                    <a:pt x="471" y="6937"/>
                    <a:pt x="295" y="9280"/>
                  </a:cubicBezTo>
                  <a:cubicBezTo>
                    <a:pt x="76" y="12220"/>
                    <a:pt x="-121" y="15291"/>
                    <a:pt x="92" y="17700"/>
                  </a:cubicBezTo>
                  <a:cubicBezTo>
                    <a:pt x="363" y="20767"/>
                    <a:pt x="1228" y="21468"/>
                    <a:pt x="1453" y="21600"/>
                  </a:cubicBezTo>
                  <a:cubicBezTo>
                    <a:pt x="2198" y="21522"/>
                    <a:pt x="2562" y="21112"/>
                    <a:pt x="3444" y="19741"/>
                  </a:cubicBezTo>
                  <a:cubicBezTo>
                    <a:pt x="4326" y="18370"/>
                    <a:pt x="5534" y="16492"/>
                    <a:pt x="8618" y="14689"/>
                  </a:cubicBezTo>
                  <a:cubicBezTo>
                    <a:pt x="12359" y="12501"/>
                    <a:pt x="16861" y="10934"/>
                    <a:pt x="21479" y="10167"/>
                  </a:cubicBezTo>
                  <a:cubicBezTo>
                    <a:pt x="16511" y="8700"/>
                    <a:pt x="15848" y="5920"/>
                    <a:pt x="12122" y="4157"/>
                  </a:cubicBezTo>
                  <a:cubicBezTo>
                    <a:pt x="8397" y="2394"/>
                    <a:pt x="4850" y="1487"/>
                    <a:pt x="3289" y="0"/>
                  </a:cubicBezTo>
                  <a:close/>
                  <a:moveTo>
                    <a:pt x="3289" y="0"/>
                  </a:moveTo>
                </a:path>
              </a:pathLst>
            </a:custGeom>
            <a:solidFill>
              <a:srgbClr val="EC586A"/>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33" name="AutoShape 2">
              <a:extLst>
                <a:ext uri="{FF2B5EF4-FFF2-40B4-BE49-F238E27FC236}">
                  <a16:creationId xmlns:a16="http://schemas.microsoft.com/office/drawing/2014/main" id="{692C2650-0CA3-6761-EB9F-6FF78EB2E61C}"/>
                </a:ext>
              </a:extLst>
            </p:cNvPr>
            <p:cNvSpPr>
              <a:spLocks/>
            </p:cNvSpPr>
            <p:nvPr/>
          </p:nvSpPr>
          <p:spPr bwMode="auto">
            <a:xfrm>
              <a:off x="2882900" y="2540000"/>
              <a:ext cx="450850" cy="531813"/>
            </a:xfrm>
            <a:custGeom>
              <a:avLst/>
              <a:gdLst/>
              <a:ahLst/>
              <a:cxnLst/>
              <a:rect l="0" t="0" r="r" b="b"/>
              <a:pathLst>
                <a:path w="21066" h="21008">
                  <a:moveTo>
                    <a:pt x="20990" y="19959"/>
                  </a:moveTo>
                  <a:cubicBezTo>
                    <a:pt x="17481" y="15251"/>
                    <a:pt x="13739" y="10636"/>
                    <a:pt x="12113" y="8546"/>
                  </a:cubicBezTo>
                  <a:cubicBezTo>
                    <a:pt x="9619" y="5341"/>
                    <a:pt x="5447" y="1376"/>
                    <a:pt x="832" y="26"/>
                  </a:cubicBezTo>
                  <a:cubicBezTo>
                    <a:pt x="-65" y="-201"/>
                    <a:pt x="-204" y="1132"/>
                    <a:pt x="260" y="1359"/>
                  </a:cubicBezTo>
                  <a:cubicBezTo>
                    <a:pt x="4241" y="2505"/>
                    <a:pt x="8129" y="6010"/>
                    <a:pt x="10711" y="9327"/>
                  </a:cubicBezTo>
                  <a:cubicBezTo>
                    <a:pt x="11151" y="9892"/>
                    <a:pt x="11744" y="10640"/>
                    <a:pt x="12445" y="11524"/>
                  </a:cubicBezTo>
                  <a:cubicBezTo>
                    <a:pt x="14308" y="13874"/>
                    <a:pt x="17043" y="17323"/>
                    <a:pt x="19636" y="20805"/>
                  </a:cubicBezTo>
                  <a:cubicBezTo>
                    <a:pt x="20077" y="21399"/>
                    <a:pt x="21396" y="20556"/>
                    <a:pt x="20990" y="19959"/>
                  </a:cubicBezTo>
                  <a:close/>
                  <a:moveTo>
                    <a:pt x="20990" y="19959"/>
                  </a:moveTo>
                </a:path>
              </a:pathLst>
            </a:custGeom>
            <a:solidFill>
              <a:srgbClr val="EC586A"/>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34" name="AutoShape 3">
              <a:extLst>
                <a:ext uri="{FF2B5EF4-FFF2-40B4-BE49-F238E27FC236}">
                  <a16:creationId xmlns:a16="http://schemas.microsoft.com/office/drawing/2014/main" id="{6B4F622C-29DF-9049-73A0-240756AC786B}"/>
                </a:ext>
              </a:extLst>
            </p:cNvPr>
            <p:cNvSpPr>
              <a:spLocks/>
            </p:cNvSpPr>
            <p:nvPr/>
          </p:nvSpPr>
          <p:spPr bwMode="auto">
            <a:xfrm>
              <a:off x="1358900" y="2525713"/>
              <a:ext cx="1023938" cy="1995487"/>
            </a:xfrm>
            <a:custGeom>
              <a:avLst/>
              <a:gdLst/>
              <a:ahLst/>
              <a:cxnLst/>
              <a:rect l="0" t="0" r="r" b="b"/>
              <a:pathLst>
                <a:path w="21230" h="21260">
                  <a:moveTo>
                    <a:pt x="17907" y="29"/>
                  </a:moveTo>
                  <a:cubicBezTo>
                    <a:pt x="13981" y="-232"/>
                    <a:pt x="10087" y="1211"/>
                    <a:pt x="6701" y="4904"/>
                  </a:cubicBezTo>
                  <a:cubicBezTo>
                    <a:pt x="3316" y="8597"/>
                    <a:pt x="323" y="13627"/>
                    <a:pt x="121" y="16153"/>
                  </a:cubicBezTo>
                  <a:cubicBezTo>
                    <a:pt x="-89" y="18785"/>
                    <a:pt x="-212" y="21368"/>
                    <a:pt x="1409" y="21256"/>
                  </a:cubicBezTo>
                  <a:cubicBezTo>
                    <a:pt x="3029" y="21144"/>
                    <a:pt x="2471" y="19775"/>
                    <a:pt x="4807" y="18497"/>
                  </a:cubicBezTo>
                  <a:cubicBezTo>
                    <a:pt x="6516" y="17562"/>
                    <a:pt x="8990" y="16766"/>
                    <a:pt x="11708" y="16693"/>
                  </a:cubicBezTo>
                  <a:cubicBezTo>
                    <a:pt x="14426" y="16619"/>
                    <a:pt x="17497" y="16500"/>
                    <a:pt x="18832" y="15371"/>
                  </a:cubicBezTo>
                  <a:cubicBezTo>
                    <a:pt x="20167" y="14243"/>
                    <a:pt x="20858" y="11749"/>
                    <a:pt x="20619" y="10375"/>
                  </a:cubicBezTo>
                  <a:cubicBezTo>
                    <a:pt x="20381" y="9001"/>
                    <a:pt x="20673" y="7959"/>
                    <a:pt x="20673" y="7248"/>
                  </a:cubicBezTo>
                  <a:cubicBezTo>
                    <a:pt x="20673" y="6536"/>
                    <a:pt x="21388" y="4255"/>
                    <a:pt x="21197" y="3200"/>
                  </a:cubicBezTo>
                  <a:cubicBezTo>
                    <a:pt x="21007" y="2145"/>
                    <a:pt x="20768" y="220"/>
                    <a:pt x="17907" y="29"/>
                  </a:cubicBezTo>
                  <a:close/>
                  <a:moveTo>
                    <a:pt x="17907" y="29"/>
                  </a:moveTo>
                </a:path>
              </a:pathLst>
            </a:custGeom>
            <a:noFill/>
            <a:ln w="12700" cap="flat">
              <a:solidFill>
                <a:srgbClr val="000000"/>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35" name="AutoShape 4">
              <a:extLst>
                <a:ext uri="{FF2B5EF4-FFF2-40B4-BE49-F238E27FC236}">
                  <a16:creationId xmlns:a16="http://schemas.microsoft.com/office/drawing/2014/main" id="{8FBC259C-7532-0E49-DBE6-ED96599F4FF4}"/>
                </a:ext>
              </a:extLst>
            </p:cNvPr>
            <p:cNvSpPr>
              <a:spLocks/>
            </p:cNvSpPr>
            <p:nvPr/>
          </p:nvSpPr>
          <p:spPr bwMode="auto">
            <a:xfrm>
              <a:off x="1397000" y="2563813"/>
              <a:ext cx="952500" cy="1924050"/>
            </a:xfrm>
            <a:custGeom>
              <a:avLst/>
              <a:gdLst/>
              <a:ahLst/>
              <a:cxnLst/>
              <a:rect l="0" t="0" r="r" b="b"/>
              <a:pathLst>
                <a:path w="21456" h="21600">
                  <a:moveTo>
                    <a:pt x="645" y="21600"/>
                  </a:moveTo>
                  <a:cubicBezTo>
                    <a:pt x="545" y="21547"/>
                    <a:pt x="161" y="21265"/>
                    <a:pt x="40" y="20030"/>
                  </a:cubicBezTo>
                  <a:cubicBezTo>
                    <a:pt x="-54" y="19060"/>
                    <a:pt x="33" y="17824"/>
                    <a:pt x="131" y="16641"/>
                  </a:cubicBezTo>
                  <a:cubicBezTo>
                    <a:pt x="341" y="14093"/>
                    <a:pt x="3515" y="8843"/>
                    <a:pt x="7207" y="4938"/>
                  </a:cubicBezTo>
                  <a:cubicBezTo>
                    <a:pt x="10261" y="1708"/>
                    <a:pt x="13884" y="0"/>
                    <a:pt x="17685" y="0"/>
                  </a:cubicBezTo>
                  <a:cubicBezTo>
                    <a:pt x="17970" y="0"/>
                    <a:pt x="18261" y="9"/>
                    <a:pt x="18550" y="28"/>
                  </a:cubicBezTo>
                  <a:cubicBezTo>
                    <a:pt x="20725" y="169"/>
                    <a:pt x="21151" y="1517"/>
                    <a:pt x="21402" y="2886"/>
                  </a:cubicBezTo>
                  <a:lnTo>
                    <a:pt x="21424" y="3007"/>
                  </a:lnTo>
                  <a:cubicBezTo>
                    <a:pt x="21546" y="3662"/>
                    <a:pt x="21293" y="4852"/>
                    <a:pt x="21090" y="5808"/>
                  </a:cubicBezTo>
                  <a:cubicBezTo>
                    <a:pt x="20961" y="6412"/>
                    <a:pt x="20850" y="6934"/>
                    <a:pt x="20850" y="7236"/>
                  </a:cubicBezTo>
                  <a:cubicBezTo>
                    <a:pt x="20850" y="7457"/>
                    <a:pt x="20821" y="7714"/>
                    <a:pt x="20787" y="8012"/>
                  </a:cubicBezTo>
                  <a:cubicBezTo>
                    <a:pt x="20709" y="8693"/>
                    <a:pt x="20612" y="9540"/>
                    <a:pt x="20796" y="10569"/>
                  </a:cubicBezTo>
                  <a:cubicBezTo>
                    <a:pt x="21045" y="11960"/>
                    <a:pt x="20285" y="14510"/>
                    <a:pt x="18968" y="15589"/>
                  </a:cubicBezTo>
                  <a:cubicBezTo>
                    <a:pt x="17788" y="16556"/>
                    <a:pt x="14939" y="16709"/>
                    <a:pt x="11874" y="16789"/>
                  </a:cubicBezTo>
                  <a:cubicBezTo>
                    <a:pt x="9049" y="16863"/>
                    <a:pt x="6115" y="17603"/>
                    <a:pt x="3824" y="18818"/>
                  </a:cubicBezTo>
                  <a:cubicBezTo>
                    <a:pt x="2456" y="19544"/>
                    <a:pt x="1920" y="20300"/>
                    <a:pt x="1528" y="20852"/>
                  </a:cubicBezTo>
                  <a:cubicBezTo>
                    <a:pt x="1137" y="21404"/>
                    <a:pt x="975" y="21569"/>
                    <a:pt x="645" y="21600"/>
                  </a:cubicBezTo>
                  <a:close/>
                  <a:moveTo>
                    <a:pt x="645" y="21600"/>
                  </a:moveTo>
                </a:path>
              </a:pathLst>
            </a:custGeom>
            <a:noFill/>
            <a:ln w="12700" cap="flat">
              <a:solidFill>
                <a:srgbClr val="000000"/>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36" name="AutoShape 5">
              <a:extLst>
                <a:ext uri="{FF2B5EF4-FFF2-40B4-BE49-F238E27FC236}">
                  <a16:creationId xmlns:a16="http://schemas.microsoft.com/office/drawing/2014/main" id="{060ECA54-732E-A468-730F-BE71933A0FD9}"/>
                </a:ext>
              </a:extLst>
            </p:cNvPr>
            <p:cNvSpPr>
              <a:spLocks/>
            </p:cNvSpPr>
            <p:nvPr/>
          </p:nvSpPr>
          <p:spPr bwMode="auto">
            <a:xfrm>
              <a:off x="1484313" y="2743200"/>
              <a:ext cx="1001712" cy="1500188"/>
            </a:xfrm>
            <a:custGeom>
              <a:avLst/>
              <a:gdLst/>
              <a:ahLst/>
              <a:cxnLst/>
              <a:rect l="0" t="0" r="r" b="b"/>
              <a:pathLst>
                <a:path w="21600" h="21600">
                  <a:moveTo>
                    <a:pt x="20035" y="4537"/>
                  </a:moveTo>
                  <a:cubicBezTo>
                    <a:pt x="20035" y="4537"/>
                    <a:pt x="19941" y="4597"/>
                    <a:pt x="19765" y="4711"/>
                  </a:cubicBezTo>
                  <a:cubicBezTo>
                    <a:pt x="19586" y="4828"/>
                    <a:pt x="19339" y="4984"/>
                    <a:pt x="19015" y="5187"/>
                  </a:cubicBezTo>
                  <a:cubicBezTo>
                    <a:pt x="18358" y="5594"/>
                    <a:pt x="17398" y="6167"/>
                    <a:pt x="16212" y="6840"/>
                  </a:cubicBezTo>
                  <a:cubicBezTo>
                    <a:pt x="15754" y="7097"/>
                    <a:pt x="15266" y="7371"/>
                    <a:pt x="14756" y="7659"/>
                  </a:cubicBezTo>
                  <a:cubicBezTo>
                    <a:pt x="14706" y="7661"/>
                    <a:pt x="14652" y="7663"/>
                    <a:pt x="14590" y="7666"/>
                  </a:cubicBezTo>
                  <a:cubicBezTo>
                    <a:pt x="14544" y="7668"/>
                    <a:pt x="14496" y="7670"/>
                    <a:pt x="14444" y="7673"/>
                  </a:cubicBezTo>
                  <a:cubicBezTo>
                    <a:pt x="14399" y="7673"/>
                    <a:pt x="14352" y="7674"/>
                    <a:pt x="14301" y="7674"/>
                  </a:cubicBezTo>
                  <a:cubicBezTo>
                    <a:pt x="14200" y="7675"/>
                    <a:pt x="14090" y="7679"/>
                    <a:pt x="13965" y="7678"/>
                  </a:cubicBezTo>
                  <a:cubicBezTo>
                    <a:pt x="13840" y="7675"/>
                    <a:pt x="13704" y="7671"/>
                    <a:pt x="13559" y="7667"/>
                  </a:cubicBezTo>
                  <a:cubicBezTo>
                    <a:pt x="13278" y="7648"/>
                    <a:pt x="12954" y="7627"/>
                    <a:pt x="12648" y="7564"/>
                  </a:cubicBezTo>
                  <a:cubicBezTo>
                    <a:pt x="12339" y="7505"/>
                    <a:pt x="12035" y="7415"/>
                    <a:pt x="11817" y="7282"/>
                  </a:cubicBezTo>
                  <a:cubicBezTo>
                    <a:pt x="11603" y="7150"/>
                    <a:pt x="11444" y="6982"/>
                    <a:pt x="11418" y="6733"/>
                  </a:cubicBezTo>
                  <a:cubicBezTo>
                    <a:pt x="11406" y="6606"/>
                    <a:pt x="11413" y="6486"/>
                    <a:pt x="11456" y="6323"/>
                  </a:cubicBezTo>
                  <a:cubicBezTo>
                    <a:pt x="11504" y="6152"/>
                    <a:pt x="11552" y="5979"/>
                    <a:pt x="11600" y="5805"/>
                  </a:cubicBezTo>
                  <a:cubicBezTo>
                    <a:pt x="11686" y="5497"/>
                    <a:pt x="11773" y="5184"/>
                    <a:pt x="11860" y="4871"/>
                  </a:cubicBezTo>
                  <a:lnTo>
                    <a:pt x="11894" y="4887"/>
                  </a:lnTo>
                  <a:cubicBezTo>
                    <a:pt x="11894" y="4887"/>
                    <a:pt x="11909" y="4871"/>
                    <a:pt x="11938" y="4840"/>
                  </a:cubicBezTo>
                  <a:cubicBezTo>
                    <a:pt x="11965" y="4813"/>
                    <a:pt x="12011" y="4757"/>
                    <a:pt x="12058" y="4716"/>
                  </a:cubicBezTo>
                  <a:cubicBezTo>
                    <a:pt x="12102" y="4679"/>
                    <a:pt x="12153" y="4631"/>
                    <a:pt x="12234" y="4583"/>
                  </a:cubicBezTo>
                  <a:cubicBezTo>
                    <a:pt x="12312" y="4535"/>
                    <a:pt x="12406" y="4492"/>
                    <a:pt x="12531" y="4457"/>
                  </a:cubicBezTo>
                  <a:cubicBezTo>
                    <a:pt x="12775" y="4381"/>
                    <a:pt x="13188" y="4371"/>
                    <a:pt x="13646" y="4274"/>
                  </a:cubicBezTo>
                  <a:cubicBezTo>
                    <a:pt x="13871" y="4226"/>
                    <a:pt x="14100" y="4156"/>
                    <a:pt x="14302" y="4062"/>
                  </a:cubicBezTo>
                  <a:cubicBezTo>
                    <a:pt x="14510" y="3973"/>
                    <a:pt x="14689" y="3856"/>
                    <a:pt x="14853" y="3756"/>
                  </a:cubicBezTo>
                  <a:cubicBezTo>
                    <a:pt x="15187" y="3549"/>
                    <a:pt x="15532" y="3341"/>
                    <a:pt x="15828" y="3124"/>
                  </a:cubicBezTo>
                  <a:cubicBezTo>
                    <a:pt x="15973" y="3015"/>
                    <a:pt x="16110" y="2905"/>
                    <a:pt x="16218" y="2789"/>
                  </a:cubicBezTo>
                  <a:cubicBezTo>
                    <a:pt x="16331" y="2677"/>
                    <a:pt x="16412" y="2559"/>
                    <a:pt x="16473" y="2448"/>
                  </a:cubicBezTo>
                  <a:cubicBezTo>
                    <a:pt x="16529" y="2336"/>
                    <a:pt x="16563" y="2231"/>
                    <a:pt x="16577" y="2136"/>
                  </a:cubicBezTo>
                  <a:cubicBezTo>
                    <a:pt x="16594" y="2042"/>
                    <a:pt x="16592" y="1960"/>
                    <a:pt x="16588" y="1893"/>
                  </a:cubicBezTo>
                  <a:cubicBezTo>
                    <a:pt x="16587" y="1826"/>
                    <a:pt x="16571" y="1773"/>
                    <a:pt x="16568" y="1738"/>
                  </a:cubicBezTo>
                  <a:cubicBezTo>
                    <a:pt x="16562" y="1702"/>
                    <a:pt x="16558" y="1683"/>
                    <a:pt x="16558" y="1683"/>
                  </a:cubicBezTo>
                  <a:cubicBezTo>
                    <a:pt x="16558" y="1683"/>
                    <a:pt x="16559" y="1702"/>
                    <a:pt x="16559" y="1738"/>
                  </a:cubicBezTo>
                  <a:cubicBezTo>
                    <a:pt x="16557" y="1774"/>
                    <a:pt x="16564" y="1826"/>
                    <a:pt x="16555" y="1893"/>
                  </a:cubicBezTo>
                  <a:cubicBezTo>
                    <a:pt x="16548" y="1959"/>
                    <a:pt x="16537" y="2039"/>
                    <a:pt x="16506" y="2129"/>
                  </a:cubicBezTo>
                  <a:cubicBezTo>
                    <a:pt x="16478" y="2218"/>
                    <a:pt x="16430" y="2317"/>
                    <a:pt x="16361" y="2418"/>
                  </a:cubicBezTo>
                  <a:cubicBezTo>
                    <a:pt x="16287" y="2518"/>
                    <a:pt x="16195" y="2621"/>
                    <a:pt x="16072" y="2719"/>
                  </a:cubicBezTo>
                  <a:cubicBezTo>
                    <a:pt x="15955" y="2819"/>
                    <a:pt x="15809" y="2914"/>
                    <a:pt x="15654" y="3008"/>
                  </a:cubicBezTo>
                  <a:cubicBezTo>
                    <a:pt x="15339" y="3195"/>
                    <a:pt x="14972" y="3373"/>
                    <a:pt x="14604" y="3557"/>
                  </a:cubicBezTo>
                  <a:cubicBezTo>
                    <a:pt x="14414" y="3650"/>
                    <a:pt x="14248" y="3738"/>
                    <a:pt x="14064" y="3799"/>
                  </a:cubicBezTo>
                  <a:cubicBezTo>
                    <a:pt x="13885" y="3865"/>
                    <a:pt x="13697" y="3906"/>
                    <a:pt x="13508" y="3932"/>
                  </a:cubicBezTo>
                  <a:cubicBezTo>
                    <a:pt x="13320" y="3960"/>
                    <a:pt x="13128" y="3968"/>
                    <a:pt x="12928" y="3979"/>
                  </a:cubicBezTo>
                  <a:cubicBezTo>
                    <a:pt x="12729" y="3991"/>
                    <a:pt x="12522" y="4001"/>
                    <a:pt x="12320" y="4043"/>
                  </a:cubicBezTo>
                  <a:cubicBezTo>
                    <a:pt x="12233" y="4060"/>
                    <a:pt x="12150" y="4082"/>
                    <a:pt x="12072" y="4106"/>
                  </a:cubicBezTo>
                  <a:cubicBezTo>
                    <a:pt x="12208" y="3616"/>
                    <a:pt x="12343" y="3133"/>
                    <a:pt x="12471" y="2671"/>
                  </a:cubicBezTo>
                  <a:cubicBezTo>
                    <a:pt x="12572" y="2343"/>
                    <a:pt x="12626" y="2002"/>
                    <a:pt x="12775" y="1752"/>
                  </a:cubicBezTo>
                  <a:cubicBezTo>
                    <a:pt x="12928" y="1480"/>
                    <a:pt x="13150" y="1237"/>
                    <a:pt x="13391" y="1032"/>
                  </a:cubicBezTo>
                  <a:cubicBezTo>
                    <a:pt x="13880" y="620"/>
                    <a:pt x="14434" y="356"/>
                    <a:pt x="14841" y="206"/>
                  </a:cubicBezTo>
                  <a:cubicBezTo>
                    <a:pt x="15045" y="128"/>
                    <a:pt x="15215" y="79"/>
                    <a:pt x="15332" y="48"/>
                  </a:cubicBezTo>
                  <a:cubicBezTo>
                    <a:pt x="15449" y="17"/>
                    <a:pt x="15512" y="0"/>
                    <a:pt x="15512" y="0"/>
                  </a:cubicBezTo>
                  <a:cubicBezTo>
                    <a:pt x="15512" y="0"/>
                    <a:pt x="15447" y="12"/>
                    <a:pt x="15325" y="34"/>
                  </a:cubicBezTo>
                  <a:cubicBezTo>
                    <a:pt x="15203" y="56"/>
                    <a:pt x="15024" y="93"/>
                    <a:pt x="14805" y="156"/>
                  </a:cubicBezTo>
                  <a:cubicBezTo>
                    <a:pt x="14367" y="277"/>
                    <a:pt x="13755" y="502"/>
                    <a:pt x="13164" y="898"/>
                  </a:cubicBezTo>
                  <a:cubicBezTo>
                    <a:pt x="12871" y="1096"/>
                    <a:pt x="12587" y="1338"/>
                    <a:pt x="12362" y="1631"/>
                  </a:cubicBezTo>
                  <a:cubicBezTo>
                    <a:pt x="12305" y="1703"/>
                    <a:pt x="12256" y="1788"/>
                    <a:pt x="12206" y="1866"/>
                  </a:cubicBezTo>
                  <a:lnTo>
                    <a:pt x="12148" y="1980"/>
                  </a:lnTo>
                  <a:cubicBezTo>
                    <a:pt x="12137" y="2002"/>
                    <a:pt x="12130" y="2009"/>
                    <a:pt x="12115" y="2045"/>
                  </a:cubicBezTo>
                  <a:lnTo>
                    <a:pt x="12089" y="2103"/>
                  </a:lnTo>
                  <a:cubicBezTo>
                    <a:pt x="12018" y="2259"/>
                    <a:pt x="11945" y="2418"/>
                    <a:pt x="11872" y="2580"/>
                  </a:cubicBezTo>
                  <a:cubicBezTo>
                    <a:pt x="11587" y="3203"/>
                    <a:pt x="11284" y="3867"/>
                    <a:pt x="10980" y="4532"/>
                  </a:cubicBezTo>
                  <a:cubicBezTo>
                    <a:pt x="10942" y="4500"/>
                    <a:pt x="10902" y="4466"/>
                    <a:pt x="10861" y="4429"/>
                  </a:cubicBezTo>
                  <a:cubicBezTo>
                    <a:pt x="10554" y="4150"/>
                    <a:pt x="10179" y="3749"/>
                    <a:pt x="9991" y="3301"/>
                  </a:cubicBezTo>
                  <a:cubicBezTo>
                    <a:pt x="9934" y="3190"/>
                    <a:pt x="9913" y="3075"/>
                    <a:pt x="9880" y="2963"/>
                  </a:cubicBezTo>
                  <a:cubicBezTo>
                    <a:pt x="9865" y="2849"/>
                    <a:pt x="9840" y="2736"/>
                    <a:pt x="9852" y="2627"/>
                  </a:cubicBezTo>
                  <a:cubicBezTo>
                    <a:pt x="9847" y="2517"/>
                    <a:pt x="9875" y="2413"/>
                    <a:pt x="9897" y="2312"/>
                  </a:cubicBezTo>
                  <a:cubicBezTo>
                    <a:pt x="9916" y="2211"/>
                    <a:pt x="9971" y="2121"/>
                    <a:pt x="10003" y="2034"/>
                  </a:cubicBezTo>
                  <a:cubicBezTo>
                    <a:pt x="10044" y="1950"/>
                    <a:pt x="10102" y="1876"/>
                    <a:pt x="10143" y="1808"/>
                  </a:cubicBezTo>
                  <a:cubicBezTo>
                    <a:pt x="10182" y="1739"/>
                    <a:pt x="10241" y="1688"/>
                    <a:pt x="10279" y="1642"/>
                  </a:cubicBezTo>
                  <a:cubicBezTo>
                    <a:pt x="10362" y="1551"/>
                    <a:pt x="10409" y="1499"/>
                    <a:pt x="10409" y="1499"/>
                  </a:cubicBezTo>
                  <a:cubicBezTo>
                    <a:pt x="10409" y="1499"/>
                    <a:pt x="10352" y="1546"/>
                    <a:pt x="10252" y="1629"/>
                  </a:cubicBezTo>
                  <a:cubicBezTo>
                    <a:pt x="10205" y="1672"/>
                    <a:pt x="10133" y="1719"/>
                    <a:pt x="10081" y="1785"/>
                  </a:cubicBezTo>
                  <a:cubicBezTo>
                    <a:pt x="10025" y="1850"/>
                    <a:pt x="9951" y="1920"/>
                    <a:pt x="9891" y="2003"/>
                  </a:cubicBezTo>
                  <a:cubicBezTo>
                    <a:pt x="9840" y="2089"/>
                    <a:pt x="9764" y="2179"/>
                    <a:pt x="9722" y="2283"/>
                  </a:cubicBezTo>
                  <a:cubicBezTo>
                    <a:pt x="9677" y="2386"/>
                    <a:pt x="9626" y="2495"/>
                    <a:pt x="9607" y="2613"/>
                  </a:cubicBezTo>
                  <a:cubicBezTo>
                    <a:pt x="9571" y="2730"/>
                    <a:pt x="9572" y="2852"/>
                    <a:pt x="9564" y="2977"/>
                  </a:cubicBezTo>
                  <a:cubicBezTo>
                    <a:pt x="9575" y="3101"/>
                    <a:pt x="9575" y="3230"/>
                    <a:pt x="9611" y="3354"/>
                  </a:cubicBezTo>
                  <a:cubicBezTo>
                    <a:pt x="9635" y="3481"/>
                    <a:pt x="9680" y="3604"/>
                    <a:pt x="9727" y="3726"/>
                  </a:cubicBezTo>
                  <a:cubicBezTo>
                    <a:pt x="9779" y="3845"/>
                    <a:pt x="9832" y="3964"/>
                    <a:pt x="9898" y="4075"/>
                  </a:cubicBezTo>
                  <a:cubicBezTo>
                    <a:pt x="9960" y="4186"/>
                    <a:pt x="10028" y="4292"/>
                    <a:pt x="10099" y="4390"/>
                  </a:cubicBezTo>
                  <a:cubicBezTo>
                    <a:pt x="10165" y="4491"/>
                    <a:pt x="10244" y="4579"/>
                    <a:pt x="10308" y="4665"/>
                  </a:cubicBezTo>
                  <a:cubicBezTo>
                    <a:pt x="10447" y="4829"/>
                    <a:pt x="10580" y="4968"/>
                    <a:pt x="10674" y="5061"/>
                  </a:cubicBezTo>
                  <a:cubicBezTo>
                    <a:pt x="10691" y="5077"/>
                    <a:pt x="10705" y="5090"/>
                    <a:pt x="10719" y="5103"/>
                  </a:cubicBezTo>
                  <a:cubicBezTo>
                    <a:pt x="10638" y="5281"/>
                    <a:pt x="10557" y="5459"/>
                    <a:pt x="10477" y="5634"/>
                  </a:cubicBezTo>
                  <a:cubicBezTo>
                    <a:pt x="10399" y="5804"/>
                    <a:pt x="10322" y="5972"/>
                    <a:pt x="10246" y="6138"/>
                  </a:cubicBezTo>
                  <a:lnTo>
                    <a:pt x="10218" y="6201"/>
                  </a:lnTo>
                  <a:cubicBezTo>
                    <a:pt x="10206" y="6225"/>
                    <a:pt x="10200" y="6251"/>
                    <a:pt x="10191" y="6276"/>
                  </a:cubicBezTo>
                  <a:lnTo>
                    <a:pt x="10155" y="6389"/>
                  </a:lnTo>
                  <a:cubicBezTo>
                    <a:pt x="9718" y="6208"/>
                    <a:pt x="9165" y="5964"/>
                    <a:pt x="8702" y="5651"/>
                  </a:cubicBezTo>
                  <a:lnTo>
                    <a:pt x="8525" y="5528"/>
                  </a:lnTo>
                  <a:lnTo>
                    <a:pt x="8364" y="5397"/>
                  </a:lnTo>
                  <a:cubicBezTo>
                    <a:pt x="8261" y="5308"/>
                    <a:pt x="8167" y="5217"/>
                    <a:pt x="8088" y="5124"/>
                  </a:cubicBezTo>
                  <a:cubicBezTo>
                    <a:pt x="8010" y="5030"/>
                    <a:pt x="7938" y="4938"/>
                    <a:pt x="7891" y="4844"/>
                  </a:cubicBezTo>
                  <a:cubicBezTo>
                    <a:pt x="7830" y="4753"/>
                    <a:pt x="7804" y="4661"/>
                    <a:pt x="7772" y="4576"/>
                  </a:cubicBezTo>
                  <a:cubicBezTo>
                    <a:pt x="7733" y="4492"/>
                    <a:pt x="7738" y="4411"/>
                    <a:pt x="7721" y="4340"/>
                  </a:cubicBezTo>
                  <a:cubicBezTo>
                    <a:pt x="7704" y="4269"/>
                    <a:pt x="7711" y="4207"/>
                    <a:pt x="7713" y="4155"/>
                  </a:cubicBezTo>
                  <a:cubicBezTo>
                    <a:pt x="7718" y="4052"/>
                    <a:pt x="7720" y="3992"/>
                    <a:pt x="7720" y="3992"/>
                  </a:cubicBezTo>
                  <a:cubicBezTo>
                    <a:pt x="7720" y="3992"/>
                    <a:pt x="7705" y="4051"/>
                    <a:pt x="7680" y="4153"/>
                  </a:cubicBezTo>
                  <a:cubicBezTo>
                    <a:pt x="7667" y="4205"/>
                    <a:pt x="7647" y="4268"/>
                    <a:pt x="7649" y="4341"/>
                  </a:cubicBezTo>
                  <a:cubicBezTo>
                    <a:pt x="7652" y="4413"/>
                    <a:pt x="7630" y="4498"/>
                    <a:pt x="7652" y="4587"/>
                  </a:cubicBezTo>
                  <a:cubicBezTo>
                    <a:pt x="7667" y="4677"/>
                    <a:pt x="7675" y="4777"/>
                    <a:pt x="7719" y="4878"/>
                  </a:cubicBezTo>
                  <a:cubicBezTo>
                    <a:pt x="7748" y="4982"/>
                    <a:pt x="7804" y="5087"/>
                    <a:pt x="7866" y="5195"/>
                  </a:cubicBezTo>
                  <a:cubicBezTo>
                    <a:pt x="7930" y="5302"/>
                    <a:pt x="8011" y="5409"/>
                    <a:pt x="8101" y="5514"/>
                  </a:cubicBezTo>
                  <a:cubicBezTo>
                    <a:pt x="8149" y="5566"/>
                    <a:pt x="8197" y="5618"/>
                    <a:pt x="8245" y="5670"/>
                  </a:cubicBezTo>
                  <a:lnTo>
                    <a:pt x="8407" y="5820"/>
                  </a:lnTo>
                  <a:cubicBezTo>
                    <a:pt x="8851" y="6216"/>
                    <a:pt x="9412" y="6539"/>
                    <a:pt x="9830" y="6768"/>
                  </a:cubicBezTo>
                  <a:cubicBezTo>
                    <a:pt x="9924" y="6819"/>
                    <a:pt x="10010" y="6865"/>
                    <a:pt x="10088" y="6907"/>
                  </a:cubicBezTo>
                  <a:cubicBezTo>
                    <a:pt x="10114" y="7289"/>
                    <a:pt x="10358" y="7684"/>
                    <a:pt x="10724" y="7960"/>
                  </a:cubicBezTo>
                  <a:cubicBezTo>
                    <a:pt x="10836" y="8047"/>
                    <a:pt x="10955" y="8122"/>
                    <a:pt x="11077" y="8190"/>
                  </a:cubicBezTo>
                  <a:cubicBezTo>
                    <a:pt x="10749" y="8278"/>
                    <a:pt x="10418" y="8378"/>
                    <a:pt x="10083" y="8487"/>
                  </a:cubicBezTo>
                  <a:cubicBezTo>
                    <a:pt x="9560" y="8660"/>
                    <a:pt x="9034" y="8858"/>
                    <a:pt x="8517" y="9067"/>
                  </a:cubicBezTo>
                  <a:cubicBezTo>
                    <a:pt x="8422" y="9085"/>
                    <a:pt x="8325" y="9103"/>
                    <a:pt x="8221" y="9111"/>
                  </a:cubicBezTo>
                  <a:cubicBezTo>
                    <a:pt x="8138" y="9120"/>
                    <a:pt x="8052" y="9130"/>
                    <a:pt x="7964" y="9140"/>
                  </a:cubicBezTo>
                  <a:cubicBezTo>
                    <a:pt x="7875" y="9143"/>
                    <a:pt x="7785" y="9147"/>
                    <a:pt x="7693" y="9150"/>
                  </a:cubicBezTo>
                  <a:cubicBezTo>
                    <a:pt x="7600" y="9157"/>
                    <a:pt x="7508" y="9150"/>
                    <a:pt x="7413" y="9147"/>
                  </a:cubicBezTo>
                  <a:cubicBezTo>
                    <a:pt x="7319" y="9143"/>
                    <a:pt x="7220" y="9144"/>
                    <a:pt x="7127" y="9128"/>
                  </a:cubicBezTo>
                  <a:cubicBezTo>
                    <a:pt x="7032" y="9115"/>
                    <a:pt x="6933" y="9107"/>
                    <a:pt x="6838" y="9090"/>
                  </a:cubicBezTo>
                  <a:lnTo>
                    <a:pt x="6555" y="9030"/>
                  </a:lnTo>
                  <a:cubicBezTo>
                    <a:pt x="6374" y="8977"/>
                    <a:pt x="6187" y="8923"/>
                    <a:pt x="6025" y="8845"/>
                  </a:cubicBezTo>
                  <a:lnTo>
                    <a:pt x="5899" y="8790"/>
                  </a:lnTo>
                  <a:lnTo>
                    <a:pt x="5786" y="8726"/>
                  </a:lnTo>
                  <a:cubicBezTo>
                    <a:pt x="5713" y="8682"/>
                    <a:pt x="5630" y="8644"/>
                    <a:pt x="5567" y="8595"/>
                  </a:cubicBezTo>
                  <a:cubicBezTo>
                    <a:pt x="5502" y="8546"/>
                    <a:pt x="5437" y="8498"/>
                    <a:pt x="5374" y="8452"/>
                  </a:cubicBezTo>
                  <a:cubicBezTo>
                    <a:pt x="5310" y="8405"/>
                    <a:pt x="5264" y="8350"/>
                    <a:pt x="5210" y="8302"/>
                  </a:cubicBezTo>
                  <a:cubicBezTo>
                    <a:pt x="5098" y="8205"/>
                    <a:pt x="5025" y="8099"/>
                    <a:pt x="4947" y="8004"/>
                  </a:cubicBezTo>
                  <a:cubicBezTo>
                    <a:pt x="4865" y="7911"/>
                    <a:pt x="4826" y="7814"/>
                    <a:pt x="4772" y="7733"/>
                  </a:cubicBezTo>
                  <a:cubicBezTo>
                    <a:pt x="4718" y="7652"/>
                    <a:pt x="4691" y="7576"/>
                    <a:pt x="4664" y="7515"/>
                  </a:cubicBezTo>
                  <a:cubicBezTo>
                    <a:pt x="4612" y="7391"/>
                    <a:pt x="4581" y="7321"/>
                    <a:pt x="4581" y="7321"/>
                  </a:cubicBezTo>
                  <a:cubicBezTo>
                    <a:pt x="4581" y="7321"/>
                    <a:pt x="4594" y="7394"/>
                    <a:pt x="4615" y="7522"/>
                  </a:cubicBezTo>
                  <a:cubicBezTo>
                    <a:pt x="4626" y="7586"/>
                    <a:pt x="4635" y="7665"/>
                    <a:pt x="4669" y="7752"/>
                  </a:cubicBezTo>
                  <a:cubicBezTo>
                    <a:pt x="4702" y="7840"/>
                    <a:pt x="4718" y="7944"/>
                    <a:pt x="4778" y="8049"/>
                  </a:cubicBezTo>
                  <a:cubicBezTo>
                    <a:pt x="4833" y="8155"/>
                    <a:pt x="4883" y="8275"/>
                    <a:pt x="4975" y="8390"/>
                  </a:cubicBezTo>
                  <a:cubicBezTo>
                    <a:pt x="5019" y="8449"/>
                    <a:pt x="5055" y="8513"/>
                    <a:pt x="5111" y="8571"/>
                  </a:cubicBezTo>
                  <a:cubicBezTo>
                    <a:pt x="5167" y="8630"/>
                    <a:pt x="5224" y="8690"/>
                    <a:pt x="5283" y="8751"/>
                  </a:cubicBezTo>
                  <a:cubicBezTo>
                    <a:pt x="5340" y="8814"/>
                    <a:pt x="5420" y="8866"/>
                    <a:pt x="5490" y="8926"/>
                  </a:cubicBezTo>
                  <a:lnTo>
                    <a:pt x="5601" y="9013"/>
                  </a:lnTo>
                  <a:lnTo>
                    <a:pt x="5729" y="9092"/>
                  </a:lnTo>
                  <a:cubicBezTo>
                    <a:pt x="5895" y="9203"/>
                    <a:pt x="6095" y="9291"/>
                    <a:pt x="6298" y="9379"/>
                  </a:cubicBezTo>
                  <a:lnTo>
                    <a:pt x="6621" y="9490"/>
                  </a:lnTo>
                  <a:cubicBezTo>
                    <a:pt x="6731" y="9523"/>
                    <a:pt x="6846" y="9547"/>
                    <a:pt x="6958" y="9575"/>
                  </a:cubicBezTo>
                  <a:cubicBezTo>
                    <a:pt x="7040" y="9598"/>
                    <a:pt x="7124" y="9611"/>
                    <a:pt x="7207" y="9624"/>
                  </a:cubicBezTo>
                  <a:cubicBezTo>
                    <a:pt x="6010" y="10155"/>
                    <a:pt x="4900" y="10692"/>
                    <a:pt x="3987" y="11051"/>
                  </a:cubicBezTo>
                  <a:cubicBezTo>
                    <a:pt x="3716" y="11153"/>
                    <a:pt x="3465" y="11247"/>
                    <a:pt x="3233" y="11312"/>
                  </a:cubicBezTo>
                  <a:cubicBezTo>
                    <a:pt x="3003" y="11382"/>
                    <a:pt x="2794" y="11424"/>
                    <a:pt x="2617" y="11448"/>
                  </a:cubicBezTo>
                  <a:cubicBezTo>
                    <a:pt x="2441" y="11468"/>
                    <a:pt x="2297" y="11465"/>
                    <a:pt x="2202" y="11452"/>
                  </a:cubicBezTo>
                  <a:cubicBezTo>
                    <a:pt x="2107" y="11434"/>
                    <a:pt x="2056" y="11425"/>
                    <a:pt x="2056" y="11425"/>
                  </a:cubicBezTo>
                  <a:cubicBezTo>
                    <a:pt x="2056" y="11425"/>
                    <a:pt x="2104" y="11440"/>
                    <a:pt x="2194" y="11469"/>
                  </a:cubicBezTo>
                  <a:cubicBezTo>
                    <a:pt x="2287" y="11493"/>
                    <a:pt x="2435" y="11514"/>
                    <a:pt x="2627" y="11515"/>
                  </a:cubicBezTo>
                  <a:cubicBezTo>
                    <a:pt x="2816" y="11512"/>
                    <a:pt x="3048" y="11492"/>
                    <a:pt x="3302" y="11448"/>
                  </a:cubicBezTo>
                  <a:cubicBezTo>
                    <a:pt x="3560" y="11408"/>
                    <a:pt x="3839" y="11343"/>
                    <a:pt x="4143" y="11270"/>
                  </a:cubicBezTo>
                  <a:cubicBezTo>
                    <a:pt x="5348" y="10967"/>
                    <a:pt x="6869" y="10454"/>
                    <a:pt x="8407" y="10025"/>
                  </a:cubicBezTo>
                  <a:cubicBezTo>
                    <a:pt x="9175" y="9811"/>
                    <a:pt x="9947" y="9618"/>
                    <a:pt x="10671" y="9474"/>
                  </a:cubicBezTo>
                  <a:cubicBezTo>
                    <a:pt x="11033" y="9405"/>
                    <a:pt x="11382" y="9345"/>
                    <a:pt x="11711" y="9301"/>
                  </a:cubicBezTo>
                  <a:cubicBezTo>
                    <a:pt x="11783" y="9291"/>
                    <a:pt x="11850" y="9285"/>
                    <a:pt x="11920" y="9276"/>
                  </a:cubicBezTo>
                  <a:cubicBezTo>
                    <a:pt x="11229" y="9673"/>
                    <a:pt x="10512" y="10119"/>
                    <a:pt x="9898" y="10644"/>
                  </a:cubicBezTo>
                  <a:cubicBezTo>
                    <a:pt x="9557" y="10931"/>
                    <a:pt x="9247" y="11241"/>
                    <a:pt x="8983" y="11568"/>
                  </a:cubicBezTo>
                  <a:cubicBezTo>
                    <a:pt x="8845" y="11730"/>
                    <a:pt x="8730" y="11899"/>
                    <a:pt x="8615" y="12068"/>
                  </a:cubicBezTo>
                  <a:lnTo>
                    <a:pt x="8455" y="12325"/>
                  </a:lnTo>
                  <a:lnTo>
                    <a:pt x="8313" y="12570"/>
                  </a:lnTo>
                  <a:cubicBezTo>
                    <a:pt x="8127" y="12892"/>
                    <a:pt x="7943" y="13215"/>
                    <a:pt x="7737" y="13506"/>
                  </a:cubicBezTo>
                  <a:cubicBezTo>
                    <a:pt x="7530" y="13801"/>
                    <a:pt x="7300" y="14013"/>
                    <a:pt x="6938" y="14211"/>
                  </a:cubicBezTo>
                  <a:cubicBezTo>
                    <a:pt x="6572" y="14408"/>
                    <a:pt x="6142" y="14597"/>
                    <a:pt x="5728" y="14789"/>
                  </a:cubicBezTo>
                  <a:lnTo>
                    <a:pt x="5563" y="14865"/>
                  </a:lnTo>
                  <a:lnTo>
                    <a:pt x="5412" y="14939"/>
                  </a:lnTo>
                  <a:cubicBezTo>
                    <a:pt x="5309" y="14991"/>
                    <a:pt x="5199" y="15052"/>
                    <a:pt x="5097" y="15107"/>
                  </a:cubicBezTo>
                  <a:cubicBezTo>
                    <a:pt x="4929" y="15203"/>
                    <a:pt x="4771" y="15301"/>
                    <a:pt x="4614" y="15399"/>
                  </a:cubicBezTo>
                  <a:lnTo>
                    <a:pt x="4606" y="15390"/>
                  </a:lnTo>
                  <a:cubicBezTo>
                    <a:pt x="4606" y="15390"/>
                    <a:pt x="4541" y="15424"/>
                    <a:pt x="4427" y="15482"/>
                  </a:cubicBezTo>
                  <a:cubicBezTo>
                    <a:pt x="4370" y="15512"/>
                    <a:pt x="4300" y="15550"/>
                    <a:pt x="4231" y="15575"/>
                  </a:cubicBezTo>
                  <a:cubicBezTo>
                    <a:pt x="4156" y="15604"/>
                    <a:pt x="4084" y="15643"/>
                    <a:pt x="3981" y="15675"/>
                  </a:cubicBezTo>
                  <a:cubicBezTo>
                    <a:pt x="3879" y="15706"/>
                    <a:pt x="3774" y="15751"/>
                    <a:pt x="3650" y="15778"/>
                  </a:cubicBezTo>
                  <a:cubicBezTo>
                    <a:pt x="3529" y="15809"/>
                    <a:pt x="3400" y="15843"/>
                    <a:pt x="3260" y="15866"/>
                  </a:cubicBezTo>
                  <a:cubicBezTo>
                    <a:pt x="3122" y="15896"/>
                    <a:pt x="2975" y="15913"/>
                    <a:pt x="2825" y="15933"/>
                  </a:cubicBezTo>
                  <a:cubicBezTo>
                    <a:pt x="2674" y="15948"/>
                    <a:pt x="2518" y="15961"/>
                    <a:pt x="2361" y="15966"/>
                  </a:cubicBezTo>
                  <a:cubicBezTo>
                    <a:pt x="2205" y="15972"/>
                    <a:pt x="2047" y="15973"/>
                    <a:pt x="1892" y="15966"/>
                  </a:cubicBezTo>
                  <a:cubicBezTo>
                    <a:pt x="1736" y="15964"/>
                    <a:pt x="1585" y="15945"/>
                    <a:pt x="1437" y="15932"/>
                  </a:cubicBezTo>
                  <a:cubicBezTo>
                    <a:pt x="1292" y="15911"/>
                    <a:pt x="1148" y="15895"/>
                    <a:pt x="1019" y="15865"/>
                  </a:cubicBezTo>
                  <a:cubicBezTo>
                    <a:pt x="885" y="15841"/>
                    <a:pt x="768" y="15805"/>
                    <a:pt x="656" y="15775"/>
                  </a:cubicBezTo>
                  <a:cubicBezTo>
                    <a:pt x="547" y="15742"/>
                    <a:pt x="452" y="15704"/>
                    <a:pt x="366" y="15671"/>
                  </a:cubicBezTo>
                  <a:cubicBezTo>
                    <a:pt x="288" y="15633"/>
                    <a:pt x="215" y="15601"/>
                    <a:pt x="161" y="15570"/>
                  </a:cubicBezTo>
                  <a:cubicBezTo>
                    <a:pt x="58" y="15504"/>
                    <a:pt x="0" y="15466"/>
                    <a:pt x="0" y="15466"/>
                  </a:cubicBezTo>
                  <a:cubicBezTo>
                    <a:pt x="0" y="15466"/>
                    <a:pt x="50" y="15510"/>
                    <a:pt x="137" y="15586"/>
                  </a:cubicBezTo>
                  <a:cubicBezTo>
                    <a:pt x="185" y="15622"/>
                    <a:pt x="251" y="15662"/>
                    <a:pt x="323" y="15710"/>
                  </a:cubicBezTo>
                  <a:cubicBezTo>
                    <a:pt x="402" y="15751"/>
                    <a:pt x="492" y="15800"/>
                    <a:pt x="597" y="15846"/>
                  </a:cubicBezTo>
                  <a:cubicBezTo>
                    <a:pt x="705" y="15889"/>
                    <a:pt x="821" y="15939"/>
                    <a:pt x="954" y="15977"/>
                  </a:cubicBezTo>
                  <a:cubicBezTo>
                    <a:pt x="1083" y="16022"/>
                    <a:pt x="1227" y="16054"/>
                    <a:pt x="1376" y="16091"/>
                  </a:cubicBezTo>
                  <a:cubicBezTo>
                    <a:pt x="1528" y="16120"/>
                    <a:pt x="1685" y="16156"/>
                    <a:pt x="1850" y="16174"/>
                  </a:cubicBezTo>
                  <a:cubicBezTo>
                    <a:pt x="2013" y="16199"/>
                    <a:pt x="2182" y="16214"/>
                    <a:pt x="2353" y="16225"/>
                  </a:cubicBezTo>
                  <a:cubicBezTo>
                    <a:pt x="2523" y="16237"/>
                    <a:pt x="2695" y="16239"/>
                    <a:pt x="2865" y="16239"/>
                  </a:cubicBezTo>
                  <a:cubicBezTo>
                    <a:pt x="3034" y="16234"/>
                    <a:pt x="3203" y="16232"/>
                    <a:pt x="3364" y="16214"/>
                  </a:cubicBezTo>
                  <a:cubicBezTo>
                    <a:pt x="3402" y="16211"/>
                    <a:pt x="3438" y="16207"/>
                    <a:pt x="3475" y="16203"/>
                  </a:cubicBezTo>
                  <a:cubicBezTo>
                    <a:pt x="3180" y="16436"/>
                    <a:pt x="2906" y="16674"/>
                    <a:pt x="2663" y="16919"/>
                  </a:cubicBezTo>
                  <a:cubicBezTo>
                    <a:pt x="2408" y="17175"/>
                    <a:pt x="2180" y="17437"/>
                    <a:pt x="2021" y="17716"/>
                  </a:cubicBezTo>
                  <a:cubicBezTo>
                    <a:pt x="1975" y="17784"/>
                    <a:pt x="1946" y="17856"/>
                    <a:pt x="1915" y="17928"/>
                  </a:cubicBezTo>
                  <a:lnTo>
                    <a:pt x="1868" y="18034"/>
                  </a:lnTo>
                  <a:lnTo>
                    <a:pt x="1842" y="18144"/>
                  </a:lnTo>
                  <a:cubicBezTo>
                    <a:pt x="1798" y="18296"/>
                    <a:pt x="1805" y="18424"/>
                    <a:pt x="1791" y="18556"/>
                  </a:cubicBezTo>
                  <a:cubicBezTo>
                    <a:pt x="1759" y="19088"/>
                    <a:pt x="1821" y="19564"/>
                    <a:pt x="1702" y="19969"/>
                  </a:cubicBezTo>
                  <a:cubicBezTo>
                    <a:pt x="1586" y="20373"/>
                    <a:pt x="1294" y="20692"/>
                    <a:pt x="1008" y="20925"/>
                  </a:cubicBezTo>
                  <a:cubicBezTo>
                    <a:pt x="718" y="21156"/>
                    <a:pt x="460" y="21324"/>
                    <a:pt x="279" y="21433"/>
                  </a:cubicBezTo>
                  <a:cubicBezTo>
                    <a:pt x="97" y="21542"/>
                    <a:pt x="0" y="21600"/>
                    <a:pt x="0" y="21600"/>
                  </a:cubicBezTo>
                  <a:cubicBezTo>
                    <a:pt x="0" y="21600"/>
                    <a:pt x="103" y="21546"/>
                    <a:pt x="296" y="21446"/>
                  </a:cubicBezTo>
                  <a:cubicBezTo>
                    <a:pt x="489" y="21345"/>
                    <a:pt x="764" y="21190"/>
                    <a:pt x="1084" y="20968"/>
                  </a:cubicBezTo>
                  <a:cubicBezTo>
                    <a:pt x="1398" y="20746"/>
                    <a:pt x="1742" y="20428"/>
                    <a:pt x="1912" y="20001"/>
                  </a:cubicBezTo>
                  <a:cubicBezTo>
                    <a:pt x="2082" y="19575"/>
                    <a:pt x="2069" y="19083"/>
                    <a:pt x="2154" y="18576"/>
                  </a:cubicBezTo>
                  <a:cubicBezTo>
                    <a:pt x="2191" y="18306"/>
                    <a:pt x="2257" y="18077"/>
                    <a:pt x="2435" y="17834"/>
                  </a:cubicBezTo>
                  <a:cubicBezTo>
                    <a:pt x="2601" y="17593"/>
                    <a:pt x="2838" y="17357"/>
                    <a:pt x="3104" y="17128"/>
                  </a:cubicBezTo>
                  <a:cubicBezTo>
                    <a:pt x="3620" y="16678"/>
                    <a:pt x="4265" y="16248"/>
                    <a:pt x="4971" y="15846"/>
                  </a:cubicBezTo>
                  <a:cubicBezTo>
                    <a:pt x="5011" y="15831"/>
                    <a:pt x="5035" y="15822"/>
                    <a:pt x="5035" y="15822"/>
                  </a:cubicBezTo>
                  <a:lnTo>
                    <a:pt x="5026" y="15814"/>
                  </a:lnTo>
                  <a:cubicBezTo>
                    <a:pt x="5209" y="15713"/>
                    <a:pt x="5395" y="15614"/>
                    <a:pt x="5586" y="15520"/>
                  </a:cubicBezTo>
                  <a:cubicBezTo>
                    <a:pt x="5682" y="15475"/>
                    <a:pt x="5768" y="15434"/>
                    <a:pt x="5870" y="15389"/>
                  </a:cubicBezTo>
                  <a:lnTo>
                    <a:pt x="6029" y="15322"/>
                  </a:lnTo>
                  <a:lnTo>
                    <a:pt x="6181" y="15262"/>
                  </a:lnTo>
                  <a:cubicBezTo>
                    <a:pt x="6483" y="15141"/>
                    <a:pt x="6791" y="15024"/>
                    <a:pt x="7106" y="14892"/>
                  </a:cubicBezTo>
                  <a:cubicBezTo>
                    <a:pt x="7107" y="14925"/>
                    <a:pt x="7108" y="14957"/>
                    <a:pt x="7109" y="14991"/>
                  </a:cubicBezTo>
                  <a:cubicBezTo>
                    <a:pt x="7122" y="15395"/>
                    <a:pt x="7128" y="15929"/>
                    <a:pt x="7039" y="16457"/>
                  </a:cubicBezTo>
                  <a:cubicBezTo>
                    <a:pt x="7012" y="16588"/>
                    <a:pt x="6989" y="16720"/>
                    <a:pt x="6949" y="16848"/>
                  </a:cubicBezTo>
                  <a:cubicBezTo>
                    <a:pt x="6917" y="16977"/>
                    <a:pt x="6865" y="17100"/>
                    <a:pt x="6821" y="17222"/>
                  </a:cubicBezTo>
                  <a:cubicBezTo>
                    <a:pt x="6763" y="17339"/>
                    <a:pt x="6719" y="17458"/>
                    <a:pt x="6650" y="17562"/>
                  </a:cubicBezTo>
                  <a:cubicBezTo>
                    <a:pt x="6589" y="17669"/>
                    <a:pt x="6526" y="17769"/>
                    <a:pt x="6455" y="17858"/>
                  </a:cubicBezTo>
                  <a:cubicBezTo>
                    <a:pt x="6393" y="17949"/>
                    <a:pt x="6321" y="18028"/>
                    <a:pt x="6257" y="18098"/>
                  </a:cubicBezTo>
                  <a:cubicBezTo>
                    <a:pt x="6195" y="18169"/>
                    <a:pt x="6137" y="18229"/>
                    <a:pt x="6082" y="18275"/>
                  </a:cubicBezTo>
                  <a:cubicBezTo>
                    <a:pt x="5976" y="18370"/>
                    <a:pt x="5916" y="18425"/>
                    <a:pt x="5916" y="18425"/>
                  </a:cubicBezTo>
                  <a:cubicBezTo>
                    <a:pt x="5916" y="18425"/>
                    <a:pt x="5986" y="18375"/>
                    <a:pt x="6108" y="18289"/>
                  </a:cubicBezTo>
                  <a:cubicBezTo>
                    <a:pt x="6171" y="18247"/>
                    <a:pt x="6241" y="18192"/>
                    <a:pt x="6315" y="18125"/>
                  </a:cubicBezTo>
                  <a:cubicBezTo>
                    <a:pt x="6394" y="18060"/>
                    <a:pt x="6480" y="17986"/>
                    <a:pt x="6561" y="17898"/>
                  </a:cubicBezTo>
                  <a:cubicBezTo>
                    <a:pt x="6649" y="17813"/>
                    <a:pt x="6732" y="17717"/>
                    <a:pt x="6814" y="17612"/>
                  </a:cubicBezTo>
                  <a:cubicBezTo>
                    <a:pt x="6905" y="17509"/>
                    <a:pt x="6971" y="17393"/>
                    <a:pt x="7053" y="17275"/>
                  </a:cubicBezTo>
                  <a:cubicBezTo>
                    <a:pt x="7121" y="17154"/>
                    <a:pt x="7199" y="17030"/>
                    <a:pt x="7255" y="16899"/>
                  </a:cubicBezTo>
                  <a:cubicBezTo>
                    <a:pt x="7321" y="16770"/>
                    <a:pt x="7369" y="16636"/>
                    <a:pt x="7422" y="16502"/>
                  </a:cubicBezTo>
                  <a:cubicBezTo>
                    <a:pt x="7612" y="15964"/>
                    <a:pt x="7705" y="15415"/>
                    <a:pt x="7765" y="15009"/>
                  </a:cubicBezTo>
                  <a:cubicBezTo>
                    <a:pt x="7792" y="14819"/>
                    <a:pt x="7814" y="14661"/>
                    <a:pt x="7831" y="14544"/>
                  </a:cubicBezTo>
                  <a:cubicBezTo>
                    <a:pt x="7951" y="14475"/>
                    <a:pt x="8067" y="14400"/>
                    <a:pt x="8173" y="14317"/>
                  </a:cubicBezTo>
                  <a:cubicBezTo>
                    <a:pt x="8337" y="14194"/>
                    <a:pt x="8467" y="14062"/>
                    <a:pt x="8586" y="13931"/>
                  </a:cubicBezTo>
                  <a:cubicBezTo>
                    <a:pt x="8612" y="14018"/>
                    <a:pt x="8640" y="14105"/>
                    <a:pt x="8673" y="14193"/>
                  </a:cubicBezTo>
                  <a:cubicBezTo>
                    <a:pt x="8837" y="14605"/>
                    <a:pt x="9108" y="15028"/>
                    <a:pt x="9504" y="15397"/>
                  </a:cubicBezTo>
                  <a:cubicBezTo>
                    <a:pt x="9698" y="15584"/>
                    <a:pt x="9934" y="15750"/>
                    <a:pt x="10182" y="15898"/>
                  </a:cubicBezTo>
                  <a:cubicBezTo>
                    <a:pt x="10430" y="16047"/>
                    <a:pt x="10710" y="16165"/>
                    <a:pt x="10989" y="16260"/>
                  </a:cubicBezTo>
                  <a:cubicBezTo>
                    <a:pt x="11268" y="16358"/>
                    <a:pt x="11560" y="16416"/>
                    <a:pt x="11834" y="16464"/>
                  </a:cubicBezTo>
                  <a:cubicBezTo>
                    <a:pt x="11973" y="16483"/>
                    <a:pt x="12109" y="16499"/>
                    <a:pt x="12239" y="16512"/>
                  </a:cubicBezTo>
                  <a:cubicBezTo>
                    <a:pt x="12372" y="16519"/>
                    <a:pt x="12498" y="16530"/>
                    <a:pt x="12620" y="16532"/>
                  </a:cubicBezTo>
                  <a:cubicBezTo>
                    <a:pt x="12742" y="16533"/>
                    <a:pt x="12859" y="16533"/>
                    <a:pt x="12970" y="16533"/>
                  </a:cubicBezTo>
                  <a:cubicBezTo>
                    <a:pt x="13080" y="16527"/>
                    <a:pt x="13185" y="16522"/>
                    <a:pt x="13283" y="16517"/>
                  </a:cubicBezTo>
                  <a:cubicBezTo>
                    <a:pt x="13478" y="16505"/>
                    <a:pt x="13646" y="16482"/>
                    <a:pt x="13785" y="16470"/>
                  </a:cubicBezTo>
                  <a:cubicBezTo>
                    <a:pt x="14058" y="16428"/>
                    <a:pt x="14214" y="16404"/>
                    <a:pt x="14214" y="16404"/>
                  </a:cubicBezTo>
                  <a:cubicBezTo>
                    <a:pt x="14214" y="16404"/>
                    <a:pt x="14055" y="16416"/>
                    <a:pt x="13778" y="16436"/>
                  </a:cubicBezTo>
                  <a:cubicBezTo>
                    <a:pt x="13639" y="16439"/>
                    <a:pt x="13471" y="16449"/>
                    <a:pt x="13278" y="16446"/>
                  </a:cubicBezTo>
                  <a:cubicBezTo>
                    <a:pt x="13182" y="16443"/>
                    <a:pt x="13080" y="16441"/>
                    <a:pt x="12973" y="16438"/>
                  </a:cubicBezTo>
                  <a:cubicBezTo>
                    <a:pt x="12866" y="16429"/>
                    <a:pt x="12754" y="16421"/>
                    <a:pt x="12638" y="16411"/>
                  </a:cubicBezTo>
                  <a:cubicBezTo>
                    <a:pt x="12522" y="16400"/>
                    <a:pt x="12403" y="16380"/>
                    <a:pt x="12280" y="16365"/>
                  </a:cubicBezTo>
                  <a:cubicBezTo>
                    <a:pt x="12159" y="16343"/>
                    <a:pt x="12035" y="16318"/>
                    <a:pt x="11909" y="16291"/>
                  </a:cubicBezTo>
                  <a:cubicBezTo>
                    <a:pt x="11663" y="16227"/>
                    <a:pt x="11407" y="16154"/>
                    <a:pt x="11172" y="16046"/>
                  </a:cubicBezTo>
                  <a:cubicBezTo>
                    <a:pt x="10937" y="15941"/>
                    <a:pt x="10708" y="15819"/>
                    <a:pt x="10513" y="15671"/>
                  </a:cubicBezTo>
                  <a:cubicBezTo>
                    <a:pt x="10317" y="15524"/>
                    <a:pt x="10137" y="15365"/>
                    <a:pt x="9996" y="15188"/>
                  </a:cubicBezTo>
                  <a:cubicBezTo>
                    <a:pt x="9706" y="14840"/>
                    <a:pt x="9534" y="14453"/>
                    <a:pt x="9454" y="14085"/>
                  </a:cubicBezTo>
                  <a:cubicBezTo>
                    <a:pt x="9418" y="13901"/>
                    <a:pt x="9393" y="13722"/>
                    <a:pt x="9398" y="13553"/>
                  </a:cubicBezTo>
                  <a:cubicBezTo>
                    <a:pt x="9397" y="13383"/>
                    <a:pt x="9417" y="13224"/>
                    <a:pt x="9446" y="13080"/>
                  </a:cubicBezTo>
                  <a:cubicBezTo>
                    <a:pt x="9477" y="12936"/>
                    <a:pt x="9515" y="12806"/>
                    <a:pt x="9563" y="12695"/>
                  </a:cubicBezTo>
                  <a:cubicBezTo>
                    <a:pt x="9588" y="12627"/>
                    <a:pt x="9619" y="12565"/>
                    <a:pt x="9647" y="12510"/>
                  </a:cubicBezTo>
                  <a:lnTo>
                    <a:pt x="9716" y="12419"/>
                  </a:lnTo>
                  <a:cubicBezTo>
                    <a:pt x="9833" y="12276"/>
                    <a:pt x="9947" y="12133"/>
                    <a:pt x="10082" y="11999"/>
                  </a:cubicBezTo>
                  <a:cubicBezTo>
                    <a:pt x="10340" y="11726"/>
                    <a:pt x="10635" y="11472"/>
                    <a:pt x="10958" y="11236"/>
                  </a:cubicBezTo>
                  <a:cubicBezTo>
                    <a:pt x="11600" y="10761"/>
                    <a:pt x="12346" y="10366"/>
                    <a:pt x="13125" y="9984"/>
                  </a:cubicBezTo>
                  <a:cubicBezTo>
                    <a:pt x="13518" y="9788"/>
                    <a:pt x="13904" y="9594"/>
                    <a:pt x="14281" y="9405"/>
                  </a:cubicBezTo>
                  <a:cubicBezTo>
                    <a:pt x="14658" y="9221"/>
                    <a:pt x="15027" y="9041"/>
                    <a:pt x="15386" y="8865"/>
                  </a:cubicBezTo>
                  <a:cubicBezTo>
                    <a:pt x="16113" y="8511"/>
                    <a:pt x="16800" y="8176"/>
                    <a:pt x="17435" y="7867"/>
                  </a:cubicBezTo>
                  <a:cubicBezTo>
                    <a:pt x="18704" y="7243"/>
                    <a:pt x="19750" y="6702"/>
                    <a:pt x="20475" y="6312"/>
                  </a:cubicBezTo>
                  <a:cubicBezTo>
                    <a:pt x="20839" y="6114"/>
                    <a:pt x="21131" y="5954"/>
                    <a:pt x="21313" y="5850"/>
                  </a:cubicBezTo>
                  <a:cubicBezTo>
                    <a:pt x="21500" y="5745"/>
                    <a:pt x="21600" y="5689"/>
                    <a:pt x="21600" y="5689"/>
                  </a:cubicBezTo>
                  <a:cubicBezTo>
                    <a:pt x="21600" y="5689"/>
                    <a:pt x="20035" y="4537"/>
                    <a:pt x="20035" y="4537"/>
                  </a:cubicBezTo>
                  <a:close/>
                  <a:moveTo>
                    <a:pt x="20035" y="4537"/>
                  </a:moveTo>
                </a:path>
              </a:pathLst>
            </a:custGeom>
            <a:solidFill>
              <a:srgbClr val="FFFFFF"/>
            </a:solidFill>
            <a:ln w="12700" cap="flat">
              <a:solidFill>
                <a:srgbClr val="000000"/>
              </a:solid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37" name="AutoShape 6">
              <a:extLst>
                <a:ext uri="{FF2B5EF4-FFF2-40B4-BE49-F238E27FC236}">
                  <a16:creationId xmlns:a16="http://schemas.microsoft.com/office/drawing/2014/main" id="{B6B150DF-5C1B-0FCD-BA7C-614A083C2B72}"/>
                </a:ext>
              </a:extLst>
            </p:cNvPr>
            <p:cNvSpPr>
              <a:spLocks/>
            </p:cNvSpPr>
            <p:nvPr/>
          </p:nvSpPr>
          <p:spPr bwMode="auto">
            <a:xfrm>
              <a:off x="1841500" y="2743200"/>
              <a:ext cx="414338" cy="552450"/>
            </a:xfrm>
            <a:custGeom>
              <a:avLst/>
              <a:gdLst/>
              <a:ahLst/>
              <a:cxnLst/>
              <a:rect l="0" t="0" r="r" b="b"/>
              <a:pathLst>
                <a:path w="21563" h="21600">
                  <a:moveTo>
                    <a:pt x="10061" y="19762"/>
                  </a:moveTo>
                  <a:cubicBezTo>
                    <a:pt x="9545" y="19403"/>
                    <a:pt x="9162" y="18945"/>
                    <a:pt x="9100" y="18271"/>
                  </a:cubicBezTo>
                  <a:cubicBezTo>
                    <a:pt x="9072" y="17926"/>
                    <a:pt x="9089" y="17601"/>
                    <a:pt x="9192" y="17157"/>
                  </a:cubicBezTo>
                  <a:cubicBezTo>
                    <a:pt x="9306" y="16694"/>
                    <a:pt x="9422" y="16225"/>
                    <a:pt x="9539" y="15753"/>
                  </a:cubicBezTo>
                  <a:cubicBezTo>
                    <a:pt x="9745" y="14916"/>
                    <a:pt x="9954" y="14067"/>
                    <a:pt x="10164" y="13217"/>
                  </a:cubicBezTo>
                  <a:lnTo>
                    <a:pt x="10247" y="13261"/>
                  </a:lnTo>
                  <a:cubicBezTo>
                    <a:pt x="10247" y="13261"/>
                    <a:pt x="10284" y="13217"/>
                    <a:pt x="10352" y="13134"/>
                  </a:cubicBezTo>
                  <a:cubicBezTo>
                    <a:pt x="10417" y="13062"/>
                    <a:pt x="10528" y="12908"/>
                    <a:pt x="10641" y="12798"/>
                  </a:cubicBezTo>
                  <a:cubicBezTo>
                    <a:pt x="10747" y="12697"/>
                    <a:pt x="10871" y="12567"/>
                    <a:pt x="11066" y="12436"/>
                  </a:cubicBezTo>
                  <a:cubicBezTo>
                    <a:pt x="11253" y="12306"/>
                    <a:pt x="11480" y="12189"/>
                    <a:pt x="11782" y="12095"/>
                  </a:cubicBezTo>
                  <a:cubicBezTo>
                    <a:pt x="12370" y="11889"/>
                    <a:pt x="13365" y="11861"/>
                    <a:pt x="14467" y="11598"/>
                  </a:cubicBezTo>
                  <a:cubicBezTo>
                    <a:pt x="15010" y="11469"/>
                    <a:pt x="15562" y="11279"/>
                    <a:pt x="16049" y="11023"/>
                  </a:cubicBezTo>
                  <a:cubicBezTo>
                    <a:pt x="16551" y="10781"/>
                    <a:pt x="16980" y="10464"/>
                    <a:pt x="17376" y="10192"/>
                  </a:cubicBezTo>
                  <a:cubicBezTo>
                    <a:pt x="18182" y="9630"/>
                    <a:pt x="19012" y="9066"/>
                    <a:pt x="19725" y="8478"/>
                  </a:cubicBezTo>
                  <a:cubicBezTo>
                    <a:pt x="20076" y="8180"/>
                    <a:pt x="20406" y="7883"/>
                    <a:pt x="20666" y="7569"/>
                  </a:cubicBezTo>
                  <a:cubicBezTo>
                    <a:pt x="20938" y="7263"/>
                    <a:pt x="21134" y="6944"/>
                    <a:pt x="21280" y="6644"/>
                  </a:cubicBezTo>
                  <a:cubicBezTo>
                    <a:pt x="21415" y="6340"/>
                    <a:pt x="21497" y="6053"/>
                    <a:pt x="21531" y="5798"/>
                  </a:cubicBezTo>
                  <a:cubicBezTo>
                    <a:pt x="21571" y="5542"/>
                    <a:pt x="21566" y="5319"/>
                    <a:pt x="21558" y="5136"/>
                  </a:cubicBezTo>
                  <a:cubicBezTo>
                    <a:pt x="21555" y="4954"/>
                    <a:pt x="21517" y="4812"/>
                    <a:pt x="21508" y="4715"/>
                  </a:cubicBezTo>
                  <a:cubicBezTo>
                    <a:pt x="21494" y="4619"/>
                    <a:pt x="21486" y="4567"/>
                    <a:pt x="21486" y="4567"/>
                  </a:cubicBezTo>
                  <a:cubicBezTo>
                    <a:pt x="21486" y="4567"/>
                    <a:pt x="21486" y="4619"/>
                    <a:pt x="21487" y="4716"/>
                  </a:cubicBezTo>
                  <a:cubicBezTo>
                    <a:pt x="21482" y="4814"/>
                    <a:pt x="21500" y="4956"/>
                    <a:pt x="21477" y="5136"/>
                  </a:cubicBezTo>
                  <a:cubicBezTo>
                    <a:pt x="21460" y="5316"/>
                    <a:pt x="21434" y="5534"/>
                    <a:pt x="21360" y="5777"/>
                  </a:cubicBezTo>
                  <a:cubicBezTo>
                    <a:pt x="21293" y="6020"/>
                    <a:pt x="21175" y="6286"/>
                    <a:pt x="21009" y="6561"/>
                  </a:cubicBezTo>
                  <a:cubicBezTo>
                    <a:pt x="20831" y="6832"/>
                    <a:pt x="20609" y="7113"/>
                    <a:pt x="20313" y="7379"/>
                  </a:cubicBezTo>
                  <a:cubicBezTo>
                    <a:pt x="20031" y="7651"/>
                    <a:pt x="19680" y="7907"/>
                    <a:pt x="19306" y="8163"/>
                  </a:cubicBezTo>
                  <a:cubicBezTo>
                    <a:pt x="18547" y="8669"/>
                    <a:pt x="17664" y="9154"/>
                    <a:pt x="16776" y="9653"/>
                  </a:cubicBezTo>
                  <a:cubicBezTo>
                    <a:pt x="16320" y="9906"/>
                    <a:pt x="15918" y="10144"/>
                    <a:pt x="15476" y="10309"/>
                  </a:cubicBezTo>
                  <a:cubicBezTo>
                    <a:pt x="15043" y="10488"/>
                    <a:pt x="14590" y="10600"/>
                    <a:pt x="14135" y="10670"/>
                  </a:cubicBezTo>
                  <a:cubicBezTo>
                    <a:pt x="13682" y="10745"/>
                    <a:pt x="13219" y="10767"/>
                    <a:pt x="12737" y="10796"/>
                  </a:cubicBezTo>
                  <a:cubicBezTo>
                    <a:pt x="12258" y="10830"/>
                    <a:pt x="11760" y="10858"/>
                    <a:pt x="11273" y="10972"/>
                  </a:cubicBezTo>
                  <a:cubicBezTo>
                    <a:pt x="11063" y="11017"/>
                    <a:pt x="10864" y="11076"/>
                    <a:pt x="10676" y="11143"/>
                  </a:cubicBezTo>
                  <a:cubicBezTo>
                    <a:pt x="11003" y="9813"/>
                    <a:pt x="11327" y="8501"/>
                    <a:pt x="11637" y="7247"/>
                  </a:cubicBezTo>
                  <a:cubicBezTo>
                    <a:pt x="11881" y="6359"/>
                    <a:pt x="12011" y="5432"/>
                    <a:pt x="12369" y="4755"/>
                  </a:cubicBezTo>
                  <a:cubicBezTo>
                    <a:pt x="12738" y="4017"/>
                    <a:pt x="13272" y="3358"/>
                    <a:pt x="13855" y="2800"/>
                  </a:cubicBezTo>
                  <a:cubicBezTo>
                    <a:pt x="15032" y="1683"/>
                    <a:pt x="16367" y="966"/>
                    <a:pt x="17348" y="558"/>
                  </a:cubicBezTo>
                  <a:cubicBezTo>
                    <a:pt x="17839" y="348"/>
                    <a:pt x="18248" y="213"/>
                    <a:pt x="18531" y="129"/>
                  </a:cubicBezTo>
                  <a:cubicBezTo>
                    <a:pt x="18814" y="45"/>
                    <a:pt x="18965" y="0"/>
                    <a:pt x="18965" y="0"/>
                  </a:cubicBezTo>
                  <a:cubicBezTo>
                    <a:pt x="18965" y="0"/>
                    <a:pt x="18808" y="32"/>
                    <a:pt x="18513" y="92"/>
                  </a:cubicBezTo>
                  <a:cubicBezTo>
                    <a:pt x="18219" y="152"/>
                    <a:pt x="17788" y="253"/>
                    <a:pt x="17260" y="422"/>
                  </a:cubicBezTo>
                  <a:cubicBezTo>
                    <a:pt x="16205" y="752"/>
                    <a:pt x="14730" y="1362"/>
                    <a:pt x="13307" y="2436"/>
                  </a:cubicBezTo>
                  <a:cubicBezTo>
                    <a:pt x="12602" y="2974"/>
                    <a:pt x="11917" y="3632"/>
                    <a:pt x="11375" y="4427"/>
                  </a:cubicBezTo>
                  <a:cubicBezTo>
                    <a:pt x="11236" y="4620"/>
                    <a:pt x="11118" y="4852"/>
                    <a:pt x="10998" y="5065"/>
                  </a:cubicBezTo>
                  <a:lnTo>
                    <a:pt x="10858" y="5372"/>
                  </a:lnTo>
                  <a:cubicBezTo>
                    <a:pt x="10831" y="5434"/>
                    <a:pt x="10816" y="5452"/>
                    <a:pt x="10780" y="5550"/>
                  </a:cubicBezTo>
                  <a:lnTo>
                    <a:pt x="10716" y="5708"/>
                  </a:lnTo>
                  <a:cubicBezTo>
                    <a:pt x="10545" y="6130"/>
                    <a:pt x="10370" y="6562"/>
                    <a:pt x="10192" y="7000"/>
                  </a:cubicBezTo>
                  <a:cubicBezTo>
                    <a:pt x="9506" y="8692"/>
                    <a:pt x="8776" y="10493"/>
                    <a:pt x="8044" y="12297"/>
                  </a:cubicBezTo>
                  <a:cubicBezTo>
                    <a:pt x="7952" y="12210"/>
                    <a:pt x="7857" y="12118"/>
                    <a:pt x="7757" y="12019"/>
                  </a:cubicBezTo>
                  <a:cubicBezTo>
                    <a:pt x="7018" y="11261"/>
                    <a:pt x="6114" y="10172"/>
                    <a:pt x="5662" y="8957"/>
                  </a:cubicBezTo>
                  <a:cubicBezTo>
                    <a:pt x="5524" y="8657"/>
                    <a:pt x="5473" y="8345"/>
                    <a:pt x="5393" y="8040"/>
                  </a:cubicBezTo>
                  <a:cubicBezTo>
                    <a:pt x="5356" y="7732"/>
                    <a:pt x="5298" y="7426"/>
                    <a:pt x="5326" y="7129"/>
                  </a:cubicBezTo>
                  <a:cubicBezTo>
                    <a:pt x="5314" y="6830"/>
                    <a:pt x="5381" y="6547"/>
                    <a:pt x="5434" y="6274"/>
                  </a:cubicBezTo>
                  <a:cubicBezTo>
                    <a:pt x="5480" y="6000"/>
                    <a:pt x="5613" y="5757"/>
                    <a:pt x="5689" y="5521"/>
                  </a:cubicBezTo>
                  <a:cubicBezTo>
                    <a:pt x="5790" y="5290"/>
                    <a:pt x="5928" y="5092"/>
                    <a:pt x="6028" y="4907"/>
                  </a:cubicBezTo>
                  <a:cubicBezTo>
                    <a:pt x="6120" y="4719"/>
                    <a:pt x="6264" y="4581"/>
                    <a:pt x="6356" y="4455"/>
                  </a:cubicBezTo>
                  <a:cubicBezTo>
                    <a:pt x="6554" y="4208"/>
                    <a:pt x="6667" y="4067"/>
                    <a:pt x="6667" y="4067"/>
                  </a:cubicBezTo>
                  <a:cubicBezTo>
                    <a:pt x="6667" y="4067"/>
                    <a:pt x="6530" y="4196"/>
                    <a:pt x="6290" y="4421"/>
                  </a:cubicBezTo>
                  <a:cubicBezTo>
                    <a:pt x="6176" y="4538"/>
                    <a:pt x="6004" y="4664"/>
                    <a:pt x="5877" y="4844"/>
                  </a:cubicBezTo>
                  <a:cubicBezTo>
                    <a:pt x="5743" y="5019"/>
                    <a:pt x="5565" y="5210"/>
                    <a:pt x="5419" y="5436"/>
                  </a:cubicBezTo>
                  <a:cubicBezTo>
                    <a:pt x="5298" y="5669"/>
                    <a:pt x="5114" y="5913"/>
                    <a:pt x="5013" y="6194"/>
                  </a:cubicBezTo>
                  <a:cubicBezTo>
                    <a:pt x="4905" y="6474"/>
                    <a:pt x="4781" y="6771"/>
                    <a:pt x="4736" y="7091"/>
                  </a:cubicBezTo>
                  <a:cubicBezTo>
                    <a:pt x="4650" y="7408"/>
                    <a:pt x="4651" y="7739"/>
                    <a:pt x="4633" y="8080"/>
                  </a:cubicBezTo>
                  <a:cubicBezTo>
                    <a:pt x="4658" y="8415"/>
                    <a:pt x="4658" y="8766"/>
                    <a:pt x="4745" y="9103"/>
                  </a:cubicBezTo>
                  <a:cubicBezTo>
                    <a:pt x="4804" y="9446"/>
                    <a:pt x="4912" y="9781"/>
                    <a:pt x="5024" y="10110"/>
                  </a:cubicBezTo>
                  <a:cubicBezTo>
                    <a:pt x="5149" y="10435"/>
                    <a:pt x="5278" y="10757"/>
                    <a:pt x="5436" y="11057"/>
                  </a:cubicBezTo>
                  <a:cubicBezTo>
                    <a:pt x="5587" y="11360"/>
                    <a:pt x="5751" y="11647"/>
                    <a:pt x="5922" y="11913"/>
                  </a:cubicBezTo>
                  <a:cubicBezTo>
                    <a:pt x="6081" y="12186"/>
                    <a:pt x="6270" y="12426"/>
                    <a:pt x="6426" y="12658"/>
                  </a:cubicBezTo>
                  <a:cubicBezTo>
                    <a:pt x="6759" y="13104"/>
                    <a:pt x="7080" y="13481"/>
                    <a:pt x="7307" y="13733"/>
                  </a:cubicBezTo>
                  <a:cubicBezTo>
                    <a:pt x="7348" y="13776"/>
                    <a:pt x="7381" y="13812"/>
                    <a:pt x="7415" y="13849"/>
                  </a:cubicBezTo>
                  <a:cubicBezTo>
                    <a:pt x="7220" y="14330"/>
                    <a:pt x="7024" y="14814"/>
                    <a:pt x="6831" y="15288"/>
                  </a:cubicBezTo>
                  <a:cubicBezTo>
                    <a:pt x="6644" y="15749"/>
                    <a:pt x="6459" y="16206"/>
                    <a:pt x="6276" y="16657"/>
                  </a:cubicBezTo>
                  <a:lnTo>
                    <a:pt x="6208" y="16826"/>
                  </a:lnTo>
                  <a:cubicBezTo>
                    <a:pt x="6179" y="16892"/>
                    <a:pt x="6165" y="16963"/>
                    <a:pt x="6143" y="17031"/>
                  </a:cubicBezTo>
                  <a:lnTo>
                    <a:pt x="6057" y="17337"/>
                  </a:lnTo>
                  <a:cubicBezTo>
                    <a:pt x="5003" y="16846"/>
                    <a:pt x="3670" y="16183"/>
                    <a:pt x="2555" y="15335"/>
                  </a:cubicBezTo>
                  <a:lnTo>
                    <a:pt x="2128" y="15000"/>
                  </a:lnTo>
                  <a:lnTo>
                    <a:pt x="1740" y="14645"/>
                  </a:lnTo>
                  <a:cubicBezTo>
                    <a:pt x="1493" y="14404"/>
                    <a:pt x="1265" y="14156"/>
                    <a:pt x="1076" y="13903"/>
                  </a:cubicBezTo>
                  <a:cubicBezTo>
                    <a:pt x="889" y="13649"/>
                    <a:pt x="714" y="13399"/>
                    <a:pt x="602" y="13144"/>
                  </a:cubicBezTo>
                  <a:cubicBezTo>
                    <a:pt x="454" y="12897"/>
                    <a:pt x="392" y="12647"/>
                    <a:pt x="314" y="12418"/>
                  </a:cubicBezTo>
                  <a:cubicBezTo>
                    <a:pt x="219" y="12190"/>
                    <a:pt x="232" y="11970"/>
                    <a:pt x="192" y="11778"/>
                  </a:cubicBezTo>
                  <a:cubicBezTo>
                    <a:pt x="151" y="11585"/>
                    <a:pt x="166" y="11415"/>
                    <a:pt x="172" y="11275"/>
                  </a:cubicBezTo>
                  <a:cubicBezTo>
                    <a:pt x="183" y="10994"/>
                    <a:pt x="189" y="10834"/>
                    <a:pt x="189" y="10834"/>
                  </a:cubicBezTo>
                  <a:cubicBezTo>
                    <a:pt x="189" y="10834"/>
                    <a:pt x="154" y="10993"/>
                    <a:pt x="92" y="11271"/>
                  </a:cubicBezTo>
                  <a:cubicBezTo>
                    <a:pt x="60" y="11411"/>
                    <a:pt x="14" y="11581"/>
                    <a:pt x="19" y="11779"/>
                  </a:cubicBezTo>
                  <a:cubicBezTo>
                    <a:pt x="24" y="11976"/>
                    <a:pt x="-29" y="12205"/>
                    <a:pt x="25" y="12448"/>
                  </a:cubicBezTo>
                  <a:cubicBezTo>
                    <a:pt x="60" y="12693"/>
                    <a:pt x="80" y="12964"/>
                    <a:pt x="186" y="13238"/>
                  </a:cubicBezTo>
                  <a:cubicBezTo>
                    <a:pt x="257" y="13520"/>
                    <a:pt x="391" y="13804"/>
                    <a:pt x="542" y="14096"/>
                  </a:cubicBezTo>
                  <a:cubicBezTo>
                    <a:pt x="694" y="14386"/>
                    <a:pt x="890" y="14678"/>
                    <a:pt x="1107" y="14963"/>
                  </a:cubicBezTo>
                  <a:cubicBezTo>
                    <a:pt x="1222" y="15104"/>
                    <a:pt x="1338" y="15245"/>
                    <a:pt x="1454" y="15387"/>
                  </a:cubicBezTo>
                  <a:lnTo>
                    <a:pt x="1844" y="15793"/>
                  </a:lnTo>
                  <a:cubicBezTo>
                    <a:pt x="2915" y="16867"/>
                    <a:pt x="4266" y="17743"/>
                    <a:pt x="5274" y="18367"/>
                  </a:cubicBezTo>
                  <a:cubicBezTo>
                    <a:pt x="5500" y="18505"/>
                    <a:pt x="5706" y="18630"/>
                    <a:pt x="5895" y="18743"/>
                  </a:cubicBezTo>
                  <a:cubicBezTo>
                    <a:pt x="5959" y="19779"/>
                    <a:pt x="6546" y="20852"/>
                    <a:pt x="7428" y="21600"/>
                  </a:cubicBezTo>
                </a:path>
              </a:pathLst>
            </a:custGeom>
            <a:solidFill>
              <a:srgbClr val="EC586A"/>
            </a:solidFill>
            <a:ln w="12700" cap="flat">
              <a:solidFill>
                <a:srgbClr val="000000"/>
              </a:solid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38" name="AutoShape 7">
              <a:extLst>
                <a:ext uri="{FF2B5EF4-FFF2-40B4-BE49-F238E27FC236}">
                  <a16:creationId xmlns:a16="http://schemas.microsoft.com/office/drawing/2014/main" id="{7D69993B-0977-101D-CDF3-3C7851B16C1E}"/>
                </a:ext>
              </a:extLst>
            </p:cNvPr>
            <p:cNvSpPr>
              <a:spLocks/>
            </p:cNvSpPr>
            <p:nvPr/>
          </p:nvSpPr>
          <p:spPr bwMode="auto">
            <a:xfrm>
              <a:off x="2578100" y="2527300"/>
              <a:ext cx="985838" cy="2041525"/>
            </a:xfrm>
            <a:custGeom>
              <a:avLst/>
              <a:gdLst/>
              <a:ahLst/>
              <a:cxnLst/>
              <a:rect l="0" t="0" r="r" b="b"/>
              <a:pathLst>
                <a:path w="21273" h="21400">
                  <a:moveTo>
                    <a:pt x="4818" y="17"/>
                  </a:moveTo>
                  <a:cubicBezTo>
                    <a:pt x="7699" y="-175"/>
                    <a:pt x="10525" y="1278"/>
                    <a:pt x="12031" y="2388"/>
                  </a:cubicBezTo>
                  <a:cubicBezTo>
                    <a:pt x="13536" y="3497"/>
                    <a:pt x="18958" y="7288"/>
                    <a:pt x="19595" y="8595"/>
                  </a:cubicBezTo>
                  <a:cubicBezTo>
                    <a:pt x="20233" y="9902"/>
                    <a:pt x="21271" y="13886"/>
                    <a:pt x="21271" y="15424"/>
                  </a:cubicBezTo>
                  <a:cubicBezTo>
                    <a:pt x="21271" y="16962"/>
                    <a:pt x="21427" y="21425"/>
                    <a:pt x="19195" y="21400"/>
                  </a:cubicBezTo>
                  <a:cubicBezTo>
                    <a:pt x="16962" y="21375"/>
                    <a:pt x="14880" y="18284"/>
                    <a:pt x="8810" y="17517"/>
                  </a:cubicBezTo>
                  <a:cubicBezTo>
                    <a:pt x="6216" y="17189"/>
                    <a:pt x="500" y="16440"/>
                    <a:pt x="165" y="14482"/>
                  </a:cubicBezTo>
                  <a:cubicBezTo>
                    <a:pt x="-169" y="12524"/>
                    <a:pt x="-173" y="8666"/>
                    <a:pt x="1905" y="8112"/>
                  </a:cubicBezTo>
                  <a:cubicBezTo>
                    <a:pt x="3984" y="7557"/>
                    <a:pt x="1437" y="6467"/>
                    <a:pt x="1413" y="5146"/>
                  </a:cubicBezTo>
                  <a:cubicBezTo>
                    <a:pt x="1388" y="3825"/>
                    <a:pt x="669" y="295"/>
                    <a:pt x="4818" y="17"/>
                  </a:cubicBezTo>
                  <a:close/>
                  <a:moveTo>
                    <a:pt x="4818" y="17"/>
                  </a:moveTo>
                </a:path>
              </a:pathLst>
            </a:custGeom>
            <a:noFill/>
            <a:ln w="12700" cap="flat">
              <a:solidFill>
                <a:srgbClr val="000000"/>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39" name="AutoShape 8">
              <a:extLst>
                <a:ext uri="{FF2B5EF4-FFF2-40B4-BE49-F238E27FC236}">
                  <a16:creationId xmlns:a16="http://schemas.microsoft.com/office/drawing/2014/main" id="{E9136066-1F53-55F0-EFA6-DD5703C62399}"/>
                </a:ext>
              </a:extLst>
            </p:cNvPr>
            <p:cNvSpPr>
              <a:spLocks/>
            </p:cNvSpPr>
            <p:nvPr/>
          </p:nvSpPr>
          <p:spPr bwMode="auto">
            <a:xfrm>
              <a:off x="2616200" y="2565400"/>
              <a:ext cx="914400" cy="1970088"/>
            </a:xfrm>
            <a:custGeom>
              <a:avLst/>
              <a:gdLst/>
              <a:ahLst/>
              <a:cxnLst/>
              <a:rect l="0" t="0" r="r" b="b"/>
              <a:pathLst>
                <a:path w="21190" h="21600">
                  <a:moveTo>
                    <a:pt x="19811" y="21600"/>
                  </a:moveTo>
                  <a:cubicBezTo>
                    <a:pt x="19220" y="21593"/>
                    <a:pt x="18249" y="21043"/>
                    <a:pt x="17310" y="20510"/>
                  </a:cubicBezTo>
                  <a:cubicBezTo>
                    <a:pt x="15489" y="19476"/>
                    <a:pt x="12994" y="18060"/>
                    <a:pt x="8852" y="17550"/>
                  </a:cubicBezTo>
                  <a:cubicBezTo>
                    <a:pt x="6356" y="17242"/>
                    <a:pt x="508" y="16522"/>
                    <a:pt x="193" y="14724"/>
                  </a:cubicBezTo>
                  <a:cubicBezTo>
                    <a:pt x="-400" y="11342"/>
                    <a:pt x="458" y="8743"/>
                    <a:pt x="1632" y="8438"/>
                  </a:cubicBezTo>
                  <a:cubicBezTo>
                    <a:pt x="3632" y="7917"/>
                    <a:pt x="2892" y="7043"/>
                    <a:pt x="2296" y="6341"/>
                  </a:cubicBezTo>
                  <a:cubicBezTo>
                    <a:pt x="1926" y="5905"/>
                    <a:pt x="1544" y="5455"/>
                    <a:pt x="1535" y="4985"/>
                  </a:cubicBezTo>
                  <a:cubicBezTo>
                    <a:pt x="1532" y="4836"/>
                    <a:pt x="1521" y="4660"/>
                    <a:pt x="1508" y="4465"/>
                  </a:cubicBezTo>
                  <a:cubicBezTo>
                    <a:pt x="1412" y="2983"/>
                    <a:pt x="1233" y="225"/>
                    <a:pt x="4471" y="14"/>
                  </a:cubicBezTo>
                  <a:cubicBezTo>
                    <a:pt x="4618" y="5"/>
                    <a:pt x="4769" y="0"/>
                    <a:pt x="4920" y="0"/>
                  </a:cubicBezTo>
                  <a:cubicBezTo>
                    <a:pt x="7318" y="0"/>
                    <a:pt x="9842" y="1199"/>
                    <a:pt x="11404" y="2320"/>
                  </a:cubicBezTo>
                  <a:cubicBezTo>
                    <a:pt x="11623" y="2477"/>
                    <a:pt x="11917" y="2685"/>
                    <a:pt x="12265" y="2931"/>
                  </a:cubicBezTo>
                  <a:cubicBezTo>
                    <a:pt x="14404" y="4438"/>
                    <a:pt x="18853" y="7574"/>
                    <a:pt x="19410" y="8688"/>
                  </a:cubicBezTo>
                  <a:cubicBezTo>
                    <a:pt x="20085" y="10037"/>
                    <a:pt x="21187" y="14195"/>
                    <a:pt x="21187" y="15742"/>
                  </a:cubicBezTo>
                  <a:lnTo>
                    <a:pt x="21188" y="16041"/>
                  </a:lnTo>
                  <a:cubicBezTo>
                    <a:pt x="21193" y="16887"/>
                    <a:pt x="21200" y="18303"/>
                    <a:pt x="20962" y="19513"/>
                  </a:cubicBezTo>
                  <a:cubicBezTo>
                    <a:pt x="20590" y="21396"/>
                    <a:pt x="19846" y="21592"/>
                    <a:pt x="19811" y="21600"/>
                  </a:cubicBezTo>
                  <a:cubicBezTo>
                    <a:pt x="19811" y="21600"/>
                    <a:pt x="19811" y="21600"/>
                    <a:pt x="19811" y="21600"/>
                  </a:cubicBezTo>
                  <a:close/>
                  <a:moveTo>
                    <a:pt x="19811" y="21600"/>
                  </a:moveTo>
                </a:path>
              </a:pathLst>
            </a:custGeom>
            <a:noFill/>
            <a:ln w="12700" cap="flat">
              <a:solidFill>
                <a:srgbClr val="000000"/>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40" name="AutoShape 9">
              <a:extLst>
                <a:ext uri="{FF2B5EF4-FFF2-40B4-BE49-F238E27FC236}">
                  <a16:creationId xmlns:a16="http://schemas.microsoft.com/office/drawing/2014/main" id="{DF3C1BFA-2D63-D6AB-9343-FBD8B13A65E3}"/>
                </a:ext>
              </a:extLst>
            </p:cNvPr>
            <p:cNvSpPr>
              <a:spLocks/>
            </p:cNvSpPr>
            <p:nvPr/>
          </p:nvSpPr>
          <p:spPr bwMode="auto">
            <a:xfrm>
              <a:off x="2438400" y="2273300"/>
              <a:ext cx="171450" cy="787400"/>
            </a:xfrm>
            <a:custGeom>
              <a:avLst/>
              <a:gdLst/>
              <a:ahLst/>
              <a:cxnLst/>
              <a:rect l="0" t="0" r="r" b="b"/>
              <a:pathLst>
                <a:path w="19458" h="20453">
                  <a:moveTo>
                    <a:pt x="11" y="19121"/>
                  </a:moveTo>
                  <a:cubicBezTo>
                    <a:pt x="974" y="15814"/>
                    <a:pt x="897" y="13035"/>
                    <a:pt x="2952" y="11179"/>
                  </a:cubicBezTo>
                  <a:cubicBezTo>
                    <a:pt x="5007" y="9324"/>
                    <a:pt x="6758" y="3750"/>
                    <a:pt x="5883" y="1846"/>
                  </a:cubicBezTo>
                  <a:cubicBezTo>
                    <a:pt x="5007" y="-59"/>
                    <a:pt x="21139" y="-812"/>
                    <a:pt x="19313" y="1158"/>
                  </a:cubicBezTo>
                  <a:cubicBezTo>
                    <a:pt x="17488" y="3127"/>
                    <a:pt x="17266" y="8236"/>
                    <a:pt x="15930" y="10999"/>
                  </a:cubicBezTo>
                  <a:cubicBezTo>
                    <a:pt x="14594" y="13762"/>
                    <a:pt x="16337" y="18758"/>
                    <a:pt x="15466" y="19773"/>
                  </a:cubicBezTo>
                  <a:cubicBezTo>
                    <a:pt x="14594" y="20788"/>
                    <a:pt x="-461" y="20740"/>
                    <a:pt x="11" y="19121"/>
                  </a:cubicBezTo>
                  <a:close/>
                  <a:moveTo>
                    <a:pt x="11" y="19121"/>
                  </a:moveTo>
                </a:path>
              </a:pathLst>
            </a:custGeom>
            <a:noFill/>
            <a:ln w="12700" cap="flat">
              <a:solidFill>
                <a:srgbClr val="000000"/>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41" name="AutoShape 10">
              <a:extLst>
                <a:ext uri="{FF2B5EF4-FFF2-40B4-BE49-F238E27FC236}">
                  <a16:creationId xmlns:a16="http://schemas.microsoft.com/office/drawing/2014/main" id="{1B588884-B8B6-7798-1D91-C539D8AFA56F}"/>
                </a:ext>
              </a:extLst>
            </p:cNvPr>
            <p:cNvSpPr>
              <a:spLocks/>
            </p:cNvSpPr>
            <p:nvPr/>
          </p:nvSpPr>
          <p:spPr bwMode="auto">
            <a:xfrm>
              <a:off x="2565400" y="2767013"/>
              <a:ext cx="866775" cy="1385887"/>
            </a:xfrm>
            <a:custGeom>
              <a:avLst/>
              <a:gdLst/>
              <a:ahLst/>
              <a:cxnLst/>
              <a:rect l="0" t="0" r="r" b="b"/>
              <a:pathLst>
                <a:path w="21474" h="21600">
                  <a:moveTo>
                    <a:pt x="21409" y="20455"/>
                  </a:moveTo>
                  <a:cubicBezTo>
                    <a:pt x="21359" y="20391"/>
                    <a:pt x="21277" y="20297"/>
                    <a:pt x="21136" y="20195"/>
                  </a:cubicBezTo>
                  <a:cubicBezTo>
                    <a:pt x="20864" y="19984"/>
                    <a:pt x="20363" y="19749"/>
                    <a:pt x="19717" y="19529"/>
                  </a:cubicBezTo>
                  <a:cubicBezTo>
                    <a:pt x="19070" y="19309"/>
                    <a:pt x="18279" y="19100"/>
                    <a:pt x="17424" y="18898"/>
                  </a:cubicBezTo>
                  <a:cubicBezTo>
                    <a:pt x="16997" y="18800"/>
                    <a:pt x="16555" y="18698"/>
                    <a:pt x="16106" y="18595"/>
                  </a:cubicBezTo>
                  <a:cubicBezTo>
                    <a:pt x="15661" y="18492"/>
                    <a:pt x="15205" y="18389"/>
                    <a:pt x="14784" y="18270"/>
                  </a:cubicBezTo>
                  <a:cubicBezTo>
                    <a:pt x="14578" y="18211"/>
                    <a:pt x="14383" y="18149"/>
                    <a:pt x="14235" y="18073"/>
                  </a:cubicBezTo>
                  <a:cubicBezTo>
                    <a:pt x="14076" y="17994"/>
                    <a:pt x="13922" y="17895"/>
                    <a:pt x="13774" y="17790"/>
                  </a:cubicBezTo>
                  <a:cubicBezTo>
                    <a:pt x="13479" y="17580"/>
                    <a:pt x="13208" y="17347"/>
                    <a:pt x="12946" y="17118"/>
                  </a:cubicBezTo>
                  <a:cubicBezTo>
                    <a:pt x="12423" y="16657"/>
                    <a:pt x="11928" y="16211"/>
                    <a:pt x="11439" y="15844"/>
                  </a:cubicBezTo>
                  <a:cubicBezTo>
                    <a:pt x="10955" y="15475"/>
                    <a:pt x="10468" y="15188"/>
                    <a:pt x="10082" y="15007"/>
                  </a:cubicBezTo>
                  <a:cubicBezTo>
                    <a:pt x="9899" y="14921"/>
                    <a:pt x="9699" y="14841"/>
                    <a:pt x="9599" y="14805"/>
                  </a:cubicBezTo>
                  <a:cubicBezTo>
                    <a:pt x="9572" y="14795"/>
                    <a:pt x="9549" y="14787"/>
                    <a:pt x="9530" y="14780"/>
                  </a:cubicBezTo>
                  <a:cubicBezTo>
                    <a:pt x="9273" y="14355"/>
                    <a:pt x="9006" y="13942"/>
                    <a:pt x="8768" y="13524"/>
                  </a:cubicBezTo>
                  <a:cubicBezTo>
                    <a:pt x="8611" y="13257"/>
                    <a:pt x="8479" y="12997"/>
                    <a:pt x="8326" y="12716"/>
                  </a:cubicBezTo>
                  <a:cubicBezTo>
                    <a:pt x="8300" y="12668"/>
                    <a:pt x="8270" y="12623"/>
                    <a:pt x="8243" y="12577"/>
                  </a:cubicBezTo>
                  <a:cubicBezTo>
                    <a:pt x="8763" y="12684"/>
                    <a:pt x="9361" y="12807"/>
                    <a:pt x="10002" y="12940"/>
                  </a:cubicBezTo>
                  <a:cubicBezTo>
                    <a:pt x="10340" y="13008"/>
                    <a:pt x="10692" y="13077"/>
                    <a:pt x="11056" y="13142"/>
                  </a:cubicBezTo>
                  <a:cubicBezTo>
                    <a:pt x="11420" y="13207"/>
                    <a:pt x="11793" y="13270"/>
                    <a:pt x="12179" y="13317"/>
                  </a:cubicBezTo>
                  <a:cubicBezTo>
                    <a:pt x="12559" y="13369"/>
                    <a:pt x="12957" y="13399"/>
                    <a:pt x="13350" y="13414"/>
                  </a:cubicBezTo>
                  <a:cubicBezTo>
                    <a:pt x="13748" y="13417"/>
                    <a:pt x="14147" y="13404"/>
                    <a:pt x="14524" y="13333"/>
                  </a:cubicBezTo>
                  <a:cubicBezTo>
                    <a:pt x="14676" y="13311"/>
                    <a:pt x="14868" y="13267"/>
                    <a:pt x="15005" y="13256"/>
                  </a:cubicBezTo>
                  <a:cubicBezTo>
                    <a:pt x="15150" y="13235"/>
                    <a:pt x="15301" y="13228"/>
                    <a:pt x="15448" y="13225"/>
                  </a:cubicBezTo>
                  <a:cubicBezTo>
                    <a:pt x="15740" y="13222"/>
                    <a:pt x="16011" y="13265"/>
                    <a:pt x="16232" y="13346"/>
                  </a:cubicBezTo>
                  <a:cubicBezTo>
                    <a:pt x="16456" y="13426"/>
                    <a:pt x="16626" y="13541"/>
                    <a:pt x="16752" y="13654"/>
                  </a:cubicBezTo>
                  <a:cubicBezTo>
                    <a:pt x="16877" y="13768"/>
                    <a:pt x="16970" y="13878"/>
                    <a:pt x="17032" y="13972"/>
                  </a:cubicBezTo>
                  <a:cubicBezTo>
                    <a:pt x="17098" y="14066"/>
                    <a:pt x="17141" y="14142"/>
                    <a:pt x="17168" y="14194"/>
                  </a:cubicBezTo>
                  <a:cubicBezTo>
                    <a:pt x="17196" y="14247"/>
                    <a:pt x="17210" y="14275"/>
                    <a:pt x="17210" y="14275"/>
                  </a:cubicBezTo>
                  <a:cubicBezTo>
                    <a:pt x="17210" y="14275"/>
                    <a:pt x="17202" y="14246"/>
                    <a:pt x="17187" y="14191"/>
                  </a:cubicBezTo>
                  <a:cubicBezTo>
                    <a:pt x="17173" y="14137"/>
                    <a:pt x="17148" y="14057"/>
                    <a:pt x="17104" y="13956"/>
                  </a:cubicBezTo>
                  <a:cubicBezTo>
                    <a:pt x="17064" y="13855"/>
                    <a:pt x="16997" y="13734"/>
                    <a:pt x="16893" y="13601"/>
                  </a:cubicBezTo>
                  <a:cubicBezTo>
                    <a:pt x="16787" y="13468"/>
                    <a:pt x="16632" y="13322"/>
                    <a:pt x="16391" y="13202"/>
                  </a:cubicBezTo>
                  <a:cubicBezTo>
                    <a:pt x="16153" y="13080"/>
                    <a:pt x="15829" y="12994"/>
                    <a:pt x="15480" y="12965"/>
                  </a:cubicBezTo>
                  <a:cubicBezTo>
                    <a:pt x="15306" y="12952"/>
                    <a:pt x="15126" y="12944"/>
                    <a:pt x="14937" y="12952"/>
                  </a:cubicBezTo>
                  <a:cubicBezTo>
                    <a:pt x="14736" y="12954"/>
                    <a:pt x="14596" y="12976"/>
                    <a:pt x="14402" y="12987"/>
                  </a:cubicBezTo>
                  <a:cubicBezTo>
                    <a:pt x="14093" y="13014"/>
                    <a:pt x="13761" y="12994"/>
                    <a:pt x="13427" y="12959"/>
                  </a:cubicBezTo>
                  <a:cubicBezTo>
                    <a:pt x="13091" y="12914"/>
                    <a:pt x="12753" y="12856"/>
                    <a:pt x="12416" y="12776"/>
                  </a:cubicBezTo>
                  <a:cubicBezTo>
                    <a:pt x="12079" y="12701"/>
                    <a:pt x="11746" y="12609"/>
                    <a:pt x="11418" y="12516"/>
                  </a:cubicBezTo>
                  <a:cubicBezTo>
                    <a:pt x="11091" y="12423"/>
                    <a:pt x="10770" y="12325"/>
                    <a:pt x="10459" y="12228"/>
                  </a:cubicBezTo>
                  <a:cubicBezTo>
                    <a:pt x="9832" y="12029"/>
                    <a:pt x="9246" y="11844"/>
                    <a:pt x="8745" y="11685"/>
                  </a:cubicBezTo>
                  <a:cubicBezTo>
                    <a:pt x="8488" y="11606"/>
                    <a:pt x="8253" y="11534"/>
                    <a:pt x="8044" y="11470"/>
                  </a:cubicBezTo>
                  <a:cubicBezTo>
                    <a:pt x="7831" y="11407"/>
                    <a:pt x="7646" y="11352"/>
                    <a:pt x="7493" y="11307"/>
                  </a:cubicBezTo>
                  <a:cubicBezTo>
                    <a:pt x="7447" y="11294"/>
                    <a:pt x="7410" y="11284"/>
                    <a:pt x="7371" y="11273"/>
                  </a:cubicBezTo>
                  <a:cubicBezTo>
                    <a:pt x="7139" y="10954"/>
                    <a:pt x="6905" y="10640"/>
                    <a:pt x="6669" y="10338"/>
                  </a:cubicBezTo>
                  <a:cubicBezTo>
                    <a:pt x="5899" y="9354"/>
                    <a:pt x="5137" y="8453"/>
                    <a:pt x="4462" y="7685"/>
                  </a:cubicBezTo>
                  <a:cubicBezTo>
                    <a:pt x="4408" y="7623"/>
                    <a:pt x="4354" y="7563"/>
                    <a:pt x="4301" y="7503"/>
                  </a:cubicBezTo>
                  <a:cubicBezTo>
                    <a:pt x="4634" y="7473"/>
                    <a:pt x="4998" y="7423"/>
                    <a:pt x="5378" y="7343"/>
                  </a:cubicBezTo>
                  <a:cubicBezTo>
                    <a:pt x="5512" y="7314"/>
                    <a:pt x="5650" y="7281"/>
                    <a:pt x="5788" y="7245"/>
                  </a:cubicBezTo>
                  <a:cubicBezTo>
                    <a:pt x="6062" y="7354"/>
                    <a:pt x="6595" y="7565"/>
                    <a:pt x="7293" y="7841"/>
                  </a:cubicBezTo>
                  <a:cubicBezTo>
                    <a:pt x="8320" y="8246"/>
                    <a:pt x="9691" y="8785"/>
                    <a:pt x="11076" y="9314"/>
                  </a:cubicBezTo>
                  <a:cubicBezTo>
                    <a:pt x="11772" y="9577"/>
                    <a:pt x="12455" y="9842"/>
                    <a:pt x="13145" y="10071"/>
                  </a:cubicBezTo>
                  <a:cubicBezTo>
                    <a:pt x="13491" y="10185"/>
                    <a:pt x="13864" y="10268"/>
                    <a:pt x="14205" y="10324"/>
                  </a:cubicBezTo>
                  <a:cubicBezTo>
                    <a:pt x="14551" y="10381"/>
                    <a:pt x="14882" y="10416"/>
                    <a:pt x="15189" y="10436"/>
                  </a:cubicBezTo>
                  <a:cubicBezTo>
                    <a:pt x="15804" y="10474"/>
                    <a:pt x="16316" y="10450"/>
                    <a:pt x="16667" y="10415"/>
                  </a:cubicBezTo>
                  <a:cubicBezTo>
                    <a:pt x="16842" y="10396"/>
                    <a:pt x="16979" y="10378"/>
                    <a:pt x="17070" y="10362"/>
                  </a:cubicBezTo>
                  <a:cubicBezTo>
                    <a:pt x="17161" y="10347"/>
                    <a:pt x="17210" y="10339"/>
                    <a:pt x="17210" y="10339"/>
                  </a:cubicBezTo>
                  <a:cubicBezTo>
                    <a:pt x="17210" y="10339"/>
                    <a:pt x="17160" y="10343"/>
                    <a:pt x="17067" y="10351"/>
                  </a:cubicBezTo>
                  <a:cubicBezTo>
                    <a:pt x="16973" y="10361"/>
                    <a:pt x="16835" y="10368"/>
                    <a:pt x="16660" y="10373"/>
                  </a:cubicBezTo>
                  <a:cubicBezTo>
                    <a:pt x="16310" y="10382"/>
                    <a:pt x="15808" y="10368"/>
                    <a:pt x="15227" y="10287"/>
                  </a:cubicBezTo>
                  <a:cubicBezTo>
                    <a:pt x="14937" y="10245"/>
                    <a:pt x="14628" y="10188"/>
                    <a:pt x="14315" y="10111"/>
                  </a:cubicBezTo>
                  <a:cubicBezTo>
                    <a:pt x="13998" y="10032"/>
                    <a:pt x="13693" y="9937"/>
                    <a:pt x="13390" y="9806"/>
                  </a:cubicBezTo>
                  <a:cubicBezTo>
                    <a:pt x="12786" y="9543"/>
                    <a:pt x="12148" y="9224"/>
                    <a:pt x="11515" y="8914"/>
                  </a:cubicBezTo>
                  <a:cubicBezTo>
                    <a:pt x="10248" y="8288"/>
                    <a:pt x="8992" y="7650"/>
                    <a:pt x="8052" y="7171"/>
                  </a:cubicBezTo>
                  <a:cubicBezTo>
                    <a:pt x="7725" y="7004"/>
                    <a:pt x="7440" y="6859"/>
                    <a:pt x="7203" y="6737"/>
                  </a:cubicBezTo>
                  <a:cubicBezTo>
                    <a:pt x="7306" y="6687"/>
                    <a:pt x="7407" y="6634"/>
                    <a:pt x="7507" y="6578"/>
                  </a:cubicBezTo>
                  <a:cubicBezTo>
                    <a:pt x="7737" y="6547"/>
                    <a:pt x="8159" y="6489"/>
                    <a:pt x="8703" y="6414"/>
                  </a:cubicBezTo>
                  <a:cubicBezTo>
                    <a:pt x="8825" y="6397"/>
                    <a:pt x="8954" y="6378"/>
                    <a:pt x="9088" y="6359"/>
                  </a:cubicBezTo>
                  <a:cubicBezTo>
                    <a:pt x="9105" y="6358"/>
                    <a:pt x="9118" y="6358"/>
                    <a:pt x="9136" y="6358"/>
                  </a:cubicBezTo>
                  <a:cubicBezTo>
                    <a:pt x="9279" y="6353"/>
                    <a:pt x="9433" y="6356"/>
                    <a:pt x="9620" y="6355"/>
                  </a:cubicBezTo>
                  <a:cubicBezTo>
                    <a:pt x="9805" y="6352"/>
                    <a:pt x="10018" y="6362"/>
                    <a:pt x="10249" y="6366"/>
                  </a:cubicBezTo>
                  <a:cubicBezTo>
                    <a:pt x="10480" y="6375"/>
                    <a:pt x="10730" y="6388"/>
                    <a:pt x="10993" y="6405"/>
                  </a:cubicBezTo>
                  <a:cubicBezTo>
                    <a:pt x="11255" y="6428"/>
                    <a:pt x="11533" y="6448"/>
                    <a:pt x="11815" y="6487"/>
                  </a:cubicBezTo>
                  <a:cubicBezTo>
                    <a:pt x="12101" y="6516"/>
                    <a:pt x="12384" y="6570"/>
                    <a:pt x="12679" y="6618"/>
                  </a:cubicBezTo>
                  <a:cubicBezTo>
                    <a:pt x="12963" y="6681"/>
                    <a:pt x="13261" y="6735"/>
                    <a:pt x="13537" y="6819"/>
                  </a:cubicBezTo>
                  <a:cubicBezTo>
                    <a:pt x="13825" y="6890"/>
                    <a:pt x="14085" y="6992"/>
                    <a:pt x="14353" y="7084"/>
                  </a:cubicBezTo>
                  <a:cubicBezTo>
                    <a:pt x="14596" y="7195"/>
                    <a:pt x="14858" y="7292"/>
                    <a:pt x="15065" y="7420"/>
                  </a:cubicBezTo>
                  <a:cubicBezTo>
                    <a:pt x="15171" y="7482"/>
                    <a:pt x="15287" y="7537"/>
                    <a:pt x="15381" y="7602"/>
                  </a:cubicBezTo>
                  <a:cubicBezTo>
                    <a:pt x="15474" y="7668"/>
                    <a:pt x="15566" y="7733"/>
                    <a:pt x="15655" y="7796"/>
                  </a:cubicBezTo>
                  <a:cubicBezTo>
                    <a:pt x="15749" y="7857"/>
                    <a:pt x="15824" y="7924"/>
                    <a:pt x="15894" y="7990"/>
                  </a:cubicBezTo>
                  <a:cubicBezTo>
                    <a:pt x="15966" y="8056"/>
                    <a:pt x="16035" y="8120"/>
                    <a:pt x="16102" y="8181"/>
                  </a:cubicBezTo>
                  <a:cubicBezTo>
                    <a:pt x="16231" y="8305"/>
                    <a:pt x="16315" y="8432"/>
                    <a:pt x="16409" y="8538"/>
                  </a:cubicBezTo>
                  <a:cubicBezTo>
                    <a:pt x="16507" y="8644"/>
                    <a:pt x="16550" y="8747"/>
                    <a:pt x="16602" y="8828"/>
                  </a:cubicBezTo>
                  <a:cubicBezTo>
                    <a:pt x="16699" y="8993"/>
                    <a:pt x="16755" y="9087"/>
                    <a:pt x="16755" y="9087"/>
                  </a:cubicBezTo>
                  <a:cubicBezTo>
                    <a:pt x="16755" y="9087"/>
                    <a:pt x="16715" y="8990"/>
                    <a:pt x="16646" y="8819"/>
                  </a:cubicBezTo>
                  <a:cubicBezTo>
                    <a:pt x="16607" y="8735"/>
                    <a:pt x="16581" y="8627"/>
                    <a:pt x="16500" y="8514"/>
                  </a:cubicBezTo>
                  <a:cubicBezTo>
                    <a:pt x="16424" y="8401"/>
                    <a:pt x="16359" y="8266"/>
                    <a:pt x="16248" y="8130"/>
                  </a:cubicBezTo>
                  <a:cubicBezTo>
                    <a:pt x="16190" y="8063"/>
                    <a:pt x="16130" y="7993"/>
                    <a:pt x="16067" y="7920"/>
                  </a:cubicBezTo>
                  <a:cubicBezTo>
                    <a:pt x="16006" y="7846"/>
                    <a:pt x="15939" y="7771"/>
                    <a:pt x="15853" y="7702"/>
                  </a:cubicBezTo>
                  <a:cubicBezTo>
                    <a:pt x="15771" y="7630"/>
                    <a:pt x="15687" y="7556"/>
                    <a:pt x="15601" y="7481"/>
                  </a:cubicBezTo>
                  <a:cubicBezTo>
                    <a:pt x="15512" y="7406"/>
                    <a:pt x="15402" y="7340"/>
                    <a:pt x="15300" y="7267"/>
                  </a:cubicBezTo>
                  <a:cubicBezTo>
                    <a:pt x="15102" y="7117"/>
                    <a:pt x="14846" y="6996"/>
                    <a:pt x="14602" y="6859"/>
                  </a:cubicBezTo>
                  <a:cubicBezTo>
                    <a:pt x="14336" y="6743"/>
                    <a:pt x="14072" y="6615"/>
                    <a:pt x="13779" y="6519"/>
                  </a:cubicBezTo>
                  <a:cubicBezTo>
                    <a:pt x="13496" y="6409"/>
                    <a:pt x="13190" y="6329"/>
                    <a:pt x="12894" y="6242"/>
                  </a:cubicBezTo>
                  <a:cubicBezTo>
                    <a:pt x="12591" y="6170"/>
                    <a:pt x="12292" y="6092"/>
                    <a:pt x="11994" y="6040"/>
                  </a:cubicBezTo>
                  <a:cubicBezTo>
                    <a:pt x="11787" y="5997"/>
                    <a:pt x="11585" y="5965"/>
                    <a:pt x="11386" y="5935"/>
                  </a:cubicBezTo>
                  <a:cubicBezTo>
                    <a:pt x="11517" y="5901"/>
                    <a:pt x="11648" y="5866"/>
                    <a:pt x="11779" y="5827"/>
                  </a:cubicBezTo>
                  <a:cubicBezTo>
                    <a:pt x="12048" y="5750"/>
                    <a:pt x="12337" y="5634"/>
                    <a:pt x="12558" y="5512"/>
                  </a:cubicBezTo>
                  <a:cubicBezTo>
                    <a:pt x="12774" y="5393"/>
                    <a:pt x="12981" y="5267"/>
                    <a:pt x="13168" y="5150"/>
                  </a:cubicBezTo>
                  <a:cubicBezTo>
                    <a:pt x="13544" y="4912"/>
                    <a:pt x="13889" y="4695"/>
                    <a:pt x="14218" y="4535"/>
                  </a:cubicBezTo>
                  <a:cubicBezTo>
                    <a:pt x="14382" y="4454"/>
                    <a:pt x="14540" y="4387"/>
                    <a:pt x="14688" y="4336"/>
                  </a:cubicBezTo>
                  <a:cubicBezTo>
                    <a:pt x="14836" y="4284"/>
                    <a:pt x="14972" y="4248"/>
                    <a:pt x="15088" y="4225"/>
                  </a:cubicBezTo>
                  <a:cubicBezTo>
                    <a:pt x="15205" y="4201"/>
                    <a:pt x="15299" y="4188"/>
                    <a:pt x="15365" y="4183"/>
                  </a:cubicBezTo>
                  <a:cubicBezTo>
                    <a:pt x="15431" y="4177"/>
                    <a:pt x="15466" y="4173"/>
                    <a:pt x="15466" y="4173"/>
                  </a:cubicBezTo>
                  <a:cubicBezTo>
                    <a:pt x="15466" y="4173"/>
                    <a:pt x="15430" y="4173"/>
                    <a:pt x="15364" y="4173"/>
                  </a:cubicBezTo>
                  <a:cubicBezTo>
                    <a:pt x="15297" y="4171"/>
                    <a:pt x="15199" y="4175"/>
                    <a:pt x="15074" y="4187"/>
                  </a:cubicBezTo>
                  <a:cubicBezTo>
                    <a:pt x="14950" y="4199"/>
                    <a:pt x="14800" y="4222"/>
                    <a:pt x="14634" y="4260"/>
                  </a:cubicBezTo>
                  <a:cubicBezTo>
                    <a:pt x="14467" y="4298"/>
                    <a:pt x="14285" y="4351"/>
                    <a:pt x="14096" y="4417"/>
                  </a:cubicBezTo>
                  <a:cubicBezTo>
                    <a:pt x="13714" y="4549"/>
                    <a:pt x="13304" y="4737"/>
                    <a:pt x="12875" y="4933"/>
                  </a:cubicBezTo>
                  <a:cubicBezTo>
                    <a:pt x="12658" y="5032"/>
                    <a:pt x="12445" y="5127"/>
                    <a:pt x="12214" y="5217"/>
                  </a:cubicBezTo>
                  <a:cubicBezTo>
                    <a:pt x="11989" y="5305"/>
                    <a:pt x="11778" y="5362"/>
                    <a:pt x="11517" y="5409"/>
                  </a:cubicBezTo>
                  <a:cubicBezTo>
                    <a:pt x="11012" y="5503"/>
                    <a:pt x="10466" y="5552"/>
                    <a:pt x="9954" y="5589"/>
                  </a:cubicBezTo>
                  <a:cubicBezTo>
                    <a:pt x="9472" y="5623"/>
                    <a:pt x="9016" y="5644"/>
                    <a:pt x="8615" y="5660"/>
                  </a:cubicBezTo>
                  <a:lnTo>
                    <a:pt x="8681" y="5558"/>
                  </a:lnTo>
                  <a:cubicBezTo>
                    <a:pt x="8725" y="5495"/>
                    <a:pt x="8773" y="5403"/>
                    <a:pt x="8818" y="5319"/>
                  </a:cubicBezTo>
                  <a:cubicBezTo>
                    <a:pt x="8868" y="5232"/>
                    <a:pt x="8891" y="5153"/>
                    <a:pt x="8927" y="5070"/>
                  </a:cubicBezTo>
                  <a:cubicBezTo>
                    <a:pt x="8988" y="4905"/>
                    <a:pt x="9026" y="4739"/>
                    <a:pt x="9052" y="4573"/>
                  </a:cubicBezTo>
                  <a:cubicBezTo>
                    <a:pt x="9083" y="4342"/>
                    <a:pt x="9077" y="4113"/>
                    <a:pt x="9043" y="3889"/>
                  </a:cubicBezTo>
                  <a:cubicBezTo>
                    <a:pt x="9051" y="3864"/>
                    <a:pt x="9057" y="3840"/>
                    <a:pt x="9067" y="3814"/>
                  </a:cubicBezTo>
                  <a:cubicBezTo>
                    <a:pt x="9109" y="3736"/>
                    <a:pt x="9142" y="3649"/>
                    <a:pt x="9199" y="3561"/>
                  </a:cubicBezTo>
                  <a:cubicBezTo>
                    <a:pt x="9265" y="3477"/>
                    <a:pt x="9315" y="3379"/>
                    <a:pt x="9408" y="3293"/>
                  </a:cubicBezTo>
                  <a:cubicBezTo>
                    <a:pt x="9451" y="3248"/>
                    <a:pt x="9494" y="3202"/>
                    <a:pt x="9538" y="3156"/>
                  </a:cubicBezTo>
                  <a:cubicBezTo>
                    <a:pt x="9590" y="3113"/>
                    <a:pt x="9643" y="3069"/>
                    <a:pt x="9696" y="3025"/>
                  </a:cubicBezTo>
                  <a:cubicBezTo>
                    <a:pt x="9798" y="2934"/>
                    <a:pt x="9931" y="2858"/>
                    <a:pt x="10056" y="2775"/>
                  </a:cubicBezTo>
                  <a:cubicBezTo>
                    <a:pt x="10192" y="2701"/>
                    <a:pt x="10325" y="2623"/>
                    <a:pt x="10475" y="2562"/>
                  </a:cubicBezTo>
                  <a:cubicBezTo>
                    <a:pt x="10617" y="2492"/>
                    <a:pt x="10776" y="2444"/>
                    <a:pt x="10924" y="2388"/>
                  </a:cubicBezTo>
                  <a:cubicBezTo>
                    <a:pt x="11081" y="2346"/>
                    <a:pt x="11229" y="2296"/>
                    <a:pt x="11381" y="2270"/>
                  </a:cubicBezTo>
                  <a:cubicBezTo>
                    <a:pt x="11530" y="2235"/>
                    <a:pt x="11677" y="2218"/>
                    <a:pt x="11813" y="2201"/>
                  </a:cubicBezTo>
                  <a:cubicBezTo>
                    <a:pt x="11949" y="2185"/>
                    <a:pt x="12076" y="2184"/>
                    <a:pt x="12189" y="2179"/>
                  </a:cubicBezTo>
                  <a:cubicBezTo>
                    <a:pt x="12301" y="2185"/>
                    <a:pt x="12400" y="2186"/>
                    <a:pt x="12481" y="2193"/>
                  </a:cubicBezTo>
                  <a:cubicBezTo>
                    <a:pt x="12640" y="2218"/>
                    <a:pt x="12731" y="2231"/>
                    <a:pt x="12731" y="2231"/>
                  </a:cubicBezTo>
                  <a:cubicBezTo>
                    <a:pt x="12731" y="2231"/>
                    <a:pt x="12642" y="2212"/>
                    <a:pt x="12486" y="2177"/>
                  </a:cubicBezTo>
                  <a:cubicBezTo>
                    <a:pt x="12407" y="2164"/>
                    <a:pt x="12307" y="2156"/>
                    <a:pt x="12192" y="2143"/>
                  </a:cubicBezTo>
                  <a:cubicBezTo>
                    <a:pt x="12077" y="2140"/>
                    <a:pt x="11945" y="2133"/>
                    <a:pt x="11802" y="2140"/>
                  </a:cubicBezTo>
                  <a:cubicBezTo>
                    <a:pt x="11659" y="2148"/>
                    <a:pt x="11503" y="2156"/>
                    <a:pt x="11343" y="2182"/>
                  </a:cubicBezTo>
                  <a:cubicBezTo>
                    <a:pt x="11179" y="2199"/>
                    <a:pt x="11017" y="2240"/>
                    <a:pt x="10844" y="2275"/>
                  </a:cubicBezTo>
                  <a:cubicBezTo>
                    <a:pt x="10681" y="2322"/>
                    <a:pt x="10503" y="2363"/>
                    <a:pt x="10341" y="2426"/>
                  </a:cubicBezTo>
                  <a:cubicBezTo>
                    <a:pt x="10170" y="2482"/>
                    <a:pt x="10014" y="2554"/>
                    <a:pt x="9854" y="2625"/>
                  </a:cubicBezTo>
                  <a:cubicBezTo>
                    <a:pt x="9706" y="2704"/>
                    <a:pt x="9547" y="2779"/>
                    <a:pt x="9418" y="2871"/>
                  </a:cubicBezTo>
                  <a:cubicBezTo>
                    <a:pt x="9352" y="2915"/>
                    <a:pt x="9286" y="2960"/>
                    <a:pt x="9221" y="3004"/>
                  </a:cubicBezTo>
                  <a:cubicBezTo>
                    <a:pt x="9163" y="3052"/>
                    <a:pt x="9107" y="3099"/>
                    <a:pt x="9051" y="3146"/>
                  </a:cubicBezTo>
                  <a:cubicBezTo>
                    <a:pt x="8986" y="3195"/>
                    <a:pt x="8934" y="3249"/>
                    <a:pt x="8885" y="3302"/>
                  </a:cubicBezTo>
                  <a:cubicBezTo>
                    <a:pt x="8803" y="3091"/>
                    <a:pt x="8698" y="2889"/>
                    <a:pt x="8570" y="2699"/>
                  </a:cubicBezTo>
                  <a:cubicBezTo>
                    <a:pt x="8391" y="2423"/>
                    <a:pt x="8143" y="2166"/>
                    <a:pt x="7923" y="1950"/>
                  </a:cubicBezTo>
                  <a:cubicBezTo>
                    <a:pt x="7710" y="1737"/>
                    <a:pt x="7557" y="1522"/>
                    <a:pt x="7492" y="1310"/>
                  </a:cubicBezTo>
                  <a:cubicBezTo>
                    <a:pt x="7421" y="1100"/>
                    <a:pt x="7447" y="898"/>
                    <a:pt x="7534" y="728"/>
                  </a:cubicBezTo>
                  <a:cubicBezTo>
                    <a:pt x="7618" y="558"/>
                    <a:pt x="7748" y="419"/>
                    <a:pt x="7873" y="313"/>
                  </a:cubicBezTo>
                  <a:cubicBezTo>
                    <a:pt x="7995" y="206"/>
                    <a:pt x="8108" y="128"/>
                    <a:pt x="8188" y="78"/>
                  </a:cubicBezTo>
                  <a:cubicBezTo>
                    <a:pt x="8268" y="27"/>
                    <a:pt x="8311" y="0"/>
                    <a:pt x="8311" y="0"/>
                  </a:cubicBezTo>
                  <a:cubicBezTo>
                    <a:pt x="8311" y="0"/>
                    <a:pt x="8263" y="24"/>
                    <a:pt x="8174" y="68"/>
                  </a:cubicBezTo>
                  <a:cubicBezTo>
                    <a:pt x="8084" y="113"/>
                    <a:pt x="7956" y="181"/>
                    <a:pt x="7810" y="281"/>
                  </a:cubicBezTo>
                  <a:cubicBezTo>
                    <a:pt x="7662" y="379"/>
                    <a:pt x="7498" y="512"/>
                    <a:pt x="7371" y="689"/>
                  </a:cubicBezTo>
                  <a:cubicBezTo>
                    <a:pt x="7240" y="865"/>
                    <a:pt x="7165" y="1091"/>
                    <a:pt x="7199" y="1334"/>
                  </a:cubicBezTo>
                  <a:cubicBezTo>
                    <a:pt x="7225" y="1578"/>
                    <a:pt x="7352" y="1835"/>
                    <a:pt x="7537" y="2082"/>
                  </a:cubicBezTo>
                  <a:cubicBezTo>
                    <a:pt x="7720" y="2324"/>
                    <a:pt x="7881" y="2558"/>
                    <a:pt x="7996" y="2825"/>
                  </a:cubicBezTo>
                  <a:cubicBezTo>
                    <a:pt x="8226" y="3350"/>
                    <a:pt x="8273" y="3940"/>
                    <a:pt x="8082" y="4484"/>
                  </a:cubicBezTo>
                  <a:cubicBezTo>
                    <a:pt x="8031" y="4619"/>
                    <a:pt x="7972" y="4752"/>
                    <a:pt x="7896" y="4879"/>
                  </a:cubicBezTo>
                  <a:cubicBezTo>
                    <a:pt x="7854" y="4939"/>
                    <a:pt x="7819" y="5009"/>
                    <a:pt x="7773" y="5061"/>
                  </a:cubicBezTo>
                  <a:cubicBezTo>
                    <a:pt x="7729" y="5116"/>
                    <a:pt x="7695" y="5167"/>
                    <a:pt x="7629" y="5237"/>
                  </a:cubicBezTo>
                  <a:cubicBezTo>
                    <a:pt x="7432" y="5466"/>
                    <a:pt x="7173" y="5634"/>
                    <a:pt x="6868" y="5787"/>
                  </a:cubicBezTo>
                  <a:cubicBezTo>
                    <a:pt x="6261" y="6086"/>
                    <a:pt x="5544" y="6252"/>
                    <a:pt x="4939" y="6324"/>
                  </a:cubicBezTo>
                  <a:cubicBezTo>
                    <a:pt x="4329" y="6398"/>
                    <a:pt x="3826" y="6378"/>
                    <a:pt x="3501" y="6343"/>
                  </a:cubicBezTo>
                  <a:cubicBezTo>
                    <a:pt x="3419" y="6335"/>
                    <a:pt x="3349" y="6323"/>
                    <a:pt x="3287" y="6316"/>
                  </a:cubicBezTo>
                  <a:cubicBezTo>
                    <a:pt x="3254" y="6310"/>
                    <a:pt x="3229" y="6305"/>
                    <a:pt x="3202" y="6300"/>
                  </a:cubicBezTo>
                  <a:cubicBezTo>
                    <a:pt x="3045" y="6132"/>
                    <a:pt x="2898" y="5978"/>
                    <a:pt x="2763" y="5842"/>
                  </a:cubicBezTo>
                  <a:cubicBezTo>
                    <a:pt x="2544" y="5615"/>
                    <a:pt x="2375" y="5447"/>
                    <a:pt x="2261" y="5333"/>
                  </a:cubicBezTo>
                  <a:cubicBezTo>
                    <a:pt x="2146" y="5219"/>
                    <a:pt x="1925" y="5043"/>
                    <a:pt x="1925" y="5043"/>
                  </a:cubicBezTo>
                  <a:cubicBezTo>
                    <a:pt x="1925" y="5043"/>
                    <a:pt x="-126" y="6306"/>
                    <a:pt x="6" y="6413"/>
                  </a:cubicBezTo>
                  <a:cubicBezTo>
                    <a:pt x="140" y="6521"/>
                    <a:pt x="281" y="6621"/>
                    <a:pt x="510" y="6813"/>
                  </a:cubicBezTo>
                  <a:cubicBezTo>
                    <a:pt x="742" y="7004"/>
                    <a:pt x="1027" y="7250"/>
                    <a:pt x="1349" y="7530"/>
                  </a:cubicBezTo>
                  <a:cubicBezTo>
                    <a:pt x="1670" y="7811"/>
                    <a:pt x="2029" y="8131"/>
                    <a:pt x="2415" y="8483"/>
                  </a:cubicBezTo>
                  <a:cubicBezTo>
                    <a:pt x="3185" y="9189"/>
                    <a:pt x="4066" y="10023"/>
                    <a:pt x="4960" y="10932"/>
                  </a:cubicBezTo>
                  <a:cubicBezTo>
                    <a:pt x="5180" y="11156"/>
                    <a:pt x="5400" y="11385"/>
                    <a:pt x="5618" y="11616"/>
                  </a:cubicBezTo>
                  <a:lnTo>
                    <a:pt x="5597" y="11619"/>
                  </a:lnTo>
                  <a:cubicBezTo>
                    <a:pt x="5597" y="11619"/>
                    <a:pt x="5603" y="11633"/>
                    <a:pt x="5614" y="11658"/>
                  </a:cubicBezTo>
                  <a:cubicBezTo>
                    <a:pt x="5623" y="11679"/>
                    <a:pt x="5648" y="11726"/>
                    <a:pt x="5657" y="11758"/>
                  </a:cubicBezTo>
                  <a:cubicBezTo>
                    <a:pt x="5671" y="11792"/>
                    <a:pt x="5687" y="11839"/>
                    <a:pt x="5700" y="11899"/>
                  </a:cubicBezTo>
                  <a:cubicBezTo>
                    <a:pt x="5713" y="11957"/>
                    <a:pt x="5724" y="12024"/>
                    <a:pt x="5726" y="12098"/>
                  </a:cubicBezTo>
                  <a:cubicBezTo>
                    <a:pt x="5745" y="12392"/>
                    <a:pt x="5646" y="12815"/>
                    <a:pt x="5336" y="13177"/>
                  </a:cubicBezTo>
                  <a:cubicBezTo>
                    <a:pt x="5183" y="13356"/>
                    <a:pt x="4975" y="13518"/>
                    <a:pt x="4723" y="13612"/>
                  </a:cubicBezTo>
                  <a:cubicBezTo>
                    <a:pt x="4474" y="13708"/>
                    <a:pt x="4177" y="13711"/>
                    <a:pt x="3947" y="13653"/>
                  </a:cubicBezTo>
                  <a:cubicBezTo>
                    <a:pt x="3830" y="13627"/>
                    <a:pt x="3728" y="13589"/>
                    <a:pt x="3643" y="13551"/>
                  </a:cubicBezTo>
                  <a:cubicBezTo>
                    <a:pt x="3554" y="13516"/>
                    <a:pt x="3490" y="13474"/>
                    <a:pt x="3430" y="13444"/>
                  </a:cubicBezTo>
                  <a:cubicBezTo>
                    <a:pt x="3322" y="13375"/>
                    <a:pt x="3260" y="13336"/>
                    <a:pt x="3260" y="13336"/>
                  </a:cubicBezTo>
                  <a:cubicBezTo>
                    <a:pt x="3260" y="13336"/>
                    <a:pt x="3312" y="13381"/>
                    <a:pt x="3402" y="13460"/>
                  </a:cubicBezTo>
                  <a:cubicBezTo>
                    <a:pt x="3454" y="13496"/>
                    <a:pt x="3509" y="13545"/>
                    <a:pt x="3591" y="13591"/>
                  </a:cubicBezTo>
                  <a:cubicBezTo>
                    <a:pt x="3669" y="13639"/>
                    <a:pt x="3766" y="13690"/>
                    <a:pt x="3888" y="13732"/>
                  </a:cubicBezTo>
                  <a:cubicBezTo>
                    <a:pt x="4122" y="13824"/>
                    <a:pt x="4498" y="13862"/>
                    <a:pt x="4843" y="13773"/>
                  </a:cubicBezTo>
                  <a:cubicBezTo>
                    <a:pt x="4986" y="13737"/>
                    <a:pt x="5118" y="13685"/>
                    <a:pt x="5242" y="13625"/>
                  </a:cubicBezTo>
                  <a:cubicBezTo>
                    <a:pt x="5181" y="13849"/>
                    <a:pt x="5110" y="14131"/>
                    <a:pt x="5125" y="14422"/>
                  </a:cubicBezTo>
                  <a:cubicBezTo>
                    <a:pt x="5134" y="14749"/>
                    <a:pt x="5291" y="15063"/>
                    <a:pt x="5445" y="15279"/>
                  </a:cubicBezTo>
                  <a:cubicBezTo>
                    <a:pt x="5525" y="15387"/>
                    <a:pt x="5595" y="15476"/>
                    <a:pt x="5651" y="15536"/>
                  </a:cubicBezTo>
                  <a:cubicBezTo>
                    <a:pt x="5705" y="15596"/>
                    <a:pt x="5735" y="15630"/>
                    <a:pt x="5735" y="15630"/>
                  </a:cubicBezTo>
                  <a:cubicBezTo>
                    <a:pt x="5735" y="15630"/>
                    <a:pt x="5711" y="15594"/>
                    <a:pt x="5668" y="15530"/>
                  </a:cubicBezTo>
                  <a:cubicBezTo>
                    <a:pt x="5623" y="15468"/>
                    <a:pt x="5570" y="15375"/>
                    <a:pt x="5511" y="15263"/>
                  </a:cubicBezTo>
                  <a:cubicBezTo>
                    <a:pt x="5396" y="15040"/>
                    <a:pt x="5302" y="14731"/>
                    <a:pt x="5347" y="14425"/>
                  </a:cubicBezTo>
                  <a:cubicBezTo>
                    <a:pt x="5387" y="14119"/>
                    <a:pt x="5527" y="13821"/>
                    <a:pt x="5631" y="13595"/>
                  </a:cubicBezTo>
                  <a:cubicBezTo>
                    <a:pt x="5705" y="13437"/>
                    <a:pt x="5761" y="13317"/>
                    <a:pt x="5789" y="13258"/>
                  </a:cubicBezTo>
                  <a:cubicBezTo>
                    <a:pt x="6072" y="13003"/>
                    <a:pt x="6262" y="12720"/>
                    <a:pt x="6373" y="12455"/>
                  </a:cubicBezTo>
                  <a:cubicBezTo>
                    <a:pt x="6551" y="12662"/>
                    <a:pt x="6723" y="12871"/>
                    <a:pt x="6872" y="13075"/>
                  </a:cubicBezTo>
                  <a:cubicBezTo>
                    <a:pt x="7056" y="13328"/>
                    <a:pt x="7248" y="13608"/>
                    <a:pt x="7451" y="13872"/>
                  </a:cubicBezTo>
                  <a:cubicBezTo>
                    <a:pt x="7851" y="14404"/>
                    <a:pt x="8292" y="14918"/>
                    <a:pt x="8666" y="15415"/>
                  </a:cubicBezTo>
                  <a:cubicBezTo>
                    <a:pt x="8852" y="15664"/>
                    <a:pt x="9019" y="15911"/>
                    <a:pt x="9153" y="16161"/>
                  </a:cubicBezTo>
                  <a:cubicBezTo>
                    <a:pt x="9222" y="16293"/>
                    <a:pt x="9291" y="16424"/>
                    <a:pt x="9360" y="16554"/>
                  </a:cubicBezTo>
                  <a:cubicBezTo>
                    <a:pt x="9430" y="16685"/>
                    <a:pt x="9516" y="16825"/>
                    <a:pt x="9597" y="16955"/>
                  </a:cubicBezTo>
                  <a:cubicBezTo>
                    <a:pt x="10269" y="17992"/>
                    <a:pt x="11148" y="18860"/>
                    <a:pt x="11956" y="19569"/>
                  </a:cubicBezTo>
                  <a:cubicBezTo>
                    <a:pt x="12356" y="19923"/>
                    <a:pt x="12754" y="20244"/>
                    <a:pt x="13141" y="20502"/>
                  </a:cubicBezTo>
                  <a:cubicBezTo>
                    <a:pt x="13523" y="20764"/>
                    <a:pt x="13882" y="20976"/>
                    <a:pt x="14190" y="21140"/>
                  </a:cubicBezTo>
                  <a:cubicBezTo>
                    <a:pt x="14500" y="21304"/>
                    <a:pt x="14758" y="21420"/>
                    <a:pt x="14941" y="21493"/>
                  </a:cubicBezTo>
                  <a:cubicBezTo>
                    <a:pt x="15122" y="21566"/>
                    <a:pt x="15223" y="21600"/>
                    <a:pt x="15223" y="21600"/>
                  </a:cubicBezTo>
                  <a:cubicBezTo>
                    <a:pt x="15223" y="21600"/>
                    <a:pt x="15128" y="21560"/>
                    <a:pt x="14959" y="21476"/>
                  </a:cubicBezTo>
                  <a:cubicBezTo>
                    <a:pt x="14790" y="21394"/>
                    <a:pt x="14552" y="21263"/>
                    <a:pt x="14273" y="21084"/>
                  </a:cubicBezTo>
                  <a:cubicBezTo>
                    <a:pt x="13996" y="20904"/>
                    <a:pt x="13676" y="20674"/>
                    <a:pt x="13342" y="20396"/>
                  </a:cubicBezTo>
                  <a:cubicBezTo>
                    <a:pt x="13003" y="20119"/>
                    <a:pt x="12672" y="19792"/>
                    <a:pt x="12329" y="19417"/>
                  </a:cubicBezTo>
                  <a:cubicBezTo>
                    <a:pt x="11646" y="18675"/>
                    <a:pt x="10926" y="17774"/>
                    <a:pt x="10450" y="16768"/>
                  </a:cubicBezTo>
                  <a:cubicBezTo>
                    <a:pt x="10395" y="16641"/>
                    <a:pt x="10342" y="16523"/>
                    <a:pt x="10291" y="16390"/>
                  </a:cubicBezTo>
                  <a:cubicBezTo>
                    <a:pt x="10263" y="16312"/>
                    <a:pt x="10235" y="16233"/>
                    <a:pt x="10207" y="16155"/>
                  </a:cubicBezTo>
                  <a:cubicBezTo>
                    <a:pt x="10316" y="16217"/>
                    <a:pt x="10428" y="16284"/>
                    <a:pt x="10543" y="16358"/>
                  </a:cubicBezTo>
                  <a:cubicBezTo>
                    <a:pt x="11035" y="16666"/>
                    <a:pt x="11572" y="17066"/>
                    <a:pt x="12169" y="17504"/>
                  </a:cubicBezTo>
                  <a:cubicBezTo>
                    <a:pt x="12471" y="17723"/>
                    <a:pt x="12786" y="17951"/>
                    <a:pt x="13156" y="18171"/>
                  </a:cubicBezTo>
                  <a:cubicBezTo>
                    <a:pt x="13341" y="18281"/>
                    <a:pt x="13540" y="18389"/>
                    <a:pt x="13775" y="18485"/>
                  </a:cubicBezTo>
                  <a:cubicBezTo>
                    <a:pt x="14019" y="18586"/>
                    <a:pt x="14271" y="18647"/>
                    <a:pt x="14515" y="18700"/>
                  </a:cubicBezTo>
                  <a:cubicBezTo>
                    <a:pt x="14996" y="18802"/>
                    <a:pt x="15466" y="18877"/>
                    <a:pt x="15930" y="18954"/>
                  </a:cubicBezTo>
                  <a:cubicBezTo>
                    <a:pt x="16390" y="19029"/>
                    <a:pt x="16843" y="19104"/>
                    <a:pt x="17281" y="19176"/>
                  </a:cubicBezTo>
                  <a:cubicBezTo>
                    <a:pt x="18153" y="19325"/>
                    <a:pt x="18956" y="19482"/>
                    <a:pt x="19617" y="19659"/>
                  </a:cubicBezTo>
                  <a:cubicBezTo>
                    <a:pt x="20278" y="19835"/>
                    <a:pt x="20796" y="20034"/>
                    <a:pt x="21090" y="20222"/>
                  </a:cubicBezTo>
                  <a:cubicBezTo>
                    <a:pt x="21242" y="20313"/>
                    <a:pt x="21335" y="20400"/>
                    <a:pt x="21394" y="20460"/>
                  </a:cubicBezTo>
                  <a:cubicBezTo>
                    <a:pt x="21446" y="20523"/>
                    <a:pt x="21474" y="20557"/>
                    <a:pt x="21474" y="20557"/>
                  </a:cubicBezTo>
                  <a:cubicBezTo>
                    <a:pt x="21474" y="20557"/>
                    <a:pt x="21451" y="20522"/>
                    <a:pt x="21409" y="20455"/>
                  </a:cubicBezTo>
                  <a:close/>
                  <a:moveTo>
                    <a:pt x="21409" y="20455"/>
                  </a:moveTo>
                </a:path>
              </a:pathLst>
            </a:custGeom>
            <a:solidFill>
              <a:srgbClr val="EC586A"/>
            </a:solidFill>
            <a:ln w="12700" cap="flat">
              <a:solidFill>
                <a:srgbClr val="000000"/>
              </a:solid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42" name="AutoShape 11">
              <a:extLst>
                <a:ext uri="{FF2B5EF4-FFF2-40B4-BE49-F238E27FC236}">
                  <a16:creationId xmlns:a16="http://schemas.microsoft.com/office/drawing/2014/main" id="{30027932-F407-19E5-1382-3B31467C735B}"/>
                </a:ext>
              </a:extLst>
            </p:cNvPr>
            <p:cNvSpPr>
              <a:spLocks/>
            </p:cNvSpPr>
            <p:nvPr/>
          </p:nvSpPr>
          <p:spPr bwMode="auto">
            <a:xfrm>
              <a:off x="2425700" y="1790700"/>
              <a:ext cx="217488" cy="268288"/>
            </a:xfrm>
            <a:custGeom>
              <a:avLst/>
              <a:gdLst/>
              <a:ahLst/>
              <a:cxnLst/>
              <a:rect l="0" t="0" r="r" b="b"/>
              <a:pathLst>
                <a:path w="19899" h="19798">
                  <a:moveTo>
                    <a:pt x="64" y="17702"/>
                  </a:moveTo>
                  <a:cubicBezTo>
                    <a:pt x="1611" y="11942"/>
                    <a:pt x="3445" y="5762"/>
                    <a:pt x="4512" y="1735"/>
                  </a:cubicBezTo>
                  <a:cubicBezTo>
                    <a:pt x="4978" y="-21"/>
                    <a:pt x="9257" y="-170"/>
                    <a:pt x="11484" y="112"/>
                  </a:cubicBezTo>
                  <a:cubicBezTo>
                    <a:pt x="14459" y="488"/>
                    <a:pt x="16435" y="1153"/>
                    <a:pt x="16136" y="2358"/>
                  </a:cubicBezTo>
                  <a:cubicBezTo>
                    <a:pt x="15838" y="3563"/>
                    <a:pt x="19044" y="4797"/>
                    <a:pt x="19162" y="5811"/>
                  </a:cubicBezTo>
                  <a:cubicBezTo>
                    <a:pt x="19280" y="6825"/>
                    <a:pt x="17040" y="7015"/>
                    <a:pt x="16568" y="9581"/>
                  </a:cubicBezTo>
                  <a:cubicBezTo>
                    <a:pt x="16222" y="11468"/>
                    <a:pt x="18021" y="13869"/>
                    <a:pt x="19607" y="15713"/>
                  </a:cubicBezTo>
                  <a:cubicBezTo>
                    <a:pt x="20642" y="17024"/>
                    <a:pt x="18756" y="17987"/>
                    <a:pt x="16552" y="18319"/>
                  </a:cubicBezTo>
                  <a:cubicBezTo>
                    <a:pt x="10482" y="19232"/>
                    <a:pt x="-958" y="21430"/>
                    <a:pt x="64" y="17702"/>
                  </a:cubicBezTo>
                  <a:close/>
                  <a:moveTo>
                    <a:pt x="64" y="17702"/>
                  </a:moveTo>
                </a:path>
              </a:pathLst>
            </a:custGeom>
            <a:solidFill>
              <a:srgbClr val="EC586A"/>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43" name="AutoShape 12">
              <a:extLst>
                <a:ext uri="{FF2B5EF4-FFF2-40B4-BE49-F238E27FC236}">
                  <a16:creationId xmlns:a16="http://schemas.microsoft.com/office/drawing/2014/main" id="{6D8BD52E-0201-9403-06F9-06CE83FFFD8F}"/>
                </a:ext>
              </a:extLst>
            </p:cNvPr>
            <p:cNvSpPr>
              <a:spLocks/>
            </p:cNvSpPr>
            <p:nvPr/>
          </p:nvSpPr>
          <p:spPr bwMode="auto">
            <a:xfrm>
              <a:off x="2425700" y="1600200"/>
              <a:ext cx="2038350" cy="2805113"/>
            </a:xfrm>
            <a:custGeom>
              <a:avLst/>
              <a:gdLst/>
              <a:ahLst/>
              <a:cxnLst/>
              <a:rect l="0" t="0" r="r" b="b"/>
              <a:pathLst>
                <a:path w="21600" h="21383">
                  <a:moveTo>
                    <a:pt x="0" y="5596"/>
                  </a:moveTo>
                  <a:cubicBezTo>
                    <a:pt x="93" y="5484"/>
                    <a:pt x="150" y="5269"/>
                    <a:pt x="201" y="4974"/>
                  </a:cubicBezTo>
                  <a:cubicBezTo>
                    <a:pt x="278" y="4524"/>
                    <a:pt x="572" y="4348"/>
                    <a:pt x="538" y="4500"/>
                  </a:cubicBezTo>
                  <a:cubicBezTo>
                    <a:pt x="267" y="5707"/>
                    <a:pt x="2194" y="4488"/>
                    <a:pt x="2513" y="4140"/>
                  </a:cubicBezTo>
                  <a:cubicBezTo>
                    <a:pt x="2833" y="3793"/>
                    <a:pt x="2700" y="3379"/>
                    <a:pt x="2523" y="3195"/>
                  </a:cubicBezTo>
                  <a:cubicBezTo>
                    <a:pt x="2475" y="3147"/>
                    <a:pt x="2412" y="3085"/>
                    <a:pt x="2346" y="3017"/>
                  </a:cubicBezTo>
                  <a:cubicBezTo>
                    <a:pt x="2162" y="2826"/>
                    <a:pt x="1953" y="2577"/>
                    <a:pt x="1993" y="2382"/>
                  </a:cubicBezTo>
                  <a:cubicBezTo>
                    <a:pt x="2048" y="2116"/>
                    <a:pt x="2308" y="2096"/>
                    <a:pt x="2295" y="1991"/>
                  </a:cubicBezTo>
                  <a:cubicBezTo>
                    <a:pt x="2281" y="1886"/>
                    <a:pt x="1909" y="1758"/>
                    <a:pt x="1943" y="1633"/>
                  </a:cubicBezTo>
                  <a:cubicBezTo>
                    <a:pt x="1978" y="1509"/>
                    <a:pt x="2436" y="1384"/>
                    <a:pt x="2527" y="1233"/>
                  </a:cubicBezTo>
                  <a:cubicBezTo>
                    <a:pt x="2618" y="1082"/>
                    <a:pt x="3248" y="373"/>
                    <a:pt x="4284" y="199"/>
                  </a:cubicBezTo>
                  <a:cubicBezTo>
                    <a:pt x="5319" y="26"/>
                    <a:pt x="6848" y="-217"/>
                    <a:pt x="6980" y="377"/>
                  </a:cubicBezTo>
                  <a:cubicBezTo>
                    <a:pt x="7012" y="521"/>
                    <a:pt x="7116" y="692"/>
                    <a:pt x="6806" y="875"/>
                  </a:cubicBezTo>
                  <a:cubicBezTo>
                    <a:pt x="6496" y="1059"/>
                    <a:pt x="6373" y="1253"/>
                    <a:pt x="6496" y="1355"/>
                  </a:cubicBezTo>
                  <a:cubicBezTo>
                    <a:pt x="6619" y="1456"/>
                    <a:pt x="6926" y="1394"/>
                    <a:pt x="7098" y="1279"/>
                  </a:cubicBezTo>
                  <a:cubicBezTo>
                    <a:pt x="7295" y="1148"/>
                    <a:pt x="7427" y="902"/>
                    <a:pt x="7450" y="800"/>
                  </a:cubicBezTo>
                  <a:cubicBezTo>
                    <a:pt x="7472" y="698"/>
                    <a:pt x="7614" y="800"/>
                    <a:pt x="7623" y="1036"/>
                  </a:cubicBezTo>
                  <a:cubicBezTo>
                    <a:pt x="7632" y="1272"/>
                    <a:pt x="7555" y="1565"/>
                    <a:pt x="7906" y="1548"/>
                  </a:cubicBezTo>
                  <a:cubicBezTo>
                    <a:pt x="8256" y="1532"/>
                    <a:pt x="8252" y="1364"/>
                    <a:pt x="8138" y="1292"/>
                  </a:cubicBezTo>
                  <a:cubicBezTo>
                    <a:pt x="8024" y="1220"/>
                    <a:pt x="7929" y="1046"/>
                    <a:pt x="8116" y="931"/>
                  </a:cubicBezTo>
                  <a:cubicBezTo>
                    <a:pt x="8303" y="816"/>
                    <a:pt x="8558" y="800"/>
                    <a:pt x="8690" y="889"/>
                  </a:cubicBezTo>
                  <a:cubicBezTo>
                    <a:pt x="8823" y="977"/>
                    <a:pt x="9050" y="1148"/>
                    <a:pt x="8713" y="1410"/>
                  </a:cubicBezTo>
                  <a:cubicBezTo>
                    <a:pt x="8604" y="1496"/>
                    <a:pt x="8622" y="1647"/>
                    <a:pt x="8622" y="1811"/>
                  </a:cubicBezTo>
                  <a:cubicBezTo>
                    <a:pt x="8622" y="1975"/>
                    <a:pt x="8599" y="2713"/>
                    <a:pt x="8599" y="2713"/>
                  </a:cubicBezTo>
                  <a:cubicBezTo>
                    <a:pt x="8599" y="2818"/>
                    <a:pt x="8380" y="3090"/>
                    <a:pt x="7869" y="3107"/>
                  </a:cubicBezTo>
                  <a:cubicBezTo>
                    <a:pt x="7358" y="3123"/>
                    <a:pt x="6286" y="2943"/>
                    <a:pt x="6081" y="3248"/>
                  </a:cubicBezTo>
                  <a:cubicBezTo>
                    <a:pt x="5876" y="3553"/>
                    <a:pt x="5774" y="4647"/>
                    <a:pt x="5853" y="5167"/>
                  </a:cubicBezTo>
                  <a:cubicBezTo>
                    <a:pt x="5876" y="5318"/>
                    <a:pt x="6206" y="5368"/>
                    <a:pt x="6583" y="5525"/>
                  </a:cubicBezTo>
                  <a:cubicBezTo>
                    <a:pt x="7467" y="5892"/>
                    <a:pt x="11695" y="7327"/>
                    <a:pt x="12199" y="7412"/>
                  </a:cubicBezTo>
                  <a:cubicBezTo>
                    <a:pt x="12704" y="7497"/>
                    <a:pt x="14369" y="7920"/>
                    <a:pt x="15109" y="8174"/>
                  </a:cubicBezTo>
                  <a:cubicBezTo>
                    <a:pt x="15848" y="8428"/>
                    <a:pt x="17446" y="9238"/>
                    <a:pt x="17883" y="9710"/>
                  </a:cubicBezTo>
                  <a:cubicBezTo>
                    <a:pt x="18321" y="10182"/>
                    <a:pt x="19431" y="12300"/>
                    <a:pt x="19431" y="13980"/>
                  </a:cubicBezTo>
                  <a:cubicBezTo>
                    <a:pt x="19431" y="14524"/>
                    <a:pt x="19330" y="15020"/>
                    <a:pt x="19599" y="15637"/>
                  </a:cubicBezTo>
                  <a:cubicBezTo>
                    <a:pt x="19868" y="16254"/>
                    <a:pt x="21365" y="19569"/>
                    <a:pt x="21600" y="21383"/>
                  </a:cubicBezTo>
                </a:path>
              </a:pathLst>
            </a:custGeom>
            <a:noFill/>
            <a:ln w="12700" cap="flat">
              <a:solidFill>
                <a:srgbClr val="000000">
                  <a:lumMod val="50000"/>
                  <a:lumOff val="50000"/>
                </a:srgb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44" name="AutoShape 13">
              <a:extLst>
                <a:ext uri="{FF2B5EF4-FFF2-40B4-BE49-F238E27FC236}">
                  <a16:creationId xmlns:a16="http://schemas.microsoft.com/office/drawing/2014/main" id="{F74A1365-B8DD-8F83-C9CE-DA6C4E4AE956}"/>
                </a:ext>
              </a:extLst>
            </p:cNvPr>
            <p:cNvSpPr>
              <a:spLocks/>
            </p:cNvSpPr>
            <p:nvPr/>
          </p:nvSpPr>
          <p:spPr bwMode="auto">
            <a:xfrm>
              <a:off x="584200" y="381000"/>
              <a:ext cx="2784475" cy="4100513"/>
            </a:xfrm>
            <a:custGeom>
              <a:avLst/>
              <a:gdLst/>
              <a:ahLst/>
              <a:cxnLst/>
              <a:rect l="0" t="0" r="r" b="b"/>
              <a:pathLst>
                <a:path w="21486" h="21584">
                  <a:moveTo>
                    <a:pt x="2" y="21584"/>
                  </a:moveTo>
                  <a:cubicBezTo>
                    <a:pt x="-36" y="20629"/>
                    <a:pt x="457" y="18260"/>
                    <a:pt x="1553" y="16965"/>
                  </a:cubicBezTo>
                  <a:cubicBezTo>
                    <a:pt x="1846" y="16619"/>
                    <a:pt x="1440" y="15340"/>
                    <a:pt x="2121" y="14127"/>
                  </a:cubicBezTo>
                  <a:cubicBezTo>
                    <a:pt x="2802" y="12914"/>
                    <a:pt x="2991" y="12527"/>
                    <a:pt x="4202" y="11985"/>
                  </a:cubicBezTo>
                  <a:cubicBezTo>
                    <a:pt x="5412" y="11443"/>
                    <a:pt x="8666" y="10721"/>
                    <a:pt x="9347" y="10566"/>
                  </a:cubicBezTo>
                  <a:cubicBezTo>
                    <a:pt x="10028" y="10411"/>
                    <a:pt x="11296" y="10336"/>
                    <a:pt x="11533" y="9819"/>
                  </a:cubicBezTo>
                  <a:cubicBezTo>
                    <a:pt x="11769" y="9302"/>
                    <a:pt x="12264" y="7320"/>
                    <a:pt x="11715" y="6987"/>
                  </a:cubicBezTo>
                  <a:cubicBezTo>
                    <a:pt x="10867" y="6473"/>
                    <a:pt x="9733" y="5547"/>
                    <a:pt x="9709" y="4093"/>
                  </a:cubicBezTo>
                  <a:cubicBezTo>
                    <a:pt x="9684" y="2640"/>
                    <a:pt x="10281" y="1621"/>
                    <a:pt x="11555" y="952"/>
                  </a:cubicBezTo>
                  <a:cubicBezTo>
                    <a:pt x="12829" y="284"/>
                    <a:pt x="13974" y="-16"/>
                    <a:pt x="15566" y="1"/>
                  </a:cubicBezTo>
                  <a:cubicBezTo>
                    <a:pt x="17159" y="17"/>
                    <a:pt x="18611" y="602"/>
                    <a:pt x="19395" y="1287"/>
                  </a:cubicBezTo>
                  <a:cubicBezTo>
                    <a:pt x="20179" y="1972"/>
                    <a:pt x="20582" y="2605"/>
                    <a:pt x="20582" y="2856"/>
                  </a:cubicBezTo>
                  <a:cubicBezTo>
                    <a:pt x="20582" y="3106"/>
                    <a:pt x="20037" y="3779"/>
                    <a:pt x="20262" y="4032"/>
                  </a:cubicBezTo>
                  <a:cubicBezTo>
                    <a:pt x="20629" y="4444"/>
                    <a:pt x="21343" y="5237"/>
                    <a:pt x="21477" y="5597"/>
                  </a:cubicBezTo>
                  <a:cubicBezTo>
                    <a:pt x="21564" y="5831"/>
                    <a:pt x="20997" y="5886"/>
                    <a:pt x="20841" y="5804"/>
                  </a:cubicBezTo>
                  <a:cubicBezTo>
                    <a:pt x="20685" y="5722"/>
                    <a:pt x="20715" y="5166"/>
                    <a:pt x="20199" y="4655"/>
                  </a:cubicBezTo>
                  <a:cubicBezTo>
                    <a:pt x="19683" y="4143"/>
                    <a:pt x="18490" y="4078"/>
                    <a:pt x="17848" y="4188"/>
                  </a:cubicBezTo>
                  <a:cubicBezTo>
                    <a:pt x="17207" y="4299"/>
                    <a:pt x="16701" y="4378"/>
                    <a:pt x="16391" y="4933"/>
                  </a:cubicBezTo>
                  <a:cubicBezTo>
                    <a:pt x="16265" y="5158"/>
                    <a:pt x="16139" y="5342"/>
                    <a:pt x="15821" y="5362"/>
                  </a:cubicBezTo>
                  <a:cubicBezTo>
                    <a:pt x="15504" y="5383"/>
                    <a:pt x="15276" y="5489"/>
                    <a:pt x="15156" y="5742"/>
                  </a:cubicBezTo>
                  <a:cubicBezTo>
                    <a:pt x="15036" y="5996"/>
                    <a:pt x="14772" y="6916"/>
                    <a:pt x="14592" y="7485"/>
                  </a:cubicBezTo>
                  <a:cubicBezTo>
                    <a:pt x="14501" y="7773"/>
                    <a:pt x="14347" y="8215"/>
                    <a:pt x="14216" y="8627"/>
                  </a:cubicBezTo>
                  <a:cubicBezTo>
                    <a:pt x="14089" y="9028"/>
                    <a:pt x="13983" y="9401"/>
                    <a:pt x="13980" y="9575"/>
                  </a:cubicBezTo>
                  <a:cubicBezTo>
                    <a:pt x="13976" y="9838"/>
                    <a:pt x="13920" y="10128"/>
                    <a:pt x="13957" y="10257"/>
                  </a:cubicBezTo>
                </a:path>
              </a:pathLst>
            </a:custGeom>
            <a:noFill/>
            <a:ln w="12700" cap="flat">
              <a:solidFill>
                <a:srgbClr val="000000">
                  <a:lumMod val="50000"/>
                  <a:lumOff val="50000"/>
                </a:srgb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45" name="AutoShape 14">
              <a:extLst>
                <a:ext uri="{FF2B5EF4-FFF2-40B4-BE49-F238E27FC236}">
                  <a16:creationId xmlns:a16="http://schemas.microsoft.com/office/drawing/2014/main" id="{A203FFDB-FCDB-99C0-2F55-9E30D09C12BD}"/>
                </a:ext>
              </a:extLst>
            </p:cNvPr>
            <p:cNvSpPr>
              <a:spLocks/>
            </p:cNvSpPr>
            <p:nvPr/>
          </p:nvSpPr>
          <p:spPr bwMode="auto">
            <a:xfrm>
              <a:off x="2692400" y="1498600"/>
              <a:ext cx="569913" cy="168275"/>
            </a:xfrm>
            <a:custGeom>
              <a:avLst/>
              <a:gdLst/>
              <a:ahLst/>
              <a:cxnLst/>
              <a:rect l="0" t="0" r="r" b="b"/>
              <a:pathLst>
                <a:path w="20579" h="20796">
                  <a:moveTo>
                    <a:pt x="252" y="13192"/>
                  </a:moveTo>
                  <a:cubicBezTo>
                    <a:pt x="-475" y="13192"/>
                    <a:pt x="467" y="4656"/>
                    <a:pt x="1796" y="2328"/>
                  </a:cubicBezTo>
                  <a:cubicBezTo>
                    <a:pt x="3125" y="0"/>
                    <a:pt x="5860" y="0"/>
                    <a:pt x="8442" y="0"/>
                  </a:cubicBezTo>
                  <a:cubicBezTo>
                    <a:pt x="11024" y="0"/>
                    <a:pt x="18049" y="776"/>
                    <a:pt x="18695" y="2069"/>
                  </a:cubicBezTo>
                  <a:cubicBezTo>
                    <a:pt x="19340" y="3363"/>
                    <a:pt x="19188" y="7890"/>
                    <a:pt x="19492" y="9183"/>
                  </a:cubicBezTo>
                  <a:cubicBezTo>
                    <a:pt x="19796" y="10477"/>
                    <a:pt x="21125" y="17461"/>
                    <a:pt x="20327" y="19530"/>
                  </a:cubicBezTo>
                  <a:cubicBezTo>
                    <a:pt x="19530" y="21600"/>
                    <a:pt x="17783" y="20953"/>
                    <a:pt x="17821" y="18883"/>
                  </a:cubicBezTo>
                  <a:cubicBezTo>
                    <a:pt x="17859" y="16814"/>
                    <a:pt x="18011" y="14098"/>
                    <a:pt x="17594" y="13969"/>
                  </a:cubicBezTo>
                  <a:cubicBezTo>
                    <a:pt x="17176" y="13839"/>
                    <a:pt x="16440" y="18176"/>
                    <a:pt x="16323" y="18870"/>
                  </a:cubicBezTo>
                  <a:cubicBezTo>
                    <a:pt x="16205" y="19564"/>
                    <a:pt x="15830" y="19175"/>
                    <a:pt x="15686" y="13726"/>
                  </a:cubicBezTo>
                  <a:cubicBezTo>
                    <a:pt x="15543" y="8278"/>
                    <a:pt x="15049" y="4915"/>
                    <a:pt x="12543" y="4656"/>
                  </a:cubicBezTo>
                  <a:cubicBezTo>
                    <a:pt x="10037" y="4397"/>
                    <a:pt x="6638" y="4774"/>
                    <a:pt x="4966" y="5366"/>
                  </a:cubicBezTo>
                  <a:cubicBezTo>
                    <a:pt x="2041" y="6401"/>
                    <a:pt x="645" y="13192"/>
                    <a:pt x="252" y="13192"/>
                  </a:cubicBezTo>
                  <a:close/>
                  <a:moveTo>
                    <a:pt x="252" y="13192"/>
                  </a:moveTo>
                </a:path>
              </a:pathLst>
            </a:custGeom>
            <a:noFill/>
            <a:ln w="12700" cap="flat">
              <a:solidFill>
                <a:srgbClr val="000000">
                  <a:lumMod val="50000"/>
                  <a:lumOff val="50000"/>
                </a:srgb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46" name="AutoShape 15">
              <a:extLst>
                <a:ext uri="{FF2B5EF4-FFF2-40B4-BE49-F238E27FC236}">
                  <a16:creationId xmlns:a16="http://schemas.microsoft.com/office/drawing/2014/main" id="{44F4029E-D9E0-6782-E096-485107D9BB2B}"/>
                </a:ext>
              </a:extLst>
            </p:cNvPr>
            <p:cNvSpPr>
              <a:spLocks/>
            </p:cNvSpPr>
            <p:nvPr/>
          </p:nvSpPr>
          <p:spPr bwMode="auto">
            <a:xfrm>
              <a:off x="2628900" y="1346200"/>
              <a:ext cx="96838" cy="93663"/>
            </a:xfrm>
            <a:custGeom>
              <a:avLst/>
              <a:gdLst/>
              <a:ahLst/>
              <a:cxnLst/>
              <a:rect l="0" t="0" r="r" b="b"/>
              <a:pathLst>
                <a:path w="17737" h="18382">
                  <a:moveTo>
                    <a:pt x="24" y="12088"/>
                  </a:moveTo>
                  <a:cubicBezTo>
                    <a:pt x="-441" y="16663"/>
                    <a:pt x="5915" y="21599"/>
                    <a:pt x="11501" y="15634"/>
                  </a:cubicBezTo>
                  <a:cubicBezTo>
                    <a:pt x="17088" y="9669"/>
                    <a:pt x="21159" y="-1"/>
                    <a:pt x="13598" y="0"/>
                  </a:cubicBezTo>
                </a:path>
              </a:pathLst>
            </a:custGeom>
            <a:noFill/>
            <a:ln w="12700" cap="flat">
              <a:solidFill>
                <a:srgbClr val="000000">
                  <a:lumMod val="50000"/>
                  <a:lumOff val="50000"/>
                </a:srgb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47" name="AutoShape 16">
              <a:extLst>
                <a:ext uri="{FF2B5EF4-FFF2-40B4-BE49-F238E27FC236}">
                  <a16:creationId xmlns:a16="http://schemas.microsoft.com/office/drawing/2014/main" id="{6CA53C41-98C7-7943-152C-21E8B6F23575}"/>
                </a:ext>
              </a:extLst>
            </p:cNvPr>
            <p:cNvSpPr>
              <a:spLocks/>
            </p:cNvSpPr>
            <p:nvPr/>
          </p:nvSpPr>
          <p:spPr bwMode="auto">
            <a:xfrm>
              <a:off x="2794000" y="1270000"/>
              <a:ext cx="301625" cy="123825"/>
            </a:xfrm>
            <a:custGeom>
              <a:avLst/>
              <a:gdLst/>
              <a:ahLst/>
              <a:cxnLst/>
              <a:rect l="0" t="0" r="r" b="b"/>
              <a:pathLst>
                <a:path w="21312" h="21600">
                  <a:moveTo>
                    <a:pt x="0" y="21600"/>
                  </a:moveTo>
                  <a:cubicBezTo>
                    <a:pt x="2892" y="15652"/>
                    <a:pt x="2831" y="10466"/>
                    <a:pt x="7163" y="9601"/>
                  </a:cubicBezTo>
                  <a:cubicBezTo>
                    <a:pt x="11495" y="8737"/>
                    <a:pt x="16019" y="8737"/>
                    <a:pt x="17577" y="7098"/>
                  </a:cubicBezTo>
                  <a:cubicBezTo>
                    <a:pt x="19134" y="5460"/>
                    <a:pt x="21600" y="2343"/>
                    <a:pt x="21284" y="0"/>
                  </a:cubicBezTo>
                </a:path>
              </a:pathLst>
            </a:custGeom>
            <a:noFill/>
            <a:ln w="12700" cap="flat">
              <a:solidFill>
                <a:srgbClr val="000000">
                  <a:lumMod val="50000"/>
                  <a:lumOff val="50000"/>
                </a:srgb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48" name="AutoShape 17">
              <a:extLst>
                <a:ext uri="{FF2B5EF4-FFF2-40B4-BE49-F238E27FC236}">
                  <a16:creationId xmlns:a16="http://schemas.microsoft.com/office/drawing/2014/main" id="{2CEB3E96-C81D-95CB-1AAD-99BC915AC165}"/>
                </a:ext>
              </a:extLst>
            </p:cNvPr>
            <p:cNvSpPr>
              <a:spLocks/>
            </p:cNvSpPr>
            <p:nvPr/>
          </p:nvSpPr>
          <p:spPr bwMode="auto">
            <a:xfrm>
              <a:off x="2870200" y="1346200"/>
              <a:ext cx="250825" cy="65088"/>
            </a:xfrm>
            <a:custGeom>
              <a:avLst/>
              <a:gdLst/>
              <a:ahLst/>
              <a:cxnLst/>
              <a:rect l="0" t="0" r="r" b="b"/>
              <a:pathLst>
                <a:path w="21600" h="21600">
                  <a:moveTo>
                    <a:pt x="0" y="21600"/>
                  </a:moveTo>
                  <a:cubicBezTo>
                    <a:pt x="4524" y="20229"/>
                    <a:pt x="6806" y="9226"/>
                    <a:pt x="9782" y="8727"/>
                  </a:cubicBezTo>
                  <a:cubicBezTo>
                    <a:pt x="12759" y="8230"/>
                    <a:pt x="15835" y="10973"/>
                    <a:pt x="17463" y="8230"/>
                  </a:cubicBezTo>
                  <a:cubicBezTo>
                    <a:pt x="19091" y="5486"/>
                    <a:pt x="20793" y="1765"/>
                    <a:pt x="21600" y="0"/>
                  </a:cubicBezTo>
                </a:path>
              </a:pathLst>
            </a:custGeom>
            <a:noFill/>
            <a:ln w="12700" cap="flat">
              <a:solidFill>
                <a:srgbClr val="000000">
                  <a:lumMod val="50000"/>
                  <a:lumOff val="50000"/>
                </a:srgb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49" name="AutoShape 18">
              <a:extLst>
                <a:ext uri="{FF2B5EF4-FFF2-40B4-BE49-F238E27FC236}">
                  <a16:creationId xmlns:a16="http://schemas.microsoft.com/office/drawing/2014/main" id="{3DDB4C21-13A6-D667-FA5E-D02DE271A799}"/>
                </a:ext>
              </a:extLst>
            </p:cNvPr>
            <p:cNvSpPr>
              <a:spLocks/>
            </p:cNvSpPr>
            <p:nvPr/>
          </p:nvSpPr>
          <p:spPr bwMode="auto">
            <a:xfrm>
              <a:off x="2501900" y="1574800"/>
              <a:ext cx="66675" cy="157163"/>
            </a:xfrm>
            <a:custGeom>
              <a:avLst/>
              <a:gdLst/>
              <a:ahLst/>
              <a:cxnLst/>
              <a:rect l="0" t="0" r="r" b="b"/>
              <a:pathLst>
                <a:path w="19628" h="18794">
                  <a:moveTo>
                    <a:pt x="32" y="17356"/>
                  </a:moveTo>
                  <a:cubicBezTo>
                    <a:pt x="-595" y="18595"/>
                    <a:pt x="8097" y="19850"/>
                    <a:pt x="11611" y="17356"/>
                  </a:cubicBezTo>
                  <a:cubicBezTo>
                    <a:pt x="15127" y="14864"/>
                    <a:pt x="12822" y="11778"/>
                    <a:pt x="13732" y="10158"/>
                  </a:cubicBezTo>
                  <a:cubicBezTo>
                    <a:pt x="14641" y="8539"/>
                    <a:pt x="18893" y="5335"/>
                    <a:pt x="19488" y="4180"/>
                  </a:cubicBezTo>
                  <a:cubicBezTo>
                    <a:pt x="21005" y="1239"/>
                    <a:pt x="9662" y="-1750"/>
                    <a:pt x="8188" y="1239"/>
                  </a:cubicBezTo>
                  <a:cubicBezTo>
                    <a:pt x="6714" y="4228"/>
                    <a:pt x="32" y="17356"/>
                    <a:pt x="32" y="17356"/>
                  </a:cubicBezTo>
                  <a:close/>
                  <a:moveTo>
                    <a:pt x="32" y="17356"/>
                  </a:moveTo>
                </a:path>
              </a:pathLst>
            </a:custGeom>
            <a:solidFill>
              <a:srgbClr val="EC586A"/>
            </a:solidFill>
            <a:ln w="12700" cap="flat">
              <a:solidFill>
                <a:srgbClr val="000000"/>
              </a:solid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50" name="AutoShape 19">
              <a:extLst>
                <a:ext uri="{FF2B5EF4-FFF2-40B4-BE49-F238E27FC236}">
                  <a16:creationId xmlns:a16="http://schemas.microsoft.com/office/drawing/2014/main" id="{3158563D-1064-E303-96AE-025AB9382B16}"/>
                </a:ext>
              </a:extLst>
            </p:cNvPr>
            <p:cNvSpPr>
              <a:spLocks/>
            </p:cNvSpPr>
            <p:nvPr/>
          </p:nvSpPr>
          <p:spPr bwMode="auto">
            <a:xfrm>
              <a:off x="2451100" y="2032000"/>
              <a:ext cx="236538" cy="320675"/>
            </a:xfrm>
            <a:custGeom>
              <a:avLst/>
              <a:gdLst/>
              <a:ahLst/>
              <a:cxnLst/>
              <a:rect l="0" t="0" r="r" b="b"/>
              <a:pathLst>
                <a:path w="21233" h="21365">
                  <a:moveTo>
                    <a:pt x="740" y="21126"/>
                  </a:moveTo>
                  <a:cubicBezTo>
                    <a:pt x="1455" y="21503"/>
                    <a:pt x="2459" y="21391"/>
                    <a:pt x="3240" y="21094"/>
                  </a:cubicBezTo>
                  <a:cubicBezTo>
                    <a:pt x="4020" y="20798"/>
                    <a:pt x="4674" y="20345"/>
                    <a:pt x="5439" y="20027"/>
                  </a:cubicBezTo>
                  <a:cubicBezTo>
                    <a:pt x="8355" y="18818"/>
                    <a:pt x="12081" y="19821"/>
                    <a:pt x="15288" y="19128"/>
                  </a:cubicBezTo>
                  <a:cubicBezTo>
                    <a:pt x="16042" y="18965"/>
                    <a:pt x="16881" y="18566"/>
                    <a:pt x="16816" y="17984"/>
                  </a:cubicBezTo>
                  <a:cubicBezTo>
                    <a:pt x="16784" y="17700"/>
                    <a:pt x="16530" y="17444"/>
                    <a:pt x="16538" y="17159"/>
                  </a:cubicBezTo>
                  <a:cubicBezTo>
                    <a:pt x="16552" y="16700"/>
                    <a:pt x="17215" y="16392"/>
                    <a:pt x="17363" y="15946"/>
                  </a:cubicBezTo>
                  <a:cubicBezTo>
                    <a:pt x="17522" y="15464"/>
                    <a:pt x="17001" y="14974"/>
                    <a:pt x="16375" y="14800"/>
                  </a:cubicBezTo>
                  <a:cubicBezTo>
                    <a:pt x="15749" y="14626"/>
                    <a:pt x="15055" y="14686"/>
                    <a:pt x="14392" y="14749"/>
                  </a:cubicBezTo>
                  <a:cubicBezTo>
                    <a:pt x="15284" y="14632"/>
                    <a:pt x="16069" y="14413"/>
                    <a:pt x="16853" y="14076"/>
                  </a:cubicBezTo>
                  <a:cubicBezTo>
                    <a:pt x="17636" y="13738"/>
                    <a:pt x="18277" y="13136"/>
                    <a:pt x="18269" y="12464"/>
                  </a:cubicBezTo>
                  <a:cubicBezTo>
                    <a:pt x="18263" y="11944"/>
                    <a:pt x="17881" y="11466"/>
                    <a:pt x="17779" y="10952"/>
                  </a:cubicBezTo>
                  <a:cubicBezTo>
                    <a:pt x="17605" y="10076"/>
                    <a:pt x="18253" y="9228"/>
                    <a:pt x="18991" y="8532"/>
                  </a:cubicBezTo>
                  <a:cubicBezTo>
                    <a:pt x="19728" y="7836"/>
                    <a:pt x="20600" y="7186"/>
                    <a:pt x="21003" y="6353"/>
                  </a:cubicBezTo>
                  <a:cubicBezTo>
                    <a:pt x="21445" y="5442"/>
                    <a:pt x="21240" y="4373"/>
                    <a:pt x="20475" y="3589"/>
                  </a:cubicBezTo>
                  <a:cubicBezTo>
                    <a:pt x="19709" y="2805"/>
                    <a:pt x="18404" y="2330"/>
                    <a:pt x="17101" y="2358"/>
                  </a:cubicBezTo>
                  <a:cubicBezTo>
                    <a:pt x="15114" y="2402"/>
                    <a:pt x="13491" y="3497"/>
                    <a:pt x="12076" y="4534"/>
                  </a:cubicBezTo>
                  <a:cubicBezTo>
                    <a:pt x="10662" y="5571"/>
                    <a:pt x="9072" y="6681"/>
                    <a:pt x="7088" y="6770"/>
                  </a:cubicBezTo>
                  <a:cubicBezTo>
                    <a:pt x="5914" y="6822"/>
                    <a:pt x="4999" y="6300"/>
                    <a:pt x="4395" y="5551"/>
                  </a:cubicBezTo>
                  <a:cubicBezTo>
                    <a:pt x="3791" y="4802"/>
                    <a:pt x="3617" y="3900"/>
                    <a:pt x="3645" y="3027"/>
                  </a:cubicBezTo>
                  <a:cubicBezTo>
                    <a:pt x="3667" y="2377"/>
                    <a:pt x="3790" y="1711"/>
                    <a:pt x="3534" y="1089"/>
                  </a:cubicBezTo>
                  <a:cubicBezTo>
                    <a:pt x="3277" y="468"/>
                    <a:pt x="2481" y="-97"/>
                    <a:pt x="1619" y="14"/>
                  </a:cubicBezTo>
                  <a:cubicBezTo>
                    <a:pt x="905" y="107"/>
                    <a:pt x="408" y="641"/>
                    <a:pt x="329" y="1176"/>
                  </a:cubicBezTo>
                  <a:cubicBezTo>
                    <a:pt x="249" y="1712"/>
                    <a:pt x="500" y="2243"/>
                    <a:pt x="801" y="2733"/>
                  </a:cubicBezTo>
                  <a:cubicBezTo>
                    <a:pt x="1860" y="4462"/>
                    <a:pt x="3564" y="5941"/>
                    <a:pt x="4577" y="7685"/>
                  </a:cubicBezTo>
                  <a:cubicBezTo>
                    <a:pt x="5590" y="9428"/>
                    <a:pt x="5740" y="11683"/>
                    <a:pt x="3925" y="13020"/>
                  </a:cubicBezTo>
                  <a:cubicBezTo>
                    <a:pt x="4191" y="12238"/>
                    <a:pt x="4450" y="11580"/>
                    <a:pt x="4165" y="10801"/>
                  </a:cubicBezTo>
                  <a:cubicBezTo>
                    <a:pt x="3879" y="10023"/>
                    <a:pt x="2831" y="9335"/>
                    <a:pt x="1774" y="9524"/>
                  </a:cubicBezTo>
                  <a:cubicBezTo>
                    <a:pt x="756" y="9706"/>
                    <a:pt x="245" y="10558"/>
                    <a:pt x="89" y="11327"/>
                  </a:cubicBezTo>
                  <a:cubicBezTo>
                    <a:pt x="-111" y="12312"/>
                    <a:pt x="27" y="13335"/>
                    <a:pt x="486" y="14272"/>
                  </a:cubicBezTo>
                  <a:cubicBezTo>
                    <a:pt x="802" y="14917"/>
                    <a:pt x="1275" y="15541"/>
                    <a:pt x="1306" y="16228"/>
                  </a:cubicBezTo>
                  <a:cubicBezTo>
                    <a:pt x="1343" y="17043"/>
                    <a:pt x="754" y="17790"/>
                    <a:pt x="325" y="18542"/>
                  </a:cubicBezTo>
                  <a:cubicBezTo>
                    <a:pt x="-103" y="19293"/>
                    <a:pt x="-155" y="20652"/>
                    <a:pt x="740" y="21126"/>
                  </a:cubicBezTo>
                  <a:close/>
                  <a:moveTo>
                    <a:pt x="740" y="21126"/>
                  </a:moveTo>
                </a:path>
              </a:pathLst>
            </a:custGeom>
            <a:solidFill>
              <a:srgbClr val="EC586A"/>
            </a:solidFill>
            <a:ln w="12700" cap="flat">
              <a:solidFill>
                <a:srgbClr val="000000"/>
              </a:solid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51" name="AutoShape 20">
              <a:extLst>
                <a:ext uri="{FF2B5EF4-FFF2-40B4-BE49-F238E27FC236}">
                  <a16:creationId xmlns:a16="http://schemas.microsoft.com/office/drawing/2014/main" id="{2E3EB814-91EF-E0F6-D019-0CBCE5BFE910}"/>
                </a:ext>
              </a:extLst>
            </p:cNvPr>
            <p:cNvSpPr>
              <a:spLocks/>
            </p:cNvSpPr>
            <p:nvPr/>
          </p:nvSpPr>
          <p:spPr bwMode="auto">
            <a:xfrm>
              <a:off x="2527300" y="2260600"/>
              <a:ext cx="79375" cy="25400"/>
            </a:xfrm>
            <a:custGeom>
              <a:avLst/>
              <a:gdLst/>
              <a:ahLst/>
              <a:cxnLst/>
              <a:rect l="0" t="0" r="r" b="b"/>
              <a:pathLst>
                <a:path w="21600" h="21600">
                  <a:moveTo>
                    <a:pt x="21600" y="0"/>
                  </a:moveTo>
                  <a:cubicBezTo>
                    <a:pt x="11726" y="0"/>
                    <a:pt x="4862" y="8603"/>
                    <a:pt x="0" y="21600"/>
                  </a:cubicBezTo>
                </a:path>
              </a:pathLst>
            </a:custGeom>
            <a:noFill/>
            <a:ln w="12700" cap="flat">
              <a:solidFill>
                <a:srgbClr val="000000"/>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52" name="AutoShape 21">
              <a:extLst>
                <a:ext uri="{FF2B5EF4-FFF2-40B4-BE49-F238E27FC236}">
                  <a16:creationId xmlns:a16="http://schemas.microsoft.com/office/drawing/2014/main" id="{457C4457-3D08-BC26-09A4-19765694F9A5}"/>
                </a:ext>
              </a:extLst>
            </p:cNvPr>
            <p:cNvSpPr>
              <a:spLocks/>
            </p:cNvSpPr>
            <p:nvPr/>
          </p:nvSpPr>
          <p:spPr bwMode="auto">
            <a:xfrm>
              <a:off x="2400300" y="3009900"/>
              <a:ext cx="236538" cy="176213"/>
            </a:xfrm>
            <a:custGeom>
              <a:avLst/>
              <a:gdLst/>
              <a:ahLst/>
              <a:cxnLst/>
              <a:rect l="0" t="0" r="r" b="b"/>
              <a:pathLst>
                <a:path w="20516" h="20945">
                  <a:moveTo>
                    <a:pt x="522" y="7369"/>
                  </a:moveTo>
                  <a:cubicBezTo>
                    <a:pt x="-11" y="6284"/>
                    <a:pt x="-174" y="5055"/>
                    <a:pt x="211" y="3346"/>
                  </a:cubicBezTo>
                  <a:cubicBezTo>
                    <a:pt x="539" y="1888"/>
                    <a:pt x="1308" y="523"/>
                    <a:pt x="2383" y="126"/>
                  </a:cubicBezTo>
                  <a:cubicBezTo>
                    <a:pt x="3954" y="-455"/>
                    <a:pt x="5463" y="1114"/>
                    <a:pt x="6995" y="1868"/>
                  </a:cubicBezTo>
                  <a:cubicBezTo>
                    <a:pt x="9303" y="3004"/>
                    <a:pt x="11843" y="2276"/>
                    <a:pt x="14267" y="1766"/>
                  </a:cubicBezTo>
                  <a:cubicBezTo>
                    <a:pt x="15395" y="1529"/>
                    <a:pt x="16767" y="1473"/>
                    <a:pt x="17430" y="2747"/>
                  </a:cubicBezTo>
                  <a:cubicBezTo>
                    <a:pt x="17791" y="3439"/>
                    <a:pt x="17831" y="4352"/>
                    <a:pt x="18120" y="5105"/>
                  </a:cubicBezTo>
                  <a:cubicBezTo>
                    <a:pt x="18860" y="7039"/>
                    <a:pt x="21426" y="8019"/>
                    <a:pt x="20178" y="10769"/>
                  </a:cubicBezTo>
                  <a:cubicBezTo>
                    <a:pt x="19885" y="11415"/>
                    <a:pt x="19427" y="11879"/>
                    <a:pt x="18996" y="12358"/>
                  </a:cubicBezTo>
                  <a:cubicBezTo>
                    <a:pt x="17540" y="13976"/>
                    <a:pt x="16286" y="15934"/>
                    <a:pt x="15303" y="18123"/>
                  </a:cubicBezTo>
                  <a:cubicBezTo>
                    <a:pt x="14939" y="18935"/>
                    <a:pt x="14597" y="19802"/>
                    <a:pt x="14048" y="20384"/>
                  </a:cubicBezTo>
                  <a:cubicBezTo>
                    <a:pt x="13582" y="20879"/>
                    <a:pt x="12877" y="21145"/>
                    <a:pt x="12324" y="20763"/>
                  </a:cubicBezTo>
                  <a:cubicBezTo>
                    <a:pt x="11733" y="20355"/>
                    <a:pt x="11802" y="19620"/>
                    <a:pt x="11493" y="18981"/>
                  </a:cubicBezTo>
                  <a:cubicBezTo>
                    <a:pt x="10875" y="17708"/>
                    <a:pt x="9365" y="18096"/>
                    <a:pt x="8437" y="18626"/>
                  </a:cubicBezTo>
                  <a:cubicBezTo>
                    <a:pt x="7584" y="19113"/>
                    <a:pt x="6612" y="20326"/>
                    <a:pt x="5671" y="19380"/>
                  </a:cubicBezTo>
                  <a:cubicBezTo>
                    <a:pt x="5045" y="18752"/>
                    <a:pt x="5027" y="17516"/>
                    <a:pt x="4935" y="16460"/>
                  </a:cubicBezTo>
                  <a:cubicBezTo>
                    <a:pt x="4694" y="13714"/>
                    <a:pt x="3506" y="11091"/>
                    <a:pt x="1955" y="9367"/>
                  </a:cubicBezTo>
                  <a:cubicBezTo>
                    <a:pt x="1357" y="8702"/>
                    <a:pt x="863" y="8065"/>
                    <a:pt x="522" y="7369"/>
                  </a:cubicBezTo>
                  <a:close/>
                  <a:moveTo>
                    <a:pt x="522" y="7369"/>
                  </a:moveTo>
                </a:path>
              </a:pathLst>
            </a:custGeom>
            <a:solidFill>
              <a:srgbClr val="FFFFFF"/>
            </a:solidFill>
            <a:ln w="12700" cap="flat">
              <a:solidFill>
                <a:srgbClr val="000000"/>
              </a:solid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53" name="AutoShape 22">
              <a:extLst>
                <a:ext uri="{FF2B5EF4-FFF2-40B4-BE49-F238E27FC236}">
                  <a16:creationId xmlns:a16="http://schemas.microsoft.com/office/drawing/2014/main" id="{D137CF27-32BE-59EC-ECAD-A3541F528592}"/>
                </a:ext>
              </a:extLst>
            </p:cNvPr>
            <p:cNvSpPr>
              <a:spLocks/>
            </p:cNvSpPr>
            <p:nvPr/>
          </p:nvSpPr>
          <p:spPr bwMode="auto">
            <a:xfrm>
              <a:off x="3060700" y="1066800"/>
              <a:ext cx="125413" cy="96838"/>
            </a:xfrm>
            <a:custGeom>
              <a:avLst/>
              <a:gdLst/>
              <a:ahLst/>
              <a:cxnLst/>
              <a:rect l="0" t="0" r="r" b="b"/>
              <a:pathLst>
                <a:path w="19840" h="20504">
                  <a:moveTo>
                    <a:pt x="2018" y="7167"/>
                  </a:moveTo>
                  <a:cubicBezTo>
                    <a:pt x="3478" y="4729"/>
                    <a:pt x="5515" y="3028"/>
                    <a:pt x="7638" y="1758"/>
                  </a:cubicBezTo>
                  <a:cubicBezTo>
                    <a:pt x="10802" y="-137"/>
                    <a:pt x="14783" y="-1029"/>
                    <a:pt x="17515" y="1840"/>
                  </a:cubicBezTo>
                  <a:cubicBezTo>
                    <a:pt x="20261" y="4724"/>
                    <a:pt x="20520" y="10657"/>
                    <a:pt x="18581" y="14556"/>
                  </a:cubicBezTo>
                  <a:cubicBezTo>
                    <a:pt x="16644" y="18456"/>
                    <a:pt x="13037" y="20407"/>
                    <a:pt x="9558" y="20500"/>
                  </a:cubicBezTo>
                  <a:cubicBezTo>
                    <a:pt x="6870" y="20571"/>
                    <a:pt x="3068" y="19677"/>
                    <a:pt x="968" y="17161"/>
                  </a:cubicBezTo>
                  <a:cubicBezTo>
                    <a:pt x="-1080" y="14708"/>
                    <a:pt x="536" y="9639"/>
                    <a:pt x="2018" y="7167"/>
                  </a:cubicBezTo>
                  <a:close/>
                  <a:moveTo>
                    <a:pt x="2018" y="7167"/>
                  </a:moveTo>
                </a:path>
              </a:pathLst>
            </a:custGeom>
            <a:solidFill>
              <a:srgbClr val="EC586A"/>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54" name="AutoShape 23">
              <a:extLst>
                <a:ext uri="{FF2B5EF4-FFF2-40B4-BE49-F238E27FC236}">
                  <a16:creationId xmlns:a16="http://schemas.microsoft.com/office/drawing/2014/main" id="{A7635519-F7A6-E992-5E7C-294FAE3F4203}"/>
                </a:ext>
              </a:extLst>
            </p:cNvPr>
            <p:cNvSpPr>
              <a:spLocks/>
            </p:cNvSpPr>
            <p:nvPr/>
          </p:nvSpPr>
          <p:spPr bwMode="auto">
            <a:xfrm>
              <a:off x="3136900" y="990600"/>
              <a:ext cx="53975" cy="63500"/>
            </a:xfrm>
            <a:custGeom>
              <a:avLst/>
              <a:gdLst/>
              <a:ahLst/>
              <a:cxnLst/>
              <a:rect l="0" t="0" r="r" b="b"/>
              <a:pathLst>
                <a:path w="21054" h="20708">
                  <a:moveTo>
                    <a:pt x="1392" y="13496"/>
                  </a:moveTo>
                  <a:cubicBezTo>
                    <a:pt x="148" y="11245"/>
                    <a:pt x="-527" y="8614"/>
                    <a:pt x="505" y="6288"/>
                  </a:cubicBezTo>
                  <a:cubicBezTo>
                    <a:pt x="1469" y="4114"/>
                    <a:pt x="3803" y="2525"/>
                    <a:pt x="6353" y="1626"/>
                  </a:cubicBezTo>
                  <a:cubicBezTo>
                    <a:pt x="8904" y="725"/>
                    <a:pt x="11695" y="424"/>
                    <a:pt x="14439" y="132"/>
                  </a:cubicBezTo>
                  <a:cubicBezTo>
                    <a:pt x="16353" y="-72"/>
                    <a:pt x="18571" y="-191"/>
                    <a:pt x="19906" y="969"/>
                  </a:cubicBezTo>
                  <a:cubicBezTo>
                    <a:pt x="21030" y="1945"/>
                    <a:pt x="21073" y="3455"/>
                    <a:pt x="21049" y="4810"/>
                  </a:cubicBezTo>
                  <a:cubicBezTo>
                    <a:pt x="20996" y="7601"/>
                    <a:pt x="20943" y="10392"/>
                    <a:pt x="20890" y="13183"/>
                  </a:cubicBezTo>
                  <a:cubicBezTo>
                    <a:pt x="20861" y="14841"/>
                    <a:pt x="20798" y="16591"/>
                    <a:pt x="19742" y="17997"/>
                  </a:cubicBezTo>
                  <a:cubicBezTo>
                    <a:pt x="18633" y="19475"/>
                    <a:pt x="16579" y="20310"/>
                    <a:pt x="14521" y="20572"/>
                  </a:cubicBezTo>
                  <a:cubicBezTo>
                    <a:pt x="7964" y="21409"/>
                    <a:pt x="4044" y="18291"/>
                    <a:pt x="1392" y="13496"/>
                  </a:cubicBezTo>
                  <a:close/>
                  <a:moveTo>
                    <a:pt x="1392" y="13496"/>
                  </a:moveTo>
                </a:path>
              </a:pathLst>
            </a:custGeom>
            <a:solidFill>
              <a:srgbClr val="EC586A"/>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55" name="AutoShape 24">
              <a:extLst>
                <a:ext uri="{FF2B5EF4-FFF2-40B4-BE49-F238E27FC236}">
                  <a16:creationId xmlns:a16="http://schemas.microsoft.com/office/drawing/2014/main" id="{C9ADE93B-A49C-5D6D-0845-669803D3ECB3}"/>
                </a:ext>
              </a:extLst>
            </p:cNvPr>
            <p:cNvSpPr>
              <a:spLocks/>
            </p:cNvSpPr>
            <p:nvPr/>
          </p:nvSpPr>
          <p:spPr bwMode="auto">
            <a:xfrm>
              <a:off x="2578100" y="1981200"/>
              <a:ext cx="65088" cy="95250"/>
            </a:xfrm>
            <a:custGeom>
              <a:avLst/>
              <a:gdLst/>
              <a:ahLst/>
              <a:cxnLst/>
              <a:rect l="0" t="0" r="r" b="b"/>
              <a:pathLst>
                <a:path w="20893" h="21390">
                  <a:moveTo>
                    <a:pt x="20628" y="16948"/>
                  </a:moveTo>
                  <a:cubicBezTo>
                    <a:pt x="19277" y="11871"/>
                    <a:pt x="16071" y="7037"/>
                    <a:pt x="11391" y="3018"/>
                  </a:cubicBezTo>
                  <a:cubicBezTo>
                    <a:pt x="10130" y="1936"/>
                    <a:pt x="8704" y="882"/>
                    <a:pt x="6856" y="336"/>
                  </a:cubicBezTo>
                  <a:cubicBezTo>
                    <a:pt x="5008" y="-210"/>
                    <a:pt x="2646" y="-128"/>
                    <a:pt x="1240" y="865"/>
                  </a:cubicBezTo>
                  <a:cubicBezTo>
                    <a:pt x="-707" y="2239"/>
                    <a:pt x="-16" y="4515"/>
                    <a:pt x="972" y="6314"/>
                  </a:cubicBezTo>
                  <a:cubicBezTo>
                    <a:pt x="3070" y="10135"/>
                    <a:pt x="5921" y="13757"/>
                    <a:pt x="9425" y="17047"/>
                  </a:cubicBezTo>
                  <a:cubicBezTo>
                    <a:pt x="10120" y="17699"/>
                    <a:pt x="10856" y="18359"/>
                    <a:pt x="11193" y="19135"/>
                  </a:cubicBezTo>
                  <a:cubicBezTo>
                    <a:pt x="11532" y="19913"/>
                    <a:pt x="11381" y="20851"/>
                    <a:pt x="10504" y="21390"/>
                  </a:cubicBezTo>
                  <a:cubicBezTo>
                    <a:pt x="10504" y="21390"/>
                    <a:pt x="13627" y="19945"/>
                    <a:pt x="15459" y="19349"/>
                  </a:cubicBezTo>
                  <a:cubicBezTo>
                    <a:pt x="17293" y="18753"/>
                    <a:pt x="19517" y="18252"/>
                    <a:pt x="20893" y="18248"/>
                  </a:cubicBezTo>
                  <a:cubicBezTo>
                    <a:pt x="20893" y="18248"/>
                    <a:pt x="20628" y="16948"/>
                    <a:pt x="20628" y="16948"/>
                  </a:cubicBezTo>
                  <a:close/>
                  <a:moveTo>
                    <a:pt x="20628" y="16948"/>
                  </a:moveTo>
                </a:path>
              </a:pathLst>
            </a:custGeom>
            <a:solidFill>
              <a:srgbClr val="FFFFFF"/>
            </a:solidFill>
            <a:ln w="12700" cap="flat">
              <a:solidFill>
                <a:srgbClr val="000000"/>
              </a:solid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56" name="AutoShape 25">
              <a:extLst>
                <a:ext uri="{FF2B5EF4-FFF2-40B4-BE49-F238E27FC236}">
                  <a16:creationId xmlns:a16="http://schemas.microsoft.com/office/drawing/2014/main" id="{DBF9C80E-920E-C9A0-8212-BE2533699E62}"/>
                </a:ext>
              </a:extLst>
            </p:cNvPr>
            <p:cNvSpPr>
              <a:spLocks/>
            </p:cNvSpPr>
            <p:nvPr/>
          </p:nvSpPr>
          <p:spPr bwMode="auto">
            <a:xfrm>
              <a:off x="2463800" y="2349500"/>
              <a:ext cx="173038" cy="63500"/>
            </a:xfrm>
            <a:custGeom>
              <a:avLst/>
              <a:gdLst/>
              <a:ahLst/>
              <a:cxnLst/>
              <a:rect l="0" t="0" r="r" b="b"/>
              <a:pathLst>
                <a:path w="21263" h="20800">
                  <a:moveTo>
                    <a:pt x="65" y="14441"/>
                  </a:moveTo>
                  <a:cubicBezTo>
                    <a:pt x="172" y="12356"/>
                    <a:pt x="580" y="10260"/>
                    <a:pt x="1289" y="9293"/>
                  </a:cubicBezTo>
                  <a:cubicBezTo>
                    <a:pt x="2012" y="8305"/>
                    <a:pt x="2878" y="8650"/>
                    <a:pt x="3692" y="8681"/>
                  </a:cubicBezTo>
                  <a:cubicBezTo>
                    <a:pt x="5846" y="8769"/>
                    <a:pt x="7902" y="6514"/>
                    <a:pt x="9887" y="4310"/>
                  </a:cubicBezTo>
                  <a:cubicBezTo>
                    <a:pt x="11871" y="2105"/>
                    <a:pt x="13932" y="-128"/>
                    <a:pt x="16086" y="6"/>
                  </a:cubicBezTo>
                  <a:cubicBezTo>
                    <a:pt x="18239" y="139"/>
                    <a:pt x="20521" y="3307"/>
                    <a:pt x="21131" y="8749"/>
                  </a:cubicBezTo>
                  <a:cubicBezTo>
                    <a:pt x="21428" y="11391"/>
                    <a:pt x="21239" y="14600"/>
                    <a:pt x="20415" y="16299"/>
                  </a:cubicBezTo>
                  <a:cubicBezTo>
                    <a:pt x="19641" y="17894"/>
                    <a:pt x="18563" y="17776"/>
                    <a:pt x="17582" y="17644"/>
                  </a:cubicBezTo>
                  <a:cubicBezTo>
                    <a:pt x="14104" y="17174"/>
                    <a:pt x="10612" y="17461"/>
                    <a:pt x="7153" y="18498"/>
                  </a:cubicBezTo>
                  <a:cubicBezTo>
                    <a:pt x="5400" y="19022"/>
                    <a:pt x="3671" y="19809"/>
                    <a:pt x="1936" y="20639"/>
                  </a:cubicBezTo>
                  <a:cubicBezTo>
                    <a:pt x="194" y="21472"/>
                    <a:pt x="-172" y="19032"/>
                    <a:pt x="65" y="14441"/>
                  </a:cubicBezTo>
                  <a:close/>
                  <a:moveTo>
                    <a:pt x="65" y="14441"/>
                  </a:moveTo>
                </a:path>
              </a:pathLst>
            </a:custGeom>
            <a:solidFill>
              <a:srgbClr val="FFFFFF"/>
            </a:solidFill>
            <a:ln w="12700" cap="flat">
              <a:solidFill>
                <a:srgbClr val="000000"/>
              </a:solid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57" name="AutoShape 26">
              <a:extLst>
                <a:ext uri="{FF2B5EF4-FFF2-40B4-BE49-F238E27FC236}">
                  <a16:creationId xmlns:a16="http://schemas.microsoft.com/office/drawing/2014/main" id="{DF897840-10A6-1B47-2885-46C863D8EE49}"/>
                </a:ext>
              </a:extLst>
            </p:cNvPr>
            <p:cNvSpPr>
              <a:spLocks/>
            </p:cNvSpPr>
            <p:nvPr/>
          </p:nvSpPr>
          <p:spPr bwMode="auto">
            <a:xfrm>
              <a:off x="2463800" y="2425700"/>
              <a:ext cx="139700" cy="66675"/>
            </a:xfrm>
            <a:custGeom>
              <a:avLst/>
              <a:gdLst/>
              <a:ahLst/>
              <a:cxnLst/>
              <a:rect l="0" t="0" r="r" b="b"/>
              <a:pathLst>
                <a:path w="21176" h="19824">
                  <a:moveTo>
                    <a:pt x="69" y="5630"/>
                  </a:moveTo>
                  <a:cubicBezTo>
                    <a:pt x="-6" y="4565"/>
                    <a:pt x="-75" y="3426"/>
                    <a:pt x="173" y="2465"/>
                  </a:cubicBezTo>
                  <a:cubicBezTo>
                    <a:pt x="630" y="693"/>
                    <a:pt x="1863" y="438"/>
                    <a:pt x="2888" y="418"/>
                  </a:cubicBezTo>
                  <a:cubicBezTo>
                    <a:pt x="7381" y="259"/>
                    <a:pt x="11876" y="239"/>
                    <a:pt x="16370" y="151"/>
                  </a:cubicBezTo>
                  <a:cubicBezTo>
                    <a:pt x="17661" y="126"/>
                    <a:pt x="19988" y="-715"/>
                    <a:pt x="20779" y="1859"/>
                  </a:cubicBezTo>
                  <a:cubicBezTo>
                    <a:pt x="21525" y="4290"/>
                    <a:pt x="20986" y="10066"/>
                    <a:pt x="21009" y="12853"/>
                  </a:cubicBezTo>
                  <a:cubicBezTo>
                    <a:pt x="21023" y="14356"/>
                    <a:pt x="21031" y="15901"/>
                    <a:pt x="20746" y="17297"/>
                  </a:cubicBezTo>
                  <a:cubicBezTo>
                    <a:pt x="20012" y="20885"/>
                    <a:pt x="18041" y="19748"/>
                    <a:pt x="16488" y="19262"/>
                  </a:cubicBezTo>
                  <a:cubicBezTo>
                    <a:pt x="12147" y="17902"/>
                    <a:pt x="8043" y="18517"/>
                    <a:pt x="3697" y="18707"/>
                  </a:cubicBezTo>
                  <a:cubicBezTo>
                    <a:pt x="134" y="18862"/>
                    <a:pt x="427" y="10686"/>
                    <a:pt x="69" y="5630"/>
                  </a:cubicBezTo>
                  <a:close/>
                  <a:moveTo>
                    <a:pt x="69" y="5630"/>
                  </a:moveTo>
                </a:path>
              </a:pathLst>
            </a:custGeom>
            <a:solidFill>
              <a:srgbClr val="EC586A"/>
            </a:solidFill>
            <a:ln w="12700" cap="flat">
              <a:solidFill>
                <a:srgbClr val="000000"/>
              </a:solid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58" name="AutoShape 27">
              <a:extLst>
                <a:ext uri="{FF2B5EF4-FFF2-40B4-BE49-F238E27FC236}">
                  <a16:creationId xmlns:a16="http://schemas.microsoft.com/office/drawing/2014/main" id="{51725B5F-09E7-88FA-EDF9-7921DF538147}"/>
                </a:ext>
              </a:extLst>
            </p:cNvPr>
            <p:cNvSpPr>
              <a:spLocks/>
            </p:cNvSpPr>
            <p:nvPr/>
          </p:nvSpPr>
          <p:spPr bwMode="auto">
            <a:xfrm>
              <a:off x="2451100" y="2514600"/>
              <a:ext cx="147638" cy="65088"/>
            </a:xfrm>
            <a:custGeom>
              <a:avLst/>
              <a:gdLst/>
              <a:ahLst/>
              <a:cxnLst/>
              <a:rect l="0" t="0" r="r" b="b"/>
              <a:pathLst>
                <a:path w="21145" h="20458">
                  <a:moveTo>
                    <a:pt x="280" y="5841"/>
                  </a:moveTo>
                  <a:cubicBezTo>
                    <a:pt x="309" y="4046"/>
                    <a:pt x="391" y="2015"/>
                    <a:pt x="1035" y="892"/>
                  </a:cubicBezTo>
                  <a:cubicBezTo>
                    <a:pt x="1563" y="-27"/>
                    <a:pt x="2302" y="-31"/>
                    <a:pt x="2976" y="15"/>
                  </a:cubicBezTo>
                  <a:cubicBezTo>
                    <a:pt x="7506" y="320"/>
                    <a:pt x="12031" y="887"/>
                    <a:pt x="16546" y="1712"/>
                  </a:cubicBezTo>
                  <a:cubicBezTo>
                    <a:pt x="18039" y="1986"/>
                    <a:pt x="19725" y="2520"/>
                    <a:pt x="20585" y="5188"/>
                  </a:cubicBezTo>
                  <a:cubicBezTo>
                    <a:pt x="21341" y="7528"/>
                    <a:pt x="21177" y="10676"/>
                    <a:pt x="20982" y="13505"/>
                  </a:cubicBezTo>
                  <a:cubicBezTo>
                    <a:pt x="20846" y="15471"/>
                    <a:pt x="20676" y="17584"/>
                    <a:pt x="20025" y="18976"/>
                  </a:cubicBezTo>
                  <a:cubicBezTo>
                    <a:pt x="18810" y="21569"/>
                    <a:pt x="16808" y="20202"/>
                    <a:pt x="15187" y="19068"/>
                  </a:cubicBezTo>
                  <a:cubicBezTo>
                    <a:pt x="11500" y="16486"/>
                    <a:pt x="7527" y="16050"/>
                    <a:pt x="3734" y="17724"/>
                  </a:cubicBezTo>
                  <a:cubicBezTo>
                    <a:pt x="2398" y="18314"/>
                    <a:pt x="724" y="20193"/>
                    <a:pt x="187" y="16573"/>
                  </a:cubicBezTo>
                  <a:cubicBezTo>
                    <a:pt x="-259" y="13565"/>
                    <a:pt x="228" y="8945"/>
                    <a:pt x="280" y="5841"/>
                  </a:cubicBezTo>
                  <a:close/>
                  <a:moveTo>
                    <a:pt x="280" y="5841"/>
                  </a:moveTo>
                </a:path>
              </a:pathLst>
            </a:custGeom>
            <a:solidFill>
              <a:srgbClr val="EC586A"/>
            </a:solidFill>
            <a:ln w="12700" cap="flat">
              <a:solidFill>
                <a:srgbClr val="000000"/>
              </a:solid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59" name="AutoShape 28">
              <a:extLst>
                <a:ext uri="{FF2B5EF4-FFF2-40B4-BE49-F238E27FC236}">
                  <a16:creationId xmlns:a16="http://schemas.microsoft.com/office/drawing/2014/main" id="{FB459695-02FF-7FA6-6670-2EB1726076DC}"/>
                </a:ext>
              </a:extLst>
            </p:cNvPr>
            <p:cNvSpPr>
              <a:spLocks/>
            </p:cNvSpPr>
            <p:nvPr/>
          </p:nvSpPr>
          <p:spPr bwMode="auto">
            <a:xfrm>
              <a:off x="2438400" y="2603500"/>
              <a:ext cx="152400" cy="57150"/>
            </a:xfrm>
            <a:custGeom>
              <a:avLst/>
              <a:gdLst/>
              <a:ahLst/>
              <a:cxnLst/>
              <a:rect l="0" t="0" r="r" b="b"/>
              <a:pathLst>
                <a:path w="21236" h="21039">
                  <a:moveTo>
                    <a:pt x="813" y="6481"/>
                  </a:moveTo>
                  <a:cubicBezTo>
                    <a:pt x="935" y="4234"/>
                    <a:pt x="1139" y="1668"/>
                    <a:pt x="1903" y="587"/>
                  </a:cubicBezTo>
                  <a:cubicBezTo>
                    <a:pt x="2311" y="11"/>
                    <a:pt x="2796" y="-2"/>
                    <a:pt x="3260" y="0"/>
                  </a:cubicBezTo>
                  <a:cubicBezTo>
                    <a:pt x="6390" y="18"/>
                    <a:pt x="9521" y="34"/>
                    <a:pt x="12651" y="92"/>
                  </a:cubicBezTo>
                  <a:cubicBezTo>
                    <a:pt x="15214" y="142"/>
                    <a:pt x="17752" y="131"/>
                    <a:pt x="20310" y="367"/>
                  </a:cubicBezTo>
                  <a:cubicBezTo>
                    <a:pt x="20558" y="389"/>
                    <a:pt x="20832" y="438"/>
                    <a:pt x="21011" y="888"/>
                  </a:cubicBezTo>
                  <a:cubicBezTo>
                    <a:pt x="21208" y="1385"/>
                    <a:pt x="21222" y="2182"/>
                    <a:pt x="21223" y="2897"/>
                  </a:cubicBezTo>
                  <a:cubicBezTo>
                    <a:pt x="21227" y="6985"/>
                    <a:pt x="21231" y="11070"/>
                    <a:pt x="21235" y="15155"/>
                  </a:cubicBezTo>
                  <a:cubicBezTo>
                    <a:pt x="21236" y="16573"/>
                    <a:pt x="21217" y="18133"/>
                    <a:pt x="20852" y="19180"/>
                  </a:cubicBezTo>
                  <a:cubicBezTo>
                    <a:pt x="20099" y="21342"/>
                    <a:pt x="17020" y="21045"/>
                    <a:pt x="15959" y="21000"/>
                  </a:cubicBezTo>
                  <a:cubicBezTo>
                    <a:pt x="12297" y="20850"/>
                    <a:pt x="8635" y="20697"/>
                    <a:pt x="4972" y="20546"/>
                  </a:cubicBezTo>
                  <a:cubicBezTo>
                    <a:pt x="4156" y="20513"/>
                    <a:pt x="576" y="21598"/>
                    <a:pt x="132" y="19906"/>
                  </a:cubicBezTo>
                  <a:cubicBezTo>
                    <a:pt x="-364" y="18020"/>
                    <a:pt x="683" y="8877"/>
                    <a:pt x="813" y="6481"/>
                  </a:cubicBezTo>
                  <a:close/>
                  <a:moveTo>
                    <a:pt x="813" y="6481"/>
                  </a:moveTo>
                </a:path>
              </a:pathLst>
            </a:custGeom>
            <a:solidFill>
              <a:srgbClr val="EC586A"/>
            </a:solidFill>
            <a:ln w="12700" cap="flat">
              <a:solidFill>
                <a:srgbClr val="000000"/>
              </a:solid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60" name="AutoShape 29">
              <a:extLst>
                <a:ext uri="{FF2B5EF4-FFF2-40B4-BE49-F238E27FC236}">
                  <a16:creationId xmlns:a16="http://schemas.microsoft.com/office/drawing/2014/main" id="{35C51775-3E5D-C8EC-194D-6897FB03D794}"/>
                </a:ext>
              </a:extLst>
            </p:cNvPr>
            <p:cNvSpPr>
              <a:spLocks/>
            </p:cNvSpPr>
            <p:nvPr/>
          </p:nvSpPr>
          <p:spPr bwMode="auto">
            <a:xfrm>
              <a:off x="2438400" y="2679700"/>
              <a:ext cx="142875" cy="58738"/>
            </a:xfrm>
            <a:custGeom>
              <a:avLst/>
              <a:gdLst/>
              <a:ahLst/>
              <a:cxnLst/>
              <a:rect l="0" t="0" r="r" b="b"/>
              <a:pathLst>
                <a:path w="21436" h="20426">
                  <a:moveTo>
                    <a:pt x="11" y="6258"/>
                  </a:moveTo>
                  <a:cubicBezTo>
                    <a:pt x="49" y="4248"/>
                    <a:pt x="400" y="2164"/>
                    <a:pt x="1123" y="1029"/>
                  </a:cubicBezTo>
                  <a:cubicBezTo>
                    <a:pt x="1964" y="-296"/>
                    <a:pt x="3080" y="-68"/>
                    <a:pt x="4093" y="225"/>
                  </a:cubicBezTo>
                  <a:cubicBezTo>
                    <a:pt x="8917" y="1615"/>
                    <a:pt x="13729" y="3237"/>
                    <a:pt x="18524" y="5086"/>
                  </a:cubicBezTo>
                  <a:cubicBezTo>
                    <a:pt x="19147" y="5327"/>
                    <a:pt x="19799" y="5601"/>
                    <a:pt x="20296" y="6499"/>
                  </a:cubicBezTo>
                  <a:cubicBezTo>
                    <a:pt x="21086" y="7928"/>
                    <a:pt x="21256" y="10477"/>
                    <a:pt x="21367" y="12775"/>
                  </a:cubicBezTo>
                  <a:cubicBezTo>
                    <a:pt x="21465" y="14780"/>
                    <a:pt x="21538" y="17012"/>
                    <a:pt x="21007" y="18625"/>
                  </a:cubicBezTo>
                  <a:cubicBezTo>
                    <a:pt x="20126" y="21304"/>
                    <a:pt x="18321" y="20468"/>
                    <a:pt x="16926" y="19469"/>
                  </a:cubicBezTo>
                  <a:cubicBezTo>
                    <a:pt x="13669" y="17135"/>
                    <a:pt x="10336" y="15373"/>
                    <a:pt x="6964" y="14196"/>
                  </a:cubicBezTo>
                  <a:cubicBezTo>
                    <a:pt x="5275" y="13607"/>
                    <a:pt x="3582" y="13249"/>
                    <a:pt x="1883" y="12873"/>
                  </a:cubicBezTo>
                  <a:cubicBezTo>
                    <a:pt x="171" y="12493"/>
                    <a:pt x="-62" y="10279"/>
                    <a:pt x="11" y="6258"/>
                  </a:cubicBezTo>
                  <a:close/>
                  <a:moveTo>
                    <a:pt x="11" y="6258"/>
                  </a:moveTo>
                </a:path>
              </a:pathLst>
            </a:custGeom>
            <a:solidFill>
              <a:srgbClr val="EC586A"/>
            </a:solidFill>
            <a:ln w="12700" cap="flat">
              <a:solidFill>
                <a:srgbClr val="000000"/>
              </a:solid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61" name="AutoShape 30">
              <a:extLst>
                <a:ext uri="{FF2B5EF4-FFF2-40B4-BE49-F238E27FC236}">
                  <a16:creationId xmlns:a16="http://schemas.microsoft.com/office/drawing/2014/main" id="{07042D34-70B3-A4EE-3FC3-C29CCBB14670}"/>
                </a:ext>
              </a:extLst>
            </p:cNvPr>
            <p:cNvSpPr>
              <a:spLocks/>
            </p:cNvSpPr>
            <p:nvPr/>
          </p:nvSpPr>
          <p:spPr bwMode="auto">
            <a:xfrm>
              <a:off x="2438400" y="2730500"/>
              <a:ext cx="146050" cy="63500"/>
            </a:xfrm>
            <a:custGeom>
              <a:avLst/>
              <a:gdLst/>
              <a:ahLst/>
              <a:cxnLst/>
              <a:rect l="0" t="0" r="r" b="b"/>
              <a:pathLst>
                <a:path w="21289" h="20008">
                  <a:moveTo>
                    <a:pt x="6" y="6464"/>
                  </a:moveTo>
                  <a:cubicBezTo>
                    <a:pt x="13" y="5833"/>
                    <a:pt x="22" y="5198"/>
                    <a:pt x="27" y="4566"/>
                  </a:cubicBezTo>
                  <a:cubicBezTo>
                    <a:pt x="37" y="3216"/>
                    <a:pt x="86" y="1762"/>
                    <a:pt x="492" y="725"/>
                  </a:cubicBezTo>
                  <a:cubicBezTo>
                    <a:pt x="1178" y="-1024"/>
                    <a:pt x="3060" y="882"/>
                    <a:pt x="3934" y="1345"/>
                  </a:cubicBezTo>
                  <a:cubicBezTo>
                    <a:pt x="9636" y="4364"/>
                    <a:pt x="15337" y="7386"/>
                    <a:pt x="21040" y="10405"/>
                  </a:cubicBezTo>
                  <a:cubicBezTo>
                    <a:pt x="21582" y="12472"/>
                    <a:pt x="21184" y="15208"/>
                    <a:pt x="20385" y="16853"/>
                  </a:cubicBezTo>
                  <a:cubicBezTo>
                    <a:pt x="18574" y="20576"/>
                    <a:pt x="16323" y="20239"/>
                    <a:pt x="14049" y="19627"/>
                  </a:cubicBezTo>
                  <a:cubicBezTo>
                    <a:pt x="11280" y="18881"/>
                    <a:pt x="8523" y="17955"/>
                    <a:pt x="5781" y="16853"/>
                  </a:cubicBezTo>
                  <a:cubicBezTo>
                    <a:pt x="4475" y="16325"/>
                    <a:pt x="1893" y="16264"/>
                    <a:pt x="885" y="14308"/>
                  </a:cubicBezTo>
                  <a:cubicBezTo>
                    <a:pt x="-18" y="12556"/>
                    <a:pt x="-17" y="8798"/>
                    <a:pt x="6" y="6464"/>
                  </a:cubicBezTo>
                  <a:close/>
                  <a:moveTo>
                    <a:pt x="6" y="6464"/>
                  </a:moveTo>
                </a:path>
              </a:pathLst>
            </a:custGeom>
            <a:solidFill>
              <a:srgbClr val="EC586A"/>
            </a:solidFill>
            <a:ln w="12700" cap="flat">
              <a:solidFill>
                <a:srgbClr val="000000"/>
              </a:solid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62" name="AutoShape 31">
              <a:extLst>
                <a:ext uri="{FF2B5EF4-FFF2-40B4-BE49-F238E27FC236}">
                  <a16:creationId xmlns:a16="http://schemas.microsoft.com/office/drawing/2014/main" id="{5F9380AB-34DC-19A3-D115-52A03C4B7817}"/>
                </a:ext>
              </a:extLst>
            </p:cNvPr>
            <p:cNvSpPr>
              <a:spLocks/>
            </p:cNvSpPr>
            <p:nvPr/>
          </p:nvSpPr>
          <p:spPr bwMode="auto">
            <a:xfrm>
              <a:off x="2438400" y="2806700"/>
              <a:ext cx="144463" cy="79375"/>
            </a:xfrm>
            <a:custGeom>
              <a:avLst/>
              <a:gdLst/>
              <a:ahLst/>
              <a:cxnLst/>
              <a:rect l="0" t="0" r="r" b="b"/>
              <a:pathLst>
                <a:path w="21417" h="20902">
                  <a:moveTo>
                    <a:pt x="899" y="113"/>
                  </a:moveTo>
                  <a:cubicBezTo>
                    <a:pt x="1730" y="-320"/>
                    <a:pt x="2923" y="598"/>
                    <a:pt x="3579" y="1122"/>
                  </a:cubicBezTo>
                  <a:cubicBezTo>
                    <a:pt x="6389" y="3359"/>
                    <a:pt x="9400" y="4778"/>
                    <a:pt x="12461" y="5328"/>
                  </a:cubicBezTo>
                  <a:cubicBezTo>
                    <a:pt x="15311" y="5843"/>
                    <a:pt x="18136" y="5338"/>
                    <a:pt x="20950" y="6028"/>
                  </a:cubicBezTo>
                  <a:cubicBezTo>
                    <a:pt x="21434" y="9046"/>
                    <a:pt x="21429" y="12594"/>
                    <a:pt x="21412" y="15726"/>
                  </a:cubicBezTo>
                  <a:cubicBezTo>
                    <a:pt x="21405" y="17071"/>
                    <a:pt x="21336" y="18555"/>
                    <a:pt x="20795" y="19489"/>
                  </a:cubicBezTo>
                  <a:cubicBezTo>
                    <a:pt x="20322" y="20307"/>
                    <a:pt x="19614" y="20479"/>
                    <a:pt x="18957" y="20574"/>
                  </a:cubicBezTo>
                  <a:cubicBezTo>
                    <a:pt x="16374" y="20951"/>
                    <a:pt x="13295" y="21280"/>
                    <a:pt x="10811" y="19896"/>
                  </a:cubicBezTo>
                  <a:cubicBezTo>
                    <a:pt x="8172" y="18425"/>
                    <a:pt x="5781" y="15746"/>
                    <a:pt x="3113" y="14359"/>
                  </a:cubicBezTo>
                  <a:cubicBezTo>
                    <a:pt x="2270" y="13919"/>
                    <a:pt x="895" y="13421"/>
                    <a:pt x="409" y="11917"/>
                  </a:cubicBezTo>
                  <a:cubicBezTo>
                    <a:pt x="-166" y="10140"/>
                    <a:pt x="115" y="5953"/>
                    <a:pt x="28" y="3896"/>
                  </a:cubicBezTo>
                  <a:cubicBezTo>
                    <a:pt x="-10" y="2991"/>
                    <a:pt x="-44" y="2037"/>
                    <a:pt x="177" y="1217"/>
                  </a:cubicBezTo>
                  <a:cubicBezTo>
                    <a:pt x="340" y="611"/>
                    <a:pt x="596" y="272"/>
                    <a:pt x="899" y="113"/>
                  </a:cubicBezTo>
                  <a:close/>
                  <a:moveTo>
                    <a:pt x="899" y="113"/>
                  </a:moveTo>
                </a:path>
              </a:pathLst>
            </a:custGeom>
            <a:solidFill>
              <a:srgbClr val="EC586A"/>
            </a:solidFill>
            <a:ln w="12700" cap="flat">
              <a:solidFill>
                <a:srgbClr val="000000"/>
              </a:solid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63" name="AutoShape 32">
              <a:extLst>
                <a:ext uri="{FF2B5EF4-FFF2-40B4-BE49-F238E27FC236}">
                  <a16:creationId xmlns:a16="http://schemas.microsoft.com/office/drawing/2014/main" id="{CBF02DBC-352E-D7D4-1EFA-E71C884501F4}"/>
                </a:ext>
              </a:extLst>
            </p:cNvPr>
            <p:cNvSpPr>
              <a:spLocks/>
            </p:cNvSpPr>
            <p:nvPr/>
          </p:nvSpPr>
          <p:spPr bwMode="auto">
            <a:xfrm>
              <a:off x="2413000" y="2882900"/>
              <a:ext cx="176213" cy="98425"/>
            </a:xfrm>
            <a:custGeom>
              <a:avLst/>
              <a:gdLst/>
              <a:ahLst/>
              <a:cxnLst/>
              <a:rect l="0" t="0" r="r" b="b"/>
              <a:pathLst>
                <a:path w="20976" h="21037">
                  <a:moveTo>
                    <a:pt x="1091" y="7329"/>
                  </a:moveTo>
                  <a:cubicBezTo>
                    <a:pt x="1039" y="5530"/>
                    <a:pt x="728" y="3593"/>
                    <a:pt x="1206" y="2009"/>
                  </a:cubicBezTo>
                  <a:cubicBezTo>
                    <a:pt x="1686" y="413"/>
                    <a:pt x="2829" y="-190"/>
                    <a:pt x="3825" y="51"/>
                  </a:cubicBezTo>
                  <a:cubicBezTo>
                    <a:pt x="4822" y="289"/>
                    <a:pt x="5726" y="1186"/>
                    <a:pt x="6642" y="1935"/>
                  </a:cubicBezTo>
                  <a:cubicBezTo>
                    <a:pt x="9637" y="4382"/>
                    <a:pt x="12998" y="5350"/>
                    <a:pt x="16266" y="4707"/>
                  </a:cubicBezTo>
                  <a:cubicBezTo>
                    <a:pt x="17625" y="4437"/>
                    <a:pt x="19314" y="4157"/>
                    <a:pt x="20042" y="6244"/>
                  </a:cubicBezTo>
                  <a:cubicBezTo>
                    <a:pt x="20292" y="6964"/>
                    <a:pt x="20363" y="7832"/>
                    <a:pt x="20428" y="8673"/>
                  </a:cubicBezTo>
                  <a:cubicBezTo>
                    <a:pt x="20585" y="10689"/>
                    <a:pt x="20741" y="12705"/>
                    <a:pt x="20898" y="14722"/>
                  </a:cubicBezTo>
                  <a:cubicBezTo>
                    <a:pt x="20992" y="15936"/>
                    <a:pt x="21072" y="17275"/>
                    <a:pt x="20696" y="18299"/>
                  </a:cubicBezTo>
                  <a:cubicBezTo>
                    <a:pt x="20295" y="19391"/>
                    <a:pt x="19508" y="19748"/>
                    <a:pt x="18793" y="19981"/>
                  </a:cubicBezTo>
                  <a:cubicBezTo>
                    <a:pt x="14387" y="21410"/>
                    <a:pt x="9841" y="21381"/>
                    <a:pt x="5438" y="19936"/>
                  </a:cubicBezTo>
                  <a:cubicBezTo>
                    <a:pt x="4018" y="19471"/>
                    <a:pt x="877" y="19121"/>
                    <a:pt x="167" y="16394"/>
                  </a:cubicBezTo>
                  <a:cubicBezTo>
                    <a:pt x="-528" y="13716"/>
                    <a:pt x="1176" y="10242"/>
                    <a:pt x="1091" y="7329"/>
                  </a:cubicBezTo>
                  <a:close/>
                  <a:moveTo>
                    <a:pt x="1091" y="7329"/>
                  </a:moveTo>
                </a:path>
              </a:pathLst>
            </a:custGeom>
            <a:solidFill>
              <a:srgbClr val="EC586A"/>
            </a:solidFill>
            <a:ln w="12700" cap="flat">
              <a:solidFill>
                <a:srgbClr val="000000"/>
              </a:solid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64" name="AutoShape 33">
              <a:extLst>
                <a:ext uri="{FF2B5EF4-FFF2-40B4-BE49-F238E27FC236}">
                  <a16:creationId xmlns:a16="http://schemas.microsoft.com/office/drawing/2014/main" id="{37969B54-8B85-C771-C61E-EABDAEE68E55}"/>
                </a:ext>
              </a:extLst>
            </p:cNvPr>
            <p:cNvSpPr>
              <a:spLocks/>
            </p:cNvSpPr>
            <p:nvPr/>
          </p:nvSpPr>
          <p:spPr bwMode="auto">
            <a:xfrm>
              <a:off x="1117600" y="3759200"/>
              <a:ext cx="182563" cy="963613"/>
            </a:xfrm>
            <a:custGeom>
              <a:avLst/>
              <a:gdLst/>
              <a:ahLst/>
              <a:cxnLst/>
              <a:rect l="0" t="0" r="r" b="b"/>
              <a:pathLst>
                <a:path w="21600" h="21600">
                  <a:moveTo>
                    <a:pt x="0" y="18917"/>
                  </a:moveTo>
                  <a:cubicBezTo>
                    <a:pt x="8416" y="14167"/>
                    <a:pt x="18967" y="5887"/>
                    <a:pt x="19384" y="0"/>
                  </a:cubicBezTo>
                  <a:cubicBezTo>
                    <a:pt x="19384" y="4420"/>
                    <a:pt x="16854" y="17884"/>
                    <a:pt x="21600" y="21600"/>
                  </a:cubicBezTo>
                </a:path>
              </a:pathLst>
            </a:custGeom>
            <a:noFill/>
            <a:ln w="12700" cap="flat">
              <a:solidFill>
                <a:srgbClr val="000000">
                  <a:lumMod val="50000"/>
                  <a:lumOff val="50000"/>
                </a:srgb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65" name="AutoShape 34">
              <a:extLst>
                <a:ext uri="{FF2B5EF4-FFF2-40B4-BE49-F238E27FC236}">
                  <a16:creationId xmlns:a16="http://schemas.microsoft.com/office/drawing/2014/main" id="{11F942F2-3D32-411A-C3B2-DA4B1C789831}"/>
                </a:ext>
              </a:extLst>
            </p:cNvPr>
            <p:cNvSpPr>
              <a:spLocks/>
            </p:cNvSpPr>
            <p:nvPr/>
          </p:nvSpPr>
          <p:spPr bwMode="auto">
            <a:xfrm>
              <a:off x="1244600" y="3632200"/>
              <a:ext cx="117475" cy="244475"/>
            </a:xfrm>
            <a:custGeom>
              <a:avLst/>
              <a:gdLst/>
              <a:ahLst/>
              <a:cxnLst/>
              <a:rect l="0" t="0" r="r" b="b"/>
              <a:pathLst>
                <a:path w="21600" h="21600">
                  <a:moveTo>
                    <a:pt x="21600" y="21600"/>
                  </a:moveTo>
                  <a:cubicBezTo>
                    <a:pt x="3723" y="13017"/>
                    <a:pt x="1632" y="5525"/>
                    <a:pt x="0" y="0"/>
                  </a:cubicBezTo>
                </a:path>
              </a:pathLst>
            </a:custGeom>
            <a:noFill/>
            <a:ln w="12700" cap="flat">
              <a:solidFill>
                <a:srgbClr val="000000">
                  <a:lumMod val="50000"/>
                  <a:lumOff val="50000"/>
                </a:srgb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sp>
          <p:nvSpPr>
            <p:cNvPr id="66" name="AutoShape 35">
              <a:extLst>
                <a:ext uri="{FF2B5EF4-FFF2-40B4-BE49-F238E27FC236}">
                  <a16:creationId xmlns:a16="http://schemas.microsoft.com/office/drawing/2014/main" id="{B749D0F6-BA08-1964-77A4-EC6ACAE6FD8D}"/>
                </a:ext>
              </a:extLst>
            </p:cNvPr>
            <p:cNvSpPr>
              <a:spLocks/>
            </p:cNvSpPr>
            <p:nvPr/>
          </p:nvSpPr>
          <p:spPr bwMode="auto">
            <a:xfrm>
              <a:off x="3708400" y="3810000"/>
              <a:ext cx="223838" cy="919163"/>
            </a:xfrm>
            <a:custGeom>
              <a:avLst/>
              <a:gdLst/>
              <a:ahLst/>
              <a:cxnLst/>
              <a:rect l="0" t="0" r="r" b="b"/>
              <a:pathLst>
                <a:path w="21600" h="21600">
                  <a:moveTo>
                    <a:pt x="0" y="21600"/>
                  </a:moveTo>
                  <a:cubicBezTo>
                    <a:pt x="3024" y="16859"/>
                    <a:pt x="2592" y="3793"/>
                    <a:pt x="3889" y="0"/>
                  </a:cubicBezTo>
                  <a:cubicBezTo>
                    <a:pt x="3889" y="4341"/>
                    <a:pt x="14256" y="15068"/>
                    <a:pt x="21600" y="19177"/>
                  </a:cubicBezTo>
                </a:path>
              </a:pathLst>
            </a:custGeom>
            <a:noFill/>
            <a:ln w="12700" cap="flat">
              <a:solidFill>
                <a:srgbClr val="000000">
                  <a:lumMod val="50000"/>
                  <a:lumOff val="50000"/>
                </a:srgb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a:endParaRPr>
            </a:p>
          </p:txBody>
        </p:sp>
      </p:grpSp>
      <p:grpSp>
        <p:nvGrpSpPr>
          <p:cNvPr id="6" name="Group 5">
            <a:extLst>
              <a:ext uri="{FF2B5EF4-FFF2-40B4-BE49-F238E27FC236}">
                <a16:creationId xmlns:a16="http://schemas.microsoft.com/office/drawing/2014/main" id="{79AC4F79-D9C9-977F-E617-09EB41C79FA9}"/>
              </a:ext>
            </a:extLst>
          </p:cNvPr>
          <p:cNvGrpSpPr>
            <a:grpSpLocks noChangeAspect="1"/>
          </p:cNvGrpSpPr>
          <p:nvPr/>
        </p:nvGrpSpPr>
        <p:grpSpPr>
          <a:xfrm>
            <a:off x="2658844" y="2491910"/>
            <a:ext cx="220262" cy="349758"/>
            <a:chOff x="9035163" y="2490889"/>
            <a:chExt cx="250947" cy="398484"/>
          </a:xfrm>
        </p:grpSpPr>
        <p:sp>
          <p:nvSpPr>
            <p:cNvPr id="27" name="Freeform 14">
              <a:extLst>
                <a:ext uri="{FF2B5EF4-FFF2-40B4-BE49-F238E27FC236}">
                  <a16:creationId xmlns:a16="http://schemas.microsoft.com/office/drawing/2014/main" id="{F2742814-C11F-151B-9244-EC2F81FD56F8}"/>
                </a:ext>
              </a:extLst>
            </p:cNvPr>
            <p:cNvSpPr>
              <a:spLocks/>
            </p:cNvSpPr>
            <p:nvPr/>
          </p:nvSpPr>
          <p:spPr bwMode="auto">
            <a:xfrm>
              <a:off x="9043849" y="2490889"/>
              <a:ext cx="242261" cy="398484"/>
            </a:xfrm>
            <a:custGeom>
              <a:avLst/>
              <a:gdLst>
                <a:gd name="T0" fmla="*/ 1795 w 2544"/>
                <a:gd name="T1" fmla="*/ 4107 h 4165"/>
                <a:gd name="T2" fmla="*/ 2196 w 2544"/>
                <a:gd name="T3" fmla="*/ 3613 h 4165"/>
                <a:gd name="T4" fmla="*/ 2157 w 2544"/>
                <a:gd name="T5" fmla="*/ 3390 h 4165"/>
                <a:gd name="T6" fmla="*/ 2110 w 2544"/>
                <a:gd name="T7" fmla="*/ 3105 h 4165"/>
                <a:gd name="T8" fmla="*/ 2158 w 2544"/>
                <a:gd name="T9" fmla="*/ 2858 h 4165"/>
                <a:gd name="T10" fmla="*/ 2192 w 2544"/>
                <a:gd name="T11" fmla="*/ 2699 h 4165"/>
                <a:gd name="T12" fmla="*/ 2177 w 2544"/>
                <a:gd name="T13" fmla="*/ 2597 h 4165"/>
                <a:gd name="T14" fmla="*/ 2309 w 2544"/>
                <a:gd name="T15" fmla="*/ 1736 h 4165"/>
                <a:gd name="T16" fmla="*/ 2343 w 2544"/>
                <a:gd name="T17" fmla="*/ 583 h 4165"/>
                <a:gd name="T18" fmla="*/ 1261 w 2544"/>
                <a:gd name="T19" fmla="*/ 0 h 4165"/>
                <a:gd name="T20" fmla="*/ 0 w 2544"/>
                <a:gd name="T21" fmla="*/ 1585 h 4165"/>
                <a:gd name="T22" fmla="*/ 727 w 2544"/>
                <a:gd name="T23" fmla="*/ 3303 h 4165"/>
                <a:gd name="T24" fmla="*/ 984 w 2544"/>
                <a:gd name="T25" fmla="*/ 3690 h 4165"/>
                <a:gd name="T26" fmla="*/ 1795 w 2544"/>
                <a:gd name="T27" fmla="*/ 4107 h 4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44" h="4165">
                  <a:moveTo>
                    <a:pt x="1795" y="4107"/>
                  </a:moveTo>
                  <a:cubicBezTo>
                    <a:pt x="2046" y="4056"/>
                    <a:pt x="2196" y="3871"/>
                    <a:pt x="2196" y="3613"/>
                  </a:cubicBezTo>
                  <a:cubicBezTo>
                    <a:pt x="2196" y="3536"/>
                    <a:pt x="2177" y="3465"/>
                    <a:pt x="2157" y="3390"/>
                  </a:cubicBezTo>
                  <a:cubicBezTo>
                    <a:pt x="2134" y="3304"/>
                    <a:pt x="2110" y="3214"/>
                    <a:pt x="2110" y="3105"/>
                  </a:cubicBezTo>
                  <a:cubicBezTo>
                    <a:pt x="2110" y="3013"/>
                    <a:pt x="2135" y="2931"/>
                    <a:pt x="2158" y="2858"/>
                  </a:cubicBezTo>
                  <a:cubicBezTo>
                    <a:pt x="2176" y="2800"/>
                    <a:pt x="2192" y="2746"/>
                    <a:pt x="2192" y="2699"/>
                  </a:cubicBezTo>
                  <a:cubicBezTo>
                    <a:pt x="2192" y="2675"/>
                    <a:pt x="2185" y="2639"/>
                    <a:pt x="2177" y="2597"/>
                  </a:cubicBezTo>
                  <a:cubicBezTo>
                    <a:pt x="2141" y="2423"/>
                    <a:pt x="2082" y="2131"/>
                    <a:pt x="2309" y="1736"/>
                  </a:cubicBezTo>
                  <a:cubicBezTo>
                    <a:pt x="2531" y="1349"/>
                    <a:pt x="2544" y="928"/>
                    <a:pt x="2343" y="583"/>
                  </a:cubicBezTo>
                  <a:cubicBezTo>
                    <a:pt x="2132" y="218"/>
                    <a:pt x="1728" y="0"/>
                    <a:pt x="1261" y="0"/>
                  </a:cubicBezTo>
                  <a:cubicBezTo>
                    <a:pt x="433" y="0"/>
                    <a:pt x="0" y="797"/>
                    <a:pt x="0" y="1585"/>
                  </a:cubicBezTo>
                  <a:cubicBezTo>
                    <a:pt x="0" y="2337"/>
                    <a:pt x="437" y="2918"/>
                    <a:pt x="727" y="3303"/>
                  </a:cubicBezTo>
                  <a:cubicBezTo>
                    <a:pt x="846" y="3461"/>
                    <a:pt x="940" y="3586"/>
                    <a:pt x="984" y="3690"/>
                  </a:cubicBezTo>
                  <a:cubicBezTo>
                    <a:pt x="1133" y="4038"/>
                    <a:pt x="1513" y="4165"/>
                    <a:pt x="1795" y="4107"/>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ndParaRPr>
            </a:p>
          </p:txBody>
        </p:sp>
        <p:grpSp>
          <p:nvGrpSpPr>
            <p:cNvPr id="28" name="Group 18">
              <a:extLst>
                <a:ext uri="{FF2B5EF4-FFF2-40B4-BE49-F238E27FC236}">
                  <a16:creationId xmlns:a16="http://schemas.microsoft.com/office/drawing/2014/main" id="{A3645E0F-343D-DF6F-E316-72930FE58381}"/>
                </a:ext>
              </a:extLst>
            </p:cNvPr>
            <p:cNvGrpSpPr>
              <a:grpSpLocks noChangeAspect="1"/>
            </p:cNvGrpSpPr>
            <p:nvPr/>
          </p:nvGrpSpPr>
          <p:grpSpPr bwMode="auto">
            <a:xfrm>
              <a:off x="9035163" y="2495124"/>
              <a:ext cx="243559" cy="384941"/>
              <a:chOff x="5112" y="1246"/>
              <a:chExt cx="205" cy="324"/>
            </a:xfrm>
          </p:grpSpPr>
          <p:sp>
            <p:nvSpPr>
              <p:cNvPr id="29" name="Freeform 19">
                <a:extLst>
                  <a:ext uri="{FF2B5EF4-FFF2-40B4-BE49-F238E27FC236}">
                    <a16:creationId xmlns:a16="http://schemas.microsoft.com/office/drawing/2014/main" id="{7E08991B-C864-ED94-F6E3-267E59302166}"/>
                  </a:ext>
                </a:extLst>
              </p:cNvPr>
              <p:cNvSpPr>
                <a:spLocks/>
              </p:cNvSpPr>
              <p:nvPr/>
            </p:nvSpPr>
            <p:spPr bwMode="auto">
              <a:xfrm>
                <a:off x="5112" y="1246"/>
                <a:ext cx="205" cy="324"/>
              </a:xfrm>
              <a:custGeom>
                <a:avLst/>
                <a:gdLst>
                  <a:gd name="T0" fmla="*/ 1342 w 2709"/>
                  <a:gd name="T1" fmla="*/ 0 h 4281"/>
                  <a:gd name="T2" fmla="*/ 1061 w 2709"/>
                  <a:gd name="T3" fmla="*/ 31 h 4281"/>
                  <a:gd name="T4" fmla="*/ 0 w 2709"/>
                  <a:gd name="T5" fmla="*/ 1666 h 4281"/>
                  <a:gd name="T6" fmla="*/ 390 w 2709"/>
                  <a:gd name="T7" fmla="*/ 2927 h 4281"/>
                  <a:gd name="T8" fmla="*/ 743 w 2709"/>
                  <a:gd name="T9" fmla="*/ 3432 h 4281"/>
                  <a:gd name="T10" fmla="*/ 991 w 2709"/>
                  <a:gd name="T11" fmla="*/ 3803 h 4281"/>
                  <a:gd name="T12" fmla="*/ 1741 w 2709"/>
                  <a:gd name="T13" fmla="*/ 4281 h 4281"/>
                  <a:gd name="T14" fmla="*/ 1892 w 2709"/>
                  <a:gd name="T15" fmla="*/ 4266 h 4281"/>
                  <a:gd name="T16" fmla="*/ 2357 w 2709"/>
                  <a:gd name="T17" fmla="*/ 3693 h 4281"/>
                  <a:gd name="T18" fmla="*/ 2315 w 2709"/>
                  <a:gd name="T19" fmla="*/ 3450 h 4281"/>
                  <a:gd name="T20" fmla="*/ 2271 w 2709"/>
                  <a:gd name="T21" fmla="*/ 3185 h 4281"/>
                  <a:gd name="T22" fmla="*/ 2315 w 2709"/>
                  <a:gd name="T23" fmla="*/ 2962 h 4281"/>
                  <a:gd name="T24" fmla="*/ 2353 w 2709"/>
                  <a:gd name="T25" fmla="*/ 2779 h 4281"/>
                  <a:gd name="T26" fmla="*/ 2336 w 2709"/>
                  <a:gd name="T27" fmla="*/ 2662 h 4281"/>
                  <a:gd name="T28" fmla="*/ 2459 w 2709"/>
                  <a:gd name="T29" fmla="*/ 1856 h 4281"/>
                  <a:gd name="T30" fmla="*/ 2493 w 2709"/>
                  <a:gd name="T31" fmla="*/ 623 h 4281"/>
                  <a:gd name="T32" fmla="*/ 1342 w 2709"/>
                  <a:gd name="T33" fmla="*/ 0 h 4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09" h="4281">
                    <a:moveTo>
                      <a:pt x="1342" y="0"/>
                    </a:moveTo>
                    <a:cubicBezTo>
                      <a:pt x="1243" y="0"/>
                      <a:pt x="1149" y="11"/>
                      <a:pt x="1061" y="31"/>
                    </a:cubicBezTo>
                    <a:cubicBezTo>
                      <a:pt x="363" y="189"/>
                      <a:pt x="0" y="931"/>
                      <a:pt x="0" y="1666"/>
                    </a:cubicBezTo>
                    <a:cubicBezTo>
                      <a:pt x="0" y="2163"/>
                      <a:pt x="182" y="2584"/>
                      <a:pt x="390" y="2927"/>
                    </a:cubicBezTo>
                    <a:cubicBezTo>
                      <a:pt x="509" y="3121"/>
                      <a:pt x="636" y="3290"/>
                      <a:pt x="743" y="3432"/>
                    </a:cubicBezTo>
                    <a:cubicBezTo>
                      <a:pt x="854" y="3579"/>
                      <a:pt x="950" y="3707"/>
                      <a:pt x="991" y="3803"/>
                    </a:cubicBezTo>
                    <a:cubicBezTo>
                      <a:pt x="1131" y="4130"/>
                      <a:pt x="1454" y="4281"/>
                      <a:pt x="1741" y="4281"/>
                    </a:cubicBezTo>
                    <a:cubicBezTo>
                      <a:pt x="1793" y="4281"/>
                      <a:pt x="1844" y="4276"/>
                      <a:pt x="1892" y="4266"/>
                    </a:cubicBezTo>
                    <a:cubicBezTo>
                      <a:pt x="2183" y="4207"/>
                      <a:pt x="2357" y="3992"/>
                      <a:pt x="2357" y="3693"/>
                    </a:cubicBezTo>
                    <a:cubicBezTo>
                      <a:pt x="2357" y="3606"/>
                      <a:pt x="2335" y="3527"/>
                      <a:pt x="2315" y="3450"/>
                    </a:cubicBezTo>
                    <a:cubicBezTo>
                      <a:pt x="2293" y="3368"/>
                      <a:pt x="2271" y="3284"/>
                      <a:pt x="2271" y="3185"/>
                    </a:cubicBezTo>
                    <a:cubicBezTo>
                      <a:pt x="2271" y="3106"/>
                      <a:pt x="2293" y="3033"/>
                      <a:pt x="2315" y="2962"/>
                    </a:cubicBezTo>
                    <a:cubicBezTo>
                      <a:pt x="2335" y="2898"/>
                      <a:pt x="2353" y="2838"/>
                      <a:pt x="2353" y="2779"/>
                    </a:cubicBezTo>
                    <a:cubicBezTo>
                      <a:pt x="2353" y="2747"/>
                      <a:pt x="2346" y="2709"/>
                      <a:pt x="2336" y="2662"/>
                    </a:cubicBezTo>
                    <a:cubicBezTo>
                      <a:pt x="2303" y="2499"/>
                      <a:pt x="2247" y="2225"/>
                      <a:pt x="2459" y="1856"/>
                    </a:cubicBezTo>
                    <a:cubicBezTo>
                      <a:pt x="2696" y="1444"/>
                      <a:pt x="2709" y="994"/>
                      <a:pt x="2493" y="623"/>
                    </a:cubicBezTo>
                    <a:cubicBezTo>
                      <a:pt x="2268" y="232"/>
                      <a:pt x="1837" y="0"/>
                      <a:pt x="1342" y="0"/>
                    </a:cubicBezTo>
                    <a:close/>
                  </a:path>
                </a:pathLst>
              </a:custGeom>
              <a:noFill/>
              <a:ln w="12700" cap="rnd">
                <a:solidFill>
                  <a:srgbClr val="000000">
                    <a:lumMod val="50000"/>
                    <a:lumOff val="5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ndParaRPr>
              </a:p>
            </p:txBody>
          </p:sp>
          <p:sp>
            <p:nvSpPr>
              <p:cNvPr id="30" name="Freeform 20">
                <a:extLst>
                  <a:ext uri="{FF2B5EF4-FFF2-40B4-BE49-F238E27FC236}">
                    <a16:creationId xmlns:a16="http://schemas.microsoft.com/office/drawing/2014/main" id="{2575A949-67A4-121A-FBED-12A4CC084F9B}"/>
                  </a:ext>
                </a:extLst>
              </p:cNvPr>
              <p:cNvSpPr>
                <a:spLocks/>
              </p:cNvSpPr>
              <p:nvPr/>
            </p:nvSpPr>
            <p:spPr bwMode="auto">
              <a:xfrm>
                <a:off x="5159" y="1324"/>
                <a:ext cx="58" cy="109"/>
              </a:xfrm>
              <a:custGeom>
                <a:avLst/>
                <a:gdLst>
                  <a:gd name="T0" fmla="*/ 299 w 772"/>
                  <a:gd name="T1" fmla="*/ 1439 h 1439"/>
                  <a:gd name="T2" fmla="*/ 271 w 772"/>
                  <a:gd name="T3" fmla="*/ 1428 h 1439"/>
                  <a:gd name="T4" fmla="*/ 109 w 772"/>
                  <a:gd name="T5" fmla="*/ 503 h 1439"/>
                  <a:gd name="T6" fmla="*/ 772 w 772"/>
                  <a:gd name="T7" fmla="*/ 0 h 1439"/>
                </a:gdLst>
                <a:ahLst/>
                <a:cxnLst>
                  <a:cxn ang="0">
                    <a:pos x="T0" y="T1"/>
                  </a:cxn>
                  <a:cxn ang="0">
                    <a:pos x="T2" y="T3"/>
                  </a:cxn>
                  <a:cxn ang="0">
                    <a:pos x="T4" y="T5"/>
                  </a:cxn>
                  <a:cxn ang="0">
                    <a:pos x="T6" y="T7"/>
                  </a:cxn>
                </a:cxnLst>
                <a:rect l="0" t="0" r="r" b="b"/>
                <a:pathLst>
                  <a:path w="772" h="1439">
                    <a:moveTo>
                      <a:pt x="299" y="1439"/>
                    </a:moveTo>
                    <a:cubicBezTo>
                      <a:pt x="289" y="1439"/>
                      <a:pt x="279" y="1435"/>
                      <a:pt x="271" y="1428"/>
                    </a:cubicBezTo>
                    <a:cubicBezTo>
                      <a:pt x="75" y="1245"/>
                      <a:pt x="0" y="821"/>
                      <a:pt x="109" y="503"/>
                    </a:cubicBezTo>
                    <a:cubicBezTo>
                      <a:pt x="209" y="209"/>
                      <a:pt x="445" y="30"/>
                      <a:pt x="772" y="0"/>
                    </a:cubicBezTo>
                  </a:path>
                </a:pathLst>
              </a:custGeom>
              <a:noFill/>
              <a:ln w="12700" cap="rnd">
                <a:solidFill>
                  <a:srgbClr val="000000">
                    <a:lumMod val="50000"/>
                    <a:lumOff val="5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ndParaRPr>
              </a:p>
            </p:txBody>
          </p:sp>
          <p:sp>
            <p:nvSpPr>
              <p:cNvPr id="31" name="Freeform 21">
                <a:extLst>
                  <a:ext uri="{FF2B5EF4-FFF2-40B4-BE49-F238E27FC236}">
                    <a16:creationId xmlns:a16="http://schemas.microsoft.com/office/drawing/2014/main" id="{DA683D83-B702-0350-316E-550C1C849EA7}"/>
                  </a:ext>
                </a:extLst>
              </p:cNvPr>
              <p:cNvSpPr>
                <a:spLocks/>
              </p:cNvSpPr>
              <p:nvPr/>
            </p:nvSpPr>
            <p:spPr bwMode="auto">
              <a:xfrm>
                <a:off x="5134" y="1276"/>
                <a:ext cx="145" cy="211"/>
              </a:xfrm>
              <a:custGeom>
                <a:avLst/>
                <a:gdLst>
                  <a:gd name="T0" fmla="*/ 661 w 1920"/>
                  <a:gd name="T1" fmla="*/ 394 h 2793"/>
                  <a:gd name="T2" fmla="*/ 1535 w 1920"/>
                  <a:gd name="T3" fmla="*/ 379 h 2793"/>
                  <a:gd name="T4" fmla="*/ 1732 w 1920"/>
                  <a:gd name="T5" fmla="*/ 1071 h 2793"/>
                  <a:gd name="T6" fmla="*/ 1334 w 1920"/>
                  <a:gd name="T7" fmla="*/ 1570 h 2793"/>
                  <a:gd name="T8" fmla="*/ 1072 w 1920"/>
                  <a:gd name="T9" fmla="*/ 2052 h 2793"/>
                  <a:gd name="T10" fmla="*/ 1234 w 1920"/>
                  <a:gd name="T11" fmla="*/ 2407 h 2793"/>
                  <a:gd name="T12" fmla="*/ 1296 w 1920"/>
                  <a:gd name="T13" fmla="*/ 2484 h 2793"/>
                  <a:gd name="T14" fmla="*/ 1364 w 1920"/>
                  <a:gd name="T15" fmla="*/ 2644 h 2793"/>
                  <a:gd name="T16" fmla="*/ 1521 w 1920"/>
                  <a:gd name="T17" fmla="*/ 2793 h 2793"/>
                  <a:gd name="T18" fmla="*/ 1556 w 1920"/>
                  <a:gd name="T19" fmla="*/ 2781 h 2793"/>
                  <a:gd name="T20" fmla="*/ 1553 w 1920"/>
                  <a:gd name="T21" fmla="*/ 2590 h 2793"/>
                  <a:gd name="T22" fmla="*/ 1540 w 1920"/>
                  <a:gd name="T23" fmla="*/ 2507 h 2793"/>
                  <a:gd name="T24" fmla="*/ 1605 w 1920"/>
                  <a:gd name="T25" fmla="*/ 2265 h 2793"/>
                  <a:gd name="T26" fmla="*/ 1658 w 1920"/>
                  <a:gd name="T27" fmla="*/ 1991 h 2793"/>
                  <a:gd name="T28" fmla="*/ 1748 w 1920"/>
                  <a:gd name="T29" fmla="*/ 1517 h 2793"/>
                  <a:gd name="T30" fmla="*/ 1920 w 1920"/>
                  <a:gd name="T31" fmla="*/ 807 h 2793"/>
                  <a:gd name="T32" fmla="*/ 1706 w 1920"/>
                  <a:gd name="T33" fmla="*/ 234 h 2793"/>
                  <a:gd name="T34" fmla="*/ 1009 w 1920"/>
                  <a:gd name="T35" fmla="*/ 9 h 2793"/>
                  <a:gd name="T36" fmla="*/ 192 w 1920"/>
                  <a:gd name="T37" fmla="*/ 765 h 2793"/>
                  <a:gd name="T38" fmla="*/ 661 w 1920"/>
                  <a:gd name="T39" fmla="*/ 2626 h 2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20" h="2793">
                    <a:moveTo>
                      <a:pt x="661" y="394"/>
                    </a:moveTo>
                    <a:cubicBezTo>
                      <a:pt x="904" y="170"/>
                      <a:pt x="1296" y="210"/>
                      <a:pt x="1535" y="379"/>
                    </a:cubicBezTo>
                    <a:cubicBezTo>
                      <a:pt x="1772" y="545"/>
                      <a:pt x="1846" y="804"/>
                      <a:pt x="1732" y="1071"/>
                    </a:cubicBezTo>
                    <a:cubicBezTo>
                      <a:pt x="1617" y="1340"/>
                      <a:pt x="1460" y="1467"/>
                      <a:pt x="1334" y="1570"/>
                    </a:cubicBezTo>
                    <a:cubicBezTo>
                      <a:pt x="1182" y="1693"/>
                      <a:pt x="1072" y="1782"/>
                      <a:pt x="1072" y="2052"/>
                    </a:cubicBezTo>
                    <a:cubicBezTo>
                      <a:pt x="1072" y="2229"/>
                      <a:pt x="1166" y="2332"/>
                      <a:pt x="1234" y="2407"/>
                    </a:cubicBezTo>
                    <a:cubicBezTo>
                      <a:pt x="1260" y="2435"/>
                      <a:pt x="1282" y="2460"/>
                      <a:pt x="1296" y="2484"/>
                    </a:cubicBezTo>
                    <a:cubicBezTo>
                      <a:pt x="1328" y="2543"/>
                      <a:pt x="1348" y="2597"/>
                      <a:pt x="1364" y="2644"/>
                    </a:cubicBezTo>
                    <a:cubicBezTo>
                      <a:pt x="1401" y="2746"/>
                      <a:pt x="1417" y="2793"/>
                      <a:pt x="1521" y="2793"/>
                    </a:cubicBezTo>
                    <a:cubicBezTo>
                      <a:pt x="1543" y="2793"/>
                      <a:pt x="1551" y="2786"/>
                      <a:pt x="1556" y="2781"/>
                    </a:cubicBezTo>
                    <a:cubicBezTo>
                      <a:pt x="1581" y="2751"/>
                      <a:pt x="1565" y="2658"/>
                      <a:pt x="1553" y="2590"/>
                    </a:cubicBezTo>
                    <a:cubicBezTo>
                      <a:pt x="1548" y="2560"/>
                      <a:pt x="1543" y="2532"/>
                      <a:pt x="1540" y="2507"/>
                    </a:cubicBezTo>
                    <a:cubicBezTo>
                      <a:pt x="1528" y="2394"/>
                      <a:pt x="1569" y="2325"/>
                      <a:pt x="1605" y="2265"/>
                    </a:cubicBezTo>
                    <a:cubicBezTo>
                      <a:pt x="1647" y="2197"/>
                      <a:pt x="1686" y="2132"/>
                      <a:pt x="1658" y="1991"/>
                    </a:cubicBezTo>
                    <a:cubicBezTo>
                      <a:pt x="1612" y="1824"/>
                      <a:pt x="1675" y="1681"/>
                      <a:pt x="1748" y="1517"/>
                    </a:cubicBezTo>
                    <a:cubicBezTo>
                      <a:pt x="1825" y="1344"/>
                      <a:pt x="1920" y="1128"/>
                      <a:pt x="1920" y="807"/>
                    </a:cubicBezTo>
                    <a:cubicBezTo>
                      <a:pt x="1920" y="564"/>
                      <a:pt x="1848" y="371"/>
                      <a:pt x="1706" y="234"/>
                    </a:cubicBezTo>
                    <a:cubicBezTo>
                      <a:pt x="1547" y="80"/>
                      <a:pt x="1300" y="0"/>
                      <a:pt x="1009" y="9"/>
                    </a:cubicBezTo>
                    <a:cubicBezTo>
                      <a:pt x="685" y="19"/>
                      <a:pt x="356" y="323"/>
                      <a:pt x="192" y="765"/>
                    </a:cubicBezTo>
                    <a:cubicBezTo>
                      <a:pt x="0" y="1280"/>
                      <a:pt x="23" y="2039"/>
                      <a:pt x="661" y="2626"/>
                    </a:cubicBezTo>
                  </a:path>
                </a:pathLst>
              </a:custGeom>
              <a:noFill/>
              <a:ln w="12700" cap="rnd">
                <a:solidFill>
                  <a:srgbClr val="000000">
                    <a:lumMod val="50000"/>
                    <a:lumOff val="50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ndParaRPr>
              </a:p>
            </p:txBody>
          </p:sp>
        </p:grpSp>
      </p:grpSp>
      <p:sp>
        <p:nvSpPr>
          <p:cNvPr id="7" name="TextBox 9">
            <a:extLst>
              <a:ext uri="{FF2B5EF4-FFF2-40B4-BE49-F238E27FC236}">
                <a16:creationId xmlns:a16="http://schemas.microsoft.com/office/drawing/2014/main" id="{AC81C8DA-E723-4D01-EB46-98F1B57D4EB0}"/>
              </a:ext>
            </a:extLst>
          </p:cNvPr>
          <p:cNvSpPr txBox="1"/>
          <p:nvPr/>
        </p:nvSpPr>
        <p:spPr>
          <a:xfrm>
            <a:off x="1199696" y="2215741"/>
            <a:ext cx="777457" cy="246221"/>
          </a:xfrm>
          <a:prstGeom prst="rect">
            <a:avLst/>
          </a:prstGeom>
          <a:noFill/>
        </p:spPr>
        <p:txBody>
          <a:bodyPr wrap="none" lIns="0" tIns="0" rIns="0" bIns="0" rtlCol="0" anchor="ctr">
            <a:spAutoFit/>
          </a:bodyPr>
          <a:lstStyle/>
          <a:p>
            <a:pPr marL="0" marR="0" lvl="0" indent="0" algn="r" defTabSz="914400" eaLnBrk="1" fontAlgn="auto" latinLnBrk="0" hangingPunct="1">
              <a:lnSpc>
                <a:spcPct val="100000"/>
              </a:lnSpc>
              <a:spcBef>
                <a:spcPts val="200"/>
              </a:spcBef>
              <a:spcAft>
                <a:spcPts val="200"/>
              </a:spcAft>
              <a:buClrTx/>
              <a:buSzTx/>
              <a:buFontTx/>
              <a:buNone/>
              <a:tabLst/>
              <a:defRPr/>
            </a:pPr>
            <a:r>
              <a:rPr kumimoji="0" lang="en-US" sz="1600" b="0"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Tonsillitis</a:t>
            </a:r>
          </a:p>
        </p:txBody>
      </p:sp>
      <p:sp>
        <p:nvSpPr>
          <p:cNvPr id="8" name="TextBox 15">
            <a:extLst>
              <a:ext uri="{FF2B5EF4-FFF2-40B4-BE49-F238E27FC236}">
                <a16:creationId xmlns:a16="http://schemas.microsoft.com/office/drawing/2014/main" id="{63DD27D2-0E49-8FC6-38B3-7FF44A2011AB}"/>
              </a:ext>
            </a:extLst>
          </p:cNvPr>
          <p:cNvSpPr txBox="1"/>
          <p:nvPr/>
        </p:nvSpPr>
        <p:spPr>
          <a:xfrm>
            <a:off x="1055426" y="2693320"/>
            <a:ext cx="921727" cy="246221"/>
          </a:xfrm>
          <a:prstGeom prst="rect">
            <a:avLst/>
          </a:prstGeom>
          <a:noFill/>
        </p:spPr>
        <p:txBody>
          <a:bodyPr wrap="none" lIns="0" tIns="0" rIns="0" bIns="0" rtlCol="0" anchor="ctr">
            <a:spAutoFit/>
          </a:bodyPr>
          <a:lstStyle>
            <a:defPPr>
              <a:defRPr lang="en-US"/>
            </a:defPPr>
            <a:lvl1pPr marR="0" lvl="0" indent="0" algn="r" fontAlgn="auto">
              <a:lnSpc>
                <a:spcPct val="100000"/>
              </a:lnSpc>
              <a:spcBef>
                <a:spcPts val="200"/>
              </a:spcBef>
              <a:spcAft>
                <a:spcPts val="200"/>
              </a:spcAft>
              <a:buClrTx/>
              <a:buSzTx/>
              <a:buFontTx/>
              <a:buNone/>
              <a:tabLst/>
              <a:defRPr kumimoji="0" sz="1200" b="0" i="0" u="none" strike="noStrike" kern="0" cap="none" spc="0" normalizeH="0" baseline="0">
                <a:ln>
                  <a:noFill/>
                </a:ln>
                <a:effectLst/>
                <a:uLnTx/>
                <a:uFillTx/>
                <a:latin typeface="Calibri" panose="020F0502020204030204" pitchFamily="34" charset="0"/>
                <a:ea typeface="Calibri" panose="020F0502020204030204" pitchFamily="34" charset="0"/>
                <a:cs typeface="Calibri" panose="020F0502020204030204" pitchFamily="34" charset="0"/>
              </a:defRPr>
            </a:lvl1pPr>
          </a:lstStyle>
          <a:p>
            <a:r>
              <a:rPr lang="en-US" sz="1600" dirty="0"/>
              <a:t>Pharyngitis</a:t>
            </a:r>
          </a:p>
        </p:txBody>
      </p:sp>
      <p:sp>
        <p:nvSpPr>
          <p:cNvPr id="9" name="TextBox 16">
            <a:extLst>
              <a:ext uri="{FF2B5EF4-FFF2-40B4-BE49-F238E27FC236}">
                <a16:creationId xmlns:a16="http://schemas.microsoft.com/office/drawing/2014/main" id="{7486A4DB-97E5-1E79-6521-911EDFD1E731}"/>
              </a:ext>
            </a:extLst>
          </p:cNvPr>
          <p:cNvSpPr txBox="1"/>
          <p:nvPr/>
        </p:nvSpPr>
        <p:spPr>
          <a:xfrm>
            <a:off x="1169240" y="3204560"/>
            <a:ext cx="807913" cy="246221"/>
          </a:xfrm>
          <a:prstGeom prst="rect">
            <a:avLst/>
          </a:prstGeom>
          <a:noFill/>
        </p:spPr>
        <p:txBody>
          <a:bodyPr wrap="none" lIns="0" tIns="0" rIns="0" bIns="0" rtlCol="0" anchor="ctr">
            <a:spAutoFit/>
          </a:bodyPr>
          <a:lstStyle>
            <a:defPPr>
              <a:defRPr lang="en-US"/>
            </a:defPPr>
            <a:lvl1pPr marR="0" lvl="0" indent="0" algn="r" fontAlgn="auto">
              <a:lnSpc>
                <a:spcPct val="100000"/>
              </a:lnSpc>
              <a:spcBef>
                <a:spcPts val="200"/>
              </a:spcBef>
              <a:spcAft>
                <a:spcPts val="200"/>
              </a:spcAft>
              <a:buClrTx/>
              <a:buSzTx/>
              <a:buFontTx/>
              <a:buNone/>
              <a:tabLst/>
              <a:defRPr kumimoji="0" sz="1200" b="0" i="0" u="none" strike="noStrike" kern="0" cap="none" spc="0" normalizeH="0" baseline="0">
                <a:ln>
                  <a:noFill/>
                </a:ln>
                <a:effectLst/>
                <a:uLnTx/>
                <a:uFillTx/>
                <a:latin typeface="Calibri" panose="020F0502020204030204" pitchFamily="34" charset="0"/>
                <a:ea typeface="Calibri" panose="020F0502020204030204" pitchFamily="34" charset="0"/>
                <a:cs typeface="Calibri" panose="020F0502020204030204" pitchFamily="34" charset="0"/>
              </a:defRPr>
            </a:lvl1pPr>
          </a:lstStyle>
          <a:p>
            <a:r>
              <a:rPr lang="en-US" sz="1600"/>
              <a:t>Tracheitis</a:t>
            </a:r>
          </a:p>
        </p:txBody>
      </p:sp>
      <p:sp>
        <p:nvSpPr>
          <p:cNvPr id="13" name="TextBox 13">
            <a:extLst>
              <a:ext uri="{FF2B5EF4-FFF2-40B4-BE49-F238E27FC236}">
                <a16:creationId xmlns:a16="http://schemas.microsoft.com/office/drawing/2014/main" id="{14F98251-742B-D0A3-3FCC-37D244F9A43F}"/>
              </a:ext>
            </a:extLst>
          </p:cNvPr>
          <p:cNvSpPr txBox="1"/>
          <p:nvPr/>
        </p:nvSpPr>
        <p:spPr>
          <a:xfrm>
            <a:off x="3607207" y="2248840"/>
            <a:ext cx="1146148" cy="246221"/>
          </a:xfrm>
          <a:prstGeom prst="rect">
            <a:avLst/>
          </a:prstGeom>
          <a:noFill/>
        </p:spPr>
        <p:txBody>
          <a:bodyPr wrap="none" lIns="0" tIns="0" rIns="0" bIns="0" rtlCol="0" anchor="ctr">
            <a:spAutoFit/>
          </a:bodyPr>
          <a:lstStyle>
            <a:defPPr>
              <a:defRPr lang="en-US"/>
            </a:defPPr>
            <a:lvl1pPr marR="0" lvl="0" indent="0" algn="r" fontAlgn="auto">
              <a:lnSpc>
                <a:spcPct val="100000"/>
              </a:lnSpc>
              <a:spcBef>
                <a:spcPts val="200"/>
              </a:spcBef>
              <a:spcAft>
                <a:spcPts val="200"/>
              </a:spcAft>
              <a:buClrTx/>
              <a:buSzTx/>
              <a:buFontTx/>
              <a:buNone/>
              <a:tabLst/>
              <a:defRPr kumimoji="0" sz="1200" b="0" i="0" u="none" strike="noStrike" kern="0" cap="none" spc="0" normalizeH="0" baseline="0">
                <a:ln>
                  <a:noFill/>
                </a:ln>
                <a:effectLst/>
                <a:uLnTx/>
                <a:uFillTx/>
                <a:latin typeface="Calibri" panose="020F0502020204030204" pitchFamily="34" charset="0"/>
                <a:ea typeface="Calibri" panose="020F0502020204030204" pitchFamily="34" charset="0"/>
                <a:cs typeface="Calibri" panose="020F0502020204030204" pitchFamily="34" charset="0"/>
              </a:defRPr>
            </a:lvl1pPr>
          </a:lstStyle>
          <a:p>
            <a:pPr algn="l"/>
            <a:r>
              <a:rPr lang="en-GB" sz="1600"/>
              <a:t>Rhinosinusitis</a:t>
            </a:r>
            <a:endParaRPr lang="en-US" sz="1600"/>
          </a:p>
        </p:txBody>
      </p:sp>
      <p:sp>
        <p:nvSpPr>
          <p:cNvPr id="14" name="TextBox 14">
            <a:extLst>
              <a:ext uri="{FF2B5EF4-FFF2-40B4-BE49-F238E27FC236}">
                <a16:creationId xmlns:a16="http://schemas.microsoft.com/office/drawing/2014/main" id="{449A8DC5-149D-DF5C-E8F5-2CF32023A6AF}"/>
              </a:ext>
            </a:extLst>
          </p:cNvPr>
          <p:cNvSpPr txBox="1"/>
          <p:nvPr/>
        </p:nvSpPr>
        <p:spPr>
          <a:xfrm>
            <a:off x="3717739" y="3142201"/>
            <a:ext cx="795089" cy="246221"/>
          </a:xfrm>
          <a:prstGeom prst="rect">
            <a:avLst/>
          </a:prstGeom>
          <a:noFill/>
        </p:spPr>
        <p:txBody>
          <a:bodyPr wrap="none" lIns="0" tIns="0" rIns="0" bIns="0" rtlCol="0" anchor="ctr">
            <a:spAutoFit/>
          </a:bodyPr>
          <a:lstStyle>
            <a:defPPr>
              <a:defRPr lang="en-US"/>
            </a:defPPr>
            <a:lvl1pPr marR="0" lvl="0" indent="0" fontAlgn="auto">
              <a:lnSpc>
                <a:spcPct val="100000"/>
              </a:lnSpc>
              <a:spcBef>
                <a:spcPts val="200"/>
              </a:spcBef>
              <a:spcAft>
                <a:spcPts val="200"/>
              </a:spcAft>
              <a:buClrTx/>
              <a:buSzTx/>
              <a:buFontTx/>
              <a:buNone/>
              <a:tabLst/>
              <a:defRPr kumimoji="0" sz="1200" b="0" i="0" u="none" strike="noStrike" kern="0" cap="none" spc="0" normalizeH="0" baseline="0">
                <a:ln>
                  <a:noFill/>
                </a:ln>
                <a:effectLst/>
                <a:uLnTx/>
                <a:uFillTx/>
                <a:latin typeface="Calibri" panose="020F0502020204030204" pitchFamily="34" charset="0"/>
                <a:ea typeface="Calibri" panose="020F0502020204030204" pitchFamily="34" charset="0"/>
                <a:cs typeface="Calibri" panose="020F0502020204030204" pitchFamily="34" charset="0"/>
              </a:defRPr>
            </a:lvl1pPr>
          </a:lstStyle>
          <a:p>
            <a:r>
              <a:rPr lang="en-US" sz="1600" dirty="0"/>
              <a:t>Laryngitis</a:t>
            </a:r>
          </a:p>
        </p:txBody>
      </p:sp>
      <p:sp>
        <p:nvSpPr>
          <p:cNvPr id="15" name="TextBox 19">
            <a:extLst>
              <a:ext uri="{FF2B5EF4-FFF2-40B4-BE49-F238E27FC236}">
                <a16:creationId xmlns:a16="http://schemas.microsoft.com/office/drawing/2014/main" id="{B8BE4F5B-880E-41D3-2920-2A65B84F5CA0}"/>
              </a:ext>
            </a:extLst>
          </p:cNvPr>
          <p:cNvSpPr txBox="1"/>
          <p:nvPr/>
        </p:nvSpPr>
        <p:spPr>
          <a:xfrm>
            <a:off x="3936935" y="3911802"/>
            <a:ext cx="1038746" cy="398827"/>
          </a:xfrm>
          <a:prstGeom prst="rect">
            <a:avLst/>
          </a:prstGeom>
          <a:solidFill>
            <a:schemeClr val="bg1"/>
          </a:solidFill>
        </p:spPr>
        <p:txBody>
          <a:bodyPr wrap="none" lIns="0" tIns="0" rIns="0" bIns="0" rtlCol="0" anchor="ctr">
            <a:spAutoFit/>
          </a:bodyPr>
          <a:lstStyle>
            <a:defPPr>
              <a:defRPr lang="en-US"/>
            </a:defPPr>
            <a:lvl1pPr marR="0" lvl="0" indent="0" fontAlgn="auto">
              <a:lnSpc>
                <a:spcPct val="100000"/>
              </a:lnSpc>
              <a:spcBef>
                <a:spcPts val="200"/>
              </a:spcBef>
              <a:spcAft>
                <a:spcPts val="200"/>
              </a:spcAft>
              <a:buClrTx/>
              <a:buSzTx/>
              <a:buFontTx/>
              <a:buNone/>
              <a:tabLst/>
              <a:defRPr kumimoji="0" sz="1200" b="0" i="0" u="none" strike="noStrike" kern="0" cap="none" spc="0" normalizeH="0" baseline="0">
                <a:ln>
                  <a:noFill/>
                </a:ln>
                <a:effectLst/>
                <a:uLnTx/>
                <a:uFillTx/>
                <a:latin typeface="Calibri" panose="020F0502020204030204" pitchFamily="34" charset="0"/>
                <a:ea typeface="Calibri" panose="020F0502020204030204" pitchFamily="34" charset="0"/>
                <a:cs typeface="Calibri" panose="020F0502020204030204" pitchFamily="34" charset="0"/>
              </a:defRPr>
            </a:lvl1pPr>
          </a:lstStyle>
          <a:p>
            <a:pPr>
              <a:lnSpc>
                <a:spcPct val="80000"/>
              </a:lnSpc>
            </a:pPr>
            <a:r>
              <a:rPr lang="en-US" sz="1600" dirty="0"/>
              <a:t>Bronchitis/</a:t>
            </a:r>
            <a:br>
              <a:rPr lang="en-US" sz="1600" dirty="0"/>
            </a:br>
            <a:r>
              <a:rPr lang="en-US" sz="1600" dirty="0"/>
              <a:t>Bronchiolitis</a:t>
            </a:r>
          </a:p>
        </p:txBody>
      </p:sp>
      <p:sp>
        <p:nvSpPr>
          <p:cNvPr id="16" name="TextBox 20">
            <a:extLst>
              <a:ext uri="{FF2B5EF4-FFF2-40B4-BE49-F238E27FC236}">
                <a16:creationId xmlns:a16="http://schemas.microsoft.com/office/drawing/2014/main" id="{A5836CE2-1EEC-C684-54F4-E80A468C33D3}"/>
              </a:ext>
            </a:extLst>
          </p:cNvPr>
          <p:cNvSpPr txBox="1"/>
          <p:nvPr/>
        </p:nvSpPr>
        <p:spPr>
          <a:xfrm>
            <a:off x="4129994" y="3574905"/>
            <a:ext cx="654025" cy="246221"/>
          </a:xfrm>
          <a:prstGeom prst="rect">
            <a:avLst/>
          </a:prstGeom>
          <a:noFill/>
        </p:spPr>
        <p:txBody>
          <a:bodyPr wrap="none" lIns="0" tIns="0" rIns="0" bIns="0" rtlCol="0" anchor="ctr">
            <a:spAutoFit/>
          </a:bodyPr>
          <a:lstStyle>
            <a:defPPr>
              <a:defRPr lang="en-US"/>
            </a:defPPr>
            <a:lvl1pPr marR="0" lvl="0" indent="0" fontAlgn="auto">
              <a:lnSpc>
                <a:spcPct val="100000"/>
              </a:lnSpc>
              <a:spcBef>
                <a:spcPts val="200"/>
              </a:spcBef>
              <a:spcAft>
                <a:spcPts val="200"/>
              </a:spcAft>
              <a:buClrTx/>
              <a:buSzTx/>
              <a:buFontTx/>
              <a:buNone/>
              <a:tabLst/>
              <a:defRPr kumimoji="0" sz="1200" b="0" i="0" u="none" strike="noStrike" kern="0" cap="none" spc="0" normalizeH="0" baseline="0">
                <a:ln>
                  <a:noFill/>
                </a:ln>
                <a:effectLst/>
                <a:uLnTx/>
                <a:uFillTx/>
                <a:latin typeface="Calibri" panose="020F0502020204030204" pitchFamily="34" charset="0"/>
                <a:ea typeface="Calibri" panose="020F0502020204030204" pitchFamily="34" charset="0"/>
                <a:cs typeface="Calibri" panose="020F0502020204030204" pitchFamily="34" charset="0"/>
              </a:defRPr>
            </a:lvl1pPr>
          </a:lstStyle>
          <a:p>
            <a:r>
              <a:rPr lang="en-US" sz="1600"/>
              <a:t>Pleurisy</a:t>
            </a:r>
          </a:p>
        </p:txBody>
      </p:sp>
      <p:cxnSp>
        <p:nvCxnSpPr>
          <p:cNvPr id="18" name="Straight Arrow Connector 27">
            <a:extLst>
              <a:ext uri="{FF2B5EF4-FFF2-40B4-BE49-F238E27FC236}">
                <a16:creationId xmlns:a16="http://schemas.microsoft.com/office/drawing/2014/main" id="{7722F0A7-3A85-E668-CBBF-481301321C4C}"/>
              </a:ext>
            </a:extLst>
          </p:cNvPr>
          <p:cNvCxnSpPr>
            <a:cxnSpLocks/>
          </p:cNvCxnSpPr>
          <p:nvPr/>
        </p:nvCxnSpPr>
        <p:spPr>
          <a:xfrm flipH="1">
            <a:off x="2966155" y="3269628"/>
            <a:ext cx="695147" cy="0"/>
          </a:xfrm>
          <a:prstGeom prst="straightConnector1">
            <a:avLst/>
          </a:prstGeom>
          <a:noFill/>
          <a:ln w="19050">
            <a:solidFill>
              <a:schemeClr val="accent1">
                <a:lumMod val="75000"/>
              </a:schemeClr>
            </a:solidFill>
            <a:headEnd type="none" w="med" len="med"/>
            <a:tailEnd type="diamond" w="med" len="med"/>
          </a:ln>
        </p:spPr>
        <p:style>
          <a:lnRef idx="2">
            <a:schemeClr val="accent1">
              <a:shade val="50000"/>
            </a:schemeClr>
          </a:lnRef>
          <a:fillRef idx="1">
            <a:schemeClr val="accent1"/>
          </a:fillRef>
          <a:effectRef idx="0">
            <a:schemeClr val="accent1"/>
          </a:effectRef>
          <a:fontRef idx="minor">
            <a:schemeClr val="lt1"/>
          </a:fontRef>
        </p:style>
      </p:cxnSp>
      <p:sp>
        <p:nvSpPr>
          <p:cNvPr id="21" name="TextBox 18">
            <a:extLst>
              <a:ext uri="{FF2B5EF4-FFF2-40B4-BE49-F238E27FC236}">
                <a16:creationId xmlns:a16="http://schemas.microsoft.com/office/drawing/2014/main" id="{84FA6736-A9C5-C00E-996A-3E1C1719DBA6}"/>
              </a:ext>
            </a:extLst>
          </p:cNvPr>
          <p:cNvSpPr txBox="1"/>
          <p:nvPr/>
        </p:nvSpPr>
        <p:spPr>
          <a:xfrm>
            <a:off x="2475221" y="5015963"/>
            <a:ext cx="947375" cy="246221"/>
          </a:xfrm>
          <a:prstGeom prst="rect">
            <a:avLst/>
          </a:prstGeom>
          <a:noFill/>
        </p:spPr>
        <p:txBody>
          <a:bodyPr wrap="none" lIns="0" tIns="0" rIns="0" bIns="0" rtlCol="0" anchor="ctr">
            <a:spAutoFit/>
          </a:bodyPr>
          <a:lstStyle>
            <a:defPPr>
              <a:defRPr lang="en-US"/>
            </a:defPPr>
            <a:lvl1pPr marR="0" lvl="0" indent="0" fontAlgn="auto">
              <a:lnSpc>
                <a:spcPct val="100000"/>
              </a:lnSpc>
              <a:spcBef>
                <a:spcPts val="200"/>
              </a:spcBef>
              <a:spcAft>
                <a:spcPts val="200"/>
              </a:spcAft>
              <a:buClrTx/>
              <a:buSzTx/>
              <a:buFontTx/>
              <a:buNone/>
              <a:tabLst/>
              <a:defRPr kumimoji="0" sz="1200" b="0" i="0" u="none" strike="noStrike" kern="0" cap="none" spc="0" normalizeH="0" baseline="0">
                <a:ln>
                  <a:noFill/>
                </a:ln>
                <a:effectLst/>
                <a:uLnTx/>
                <a:uFillTx/>
                <a:latin typeface="Calibri" panose="020F0502020204030204" pitchFamily="34" charset="0"/>
                <a:ea typeface="Calibri" panose="020F0502020204030204" pitchFamily="34" charset="0"/>
                <a:cs typeface="Calibri" panose="020F0502020204030204" pitchFamily="34" charset="0"/>
              </a:defRPr>
            </a:lvl1pPr>
          </a:lstStyle>
          <a:p>
            <a:r>
              <a:rPr lang="en-US" sz="1600"/>
              <a:t>Pneumonia</a:t>
            </a:r>
          </a:p>
        </p:txBody>
      </p:sp>
      <p:sp>
        <p:nvSpPr>
          <p:cNvPr id="82" name="Left Bracket 81">
            <a:extLst>
              <a:ext uri="{FF2B5EF4-FFF2-40B4-BE49-F238E27FC236}">
                <a16:creationId xmlns:a16="http://schemas.microsoft.com/office/drawing/2014/main" id="{8BBFF08A-9727-6845-F822-99B6ABCC43B6}"/>
              </a:ext>
            </a:extLst>
          </p:cNvPr>
          <p:cNvSpPr/>
          <p:nvPr/>
        </p:nvSpPr>
        <p:spPr>
          <a:xfrm>
            <a:off x="6007959" y="2159000"/>
            <a:ext cx="147320" cy="1255790"/>
          </a:xfrm>
          <a:prstGeom prst="leftBracket">
            <a:avLst>
              <a:gd name="adj" fmla="val 0"/>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84" name="Left Bracket 83">
            <a:extLst>
              <a:ext uri="{FF2B5EF4-FFF2-40B4-BE49-F238E27FC236}">
                <a16:creationId xmlns:a16="http://schemas.microsoft.com/office/drawing/2014/main" id="{48B7C222-1826-3492-6308-97DEFF1BE92B}"/>
              </a:ext>
            </a:extLst>
          </p:cNvPr>
          <p:cNvSpPr/>
          <p:nvPr/>
        </p:nvSpPr>
        <p:spPr>
          <a:xfrm>
            <a:off x="6007959" y="3561162"/>
            <a:ext cx="147320" cy="1255790"/>
          </a:xfrm>
          <a:prstGeom prst="leftBracket">
            <a:avLst>
              <a:gd name="adj" fmla="val 0"/>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86" name="Rettangolo 2">
            <a:extLst>
              <a:ext uri="{FF2B5EF4-FFF2-40B4-BE49-F238E27FC236}">
                <a16:creationId xmlns:a16="http://schemas.microsoft.com/office/drawing/2014/main" id="{E9628DB3-D513-2C84-532B-5DB01871368C}"/>
              </a:ext>
            </a:extLst>
          </p:cNvPr>
          <p:cNvSpPr/>
          <p:nvPr/>
        </p:nvSpPr>
        <p:spPr>
          <a:xfrm>
            <a:off x="6213454" y="2280736"/>
            <a:ext cx="1093951" cy="993972"/>
          </a:xfrm>
          <a:prstGeom prst="rect">
            <a:avLst/>
          </a:prstGeom>
          <a:solidFill>
            <a:schemeClr val="bg1"/>
          </a:solidFill>
          <a:ln w="25400">
            <a:solidFill>
              <a:srgbClr val="70A3CA"/>
            </a:solidFill>
          </a:ln>
          <a:effectLst>
            <a:innerShdw blurRad="224601">
              <a:srgbClr val="70A3CA"/>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0000"/>
              </a:lnSpc>
              <a:spcBef>
                <a:spcPts val="600"/>
              </a:spcBef>
              <a:spcAft>
                <a:spcPts val="600"/>
              </a:spcAft>
              <a:buClrTx/>
              <a:buSzTx/>
              <a:buFontTx/>
              <a:buNone/>
              <a:tabLst/>
              <a:defRPr/>
            </a:pPr>
            <a:r>
              <a:rPr kumimoji="0" lang="en-GB" sz="2400" b="1" i="0" u="none" strike="noStrike" kern="1200" cap="none" spc="0" normalizeH="0" baseline="0" noProof="0" dirty="0">
                <a:ln>
                  <a:noFill/>
                </a:ln>
                <a:solidFill>
                  <a:schemeClr val="accent1">
                    <a:lumMod val="75000"/>
                  </a:schemeClr>
                </a:solidFill>
                <a:effectLst/>
                <a:uLnTx/>
                <a:uFillTx/>
                <a:latin typeface="Termina Light"/>
                <a:ea typeface="+mn-ea"/>
                <a:cs typeface="+mn-cs"/>
              </a:rPr>
              <a:t>Upper</a:t>
            </a:r>
            <a:br>
              <a:rPr kumimoji="0" lang="en-GB" sz="2400" b="1" i="0" u="none" strike="noStrike" kern="1200" cap="none" spc="0" normalizeH="0" baseline="0" noProof="0" dirty="0">
                <a:ln>
                  <a:noFill/>
                </a:ln>
                <a:solidFill>
                  <a:schemeClr val="accent1">
                    <a:lumMod val="75000"/>
                  </a:schemeClr>
                </a:solidFill>
                <a:effectLst/>
                <a:uLnTx/>
                <a:uFillTx/>
                <a:latin typeface="Termina Light"/>
                <a:ea typeface="+mn-ea"/>
                <a:cs typeface="+mn-cs"/>
              </a:rPr>
            </a:br>
            <a:r>
              <a:rPr kumimoji="0" lang="en-GB" sz="2400" b="1" i="0" u="none" strike="noStrike" kern="1200" cap="none" spc="0" normalizeH="0" baseline="0" noProof="0" dirty="0">
                <a:ln>
                  <a:noFill/>
                </a:ln>
                <a:solidFill>
                  <a:schemeClr val="accent1">
                    <a:lumMod val="75000"/>
                  </a:schemeClr>
                </a:solidFill>
                <a:effectLst/>
                <a:uLnTx/>
                <a:uFillTx/>
                <a:latin typeface="Termina Light"/>
                <a:ea typeface="+mn-ea"/>
                <a:cs typeface="+mn-cs"/>
              </a:rPr>
              <a:t>RTIs</a:t>
            </a:r>
          </a:p>
        </p:txBody>
      </p:sp>
      <p:sp>
        <p:nvSpPr>
          <p:cNvPr id="87" name="Rettangolo 2">
            <a:extLst>
              <a:ext uri="{FF2B5EF4-FFF2-40B4-BE49-F238E27FC236}">
                <a16:creationId xmlns:a16="http://schemas.microsoft.com/office/drawing/2014/main" id="{804082DA-933A-ED6E-9976-8DB7F168729A}"/>
              </a:ext>
            </a:extLst>
          </p:cNvPr>
          <p:cNvSpPr/>
          <p:nvPr/>
        </p:nvSpPr>
        <p:spPr>
          <a:xfrm>
            <a:off x="6213454" y="3690609"/>
            <a:ext cx="1093951" cy="993972"/>
          </a:xfrm>
          <a:prstGeom prst="rect">
            <a:avLst/>
          </a:prstGeom>
          <a:solidFill>
            <a:schemeClr val="bg1"/>
          </a:solidFill>
          <a:ln w="25400">
            <a:solidFill>
              <a:srgbClr val="70A3CA"/>
            </a:solidFill>
          </a:ln>
          <a:effectLst>
            <a:innerShdw blurRad="224601">
              <a:srgbClr val="70A3CA"/>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0000"/>
              </a:lnSpc>
              <a:spcBef>
                <a:spcPts val="600"/>
              </a:spcBef>
              <a:spcAft>
                <a:spcPts val="600"/>
              </a:spcAft>
              <a:buClrTx/>
              <a:buSzTx/>
              <a:buFontTx/>
              <a:buNone/>
              <a:tabLst/>
              <a:defRPr/>
            </a:pPr>
            <a:r>
              <a:rPr kumimoji="0" lang="en-GB" sz="2400" b="1" i="0" u="none" strike="noStrike" kern="1200" cap="none" spc="0" normalizeH="0" baseline="0" noProof="0" dirty="0">
                <a:ln>
                  <a:noFill/>
                </a:ln>
                <a:solidFill>
                  <a:schemeClr val="accent1">
                    <a:lumMod val="75000"/>
                  </a:schemeClr>
                </a:solidFill>
                <a:effectLst/>
                <a:uLnTx/>
                <a:uFillTx/>
                <a:latin typeface="Termina Light"/>
                <a:ea typeface="+mn-ea"/>
                <a:cs typeface="+mn-cs"/>
              </a:rPr>
              <a:t>Lower</a:t>
            </a:r>
            <a:br>
              <a:rPr kumimoji="0" lang="en-GB" sz="2400" b="1" i="0" u="none" strike="noStrike" kern="1200" cap="none" spc="0" normalizeH="0" baseline="0" noProof="0" dirty="0">
                <a:ln>
                  <a:noFill/>
                </a:ln>
                <a:solidFill>
                  <a:schemeClr val="accent1">
                    <a:lumMod val="75000"/>
                  </a:schemeClr>
                </a:solidFill>
                <a:effectLst/>
                <a:uLnTx/>
                <a:uFillTx/>
                <a:latin typeface="Termina Light"/>
                <a:ea typeface="+mn-ea"/>
                <a:cs typeface="+mn-cs"/>
              </a:rPr>
            </a:br>
            <a:r>
              <a:rPr kumimoji="0" lang="en-GB" sz="2400" b="1" i="0" u="none" strike="noStrike" kern="1200" cap="none" spc="0" normalizeH="0" baseline="0" noProof="0" dirty="0">
                <a:ln>
                  <a:noFill/>
                </a:ln>
                <a:solidFill>
                  <a:schemeClr val="accent1">
                    <a:lumMod val="75000"/>
                  </a:schemeClr>
                </a:solidFill>
                <a:effectLst/>
                <a:uLnTx/>
                <a:uFillTx/>
                <a:latin typeface="Termina Light"/>
                <a:ea typeface="+mn-ea"/>
                <a:cs typeface="+mn-cs"/>
              </a:rPr>
              <a:t>RTIs</a:t>
            </a:r>
          </a:p>
        </p:txBody>
      </p:sp>
      <p:sp>
        <p:nvSpPr>
          <p:cNvPr id="88" name="Freeform: Shape 87">
            <a:extLst>
              <a:ext uri="{FF2B5EF4-FFF2-40B4-BE49-F238E27FC236}">
                <a16:creationId xmlns:a16="http://schemas.microsoft.com/office/drawing/2014/main" id="{D0CD78C0-F572-96F8-0CF9-8D788D2F6453}"/>
              </a:ext>
            </a:extLst>
          </p:cNvPr>
          <p:cNvSpPr/>
          <p:nvPr/>
        </p:nvSpPr>
        <p:spPr>
          <a:xfrm>
            <a:off x="2035968" y="2346960"/>
            <a:ext cx="645160" cy="533400"/>
          </a:xfrm>
          <a:custGeom>
            <a:avLst/>
            <a:gdLst>
              <a:gd name="connsiteX0" fmla="*/ 0 w 645160"/>
              <a:gd name="connsiteY0" fmla="*/ 0 h 533400"/>
              <a:gd name="connsiteX1" fmla="*/ 152400 w 645160"/>
              <a:gd name="connsiteY1" fmla="*/ 0 h 533400"/>
              <a:gd name="connsiteX2" fmla="*/ 645160 w 645160"/>
              <a:gd name="connsiteY2" fmla="*/ 533400 h 533400"/>
            </a:gdLst>
            <a:ahLst/>
            <a:cxnLst>
              <a:cxn ang="0">
                <a:pos x="connsiteX0" y="connsiteY0"/>
              </a:cxn>
              <a:cxn ang="0">
                <a:pos x="connsiteX1" y="connsiteY1"/>
              </a:cxn>
              <a:cxn ang="0">
                <a:pos x="connsiteX2" y="connsiteY2"/>
              </a:cxn>
            </a:cxnLst>
            <a:rect l="l" t="t" r="r" b="b"/>
            <a:pathLst>
              <a:path w="645160" h="533400">
                <a:moveTo>
                  <a:pt x="0" y="0"/>
                </a:moveTo>
                <a:lnTo>
                  <a:pt x="152400" y="0"/>
                </a:lnTo>
                <a:lnTo>
                  <a:pt x="645160" y="533400"/>
                </a:lnTo>
              </a:path>
            </a:pathLst>
          </a:custGeom>
          <a:noFill/>
          <a:ln w="19050">
            <a:solidFill>
              <a:schemeClr val="accent1">
                <a:lumMod val="75000"/>
              </a:schemeClr>
            </a:solidFill>
            <a:headEnd type="none"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Freeform: Shape 88">
            <a:extLst>
              <a:ext uri="{FF2B5EF4-FFF2-40B4-BE49-F238E27FC236}">
                <a16:creationId xmlns:a16="http://schemas.microsoft.com/office/drawing/2014/main" id="{E2B82949-5EB4-7DD5-8F82-7CC30C96AF20}"/>
              </a:ext>
            </a:extLst>
          </p:cNvPr>
          <p:cNvSpPr/>
          <p:nvPr/>
        </p:nvSpPr>
        <p:spPr>
          <a:xfrm>
            <a:off x="2035968" y="2816877"/>
            <a:ext cx="591623" cy="266462"/>
          </a:xfrm>
          <a:custGeom>
            <a:avLst/>
            <a:gdLst>
              <a:gd name="connsiteX0" fmla="*/ 0 w 645160"/>
              <a:gd name="connsiteY0" fmla="*/ 0 h 533400"/>
              <a:gd name="connsiteX1" fmla="*/ 152400 w 645160"/>
              <a:gd name="connsiteY1" fmla="*/ 0 h 533400"/>
              <a:gd name="connsiteX2" fmla="*/ 645160 w 645160"/>
              <a:gd name="connsiteY2" fmla="*/ 533400 h 533400"/>
            </a:gdLst>
            <a:ahLst/>
            <a:cxnLst>
              <a:cxn ang="0">
                <a:pos x="connsiteX0" y="connsiteY0"/>
              </a:cxn>
              <a:cxn ang="0">
                <a:pos x="connsiteX1" y="connsiteY1"/>
              </a:cxn>
              <a:cxn ang="0">
                <a:pos x="connsiteX2" y="connsiteY2"/>
              </a:cxn>
            </a:cxnLst>
            <a:rect l="l" t="t" r="r" b="b"/>
            <a:pathLst>
              <a:path w="645160" h="533400">
                <a:moveTo>
                  <a:pt x="0" y="0"/>
                </a:moveTo>
                <a:lnTo>
                  <a:pt x="152400" y="0"/>
                </a:lnTo>
                <a:lnTo>
                  <a:pt x="645160" y="533400"/>
                </a:lnTo>
              </a:path>
            </a:pathLst>
          </a:custGeom>
          <a:noFill/>
          <a:ln w="19050">
            <a:solidFill>
              <a:schemeClr val="accent1">
                <a:lumMod val="75000"/>
              </a:schemeClr>
            </a:solidFill>
            <a:headEnd type="none"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Freeform: Shape 89">
            <a:extLst>
              <a:ext uri="{FF2B5EF4-FFF2-40B4-BE49-F238E27FC236}">
                <a16:creationId xmlns:a16="http://schemas.microsoft.com/office/drawing/2014/main" id="{0916DBB0-1353-09A7-4A7C-5B11DBB5B85B}"/>
              </a:ext>
            </a:extLst>
          </p:cNvPr>
          <p:cNvSpPr/>
          <p:nvPr/>
        </p:nvSpPr>
        <p:spPr>
          <a:xfrm>
            <a:off x="2035968" y="3324276"/>
            <a:ext cx="591623" cy="150726"/>
          </a:xfrm>
          <a:custGeom>
            <a:avLst/>
            <a:gdLst>
              <a:gd name="connsiteX0" fmla="*/ 0 w 645160"/>
              <a:gd name="connsiteY0" fmla="*/ 0 h 533400"/>
              <a:gd name="connsiteX1" fmla="*/ 152400 w 645160"/>
              <a:gd name="connsiteY1" fmla="*/ 0 h 533400"/>
              <a:gd name="connsiteX2" fmla="*/ 645160 w 645160"/>
              <a:gd name="connsiteY2" fmla="*/ 533400 h 533400"/>
            </a:gdLst>
            <a:ahLst/>
            <a:cxnLst>
              <a:cxn ang="0">
                <a:pos x="connsiteX0" y="connsiteY0"/>
              </a:cxn>
              <a:cxn ang="0">
                <a:pos x="connsiteX1" y="connsiteY1"/>
              </a:cxn>
              <a:cxn ang="0">
                <a:pos x="connsiteX2" y="connsiteY2"/>
              </a:cxn>
            </a:cxnLst>
            <a:rect l="l" t="t" r="r" b="b"/>
            <a:pathLst>
              <a:path w="645160" h="533400">
                <a:moveTo>
                  <a:pt x="0" y="0"/>
                </a:moveTo>
                <a:lnTo>
                  <a:pt x="152400" y="0"/>
                </a:lnTo>
                <a:lnTo>
                  <a:pt x="645160" y="533400"/>
                </a:lnTo>
              </a:path>
            </a:pathLst>
          </a:custGeom>
          <a:noFill/>
          <a:ln w="19050">
            <a:solidFill>
              <a:schemeClr val="accent1">
                <a:lumMod val="75000"/>
              </a:schemeClr>
            </a:solidFill>
            <a:headEnd type="none"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Freeform: Shape 90">
            <a:extLst>
              <a:ext uri="{FF2B5EF4-FFF2-40B4-BE49-F238E27FC236}">
                <a16:creationId xmlns:a16="http://schemas.microsoft.com/office/drawing/2014/main" id="{A7DEDF95-7689-8139-3BAF-B061E40F9F22}"/>
              </a:ext>
            </a:extLst>
          </p:cNvPr>
          <p:cNvSpPr/>
          <p:nvPr/>
        </p:nvSpPr>
        <p:spPr>
          <a:xfrm flipH="1">
            <a:off x="3337339" y="2371410"/>
            <a:ext cx="219777" cy="160845"/>
          </a:xfrm>
          <a:custGeom>
            <a:avLst/>
            <a:gdLst>
              <a:gd name="connsiteX0" fmla="*/ 0 w 645160"/>
              <a:gd name="connsiteY0" fmla="*/ 0 h 533400"/>
              <a:gd name="connsiteX1" fmla="*/ 152400 w 645160"/>
              <a:gd name="connsiteY1" fmla="*/ 0 h 533400"/>
              <a:gd name="connsiteX2" fmla="*/ 645160 w 645160"/>
              <a:gd name="connsiteY2" fmla="*/ 533400 h 533400"/>
            </a:gdLst>
            <a:ahLst/>
            <a:cxnLst>
              <a:cxn ang="0">
                <a:pos x="connsiteX0" y="connsiteY0"/>
              </a:cxn>
              <a:cxn ang="0">
                <a:pos x="connsiteX1" y="connsiteY1"/>
              </a:cxn>
              <a:cxn ang="0">
                <a:pos x="connsiteX2" y="connsiteY2"/>
              </a:cxn>
            </a:cxnLst>
            <a:rect l="l" t="t" r="r" b="b"/>
            <a:pathLst>
              <a:path w="645160" h="533400">
                <a:moveTo>
                  <a:pt x="0" y="0"/>
                </a:moveTo>
                <a:lnTo>
                  <a:pt x="152400" y="0"/>
                </a:lnTo>
                <a:lnTo>
                  <a:pt x="645160" y="533400"/>
                </a:lnTo>
              </a:path>
            </a:pathLst>
          </a:custGeom>
          <a:noFill/>
          <a:ln w="19050">
            <a:solidFill>
              <a:schemeClr val="accent1">
                <a:lumMod val="75000"/>
              </a:schemeClr>
            </a:solidFill>
            <a:headEnd type="none"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3" name="Straight Arrow Connector 27">
            <a:extLst>
              <a:ext uri="{FF2B5EF4-FFF2-40B4-BE49-F238E27FC236}">
                <a16:creationId xmlns:a16="http://schemas.microsoft.com/office/drawing/2014/main" id="{8424C8A2-35B7-2F55-95FF-EC950CAE3206}"/>
              </a:ext>
            </a:extLst>
          </p:cNvPr>
          <p:cNvCxnSpPr>
            <a:cxnSpLocks/>
          </p:cNvCxnSpPr>
          <p:nvPr/>
        </p:nvCxnSpPr>
        <p:spPr>
          <a:xfrm flipH="1">
            <a:off x="3370165" y="3706350"/>
            <a:ext cx="695147" cy="0"/>
          </a:xfrm>
          <a:prstGeom prst="straightConnector1">
            <a:avLst/>
          </a:prstGeom>
          <a:noFill/>
          <a:ln w="19050">
            <a:solidFill>
              <a:schemeClr val="accent1">
                <a:lumMod val="75000"/>
              </a:schemeClr>
            </a:solidFill>
            <a:headEnd type="none" w="med" len="med"/>
            <a:tailEnd type="diamond" w="med" len="med"/>
          </a:ln>
        </p:spPr>
        <p:style>
          <a:lnRef idx="2">
            <a:schemeClr val="accent1">
              <a:shade val="50000"/>
            </a:schemeClr>
          </a:lnRef>
          <a:fillRef idx="1">
            <a:schemeClr val="accent1"/>
          </a:fillRef>
          <a:effectRef idx="0">
            <a:schemeClr val="accent1"/>
          </a:effectRef>
          <a:fontRef idx="minor">
            <a:schemeClr val="lt1"/>
          </a:fontRef>
        </p:style>
      </p:cxnSp>
      <p:sp>
        <p:nvSpPr>
          <p:cNvPr id="94" name="Freeform: Shape 93">
            <a:extLst>
              <a:ext uri="{FF2B5EF4-FFF2-40B4-BE49-F238E27FC236}">
                <a16:creationId xmlns:a16="http://schemas.microsoft.com/office/drawing/2014/main" id="{3F482FAD-FD64-CB0D-ABBF-2428E491C83A}"/>
              </a:ext>
            </a:extLst>
          </p:cNvPr>
          <p:cNvSpPr/>
          <p:nvPr/>
        </p:nvSpPr>
        <p:spPr>
          <a:xfrm flipH="1">
            <a:off x="3337338" y="4031192"/>
            <a:ext cx="546480" cy="407220"/>
          </a:xfrm>
          <a:custGeom>
            <a:avLst/>
            <a:gdLst>
              <a:gd name="connsiteX0" fmla="*/ 0 w 645160"/>
              <a:gd name="connsiteY0" fmla="*/ 0 h 533400"/>
              <a:gd name="connsiteX1" fmla="*/ 152400 w 645160"/>
              <a:gd name="connsiteY1" fmla="*/ 0 h 533400"/>
              <a:gd name="connsiteX2" fmla="*/ 645160 w 645160"/>
              <a:gd name="connsiteY2" fmla="*/ 533400 h 533400"/>
            </a:gdLst>
            <a:ahLst/>
            <a:cxnLst>
              <a:cxn ang="0">
                <a:pos x="connsiteX0" y="connsiteY0"/>
              </a:cxn>
              <a:cxn ang="0">
                <a:pos x="connsiteX1" y="connsiteY1"/>
              </a:cxn>
              <a:cxn ang="0">
                <a:pos x="connsiteX2" y="connsiteY2"/>
              </a:cxn>
            </a:cxnLst>
            <a:rect l="l" t="t" r="r" b="b"/>
            <a:pathLst>
              <a:path w="645160" h="533400">
                <a:moveTo>
                  <a:pt x="0" y="0"/>
                </a:moveTo>
                <a:lnTo>
                  <a:pt x="152400" y="0"/>
                </a:lnTo>
                <a:lnTo>
                  <a:pt x="645160" y="533400"/>
                </a:lnTo>
              </a:path>
            </a:pathLst>
          </a:custGeom>
          <a:noFill/>
          <a:ln w="19050">
            <a:solidFill>
              <a:schemeClr val="accent1">
                <a:lumMod val="75000"/>
              </a:schemeClr>
            </a:solidFill>
            <a:headEnd type="none"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Freeform: Shape 94">
            <a:extLst>
              <a:ext uri="{FF2B5EF4-FFF2-40B4-BE49-F238E27FC236}">
                <a16:creationId xmlns:a16="http://schemas.microsoft.com/office/drawing/2014/main" id="{C82DE2EF-F920-7746-F759-5405C9E50EA6}"/>
              </a:ext>
            </a:extLst>
          </p:cNvPr>
          <p:cNvSpPr/>
          <p:nvPr/>
        </p:nvSpPr>
        <p:spPr>
          <a:xfrm flipH="1" flipV="1">
            <a:off x="2092971" y="4809702"/>
            <a:ext cx="323963" cy="321080"/>
          </a:xfrm>
          <a:custGeom>
            <a:avLst/>
            <a:gdLst>
              <a:gd name="connsiteX0" fmla="*/ 0 w 645160"/>
              <a:gd name="connsiteY0" fmla="*/ 0 h 533400"/>
              <a:gd name="connsiteX1" fmla="*/ 152400 w 645160"/>
              <a:gd name="connsiteY1" fmla="*/ 0 h 533400"/>
              <a:gd name="connsiteX2" fmla="*/ 645160 w 645160"/>
              <a:gd name="connsiteY2" fmla="*/ 533400 h 533400"/>
            </a:gdLst>
            <a:ahLst/>
            <a:cxnLst>
              <a:cxn ang="0">
                <a:pos x="connsiteX0" y="connsiteY0"/>
              </a:cxn>
              <a:cxn ang="0">
                <a:pos x="connsiteX1" y="connsiteY1"/>
              </a:cxn>
              <a:cxn ang="0">
                <a:pos x="connsiteX2" y="connsiteY2"/>
              </a:cxn>
            </a:cxnLst>
            <a:rect l="l" t="t" r="r" b="b"/>
            <a:pathLst>
              <a:path w="645160" h="533400">
                <a:moveTo>
                  <a:pt x="0" y="0"/>
                </a:moveTo>
                <a:lnTo>
                  <a:pt x="152400" y="0"/>
                </a:lnTo>
                <a:lnTo>
                  <a:pt x="645160" y="533400"/>
                </a:lnTo>
              </a:path>
            </a:pathLst>
          </a:custGeom>
          <a:noFill/>
          <a:ln w="19050">
            <a:solidFill>
              <a:schemeClr val="accent1">
                <a:lumMod val="75000"/>
              </a:schemeClr>
            </a:solidFill>
            <a:headEnd type="none"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0868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22E14-DB3B-DA05-B9E0-CAFE685A846B}"/>
              </a:ext>
            </a:extLst>
          </p:cNvPr>
          <p:cNvSpPr>
            <a:spLocks noGrp="1"/>
          </p:cNvSpPr>
          <p:nvPr>
            <p:ph type="title"/>
          </p:nvPr>
        </p:nvSpPr>
        <p:spPr>
          <a:xfrm>
            <a:off x="371475" y="530428"/>
            <a:ext cx="11449049" cy="353302"/>
          </a:xfrm>
        </p:spPr>
        <p:txBody>
          <a:bodyPr/>
          <a:lstStyle/>
          <a:p>
            <a:r>
              <a:rPr lang="fr-CH" dirty="0"/>
              <a:t>Billions of cases of RTIs are </a:t>
            </a:r>
            <a:r>
              <a:rPr lang="fr-CH" dirty="0" err="1"/>
              <a:t>estimated</a:t>
            </a:r>
            <a:r>
              <a:rPr lang="fr-CH" dirty="0"/>
              <a:t> to occur globally each year</a:t>
            </a:r>
            <a:endParaRPr lang="en-GB" dirty="0"/>
          </a:p>
        </p:txBody>
      </p:sp>
      <p:sp>
        <p:nvSpPr>
          <p:cNvPr id="15" name="Text Placeholder 14">
            <a:extLst>
              <a:ext uri="{FF2B5EF4-FFF2-40B4-BE49-F238E27FC236}">
                <a16:creationId xmlns:a16="http://schemas.microsoft.com/office/drawing/2014/main" id="{E494B9E4-A0C3-6A4E-8FF3-FD23941AB47B}"/>
              </a:ext>
            </a:extLst>
          </p:cNvPr>
          <p:cNvSpPr>
            <a:spLocks noGrp="1"/>
          </p:cNvSpPr>
          <p:nvPr>
            <p:ph type="body" sz="quarter" idx="20"/>
          </p:nvPr>
        </p:nvSpPr>
        <p:spPr>
          <a:xfrm>
            <a:off x="371474" y="6628203"/>
            <a:ext cx="10183580" cy="100990"/>
          </a:xfrm>
        </p:spPr>
        <p:txBody>
          <a:bodyPr/>
          <a:lstStyle/>
          <a:p>
            <a:endParaRPr lang="en-US" dirty="0"/>
          </a:p>
          <a:p>
            <a:r>
              <a:rPr lang="en-US" dirty="0"/>
              <a:t>*COVID-19 not included.</a:t>
            </a:r>
            <a:r>
              <a:rPr lang="en-US" baseline="30000" dirty="0"/>
              <a:t>2 </a:t>
            </a:r>
          </a:p>
          <a:p>
            <a:r>
              <a:rPr lang="en-US" dirty="0"/>
              <a:t>RTI, respiratory tract infection. </a:t>
            </a:r>
          </a:p>
          <a:p>
            <a:r>
              <a:rPr lang="en-US" dirty="0"/>
              <a:t>1. GBD 2021 Upper Respiratory Infections Otitis Media Collaborators. Lancet Infect Dis. 2024 Sep 9; </a:t>
            </a:r>
            <a:r>
              <a:rPr lang="en-US" dirty="0" err="1"/>
              <a:t>Epub</a:t>
            </a:r>
            <a:r>
              <a:rPr lang="en-US" dirty="0"/>
              <a:t> ahead of print. 2. GBD 2021 Lower Respiratory Infections and Antimicrobial Resistance Collaborators. Lancet Infect Dis. 2024;24(9):974-1002. 3. Cardinale F, et al. Curr </a:t>
            </a:r>
            <a:r>
              <a:rPr lang="en-US" dirty="0" err="1"/>
              <a:t>Pediatr</a:t>
            </a:r>
            <a:r>
              <a:rPr lang="en-US" dirty="0"/>
              <a:t> Rev. 2024;20(3):203-215.</a:t>
            </a:r>
          </a:p>
        </p:txBody>
      </p:sp>
      <p:sp>
        <p:nvSpPr>
          <p:cNvPr id="12" name="Rectangle 11">
            <a:extLst>
              <a:ext uri="{FF2B5EF4-FFF2-40B4-BE49-F238E27FC236}">
                <a16:creationId xmlns:a16="http://schemas.microsoft.com/office/drawing/2014/main" id="{3595CFAC-4799-C042-DB95-4D96703EBD03}"/>
              </a:ext>
            </a:extLst>
          </p:cNvPr>
          <p:cNvSpPr/>
          <p:nvPr/>
        </p:nvSpPr>
        <p:spPr>
          <a:xfrm>
            <a:off x="7546573" y="2352181"/>
            <a:ext cx="2215351" cy="6155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spAutoFit/>
          </a:bodyPr>
          <a:lstStyle/>
          <a:p>
            <a:pPr algn="ctr"/>
            <a:r>
              <a:rPr lang="en-US" sz="4000" b="1" dirty="0">
                <a:solidFill>
                  <a:schemeClr val="tx2"/>
                </a:solidFill>
              </a:rPr>
              <a:t>344 </a:t>
            </a:r>
            <a:r>
              <a:rPr lang="en-US" sz="3200" b="1" dirty="0">
                <a:solidFill>
                  <a:schemeClr val="tx2"/>
                </a:solidFill>
                <a:latin typeface="Arial"/>
              </a:rPr>
              <a:t>m</a:t>
            </a:r>
            <a:r>
              <a:rPr kumimoji="0" lang="en-US" sz="3200" b="1" i="0" u="none" strike="noStrike" kern="1200" cap="none" spc="0" normalizeH="0" baseline="0" noProof="0" dirty="0" err="1">
                <a:ln>
                  <a:noFill/>
                </a:ln>
                <a:solidFill>
                  <a:schemeClr val="tx2"/>
                </a:solidFill>
                <a:effectLst/>
                <a:uLnTx/>
                <a:uFillTx/>
                <a:latin typeface="Arial"/>
                <a:ea typeface="+mn-ea"/>
                <a:cs typeface="+mn-cs"/>
              </a:rPr>
              <a:t>illion</a:t>
            </a:r>
            <a:endParaRPr lang="en-US" sz="4000" b="1" dirty="0">
              <a:solidFill>
                <a:schemeClr val="tx2"/>
              </a:solidFill>
            </a:endParaRPr>
          </a:p>
        </p:txBody>
      </p:sp>
      <p:sp>
        <p:nvSpPr>
          <p:cNvPr id="13" name="Rectangle 12">
            <a:extLst>
              <a:ext uri="{FF2B5EF4-FFF2-40B4-BE49-F238E27FC236}">
                <a16:creationId xmlns:a16="http://schemas.microsoft.com/office/drawing/2014/main" id="{2B2F5D18-F09E-A8CA-3659-C96CF5EDD748}"/>
              </a:ext>
            </a:extLst>
          </p:cNvPr>
          <p:cNvSpPr/>
          <p:nvPr/>
        </p:nvSpPr>
        <p:spPr>
          <a:xfrm>
            <a:off x="6631611" y="2987572"/>
            <a:ext cx="4045275" cy="6703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spAutoFit/>
          </a:bodyPr>
          <a:lstStyle/>
          <a:p>
            <a:pPr algn="ctr">
              <a:lnSpc>
                <a:spcPct val="80000"/>
              </a:lnSpc>
            </a:pPr>
            <a:r>
              <a:rPr lang="en-US" dirty="0">
                <a:solidFill>
                  <a:schemeClr val="tx1"/>
                </a:solidFill>
              </a:rPr>
              <a:t>cases occurred globally in 2021, </a:t>
            </a:r>
            <a:br>
              <a:rPr lang="en-US" dirty="0">
                <a:solidFill>
                  <a:schemeClr val="tx1"/>
                </a:solidFill>
              </a:rPr>
            </a:br>
            <a:r>
              <a:rPr lang="en-US" dirty="0">
                <a:solidFill>
                  <a:schemeClr val="tx1"/>
                </a:solidFill>
              </a:rPr>
              <a:t>causing 2.18 million deaths </a:t>
            </a:r>
            <a:br>
              <a:rPr lang="en-US" dirty="0">
                <a:solidFill>
                  <a:schemeClr val="tx1"/>
                </a:solidFill>
              </a:rPr>
            </a:br>
            <a:r>
              <a:rPr lang="en-US" dirty="0">
                <a:solidFill>
                  <a:schemeClr val="tx1"/>
                </a:solidFill>
              </a:rPr>
              <a:t>with 502K deaths in children &lt;5 years old*</a:t>
            </a:r>
            <a:r>
              <a:rPr lang="en-US" baseline="30000" dirty="0">
                <a:solidFill>
                  <a:schemeClr val="tx1"/>
                </a:solidFill>
              </a:rPr>
              <a:t>2</a:t>
            </a:r>
            <a:endParaRPr lang="en-US" dirty="0">
              <a:solidFill>
                <a:schemeClr val="tx1"/>
              </a:solidFill>
            </a:endParaRPr>
          </a:p>
        </p:txBody>
      </p:sp>
      <p:sp>
        <p:nvSpPr>
          <p:cNvPr id="19" name="ZoneTexte 58">
            <a:extLst>
              <a:ext uri="{FF2B5EF4-FFF2-40B4-BE49-F238E27FC236}">
                <a16:creationId xmlns:a16="http://schemas.microsoft.com/office/drawing/2014/main" id="{4797A9ED-E623-E838-8797-9CE212EB95C3}"/>
              </a:ext>
            </a:extLst>
          </p:cNvPr>
          <p:cNvSpPr txBox="1"/>
          <p:nvPr/>
        </p:nvSpPr>
        <p:spPr>
          <a:xfrm>
            <a:off x="7095509" y="1713858"/>
            <a:ext cx="3120199" cy="425622"/>
          </a:xfrm>
          <a:prstGeom prst="roundRect">
            <a:avLst>
              <a:gd name="adj" fmla="val 50000"/>
            </a:avLst>
          </a:prstGeom>
          <a:solidFill>
            <a:schemeClr val="accent2">
              <a:lumMod val="60000"/>
              <a:lumOff val="40000"/>
            </a:schemeClr>
          </a:solidFill>
          <a:ln w="15875">
            <a:noFill/>
          </a:ln>
          <a:effectLst/>
        </p:spPr>
        <p:txBody>
          <a:bodyPr wrap="square" lIns="90000" anchor="ctr" anchorCtr="0">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schemeClr val="bg1"/>
                </a:solidFill>
                <a:effectLst/>
                <a:uLnTx/>
                <a:uFillTx/>
                <a:latin typeface="+mj-lt"/>
              </a:defRPr>
            </a:lvl1pPr>
          </a:lstStyle>
          <a:p>
            <a:pPr marL="0" marR="0" lvl="0" indent="0" algn="ctr" defTabSz="914400" rtl="0" eaLnBrk="1" fontAlgn="auto" latinLnBrk="0" hangingPunct="1">
              <a:spcBef>
                <a:spcPts val="0"/>
              </a:spcBef>
              <a:spcAft>
                <a:spcPts val="0"/>
              </a:spcAft>
              <a:buClrTx/>
              <a:buSzTx/>
              <a:buFontTx/>
              <a:buNone/>
              <a:tabLst/>
              <a:defRPr/>
            </a:pPr>
            <a:r>
              <a:rPr kumimoji="0" lang="fr-CH" sz="2800" b="1" u="none" strike="noStrike" kern="1200" cap="none" spc="0" normalizeH="0" baseline="0" noProof="0" dirty="0" err="1">
                <a:ln>
                  <a:noFill/>
                </a:ln>
                <a:solidFill>
                  <a:srgbClr val="FFFFFF"/>
                </a:solidFill>
                <a:effectLst/>
                <a:uLnTx/>
                <a:uFillTx/>
                <a:ea typeface="+mn-ea"/>
                <a:cs typeface="Calibri Light"/>
              </a:rPr>
              <a:t>Lower</a:t>
            </a:r>
            <a:r>
              <a:rPr kumimoji="0" lang="fr-CH" sz="2800" b="1" u="none" strike="noStrike" kern="1200" cap="none" spc="0" normalizeH="0" baseline="0" noProof="0" dirty="0">
                <a:ln>
                  <a:noFill/>
                </a:ln>
                <a:solidFill>
                  <a:srgbClr val="FFFFFF"/>
                </a:solidFill>
                <a:effectLst/>
                <a:uLnTx/>
                <a:uFillTx/>
                <a:ea typeface="+mn-ea"/>
                <a:cs typeface="Calibri Light"/>
              </a:rPr>
              <a:t> </a:t>
            </a:r>
            <a:r>
              <a:rPr kumimoji="0" lang="fr-CH" sz="2800" b="1" u="none" strike="noStrike" kern="1200" cap="none" spc="0" normalizeH="0" baseline="0" noProof="0" dirty="0" err="1">
                <a:ln>
                  <a:noFill/>
                </a:ln>
                <a:solidFill>
                  <a:srgbClr val="FFFFFF"/>
                </a:solidFill>
                <a:effectLst/>
                <a:uLnTx/>
                <a:uFillTx/>
                <a:ea typeface="+mn-ea"/>
                <a:cs typeface="Calibri Light"/>
              </a:rPr>
              <a:t>RTIs</a:t>
            </a:r>
            <a:endParaRPr kumimoji="0" lang="fr-CH" sz="2800" b="1" u="none" strike="noStrike" kern="1200" cap="none" spc="0" normalizeH="0" baseline="0" noProof="0" dirty="0">
              <a:ln>
                <a:noFill/>
              </a:ln>
              <a:solidFill>
                <a:srgbClr val="FFFFFF"/>
              </a:solidFill>
              <a:effectLst/>
              <a:uLnTx/>
              <a:uFillTx/>
              <a:ea typeface="+mn-ea"/>
              <a:cs typeface="Calibri Light"/>
            </a:endParaRPr>
          </a:p>
        </p:txBody>
      </p:sp>
      <p:cxnSp>
        <p:nvCxnSpPr>
          <p:cNvPr id="21" name="Straight Connector 20">
            <a:extLst>
              <a:ext uri="{FF2B5EF4-FFF2-40B4-BE49-F238E27FC236}">
                <a16:creationId xmlns:a16="http://schemas.microsoft.com/office/drawing/2014/main" id="{0AB0DA77-8524-1D75-EC18-6E7573AF4B4C}"/>
              </a:ext>
            </a:extLst>
          </p:cNvPr>
          <p:cNvCxnSpPr>
            <a:cxnSpLocks/>
          </p:cNvCxnSpPr>
          <p:nvPr/>
        </p:nvCxnSpPr>
        <p:spPr>
          <a:xfrm>
            <a:off x="8655608" y="2117396"/>
            <a:ext cx="0" cy="233680"/>
          </a:xfrm>
          <a:prstGeom prst="line">
            <a:avLst/>
          </a:prstGeom>
          <a:ln>
            <a:solidFill>
              <a:srgbClr val="DD8DB5"/>
            </a:solidFill>
          </a:ln>
        </p:spPr>
        <p:style>
          <a:lnRef idx="2">
            <a:schemeClr val="accent1"/>
          </a:lnRef>
          <a:fillRef idx="0">
            <a:schemeClr val="accent1"/>
          </a:fillRef>
          <a:effectRef idx="1">
            <a:schemeClr val="accent1"/>
          </a:effectRef>
          <a:fontRef idx="minor">
            <a:schemeClr val="tx1"/>
          </a:fontRef>
        </p:style>
      </p:cxnSp>
      <p:sp>
        <p:nvSpPr>
          <p:cNvPr id="22" name="Rectangle 21">
            <a:extLst>
              <a:ext uri="{FF2B5EF4-FFF2-40B4-BE49-F238E27FC236}">
                <a16:creationId xmlns:a16="http://schemas.microsoft.com/office/drawing/2014/main" id="{37785415-006C-1C2D-28A6-6D755F213EC0}"/>
              </a:ext>
            </a:extLst>
          </p:cNvPr>
          <p:cNvSpPr/>
          <p:nvPr/>
        </p:nvSpPr>
        <p:spPr>
          <a:xfrm>
            <a:off x="2405691" y="2352181"/>
            <a:ext cx="2236190" cy="6155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spAutoFit/>
          </a:bodyPr>
          <a:lstStyle/>
          <a:p>
            <a:pPr algn="ctr"/>
            <a:r>
              <a:rPr lang="en-US" sz="4000" b="1" dirty="0">
                <a:solidFill>
                  <a:schemeClr val="tx2"/>
                </a:solidFill>
              </a:rPr>
              <a:t>12.8 </a:t>
            </a:r>
            <a:r>
              <a:rPr lang="en-US" sz="3200" b="1" dirty="0">
                <a:solidFill>
                  <a:schemeClr val="tx2"/>
                </a:solidFill>
                <a:latin typeface="Arial"/>
              </a:rPr>
              <a:t>b</a:t>
            </a:r>
            <a:r>
              <a:rPr kumimoji="0" lang="en-US" sz="3200" b="1" i="0" u="none" strike="noStrike" kern="1200" cap="none" spc="0" normalizeH="0" baseline="0" noProof="0" dirty="0" err="1">
                <a:ln>
                  <a:noFill/>
                </a:ln>
                <a:solidFill>
                  <a:schemeClr val="tx2"/>
                </a:solidFill>
                <a:effectLst/>
                <a:uLnTx/>
                <a:uFillTx/>
                <a:latin typeface="Arial"/>
                <a:ea typeface="+mn-ea"/>
                <a:cs typeface="+mn-cs"/>
              </a:rPr>
              <a:t>illion</a:t>
            </a:r>
            <a:endParaRPr lang="en-US" sz="4000" b="1" dirty="0">
              <a:solidFill>
                <a:schemeClr val="tx2"/>
              </a:solidFill>
            </a:endParaRPr>
          </a:p>
        </p:txBody>
      </p:sp>
      <p:sp>
        <p:nvSpPr>
          <p:cNvPr id="23" name="Rectangle 22">
            <a:extLst>
              <a:ext uri="{FF2B5EF4-FFF2-40B4-BE49-F238E27FC236}">
                <a16:creationId xmlns:a16="http://schemas.microsoft.com/office/drawing/2014/main" id="{F9CE3C51-D5F1-F8E5-48DC-1B91FA1703E7}"/>
              </a:ext>
            </a:extLst>
          </p:cNvPr>
          <p:cNvSpPr/>
          <p:nvPr/>
        </p:nvSpPr>
        <p:spPr>
          <a:xfrm>
            <a:off x="1341682" y="2987572"/>
            <a:ext cx="4364208" cy="6703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spAutoFit/>
          </a:bodyPr>
          <a:lstStyle/>
          <a:p>
            <a:pPr algn="ctr">
              <a:lnSpc>
                <a:spcPct val="80000"/>
              </a:lnSpc>
            </a:pPr>
            <a:r>
              <a:rPr lang="en-US" dirty="0">
                <a:solidFill>
                  <a:schemeClr val="tx1"/>
                </a:solidFill>
              </a:rPr>
              <a:t>cases occurred globally in 2021,</a:t>
            </a:r>
            <a:br>
              <a:rPr lang="en-US" dirty="0">
                <a:solidFill>
                  <a:schemeClr val="tx1"/>
                </a:solidFill>
              </a:rPr>
            </a:br>
            <a:r>
              <a:rPr lang="en-US" dirty="0">
                <a:solidFill>
                  <a:schemeClr val="tx1"/>
                </a:solidFill>
              </a:rPr>
              <a:t>accounting for 19,600 deaths, with the highest</a:t>
            </a:r>
            <a:br>
              <a:rPr lang="en-US" dirty="0">
                <a:solidFill>
                  <a:schemeClr val="tx1"/>
                </a:solidFill>
              </a:rPr>
            </a:br>
            <a:r>
              <a:rPr lang="en-US" dirty="0">
                <a:solidFill>
                  <a:schemeClr val="tx1"/>
                </a:solidFill>
              </a:rPr>
              <a:t>reported incidence in children aged &lt;2 years</a:t>
            </a:r>
            <a:r>
              <a:rPr lang="en-US" baseline="30000" dirty="0">
                <a:solidFill>
                  <a:schemeClr val="tx1"/>
                </a:solidFill>
              </a:rPr>
              <a:t>1</a:t>
            </a:r>
          </a:p>
        </p:txBody>
      </p:sp>
      <p:sp>
        <p:nvSpPr>
          <p:cNvPr id="24" name="ZoneTexte 58">
            <a:extLst>
              <a:ext uri="{FF2B5EF4-FFF2-40B4-BE49-F238E27FC236}">
                <a16:creationId xmlns:a16="http://schemas.microsoft.com/office/drawing/2014/main" id="{66495208-CDE5-96B7-F59C-73314F1787C5}"/>
              </a:ext>
            </a:extLst>
          </p:cNvPr>
          <p:cNvSpPr txBox="1"/>
          <p:nvPr/>
        </p:nvSpPr>
        <p:spPr>
          <a:xfrm>
            <a:off x="1965046" y="1713858"/>
            <a:ext cx="3120199" cy="425622"/>
          </a:xfrm>
          <a:prstGeom prst="roundRect">
            <a:avLst>
              <a:gd name="adj" fmla="val 50000"/>
            </a:avLst>
          </a:prstGeom>
          <a:solidFill>
            <a:schemeClr val="tx2">
              <a:lumMod val="20000"/>
              <a:lumOff val="80000"/>
            </a:schemeClr>
          </a:solidFill>
          <a:ln w="15875">
            <a:noFill/>
          </a:ln>
          <a:effectLst/>
        </p:spPr>
        <p:txBody>
          <a:bodyPr wrap="square" lIns="90000" anchor="ctr" anchorCtr="0">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schemeClr val="bg1"/>
                </a:solidFill>
                <a:effectLst/>
                <a:uLnTx/>
                <a:uFillTx/>
                <a:latin typeface="+mj-lt"/>
              </a:defRPr>
            </a:lvl1pPr>
          </a:lstStyle>
          <a:p>
            <a:pPr marL="0" marR="0" lvl="0" indent="0" algn="ctr" defTabSz="914400" rtl="0" eaLnBrk="1" fontAlgn="auto" latinLnBrk="0" hangingPunct="1">
              <a:spcBef>
                <a:spcPts val="0"/>
              </a:spcBef>
              <a:spcAft>
                <a:spcPts val="0"/>
              </a:spcAft>
              <a:buClrTx/>
              <a:buSzTx/>
              <a:buFontTx/>
              <a:buNone/>
              <a:tabLst/>
              <a:defRPr/>
            </a:pPr>
            <a:r>
              <a:rPr kumimoji="0" lang="fr-CH" sz="2800" b="1" u="none" strike="noStrike" kern="1200" cap="none" spc="0" normalizeH="0" baseline="0" noProof="0" dirty="0" err="1">
                <a:ln>
                  <a:noFill/>
                </a:ln>
                <a:solidFill>
                  <a:srgbClr val="FFFFFF"/>
                </a:solidFill>
                <a:effectLst/>
                <a:uLnTx/>
                <a:uFillTx/>
                <a:ea typeface="+mn-ea"/>
                <a:cs typeface="Calibri Light"/>
              </a:rPr>
              <a:t>Upper</a:t>
            </a:r>
            <a:r>
              <a:rPr kumimoji="0" lang="fr-CH" sz="2800" b="1" u="none" strike="noStrike" kern="1200" cap="none" spc="0" normalizeH="0" baseline="0" noProof="0" dirty="0">
                <a:ln>
                  <a:noFill/>
                </a:ln>
                <a:solidFill>
                  <a:srgbClr val="FFFFFF"/>
                </a:solidFill>
                <a:effectLst/>
                <a:uLnTx/>
                <a:uFillTx/>
                <a:ea typeface="+mn-ea"/>
                <a:cs typeface="Calibri Light"/>
              </a:rPr>
              <a:t> </a:t>
            </a:r>
            <a:r>
              <a:rPr kumimoji="0" lang="fr-CH" sz="2800" b="1" u="none" strike="noStrike" kern="1200" cap="none" spc="0" normalizeH="0" baseline="0" noProof="0" dirty="0" err="1">
                <a:ln>
                  <a:noFill/>
                </a:ln>
                <a:solidFill>
                  <a:srgbClr val="FFFFFF"/>
                </a:solidFill>
                <a:effectLst/>
                <a:uLnTx/>
                <a:uFillTx/>
                <a:ea typeface="+mn-ea"/>
                <a:cs typeface="Calibri Light"/>
              </a:rPr>
              <a:t>RTIs</a:t>
            </a:r>
            <a:endParaRPr kumimoji="0" lang="fr-CH" sz="2800" b="1" u="none" strike="noStrike" kern="1200" cap="none" spc="0" normalizeH="0" baseline="0" noProof="0" dirty="0">
              <a:ln>
                <a:noFill/>
              </a:ln>
              <a:solidFill>
                <a:srgbClr val="FFFFFF"/>
              </a:solidFill>
              <a:effectLst/>
              <a:uLnTx/>
              <a:uFillTx/>
              <a:ea typeface="+mn-ea"/>
              <a:cs typeface="Calibri Light"/>
            </a:endParaRPr>
          </a:p>
        </p:txBody>
      </p:sp>
      <p:cxnSp>
        <p:nvCxnSpPr>
          <p:cNvPr id="25" name="Straight Connector 24">
            <a:extLst>
              <a:ext uri="{FF2B5EF4-FFF2-40B4-BE49-F238E27FC236}">
                <a16:creationId xmlns:a16="http://schemas.microsoft.com/office/drawing/2014/main" id="{7E7E5E0B-A40A-6CC6-334A-EF630751E963}"/>
              </a:ext>
            </a:extLst>
          </p:cNvPr>
          <p:cNvCxnSpPr>
            <a:cxnSpLocks/>
          </p:cNvCxnSpPr>
          <p:nvPr/>
        </p:nvCxnSpPr>
        <p:spPr>
          <a:xfrm>
            <a:off x="3525145" y="2117396"/>
            <a:ext cx="0" cy="233680"/>
          </a:xfrm>
          <a:prstGeom prst="line">
            <a:avLst/>
          </a:prstGeom>
          <a:ln>
            <a:solidFill>
              <a:srgbClr val="C0C8F9"/>
            </a:solidFill>
          </a:ln>
        </p:spPr>
        <p:style>
          <a:lnRef idx="2">
            <a:schemeClr val="accent1"/>
          </a:lnRef>
          <a:fillRef idx="0">
            <a:schemeClr val="accent1"/>
          </a:fillRef>
          <a:effectRef idx="1">
            <a:schemeClr val="accent1"/>
          </a:effectRef>
          <a:fontRef idx="minor">
            <a:schemeClr val="tx1"/>
          </a:fontRef>
        </p:style>
      </p:cxnSp>
      <p:sp>
        <p:nvSpPr>
          <p:cNvPr id="26" name="Rectangle 25">
            <a:extLst>
              <a:ext uri="{FF2B5EF4-FFF2-40B4-BE49-F238E27FC236}">
                <a16:creationId xmlns:a16="http://schemas.microsoft.com/office/drawing/2014/main" id="{9EC1DEF4-CE8C-2172-1E52-F7C5FCBAED66}"/>
              </a:ext>
            </a:extLst>
          </p:cNvPr>
          <p:cNvSpPr/>
          <p:nvPr/>
        </p:nvSpPr>
        <p:spPr>
          <a:xfrm>
            <a:off x="5348200" y="4752096"/>
            <a:ext cx="1495602" cy="6155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spAutoFit/>
          </a:bodyPr>
          <a:lstStyle/>
          <a:p>
            <a:pPr algn="ctr"/>
            <a:r>
              <a:rPr lang="en-US" sz="4000" b="1" dirty="0">
                <a:solidFill>
                  <a:schemeClr val="tx2"/>
                </a:solidFill>
              </a:rPr>
              <a:t>18-25</a:t>
            </a:r>
            <a:r>
              <a:rPr lang="en-US" sz="3200" b="1" dirty="0">
                <a:solidFill>
                  <a:schemeClr val="tx2"/>
                </a:solidFill>
              </a:rPr>
              <a:t>%</a:t>
            </a:r>
            <a:endParaRPr lang="en-US" sz="4000" b="1" dirty="0">
              <a:solidFill>
                <a:schemeClr val="tx2"/>
              </a:solidFill>
            </a:endParaRPr>
          </a:p>
        </p:txBody>
      </p:sp>
      <p:sp>
        <p:nvSpPr>
          <p:cNvPr id="27" name="Rectangle 26">
            <a:extLst>
              <a:ext uri="{FF2B5EF4-FFF2-40B4-BE49-F238E27FC236}">
                <a16:creationId xmlns:a16="http://schemas.microsoft.com/office/drawing/2014/main" id="{E97E7E93-1D5F-2004-BC01-36FFCDA3A8CA}"/>
              </a:ext>
            </a:extLst>
          </p:cNvPr>
          <p:cNvSpPr/>
          <p:nvPr/>
        </p:nvSpPr>
        <p:spPr>
          <a:xfrm>
            <a:off x="4680131" y="5387487"/>
            <a:ext cx="2831737" cy="4487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spAutoFit/>
          </a:bodyPr>
          <a:lstStyle/>
          <a:p>
            <a:pPr algn="ctr">
              <a:lnSpc>
                <a:spcPct val="80000"/>
              </a:lnSpc>
            </a:pPr>
            <a:r>
              <a:rPr lang="en-US" dirty="0">
                <a:solidFill>
                  <a:schemeClr val="tx1"/>
                </a:solidFill>
              </a:rPr>
              <a:t>of children under 4 years old </a:t>
            </a:r>
            <a:br>
              <a:rPr lang="en-US" dirty="0">
                <a:solidFill>
                  <a:schemeClr val="tx1"/>
                </a:solidFill>
              </a:rPr>
            </a:br>
            <a:r>
              <a:rPr lang="en-US" dirty="0">
                <a:solidFill>
                  <a:schemeClr val="tx1"/>
                </a:solidFill>
              </a:rPr>
              <a:t>are affected by recurrent</a:t>
            </a:r>
            <a:r>
              <a:rPr lang="en-US" baseline="30000" dirty="0">
                <a:solidFill>
                  <a:schemeClr val="tx1"/>
                </a:solidFill>
              </a:rPr>
              <a:t> </a:t>
            </a:r>
            <a:r>
              <a:rPr lang="en-US" dirty="0">
                <a:solidFill>
                  <a:schemeClr val="tx1"/>
                </a:solidFill>
              </a:rPr>
              <a:t>RTIs</a:t>
            </a:r>
            <a:r>
              <a:rPr lang="en-US" baseline="30000" dirty="0">
                <a:solidFill>
                  <a:schemeClr val="tx1"/>
                </a:solidFill>
              </a:rPr>
              <a:t>3</a:t>
            </a:r>
          </a:p>
        </p:txBody>
      </p:sp>
      <p:sp>
        <p:nvSpPr>
          <p:cNvPr id="28" name="ZoneTexte 58">
            <a:extLst>
              <a:ext uri="{FF2B5EF4-FFF2-40B4-BE49-F238E27FC236}">
                <a16:creationId xmlns:a16="http://schemas.microsoft.com/office/drawing/2014/main" id="{761DA1B7-F82B-0DC5-435D-B16A4B3A530B}"/>
              </a:ext>
            </a:extLst>
          </p:cNvPr>
          <p:cNvSpPr txBox="1"/>
          <p:nvPr/>
        </p:nvSpPr>
        <p:spPr>
          <a:xfrm>
            <a:off x="4537261" y="4113773"/>
            <a:ext cx="3120199" cy="425622"/>
          </a:xfrm>
          <a:prstGeom prst="roundRect">
            <a:avLst>
              <a:gd name="adj" fmla="val 50000"/>
            </a:avLst>
          </a:prstGeom>
          <a:solidFill>
            <a:schemeClr val="accent1"/>
          </a:solidFill>
          <a:ln w="15875">
            <a:noFill/>
          </a:ln>
          <a:effectLst/>
        </p:spPr>
        <p:txBody>
          <a:bodyPr wrap="square" lIns="90000" anchor="ctr" anchorCtr="0">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schemeClr val="bg1"/>
                </a:solidFill>
                <a:effectLst/>
                <a:uLnTx/>
                <a:uFillTx/>
                <a:latin typeface="+mj-lt"/>
              </a:defRPr>
            </a:lvl1pPr>
          </a:lstStyle>
          <a:p>
            <a:pPr marL="0" marR="0" lvl="0" indent="0" algn="ctr" defTabSz="914400" rtl="0" eaLnBrk="1" fontAlgn="auto" latinLnBrk="0" hangingPunct="1">
              <a:spcBef>
                <a:spcPts val="0"/>
              </a:spcBef>
              <a:spcAft>
                <a:spcPts val="0"/>
              </a:spcAft>
              <a:buClrTx/>
              <a:buSzTx/>
              <a:buFontTx/>
              <a:buNone/>
              <a:tabLst/>
              <a:defRPr/>
            </a:pPr>
            <a:r>
              <a:rPr kumimoji="0" lang="fr-CH" sz="2800" b="1" u="none" strike="noStrike" kern="1200" cap="none" spc="0" normalizeH="0" baseline="0" noProof="0" dirty="0" err="1">
                <a:ln>
                  <a:noFill/>
                </a:ln>
                <a:solidFill>
                  <a:srgbClr val="FFFFFF"/>
                </a:solidFill>
                <a:effectLst/>
                <a:uLnTx/>
                <a:uFillTx/>
                <a:ea typeface="+mn-ea"/>
                <a:cs typeface="Calibri Light"/>
              </a:rPr>
              <a:t>Recurrent</a:t>
            </a:r>
            <a:r>
              <a:rPr kumimoji="0" lang="fr-CH" sz="2800" b="1" u="none" strike="noStrike" kern="1200" cap="none" spc="0" normalizeH="0" baseline="0" noProof="0" dirty="0">
                <a:ln>
                  <a:noFill/>
                </a:ln>
                <a:solidFill>
                  <a:srgbClr val="FFFFFF"/>
                </a:solidFill>
                <a:effectLst/>
                <a:uLnTx/>
                <a:uFillTx/>
                <a:ea typeface="+mn-ea"/>
                <a:cs typeface="Calibri Light"/>
              </a:rPr>
              <a:t> </a:t>
            </a:r>
            <a:r>
              <a:rPr kumimoji="0" lang="fr-CH" sz="2800" b="1" u="none" strike="noStrike" kern="1200" cap="none" spc="0" normalizeH="0" baseline="0" noProof="0" dirty="0" err="1">
                <a:ln>
                  <a:noFill/>
                </a:ln>
                <a:solidFill>
                  <a:srgbClr val="FFFFFF"/>
                </a:solidFill>
                <a:effectLst/>
                <a:uLnTx/>
                <a:uFillTx/>
                <a:ea typeface="+mn-ea"/>
                <a:cs typeface="Calibri Light"/>
              </a:rPr>
              <a:t>RTIs</a:t>
            </a:r>
            <a:endParaRPr kumimoji="0" lang="fr-CH" sz="2800" b="1" u="none" strike="noStrike" kern="1200" cap="none" spc="0" normalizeH="0" baseline="0" noProof="0" dirty="0">
              <a:ln>
                <a:noFill/>
              </a:ln>
              <a:solidFill>
                <a:srgbClr val="FFFFFF"/>
              </a:solidFill>
              <a:effectLst/>
              <a:uLnTx/>
              <a:uFillTx/>
              <a:ea typeface="+mn-ea"/>
              <a:cs typeface="Calibri Light"/>
            </a:endParaRPr>
          </a:p>
        </p:txBody>
      </p:sp>
      <p:cxnSp>
        <p:nvCxnSpPr>
          <p:cNvPr id="29" name="Straight Connector 28">
            <a:extLst>
              <a:ext uri="{FF2B5EF4-FFF2-40B4-BE49-F238E27FC236}">
                <a16:creationId xmlns:a16="http://schemas.microsoft.com/office/drawing/2014/main" id="{04E42B7D-AAB7-5C88-79E3-7C471034C167}"/>
              </a:ext>
            </a:extLst>
          </p:cNvPr>
          <p:cNvCxnSpPr>
            <a:cxnSpLocks/>
          </p:cNvCxnSpPr>
          <p:nvPr/>
        </p:nvCxnSpPr>
        <p:spPr>
          <a:xfrm>
            <a:off x="6097360" y="4517311"/>
            <a:ext cx="0" cy="233680"/>
          </a:xfrm>
          <a:prstGeom prst="line">
            <a:avLst/>
          </a:prstGeom>
          <a:ln>
            <a:solidFill>
              <a:srgbClr val="95BBD8"/>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91794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C546A73C-50C9-3660-D45A-95E94E2BC318}"/>
              </a:ext>
            </a:extLst>
          </p:cNvPr>
          <p:cNvSpPr/>
          <p:nvPr/>
        </p:nvSpPr>
        <p:spPr>
          <a:xfrm>
            <a:off x="-1" y="1485918"/>
            <a:ext cx="1416051" cy="540000"/>
          </a:xfrm>
          <a:prstGeom prst="rect">
            <a:avLst/>
          </a:prstGeom>
          <a:gradFill flip="none" rotWithShape="1">
            <a:gsLst>
              <a:gs pos="5000">
                <a:schemeClr val="accent1">
                  <a:lumMod val="60000"/>
                  <a:lumOff val="40000"/>
                  <a:alpha val="68072"/>
                </a:schemeClr>
              </a:gs>
              <a:gs pos="66000">
                <a:schemeClr val="accent1">
                  <a:lumMod val="30000"/>
                  <a:lumOff val="70000"/>
                  <a:alpha val="0"/>
                </a:schemeClr>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4" name="Objet 13"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5" imgW="216" imgH="216" progId="TCLayout.ActiveDocument.1">
                  <p:embed/>
                </p:oleObj>
              </mc:Choice>
              <mc:Fallback>
                <p:oleObj name="Diapositive think-cell" r:id="rId5" imgW="216" imgH="216" progId="TCLayout.ActiveDocument.1">
                  <p:embed/>
                  <p:pic>
                    <p:nvPicPr>
                      <p:cNvPr id="14" name="Objet 1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3" name="Rectangle 12" hidden="1"/>
          <p:cNvSpPr/>
          <p:nvPr>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defRPr/>
            </a:pPr>
            <a:endParaRPr kumimoji="0" lang="en-US" sz="3200" b="1" u="none" strike="noStrike" kern="1200" cap="none" spc="0" normalizeH="0" noProof="0" dirty="0">
              <a:ln>
                <a:noFill/>
              </a:ln>
              <a:solidFill>
                <a:prstClr val="white"/>
              </a:solidFill>
              <a:effectLst/>
              <a:uLnTx/>
              <a:uFillTx/>
              <a:latin typeface="Arial Black" panose="020B0A04020102020204" pitchFamily="34" charset="0"/>
              <a:ea typeface="+mj-ea"/>
              <a:cs typeface="Arial" panose="020B0604020202020204" pitchFamily="34" charset="0"/>
              <a:sym typeface="Arial Black" panose="020B0A04020102020204" pitchFamily="34" charset="0"/>
            </a:endParaRPr>
          </a:p>
        </p:txBody>
      </p:sp>
      <p:sp>
        <p:nvSpPr>
          <p:cNvPr id="11" name="Rectangle 10"/>
          <p:cNvSpPr/>
          <p:nvPr/>
        </p:nvSpPr>
        <p:spPr>
          <a:xfrm>
            <a:off x="104163" y="6586609"/>
            <a:ext cx="6844101" cy="261610"/>
          </a:xfrm>
          <a:prstGeom prst="rect">
            <a:avLst/>
          </a:prstGeom>
        </p:spPr>
        <p:txBody>
          <a:bodyPr wrap="square"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srgbClr val="46AAC8"/>
              </a:solidFill>
              <a:effectLst/>
              <a:uLnTx/>
              <a:uFillTx/>
              <a:latin typeface="Tahoma"/>
              <a:ea typeface="Tahoma" pitchFamily="34" charset="0"/>
              <a:cs typeface="Tahoma" pitchFamily="34" charset="0"/>
            </a:endParaRPr>
          </a:p>
        </p:txBody>
      </p:sp>
      <p:graphicFrame>
        <p:nvGraphicFramePr>
          <p:cNvPr id="10" name="Chart 9">
            <a:extLst>
              <a:ext uri="{FF2B5EF4-FFF2-40B4-BE49-F238E27FC236}">
                <a16:creationId xmlns:a16="http://schemas.microsoft.com/office/drawing/2014/main" id="{536EB197-C475-1CD2-2CE4-830E62581D75}"/>
              </a:ext>
            </a:extLst>
          </p:cNvPr>
          <p:cNvGraphicFramePr/>
          <p:nvPr>
            <p:extLst>
              <p:ext uri="{D42A27DB-BD31-4B8C-83A1-F6EECF244321}">
                <p14:modId xmlns:p14="http://schemas.microsoft.com/office/powerpoint/2010/main" val="760843958"/>
              </p:ext>
            </p:extLst>
          </p:nvPr>
        </p:nvGraphicFramePr>
        <p:xfrm>
          <a:off x="371476" y="2033377"/>
          <a:ext cx="6531742" cy="3973723"/>
        </p:xfrm>
        <a:graphic>
          <a:graphicData uri="http://schemas.openxmlformats.org/drawingml/2006/chart">
            <c:chart xmlns:c="http://schemas.openxmlformats.org/drawingml/2006/chart" xmlns:r="http://schemas.openxmlformats.org/officeDocument/2006/relationships" r:id="rId7"/>
          </a:graphicData>
        </a:graphic>
      </p:graphicFrame>
      <p:sp>
        <p:nvSpPr>
          <p:cNvPr id="12" name="Content Placeholder 5">
            <a:extLst>
              <a:ext uri="{FF2B5EF4-FFF2-40B4-BE49-F238E27FC236}">
                <a16:creationId xmlns:a16="http://schemas.microsoft.com/office/drawing/2014/main" id="{970F1CDD-2D7F-3482-3138-C2E99ADA8E4E}"/>
              </a:ext>
            </a:extLst>
          </p:cNvPr>
          <p:cNvSpPr txBox="1">
            <a:spLocks/>
          </p:cNvSpPr>
          <p:nvPr/>
        </p:nvSpPr>
        <p:spPr>
          <a:xfrm>
            <a:off x="371475" y="1524619"/>
            <a:ext cx="5364164" cy="498598"/>
          </a:xfrm>
          <a:prstGeom prst="rect">
            <a:avLst/>
          </a:prstGeom>
          <a:ln>
            <a:noFill/>
          </a:ln>
        </p:spPr>
        <p:txBody>
          <a:bodyPr vert="horz" wrap="square" lIns="0" tIns="0" rIns="0" bIns="0" rtlCol="0" anchor="t" anchorCtr="0">
            <a:spAutoFit/>
          </a:bodyPr>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80000"/>
              </a:lnSpc>
              <a:spcBef>
                <a:spcPts val="600"/>
              </a:spcBef>
              <a:spcAft>
                <a:spcPts val="600"/>
              </a:spcAft>
              <a:buClrTx/>
              <a:buSzTx/>
              <a:tabLst/>
              <a:defRPr/>
            </a:pPr>
            <a:r>
              <a:rPr kumimoji="0" lang="en-GB" sz="2000" i="0" u="none" strike="noStrike" kern="1200" cap="none" spc="0" normalizeH="0" noProof="0" dirty="0">
                <a:ln>
                  <a:noFill/>
                </a:ln>
                <a:solidFill>
                  <a:schemeClr val="tx2"/>
                </a:solidFill>
                <a:effectLst/>
                <a:uLnTx/>
                <a:uFillTx/>
                <a:ea typeface="+mn-ea"/>
                <a:cs typeface="+mn-cs"/>
              </a:rPr>
              <a:t>Total deaths attributed by LRTIs worldwide </a:t>
            </a:r>
            <a:br>
              <a:rPr kumimoji="0" lang="en-GB" sz="2000" i="0" u="none" strike="noStrike" kern="1200" cap="none" spc="0" normalizeH="0" noProof="0" dirty="0">
                <a:ln>
                  <a:noFill/>
                </a:ln>
                <a:solidFill>
                  <a:schemeClr val="tx2"/>
                </a:solidFill>
                <a:effectLst/>
                <a:uLnTx/>
                <a:uFillTx/>
                <a:ea typeface="+mn-ea"/>
                <a:cs typeface="+mn-cs"/>
              </a:rPr>
            </a:br>
            <a:r>
              <a:rPr kumimoji="0" lang="en-GB" sz="2000" i="0" u="none" strike="noStrike" kern="1200" cap="none" spc="0" normalizeH="0" noProof="0" dirty="0">
                <a:ln>
                  <a:noFill/>
                </a:ln>
                <a:solidFill>
                  <a:schemeClr val="tx2"/>
                </a:solidFill>
                <a:effectLst/>
                <a:uLnTx/>
                <a:uFillTx/>
                <a:ea typeface="+mn-ea"/>
                <a:cs typeface="+mn-cs"/>
              </a:rPr>
              <a:t>by age group</a:t>
            </a:r>
            <a:r>
              <a:rPr kumimoji="0" lang="en-GB" sz="2000" i="0" u="none" strike="noStrike" kern="1200" cap="none" spc="0" normalizeH="0" baseline="30000" noProof="0" dirty="0">
                <a:ln>
                  <a:noFill/>
                </a:ln>
                <a:solidFill>
                  <a:schemeClr val="tx2"/>
                </a:solidFill>
                <a:effectLst/>
                <a:uLnTx/>
                <a:uFillTx/>
                <a:ea typeface="+mn-ea"/>
                <a:cs typeface="+mn-cs"/>
              </a:rPr>
              <a:t>1</a:t>
            </a:r>
          </a:p>
        </p:txBody>
      </p:sp>
      <p:sp>
        <p:nvSpPr>
          <p:cNvPr id="17" name="Title 16">
            <a:extLst>
              <a:ext uri="{FF2B5EF4-FFF2-40B4-BE49-F238E27FC236}">
                <a16:creationId xmlns:a16="http://schemas.microsoft.com/office/drawing/2014/main" id="{427457BF-2A43-232B-D8E6-A685749AF50A}"/>
              </a:ext>
            </a:extLst>
          </p:cNvPr>
          <p:cNvSpPr>
            <a:spLocks noGrp="1"/>
          </p:cNvSpPr>
          <p:nvPr>
            <p:ph type="title"/>
          </p:nvPr>
        </p:nvSpPr>
        <p:spPr/>
        <p:txBody>
          <a:bodyPr/>
          <a:lstStyle/>
          <a:p>
            <a:r>
              <a:rPr lang="en-GB" dirty="0"/>
              <a:t>Estimates of mortality due to lower RTIs are higher in children and the elderly</a:t>
            </a:r>
          </a:p>
        </p:txBody>
      </p:sp>
      <p:sp>
        <p:nvSpPr>
          <p:cNvPr id="5" name="Text Placeholder 4">
            <a:extLst>
              <a:ext uri="{FF2B5EF4-FFF2-40B4-BE49-F238E27FC236}">
                <a16:creationId xmlns:a16="http://schemas.microsoft.com/office/drawing/2014/main" id="{3021221B-3FB1-58A2-8DB9-8C13509CD450}"/>
              </a:ext>
            </a:extLst>
          </p:cNvPr>
          <p:cNvSpPr>
            <a:spLocks noGrp="1"/>
          </p:cNvSpPr>
          <p:nvPr>
            <p:ph type="body" sz="quarter" idx="20"/>
          </p:nvPr>
        </p:nvSpPr>
        <p:spPr>
          <a:xfrm>
            <a:off x="371475" y="6586609"/>
            <a:ext cx="10183580" cy="100990"/>
          </a:xfrm>
        </p:spPr>
        <p:txBody>
          <a:bodyPr/>
          <a:lstStyle/>
          <a:p>
            <a:r>
              <a:rPr lang="en-US" dirty="0"/>
              <a:t>Visual adapted from GBD 2021 Lower Respiratory Infections and Antimicrobial Resistance Collaborators, 2024.</a:t>
            </a:r>
            <a:r>
              <a:rPr lang="en-US" baseline="30000" dirty="0"/>
              <a:t>1</a:t>
            </a:r>
            <a:endParaRPr lang="en-US" dirty="0"/>
          </a:p>
          <a:p>
            <a:r>
              <a:rPr lang="en-US" dirty="0"/>
              <a:t>*Based on 344 million (95% uncertainty interval: 325–364 million) incident cases of LTRI in 2021.</a:t>
            </a:r>
            <a:r>
              <a:rPr lang="en-US" baseline="30000" dirty="0"/>
              <a:t>1</a:t>
            </a:r>
          </a:p>
          <a:p>
            <a:r>
              <a:rPr lang="en-US" dirty="0"/>
              <a:t>LRTI, lower respiratory tract infection; RTI, respiratory tract infection.</a:t>
            </a:r>
          </a:p>
          <a:p>
            <a:r>
              <a:rPr lang="en-US" dirty="0"/>
              <a:t>1. GBD 2021 Lower Respiratory Infections and Antimicrobial Resistance Collaborators. Lancet Infect Dis. 2024;24(9):974-1002. </a:t>
            </a:r>
          </a:p>
        </p:txBody>
      </p:sp>
      <p:sp>
        <p:nvSpPr>
          <p:cNvPr id="6" name="Text Placeholder 78">
            <a:extLst>
              <a:ext uri="{FF2B5EF4-FFF2-40B4-BE49-F238E27FC236}">
                <a16:creationId xmlns:a16="http://schemas.microsoft.com/office/drawing/2014/main" id="{69608C97-34A5-2BE4-1270-1DC62AB200DF}"/>
              </a:ext>
            </a:extLst>
          </p:cNvPr>
          <p:cNvSpPr txBox="1">
            <a:spLocks/>
          </p:cNvSpPr>
          <p:nvPr/>
        </p:nvSpPr>
        <p:spPr>
          <a:xfrm>
            <a:off x="7665720" y="2906511"/>
            <a:ext cx="4154804" cy="1413420"/>
          </a:xfrm>
          <a:prstGeom prst="rect">
            <a:avLst/>
          </a:prstGeom>
        </p:spPr>
        <p:txBody>
          <a:bodyPr vert="horz" wrap="square" lIns="0" tIns="0" rIns="0" bIns="0" rtlCol="0" anchor="ctr" anchorCtr="0">
            <a:noAutofit/>
          </a:bodyPr>
          <a:lstStyle>
            <a:lvl1pPr marL="0" indent="0" algn="l" defTabSz="914400" rtl="0" eaLnBrk="1" latinLnBrk="0" hangingPunct="1">
              <a:lnSpc>
                <a:spcPct val="80000"/>
              </a:lnSpc>
              <a:spcBef>
                <a:spcPts val="300"/>
              </a:spcBef>
              <a:buClr>
                <a:schemeClr val="tx2"/>
              </a:buClr>
              <a:buFont typeface="Arial" panose="020B0604020202020204" pitchFamily="34" charset="0"/>
              <a:buNone/>
              <a:tabLst/>
              <a:defRPr sz="900" b="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1pPr>
            <a:lvl2pPr marL="0" indent="0" algn="l" defTabSz="914400" rtl="0" eaLnBrk="1" latinLnBrk="0" hangingPunct="1">
              <a:lnSpc>
                <a:spcPct val="80000"/>
              </a:lnSpc>
              <a:spcBef>
                <a:spcPts val="1200"/>
              </a:spcBef>
              <a:buClr>
                <a:schemeClr val="tx2"/>
              </a:buClr>
              <a:buFont typeface="Arial" panose="020B0604020202020204" pitchFamily="34" charset="0"/>
              <a:buNone/>
              <a:tabLst/>
              <a:defRPr sz="16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2pPr>
            <a:lvl3pPr marL="315913" indent="-134938" algn="l" defTabSz="914400" rtl="0" eaLnBrk="1" latinLnBrk="0" hangingPunct="1">
              <a:lnSpc>
                <a:spcPct val="80000"/>
              </a:lnSpc>
              <a:spcBef>
                <a:spcPts val="600"/>
              </a:spcBef>
              <a:buClr>
                <a:schemeClr val="tx2"/>
              </a:buClr>
              <a:buFont typeface="System Font Regular"/>
              <a:buChar char="-"/>
              <a:tabLst/>
              <a:defRPr sz="14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3pPr>
            <a:lvl4pPr marL="455613" indent="-134938" algn="l" defTabSz="914400" rtl="0" eaLnBrk="1" latinLnBrk="0" hangingPunct="1">
              <a:lnSpc>
                <a:spcPct val="80000"/>
              </a:lnSpc>
              <a:spcBef>
                <a:spcPts val="6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4pPr>
            <a:lvl5pPr marL="1120775" indent="-222250" algn="l" defTabSz="914400" rtl="0" eaLnBrk="1" latinLnBrk="0" hangingPunct="1">
              <a:lnSpc>
                <a:spcPct val="80000"/>
              </a:lnSpc>
              <a:spcBef>
                <a:spcPts val="5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9700" lvl="1" indent="-139700">
              <a:buFont typeface="Arial" panose="020B0604020202020204" pitchFamily="34" charset="0"/>
              <a:buChar char="•"/>
            </a:pPr>
            <a:r>
              <a:rPr lang="en-US" sz="2000" b="1" dirty="0">
                <a:solidFill>
                  <a:schemeClr val="accent2"/>
                </a:solidFill>
              </a:rPr>
              <a:t>2.18 million deaths </a:t>
            </a:r>
            <a:r>
              <a:rPr lang="en-US" sz="2000" dirty="0"/>
              <a:t>(95% uncertainty interval [UI]1.98–2.36) were attributed to LRTIs in people of all ages in 2021</a:t>
            </a:r>
            <a:r>
              <a:rPr lang="en-US" sz="2000" baseline="30000" dirty="0"/>
              <a:t>1</a:t>
            </a:r>
          </a:p>
          <a:p>
            <a:pPr marL="139700" lvl="1" indent="-139700">
              <a:buFont typeface="Arial" panose="020B0604020202020204" pitchFamily="34" charset="0"/>
              <a:buChar char="•"/>
            </a:pPr>
            <a:r>
              <a:rPr lang="en-US" sz="2000" dirty="0"/>
              <a:t>The death rate attributable to LRTIs was </a:t>
            </a:r>
            <a:r>
              <a:rPr lang="en-US" sz="2000" b="1" dirty="0">
                <a:solidFill>
                  <a:schemeClr val="accent2"/>
                </a:solidFill>
              </a:rPr>
              <a:t>highest in children aged &lt;5 years and the elderly</a:t>
            </a:r>
            <a:r>
              <a:rPr lang="en-US" sz="2000" baseline="30000" dirty="0"/>
              <a:t>1</a:t>
            </a:r>
          </a:p>
        </p:txBody>
      </p:sp>
    </p:spTree>
    <p:extLst>
      <p:ext uri="{BB962C8B-B14F-4D97-AF65-F5344CB8AC3E}">
        <p14:creationId xmlns:p14="http://schemas.microsoft.com/office/powerpoint/2010/main" val="2940893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80067-181C-B64E-3F0B-4D9769585A06}"/>
            </a:ext>
          </a:extLst>
        </p:cNvPr>
        <p:cNvGrpSpPr/>
        <p:nvPr/>
      </p:nvGrpSpPr>
      <p:grpSpPr>
        <a:xfrm>
          <a:off x="0" y="0"/>
          <a:ext cx="0" cy="0"/>
          <a:chOff x="0" y="0"/>
          <a:chExt cx="0" cy="0"/>
        </a:xfrm>
      </p:grpSpPr>
      <p:grpSp>
        <p:nvGrpSpPr>
          <p:cNvPr id="15" name="Gruppo 14">
            <a:extLst>
              <a:ext uri="{FF2B5EF4-FFF2-40B4-BE49-F238E27FC236}">
                <a16:creationId xmlns:a16="http://schemas.microsoft.com/office/drawing/2014/main" id="{88BE42D4-EC76-286A-EA1D-CE790EB2F1A0}"/>
              </a:ext>
            </a:extLst>
          </p:cNvPr>
          <p:cNvGrpSpPr/>
          <p:nvPr/>
        </p:nvGrpSpPr>
        <p:grpSpPr>
          <a:xfrm>
            <a:off x="837090" y="1443489"/>
            <a:ext cx="2880000" cy="2880000"/>
            <a:chOff x="1778786" y="1520825"/>
            <a:chExt cx="2880000" cy="2880000"/>
          </a:xfrm>
        </p:grpSpPr>
        <p:sp>
          <p:nvSpPr>
            <p:cNvPr id="3" name="Cerchio vuoto 2">
              <a:extLst>
                <a:ext uri="{FF2B5EF4-FFF2-40B4-BE49-F238E27FC236}">
                  <a16:creationId xmlns:a16="http://schemas.microsoft.com/office/drawing/2014/main" id="{59D8FF3D-D03F-532B-CE72-A7563604ED34}"/>
                </a:ext>
              </a:extLst>
            </p:cNvPr>
            <p:cNvSpPr/>
            <p:nvPr/>
          </p:nvSpPr>
          <p:spPr>
            <a:xfrm>
              <a:off x="1856285" y="1598324"/>
              <a:ext cx="2725003" cy="2725003"/>
            </a:xfrm>
            <a:prstGeom prst="donut">
              <a:avLst>
                <a:gd name="adj" fmla="val 21327"/>
              </a:avLst>
            </a:prstGeom>
            <a:solidFill>
              <a:srgbClr val="FFFFFF"/>
            </a:solidFill>
            <a:ln>
              <a:noFill/>
            </a:ln>
            <a:effectLst>
              <a:outerShdw blurRad="635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graphicFrame>
          <p:nvGraphicFramePr>
            <p:cNvPr id="8" name="GR1">
              <a:extLst>
                <a:ext uri="{FF2B5EF4-FFF2-40B4-BE49-F238E27FC236}">
                  <a16:creationId xmlns:a16="http://schemas.microsoft.com/office/drawing/2014/main" id="{B9D46F1D-91CE-047E-090E-B38EE61DCD0B}"/>
                </a:ext>
              </a:extLst>
            </p:cNvPr>
            <p:cNvGraphicFramePr>
              <a:graphicFrameLocks noChangeAspect="1"/>
            </p:cNvGraphicFramePr>
            <p:nvPr/>
          </p:nvGraphicFramePr>
          <p:xfrm>
            <a:off x="1778786" y="1520825"/>
            <a:ext cx="2880000" cy="2880000"/>
          </p:xfrm>
          <a:graphic>
            <a:graphicData uri="http://schemas.openxmlformats.org/drawingml/2006/chart">
              <c:chart xmlns:c="http://schemas.openxmlformats.org/drawingml/2006/chart" xmlns:r="http://schemas.openxmlformats.org/officeDocument/2006/relationships" r:id="rId3"/>
            </a:graphicData>
          </a:graphic>
        </p:graphicFrame>
      </p:grpSp>
      <p:sp>
        <p:nvSpPr>
          <p:cNvPr id="18" name="CasellaDiTesto 17">
            <a:extLst>
              <a:ext uri="{FF2B5EF4-FFF2-40B4-BE49-F238E27FC236}">
                <a16:creationId xmlns:a16="http://schemas.microsoft.com/office/drawing/2014/main" id="{B6870B8B-ED5B-8B10-9F6F-2F276DC9F433}"/>
              </a:ext>
            </a:extLst>
          </p:cNvPr>
          <p:cNvSpPr txBox="1"/>
          <p:nvPr/>
        </p:nvSpPr>
        <p:spPr>
          <a:xfrm>
            <a:off x="4201167" y="1588682"/>
            <a:ext cx="948272" cy="707886"/>
          </a:xfrm>
          <a:prstGeom prst="rect">
            <a:avLst/>
          </a:prstGeom>
          <a:noFill/>
        </p:spPr>
        <p:txBody>
          <a:bodyPr wrap="none" rtlCol="0">
            <a:spAutoFit/>
          </a:bodyPr>
          <a:lstStyle/>
          <a:p>
            <a:pPr algn="r"/>
            <a:r>
              <a:rPr lang="en-GB" sz="2400" b="1" dirty="0">
                <a:solidFill>
                  <a:schemeClr val="accent6"/>
                </a:solidFill>
              </a:rPr>
              <a:t>20</a:t>
            </a:r>
            <a:r>
              <a:rPr lang="en-GB" sz="1600" dirty="0">
                <a:solidFill>
                  <a:schemeClr val="accent6"/>
                </a:solidFill>
              </a:rPr>
              <a:t>%</a:t>
            </a:r>
            <a:br>
              <a:rPr lang="en-GB" sz="1600" dirty="0">
                <a:solidFill>
                  <a:schemeClr val="accent6"/>
                </a:solidFill>
              </a:rPr>
            </a:br>
            <a:r>
              <a:rPr lang="en-GB" sz="1600" dirty="0">
                <a:solidFill>
                  <a:schemeClr val="accent6"/>
                </a:solidFill>
              </a:rPr>
              <a:t>Non-viral</a:t>
            </a:r>
          </a:p>
        </p:txBody>
      </p:sp>
      <p:sp>
        <p:nvSpPr>
          <p:cNvPr id="19" name="CasellaDiTesto 18">
            <a:extLst>
              <a:ext uri="{FF2B5EF4-FFF2-40B4-BE49-F238E27FC236}">
                <a16:creationId xmlns:a16="http://schemas.microsoft.com/office/drawing/2014/main" id="{B5EBDF8E-D5FE-1D61-0F72-F7A613520951}"/>
              </a:ext>
            </a:extLst>
          </p:cNvPr>
          <p:cNvSpPr txBox="1"/>
          <p:nvPr/>
        </p:nvSpPr>
        <p:spPr>
          <a:xfrm>
            <a:off x="4506313" y="2678736"/>
            <a:ext cx="643126" cy="707886"/>
          </a:xfrm>
          <a:prstGeom prst="rect">
            <a:avLst/>
          </a:prstGeom>
          <a:noFill/>
        </p:spPr>
        <p:txBody>
          <a:bodyPr wrap="none" rtlCol="0">
            <a:spAutoFit/>
          </a:bodyPr>
          <a:lstStyle/>
          <a:p>
            <a:pPr algn="r"/>
            <a:r>
              <a:rPr lang="en-GB" sz="2400" b="1" dirty="0">
                <a:solidFill>
                  <a:schemeClr val="accent6"/>
                </a:solidFill>
              </a:rPr>
              <a:t>80</a:t>
            </a:r>
            <a:r>
              <a:rPr lang="en-GB" sz="1600" dirty="0">
                <a:solidFill>
                  <a:schemeClr val="accent6"/>
                </a:solidFill>
              </a:rPr>
              <a:t>%</a:t>
            </a:r>
            <a:br>
              <a:rPr lang="en-GB" sz="1600" dirty="0">
                <a:solidFill>
                  <a:schemeClr val="accent6"/>
                </a:solidFill>
              </a:rPr>
            </a:br>
            <a:r>
              <a:rPr lang="en-GB" sz="1600" dirty="0">
                <a:solidFill>
                  <a:schemeClr val="accent6"/>
                </a:solidFill>
              </a:rPr>
              <a:t>Viral</a:t>
            </a:r>
          </a:p>
        </p:txBody>
      </p:sp>
      <p:cxnSp>
        <p:nvCxnSpPr>
          <p:cNvPr id="22" name="Connettore 2 21">
            <a:extLst>
              <a:ext uri="{FF2B5EF4-FFF2-40B4-BE49-F238E27FC236}">
                <a16:creationId xmlns:a16="http://schemas.microsoft.com/office/drawing/2014/main" id="{96FE9ADE-3479-BE3F-F301-487D5AAC92DD}"/>
              </a:ext>
            </a:extLst>
          </p:cNvPr>
          <p:cNvCxnSpPr>
            <a:cxnSpLocks/>
          </p:cNvCxnSpPr>
          <p:nvPr/>
        </p:nvCxnSpPr>
        <p:spPr>
          <a:xfrm flipH="1">
            <a:off x="3207224" y="1994547"/>
            <a:ext cx="1937982" cy="0"/>
          </a:xfrm>
          <a:prstGeom prst="straightConnector1">
            <a:avLst/>
          </a:prstGeom>
          <a:ln w="9525">
            <a:solidFill>
              <a:schemeClr val="bg1">
                <a:lumMod val="50000"/>
              </a:schemeClr>
            </a:solidFill>
            <a:tailEnd type="oval"/>
          </a:ln>
        </p:spPr>
        <p:style>
          <a:lnRef idx="2">
            <a:schemeClr val="accent1"/>
          </a:lnRef>
          <a:fillRef idx="0">
            <a:schemeClr val="accent1"/>
          </a:fillRef>
          <a:effectRef idx="1">
            <a:schemeClr val="accent1"/>
          </a:effectRef>
          <a:fontRef idx="minor">
            <a:schemeClr val="tx1"/>
          </a:fontRef>
        </p:style>
      </p:cxnSp>
      <p:cxnSp>
        <p:nvCxnSpPr>
          <p:cNvPr id="28" name="Connettore 2 27">
            <a:extLst>
              <a:ext uri="{FF2B5EF4-FFF2-40B4-BE49-F238E27FC236}">
                <a16:creationId xmlns:a16="http://schemas.microsoft.com/office/drawing/2014/main" id="{C64B7AD8-C6A1-883D-2FB2-D9EA5C28C6C9}"/>
              </a:ext>
            </a:extLst>
          </p:cNvPr>
          <p:cNvCxnSpPr>
            <a:cxnSpLocks/>
          </p:cNvCxnSpPr>
          <p:nvPr/>
        </p:nvCxnSpPr>
        <p:spPr>
          <a:xfrm flipH="1">
            <a:off x="3557516" y="3077269"/>
            <a:ext cx="1587690" cy="0"/>
          </a:xfrm>
          <a:prstGeom prst="straightConnector1">
            <a:avLst/>
          </a:prstGeom>
          <a:ln w="9525">
            <a:solidFill>
              <a:schemeClr val="bg1">
                <a:lumMod val="50000"/>
              </a:schemeClr>
            </a:solidFill>
            <a:tailEnd type="oval"/>
          </a:ln>
        </p:spPr>
        <p:style>
          <a:lnRef idx="2">
            <a:schemeClr val="accent1"/>
          </a:lnRef>
          <a:fillRef idx="0">
            <a:schemeClr val="accent1"/>
          </a:fillRef>
          <a:effectRef idx="1">
            <a:schemeClr val="accent1"/>
          </a:effectRef>
          <a:fontRef idx="minor">
            <a:schemeClr val="tx1"/>
          </a:fontRef>
        </p:style>
      </p:cxnSp>
      <p:sp>
        <p:nvSpPr>
          <p:cNvPr id="6" name="Titre 5">
            <a:extLst>
              <a:ext uri="{FF2B5EF4-FFF2-40B4-BE49-F238E27FC236}">
                <a16:creationId xmlns:a16="http://schemas.microsoft.com/office/drawing/2014/main" id="{0E58ADE0-E045-65B2-A6B0-86A84CB7DF53}"/>
              </a:ext>
            </a:extLst>
          </p:cNvPr>
          <p:cNvSpPr>
            <a:spLocks noGrp="1"/>
          </p:cNvSpPr>
          <p:nvPr>
            <p:ph type="title"/>
          </p:nvPr>
        </p:nvSpPr>
        <p:spPr/>
        <p:txBody>
          <a:bodyPr vert="horz"/>
          <a:lstStyle/>
          <a:p>
            <a:r>
              <a:rPr lang="en-GB" dirty="0"/>
              <a:t>Viruses are responsible for most RTIs</a:t>
            </a:r>
            <a:endParaRPr lang="en-GB" baseline="30000" dirty="0"/>
          </a:p>
        </p:txBody>
      </p:sp>
      <p:sp>
        <p:nvSpPr>
          <p:cNvPr id="34" name="Segnaposto testo 33">
            <a:extLst>
              <a:ext uri="{FF2B5EF4-FFF2-40B4-BE49-F238E27FC236}">
                <a16:creationId xmlns:a16="http://schemas.microsoft.com/office/drawing/2014/main" id="{A8081773-89C1-B2CE-EEF9-E47E024ACEFF}"/>
              </a:ext>
            </a:extLst>
          </p:cNvPr>
          <p:cNvSpPr>
            <a:spLocks noGrp="1"/>
          </p:cNvSpPr>
          <p:nvPr>
            <p:ph type="body" sz="quarter" idx="20"/>
          </p:nvPr>
        </p:nvSpPr>
        <p:spPr>
          <a:xfrm>
            <a:off x="6814782" y="1263800"/>
            <a:ext cx="5005743" cy="4455322"/>
          </a:xfrm>
        </p:spPr>
        <p:txBody>
          <a:bodyPr wrap="square">
            <a:spAutoFit/>
          </a:bodyPr>
          <a:lstStyle/>
          <a:p>
            <a:r>
              <a:rPr lang="it-IT" b="0" dirty="0"/>
              <a:t>MAJOR ASSOCIATED PATHOGENS</a:t>
            </a:r>
          </a:p>
          <a:p>
            <a:pPr>
              <a:spcBef>
                <a:spcPts val="1800"/>
              </a:spcBef>
            </a:pPr>
            <a:r>
              <a:rPr lang="it-IT" sz="1600" dirty="0" err="1">
                <a:solidFill>
                  <a:schemeClr val="accent2"/>
                </a:solidFill>
              </a:rPr>
              <a:t>Nasopharhyngitis</a:t>
            </a:r>
            <a:r>
              <a:rPr lang="it-IT" sz="1600" dirty="0">
                <a:solidFill>
                  <a:schemeClr val="accent2"/>
                </a:solidFill>
              </a:rPr>
              <a:t>:</a:t>
            </a:r>
            <a:r>
              <a:rPr lang="it-IT" sz="1600" b="0" dirty="0">
                <a:solidFill>
                  <a:schemeClr val="accent2"/>
                </a:solidFill>
              </a:rPr>
              <a:t> </a:t>
            </a:r>
            <a:r>
              <a:rPr lang="it-IT" sz="1600" dirty="0" err="1"/>
              <a:t>Respiratory</a:t>
            </a:r>
            <a:r>
              <a:rPr lang="it-IT" sz="1600" dirty="0"/>
              <a:t> </a:t>
            </a:r>
            <a:r>
              <a:rPr lang="it-IT" sz="1600" dirty="0" err="1"/>
              <a:t>viruses</a:t>
            </a:r>
            <a:r>
              <a:rPr lang="it-IT" sz="1600" b="0" dirty="0"/>
              <a:t>, </a:t>
            </a:r>
            <a:r>
              <a:rPr lang="it-IT" sz="1600" b="0" i="1" dirty="0"/>
              <a:t>S. pyogenes</a:t>
            </a:r>
            <a:r>
              <a:rPr lang="it-IT" sz="1600" b="0" baseline="30000" dirty="0"/>
              <a:t>4</a:t>
            </a:r>
          </a:p>
          <a:p>
            <a:pPr>
              <a:spcBef>
                <a:spcPts val="600"/>
              </a:spcBef>
            </a:pPr>
            <a:r>
              <a:rPr lang="it-IT" sz="1600" dirty="0" err="1">
                <a:solidFill>
                  <a:schemeClr val="accent2"/>
                </a:solidFill>
              </a:rPr>
              <a:t>Rhinosinusitis</a:t>
            </a:r>
            <a:r>
              <a:rPr lang="it-IT" sz="1600" dirty="0">
                <a:solidFill>
                  <a:schemeClr val="accent2"/>
                </a:solidFill>
              </a:rPr>
              <a:t>:</a:t>
            </a:r>
            <a:r>
              <a:rPr lang="it-IT" sz="1600" b="0" dirty="0">
                <a:solidFill>
                  <a:schemeClr val="accent2"/>
                </a:solidFill>
              </a:rPr>
              <a:t> </a:t>
            </a:r>
            <a:r>
              <a:rPr lang="it-IT" sz="1600" dirty="0" err="1"/>
              <a:t>Respiratory</a:t>
            </a:r>
            <a:r>
              <a:rPr lang="it-IT" sz="1600" dirty="0"/>
              <a:t> </a:t>
            </a:r>
            <a:r>
              <a:rPr lang="it-IT" sz="1600" dirty="0" err="1"/>
              <a:t>viruses</a:t>
            </a:r>
            <a:r>
              <a:rPr lang="it-IT" sz="1600" b="0" dirty="0"/>
              <a:t>, </a:t>
            </a:r>
            <a:r>
              <a:rPr lang="it-IT" sz="1600" b="0" i="1" dirty="0"/>
              <a:t>H. </a:t>
            </a:r>
            <a:r>
              <a:rPr lang="it-IT" sz="1600" b="0" i="1" dirty="0" err="1"/>
              <a:t>influenzae</a:t>
            </a:r>
            <a:r>
              <a:rPr lang="it-IT" sz="1600" b="0" i="1" dirty="0"/>
              <a:t>, </a:t>
            </a:r>
            <a:br>
              <a:rPr lang="it-IT" sz="1600" b="0" i="1" dirty="0"/>
            </a:br>
            <a:r>
              <a:rPr lang="it-IT" sz="1600" b="0" i="1" dirty="0"/>
              <a:t>M. </a:t>
            </a:r>
            <a:r>
              <a:rPr lang="it-IT" sz="1600" b="0" i="1" dirty="0" err="1"/>
              <a:t>catarrhalis</a:t>
            </a:r>
            <a:r>
              <a:rPr lang="it-IT" sz="1600" b="0" dirty="0"/>
              <a:t>, Group A </a:t>
            </a:r>
            <a:r>
              <a:rPr lang="it-IT" sz="1600" b="0" dirty="0" err="1"/>
              <a:t>Streptococci</a:t>
            </a:r>
            <a:r>
              <a:rPr lang="it-IT" sz="1600" b="0" dirty="0"/>
              <a:t>, </a:t>
            </a:r>
            <a:r>
              <a:rPr lang="it-IT" sz="1600" b="0" dirty="0" err="1"/>
              <a:t>anaerobes</a:t>
            </a:r>
            <a:r>
              <a:rPr lang="it-IT" sz="1600" b="0" dirty="0"/>
              <a:t>, </a:t>
            </a:r>
            <a:br>
              <a:rPr lang="it-IT" sz="1600" b="0" dirty="0"/>
            </a:br>
            <a:r>
              <a:rPr lang="it-IT" sz="1600" b="0" i="1" dirty="0"/>
              <a:t>S. </a:t>
            </a:r>
            <a:r>
              <a:rPr lang="it-IT" sz="1600" b="0" i="1" dirty="0" err="1"/>
              <a:t>aureus</a:t>
            </a:r>
            <a:r>
              <a:rPr lang="it-IT" sz="1600" b="0" dirty="0"/>
              <a:t> (rare)</a:t>
            </a:r>
            <a:r>
              <a:rPr lang="it-IT" sz="1600" b="0" baseline="30000" dirty="0"/>
              <a:t>5</a:t>
            </a:r>
          </a:p>
          <a:p>
            <a:pPr>
              <a:spcBef>
                <a:spcPts val="600"/>
              </a:spcBef>
            </a:pPr>
            <a:r>
              <a:rPr lang="it-IT" sz="1600" dirty="0" err="1">
                <a:solidFill>
                  <a:schemeClr val="accent2"/>
                </a:solidFill>
              </a:rPr>
              <a:t>Tonsilitis</a:t>
            </a:r>
            <a:r>
              <a:rPr lang="it-IT" sz="1600" dirty="0">
                <a:solidFill>
                  <a:schemeClr val="accent2"/>
                </a:solidFill>
              </a:rPr>
              <a:t>:</a:t>
            </a:r>
            <a:r>
              <a:rPr lang="it-IT" sz="1600" b="0" dirty="0">
                <a:solidFill>
                  <a:schemeClr val="accent2"/>
                </a:solidFill>
              </a:rPr>
              <a:t> </a:t>
            </a:r>
            <a:r>
              <a:rPr lang="it-IT" sz="1600" dirty="0" err="1"/>
              <a:t>Respiratory</a:t>
            </a:r>
            <a:r>
              <a:rPr lang="it-IT" sz="1600" dirty="0"/>
              <a:t> </a:t>
            </a:r>
            <a:r>
              <a:rPr lang="it-IT" sz="1600" dirty="0" err="1"/>
              <a:t>viruses</a:t>
            </a:r>
            <a:r>
              <a:rPr lang="it-IT" sz="1600" b="0" dirty="0"/>
              <a:t>, Group A streptococci</a:t>
            </a:r>
            <a:r>
              <a:rPr lang="it-IT" sz="1600" b="0" baseline="30000" dirty="0"/>
              <a:t>4</a:t>
            </a:r>
          </a:p>
          <a:p>
            <a:pPr>
              <a:spcBef>
                <a:spcPts val="600"/>
              </a:spcBef>
            </a:pPr>
            <a:r>
              <a:rPr lang="it-IT" sz="1600" dirty="0">
                <a:solidFill>
                  <a:schemeClr val="accent2"/>
                </a:solidFill>
              </a:rPr>
              <a:t>Acute </a:t>
            </a:r>
            <a:r>
              <a:rPr lang="it-IT" sz="1600" dirty="0" err="1">
                <a:solidFill>
                  <a:schemeClr val="accent2"/>
                </a:solidFill>
              </a:rPr>
              <a:t>laryngitis</a:t>
            </a:r>
            <a:r>
              <a:rPr lang="it-IT" sz="1600" dirty="0">
                <a:solidFill>
                  <a:schemeClr val="accent2"/>
                </a:solidFill>
              </a:rPr>
              <a:t>:</a:t>
            </a:r>
            <a:r>
              <a:rPr lang="it-IT" sz="1600" b="0" dirty="0">
                <a:solidFill>
                  <a:schemeClr val="accent2"/>
                </a:solidFill>
              </a:rPr>
              <a:t> </a:t>
            </a:r>
            <a:r>
              <a:rPr lang="it-IT" sz="1600" dirty="0" err="1"/>
              <a:t>Respiratory</a:t>
            </a:r>
            <a:r>
              <a:rPr lang="it-IT" sz="1600" dirty="0"/>
              <a:t> </a:t>
            </a:r>
            <a:r>
              <a:rPr lang="it-IT" sz="1600" dirty="0" err="1"/>
              <a:t>viruses</a:t>
            </a:r>
            <a:r>
              <a:rPr lang="it-IT" sz="1600" b="0" dirty="0"/>
              <a:t>, </a:t>
            </a:r>
            <a:r>
              <a:rPr lang="it-IT" sz="1600" b="0" i="1" dirty="0"/>
              <a:t>M. </a:t>
            </a:r>
            <a:r>
              <a:rPr lang="it-IT" sz="1600" b="0" i="1" dirty="0" err="1"/>
              <a:t>catarrhalis</a:t>
            </a:r>
            <a:r>
              <a:rPr lang="it-IT" sz="1600" b="0" i="1" dirty="0"/>
              <a:t>, </a:t>
            </a:r>
            <a:br>
              <a:rPr lang="it-IT" sz="1600" b="0" i="1" dirty="0"/>
            </a:br>
            <a:r>
              <a:rPr lang="it-IT" sz="1600" b="0" i="1" dirty="0"/>
              <a:t>S. </a:t>
            </a:r>
            <a:r>
              <a:rPr lang="it-IT" sz="1600" b="0" i="1" dirty="0" err="1"/>
              <a:t>pyogenes</a:t>
            </a:r>
            <a:r>
              <a:rPr lang="it-IT" sz="1600" b="0" dirty="0"/>
              <a:t>, Group A </a:t>
            </a:r>
            <a:r>
              <a:rPr lang="it-IT" sz="1600" b="0" dirty="0" err="1"/>
              <a:t>streptococci</a:t>
            </a:r>
            <a:r>
              <a:rPr lang="it-IT" sz="1600" b="0" dirty="0"/>
              <a:t>, </a:t>
            </a:r>
            <a:r>
              <a:rPr lang="it-IT" sz="1600" b="0" i="1" dirty="0"/>
              <a:t>S. </a:t>
            </a:r>
            <a:r>
              <a:rPr lang="it-IT" sz="1600" b="0" i="1" dirty="0" err="1"/>
              <a:t>pneumoniae</a:t>
            </a:r>
            <a:r>
              <a:rPr lang="it-IT" sz="1600" b="0" i="1" dirty="0"/>
              <a:t>, </a:t>
            </a:r>
            <a:br>
              <a:rPr lang="it-IT" sz="1600" b="0" i="1" dirty="0"/>
            </a:br>
            <a:r>
              <a:rPr lang="it-IT" sz="1600" b="0" i="1" dirty="0"/>
              <a:t>S. </a:t>
            </a:r>
            <a:r>
              <a:rPr lang="it-IT" sz="1600" b="0" i="1" dirty="0" err="1"/>
              <a:t>aureus</a:t>
            </a:r>
            <a:r>
              <a:rPr lang="it-IT" sz="1600" b="0" i="1" dirty="0"/>
              <a:t>, H. </a:t>
            </a:r>
            <a:r>
              <a:rPr lang="it-IT" sz="1600" b="0" i="1" dirty="0" err="1"/>
              <a:t>influenzae</a:t>
            </a:r>
            <a:r>
              <a:rPr lang="it-IT" sz="1600" b="0" i="1" dirty="0"/>
              <a:t>, K. pneumoniae</a:t>
            </a:r>
            <a:r>
              <a:rPr lang="it-IT" sz="1600" b="0" baseline="30000" dirty="0"/>
              <a:t>6</a:t>
            </a:r>
          </a:p>
          <a:p>
            <a:pPr>
              <a:spcBef>
                <a:spcPts val="600"/>
              </a:spcBef>
            </a:pPr>
            <a:r>
              <a:rPr lang="it-IT" sz="1600" dirty="0" err="1">
                <a:solidFill>
                  <a:schemeClr val="accent2"/>
                </a:solidFill>
              </a:rPr>
              <a:t>Otitis</a:t>
            </a:r>
            <a:r>
              <a:rPr lang="it-IT" sz="1600" dirty="0">
                <a:solidFill>
                  <a:schemeClr val="accent2"/>
                </a:solidFill>
              </a:rPr>
              <a:t> media:</a:t>
            </a:r>
            <a:r>
              <a:rPr lang="it-IT" sz="1600" b="0" dirty="0">
                <a:solidFill>
                  <a:schemeClr val="accent2"/>
                </a:solidFill>
              </a:rPr>
              <a:t> </a:t>
            </a:r>
            <a:r>
              <a:rPr lang="it-IT" sz="1600" b="0" i="1" dirty="0"/>
              <a:t>H. </a:t>
            </a:r>
            <a:r>
              <a:rPr lang="it-IT" sz="1600" b="0" i="1" dirty="0" err="1"/>
              <a:t>influenzae</a:t>
            </a:r>
            <a:r>
              <a:rPr lang="it-IT" sz="1600" b="0" i="1" dirty="0"/>
              <a:t>, S. pneumoniae</a:t>
            </a:r>
            <a:r>
              <a:rPr lang="it-IT" sz="1600" b="0" baseline="30000" dirty="0"/>
              <a:t>7</a:t>
            </a:r>
          </a:p>
          <a:p>
            <a:pPr>
              <a:spcBef>
                <a:spcPts val="600"/>
              </a:spcBef>
            </a:pPr>
            <a:r>
              <a:rPr lang="it-IT" sz="1600" dirty="0" err="1">
                <a:solidFill>
                  <a:schemeClr val="accent2"/>
                </a:solidFill>
              </a:rPr>
              <a:t>Tracheitis</a:t>
            </a:r>
            <a:r>
              <a:rPr lang="it-IT" sz="1600" dirty="0">
                <a:solidFill>
                  <a:schemeClr val="accent2"/>
                </a:solidFill>
              </a:rPr>
              <a:t> </a:t>
            </a:r>
            <a:r>
              <a:rPr lang="it-IT" sz="1600" b="0" dirty="0">
                <a:solidFill>
                  <a:schemeClr val="accent2"/>
                </a:solidFill>
              </a:rPr>
              <a:t>(</a:t>
            </a:r>
            <a:r>
              <a:rPr lang="it-IT" sz="1600" b="0" dirty="0" err="1">
                <a:solidFill>
                  <a:schemeClr val="accent2"/>
                </a:solidFill>
              </a:rPr>
              <a:t>bacterial</a:t>
            </a:r>
            <a:r>
              <a:rPr lang="it-IT" sz="1600" b="0" dirty="0">
                <a:solidFill>
                  <a:schemeClr val="accent2"/>
                </a:solidFill>
              </a:rPr>
              <a:t>)</a:t>
            </a:r>
            <a:r>
              <a:rPr lang="it-IT" sz="1600" dirty="0">
                <a:solidFill>
                  <a:schemeClr val="accent2"/>
                </a:solidFill>
              </a:rPr>
              <a:t>:</a:t>
            </a:r>
            <a:r>
              <a:rPr lang="it-IT" sz="1600" b="0" dirty="0">
                <a:solidFill>
                  <a:schemeClr val="accent2"/>
                </a:solidFill>
              </a:rPr>
              <a:t> </a:t>
            </a:r>
            <a:r>
              <a:rPr lang="it-IT" sz="1600" b="0" i="1" dirty="0"/>
              <a:t>S. </a:t>
            </a:r>
            <a:r>
              <a:rPr lang="it-IT" sz="1600" b="0" i="1" dirty="0" err="1"/>
              <a:t>aureus</a:t>
            </a:r>
            <a:r>
              <a:rPr lang="it-IT" sz="1600" b="0" i="1" dirty="0"/>
              <a:t>, S. </a:t>
            </a:r>
            <a:r>
              <a:rPr lang="it-IT" sz="1600" b="0" i="1" dirty="0" err="1"/>
              <a:t>pyogenes</a:t>
            </a:r>
            <a:r>
              <a:rPr lang="it-IT" sz="1600" b="0" i="1" dirty="0"/>
              <a:t>, H. influenzae</a:t>
            </a:r>
            <a:r>
              <a:rPr lang="it-IT" sz="1600" b="0" baseline="30000" dirty="0"/>
              <a:t>8</a:t>
            </a:r>
          </a:p>
          <a:p>
            <a:r>
              <a:rPr lang="it-IT" sz="1600" dirty="0" err="1">
                <a:solidFill>
                  <a:schemeClr val="accent2"/>
                </a:solidFill>
              </a:rPr>
              <a:t>Chronic</a:t>
            </a:r>
            <a:r>
              <a:rPr lang="it-IT" sz="1600" dirty="0">
                <a:solidFill>
                  <a:schemeClr val="accent2"/>
                </a:solidFill>
              </a:rPr>
              <a:t> </a:t>
            </a:r>
            <a:r>
              <a:rPr lang="it-IT" sz="1600" dirty="0" err="1">
                <a:solidFill>
                  <a:schemeClr val="accent2"/>
                </a:solidFill>
              </a:rPr>
              <a:t>bronchitis</a:t>
            </a:r>
            <a:r>
              <a:rPr lang="it-IT" sz="1600" dirty="0">
                <a:solidFill>
                  <a:schemeClr val="accent2"/>
                </a:solidFill>
              </a:rPr>
              <a:t> and </a:t>
            </a:r>
            <a:r>
              <a:rPr lang="it-IT" sz="1600" dirty="0" err="1">
                <a:solidFill>
                  <a:schemeClr val="accent2"/>
                </a:solidFill>
              </a:rPr>
              <a:t>exacerbations</a:t>
            </a:r>
            <a:r>
              <a:rPr lang="it-IT" sz="1600" dirty="0">
                <a:solidFill>
                  <a:schemeClr val="accent2"/>
                </a:solidFill>
              </a:rPr>
              <a:t> of COPD:</a:t>
            </a:r>
            <a:r>
              <a:rPr lang="it-IT" sz="1600" b="0" dirty="0"/>
              <a:t> </a:t>
            </a:r>
            <a:r>
              <a:rPr lang="it-IT" sz="1600" dirty="0" err="1"/>
              <a:t>Respiratory</a:t>
            </a:r>
            <a:r>
              <a:rPr lang="it-IT" sz="1600" dirty="0"/>
              <a:t> </a:t>
            </a:r>
            <a:r>
              <a:rPr lang="it-IT" sz="1600" dirty="0" err="1"/>
              <a:t>viruses</a:t>
            </a:r>
            <a:r>
              <a:rPr lang="it-IT" sz="1600" b="0" dirty="0"/>
              <a:t>, </a:t>
            </a:r>
            <a:r>
              <a:rPr lang="it-IT" sz="1600" b="0" i="1" dirty="0"/>
              <a:t>H. </a:t>
            </a:r>
            <a:r>
              <a:rPr lang="it-IT" sz="1600" b="0" i="1" dirty="0" err="1"/>
              <a:t>influenzae</a:t>
            </a:r>
            <a:r>
              <a:rPr lang="it-IT" sz="1600" b="0" i="1" dirty="0"/>
              <a:t>, S. </a:t>
            </a:r>
            <a:r>
              <a:rPr lang="it-IT" sz="1600" b="0" i="1" dirty="0" err="1"/>
              <a:t>pneumoniae</a:t>
            </a:r>
            <a:r>
              <a:rPr lang="it-IT" sz="1600" b="0" i="1" dirty="0"/>
              <a:t>, M. catarrhalis</a:t>
            </a:r>
            <a:r>
              <a:rPr lang="it-IT" sz="1600" b="0" baseline="30000" dirty="0"/>
              <a:t>9</a:t>
            </a:r>
          </a:p>
          <a:p>
            <a:pPr>
              <a:spcBef>
                <a:spcPts val="600"/>
              </a:spcBef>
            </a:pPr>
            <a:r>
              <a:rPr lang="it-IT" sz="1600" dirty="0">
                <a:solidFill>
                  <a:schemeClr val="accent2"/>
                </a:solidFill>
              </a:rPr>
              <a:t>Community-</a:t>
            </a:r>
            <a:r>
              <a:rPr lang="it-IT" sz="1600" dirty="0" err="1">
                <a:solidFill>
                  <a:schemeClr val="accent2"/>
                </a:solidFill>
              </a:rPr>
              <a:t>acquired</a:t>
            </a:r>
            <a:r>
              <a:rPr lang="it-IT" sz="1600" dirty="0">
                <a:solidFill>
                  <a:schemeClr val="accent2"/>
                </a:solidFill>
              </a:rPr>
              <a:t> pneumonia:</a:t>
            </a:r>
            <a:r>
              <a:rPr lang="it-IT" sz="1600" b="0" dirty="0"/>
              <a:t> </a:t>
            </a:r>
            <a:r>
              <a:rPr lang="it-IT" sz="1600" dirty="0" err="1"/>
              <a:t>Respiratory</a:t>
            </a:r>
            <a:r>
              <a:rPr lang="it-IT" sz="1600" dirty="0"/>
              <a:t> </a:t>
            </a:r>
            <a:r>
              <a:rPr lang="it-IT" sz="1600" dirty="0" err="1"/>
              <a:t>viruses</a:t>
            </a:r>
            <a:r>
              <a:rPr lang="it-IT" sz="1600" dirty="0"/>
              <a:t> (</a:t>
            </a:r>
            <a:r>
              <a:rPr lang="it-IT" sz="1600" dirty="0" err="1"/>
              <a:t>including</a:t>
            </a:r>
            <a:r>
              <a:rPr lang="it-IT" sz="1600" dirty="0"/>
              <a:t> </a:t>
            </a:r>
            <a:r>
              <a:rPr lang="it-IT" sz="1600" dirty="0" err="1"/>
              <a:t>coronaviruses</a:t>
            </a:r>
            <a:r>
              <a:rPr lang="it-IT" sz="1600" dirty="0"/>
              <a:t>)</a:t>
            </a:r>
            <a:r>
              <a:rPr lang="it-IT" sz="1600" b="0" dirty="0"/>
              <a:t>, </a:t>
            </a:r>
            <a:r>
              <a:rPr lang="it-IT" sz="1600" b="0" i="1" dirty="0"/>
              <a:t>S. </a:t>
            </a:r>
            <a:r>
              <a:rPr lang="it-IT" sz="1600" b="0" i="1" dirty="0" err="1"/>
              <a:t>pneumoniae</a:t>
            </a:r>
            <a:r>
              <a:rPr lang="it-IT" sz="1600" b="0" i="1" dirty="0"/>
              <a:t>, H. </a:t>
            </a:r>
            <a:r>
              <a:rPr lang="it-IT" sz="1600" b="0" i="1" dirty="0" err="1"/>
              <a:t>influenzae</a:t>
            </a:r>
            <a:r>
              <a:rPr lang="it-IT" sz="1600" b="0" i="1" dirty="0"/>
              <a:t>, </a:t>
            </a:r>
            <a:br>
              <a:rPr lang="it-IT" sz="1600" b="0" i="1" dirty="0"/>
            </a:br>
            <a:r>
              <a:rPr lang="it-IT" sz="1600" b="0" i="1" dirty="0"/>
              <a:t>M. </a:t>
            </a:r>
            <a:r>
              <a:rPr lang="it-IT" sz="1600" b="0" i="1" dirty="0" err="1"/>
              <a:t>catarrhalis</a:t>
            </a:r>
            <a:r>
              <a:rPr lang="it-IT" sz="1600" b="0" i="1" dirty="0"/>
              <a:t>, L. </a:t>
            </a:r>
            <a:r>
              <a:rPr lang="it-IT" sz="1600" b="0" i="1" dirty="0" err="1"/>
              <a:t>pneumophila</a:t>
            </a:r>
            <a:r>
              <a:rPr lang="it-IT" sz="1600" b="0" i="1" dirty="0"/>
              <a:t>, C. </a:t>
            </a:r>
            <a:r>
              <a:rPr lang="it-IT" sz="1600" b="0" i="1" dirty="0" err="1"/>
              <a:t>pneumoniae</a:t>
            </a:r>
            <a:r>
              <a:rPr lang="it-IT" sz="1600" b="0" i="1" dirty="0"/>
              <a:t>, S. </a:t>
            </a:r>
            <a:r>
              <a:rPr lang="it-IT" sz="1600" b="0" i="1" dirty="0" err="1"/>
              <a:t>aureus</a:t>
            </a:r>
            <a:r>
              <a:rPr lang="it-IT" sz="1600" b="0" i="1" dirty="0"/>
              <a:t>, </a:t>
            </a:r>
            <a:br>
              <a:rPr lang="it-IT" sz="1600" b="0" i="1" dirty="0"/>
            </a:br>
            <a:r>
              <a:rPr lang="it-IT" sz="1600" b="0" i="1" dirty="0"/>
              <a:t>M. pneumoniae</a:t>
            </a:r>
            <a:r>
              <a:rPr lang="it-IT" sz="1600" b="0" baseline="30000" dirty="0"/>
              <a:t>10</a:t>
            </a:r>
          </a:p>
        </p:txBody>
      </p:sp>
      <p:sp>
        <p:nvSpPr>
          <p:cNvPr id="35" name="Segnaposto testo 34">
            <a:extLst>
              <a:ext uri="{FF2B5EF4-FFF2-40B4-BE49-F238E27FC236}">
                <a16:creationId xmlns:a16="http://schemas.microsoft.com/office/drawing/2014/main" id="{BE83F912-EEB7-36C8-CC69-D6BEFC098952}"/>
              </a:ext>
            </a:extLst>
          </p:cNvPr>
          <p:cNvSpPr>
            <a:spLocks noGrp="1"/>
          </p:cNvSpPr>
          <p:nvPr>
            <p:ph type="body" sz="quarter" idx="21"/>
          </p:nvPr>
        </p:nvSpPr>
        <p:spPr/>
        <p:txBody>
          <a:bodyPr/>
          <a:lstStyle/>
          <a:p>
            <a:r>
              <a:rPr lang="en-US" dirty="0"/>
              <a:t>COPD, chronic obstructive pulmonary disease; RTI, respiratory tract infection.</a:t>
            </a:r>
          </a:p>
          <a:p>
            <a:r>
              <a:rPr lang="en-US" dirty="0"/>
              <a:t>1. Schaad UB, Principi N. </a:t>
            </a:r>
            <a:r>
              <a:rPr lang="en-US" dirty="0" err="1"/>
              <a:t>Eur</a:t>
            </a:r>
            <a:r>
              <a:rPr lang="en-US" dirty="0"/>
              <a:t> Infect Dis. 2012;6:111-115. 2. Esposito S, et al. </a:t>
            </a:r>
            <a:r>
              <a:rPr lang="en-US" dirty="0" err="1"/>
              <a:t>Eur</a:t>
            </a:r>
            <a:r>
              <a:rPr lang="en-US" dirty="0"/>
              <a:t> J Clin </a:t>
            </a:r>
            <a:r>
              <a:rPr lang="en-US" dirty="0" err="1"/>
              <a:t>Microbiol</a:t>
            </a:r>
            <a:r>
              <a:rPr lang="en-US" dirty="0"/>
              <a:t> Infect Dis. 2012;31:1637-1645. 3. Marengo R, et al. Infect Dis </a:t>
            </a:r>
            <a:r>
              <a:rPr lang="en-US" dirty="0" err="1"/>
              <a:t>Ther</a:t>
            </a:r>
            <a:r>
              <a:rPr lang="en-US" dirty="0"/>
              <a:t>. 2020;9(2):275-290. </a:t>
            </a:r>
            <a:br>
              <a:rPr lang="en-US" dirty="0"/>
            </a:br>
            <a:r>
              <a:rPr lang="en-US" dirty="0"/>
              <a:t>4. Anjos LM, et al. Rev Soc Bras Med Trop. 2014;47:409-413. 5. Scheid D, Hamm RM. Am Fam Physician. 2004;70:1685-1692. 6. Wood JM, et al. BMJ. 2014;349:g5827. 7. Ngo CC, et al. </a:t>
            </a:r>
            <a:r>
              <a:rPr lang="en-US" dirty="0" err="1"/>
              <a:t>PLoS</a:t>
            </a:r>
            <a:r>
              <a:rPr lang="en-US" dirty="0"/>
              <a:t> ONE. 2016;11:e0150949.</a:t>
            </a:r>
            <a:br>
              <a:rPr lang="en-US" dirty="0"/>
            </a:br>
            <a:r>
              <a:rPr lang="en-US" dirty="0"/>
              <a:t>8. Al-Mutairi B, Kirk V. </a:t>
            </a:r>
            <a:r>
              <a:rPr lang="en-US" dirty="0" err="1"/>
              <a:t>Paediatr</a:t>
            </a:r>
            <a:r>
              <a:rPr lang="en-US" dirty="0"/>
              <a:t> Child Health. 2004;9:25-30. 9. Brunton S, et al. Am J </a:t>
            </a:r>
            <a:r>
              <a:rPr lang="en-US" dirty="0" err="1"/>
              <a:t>Manag</a:t>
            </a:r>
            <a:r>
              <a:rPr lang="en-US" dirty="0"/>
              <a:t> Care. 2004;10:689-96. 10. Brown JS. Clin Med. 2012;12:538-543.</a:t>
            </a:r>
            <a:endParaRPr lang="it-IT" dirty="0"/>
          </a:p>
        </p:txBody>
      </p:sp>
      <p:sp>
        <p:nvSpPr>
          <p:cNvPr id="7" name="TextBox 6">
            <a:extLst>
              <a:ext uri="{FF2B5EF4-FFF2-40B4-BE49-F238E27FC236}">
                <a16:creationId xmlns:a16="http://schemas.microsoft.com/office/drawing/2014/main" id="{01BAC477-D3F7-9962-BBCD-BDC10FCE3908}"/>
              </a:ext>
            </a:extLst>
          </p:cNvPr>
          <p:cNvSpPr txBox="1"/>
          <p:nvPr/>
        </p:nvSpPr>
        <p:spPr>
          <a:xfrm>
            <a:off x="695324" y="4558066"/>
            <a:ext cx="5040313" cy="885114"/>
          </a:xfrm>
          <a:prstGeom prst="rect">
            <a:avLst/>
          </a:prstGeom>
          <a:noFill/>
        </p:spPr>
        <p:txBody>
          <a:bodyPr wrap="square" rtlCol="0">
            <a:spAutoFit/>
          </a:bodyPr>
          <a:lstStyle/>
          <a:p>
            <a:pPr marL="144000" marR="0" lvl="0" indent="-180000" algn="l" defTabSz="914492" rtl="0" eaLnBrk="1" fontAlgn="auto" latinLnBrk="0" hangingPunct="1">
              <a:lnSpc>
                <a:spcPct val="80000"/>
              </a:lnSpc>
              <a:spcBef>
                <a:spcPts val="0"/>
              </a:spcBef>
              <a:buClr>
                <a:schemeClr val="tx2"/>
              </a:buClr>
              <a:buSzTx/>
              <a:buFont typeface="Arial" panose="020B0604020202020204" pitchFamily="34" charset="0"/>
              <a:buChar char="•"/>
              <a:tabLst/>
              <a:defRPr/>
            </a:pPr>
            <a:r>
              <a:rPr lang="en-GB" sz="1600" dirty="0">
                <a:solidFill>
                  <a:schemeClr val="accent6"/>
                </a:solidFill>
                <a:latin typeface="Calibri" panose="020F0502020204030204" pitchFamily="34" charset="0"/>
                <a:ea typeface="Calibri" panose="020F0502020204030204" pitchFamily="34" charset="0"/>
                <a:cs typeface="Calibri" panose="020F0502020204030204" pitchFamily="34" charset="0"/>
              </a:rPr>
              <a:t>Some bacterial species (e.g. </a:t>
            </a:r>
            <a:r>
              <a:rPr lang="en-GB" sz="1600" i="1" dirty="0">
                <a:solidFill>
                  <a:schemeClr val="accent6"/>
                </a:solidFill>
                <a:latin typeface="Calibri" panose="020F0502020204030204" pitchFamily="34" charset="0"/>
                <a:ea typeface="Calibri" panose="020F0502020204030204" pitchFamily="34" charset="0"/>
                <a:cs typeface="Calibri" panose="020F0502020204030204" pitchFamily="34" charset="0"/>
              </a:rPr>
              <a:t>S.</a:t>
            </a:r>
            <a:r>
              <a:rPr lang="en-GB" sz="1600" dirty="0">
                <a:solidFill>
                  <a:schemeClr val="accent6"/>
                </a:solidFill>
                <a:latin typeface="Calibri" panose="020F0502020204030204" pitchFamily="34" charset="0"/>
                <a:ea typeface="Calibri" panose="020F0502020204030204" pitchFamily="34" charset="0"/>
                <a:cs typeface="Calibri" panose="020F0502020204030204" pitchFamily="34" charset="0"/>
              </a:rPr>
              <a:t> </a:t>
            </a:r>
            <a:r>
              <a:rPr lang="en-GB" sz="1600" i="1" dirty="0">
                <a:solidFill>
                  <a:schemeClr val="accent6"/>
                </a:solidFill>
                <a:latin typeface="Calibri" panose="020F0502020204030204" pitchFamily="34" charset="0"/>
                <a:ea typeface="Calibri" panose="020F0502020204030204" pitchFamily="34" charset="0"/>
                <a:cs typeface="Calibri" panose="020F0502020204030204" pitchFamily="34" charset="0"/>
              </a:rPr>
              <a:t>aureus </a:t>
            </a:r>
            <a:r>
              <a:rPr lang="en-GB" sz="1600" dirty="0">
                <a:solidFill>
                  <a:schemeClr val="accent6"/>
                </a:solidFill>
                <a:latin typeface="Calibri" panose="020F0502020204030204" pitchFamily="34" charset="0"/>
                <a:ea typeface="Calibri" panose="020F0502020204030204" pitchFamily="34" charset="0"/>
                <a:cs typeface="Calibri" panose="020F0502020204030204" pitchFamily="34" charset="0"/>
              </a:rPr>
              <a:t>and</a:t>
            </a:r>
            <a:br>
              <a:rPr lang="en-GB" sz="1600" i="1" dirty="0">
                <a:solidFill>
                  <a:schemeClr val="accent6"/>
                </a:solidFill>
                <a:latin typeface="Calibri" panose="020F0502020204030204" pitchFamily="34" charset="0"/>
                <a:ea typeface="Calibri" panose="020F0502020204030204" pitchFamily="34" charset="0"/>
                <a:cs typeface="Calibri" panose="020F0502020204030204" pitchFamily="34" charset="0"/>
              </a:rPr>
            </a:br>
            <a:r>
              <a:rPr lang="en-GB" sz="1600" i="1" dirty="0">
                <a:solidFill>
                  <a:schemeClr val="accent6"/>
                </a:solidFill>
                <a:latin typeface="Calibri" panose="020F0502020204030204" pitchFamily="34" charset="0"/>
                <a:ea typeface="Calibri" panose="020F0502020204030204" pitchFamily="34" charset="0"/>
                <a:cs typeface="Calibri" panose="020F0502020204030204" pitchFamily="34" charset="0"/>
              </a:rPr>
              <a:t>S. pneumoniae</a:t>
            </a:r>
            <a:r>
              <a:rPr lang="en-GB" sz="1600" dirty="0">
                <a:solidFill>
                  <a:schemeClr val="accent6"/>
                </a:solidFill>
                <a:latin typeface="Calibri" panose="020F0502020204030204" pitchFamily="34" charset="0"/>
                <a:ea typeface="Calibri" panose="020F0502020204030204" pitchFamily="34" charset="0"/>
                <a:cs typeface="Calibri" panose="020F0502020204030204" pitchFamily="34" charset="0"/>
              </a:rPr>
              <a:t>) are known to be </a:t>
            </a:r>
            <a:r>
              <a:rPr lang="en-GB" sz="1600" b="1" dirty="0">
                <a:solidFill>
                  <a:schemeClr val="accent6"/>
                </a:solidFill>
                <a:latin typeface="Calibri" panose="020F0502020204030204" pitchFamily="34" charset="0"/>
                <a:ea typeface="Calibri" panose="020F0502020204030204" pitchFamily="34" charset="0"/>
                <a:cs typeface="Calibri" panose="020F0502020204030204" pitchFamily="34" charset="0"/>
              </a:rPr>
              <a:t>responsible </a:t>
            </a:r>
            <a:br>
              <a:rPr lang="en-GB" sz="1600" b="1" dirty="0">
                <a:solidFill>
                  <a:schemeClr val="accent6"/>
                </a:solidFill>
                <a:latin typeface="Calibri" panose="020F0502020204030204" pitchFamily="34" charset="0"/>
                <a:ea typeface="Calibri" panose="020F0502020204030204" pitchFamily="34" charset="0"/>
                <a:cs typeface="Calibri" panose="020F0502020204030204" pitchFamily="34" charset="0"/>
              </a:rPr>
            </a:br>
            <a:r>
              <a:rPr lang="en-GB" sz="1600" b="1" dirty="0">
                <a:solidFill>
                  <a:schemeClr val="accent6"/>
                </a:solidFill>
                <a:latin typeface="Calibri" panose="020F0502020204030204" pitchFamily="34" charset="0"/>
                <a:ea typeface="Calibri" panose="020F0502020204030204" pitchFamily="34" charset="0"/>
                <a:cs typeface="Calibri" panose="020F0502020204030204" pitchFamily="34" charset="0"/>
              </a:rPr>
              <a:t>for bacterial superinfections, which are common following acute viral infections</a:t>
            </a:r>
            <a:r>
              <a:rPr lang="en-GB" sz="1600" baseline="30000" dirty="0">
                <a:solidFill>
                  <a:schemeClr val="accent6"/>
                </a:solidFill>
                <a:latin typeface="Calibri" panose="020F0502020204030204" pitchFamily="34" charset="0"/>
                <a:ea typeface="Calibri" panose="020F0502020204030204" pitchFamily="34" charset="0"/>
                <a:cs typeface="Calibri" panose="020F0502020204030204" pitchFamily="34" charset="0"/>
              </a:rPr>
              <a:t>3</a:t>
            </a:r>
          </a:p>
        </p:txBody>
      </p:sp>
      <p:sp>
        <p:nvSpPr>
          <p:cNvPr id="13" name="Rectangle 12">
            <a:extLst>
              <a:ext uri="{FF2B5EF4-FFF2-40B4-BE49-F238E27FC236}">
                <a16:creationId xmlns:a16="http://schemas.microsoft.com/office/drawing/2014/main" id="{92DBE966-8711-78CD-0B92-440A3D759DA4}"/>
              </a:ext>
            </a:extLst>
          </p:cNvPr>
          <p:cNvSpPr/>
          <p:nvPr/>
        </p:nvSpPr>
        <p:spPr>
          <a:xfrm rot="16200000">
            <a:off x="5125668" y="2721574"/>
            <a:ext cx="2479343" cy="325319"/>
          </a:xfrm>
          <a:prstGeom prst="roundRect">
            <a:avLst>
              <a:gd name="adj" fmla="val 50000"/>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Upper RTIs</a:t>
            </a:r>
          </a:p>
        </p:txBody>
      </p:sp>
      <p:sp>
        <p:nvSpPr>
          <p:cNvPr id="21" name="Rectangle 20">
            <a:extLst>
              <a:ext uri="{FF2B5EF4-FFF2-40B4-BE49-F238E27FC236}">
                <a16:creationId xmlns:a16="http://schemas.microsoft.com/office/drawing/2014/main" id="{953DCDB6-533A-3F54-5614-D21D32AB933A}"/>
              </a:ext>
            </a:extLst>
          </p:cNvPr>
          <p:cNvSpPr/>
          <p:nvPr/>
        </p:nvSpPr>
        <p:spPr>
          <a:xfrm rot="16200000">
            <a:off x="5655658" y="4802859"/>
            <a:ext cx="1419367" cy="325318"/>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Lower RTIs</a:t>
            </a:r>
          </a:p>
        </p:txBody>
      </p:sp>
      <p:sp>
        <p:nvSpPr>
          <p:cNvPr id="10" name="Rectangle: Rounded Corners 26">
            <a:extLst>
              <a:ext uri="{FF2B5EF4-FFF2-40B4-BE49-F238E27FC236}">
                <a16:creationId xmlns:a16="http://schemas.microsoft.com/office/drawing/2014/main" id="{ADFF1FAA-9647-F009-552B-71BD9C1EA7D9}"/>
              </a:ext>
            </a:extLst>
          </p:cNvPr>
          <p:cNvSpPr/>
          <p:nvPr/>
        </p:nvSpPr>
        <p:spPr>
          <a:xfrm>
            <a:off x="2953439" y="3629054"/>
            <a:ext cx="2196000" cy="616937"/>
          </a:xfrm>
          <a:prstGeom prst="rect">
            <a:avLst/>
          </a:prstGeom>
          <a:solidFill>
            <a:srgbClr val="FFFFFF"/>
          </a:solidFill>
          <a:ln w="5715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lIns="180000" tIns="108000" rIns="180000" bIns="108000" rtlCol="0" anchor="ctr">
            <a:spAutoFit/>
          </a:bodyPr>
          <a:lstStyle/>
          <a:p>
            <a:pPr>
              <a:lnSpc>
                <a:spcPct val="80000"/>
              </a:lnSpc>
            </a:pPr>
            <a:r>
              <a:rPr lang="en-US" sz="1600" b="1" dirty="0">
                <a:solidFill>
                  <a:schemeClr val="accent6"/>
                </a:solidFill>
              </a:rPr>
              <a:t>Over 80% of RTIs </a:t>
            </a:r>
            <a:br>
              <a:rPr lang="en-US" sz="1600" b="1" dirty="0">
                <a:solidFill>
                  <a:schemeClr val="accent6"/>
                </a:solidFill>
              </a:rPr>
            </a:br>
            <a:r>
              <a:rPr lang="en-US" sz="1600" b="1" dirty="0">
                <a:solidFill>
                  <a:schemeClr val="accent6"/>
                </a:solidFill>
              </a:rPr>
              <a:t>are caused by a virus</a:t>
            </a:r>
            <a:r>
              <a:rPr lang="en-US" sz="1600" baseline="30000" dirty="0">
                <a:solidFill>
                  <a:schemeClr val="accent6"/>
                </a:solidFill>
              </a:rPr>
              <a:t>1</a:t>
            </a:r>
            <a:endParaRPr lang="en-GB" sz="1600" baseline="30000" dirty="0">
              <a:solidFill>
                <a:schemeClr val="accent6"/>
              </a:solidFill>
            </a:endParaRPr>
          </a:p>
        </p:txBody>
      </p:sp>
    </p:spTree>
    <p:extLst>
      <p:ext uri="{BB962C8B-B14F-4D97-AF65-F5344CB8AC3E}">
        <p14:creationId xmlns:p14="http://schemas.microsoft.com/office/powerpoint/2010/main" val="730872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1">
            <a:extLst>
              <a:ext uri="{FF2B5EF4-FFF2-40B4-BE49-F238E27FC236}">
                <a16:creationId xmlns:a16="http://schemas.microsoft.com/office/drawing/2014/main" id="{E8CB0521-1F18-9361-F381-F8593F5BD79F}"/>
              </a:ext>
            </a:extLst>
          </p:cNvPr>
          <p:cNvGraphicFramePr>
            <a:graphicFrameLocks/>
          </p:cNvGraphicFramePr>
          <p:nvPr>
            <p:extLst>
              <p:ext uri="{D42A27DB-BD31-4B8C-83A1-F6EECF244321}">
                <p14:modId xmlns:p14="http://schemas.microsoft.com/office/powerpoint/2010/main" val="3048700861"/>
              </p:ext>
            </p:extLst>
          </p:nvPr>
        </p:nvGraphicFramePr>
        <p:xfrm>
          <a:off x="371475" y="1773919"/>
          <a:ext cx="11449050" cy="4233182"/>
        </p:xfrm>
        <a:graphic>
          <a:graphicData uri="http://schemas.openxmlformats.org/drawingml/2006/chart">
            <c:chart xmlns:c="http://schemas.openxmlformats.org/drawingml/2006/chart" xmlns:r="http://schemas.openxmlformats.org/officeDocument/2006/relationships" r:id="rId2"/>
          </a:graphicData>
        </a:graphic>
      </p:graphicFrame>
      <p:grpSp>
        <p:nvGrpSpPr>
          <p:cNvPr id="12" name="LEGENDA">
            <a:extLst>
              <a:ext uri="{FF2B5EF4-FFF2-40B4-BE49-F238E27FC236}">
                <a16:creationId xmlns:a16="http://schemas.microsoft.com/office/drawing/2014/main" id="{241829EF-5C9C-01D1-E553-9FD8D806CF1F}"/>
              </a:ext>
            </a:extLst>
          </p:cNvPr>
          <p:cNvGrpSpPr/>
          <p:nvPr/>
        </p:nvGrpSpPr>
        <p:grpSpPr>
          <a:xfrm>
            <a:off x="4739986" y="5899101"/>
            <a:ext cx="1563977" cy="108000"/>
            <a:chOff x="4760306" y="5899101"/>
            <a:chExt cx="1563977" cy="108000"/>
          </a:xfrm>
        </p:grpSpPr>
        <p:sp>
          <p:nvSpPr>
            <p:cNvPr id="13" name="TextBox 12">
              <a:extLst>
                <a:ext uri="{FF2B5EF4-FFF2-40B4-BE49-F238E27FC236}">
                  <a16:creationId xmlns:a16="http://schemas.microsoft.com/office/drawing/2014/main" id="{D67FFAB6-7B71-1539-026F-2EC89373707D}"/>
                </a:ext>
              </a:extLst>
            </p:cNvPr>
            <p:cNvSpPr txBox="1">
              <a:spLocks noChangeAspect="1"/>
            </p:cNvSpPr>
            <p:nvPr/>
          </p:nvSpPr>
          <p:spPr>
            <a:xfrm>
              <a:off x="4760306" y="5899101"/>
              <a:ext cx="108000" cy="108000"/>
            </a:xfrm>
            <a:prstGeom prst="rect">
              <a:avLst/>
            </a:prstGeom>
            <a:solidFill>
              <a:schemeClr val="accent3"/>
            </a:solidFill>
          </p:spPr>
          <p:txBody>
            <a:bodyPr wrap="none" lIns="216000" tIns="0" rIns="0" bIns="0">
              <a:noAutofit/>
            </a:bodyPr>
            <a:lstStyle/>
            <a:p>
              <a:pPr>
                <a:lnSpc>
                  <a:spcPct val="80000"/>
                </a:lnSpc>
              </a:pPr>
              <a:r>
                <a:rPr lang="en-GB" sz="1200" dirty="0">
                  <a:solidFill>
                    <a:schemeClr val="accent6"/>
                  </a:solidFill>
                </a:rPr>
                <a:t>Adults (n=1550)</a:t>
              </a:r>
            </a:p>
          </p:txBody>
        </p:sp>
        <p:sp>
          <p:nvSpPr>
            <p:cNvPr id="14" name="TextBox 13">
              <a:extLst>
                <a:ext uri="{FF2B5EF4-FFF2-40B4-BE49-F238E27FC236}">
                  <a16:creationId xmlns:a16="http://schemas.microsoft.com/office/drawing/2014/main" id="{985D3CCC-5A37-B179-0797-0AD244CD64B6}"/>
                </a:ext>
              </a:extLst>
            </p:cNvPr>
            <p:cNvSpPr txBox="1">
              <a:spLocks noChangeAspect="1"/>
            </p:cNvSpPr>
            <p:nvPr/>
          </p:nvSpPr>
          <p:spPr>
            <a:xfrm>
              <a:off x="6216283" y="5899101"/>
              <a:ext cx="108000" cy="108000"/>
            </a:xfrm>
            <a:prstGeom prst="rect">
              <a:avLst/>
            </a:prstGeom>
            <a:solidFill>
              <a:schemeClr val="accent1"/>
            </a:solidFill>
          </p:spPr>
          <p:txBody>
            <a:bodyPr wrap="none" lIns="216000" tIns="0" rIns="0" bIns="0">
              <a:noAutofit/>
            </a:bodyPr>
            <a:lstStyle/>
            <a:p>
              <a:pPr>
                <a:lnSpc>
                  <a:spcPct val="80000"/>
                </a:lnSpc>
              </a:pPr>
              <a:r>
                <a:rPr lang="en-GB" sz="1200" dirty="0">
                  <a:solidFill>
                    <a:schemeClr val="accent6"/>
                  </a:solidFill>
                </a:rPr>
                <a:t>Children (n=4058)</a:t>
              </a:r>
            </a:p>
          </p:txBody>
        </p:sp>
      </p:grpSp>
      <p:sp>
        <p:nvSpPr>
          <p:cNvPr id="18" name="Title 17">
            <a:extLst>
              <a:ext uri="{FF2B5EF4-FFF2-40B4-BE49-F238E27FC236}">
                <a16:creationId xmlns:a16="http://schemas.microsoft.com/office/drawing/2014/main" id="{C7331F29-DCCF-5C2B-F5A2-C8A311D3F170}"/>
              </a:ext>
            </a:extLst>
          </p:cNvPr>
          <p:cNvSpPr>
            <a:spLocks noGrp="1"/>
          </p:cNvSpPr>
          <p:nvPr>
            <p:ph type="title"/>
          </p:nvPr>
        </p:nvSpPr>
        <p:spPr/>
        <p:txBody>
          <a:bodyPr/>
          <a:lstStyle/>
          <a:p>
            <a:r>
              <a:rPr lang="en-GB" dirty="0"/>
              <a:t>While rhinovirus infections are more common in children,</a:t>
            </a:r>
            <a:br>
              <a:rPr lang="en-GB" dirty="0"/>
            </a:br>
            <a:r>
              <a:rPr lang="en-GB" dirty="0"/>
              <a:t>influenza infections occur most frequently in adults</a:t>
            </a:r>
            <a:endParaRPr lang="en-US" dirty="0"/>
          </a:p>
        </p:txBody>
      </p:sp>
      <p:sp>
        <p:nvSpPr>
          <p:cNvPr id="6" name="Text Placeholder 5">
            <a:extLst>
              <a:ext uri="{FF2B5EF4-FFF2-40B4-BE49-F238E27FC236}">
                <a16:creationId xmlns:a16="http://schemas.microsoft.com/office/drawing/2014/main" id="{5B7BC612-556E-7B91-CF82-1CAF7CC25E04}"/>
              </a:ext>
            </a:extLst>
          </p:cNvPr>
          <p:cNvSpPr>
            <a:spLocks noGrp="1"/>
          </p:cNvSpPr>
          <p:nvPr>
            <p:ph type="body" sz="quarter" idx="20"/>
          </p:nvPr>
        </p:nvSpPr>
        <p:spPr/>
        <p:txBody>
          <a:bodyPr/>
          <a:lstStyle/>
          <a:p>
            <a:r>
              <a:rPr lang="en-US" dirty="0"/>
              <a:t>Visual adapted from Hwang JK, et al. 2022.</a:t>
            </a:r>
            <a:r>
              <a:rPr lang="en-US" baseline="30000" dirty="0"/>
              <a:t>1</a:t>
            </a:r>
            <a:endParaRPr lang="en-US" dirty="0"/>
          </a:p>
          <a:p>
            <a:r>
              <a:rPr lang="en-US" dirty="0" err="1"/>
              <a:t>HBoV</a:t>
            </a:r>
            <a:r>
              <a:rPr lang="en-US" dirty="0"/>
              <a:t>, human bocavirus; MPV, metapneumovirus; </a:t>
            </a:r>
            <a:r>
              <a:rPr lang="en-US" dirty="0" err="1"/>
              <a:t>ParaInfluV</a:t>
            </a:r>
            <a:r>
              <a:rPr lang="en-US" dirty="0"/>
              <a:t>, parainfluenza virus; Rhino, type A and B human rhinovirus; RSV, respiratory syncytial virus.</a:t>
            </a:r>
          </a:p>
          <a:p>
            <a:r>
              <a:rPr lang="en-US" dirty="0"/>
              <a:t>1. Hwang JK, et al. J Clin Med. 2022;11(11):3197.</a:t>
            </a:r>
          </a:p>
        </p:txBody>
      </p:sp>
      <p:sp>
        <p:nvSpPr>
          <p:cNvPr id="5" name="Rettangolo 4">
            <a:extLst>
              <a:ext uri="{FF2B5EF4-FFF2-40B4-BE49-F238E27FC236}">
                <a16:creationId xmlns:a16="http://schemas.microsoft.com/office/drawing/2014/main" id="{1AFBCF5B-C1A6-22FA-DDA1-A5924AE9B0DA}"/>
              </a:ext>
            </a:extLst>
          </p:cNvPr>
          <p:cNvSpPr/>
          <p:nvPr/>
        </p:nvSpPr>
        <p:spPr>
          <a:xfrm>
            <a:off x="-1" y="1485918"/>
            <a:ext cx="1416051" cy="288000"/>
          </a:xfrm>
          <a:prstGeom prst="rect">
            <a:avLst/>
          </a:prstGeom>
          <a:gradFill flip="none" rotWithShape="1">
            <a:gsLst>
              <a:gs pos="5000">
                <a:schemeClr val="accent1">
                  <a:lumMod val="60000"/>
                  <a:lumOff val="40000"/>
                  <a:alpha val="68072"/>
                </a:schemeClr>
              </a:gs>
              <a:gs pos="66000">
                <a:schemeClr val="accent1">
                  <a:lumMod val="30000"/>
                  <a:lumOff val="70000"/>
                  <a:alpha val="0"/>
                </a:schemeClr>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Content Placeholder 5">
            <a:extLst>
              <a:ext uri="{FF2B5EF4-FFF2-40B4-BE49-F238E27FC236}">
                <a16:creationId xmlns:a16="http://schemas.microsoft.com/office/drawing/2014/main" id="{A662792A-F50B-4A5B-8164-544AD6D88C79}"/>
              </a:ext>
            </a:extLst>
          </p:cNvPr>
          <p:cNvSpPr txBox="1">
            <a:spLocks/>
          </p:cNvSpPr>
          <p:nvPr/>
        </p:nvSpPr>
        <p:spPr>
          <a:xfrm>
            <a:off x="371475" y="1522862"/>
            <a:ext cx="11125200" cy="252377"/>
          </a:xfrm>
          <a:prstGeom prst="rect">
            <a:avLst/>
          </a:prstGeom>
          <a:ln>
            <a:noFill/>
          </a:ln>
        </p:spPr>
        <p:txBody>
          <a:bodyPr vert="horz" wrap="square" lIns="0" tIns="0" rIns="0" bIns="0" rtlCol="0" anchor="t" anchorCtr="0">
            <a:spAutoFit/>
          </a:bodyPr>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80000"/>
              </a:lnSpc>
              <a:spcBef>
                <a:spcPts val="600"/>
              </a:spcBef>
              <a:spcAft>
                <a:spcPts val="600"/>
              </a:spcAft>
              <a:buClrTx/>
              <a:buSzTx/>
              <a:tabLst/>
              <a:defRPr/>
            </a:pPr>
            <a:r>
              <a:rPr kumimoji="0" lang="en-US" sz="2000" i="0" u="none" strike="noStrike" kern="1200" cap="none" spc="0" normalizeH="0" noProof="0" dirty="0">
                <a:ln>
                  <a:noFill/>
                </a:ln>
                <a:solidFill>
                  <a:schemeClr val="tx2"/>
                </a:solidFill>
                <a:effectLst/>
                <a:uLnTx/>
                <a:uFillTx/>
                <a:ea typeface="+mn-ea"/>
                <a:cs typeface="+mn-cs"/>
              </a:rPr>
              <a:t>Viral infection rates in hospitalized adults and children</a:t>
            </a:r>
            <a:r>
              <a:rPr kumimoji="0" lang="en-US" sz="2000" b="0" i="0" u="none" strike="noStrike" kern="1200" cap="none" spc="0" normalizeH="0" baseline="30000" noProof="0" dirty="0">
                <a:ln>
                  <a:noFill/>
                </a:ln>
                <a:solidFill>
                  <a:schemeClr val="tx2"/>
                </a:solidFill>
                <a:effectLst/>
                <a:uLnTx/>
                <a:uFillTx/>
                <a:ea typeface="+mn-ea"/>
                <a:cs typeface="+mn-cs"/>
              </a:rPr>
              <a:t>1</a:t>
            </a:r>
            <a:endParaRPr kumimoji="0" lang="en-GB" sz="2000" b="0" i="0" u="none" strike="noStrike" kern="1200" cap="none" spc="0" normalizeH="0" baseline="30000" noProof="0" dirty="0">
              <a:ln>
                <a:noFill/>
              </a:ln>
              <a:solidFill>
                <a:schemeClr val="tx2"/>
              </a:solidFill>
              <a:effectLst/>
              <a:uLnTx/>
              <a:uFillTx/>
              <a:ea typeface="+mn-ea"/>
              <a:cs typeface="+mn-cs"/>
            </a:endParaRPr>
          </a:p>
        </p:txBody>
      </p:sp>
      <p:sp>
        <p:nvSpPr>
          <p:cNvPr id="10" name="CasellaDiTesto 9">
            <a:extLst>
              <a:ext uri="{FF2B5EF4-FFF2-40B4-BE49-F238E27FC236}">
                <a16:creationId xmlns:a16="http://schemas.microsoft.com/office/drawing/2014/main" id="{4FC2BDBA-9650-8B3F-E3C8-E048C5234364}"/>
              </a:ext>
            </a:extLst>
          </p:cNvPr>
          <p:cNvSpPr txBox="1"/>
          <p:nvPr/>
        </p:nvSpPr>
        <p:spPr>
          <a:xfrm rot="16200000">
            <a:off x="-114300" y="3554875"/>
            <a:ext cx="3060700" cy="288000"/>
          </a:xfrm>
          <a:prstGeom prst="rect">
            <a:avLst/>
          </a:prstGeom>
          <a:noFill/>
        </p:spPr>
        <p:txBody>
          <a:bodyPr wrap="none" lIns="0" tIns="0" rIns="0" bIns="0" rtlCol="0" anchor="ctr" anchorCtr="0">
            <a:noAutofit/>
          </a:bodyPr>
          <a:lstStyle/>
          <a:p>
            <a:pPr algn="ctr">
              <a:lnSpc>
                <a:spcPct val="80000"/>
              </a:lnSpc>
            </a:pPr>
            <a:r>
              <a:rPr lang="it-IT" sz="1400" b="1" dirty="0" err="1">
                <a:solidFill>
                  <a:schemeClr val="accent6"/>
                </a:solidFill>
              </a:rPr>
              <a:t>Infection</a:t>
            </a:r>
            <a:r>
              <a:rPr lang="it-IT" sz="1400" b="1" dirty="0">
                <a:solidFill>
                  <a:schemeClr val="accent6"/>
                </a:solidFill>
              </a:rPr>
              <a:t> rate</a:t>
            </a:r>
          </a:p>
        </p:txBody>
      </p:sp>
    </p:spTree>
    <p:extLst>
      <p:ext uri="{BB962C8B-B14F-4D97-AF65-F5344CB8AC3E}">
        <p14:creationId xmlns:p14="http://schemas.microsoft.com/office/powerpoint/2010/main" val="2735153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t 8"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5" imgW="216" imgH="216" progId="TCLayout.ActiveDocument.1">
                  <p:embed/>
                </p:oleObj>
              </mc:Choice>
              <mc:Fallback>
                <p:oleObj name="Diapositive think-cell" r:id="rId5" imgW="216" imgH="216" progId="TCLayout.ActiveDocument.1">
                  <p:embed/>
                  <p:pic>
                    <p:nvPicPr>
                      <p:cNvPr id="9" name="Objet 8"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p:cNvSpPr/>
          <p:nvPr>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defRPr/>
            </a:pPr>
            <a:endParaRPr kumimoji="0" lang="en-GB" sz="3200" u="none" strike="noStrike" kern="1200" cap="none" spc="0" normalizeH="0" noProof="0" dirty="0">
              <a:ln>
                <a:noFill/>
              </a:ln>
              <a:solidFill>
                <a:prstClr val="white"/>
              </a:solidFill>
              <a:effectLst/>
              <a:uLnTx/>
              <a:uFillTx/>
              <a:latin typeface="Arial Black" panose="020B0A04020102020204" pitchFamily="34" charset="0"/>
              <a:ea typeface="+mj-ea"/>
              <a:cs typeface="Arial" panose="020B0604020202020204" pitchFamily="34" charset="0"/>
              <a:sym typeface="Arial Black" panose="020B0A04020102020204" pitchFamily="34" charset="0"/>
            </a:endParaRPr>
          </a:p>
        </p:txBody>
      </p:sp>
      <p:sp>
        <p:nvSpPr>
          <p:cNvPr id="6" name="Titre 5"/>
          <p:cNvSpPr>
            <a:spLocks noGrp="1"/>
          </p:cNvSpPr>
          <p:nvPr>
            <p:ph type="title"/>
          </p:nvPr>
        </p:nvSpPr>
        <p:spPr/>
        <p:txBody>
          <a:bodyPr vert="horz"/>
          <a:lstStyle/>
          <a:p>
            <a:r>
              <a:rPr lang="en-GB" sz="2800" dirty="0"/>
              <a:t>Definitions of recurrent RTIs differ, </a:t>
            </a:r>
            <a:br>
              <a:rPr lang="en-GB" sz="2800" dirty="0"/>
            </a:br>
            <a:r>
              <a:rPr lang="en-GB" sz="2800" dirty="0"/>
              <a:t>relying on expert opinion of treating physician</a:t>
            </a:r>
            <a:endParaRPr lang="en-US" sz="2800" dirty="0"/>
          </a:p>
        </p:txBody>
      </p:sp>
      <p:sp>
        <p:nvSpPr>
          <p:cNvPr id="7" name="Text Placeholder 6">
            <a:extLst>
              <a:ext uri="{FF2B5EF4-FFF2-40B4-BE49-F238E27FC236}">
                <a16:creationId xmlns:a16="http://schemas.microsoft.com/office/drawing/2014/main" id="{D144A474-0DB8-7ED1-2C85-E60F642406BE}"/>
              </a:ext>
            </a:extLst>
          </p:cNvPr>
          <p:cNvSpPr>
            <a:spLocks noGrp="1"/>
          </p:cNvSpPr>
          <p:nvPr>
            <p:ph type="body" sz="quarter" idx="20"/>
          </p:nvPr>
        </p:nvSpPr>
        <p:spPr/>
        <p:txBody>
          <a:bodyPr/>
          <a:lstStyle/>
          <a:p>
            <a:r>
              <a:rPr lang="en-US" dirty="0"/>
              <a:t>1. Schaad UB, et al. Arch </a:t>
            </a:r>
            <a:r>
              <a:rPr lang="en-US" dirty="0" err="1"/>
              <a:t>Pediatr</a:t>
            </a:r>
            <a:r>
              <a:rPr lang="en-US" dirty="0"/>
              <a:t> </a:t>
            </a:r>
            <a:r>
              <a:rPr lang="en-US" dirty="0" err="1"/>
              <a:t>Infecti</a:t>
            </a:r>
            <a:r>
              <a:rPr lang="en-US" dirty="0"/>
              <a:t> Dis. 2016;4(1):e31039. 2. Schaad UB. World J </a:t>
            </a:r>
            <a:r>
              <a:rPr lang="en-US" dirty="0" err="1"/>
              <a:t>Pediatr</a:t>
            </a:r>
            <a:r>
              <a:rPr lang="en-US" dirty="0"/>
              <a:t>. 2010;6(1):5-12. 3. Kirkpatrick GL, et al. Prim Care. 1996;23:657-675.</a:t>
            </a:r>
          </a:p>
        </p:txBody>
      </p:sp>
      <p:sp>
        <p:nvSpPr>
          <p:cNvPr id="12" name="Rectangle 11">
            <a:extLst>
              <a:ext uri="{FF2B5EF4-FFF2-40B4-BE49-F238E27FC236}">
                <a16:creationId xmlns:a16="http://schemas.microsoft.com/office/drawing/2014/main" id="{A739D4C6-B6A4-48CA-AC17-738EF430FD76}"/>
              </a:ext>
            </a:extLst>
          </p:cNvPr>
          <p:cNvSpPr/>
          <p:nvPr/>
        </p:nvSpPr>
        <p:spPr>
          <a:xfrm>
            <a:off x="3575899" y="5269850"/>
            <a:ext cx="3191566" cy="4228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spAutoFit/>
          </a:bodyPr>
          <a:lstStyle/>
          <a:p>
            <a:pPr>
              <a:lnSpc>
                <a:spcPct val="80000"/>
              </a:lnSpc>
            </a:pPr>
            <a:r>
              <a:rPr lang="en-US" sz="2000" b="1" dirty="0">
                <a:solidFill>
                  <a:schemeClr val="accent6"/>
                </a:solidFill>
              </a:rPr>
              <a:t>≥2–4 RTIs/year </a:t>
            </a:r>
            <a:br>
              <a:rPr lang="en-US" b="1" dirty="0">
                <a:solidFill>
                  <a:schemeClr val="accent6"/>
                </a:solidFill>
              </a:rPr>
            </a:br>
            <a:r>
              <a:rPr lang="en-US" sz="1400" dirty="0">
                <a:solidFill>
                  <a:schemeClr val="accent6"/>
                </a:solidFill>
              </a:rPr>
              <a:t>(fever and regional inflammation or cough)</a:t>
            </a:r>
            <a:r>
              <a:rPr lang="en-US" sz="1400" baseline="30000" dirty="0">
                <a:solidFill>
                  <a:schemeClr val="accent6"/>
                </a:solidFill>
              </a:rPr>
              <a:t>3</a:t>
            </a:r>
            <a:endParaRPr lang="en-US" sz="1600" baseline="30000" dirty="0">
              <a:solidFill>
                <a:schemeClr val="accent6"/>
              </a:solidFill>
            </a:endParaRPr>
          </a:p>
        </p:txBody>
      </p:sp>
      <p:sp>
        <p:nvSpPr>
          <p:cNvPr id="14" name="Rectangle 13">
            <a:extLst>
              <a:ext uri="{FF2B5EF4-FFF2-40B4-BE49-F238E27FC236}">
                <a16:creationId xmlns:a16="http://schemas.microsoft.com/office/drawing/2014/main" id="{92C6B86F-2BF5-4D0C-8C33-4D8C4FDFA6DC}"/>
              </a:ext>
            </a:extLst>
          </p:cNvPr>
          <p:cNvSpPr/>
          <p:nvPr/>
        </p:nvSpPr>
        <p:spPr>
          <a:xfrm>
            <a:off x="3575899" y="2018413"/>
            <a:ext cx="1585834" cy="4197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a:lnSpc>
                <a:spcPct val="80000"/>
              </a:lnSpc>
            </a:pPr>
            <a:r>
              <a:rPr lang="en-US" sz="2000" b="1" dirty="0">
                <a:solidFill>
                  <a:schemeClr val="accent6"/>
                </a:solidFill>
              </a:rPr>
              <a:t>Most widely</a:t>
            </a:r>
            <a:br>
              <a:rPr lang="en-US" sz="2000" b="1" dirty="0">
                <a:solidFill>
                  <a:schemeClr val="accent6"/>
                </a:solidFill>
              </a:rPr>
            </a:br>
            <a:r>
              <a:rPr lang="en-US" sz="2000" b="1" dirty="0">
                <a:solidFill>
                  <a:schemeClr val="accent6"/>
                </a:solidFill>
              </a:rPr>
              <a:t>accepted</a:t>
            </a:r>
            <a:br>
              <a:rPr lang="en-US" sz="2000" b="1" dirty="0">
                <a:solidFill>
                  <a:schemeClr val="accent6"/>
                </a:solidFill>
              </a:rPr>
            </a:br>
            <a:r>
              <a:rPr lang="en-US" sz="2000" b="1" dirty="0">
                <a:solidFill>
                  <a:schemeClr val="accent6"/>
                </a:solidFill>
              </a:rPr>
              <a:t>definition</a:t>
            </a:r>
            <a:r>
              <a:rPr lang="en-US" sz="2000" baseline="30000" dirty="0">
                <a:solidFill>
                  <a:schemeClr val="accent6"/>
                </a:solidFill>
              </a:rPr>
              <a:t>1</a:t>
            </a:r>
            <a:r>
              <a:rPr lang="en-US" sz="2000" b="1" dirty="0">
                <a:solidFill>
                  <a:schemeClr val="accent6"/>
                </a:solidFill>
              </a:rPr>
              <a:t> </a:t>
            </a:r>
          </a:p>
        </p:txBody>
      </p:sp>
      <p:sp>
        <p:nvSpPr>
          <p:cNvPr id="24" name="Rectangle 23">
            <a:extLst>
              <a:ext uri="{FF2B5EF4-FFF2-40B4-BE49-F238E27FC236}">
                <a16:creationId xmlns:a16="http://schemas.microsoft.com/office/drawing/2014/main" id="{F1D2B7C1-783D-4350-9C3C-4B99A62AE435}"/>
              </a:ext>
            </a:extLst>
          </p:cNvPr>
          <p:cNvSpPr/>
          <p:nvPr/>
        </p:nvSpPr>
        <p:spPr>
          <a:xfrm>
            <a:off x="8203967" y="2881318"/>
            <a:ext cx="3729799" cy="11441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139700" lvl="1" indent="-139700">
              <a:lnSpc>
                <a:spcPct val="80000"/>
              </a:lnSpc>
              <a:spcBef>
                <a:spcPts val="600"/>
              </a:spcBef>
              <a:buClr>
                <a:schemeClr val="tx2"/>
              </a:buClr>
              <a:buFont typeface="Arial" panose="020B0604020202020204" pitchFamily="34" charset="0"/>
              <a:buChar char="•"/>
            </a:pPr>
            <a:r>
              <a:rPr lang="en-US" b="1" dirty="0">
                <a:solidFill>
                  <a:schemeClr val="accent6"/>
                </a:solidFill>
                <a:latin typeface="Calibri" panose="020F0502020204030204" pitchFamily="34" charset="0"/>
                <a:ea typeface="Calibri" panose="020F0502020204030204" pitchFamily="34" charset="0"/>
                <a:cs typeface="Calibri" panose="020F0502020204030204" pitchFamily="34" charset="0"/>
              </a:rPr>
              <a:t>Otitis media:</a:t>
            </a:r>
            <a:r>
              <a:rPr lang="en-US" dirty="0">
                <a:solidFill>
                  <a:schemeClr val="accent6"/>
                </a:solidFill>
                <a:latin typeface="Calibri" panose="020F0502020204030204" pitchFamily="34" charset="0"/>
                <a:ea typeface="Calibri" panose="020F0502020204030204" pitchFamily="34" charset="0"/>
                <a:cs typeface="Calibri" panose="020F0502020204030204" pitchFamily="34" charset="0"/>
              </a:rPr>
              <a:t> ≥3 episodes/6 months; </a:t>
            </a:r>
            <a:br>
              <a:rPr lang="en-US" dirty="0">
                <a:solidFill>
                  <a:schemeClr val="accent6"/>
                </a:solidFill>
                <a:latin typeface="Calibri" panose="020F0502020204030204" pitchFamily="34" charset="0"/>
                <a:ea typeface="Calibri" panose="020F0502020204030204" pitchFamily="34" charset="0"/>
                <a:cs typeface="Calibri" panose="020F0502020204030204" pitchFamily="34" charset="0"/>
              </a:rPr>
            </a:br>
            <a:r>
              <a:rPr lang="en-US" dirty="0">
                <a:solidFill>
                  <a:schemeClr val="accent6"/>
                </a:solidFill>
                <a:latin typeface="Calibri" panose="020F0502020204030204" pitchFamily="34" charset="0"/>
                <a:ea typeface="Calibri" panose="020F0502020204030204" pitchFamily="34" charset="0"/>
                <a:cs typeface="Calibri" panose="020F0502020204030204" pitchFamily="34" charset="0"/>
              </a:rPr>
              <a:t>≥4 episodes/year</a:t>
            </a:r>
          </a:p>
          <a:p>
            <a:pPr marL="139700" lvl="1" indent="-139700">
              <a:lnSpc>
                <a:spcPct val="80000"/>
              </a:lnSpc>
              <a:spcBef>
                <a:spcPts val="600"/>
              </a:spcBef>
              <a:buClr>
                <a:schemeClr val="tx2"/>
              </a:buClr>
              <a:buFont typeface="Arial" panose="020B0604020202020204" pitchFamily="34" charset="0"/>
              <a:buChar char="•"/>
            </a:pPr>
            <a:r>
              <a:rPr lang="en-US" b="1" dirty="0">
                <a:solidFill>
                  <a:schemeClr val="accent6"/>
                </a:solidFill>
                <a:latin typeface="Calibri" panose="020F0502020204030204" pitchFamily="34" charset="0"/>
                <a:ea typeface="Calibri" panose="020F0502020204030204" pitchFamily="34" charset="0"/>
                <a:cs typeface="Calibri" panose="020F0502020204030204" pitchFamily="34" charset="0"/>
              </a:rPr>
              <a:t>Infectious rhinitis:</a:t>
            </a:r>
            <a:br>
              <a:rPr lang="en-US" dirty="0">
                <a:solidFill>
                  <a:schemeClr val="accent6"/>
                </a:solidFill>
                <a:latin typeface="Calibri" panose="020F0502020204030204" pitchFamily="34" charset="0"/>
                <a:ea typeface="Calibri" panose="020F0502020204030204" pitchFamily="34" charset="0"/>
                <a:cs typeface="Calibri" panose="020F0502020204030204" pitchFamily="34" charset="0"/>
              </a:rPr>
            </a:br>
            <a:r>
              <a:rPr lang="en-US" dirty="0">
                <a:solidFill>
                  <a:schemeClr val="accent6"/>
                </a:solidFill>
                <a:latin typeface="Calibri" panose="020F0502020204030204" pitchFamily="34" charset="0"/>
                <a:ea typeface="Calibri" panose="020F0502020204030204" pitchFamily="34" charset="0"/>
                <a:cs typeface="Calibri" panose="020F0502020204030204" pitchFamily="34" charset="0"/>
              </a:rPr>
              <a:t>&gt;5 reported episodes/year</a:t>
            </a:r>
          </a:p>
          <a:p>
            <a:pPr marL="139700" lvl="1" indent="-139700">
              <a:lnSpc>
                <a:spcPct val="80000"/>
              </a:lnSpc>
              <a:spcBef>
                <a:spcPts val="600"/>
              </a:spcBef>
              <a:buClr>
                <a:schemeClr val="tx2"/>
              </a:buClr>
              <a:buFont typeface="Arial" panose="020B0604020202020204" pitchFamily="34" charset="0"/>
              <a:buChar char="•"/>
            </a:pPr>
            <a:r>
              <a:rPr lang="en-US" dirty="0">
                <a:solidFill>
                  <a:schemeClr val="accent6"/>
                </a:solidFill>
                <a:latin typeface="Calibri" panose="020F0502020204030204" pitchFamily="34" charset="0"/>
                <a:ea typeface="Calibri" panose="020F0502020204030204" pitchFamily="34" charset="0"/>
                <a:cs typeface="Calibri" panose="020F0502020204030204" pitchFamily="34" charset="0"/>
              </a:rPr>
              <a:t>Pharyngitis or </a:t>
            </a:r>
            <a:r>
              <a:rPr lang="en-US" b="1" dirty="0">
                <a:solidFill>
                  <a:schemeClr val="accent6"/>
                </a:solidFill>
                <a:latin typeface="Calibri" panose="020F0502020204030204" pitchFamily="34" charset="0"/>
                <a:ea typeface="Calibri" panose="020F0502020204030204" pitchFamily="34" charset="0"/>
                <a:cs typeface="Calibri" panose="020F0502020204030204" pitchFamily="34" charset="0"/>
              </a:rPr>
              <a:t>tonsillitis</a:t>
            </a:r>
            <a:r>
              <a:rPr lang="en-US" dirty="0">
                <a:solidFill>
                  <a:schemeClr val="accent6"/>
                </a:solidFill>
                <a:latin typeface="Calibri" panose="020F0502020204030204" pitchFamily="34" charset="0"/>
                <a:ea typeface="Calibri" panose="020F0502020204030204" pitchFamily="34" charset="0"/>
                <a:cs typeface="Calibri" panose="020F0502020204030204" pitchFamily="34" charset="0"/>
              </a:rPr>
              <a:t>:</a:t>
            </a:r>
            <a:br>
              <a:rPr lang="en-US" dirty="0">
                <a:solidFill>
                  <a:schemeClr val="accent6"/>
                </a:solidFill>
                <a:latin typeface="Calibri" panose="020F0502020204030204" pitchFamily="34" charset="0"/>
                <a:ea typeface="Calibri" panose="020F0502020204030204" pitchFamily="34" charset="0"/>
                <a:cs typeface="Calibri" panose="020F0502020204030204" pitchFamily="34" charset="0"/>
              </a:rPr>
            </a:br>
            <a:r>
              <a:rPr lang="en-US" dirty="0">
                <a:solidFill>
                  <a:schemeClr val="accent6"/>
                </a:solidFill>
                <a:latin typeface="Calibri" panose="020F0502020204030204" pitchFamily="34" charset="0"/>
                <a:ea typeface="Calibri" panose="020F0502020204030204" pitchFamily="34" charset="0"/>
                <a:cs typeface="Calibri" panose="020F0502020204030204" pitchFamily="34" charset="0"/>
              </a:rPr>
              <a:t>&gt;3 treated episodes/year </a:t>
            </a:r>
          </a:p>
        </p:txBody>
      </p:sp>
      <p:sp>
        <p:nvSpPr>
          <p:cNvPr id="29" name="Rectangle 28">
            <a:extLst>
              <a:ext uri="{FF2B5EF4-FFF2-40B4-BE49-F238E27FC236}">
                <a16:creationId xmlns:a16="http://schemas.microsoft.com/office/drawing/2014/main" id="{E25E28F4-88CE-411D-8143-ADF74BF53820}"/>
              </a:ext>
            </a:extLst>
          </p:cNvPr>
          <p:cNvSpPr/>
          <p:nvPr/>
        </p:nvSpPr>
        <p:spPr>
          <a:xfrm>
            <a:off x="2497976" y="2881318"/>
            <a:ext cx="2059727" cy="6142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39700" lvl="1" indent="-139700">
              <a:lnSpc>
                <a:spcPct val="80000"/>
              </a:lnSpc>
              <a:spcBef>
                <a:spcPts val="600"/>
              </a:spcBef>
              <a:buClr>
                <a:schemeClr val="tx2"/>
              </a:buClr>
              <a:buFont typeface="Arial" panose="020B0604020202020204" pitchFamily="34" charset="0"/>
              <a:buChar char="•"/>
            </a:pPr>
            <a:r>
              <a:rPr lang="en-US" dirty="0">
                <a:solidFill>
                  <a:schemeClr val="accent6"/>
                </a:solidFill>
                <a:latin typeface="Calibri" panose="020F0502020204030204" pitchFamily="34" charset="0"/>
                <a:ea typeface="Calibri" panose="020F0502020204030204" pitchFamily="34" charset="0"/>
                <a:cs typeface="Calibri" panose="020F0502020204030204" pitchFamily="34" charset="0"/>
              </a:rPr>
              <a:t>≥8 infections/year</a:t>
            </a:r>
            <a:br>
              <a:rPr lang="en-US" dirty="0">
                <a:solidFill>
                  <a:schemeClr val="accent6"/>
                </a:solidFill>
                <a:latin typeface="Calibri" panose="020F0502020204030204" pitchFamily="34" charset="0"/>
                <a:ea typeface="Calibri" panose="020F0502020204030204" pitchFamily="34" charset="0"/>
                <a:cs typeface="Calibri" panose="020F0502020204030204" pitchFamily="34" charset="0"/>
              </a:rPr>
            </a:br>
            <a:r>
              <a:rPr lang="en-US" dirty="0">
                <a:solidFill>
                  <a:schemeClr val="accent6"/>
                </a:solidFill>
                <a:latin typeface="Calibri" panose="020F0502020204030204" pitchFamily="34" charset="0"/>
                <a:ea typeface="Calibri" panose="020F0502020204030204" pitchFamily="34" charset="0"/>
                <a:cs typeface="Calibri" panose="020F0502020204030204" pitchFamily="34" charset="0"/>
              </a:rPr>
              <a:t>if aged &lt;3 years</a:t>
            </a:r>
          </a:p>
          <a:p>
            <a:pPr marL="139700" lvl="1" indent="-139700">
              <a:lnSpc>
                <a:spcPct val="80000"/>
              </a:lnSpc>
              <a:spcBef>
                <a:spcPts val="600"/>
              </a:spcBef>
              <a:buClr>
                <a:schemeClr val="tx2"/>
              </a:buClr>
              <a:buFont typeface="Arial" panose="020B0604020202020204" pitchFamily="34" charset="0"/>
              <a:buChar char="•"/>
            </a:pPr>
            <a:r>
              <a:rPr lang="en-US" dirty="0">
                <a:solidFill>
                  <a:schemeClr val="accent6"/>
                </a:solidFill>
                <a:latin typeface="Calibri" panose="020F0502020204030204" pitchFamily="34" charset="0"/>
                <a:ea typeface="Calibri" panose="020F0502020204030204" pitchFamily="34" charset="0"/>
                <a:cs typeface="Calibri" panose="020F0502020204030204" pitchFamily="34" charset="0"/>
              </a:rPr>
              <a:t>≥6 infections/year</a:t>
            </a:r>
            <a:br>
              <a:rPr lang="en-US" dirty="0">
                <a:solidFill>
                  <a:schemeClr val="accent6"/>
                </a:solidFill>
                <a:latin typeface="Calibri" panose="020F0502020204030204" pitchFamily="34" charset="0"/>
                <a:ea typeface="Calibri" panose="020F0502020204030204" pitchFamily="34" charset="0"/>
                <a:cs typeface="Calibri" panose="020F0502020204030204" pitchFamily="34" charset="0"/>
              </a:rPr>
            </a:br>
            <a:r>
              <a:rPr lang="en-US" dirty="0">
                <a:solidFill>
                  <a:schemeClr val="accent6"/>
                </a:solidFill>
                <a:latin typeface="Calibri" panose="020F0502020204030204" pitchFamily="34" charset="0"/>
                <a:ea typeface="Calibri" panose="020F0502020204030204" pitchFamily="34" charset="0"/>
                <a:cs typeface="Calibri" panose="020F0502020204030204" pitchFamily="34" charset="0"/>
              </a:rPr>
              <a:t>if aged ≥3 years</a:t>
            </a:r>
          </a:p>
        </p:txBody>
      </p:sp>
      <p:sp>
        <p:nvSpPr>
          <p:cNvPr id="30" name="Rectangle 29">
            <a:extLst>
              <a:ext uri="{FF2B5EF4-FFF2-40B4-BE49-F238E27FC236}">
                <a16:creationId xmlns:a16="http://schemas.microsoft.com/office/drawing/2014/main" id="{65A745DC-18E5-4FE2-83F1-47B49964A48E}"/>
              </a:ext>
            </a:extLst>
          </p:cNvPr>
          <p:cNvSpPr/>
          <p:nvPr/>
        </p:nvSpPr>
        <p:spPr>
          <a:xfrm>
            <a:off x="5350972" y="2881318"/>
            <a:ext cx="2825124" cy="8402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39700" lvl="1" indent="-139700">
              <a:lnSpc>
                <a:spcPct val="80000"/>
              </a:lnSpc>
              <a:spcBef>
                <a:spcPts val="600"/>
              </a:spcBef>
              <a:buClr>
                <a:schemeClr val="tx2"/>
              </a:buClr>
              <a:buFont typeface="Arial" panose="020B0604020202020204" pitchFamily="34" charset="0"/>
              <a:buChar char="•"/>
            </a:pPr>
            <a:r>
              <a:rPr lang="en-US" dirty="0">
                <a:solidFill>
                  <a:schemeClr val="accent6"/>
                </a:solidFill>
                <a:latin typeface="Calibri" panose="020F0502020204030204" pitchFamily="34" charset="0"/>
                <a:ea typeface="Calibri" panose="020F0502020204030204" pitchFamily="34" charset="0"/>
                <a:cs typeface="Calibri" panose="020F0502020204030204" pitchFamily="34" charset="0"/>
              </a:rPr>
              <a:t>≥6 RTIs/year</a:t>
            </a:r>
            <a:r>
              <a:rPr lang="en-US" baseline="30000" dirty="0">
                <a:solidFill>
                  <a:schemeClr val="accent6"/>
                </a:solidFill>
                <a:latin typeface="Calibri" panose="020F0502020204030204" pitchFamily="34" charset="0"/>
                <a:ea typeface="Calibri" panose="020F0502020204030204" pitchFamily="34" charset="0"/>
                <a:cs typeface="Calibri" panose="020F0502020204030204" pitchFamily="34" charset="0"/>
              </a:rPr>
              <a:t>2</a:t>
            </a:r>
          </a:p>
          <a:p>
            <a:pPr marL="139700" lvl="1" indent="-139700">
              <a:lnSpc>
                <a:spcPct val="80000"/>
              </a:lnSpc>
              <a:spcBef>
                <a:spcPts val="600"/>
              </a:spcBef>
              <a:buClr>
                <a:schemeClr val="tx2"/>
              </a:buClr>
              <a:buFont typeface="Arial" panose="020B0604020202020204" pitchFamily="34" charset="0"/>
              <a:buChar char="•"/>
            </a:pPr>
            <a:r>
              <a:rPr lang="en-US" dirty="0">
                <a:solidFill>
                  <a:schemeClr val="accent6"/>
                </a:solidFill>
                <a:latin typeface="Calibri" panose="020F0502020204030204" pitchFamily="34" charset="0"/>
                <a:ea typeface="Calibri" panose="020F0502020204030204" pitchFamily="34" charset="0"/>
                <a:cs typeface="Calibri" panose="020F0502020204030204" pitchFamily="34" charset="0"/>
              </a:rPr>
              <a:t>≥3 RTIs in fall-winter period/over 6 months</a:t>
            </a:r>
            <a:br>
              <a:rPr lang="en-US" dirty="0">
                <a:solidFill>
                  <a:schemeClr val="accent6"/>
                </a:solidFill>
                <a:latin typeface="Calibri" panose="020F0502020204030204" pitchFamily="34" charset="0"/>
                <a:ea typeface="Calibri" panose="020F0502020204030204" pitchFamily="34" charset="0"/>
                <a:cs typeface="Calibri" panose="020F0502020204030204" pitchFamily="34" charset="0"/>
              </a:rPr>
            </a:br>
            <a:r>
              <a:rPr lang="en-US" dirty="0">
                <a:solidFill>
                  <a:schemeClr val="accent6"/>
                </a:solidFill>
                <a:latin typeface="Calibri" panose="020F0502020204030204" pitchFamily="34" charset="0"/>
                <a:ea typeface="Calibri" panose="020F0502020204030204" pitchFamily="34" charset="0"/>
                <a:cs typeface="Calibri" panose="020F0502020204030204" pitchFamily="34" charset="0"/>
              </a:rPr>
              <a:t>(for 2 consecutive years)</a:t>
            </a:r>
            <a:r>
              <a:rPr lang="en-US" baseline="30000" dirty="0">
                <a:solidFill>
                  <a:schemeClr val="accent6"/>
                </a:solidFill>
                <a:latin typeface="Calibri" panose="020F0502020204030204" pitchFamily="34" charset="0"/>
                <a:ea typeface="Calibri" panose="020F0502020204030204" pitchFamily="34" charset="0"/>
                <a:cs typeface="Calibri" panose="020F0502020204030204" pitchFamily="34" charset="0"/>
              </a:rPr>
              <a:t>1</a:t>
            </a:r>
          </a:p>
        </p:txBody>
      </p:sp>
      <p:sp>
        <p:nvSpPr>
          <p:cNvPr id="16" name="Figura a mano libera 46">
            <a:extLst>
              <a:ext uri="{FF2B5EF4-FFF2-40B4-BE49-F238E27FC236}">
                <a16:creationId xmlns:a16="http://schemas.microsoft.com/office/drawing/2014/main" id="{ED8795D7-69B3-9BFC-0140-8369E5056638}"/>
              </a:ext>
            </a:extLst>
          </p:cNvPr>
          <p:cNvSpPr/>
          <p:nvPr/>
        </p:nvSpPr>
        <p:spPr>
          <a:xfrm flipH="1">
            <a:off x="1933032" y="1591384"/>
            <a:ext cx="8242763" cy="0"/>
          </a:xfrm>
          <a:custGeom>
            <a:avLst/>
            <a:gdLst>
              <a:gd name="connsiteX0" fmla="*/ 0 w 7951304"/>
              <a:gd name="connsiteY0" fmla="*/ 258418 h 258418"/>
              <a:gd name="connsiteX1" fmla="*/ 7951304 w 7951304"/>
              <a:gd name="connsiteY1" fmla="*/ 258418 h 258418"/>
              <a:gd name="connsiteX2" fmla="*/ 7951304 w 7951304"/>
              <a:gd name="connsiteY2" fmla="*/ 0 h 258418"/>
              <a:gd name="connsiteX0" fmla="*/ 0 w 7951304"/>
              <a:gd name="connsiteY0" fmla="*/ 0 h 0"/>
              <a:gd name="connsiteX1" fmla="*/ 7951304 w 7951304"/>
              <a:gd name="connsiteY1" fmla="*/ 0 h 0"/>
            </a:gdLst>
            <a:ahLst/>
            <a:cxnLst>
              <a:cxn ang="0">
                <a:pos x="connsiteX0" y="connsiteY0"/>
              </a:cxn>
              <a:cxn ang="0">
                <a:pos x="connsiteX1" y="connsiteY1"/>
              </a:cxn>
            </a:cxnLst>
            <a:rect l="l" t="t" r="r" b="b"/>
            <a:pathLst>
              <a:path w="7951304">
                <a:moveTo>
                  <a:pt x="0" y="0"/>
                </a:moveTo>
                <a:lnTo>
                  <a:pt x="7951304" y="0"/>
                </a:lnTo>
              </a:path>
            </a:pathLst>
          </a:custGeom>
          <a:noFill/>
          <a:ln w="28575">
            <a:solidFill>
              <a:schemeClr val="accent1">
                <a:lumMod val="75000"/>
              </a:schemeClr>
            </a:solidFill>
            <a:headEnd type="diamond"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Figura a mano libera 46">
            <a:extLst>
              <a:ext uri="{FF2B5EF4-FFF2-40B4-BE49-F238E27FC236}">
                <a16:creationId xmlns:a16="http://schemas.microsoft.com/office/drawing/2014/main" id="{95C9A774-1A37-68E3-4E1C-327B6CBA7330}"/>
              </a:ext>
            </a:extLst>
          </p:cNvPr>
          <p:cNvSpPr/>
          <p:nvPr/>
        </p:nvSpPr>
        <p:spPr>
          <a:xfrm flipH="1">
            <a:off x="1933032" y="4827702"/>
            <a:ext cx="8242763" cy="0"/>
          </a:xfrm>
          <a:custGeom>
            <a:avLst/>
            <a:gdLst>
              <a:gd name="connsiteX0" fmla="*/ 0 w 7951304"/>
              <a:gd name="connsiteY0" fmla="*/ 258418 h 258418"/>
              <a:gd name="connsiteX1" fmla="*/ 7951304 w 7951304"/>
              <a:gd name="connsiteY1" fmla="*/ 258418 h 258418"/>
              <a:gd name="connsiteX2" fmla="*/ 7951304 w 7951304"/>
              <a:gd name="connsiteY2" fmla="*/ 0 h 258418"/>
              <a:gd name="connsiteX0" fmla="*/ 0 w 7951304"/>
              <a:gd name="connsiteY0" fmla="*/ 0 h 0"/>
              <a:gd name="connsiteX1" fmla="*/ 7951304 w 7951304"/>
              <a:gd name="connsiteY1" fmla="*/ 0 h 0"/>
            </a:gdLst>
            <a:ahLst/>
            <a:cxnLst>
              <a:cxn ang="0">
                <a:pos x="connsiteX0" y="connsiteY0"/>
              </a:cxn>
              <a:cxn ang="0">
                <a:pos x="connsiteX1" y="connsiteY1"/>
              </a:cxn>
            </a:cxnLst>
            <a:rect l="l" t="t" r="r" b="b"/>
            <a:pathLst>
              <a:path w="7951304">
                <a:moveTo>
                  <a:pt x="0" y="0"/>
                </a:moveTo>
                <a:lnTo>
                  <a:pt x="7951304" y="0"/>
                </a:lnTo>
              </a:path>
            </a:pathLst>
          </a:custGeom>
          <a:noFill/>
          <a:ln w="28575">
            <a:solidFill>
              <a:schemeClr val="accent3">
                <a:lumMod val="75000"/>
              </a:schemeClr>
            </a:solidFill>
            <a:headEnd type="diamond"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e 8">
            <a:extLst>
              <a:ext uri="{FF2B5EF4-FFF2-40B4-BE49-F238E27FC236}">
                <a16:creationId xmlns:a16="http://schemas.microsoft.com/office/drawing/2014/main" id="{E004A6ED-F311-9FEA-C071-050E7785BB34}"/>
              </a:ext>
            </a:extLst>
          </p:cNvPr>
          <p:cNvSpPr/>
          <p:nvPr/>
        </p:nvSpPr>
        <p:spPr>
          <a:xfrm>
            <a:off x="2497976" y="4989030"/>
            <a:ext cx="958710" cy="958710"/>
          </a:xfrm>
          <a:prstGeom prst="ellipse">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Freeform 9">
            <a:extLst>
              <a:ext uri="{FF2B5EF4-FFF2-40B4-BE49-F238E27FC236}">
                <a16:creationId xmlns:a16="http://schemas.microsoft.com/office/drawing/2014/main" id="{D84879DA-01C0-4408-A766-372AD228A9A8}"/>
              </a:ext>
            </a:extLst>
          </p:cNvPr>
          <p:cNvSpPr>
            <a:spLocks noEditPoints="1"/>
          </p:cNvSpPr>
          <p:nvPr/>
        </p:nvSpPr>
        <p:spPr bwMode="auto">
          <a:xfrm>
            <a:off x="2752075" y="5237423"/>
            <a:ext cx="453405" cy="433282"/>
          </a:xfrm>
          <a:custGeom>
            <a:avLst/>
            <a:gdLst>
              <a:gd name="T0" fmla="*/ 252 w 447"/>
              <a:gd name="T1" fmla="*/ 312 h 426"/>
              <a:gd name="T2" fmla="*/ 297 w 447"/>
              <a:gd name="T3" fmla="*/ 274 h 426"/>
              <a:gd name="T4" fmla="*/ 393 w 447"/>
              <a:gd name="T5" fmla="*/ 311 h 426"/>
              <a:gd name="T6" fmla="*/ 447 w 447"/>
              <a:gd name="T7" fmla="*/ 364 h 426"/>
              <a:gd name="T8" fmla="*/ 0 w 447"/>
              <a:gd name="T9" fmla="*/ 364 h 426"/>
              <a:gd name="T10" fmla="*/ 53 w 447"/>
              <a:gd name="T11" fmla="*/ 311 h 426"/>
              <a:gd name="T12" fmla="*/ 149 w 447"/>
              <a:gd name="T13" fmla="*/ 274 h 426"/>
              <a:gd name="T14" fmla="*/ 195 w 447"/>
              <a:gd name="T15" fmla="*/ 312 h 426"/>
              <a:gd name="T16" fmla="*/ 252 w 447"/>
              <a:gd name="T17" fmla="*/ 312 h 426"/>
              <a:gd name="T18" fmla="*/ 269 w 447"/>
              <a:gd name="T19" fmla="*/ 24 h 426"/>
              <a:gd name="T20" fmla="*/ 316 w 447"/>
              <a:gd name="T21" fmla="*/ 59 h 426"/>
              <a:gd name="T22" fmla="*/ 324 w 447"/>
              <a:gd name="T23" fmla="*/ 112 h 426"/>
              <a:gd name="T24" fmla="*/ 332 w 447"/>
              <a:gd name="T25" fmla="*/ 158 h 426"/>
              <a:gd name="T26" fmla="*/ 311 w 447"/>
              <a:gd name="T27" fmla="*/ 207 h 426"/>
              <a:gd name="T28" fmla="*/ 255 w 447"/>
              <a:gd name="T29" fmla="*/ 277 h 426"/>
              <a:gd name="T30" fmla="*/ 191 w 447"/>
              <a:gd name="T31" fmla="*/ 279 h 426"/>
              <a:gd name="T32" fmla="*/ 134 w 447"/>
              <a:gd name="T33" fmla="*/ 207 h 426"/>
              <a:gd name="T34" fmla="*/ 113 w 447"/>
              <a:gd name="T35" fmla="*/ 158 h 426"/>
              <a:gd name="T36" fmla="*/ 120 w 447"/>
              <a:gd name="T37" fmla="*/ 112 h 426"/>
              <a:gd name="T38" fmla="*/ 143 w 447"/>
              <a:gd name="T39" fmla="*/ 35 h 426"/>
              <a:gd name="T40" fmla="*/ 261 w 447"/>
              <a:gd name="T41" fmla="*/ 21 h 426"/>
              <a:gd name="T42" fmla="*/ 269 w 447"/>
              <a:gd name="T43" fmla="*/ 24 h 426"/>
              <a:gd name="T44" fmla="*/ 153 w 447"/>
              <a:gd name="T45" fmla="*/ 117 h 426"/>
              <a:gd name="T46" fmla="*/ 162 w 447"/>
              <a:gd name="T47" fmla="*/ 111 h 426"/>
              <a:gd name="T48" fmla="*/ 277 w 447"/>
              <a:gd name="T49" fmla="*/ 93 h 426"/>
              <a:gd name="T50" fmla="*/ 286 w 447"/>
              <a:gd name="T51" fmla="*/ 94 h 426"/>
              <a:gd name="T52" fmla="*/ 289 w 447"/>
              <a:gd name="T53" fmla="*/ 101 h 426"/>
              <a:gd name="T54" fmla="*/ 292 w 447"/>
              <a:gd name="T55" fmla="*/ 125 h 426"/>
              <a:gd name="T56" fmla="*/ 292 w 447"/>
              <a:gd name="T57" fmla="*/ 129 h 426"/>
              <a:gd name="T58" fmla="*/ 296 w 447"/>
              <a:gd name="T59" fmla="*/ 133 h 426"/>
              <a:gd name="T60" fmla="*/ 300 w 447"/>
              <a:gd name="T61" fmla="*/ 128 h 426"/>
              <a:gd name="T62" fmla="*/ 308 w 447"/>
              <a:gd name="T63" fmla="*/ 120 h 426"/>
              <a:gd name="T64" fmla="*/ 317 w 447"/>
              <a:gd name="T65" fmla="*/ 157 h 426"/>
              <a:gd name="T66" fmla="*/ 301 w 447"/>
              <a:gd name="T67" fmla="*/ 194 h 426"/>
              <a:gd name="T68" fmla="*/ 298 w 447"/>
              <a:gd name="T69" fmla="*/ 197 h 426"/>
              <a:gd name="T70" fmla="*/ 249 w 447"/>
              <a:gd name="T71" fmla="*/ 263 h 426"/>
              <a:gd name="T72" fmla="*/ 197 w 447"/>
              <a:gd name="T73" fmla="*/ 264 h 426"/>
              <a:gd name="T74" fmla="*/ 147 w 447"/>
              <a:gd name="T75" fmla="*/ 197 h 426"/>
              <a:gd name="T76" fmla="*/ 144 w 447"/>
              <a:gd name="T77" fmla="*/ 194 h 426"/>
              <a:gd name="T78" fmla="*/ 128 w 447"/>
              <a:gd name="T79" fmla="*/ 157 h 426"/>
              <a:gd name="T80" fmla="*/ 136 w 447"/>
              <a:gd name="T81" fmla="*/ 120 h 426"/>
              <a:gd name="T82" fmla="*/ 146 w 447"/>
              <a:gd name="T83" fmla="*/ 130 h 426"/>
              <a:gd name="T84" fmla="*/ 152 w 447"/>
              <a:gd name="T85" fmla="*/ 133 h 426"/>
              <a:gd name="T86" fmla="*/ 153 w 447"/>
              <a:gd name="T87" fmla="*/ 117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26">
                <a:moveTo>
                  <a:pt x="252" y="312"/>
                </a:moveTo>
                <a:cubicBezTo>
                  <a:pt x="271" y="305"/>
                  <a:pt x="285" y="290"/>
                  <a:pt x="297" y="274"/>
                </a:cubicBezTo>
                <a:cubicBezTo>
                  <a:pt x="326" y="295"/>
                  <a:pt x="359" y="293"/>
                  <a:pt x="393" y="311"/>
                </a:cubicBezTo>
                <a:cubicBezTo>
                  <a:pt x="416" y="323"/>
                  <a:pt x="433" y="342"/>
                  <a:pt x="447" y="364"/>
                </a:cubicBezTo>
                <a:cubicBezTo>
                  <a:pt x="431" y="426"/>
                  <a:pt x="16" y="426"/>
                  <a:pt x="0" y="364"/>
                </a:cubicBezTo>
                <a:cubicBezTo>
                  <a:pt x="13" y="342"/>
                  <a:pt x="31" y="323"/>
                  <a:pt x="53" y="311"/>
                </a:cubicBezTo>
                <a:cubicBezTo>
                  <a:pt x="87" y="293"/>
                  <a:pt x="121" y="295"/>
                  <a:pt x="149" y="274"/>
                </a:cubicBezTo>
                <a:cubicBezTo>
                  <a:pt x="161" y="290"/>
                  <a:pt x="176" y="305"/>
                  <a:pt x="195" y="312"/>
                </a:cubicBezTo>
                <a:cubicBezTo>
                  <a:pt x="210" y="318"/>
                  <a:pt x="237" y="318"/>
                  <a:pt x="252" y="312"/>
                </a:cubicBezTo>
                <a:close/>
                <a:moveTo>
                  <a:pt x="269" y="24"/>
                </a:moveTo>
                <a:cubicBezTo>
                  <a:pt x="294" y="25"/>
                  <a:pt x="309" y="40"/>
                  <a:pt x="316" y="59"/>
                </a:cubicBezTo>
                <a:cubicBezTo>
                  <a:pt x="323" y="75"/>
                  <a:pt x="326" y="95"/>
                  <a:pt x="324" y="112"/>
                </a:cubicBezTo>
                <a:cubicBezTo>
                  <a:pt x="333" y="124"/>
                  <a:pt x="333" y="146"/>
                  <a:pt x="332" y="158"/>
                </a:cubicBezTo>
                <a:cubicBezTo>
                  <a:pt x="331" y="173"/>
                  <a:pt x="325" y="199"/>
                  <a:pt x="311" y="207"/>
                </a:cubicBezTo>
                <a:cubicBezTo>
                  <a:pt x="304" y="235"/>
                  <a:pt x="282" y="261"/>
                  <a:pt x="255" y="277"/>
                </a:cubicBezTo>
                <a:cubicBezTo>
                  <a:pt x="235" y="289"/>
                  <a:pt x="212" y="291"/>
                  <a:pt x="191" y="279"/>
                </a:cubicBezTo>
                <a:cubicBezTo>
                  <a:pt x="164" y="263"/>
                  <a:pt x="141" y="236"/>
                  <a:pt x="134" y="207"/>
                </a:cubicBezTo>
                <a:cubicBezTo>
                  <a:pt x="119" y="199"/>
                  <a:pt x="114" y="173"/>
                  <a:pt x="113" y="158"/>
                </a:cubicBezTo>
                <a:cubicBezTo>
                  <a:pt x="111" y="146"/>
                  <a:pt x="111" y="124"/>
                  <a:pt x="120" y="112"/>
                </a:cubicBezTo>
                <a:cubicBezTo>
                  <a:pt x="119" y="86"/>
                  <a:pt x="123" y="54"/>
                  <a:pt x="143" y="35"/>
                </a:cubicBezTo>
                <a:cubicBezTo>
                  <a:pt x="175" y="6"/>
                  <a:pt x="236" y="0"/>
                  <a:pt x="261" y="21"/>
                </a:cubicBezTo>
                <a:cubicBezTo>
                  <a:pt x="264" y="24"/>
                  <a:pt x="264" y="24"/>
                  <a:pt x="269" y="24"/>
                </a:cubicBezTo>
                <a:close/>
                <a:moveTo>
                  <a:pt x="153" y="117"/>
                </a:moveTo>
                <a:cubicBezTo>
                  <a:pt x="153" y="109"/>
                  <a:pt x="156" y="109"/>
                  <a:pt x="162" y="111"/>
                </a:cubicBezTo>
                <a:cubicBezTo>
                  <a:pt x="180" y="116"/>
                  <a:pt x="258" y="101"/>
                  <a:pt x="277" y="93"/>
                </a:cubicBezTo>
                <a:cubicBezTo>
                  <a:pt x="280" y="92"/>
                  <a:pt x="283" y="91"/>
                  <a:pt x="286" y="94"/>
                </a:cubicBezTo>
                <a:cubicBezTo>
                  <a:pt x="287" y="96"/>
                  <a:pt x="288" y="98"/>
                  <a:pt x="289" y="101"/>
                </a:cubicBezTo>
                <a:cubicBezTo>
                  <a:pt x="291" y="108"/>
                  <a:pt x="291" y="118"/>
                  <a:pt x="292" y="125"/>
                </a:cubicBezTo>
                <a:cubicBezTo>
                  <a:pt x="292" y="127"/>
                  <a:pt x="292" y="128"/>
                  <a:pt x="292" y="129"/>
                </a:cubicBezTo>
                <a:cubicBezTo>
                  <a:pt x="293" y="134"/>
                  <a:pt x="294" y="135"/>
                  <a:pt x="296" y="133"/>
                </a:cubicBezTo>
                <a:cubicBezTo>
                  <a:pt x="298" y="132"/>
                  <a:pt x="299" y="130"/>
                  <a:pt x="300" y="128"/>
                </a:cubicBezTo>
                <a:cubicBezTo>
                  <a:pt x="303" y="123"/>
                  <a:pt x="305" y="120"/>
                  <a:pt x="308" y="120"/>
                </a:cubicBezTo>
                <a:cubicBezTo>
                  <a:pt x="315" y="120"/>
                  <a:pt x="319" y="136"/>
                  <a:pt x="317" y="157"/>
                </a:cubicBezTo>
                <a:cubicBezTo>
                  <a:pt x="315" y="177"/>
                  <a:pt x="307" y="194"/>
                  <a:pt x="301" y="194"/>
                </a:cubicBezTo>
                <a:cubicBezTo>
                  <a:pt x="299" y="194"/>
                  <a:pt x="298" y="195"/>
                  <a:pt x="298" y="197"/>
                </a:cubicBezTo>
                <a:cubicBezTo>
                  <a:pt x="292" y="225"/>
                  <a:pt x="272" y="250"/>
                  <a:pt x="249" y="263"/>
                </a:cubicBezTo>
                <a:cubicBezTo>
                  <a:pt x="230" y="274"/>
                  <a:pt x="218" y="275"/>
                  <a:pt x="197" y="264"/>
                </a:cubicBezTo>
                <a:cubicBezTo>
                  <a:pt x="174" y="252"/>
                  <a:pt x="153" y="226"/>
                  <a:pt x="147" y="197"/>
                </a:cubicBezTo>
                <a:cubicBezTo>
                  <a:pt x="147" y="195"/>
                  <a:pt x="146" y="194"/>
                  <a:pt x="144" y="194"/>
                </a:cubicBezTo>
                <a:cubicBezTo>
                  <a:pt x="137" y="194"/>
                  <a:pt x="130" y="177"/>
                  <a:pt x="128" y="157"/>
                </a:cubicBezTo>
                <a:cubicBezTo>
                  <a:pt x="126" y="136"/>
                  <a:pt x="130" y="120"/>
                  <a:pt x="136" y="120"/>
                </a:cubicBezTo>
                <a:cubicBezTo>
                  <a:pt x="140" y="120"/>
                  <a:pt x="143" y="124"/>
                  <a:pt x="146" y="130"/>
                </a:cubicBezTo>
                <a:cubicBezTo>
                  <a:pt x="147" y="133"/>
                  <a:pt x="151" y="136"/>
                  <a:pt x="152" y="133"/>
                </a:cubicBezTo>
                <a:cubicBezTo>
                  <a:pt x="153" y="132"/>
                  <a:pt x="153" y="120"/>
                  <a:pt x="153" y="117"/>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53565A"/>
              </a:solidFill>
              <a:effectLst/>
              <a:uLnTx/>
              <a:uFillTx/>
              <a:latin typeface="Arial"/>
              <a:ea typeface="+mn-ea"/>
              <a:cs typeface="+mn-cs"/>
            </a:endParaRPr>
          </a:p>
        </p:txBody>
      </p:sp>
      <p:sp>
        <p:nvSpPr>
          <p:cNvPr id="36" name="Ovale 8">
            <a:extLst>
              <a:ext uri="{FF2B5EF4-FFF2-40B4-BE49-F238E27FC236}">
                <a16:creationId xmlns:a16="http://schemas.microsoft.com/office/drawing/2014/main" id="{8399D9DF-9AD0-3E5C-E33B-48E1E51CB6C8}"/>
              </a:ext>
            </a:extLst>
          </p:cNvPr>
          <p:cNvSpPr/>
          <p:nvPr/>
        </p:nvSpPr>
        <p:spPr>
          <a:xfrm>
            <a:off x="2497976" y="1748918"/>
            <a:ext cx="958710" cy="95871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Ovale 8">
            <a:extLst>
              <a:ext uri="{FF2B5EF4-FFF2-40B4-BE49-F238E27FC236}">
                <a16:creationId xmlns:a16="http://schemas.microsoft.com/office/drawing/2014/main" id="{2761FC4F-9897-9B11-CEC7-B734EDA91EEE}"/>
              </a:ext>
            </a:extLst>
          </p:cNvPr>
          <p:cNvSpPr/>
          <p:nvPr/>
        </p:nvSpPr>
        <p:spPr>
          <a:xfrm>
            <a:off x="8203967" y="1748918"/>
            <a:ext cx="958710" cy="95871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Graphic 41">
            <a:extLst>
              <a:ext uri="{FF2B5EF4-FFF2-40B4-BE49-F238E27FC236}">
                <a16:creationId xmlns:a16="http://schemas.microsoft.com/office/drawing/2014/main" id="{FD7F777C-B108-0EB8-8153-6211167A5E54}"/>
              </a:ext>
            </a:extLst>
          </p:cNvPr>
          <p:cNvSpPr/>
          <p:nvPr/>
        </p:nvSpPr>
        <p:spPr>
          <a:xfrm flipH="1">
            <a:off x="8383027" y="1884083"/>
            <a:ext cx="642822" cy="668610"/>
          </a:xfrm>
          <a:custGeom>
            <a:avLst/>
            <a:gdLst>
              <a:gd name="connsiteX0" fmla="*/ 1511111 w 2674081"/>
              <a:gd name="connsiteY0" fmla="*/ 2779801 h 2781362"/>
              <a:gd name="connsiteX1" fmla="*/ 954371 w 2674081"/>
              <a:gd name="connsiteY1" fmla="*/ 2771655 h 2781362"/>
              <a:gd name="connsiteX2" fmla="*/ 910165 w 2674081"/>
              <a:gd name="connsiteY2" fmla="*/ 2732860 h 2781362"/>
              <a:gd name="connsiteX3" fmla="*/ 902058 w 2674081"/>
              <a:gd name="connsiteY3" fmla="*/ 2536551 h 2781362"/>
              <a:gd name="connsiteX4" fmla="*/ 880608 w 2674081"/>
              <a:gd name="connsiteY4" fmla="*/ 2351989 h 2781362"/>
              <a:gd name="connsiteX5" fmla="*/ 844980 w 2674081"/>
              <a:gd name="connsiteY5" fmla="*/ 2378090 h 2781362"/>
              <a:gd name="connsiteX6" fmla="*/ 686399 w 2674081"/>
              <a:gd name="connsiteY6" fmla="*/ 2455594 h 2781362"/>
              <a:gd name="connsiteX7" fmla="*/ 372445 w 2674081"/>
              <a:gd name="connsiteY7" fmla="*/ 2173296 h 2781362"/>
              <a:gd name="connsiteX8" fmla="*/ 288169 w 2674081"/>
              <a:gd name="connsiteY8" fmla="*/ 1859808 h 2781362"/>
              <a:gd name="connsiteX9" fmla="*/ 276101 w 2674081"/>
              <a:gd name="connsiteY9" fmla="*/ 1839321 h 2781362"/>
              <a:gd name="connsiteX10" fmla="*/ 155659 w 2674081"/>
              <a:gd name="connsiteY10" fmla="*/ 1812536 h 2781362"/>
              <a:gd name="connsiteX11" fmla="*/ 63881 w 2674081"/>
              <a:gd name="connsiteY11" fmla="*/ 1766276 h 2781362"/>
              <a:gd name="connsiteX12" fmla="*/ 12405 w 2674081"/>
              <a:gd name="connsiteY12" fmla="*/ 1702879 h 2781362"/>
              <a:gd name="connsiteX13" fmla="*/ 4698 w 2674081"/>
              <a:gd name="connsiteY13" fmla="*/ 1600034 h 2781362"/>
              <a:gd name="connsiteX14" fmla="*/ 237616 w 2674081"/>
              <a:gd name="connsiteY14" fmla="*/ 1193812 h 2781362"/>
              <a:gd name="connsiteX15" fmla="*/ 278574 w 2674081"/>
              <a:gd name="connsiteY15" fmla="*/ 1138580 h 2781362"/>
              <a:gd name="connsiteX16" fmla="*/ 278574 w 2674081"/>
              <a:gd name="connsiteY16" fmla="*/ 1119162 h 2781362"/>
              <a:gd name="connsiteX17" fmla="*/ 296912 w 2674081"/>
              <a:gd name="connsiteY17" fmla="*/ 937897 h 2781362"/>
              <a:gd name="connsiteX18" fmla="*/ 510833 w 2674081"/>
              <a:gd name="connsiteY18" fmla="*/ 394543 h 2781362"/>
              <a:gd name="connsiteX19" fmla="*/ 688291 w 2674081"/>
              <a:gd name="connsiteY19" fmla="*/ 216115 h 2781362"/>
              <a:gd name="connsiteX20" fmla="*/ 1057890 w 2674081"/>
              <a:gd name="connsiteY20" fmla="*/ 42781 h 2781362"/>
              <a:gd name="connsiteX21" fmla="*/ 1389727 w 2674081"/>
              <a:gd name="connsiteY21" fmla="*/ 859 h 2781362"/>
              <a:gd name="connsiteX22" fmla="*/ 1761084 w 2674081"/>
              <a:gd name="connsiteY22" fmla="*/ 25251 h 2781362"/>
              <a:gd name="connsiteX23" fmla="*/ 2545241 w 2674081"/>
              <a:gd name="connsiteY23" fmla="*/ 588801 h 2781362"/>
              <a:gd name="connsiteX24" fmla="*/ 2621954 w 2674081"/>
              <a:gd name="connsiteY24" fmla="*/ 788671 h 2781362"/>
              <a:gd name="connsiteX25" fmla="*/ 2673552 w 2674081"/>
              <a:gd name="connsiteY25" fmla="*/ 1247659 h 2781362"/>
              <a:gd name="connsiteX26" fmla="*/ 2653176 w 2674081"/>
              <a:gd name="connsiteY26" fmla="*/ 1424764 h 2781362"/>
              <a:gd name="connsiteX27" fmla="*/ 2552124 w 2674081"/>
              <a:gd name="connsiteY27" fmla="*/ 1616423 h 2781362"/>
              <a:gd name="connsiteX28" fmla="*/ 2215768 w 2674081"/>
              <a:gd name="connsiteY28" fmla="*/ 2242995 h 2781362"/>
              <a:gd name="connsiteX29" fmla="*/ 2191150 w 2674081"/>
              <a:gd name="connsiteY29" fmla="*/ 2357229 h 2781362"/>
              <a:gd name="connsiteX30" fmla="*/ 2129280 w 2674081"/>
              <a:gd name="connsiteY30" fmla="*/ 2690555 h 2781362"/>
              <a:gd name="connsiteX31" fmla="*/ 2121580 w 2674081"/>
              <a:gd name="connsiteY31" fmla="*/ 2739105 h 2781362"/>
              <a:gd name="connsiteX32" fmla="*/ 2064827 w 2674081"/>
              <a:gd name="connsiteY32" fmla="*/ 2780985 h 2781362"/>
              <a:gd name="connsiteX33" fmla="*/ 1511111 w 2674081"/>
              <a:gd name="connsiteY33" fmla="*/ 2779800 h 2781362"/>
              <a:gd name="connsiteX34" fmla="*/ 1979421 w 2674081"/>
              <a:gd name="connsiteY34" fmla="*/ 2572751 h 2781362"/>
              <a:gd name="connsiteX35" fmla="*/ 2032065 w 2674081"/>
              <a:gd name="connsiteY35" fmla="*/ 2319533 h 2781362"/>
              <a:gd name="connsiteX36" fmla="*/ 2053408 w 2674081"/>
              <a:gd name="connsiteY36" fmla="*/ 2227752 h 2781362"/>
              <a:gd name="connsiteX37" fmla="*/ 2418622 w 2674081"/>
              <a:gd name="connsiteY37" fmla="*/ 1518665 h 2781362"/>
              <a:gd name="connsiteX38" fmla="*/ 2487618 w 2674081"/>
              <a:gd name="connsiteY38" fmla="*/ 1401027 h 2781362"/>
              <a:gd name="connsiteX39" fmla="*/ 2509653 w 2674081"/>
              <a:gd name="connsiteY39" fmla="*/ 1244381 h 2781362"/>
              <a:gd name="connsiteX40" fmla="*/ 2172155 w 2674081"/>
              <a:gd name="connsiteY40" fmla="*/ 375764 h 2781362"/>
              <a:gd name="connsiteX41" fmla="*/ 1590422 w 2674081"/>
              <a:gd name="connsiteY41" fmla="*/ 160847 h 2781362"/>
              <a:gd name="connsiteX42" fmla="*/ 1265173 w 2674081"/>
              <a:gd name="connsiteY42" fmla="*/ 165725 h 2781362"/>
              <a:gd name="connsiteX43" fmla="*/ 904622 w 2674081"/>
              <a:gd name="connsiteY43" fmla="*/ 269377 h 2781362"/>
              <a:gd name="connsiteX44" fmla="*/ 526459 w 2674081"/>
              <a:gd name="connsiteY44" fmla="*/ 685967 h 2781362"/>
              <a:gd name="connsiteX45" fmla="*/ 434063 w 2674081"/>
              <a:gd name="connsiteY45" fmla="*/ 1130054 h 2781362"/>
              <a:gd name="connsiteX46" fmla="*/ 427204 w 2674081"/>
              <a:gd name="connsiteY46" fmla="*/ 1195023 h 2781362"/>
              <a:gd name="connsiteX47" fmla="*/ 396880 w 2674081"/>
              <a:gd name="connsiteY47" fmla="*/ 1244191 h 2781362"/>
              <a:gd name="connsiteX48" fmla="*/ 229362 w 2674081"/>
              <a:gd name="connsiteY48" fmla="*/ 1488585 h 2781362"/>
              <a:gd name="connsiteX49" fmla="*/ 161483 w 2674081"/>
              <a:gd name="connsiteY49" fmla="*/ 1622258 h 2781362"/>
              <a:gd name="connsiteX50" fmla="*/ 157945 w 2674081"/>
              <a:gd name="connsiteY50" fmla="*/ 1636288 h 2781362"/>
              <a:gd name="connsiteX51" fmla="*/ 169913 w 2674081"/>
              <a:gd name="connsiteY51" fmla="*/ 1642343 h 2781362"/>
              <a:gd name="connsiteX52" fmla="*/ 332657 w 2674081"/>
              <a:gd name="connsiteY52" fmla="*/ 1680655 h 2781362"/>
              <a:gd name="connsiteX53" fmla="*/ 409652 w 2674081"/>
              <a:gd name="connsiteY53" fmla="*/ 1707030 h 2781362"/>
              <a:gd name="connsiteX54" fmla="*/ 434211 w 2674081"/>
              <a:gd name="connsiteY54" fmla="*/ 1774076 h 2781362"/>
              <a:gd name="connsiteX55" fmla="*/ 544168 w 2674081"/>
              <a:gd name="connsiteY55" fmla="*/ 2169713 h 2781362"/>
              <a:gd name="connsiteX56" fmla="*/ 613019 w 2674081"/>
              <a:gd name="connsiteY56" fmla="*/ 2273224 h 2781362"/>
              <a:gd name="connsiteX57" fmla="*/ 742044 w 2674081"/>
              <a:gd name="connsiteY57" fmla="*/ 2249365 h 2781362"/>
              <a:gd name="connsiteX58" fmla="*/ 884956 w 2674081"/>
              <a:gd name="connsiteY58" fmla="*/ 2190056 h 2781362"/>
              <a:gd name="connsiteX59" fmla="*/ 975118 w 2674081"/>
              <a:gd name="connsiteY59" fmla="*/ 2211198 h 2781362"/>
              <a:gd name="connsiteX60" fmla="*/ 1048072 w 2674081"/>
              <a:gd name="connsiteY60" fmla="*/ 2274782 h 2781362"/>
              <a:gd name="connsiteX61" fmla="*/ 1057037 w 2674081"/>
              <a:gd name="connsiteY61" fmla="*/ 2290033 h 2781362"/>
              <a:gd name="connsiteX62" fmla="*/ 1058676 w 2674081"/>
              <a:gd name="connsiteY62" fmla="*/ 2452289 h 2781362"/>
              <a:gd name="connsiteX63" fmla="*/ 1060314 w 2674081"/>
              <a:gd name="connsiteY63" fmla="*/ 2614545 h 2781362"/>
              <a:gd name="connsiteX64" fmla="*/ 1167729 w 2674081"/>
              <a:gd name="connsiteY64" fmla="*/ 2615408 h 2781362"/>
              <a:gd name="connsiteX65" fmla="*/ 1275143 w 2674081"/>
              <a:gd name="connsiteY65" fmla="*/ 2616272 h 2781362"/>
              <a:gd name="connsiteX66" fmla="*/ 1274255 w 2674081"/>
              <a:gd name="connsiteY66" fmla="*/ 2246573 h 2781362"/>
              <a:gd name="connsiteX67" fmla="*/ 1273367 w 2674081"/>
              <a:gd name="connsiteY67" fmla="*/ 1876873 h 2781362"/>
              <a:gd name="connsiteX68" fmla="*/ 1262615 w 2674081"/>
              <a:gd name="connsiteY68" fmla="*/ 1855033 h 2781362"/>
              <a:gd name="connsiteX69" fmla="*/ 976618 w 2674081"/>
              <a:gd name="connsiteY69" fmla="*/ 1654043 h 2781362"/>
              <a:gd name="connsiteX70" fmla="*/ 866626 w 2674081"/>
              <a:gd name="connsiteY70" fmla="*/ 1592992 h 2781362"/>
              <a:gd name="connsiteX71" fmla="*/ 645681 w 2674081"/>
              <a:gd name="connsiteY71" fmla="*/ 1538926 h 2781362"/>
              <a:gd name="connsiteX72" fmla="*/ 395360 w 2674081"/>
              <a:gd name="connsiteY72" fmla="*/ 1610513 h 2781362"/>
              <a:gd name="connsiteX73" fmla="*/ 320595 w 2674081"/>
              <a:gd name="connsiteY73" fmla="*/ 1623989 h 2781362"/>
              <a:gd name="connsiteX74" fmla="*/ 312991 w 2674081"/>
              <a:gd name="connsiteY74" fmla="*/ 1595387 h 2781362"/>
              <a:gd name="connsiteX75" fmla="*/ 325725 w 2674081"/>
              <a:gd name="connsiteY75" fmla="*/ 1555496 h 2781362"/>
              <a:gd name="connsiteX76" fmla="*/ 434759 w 2674081"/>
              <a:gd name="connsiteY76" fmla="*/ 1448618 h 2781362"/>
              <a:gd name="connsiteX77" fmla="*/ 714513 w 2674081"/>
              <a:gd name="connsiteY77" fmla="*/ 1336300 h 2781362"/>
              <a:gd name="connsiteX78" fmla="*/ 808543 w 2674081"/>
              <a:gd name="connsiteY78" fmla="*/ 1354329 h 2781362"/>
              <a:gd name="connsiteX79" fmla="*/ 884956 w 2674081"/>
              <a:gd name="connsiteY79" fmla="*/ 1410083 h 2781362"/>
              <a:gd name="connsiteX80" fmla="*/ 1119314 w 2674081"/>
              <a:gd name="connsiteY80" fmla="*/ 1549622 h 2781362"/>
              <a:gd name="connsiteX81" fmla="*/ 1395417 w 2674081"/>
              <a:gd name="connsiteY81" fmla="*/ 1524294 h 2781362"/>
              <a:gd name="connsiteX82" fmla="*/ 1564912 w 2674081"/>
              <a:gd name="connsiteY82" fmla="*/ 1360746 h 2781362"/>
              <a:gd name="connsiteX83" fmla="*/ 1624085 w 2674081"/>
              <a:gd name="connsiteY83" fmla="*/ 1298453 h 2781362"/>
              <a:gd name="connsiteX84" fmla="*/ 1742083 w 2674081"/>
              <a:gd name="connsiteY84" fmla="*/ 1280770 h 2781362"/>
              <a:gd name="connsiteX85" fmla="*/ 1867776 w 2674081"/>
              <a:gd name="connsiteY85" fmla="*/ 1312642 h 2781362"/>
              <a:gd name="connsiteX86" fmla="*/ 1886404 w 2674081"/>
              <a:gd name="connsiteY86" fmla="*/ 1409914 h 2781362"/>
              <a:gd name="connsiteX87" fmla="*/ 1848536 w 2674081"/>
              <a:gd name="connsiteY87" fmla="*/ 1473278 h 2781362"/>
              <a:gd name="connsiteX88" fmla="*/ 1752081 w 2674081"/>
              <a:gd name="connsiteY88" fmla="*/ 1504971 h 2781362"/>
              <a:gd name="connsiteX89" fmla="*/ 1470668 w 2674081"/>
              <a:gd name="connsiteY89" fmla="*/ 1624103 h 2781362"/>
              <a:gd name="connsiteX90" fmla="*/ 1412519 w 2674081"/>
              <a:gd name="connsiteY90" fmla="*/ 1763434 h 2781362"/>
              <a:gd name="connsiteX91" fmla="*/ 1406116 w 2674081"/>
              <a:gd name="connsiteY91" fmla="*/ 2208373 h 2781362"/>
              <a:gd name="connsiteX92" fmla="*/ 1406116 w 2674081"/>
              <a:gd name="connsiteY92" fmla="*/ 2616110 h 2781362"/>
              <a:gd name="connsiteX93" fmla="*/ 1542961 w 2674081"/>
              <a:gd name="connsiteY93" fmla="*/ 2617002 h 2781362"/>
              <a:gd name="connsiteX94" fmla="*/ 1825972 w 2674081"/>
              <a:gd name="connsiteY94" fmla="*/ 2618676 h 2781362"/>
              <a:gd name="connsiteX95" fmla="*/ 1972138 w 2674081"/>
              <a:gd name="connsiteY95" fmla="*/ 2619459 h 2781362"/>
              <a:gd name="connsiteX96" fmla="*/ 1838778 w 2674081"/>
              <a:gd name="connsiteY96" fmla="*/ 1776864 h 2781362"/>
              <a:gd name="connsiteX97" fmla="*/ 1836310 w 2674081"/>
              <a:gd name="connsiteY97" fmla="*/ 1675427 h 2781362"/>
              <a:gd name="connsiteX98" fmla="*/ 1885066 w 2674081"/>
              <a:gd name="connsiteY98" fmla="*/ 1671249 h 2781362"/>
              <a:gd name="connsiteX99" fmla="*/ 2159009 w 2674081"/>
              <a:gd name="connsiteY99" fmla="*/ 1509285 h 2781362"/>
              <a:gd name="connsiteX100" fmla="*/ 2214639 w 2674081"/>
              <a:gd name="connsiteY100" fmla="*/ 1329607 h 2781362"/>
              <a:gd name="connsiteX101" fmla="*/ 2214847 w 2674081"/>
              <a:gd name="connsiteY101" fmla="*/ 1131294 h 2781362"/>
              <a:gd name="connsiteX102" fmla="*/ 1996989 w 2674081"/>
              <a:gd name="connsiteY102" fmla="*/ 983860 h 2781362"/>
              <a:gd name="connsiteX103" fmla="*/ 1839240 w 2674081"/>
              <a:gd name="connsiteY103" fmla="*/ 992327 h 2781362"/>
              <a:gd name="connsiteX104" fmla="*/ 1797545 w 2674081"/>
              <a:gd name="connsiteY104" fmla="*/ 995427 h 2781362"/>
              <a:gd name="connsiteX105" fmla="*/ 1761637 w 2674081"/>
              <a:gd name="connsiteY105" fmla="*/ 967171 h 2781362"/>
              <a:gd name="connsiteX106" fmla="*/ 1777135 w 2674081"/>
              <a:gd name="connsiteY106" fmla="*/ 897917 h 2781362"/>
              <a:gd name="connsiteX107" fmla="*/ 1866642 w 2674081"/>
              <a:gd name="connsiteY107" fmla="*/ 878206 h 2781362"/>
              <a:gd name="connsiteX108" fmla="*/ 2060474 w 2674081"/>
              <a:gd name="connsiteY108" fmla="*/ 879772 h 2781362"/>
              <a:gd name="connsiteX109" fmla="*/ 2301124 w 2674081"/>
              <a:gd name="connsiteY109" fmla="*/ 1053874 h 2781362"/>
              <a:gd name="connsiteX110" fmla="*/ 2330375 w 2674081"/>
              <a:gd name="connsiteY110" fmla="*/ 1234476 h 2781362"/>
              <a:gd name="connsiteX111" fmla="*/ 2251629 w 2674081"/>
              <a:gd name="connsiteY111" fmla="*/ 1560280 h 2781362"/>
              <a:gd name="connsiteX112" fmla="*/ 1979192 w 2674081"/>
              <a:gd name="connsiteY112" fmla="*/ 1772430 h 2781362"/>
              <a:gd name="connsiteX113" fmla="*/ 1838783 w 2674081"/>
              <a:gd name="connsiteY113" fmla="*/ 1776864 h 278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2674081" h="2781362">
                <a:moveTo>
                  <a:pt x="1511111" y="2779801"/>
                </a:moveTo>
                <a:cubicBezTo>
                  <a:pt x="1015597" y="2777377"/>
                  <a:pt x="967512" y="2776674"/>
                  <a:pt x="954371" y="2771655"/>
                </a:cubicBezTo>
                <a:cubicBezTo>
                  <a:pt x="936055" y="2764660"/>
                  <a:pt x="919324" y="2749976"/>
                  <a:pt x="910165" y="2732860"/>
                </a:cubicBezTo>
                <a:cubicBezTo>
                  <a:pt x="903055" y="2719572"/>
                  <a:pt x="902974" y="2717610"/>
                  <a:pt x="902058" y="2536551"/>
                </a:cubicBezTo>
                <a:cubicBezTo>
                  <a:pt x="901040" y="2335208"/>
                  <a:pt x="902513" y="2347880"/>
                  <a:pt x="880608" y="2351989"/>
                </a:cubicBezTo>
                <a:cubicBezTo>
                  <a:pt x="873085" y="2353400"/>
                  <a:pt x="862154" y="2361408"/>
                  <a:pt x="844980" y="2378090"/>
                </a:cubicBezTo>
                <a:cubicBezTo>
                  <a:pt x="799096" y="2422655"/>
                  <a:pt x="746586" y="2448319"/>
                  <a:pt x="686399" y="2455594"/>
                </a:cubicBezTo>
                <a:cubicBezTo>
                  <a:pt x="553448" y="2471666"/>
                  <a:pt x="451700" y="2380177"/>
                  <a:pt x="372445" y="2173296"/>
                </a:cubicBezTo>
                <a:cubicBezTo>
                  <a:pt x="342712" y="2095684"/>
                  <a:pt x="309542" y="1972299"/>
                  <a:pt x="288169" y="1859808"/>
                </a:cubicBezTo>
                <a:cubicBezTo>
                  <a:pt x="284633" y="1841193"/>
                  <a:pt x="283530" y="1839321"/>
                  <a:pt x="276101" y="1839321"/>
                </a:cubicBezTo>
                <a:cubicBezTo>
                  <a:pt x="260416" y="1839321"/>
                  <a:pt x="184934" y="1822534"/>
                  <a:pt x="155659" y="1812536"/>
                </a:cubicBezTo>
                <a:cubicBezTo>
                  <a:pt x="117908" y="1799641"/>
                  <a:pt x="88641" y="1784890"/>
                  <a:pt x="63881" y="1766276"/>
                </a:cubicBezTo>
                <a:cubicBezTo>
                  <a:pt x="39375" y="1747853"/>
                  <a:pt x="25392" y="1730632"/>
                  <a:pt x="12405" y="1702879"/>
                </a:cubicBezTo>
                <a:cubicBezTo>
                  <a:pt x="-594" y="1675098"/>
                  <a:pt x="-3742" y="1633090"/>
                  <a:pt x="4698" y="1600034"/>
                </a:cubicBezTo>
                <a:cubicBezTo>
                  <a:pt x="28100" y="1508383"/>
                  <a:pt x="109099" y="1367117"/>
                  <a:pt x="237616" y="1193812"/>
                </a:cubicBezTo>
                <a:lnTo>
                  <a:pt x="278574" y="1138580"/>
                </a:lnTo>
                <a:lnTo>
                  <a:pt x="278574" y="1119162"/>
                </a:lnTo>
                <a:cubicBezTo>
                  <a:pt x="278574" y="1088910"/>
                  <a:pt x="287822" y="997499"/>
                  <a:pt x="296912" y="937897"/>
                </a:cubicBezTo>
                <a:cubicBezTo>
                  <a:pt x="329717" y="722804"/>
                  <a:pt x="401101" y="541492"/>
                  <a:pt x="510833" y="394543"/>
                </a:cubicBezTo>
                <a:cubicBezTo>
                  <a:pt x="550926" y="340853"/>
                  <a:pt x="636751" y="254558"/>
                  <a:pt x="688291" y="216115"/>
                </a:cubicBezTo>
                <a:cubicBezTo>
                  <a:pt x="797624" y="134565"/>
                  <a:pt x="915360" y="79349"/>
                  <a:pt x="1057890" y="42781"/>
                </a:cubicBezTo>
                <a:cubicBezTo>
                  <a:pt x="1164159" y="15516"/>
                  <a:pt x="1257692" y="3700"/>
                  <a:pt x="1389727" y="859"/>
                </a:cubicBezTo>
                <a:cubicBezTo>
                  <a:pt x="1549943" y="-2588"/>
                  <a:pt x="1651816" y="4103"/>
                  <a:pt x="1761084" y="25251"/>
                </a:cubicBezTo>
                <a:cubicBezTo>
                  <a:pt x="2128833" y="96425"/>
                  <a:pt x="2398010" y="289875"/>
                  <a:pt x="2545241" y="588801"/>
                </a:cubicBezTo>
                <a:cubicBezTo>
                  <a:pt x="2580377" y="660138"/>
                  <a:pt x="2602765" y="718470"/>
                  <a:pt x="2621954" y="788671"/>
                </a:cubicBezTo>
                <a:cubicBezTo>
                  <a:pt x="2661070" y="931774"/>
                  <a:pt x="2677320" y="1076331"/>
                  <a:pt x="2673552" y="1247659"/>
                </a:cubicBezTo>
                <a:cubicBezTo>
                  <a:pt x="2671481" y="1341835"/>
                  <a:pt x="2667714" y="1374582"/>
                  <a:pt x="2653176" y="1424764"/>
                </a:cubicBezTo>
                <a:cubicBezTo>
                  <a:pt x="2633253" y="1493533"/>
                  <a:pt x="2616047" y="1526167"/>
                  <a:pt x="2552124" y="1616423"/>
                </a:cubicBezTo>
                <a:cubicBezTo>
                  <a:pt x="2348861" y="1903423"/>
                  <a:pt x="2231898" y="2121304"/>
                  <a:pt x="2215768" y="2242995"/>
                </a:cubicBezTo>
                <a:cubicBezTo>
                  <a:pt x="2213773" y="2258049"/>
                  <a:pt x="2202695" y="2309454"/>
                  <a:pt x="2191150" y="2357229"/>
                </a:cubicBezTo>
                <a:cubicBezTo>
                  <a:pt x="2144910" y="2548590"/>
                  <a:pt x="2130822" y="2624487"/>
                  <a:pt x="2129280" y="2690555"/>
                </a:cubicBezTo>
                <a:cubicBezTo>
                  <a:pt x="2128615" y="2719090"/>
                  <a:pt x="2127114" y="2728547"/>
                  <a:pt x="2121580" y="2739105"/>
                </a:cubicBezTo>
                <a:cubicBezTo>
                  <a:pt x="2109644" y="2761874"/>
                  <a:pt x="2087764" y="2778020"/>
                  <a:pt x="2064827" y="2780985"/>
                </a:cubicBezTo>
                <a:cubicBezTo>
                  <a:pt x="2058580" y="2781793"/>
                  <a:pt x="1809408" y="2781260"/>
                  <a:pt x="1511111" y="2779800"/>
                </a:cubicBezTo>
                <a:close/>
                <a:moveTo>
                  <a:pt x="1979421" y="2572751"/>
                </a:moveTo>
                <a:cubicBezTo>
                  <a:pt x="1990899" y="2499152"/>
                  <a:pt x="2011206" y="2401471"/>
                  <a:pt x="2032065" y="2319533"/>
                </a:cubicBezTo>
                <a:cubicBezTo>
                  <a:pt x="2042621" y="2278068"/>
                  <a:pt x="2052225" y="2236766"/>
                  <a:pt x="2053408" y="2227752"/>
                </a:cubicBezTo>
                <a:cubicBezTo>
                  <a:pt x="2074467" y="2067262"/>
                  <a:pt x="2190939" y="1841125"/>
                  <a:pt x="2418622" y="1518665"/>
                </a:cubicBezTo>
                <a:cubicBezTo>
                  <a:pt x="2464465" y="1453738"/>
                  <a:pt x="2474831" y="1436064"/>
                  <a:pt x="2487618" y="1401027"/>
                </a:cubicBezTo>
                <a:cubicBezTo>
                  <a:pt x="2503147" y="1358475"/>
                  <a:pt x="2507569" y="1327036"/>
                  <a:pt x="2509653" y="1244381"/>
                </a:cubicBezTo>
                <a:cubicBezTo>
                  <a:pt x="2519384" y="858501"/>
                  <a:pt x="2403850" y="561152"/>
                  <a:pt x="2172155" y="375764"/>
                </a:cubicBezTo>
                <a:cubicBezTo>
                  <a:pt x="2022737" y="256208"/>
                  <a:pt x="1820290" y="181416"/>
                  <a:pt x="1590422" y="160847"/>
                </a:cubicBezTo>
                <a:cubicBezTo>
                  <a:pt x="1530781" y="155510"/>
                  <a:pt x="1320966" y="158655"/>
                  <a:pt x="1265173" y="165725"/>
                </a:cubicBezTo>
                <a:cubicBezTo>
                  <a:pt x="1117517" y="184430"/>
                  <a:pt x="1011336" y="214955"/>
                  <a:pt x="904622" y="269377"/>
                </a:cubicBezTo>
                <a:cubicBezTo>
                  <a:pt x="733852" y="356466"/>
                  <a:pt x="605063" y="498341"/>
                  <a:pt x="526459" y="685967"/>
                </a:cubicBezTo>
                <a:cubicBezTo>
                  <a:pt x="474096" y="810956"/>
                  <a:pt x="440153" y="974098"/>
                  <a:pt x="434063" y="1130054"/>
                </a:cubicBezTo>
                <a:cubicBezTo>
                  <a:pt x="432942" y="1158761"/>
                  <a:pt x="430120" y="1185487"/>
                  <a:pt x="427204" y="1195023"/>
                </a:cubicBezTo>
                <a:cubicBezTo>
                  <a:pt x="424074" y="1205259"/>
                  <a:pt x="412911" y="1223358"/>
                  <a:pt x="396880" y="1244191"/>
                </a:cubicBezTo>
                <a:cubicBezTo>
                  <a:pt x="344842" y="1311816"/>
                  <a:pt x="272413" y="1417484"/>
                  <a:pt x="229362" y="1488585"/>
                </a:cubicBezTo>
                <a:cubicBezTo>
                  <a:pt x="201682" y="1534300"/>
                  <a:pt x="165887" y="1604790"/>
                  <a:pt x="161483" y="1622258"/>
                </a:cubicBezTo>
                <a:lnTo>
                  <a:pt x="157945" y="1636288"/>
                </a:lnTo>
                <a:lnTo>
                  <a:pt x="169913" y="1642343"/>
                </a:lnTo>
                <a:cubicBezTo>
                  <a:pt x="209869" y="1662557"/>
                  <a:pt x="272088" y="1677205"/>
                  <a:pt x="332657" y="1680655"/>
                </a:cubicBezTo>
                <a:cubicBezTo>
                  <a:pt x="377320" y="1683199"/>
                  <a:pt x="393637" y="1688789"/>
                  <a:pt x="409652" y="1707030"/>
                </a:cubicBezTo>
                <a:cubicBezTo>
                  <a:pt x="423301" y="1722576"/>
                  <a:pt x="427710" y="1734614"/>
                  <a:pt x="434211" y="1774076"/>
                </a:cubicBezTo>
                <a:cubicBezTo>
                  <a:pt x="459770" y="1929219"/>
                  <a:pt x="502198" y="2081879"/>
                  <a:pt x="544168" y="2169713"/>
                </a:cubicBezTo>
                <a:cubicBezTo>
                  <a:pt x="568575" y="2220789"/>
                  <a:pt x="588115" y="2250166"/>
                  <a:pt x="613019" y="2273224"/>
                </a:cubicBezTo>
                <a:cubicBezTo>
                  <a:pt x="653240" y="2310463"/>
                  <a:pt x="681797" y="2305183"/>
                  <a:pt x="742044" y="2249365"/>
                </a:cubicBezTo>
                <a:cubicBezTo>
                  <a:pt x="786599" y="2208085"/>
                  <a:pt x="830041" y="2190056"/>
                  <a:pt x="884956" y="2190056"/>
                </a:cubicBezTo>
                <a:cubicBezTo>
                  <a:pt x="918523" y="2190056"/>
                  <a:pt x="944074" y="2196048"/>
                  <a:pt x="975118" y="2211198"/>
                </a:cubicBezTo>
                <a:cubicBezTo>
                  <a:pt x="1002277" y="2224453"/>
                  <a:pt x="1035517" y="2253423"/>
                  <a:pt x="1048072" y="2274782"/>
                </a:cubicBezTo>
                <a:lnTo>
                  <a:pt x="1057037" y="2290033"/>
                </a:lnTo>
                <a:lnTo>
                  <a:pt x="1058676" y="2452289"/>
                </a:lnTo>
                <a:lnTo>
                  <a:pt x="1060314" y="2614545"/>
                </a:lnTo>
                <a:lnTo>
                  <a:pt x="1167729" y="2615408"/>
                </a:lnTo>
                <a:lnTo>
                  <a:pt x="1275143" y="2616272"/>
                </a:lnTo>
                <a:lnTo>
                  <a:pt x="1274255" y="2246573"/>
                </a:lnTo>
                <a:lnTo>
                  <a:pt x="1273367" y="1876873"/>
                </a:lnTo>
                <a:lnTo>
                  <a:pt x="1262615" y="1855033"/>
                </a:lnTo>
                <a:cubicBezTo>
                  <a:pt x="1238500" y="1806050"/>
                  <a:pt x="1171800" y="1759175"/>
                  <a:pt x="976618" y="1654043"/>
                </a:cubicBezTo>
                <a:cubicBezTo>
                  <a:pt x="927105" y="1627374"/>
                  <a:pt x="877609" y="1599901"/>
                  <a:pt x="866626" y="1592992"/>
                </a:cubicBezTo>
                <a:cubicBezTo>
                  <a:pt x="822794" y="1565420"/>
                  <a:pt x="726417" y="1541836"/>
                  <a:pt x="645681" y="1538926"/>
                </a:cubicBezTo>
                <a:cubicBezTo>
                  <a:pt x="544160" y="1535267"/>
                  <a:pt x="462765" y="1558544"/>
                  <a:pt x="395360" y="1610513"/>
                </a:cubicBezTo>
                <a:cubicBezTo>
                  <a:pt x="359915" y="1637841"/>
                  <a:pt x="337417" y="1641896"/>
                  <a:pt x="320595" y="1623989"/>
                </a:cubicBezTo>
                <a:cubicBezTo>
                  <a:pt x="314314" y="1617302"/>
                  <a:pt x="312991" y="1612325"/>
                  <a:pt x="312991" y="1595387"/>
                </a:cubicBezTo>
                <a:cubicBezTo>
                  <a:pt x="312991" y="1577075"/>
                  <a:pt x="314353" y="1572805"/>
                  <a:pt x="325725" y="1555496"/>
                </a:cubicBezTo>
                <a:cubicBezTo>
                  <a:pt x="343186" y="1528918"/>
                  <a:pt x="394682" y="1478440"/>
                  <a:pt x="434759" y="1448618"/>
                </a:cubicBezTo>
                <a:cubicBezTo>
                  <a:pt x="535388" y="1373737"/>
                  <a:pt x="628013" y="1336549"/>
                  <a:pt x="714513" y="1336300"/>
                </a:cubicBezTo>
                <a:cubicBezTo>
                  <a:pt x="755835" y="1336185"/>
                  <a:pt x="777235" y="1340284"/>
                  <a:pt x="808543" y="1354329"/>
                </a:cubicBezTo>
                <a:cubicBezTo>
                  <a:pt x="836501" y="1366870"/>
                  <a:pt x="852528" y="1378564"/>
                  <a:pt x="884956" y="1410083"/>
                </a:cubicBezTo>
                <a:cubicBezTo>
                  <a:pt x="964817" y="1487707"/>
                  <a:pt x="1031138" y="1527196"/>
                  <a:pt x="1119314" y="1549622"/>
                </a:cubicBezTo>
                <a:cubicBezTo>
                  <a:pt x="1200911" y="1570375"/>
                  <a:pt x="1316307" y="1559790"/>
                  <a:pt x="1395417" y="1524294"/>
                </a:cubicBezTo>
                <a:cubicBezTo>
                  <a:pt x="1465608" y="1492800"/>
                  <a:pt x="1522526" y="1437878"/>
                  <a:pt x="1564912" y="1360746"/>
                </a:cubicBezTo>
                <a:cubicBezTo>
                  <a:pt x="1583820" y="1326336"/>
                  <a:pt x="1598668" y="1310705"/>
                  <a:pt x="1624085" y="1298453"/>
                </a:cubicBezTo>
                <a:cubicBezTo>
                  <a:pt x="1649391" y="1286253"/>
                  <a:pt x="1684354" y="1281014"/>
                  <a:pt x="1742083" y="1280770"/>
                </a:cubicBezTo>
                <a:cubicBezTo>
                  <a:pt x="1804833" y="1280504"/>
                  <a:pt x="1843744" y="1290371"/>
                  <a:pt x="1867776" y="1312642"/>
                </a:cubicBezTo>
                <a:cubicBezTo>
                  <a:pt x="1888758" y="1332086"/>
                  <a:pt x="1896314" y="1371542"/>
                  <a:pt x="1886404" y="1409914"/>
                </a:cubicBezTo>
                <a:cubicBezTo>
                  <a:pt x="1879218" y="1437737"/>
                  <a:pt x="1868945" y="1454927"/>
                  <a:pt x="1848536" y="1473278"/>
                </a:cubicBezTo>
                <a:cubicBezTo>
                  <a:pt x="1824862" y="1494563"/>
                  <a:pt x="1803768" y="1501494"/>
                  <a:pt x="1752081" y="1504971"/>
                </a:cubicBezTo>
                <a:cubicBezTo>
                  <a:pt x="1615145" y="1514180"/>
                  <a:pt x="1530847" y="1549866"/>
                  <a:pt x="1470668" y="1624103"/>
                </a:cubicBezTo>
                <a:cubicBezTo>
                  <a:pt x="1440919" y="1660802"/>
                  <a:pt x="1422648" y="1704579"/>
                  <a:pt x="1412519" y="1763434"/>
                </a:cubicBezTo>
                <a:cubicBezTo>
                  <a:pt x="1406400" y="1798983"/>
                  <a:pt x="1406116" y="1818753"/>
                  <a:pt x="1406116" y="2208373"/>
                </a:cubicBezTo>
                <a:lnTo>
                  <a:pt x="1406116" y="2616110"/>
                </a:lnTo>
                <a:lnTo>
                  <a:pt x="1542961" y="2617002"/>
                </a:lnTo>
                <a:cubicBezTo>
                  <a:pt x="1618226" y="2617494"/>
                  <a:pt x="1745581" y="2618246"/>
                  <a:pt x="1825972" y="2618676"/>
                </a:cubicBezTo>
                <a:lnTo>
                  <a:pt x="1972138" y="2619459"/>
                </a:lnTo>
                <a:close/>
                <a:moveTo>
                  <a:pt x="1838778" y="1776864"/>
                </a:moveTo>
                <a:cubicBezTo>
                  <a:pt x="1795442" y="1758375"/>
                  <a:pt x="1793886" y="1694422"/>
                  <a:pt x="1836310" y="1675427"/>
                </a:cubicBezTo>
                <a:cubicBezTo>
                  <a:pt x="1847741" y="1670309"/>
                  <a:pt x="1855177" y="1669672"/>
                  <a:pt x="1885066" y="1671249"/>
                </a:cubicBezTo>
                <a:cubicBezTo>
                  <a:pt x="2003029" y="1677472"/>
                  <a:pt x="2102118" y="1618887"/>
                  <a:pt x="2159009" y="1509285"/>
                </a:cubicBezTo>
                <a:cubicBezTo>
                  <a:pt x="2186279" y="1456747"/>
                  <a:pt x="2203290" y="1401806"/>
                  <a:pt x="2214639" y="1329607"/>
                </a:cubicBezTo>
                <a:cubicBezTo>
                  <a:pt x="2222802" y="1277680"/>
                  <a:pt x="2222921" y="1161020"/>
                  <a:pt x="2214847" y="1131294"/>
                </a:cubicBezTo>
                <a:cubicBezTo>
                  <a:pt x="2189927" y="1039609"/>
                  <a:pt x="2122730" y="994133"/>
                  <a:pt x="1996989" y="983860"/>
                </a:cubicBezTo>
                <a:cubicBezTo>
                  <a:pt x="1953238" y="980285"/>
                  <a:pt x="1890868" y="983629"/>
                  <a:pt x="1839240" y="992327"/>
                </a:cubicBezTo>
                <a:cubicBezTo>
                  <a:pt x="1822366" y="995169"/>
                  <a:pt x="1803603" y="996564"/>
                  <a:pt x="1797545" y="995427"/>
                </a:cubicBezTo>
                <a:cubicBezTo>
                  <a:pt x="1784595" y="992998"/>
                  <a:pt x="1768403" y="980257"/>
                  <a:pt x="1761637" y="967171"/>
                </a:cubicBezTo>
                <a:cubicBezTo>
                  <a:pt x="1751056" y="946708"/>
                  <a:pt x="1759388" y="909472"/>
                  <a:pt x="1777135" y="897917"/>
                </a:cubicBezTo>
                <a:cubicBezTo>
                  <a:pt x="1784808" y="892921"/>
                  <a:pt x="1819035" y="885384"/>
                  <a:pt x="1866642" y="878206"/>
                </a:cubicBezTo>
                <a:cubicBezTo>
                  <a:pt x="1907165" y="872097"/>
                  <a:pt x="2024161" y="873042"/>
                  <a:pt x="2060474" y="879772"/>
                </a:cubicBezTo>
                <a:cubicBezTo>
                  <a:pt x="2181077" y="902124"/>
                  <a:pt x="2255151" y="955714"/>
                  <a:pt x="2301124" y="1053874"/>
                </a:cubicBezTo>
                <a:cubicBezTo>
                  <a:pt x="2327593" y="1110390"/>
                  <a:pt x="2335996" y="1162271"/>
                  <a:pt x="2330375" y="1234476"/>
                </a:cubicBezTo>
                <a:cubicBezTo>
                  <a:pt x="2318630" y="1385366"/>
                  <a:pt x="2297355" y="1473390"/>
                  <a:pt x="2251629" y="1560280"/>
                </a:cubicBezTo>
                <a:cubicBezTo>
                  <a:pt x="2191750" y="1674065"/>
                  <a:pt x="2099056" y="1746248"/>
                  <a:pt x="1979192" y="1772430"/>
                </a:cubicBezTo>
                <a:cubicBezTo>
                  <a:pt x="1949687" y="1778875"/>
                  <a:pt x="1850814" y="1781997"/>
                  <a:pt x="1838783" y="1776864"/>
                </a:cubicBezTo>
                <a:close/>
              </a:path>
            </a:pathLst>
          </a:custGeom>
          <a:solidFill>
            <a:schemeClr val="accent1">
              <a:lumMod val="75000"/>
            </a:schemeClr>
          </a:solidFill>
          <a:ln w="9525" cap="flat">
            <a:solidFill>
              <a:schemeClr val="bg1"/>
            </a:solidFill>
            <a:prstDash val="solid"/>
            <a:miter/>
          </a:ln>
        </p:spPr>
        <p:txBody>
          <a:bodyPr rtlCol="0" anchor="ctr"/>
          <a:lstStyle/>
          <a:p>
            <a:endParaRPr lang="en-US"/>
          </a:p>
        </p:txBody>
      </p:sp>
      <p:sp>
        <p:nvSpPr>
          <p:cNvPr id="56" name="Rectangle 55">
            <a:extLst>
              <a:ext uri="{FF2B5EF4-FFF2-40B4-BE49-F238E27FC236}">
                <a16:creationId xmlns:a16="http://schemas.microsoft.com/office/drawing/2014/main" id="{ABA6CB0A-DABA-E917-C118-7E0EE7ABF62D}"/>
              </a:ext>
            </a:extLst>
          </p:cNvPr>
          <p:cNvSpPr/>
          <p:nvPr/>
        </p:nvSpPr>
        <p:spPr>
          <a:xfrm>
            <a:off x="6330919" y="2018413"/>
            <a:ext cx="1585834" cy="4197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80000"/>
              </a:lnSpc>
            </a:pPr>
            <a:r>
              <a:rPr lang="en-US" sz="2000" b="1" dirty="0">
                <a:solidFill>
                  <a:schemeClr val="accent6"/>
                </a:solidFill>
              </a:rPr>
              <a:t>Other definitions</a:t>
            </a:r>
          </a:p>
        </p:txBody>
      </p:sp>
      <p:sp>
        <p:nvSpPr>
          <p:cNvPr id="57" name="Rectangle 56">
            <a:extLst>
              <a:ext uri="{FF2B5EF4-FFF2-40B4-BE49-F238E27FC236}">
                <a16:creationId xmlns:a16="http://schemas.microsoft.com/office/drawing/2014/main" id="{4C10A72B-E519-B716-A53D-30671DD6CD03}"/>
              </a:ext>
            </a:extLst>
          </p:cNvPr>
          <p:cNvSpPr/>
          <p:nvPr/>
        </p:nvSpPr>
        <p:spPr>
          <a:xfrm>
            <a:off x="9183914" y="2018413"/>
            <a:ext cx="2385786" cy="4197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80000"/>
              </a:lnSpc>
            </a:pPr>
            <a:r>
              <a:rPr lang="en-US" sz="2000" b="1" dirty="0">
                <a:solidFill>
                  <a:schemeClr val="accent6"/>
                </a:solidFill>
              </a:rPr>
              <a:t>Variation by disease type and severity</a:t>
            </a:r>
            <a:r>
              <a:rPr lang="en-US" sz="2000" baseline="30000" dirty="0">
                <a:solidFill>
                  <a:schemeClr val="accent6"/>
                </a:solidFill>
              </a:rPr>
              <a:t>1</a:t>
            </a:r>
          </a:p>
        </p:txBody>
      </p:sp>
      <p:pic>
        <p:nvPicPr>
          <p:cNvPr id="59" name="Graphic 58">
            <a:extLst>
              <a:ext uri="{FF2B5EF4-FFF2-40B4-BE49-F238E27FC236}">
                <a16:creationId xmlns:a16="http://schemas.microsoft.com/office/drawing/2014/main" id="{93A9586D-4C0F-6C98-2E26-27D25EA5891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2676240" y="1882403"/>
            <a:ext cx="642822" cy="668299"/>
          </a:xfrm>
          <a:prstGeom prst="rect">
            <a:avLst/>
          </a:prstGeom>
        </p:spPr>
      </p:pic>
      <p:sp>
        <p:nvSpPr>
          <p:cNvPr id="60" name="Ovale 8">
            <a:extLst>
              <a:ext uri="{FF2B5EF4-FFF2-40B4-BE49-F238E27FC236}">
                <a16:creationId xmlns:a16="http://schemas.microsoft.com/office/drawing/2014/main" id="{01C068B2-9505-3BBC-E05F-C9B3EB8F43C5}"/>
              </a:ext>
            </a:extLst>
          </p:cNvPr>
          <p:cNvSpPr/>
          <p:nvPr/>
        </p:nvSpPr>
        <p:spPr>
          <a:xfrm>
            <a:off x="5350972" y="1748918"/>
            <a:ext cx="958710" cy="95871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Graphic 61">
            <a:extLst>
              <a:ext uri="{FF2B5EF4-FFF2-40B4-BE49-F238E27FC236}">
                <a16:creationId xmlns:a16="http://schemas.microsoft.com/office/drawing/2014/main" id="{54BCE004-9C69-D6AE-A22A-EDA8E1D636D2}"/>
              </a:ext>
            </a:extLst>
          </p:cNvPr>
          <p:cNvSpPr/>
          <p:nvPr/>
        </p:nvSpPr>
        <p:spPr>
          <a:xfrm>
            <a:off x="5474588" y="1904343"/>
            <a:ext cx="734077" cy="597432"/>
          </a:xfrm>
          <a:custGeom>
            <a:avLst/>
            <a:gdLst>
              <a:gd name="connsiteX0" fmla="*/ 1185343 w 3276275"/>
              <a:gd name="connsiteY0" fmla="*/ 2659490 h 2666411"/>
              <a:gd name="connsiteX1" fmla="*/ 1164324 w 3276275"/>
              <a:gd name="connsiteY1" fmla="*/ 2583582 h 2666411"/>
              <a:gd name="connsiteX2" fmla="*/ 1169953 w 3276275"/>
              <a:gd name="connsiteY2" fmla="*/ 2556365 h 2666411"/>
              <a:gd name="connsiteX3" fmla="*/ 1152822 w 3276275"/>
              <a:gd name="connsiteY3" fmla="*/ 2526487 h 2666411"/>
              <a:gd name="connsiteX4" fmla="*/ 1262918 w 3276275"/>
              <a:gd name="connsiteY4" fmla="*/ 2178904 h 2666411"/>
              <a:gd name="connsiteX5" fmla="*/ 1473948 w 3276275"/>
              <a:gd name="connsiteY5" fmla="*/ 2114233 h 2666411"/>
              <a:gd name="connsiteX6" fmla="*/ 1623570 w 3276275"/>
              <a:gd name="connsiteY6" fmla="*/ 2148772 h 2666411"/>
              <a:gd name="connsiteX7" fmla="*/ 1659361 w 3276275"/>
              <a:gd name="connsiteY7" fmla="*/ 2201915 h 2666411"/>
              <a:gd name="connsiteX8" fmla="*/ 1630222 w 3276275"/>
              <a:gd name="connsiteY8" fmla="*/ 2247182 h 2666411"/>
              <a:gd name="connsiteX9" fmla="*/ 1586301 w 3276275"/>
              <a:gd name="connsiteY9" fmla="*/ 2284242 h 2666411"/>
              <a:gd name="connsiteX10" fmla="*/ 1576119 w 3276275"/>
              <a:gd name="connsiteY10" fmla="*/ 2339667 h 2666411"/>
              <a:gd name="connsiteX11" fmla="*/ 1565501 w 3276275"/>
              <a:gd name="connsiteY11" fmla="*/ 2407292 h 2666411"/>
              <a:gd name="connsiteX12" fmla="*/ 1440201 w 3276275"/>
              <a:gd name="connsiteY12" fmla="*/ 2566589 h 2666411"/>
              <a:gd name="connsiteX13" fmla="*/ 1310209 w 3276275"/>
              <a:gd name="connsiteY13" fmla="*/ 2598669 h 2666411"/>
              <a:gd name="connsiteX14" fmla="*/ 1264187 w 3276275"/>
              <a:gd name="connsiteY14" fmla="*/ 2600826 h 2666411"/>
              <a:gd name="connsiteX15" fmla="*/ 1261274 w 3276275"/>
              <a:gd name="connsiteY15" fmla="*/ 2618263 h 2666411"/>
              <a:gd name="connsiteX16" fmla="*/ 1210146 w 3276275"/>
              <a:gd name="connsiteY16" fmla="*/ 2666411 h 2666411"/>
              <a:gd name="connsiteX17" fmla="*/ 1185343 w 3276275"/>
              <a:gd name="connsiteY17" fmla="*/ 2659489 h 2666411"/>
              <a:gd name="connsiteX18" fmla="*/ 1357896 w 3276275"/>
              <a:gd name="connsiteY18" fmla="*/ 2490266 h 2666411"/>
              <a:gd name="connsiteX19" fmla="*/ 1455170 w 3276275"/>
              <a:gd name="connsiteY19" fmla="*/ 2410833 h 2666411"/>
              <a:gd name="connsiteX20" fmla="*/ 1478329 w 3276275"/>
              <a:gd name="connsiteY20" fmla="*/ 2302973 h 2666411"/>
              <a:gd name="connsiteX21" fmla="*/ 1494541 w 3276275"/>
              <a:gd name="connsiteY21" fmla="*/ 2242198 h 2666411"/>
              <a:gd name="connsiteX22" fmla="*/ 1506922 w 3276275"/>
              <a:gd name="connsiteY22" fmla="*/ 2214718 h 2666411"/>
              <a:gd name="connsiteX23" fmla="*/ 1446223 w 3276275"/>
              <a:gd name="connsiteY23" fmla="*/ 2217757 h 2666411"/>
              <a:gd name="connsiteX24" fmla="*/ 1330792 w 3276275"/>
              <a:gd name="connsiteY24" fmla="*/ 2258229 h 2666411"/>
              <a:gd name="connsiteX25" fmla="*/ 1216175 w 3276275"/>
              <a:gd name="connsiteY25" fmla="*/ 2395507 h 2666411"/>
              <a:gd name="connsiteX26" fmla="*/ 1241860 w 3276275"/>
              <a:gd name="connsiteY26" fmla="*/ 2392630 h 2666411"/>
              <a:gd name="connsiteX27" fmla="*/ 1345201 w 3276275"/>
              <a:gd name="connsiteY27" fmla="*/ 2274958 h 2666411"/>
              <a:gd name="connsiteX28" fmla="*/ 1418683 w 3276275"/>
              <a:gd name="connsiteY28" fmla="*/ 2295967 h 2666411"/>
              <a:gd name="connsiteX29" fmla="*/ 1390027 w 3276275"/>
              <a:gd name="connsiteY29" fmla="*/ 2370344 h 2666411"/>
              <a:gd name="connsiteX30" fmla="*/ 1345108 w 3276275"/>
              <a:gd name="connsiteY30" fmla="*/ 2421760 h 2666411"/>
              <a:gd name="connsiteX31" fmla="*/ 1301272 w 3276275"/>
              <a:gd name="connsiteY31" fmla="*/ 2495376 h 2666411"/>
              <a:gd name="connsiteX32" fmla="*/ 1357896 w 3276275"/>
              <a:gd name="connsiteY32" fmla="*/ 2490266 h 2666411"/>
              <a:gd name="connsiteX33" fmla="*/ 478047 w 3276275"/>
              <a:gd name="connsiteY33" fmla="*/ 2651614 h 2666411"/>
              <a:gd name="connsiteX34" fmla="*/ 454545 w 3276275"/>
              <a:gd name="connsiteY34" fmla="*/ 2414013 h 2666411"/>
              <a:gd name="connsiteX35" fmla="*/ 455622 w 3276275"/>
              <a:gd name="connsiteY35" fmla="*/ 2205923 h 2666411"/>
              <a:gd name="connsiteX36" fmla="*/ 466091 w 3276275"/>
              <a:gd name="connsiteY36" fmla="*/ 2194998 h 2666411"/>
              <a:gd name="connsiteX37" fmla="*/ 534359 w 3276275"/>
              <a:gd name="connsiteY37" fmla="*/ 2189657 h 2666411"/>
              <a:gd name="connsiteX38" fmla="*/ 553129 w 3276275"/>
              <a:gd name="connsiteY38" fmla="*/ 2387832 h 2666411"/>
              <a:gd name="connsiteX39" fmla="*/ 553129 w 3276275"/>
              <a:gd name="connsiteY39" fmla="*/ 2556247 h 2666411"/>
              <a:gd name="connsiteX40" fmla="*/ 726262 w 3276275"/>
              <a:gd name="connsiteY40" fmla="*/ 2557261 h 2666411"/>
              <a:gd name="connsiteX41" fmla="*/ 899395 w 3276275"/>
              <a:gd name="connsiteY41" fmla="*/ 2558274 h 2666411"/>
              <a:gd name="connsiteX42" fmla="*/ 912297 w 3276275"/>
              <a:gd name="connsiteY42" fmla="*/ 2568119 h 2666411"/>
              <a:gd name="connsiteX43" fmla="*/ 901899 w 3276275"/>
              <a:gd name="connsiteY43" fmla="*/ 2654443 h 2666411"/>
              <a:gd name="connsiteX44" fmla="*/ 690639 w 3276275"/>
              <a:gd name="connsiteY44" fmla="*/ 2659251 h 2666411"/>
              <a:gd name="connsiteX45" fmla="*/ 478047 w 3276275"/>
              <a:gd name="connsiteY45" fmla="*/ 2651613 h 2666411"/>
              <a:gd name="connsiteX46" fmla="*/ 2313268 w 3276275"/>
              <a:gd name="connsiteY46" fmla="*/ 2654294 h 2666411"/>
              <a:gd name="connsiteX47" fmla="*/ 2303653 w 3276275"/>
              <a:gd name="connsiteY47" fmla="*/ 2568120 h 2666411"/>
              <a:gd name="connsiteX48" fmla="*/ 2316555 w 3276275"/>
              <a:gd name="connsiteY48" fmla="*/ 2558276 h 2666411"/>
              <a:gd name="connsiteX49" fmla="*/ 2489688 w 3276275"/>
              <a:gd name="connsiteY49" fmla="*/ 2557262 h 2666411"/>
              <a:gd name="connsiteX50" fmla="*/ 2662821 w 3276275"/>
              <a:gd name="connsiteY50" fmla="*/ 2556248 h 2666411"/>
              <a:gd name="connsiteX51" fmla="*/ 2662821 w 3276275"/>
              <a:gd name="connsiteY51" fmla="*/ 2387833 h 2666411"/>
              <a:gd name="connsiteX52" fmla="*/ 2681591 w 3276275"/>
              <a:gd name="connsiteY52" fmla="*/ 2189659 h 2666411"/>
              <a:gd name="connsiteX53" fmla="*/ 2749859 w 3276275"/>
              <a:gd name="connsiteY53" fmla="*/ 2195000 h 2666411"/>
              <a:gd name="connsiteX54" fmla="*/ 2760327 w 3276275"/>
              <a:gd name="connsiteY54" fmla="*/ 2205925 h 2666411"/>
              <a:gd name="connsiteX55" fmla="*/ 2761406 w 3276275"/>
              <a:gd name="connsiteY55" fmla="*/ 2414014 h 2666411"/>
              <a:gd name="connsiteX56" fmla="*/ 2737388 w 3276275"/>
              <a:gd name="connsiteY56" fmla="*/ 2651757 h 2666411"/>
              <a:gd name="connsiteX57" fmla="*/ 2524056 w 3276275"/>
              <a:gd name="connsiteY57" fmla="*/ 2659196 h 2666411"/>
              <a:gd name="connsiteX58" fmla="*/ 2313269 w 3276275"/>
              <a:gd name="connsiteY58" fmla="*/ 2654295 h 2666411"/>
              <a:gd name="connsiteX59" fmla="*/ 1656557 w 3276275"/>
              <a:gd name="connsiteY59" fmla="*/ 2645071 h 2666411"/>
              <a:gd name="connsiteX60" fmla="*/ 1557221 w 3276275"/>
              <a:gd name="connsiteY60" fmla="*/ 2576824 h 2666411"/>
              <a:gd name="connsiteX61" fmla="*/ 1589807 w 3276275"/>
              <a:gd name="connsiteY61" fmla="*/ 2516105 h 2666411"/>
              <a:gd name="connsiteX62" fmla="*/ 1634093 w 3276275"/>
              <a:gd name="connsiteY62" fmla="*/ 2468789 h 2666411"/>
              <a:gd name="connsiteX63" fmla="*/ 1639840 w 3276275"/>
              <a:gd name="connsiteY63" fmla="*/ 2425305 h 2666411"/>
              <a:gd name="connsiteX64" fmla="*/ 1680023 w 3276275"/>
              <a:gd name="connsiteY64" fmla="*/ 2290628 h 2666411"/>
              <a:gd name="connsiteX65" fmla="*/ 1905556 w 3276275"/>
              <a:gd name="connsiteY65" fmla="*/ 2167035 h 2666411"/>
              <a:gd name="connsiteX66" fmla="*/ 1951392 w 3276275"/>
              <a:gd name="connsiteY66" fmla="*/ 2164683 h 2666411"/>
              <a:gd name="connsiteX67" fmla="*/ 1955423 w 3276275"/>
              <a:gd name="connsiteY67" fmla="*/ 2146954 h 2666411"/>
              <a:gd name="connsiteX68" fmla="*/ 1979613 w 3276275"/>
              <a:gd name="connsiteY68" fmla="*/ 2106000 h 2666411"/>
              <a:gd name="connsiteX69" fmla="*/ 2049434 w 3276275"/>
              <a:gd name="connsiteY69" fmla="*/ 2124760 h 2666411"/>
              <a:gd name="connsiteX70" fmla="*/ 2051105 w 3276275"/>
              <a:gd name="connsiteY70" fmla="*/ 2185809 h 2666411"/>
              <a:gd name="connsiteX71" fmla="*/ 2045705 w 3276275"/>
              <a:gd name="connsiteY71" fmla="*/ 2211955 h 2666411"/>
              <a:gd name="connsiteX72" fmla="*/ 2056587 w 3276275"/>
              <a:gd name="connsiteY72" fmla="*/ 2228080 h 2666411"/>
              <a:gd name="connsiteX73" fmla="*/ 2100502 w 3276275"/>
              <a:gd name="connsiteY73" fmla="*/ 2370344 h 2666411"/>
              <a:gd name="connsiteX74" fmla="*/ 2091148 w 3276275"/>
              <a:gd name="connsiteY74" fmla="*/ 2435357 h 2666411"/>
              <a:gd name="connsiteX75" fmla="*/ 1932406 w 3276275"/>
              <a:gd name="connsiteY75" fmla="*/ 2598394 h 2666411"/>
              <a:gd name="connsiteX76" fmla="*/ 1656557 w 3276275"/>
              <a:gd name="connsiteY76" fmla="*/ 2645071 h 2666411"/>
              <a:gd name="connsiteX77" fmla="*/ 1797434 w 3276275"/>
              <a:gd name="connsiteY77" fmla="*/ 2542380 h 2666411"/>
              <a:gd name="connsiteX78" fmla="*/ 1965493 w 3276275"/>
              <a:gd name="connsiteY78" fmla="*/ 2450042 h 2666411"/>
              <a:gd name="connsiteX79" fmla="*/ 1999186 w 3276275"/>
              <a:gd name="connsiteY79" fmla="*/ 2374824 h 2666411"/>
              <a:gd name="connsiteX80" fmla="*/ 1979646 w 3276275"/>
              <a:gd name="connsiteY80" fmla="*/ 2365310 h 2666411"/>
              <a:gd name="connsiteX81" fmla="*/ 1872322 w 3276275"/>
              <a:gd name="connsiteY81" fmla="*/ 2489766 h 2666411"/>
              <a:gd name="connsiteX82" fmla="*/ 1793488 w 3276275"/>
              <a:gd name="connsiteY82" fmla="*/ 2450400 h 2666411"/>
              <a:gd name="connsiteX83" fmla="*/ 1832900 w 3276275"/>
              <a:gd name="connsiteY83" fmla="*/ 2388074 h 2666411"/>
              <a:gd name="connsiteX84" fmla="*/ 1877998 w 3276275"/>
              <a:gd name="connsiteY84" fmla="*/ 2334886 h 2666411"/>
              <a:gd name="connsiteX85" fmla="*/ 1914678 w 3276275"/>
              <a:gd name="connsiteY85" fmla="*/ 2270224 h 2666411"/>
              <a:gd name="connsiteX86" fmla="*/ 1866033 w 3276275"/>
              <a:gd name="connsiteY86" fmla="*/ 2273325 h 2666411"/>
              <a:gd name="connsiteX87" fmla="*/ 1744286 w 3276275"/>
              <a:gd name="connsiteY87" fmla="*/ 2411250 h 2666411"/>
              <a:gd name="connsiteX88" fmla="*/ 1736812 w 3276275"/>
              <a:gd name="connsiteY88" fmla="*/ 2470484 h 2666411"/>
              <a:gd name="connsiteX89" fmla="*/ 1721076 w 3276275"/>
              <a:gd name="connsiteY89" fmla="*/ 2524848 h 2666411"/>
              <a:gd name="connsiteX90" fmla="*/ 1709027 w 3276275"/>
              <a:gd name="connsiteY90" fmla="*/ 2552000 h 2666411"/>
              <a:gd name="connsiteX91" fmla="*/ 1797434 w 3276275"/>
              <a:gd name="connsiteY91" fmla="*/ 2542380 h 2666411"/>
              <a:gd name="connsiteX92" fmla="*/ 482286 w 3276275"/>
              <a:gd name="connsiteY92" fmla="*/ 2075336 h 2666411"/>
              <a:gd name="connsiteX93" fmla="*/ 461898 w 3276275"/>
              <a:gd name="connsiteY93" fmla="*/ 2056896 h 2666411"/>
              <a:gd name="connsiteX94" fmla="*/ 453850 w 3276275"/>
              <a:gd name="connsiteY94" fmla="*/ 2009822 h 2666411"/>
              <a:gd name="connsiteX95" fmla="*/ 453850 w 3276275"/>
              <a:gd name="connsiteY95" fmla="*/ 1974797 h 2666411"/>
              <a:gd name="connsiteX96" fmla="*/ 443389 w 3276275"/>
              <a:gd name="connsiteY96" fmla="*/ 1980206 h 2666411"/>
              <a:gd name="connsiteX97" fmla="*/ 372376 w 3276275"/>
              <a:gd name="connsiteY97" fmla="*/ 1923219 h 2666411"/>
              <a:gd name="connsiteX98" fmla="*/ 414607 w 3276275"/>
              <a:gd name="connsiteY98" fmla="*/ 1870616 h 2666411"/>
              <a:gd name="connsiteX99" fmla="*/ 453850 w 3276275"/>
              <a:gd name="connsiteY99" fmla="*/ 1831260 h 2666411"/>
              <a:gd name="connsiteX100" fmla="*/ 453850 w 3276275"/>
              <a:gd name="connsiteY100" fmla="*/ 1711641 h 2666411"/>
              <a:gd name="connsiteX101" fmla="*/ 450685 w 3276275"/>
              <a:gd name="connsiteY101" fmla="*/ 1592024 h 2666411"/>
              <a:gd name="connsiteX102" fmla="*/ 346973 w 3276275"/>
              <a:gd name="connsiteY102" fmla="*/ 1650115 h 2666411"/>
              <a:gd name="connsiteX103" fmla="*/ 246426 w 3276275"/>
              <a:gd name="connsiteY103" fmla="*/ 1708206 h 2666411"/>
              <a:gd name="connsiteX104" fmla="*/ 233646 w 3276275"/>
              <a:gd name="connsiteY104" fmla="*/ 1755761 h 2666411"/>
              <a:gd name="connsiteX105" fmla="*/ 201913 w 3276275"/>
              <a:gd name="connsiteY105" fmla="*/ 1827442 h 2666411"/>
              <a:gd name="connsiteX106" fmla="*/ 174354 w 3276275"/>
              <a:gd name="connsiteY106" fmla="*/ 1836676 h 2666411"/>
              <a:gd name="connsiteX107" fmla="*/ 122352 w 3276275"/>
              <a:gd name="connsiteY107" fmla="*/ 1794838 h 2666411"/>
              <a:gd name="connsiteX108" fmla="*/ 117268 w 3276275"/>
              <a:gd name="connsiteY108" fmla="*/ 1784200 h 2666411"/>
              <a:gd name="connsiteX109" fmla="*/ 84614 w 3276275"/>
              <a:gd name="connsiteY109" fmla="*/ 1800638 h 2666411"/>
              <a:gd name="connsiteX110" fmla="*/ 13296 w 3276275"/>
              <a:gd name="connsiteY110" fmla="*/ 1797572 h 2666411"/>
              <a:gd name="connsiteX111" fmla="*/ 0 w 3276275"/>
              <a:gd name="connsiteY111" fmla="*/ 1765849 h 2666411"/>
              <a:gd name="connsiteX112" fmla="*/ 39889 w 3276275"/>
              <a:gd name="connsiteY112" fmla="*/ 1710138 h 2666411"/>
              <a:gd name="connsiteX113" fmla="*/ 67368 w 3276275"/>
              <a:gd name="connsiteY113" fmla="*/ 1692395 h 2666411"/>
              <a:gd name="connsiteX114" fmla="*/ 58074 w 3276275"/>
              <a:gd name="connsiteY114" fmla="*/ 1683245 h 2666411"/>
              <a:gd name="connsiteX115" fmla="*/ 39003 w 3276275"/>
              <a:gd name="connsiteY115" fmla="*/ 1643412 h 2666411"/>
              <a:gd name="connsiteX116" fmla="*/ 60843 w 3276275"/>
              <a:gd name="connsiteY116" fmla="*/ 1602980 h 2666411"/>
              <a:gd name="connsiteX117" fmla="*/ 144331 w 3276275"/>
              <a:gd name="connsiteY117" fmla="*/ 1606282 h 2666411"/>
              <a:gd name="connsiteX118" fmla="*/ 196013 w 3276275"/>
              <a:gd name="connsiteY118" fmla="*/ 1619896 h 2666411"/>
              <a:gd name="connsiteX119" fmla="*/ 298261 w 3276275"/>
              <a:gd name="connsiteY119" fmla="*/ 1560850 h 2666411"/>
              <a:gd name="connsiteX120" fmla="*/ 397927 w 3276275"/>
              <a:gd name="connsiteY120" fmla="*/ 1499425 h 2666411"/>
              <a:gd name="connsiteX121" fmla="*/ 296066 w 3276275"/>
              <a:gd name="connsiteY121" fmla="*/ 1439605 h 2666411"/>
              <a:gd name="connsiteX122" fmla="*/ 196786 w 3276275"/>
              <a:gd name="connsiteY122" fmla="*/ 1382165 h 2666411"/>
              <a:gd name="connsiteX123" fmla="*/ 152465 w 3276275"/>
              <a:gd name="connsiteY123" fmla="*/ 1393738 h 2666411"/>
              <a:gd name="connsiteX124" fmla="*/ 94734 w 3276275"/>
              <a:gd name="connsiteY124" fmla="*/ 1406857 h 2666411"/>
              <a:gd name="connsiteX125" fmla="*/ 58308 w 3276275"/>
              <a:gd name="connsiteY125" fmla="*/ 1319639 h 2666411"/>
              <a:gd name="connsiteX126" fmla="*/ 70089 w 3276275"/>
              <a:gd name="connsiteY126" fmla="*/ 1309295 h 2666411"/>
              <a:gd name="connsiteX127" fmla="*/ 44748 w 3276275"/>
              <a:gd name="connsiteY127" fmla="*/ 1294876 h 2666411"/>
              <a:gd name="connsiteX128" fmla="*/ 759 w 3276275"/>
              <a:gd name="connsiteY128" fmla="*/ 1242996 h 2666411"/>
              <a:gd name="connsiteX129" fmla="*/ 26298 w 3276275"/>
              <a:gd name="connsiteY129" fmla="*/ 1193489 h 2666411"/>
              <a:gd name="connsiteX130" fmla="*/ 89901 w 3276275"/>
              <a:gd name="connsiteY130" fmla="*/ 1203579 h 2666411"/>
              <a:gd name="connsiteX131" fmla="*/ 119829 w 3276275"/>
              <a:gd name="connsiteY131" fmla="*/ 1219364 h 2666411"/>
              <a:gd name="connsiteX132" fmla="*/ 122139 w 3276275"/>
              <a:gd name="connsiteY132" fmla="*/ 1207049 h 2666411"/>
              <a:gd name="connsiteX133" fmla="*/ 159769 w 3276275"/>
              <a:gd name="connsiteY133" fmla="*/ 1166036 h 2666411"/>
              <a:gd name="connsiteX134" fmla="*/ 189533 w 3276275"/>
              <a:gd name="connsiteY134" fmla="*/ 1168040 h 2666411"/>
              <a:gd name="connsiteX135" fmla="*/ 212306 w 3276275"/>
              <a:gd name="connsiteY135" fmla="*/ 1183636 h 2666411"/>
              <a:gd name="connsiteX136" fmla="*/ 232142 w 3276275"/>
              <a:gd name="connsiteY136" fmla="*/ 1240981 h 2666411"/>
              <a:gd name="connsiteX137" fmla="*/ 251148 w 3276275"/>
              <a:gd name="connsiteY137" fmla="*/ 1294515 h 2666411"/>
              <a:gd name="connsiteX138" fmla="*/ 451970 w 3276275"/>
              <a:gd name="connsiteY138" fmla="*/ 1411183 h 2666411"/>
              <a:gd name="connsiteX139" fmla="*/ 453849 w 3276275"/>
              <a:gd name="connsiteY139" fmla="*/ 1293572 h 2666411"/>
              <a:gd name="connsiteX140" fmla="*/ 453849 w 3276275"/>
              <a:gd name="connsiteY140" fmla="*/ 1175961 h 2666411"/>
              <a:gd name="connsiteX141" fmla="*/ 413599 w 3276275"/>
              <a:gd name="connsiteY141" fmla="*/ 1134842 h 2666411"/>
              <a:gd name="connsiteX142" fmla="*/ 372852 w 3276275"/>
              <a:gd name="connsiteY142" fmla="*/ 1058002 h 2666411"/>
              <a:gd name="connsiteX143" fmla="*/ 445540 w 3276275"/>
              <a:gd name="connsiteY143" fmla="*/ 1026412 h 2666411"/>
              <a:gd name="connsiteX144" fmla="*/ 454404 w 3276275"/>
              <a:gd name="connsiteY144" fmla="*/ 991599 h 2666411"/>
              <a:gd name="connsiteX145" fmla="*/ 464487 w 3276275"/>
              <a:gd name="connsiteY145" fmla="*/ 944839 h 2666411"/>
              <a:gd name="connsiteX146" fmla="*/ 528584 w 3276275"/>
              <a:gd name="connsiteY146" fmla="*/ 933070 h 2666411"/>
              <a:gd name="connsiteX147" fmla="*/ 553129 w 3276275"/>
              <a:gd name="connsiteY147" fmla="*/ 996377 h 2666411"/>
              <a:gd name="connsiteX148" fmla="*/ 561107 w 3276275"/>
              <a:gd name="connsiteY148" fmla="*/ 1026412 h 2666411"/>
              <a:gd name="connsiteX149" fmla="*/ 635232 w 3276275"/>
              <a:gd name="connsiteY149" fmla="*/ 1082470 h 2666411"/>
              <a:gd name="connsiteX150" fmla="*/ 593905 w 3276275"/>
              <a:gd name="connsiteY150" fmla="*/ 1134454 h 2666411"/>
              <a:gd name="connsiteX151" fmla="*/ 553129 w 3276275"/>
              <a:gd name="connsiteY151" fmla="*/ 1176520 h 2666411"/>
              <a:gd name="connsiteX152" fmla="*/ 553129 w 3276275"/>
              <a:gd name="connsiteY152" fmla="*/ 1293852 h 2666411"/>
              <a:gd name="connsiteX153" fmla="*/ 555788 w 3276275"/>
              <a:gd name="connsiteY153" fmla="*/ 1411060 h 2666411"/>
              <a:gd name="connsiteX154" fmla="*/ 661122 w 3276275"/>
              <a:gd name="connsiteY154" fmla="*/ 1351521 h 2666411"/>
              <a:gd name="connsiteX155" fmla="*/ 763796 w 3276275"/>
              <a:gd name="connsiteY155" fmla="*/ 1292104 h 2666411"/>
              <a:gd name="connsiteX156" fmla="*/ 769877 w 3276275"/>
              <a:gd name="connsiteY156" fmla="*/ 1270975 h 2666411"/>
              <a:gd name="connsiteX157" fmla="*/ 783897 w 3276275"/>
              <a:gd name="connsiteY157" fmla="*/ 1219706 h 2666411"/>
              <a:gd name="connsiteX158" fmla="*/ 805029 w 3276275"/>
              <a:gd name="connsiteY158" fmla="*/ 1176269 h 2666411"/>
              <a:gd name="connsiteX159" fmla="*/ 838558 w 3276275"/>
              <a:gd name="connsiteY159" fmla="*/ 1162972 h 2666411"/>
              <a:gd name="connsiteX160" fmla="*/ 872530 w 3276275"/>
              <a:gd name="connsiteY160" fmla="*/ 1176609 h 2666411"/>
              <a:gd name="connsiteX161" fmla="*/ 888445 w 3276275"/>
              <a:gd name="connsiteY161" fmla="*/ 1204500 h 2666411"/>
              <a:gd name="connsiteX162" fmla="*/ 890725 w 3276275"/>
              <a:gd name="connsiteY162" fmla="*/ 1218753 h 2666411"/>
              <a:gd name="connsiteX163" fmla="*/ 919089 w 3276275"/>
              <a:gd name="connsiteY163" fmla="*/ 1202682 h 2666411"/>
              <a:gd name="connsiteX164" fmla="*/ 963169 w 3276275"/>
              <a:gd name="connsiteY164" fmla="*/ 1186611 h 2666411"/>
              <a:gd name="connsiteX165" fmla="*/ 1011688 w 3276275"/>
              <a:gd name="connsiteY165" fmla="*/ 1234640 h 2666411"/>
              <a:gd name="connsiteX166" fmla="*/ 972476 w 3276275"/>
              <a:gd name="connsiteY166" fmla="*/ 1288939 h 2666411"/>
              <a:gd name="connsiteX167" fmla="*/ 943501 w 3276275"/>
              <a:gd name="connsiteY167" fmla="*/ 1306925 h 2666411"/>
              <a:gd name="connsiteX168" fmla="*/ 951550 w 3276275"/>
              <a:gd name="connsiteY168" fmla="*/ 1315709 h 2666411"/>
              <a:gd name="connsiteX169" fmla="*/ 921048 w 3276275"/>
              <a:gd name="connsiteY169" fmla="*/ 1404545 h 2666411"/>
              <a:gd name="connsiteX170" fmla="*/ 860968 w 3276275"/>
              <a:gd name="connsiteY170" fmla="*/ 1391935 h 2666411"/>
              <a:gd name="connsiteX171" fmla="*/ 816009 w 3276275"/>
              <a:gd name="connsiteY171" fmla="*/ 1379464 h 2666411"/>
              <a:gd name="connsiteX172" fmla="*/ 711012 w 3276275"/>
              <a:gd name="connsiteY172" fmla="*/ 1440089 h 2666411"/>
              <a:gd name="connsiteX173" fmla="*/ 607051 w 3276275"/>
              <a:gd name="connsiteY173" fmla="*/ 1501583 h 2666411"/>
              <a:gd name="connsiteX174" fmla="*/ 817970 w 3276275"/>
              <a:gd name="connsiteY174" fmla="*/ 1620390 h 2666411"/>
              <a:gd name="connsiteX175" fmla="*/ 870516 w 3276275"/>
              <a:gd name="connsiteY175" fmla="*/ 1607516 h 2666411"/>
              <a:gd name="connsiteX176" fmla="*/ 953625 w 3276275"/>
              <a:gd name="connsiteY176" fmla="*/ 1608382 h 2666411"/>
              <a:gd name="connsiteX177" fmla="*/ 955041 w 3276275"/>
              <a:gd name="connsiteY177" fmla="*/ 1682732 h 2666411"/>
              <a:gd name="connsiteX178" fmla="*/ 943688 w 3276275"/>
              <a:gd name="connsiteY178" fmla="*/ 1696188 h 2666411"/>
              <a:gd name="connsiteX179" fmla="*/ 970386 w 3276275"/>
              <a:gd name="connsiteY179" fmla="*/ 1711919 h 2666411"/>
              <a:gd name="connsiteX180" fmla="*/ 1007382 w 3276275"/>
              <a:gd name="connsiteY180" fmla="*/ 1785187 h 2666411"/>
              <a:gd name="connsiteX181" fmla="*/ 916808 w 3276275"/>
              <a:gd name="connsiteY181" fmla="*/ 1798509 h 2666411"/>
              <a:gd name="connsiteX182" fmla="*/ 892232 w 3276275"/>
              <a:gd name="connsiteY182" fmla="*/ 1784077 h 2666411"/>
              <a:gd name="connsiteX183" fmla="*/ 886045 w 3276275"/>
              <a:gd name="connsiteY183" fmla="*/ 1802351 h 2666411"/>
              <a:gd name="connsiteX184" fmla="*/ 822934 w 3276275"/>
              <a:gd name="connsiteY184" fmla="*/ 1837207 h 2666411"/>
              <a:gd name="connsiteX185" fmla="*/ 779503 w 3276275"/>
              <a:gd name="connsiteY185" fmla="*/ 1765082 h 2666411"/>
              <a:gd name="connsiteX186" fmla="*/ 761449 w 3276275"/>
              <a:gd name="connsiteY186" fmla="*/ 1710285 h 2666411"/>
              <a:gd name="connsiteX187" fmla="*/ 556402 w 3276275"/>
              <a:gd name="connsiteY187" fmla="*/ 1592023 h 2666411"/>
              <a:gd name="connsiteX188" fmla="*/ 553129 w 3276275"/>
              <a:gd name="connsiteY188" fmla="*/ 1711340 h 2666411"/>
              <a:gd name="connsiteX189" fmla="*/ 553129 w 3276275"/>
              <a:gd name="connsiteY189" fmla="*/ 1830657 h 2666411"/>
              <a:gd name="connsiteX190" fmla="*/ 589921 w 3276275"/>
              <a:gd name="connsiteY190" fmla="*/ 1868245 h 2666411"/>
              <a:gd name="connsiteX191" fmla="*/ 630697 w 3276275"/>
              <a:gd name="connsiteY191" fmla="*/ 1913578 h 2666411"/>
              <a:gd name="connsiteX192" fmla="*/ 627994 w 3276275"/>
              <a:gd name="connsiteY192" fmla="*/ 1962851 h 2666411"/>
              <a:gd name="connsiteX193" fmla="*/ 561107 w 3276275"/>
              <a:gd name="connsiteY193" fmla="*/ 1980286 h 2666411"/>
              <a:gd name="connsiteX194" fmla="*/ 553116 w 3276275"/>
              <a:gd name="connsiteY194" fmla="*/ 2010910 h 2666411"/>
              <a:gd name="connsiteX195" fmla="*/ 546194 w 3276275"/>
              <a:gd name="connsiteY195" fmla="*/ 2055454 h 2666411"/>
              <a:gd name="connsiteX196" fmla="*/ 482286 w 3276275"/>
              <a:gd name="connsiteY196" fmla="*/ 2075335 h 2666411"/>
              <a:gd name="connsiteX197" fmla="*/ 2201880 w 3276275"/>
              <a:gd name="connsiteY197" fmla="*/ 1877286 h 2666411"/>
              <a:gd name="connsiteX198" fmla="*/ 2096261 w 3276275"/>
              <a:gd name="connsiteY198" fmla="*/ 1824654 h 2666411"/>
              <a:gd name="connsiteX199" fmla="*/ 2008504 w 3276275"/>
              <a:gd name="connsiteY199" fmla="*/ 1682350 h 2666411"/>
              <a:gd name="connsiteX200" fmla="*/ 2015400 w 3276275"/>
              <a:gd name="connsiteY200" fmla="*/ 1544154 h 2666411"/>
              <a:gd name="connsiteX201" fmla="*/ 2226467 w 3276275"/>
              <a:gd name="connsiteY201" fmla="*/ 1369683 h 2666411"/>
              <a:gd name="connsiteX202" fmla="*/ 2249002 w 3276275"/>
              <a:gd name="connsiteY202" fmla="*/ 1366860 h 2666411"/>
              <a:gd name="connsiteX203" fmla="*/ 2255381 w 3276275"/>
              <a:gd name="connsiteY203" fmla="*/ 1335325 h 2666411"/>
              <a:gd name="connsiteX204" fmla="*/ 2345052 w 3276275"/>
              <a:gd name="connsiteY204" fmla="*/ 1183880 h 2666411"/>
              <a:gd name="connsiteX205" fmla="*/ 2455458 w 3276275"/>
              <a:gd name="connsiteY205" fmla="*/ 1129159 h 2666411"/>
              <a:gd name="connsiteX206" fmla="*/ 2525707 w 3276275"/>
              <a:gd name="connsiteY206" fmla="*/ 1124821 h 2666411"/>
              <a:gd name="connsiteX207" fmla="*/ 2699502 w 3276275"/>
              <a:gd name="connsiteY207" fmla="*/ 1199206 h 2666411"/>
              <a:gd name="connsiteX208" fmla="*/ 2727490 w 3276275"/>
              <a:gd name="connsiteY208" fmla="*/ 1226577 h 2666411"/>
              <a:gd name="connsiteX209" fmla="*/ 2761289 w 3276275"/>
              <a:gd name="connsiteY209" fmla="*/ 1220866 h 2666411"/>
              <a:gd name="connsiteX210" fmla="*/ 2936929 w 3276275"/>
              <a:gd name="connsiteY210" fmla="*/ 1255438 h 2666411"/>
              <a:gd name="connsiteX211" fmla="*/ 3028015 w 3276275"/>
              <a:gd name="connsiteY211" fmla="*/ 1346367 h 2666411"/>
              <a:gd name="connsiteX212" fmla="*/ 3058153 w 3276275"/>
              <a:gd name="connsiteY212" fmla="*/ 1370531 h 2666411"/>
              <a:gd name="connsiteX213" fmla="*/ 3150214 w 3276275"/>
              <a:gd name="connsiteY213" fmla="*/ 1403748 h 2666411"/>
              <a:gd name="connsiteX214" fmla="*/ 3269702 w 3276275"/>
              <a:gd name="connsiteY214" fmla="*/ 1564224 h 2666411"/>
              <a:gd name="connsiteX215" fmla="*/ 3263725 w 3276275"/>
              <a:gd name="connsiteY215" fmla="*/ 1708687 h 2666411"/>
              <a:gd name="connsiteX216" fmla="*/ 3077073 w 3276275"/>
              <a:gd name="connsiteY216" fmla="*/ 1877388 h 2666411"/>
              <a:gd name="connsiteX217" fmla="*/ 2201880 w 3276275"/>
              <a:gd name="connsiteY217" fmla="*/ 1877295 h 2666411"/>
              <a:gd name="connsiteX218" fmla="*/ 3046143 w 3276275"/>
              <a:gd name="connsiteY218" fmla="*/ 1779882 h 2666411"/>
              <a:gd name="connsiteX219" fmla="*/ 3173994 w 3276275"/>
              <a:gd name="connsiteY219" fmla="*/ 1601841 h 2666411"/>
              <a:gd name="connsiteX220" fmla="*/ 3006391 w 3276275"/>
              <a:gd name="connsiteY220" fmla="*/ 1467939 h 2666411"/>
              <a:gd name="connsiteX221" fmla="*/ 2961914 w 3276275"/>
              <a:gd name="connsiteY221" fmla="*/ 1443017 h 2666411"/>
              <a:gd name="connsiteX222" fmla="*/ 2946690 w 3276275"/>
              <a:gd name="connsiteY222" fmla="*/ 1410619 h 2666411"/>
              <a:gd name="connsiteX223" fmla="*/ 2833792 w 3276275"/>
              <a:gd name="connsiteY223" fmla="*/ 1322325 h 2666411"/>
              <a:gd name="connsiteX224" fmla="*/ 2739517 w 3276275"/>
              <a:gd name="connsiteY224" fmla="*/ 1331078 h 2666411"/>
              <a:gd name="connsiteX225" fmla="*/ 2652602 w 3276275"/>
              <a:gd name="connsiteY225" fmla="*/ 1301003 h 2666411"/>
              <a:gd name="connsiteX226" fmla="*/ 2538773 w 3276275"/>
              <a:gd name="connsiteY226" fmla="*/ 1226074 h 2666411"/>
              <a:gd name="connsiteX227" fmla="*/ 2400668 w 3276275"/>
              <a:gd name="connsiteY227" fmla="*/ 1272097 h 2666411"/>
              <a:gd name="connsiteX228" fmla="*/ 2352378 w 3276275"/>
              <a:gd name="connsiteY228" fmla="*/ 1402319 h 2666411"/>
              <a:gd name="connsiteX229" fmla="*/ 2329887 w 3276275"/>
              <a:gd name="connsiteY229" fmla="*/ 1459869 h 2666411"/>
              <a:gd name="connsiteX230" fmla="*/ 2285163 w 3276275"/>
              <a:gd name="connsiteY230" fmla="*/ 1467918 h 2666411"/>
              <a:gd name="connsiteX231" fmla="*/ 2233404 w 3276275"/>
              <a:gd name="connsiteY231" fmla="*/ 1471537 h 2666411"/>
              <a:gd name="connsiteX232" fmla="*/ 2105610 w 3276275"/>
              <a:gd name="connsiteY232" fmla="*/ 1602548 h 2666411"/>
              <a:gd name="connsiteX233" fmla="*/ 2230629 w 3276275"/>
              <a:gd name="connsiteY233" fmla="*/ 1779666 h 2666411"/>
              <a:gd name="connsiteX234" fmla="*/ 3046143 w 3276275"/>
              <a:gd name="connsiteY234" fmla="*/ 1779874 h 2666411"/>
              <a:gd name="connsiteX235" fmla="*/ 1585994 w 3276275"/>
              <a:gd name="connsiteY235" fmla="*/ 1148504 h 2666411"/>
              <a:gd name="connsiteX236" fmla="*/ 1556562 w 3276275"/>
              <a:gd name="connsiteY236" fmla="*/ 1062454 h 2666411"/>
              <a:gd name="connsiteX237" fmla="*/ 1577626 w 3276275"/>
              <a:gd name="connsiteY237" fmla="*/ 981080 h 2666411"/>
              <a:gd name="connsiteX238" fmla="*/ 1638323 w 3276275"/>
              <a:gd name="connsiteY238" fmla="*/ 981080 h 2666411"/>
              <a:gd name="connsiteX239" fmla="*/ 1659310 w 3276275"/>
              <a:gd name="connsiteY239" fmla="*/ 1062687 h 2666411"/>
              <a:gd name="connsiteX240" fmla="*/ 1630255 w 3276275"/>
              <a:gd name="connsiteY240" fmla="*/ 1148830 h 2666411"/>
              <a:gd name="connsiteX241" fmla="*/ 1585994 w 3276275"/>
              <a:gd name="connsiteY241" fmla="*/ 1148505 h 2666411"/>
              <a:gd name="connsiteX242" fmla="*/ 1210163 w 3276275"/>
              <a:gd name="connsiteY242" fmla="*/ 992926 h 2666411"/>
              <a:gd name="connsiteX243" fmla="*/ 1189710 w 3276275"/>
              <a:gd name="connsiteY243" fmla="*/ 928635 h 2666411"/>
              <a:gd name="connsiteX244" fmla="*/ 1265623 w 3276275"/>
              <a:gd name="connsiteY244" fmla="*/ 850441 h 2666411"/>
              <a:gd name="connsiteX245" fmla="*/ 1332587 w 3276275"/>
              <a:gd name="connsiteY245" fmla="*/ 859114 h 2666411"/>
              <a:gd name="connsiteX246" fmla="*/ 1342222 w 3276275"/>
              <a:gd name="connsiteY246" fmla="*/ 906464 h 2666411"/>
              <a:gd name="connsiteX247" fmla="*/ 1258013 w 3276275"/>
              <a:gd name="connsiteY247" fmla="*/ 994852 h 2666411"/>
              <a:gd name="connsiteX248" fmla="*/ 1210163 w 3276275"/>
              <a:gd name="connsiteY248" fmla="*/ 992927 h 2666411"/>
              <a:gd name="connsiteX249" fmla="*/ 1958999 w 3276275"/>
              <a:gd name="connsiteY249" fmla="*/ 995778 h 2666411"/>
              <a:gd name="connsiteX250" fmla="*/ 1877197 w 3276275"/>
              <a:gd name="connsiteY250" fmla="*/ 914050 h 2666411"/>
              <a:gd name="connsiteX251" fmla="*/ 1878014 w 3276275"/>
              <a:gd name="connsiteY251" fmla="*/ 865113 h 2666411"/>
              <a:gd name="connsiteX252" fmla="*/ 1921541 w 3276275"/>
              <a:gd name="connsiteY252" fmla="*/ 840297 h 2666411"/>
              <a:gd name="connsiteX253" fmla="*/ 1989702 w 3276275"/>
              <a:gd name="connsiteY253" fmla="*/ 888778 h 2666411"/>
              <a:gd name="connsiteX254" fmla="*/ 2029943 w 3276275"/>
              <a:gd name="connsiteY254" fmla="*/ 940268 h 2666411"/>
              <a:gd name="connsiteX255" fmla="*/ 2000894 w 3276275"/>
              <a:gd name="connsiteY255" fmla="*/ 995873 h 2666411"/>
              <a:gd name="connsiteX256" fmla="*/ 1958998 w 3276275"/>
              <a:gd name="connsiteY256" fmla="*/ 995780 h 2666411"/>
              <a:gd name="connsiteX257" fmla="*/ 1537116 w 3276275"/>
              <a:gd name="connsiteY257" fmla="*/ 909080 h 2666411"/>
              <a:gd name="connsiteX258" fmla="*/ 1317654 w 3276275"/>
              <a:gd name="connsiteY258" fmla="*/ 752422 h 2666411"/>
              <a:gd name="connsiteX259" fmla="*/ 1272611 w 3276275"/>
              <a:gd name="connsiteY259" fmla="*/ 627544 h 2666411"/>
              <a:gd name="connsiteX260" fmla="*/ 1279563 w 3276275"/>
              <a:gd name="connsiteY260" fmla="*/ 491794 h 2666411"/>
              <a:gd name="connsiteX261" fmla="*/ 1588743 w 3276275"/>
              <a:gd name="connsiteY261" fmla="*/ 238628 h 2666411"/>
              <a:gd name="connsiteX262" fmla="*/ 1946516 w 3276275"/>
              <a:gd name="connsiteY262" fmla="*/ 574356 h 2666411"/>
              <a:gd name="connsiteX263" fmla="*/ 1927386 w 3276275"/>
              <a:gd name="connsiteY263" fmla="*/ 688755 h 2666411"/>
              <a:gd name="connsiteX264" fmla="*/ 1850855 w 3276275"/>
              <a:gd name="connsiteY264" fmla="*/ 812040 h 2666411"/>
              <a:gd name="connsiteX265" fmla="*/ 1698152 w 3276275"/>
              <a:gd name="connsiteY265" fmla="*/ 904342 h 2666411"/>
              <a:gd name="connsiteX266" fmla="*/ 1537116 w 3276275"/>
              <a:gd name="connsiteY266" fmla="*/ 909080 h 2666411"/>
              <a:gd name="connsiteX267" fmla="*/ 1675365 w 3276275"/>
              <a:gd name="connsiteY267" fmla="*/ 804676 h 2666411"/>
              <a:gd name="connsiteX268" fmla="*/ 1776487 w 3276275"/>
              <a:gd name="connsiteY268" fmla="*/ 741370 h 2666411"/>
              <a:gd name="connsiteX269" fmla="*/ 1844315 w 3276275"/>
              <a:gd name="connsiteY269" fmla="*/ 574356 h 2666411"/>
              <a:gd name="connsiteX270" fmla="*/ 1820799 w 3276275"/>
              <a:gd name="connsiteY270" fmla="*/ 473298 h 2666411"/>
              <a:gd name="connsiteX271" fmla="*/ 1710702 w 3276275"/>
              <a:gd name="connsiteY271" fmla="*/ 363344 h 2666411"/>
              <a:gd name="connsiteX272" fmla="*/ 1597338 w 3276275"/>
              <a:gd name="connsiteY272" fmla="*/ 341183 h 2666411"/>
              <a:gd name="connsiteX273" fmla="*/ 1439573 w 3276275"/>
              <a:gd name="connsiteY273" fmla="*/ 411336 h 2666411"/>
              <a:gd name="connsiteX274" fmla="*/ 1371629 w 3276275"/>
              <a:gd name="connsiteY274" fmla="*/ 576129 h 2666411"/>
              <a:gd name="connsiteX275" fmla="*/ 1436272 w 3276275"/>
              <a:gd name="connsiteY275" fmla="*/ 738794 h 2666411"/>
              <a:gd name="connsiteX276" fmla="*/ 1568486 w 3276275"/>
              <a:gd name="connsiteY276" fmla="*/ 811842 h 2666411"/>
              <a:gd name="connsiteX277" fmla="*/ 1675365 w 3276275"/>
              <a:gd name="connsiteY277" fmla="*/ 804676 h 2666411"/>
              <a:gd name="connsiteX278" fmla="*/ 488386 w 3276275"/>
              <a:gd name="connsiteY278" fmla="*/ 824507 h 2666411"/>
              <a:gd name="connsiteX279" fmla="*/ 458934 w 3276275"/>
              <a:gd name="connsiteY279" fmla="*/ 800840 h 2666411"/>
              <a:gd name="connsiteX280" fmla="*/ 453850 w 3276275"/>
              <a:gd name="connsiteY280" fmla="*/ 586603 h 2666411"/>
              <a:gd name="connsiteX281" fmla="*/ 479415 w 3276275"/>
              <a:gd name="connsiteY281" fmla="*/ 354174 h 2666411"/>
              <a:gd name="connsiteX282" fmla="*/ 692157 w 3276275"/>
              <a:gd name="connsiteY282" fmla="*/ 347425 h 2666411"/>
              <a:gd name="connsiteX283" fmla="*/ 924471 w 3276275"/>
              <a:gd name="connsiteY283" fmla="*/ 371879 h 2666411"/>
              <a:gd name="connsiteX284" fmla="*/ 907699 w 3276275"/>
              <a:gd name="connsiteY284" fmla="*/ 441265 h 2666411"/>
              <a:gd name="connsiteX285" fmla="*/ 724209 w 3276275"/>
              <a:gd name="connsiteY285" fmla="*/ 449493 h 2666411"/>
              <a:gd name="connsiteX286" fmla="*/ 553129 w 3276275"/>
              <a:gd name="connsiteY286" fmla="*/ 450509 h 2666411"/>
              <a:gd name="connsiteX287" fmla="*/ 553129 w 3276275"/>
              <a:gd name="connsiteY287" fmla="*/ 619751 h 2666411"/>
              <a:gd name="connsiteX288" fmla="*/ 546523 w 3276275"/>
              <a:gd name="connsiteY288" fmla="*/ 801348 h 2666411"/>
              <a:gd name="connsiteX289" fmla="*/ 488386 w 3276275"/>
              <a:gd name="connsiteY289" fmla="*/ 824507 h 2666411"/>
              <a:gd name="connsiteX290" fmla="*/ 2702798 w 3276275"/>
              <a:gd name="connsiteY290" fmla="*/ 825957 h 2666411"/>
              <a:gd name="connsiteX291" fmla="*/ 2682115 w 3276275"/>
              <a:gd name="connsiteY291" fmla="*/ 817440 h 2666411"/>
              <a:gd name="connsiteX292" fmla="*/ 2662821 w 3276275"/>
              <a:gd name="connsiteY292" fmla="*/ 618924 h 2666411"/>
              <a:gd name="connsiteX293" fmla="*/ 2662821 w 3276275"/>
              <a:gd name="connsiteY293" fmla="*/ 450510 h 2666411"/>
              <a:gd name="connsiteX294" fmla="*/ 2491741 w 3276275"/>
              <a:gd name="connsiteY294" fmla="*/ 449494 h 2666411"/>
              <a:gd name="connsiteX295" fmla="*/ 2308250 w 3276275"/>
              <a:gd name="connsiteY295" fmla="*/ 441266 h 2666411"/>
              <a:gd name="connsiteX296" fmla="*/ 2309105 w 3276275"/>
              <a:gd name="connsiteY296" fmla="*/ 354493 h 2666411"/>
              <a:gd name="connsiteX297" fmla="*/ 2522230 w 3276275"/>
              <a:gd name="connsiteY297" fmla="*/ 347434 h 2666411"/>
              <a:gd name="connsiteX298" fmla="*/ 2754953 w 3276275"/>
              <a:gd name="connsiteY298" fmla="*/ 370378 h 2666411"/>
              <a:gd name="connsiteX299" fmla="*/ 2762087 w 3276275"/>
              <a:gd name="connsiteY299" fmla="*/ 587186 h 2666411"/>
              <a:gd name="connsiteX300" fmla="*/ 2755185 w 3276275"/>
              <a:gd name="connsiteY300" fmla="*/ 803726 h 2666411"/>
              <a:gd name="connsiteX301" fmla="*/ 2702799 w 3276275"/>
              <a:gd name="connsiteY301" fmla="*/ 825957 h 2666411"/>
              <a:gd name="connsiteX302" fmla="*/ 1057527 w 3276275"/>
              <a:gd name="connsiteY302" fmla="*/ 621714 h 2666411"/>
              <a:gd name="connsiteX303" fmla="*/ 1057349 w 3276275"/>
              <a:gd name="connsiteY303" fmla="*/ 532865 h 2666411"/>
              <a:gd name="connsiteX304" fmla="*/ 1124618 w 3276275"/>
              <a:gd name="connsiteY304" fmla="*/ 526488 h 2666411"/>
              <a:gd name="connsiteX305" fmla="*/ 1207093 w 3276275"/>
              <a:gd name="connsiteY305" fmla="*/ 550908 h 2666411"/>
              <a:gd name="connsiteX306" fmla="*/ 1185625 w 3276275"/>
              <a:gd name="connsiteY306" fmla="*/ 622628 h 2666411"/>
              <a:gd name="connsiteX307" fmla="*/ 1057528 w 3276275"/>
              <a:gd name="connsiteY307" fmla="*/ 621713 h 2666411"/>
              <a:gd name="connsiteX308" fmla="*/ 2028261 w 3276275"/>
              <a:gd name="connsiteY308" fmla="*/ 621335 h 2666411"/>
              <a:gd name="connsiteX309" fmla="*/ 2009154 w 3276275"/>
              <a:gd name="connsiteY309" fmla="*/ 550506 h 2666411"/>
              <a:gd name="connsiteX310" fmla="*/ 2093265 w 3276275"/>
              <a:gd name="connsiteY310" fmla="*/ 526488 h 2666411"/>
              <a:gd name="connsiteX311" fmla="*/ 2160543 w 3276275"/>
              <a:gd name="connsiteY311" fmla="*/ 532886 h 2666411"/>
              <a:gd name="connsiteX312" fmla="*/ 2157853 w 3276275"/>
              <a:gd name="connsiteY312" fmla="*/ 621849 h 2666411"/>
              <a:gd name="connsiteX313" fmla="*/ 2028261 w 3276275"/>
              <a:gd name="connsiteY313" fmla="*/ 621334 h 2666411"/>
              <a:gd name="connsiteX314" fmla="*/ 1278490 w 3276275"/>
              <a:gd name="connsiteY314" fmla="*/ 310152 h 2666411"/>
              <a:gd name="connsiteX315" fmla="*/ 1187248 w 3276275"/>
              <a:gd name="connsiteY315" fmla="*/ 219223 h 2666411"/>
              <a:gd name="connsiteX316" fmla="*/ 1222678 w 3276275"/>
              <a:gd name="connsiteY316" fmla="*/ 156100 h 2666411"/>
              <a:gd name="connsiteX317" fmla="*/ 1300959 w 3276275"/>
              <a:gd name="connsiteY317" fmla="*/ 199939 h 2666411"/>
              <a:gd name="connsiteX318" fmla="*/ 1342818 w 3276275"/>
              <a:gd name="connsiteY318" fmla="*/ 259403 h 2666411"/>
              <a:gd name="connsiteX319" fmla="*/ 1337083 w 3276275"/>
              <a:gd name="connsiteY319" fmla="*/ 289627 h 2666411"/>
              <a:gd name="connsiteX320" fmla="*/ 1278490 w 3276275"/>
              <a:gd name="connsiteY320" fmla="*/ 310152 h 2666411"/>
              <a:gd name="connsiteX321" fmla="*/ 1911179 w 3276275"/>
              <a:gd name="connsiteY321" fmla="*/ 312804 h 2666411"/>
              <a:gd name="connsiteX322" fmla="*/ 1872130 w 3276275"/>
              <a:gd name="connsiteY322" fmla="*/ 261040 h 2666411"/>
              <a:gd name="connsiteX323" fmla="*/ 1885764 w 3276275"/>
              <a:gd name="connsiteY323" fmla="*/ 228065 h 2666411"/>
              <a:gd name="connsiteX324" fmla="*/ 1966986 w 3276275"/>
              <a:gd name="connsiteY324" fmla="*/ 156178 h 2666411"/>
              <a:gd name="connsiteX325" fmla="*/ 2024583 w 3276275"/>
              <a:gd name="connsiteY325" fmla="*/ 180741 h 2666411"/>
              <a:gd name="connsiteX326" fmla="*/ 1989843 w 3276275"/>
              <a:gd name="connsiteY326" fmla="*/ 267002 h 2666411"/>
              <a:gd name="connsiteX327" fmla="*/ 1911179 w 3276275"/>
              <a:gd name="connsiteY327" fmla="*/ 312804 h 2666411"/>
              <a:gd name="connsiteX328" fmla="*/ 1586333 w 3276275"/>
              <a:gd name="connsiteY328" fmla="*/ 179434 h 2666411"/>
              <a:gd name="connsiteX329" fmla="*/ 1566832 w 3276275"/>
              <a:gd name="connsiteY329" fmla="*/ 162537 h 2666411"/>
              <a:gd name="connsiteX330" fmla="*/ 1557326 w 3276275"/>
              <a:gd name="connsiteY330" fmla="*/ 95662 h 2666411"/>
              <a:gd name="connsiteX331" fmla="*/ 1581020 w 3276275"/>
              <a:gd name="connsiteY331" fmla="*/ 7972 h 2666411"/>
              <a:gd name="connsiteX332" fmla="*/ 1653177 w 3276275"/>
              <a:gd name="connsiteY332" fmla="*/ 28361 h 2666411"/>
              <a:gd name="connsiteX333" fmla="*/ 1659382 w 3276275"/>
              <a:gd name="connsiteY333" fmla="*/ 92172 h 2666411"/>
              <a:gd name="connsiteX334" fmla="*/ 1637272 w 3276275"/>
              <a:gd name="connsiteY334" fmla="*/ 174834 h 2666411"/>
              <a:gd name="connsiteX335" fmla="*/ 1586333 w 3276275"/>
              <a:gd name="connsiteY335" fmla="*/ 179434 h 266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Lst>
            <a:rect l="l" t="t" r="r" b="b"/>
            <a:pathLst>
              <a:path w="3276275" h="2666411">
                <a:moveTo>
                  <a:pt x="1185343" y="2659490"/>
                </a:moveTo>
                <a:cubicBezTo>
                  <a:pt x="1161504" y="2644953"/>
                  <a:pt x="1155853" y="2624547"/>
                  <a:pt x="1164324" y="2583582"/>
                </a:cubicBezTo>
                <a:lnTo>
                  <a:pt x="1169953" y="2556365"/>
                </a:lnTo>
                <a:lnTo>
                  <a:pt x="1152822" y="2526487"/>
                </a:lnTo>
                <a:cubicBezTo>
                  <a:pt x="1075412" y="2391476"/>
                  <a:pt x="1114820" y="2267061"/>
                  <a:pt x="1262918" y="2178904"/>
                </a:cubicBezTo>
                <a:cubicBezTo>
                  <a:pt x="1329442" y="2139306"/>
                  <a:pt x="1401350" y="2117269"/>
                  <a:pt x="1473948" y="2114233"/>
                </a:cubicBezTo>
                <a:cubicBezTo>
                  <a:pt x="1541357" y="2111414"/>
                  <a:pt x="1579338" y="2120182"/>
                  <a:pt x="1623570" y="2148772"/>
                </a:cubicBezTo>
                <a:cubicBezTo>
                  <a:pt x="1649594" y="2165593"/>
                  <a:pt x="1659361" y="2180095"/>
                  <a:pt x="1659361" y="2201915"/>
                </a:cubicBezTo>
                <a:cubicBezTo>
                  <a:pt x="1659361" y="2223082"/>
                  <a:pt x="1649760" y="2237997"/>
                  <a:pt x="1630222" y="2247182"/>
                </a:cubicBezTo>
                <a:cubicBezTo>
                  <a:pt x="1610001" y="2256687"/>
                  <a:pt x="1593234" y="2270836"/>
                  <a:pt x="1586301" y="2284242"/>
                </a:cubicBezTo>
                <a:cubicBezTo>
                  <a:pt x="1583297" y="2290053"/>
                  <a:pt x="1578715" y="2314994"/>
                  <a:pt x="1576119" y="2339667"/>
                </a:cubicBezTo>
                <a:cubicBezTo>
                  <a:pt x="1573524" y="2364341"/>
                  <a:pt x="1568745" y="2394772"/>
                  <a:pt x="1565501" y="2407292"/>
                </a:cubicBezTo>
                <a:cubicBezTo>
                  <a:pt x="1548781" y="2471812"/>
                  <a:pt x="1497806" y="2536618"/>
                  <a:pt x="1440201" y="2566589"/>
                </a:cubicBezTo>
                <a:cubicBezTo>
                  <a:pt x="1400233" y="2587383"/>
                  <a:pt x="1364890" y="2596105"/>
                  <a:pt x="1310209" y="2598669"/>
                </a:cubicBezTo>
                <a:lnTo>
                  <a:pt x="1264187" y="2600826"/>
                </a:lnTo>
                <a:lnTo>
                  <a:pt x="1261274" y="2618263"/>
                </a:lnTo>
                <a:cubicBezTo>
                  <a:pt x="1256186" y="2648712"/>
                  <a:pt x="1237362" y="2666438"/>
                  <a:pt x="1210146" y="2666411"/>
                </a:cubicBezTo>
                <a:cubicBezTo>
                  <a:pt x="1202736" y="2666404"/>
                  <a:pt x="1191575" y="2663289"/>
                  <a:pt x="1185343" y="2659489"/>
                </a:cubicBezTo>
                <a:close/>
                <a:moveTo>
                  <a:pt x="1357896" y="2490266"/>
                </a:moveTo>
                <a:cubicBezTo>
                  <a:pt x="1401289" y="2478336"/>
                  <a:pt x="1435292" y="2450570"/>
                  <a:pt x="1455170" y="2410833"/>
                </a:cubicBezTo>
                <a:cubicBezTo>
                  <a:pt x="1467453" y="2386280"/>
                  <a:pt x="1471231" y="2368686"/>
                  <a:pt x="1478329" y="2302973"/>
                </a:cubicBezTo>
                <a:cubicBezTo>
                  <a:pt x="1481399" y="2274559"/>
                  <a:pt x="1484620" y="2262484"/>
                  <a:pt x="1494541" y="2242198"/>
                </a:cubicBezTo>
                <a:cubicBezTo>
                  <a:pt x="1501351" y="2228274"/>
                  <a:pt x="1506922" y="2215908"/>
                  <a:pt x="1506922" y="2214718"/>
                </a:cubicBezTo>
                <a:cubicBezTo>
                  <a:pt x="1506922" y="2210893"/>
                  <a:pt x="1476804" y="2212401"/>
                  <a:pt x="1446223" y="2217757"/>
                </a:cubicBezTo>
                <a:cubicBezTo>
                  <a:pt x="1406808" y="2224661"/>
                  <a:pt x="1373204" y="2236442"/>
                  <a:pt x="1330792" y="2258229"/>
                </a:cubicBezTo>
                <a:cubicBezTo>
                  <a:pt x="1254590" y="2297373"/>
                  <a:pt x="1216175" y="2343383"/>
                  <a:pt x="1216175" y="2395507"/>
                </a:cubicBezTo>
                <a:cubicBezTo>
                  <a:pt x="1216175" y="2428626"/>
                  <a:pt x="1218776" y="2428335"/>
                  <a:pt x="1241860" y="2392630"/>
                </a:cubicBezTo>
                <a:cubicBezTo>
                  <a:pt x="1275826" y="2340095"/>
                  <a:pt x="1315735" y="2294652"/>
                  <a:pt x="1345201" y="2274958"/>
                </a:cubicBezTo>
                <a:cubicBezTo>
                  <a:pt x="1372491" y="2256719"/>
                  <a:pt x="1405497" y="2266156"/>
                  <a:pt x="1418683" y="2295967"/>
                </a:cubicBezTo>
                <a:cubicBezTo>
                  <a:pt x="1430194" y="2321989"/>
                  <a:pt x="1425962" y="2332973"/>
                  <a:pt x="1390027" y="2370344"/>
                </a:cubicBezTo>
                <a:cubicBezTo>
                  <a:pt x="1373150" y="2387897"/>
                  <a:pt x="1352936" y="2411033"/>
                  <a:pt x="1345108" y="2421760"/>
                </a:cubicBezTo>
                <a:cubicBezTo>
                  <a:pt x="1327463" y="2445936"/>
                  <a:pt x="1301272" y="2489921"/>
                  <a:pt x="1301272" y="2495376"/>
                </a:cubicBezTo>
                <a:cubicBezTo>
                  <a:pt x="1301272" y="2500452"/>
                  <a:pt x="1330411" y="2497822"/>
                  <a:pt x="1357896" y="2490266"/>
                </a:cubicBezTo>
                <a:close/>
                <a:moveTo>
                  <a:pt x="478047" y="2651614"/>
                </a:moveTo>
                <a:cubicBezTo>
                  <a:pt x="452385" y="2636735"/>
                  <a:pt x="453342" y="2646409"/>
                  <a:pt x="454545" y="2414013"/>
                </a:cubicBezTo>
                <a:lnTo>
                  <a:pt x="455622" y="2205923"/>
                </a:lnTo>
                <a:lnTo>
                  <a:pt x="466091" y="2194998"/>
                </a:lnTo>
                <a:cubicBezTo>
                  <a:pt x="484253" y="2176042"/>
                  <a:pt x="510453" y="2173993"/>
                  <a:pt x="534359" y="2189657"/>
                </a:cubicBezTo>
                <a:cubicBezTo>
                  <a:pt x="552717" y="2201687"/>
                  <a:pt x="553129" y="2206035"/>
                  <a:pt x="553129" y="2387832"/>
                </a:cubicBezTo>
                <a:lnTo>
                  <a:pt x="553129" y="2556247"/>
                </a:lnTo>
                <a:lnTo>
                  <a:pt x="726262" y="2557261"/>
                </a:lnTo>
                <a:lnTo>
                  <a:pt x="899395" y="2558274"/>
                </a:lnTo>
                <a:lnTo>
                  <a:pt x="912297" y="2568119"/>
                </a:lnTo>
                <a:cubicBezTo>
                  <a:pt x="942488" y="2591155"/>
                  <a:pt x="936612" y="2639938"/>
                  <a:pt x="901899" y="2654443"/>
                </a:cubicBezTo>
                <a:cubicBezTo>
                  <a:pt x="892418" y="2658405"/>
                  <a:pt x="852350" y="2659317"/>
                  <a:pt x="690639" y="2659251"/>
                </a:cubicBezTo>
                <a:cubicBezTo>
                  <a:pt x="493506" y="2659182"/>
                  <a:pt x="490921" y="2659066"/>
                  <a:pt x="478047" y="2651613"/>
                </a:cubicBezTo>
                <a:close/>
                <a:moveTo>
                  <a:pt x="2313268" y="2654294"/>
                </a:moveTo>
                <a:cubicBezTo>
                  <a:pt x="2279246" y="2639479"/>
                  <a:pt x="2273823" y="2590881"/>
                  <a:pt x="2303653" y="2568120"/>
                </a:cubicBezTo>
                <a:lnTo>
                  <a:pt x="2316555" y="2558276"/>
                </a:lnTo>
                <a:lnTo>
                  <a:pt x="2489688" y="2557262"/>
                </a:lnTo>
                <a:lnTo>
                  <a:pt x="2662821" y="2556248"/>
                </a:lnTo>
                <a:lnTo>
                  <a:pt x="2662821" y="2387833"/>
                </a:lnTo>
                <a:cubicBezTo>
                  <a:pt x="2662821" y="2206036"/>
                  <a:pt x="2663232" y="2201689"/>
                  <a:pt x="2681591" y="2189659"/>
                </a:cubicBezTo>
                <a:cubicBezTo>
                  <a:pt x="2705497" y="2173994"/>
                  <a:pt x="2731696" y="2176044"/>
                  <a:pt x="2749859" y="2195000"/>
                </a:cubicBezTo>
                <a:lnTo>
                  <a:pt x="2760327" y="2205925"/>
                </a:lnTo>
                <a:lnTo>
                  <a:pt x="2761406" y="2414014"/>
                </a:lnTo>
                <a:cubicBezTo>
                  <a:pt x="2762611" y="2646938"/>
                  <a:pt x="2763613" y="2637017"/>
                  <a:pt x="2737388" y="2651757"/>
                </a:cubicBezTo>
                <a:cubicBezTo>
                  <a:pt x="2724052" y="2659253"/>
                  <a:pt x="2721739" y="2659334"/>
                  <a:pt x="2524056" y="2659196"/>
                </a:cubicBezTo>
                <a:cubicBezTo>
                  <a:pt x="2364819" y="2659081"/>
                  <a:pt x="2321984" y="2658090"/>
                  <a:pt x="2313269" y="2654295"/>
                </a:cubicBezTo>
                <a:close/>
                <a:moveTo>
                  <a:pt x="1656557" y="2645071"/>
                </a:moveTo>
                <a:cubicBezTo>
                  <a:pt x="1606923" y="2632068"/>
                  <a:pt x="1564364" y="2602828"/>
                  <a:pt x="1557221" y="2576824"/>
                </a:cubicBezTo>
                <a:cubicBezTo>
                  <a:pt x="1550126" y="2550991"/>
                  <a:pt x="1561035" y="2530663"/>
                  <a:pt x="1589807" y="2516105"/>
                </a:cubicBezTo>
                <a:cubicBezTo>
                  <a:pt x="1613564" y="2504084"/>
                  <a:pt x="1629472" y="2487088"/>
                  <a:pt x="1634093" y="2468789"/>
                </a:cubicBezTo>
                <a:cubicBezTo>
                  <a:pt x="1635947" y="2461450"/>
                  <a:pt x="1638532" y="2441883"/>
                  <a:pt x="1639840" y="2425305"/>
                </a:cubicBezTo>
                <a:cubicBezTo>
                  <a:pt x="1644451" y="2366832"/>
                  <a:pt x="1655627" y="2329377"/>
                  <a:pt x="1680023" y="2290628"/>
                </a:cubicBezTo>
                <a:cubicBezTo>
                  <a:pt x="1730614" y="2210275"/>
                  <a:pt x="1799598" y="2172471"/>
                  <a:pt x="1905556" y="2167035"/>
                </a:cubicBezTo>
                <a:lnTo>
                  <a:pt x="1951392" y="2164683"/>
                </a:lnTo>
                <a:lnTo>
                  <a:pt x="1955423" y="2146954"/>
                </a:lnTo>
                <a:cubicBezTo>
                  <a:pt x="1960819" y="2123225"/>
                  <a:pt x="1966141" y="2114215"/>
                  <a:pt x="1979613" y="2106000"/>
                </a:cubicBezTo>
                <a:cubicBezTo>
                  <a:pt x="2002679" y="2091935"/>
                  <a:pt x="2034660" y="2100528"/>
                  <a:pt x="2049434" y="2124760"/>
                </a:cubicBezTo>
                <a:cubicBezTo>
                  <a:pt x="2057902" y="2138650"/>
                  <a:pt x="2058247" y="2151236"/>
                  <a:pt x="2051105" y="2185809"/>
                </a:cubicBezTo>
                <a:lnTo>
                  <a:pt x="2045705" y="2211955"/>
                </a:lnTo>
                <a:lnTo>
                  <a:pt x="2056587" y="2228080"/>
                </a:lnTo>
                <a:cubicBezTo>
                  <a:pt x="2086166" y="2271910"/>
                  <a:pt x="2100547" y="2318496"/>
                  <a:pt x="2100502" y="2370344"/>
                </a:cubicBezTo>
                <a:cubicBezTo>
                  <a:pt x="2100479" y="2403446"/>
                  <a:pt x="2099059" y="2413285"/>
                  <a:pt x="2091148" y="2435357"/>
                </a:cubicBezTo>
                <a:cubicBezTo>
                  <a:pt x="2067250" y="2502039"/>
                  <a:pt x="2017689" y="2552941"/>
                  <a:pt x="1932406" y="2598394"/>
                </a:cubicBezTo>
                <a:cubicBezTo>
                  <a:pt x="1844149" y="2645433"/>
                  <a:pt x="1731009" y="2664578"/>
                  <a:pt x="1656557" y="2645071"/>
                </a:cubicBezTo>
                <a:close/>
                <a:moveTo>
                  <a:pt x="1797434" y="2542380"/>
                </a:moveTo>
                <a:cubicBezTo>
                  <a:pt x="1859923" y="2526424"/>
                  <a:pt x="1932842" y="2486360"/>
                  <a:pt x="1965493" y="2450042"/>
                </a:cubicBezTo>
                <a:cubicBezTo>
                  <a:pt x="1987891" y="2425129"/>
                  <a:pt x="1997517" y="2403638"/>
                  <a:pt x="1999186" y="2374824"/>
                </a:cubicBezTo>
                <a:cubicBezTo>
                  <a:pt x="2001396" y="2336652"/>
                  <a:pt x="1998364" y="2335176"/>
                  <a:pt x="1979646" y="2365310"/>
                </a:cubicBezTo>
                <a:cubicBezTo>
                  <a:pt x="1948157" y="2416001"/>
                  <a:pt x="1899321" y="2472632"/>
                  <a:pt x="1872322" y="2489766"/>
                </a:cubicBezTo>
                <a:cubicBezTo>
                  <a:pt x="1835732" y="2512986"/>
                  <a:pt x="1794064" y="2492179"/>
                  <a:pt x="1793488" y="2450400"/>
                </a:cubicBezTo>
                <a:cubicBezTo>
                  <a:pt x="1793231" y="2431811"/>
                  <a:pt x="1797839" y="2424525"/>
                  <a:pt x="1832900" y="2388074"/>
                </a:cubicBezTo>
                <a:cubicBezTo>
                  <a:pt x="1849783" y="2370522"/>
                  <a:pt x="1870077" y="2346587"/>
                  <a:pt x="1877998" y="2334886"/>
                </a:cubicBezTo>
                <a:cubicBezTo>
                  <a:pt x="1895812" y="2308570"/>
                  <a:pt x="1914678" y="2275312"/>
                  <a:pt x="1914678" y="2270224"/>
                </a:cubicBezTo>
                <a:cubicBezTo>
                  <a:pt x="1914678" y="2266160"/>
                  <a:pt x="1898287" y="2267204"/>
                  <a:pt x="1866033" y="2273325"/>
                </a:cubicBezTo>
                <a:cubicBezTo>
                  <a:pt x="1801980" y="2285479"/>
                  <a:pt x="1753175" y="2340770"/>
                  <a:pt x="1744286" y="2411250"/>
                </a:cubicBezTo>
                <a:cubicBezTo>
                  <a:pt x="1742206" y="2427757"/>
                  <a:pt x="1738841" y="2454412"/>
                  <a:pt x="1736812" y="2470484"/>
                </a:cubicBezTo>
                <a:cubicBezTo>
                  <a:pt x="1734251" y="2490775"/>
                  <a:pt x="1729441" y="2507390"/>
                  <a:pt x="1721076" y="2524848"/>
                </a:cubicBezTo>
                <a:cubicBezTo>
                  <a:pt x="1714449" y="2538676"/>
                  <a:pt x="1709027" y="2550894"/>
                  <a:pt x="1709027" y="2552000"/>
                </a:cubicBezTo>
                <a:cubicBezTo>
                  <a:pt x="1709027" y="2556123"/>
                  <a:pt x="1769290" y="2549566"/>
                  <a:pt x="1797434" y="2542380"/>
                </a:cubicBezTo>
                <a:close/>
                <a:moveTo>
                  <a:pt x="482286" y="2075336"/>
                </a:moveTo>
                <a:cubicBezTo>
                  <a:pt x="475499" y="2071820"/>
                  <a:pt x="466325" y="2063523"/>
                  <a:pt x="461898" y="2056896"/>
                </a:cubicBezTo>
                <a:cubicBezTo>
                  <a:pt x="454887" y="2046400"/>
                  <a:pt x="453850" y="2040333"/>
                  <a:pt x="453850" y="2009822"/>
                </a:cubicBezTo>
                <a:lnTo>
                  <a:pt x="453850" y="1974797"/>
                </a:lnTo>
                <a:lnTo>
                  <a:pt x="443389" y="1980206"/>
                </a:lnTo>
                <a:cubicBezTo>
                  <a:pt x="405708" y="1999693"/>
                  <a:pt x="362881" y="1965323"/>
                  <a:pt x="372376" y="1923219"/>
                </a:cubicBezTo>
                <a:cubicBezTo>
                  <a:pt x="374694" y="1912940"/>
                  <a:pt x="384152" y="1901158"/>
                  <a:pt x="414607" y="1870616"/>
                </a:cubicBezTo>
                <a:lnTo>
                  <a:pt x="453850" y="1831260"/>
                </a:lnTo>
                <a:lnTo>
                  <a:pt x="453850" y="1711641"/>
                </a:lnTo>
                <a:cubicBezTo>
                  <a:pt x="453850" y="1643858"/>
                  <a:pt x="452478" y="1592024"/>
                  <a:pt x="450685" y="1592024"/>
                </a:cubicBezTo>
                <a:cubicBezTo>
                  <a:pt x="448944" y="1592024"/>
                  <a:pt x="402274" y="1618165"/>
                  <a:pt x="346973" y="1650115"/>
                </a:cubicBezTo>
                <a:lnTo>
                  <a:pt x="246426" y="1708206"/>
                </a:lnTo>
                <a:lnTo>
                  <a:pt x="233646" y="1755761"/>
                </a:lnTo>
                <a:cubicBezTo>
                  <a:pt x="219047" y="1810080"/>
                  <a:pt x="216970" y="1814772"/>
                  <a:pt x="201913" y="1827442"/>
                </a:cubicBezTo>
                <a:cubicBezTo>
                  <a:pt x="193492" y="1834528"/>
                  <a:pt x="187050" y="1836686"/>
                  <a:pt x="174354" y="1836676"/>
                </a:cubicBezTo>
                <a:cubicBezTo>
                  <a:pt x="147239" y="1836655"/>
                  <a:pt x="127817" y="1821028"/>
                  <a:pt x="122352" y="1794838"/>
                </a:cubicBezTo>
                <a:cubicBezTo>
                  <a:pt x="121008" y="1788396"/>
                  <a:pt x="118720" y="1783609"/>
                  <a:pt x="117268" y="1784200"/>
                </a:cubicBezTo>
                <a:cubicBezTo>
                  <a:pt x="115816" y="1784791"/>
                  <a:pt x="101121" y="1792188"/>
                  <a:pt x="84614" y="1800638"/>
                </a:cubicBezTo>
                <a:cubicBezTo>
                  <a:pt x="48005" y="1819377"/>
                  <a:pt x="34622" y="1818802"/>
                  <a:pt x="13296" y="1797572"/>
                </a:cubicBezTo>
                <a:cubicBezTo>
                  <a:pt x="1325" y="1785654"/>
                  <a:pt x="0" y="1782494"/>
                  <a:pt x="0" y="1765849"/>
                </a:cubicBezTo>
                <a:cubicBezTo>
                  <a:pt x="0" y="1739503"/>
                  <a:pt x="7676" y="1728783"/>
                  <a:pt x="39889" y="1710138"/>
                </a:cubicBezTo>
                <a:cubicBezTo>
                  <a:pt x="55003" y="1701390"/>
                  <a:pt x="67368" y="1693406"/>
                  <a:pt x="67368" y="1692395"/>
                </a:cubicBezTo>
                <a:cubicBezTo>
                  <a:pt x="67368" y="1691383"/>
                  <a:pt x="63186" y="1687266"/>
                  <a:pt x="58074" y="1683245"/>
                </a:cubicBezTo>
                <a:cubicBezTo>
                  <a:pt x="47598" y="1675004"/>
                  <a:pt x="39003" y="1657051"/>
                  <a:pt x="39003" y="1643412"/>
                </a:cubicBezTo>
                <a:cubicBezTo>
                  <a:pt x="39003" y="1630938"/>
                  <a:pt x="50824" y="1609054"/>
                  <a:pt x="60843" y="1602980"/>
                </a:cubicBezTo>
                <a:cubicBezTo>
                  <a:pt x="79424" y="1591715"/>
                  <a:pt x="90733" y="1592162"/>
                  <a:pt x="144331" y="1606282"/>
                </a:cubicBezTo>
                <a:lnTo>
                  <a:pt x="196013" y="1619896"/>
                </a:lnTo>
                <a:lnTo>
                  <a:pt x="298261" y="1560850"/>
                </a:lnTo>
                <a:cubicBezTo>
                  <a:pt x="354497" y="1528374"/>
                  <a:pt x="399347" y="1500732"/>
                  <a:pt x="397927" y="1499425"/>
                </a:cubicBezTo>
                <a:cubicBezTo>
                  <a:pt x="396507" y="1498117"/>
                  <a:pt x="350670" y="1471198"/>
                  <a:pt x="296066" y="1439605"/>
                </a:cubicBezTo>
                <a:lnTo>
                  <a:pt x="196786" y="1382165"/>
                </a:lnTo>
                <a:lnTo>
                  <a:pt x="152465" y="1393738"/>
                </a:lnTo>
                <a:cubicBezTo>
                  <a:pt x="128088" y="1400103"/>
                  <a:pt x="102109" y="1406007"/>
                  <a:pt x="94734" y="1406857"/>
                </a:cubicBezTo>
                <a:cubicBezTo>
                  <a:pt x="46033" y="1412475"/>
                  <a:pt x="20957" y="1352435"/>
                  <a:pt x="58308" y="1319639"/>
                </a:cubicBezTo>
                <a:lnTo>
                  <a:pt x="70089" y="1309295"/>
                </a:lnTo>
                <a:lnTo>
                  <a:pt x="44748" y="1294876"/>
                </a:lnTo>
                <a:cubicBezTo>
                  <a:pt x="9710" y="1274940"/>
                  <a:pt x="2725" y="1266702"/>
                  <a:pt x="759" y="1242996"/>
                </a:cubicBezTo>
                <a:cubicBezTo>
                  <a:pt x="-1181" y="1219598"/>
                  <a:pt x="7746" y="1202293"/>
                  <a:pt x="26298" y="1193489"/>
                </a:cubicBezTo>
                <a:cubicBezTo>
                  <a:pt x="45076" y="1184578"/>
                  <a:pt x="57663" y="1186575"/>
                  <a:pt x="89901" y="1203579"/>
                </a:cubicBezTo>
                <a:lnTo>
                  <a:pt x="119829" y="1219364"/>
                </a:lnTo>
                <a:lnTo>
                  <a:pt x="122139" y="1207049"/>
                </a:lnTo>
                <a:cubicBezTo>
                  <a:pt x="125265" y="1190383"/>
                  <a:pt x="142992" y="1171062"/>
                  <a:pt x="159769" y="1166036"/>
                </a:cubicBezTo>
                <a:cubicBezTo>
                  <a:pt x="171210" y="1162608"/>
                  <a:pt x="176185" y="1162943"/>
                  <a:pt x="189533" y="1168040"/>
                </a:cubicBezTo>
                <a:cubicBezTo>
                  <a:pt x="198349" y="1171406"/>
                  <a:pt x="208596" y="1178424"/>
                  <a:pt x="212306" y="1183636"/>
                </a:cubicBezTo>
                <a:cubicBezTo>
                  <a:pt x="216015" y="1188847"/>
                  <a:pt x="224941" y="1214652"/>
                  <a:pt x="232142" y="1240981"/>
                </a:cubicBezTo>
                <a:cubicBezTo>
                  <a:pt x="239342" y="1267308"/>
                  <a:pt x="247895" y="1291399"/>
                  <a:pt x="251148" y="1294515"/>
                </a:cubicBezTo>
                <a:cubicBezTo>
                  <a:pt x="256912" y="1300035"/>
                  <a:pt x="448231" y="1411183"/>
                  <a:pt x="451970" y="1411183"/>
                </a:cubicBezTo>
                <a:cubicBezTo>
                  <a:pt x="453004" y="1411183"/>
                  <a:pt x="453849" y="1358258"/>
                  <a:pt x="453849" y="1293572"/>
                </a:cubicBezTo>
                <a:lnTo>
                  <a:pt x="453849" y="1175961"/>
                </a:lnTo>
                <a:lnTo>
                  <a:pt x="413599" y="1134842"/>
                </a:lnTo>
                <a:cubicBezTo>
                  <a:pt x="370725" y="1091042"/>
                  <a:pt x="366125" y="1082367"/>
                  <a:pt x="372852" y="1058002"/>
                </a:cubicBezTo>
                <a:cubicBezTo>
                  <a:pt x="381442" y="1026889"/>
                  <a:pt x="409399" y="1014739"/>
                  <a:pt x="445540" y="1026412"/>
                </a:cubicBezTo>
                <a:cubicBezTo>
                  <a:pt x="452993" y="1028819"/>
                  <a:pt x="453216" y="1027945"/>
                  <a:pt x="454404" y="991599"/>
                </a:cubicBezTo>
                <a:cubicBezTo>
                  <a:pt x="455515" y="957597"/>
                  <a:pt x="456402" y="953484"/>
                  <a:pt x="464487" y="944839"/>
                </a:cubicBezTo>
                <a:cubicBezTo>
                  <a:pt x="483838" y="924147"/>
                  <a:pt x="505601" y="920151"/>
                  <a:pt x="528584" y="933070"/>
                </a:cubicBezTo>
                <a:cubicBezTo>
                  <a:pt x="547964" y="943962"/>
                  <a:pt x="553129" y="957284"/>
                  <a:pt x="553129" y="996377"/>
                </a:cubicBezTo>
                <a:cubicBezTo>
                  <a:pt x="553129" y="1028684"/>
                  <a:pt x="553219" y="1029024"/>
                  <a:pt x="561107" y="1026412"/>
                </a:cubicBezTo>
                <a:cubicBezTo>
                  <a:pt x="607252" y="1011127"/>
                  <a:pt x="637909" y="1034311"/>
                  <a:pt x="635232" y="1082470"/>
                </a:cubicBezTo>
                <a:cubicBezTo>
                  <a:pt x="634815" y="1089956"/>
                  <a:pt x="624680" y="1102704"/>
                  <a:pt x="593905" y="1134454"/>
                </a:cubicBezTo>
                <a:lnTo>
                  <a:pt x="553129" y="1176520"/>
                </a:lnTo>
                <a:lnTo>
                  <a:pt x="553129" y="1293852"/>
                </a:lnTo>
                <a:cubicBezTo>
                  <a:pt x="553129" y="1358385"/>
                  <a:pt x="554326" y="1411128"/>
                  <a:pt x="555788" y="1411060"/>
                </a:cubicBezTo>
                <a:cubicBezTo>
                  <a:pt x="557251" y="1410991"/>
                  <a:pt x="604651" y="1384199"/>
                  <a:pt x="661122" y="1351521"/>
                </a:cubicBezTo>
                <a:lnTo>
                  <a:pt x="763796" y="1292104"/>
                </a:lnTo>
                <a:lnTo>
                  <a:pt x="769877" y="1270975"/>
                </a:lnTo>
                <a:cubicBezTo>
                  <a:pt x="773222" y="1259354"/>
                  <a:pt x="779531" y="1236283"/>
                  <a:pt x="783897" y="1219706"/>
                </a:cubicBezTo>
                <a:cubicBezTo>
                  <a:pt x="790334" y="1195269"/>
                  <a:pt x="794332" y="1187050"/>
                  <a:pt x="805029" y="1176269"/>
                </a:cubicBezTo>
                <a:cubicBezTo>
                  <a:pt x="817219" y="1163983"/>
                  <a:pt x="819768" y="1162972"/>
                  <a:pt x="838558" y="1162972"/>
                </a:cubicBezTo>
                <a:cubicBezTo>
                  <a:pt x="857419" y="1162972"/>
                  <a:pt x="859882" y="1163961"/>
                  <a:pt x="872530" y="1176609"/>
                </a:cubicBezTo>
                <a:cubicBezTo>
                  <a:pt x="882064" y="1186144"/>
                  <a:pt x="886852" y="1194534"/>
                  <a:pt x="888445" y="1204500"/>
                </a:cubicBezTo>
                <a:lnTo>
                  <a:pt x="890725" y="1218753"/>
                </a:lnTo>
                <a:lnTo>
                  <a:pt x="919089" y="1202682"/>
                </a:lnTo>
                <a:cubicBezTo>
                  <a:pt x="940939" y="1190302"/>
                  <a:pt x="951062" y="1186611"/>
                  <a:pt x="963169" y="1186611"/>
                </a:cubicBezTo>
                <a:cubicBezTo>
                  <a:pt x="989616" y="1186611"/>
                  <a:pt x="1011720" y="1208491"/>
                  <a:pt x="1011688" y="1234640"/>
                </a:cubicBezTo>
                <a:cubicBezTo>
                  <a:pt x="1011658" y="1258687"/>
                  <a:pt x="1003252" y="1270328"/>
                  <a:pt x="972476" y="1288939"/>
                </a:cubicBezTo>
                <a:cubicBezTo>
                  <a:pt x="957325" y="1298100"/>
                  <a:pt x="944286" y="1306194"/>
                  <a:pt x="943501" y="1306925"/>
                </a:cubicBezTo>
                <a:cubicBezTo>
                  <a:pt x="942716" y="1307657"/>
                  <a:pt x="946338" y="1311608"/>
                  <a:pt x="951550" y="1315709"/>
                </a:cubicBezTo>
                <a:cubicBezTo>
                  <a:pt x="989429" y="1345506"/>
                  <a:pt x="969009" y="1404982"/>
                  <a:pt x="921048" y="1404545"/>
                </a:cubicBezTo>
                <a:cubicBezTo>
                  <a:pt x="912731" y="1404476"/>
                  <a:pt x="885695" y="1398795"/>
                  <a:pt x="860968" y="1391935"/>
                </a:cubicBezTo>
                <a:lnTo>
                  <a:pt x="816009" y="1379464"/>
                </a:lnTo>
                <a:lnTo>
                  <a:pt x="711012" y="1440089"/>
                </a:lnTo>
                <a:cubicBezTo>
                  <a:pt x="653264" y="1473432"/>
                  <a:pt x="606481" y="1501105"/>
                  <a:pt x="607051" y="1501583"/>
                </a:cubicBezTo>
                <a:cubicBezTo>
                  <a:pt x="615088" y="1508332"/>
                  <a:pt x="814025" y="1620390"/>
                  <a:pt x="817970" y="1620390"/>
                </a:cubicBezTo>
                <a:cubicBezTo>
                  <a:pt x="820978" y="1620390"/>
                  <a:pt x="844623" y="1614597"/>
                  <a:pt x="870516" y="1607516"/>
                </a:cubicBezTo>
                <a:cubicBezTo>
                  <a:pt x="923016" y="1593158"/>
                  <a:pt x="935689" y="1593290"/>
                  <a:pt x="953625" y="1608382"/>
                </a:cubicBezTo>
                <a:cubicBezTo>
                  <a:pt x="975935" y="1627156"/>
                  <a:pt x="976583" y="1661188"/>
                  <a:pt x="955041" y="1682732"/>
                </a:cubicBezTo>
                <a:cubicBezTo>
                  <a:pt x="948114" y="1689659"/>
                  <a:pt x="943006" y="1695714"/>
                  <a:pt x="943688" y="1696188"/>
                </a:cubicBezTo>
                <a:cubicBezTo>
                  <a:pt x="944371" y="1696662"/>
                  <a:pt x="956385" y="1703741"/>
                  <a:pt x="970386" y="1711919"/>
                </a:cubicBezTo>
                <a:cubicBezTo>
                  <a:pt x="1010956" y="1735614"/>
                  <a:pt x="1020740" y="1754989"/>
                  <a:pt x="1007382" y="1785187"/>
                </a:cubicBezTo>
                <a:cubicBezTo>
                  <a:pt x="992202" y="1819506"/>
                  <a:pt x="960502" y="1824169"/>
                  <a:pt x="916808" y="1798509"/>
                </a:cubicBezTo>
                <a:lnTo>
                  <a:pt x="892232" y="1784077"/>
                </a:lnTo>
                <a:lnTo>
                  <a:pt x="886045" y="1802351"/>
                </a:lnTo>
                <a:cubicBezTo>
                  <a:pt x="875973" y="1832107"/>
                  <a:pt x="851332" y="1845716"/>
                  <a:pt x="822934" y="1837207"/>
                </a:cubicBezTo>
                <a:cubicBezTo>
                  <a:pt x="800548" y="1830500"/>
                  <a:pt x="794398" y="1820286"/>
                  <a:pt x="779503" y="1765082"/>
                </a:cubicBezTo>
                <a:cubicBezTo>
                  <a:pt x="772016" y="1737332"/>
                  <a:pt x="763891" y="1712673"/>
                  <a:pt x="761449" y="1710285"/>
                </a:cubicBezTo>
                <a:cubicBezTo>
                  <a:pt x="755476" y="1704444"/>
                  <a:pt x="560556" y="1592023"/>
                  <a:pt x="556402" y="1592023"/>
                </a:cubicBezTo>
                <a:cubicBezTo>
                  <a:pt x="554467" y="1592023"/>
                  <a:pt x="553129" y="1640797"/>
                  <a:pt x="553129" y="1711340"/>
                </a:cubicBezTo>
                <a:lnTo>
                  <a:pt x="553129" y="1830657"/>
                </a:lnTo>
                <a:lnTo>
                  <a:pt x="589921" y="1868245"/>
                </a:lnTo>
                <a:cubicBezTo>
                  <a:pt x="610156" y="1888918"/>
                  <a:pt x="628506" y="1909319"/>
                  <a:pt x="630697" y="1913578"/>
                </a:cubicBezTo>
                <a:cubicBezTo>
                  <a:pt x="636833" y="1925510"/>
                  <a:pt x="635457" y="1950613"/>
                  <a:pt x="627994" y="1962851"/>
                </a:cubicBezTo>
                <a:cubicBezTo>
                  <a:pt x="615763" y="1982910"/>
                  <a:pt x="589936" y="1989642"/>
                  <a:pt x="561107" y="1980286"/>
                </a:cubicBezTo>
                <a:cubicBezTo>
                  <a:pt x="553218" y="1977726"/>
                  <a:pt x="553129" y="1978067"/>
                  <a:pt x="553116" y="2010910"/>
                </a:cubicBezTo>
                <a:cubicBezTo>
                  <a:pt x="553105" y="2037573"/>
                  <a:pt x="551740" y="2046357"/>
                  <a:pt x="546194" y="2055454"/>
                </a:cubicBezTo>
                <a:cubicBezTo>
                  <a:pt x="532222" y="2078370"/>
                  <a:pt x="504685" y="2086936"/>
                  <a:pt x="482286" y="2075335"/>
                </a:cubicBezTo>
                <a:close/>
                <a:moveTo>
                  <a:pt x="2201880" y="1877286"/>
                </a:moveTo>
                <a:cubicBezTo>
                  <a:pt x="2171924" y="1870871"/>
                  <a:pt x="2120001" y="1844996"/>
                  <a:pt x="2096261" y="1824654"/>
                </a:cubicBezTo>
                <a:cubicBezTo>
                  <a:pt x="2052687" y="1787316"/>
                  <a:pt x="2020100" y="1734474"/>
                  <a:pt x="2008504" y="1682350"/>
                </a:cubicBezTo>
                <a:cubicBezTo>
                  <a:pt x="1999536" y="1642039"/>
                  <a:pt x="2002536" y="1581924"/>
                  <a:pt x="2015400" y="1544154"/>
                </a:cubicBezTo>
                <a:cubicBezTo>
                  <a:pt x="2047035" y="1451275"/>
                  <a:pt x="2131326" y="1381598"/>
                  <a:pt x="2226467" y="1369683"/>
                </a:cubicBezTo>
                <a:lnTo>
                  <a:pt x="2249002" y="1366860"/>
                </a:lnTo>
                <a:lnTo>
                  <a:pt x="2255381" y="1335325"/>
                </a:lnTo>
                <a:cubicBezTo>
                  <a:pt x="2266963" y="1278072"/>
                  <a:pt x="2301944" y="1218992"/>
                  <a:pt x="2345052" y="1183880"/>
                </a:cubicBezTo>
                <a:cubicBezTo>
                  <a:pt x="2373778" y="1160483"/>
                  <a:pt x="2421926" y="1136619"/>
                  <a:pt x="2455458" y="1129159"/>
                </a:cubicBezTo>
                <a:cubicBezTo>
                  <a:pt x="2475971" y="1124595"/>
                  <a:pt x="2493038" y="1123541"/>
                  <a:pt x="2525707" y="1124821"/>
                </a:cubicBezTo>
                <a:cubicBezTo>
                  <a:pt x="2598663" y="1127679"/>
                  <a:pt x="2647913" y="1148758"/>
                  <a:pt x="2699502" y="1199206"/>
                </a:cubicBezTo>
                <a:lnTo>
                  <a:pt x="2727490" y="1226577"/>
                </a:lnTo>
                <a:lnTo>
                  <a:pt x="2761289" y="1220866"/>
                </a:lnTo>
                <a:cubicBezTo>
                  <a:pt x="2819669" y="1211002"/>
                  <a:pt x="2882487" y="1223367"/>
                  <a:pt x="2936929" y="1255438"/>
                </a:cubicBezTo>
                <a:cubicBezTo>
                  <a:pt x="2968226" y="1273875"/>
                  <a:pt x="3011240" y="1316815"/>
                  <a:pt x="3028015" y="1346367"/>
                </a:cubicBezTo>
                <a:cubicBezTo>
                  <a:pt x="3040108" y="1367672"/>
                  <a:pt x="3040848" y="1368265"/>
                  <a:pt x="3058153" y="1370531"/>
                </a:cubicBezTo>
                <a:cubicBezTo>
                  <a:pt x="3085303" y="1374086"/>
                  <a:pt x="3124921" y="1388381"/>
                  <a:pt x="3150214" y="1403748"/>
                </a:cubicBezTo>
                <a:cubicBezTo>
                  <a:pt x="3213353" y="1442108"/>
                  <a:pt x="3251921" y="1493906"/>
                  <a:pt x="3269702" y="1564224"/>
                </a:cubicBezTo>
                <a:cubicBezTo>
                  <a:pt x="3280354" y="1606350"/>
                  <a:pt x="3277849" y="1666888"/>
                  <a:pt x="3263725" y="1708687"/>
                </a:cubicBezTo>
                <a:cubicBezTo>
                  <a:pt x="3235593" y="1791937"/>
                  <a:pt x="3163628" y="1856982"/>
                  <a:pt x="3077073" y="1877388"/>
                </a:cubicBezTo>
                <a:cubicBezTo>
                  <a:pt x="3044735" y="1885011"/>
                  <a:pt x="2237514" y="1884918"/>
                  <a:pt x="2201880" y="1877295"/>
                </a:cubicBezTo>
                <a:close/>
                <a:moveTo>
                  <a:pt x="3046143" y="1779882"/>
                </a:moveTo>
                <a:cubicBezTo>
                  <a:pt x="3129749" y="1764025"/>
                  <a:pt x="3187915" y="1683026"/>
                  <a:pt x="3173994" y="1601841"/>
                </a:cubicBezTo>
                <a:cubicBezTo>
                  <a:pt x="3160278" y="1521854"/>
                  <a:pt x="3092930" y="1468047"/>
                  <a:pt x="3006391" y="1467939"/>
                </a:cubicBezTo>
                <a:cubicBezTo>
                  <a:pt x="2987842" y="1467915"/>
                  <a:pt x="2968788" y="1457239"/>
                  <a:pt x="2961914" y="1443017"/>
                </a:cubicBezTo>
                <a:cubicBezTo>
                  <a:pt x="2959578" y="1438185"/>
                  <a:pt x="2952727" y="1423606"/>
                  <a:pt x="2946690" y="1410619"/>
                </a:cubicBezTo>
                <a:cubicBezTo>
                  <a:pt x="2926503" y="1367198"/>
                  <a:pt x="2881915" y="1332328"/>
                  <a:pt x="2833792" y="1322325"/>
                </a:cubicBezTo>
                <a:cubicBezTo>
                  <a:pt x="2806128" y="1316576"/>
                  <a:pt x="2768768" y="1320044"/>
                  <a:pt x="2739517" y="1331078"/>
                </a:cubicBezTo>
                <a:cubicBezTo>
                  <a:pt x="2695148" y="1347816"/>
                  <a:pt x="2680461" y="1342734"/>
                  <a:pt x="2652602" y="1301003"/>
                </a:cubicBezTo>
                <a:cubicBezTo>
                  <a:pt x="2623458" y="1257347"/>
                  <a:pt x="2589048" y="1234695"/>
                  <a:pt x="2538773" y="1226074"/>
                </a:cubicBezTo>
                <a:cubicBezTo>
                  <a:pt x="2490286" y="1217759"/>
                  <a:pt x="2437371" y="1235393"/>
                  <a:pt x="2400668" y="1272097"/>
                </a:cubicBezTo>
                <a:cubicBezTo>
                  <a:pt x="2365421" y="1307347"/>
                  <a:pt x="2348105" y="1354042"/>
                  <a:pt x="2352378" y="1402319"/>
                </a:cubicBezTo>
                <a:cubicBezTo>
                  <a:pt x="2354985" y="1431758"/>
                  <a:pt x="2348985" y="1447110"/>
                  <a:pt x="2329887" y="1459869"/>
                </a:cubicBezTo>
                <a:cubicBezTo>
                  <a:pt x="2319538" y="1466783"/>
                  <a:pt x="2313232" y="1467918"/>
                  <a:pt x="2285163" y="1467918"/>
                </a:cubicBezTo>
                <a:cubicBezTo>
                  <a:pt x="2267191" y="1467918"/>
                  <a:pt x="2243900" y="1469546"/>
                  <a:pt x="2233404" y="1471537"/>
                </a:cubicBezTo>
                <a:cubicBezTo>
                  <a:pt x="2168157" y="1483911"/>
                  <a:pt x="2117328" y="1536020"/>
                  <a:pt x="2105610" y="1602548"/>
                </a:cubicBezTo>
                <a:cubicBezTo>
                  <a:pt x="2091855" y="1680637"/>
                  <a:pt x="2150671" y="1763962"/>
                  <a:pt x="2230629" y="1779666"/>
                </a:cubicBezTo>
                <a:cubicBezTo>
                  <a:pt x="2253479" y="1784154"/>
                  <a:pt x="3022546" y="1784357"/>
                  <a:pt x="3046143" y="1779874"/>
                </a:cubicBezTo>
                <a:close/>
                <a:moveTo>
                  <a:pt x="1585994" y="1148504"/>
                </a:moveTo>
                <a:cubicBezTo>
                  <a:pt x="1561699" y="1136478"/>
                  <a:pt x="1556562" y="1121460"/>
                  <a:pt x="1556562" y="1062454"/>
                </a:cubicBezTo>
                <a:cubicBezTo>
                  <a:pt x="1556562" y="1007955"/>
                  <a:pt x="1559590" y="996257"/>
                  <a:pt x="1577626" y="981080"/>
                </a:cubicBezTo>
                <a:cubicBezTo>
                  <a:pt x="1593918" y="967371"/>
                  <a:pt x="1622031" y="967371"/>
                  <a:pt x="1638323" y="981080"/>
                </a:cubicBezTo>
                <a:cubicBezTo>
                  <a:pt x="1656409" y="996298"/>
                  <a:pt x="1659397" y="1007919"/>
                  <a:pt x="1659310" y="1062687"/>
                </a:cubicBezTo>
                <a:cubicBezTo>
                  <a:pt x="1659217" y="1123075"/>
                  <a:pt x="1654191" y="1137966"/>
                  <a:pt x="1630255" y="1148830"/>
                </a:cubicBezTo>
                <a:cubicBezTo>
                  <a:pt x="1610901" y="1157615"/>
                  <a:pt x="1604302" y="1157567"/>
                  <a:pt x="1585994" y="1148505"/>
                </a:cubicBezTo>
                <a:close/>
                <a:moveTo>
                  <a:pt x="1210163" y="992926"/>
                </a:moveTo>
                <a:cubicBezTo>
                  <a:pt x="1187339" y="979009"/>
                  <a:pt x="1178343" y="950732"/>
                  <a:pt x="1189710" y="928635"/>
                </a:cubicBezTo>
                <a:cubicBezTo>
                  <a:pt x="1198034" y="912452"/>
                  <a:pt x="1245939" y="863107"/>
                  <a:pt x="1265623" y="850441"/>
                </a:cubicBezTo>
                <a:cubicBezTo>
                  <a:pt x="1289893" y="834823"/>
                  <a:pt x="1312653" y="837771"/>
                  <a:pt x="1332587" y="859114"/>
                </a:cubicBezTo>
                <a:cubicBezTo>
                  <a:pt x="1341632" y="868798"/>
                  <a:pt x="1346128" y="890897"/>
                  <a:pt x="1342222" y="906464"/>
                </a:cubicBezTo>
                <a:cubicBezTo>
                  <a:pt x="1339473" y="917417"/>
                  <a:pt x="1273338" y="986834"/>
                  <a:pt x="1258013" y="994852"/>
                </a:cubicBezTo>
                <a:cubicBezTo>
                  <a:pt x="1244540" y="1001901"/>
                  <a:pt x="1223492" y="1001054"/>
                  <a:pt x="1210163" y="992927"/>
                </a:cubicBezTo>
                <a:close/>
                <a:moveTo>
                  <a:pt x="1958999" y="995778"/>
                </a:moveTo>
                <a:cubicBezTo>
                  <a:pt x="1947908" y="989727"/>
                  <a:pt x="1882847" y="924726"/>
                  <a:pt x="1877197" y="914050"/>
                </a:cubicBezTo>
                <a:cubicBezTo>
                  <a:pt x="1870390" y="901188"/>
                  <a:pt x="1870788" y="877347"/>
                  <a:pt x="1878014" y="865113"/>
                </a:cubicBezTo>
                <a:cubicBezTo>
                  <a:pt x="1885443" y="852536"/>
                  <a:pt x="1906911" y="840297"/>
                  <a:pt x="1921541" y="840297"/>
                </a:cubicBezTo>
                <a:cubicBezTo>
                  <a:pt x="1939014" y="840297"/>
                  <a:pt x="1949113" y="847480"/>
                  <a:pt x="1989702" y="888778"/>
                </a:cubicBezTo>
                <a:cubicBezTo>
                  <a:pt x="2019537" y="919133"/>
                  <a:pt x="2028012" y="929977"/>
                  <a:pt x="2029943" y="940268"/>
                </a:cubicBezTo>
                <a:cubicBezTo>
                  <a:pt x="2034209" y="963011"/>
                  <a:pt x="2022986" y="984494"/>
                  <a:pt x="2000894" y="995873"/>
                </a:cubicBezTo>
                <a:cubicBezTo>
                  <a:pt x="1991123" y="1000905"/>
                  <a:pt x="1968302" y="1000853"/>
                  <a:pt x="1958998" y="995780"/>
                </a:cubicBezTo>
                <a:close/>
                <a:moveTo>
                  <a:pt x="1537116" y="909080"/>
                </a:moveTo>
                <a:cubicBezTo>
                  <a:pt x="1448520" y="889366"/>
                  <a:pt x="1362754" y="828144"/>
                  <a:pt x="1317654" y="752422"/>
                </a:cubicBezTo>
                <a:cubicBezTo>
                  <a:pt x="1297662" y="718854"/>
                  <a:pt x="1278527" y="665806"/>
                  <a:pt x="1272611" y="627544"/>
                </a:cubicBezTo>
                <a:cubicBezTo>
                  <a:pt x="1267059" y="591632"/>
                  <a:pt x="1270396" y="526472"/>
                  <a:pt x="1279563" y="491794"/>
                </a:cubicBezTo>
                <a:cubicBezTo>
                  <a:pt x="1316953" y="350368"/>
                  <a:pt x="1442203" y="247809"/>
                  <a:pt x="1588743" y="238628"/>
                </a:cubicBezTo>
                <a:cubicBezTo>
                  <a:pt x="1780189" y="226635"/>
                  <a:pt x="1946403" y="382607"/>
                  <a:pt x="1946516" y="574356"/>
                </a:cubicBezTo>
                <a:cubicBezTo>
                  <a:pt x="1946539" y="618195"/>
                  <a:pt x="1941841" y="646307"/>
                  <a:pt x="1927386" y="688755"/>
                </a:cubicBezTo>
                <a:cubicBezTo>
                  <a:pt x="1911205" y="736270"/>
                  <a:pt x="1887150" y="775020"/>
                  <a:pt x="1850855" y="812040"/>
                </a:cubicBezTo>
                <a:cubicBezTo>
                  <a:pt x="1805261" y="858545"/>
                  <a:pt x="1758782" y="886639"/>
                  <a:pt x="1698152" y="904342"/>
                </a:cubicBezTo>
                <a:cubicBezTo>
                  <a:pt x="1662707" y="914692"/>
                  <a:pt x="1574055" y="917300"/>
                  <a:pt x="1537116" y="909080"/>
                </a:cubicBezTo>
                <a:close/>
                <a:moveTo>
                  <a:pt x="1675365" y="804676"/>
                </a:moveTo>
                <a:cubicBezTo>
                  <a:pt x="1715128" y="792559"/>
                  <a:pt x="1743113" y="775039"/>
                  <a:pt x="1776487" y="741370"/>
                </a:cubicBezTo>
                <a:cubicBezTo>
                  <a:pt x="1824551" y="692881"/>
                  <a:pt x="1844766" y="643106"/>
                  <a:pt x="1844315" y="574356"/>
                </a:cubicBezTo>
                <a:cubicBezTo>
                  <a:pt x="1844056" y="534934"/>
                  <a:pt x="1837703" y="507631"/>
                  <a:pt x="1820799" y="473298"/>
                </a:cubicBezTo>
                <a:cubicBezTo>
                  <a:pt x="1796723" y="424399"/>
                  <a:pt x="1759197" y="386922"/>
                  <a:pt x="1710702" y="363344"/>
                </a:cubicBezTo>
                <a:cubicBezTo>
                  <a:pt x="1673246" y="345133"/>
                  <a:pt x="1643610" y="339340"/>
                  <a:pt x="1597338" y="341183"/>
                </a:cubicBezTo>
                <a:cubicBezTo>
                  <a:pt x="1532422" y="343768"/>
                  <a:pt x="1486894" y="364013"/>
                  <a:pt x="1439573" y="411336"/>
                </a:cubicBezTo>
                <a:cubicBezTo>
                  <a:pt x="1394225" y="456684"/>
                  <a:pt x="1371975" y="510652"/>
                  <a:pt x="1371629" y="576129"/>
                </a:cubicBezTo>
                <a:cubicBezTo>
                  <a:pt x="1371283" y="641496"/>
                  <a:pt x="1390992" y="691090"/>
                  <a:pt x="1436272" y="738794"/>
                </a:cubicBezTo>
                <a:cubicBezTo>
                  <a:pt x="1474631" y="779206"/>
                  <a:pt x="1516851" y="802532"/>
                  <a:pt x="1568486" y="811842"/>
                </a:cubicBezTo>
                <a:cubicBezTo>
                  <a:pt x="1595745" y="816756"/>
                  <a:pt x="1647002" y="813320"/>
                  <a:pt x="1675365" y="804676"/>
                </a:cubicBezTo>
                <a:close/>
                <a:moveTo>
                  <a:pt x="488386" y="824507"/>
                </a:moveTo>
                <a:cubicBezTo>
                  <a:pt x="471997" y="818762"/>
                  <a:pt x="465503" y="813544"/>
                  <a:pt x="458934" y="800840"/>
                </a:cubicBezTo>
                <a:cubicBezTo>
                  <a:pt x="454691" y="792634"/>
                  <a:pt x="453850" y="757183"/>
                  <a:pt x="453850" y="586603"/>
                </a:cubicBezTo>
                <a:cubicBezTo>
                  <a:pt x="453850" y="357688"/>
                  <a:pt x="452729" y="367875"/>
                  <a:pt x="479415" y="354174"/>
                </a:cubicBezTo>
                <a:cubicBezTo>
                  <a:pt x="491892" y="347768"/>
                  <a:pt x="502856" y="347420"/>
                  <a:pt x="692157" y="347425"/>
                </a:cubicBezTo>
                <a:cubicBezTo>
                  <a:pt x="914642" y="347431"/>
                  <a:pt x="907648" y="346696"/>
                  <a:pt x="924471" y="371879"/>
                </a:cubicBezTo>
                <a:cubicBezTo>
                  <a:pt x="939573" y="394487"/>
                  <a:pt x="931628" y="427358"/>
                  <a:pt x="907699" y="441265"/>
                </a:cubicBezTo>
                <a:cubicBezTo>
                  <a:pt x="895758" y="448205"/>
                  <a:pt x="888830" y="448516"/>
                  <a:pt x="724209" y="449493"/>
                </a:cubicBezTo>
                <a:lnTo>
                  <a:pt x="553129" y="450509"/>
                </a:lnTo>
                <a:lnTo>
                  <a:pt x="553129" y="619751"/>
                </a:lnTo>
                <a:cubicBezTo>
                  <a:pt x="553129" y="778062"/>
                  <a:pt x="552702" y="789790"/>
                  <a:pt x="546523" y="801348"/>
                </a:cubicBezTo>
                <a:cubicBezTo>
                  <a:pt x="535205" y="822516"/>
                  <a:pt x="510632" y="832305"/>
                  <a:pt x="488386" y="824507"/>
                </a:cubicBezTo>
                <a:close/>
                <a:moveTo>
                  <a:pt x="2702798" y="825957"/>
                </a:moveTo>
                <a:cubicBezTo>
                  <a:pt x="2696509" y="824606"/>
                  <a:pt x="2687202" y="820773"/>
                  <a:pt x="2682115" y="817440"/>
                </a:cubicBezTo>
                <a:cubicBezTo>
                  <a:pt x="2663164" y="805023"/>
                  <a:pt x="2662821" y="801487"/>
                  <a:pt x="2662821" y="618924"/>
                </a:cubicBezTo>
                <a:lnTo>
                  <a:pt x="2662821" y="450510"/>
                </a:lnTo>
                <a:lnTo>
                  <a:pt x="2491741" y="449494"/>
                </a:lnTo>
                <a:cubicBezTo>
                  <a:pt x="2327119" y="448517"/>
                  <a:pt x="2320192" y="448205"/>
                  <a:pt x="2308250" y="441266"/>
                </a:cubicBezTo>
                <a:cubicBezTo>
                  <a:pt x="2275450" y="422203"/>
                  <a:pt x="2275917" y="374729"/>
                  <a:pt x="2309105" y="354493"/>
                </a:cubicBezTo>
                <a:cubicBezTo>
                  <a:pt x="2320277" y="347681"/>
                  <a:pt x="2327349" y="347447"/>
                  <a:pt x="2522230" y="347434"/>
                </a:cubicBezTo>
                <a:cubicBezTo>
                  <a:pt x="2745552" y="347419"/>
                  <a:pt x="2740454" y="346917"/>
                  <a:pt x="2754953" y="370378"/>
                </a:cubicBezTo>
                <a:cubicBezTo>
                  <a:pt x="2761904" y="381626"/>
                  <a:pt x="2762100" y="387585"/>
                  <a:pt x="2762087" y="587186"/>
                </a:cubicBezTo>
                <a:cubicBezTo>
                  <a:pt x="2762074" y="784159"/>
                  <a:pt x="2761796" y="792884"/>
                  <a:pt x="2755185" y="803726"/>
                </a:cubicBezTo>
                <a:cubicBezTo>
                  <a:pt x="2744517" y="821225"/>
                  <a:pt x="2723093" y="830316"/>
                  <a:pt x="2702799" y="825957"/>
                </a:cubicBezTo>
                <a:close/>
                <a:moveTo>
                  <a:pt x="1057527" y="621714"/>
                </a:moveTo>
                <a:cubicBezTo>
                  <a:pt x="1023418" y="604897"/>
                  <a:pt x="1023310" y="551450"/>
                  <a:pt x="1057349" y="532865"/>
                </a:cubicBezTo>
                <a:cubicBezTo>
                  <a:pt x="1067187" y="527494"/>
                  <a:pt x="1077798" y="526488"/>
                  <a:pt x="1124618" y="526488"/>
                </a:cubicBezTo>
                <a:cubicBezTo>
                  <a:pt x="1185447" y="526488"/>
                  <a:pt x="1189845" y="527790"/>
                  <a:pt x="1207093" y="550908"/>
                </a:cubicBezTo>
                <a:cubicBezTo>
                  <a:pt x="1223445" y="572826"/>
                  <a:pt x="1211813" y="611685"/>
                  <a:pt x="1185625" y="622628"/>
                </a:cubicBezTo>
                <a:cubicBezTo>
                  <a:pt x="1167936" y="630019"/>
                  <a:pt x="1073000" y="629341"/>
                  <a:pt x="1057528" y="621713"/>
                </a:cubicBezTo>
                <a:close/>
                <a:moveTo>
                  <a:pt x="2028261" y="621335"/>
                </a:moveTo>
                <a:cubicBezTo>
                  <a:pt x="2004004" y="609098"/>
                  <a:pt x="1993760" y="571125"/>
                  <a:pt x="2009154" y="550506"/>
                </a:cubicBezTo>
                <a:cubicBezTo>
                  <a:pt x="2026167" y="527717"/>
                  <a:pt x="2030470" y="526488"/>
                  <a:pt x="2093265" y="526488"/>
                </a:cubicBezTo>
                <a:cubicBezTo>
                  <a:pt x="2142729" y="526488"/>
                  <a:pt x="2152146" y="527384"/>
                  <a:pt x="2160543" y="532886"/>
                </a:cubicBezTo>
                <a:cubicBezTo>
                  <a:pt x="2193033" y="554175"/>
                  <a:pt x="2191469" y="605897"/>
                  <a:pt x="2157853" y="621849"/>
                </a:cubicBezTo>
                <a:cubicBezTo>
                  <a:pt x="2139808" y="630413"/>
                  <a:pt x="2045513" y="630038"/>
                  <a:pt x="2028261" y="621334"/>
                </a:cubicBezTo>
                <a:close/>
                <a:moveTo>
                  <a:pt x="1278490" y="310152"/>
                </a:moveTo>
                <a:cubicBezTo>
                  <a:pt x="1259172" y="303386"/>
                  <a:pt x="1192623" y="237066"/>
                  <a:pt x="1187248" y="219223"/>
                </a:cubicBezTo>
                <a:cubicBezTo>
                  <a:pt x="1179008" y="191866"/>
                  <a:pt x="1194881" y="163586"/>
                  <a:pt x="1222678" y="156100"/>
                </a:cubicBezTo>
                <a:cubicBezTo>
                  <a:pt x="1246259" y="149751"/>
                  <a:pt x="1256836" y="155673"/>
                  <a:pt x="1300959" y="199939"/>
                </a:cubicBezTo>
                <a:cubicBezTo>
                  <a:pt x="1341199" y="240309"/>
                  <a:pt x="1341429" y="240635"/>
                  <a:pt x="1342818" y="259403"/>
                </a:cubicBezTo>
                <a:cubicBezTo>
                  <a:pt x="1343892" y="273903"/>
                  <a:pt x="1342563" y="280905"/>
                  <a:pt x="1337083" y="289627"/>
                </a:cubicBezTo>
                <a:cubicBezTo>
                  <a:pt x="1324748" y="309260"/>
                  <a:pt x="1300348" y="317808"/>
                  <a:pt x="1278490" y="310152"/>
                </a:cubicBezTo>
                <a:close/>
                <a:moveTo>
                  <a:pt x="1911179" y="312804"/>
                </a:moveTo>
                <a:cubicBezTo>
                  <a:pt x="1888496" y="308801"/>
                  <a:pt x="1872130" y="287105"/>
                  <a:pt x="1872130" y="261040"/>
                </a:cubicBezTo>
                <a:cubicBezTo>
                  <a:pt x="1872130" y="248036"/>
                  <a:pt x="1874552" y="242177"/>
                  <a:pt x="1885764" y="228065"/>
                </a:cubicBezTo>
                <a:cubicBezTo>
                  <a:pt x="1910180" y="197331"/>
                  <a:pt x="1952170" y="160168"/>
                  <a:pt x="1966986" y="156178"/>
                </a:cubicBezTo>
                <a:cubicBezTo>
                  <a:pt x="1990640" y="149809"/>
                  <a:pt x="2013854" y="159708"/>
                  <a:pt x="2024583" y="180741"/>
                </a:cubicBezTo>
                <a:cubicBezTo>
                  <a:pt x="2039136" y="209267"/>
                  <a:pt x="2033817" y="222472"/>
                  <a:pt x="1989843" y="267002"/>
                </a:cubicBezTo>
                <a:cubicBezTo>
                  <a:pt x="1948102" y="309269"/>
                  <a:pt x="1934855" y="316982"/>
                  <a:pt x="1911179" y="312804"/>
                </a:cubicBezTo>
                <a:close/>
                <a:moveTo>
                  <a:pt x="1586333" y="179434"/>
                </a:moveTo>
                <a:cubicBezTo>
                  <a:pt x="1580280" y="176693"/>
                  <a:pt x="1571504" y="169089"/>
                  <a:pt x="1566832" y="162537"/>
                </a:cubicBezTo>
                <a:cubicBezTo>
                  <a:pt x="1558875" y="151380"/>
                  <a:pt x="1558271" y="147132"/>
                  <a:pt x="1557326" y="95662"/>
                </a:cubicBezTo>
                <a:cubicBezTo>
                  <a:pt x="1556183" y="33465"/>
                  <a:pt x="1559117" y="22604"/>
                  <a:pt x="1581020" y="7972"/>
                </a:cubicBezTo>
                <a:cubicBezTo>
                  <a:pt x="1605431" y="-8336"/>
                  <a:pt x="1639590" y="1316"/>
                  <a:pt x="1653177" y="28361"/>
                </a:cubicBezTo>
                <a:cubicBezTo>
                  <a:pt x="1658227" y="38413"/>
                  <a:pt x="1659378" y="50246"/>
                  <a:pt x="1659382" y="92172"/>
                </a:cubicBezTo>
                <a:cubicBezTo>
                  <a:pt x="1659388" y="148287"/>
                  <a:pt x="1656034" y="160825"/>
                  <a:pt x="1637272" y="174834"/>
                </a:cubicBezTo>
                <a:cubicBezTo>
                  <a:pt x="1625612" y="183540"/>
                  <a:pt x="1600422" y="185815"/>
                  <a:pt x="1586333" y="179434"/>
                </a:cubicBezTo>
                <a:close/>
              </a:path>
            </a:pathLst>
          </a:custGeom>
          <a:solidFill>
            <a:schemeClr val="accent1">
              <a:lumMod val="75000"/>
            </a:schemeClr>
          </a:solidFill>
          <a:ln w="23087" cap="flat">
            <a:noFill/>
            <a:prstDash val="solid"/>
            <a:miter/>
          </a:ln>
        </p:spPr>
        <p:txBody>
          <a:bodyPr rtlCol="0" anchor="ctr"/>
          <a:lstStyle/>
          <a:p>
            <a:endParaRPr lang="en-US"/>
          </a:p>
        </p:txBody>
      </p:sp>
      <p:sp>
        <p:nvSpPr>
          <p:cNvPr id="13" name="ZoneTexte 58">
            <a:extLst>
              <a:ext uri="{FF2B5EF4-FFF2-40B4-BE49-F238E27FC236}">
                <a16:creationId xmlns:a16="http://schemas.microsoft.com/office/drawing/2014/main" id="{2CCC639C-2F63-68BA-AEA9-A34E24662AC8}"/>
              </a:ext>
            </a:extLst>
          </p:cNvPr>
          <p:cNvSpPr txBox="1"/>
          <p:nvPr/>
        </p:nvSpPr>
        <p:spPr>
          <a:xfrm>
            <a:off x="371475" y="1414733"/>
            <a:ext cx="1924686" cy="353302"/>
          </a:xfrm>
          <a:prstGeom prst="roundRect">
            <a:avLst>
              <a:gd name="adj" fmla="val 50000"/>
            </a:avLst>
          </a:prstGeom>
          <a:solidFill>
            <a:schemeClr val="accent1"/>
          </a:solidFill>
          <a:ln w="15875">
            <a:noFill/>
          </a:ln>
          <a:effectLst/>
        </p:spPr>
        <p:txBody>
          <a:bodyPr wrap="square" lIns="90000" anchor="ctr" anchorCtr="0">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schemeClr val="bg1"/>
                </a:solidFill>
                <a:effectLst/>
                <a:uLnTx/>
                <a:uFillTx/>
                <a:latin typeface="+mj-lt"/>
              </a:defRPr>
            </a:lvl1pPr>
          </a:lstStyle>
          <a:p>
            <a:pPr marL="0" marR="0" lvl="0" indent="0" algn="ctr" defTabSz="914400" rtl="0" eaLnBrk="1" fontAlgn="auto" latinLnBrk="0" hangingPunct="1">
              <a:spcBef>
                <a:spcPts val="0"/>
              </a:spcBef>
              <a:spcAft>
                <a:spcPts val="0"/>
              </a:spcAft>
              <a:buClrTx/>
              <a:buSzTx/>
              <a:buFontTx/>
              <a:buNone/>
              <a:tabLst/>
              <a:defRPr/>
            </a:pPr>
            <a:r>
              <a:rPr kumimoji="0" lang="fr-CH" sz="2000" b="1" u="none" strike="noStrike" kern="1200" cap="none" spc="0" normalizeH="0" baseline="0" noProof="0" dirty="0" err="1">
                <a:ln>
                  <a:noFill/>
                </a:ln>
                <a:solidFill>
                  <a:srgbClr val="FFFFFF"/>
                </a:solidFill>
                <a:effectLst/>
                <a:uLnTx/>
                <a:uFillTx/>
                <a:ea typeface="+mn-ea"/>
                <a:cs typeface="Calibri Light"/>
              </a:rPr>
              <a:t>Children</a:t>
            </a:r>
            <a:endParaRPr kumimoji="0" lang="fr-CH" sz="2000" b="1" u="none" strike="noStrike" kern="1200" cap="none" spc="0" normalizeH="0" baseline="0" noProof="0" dirty="0">
              <a:ln>
                <a:noFill/>
              </a:ln>
              <a:solidFill>
                <a:srgbClr val="FFFFFF"/>
              </a:solidFill>
              <a:effectLst/>
              <a:uLnTx/>
              <a:uFillTx/>
              <a:ea typeface="+mn-ea"/>
              <a:cs typeface="Calibri Light"/>
            </a:endParaRPr>
          </a:p>
        </p:txBody>
      </p:sp>
      <p:sp>
        <p:nvSpPr>
          <p:cNvPr id="15" name="ZoneTexte 58">
            <a:extLst>
              <a:ext uri="{FF2B5EF4-FFF2-40B4-BE49-F238E27FC236}">
                <a16:creationId xmlns:a16="http://schemas.microsoft.com/office/drawing/2014/main" id="{2235C84E-39E0-2DDC-57F2-498DD1A681F6}"/>
              </a:ext>
            </a:extLst>
          </p:cNvPr>
          <p:cNvSpPr txBox="1"/>
          <p:nvPr/>
        </p:nvSpPr>
        <p:spPr>
          <a:xfrm>
            <a:off x="371475" y="4644041"/>
            <a:ext cx="1924686" cy="353302"/>
          </a:xfrm>
          <a:prstGeom prst="roundRect">
            <a:avLst>
              <a:gd name="adj" fmla="val 50000"/>
            </a:avLst>
          </a:prstGeom>
          <a:solidFill>
            <a:schemeClr val="accent3"/>
          </a:solidFill>
          <a:ln w="15875">
            <a:noFill/>
          </a:ln>
          <a:effectLst/>
        </p:spPr>
        <p:txBody>
          <a:bodyPr wrap="square" lIns="90000" anchor="ctr" anchorCtr="0">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schemeClr val="bg1"/>
                </a:solidFill>
                <a:effectLst/>
                <a:uLnTx/>
                <a:uFillTx/>
                <a:latin typeface="+mj-lt"/>
              </a:defRPr>
            </a:lvl1pPr>
          </a:lstStyle>
          <a:p>
            <a:pPr marL="0" marR="0" lvl="0" indent="0" algn="ctr" defTabSz="914400" rtl="0" eaLnBrk="1" fontAlgn="auto" latinLnBrk="0" hangingPunct="1">
              <a:spcBef>
                <a:spcPts val="0"/>
              </a:spcBef>
              <a:spcAft>
                <a:spcPts val="0"/>
              </a:spcAft>
              <a:buClrTx/>
              <a:buSzTx/>
              <a:buFontTx/>
              <a:buNone/>
              <a:tabLst/>
              <a:defRPr/>
            </a:pPr>
            <a:r>
              <a:rPr kumimoji="0" lang="fr-CH" sz="2000" b="1" u="none" strike="noStrike" kern="1200" cap="none" spc="0" normalizeH="0" baseline="0" noProof="0" dirty="0" err="1">
                <a:ln>
                  <a:noFill/>
                </a:ln>
                <a:solidFill>
                  <a:srgbClr val="FFFFFF"/>
                </a:solidFill>
                <a:effectLst/>
                <a:uLnTx/>
                <a:uFillTx/>
                <a:ea typeface="+mn-ea"/>
                <a:cs typeface="Calibri Light"/>
              </a:rPr>
              <a:t>Adults</a:t>
            </a:r>
            <a:endParaRPr kumimoji="0" lang="fr-CH" sz="2000" b="1" u="none" strike="noStrike" kern="1200" cap="none" spc="0" normalizeH="0" baseline="0" noProof="0" dirty="0">
              <a:ln>
                <a:noFill/>
              </a:ln>
              <a:solidFill>
                <a:srgbClr val="FFFFFF"/>
              </a:solidFill>
              <a:effectLst/>
              <a:uLnTx/>
              <a:uFillTx/>
              <a:ea typeface="+mn-ea"/>
              <a:cs typeface="Calibri Light"/>
            </a:endParaRPr>
          </a:p>
        </p:txBody>
      </p:sp>
    </p:spTree>
    <p:extLst>
      <p:ext uri="{BB962C8B-B14F-4D97-AF65-F5344CB8AC3E}">
        <p14:creationId xmlns:p14="http://schemas.microsoft.com/office/powerpoint/2010/main" val="16949914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2CB2E-98C1-64BF-3F1D-90F28B300E84}"/>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07105B36-D299-EC60-35F6-D4571619159D}"/>
              </a:ext>
            </a:extLst>
          </p:cNvPr>
          <p:cNvSpPr>
            <a:spLocks noGrp="1"/>
          </p:cNvSpPr>
          <p:nvPr>
            <p:ph type="body" sz="quarter" idx="11"/>
          </p:nvPr>
        </p:nvSpPr>
        <p:spPr/>
        <p:txBody>
          <a:bodyPr/>
          <a:lstStyle/>
          <a:p>
            <a:r>
              <a:rPr lang="en-US" dirty="0"/>
              <a:t>Patients at risk</a:t>
            </a:r>
            <a:br>
              <a:rPr lang="en-US" dirty="0"/>
            </a:br>
            <a:r>
              <a:rPr lang="en-US" dirty="0"/>
              <a:t>of recurrent RTIs</a:t>
            </a:r>
          </a:p>
        </p:txBody>
      </p:sp>
      <p:pic>
        <p:nvPicPr>
          <p:cNvPr id="10" name="Picture Placeholder 9">
            <a:extLst>
              <a:ext uri="{FF2B5EF4-FFF2-40B4-BE49-F238E27FC236}">
                <a16:creationId xmlns:a16="http://schemas.microsoft.com/office/drawing/2014/main" id="{4CA78CB2-9329-9D25-75DF-5E44ED121716}"/>
              </a:ext>
            </a:extLst>
          </p:cNvPr>
          <p:cNvPicPr>
            <a:picLocks noGrp="1" noChangeAspect="1"/>
          </p:cNvPicPr>
          <p:nvPr>
            <p:ph type="pic" sz="quarter" idx="16"/>
          </p:nvPr>
        </p:nvPicPr>
        <p:blipFill>
          <a:blip r:embed="rId2"/>
          <a:srcRect l="50590" r="17994"/>
          <a:stretch/>
        </p:blipFill>
        <p:spPr>
          <a:xfrm>
            <a:off x="0" y="0"/>
            <a:ext cx="5162552" cy="6864350"/>
          </a:xfrm>
        </p:spPr>
      </p:pic>
    </p:spTree>
    <p:extLst>
      <p:ext uri="{BB962C8B-B14F-4D97-AF65-F5344CB8AC3E}">
        <p14:creationId xmlns:p14="http://schemas.microsoft.com/office/powerpoint/2010/main" val="3404412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1">
            <a:extLst>
              <a:ext uri="{FF2B5EF4-FFF2-40B4-BE49-F238E27FC236}">
                <a16:creationId xmlns:a16="http://schemas.microsoft.com/office/drawing/2014/main" id="{A8B0D937-1930-FF57-0C52-AF5CEAA5D76B}"/>
              </a:ext>
            </a:extLst>
          </p:cNvPr>
          <p:cNvGrpSpPr/>
          <p:nvPr/>
        </p:nvGrpSpPr>
        <p:grpSpPr>
          <a:xfrm>
            <a:off x="554500" y="2220198"/>
            <a:ext cx="6488605" cy="3111740"/>
            <a:chOff x="554500" y="2220198"/>
            <a:chExt cx="6488605" cy="3111740"/>
          </a:xfrm>
        </p:grpSpPr>
        <p:grpSp>
          <p:nvGrpSpPr>
            <p:cNvPr id="18" name="Gruppo 17">
              <a:extLst>
                <a:ext uri="{FF2B5EF4-FFF2-40B4-BE49-F238E27FC236}">
                  <a16:creationId xmlns:a16="http://schemas.microsoft.com/office/drawing/2014/main" id="{11989754-1CE4-FD61-D0B2-60FBD505A4C5}"/>
                </a:ext>
              </a:extLst>
            </p:cNvPr>
            <p:cNvGrpSpPr/>
            <p:nvPr/>
          </p:nvGrpSpPr>
          <p:grpSpPr>
            <a:xfrm>
              <a:off x="1416050" y="2402840"/>
              <a:ext cx="5157470" cy="2647000"/>
              <a:chOff x="1416050" y="2402840"/>
              <a:chExt cx="5157470" cy="2647000"/>
            </a:xfrm>
          </p:grpSpPr>
          <p:cxnSp>
            <p:nvCxnSpPr>
              <p:cNvPr id="15" name="Connettore 2 14">
                <a:extLst>
                  <a:ext uri="{FF2B5EF4-FFF2-40B4-BE49-F238E27FC236}">
                    <a16:creationId xmlns:a16="http://schemas.microsoft.com/office/drawing/2014/main" id="{57750BF2-0CD4-253E-38DD-7274C807B5F7}"/>
                  </a:ext>
                </a:extLst>
              </p:cNvPr>
              <p:cNvCxnSpPr>
                <a:cxnSpLocks/>
              </p:cNvCxnSpPr>
              <p:nvPr/>
            </p:nvCxnSpPr>
            <p:spPr>
              <a:xfrm flipV="1">
                <a:off x="1416050" y="2402840"/>
                <a:ext cx="0" cy="2647000"/>
              </a:xfrm>
              <a:prstGeom prst="straightConnector1">
                <a:avLst/>
              </a:prstGeom>
              <a:ln>
                <a:solidFill>
                  <a:schemeClr val="bg1">
                    <a:lumMod val="6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7" name="Connettore 2 16">
                <a:extLst>
                  <a:ext uri="{FF2B5EF4-FFF2-40B4-BE49-F238E27FC236}">
                    <a16:creationId xmlns:a16="http://schemas.microsoft.com/office/drawing/2014/main" id="{F2EE6B00-244F-43AD-B130-4BA68C648FBC}"/>
                  </a:ext>
                </a:extLst>
              </p:cNvPr>
              <p:cNvCxnSpPr>
                <a:cxnSpLocks/>
              </p:cNvCxnSpPr>
              <p:nvPr/>
            </p:nvCxnSpPr>
            <p:spPr>
              <a:xfrm>
                <a:off x="1416050" y="5049839"/>
                <a:ext cx="5157470" cy="0"/>
              </a:xfrm>
              <a:prstGeom prst="straightConnector1">
                <a:avLst/>
              </a:prstGeom>
              <a:ln>
                <a:solidFill>
                  <a:schemeClr val="bg1">
                    <a:lumMod val="65000"/>
                  </a:schemeClr>
                </a:solidFill>
                <a:tailEnd type="stealth" w="lg" len="lg"/>
              </a:ln>
            </p:spPr>
            <p:style>
              <a:lnRef idx="2">
                <a:schemeClr val="accent1"/>
              </a:lnRef>
              <a:fillRef idx="0">
                <a:schemeClr val="accent1"/>
              </a:fillRef>
              <a:effectRef idx="1">
                <a:schemeClr val="accent1"/>
              </a:effectRef>
              <a:fontRef idx="minor">
                <a:schemeClr val="tx1"/>
              </a:fontRef>
            </p:style>
          </p:cxnSp>
        </p:grpSp>
        <p:grpSp>
          <p:nvGrpSpPr>
            <p:cNvPr id="36" name="Gruppo 35">
              <a:extLst>
                <a:ext uri="{FF2B5EF4-FFF2-40B4-BE49-F238E27FC236}">
                  <a16:creationId xmlns:a16="http://schemas.microsoft.com/office/drawing/2014/main" id="{D11DCA44-44C8-60C7-6CEA-BD030B4FD29E}"/>
                </a:ext>
              </a:extLst>
            </p:cNvPr>
            <p:cNvGrpSpPr/>
            <p:nvPr/>
          </p:nvGrpSpPr>
          <p:grpSpPr>
            <a:xfrm>
              <a:off x="2574349" y="4972624"/>
              <a:ext cx="375231" cy="359314"/>
              <a:chOff x="2574349" y="4972624"/>
              <a:chExt cx="375231" cy="359314"/>
            </a:xfrm>
          </p:grpSpPr>
          <p:sp>
            <p:nvSpPr>
              <p:cNvPr id="32" name="CasellaDiTesto 31">
                <a:extLst>
                  <a:ext uri="{FF2B5EF4-FFF2-40B4-BE49-F238E27FC236}">
                    <a16:creationId xmlns:a16="http://schemas.microsoft.com/office/drawing/2014/main" id="{F1B917D2-9666-E5DF-0BED-4BD5B97D5107}"/>
                  </a:ext>
                </a:extLst>
              </p:cNvPr>
              <p:cNvSpPr txBox="1"/>
              <p:nvPr/>
            </p:nvSpPr>
            <p:spPr>
              <a:xfrm>
                <a:off x="2574349" y="5180486"/>
                <a:ext cx="375231" cy="151452"/>
              </a:xfrm>
              <a:prstGeom prst="rect">
                <a:avLst/>
              </a:prstGeom>
              <a:noFill/>
            </p:spPr>
            <p:txBody>
              <a:bodyPr wrap="none" lIns="0" tIns="0" rIns="0" bIns="0" rtlCol="0" anchor="ctr" anchorCtr="0">
                <a:spAutoFit/>
              </a:bodyPr>
              <a:lstStyle/>
              <a:p>
                <a:pPr algn="ctr">
                  <a:lnSpc>
                    <a:spcPct val="80000"/>
                  </a:lnSpc>
                </a:pPr>
                <a:r>
                  <a:rPr lang="it-IT" sz="1200" dirty="0">
                    <a:solidFill>
                      <a:schemeClr val="accent6"/>
                    </a:solidFill>
                  </a:rPr>
                  <a:t>BIRTH</a:t>
                </a:r>
              </a:p>
            </p:txBody>
          </p:sp>
          <p:sp>
            <p:nvSpPr>
              <p:cNvPr id="34" name="Figura a mano libera: forma 33">
                <a:extLst>
                  <a:ext uri="{FF2B5EF4-FFF2-40B4-BE49-F238E27FC236}">
                    <a16:creationId xmlns:a16="http://schemas.microsoft.com/office/drawing/2014/main" id="{72C6B4EC-81DD-3959-4B2C-E240EC988480}"/>
                  </a:ext>
                </a:extLst>
              </p:cNvPr>
              <p:cNvSpPr/>
              <p:nvPr/>
            </p:nvSpPr>
            <p:spPr>
              <a:xfrm>
                <a:off x="2761964" y="4972624"/>
                <a:ext cx="0" cy="174051"/>
              </a:xfrm>
              <a:custGeom>
                <a:avLst/>
                <a:gdLst>
                  <a:gd name="connsiteX0" fmla="*/ 0 w 0"/>
                  <a:gd name="connsiteY0" fmla="*/ 0 h 257175"/>
                  <a:gd name="connsiteX1" fmla="*/ 0 w 0"/>
                  <a:gd name="connsiteY1" fmla="*/ 257175 h 257175"/>
                </a:gdLst>
                <a:ahLst/>
                <a:cxnLst>
                  <a:cxn ang="0">
                    <a:pos x="connsiteX0" y="connsiteY0"/>
                  </a:cxn>
                  <a:cxn ang="0">
                    <a:pos x="connsiteX1" y="connsiteY1"/>
                  </a:cxn>
                </a:cxnLst>
                <a:rect l="l" t="t" r="r" b="b"/>
                <a:pathLst>
                  <a:path h="257175">
                    <a:moveTo>
                      <a:pt x="0" y="0"/>
                    </a:moveTo>
                    <a:lnTo>
                      <a:pt x="0" y="257175"/>
                    </a:lnTo>
                  </a:path>
                </a:pathLst>
              </a:custGeom>
              <a:noFill/>
              <a:ln w="9525" cap="rnd">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37" name="Gruppo 36">
              <a:extLst>
                <a:ext uri="{FF2B5EF4-FFF2-40B4-BE49-F238E27FC236}">
                  <a16:creationId xmlns:a16="http://schemas.microsoft.com/office/drawing/2014/main" id="{9C214B7E-10AD-B921-AA33-C5D8DA6F2FD8}"/>
                </a:ext>
              </a:extLst>
            </p:cNvPr>
            <p:cNvGrpSpPr/>
            <p:nvPr/>
          </p:nvGrpSpPr>
          <p:grpSpPr>
            <a:xfrm>
              <a:off x="4663928" y="4972624"/>
              <a:ext cx="634726" cy="359314"/>
              <a:chOff x="4663928" y="4972624"/>
              <a:chExt cx="634726" cy="359314"/>
            </a:xfrm>
          </p:grpSpPr>
          <p:sp>
            <p:nvSpPr>
              <p:cNvPr id="33" name="CasellaDiTesto 32">
                <a:extLst>
                  <a:ext uri="{FF2B5EF4-FFF2-40B4-BE49-F238E27FC236}">
                    <a16:creationId xmlns:a16="http://schemas.microsoft.com/office/drawing/2014/main" id="{253D5F22-3F72-3AE7-4D13-CFF7832CECED}"/>
                  </a:ext>
                </a:extLst>
              </p:cNvPr>
              <p:cNvSpPr txBox="1"/>
              <p:nvPr/>
            </p:nvSpPr>
            <p:spPr>
              <a:xfrm>
                <a:off x="4663928" y="5180486"/>
                <a:ext cx="634726" cy="151452"/>
              </a:xfrm>
              <a:prstGeom prst="rect">
                <a:avLst/>
              </a:prstGeom>
              <a:noFill/>
            </p:spPr>
            <p:txBody>
              <a:bodyPr wrap="none" lIns="0" tIns="0" rIns="0" bIns="0" rtlCol="0" anchor="ctr" anchorCtr="0">
                <a:spAutoFit/>
              </a:bodyPr>
              <a:lstStyle/>
              <a:p>
                <a:pPr algn="ctr">
                  <a:lnSpc>
                    <a:spcPct val="80000"/>
                  </a:lnSpc>
                </a:pPr>
                <a:r>
                  <a:rPr lang="it-IT" sz="1200" dirty="0">
                    <a:solidFill>
                      <a:schemeClr val="accent6"/>
                    </a:solidFill>
                  </a:rPr>
                  <a:t>WEANING</a:t>
                </a:r>
              </a:p>
            </p:txBody>
          </p:sp>
          <p:sp>
            <p:nvSpPr>
              <p:cNvPr id="35" name="Figura a mano libera: forma 34">
                <a:extLst>
                  <a:ext uri="{FF2B5EF4-FFF2-40B4-BE49-F238E27FC236}">
                    <a16:creationId xmlns:a16="http://schemas.microsoft.com/office/drawing/2014/main" id="{16A40337-1E97-07AE-0E0C-A03E43D05882}"/>
                  </a:ext>
                </a:extLst>
              </p:cNvPr>
              <p:cNvSpPr/>
              <p:nvPr/>
            </p:nvSpPr>
            <p:spPr>
              <a:xfrm>
                <a:off x="4981291" y="4972624"/>
                <a:ext cx="0" cy="174051"/>
              </a:xfrm>
              <a:custGeom>
                <a:avLst/>
                <a:gdLst>
                  <a:gd name="connsiteX0" fmla="*/ 0 w 0"/>
                  <a:gd name="connsiteY0" fmla="*/ 0 h 257175"/>
                  <a:gd name="connsiteX1" fmla="*/ 0 w 0"/>
                  <a:gd name="connsiteY1" fmla="*/ 257175 h 257175"/>
                </a:gdLst>
                <a:ahLst/>
                <a:cxnLst>
                  <a:cxn ang="0">
                    <a:pos x="connsiteX0" y="connsiteY0"/>
                  </a:cxn>
                  <a:cxn ang="0">
                    <a:pos x="connsiteX1" y="connsiteY1"/>
                  </a:cxn>
                </a:cxnLst>
                <a:rect l="l" t="t" r="r" b="b"/>
                <a:pathLst>
                  <a:path h="257175">
                    <a:moveTo>
                      <a:pt x="0" y="0"/>
                    </a:moveTo>
                    <a:lnTo>
                      <a:pt x="0" y="257175"/>
                    </a:lnTo>
                  </a:path>
                </a:pathLst>
              </a:custGeom>
              <a:noFill/>
              <a:ln w="9525" cap="rnd">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25" name="Gruppo 24">
              <a:extLst>
                <a:ext uri="{FF2B5EF4-FFF2-40B4-BE49-F238E27FC236}">
                  <a16:creationId xmlns:a16="http://schemas.microsoft.com/office/drawing/2014/main" id="{711E93B3-5E73-3834-4DDC-2BE46EE2398F}"/>
                </a:ext>
              </a:extLst>
            </p:cNvPr>
            <p:cNvGrpSpPr/>
            <p:nvPr/>
          </p:nvGrpSpPr>
          <p:grpSpPr>
            <a:xfrm>
              <a:off x="1403349" y="2378075"/>
              <a:ext cx="5505451" cy="2682875"/>
              <a:chOff x="1403349" y="2378075"/>
              <a:chExt cx="5505451" cy="2682875"/>
            </a:xfrm>
          </p:grpSpPr>
          <p:sp>
            <p:nvSpPr>
              <p:cNvPr id="20" name="Figura a mano libera: forma 19">
                <a:extLst>
                  <a:ext uri="{FF2B5EF4-FFF2-40B4-BE49-F238E27FC236}">
                    <a16:creationId xmlns:a16="http://schemas.microsoft.com/office/drawing/2014/main" id="{78B80B8D-90B5-57F5-51C7-0BA1CE3195B7}"/>
                  </a:ext>
                </a:extLst>
              </p:cNvPr>
              <p:cNvSpPr/>
              <p:nvPr/>
            </p:nvSpPr>
            <p:spPr>
              <a:xfrm>
                <a:off x="1425575" y="2378075"/>
                <a:ext cx="3619500" cy="2682875"/>
              </a:xfrm>
              <a:custGeom>
                <a:avLst/>
                <a:gdLst>
                  <a:gd name="connsiteX0" fmla="*/ 0 w 3619500"/>
                  <a:gd name="connsiteY0" fmla="*/ 2682878 h 2682878"/>
                  <a:gd name="connsiteX1" fmla="*/ 1327150 w 3619500"/>
                  <a:gd name="connsiteY1" fmla="*/ 3 h 2682878"/>
                  <a:gd name="connsiteX2" fmla="*/ 3619500 w 3619500"/>
                  <a:gd name="connsiteY2" fmla="*/ 2667003 h 2682878"/>
                  <a:gd name="connsiteX0" fmla="*/ 0 w 3619500"/>
                  <a:gd name="connsiteY0" fmla="*/ 2682875 h 2682875"/>
                  <a:gd name="connsiteX1" fmla="*/ 1327150 w 3619500"/>
                  <a:gd name="connsiteY1" fmla="*/ 0 h 2682875"/>
                  <a:gd name="connsiteX2" fmla="*/ 3619500 w 3619500"/>
                  <a:gd name="connsiteY2" fmla="*/ 2667000 h 2682875"/>
                  <a:gd name="connsiteX0" fmla="*/ 0 w 3619500"/>
                  <a:gd name="connsiteY0" fmla="*/ 2682875 h 2682875"/>
                  <a:gd name="connsiteX1" fmla="*/ 1327150 w 3619500"/>
                  <a:gd name="connsiteY1" fmla="*/ 0 h 2682875"/>
                  <a:gd name="connsiteX2" fmla="*/ 3619500 w 3619500"/>
                  <a:gd name="connsiteY2" fmla="*/ 2667000 h 2682875"/>
                  <a:gd name="connsiteX0" fmla="*/ 0 w 3619500"/>
                  <a:gd name="connsiteY0" fmla="*/ 2682875 h 2682875"/>
                  <a:gd name="connsiteX1" fmla="*/ 1327150 w 3619500"/>
                  <a:gd name="connsiteY1" fmla="*/ 0 h 2682875"/>
                  <a:gd name="connsiteX2" fmla="*/ 3619500 w 3619500"/>
                  <a:gd name="connsiteY2" fmla="*/ 2667000 h 2682875"/>
                  <a:gd name="connsiteX0" fmla="*/ 0 w 3619500"/>
                  <a:gd name="connsiteY0" fmla="*/ 2682875 h 2682875"/>
                  <a:gd name="connsiteX1" fmla="*/ 1327150 w 3619500"/>
                  <a:gd name="connsiteY1" fmla="*/ 0 h 2682875"/>
                  <a:gd name="connsiteX2" fmla="*/ 3619500 w 3619500"/>
                  <a:gd name="connsiteY2" fmla="*/ 2667000 h 2682875"/>
                  <a:gd name="connsiteX0" fmla="*/ 0 w 3619500"/>
                  <a:gd name="connsiteY0" fmla="*/ 2682875 h 2682875"/>
                  <a:gd name="connsiteX1" fmla="*/ 1327150 w 3619500"/>
                  <a:gd name="connsiteY1" fmla="*/ 0 h 2682875"/>
                  <a:gd name="connsiteX2" fmla="*/ 3619500 w 3619500"/>
                  <a:gd name="connsiteY2" fmla="*/ 2667000 h 2682875"/>
                  <a:gd name="connsiteX0" fmla="*/ 0 w 3619500"/>
                  <a:gd name="connsiteY0" fmla="*/ 2682875 h 2682875"/>
                  <a:gd name="connsiteX1" fmla="*/ 1327150 w 3619500"/>
                  <a:gd name="connsiteY1" fmla="*/ 0 h 2682875"/>
                  <a:gd name="connsiteX2" fmla="*/ 3619500 w 3619500"/>
                  <a:gd name="connsiteY2" fmla="*/ 2667000 h 2682875"/>
                </a:gdLst>
                <a:ahLst/>
                <a:cxnLst>
                  <a:cxn ang="0">
                    <a:pos x="connsiteX0" y="connsiteY0"/>
                  </a:cxn>
                  <a:cxn ang="0">
                    <a:pos x="connsiteX1" y="connsiteY1"/>
                  </a:cxn>
                  <a:cxn ang="0">
                    <a:pos x="connsiteX2" y="connsiteY2"/>
                  </a:cxn>
                </a:cxnLst>
                <a:rect l="l" t="t" r="r" b="b"/>
                <a:pathLst>
                  <a:path w="3619500" h="2682875">
                    <a:moveTo>
                      <a:pt x="0" y="2682875"/>
                    </a:moveTo>
                    <a:cubicBezTo>
                      <a:pt x="266700" y="1082410"/>
                      <a:pt x="768350" y="-529"/>
                      <a:pt x="1327150" y="0"/>
                    </a:cubicBezTo>
                    <a:cubicBezTo>
                      <a:pt x="2222500" y="13229"/>
                      <a:pt x="3111500" y="1675077"/>
                      <a:pt x="3619500" y="2667000"/>
                    </a:cubicBezTo>
                  </a:path>
                </a:pathLst>
              </a:custGeom>
              <a:noFill/>
              <a:ln w="31750" cap="rnd">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Figura a mano libera: forma 20">
                <a:extLst>
                  <a:ext uri="{FF2B5EF4-FFF2-40B4-BE49-F238E27FC236}">
                    <a16:creationId xmlns:a16="http://schemas.microsoft.com/office/drawing/2014/main" id="{A06BC1F8-B0AE-A0E1-AA37-C4262AD6BDD1}"/>
                  </a:ext>
                </a:extLst>
              </p:cNvPr>
              <p:cNvSpPr/>
              <p:nvPr/>
            </p:nvSpPr>
            <p:spPr>
              <a:xfrm>
                <a:off x="1416050" y="2615324"/>
                <a:ext cx="5492750" cy="493001"/>
              </a:xfrm>
              <a:custGeom>
                <a:avLst/>
                <a:gdLst>
                  <a:gd name="connsiteX0" fmla="*/ 0 w 5492750"/>
                  <a:gd name="connsiteY0" fmla="*/ 75439 h 510414"/>
                  <a:gd name="connsiteX1" fmla="*/ 2320925 w 5492750"/>
                  <a:gd name="connsiteY1" fmla="*/ 34164 h 510414"/>
                  <a:gd name="connsiteX2" fmla="*/ 5492750 w 5492750"/>
                  <a:gd name="connsiteY2" fmla="*/ 510414 h 510414"/>
                  <a:gd name="connsiteX0" fmla="*/ 0 w 5492750"/>
                  <a:gd name="connsiteY0" fmla="*/ 58026 h 493001"/>
                  <a:gd name="connsiteX1" fmla="*/ 2647950 w 5492750"/>
                  <a:gd name="connsiteY1" fmla="*/ 42151 h 493001"/>
                  <a:gd name="connsiteX2" fmla="*/ 5492750 w 5492750"/>
                  <a:gd name="connsiteY2" fmla="*/ 493001 h 493001"/>
                  <a:gd name="connsiteX0" fmla="*/ 0 w 5492750"/>
                  <a:gd name="connsiteY0" fmla="*/ 58026 h 493001"/>
                  <a:gd name="connsiteX1" fmla="*/ 2647950 w 5492750"/>
                  <a:gd name="connsiteY1" fmla="*/ 42151 h 493001"/>
                  <a:gd name="connsiteX2" fmla="*/ 5492750 w 5492750"/>
                  <a:gd name="connsiteY2" fmla="*/ 493001 h 493001"/>
                </a:gdLst>
                <a:ahLst/>
                <a:cxnLst>
                  <a:cxn ang="0">
                    <a:pos x="connsiteX0" y="connsiteY0"/>
                  </a:cxn>
                  <a:cxn ang="0">
                    <a:pos x="connsiteX1" y="connsiteY1"/>
                  </a:cxn>
                  <a:cxn ang="0">
                    <a:pos x="connsiteX2" y="connsiteY2"/>
                  </a:cxn>
                </a:cxnLst>
                <a:rect l="l" t="t" r="r" b="b"/>
                <a:pathLst>
                  <a:path w="5492750" h="493001">
                    <a:moveTo>
                      <a:pt x="0" y="58026"/>
                    </a:moveTo>
                    <a:cubicBezTo>
                      <a:pt x="702733" y="1140"/>
                      <a:pt x="1732492" y="-30345"/>
                      <a:pt x="2647950" y="42151"/>
                    </a:cubicBezTo>
                    <a:cubicBezTo>
                      <a:pt x="3563408" y="114647"/>
                      <a:pt x="4116916" y="160949"/>
                      <a:pt x="5492750" y="493001"/>
                    </a:cubicBezTo>
                  </a:path>
                </a:pathLst>
              </a:custGeom>
              <a:noFill/>
              <a:ln w="31750" cap="rnd">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 name="Figura a mano libera: forma 22">
                <a:extLst>
                  <a:ext uri="{FF2B5EF4-FFF2-40B4-BE49-F238E27FC236}">
                    <a16:creationId xmlns:a16="http://schemas.microsoft.com/office/drawing/2014/main" id="{FB04D12F-C886-8F41-E48A-00658265C1B5}"/>
                  </a:ext>
                </a:extLst>
              </p:cNvPr>
              <p:cNvSpPr/>
              <p:nvPr/>
            </p:nvSpPr>
            <p:spPr>
              <a:xfrm>
                <a:off x="1412875" y="2838183"/>
                <a:ext cx="5407025" cy="1857642"/>
              </a:xfrm>
              <a:custGeom>
                <a:avLst/>
                <a:gdLst>
                  <a:gd name="connsiteX0" fmla="*/ 0 w 5407025"/>
                  <a:gd name="connsiteY0" fmla="*/ 1844675 h 1844675"/>
                  <a:gd name="connsiteX1" fmla="*/ 1327150 w 5407025"/>
                  <a:gd name="connsiteY1" fmla="*/ 952500 h 1844675"/>
                  <a:gd name="connsiteX2" fmla="*/ 2228850 w 5407025"/>
                  <a:gd name="connsiteY2" fmla="*/ 828675 h 1844675"/>
                  <a:gd name="connsiteX3" fmla="*/ 3032125 w 5407025"/>
                  <a:gd name="connsiteY3" fmla="*/ 193675 h 1844675"/>
                  <a:gd name="connsiteX4" fmla="*/ 5407025 w 5407025"/>
                  <a:gd name="connsiteY4" fmla="*/ 0 h 1844675"/>
                  <a:gd name="connsiteX0" fmla="*/ 0 w 5407025"/>
                  <a:gd name="connsiteY0" fmla="*/ 1844675 h 1844675"/>
                  <a:gd name="connsiteX1" fmla="*/ 1327150 w 5407025"/>
                  <a:gd name="connsiteY1" fmla="*/ 952500 h 1844675"/>
                  <a:gd name="connsiteX2" fmla="*/ 2228850 w 5407025"/>
                  <a:gd name="connsiteY2" fmla="*/ 828675 h 1844675"/>
                  <a:gd name="connsiteX3" fmla="*/ 3111500 w 5407025"/>
                  <a:gd name="connsiteY3" fmla="*/ 155575 h 1844675"/>
                  <a:gd name="connsiteX4" fmla="*/ 5407025 w 5407025"/>
                  <a:gd name="connsiteY4" fmla="*/ 0 h 1844675"/>
                  <a:gd name="connsiteX0" fmla="*/ 0 w 5407025"/>
                  <a:gd name="connsiteY0" fmla="*/ 1844675 h 1844675"/>
                  <a:gd name="connsiteX1" fmla="*/ 1327150 w 5407025"/>
                  <a:gd name="connsiteY1" fmla="*/ 952500 h 1844675"/>
                  <a:gd name="connsiteX2" fmla="*/ 2228850 w 5407025"/>
                  <a:gd name="connsiteY2" fmla="*/ 828675 h 1844675"/>
                  <a:gd name="connsiteX3" fmla="*/ 3111500 w 5407025"/>
                  <a:gd name="connsiteY3" fmla="*/ 155575 h 1844675"/>
                  <a:gd name="connsiteX4" fmla="*/ 5407025 w 5407025"/>
                  <a:gd name="connsiteY4" fmla="*/ 0 h 1844675"/>
                  <a:gd name="connsiteX0" fmla="*/ 0 w 5407025"/>
                  <a:gd name="connsiteY0" fmla="*/ 1844675 h 1844675"/>
                  <a:gd name="connsiteX1" fmla="*/ 1327150 w 5407025"/>
                  <a:gd name="connsiteY1" fmla="*/ 952500 h 1844675"/>
                  <a:gd name="connsiteX2" fmla="*/ 2228850 w 5407025"/>
                  <a:gd name="connsiteY2" fmla="*/ 828675 h 1844675"/>
                  <a:gd name="connsiteX3" fmla="*/ 3111500 w 5407025"/>
                  <a:gd name="connsiteY3" fmla="*/ 155575 h 1844675"/>
                  <a:gd name="connsiteX4" fmla="*/ 5407025 w 5407025"/>
                  <a:gd name="connsiteY4" fmla="*/ 0 h 1844675"/>
                  <a:gd name="connsiteX0" fmla="*/ 0 w 5407025"/>
                  <a:gd name="connsiteY0" fmla="*/ 1853978 h 1853978"/>
                  <a:gd name="connsiteX1" fmla="*/ 1327150 w 5407025"/>
                  <a:gd name="connsiteY1" fmla="*/ 961803 h 1853978"/>
                  <a:gd name="connsiteX2" fmla="*/ 2228850 w 5407025"/>
                  <a:gd name="connsiteY2" fmla="*/ 837978 h 1853978"/>
                  <a:gd name="connsiteX3" fmla="*/ 3111500 w 5407025"/>
                  <a:gd name="connsiteY3" fmla="*/ 164878 h 1853978"/>
                  <a:gd name="connsiteX4" fmla="*/ 5407025 w 5407025"/>
                  <a:gd name="connsiteY4" fmla="*/ 9303 h 1853978"/>
                  <a:gd name="connsiteX0" fmla="*/ 0 w 5407025"/>
                  <a:gd name="connsiteY0" fmla="*/ 1844675 h 1844675"/>
                  <a:gd name="connsiteX1" fmla="*/ 1327150 w 5407025"/>
                  <a:gd name="connsiteY1" fmla="*/ 952500 h 1844675"/>
                  <a:gd name="connsiteX2" fmla="*/ 2228850 w 5407025"/>
                  <a:gd name="connsiteY2" fmla="*/ 828675 h 1844675"/>
                  <a:gd name="connsiteX3" fmla="*/ 3111500 w 5407025"/>
                  <a:gd name="connsiteY3" fmla="*/ 155575 h 1844675"/>
                  <a:gd name="connsiteX4" fmla="*/ 5407025 w 5407025"/>
                  <a:gd name="connsiteY4" fmla="*/ 0 h 1844675"/>
                  <a:gd name="connsiteX0" fmla="*/ 0 w 5407025"/>
                  <a:gd name="connsiteY0" fmla="*/ 1857642 h 1857642"/>
                  <a:gd name="connsiteX1" fmla="*/ 1327150 w 5407025"/>
                  <a:gd name="connsiteY1" fmla="*/ 965467 h 1857642"/>
                  <a:gd name="connsiteX2" fmla="*/ 2228850 w 5407025"/>
                  <a:gd name="connsiteY2" fmla="*/ 841642 h 1857642"/>
                  <a:gd name="connsiteX3" fmla="*/ 3111500 w 5407025"/>
                  <a:gd name="connsiteY3" fmla="*/ 168542 h 1857642"/>
                  <a:gd name="connsiteX4" fmla="*/ 5407025 w 5407025"/>
                  <a:gd name="connsiteY4" fmla="*/ 12967 h 1857642"/>
                  <a:gd name="connsiteX0" fmla="*/ 0 w 5407025"/>
                  <a:gd name="connsiteY0" fmla="*/ 1857642 h 1857642"/>
                  <a:gd name="connsiteX1" fmla="*/ 1327150 w 5407025"/>
                  <a:gd name="connsiteY1" fmla="*/ 965467 h 1857642"/>
                  <a:gd name="connsiteX2" fmla="*/ 2228850 w 5407025"/>
                  <a:gd name="connsiteY2" fmla="*/ 841642 h 1857642"/>
                  <a:gd name="connsiteX3" fmla="*/ 3111500 w 5407025"/>
                  <a:gd name="connsiteY3" fmla="*/ 168542 h 1857642"/>
                  <a:gd name="connsiteX4" fmla="*/ 5407025 w 5407025"/>
                  <a:gd name="connsiteY4" fmla="*/ 12967 h 1857642"/>
                  <a:gd name="connsiteX0" fmla="*/ 0 w 5407025"/>
                  <a:gd name="connsiteY0" fmla="*/ 1857642 h 1857642"/>
                  <a:gd name="connsiteX1" fmla="*/ 1327150 w 5407025"/>
                  <a:gd name="connsiteY1" fmla="*/ 965467 h 1857642"/>
                  <a:gd name="connsiteX2" fmla="*/ 2228850 w 5407025"/>
                  <a:gd name="connsiteY2" fmla="*/ 841642 h 1857642"/>
                  <a:gd name="connsiteX3" fmla="*/ 3111500 w 5407025"/>
                  <a:gd name="connsiteY3" fmla="*/ 168542 h 1857642"/>
                  <a:gd name="connsiteX4" fmla="*/ 5407025 w 5407025"/>
                  <a:gd name="connsiteY4" fmla="*/ 12967 h 1857642"/>
                  <a:gd name="connsiteX0" fmla="*/ 0 w 5407025"/>
                  <a:gd name="connsiteY0" fmla="*/ 1857642 h 1857642"/>
                  <a:gd name="connsiteX1" fmla="*/ 1327150 w 5407025"/>
                  <a:gd name="connsiteY1" fmla="*/ 965467 h 1857642"/>
                  <a:gd name="connsiteX2" fmla="*/ 2228850 w 5407025"/>
                  <a:gd name="connsiteY2" fmla="*/ 841642 h 1857642"/>
                  <a:gd name="connsiteX3" fmla="*/ 3111500 w 5407025"/>
                  <a:gd name="connsiteY3" fmla="*/ 168542 h 1857642"/>
                  <a:gd name="connsiteX4" fmla="*/ 5407025 w 5407025"/>
                  <a:gd name="connsiteY4" fmla="*/ 12967 h 18576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7025" h="1857642">
                    <a:moveTo>
                      <a:pt x="0" y="1857642"/>
                    </a:moveTo>
                    <a:cubicBezTo>
                      <a:pt x="430212" y="1489871"/>
                      <a:pt x="927294" y="1047822"/>
                      <a:pt x="1327150" y="965467"/>
                    </a:cubicBezTo>
                    <a:cubicBezTo>
                      <a:pt x="1717675" y="885034"/>
                      <a:pt x="1931458" y="974463"/>
                      <a:pt x="2228850" y="841642"/>
                    </a:cubicBezTo>
                    <a:cubicBezTo>
                      <a:pt x="2526242" y="708821"/>
                      <a:pt x="2643626" y="425403"/>
                      <a:pt x="3111500" y="168542"/>
                    </a:cubicBezTo>
                    <a:cubicBezTo>
                      <a:pt x="3462500" y="-24156"/>
                      <a:pt x="4490773" y="-10052"/>
                      <a:pt x="5407025" y="12967"/>
                    </a:cubicBezTo>
                  </a:path>
                </a:pathLst>
              </a:custGeom>
              <a:noFill/>
              <a:ln w="31750" cap="rnd">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 name="Figura a mano libera: forma 23">
                <a:extLst>
                  <a:ext uri="{FF2B5EF4-FFF2-40B4-BE49-F238E27FC236}">
                    <a16:creationId xmlns:a16="http://schemas.microsoft.com/office/drawing/2014/main" id="{E167D7EB-14BF-7B18-8D36-1A17B2B0E700}"/>
                  </a:ext>
                </a:extLst>
              </p:cNvPr>
              <p:cNvSpPr/>
              <p:nvPr/>
            </p:nvSpPr>
            <p:spPr>
              <a:xfrm>
                <a:off x="1403349" y="3171824"/>
                <a:ext cx="5502275" cy="1837339"/>
              </a:xfrm>
              <a:custGeom>
                <a:avLst/>
                <a:gdLst>
                  <a:gd name="connsiteX0" fmla="*/ 0 w 5499100"/>
                  <a:gd name="connsiteY0" fmla="*/ 1805930 h 1830344"/>
                  <a:gd name="connsiteX1" fmla="*/ 587375 w 5499100"/>
                  <a:gd name="connsiteY1" fmla="*/ 1828155 h 1830344"/>
                  <a:gd name="connsiteX2" fmla="*/ 1778000 w 5499100"/>
                  <a:gd name="connsiteY2" fmla="*/ 1758305 h 1830344"/>
                  <a:gd name="connsiteX3" fmla="*/ 3359150 w 5499100"/>
                  <a:gd name="connsiteY3" fmla="*/ 1326505 h 1830344"/>
                  <a:gd name="connsiteX4" fmla="*/ 5016500 w 5499100"/>
                  <a:gd name="connsiteY4" fmla="*/ 208905 h 1830344"/>
                  <a:gd name="connsiteX5" fmla="*/ 5499100 w 5499100"/>
                  <a:gd name="connsiteY5" fmla="*/ 2530 h 1830344"/>
                  <a:gd name="connsiteX0" fmla="*/ 0 w 5632450"/>
                  <a:gd name="connsiteY0" fmla="*/ 1723286 h 1747700"/>
                  <a:gd name="connsiteX1" fmla="*/ 587375 w 5632450"/>
                  <a:gd name="connsiteY1" fmla="*/ 1745511 h 1747700"/>
                  <a:gd name="connsiteX2" fmla="*/ 1778000 w 5632450"/>
                  <a:gd name="connsiteY2" fmla="*/ 1675661 h 1747700"/>
                  <a:gd name="connsiteX3" fmla="*/ 3359150 w 5632450"/>
                  <a:gd name="connsiteY3" fmla="*/ 1243861 h 1747700"/>
                  <a:gd name="connsiteX4" fmla="*/ 5016500 w 5632450"/>
                  <a:gd name="connsiteY4" fmla="*/ 126261 h 1747700"/>
                  <a:gd name="connsiteX5" fmla="*/ 5632450 w 5632450"/>
                  <a:gd name="connsiteY5" fmla="*/ 46886 h 1747700"/>
                  <a:gd name="connsiteX0" fmla="*/ 0 w 5502275"/>
                  <a:gd name="connsiteY0" fmla="*/ 1814795 h 1839209"/>
                  <a:gd name="connsiteX1" fmla="*/ 587375 w 5502275"/>
                  <a:gd name="connsiteY1" fmla="*/ 1837020 h 1839209"/>
                  <a:gd name="connsiteX2" fmla="*/ 1778000 w 5502275"/>
                  <a:gd name="connsiteY2" fmla="*/ 1767170 h 1839209"/>
                  <a:gd name="connsiteX3" fmla="*/ 3359150 w 5502275"/>
                  <a:gd name="connsiteY3" fmla="*/ 1335370 h 1839209"/>
                  <a:gd name="connsiteX4" fmla="*/ 5016500 w 5502275"/>
                  <a:gd name="connsiteY4" fmla="*/ 217770 h 1839209"/>
                  <a:gd name="connsiteX5" fmla="*/ 5502275 w 5502275"/>
                  <a:gd name="connsiteY5" fmla="*/ 1870 h 1839209"/>
                  <a:gd name="connsiteX0" fmla="*/ 0 w 5502275"/>
                  <a:gd name="connsiteY0" fmla="*/ 1812925 h 1837339"/>
                  <a:gd name="connsiteX1" fmla="*/ 587375 w 5502275"/>
                  <a:gd name="connsiteY1" fmla="*/ 1835150 h 1837339"/>
                  <a:gd name="connsiteX2" fmla="*/ 1778000 w 5502275"/>
                  <a:gd name="connsiteY2" fmla="*/ 1765300 h 1837339"/>
                  <a:gd name="connsiteX3" fmla="*/ 3359150 w 5502275"/>
                  <a:gd name="connsiteY3" fmla="*/ 1333500 h 1837339"/>
                  <a:gd name="connsiteX4" fmla="*/ 5016500 w 5502275"/>
                  <a:gd name="connsiteY4" fmla="*/ 215900 h 1837339"/>
                  <a:gd name="connsiteX5" fmla="*/ 5502275 w 5502275"/>
                  <a:gd name="connsiteY5" fmla="*/ 0 h 1837339"/>
                  <a:gd name="connsiteX0" fmla="*/ 0 w 5502275"/>
                  <a:gd name="connsiteY0" fmla="*/ 1812925 h 1837339"/>
                  <a:gd name="connsiteX1" fmla="*/ 587375 w 5502275"/>
                  <a:gd name="connsiteY1" fmla="*/ 1835150 h 1837339"/>
                  <a:gd name="connsiteX2" fmla="*/ 1778000 w 5502275"/>
                  <a:gd name="connsiteY2" fmla="*/ 1765300 h 1837339"/>
                  <a:gd name="connsiteX3" fmla="*/ 3359150 w 5502275"/>
                  <a:gd name="connsiteY3" fmla="*/ 1333500 h 1837339"/>
                  <a:gd name="connsiteX4" fmla="*/ 5016500 w 5502275"/>
                  <a:gd name="connsiteY4" fmla="*/ 215900 h 1837339"/>
                  <a:gd name="connsiteX5" fmla="*/ 5502275 w 5502275"/>
                  <a:gd name="connsiteY5" fmla="*/ 0 h 1837339"/>
                  <a:gd name="connsiteX0" fmla="*/ 0 w 5502275"/>
                  <a:gd name="connsiteY0" fmla="*/ 1812925 h 1837339"/>
                  <a:gd name="connsiteX1" fmla="*/ 587375 w 5502275"/>
                  <a:gd name="connsiteY1" fmla="*/ 1835150 h 1837339"/>
                  <a:gd name="connsiteX2" fmla="*/ 1778000 w 5502275"/>
                  <a:gd name="connsiteY2" fmla="*/ 1765300 h 1837339"/>
                  <a:gd name="connsiteX3" fmla="*/ 3359150 w 5502275"/>
                  <a:gd name="connsiteY3" fmla="*/ 1333500 h 1837339"/>
                  <a:gd name="connsiteX4" fmla="*/ 5016500 w 5502275"/>
                  <a:gd name="connsiteY4" fmla="*/ 215900 h 1837339"/>
                  <a:gd name="connsiteX5" fmla="*/ 5502275 w 5502275"/>
                  <a:gd name="connsiteY5" fmla="*/ 0 h 1837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02275" h="1837339">
                    <a:moveTo>
                      <a:pt x="0" y="1812925"/>
                    </a:moveTo>
                    <a:cubicBezTo>
                      <a:pt x="145521" y="1828006"/>
                      <a:pt x="291042" y="1843088"/>
                      <a:pt x="587375" y="1835150"/>
                    </a:cubicBezTo>
                    <a:cubicBezTo>
                      <a:pt x="883708" y="1827213"/>
                      <a:pt x="1519238" y="1804458"/>
                      <a:pt x="1778000" y="1765300"/>
                    </a:cubicBezTo>
                    <a:cubicBezTo>
                      <a:pt x="2036762" y="1726142"/>
                      <a:pt x="2381250" y="1706033"/>
                      <a:pt x="3359150" y="1333500"/>
                    </a:cubicBezTo>
                    <a:cubicBezTo>
                      <a:pt x="4337050" y="960967"/>
                      <a:pt x="4659842" y="436562"/>
                      <a:pt x="5016500" y="215900"/>
                    </a:cubicBezTo>
                    <a:cubicBezTo>
                      <a:pt x="5373158" y="-4763"/>
                      <a:pt x="5372629" y="30956"/>
                      <a:pt x="5502275" y="0"/>
                    </a:cubicBezTo>
                  </a:path>
                </a:pathLst>
              </a:custGeom>
              <a:noFill/>
              <a:ln w="31750" cap="rnd">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 name="Figura a mano libera: forma 21">
                <a:extLst>
                  <a:ext uri="{FF2B5EF4-FFF2-40B4-BE49-F238E27FC236}">
                    <a16:creationId xmlns:a16="http://schemas.microsoft.com/office/drawing/2014/main" id="{0E24C1FC-2188-18EE-9421-1DC4176F4B39}"/>
                  </a:ext>
                </a:extLst>
              </p:cNvPr>
              <p:cNvSpPr/>
              <p:nvPr/>
            </p:nvSpPr>
            <p:spPr>
              <a:xfrm>
                <a:off x="1409700" y="2393950"/>
                <a:ext cx="5422900" cy="1911350"/>
              </a:xfrm>
              <a:custGeom>
                <a:avLst/>
                <a:gdLst>
                  <a:gd name="connsiteX0" fmla="*/ 0 w 5422900"/>
                  <a:gd name="connsiteY0" fmla="*/ 1911350 h 1911350"/>
                  <a:gd name="connsiteX1" fmla="*/ 1276350 w 5422900"/>
                  <a:gd name="connsiteY1" fmla="*/ 1304925 h 1911350"/>
                  <a:gd name="connsiteX2" fmla="*/ 3514725 w 5422900"/>
                  <a:gd name="connsiteY2" fmla="*/ 1143000 h 1911350"/>
                  <a:gd name="connsiteX3" fmla="*/ 4695825 w 5422900"/>
                  <a:gd name="connsiteY3" fmla="*/ 193675 h 1911350"/>
                  <a:gd name="connsiteX4" fmla="*/ 5422900 w 5422900"/>
                  <a:gd name="connsiteY4" fmla="*/ 0 h 1911350"/>
                  <a:gd name="connsiteX0" fmla="*/ 0 w 5422900"/>
                  <a:gd name="connsiteY0" fmla="*/ 1911350 h 1911350"/>
                  <a:gd name="connsiteX1" fmla="*/ 1276350 w 5422900"/>
                  <a:gd name="connsiteY1" fmla="*/ 1304925 h 1911350"/>
                  <a:gd name="connsiteX2" fmla="*/ 3514725 w 5422900"/>
                  <a:gd name="connsiteY2" fmla="*/ 1143000 h 1911350"/>
                  <a:gd name="connsiteX3" fmla="*/ 4695825 w 5422900"/>
                  <a:gd name="connsiteY3" fmla="*/ 193675 h 1911350"/>
                  <a:gd name="connsiteX4" fmla="*/ 5422900 w 5422900"/>
                  <a:gd name="connsiteY4" fmla="*/ 0 h 1911350"/>
                  <a:gd name="connsiteX0" fmla="*/ 0 w 5422900"/>
                  <a:gd name="connsiteY0" fmla="*/ 1911350 h 1911350"/>
                  <a:gd name="connsiteX1" fmla="*/ 1276350 w 5422900"/>
                  <a:gd name="connsiteY1" fmla="*/ 1304925 h 1911350"/>
                  <a:gd name="connsiteX2" fmla="*/ 3514725 w 5422900"/>
                  <a:gd name="connsiteY2" fmla="*/ 1143000 h 1911350"/>
                  <a:gd name="connsiteX3" fmla="*/ 4695825 w 5422900"/>
                  <a:gd name="connsiteY3" fmla="*/ 193675 h 1911350"/>
                  <a:gd name="connsiteX4" fmla="*/ 5422900 w 5422900"/>
                  <a:gd name="connsiteY4" fmla="*/ 0 h 1911350"/>
                  <a:gd name="connsiteX0" fmla="*/ 0 w 5422900"/>
                  <a:gd name="connsiteY0" fmla="*/ 1911350 h 1911350"/>
                  <a:gd name="connsiteX1" fmla="*/ 1276350 w 5422900"/>
                  <a:gd name="connsiteY1" fmla="*/ 1304925 h 1911350"/>
                  <a:gd name="connsiteX2" fmla="*/ 3514725 w 5422900"/>
                  <a:gd name="connsiteY2" fmla="*/ 1143000 h 1911350"/>
                  <a:gd name="connsiteX3" fmla="*/ 4625975 w 5422900"/>
                  <a:gd name="connsiteY3" fmla="*/ 234950 h 1911350"/>
                  <a:gd name="connsiteX4" fmla="*/ 5422900 w 5422900"/>
                  <a:gd name="connsiteY4" fmla="*/ 0 h 1911350"/>
                  <a:gd name="connsiteX0" fmla="*/ 0 w 5422900"/>
                  <a:gd name="connsiteY0" fmla="*/ 1911350 h 1911350"/>
                  <a:gd name="connsiteX1" fmla="*/ 1276350 w 5422900"/>
                  <a:gd name="connsiteY1" fmla="*/ 1304925 h 1911350"/>
                  <a:gd name="connsiteX2" fmla="*/ 3514725 w 5422900"/>
                  <a:gd name="connsiteY2" fmla="*/ 1143000 h 1911350"/>
                  <a:gd name="connsiteX3" fmla="*/ 4625975 w 5422900"/>
                  <a:gd name="connsiteY3" fmla="*/ 234950 h 1911350"/>
                  <a:gd name="connsiteX4" fmla="*/ 5422900 w 5422900"/>
                  <a:gd name="connsiteY4" fmla="*/ 0 h 1911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2900" h="1911350">
                    <a:moveTo>
                      <a:pt x="0" y="1911350"/>
                    </a:moveTo>
                    <a:cubicBezTo>
                      <a:pt x="345281" y="1672166"/>
                      <a:pt x="627062" y="1464733"/>
                      <a:pt x="1276350" y="1304925"/>
                    </a:cubicBezTo>
                    <a:cubicBezTo>
                      <a:pt x="1925638" y="1145117"/>
                      <a:pt x="2915179" y="1391179"/>
                      <a:pt x="3514725" y="1143000"/>
                    </a:cubicBezTo>
                    <a:cubicBezTo>
                      <a:pt x="4114271" y="894821"/>
                      <a:pt x="4307946" y="425450"/>
                      <a:pt x="4625975" y="234950"/>
                    </a:cubicBezTo>
                    <a:cubicBezTo>
                      <a:pt x="4944004" y="44450"/>
                      <a:pt x="5218377" y="1587"/>
                      <a:pt x="5422900" y="0"/>
                    </a:cubicBezTo>
                  </a:path>
                </a:pathLst>
              </a:custGeom>
              <a:noFill/>
              <a:ln w="31750" cap="rnd">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42" name="Gruppo 41">
              <a:extLst>
                <a:ext uri="{FF2B5EF4-FFF2-40B4-BE49-F238E27FC236}">
                  <a16:creationId xmlns:a16="http://schemas.microsoft.com/office/drawing/2014/main" id="{4FC461A2-4920-D8DA-A198-9A6608301E3A}"/>
                </a:ext>
              </a:extLst>
            </p:cNvPr>
            <p:cNvGrpSpPr/>
            <p:nvPr/>
          </p:nvGrpSpPr>
          <p:grpSpPr>
            <a:xfrm>
              <a:off x="1586057" y="2220198"/>
              <a:ext cx="5161860" cy="1990334"/>
              <a:chOff x="1586057" y="2220198"/>
              <a:chExt cx="5161860" cy="1990334"/>
            </a:xfrm>
          </p:grpSpPr>
          <p:sp>
            <p:nvSpPr>
              <p:cNvPr id="26" name="CasellaDiTesto 25">
                <a:extLst>
                  <a:ext uri="{FF2B5EF4-FFF2-40B4-BE49-F238E27FC236}">
                    <a16:creationId xmlns:a16="http://schemas.microsoft.com/office/drawing/2014/main" id="{C4F10B27-56CA-A511-67A8-CCE55B688EBE}"/>
                  </a:ext>
                </a:extLst>
              </p:cNvPr>
              <p:cNvSpPr txBox="1"/>
              <p:nvPr/>
            </p:nvSpPr>
            <p:spPr>
              <a:xfrm>
                <a:off x="3053557" y="2220198"/>
                <a:ext cx="1087542" cy="201850"/>
              </a:xfrm>
              <a:prstGeom prst="rect">
                <a:avLst/>
              </a:prstGeom>
              <a:noFill/>
            </p:spPr>
            <p:txBody>
              <a:bodyPr wrap="none" lIns="0" tIns="0" rIns="0" bIns="0" rtlCol="0" anchor="ctr" anchorCtr="0">
                <a:spAutoFit/>
              </a:bodyPr>
              <a:lstStyle/>
              <a:p>
                <a:pPr>
                  <a:lnSpc>
                    <a:spcPct val="80000"/>
                  </a:lnSpc>
                </a:pPr>
                <a:r>
                  <a:rPr lang="it-IT" sz="1600" dirty="0" err="1">
                    <a:solidFill>
                      <a:srgbClr val="F4A14B"/>
                    </a:solidFill>
                  </a:rPr>
                  <a:t>Maternal</a:t>
                </a:r>
                <a:r>
                  <a:rPr lang="it-IT" sz="1600" dirty="0">
                    <a:solidFill>
                      <a:srgbClr val="F4A14B"/>
                    </a:solidFill>
                  </a:rPr>
                  <a:t> IgG</a:t>
                </a:r>
              </a:p>
            </p:txBody>
          </p:sp>
          <p:sp>
            <p:nvSpPr>
              <p:cNvPr id="27" name="CasellaDiTesto 26">
                <a:extLst>
                  <a:ext uri="{FF2B5EF4-FFF2-40B4-BE49-F238E27FC236}">
                    <a16:creationId xmlns:a16="http://schemas.microsoft.com/office/drawing/2014/main" id="{8C97665A-885F-66D7-D420-8A51B2966399}"/>
                  </a:ext>
                </a:extLst>
              </p:cNvPr>
              <p:cNvSpPr txBox="1"/>
              <p:nvPr/>
            </p:nvSpPr>
            <p:spPr>
              <a:xfrm>
                <a:off x="1586057" y="2423579"/>
                <a:ext cx="719749" cy="201850"/>
              </a:xfrm>
              <a:prstGeom prst="rect">
                <a:avLst/>
              </a:prstGeom>
              <a:noFill/>
            </p:spPr>
            <p:txBody>
              <a:bodyPr wrap="none" lIns="0" tIns="0" rIns="0" bIns="0" rtlCol="0" anchor="ctr" anchorCtr="0">
                <a:spAutoFit/>
              </a:bodyPr>
              <a:lstStyle/>
              <a:p>
                <a:pPr>
                  <a:lnSpc>
                    <a:spcPct val="80000"/>
                  </a:lnSpc>
                </a:pPr>
                <a:r>
                  <a:rPr lang="it-IT" sz="1600" dirty="0">
                    <a:solidFill>
                      <a:schemeClr val="accent3">
                        <a:lumMod val="75000"/>
                      </a:schemeClr>
                    </a:solidFill>
                  </a:rPr>
                  <a:t>Th2 </a:t>
                </a:r>
                <a:r>
                  <a:rPr lang="it-IT" sz="1600" dirty="0" err="1">
                    <a:solidFill>
                      <a:schemeClr val="accent3">
                        <a:lumMod val="75000"/>
                      </a:schemeClr>
                    </a:solidFill>
                  </a:rPr>
                  <a:t>cells</a:t>
                </a:r>
                <a:endParaRPr lang="it-IT" sz="1600" dirty="0">
                  <a:solidFill>
                    <a:schemeClr val="accent3">
                      <a:lumMod val="75000"/>
                    </a:schemeClr>
                  </a:solidFill>
                </a:endParaRPr>
              </a:p>
            </p:txBody>
          </p:sp>
          <p:sp>
            <p:nvSpPr>
              <p:cNvPr id="28" name="CasellaDiTesto 27">
                <a:extLst>
                  <a:ext uri="{FF2B5EF4-FFF2-40B4-BE49-F238E27FC236}">
                    <a16:creationId xmlns:a16="http://schemas.microsoft.com/office/drawing/2014/main" id="{B691D857-0D49-ABB0-199C-60A3EB967EB6}"/>
                  </a:ext>
                </a:extLst>
              </p:cNvPr>
              <p:cNvSpPr txBox="1"/>
              <p:nvPr/>
            </p:nvSpPr>
            <p:spPr>
              <a:xfrm>
                <a:off x="5984246" y="2220198"/>
                <a:ext cx="763671" cy="201850"/>
              </a:xfrm>
              <a:prstGeom prst="rect">
                <a:avLst/>
              </a:prstGeom>
              <a:noFill/>
            </p:spPr>
            <p:txBody>
              <a:bodyPr wrap="none" lIns="0" tIns="0" rIns="0" bIns="0" rtlCol="0" anchor="ctr" anchorCtr="0">
                <a:spAutoFit/>
              </a:bodyPr>
              <a:lstStyle/>
              <a:p>
                <a:pPr>
                  <a:lnSpc>
                    <a:spcPct val="80000"/>
                  </a:lnSpc>
                </a:pPr>
                <a:r>
                  <a:rPr lang="it-IT" sz="1600" dirty="0" err="1">
                    <a:solidFill>
                      <a:schemeClr val="accent2"/>
                    </a:solidFill>
                  </a:rPr>
                  <a:t>Treg</a:t>
                </a:r>
                <a:r>
                  <a:rPr lang="it-IT" sz="1600" dirty="0">
                    <a:solidFill>
                      <a:schemeClr val="accent2"/>
                    </a:solidFill>
                  </a:rPr>
                  <a:t> </a:t>
                </a:r>
                <a:r>
                  <a:rPr lang="it-IT" sz="1600" dirty="0" err="1">
                    <a:solidFill>
                      <a:schemeClr val="accent2"/>
                    </a:solidFill>
                  </a:rPr>
                  <a:t>cells</a:t>
                </a:r>
                <a:endParaRPr lang="it-IT" sz="1600" dirty="0">
                  <a:solidFill>
                    <a:schemeClr val="accent2"/>
                  </a:solidFill>
                </a:endParaRPr>
              </a:p>
            </p:txBody>
          </p:sp>
          <p:sp>
            <p:nvSpPr>
              <p:cNvPr id="29" name="CasellaDiTesto 28">
                <a:extLst>
                  <a:ext uri="{FF2B5EF4-FFF2-40B4-BE49-F238E27FC236}">
                    <a16:creationId xmlns:a16="http://schemas.microsoft.com/office/drawing/2014/main" id="{CEA787B6-5C98-90E3-2CD3-4003B395F847}"/>
                  </a:ext>
                </a:extLst>
              </p:cNvPr>
              <p:cNvSpPr txBox="1"/>
              <p:nvPr/>
            </p:nvSpPr>
            <p:spPr>
              <a:xfrm>
                <a:off x="5984246" y="3836328"/>
                <a:ext cx="719749" cy="201850"/>
              </a:xfrm>
              <a:prstGeom prst="rect">
                <a:avLst/>
              </a:prstGeom>
              <a:noFill/>
            </p:spPr>
            <p:txBody>
              <a:bodyPr wrap="none" lIns="0" tIns="0" rIns="0" bIns="0" rtlCol="0" anchor="ctr" anchorCtr="0">
                <a:spAutoFit/>
              </a:bodyPr>
              <a:lstStyle/>
              <a:p>
                <a:pPr>
                  <a:lnSpc>
                    <a:spcPct val="80000"/>
                  </a:lnSpc>
                </a:pPr>
                <a:r>
                  <a:rPr lang="it-IT" sz="1600" dirty="0">
                    <a:solidFill>
                      <a:schemeClr val="bg2"/>
                    </a:solidFill>
                  </a:rPr>
                  <a:t>Th1 </a:t>
                </a:r>
                <a:r>
                  <a:rPr lang="it-IT" sz="1600" dirty="0" err="1">
                    <a:solidFill>
                      <a:schemeClr val="bg2"/>
                    </a:solidFill>
                  </a:rPr>
                  <a:t>cells</a:t>
                </a:r>
                <a:endParaRPr lang="it-IT" sz="1600" dirty="0">
                  <a:solidFill>
                    <a:schemeClr val="bg2"/>
                  </a:solidFill>
                </a:endParaRPr>
              </a:p>
            </p:txBody>
          </p:sp>
          <p:sp>
            <p:nvSpPr>
              <p:cNvPr id="30" name="CasellaDiTesto 29">
                <a:extLst>
                  <a:ext uri="{FF2B5EF4-FFF2-40B4-BE49-F238E27FC236}">
                    <a16:creationId xmlns:a16="http://schemas.microsoft.com/office/drawing/2014/main" id="{CFEE61F7-A3EA-6B18-3555-A1FC69001AFA}"/>
                  </a:ext>
                </a:extLst>
              </p:cNvPr>
              <p:cNvSpPr txBox="1"/>
              <p:nvPr/>
            </p:nvSpPr>
            <p:spPr>
              <a:xfrm>
                <a:off x="2761965" y="3811705"/>
                <a:ext cx="1453026" cy="398827"/>
              </a:xfrm>
              <a:prstGeom prst="rect">
                <a:avLst/>
              </a:prstGeom>
              <a:noFill/>
            </p:spPr>
            <p:txBody>
              <a:bodyPr wrap="none" lIns="0" tIns="0" rIns="0" bIns="0" rtlCol="0" anchor="ctr" anchorCtr="0">
                <a:spAutoFit/>
              </a:bodyPr>
              <a:lstStyle/>
              <a:p>
                <a:pPr>
                  <a:lnSpc>
                    <a:spcPct val="80000"/>
                  </a:lnSpc>
                </a:pPr>
                <a:r>
                  <a:rPr lang="it-IT" sz="1600" dirty="0">
                    <a:solidFill>
                      <a:schemeClr val="accent1">
                        <a:lumMod val="75000"/>
                      </a:schemeClr>
                    </a:solidFill>
                  </a:rPr>
                  <a:t>B </a:t>
                </a:r>
                <a:r>
                  <a:rPr lang="it-IT" sz="1600" dirty="0" err="1">
                    <a:solidFill>
                      <a:schemeClr val="accent1">
                        <a:lumMod val="75000"/>
                      </a:schemeClr>
                    </a:solidFill>
                  </a:rPr>
                  <a:t>cells</a:t>
                </a:r>
                <a:r>
                  <a:rPr lang="it-IT" sz="1600" dirty="0">
                    <a:solidFill>
                      <a:schemeClr val="accent1">
                        <a:lumMod val="75000"/>
                      </a:schemeClr>
                    </a:solidFill>
                  </a:rPr>
                  <a:t> and innate</a:t>
                </a:r>
                <a:br>
                  <a:rPr lang="it-IT" sz="1600" dirty="0">
                    <a:solidFill>
                      <a:schemeClr val="accent1">
                        <a:lumMod val="75000"/>
                      </a:schemeClr>
                    </a:solidFill>
                  </a:rPr>
                </a:br>
                <a:r>
                  <a:rPr lang="it-IT" sz="1600" dirty="0">
                    <a:solidFill>
                      <a:schemeClr val="accent1">
                        <a:lumMod val="75000"/>
                      </a:schemeClr>
                    </a:solidFill>
                  </a:rPr>
                  <a:t>immune </a:t>
                </a:r>
                <a:r>
                  <a:rPr lang="it-IT" sz="1600" dirty="0" err="1">
                    <a:solidFill>
                      <a:schemeClr val="accent1">
                        <a:lumMod val="75000"/>
                      </a:schemeClr>
                    </a:solidFill>
                  </a:rPr>
                  <a:t>cells</a:t>
                </a:r>
                <a:endParaRPr lang="it-IT" sz="1600" dirty="0">
                  <a:solidFill>
                    <a:schemeClr val="accent1">
                      <a:lumMod val="75000"/>
                    </a:schemeClr>
                  </a:solidFill>
                </a:endParaRPr>
              </a:p>
            </p:txBody>
          </p:sp>
        </p:grpSp>
        <p:sp>
          <p:nvSpPr>
            <p:cNvPr id="10" name="CasellaDiTesto 9">
              <a:extLst>
                <a:ext uri="{FF2B5EF4-FFF2-40B4-BE49-F238E27FC236}">
                  <a16:creationId xmlns:a16="http://schemas.microsoft.com/office/drawing/2014/main" id="{B3864337-A46D-5530-0D0F-FE0A480B23F8}"/>
                </a:ext>
              </a:extLst>
            </p:cNvPr>
            <p:cNvSpPr txBox="1"/>
            <p:nvPr/>
          </p:nvSpPr>
          <p:spPr>
            <a:xfrm rot="16200000">
              <a:off x="-561976" y="3645364"/>
              <a:ext cx="2520952" cy="288000"/>
            </a:xfrm>
            <a:prstGeom prst="rect">
              <a:avLst/>
            </a:prstGeom>
            <a:noFill/>
          </p:spPr>
          <p:txBody>
            <a:bodyPr wrap="none" lIns="0" tIns="0" rIns="0" bIns="0" rtlCol="0" anchor="ctr" anchorCtr="0">
              <a:noAutofit/>
            </a:bodyPr>
            <a:lstStyle/>
            <a:p>
              <a:pPr algn="ctr">
                <a:lnSpc>
                  <a:spcPct val="80000"/>
                </a:lnSpc>
              </a:pPr>
              <a:r>
                <a:rPr lang="it-IT" sz="1400" b="1" dirty="0" err="1">
                  <a:solidFill>
                    <a:schemeClr val="accent6"/>
                  </a:solidFill>
                </a:rPr>
                <a:t>Antibody</a:t>
              </a:r>
              <a:r>
                <a:rPr lang="it-IT" sz="1400" b="1" dirty="0">
                  <a:solidFill>
                    <a:schemeClr val="accent6"/>
                  </a:solidFill>
                </a:rPr>
                <a:t> or immune </a:t>
              </a:r>
              <a:r>
                <a:rPr lang="it-IT" sz="1400" b="1" dirty="0" err="1">
                  <a:solidFill>
                    <a:schemeClr val="accent6"/>
                  </a:solidFill>
                </a:rPr>
                <a:t>cell</a:t>
              </a:r>
              <a:r>
                <a:rPr lang="it-IT" sz="1400" b="1" dirty="0">
                  <a:solidFill>
                    <a:schemeClr val="accent6"/>
                  </a:solidFill>
                </a:rPr>
                <a:t> </a:t>
              </a:r>
              <a:br>
                <a:rPr lang="it-IT" sz="1400" b="1" dirty="0">
                  <a:solidFill>
                    <a:schemeClr val="accent6"/>
                  </a:solidFill>
                </a:rPr>
              </a:br>
              <a:r>
                <a:rPr lang="it-IT" sz="1400" b="1" dirty="0" err="1">
                  <a:solidFill>
                    <a:schemeClr val="accent6"/>
                  </a:solidFill>
                </a:rPr>
                <a:t>response</a:t>
              </a:r>
              <a:r>
                <a:rPr lang="it-IT" sz="1400" b="1" dirty="0">
                  <a:solidFill>
                    <a:schemeClr val="accent6"/>
                  </a:solidFill>
                </a:rPr>
                <a:t> </a:t>
              </a:r>
              <a:r>
                <a:rPr lang="it-IT" sz="1400" b="1" dirty="0" err="1">
                  <a:solidFill>
                    <a:schemeClr val="accent6"/>
                  </a:solidFill>
                </a:rPr>
                <a:t>level</a:t>
              </a:r>
              <a:endParaRPr lang="it-IT" sz="1400" b="1" dirty="0">
                <a:solidFill>
                  <a:schemeClr val="accent6"/>
                </a:solidFill>
              </a:endParaRPr>
            </a:p>
          </p:txBody>
        </p:sp>
        <p:sp>
          <p:nvSpPr>
            <p:cNvPr id="31" name="CasellaDiTesto 30">
              <a:extLst>
                <a:ext uri="{FF2B5EF4-FFF2-40B4-BE49-F238E27FC236}">
                  <a16:creationId xmlns:a16="http://schemas.microsoft.com/office/drawing/2014/main" id="{A9F55A41-95B2-EFB8-2BF8-204F70AF0963}"/>
                </a:ext>
              </a:extLst>
            </p:cNvPr>
            <p:cNvSpPr txBox="1"/>
            <p:nvPr/>
          </p:nvSpPr>
          <p:spPr>
            <a:xfrm>
              <a:off x="6674414" y="4972624"/>
              <a:ext cx="368691" cy="176651"/>
            </a:xfrm>
            <a:prstGeom prst="rect">
              <a:avLst/>
            </a:prstGeom>
            <a:noFill/>
          </p:spPr>
          <p:txBody>
            <a:bodyPr wrap="none" lIns="0" tIns="0" rIns="0" bIns="0" rtlCol="0" anchor="ctr" anchorCtr="0">
              <a:spAutoFit/>
            </a:bodyPr>
            <a:lstStyle/>
            <a:p>
              <a:pPr algn="ctr">
                <a:lnSpc>
                  <a:spcPct val="80000"/>
                </a:lnSpc>
              </a:pPr>
              <a:r>
                <a:rPr lang="it-IT" sz="1400" b="1" dirty="0">
                  <a:solidFill>
                    <a:schemeClr val="accent6"/>
                  </a:solidFill>
                </a:rPr>
                <a:t>Time</a:t>
              </a:r>
            </a:p>
          </p:txBody>
        </p:sp>
      </p:grpSp>
      <p:sp>
        <p:nvSpPr>
          <p:cNvPr id="3" name="Title 2">
            <a:extLst>
              <a:ext uri="{FF2B5EF4-FFF2-40B4-BE49-F238E27FC236}">
                <a16:creationId xmlns:a16="http://schemas.microsoft.com/office/drawing/2014/main" id="{F51721B2-C65E-DD87-C92C-000591141AFD}"/>
              </a:ext>
            </a:extLst>
          </p:cNvPr>
          <p:cNvSpPr>
            <a:spLocks noGrp="1"/>
          </p:cNvSpPr>
          <p:nvPr>
            <p:ph type="title"/>
          </p:nvPr>
        </p:nvSpPr>
        <p:spPr>
          <a:xfrm>
            <a:off x="371475" y="530428"/>
            <a:ext cx="11449049" cy="353302"/>
          </a:xfrm>
        </p:spPr>
        <p:txBody>
          <a:bodyPr/>
          <a:lstStyle/>
          <a:p>
            <a:r>
              <a:rPr lang="en-US" noProof="0" dirty="0"/>
              <a:t>Infants are particularly susceptible to RTIs due to the relative immaturity</a:t>
            </a:r>
            <a:br>
              <a:rPr lang="en-US" noProof="0" dirty="0"/>
            </a:br>
            <a:r>
              <a:rPr lang="en-US" noProof="0" dirty="0"/>
              <a:t>of their immune system</a:t>
            </a:r>
            <a:endParaRPr lang="en-GB" dirty="0"/>
          </a:p>
        </p:txBody>
      </p:sp>
      <p:sp>
        <p:nvSpPr>
          <p:cNvPr id="12" name="Text Placeholder 11">
            <a:extLst>
              <a:ext uri="{FF2B5EF4-FFF2-40B4-BE49-F238E27FC236}">
                <a16:creationId xmlns:a16="http://schemas.microsoft.com/office/drawing/2014/main" id="{BA073ACE-B721-3CBE-7C00-5199C901EC52}"/>
              </a:ext>
            </a:extLst>
          </p:cNvPr>
          <p:cNvSpPr>
            <a:spLocks noGrp="1"/>
          </p:cNvSpPr>
          <p:nvPr>
            <p:ph type="body" sz="quarter" idx="20"/>
          </p:nvPr>
        </p:nvSpPr>
        <p:spPr/>
        <p:txBody>
          <a:bodyPr/>
          <a:lstStyle/>
          <a:p>
            <a:r>
              <a:rPr lang="en-US" dirty="0"/>
              <a:t>Visual adapted from Nunez N, et al. 2021.</a:t>
            </a:r>
            <a:r>
              <a:rPr lang="en-US" baseline="30000" dirty="0"/>
              <a:t>1</a:t>
            </a:r>
          </a:p>
          <a:p>
            <a:r>
              <a:rPr lang="en-US" dirty="0"/>
              <a:t>IgG, immunoglobulin G; RTI, respiratory tract infection; Th, T helper; Treg, regulatory T.</a:t>
            </a:r>
          </a:p>
          <a:p>
            <a:r>
              <a:rPr lang="en-US" dirty="0"/>
              <a:t>1. Nunez N, et al. Vaccines. 2021;9:584.</a:t>
            </a:r>
          </a:p>
        </p:txBody>
      </p:sp>
      <p:sp>
        <p:nvSpPr>
          <p:cNvPr id="13" name="Text Placeholder 78">
            <a:extLst>
              <a:ext uri="{FF2B5EF4-FFF2-40B4-BE49-F238E27FC236}">
                <a16:creationId xmlns:a16="http://schemas.microsoft.com/office/drawing/2014/main" id="{9AC0E4D3-9821-8938-6E67-BBCBEDF1C62A}"/>
              </a:ext>
            </a:extLst>
          </p:cNvPr>
          <p:cNvSpPr txBox="1">
            <a:spLocks/>
          </p:cNvSpPr>
          <p:nvPr/>
        </p:nvSpPr>
        <p:spPr>
          <a:xfrm>
            <a:off x="7665720" y="2906511"/>
            <a:ext cx="4154804" cy="1413420"/>
          </a:xfrm>
          <a:prstGeom prst="rect">
            <a:avLst/>
          </a:prstGeom>
        </p:spPr>
        <p:txBody>
          <a:bodyPr vert="horz" wrap="square" lIns="0" tIns="0" rIns="0" bIns="0" rtlCol="0" anchor="ctr" anchorCtr="0">
            <a:noAutofit/>
          </a:bodyPr>
          <a:lstStyle>
            <a:lvl1pPr marL="0" indent="0" algn="l" defTabSz="914400" rtl="0" eaLnBrk="1" latinLnBrk="0" hangingPunct="1">
              <a:lnSpc>
                <a:spcPct val="80000"/>
              </a:lnSpc>
              <a:spcBef>
                <a:spcPts val="300"/>
              </a:spcBef>
              <a:buClr>
                <a:schemeClr val="tx2"/>
              </a:buClr>
              <a:buFont typeface="Arial" panose="020B0604020202020204" pitchFamily="34" charset="0"/>
              <a:buNone/>
              <a:tabLst/>
              <a:defRPr sz="900" b="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1pPr>
            <a:lvl2pPr marL="0" indent="0" algn="l" defTabSz="914400" rtl="0" eaLnBrk="1" latinLnBrk="0" hangingPunct="1">
              <a:lnSpc>
                <a:spcPct val="80000"/>
              </a:lnSpc>
              <a:spcBef>
                <a:spcPts val="1200"/>
              </a:spcBef>
              <a:buClr>
                <a:schemeClr val="tx2"/>
              </a:buClr>
              <a:buFont typeface="Arial" panose="020B0604020202020204" pitchFamily="34" charset="0"/>
              <a:buNone/>
              <a:tabLst/>
              <a:defRPr sz="16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2pPr>
            <a:lvl3pPr marL="315913" indent="-134938" algn="l" defTabSz="914400" rtl="0" eaLnBrk="1" latinLnBrk="0" hangingPunct="1">
              <a:lnSpc>
                <a:spcPct val="80000"/>
              </a:lnSpc>
              <a:spcBef>
                <a:spcPts val="600"/>
              </a:spcBef>
              <a:buClr>
                <a:schemeClr val="tx2"/>
              </a:buClr>
              <a:buFont typeface="System Font Regular"/>
              <a:buChar char="-"/>
              <a:tabLst/>
              <a:defRPr sz="14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3pPr>
            <a:lvl4pPr marL="455613" indent="-134938" algn="l" defTabSz="914400" rtl="0" eaLnBrk="1" latinLnBrk="0" hangingPunct="1">
              <a:lnSpc>
                <a:spcPct val="80000"/>
              </a:lnSpc>
              <a:spcBef>
                <a:spcPts val="6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4pPr>
            <a:lvl5pPr marL="1120775" indent="-222250" algn="l" defTabSz="914400" rtl="0" eaLnBrk="1" latinLnBrk="0" hangingPunct="1">
              <a:lnSpc>
                <a:spcPct val="80000"/>
              </a:lnSpc>
              <a:spcBef>
                <a:spcPts val="5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9700" lvl="1" indent="-139700">
              <a:buFont typeface="Arial" panose="020B0604020202020204" pitchFamily="34" charset="0"/>
              <a:buChar char="•"/>
            </a:pPr>
            <a:r>
              <a:rPr lang="en-US" sz="2000" b="1" dirty="0">
                <a:solidFill>
                  <a:schemeClr val="accent2"/>
                </a:solidFill>
              </a:rPr>
              <a:t>Maternal IgG </a:t>
            </a:r>
            <a:r>
              <a:rPr lang="en-US" sz="2000" dirty="0">
                <a:solidFill>
                  <a:schemeClr val="tx1"/>
                </a:solidFill>
              </a:rPr>
              <a:t>are transferred</a:t>
            </a:r>
            <a:br>
              <a:rPr lang="en-US" sz="2000" dirty="0">
                <a:solidFill>
                  <a:schemeClr val="tx1"/>
                </a:solidFill>
              </a:rPr>
            </a:br>
            <a:r>
              <a:rPr lang="en-US" sz="2000" dirty="0">
                <a:solidFill>
                  <a:schemeClr val="tx1"/>
                </a:solidFill>
              </a:rPr>
              <a:t>to the fetus before birth</a:t>
            </a:r>
            <a:br>
              <a:rPr lang="en-US" sz="2000" dirty="0">
                <a:solidFill>
                  <a:schemeClr val="tx1"/>
                </a:solidFill>
              </a:rPr>
            </a:br>
            <a:r>
              <a:rPr lang="en-US" sz="2000" dirty="0">
                <a:solidFill>
                  <a:schemeClr val="tx1"/>
                </a:solidFill>
              </a:rPr>
              <a:t>and </a:t>
            </a:r>
            <a:r>
              <a:rPr lang="en-US" sz="2000" b="1" dirty="0">
                <a:solidFill>
                  <a:schemeClr val="accent2"/>
                </a:solidFill>
              </a:rPr>
              <a:t>confer protective immunity</a:t>
            </a:r>
            <a:r>
              <a:rPr lang="en-US" sz="2000" baseline="30000" dirty="0">
                <a:solidFill>
                  <a:schemeClr val="tx1"/>
                </a:solidFill>
              </a:rPr>
              <a:t>1</a:t>
            </a:r>
          </a:p>
          <a:p>
            <a:pPr marL="139700" lvl="1" indent="-139700">
              <a:buFont typeface="Arial" panose="020B0604020202020204" pitchFamily="34" charset="0"/>
              <a:buChar char="•"/>
            </a:pPr>
            <a:r>
              <a:rPr lang="en-GB" sz="2000" b="1" dirty="0">
                <a:solidFill>
                  <a:schemeClr val="accent2"/>
                </a:solidFill>
              </a:rPr>
              <a:t>Several innate immune cells and naive B cells </a:t>
            </a:r>
            <a:r>
              <a:rPr lang="en-GB" sz="2000" dirty="0">
                <a:solidFill>
                  <a:schemeClr val="tx1"/>
                </a:solidFill>
              </a:rPr>
              <a:t>acquire a phenotype close to the </a:t>
            </a:r>
            <a:r>
              <a:rPr lang="en-GB" sz="2000" b="1" dirty="0">
                <a:solidFill>
                  <a:schemeClr val="accent2"/>
                </a:solidFill>
              </a:rPr>
              <a:t>adult phenotype within the six months </a:t>
            </a:r>
            <a:r>
              <a:rPr lang="en-GB" sz="2000" dirty="0">
                <a:solidFill>
                  <a:schemeClr val="tx1"/>
                </a:solidFill>
              </a:rPr>
              <a:t>post birth</a:t>
            </a:r>
            <a:r>
              <a:rPr lang="en-US" sz="2000" baseline="30000" dirty="0">
                <a:solidFill>
                  <a:schemeClr val="tx1"/>
                </a:solidFill>
              </a:rPr>
              <a:t>1</a:t>
            </a:r>
          </a:p>
          <a:p>
            <a:pPr marL="139700" lvl="1" indent="-139700">
              <a:buFont typeface="Arial" panose="020B0604020202020204" pitchFamily="34" charset="0"/>
              <a:buChar char="•"/>
            </a:pPr>
            <a:r>
              <a:rPr lang="en-US" sz="2000" b="1" dirty="0">
                <a:solidFill>
                  <a:schemeClr val="accent2"/>
                </a:solidFill>
              </a:rPr>
              <a:t>Before and around birth, the </a:t>
            </a:r>
            <a:r>
              <a:rPr lang="en-US" sz="2000" b="1" dirty="0" err="1">
                <a:solidFill>
                  <a:schemeClr val="accent2"/>
                </a:solidFill>
              </a:rPr>
              <a:t>foetal</a:t>
            </a:r>
            <a:r>
              <a:rPr lang="en-US" sz="2000" b="1" dirty="0">
                <a:solidFill>
                  <a:schemeClr val="accent2"/>
                </a:solidFill>
              </a:rPr>
              <a:t> immune system is biased towards</a:t>
            </a:r>
            <a:br>
              <a:rPr lang="en-US" sz="2000" b="1" dirty="0">
                <a:solidFill>
                  <a:schemeClr val="accent2"/>
                </a:solidFill>
              </a:rPr>
            </a:br>
            <a:r>
              <a:rPr lang="en-US" sz="2000" b="1" dirty="0">
                <a:solidFill>
                  <a:schemeClr val="accent2"/>
                </a:solidFill>
              </a:rPr>
              <a:t>a Th2 cell response</a:t>
            </a:r>
            <a:r>
              <a:rPr lang="en-US" sz="2000" dirty="0">
                <a:solidFill>
                  <a:schemeClr val="tx1"/>
                </a:solidFill>
              </a:rPr>
              <a:t>,</a:t>
            </a:r>
            <a:r>
              <a:rPr lang="en-GB" sz="1800" dirty="0">
                <a:solidFill>
                  <a:schemeClr val="tx1"/>
                </a:solidFill>
                <a:effectLst/>
                <a:latin typeface="Segoe UI" panose="020B0502040204020203" pitchFamily="34" charset="0"/>
              </a:rPr>
              <a:t> which makes the neonates more susceptible to various infections, especially in preterm</a:t>
            </a:r>
            <a:br>
              <a:rPr lang="en-GB" sz="1800" dirty="0">
                <a:solidFill>
                  <a:schemeClr val="tx1"/>
                </a:solidFill>
                <a:effectLst/>
                <a:latin typeface="Segoe UI" panose="020B0502040204020203" pitchFamily="34" charset="0"/>
              </a:rPr>
            </a:br>
            <a:r>
              <a:rPr lang="en-GB" sz="1800" dirty="0">
                <a:solidFill>
                  <a:schemeClr val="tx1"/>
                </a:solidFill>
                <a:effectLst/>
                <a:latin typeface="Segoe UI" panose="020B0502040204020203" pitchFamily="34" charset="0"/>
              </a:rPr>
              <a:t>children</a:t>
            </a:r>
            <a:r>
              <a:rPr lang="en-GB" sz="1800" baseline="30000" dirty="0">
                <a:solidFill>
                  <a:schemeClr val="tx1"/>
                </a:solidFill>
                <a:effectLst/>
                <a:latin typeface="Segoe UI" panose="020B0502040204020203" pitchFamily="34" charset="0"/>
              </a:rPr>
              <a:t>1</a:t>
            </a:r>
            <a:r>
              <a:rPr lang="en-GB" sz="1800" dirty="0">
                <a:solidFill>
                  <a:schemeClr val="tx1"/>
                </a:solidFill>
                <a:effectLst/>
                <a:latin typeface="Segoe UI" panose="020B0502040204020203" pitchFamily="34" charset="0"/>
              </a:rPr>
              <a:t> </a:t>
            </a:r>
            <a:endParaRPr lang="en-GB" sz="1800" dirty="0">
              <a:solidFill>
                <a:schemeClr val="tx1"/>
              </a:solidFill>
              <a:effectLst/>
              <a:latin typeface="Arial" panose="020B0604020202020204" pitchFamily="34" charset="0"/>
            </a:endParaRPr>
          </a:p>
          <a:p>
            <a:pPr marL="139700" lvl="1" indent="-139700">
              <a:buFont typeface="Arial" panose="020B0604020202020204" pitchFamily="34" charset="0"/>
              <a:buChar char="•"/>
            </a:pPr>
            <a:r>
              <a:rPr lang="en-US" sz="2000" b="1" dirty="0">
                <a:solidFill>
                  <a:schemeClr val="accent2"/>
                </a:solidFill>
              </a:rPr>
              <a:t> After weaning</a:t>
            </a:r>
            <a:r>
              <a:rPr lang="en-US" sz="2000" dirty="0">
                <a:solidFill>
                  <a:schemeClr val="tx1"/>
                </a:solidFill>
              </a:rPr>
              <a:t>, the proportion</a:t>
            </a:r>
            <a:br>
              <a:rPr lang="en-US" sz="2000" dirty="0">
                <a:solidFill>
                  <a:schemeClr val="tx1"/>
                </a:solidFill>
              </a:rPr>
            </a:br>
            <a:r>
              <a:rPr lang="en-US" sz="2000" dirty="0">
                <a:solidFill>
                  <a:schemeClr val="tx1"/>
                </a:solidFill>
              </a:rPr>
              <a:t>of Tregs increases</a:t>
            </a:r>
            <a:r>
              <a:rPr lang="en-US" sz="2000" i="1" baseline="30000" dirty="0">
                <a:solidFill>
                  <a:schemeClr val="tx1"/>
                </a:solidFill>
              </a:rPr>
              <a:t> </a:t>
            </a:r>
            <a:r>
              <a:rPr lang="en-US" sz="2000" dirty="0">
                <a:solidFill>
                  <a:schemeClr val="tx1"/>
                </a:solidFill>
              </a:rPr>
              <a:t>and the infants present with a </a:t>
            </a:r>
            <a:r>
              <a:rPr lang="en-US" sz="2000" b="1" dirty="0">
                <a:solidFill>
                  <a:schemeClr val="accent2"/>
                </a:solidFill>
              </a:rPr>
              <a:t>more balanced lymphocyte Th1/Th2 polarization</a:t>
            </a:r>
            <a:r>
              <a:rPr lang="en-US" sz="2000" baseline="30000" dirty="0">
                <a:solidFill>
                  <a:schemeClr val="tx1"/>
                </a:solidFill>
              </a:rPr>
              <a:t>1</a:t>
            </a:r>
          </a:p>
        </p:txBody>
      </p:sp>
      <p:sp>
        <p:nvSpPr>
          <p:cNvPr id="5" name="Rettangolo 4">
            <a:extLst>
              <a:ext uri="{FF2B5EF4-FFF2-40B4-BE49-F238E27FC236}">
                <a16:creationId xmlns:a16="http://schemas.microsoft.com/office/drawing/2014/main" id="{1882D9DD-DFC2-B16D-99C1-4F992B3E21E5}"/>
              </a:ext>
            </a:extLst>
          </p:cNvPr>
          <p:cNvSpPr/>
          <p:nvPr/>
        </p:nvSpPr>
        <p:spPr>
          <a:xfrm>
            <a:off x="-1" y="1485918"/>
            <a:ext cx="1416051" cy="576000"/>
          </a:xfrm>
          <a:prstGeom prst="rect">
            <a:avLst/>
          </a:prstGeom>
          <a:gradFill flip="none" rotWithShape="1">
            <a:gsLst>
              <a:gs pos="5000">
                <a:schemeClr val="accent1">
                  <a:lumMod val="60000"/>
                  <a:lumOff val="40000"/>
                  <a:alpha val="68072"/>
                </a:schemeClr>
              </a:gs>
              <a:gs pos="66000">
                <a:schemeClr val="accent1">
                  <a:lumMod val="30000"/>
                  <a:lumOff val="70000"/>
                  <a:alpha val="0"/>
                </a:schemeClr>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ontent Placeholder 5">
            <a:extLst>
              <a:ext uri="{FF2B5EF4-FFF2-40B4-BE49-F238E27FC236}">
                <a16:creationId xmlns:a16="http://schemas.microsoft.com/office/drawing/2014/main" id="{62EEC52C-F9AC-D89A-E7EB-F726F8A7F00F}"/>
              </a:ext>
            </a:extLst>
          </p:cNvPr>
          <p:cNvSpPr txBox="1">
            <a:spLocks/>
          </p:cNvSpPr>
          <p:nvPr/>
        </p:nvSpPr>
        <p:spPr>
          <a:xfrm>
            <a:off x="371475" y="1524619"/>
            <a:ext cx="5364164" cy="498598"/>
          </a:xfrm>
          <a:prstGeom prst="rect">
            <a:avLst/>
          </a:prstGeom>
          <a:ln>
            <a:noFill/>
          </a:ln>
        </p:spPr>
        <p:txBody>
          <a:bodyPr vert="horz" wrap="square" lIns="0" tIns="0" rIns="0" bIns="0" rtlCol="0" anchor="t" anchorCtr="0">
            <a:spAutoFit/>
          </a:bodyPr>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80000"/>
              </a:lnSpc>
              <a:spcBef>
                <a:spcPts val="600"/>
              </a:spcBef>
              <a:spcAft>
                <a:spcPts val="600"/>
              </a:spcAft>
              <a:buClrTx/>
              <a:buSzTx/>
              <a:tabLst/>
              <a:defRPr/>
            </a:pPr>
            <a:r>
              <a:rPr kumimoji="0" lang="en-US" sz="2000" i="0" u="none" strike="noStrike" kern="1200" cap="none" spc="0" normalizeH="0" noProof="0" dirty="0">
                <a:ln>
                  <a:noFill/>
                </a:ln>
                <a:solidFill>
                  <a:schemeClr val="tx2"/>
                </a:solidFill>
                <a:effectLst/>
                <a:uLnTx/>
                <a:uFillTx/>
                <a:ea typeface="+mn-ea"/>
                <a:cs typeface="+mn-cs"/>
              </a:rPr>
              <a:t>Immature system development kinetics </a:t>
            </a:r>
            <a:br>
              <a:rPr kumimoji="0" lang="en-US" sz="2000" i="0" u="none" strike="noStrike" kern="1200" cap="none" spc="0" normalizeH="0" noProof="0" dirty="0">
                <a:ln>
                  <a:noFill/>
                </a:ln>
                <a:solidFill>
                  <a:schemeClr val="tx2"/>
                </a:solidFill>
                <a:effectLst/>
                <a:uLnTx/>
                <a:uFillTx/>
                <a:ea typeface="+mn-ea"/>
                <a:cs typeface="+mn-cs"/>
              </a:rPr>
            </a:br>
            <a:r>
              <a:rPr kumimoji="0" lang="en-US" sz="2000" i="0" u="none" strike="noStrike" kern="1200" cap="none" spc="0" normalizeH="0" noProof="0" dirty="0">
                <a:ln>
                  <a:noFill/>
                </a:ln>
                <a:solidFill>
                  <a:schemeClr val="tx2"/>
                </a:solidFill>
                <a:effectLst/>
                <a:uLnTx/>
                <a:uFillTx/>
                <a:ea typeface="+mn-ea"/>
                <a:cs typeface="+mn-cs"/>
              </a:rPr>
              <a:t>in the prenatal period and early childhood</a:t>
            </a:r>
            <a:r>
              <a:rPr kumimoji="0" lang="en-US" sz="2000" b="0" i="0" u="none" strike="noStrike" kern="1200" cap="none" spc="0" normalizeH="0" baseline="30000" noProof="0" dirty="0">
                <a:ln>
                  <a:noFill/>
                </a:ln>
                <a:solidFill>
                  <a:schemeClr val="tx2"/>
                </a:solidFill>
                <a:effectLst/>
                <a:uLnTx/>
                <a:uFillTx/>
                <a:ea typeface="+mn-ea"/>
                <a:cs typeface="+mn-cs"/>
              </a:rPr>
              <a:t>1</a:t>
            </a:r>
            <a:endParaRPr kumimoji="0" lang="en-GB" sz="2000" b="0" i="0" u="none" strike="noStrike" kern="1200" cap="none" spc="0" normalizeH="0" baseline="30000" noProof="0" dirty="0">
              <a:ln>
                <a:noFill/>
              </a:ln>
              <a:solidFill>
                <a:schemeClr val="tx2"/>
              </a:solidFill>
              <a:effectLst/>
              <a:uLnTx/>
              <a:uFillTx/>
              <a:ea typeface="+mn-ea"/>
              <a:cs typeface="+mn-cs"/>
            </a:endParaRPr>
          </a:p>
        </p:txBody>
      </p:sp>
      <p:sp>
        <p:nvSpPr>
          <p:cNvPr id="38" name="Figura a mano libera: forma 37">
            <a:extLst>
              <a:ext uri="{FF2B5EF4-FFF2-40B4-BE49-F238E27FC236}">
                <a16:creationId xmlns:a16="http://schemas.microsoft.com/office/drawing/2014/main" id="{34111A0A-111B-3686-0627-DAD8A634D2E9}"/>
              </a:ext>
            </a:extLst>
          </p:cNvPr>
          <p:cNvSpPr/>
          <p:nvPr/>
        </p:nvSpPr>
        <p:spPr>
          <a:xfrm>
            <a:off x="1416050" y="5423682"/>
            <a:ext cx="5112000" cy="396000"/>
          </a:xfrm>
          <a:custGeom>
            <a:avLst/>
            <a:gdLst>
              <a:gd name="connsiteX0" fmla="*/ 5108171 w 5108171"/>
              <a:gd name="connsiteY0" fmla="*/ 453043 h 453043"/>
              <a:gd name="connsiteX1" fmla="*/ 5108171 w 5108171"/>
              <a:gd name="connsiteY1" fmla="*/ 0 h 453043"/>
              <a:gd name="connsiteX2" fmla="*/ 0 w 5108171"/>
              <a:gd name="connsiteY2" fmla="*/ 0 h 453043"/>
              <a:gd name="connsiteX3" fmla="*/ 5108171 w 5108171"/>
              <a:gd name="connsiteY3" fmla="*/ 453043 h 453043"/>
            </a:gdLst>
            <a:ahLst/>
            <a:cxnLst>
              <a:cxn ang="0">
                <a:pos x="connsiteX0" y="connsiteY0"/>
              </a:cxn>
              <a:cxn ang="0">
                <a:pos x="connsiteX1" y="connsiteY1"/>
              </a:cxn>
              <a:cxn ang="0">
                <a:pos x="connsiteX2" y="connsiteY2"/>
              </a:cxn>
              <a:cxn ang="0">
                <a:pos x="connsiteX3" y="connsiteY3"/>
              </a:cxn>
            </a:cxnLst>
            <a:rect l="l" t="t" r="r" b="b"/>
            <a:pathLst>
              <a:path w="5108171" h="453043">
                <a:moveTo>
                  <a:pt x="5108171" y="453043"/>
                </a:moveTo>
                <a:lnTo>
                  <a:pt x="5108171" y="0"/>
                </a:lnTo>
                <a:lnTo>
                  <a:pt x="0" y="0"/>
                </a:lnTo>
                <a:lnTo>
                  <a:pt x="5108171" y="453043"/>
                </a:lnTo>
                <a:close/>
              </a:path>
            </a:pathLst>
          </a:cu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r"/>
            <a:r>
              <a:rPr lang="en-GB" sz="1200">
                <a:solidFill>
                  <a:schemeClr val="accent6"/>
                </a:solidFill>
              </a:rPr>
              <a:t>Innate and adaptive maturation</a:t>
            </a:r>
          </a:p>
        </p:txBody>
      </p:sp>
      <p:sp>
        <p:nvSpPr>
          <p:cNvPr id="41" name="Figura a mano libera: forma 40">
            <a:extLst>
              <a:ext uri="{FF2B5EF4-FFF2-40B4-BE49-F238E27FC236}">
                <a16:creationId xmlns:a16="http://schemas.microsoft.com/office/drawing/2014/main" id="{6C1D5151-271F-2BAC-BFD4-89C59E2DE8E5}"/>
              </a:ext>
            </a:extLst>
          </p:cNvPr>
          <p:cNvSpPr/>
          <p:nvPr/>
        </p:nvSpPr>
        <p:spPr>
          <a:xfrm>
            <a:off x="1416050" y="5500246"/>
            <a:ext cx="5112000" cy="396000"/>
          </a:xfrm>
          <a:custGeom>
            <a:avLst/>
            <a:gdLst>
              <a:gd name="connsiteX0" fmla="*/ 0 w 4418214"/>
              <a:gd name="connsiteY0" fmla="*/ 0 h 440575"/>
              <a:gd name="connsiteX1" fmla="*/ 0 w 4418214"/>
              <a:gd name="connsiteY1" fmla="*/ 340822 h 440575"/>
              <a:gd name="connsiteX2" fmla="*/ 4409901 w 4418214"/>
              <a:gd name="connsiteY2" fmla="*/ 340822 h 440575"/>
              <a:gd name="connsiteX3" fmla="*/ 4418214 w 4418214"/>
              <a:gd name="connsiteY3" fmla="*/ 440575 h 440575"/>
              <a:gd name="connsiteX4" fmla="*/ 0 w 4418214"/>
              <a:gd name="connsiteY4" fmla="*/ 0 h 440575"/>
              <a:gd name="connsiteX0" fmla="*/ 0 w 4409901"/>
              <a:gd name="connsiteY0" fmla="*/ 0 h 340821"/>
              <a:gd name="connsiteX1" fmla="*/ 0 w 4409901"/>
              <a:gd name="connsiteY1" fmla="*/ 340822 h 340821"/>
              <a:gd name="connsiteX2" fmla="*/ 4409901 w 4409901"/>
              <a:gd name="connsiteY2" fmla="*/ 340822 h 340821"/>
              <a:gd name="connsiteX3" fmla="*/ 0 w 4409901"/>
              <a:gd name="connsiteY3" fmla="*/ 0 h 340821"/>
            </a:gdLst>
            <a:ahLst/>
            <a:cxnLst>
              <a:cxn ang="0">
                <a:pos x="connsiteX0" y="connsiteY0"/>
              </a:cxn>
              <a:cxn ang="0">
                <a:pos x="connsiteX1" y="connsiteY1"/>
              </a:cxn>
              <a:cxn ang="0">
                <a:pos x="connsiteX2" y="connsiteY2"/>
              </a:cxn>
              <a:cxn ang="0">
                <a:pos x="connsiteX3" y="connsiteY3"/>
              </a:cxn>
            </a:cxnLst>
            <a:rect l="l" t="t" r="r" b="b"/>
            <a:pathLst>
              <a:path w="4409901" h="340821">
                <a:moveTo>
                  <a:pt x="0" y="0"/>
                </a:moveTo>
                <a:lnTo>
                  <a:pt x="0" y="340822"/>
                </a:lnTo>
                <a:lnTo>
                  <a:pt x="4409901" y="340822"/>
                </a:lnTo>
                <a:lnTo>
                  <a:pt x="0" y="0"/>
                </a:lnTo>
                <a:close/>
              </a:path>
            </a:pathLst>
          </a:cu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r>
              <a:rPr lang="en-GB" sz="1200">
                <a:solidFill>
                  <a:schemeClr val="accent6"/>
                </a:solidFill>
              </a:rPr>
              <a:t>Tolerance</a:t>
            </a:r>
          </a:p>
        </p:txBody>
      </p:sp>
    </p:spTree>
    <p:extLst>
      <p:ext uri="{BB962C8B-B14F-4D97-AF65-F5344CB8AC3E}">
        <p14:creationId xmlns:p14="http://schemas.microsoft.com/office/powerpoint/2010/main" val="3386190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ttangolo 23">
            <a:extLst>
              <a:ext uri="{FF2B5EF4-FFF2-40B4-BE49-F238E27FC236}">
                <a16:creationId xmlns:a16="http://schemas.microsoft.com/office/drawing/2014/main" id="{9CF010EC-7D35-590E-6B44-56D82D45E12C}"/>
              </a:ext>
            </a:extLst>
          </p:cNvPr>
          <p:cNvSpPr/>
          <p:nvPr/>
        </p:nvSpPr>
        <p:spPr>
          <a:xfrm>
            <a:off x="0" y="4024139"/>
            <a:ext cx="12192000" cy="102246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0" name="Footer Placeholder 3">
            <a:extLst>
              <a:ext uri="{FF2B5EF4-FFF2-40B4-BE49-F238E27FC236}">
                <a16:creationId xmlns:a16="http://schemas.microsoft.com/office/drawing/2014/main" id="{221D8E51-CF2A-4D0B-A22F-72ACD0EC9AC2}"/>
              </a:ext>
            </a:extLst>
          </p:cNvPr>
          <p:cNvSpPr txBox="1">
            <a:spLocks/>
          </p:cNvSpPr>
          <p:nvPr/>
        </p:nvSpPr>
        <p:spPr>
          <a:xfrm>
            <a:off x="2092098" y="6295868"/>
            <a:ext cx="7989506" cy="525508"/>
          </a:xfrm>
          <a:prstGeom prst="rect">
            <a:avLst/>
          </a:prstGeom>
          <a:noFill/>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endParaRPr kumimoji="0" lang="en-GB" sz="900" b="0" i="0" u="none" strike="noStrike" kern="1200" cap="none" spc="0" normalizeH="0" baseline="0" noProof="0" dirty="0">
              <a:ln>
                <a:noFill/>
              </a:ln>
              <a:solidFill>
                <a:schemeClr val="bg1">
                  <a:lumMod val="50000"/>
                </a:schemeClr>
              </a:solidFill>
              <a:effectLst/>
              <a:uLnTx/>
              <a:uFillTx/>
            </a:endParaRPr>
          </a:p>
        </p:txBody>
      </p:sp>
      <p:sp>
        <p:nvSpPr>
          <p:cNvPr id="507" name="Text Placeholder 4">
            <a:extLst>
              <a:ext uri="{FF2B5EF4-FFF2-40B4-BE49-F238E27FC236}">
                <a16:creationId xmlns:a16="http://schemas.microsoft.com/office/drawing/2014/main" id="{449B476A-5CC8-4162-8535-DC41282CA492}"/>
              </a:ext>
            </a:extLst>
          </p:cNvPr>
          <p:cNvSpPr txBox="1">
            <a:spLocks/>
          </p:cNvSpPr>
          <p:nvPr/>
        </p:nvSpPr>
        <p:spPr>
          <a:xfrm>
            <a:off x="1229715" y="4575892"/>
            <a:ext cx="2127604" cy="1913204"/>
          </a:xfrm>
          <a:prstGeom prst="rect">
            <a:avLst/>
          </a:prstGeom>
          <a:ln>
            <a:noFill/>
          </a:ln>
        </p:spPr>
        <p:txBody>
          <a:bodyPr vert="horz" lIns="0" tIns="0" rIns="91440" bIns="45720" rtlCol="0">
            <a:noAutofit/>
          </a:bodyPr>
          <a:lstStyle>
            <a:lvl1pPr marL="195263" indent="-195263" algn="l" defTabSz="914400" rtl="0" eaLnBrk="1" latinLnBrk="0" hangingPunct="1">
              <a:spcBef>
                <a:spcPts val="0"/>
              </a:spcBef>
              <a:spcAft>
                <a:spcPts val="3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444500" indent="-231775" algn="l" defTabSz="914400" rtl="0" eaLnBrk="1" latinLnBrk="0" hangingPunct="1">
              <a:spcBef>
                <a:spcPts val="0"/>
              </a:spcBef>
              <a:spcAft>
                <a:spcPts val="300"/>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620713" indent="-168275" algn="l" defTabSz="914400" rtl="0" eaLnBrk="1" latinLnBrk="0" hangingPunct="1">
              <a:spcBef>
                <a:spcPts val="0"/>
              </a:spcBef>
              <a:spcAft>
                <a:spcPts val="30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781050" indent="-168275" algn="l" defTabSz="914400" rtl="0" eaLnBrk="1" latinLnBrk="0" hangingPunct="1">
              <a:spcBef>
                <a:spcPts val="0"/>
              </a:spcBef>
              <a:spcAft>
                <a:spcPts val="30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968375" indent="-177800" algn="l" defTabSz="914400" rtl="0" eaLnBrk="1" latinLnBrk="0" hangingPunct="1">
              <a:spcBef>
                <a:spcPts val="0"/>
              </a:spcBef>
              <a:spcAft>
                <a:spcPts val="300"/>
              </a:spcAft>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defRPr/>
            </a:pPr>
            <a:endParaRPr lang="en-GB" sz="1500" dirty="0">
              <a:solidFill>
                <a:sysClr val="windowText" lastClr="000000"/>
              </a:solidFill>
              <a:latin typeface="+mn-lt"/>
            </a:endParaRPr>
          </a:p>
        </p:txBody>
      </p:sp>
      <p:sp>
        <p:nvSpPr>
          <p:cNvPr id="531" name="Text Placeholder 4">
            <a:extLst>
              <a:ext uri="{FF2B5EF4-FFF2-40B4-BE49-F238E27FC236}">
                <a16:creationId xmlns:a16="http://schemas.microsoft.com/office/drawing/2014/main" id="{A0F8DF20-5CC0-4007-8E85-A39C8D1D9E0B}"/>
              </a:ext>
            </a:extLst>
          </p:cNvPr>
          <p:cNvSpPr txBox="1">
            <a:spLocks/>
          </p:cNvSpPr>
          <p:nvPr/>
        </p:nvSpPr>
        <p:spPr>
          <a:xfrm>
            <a:off x="6492806" y="2465064"/>
            <a:ext cx="3725847" cy="239399"/>
          </a:xfrm>
          <a:prstGeom prst="rect">
            <a:avLst/>
          </a:prstGeom>
          <a:ln>
            <a:noFill/>
          </a:ln>
        </p:spPr>
        <p:txBody>
          <a:bodyPr vert="horz" lIns="0" tIns="0" rIns="91440" bIns="45720" rtlCol="0">
            <a:noAutofit/>
          </a:bodyPr>
          <a:lstStyle>
            <a:lvl1pPr marL="195263" indent="-195263" algn="l" defTabSz="914400" rtl="0" eaLnBrk="1" latinLnBrk="0" hangingPunct="1">
              <a:spcBef>
                <a:spcPts val="0"/>
              </a:spcBef>
              <a:spcAft>
                <a:spcPts val="3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444500" indent="-231775" algn="l" defTabSz="914400" rtl="0" eaLnBrk="1" latinLnBrk="0" hangingPunct="1">
              <a:spcBef>
                <a:spcPts val="0"/>
              </a:spcBef>
              <a:spcAft>
                <a:spcPts val="300"/>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620713" indent="-168275" algn="l" defTabSz="914400" rtl="0" eaLnBrk="1" latinLnBrk="0" hangingPunct="1">
              <a:spcBef>
                <a:spcPts val="0"/>
              </a:spcBef>
              <a:spcAft>
                <a:spcPts val="30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781050" indent="-168275" algn="l" defTabSz="914400" rtl="0" eaLnBrk="1" latinLnBrk="0" hangingPunct="1">
              <a:spcBef>
                <a:spcPts val="0"/>
              </a:spcBef>
              <a:spcAft>
                <a:spcPts val="30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968375" indent="-177800" algn="l" defTabSz="914400" rtl="0" eaLnBrk="1" latinLnBrk="0" hangingPunct="1">
              <a:spcBef>
                <a:spcPts val="0"/>
              </a:spcBef>
              <a:spcAft>
                <a:spcPts val="300"/>
              </a:spcAft>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Aft>
                <a:spcPts val="600"/>
              </a:spcAft>
              <a:buFont typeface="Arial" panose="020B0604020202020204" pitchFamily="34" charset="0"/>
              <a:buNone/>
              <a:defRPr/>
            </a:pPr>
            <a:endParaRPr lang="en-GB" b="1" baseline="30000" dirty="0">
              <a:solidFill>
                <a:prstClr val="black"/>
              </a:solidFill>
              <a:latin typeface="+mn-lt"/>
            </a:endParaRPr>
          </a:p>
        </p:txBody>
      </p:sp>
      <p:sp>
        <p:nvSpPr>
          <p:cNvPr id="5" name="Title 2">
            <a:extLst>
              <a:ext uri="{FF2B5EF4-FFF2-40B4-BE49-F238E27FC236}">
                <a16:creationId xmlns:a16="http://schemas.microsoft.com/office/drawing/2014/main" id="{6FF2A560-96D3-431D-8130-8784098A1BF3}"/>
              </a:ext>
            </a:extLst>
          </p:cNvPr>
          <p:cNvSpPr>
            <a:spLocks noGrp="1"/>
          </p:cNvSpPr>
          <p:nvPr>
            <p:ph type="title"/>
          </p:nvPr>
        </p:nvSpPr>
        <p:spPr>
          <a:xfrm>
            <a:off x="371475" y="131885"/>
            <a:ext cx="11449049" cy="751845"/>
          </a:xfrm>
        </p:spPr>
        <p:txBody>
          <a:bodyPr/>
          <a:lstStyle/>
          <a:p>
            <a:r>
              <a:rPr lang="en-US" noProof="0" dirty="0"/>
              <a:t>Infants are particularly susceptible to RTIs due to the relative immaturity        of their immune system</a:t>
            </a:r>
            <a:endParaRPr lang="en-GB" dirty="0"/>
          </a:p>
        </p:txBody>
      </p:sp>
      <p:sp>
        <p:nvSpPr>
          <p:cNvPr id="6" name="Text Placeholder 5">
            <a:extLst>
              <a:ext uri="{FF2B5EF4-FFF2-40B4-BE49-F238E27FC236}">
                <a16:creationId xmlns:a16="http://schemas.microsoft.com/office/drawing/2014/main" id="{579B9099-99CB-0259-F9F8-14976B6BB276}"/>
              </a:ext>
            </a:extLst>
          </p:cNvPr>
          <p:cNvSpPr>
            <a:spLocks noGrp="1"/>
          </p:cNvSpPr>
          <p:nvPr>
            <p:ph type="body" sz="quarter" idx="20"/>
          </p:nvPr>
        </p:nvSpPr>
        <p:spPr/>
        <p:txBody>
          <a:bodyPr/>
          <a:lstStyle/>
          <a:p>
            <a:r>
              <a:rPr lang="en-US" dirty="0"/>
              <a:t>RTI, respiratory tract infection; Th, T helper.</a:t>
            </a:r>
            <a:endParaRPr lang="en-GB" dirty="0"/>
          </a:p>
          <a:p>
            <a:r>
              <a:rPr lang="en-GB" dirty="0"/>
              <a:t>1. Schaad UB, et al. Arch </a:t>
            </a:r>
            <a:r>
              <a:rPr lang="en-GB" dirty="0" err="1"/>
              <a:t>Pediatr</a:t>
            </a:r>
            <a:r>
              <a:rPr lang="en-GB" dirty="0"/>
              <a:t> Infect Dis. 2016;4:e31039. 2. </a:t>
            </a:r>
            <a:r>
              <a:rPr lang="en-GB" dirty="0" err="1"/>
              <a:t>Velilla</a:t>
            </a:r>
            <a:r>
              <a:rPr lang="en-GB" dirty="0"/>
              <a:t> PA, et al. Clin Immunol. 2006;121:251-259. 3. </a:t>
            </a:r>
            <a:r>
              <a:rPr lang="en-GB" dirty="0" err="1"/>
              <a:t>Yerkovich</a:t>
            </a:r>
            <a:r>
              <a:rPr lang="en-GB" dirty="0"/>
              <a:t> ST, et al. </a:t>
            </a:r>
            <a:r>
              <a:rPr lang="en-GB" dirty="0" err="1"/>
              <a:t>Pediatr</a:t>
            </a:r>
            <a:r>
              <a:rPr lang="en-GB" dirty="0"/>
              <a:t> Res. 2007;62:547-552. 4. Upham JW, et al. Infect Immun. 2006;74:1106-1112.</a:t>
            </a:r>
            <a:br>
              <a:rPr lang="en-GB" dirty="0"/>
            </a:br>
            <a:r>
              <a:rPr lang="en-GB" dirty="0"/>
              <a:t>5. </a:t>
            </a:r>
            <a:r>
              <a:rPr lang="en-GB" dirty="0" err="1"/>
              <a:t>Pieren</a:t>
            </a:r>
            <a:r>
              <a:rPr lang="en-GB" dirty="0"/>
              <a:t> DKJ, et al. Front Immunol. 2022;13:1031924. 6. León B, et al. Front Allergy. 2023;3:1080153. 7. Simon AK, et al. Proc </a:t>
            </a:r>
            <a:r>
              <a:rPr lang="en-GB" dirty="0" err="1"/>
              <a:t>Biol</a:t>
            </a:r>
            <a:r>
              <a:rPr lang="en-GB" dirty="0"/>
              <a:t> Sci. 2015;282(1821):20143085.</a:t>
            </a:r>
            <a:endParaRPr lang="en-GB" noProof="0" dirty="0"/>
          </a:p>
        </p:txBody>
      </p:sp>
      <p:sp>
        <p:nvSpPr>
          <p:cNvPr id="17" name="ZoneTexte 58">
            <a:extLst>
              <a:ext uri="{FF2B5EF4-FFF2-40B4-BE49-F238E27FC236}">
                <a16:creationId xmlns:a16="http://schemas.microsoft.com/office/drawing/2014/main" id="{4CEA6860-5B81-399B-5132-FAF72EFA007F}"/>
              </a:ext>
            </a:extLst>
          </p:cNvPr>
          <p:cNvSpPr txBox="1"/>
          <p:nvPr/>
        </p:nvSpPr>
        <p:spPr>
          <a:xfrm>
            <a:off x="371474" y="1463851"/>
            <a:ext cx="5278874" cy="425622"/>
          </a:xfrm>
          <a:prstGeom prst="roundRect">
            <a:avLst>
              <a:gd name="adj" fmla="val 50000"/>
            </a:avLst>
          </a:prstGeom>
          <a:solidFill>
            <a:srgbClr val="5290BF"/>
          </a:solidFill>
          <a:ln w="15875">
            <a:noFill/>
          </a:ln>
          <a:effectLst/>
        </p:spPr>
        <p:txBody>
          <a:bodyPr wrap="square" lIns="90000" anchor="ctr" anchorCtr="0">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schemeClr val="bg1"/>
                </a:solidFill>
                <a:effectLst/>
                <a:uLnTx/>
                <a:uFillTx/>
                <a:latin typeface="+mj-lt"/>
              </a:defRPr>
            </a:lvl1pPr>
          </a:lstStyle>
          <a:p>
            <a:pPr marL="0" marR="0" lvl="0" indent="0" algn="ctr" defTabSz="914400" rtl="0" eaLnBrk="1" fontAlgn="auto" latinLnBrk="0" hangingPunct="1">
              <a:spcBef>
                <a:spcPts val="0"/>
              </a:spcBef>
              <a:spcAft>
                <a:spcPts val="0"/>
              </a:spcAft>
              <a:buClrTx/>
              <a:buSzTx/>
              <a:buFontTx/>
              <a:buNone/>
              <a:tabLst/>
              <a:defRPr/>
            </a:pPr>
            <a:r>
              <a:rPr kumimoji="0" lang="fr-CH" sz="2000" b="1" u="none" strike="noStrike" kern="1200" cap="none" spc="0" normalizeH="0" baseline="0" noProof="0" dirty="0">
                <a:ln>
                  <a:noFill/>
                </a:ln>
                <a:solidFill>
                  <a:srgbClr val="FFFFFF"/>
                </a:solidFill>
                <a:effectLst/>
                <a:uLnTx/>
                <a:uFillTx/>
                <a:ea typeface="+mn-ea"/>
                <a:cs typeface="Calibri Light"/>
              </a:rPr>
              <a:t>Immature INNATE immunity</a:t>
            </a:r>
            <a:r>
              <a:rPr kumimoji="0" lang="fr-CH" sz="2000" b="0" u="none" strike="noStrike" kern="1200" cap="none" spc="0" normalizeH="0" baseline="30000" noProof="0" dirty="0">
                <a:ln>
                  <a:noFill/>
                </a:ln>
                <a:solidFill>
                  <a:srgbClr val="FFFFFF"/>
                </a:solidFill>
                <a:effectLst/>
                <a:uLnTx/>
                <a:uFillTx/>
                <a:ea typeface="+mn-ea"/>
                <a:cs typeface="Calibri Light"/>
              </a:rPr>
              <a:t>2-4</a:t>
            </a:r>
          </a:p>
        </p:txBody>
      </p:sp>
      <p:sp>
        <p:nvSpPr>
          <p:cNvPr id="18" name="Rectangle 28">
            <a:extLst>
              <a:ext uri="{FF2B5EF4-FFF2-40B4-BE49-F238E27FC236}">
                <a16:creationId xmlns:a16="http://schemas.microsoft.com/office/drawing/2014/main" id="{C4C072F0-3710-CF73-2F77-F248416820D0}"/>
              </a:ext>
            </a:extLst>
          </p:cNvPr>
          <p:cNvSpPr/>
          <p:nvPr/>
        </p:nvSpPr>
        <p:spPr>
          <a:xfrm>
            <a:off x="669176" y="2064493"/>
            <a:ext cx="4826749" cy="9623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39700" lvl="1" indent="-139700">
              <a:lnSpc>
                <a:spcPct val="80000"/>
              </a:lnSpc>
              <a:spcBef>
                <a:spcPts val="600"/>
              </a:spcBef>
              <a:buClr>
                <a:schemeClr val="tx2"/>
              </a:buClr>
              <a:buFont typeface="Arial" panose="020B0604020202020204" pitchFamily="34" charset="0"/>
              <a:buChar char="•"/>
            </a:pPr>
            <a:r>
              <a:rPr lang="en-US" sz="2000" dirty="0">
                <a:solidFill>
                  <a:schemeClr val="accent6"/>
                </a:solidFill>
                <a:latin typeface="Calibri" panose="020F0502020204030204" pitchFamily="34" charset="0"/>
                <a:ea typeface="Calibri" panose="020F0502020204030204" pitchFamily="34" charset="0"/>
                <a:cs typeface="Calibri" panose="020F0502020204030204" pitchFamily="34" charset="0"/>
              </a:rPr>
              <a:t>Immaturity of antigen-presenting cells</a:t>
            </a:r>
            <a:r>
              <a:rPr lang="en-US" sz="2000" baseline="30000" dirty="0">
                <a:solidFill>
                  <a:schemeClr val="accent6"/>
                </a:solidFill>
                <a:latin typeface="Calibri" panose="020F0502020204030204" pitchFamily="34" charset="0"/>
                <a:ea typeface="Calibri" panose="020F0502020204030204" pitchFamily="34" charset="0"/>
                <a:cs typeface="Calibri" panose="020F0502020204030204" pitchFamily="34" charset="0"/>
              </a:rPr>
              <a:t>2</a:t>
            </a:r>
          </a:p>
          <a:p>
            <a:pPr marL="139700" lvl="1" indent="-139700">
              <a:lnSpc>
                <a:spcPct val="80000"/>
              </a:lnSpc>
              <a:spcBef>
                <a:spcPts val="600"/>
              </a:spcBef>
              <a:buClr>
                <a:schemeClr val="tx2"/>
              </a:buClr>
              <a:buFont typeface="Arial" panose="020B0604020202020204" pitchFamily="34" charset="0"/>
              <a:buChar char="•"/>
            </a:pPr>
            <a:r>
              <a:rPr lang="en-US" sz="2000" dirty="0">
                <a:solidFill>
                  <a:schemeClr val="accent6"/>
                </a:solidFill>
                <a:latin typeface="Calibri" panose="020F0502020204030204" pitchFamily="34" charset="0"/>
                <a:ea typeface="Calibri" panose="020F0502020204030204" pitchFamily="34" charset="0"/>
                <a:cs typeface="Calibri" panose="020F0502020204030204" pitchFamily="34" charset="0"/>
              </a:rPr>
              <a:t>Impaired cytokine production</a:t>
            </a:r>
            <a:r>
              <a:rPr lang="en-US" sz="2000" baseline="30000" dirty="0">
                <a:solidFill>
                  <a:schemeClr val="accent6"/>
                </a:solidFill>
                <a:latin typeface="Calibri" panose="020F0502020204030204" pitchFamily="34" charset="0"/>
                <a:ea typeface="Calibri" panose="020F0502020204030204" pitchFamily="34" charset="0"/>
                <a:cs typeface="Calibri" panose="020F0502020204030204" pitchFamily="34" charset="0"/>
              </a:rPr>
              <a:t>3</a:t>
            </a:r>
          </a:p>
          <a:p>
            <a:pPr marL="139700" lvl="1" indent="-139700">
              <a:lnSpc>
                <a:spcPct val="80000"/>
              </a:lnSpc>
              <a:spcBef>
                <a:spcPts val="600"/>
              </a:spcBef>
              <a:buClr>
                <a:schemeClr val="tx2"/>
              </a:buClr>
              <a:buFont typeface="Arial" panose="020B0604020202020204" pitchFamily="34" charset="0"/>
              <a:buChar char="•"/>
            </a:pPr>
            <a:r>
              <a:rPr lang="en-US" sz="2000" dirty="0">
                <a:solidFill>
                  <a:schemeClr val="accent6"/>
                </a:solidFill>
                <a:latin typeface="Calibri" panose="020F0502020204030204" pitchFamily="34" charset="0"/>
                <a:ea typeface="Calibri" panose="020F0502020204030204" pitchFamily="34" charset="0"/>
                <a:cs typeface="Calibri" panose="020F0502020204030204" pitchFamily="34" charset="0"/>
              </a:rPr>
              <a:t>Reduced number of dendritic cells</a:t>
            </a:r>
            <a:r>
              <a:rPr lang="en-US" sz="2000" baseline="30000" dirty="0">
                <a:solidFill>
                  <a:schemeClr val="accent6"/>
                </a:solidFill>
                <a:latin typeface="Calibri" panose="020F0502020204030204" pitchFamily="34" charset="0"/>
                <a:ea typeface="Calibri" panose="020F0502020204030204" pitchFamily="34" charset="0"/>
                <a:cs typeface="Calibri" panose="020F0502020204030204" pitchFamily="34" charset="0"/>
              </a:rPr>
              <a:t>4</a:t>
            </a:r>
          </a:p>
        </p:txBody>
      </p:sp>
      <p:sp>
        <p:nvSpPr>
          <p:cNvPr id="19" name="ZoneTexte 58">
            <a:extLst>
              <a:ext uri="{FF2B5EF4-FFF2-40B4-BE49-F238E27FC236}">
                <a16:creationId xmlns:a16="http://schemas.microsoft.com/office/drawing/2014/main" id="{AD584F93-6D9B-5E4B-84FC-5CAB5A47E8CB}"/>
              </a:ext>
            </a:extLst>
          </p:cNvPr>
          <p:cNvSpPr txBox="1"/>
          <p:nvPr/>
        </p:nvSpPr>
        <p:spPr>
          <a:xfrm>
            <a:off x="6541653" y="1463851"/>
            <a:ext cx="5278874" cy="425622"/>
          </a:xfrm>
          <a:prstGeom prst="roundRect">
            <a:avLst>
              <a:gd name="adj" fmla="val 50000"/>
            </a:avLst>
          </a:prstGeom>
          <a:solidFill>
            <a:srgbClr val="5290BF"/>
          </a:solidFill>
          <a:ln w="15875">
            <a:noFill/>
          </a:ln>
          <a:effectLst/>
        </p:spPr>
        <p:txBody>
          <a:bodyPr wrap="square" lIns="90000" anchor="ctr" anchorCtr="0">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schemeClr val="bg1"/>
                </a:solidFill>
                <a:effectLst/>
                <a:uLnTx/>
                <a:uFillTx/>
                <a:latin typeface="+mj-lt"/>
              </a:defRPr>
            </a:lvl1pPr>
          </a:lstStyle>
          <a:p>
            <a:pPr marL="0" marR="0" lvl="0" indent="0" algn="ctr" defTabSz="914400" rtl="0" eaLnBrk="1" fontAlgn="auto" latinLnBrk="0" hangingPunct="1">
              <a:spcBef>
                <a:spcPts val="0"/>
              </a:spcBef>
              <a:spcAft>
                <a:spcPts val="0"/>
              </a:spcAft>
              <a:buClrTx/>
              <a:buSzTx/>
              <a:buFontTx/>
              <a:buNone/>
              <a:tabLst/>
              <a:defRPr/>
            </a:pPr>
            <a:r>
              <a:rPr kumimoji="0" lang="fr-CH" sz="2000" b="1" u="none" strike="noStrike" kern="1200" cap="none" spc="0" normalizeH="0" baseline="0" noProof="0" dirty="0">
                <a:ln>
                  <a:noFill/>
                </a:ln>
                <a:solidFill>
                  <a:srgbClr val="FFFFFF"/>
                </a:solidFill>
                <a:effectLst/>
                <a:uLnTx/>
                <a:uFillTx/>
                <a:ea typeface="+mn-ea"/>
                <a:cs typeface="Calibri Light"/>
              </a:rPr>
              <a:t>Immature ADAPTIVE immunity</a:t>
            </a:r>
            <a:r>
              <a:rPr kumimoji="0" lang="fr-CH" sz="2000" b="0" u="none" strike="noStrike" kern="1200" cap="none" spc="0" normalizeH="0" baseline="30000" noProof="0" dirty="0">
                <a:ln>
                  <a:noFill/>
                </a:ln>
                <a:solidFill>
                  <a:srgbClr val="FFFFFF"/>
                </a:solidFill>
                <a:effectLst/>
                <a:uLnTx/>
                <a:uFillTx/>
                <a:ea typeface="+mn-ea"/>
                <a:cs typeface="Calibri Light"/>
              </a:rPr>
              <a:t>5-7</a:t>
            </a:r>
          </a:p>
        </p:txBody>
      </p:sp>
      <p:sp>
        <p:nvSpPr>
          <p:cNvPr id="20" name="Rectangle 28">
            <a:extLst>
              <a:ext uri="{FF2B5EF4-FFF2-40B4-BE49-F238E27FC236}">
                <a16:creationId xmlns:a16="http://schemas.microsoft.com/office/drawing/2014/main" id="{F425A2B7-8B0A-3797-5B8C-4E043007BD75}"/>
              </a:ext>
            </a:extLst>
          </p:cNvPr>
          <p:cNvSpPr/>
          <p:nvPr/>
        </p:nvSpPr>
        <p:spPr>
          <a:xfrm>
            <a:off x="6776145" y="2064493"/>
            <a:ext cx="5044380" cy="12025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39700" lvl="1" indent="-139700">
              <a:lnSpc>
                <a:spcPct val="80000"/>
              </a:lnSpc>
              <a:spcBef>
                <a:spcPts val="600"/>
              </a:spcBef>
              <a:buClr>
                <a:schemeClr val="tx2"/>
              </a:buClr>
              <a:buFont typeface="Arial" panose="020B0604020202020204" pitchFamily="34" charset="0"/>
              <a:buChar char="•"/>
            </a:pPr>
            <a:r>
              <a:rPr lang="en-US" sz="2000" dirty="0">
                <a:solidFill>
                  <a:schemeClr val="accent6"/>
                </a:solidFill>
                <a:latin typeface="Calibri" panose="020F0502020204030204" pitchFamily="34" charset="0"/>
                <a:ea typeface="Calibri" panose="020F0502020204030204" pitchFamily="34" charset="0"/>
                <a:cs typeface="Calibri" panose="020F0502020204030204" pitchFamily="34" charset="0"/>
              </a:rPr>
              <a:t>Imbalance of Th1 and Th2 responses, skewed towards a Th2 phenotype,</a:t>
            </a:r>
            <a:r>
              <a:rPr lang="en-US" sz="2000" baseline="30000" dirty="0">
                <a:solidFill>
                  <a:schemeClr val="accent6"/>
                </a:solidFill>
                <a:latin typeface="Calibri" panose="020F0502020204030204" pitchFamily="34" charset="0"/>
                <a:ea typeface="Calibri" panose="020F0502020204030204" pitchFamily="34" charset="0"/>
                <a:cs typeface="Calibri" panose="020F0502020204030204" pitchFamily="34" charset="0"/>
              </a:rPr>
              <a:t>5</a:t>
            </a:r>
            <a:r>
              <a:rPr lang="en-US" sz="2000" dirty="0">
                <a:solidFill>
                  <a:schemeClr val="accent6"/>
                </a:solidFill>
                <a:latin typeface="Calibri" panose="020F0502020204030204" pitchFamily="34" charset="0"/>
                <a:ea typeface="Calibri" panose="020F0502020204030204" pitchFamily="34" charset="0"/>
                <a:cs typeface="Calibri" panose="020F0502020204030204" pitchFamily="34" charset="0"/>
              </a:rPr>
              <a:t> increasing risk of allergic sensitization</a:t>
            </a:r>
            <a:r>
              <a:rPr lang="en-US" sz="2000" baseline="30000" dirty="0">
                <a:solidFill>
                  <a:schemeClr val="accent6"/>
                </a:solidFill>
                <a:latin typeface="Calibri" panose="020F0502020204030204" pitchFamily="34" charset="0"/>
                <a:ea typeface="Calibri" panose="020F0502020204030204" pitchFamily="34" charset="0"/>
                <a:cs typeface="Calibri" panose="020F0502020204030204" pitchFamily="34" charset="0"/>
              </a:rPr>
              <a:t>6</a:t>
            </a:r>
          </a:p>
          <a:p>
            <a:pPr marL="139700" lvl="1" indent="-139700">
              <a:lnSpc>
                <a:spcPct val="80000"/>
              </a:lnSpc>
              <a:spcBef>
                <a:spcPts val="600"/>
              </a:spcBef>
              <a:buClr>
                <a:schemeClr val="tx2"/>
              </a:buClr>
              <a:buFont typeface="Arial" panose="020B0604020202020204" pitchFamily="34" charset="0"/>
              <a:buChar char="•"/>
            </a:pPr>
            <a:r>
              <a:rPr lang="en-US" sz="2000" dirty="0">
                <a:solidFill>
                  <a:schemeClr val="accent6"/>
                </a:solidFill>
                <a:latin typeface="Calibri" panose="020F0502020204030204" pitchFamily="34" charset="0"/>
                <a:ea typeface="Calibri" panose="020F0502020204030204" pitchFamily="34" charset="0"/>
                <a:cs typeface="Calibri" panose="020F0502020204030204" pitchFamily="34" charset="0"/>
              </a:rPr>
              <a:t>Low levels of memory B cells, with reduced </a:t>
            </a:r>
            <a:br>
              <a:rPr lang="en-US" sz="2000" dirty="0">
                <a:solidFill>
                  <a:schemeClr val="accent6"/>
                </a:solidFill>
                <a:latin typeface="Calibri" panose="020F0502020204030204" pitchFamily="34" charset="0"/>
                <a:ea typeface="Calibri" panose="020F0502020204030204" pitchFamily="34" charset="0"/>
                <a:cs typeface="Calibri" panose="020F0502020204030204" pitchFamily="34" charset="0"/>
              </a:rPr>
            </a:br>
            <a:r>
              <a:rPr lang="en-US" sz="2000" dirty="0">
                <a:solidFill>
                  <a:schemeClr val="accent6"/>
                </a:solidFill>
                <a:latin typeface="Calibri" panose="020F0502020204030204" pitchFamily="34" charset="0"/>
                <a:ea typeface="Calibri" panose="020F0502020204030204" pitchFamily="34" charset="0"/>
                <a:cs typeface="Calibri" panose="020F0502020204030204" pitchFamily="34" charset="0"/>
              </a:rPr>
              <a:t>number of T-cell receptors</a:t>
            </a:r>
            <a:r>
              <a:rPr lang="en-US" sz="2000" baseline="30000" dirty="0">
                <a:solidFill>
                  <a:schemeClr val="accent6"/>
                </a:solidFill>
                <a:latin typeface="Calibri" panose="020F0502020204030204" pitchFamily="34" charset="0"/>
                <a:ea typeface="Calibri" panose="020F0502020204030204" pitchFamily="34" charset="0"/>
                <a:cs typeface="Calibri" panose="020F0502020204030204" pitchFamily="34" charset="0"/>
              </a:rPr>
              <a:t>5,7</a:t>
            </a:r>
          </a:p>
        </p:txBody>
      </p:sp>
      <p:grpSp>
        <p:nvGrpSpPr>
          <p:cNvPr id="16" name="Group 15">
            <a:extLst>
              <a:ext uri="{FF2B5EF4-FFF2-40B4-BE49-F238E27FC236}">
                <a16:creationId xmlns:a16="http://schemas.microsoft.com/office/drawing/2014/main" id="{8F7EC1A6-2EF3-C866-C0EF-DFAE98EEBF10}"/>
              </a:ext>
            </a:extLst>
          </p:cNvPr>
          <p:cNvGrpSpPr/>
          <p:nvPr/>
        </p:nvGrpSpPr>
        <p:grpSpPr>
          <a:xfrm>
            <a:off x="1564366" y="3575333"/>
            <a:ext cx="2764221" cy="1899780"/>
            <a:chOff x="1564366" y="3575333"/>
            <a:chExt cx="2764221" cy="1899780"/>
          </a:xfrm>
        </p:grpSpPr>
        <p:grpSp>
          <p:nvGrpSpPr>
            <p:cNvPr id="508" name="Group 507">
              <a:extLst>
                <a:ext uri="{FF2B5EF4-FFF2-40B4-BE49-F238E27FC236}">
                  <a16:creationId xmlns:a16="http://schemas.microsoft.com/office/drawing/2014/main" id="{55923C29-22A5-4CC0-93CF-22A346571046}"/>
                </a:ext>
              </a:extLst>
            </p:cNvPr>
            <p:cNvGrpSpPr/>
            <p:nvPr/>
          </p:nvGrpSpPr>
          <p:grpSpPr>
            <a:xfrm>
              <a:off x="3107084" y="4458835"/>
              <a:ext cx="1221503" cy="1016278"/>
              <a:chOff x="3534111" y="2084154"/>
              <a:chExt cx="831553" cy="785452"/>
            </a:xfrm>
          </p:grpSpPr>
          <p:sp>
            <p:nvSpPr>
              <p:cNvPr id="509" name="Freeform 7">
                <a:extLst>
                  <a:ext uri="{FF2B5EF4-FFF2-40B4-BE49-F238E27FC236}">
                    <a16:creationId xmlns:a16="http://schemas.microsoft.com/office/drawing/2014/main" id="{08FE5081-4868-49E2-B8B4-6BB36913D473}"/>
                  </a:ext>
                </a:extLst>
              </p:cNvPr>
              <p:cNvSpPr>
                <a:spLocks/>
              </p:cNvSpPr>
              <p:nvPr/>
            </p:nvSpPr>
            <p:spPr bwMode="auto">
              <a:xfrm>
                <a:off x="3541644" y="2084154"/>
                <a:ext cx="783247" cy="750429"/>
              </a:xfrm>
              <a:custGeom>
                <a:avLst/>
                <a:gdLst>
                  <a:gd name="T0" fmla="*/ 364 w 1056"/>
                  <a:gd name="T1" fmla="*/ 364 h 1008"/>
                  <a:gd name="T2" fmla="*/ 448 w 1056"/>
                  <a:gd name="T3" fmla="*/ 424 h 1008"/>
                  <a:gd name="T4" fmla="*/ 236 w 1056"/>
                  <a:gd name="T5" fmla="*/ 592 h 1008"/>
                  <a:gd name="T6" fmla="*/ 28 w 1056"/>
                  <a:gd name="T7" fmla="*/ 696 h 1008"/>
                  <a:gd name="T8" fmla="*/ 124 w 1056"/>
                  <a:gd name="T9" fmla="*/ 692 h 1008"/>
                  <a:gd name="T10" fmla="*/ 108 w 1056"/>
                  <a:gd name="T11" fmla="*/ 772 h 1008"/>
                  <a:gd name="T12" fmla="*/ 248 w 1056"/>
                  <a:gd name="T13" fmla="*/ 784 h 1008"/>
                  <a:gd name="T14" fmla="*/ 272 w 1056"/>
                  <a:gd name="T15" fmla="*/ 836 h 1008"/>
                  <a:gd name="T16" fmla="*/ 356 w 1056"/>
                  <a:gd name="T17" fmla="*/ 804 h 1008"/>
                  <a:gd name="T18" fmla="*/ 320 w 1056"/>
                  <a:gd name="T19" fmla="*/ 952 h 1008"/>
                  <a:gd name="T20" fmla="*/ 656 w 1056"/>
                  <a:gd name="T21" fmla="*/ 968 h 1008"/>
                  <a:gd name="T22" fmla="*/ 724 w 1056"/>
                  <a:gd name="T23" fmla="*/ 976 h 1008"/>
                  <a:gd name="T24" fmla="*/ 844 w 1056"/>
                  <a:gd name="T25" fmla="*/ 880 h 1008"/>
                  <a:gd name="T26" fmla="*/ 928 w 1056"/>
                  <a:gd name="T27" fmla="*/ 832 h 1008"/>
                  <a:gd name="T28" fmla="*/ 1016 w 1056"/>
                  <a:gd name="T29" fmla="*/ 552 h 1008"/>
                  <a:gd name="T30" fmla="*/ 992 w 1056"/>
                  <a:gd name="T31" fmla="*/ 296 h 1008"/>
                  <a:gd name="T32" fmla="*/ 860 w 1056"/>
                  <a:gd name="T33" fmla="*/ 176 h 1008"/>
                  <a:gd name="T34" fmla="*/ 728 w 1056"/>
                  <a:gd name="T35" fmla="*/ 204 h 1008"/>
                  <a:gd name="T36" fmla="*/ 608 w 1056"/>
                  <a:gd name="T37" fmla="*/ 92 h 1008"/>
                  <a:gd name="T38" fmla="*/ 492 w 1056"/>
                  <a:gd name="T39" fmla="*/ 84 h 1008"/>
                  <a:gd name="T40" fmla="*/ 308 w 1056"/>
                  <a:gd name="T41" fmla="*/ 64 h 1008"/>
                  <a:gd name="T42" fmla="*/ 212 w 1056"/>
                  <a:gd name="T43" fmla="*/ 300 h 1008"/>
                  <a:gd name="T44" fmla="*/ 364 w 1056"/>
                  <a:gd name="T45" fmla="*/ 364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56" h="1008">
                    <a:moveTo>
                      <a:pt x="364" y="364"/>
                    </a:moveTo>
                    <a:cubicBezTo>
                      <a:pt x="364" y="364"/>
                      <a:pt x="464" y="344"/>
                      <a:pt x="448" y="424"/>
                    </a:cubicBezTo>
                    <a:cubicBezTo>
                      <a:pt x="432" y="504"/>
                      <a:pt x="452" y="596"/>
                      <a:pt x="236" y="592"/>
                    </a:cubicBezTo>
                    <a:cubicBezTo>
                      <a:pt x="20" y="588"/>
                      <a:pt x="0" y="648"/>
                      <a:pt x="28" y="696"/>
                    </a:cubicBezTo>
                    <a:cubicBezTo>
                      <a:pt x="28" y="696"/>
                      <a:pt x="88" y="712"/>
                      <a:pt x="124" y="692"/>
                    </a:cubicBezTo>
                    <a:cubicBezTo>
                      <a:pt x="124" y="692"/>
                      <a:pt x="84" y="752"/>
                      <a:pt x="108" y="772"/>
                    </a:cubicBezTo>
                    <a:cubicBezTo>
                      <a:pt x="132" y="792"/>
                      <a:pt x="236" y="788"/>
                      <a:pt x="248" y="784"/>
                    </a:cubicBezTo>
                    <a:cubicBezTo>
                      <a:pt x="260" y="780"/>
                      <a:pt x="244" y="836"/>
                      <a:pt x="272" y="836"/>
                    </a:cubicBezTo>
                    <a:cubicBezTo>
                      <a:pt x="300" y="836"/>
                      <a:pt x="332" y="792"/>
                      <a:pt x="356" y="804"/>
                    </a:cubicBezTo>
                    <a:cubicBezTo>
                      <a:pt x="380" y="816"/>
                      <a:pt x="288" y="916"/>
                      <a:pt x="320" y="952"/>
                    </a:cubicBezTo>
                    <a:cubicBezTo>
                      <a:pt x="352" y="988"/>
                      <a:pt x="492" y="1008"/>
                      <a:pt x="656" y="968"/>
                    </a:cubicBezTo>
                    <a:cubicBezTo>
                      <a:pt x="656" y="968"/>
                      <a:pt x="692" y="960"/>
                      <a:pt x="724" y="976"/>
                    </a:cubicBezTo>
                    <a:cubicBezTo>
                      <a:pt x="756" y="992"/>
                      <a:pt x="792" y="976"/>
                      <a:pt x="844" y="880"/>
                    </a:cubicBezTo>
                    <a:cubicBezTo>
                      <a:pt x="844" y="880"/>
                      <a:pt x="876" y="856"/>
                      <a:pt x="928" y="832"/>
                    </a:cubicBezTo>
                    <a:cubicBezTo>
                      <a:pt x="980" y="808"/>
                      <a:pt x="1036" y="700"/>
                      <a:pt x="1016" y="552"/>
                    </a:cubicBezTo>
                    <a:cubicBezTo>
                      <a:pt x="996" y="404"/>
                      <a:pt x="1056" y="356"/>
                      <a:pt x="992" y="296"/>
                    </a:cubicBezTo>
                    <a:cubicBezTo>
                      <a:pt x="928" y="236"/>
                      <a:pt x="876" y="208"/>
                      <a:pt x="860" y="176"/>
                    </a:cubicBezTo>
                    <a:cubicBezTo>
                      <a:pt x="844" y="144"/>
                      <a:pt x="780" y="148"/>
                      <a:pt x="728" y="204"/>
                    </a:cubicBezTo>
                    <a:cubicBezTo>
                      <a:pt x="676" y="260"/>
                      <a:pt x="624" y="120"/>
                      <a:pt x="608" y="92"/>
                    </a:cubicBezTo>
                    <a:cubicBezTo>
                      <a:pt x="592" y="64"/>
                      <a:pt x="516" y="44"/>
                      <a:pt x="492" y="84"/>
                    </a:cubicBezTo>
                    <a:cubicBezTo>
                      <a:pt x="468" y="124"/>
                      <a:pt x="412" y="0"/>
                      <a:pt x="308" y="64"/>
                    </a:cubicBezTo>
                    <a:cubicBezTo>
                      <a:pt x="204" y="128"/>
                      <a:pt x="160" y="248"/>
                      <a:pt x="212" y="300"/>
                    </a:cubicBezTo>
                    <a:cubicBezTo>
                      <a:pt x="264" y="352"/>
                      <a:pt x="364" y="364"/>
                      <a:pt x="364" y="364"/>
                    </a:cubicBezTo>
                    <a:close/>
                  </a:path>
                </a:pathLst>
              </a:custGeom>
              <a:solidFill>
                <a:srgbClr val="6F263D">
                  <a:lumMod val="40000"/>
                  <a:lumOff val="60000"/>
                </a:srgbClr>
              </a:solidFill>
              <a:ln w="7938" cap="flat">
                <a:solidFill>
                  <a:srgbClr val="963333"/>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10" name="Freeform 8">
                <a:extLst>
                  <a:ext uri="{FF2B5EF4-FFF2-40B4-BE49-F238E27FC236}">
                    <a16:creationId xmlns:a16="http://schemas.microsoft.com/office/drawing/2014/main" id="{D0BD5958-CE6D-469A-AF8F-AA6F8022A2B9}"/>
                  </a:ext>
                </a:extLst>
              </p:cNvPr>
              <p:cNvSpPr>
                <a:spLocks/>
              </p:cNvSpPr>
              <p:nvPr/>
            </p:nvSpPr>
            <p:spPr bwMode="auto">
              <a:xfrm>
                <a:off x="3897715" y="2248242"/>
                <a:ext cx="391624" cy="536021"/>
              </a:xfrm>
              <a:custGeom>
                <a:avLst/>
                <a:gdLst>
                  <a:gd name="T0" fmla="*/ 128 w 528"/>
                  <a:gd name="T1" fmla="*/ 44 h 720"/>
                  <a:gd name="T2" fmla="*/ 52 w 528"/>
                  <a:gd name="T3" fmla="*/ 184 h 720"/>
                  <a:gd name="T4" fmla="*/ 192 w 528"/>
                  <a:gd name="T5" fmla="*/ 336 h 720"/>
                  <a:gd name="T6" fmla="*/ 60 w 528"/>
                  <a:gd name="T7" fmla="*/ 564 h 720"/>
                  <a:gd name="T8" fmla="*/ 340 w 528"/>
                  <a:gd name="T9" fmla="*/ 576 h 720"/>
                  <a:gd name="T10" fmla="*/ 440 w 528"/>
                  <a:gd name="T11" fmla="*/ 184 h 720"/>
                  <a:gd name="T12" fmla="*/ 128 w 528"/>
                  <a:gd name="T13" fmla="*/ 44 h 720"/>
                </a:gdLst>
                <a:ahLst/>
                <a:cxnLst>
                  <a:cxn ang="0">
                    <a:pos x="T0" y="T1"/>
                  </a:cxn>
                  <a:cxn ang="0">
                    <a:pos x="T2" y="T3"/>
                  </a:cxn>
                  <a:cxn ang="0">
                    <a:pos x="T4" y="T5"/>
                  </a:cxn>
                  <a:cxn ang="0">
                    <a:pos x="T6" y="T7"/>
                  </a:cxn>
                  <a:cxn ang="0">
                    <a:pos x="T8" y="T9"/>
                  </a:cxn>
                  <a:cxn ang="0">
                    <a:pos x="T10" y="T11"/>
                  </a:cxn>
                  <a:cxn ang="0">
                    <a:pos x="T12" y="T13"/>
                  </a:cxn>
                </a:cxnLst>
                <a:rect l="0" t="0" r="r" b="b"/>
                <a:pathLst>
                  <a:path w="528" h="720">
                    <a:moveTo>
                      <a:pt x="128" y="44"/>
                    </a:moveTo>
                    <a:cubicBezTo>
                      <a:pt x="128" y="44"/>
                      <a:pt x="0" y="124"/>
                      <a:pt x="52" y="184"/>
                    </a:cubicBezTo>
                    <a:cubicBezTo>
                      <a:pt x="104" y="244"/>
                      <a:pt x="252" y="248"/>
                      <a:pt x="192" y="336"/>
                    </a:cubicBezTo>
                    <a:cubicBezTo>
                      <a:pt x="132" y="424"/>
                      <a:pt x="0" y="496"/>
                      <a:pt x="60" y="564"/>
                    </a:cubicBezTo>
                    <a:cubicBezTo>
                      <a:pt x="120" y="632"/>
                      <a:pt x="216" y="720"/>
                      <a:pt x="340" y="576"/>
                    </a:cubicBezTo>
                    <a:cubicBezTo>
                      <a:pt x="464" y="432"/>
                      <a:pt x="528" y="264"/>
                      <a:pt x="440" y="184"/>
                    </a:cubicBezTo>
                    <a:cubicBezTo>
                      <a:pt x="352" y="104"/>
                      <a:pt x="212" y="0"/>
                      <a:pt x="128" y="44"/>
                    </a:cubicBezTo>
                    <a:close/>
                  </a:path>
                </a:pathLst>
              </a:custGeom>
              <a:solidFill>
                <a:srgbClr val="6F263D"/>
              </a:solidFill>
              <a:ln>
                <a:noFill/>
              </a:ln>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11" name="Freeform 9">
                <a:extLst>
                  <a:ext uri="{FF2B5EF4-FFF2-40B4-BE49-F238E27FC236}">
                    <a16:creationId xmlns:a16="http://schemas.microsoft.com/office/drawing/2014/main" id="{9C068A41-A9E1-4142-A69C-67992460D865}"/>
                  </a:ext>
                </a:extLst>
              </p:cNvPr>
              <p:cNvSpPr>
                <a:spLocks/>
              </p:cNvSpPr>
              <p:nvPr/>
            </p:nvSpPr>
            <p:spPr bwMode="auto">
              <a:xfrm>
                <a:off x="3833721" y="2174949"/>
                <a:ext cx="127442" cy="131270"/>
              </a:xfrm>
              <a:custGeom>
                <a:avLst/>
                <a:gdLst>
                  <a:gd name="T0" fmla="*/ 60 w 172"/>
                  <a:gd name="T1" fmla="*/ 64 h 176"/>
                  <a:gd name="T2" fmla="*/ 32 w 172"/>
                  <a:gd name="T3" fmla="*/ 156 h 176"/>
                  <a:gd name="T4" fmla="*/ 120 w 172"/>
                  <a:gd name="T5" fmla="*/ 116 h 176"/>
                  <a:gd name="T6" fmla="*/ 152 w 172"/>
                  <a:gd name="T7" fmla="*/ 20 h 176"/>
                  <a:gd name="T8" fmla="*/ 60 w 172"/>
                  <a:gd name="T9" fmla="*/ 64 h 176"/>
                </a:gdLst>
                <a:ahLst/>
                <a:cxnLst>
                  <a:cxn ang="0">
                    <a:pos x="T0" y="T1"/>
                  </a:cxn>
                  <a:cxn ang="0">
                    <a:pos x="T2" y="T3"/>
                  </a:cxn>
                  <a:cxn ang="0">
                    <a:pos x="T4" y="T5"/>
                  </a:cxn>
                  <a:cxn ang="0">
                    <a:pos x="T6" y="T7"/>
                  </a:cxn>
                  <a:cxn ang="0">
                    <a:pos x="T8" y="T9"/>
                  </a:cxn>
                </a:cxnLst>
                <a:rect l="0" t="0" r="r" b="b"/>
                <a:pathLst>
                  <a:path w="172" h="176">
                    <a:moveTo>
                      <a:pt x="60" y="64"/>
                    </a:moveTo>
                    <a:cubicBezTo>
                      <a:pt x="60" y="64"/>
                      <a:pt x="0" y="136"/>
                      <a:pt x="32" y="156"/>
                    </a:cubicBezTo>
                    <a:cubicBezTo>
                      <a:pt x="64" y="176"/>
                      <a:pt x="88" y="140"/>
                      <a:pt x="120" y="116"/>
                    </a:cubicBezTo>
                    <a:cubicBezTo>
                      <a:pt x="152" y="92"/>
                      <a:pt x="172" y="40"/>
                      <a:pt x="152" y="20"/>
                    </a:cubicBezTo>
                    <a:cubicBezTo>
                      <a:pt x="132" y="0"/>
                      <a:pt x="60" y="64"/>
                      <a:pt x="60" y="64"/>
                    </a:cubicBezTo>
                    <a:close/>
                  </a:path>
                </a:pathLst>
              </a:custGeom>
              <a:solidFill>
                <a:srgbClr val="6F263D">
                  <a:lumMod val="20000"/>
                  <a:lumOff val="80000"/>
                </a:srgbClr>
              </a:solidFill>
              <a:ln>
                <a:noFill/>
              </a:ln>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12" name="Freeform 10">
                <a:extLst>
                  <a:ext uri="{FF2B5EF4-FFF2-40B4-BE49-F238E27FC236}">
                    <a16:creationId xmlns:a16="http://schemas.microsoft.com/office/drawing/2014/main" id="{909B0E7E-B8EB-4D67-B52D-83C90177377E}"/>
                  </a:ext>
                </a:extLst>
              </p:cNvPr>
              <p:cNvSpPr>
                <a:spLocks/>
              </p:cNvSpPr>
              <p:nvPr/>
            </p:nvSpPr>
            <p:spPr bwMode="auto">
              <a:xfrm>
                <a:off x="3884041" y="2710970"/>
                <a:ext cx="80403" cy="92436"/>
              </a:xfrm>
              <a:custGeom>
                <a:avLst/>
                <a:gdLst>
                  <a:gd name="T0" fmla="*/ 44 w 108"/>
                  <a:gd name="T1" fmla="*/ 4 h 124"/>
                  <a:gd name="T2" fmla="*/ 32 w 108"/>
                  <a:gd name="T3" fmla="*/ 76 h 124"/>
                  <a:gd name="T4" fmla="*/ 100 w 108"/>
                  <a:gd name="T5" fmla="*/ 88 h 124"/>
                  <a:gd name="T6" fmla="*/ 92 w 108"/>
                  <a:gd name="T7" fmla="*/ 4 h 124"/>
                  <a:gd name="T8" fmla="*/ 44 w 108"/>
                  <a:gd name="T9" fmla="*/ 4 h 124"/>
                </a:gdLst>
                <a:ahLst/>
                <a:cxnLst>
                  <a:cxn ang="0">
                    <a:pos x="T0" y="T1"/>
                  </a:cxn>
                  <a:cxn ang="0">
                    <a:pos x="T2" y="T3"/>
                  </a:cxn>
                  <a:cxn ang="0">
                    <a:pos x="T4" y="T5"/>
                  </a:cxn>
                  <a:cxn ang="0">
                    <a:pos x="T6" y="T7"/>
                  </a:cxn>
                  <a:cxn ang="0">
                    <a:pos x="T8" y="T9"/>
                  </a:cxn>
                </a:cxnLst>
                <a:rect l="0" t="0" r="r" b="b"/>
                <a:pathLst>
                  <a:path w="108" h="124">
                    <a:moveTo>
                      <a:pt x="44" y="4"/>
                    </a:moveTo>
                    <a:cubicBezTo>
                      <a:pt x="44" y="4"/>
                      <a:pt x="0" y="40"/>
                      <a:pt x="32" y="76"/>
                    </a:cubicBezTo>
                    <a:cubicBezTo>
                      <a:pt x="64" y="112"/>
                      <a:pt x="92" y="124"/>
                      <a:pt x="100" y="88"/>
                    </a:cubicBezTo>
                    <a:cubicBezTo>
                      <a:pt x="108" y="52"/>
                      <a:pt x="104" y="8"/>
                      <a:pt x="92" y="4"/>
                    </a:cubicBezTo>
                    <a:cubicBezTo>
                      <a:pt x="80" y="0"/>
                      <a:pt x="44" y="4"/>
                      <a:pt x="44" y="4"/>
                    </a:cubicBezTo>
                    <a:close/>
                  </a:path>
                </a:pathLst>
              </a:custGeom>
              <a:solidFill>
                <a:srgbClr val="6F263D">
                  <a:lumMod val="20000"/>
                  <a:lumOff val="80000"/>
                </a:srgbClr>
              </a:solidFill>
              <a:ln>
                <a:noFill/>
              </a:ln>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grpSp>
            <p:nvGrpSpPr>
              <p:cNvPr id="513" name="Group 512">
                <a:extLst>
                  <a:ext uri="{FF2B5EF4-FFF2-40B4-BE49-F238E27FC236}">
                    <a16:creationId xmlns:a16="http://schemas.microsoft.com/office/drawing/2014/main" id="{9D48DFC9-0826-40C1-A823-C35684D9EC87}"/>
                  </a:ext>
                </a:extLst>
              </p:cNvPr>
              <p:cNvGrpSpPr/>
              <p:nvPr/>
            </p:nvGrpSpPr>
            <p:grpSpPr>
              <a:xfrm rot="18531356">
                <a:off x="3547410" y="2289320"/>
                <a:ext cx="226716" cy="253314"/>
                <a:chOff x="7177088" y="2079625"/>
                <a:chExt cx="284162" cy="317500"/>
              </a:xfrm>
            </p:grpSpPr>
            <p:sp>
              <p:nvSpPr>
                <p:cNvPr id="516" name="Freeform 34">
                  <a:extLst>
                    <a:ext uri="{FF2B5EF4-FFF2-40B4-BE49-F238E27FC236}">
                      <a16:creationId xmlns:a16="http://schemas.microsoft.com/office/drawing/2014/main" id="{772D4C2D-2767-48F4-91E5-4AF2378DC932}"/>
                    </a:ext>
                  </a:extLst>
                </p:cNvPr>
                <p:cNvSpPr>
                  <a:spLocks/>
                </p:cNvSpPr>
                <p:nvPr/>
              </p:nvSpPr>
              <p:spPr bwMode="auto">
                <a:xfrm>
                  <a:off x="7177088" y="2079625"/>
                  <a:ext cx="284162" cy="317500"/>
                </a:xfrm>
                <a:custGeom>
                  <a:avLst/>
                  <a:gdLst>
                    <a:gd name="T0" fmla="*/ 128 w 820"/>
                    <a:gd name="T1" fmla="*/ 0 h 916"/>
                    <a:gd name="T2" fmla="*/ 148 w 820"/>
                    <a:gd name="T3" fmla="*/ 208 h 916"/>
                    <a:gd name="T4" fmla="*/ 96 w 820"/>
                    <a:gd name="T5" fmla="*/ 336 h 916"/>
                    <a:gd name="T6" fmla="*/ 0 w 820"/>
                    <a:gd name="T7" fmla="*/ 340 h 916"/>
                    <a:gd name="T8" fmla="*/ 144 w 820"/>
                    <a:gd name="T9" fmla="*/ 428 h 916"/>
                    <a:gd name="T10" fmla="*/ 164 w 820"/>
                    <a:gd name="T11" fmla="*/ 464 h 916"/>
                    <a:gd name="T12" fmla="*/ 32 w 820"/>
                    <a:gd name="T13" fmla="*/ 476 h 916"/>
                    <a:gd name="T14" fmla="*/ 144 w 820"/>
                    <a:gd name="T15" fmla="*/ 544 h 916"/>
                    <a:gd name="T16" fmla="*/ 108 w 820"/>
                    <a:gd name="T17" fmla="*/ 580 h 916"/>
                    <a:gd name="T18" fmla="*/ 200 w 820"/>
                    <a:gd name="T19" fmla="*/ 556 h 916"/>
                    <a:gd name="T20" fmla="*/ 216 w 820"/>
                    <a:gd name="T21" fmla="*/ 824 h 916"/>
                    <a:gd name="T22" fmla="*/ 292 w 820"/>
                    <a:gd name="T23" fmla="*/ 716 h 916"/>
                    <a:gd name="T24" fmla="*/ 284 w 820"/>
                    <a:gd name="T25" fmla="*/ 852 h 916"/>
                    <a:gd name="T26" fmla="*/ 404 w 820"/>
                    <a:gd name="T27" fmla="*/ 768 h 916"/>
                    <a:gd name="T28" fmla="*/ 496 w 820"/>
                    <a:gd name="T29" fmla="*/ 904 h 916"/>
                    <a:gd name="T30" fmla="*/ 524 w 820"/>
                    <a:gd name="T31" fmla="*/ 808 h 916"/>
                    <a:gd name="T32" fmla="*/ 560 w 820"/>
                    <a:gd name="T33" fmla="*/ 916 h 916"/>
                    <a:gd name="T34" fmla="*/ 608 w 820"/>
                    <a:gd name="T35" fmla="*/ 732 h 916"/>
                    <a:gd name="T36" fmla="*/ 684 w 820"/>
                    <a:gd name="T37" fmla="*/ 752 h 916"/>
                    <a:gd name="T38" fmla="*/ 636 w 820"/>
                    <a:gd name="T39" fmla="*/ 656 h 916"/>
                    <a:gd name="T40" fmla="*/ 820 w 820"/>
                    <a:gd name="T41" fmla="*/ 512 h 916"/>
                    <a:gd name="T42" fmla="*/ 636 w 820"/>
                    <a:gd name="T43" fmla="*/ 552 h 916"/>
                    <a:gd name="T44" fmla="*/ 744 w 820"/>
                    <a:gd name="T45" fmla="*/ 496 h 916"/>
                    <a:gd name="T46" fmla="*/ 524 w 820"/>
                    <a:gd name="T47" fmla="*/ 440 h 916"/>
                    <a:gd name="T48" fmla="*/ 560 w 820"/>
                    <a:gd name="T49" fmla="*/ 408 h 916"/>
                    <a:gd name="T50" fmla="*/ 472 w 820"/>
                    <a:gd name="T51" fmla="*/ 356 h 916"/>
                    <a:gd name="T52" fmla="*/ 580 w 820"/>
                    <a:gd name="T53" fmla="*/ 244 h 916"/>
                    <a:gd name="T54" fmla="*/ 432 w 820"/>
                    <a:gd name="T55" fmla="*/ 244 h 916"/>
                    <a:gd name="T56" fmla="*/ 476 w 820"/>
                    <a:gd name="T57" fmla="*/ 160 h 916"/>
                    <a:gd name="T58" fmla="*/ 324 w 820"/>
                    <a:gd name="T59" fmla="*/ 132 h 916"/>
                    <a:gd name="T60" fmla="*/ 300 w 820"/>
                    <a:gd name="T61" fmla="*/ 40 h 916"/>
                    <a:gd name="T62" fmla="*/ 268 w 820"/>
                    <a:gd name="T63" fmla="*/ 116 h 916"/>
                    <a:gd name="T64" fmla="*/ 128 w 820"/>
                    <a:gd name="T65" fmla="*/ 0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20" h="916">
                      <a:moveTo>
                        <a:pt x="128" y="0"/>
                      </a:moveTo>
                      <a:cubicBezTo>
                        <a:pt x="148" y="208"/>
                        <a:pt x="148" y="208"/>
                        <a:pt x="148" y="208"/>
                      </a:cubicBezTo>
                      <a:cubicBezTo>
                        <a:pt x="148" y="208"/>
                        <a:pt x="80" y="268"/>
                        <a:pt x="96" y="336"/>
                      </a:cubicBezTo>
                      <a:cubicBezTo>
                        <a:pt x="112" y="404"/>
                        <a:pt x="0" y="340"/>
                        <a:pt x="0" y="340"/>
                      </a:cubicBezTo>
                      <a:cubicBezTo>
                        <a:pt x="0" y="340"/>
                        <a:pt x="68" y="424"/>
                        <a:pt x="144" y="428"/>
                      </a:cubicBezTo>
                      <a:cubicBezTo>
                        <a:pt x="164" y="464"/>
                        <a:pt x="164" y="464"/>
                        <a:pt x="164" y="464"/>
                      </a:cubicBezTo>
                      <a:cubicBezTo>
                        <a:pt x="32" y="476"/>
                        <a:pt x="32" y="476"/>
                        <a:pt x="32" y="476"/>
                      </a:cubicBezTo>
                      <a:cubicBezTo>
                        <a:pt x="32" y="476"/>
                        <a:pt x="108" y="532"/>
                        <a:pt x="144" y="544"/>
                      </a:cubicBezTo>
                      <a:cubicBezTo>
                        <a:pt x="108" y="580"/>
                        <a:pt x="108" y="580"/>
                        <a:pt x="108" y="580"/>
                      </a:cubicBezTo>
                      <a:cubicBezTo>
                        <a:pt x="200" y="556"/>
                        <a:pt x="200" y="556"/>
                        <a:pt x="200" y="556"/>
                      </a:cubicBezTo>
                      <a:cubicBezTo>
                        <a:pt x="200" y="556"/>
                        <a:pt x="256" y="688"/>
                        <a:pt x="216" y="824"/>
                      </a:cubicBezTo>
                      <a:cubicBezTo>
                        <a:pt x="216" y="824"/>
                        <a:pt x="252" y="692"/>
                        <a:pt x="292" y="716"/>
                      </a:cubicBezTo>
                      <a:cubicBezTo>
                        <a:pt x="332" y="740"/>
                        <a:pt x="284" y="852"/>
                        <a:pt x="284" y="852"/>
                      </a:cubicBezTo>
                      <a:cubicBezTo>
                        <a:pt x="284" y="852"/>
                        <a:pt x="372" y="728"/>
                        <a:pt x="404" y="768"/>
                      </a:cubicBezTo>
                      <a:cubicBezTo>
                        <a:pt x="436" y="808"/>
                        <a:pt x="496" y="904"/>
                        <a:pt x="496" y="904"/>
                      </a:cubicBezTo>
                      <a:cubicBezTo>
                        <a:pt x="496" y="904"/>
                        <a:pt x="504" y="812"/>
                        <a:pt x="524" y="808"/>
                      </a:cubicBezTo>
                      <a:cubicBezTo>
                        <a:pt x="544" y="804"/>
                        <a:pt x="560" y="916"/>
                        <a:pt x="560" y="916"/>
                      </a:cubicBezTo>
                      <a:cubicBezTo>
                        <a:pt x="560" y="916"/>
                        <a:pt x="648" y="840"/>
                        <a:pt x="608" y="732"/>
                      </a:cubicBezTo>
                      <a:cubicBezTo>
                        <a:pt x="608" y="732"/>
                        <a:pt x="652" y="772"/>
                        <a:pt x="684" y="752"/>
                      </a:cubicBezTo>
                      <a:cubicBezTo>
                        <a:pt x="716" y="732"/>
                        <a:pt x="636" y="656"/>
                        <a:pt x="636" y="656"/>
                      </a:cubicBezTo>
                      <a:cubicBezTo>
                        <a:pt x="820" y="512"/>
                        <a:pt x="820" y="512"/>
                        <a:pt x="820" y="512"/>
                      </a:cubicBezTo>
                      <a:cubicBezTo>
                        <a:pt x="820" y="512"/>
                        <a:pt x="648" y="572"/>
                        <a:pt x="636" y="552"/>
                      </a:cubicBezTo>
                      <a:cubicBezTo>
                        <a:pt x="624" y="532"/>
                        <a:pt x="744" y="496"/>
                        <a:pt x="744" y="496"/>
                      </a:cubicBezTo>
                      <a:cubicBezTo>
                        <a:pt x="744" y="496"/>
                        <a:pt x="548" y="480"/>
                        <a:pt x="524" y="440"/>
                      </a:cubicBezTo>
                      <a:cubicBezTo>
                        <a:pt x="500" y="400"/>
                        <a:pt x="560" y="408"/>
                        <a:pt x="560" y="408"/>
                      </a:cubicBezTo>
                      <a:cubicBezTo>
                        <a:pt x="560" y="408"/>
                        <a:pt x="512" y="348"/>
                        <a:pt x="472" y="356"/>
                      </a:cubicBezTo>
                      <a:cubicBezTo>
                        <a:pt x="432" y="364"/>
                        <a:pt x="580" y="244"/>
                        <a:pt x="580" y="244"/>
                      </a:cubicBezTo>
                      <a:cubicBezTo>
                        <a:pt x="432" y="244"/>
                        <a:pt x="432" y="244"/>
                        <a:pt x="432" y="244"/>
                      </a:cubicBezTo>
                      <a:cubicBezTo>
                        <a:pt x="476" y="160"/>
                        <a:pt x="476" y="160"/>
                        <a:pt x="476" y="160"/>
                      </a:cubicBezTo>
                      <a:cubicBezTo>
                        <a:pt x="476" y="160"/>
                        <a:pt x="380" y="216"/>
                        <a:pt x="324" y="132"/>
                      </a:cubicBezTo>
                      <a:cubicBezTo>
                        <a:pt x="268" y="48"/>
                        <a:pt x="300" y="40"/>
                        <a:pt x="300" y="40"/>
                      </a:cubicBezTo>
                      <a:cubicBezTo>
                        <a:pt x="300" y="40"/>
                        <a:pt x="256" y="72"/>
                        <a:pt x="268" y="116"/>
                      </a:cubicBezTo>
                      <a:cubicBezTo>
                        <a:pt x="280" y="160"/>
                        <a:pt x="112" y="48"/>
                        <a:pt x="128" y="0"/>
                      </a:cubicBezTo>
                      <a:close/>
                    </a:path>
                  </a:pathLst>
                </a:custGeom>
                <a:solidFill>
                  <a:srgbClr val="936D73">
                    <a:lumMod val="75000"/>
                  </a:srgbClr>
                </a:solidFill>
                <a:ln>
                  <a:solidFill>
                    <a:srgbClr val="936D73">
                      <a:lumMod val="50000"/>
                    </a:srgbClr>
                  </a:solidFill>
                </a:ln>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17" name="Freeform 35">
                  <a:extLst>
                    <a:ext uri="{FF2B5EF4-FFF2-40B4-BE49-F238E27FC236}">
                      <a16:creationId xmlns:a16="http://schemas.microsoft.com/office/drawing/2014/main" id="{23D911E9-B3B3-449A-8979-0CDE91313694}"/>
                    </a:ext>
                  </a:extLst>
                </p:cNvPr>
                <p:cNvSpPr>
                  <a:spLocks/>
                </p:cNvSpPr>
                <p:nvPr/>
              </p:nvSpPr>
              <p:spPr bwMode="auto">
                <a:xfrm>
                  <a:off x="7300913" y="2216150"/>
                  <a:ext cx="34925" cy="28575"/>
                </a:xfrm>
                <a:custGeom>
                  <a:avLst/>
                  <a:gdLst>
                    <a:gd name="T0" fmla="*/ 8 w 104"/>
                    <a:gd name="T1" fmla="*/ 0 h 84"/>
                    <a:gd name="T2" fmla="*/ 52 w 104"/>
                    <a:gd name="T3" fmla="*/ 56 h 84"/>
                    <a:gd name="T4" fmla="*/ 104 w 104"/>
                    <a:gd name="T5" fmla="*/ 84 h 84"/>
                  </a:gdLst>
                  <a:ahLst/>
                  <a:cxnLst>
                    <a:cxn ang="0">
                      <a:pos x="T0" y="T1"/>
                    </a:cxn>
                    <a:cxn ang="0">
                      <a:pos x="T2" y="T3"/>
                    </a:cxn>
                    <a:cxn ang="0">
                      <a:pos x="T4" y="T5"/>
                    </a:cxn>
                  </a:cxnLst>
                  <a:rect l="0" t="0" r="r" b="b"/>
                  <a:pathLst>
                    <a:path w="104" h="84">
                      <a:moveTo>
                        <a:pt x="8" y="0"/>
                      </a:moveTo>
                      <a:cubicBezTo>
                        <a:pt x="8" y="0"/>
                        <a:pt x="0" y="64"/>
                        <a:pt x="52" y="56"/>
                      </a:cubicBezTo>
                      <a:cubicBezTo>
                        <a:pt x="104" y="48"/>
                        <a:pt x="104" y="84"/>
                        <a:pt x="104" y="84"/>
                      </a:cubicBezTo>
                    </a:path>
                  </a:pathLst>
                </a:custGeom>
                <a:noFill/>
                <a:ln w="12700" cap="flat">
                  <a:solidFill>
                    <a:srgbClr val="936D73">
                      <a:lumMod val="5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18" name="Freeform 36">
                  <a:extLst>
                    <a:ext uri="{FF2B5EF4-FFF2-40B4-BE49-F238E27FC236}">
                      <a16:creationId xmlns:a16="http://schemas.microsoft.com/office/drawing/2014/main" id="{CEFCE49B-CFFD-466D-82DE-1E8A48287619}"/>
                    </a:ext>
                  </a:extLst>
                </p:cNvPr>
                <p:cNvSpPr>
                  <a:spLocks/>
                </p:cNvSpPr>
                <p:nvPr/>
              </p:nvSpPr>
              <p:spPr bwMode="auto">
                <a:xfrm>
                  <a:off x="7312025" y="2255838"/>
                  <a:ext cx="34925" cy="38100"/>
                </a:xfrm>
                <a:custGeom>
                  <a:avLst/>
                  <a:gdLst>
                    <a:gd name="T0" fmla="*/ 29 w 103"/>
                    <a:gd name="T1" fmla="*/ 0 h 111"/>
                    <a:gd name="T2" fmla="*/ 52 w 103"/>
                    <a:gd name="T3" fmla="*/ 67 h 111"/>
                    <a:gd name="T4" fmla="*/ 91 w 103"/>
                    <a:gd name="T5" fmla="*/ 111 h 111"/>
                  </a:gdLst>
                  <a:ahLst/>
                  <a:cxnLst>
                    <a:cxn ang="0">
                      <a:pos x="T0" y="T1"/>
                    </a:cxn>
                    <a:cxn ang="0">
                      <a:pos x="T2" y="T3"/>
                    </a:cxn>
                    <a:cxn ang="0">
                      <a:pos x="T4" y="T5"/>
                    </a:cxn>
                  </a:cxnLst>
                  <a:rect l="0" t="0" r="r" b="b"/>
                  <a:pathLst>
                    <a:path w="103" h="111">
                      <a:moveTo>
                        <a:pt x="29" y="0"/>
                      </a:moveTo>
                      <a:cubicBezTo>
                        <a:pt x="29" y="0"/>
                        <a:pt x="0" y="57"/>
                        <a:pt x="52" y="67"/>
                      </a:cubicBezTo>
                      <a:cubicBezTo>
                        <a:pt x="103" y="77"/>
                        <a:pt x="91" y="111"/>
                        <a:pt x="91" y="111"/>
                      </a:cubicBezTo>
                    </a:path>
                  </a:pathLst>
                </a:custGeom>
                <a:noFill/>
                <a:ln w="12700" cap="flat">
                  <a:solidFill>
                    <a:srgbClr val="936D73">
                      <a:lumMod val="5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grpSp>
          <p:sp>
            <p:nvSpPr>
              <p:cNvPr id="514" name="Freeform 8">
                <a:extLst>
                  <a:ext uri="{FF2B5EF4-FFF2-40B4-BE49-F238E27FC236}">
                    <a16:creationId xmlns:a16="http://schemas.microsoft.com/office/drawing/2014/main" id="{08A2756E-9F5C-4DED-915E-279E26BAB10B}"/>
                  </a:ext>
                </a:extLst>
              </p:cNvPr>
              <p:cNvSpPr>
                <a:spLocks/>
              </p:cNvSpPr>
              <p:nvPr/>
            </p:nvSpPr>
            <p:spPr bwMode="auto">
              <a:xfrm rot="11050899">
                <a:off x="3733638" y="2765863"/>
                <a:ext cx="103743" cy="103743"/>
              </a:xfrm>
              <a:custGeom>
                <a:avLst/>
                <a:gdLst>
                  <a:gd name="T0" fmla="*/ 0 w 67"/>
                  <a:gd name="T1" fmla="*/ 39 h 67"/>
                  <a:gd name="T2" fmla="*/ 37 w 67"/>
                  <a:gd name="T3" fmla="*/ 67 h 67"/>
                  <a:gd name="T4" fmla="*/ 67 w 67"/>
                  <a:gd name="T5" fmla="*/ 30 h 67"/>
                  <a:gd name="T6" fmla="*/ 34 w 67"/>
                  <a:gd name="T7" fmla="*/ 34 h 67"/>
                  <a:gd name="T8" fmla="*/ 30 w 67"/>
                  <a:gd name="T9" fmla="*/ 0 h 67"/>
                  <a:gd name="T10" fmla="*/ 0 w 67"/>
                  <a:gd name="T11" fmla="*/ 39 h 67"/>
                </a:gdLst>
                <a:ahLst/>
                <a:cxnLst>
                  <a:cxn ang="0">
                    <a:pos x="T0" y="T1"/>
                  </a:cxn>
                  <a:cxn ang="0">
                    <a:pos x="T2" y="T3"/>
                  </a:cxn>
                  <a:cxn ang="0">
                    <a:pos x="T4" y="T5"/>
                  </a:cxn>
                  <a:cxn ang="0">
                    <a:pos x="T6" y="T7"/>
                  </a:cxn>
                  <a:cxn ang="0">
                    <a:pos x="T8" y="T9"/>
                  </a:cxn>
                  <a:cxn ang="0">
                    <a:pos x="T10" y="T11"/>
                  </a:cxn>
                </a:cxnLst>
                <a:rect l="0" t="0" r="r" b="b"/>
                <a:pathLst>
                  <a:path w="67" h="67">
                    <a:moveTo>
                      <a:pt x="0" y="39"/>
                    </a:moveTo>
                    <a:lnTo>
                      <a:pt x="37" y="67"/>
                    </a:lnTo>
                    <a:lnTo>
                      <a:pt x="67" y="30"/>
                    </a:lnTo>
                    <a:lnTo>
                      <a:pt x="34" y="34"/>
                    </a:lnTo>
                    <a:lnTo>
                      <a:pt x="30" y="0"/>
                    </a:lnTo>
                    <a:lnTo>
                      <a:pt x="0" y="39"/>
                    </a:lnTo>
                    <a:close/>
                  </a:path>
                </a:pathLst>
              </a:custGeom>
              <a:solidFill>
                <a:sysClr val="windowText" lastClr="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15" name="Freeform 8">
                <a:extLst>
                  <a:ext uri="{FF2B5EF4-FFF2-40B4-BE49-F238E27FC236}">
                    <a16:creationId xmlns:a16="http://schemas.microsoft.com/office/drawing/2014/main" id="{6C768CA1-34AF-4531-A373-61E46980A36F}"/>
                  </a:ext>
                </a:extLst>
              </p:cNvPr>
              <p:cNvSpPr>
                <a:spLocks/>
              </p:cNvSpPr>
              <p:nvPr/>
            </p:nvSpPr>
            <p:spPr bwMode="auto">
              <a:xfrm rot="3136786">
                <a:off x="4261921" y="2304354"/>
                <a:ext cx="103743" cy="103743"/>
              </a:xfrm>
              <a:custGeom>
                <a:avLst/>
                <a:gdLst>
                  <a:gd name="T0" fmla="*/ 0 w 67"/>
                  <a:gd name="T1" fmla="*/ 39 h 67"/>
                  <a:gd name="T2" fmla="*/ 37 w 67"/>
                  <a:gd name="T3" fmla="*/ 67 h 67"/>
                  <a:gd name="T4" fmla="*/ 67 w 67"/>
                  <a:gd name="T5" fmla="*/ 30 h 67"/>
                  <a:gd name="T6" fmla="*/ 34 w 67"/>
                  <a:gd name="T7" fmla="*/ 34 h 67"/>
                  <a:gd name="T8" fmla="*/ 30 w 67"/>
                  <a:gd name="T9" fmla="*/ 0 h 67"/>
                  <a:gd name="T10" fmla="*/ 0 w 67"/>
                  <a:gd name="T11" fmla="*/ 39 h 67"/>
                </a:gdLst>
                <a:ahLst/>
                <a:cxnLst>
                  <a:cxn ang="0">
                    <a:pos x="T0" y="T1"/>
                  </a:cxn>
                  <a:cxn ang="0">
                    <a:pos x="T2" y="T3"/>
                  </a:cxn>
                  <a:cxn ang="0">
                    <a:pos x="T4" y="T5"/>
                  </a:cxn>
                  <a:cxn ang="0">
                    <a:pos x="T6" y="T7"/>
                  </a:cxn>
                  <a:cxn ang="0">
                    <a:pos x="T8" y="T9"/>
                  </a:cxn>
                  <a:cxn ang="0">
                    <a:pos x="T10" y="T11"/>
                  </a:cxn>
                </a:cxnLst>
                <a:rect l="0" t="0" r="r" b="b"/>
                <a:pathLst>
                  <a:path w="67" h="67">
                    <a:moveTo>
                      <a:pt x="0" y="39"/>
                    </a:moveTo>
                    <a:lnTo>
                      <a:pt x="37" y="67"/>
                    </a:lnTo>
                    <a:lnTo>
                      <a:pt x="67" y="30"/>
                    </a:lnTo>
                    <a:lnTo>
                      <a:pt x="34" y="34"/>
                    </a:lnTo>
                    <a:lnTo>
                      <a:pt x="30" y="0"/>
                    </a:lnTo>
                    <a:lnTo>
                      <a:pt x="0" y="39"/>
                    </a:lnTo>
                    <a:close/>
                  </a:path>
                </a:pathLst>
              </a:custGeom>
              <a:solidFill>
                <a:sysClr val="windowText" lastClr="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grpSp>
        <p:grpSp>
          <p:nvGrpSpPr>
            <p:cNvPr id="519" name="Group 518">
              <a:extLst>
                <a:ext uri="{FF2B5EF4-FFF2-40B4-BE49-F238E27FC236}">
                  <a16:creationId xmlns:a16="http://schemas.microsoft.com/office/drawing/2014/main" id="{952573AB-BD5D-424B-8300-A2D42AD44894}"/>
                </a:ext>
              </a:extLst>
            </p:cNvPr>
            <p:cNvGrpSpPr/>
            <p:nvPr/>
          </p:nvGrpSpPr>
          <p:grpSpPr>
            <a:xfrm>
              <a:off x="1564366" y="3575333"/>
              <a:ext cx="1651097" cy="1264659"/>
              <a:chOff x="2115171" y="2086888"/>
              <a:chExt cx="1124004" cy="977418"/>
            </a:xfrm>
          </p:grpSpPr>
          <p:sp>
            <p:nvSpPr>
              <p:cNvPr id="520" name="Freeform 8">
                <a:extLst>
                  <a:ext uri="{FF2B5EF4-FFF2-40B4-BE49-F238E27FC236}">
                    <a16:creationId xmlns:a16="http://schemas.microsoft.com/office/drawing/2014/main" id="{77C3246A-DFAE-41BE-AE8C-639C69E2D8CC}"/>
                  </a:ext>
                </a:extLst>
              </p:cNvPr>
              <p:cNvSpPr>
                <a:spLocks/>
              </p:cNvSpPr>
              <p:nvPr/>
            </p:nvSpPr>
            <p:spPr bwMode="auto">
              <a:xfrm rot="6608869">
                <a:off x="2665875" y="2874171"/>
                <a:ext cx="103743" cy="103743"/>
              </a:xfrm>
              <a:custGeom>
                <a:avLst/>
                <a:gdLst>
                  <a:gd name="T0" fmla="*/ 0 w 67"/>
                  <a:gd name="T1" fmla="*/ 39 h 67"/>
                  <a:gd name="T2" fmla="*/ 37 w 67"/>
                  <a:gd name="T3" fmla="*/ 67 h 67"/>
                  <a:gd name="T4" fmla="*/ 67 w 67"/>
                  <a:gd name="T5" fmla="*/ 30 h 67"/>
                  <a:gd name="T6" fmla="*/ 34 w 67"/>
                  <a:gd name="T7" fmla="*/ 34 h 67"/>
                  <a:gd name="T8" fmla="*/ 30 w 67"/>
                  <a:gd name="T9" fmla="*/ 0 h 67"/>
                  <a:gd name="T10" fmla="*/ 0 w 67"/>
                  <a:gd name="T11" fmla="*/ 39 h 67"/>
                </a:gdLst>
                <a:ahLst/>
                <a:cxnLst>
                  <a:cxn ang="0">
                    <a:pos x="T0" y="T1"/>
                  </a:cxn>
                  <a:cxn ang="0">
                    <a:pos x="T2" y="T3"/>
                  </a:cxn>
                  <a:cxn ang="0">
                    <a:pos x="T4" y="T5"/>
                  </a:cxn>
                  <a:cxn ang="0">
                    <a:pos x="T6" y="T7"/>
                  </a:cxn>
                  <a:cxn ang="0">
                    <a:pos x="T8" y="T9"/>
                  </a:cxn>
                  <a:cxn ang="0">
                    <a:pos x="T10" y="T11"/>
                  </a:cxn>
                </a:cxnLst>
                <a:rect l="0" t="0" r="r" b="b"/>
                <a:pathLst>
                  <a:path w="67" h="67">
                    <a:moveTo>
                      <a:pt x="0" y="39"/>
                    </a:moveTo>
                    <a:lnTo>
                      <a:pt x="37" y="67"/>
                    </a:lnTo>
                    <a:lnTo>
                      <a:pt x="67" y="30"/>
                    </a:lnTo>
                    <a:lnTo>
                      <a:pt x="34" y="34"/>
                    </a:lnTo>
                    <a:lnTo>
                      <a:pt x="30" y="0"/>
                    </a:lnTo>
                    <a:lnTo>
                      <a:pt x="0" y="39"/>
                    </a:lnTo>
                    <a:close/>
                  </a:path>
                </a:pathLst>
              </a:custGeom>
              <a:solidFill>
                <a:sysClr val="windowText" lastClr="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21" name="Freeform 8">
                <a:extLst>
                  <a:ext uri="{FF2B5EF4-FFF2-40B4-BE49-F238E27FC236}">
                    <a16:creationId xmlns:a16="http://schemas.microsoft.com/office/drawing/2014/main" id="{6B9B9EB5-0ABA-47CA-BB2B-3BC4D36F8C0A}"/>
                  </a:ext>
                </a:extLst>
              </p:cNvPr>
              <p:cNvSpPr>
                <a:spLocks/>
              </p:cNvSpPr>
              <p:nvPr/>
            </p:nvSpPr>
            <p:spPr bwMode="auto">
              <a:xfrm rot="10484531">
                <a:off x="2441622" y="2853792"/>
                <a:ext cx="103743" cy="103743"/>
              </a:xfrm>
              <a:custGeom>
                <a:avLst/>
                <a:gdLst>
                  <a:gd name="T0" fmla="*/ 0 w 67"/>
                  <a:gd name="T1" fmla="*/ 39 h 67"/>
                  <a:gd name="T2" fmla="*/ 37 w 67"/>
                  <a:gd name="T3" fmla="*/ 67 h 67"/>
                  <a:gd name="T4" fmla="*/ 67 w 67"/>
                  <a:gd name="T5" fmla="*/ 30 h 67"/>
                  <a:gd name="T6" fmla="*/ 34 w 67"/>
                  <a:gd name="T7" fmla="*/ 34 h 67"/>
                  <a:gd name="T8" fmla="*/ 30 w 67"/>
                  <a:gd name="T9" fmla="*/ 0 h 67"/>
                  <a:gd name="T10" fmla="*/ 0 w 67"/>
                  <a:gd name="T11" fmla="*/ 39 h 67"/>
                </a:gdLst>
                <a:ahLst/>
                <a:cxnLst>
                  <a:cxn ang="0">
                    <a:pos x="T0" y="T1"/>
                  </a:cxn>
                  <a:cxn ang="0">
                    <a:pos x="T2" y="T3"/>
                  </a:cxn>
                  <a:cxn ang="0">
                    <a:pos x="T4" y="T5"/>
                  </a:cxn>
                  <a:cxn ang="0">
                    <a:pos x="T6" y="T7"/>
                  </a:cxn>
                  <a:cxn ang="0">
                    <a:pos x="T8" y="T9"/>
                  </a:cxn>
                  <a:cxn ang="0">
                    <a:pos x="T10" y="T11"/>
                  </a:cxn>
                </a:cxnLst>
                <a:rect l="0" t="0" r="r" b="b"/>
                <a:pathLst>
                  <a:path w="67" h="67">
                    <a:moveTo>
                      <a:pt x="0" y="39"/>
                    </a:moveTo>
                    <a:lnTo>
                      <a:pt x="37" y="67"/>
                    </a:lnTo>
                    <a:lnTo>
                      <a:pt x="67" y="30"/>
                    </a:lnTo>
                    <a:lnTo>
                      <a:pt x="34" y="34"/>
                    </a:lnTo>
                    <a:lnTo>
                      <a:pt x="30" y="0"/>
                    </a:lnTo>
                    <a:lnTo>
                      <a:pt x="0" y="39"/>
                    </a:lnTo>
                    <a:close/>
                  </a:path>
                </a:pathLst>
              </a:custGeom>
              <a:solidFill>
                <a:sysClr val="windowText" lastClr="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22" name="Freeform 8">
                <a:extLst>
                  <a:ext uri="{FF2B5EF4-FFF2-40B4-BE49-F238E27FC236}">
                    <a16:creationId xmlns:a16="http://schemas.microsoft.com/office/drawing/2014/main" id="{A7B72AE7-006B-4188-8755-3B61DAAC3149}"/>
                  </a:ext>
                </a:extLst>
              </p:cNvPr>
              <p:cNvSpPr>
                <a:spLocks/>
              </p:cNvSpPr>
              <p:nvPr/>
            </p:nvSpPr>
            <p:spPr bwMode="auto">
              <a:xfrm rot="17185244">
                <a:off x="2431938" y="2440294"/>
                <a:ext cx="103743" cy="103743"/>
              </a:xfrm>
              <a:custGeom>
                <a:avLst/>
                <a:gdLst>
                  <a:gd name="T0" fmla="*/ 0 w 67"/>
                  <a:gd name="T1" fmla="*/ 39 h 67"/>
                  <a:gd name="T2" fmla="*/ 37 w 67"/>
                  <a:gd name="T3" fmla="*/ 67 h 67"/>
                  <a:gd name="T4" fmla="*/ 67 w 67"/>
                  <a:gd name="T5" fmla="*/ 30 h 67"/>
                  <a:gd name="T6" fmla="*/ 34 w 67"/>
                  <a:gd name="T7" fmla="*/ 34 h 67"/>
                  <a:gd name="T8" fmla="*/ 30 w 67"/>
                  <a:gd name="T9" fmla="*/ 0 h 67"/>
                  <a:gd name="T10" fmla="*/ 0 w 67"/>
                  <a:gd name="T11" fmla="*/ 39 h 67"/>
                </a:gdLst>
                <a:ahLst/>
                <a:cxnLst>
                  <a:cxn ang="0">
                    <a:pos x="T0" y="T1"/>
                  </a:cxn>
                  <a:cxn ang="0">
                    <a:pos x="T2" y="T3"/>
                  </a:cxn>
                  <a:cxn ang="0">
                    <a:pos x="T4" y="T5"/>
                  </a:cxn>
                  <a:cxn ang="0">
                    <a:pos x="T6" y="T7"/>
                  </a:cxn>
                  <a:cxn ang="0">
                    <a:pos x="T8" y="T9"/>
                  </a:cxn>
                  <a:cxn ang="0">
                    <a:pos x="T10" y="T11"/>
                  </a:cxn>
                </a:cxnLst>
                <a:rect l="0" t="0" r="r" b="b"/>
                <a:pathLst>
                  <a:path w="67" h="67">
                    <a:moveTo>
                      <a:pt x="0" y="39"/>
                    </a:moveTo>
                    <a:lnTo>
                      <a:pt x="37" y="67"/>
                    </a:lnTo>
                    <a:lnTo>
                      <a:pt x="67" y="30"/>
                    </a:lnTo>
                    <a:lnTo>
                      <a:pt x="34" y="34"/>
                    </a:lnTo>
                    <a:lnTo>
                      <a:pt x="30" y="0"/>
                    </a:lnTo>
                    <a:lnTo>
                      <a:pt x="0" y="39"/>
                    </a:lnTo>
                    <a:close/>
                  </a:path>
                </a:pathLst>
              </a:custGeom>
              <a:solidFill>
                <a:sysClr val="windowText" lastClr="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23" name="Freeform 5">
                <a:extLst>
                  <a:ext uri="{FF2B5EF4-FFF2-40B4-BE49-F238E27FC236}">
                    <a16:creationId xmlns:a16="http://schemas.microsoft.com/office/drawing/2014/main" id="{2549AFBD-E488-4297-A6CE-5D6D73EFEB4F}"/>
                  </a:ext>
                </a:extLst>
              </p:cNvPr>
              <p:cNvSpPr>
                <a:spLocks/>
              </p:cNvSpPr>
              <p:nvPr/>
            </p:nvSpPr>
            <p:spPr bwMode="auto">
              <a:xfrm>
                <a:off x="2115171" y="2086888"/>
                <a:ext cx="1124004" cy="977418"/>
              </a:xfrm>
              <a:custGeom>
                <a:avLst/>
                <a:gdLst>
                  <a:gd name="T0" fmla="*/ 338 w 1516"/>
                  <a:gd name="T1" fmla="*/ 798 h 1312"/>
                  <a:gd name="T2" fmla="*/ 70 w 1516"/>
                  <a:gd name="T3" fmla="*/ 354 h 1312"/>
                  <a:gd name="T4" fmla="*/ 504 w 1516"/>
                  <a:gd name="T5" fmla="*/ 600 h 1312"/>
                  <a:gd name="T6" fmla="*/ 540 w 1516"/>
                  <a:gd name="T7" fmla="*/ 436 h 1312"/>
                  <a:gd name="T8" fmla="*/ 584 w 1516"/>
                  <a:gd name="T9" fmla="*/ 284 h 1312"/>
                  <a:gd name="T10" fmla="*/ 700 w 1516"/>
                  <a:gd name="T11" fmla="*/ 448 h 1312"/>
                  <a:gd name="T12" fmla="*/ 796 w 1516"/>
                  <a:gd name="T13" fmla="*/ 428 h 1312"/>
                  <a:gd name="T14" fmla="*/ 916 w 1516"/>
                  <a:gd name="T15" fmla="*/ 8 h 1312"/>
                  <a:gd name="T16" fmla="*/ 900 w 1516"/>
                  <a:gd name="T17" fmla="*/ 500 h 1312"/>
                  <a:gd name="T18" fmla="*/ 1220 w 1516"/>
                  <a:gd name="T19" fmla="*/ 364 h 1312"/>
                  <a:gd name="T20" fmla="*/ 968 w 1516"/>
                  <a:gd name="T21" fmla="*/ 628 h 1312"/>
                  <a:gd name="T22" fmla="*/ 1480 w 1516"/>
                  <a:gd name="T23" fmla="*/ 568 h 1312"/>
                  <a:gd name="T24" fmla="*/ 1028 w 1516"/>
                  <a:gd name="T25" fmla="*/ 796 h 1312"/>
                  <a:gd name="T26" fmla="*/ 1440 w 1516"/>
                  <a:gd name="T27" fmla="*/ 1132 h 1312"/>
                  <a:gd name="T28" fmla="*/ 936 w 1516"/>
                  <a:gd name="T29" fmla="*/ 952 h 1312"/>
                  <a:gd name="T30" fmla="*/ 1016 w 1516"/>
                  <a:gd name="T31" fmla="*/ 1228 h 1312"/>
                  <a:gd name="T32" fmla="*/ 836 w 1516"/>
                  <a:gd name="T33" fmla="*/ 1076 h 1312"/>
                  <a:gd name="T34" fmla="*/ 580 w 1516"/>
                  <a:gd name="T35" fmla="*/ 1276 h 1312"/>
                  <a:gd name="T36" fmla="*/ 544 w 1516"/>
                  <a:gd name="T37" fmla="*/ 1080 h 1312"/>
                  <a:gd name="T38" fmla="*/ 28 w 1516"/>
                  <a:gd name="T39" fmla="*/ 1216 h 1312"/>
                  <a:gd name="T40" fmla="*/ 360 w 1516"/>
                  <a:gd name="T41" fmla="*/ 880 h 1312"/>
                  <a:gd name="T42" fmla="*/ 338 w 1516"/>
                  <a:gd name="T43" fmla="*/ 798 h 1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16" h="1312">
                    <a:moveTo>
                      <a:pt x="338" y="798"/>
                    </a:moveTo>
                    <a:cubicBezTo>
                      <a:pt x="338" y="798"/>
                      <a:pt x="6" y="406"/>
                      <a:pt x="70" y="354"/>
                    </a:cubicBezTo>
                    <a:cubicBezTo>
                      <a:pt x="134" y="302"/>
                      <a:pt x="416" y="652"/>
                      <a:pt x="504" y="600"/>
                    </a:cubicBezTo>
                    <a:cubicBezTo>
                      <a:pt x="592" y="548"/>
                      <a:pt x="540" y="436"/>
                      <a:pt x="540" y="436"/>
                    </a:cubicBezTo>
                    <a:cubicBezTo>
                      <a:pt x="540" y="436"/>
                      <a:pt x="524" y="292"/>
                      <a:pt x="584" y="284"/>
                    </a:cubicBezTo>
                    <a:cubicBezTo>
                      <a:pt x="644" y="276"/>
                      <a:pt x="664" y="424"/>
                      <a:pt x="700" y="448"/>
                    </a:cubicBezTo>
                    <a:cubicBezTo>
                      <a:pt x="736" y="472"/>
                      <a:pt x="772" y="484"/>
                      <a:pt x="796" y="428"/>
                    </a:cubicBezTo>
                    <a:cubicBezTo>
                      <a:pt x="820" y="372"/>
                      <a:pt x="872" y="0"/>
                      <a:pt x="916" y="8"/>
                    </a:cubicBezTo>
                    <a:cubicBezTo>
                      <a:pt x="960" y="16"/>
                      <a:pt x="864" y="488"/>
                      <a:pt x="900" y="500"/>
                    </a:cubicBezTo>
                    <a:cubicBezTo>
                      <a:pt x="936" y="512"/>
                      <a:pt x="1192" y="336"/>
                      <a:pt x="1220" y="364"/>
                    </a:cubicBezTo>
                    <a:cubicBezTo>
                      <a:pt x="1248" y="392"/>
                      <a:pt x="944" y="584"/>
                      <a:pt x="968" y="628"/>
                    </a:cubicBezTo>
                    <a:cubicBezTo>
                      <a:pt x="992" y="672"/>
                      <a:pt x="1444" y="516"/>
                      <a:pt x="1480" y="568"/>
                    </a:cubicBezTo>
                    <a:cubicBezTo>
                      <a:pt x="1516" y="620"/>
                      <a:pt x="1032" y="752"/>
                      <a:pt x="1028" y="796"/>
                    </a:cubicBezTo>
                    <a:cubicBezTo>
                      <a:pt x="1024" y="840"/>
                      <a:pt x="1484" y="1076"/>
                      <a:pt x="1440" y="1132"/>
                    </a:cubicBezTo>
                    <a:cubicBezTo>
                      <a:pt x="1396" y="1188"/>
                      <a:pt x="992" y="872"/>
                      <a:pt x="936" y="952"/>
                    </a:cubicBezTo>
                    <a:cubicBezTo>
                      <a:pt x="880" y="1032"/>
                      <a:pt x="1076" y="1180"/>
                      <a:pt x="1016" y="1228"/>
                    </a:cubicBezTo>
                    <a:cubicBezTo>
                      <a:pt x="956" y="1276"/>
                      <a:pt x="912" y="1084"/>
                      <a:pt x="836" y="1076"/>
                    </a:cubicBezTo>
                    <a:cubicBezTo>
                      <a:pt x="760" y="1068"/>
                      <a:pt x="628" y="1312"/>
                      <a:pt x="580" y="1276"/>
                    </a:cubicBezTo>
                    <a:cubicBezTo>
                      <a:pt x="532" y="1240"/>
                      <a:pt x="588" y="1140"/>
                      <a:pt x="544" y="1080"/>
                    </a:cubicBezTo>
                    <a:cubicBezTo>
                      <a:pt x="500" y="1020"/>
                      <a:pt x="56" y="1304"/>
                      <a:pt x="28" y="1216"/>
                    </a:cubicBezTo>
                    <a:cubicBezTo>
                      <a:pt x="0" y="1128"/>
                      <a:pt x="360" y="976"/>
                      <a:pt x="360" y="880"/>
                    </a:cubicBezTo>
                    <a:cubicBezTo>
                      <a:pt x="360" y="784"/>
                      <a:pt x="338" y="798"/>
                      <a:pt x="338" y="798"/>
                    </a:cubicBezTo>
                    <a:close/>
                  </a:path>
                </a:pathLst>
              </a:custGeom>
              <a:solidFill>
                <a:srgbClr val="EBF1CB"/>
              </a:solidFill>
              <a:ln w="12700" cap="flat">
                <a:solidFill>
                  <a:srgbClr val="BCD24E"/>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24" name="Freeform 6">
                <a:extLst>
                  <a:ext uri="{FF2B5EF4-FFF2-40B4-BE49-F238E27FC236}">
                    <a16:creationId xmlns:a16="http://schemas.microsoft.com/office/drawing/2014/main" id="{5D83A615-3979-41E9-81FD-42C89E44582C}"/>
                  </a:ext>
                </a:extLst>
              </p:cNvPr>
              <p:cNvSpPr>
                <a:spLocks/>
              </p:cNvSpPr>
              <p:nvPr/>
            </p:nvSpPr>
            <p:spPr bwMode="auto">
              <a:xfrm>
                <a:off x="2392480" y="2617440"/>
                <a:ext cx="223707" cy="214408"/>
              </a:xfrm>
              <a:custGeom>
                <a:avLst/>
                <a:gdLst>
                  <a:gd name="T0" fmla="*/ 62 w 302"/>
                  <a:gd name="T1" fmla="*/ 107 h 288"/>
                  <a:gd name="T2" fmla="*/ 120 w 302"/>
                  <a:gd name="T3" fmla="*/ 52 h 288"/>
                  <a:gd name="T4" fmla="*/ 202 w 302"/>
                  <a:gd name="T5" fmla="*/ 124 h 288"/>
                  <a:gd name="T6" fmla="*/ 302 w 302"/>
                  <a:gd name="T7" fmla="*/ 145 h 288"/>
                  <a:gd name="T8" fmla="*/ 139 w 302"/>
                  <a:gd name="T9" fmla="*/ 263 h 288"/>
                  <a:gd name="T10" fmla="*/ 62 w 302"/>
                  <a:gd name="T11" fmla="*/ 107 h 288"/>
                </a:gdLst>
                <a:ahLst/>
                <a:cxnLst>
                  <a:cxn ang="0">
                    <a:pos x="T0" y="T1"/>
                  </a:cxn>
                  <a:cxn ang="0">
                    <a:pos x="T2" y="T3"/>
                  </a:cxn>
                  <a:cxn ang="0">
                    <a:pos x="T4" y="T5"/>
                  </a:cxn>
                  <a:cxn ang="0">
                    <a:pos x="T6" y="T7"/>
                  </a:cxn>
                  <a:cxn ang="0">
                    <a:pos x="T8" y="T9"/>
                  </a:cxn>
                  <a:cxn ang="0">
                    <a:pos x="T10" y="T11"/>
                  </a:cxn>
                </a:cxnLst>
                <a:rect l="0" t="0" r="r" b="b"/>
                <a:pathLst>
                  <a:path w="302" h="288">
                    <a:moveTo>
                      <a:pt x="62" y="107"/>
                    </a:moveTo>
                    <a:cubicBezTo>
                      <a:pt x="120" y="52"/>
                      <a:pt x="120" y="52"/>
                      <a:pt x="120" y="52"/>
                    </a:cubicBezTo>
                    <a:cubicBezTo>
                      <a:pt x="120" y="52"/>
                      <a:pt x="262" y="0"/>
                      <a:pt x="202" y="124"/>
                    </a:cubicBezTo>
                    <a:cubicBezTo>
                      <a:pt x="199" y="131"/>
                      <a:pt x="255" y="259"/>
                      <a:pt x="302" y="145"/>
                    </a:cubicBezTo>
                    <a:cubicBezTo>
                      <a:pt x="302" y="145"/>
                      <a:pt x="279" y="288"/>
                      <a:pt x="139" y="263"/>
                    </a:cubicBezTo>
                    <a:cubicBezTo>
                      <a:pt x="0" y="238"/>
                      <a:pt x="62" y="107"/>
                      <a:pt x="62" y="107"/>
                    </a:cubicBezTo>
                    <a:close/>
                  </a:path>
                </a:pathLst>
              </a:custGeom>
              <a:solidFill>
                <a:srgbClr val="BCD24E"/>
              </a:solidFill>
              <a:ln>
                <a:noFill/>
              </a:ln>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25" name="Freeform 12">
                <a:extLst>
                  <a:ext uri="{FF2B5EF4-FFF2-40B4-BE49-F238E27FC236}">
                    <a16:creationId xmlns:a16="http://schemas.microsoft.com/office/drawing/2014/main" id="{CAD5B295-77D0-4370-B4B7-22D160B8FA35}"/>
                  </a:ext>
                </a:extLst>
              </p:cNvPr>
              <p:cNvSpPr>
                <a:spLocks/>
              </p:cNvSpPr>
              <p:nvPr/>
            </p:nvSpPr>
            <p:spPr bwMode="auto">
              <a:xfrm>
                <a:off x="2392480" y="2656274"/>
                <a:ext cx="223707" cy="175574"/>
              </a:xfrm>
              <a:custGeom>
                <a:avLst/>
                <a:gdLst>
                  <a:gd name="T0" fmla="*/ 62 w 302"/>
                  <a:gd name="T1" fmla="*/ 55 h 236"/>
                  <a:gd name="T2" fmla="*/ 120 w 302"/>
                  <a:gd name="T3" fmla="*/ 0 h 236"/>
                  <a:gd name="T4" fmla="*/ 197 w 302"/>
                  <a:gd name="T5" fmla="*/ 68 h 236"/>
                  <a:gd name="T6" fmla="*/ 302 w 302"/>
                  <a:gd name="T7" fmla="*/ 93 h 236"/>
                  <a:gd name="T8" fmla="*/ 139 w 302"/>
                  <a:gd name="T9" fmla="*/ 211 h 236"/>
                  <a:gd name="T10" fmla="*/ 62 w 302"/>
                  <a:gd name="T11" fmla="*/ 55 h 236"/>
                </a:gdLst>
                <a:ahLst/>
                <a:cxnLst>
                  <a:cxn ang="0">
                    <a:pos x="T0" y="T1"/>
                  </a:cxn>
                  <a:cxn ang="0">
                    <a:pos x="T2" y="T3"/>
                  </a:cxn>
                  <a:cxn ang="0">
                    <a:pos x="T4" y="T5"/>
                  </a:cxn>
                  <a:cxn ang="0">
                    <a:pos x="T6" y="T7"/>
                  </a:cxn>
                  <a:cxn ang="0">
                    <a:pos x="T8" y="T9"/>
                  </a:cxn>
                  <a:cxn ang="0">
                    <a:pos x="T10" y="T11"/>
                  </a:cxn>
                </a:cxnLst>
                <a:rect l="0" t="0" r="r" b="b"/>
                <a:pathLst>
                  <a:path w="302" h="236">
                    <a:moveTo>
                      <a:pt x="62" y="55"/>
                    </a:moveTo>
                    <a:cubicBezTo>
                      <a:pt x="120" y="0"/>
                      <a:pt x="120" y="0"/>
                      <a:pt x="120" y="0"/>
                    </a:cubicBezTo>
                    <a:cubicBezTo>
                      <a:pt x="120" y="0"/>
                      <a:pt x="116" y="68"/>
                      <a:pt x="197" y="68"/>
                    </a:cubicBezTo>
                    <a:cubicBezTo>
                      <a:pt x="205" y="68"/>
                      <a:pt x="255" y="207"/>
                      <a:pt x="302" y="93"/>
                    </a:cubicBezTo>
                    <a:cubicBezTo>
                      <a:pt x="302" y="93"/>
                      <a:pt x="279" y="236"/>
                      <a:pt x="139" y="211"/>
                    </a:cubicBezTo>
                    <a:cubicBezTo>
                      <a:pt x="0" y="186"/>
                      <a:pt x="62" y="55"/>
                      <a:pt x="62" y="55"/>
                    </a:cubicBezTo>
                    <a:close/>
                  </a:path>
                </a:pathLst>
              </a:custGeom>
              <a:solidFill>
                <a:srgbClr val="A8CC34"/>
              </a:solidFill>
              <a:ln>
                <a:noFill/>
              </a:ln>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26" name="Oval 525">
                <a:extLst>
                  <a:ext uri="{FF2B5EF4-FFF2-40B4-BE49-F238E27FC236}">
                    <a16:creationId xmlns:a16="http://schemas.microsoft.com/office/drawing/2014/main" id="{D19901B6-53F5-483C-B609-D9A0B509CCBC}"/>
                  </a:ext>
                </a:extLst>
              </p:cNvPr>
              <p:cNvSpPr/>
              <p:nvPr/>
            </p:nvSpPr>
            <p:spPr>
              <a:xfrm>
                <a:off x="2421771" y="2630546"/>
                <a:ext cx="185917" cy="185917"/>
              </a:xfrm>
              <a:prstGeom prst="ellipse">
                <a:avLst/>
              </a:prstGeom>
              <a:noFill/>
              <a:ln w="12700" cap="flat" cmpd="sng" algn="ctr">
                <a:solidFill>
                  <a:srgbClr val="BCD24E"/>
                </a:solidFill>
                <a:prstDash val="solid"/>
              </a:ln>
              <a:effectLst/>
            </p:spPr>
            <p:txBody>
              <a:bodyPr rtlCol="0" anchor="ctr"/>
              <a:lstStyle/>
              <a:p>
                <a:pPr algn="ctr">
                  <a:defRPr/>
                </a:pPr>
                <a:endParaRPr lang="en-GB" kern="0" dirty="0">
                  <a:solidFill>
                    <a:prstClr val="white"/>
                  </a:solidFill>
                </a:endParaRPr>
              </a:p>
            </p:txBody>
          </p:sp>
        </p:grpSp>
      </p:grpSp>
      <p:sp>
        <p:nvSpPr>
          <p:cNvPr id="2" name="Left Bracket 1">
            <a:extLst>
              <a:ext uri="{FF2B5EF4-FFF2-40B4-BE49-F238E27FC236}">
                <a16:creationId xmlns:a16="http://schemas.microsoft.com/office/drawing/2014/main" id="{22525F05-95AE-1F0B-75AB-E2DB70153EE4}"/>
              </a:ext>
            </a:extLst>
          </p:cNvPr>
          <p:cNvSpPr/>
          <p:nvPr/>
        </p:nvSpPr>
        <p:spPr>
          <a:xfrm>
            <a:off x="1110922" y="3731696"/>
            <a:ext cx="132815" cy="1657126"/>
          </a:xfrm>
          <a:prstGeom prst="leftBracket">
            <a:avLst>
              <a:gd name="adj" fmla="val 0"/>
            </a:avLst>
          </a:prstGeom>
          <a:noFill/>
          <a:ln w="28575">
            <a:solidFill>
              <a:srgbClr val="5290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 name="Left Bracket 3">
            <a:extLst>
              <a:ext uri="{FF2B5EF4-FFF2-40B4-BE49-F238E27FC236}">
                <a16:creationId xmlns:a16="http://schemas.microsoft.com/office/drawing/2014/main" id="{D67037E7-5070-9436-220E-A9F1796C5731}"/>
              </a:ext>
            </a:extLst>
          </p:cNvPr>
          <p:cNvSpPr/>
          <p:nvPr/>
        </p:nvSpPr>
        <p:spPr>
          <a:xfrm flipH="1">
            <a:off x="4778085" y="3731696"/>
            <a:ext cx="132815" cy="1657126"/>
          </a:xfrm>
          <a:prstGeom prst="leftBracket">
            <a:avLst>
              <a:gd name="adj" fmla="val 0"/>
            </a:avLst>
          </a:prstGeom>
          <a:noFill/>
          <a:ln w="28575">
            <a:solidFill>
              <a:srgbClr val="5290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grpSp>
        <p:nvGrpSpPr>
          <p:cNvPr id="13" name="Group 12">
            <a:extLst>
              <a:ext uri="{FF2B5EF4-FFF2-40B4-BE49-F238E27FC236}">
                <a16:creationId xmlns:a16="http://schemas.microsoft.com/office/drawing/2014/main" id="{56671D08-B889-F3C4-1B40-E0AF2AA9E8CB}"/>
              </a:ext>
            </a:extLst>
          </p:cNvPr>
          <p:cNvGrpSpPr/>
          <p:nvPr/>
        </p:nvGrpSpPr>
        <p:grpSpPr>
          <a:xfrm>
            <a:off x="7281101" y="3731696"/>
            <a:ext cx="3799978" cy="1657126"/>
            <a:chOff x="7247130" y="3731696"/>
            <a:chExt cx="3799978" cy="1657126"/>
          </a:xfrm>
        </p:grpSpPr>
        <p:grpSp>
          <p:nvGrpSpPr>
            <p:cNvPr id="12" name="Group 11">
              <a:extLst>
                <a:ext uri="{FF2B5EF4-FFF2-40B4-BE49-F238E27FC236}">
                  <a16:creationId xmlns:a16="http://schemas.microsoft.com/office/drawing/2014/main" id="{936069DE-A0F5-A019-FCD8-89642D04D66D}"/>
                </a:ext>
              </a:extLst>
            </p:cNvPr>
            <p:cNvGrpSpPr/>
            <p:nvPr/>
          </p:nvGrpSpPr>
          <p:grpSpPr>
            <a:xfrm>
              <a:off x="7784466" y="3733292"/>
              <a:ext cx="2867708" cy="1553723"/>
              <a:chOff x="7784466" y="3988193"/>
              <a:chExt cx="2867708" cy="1553723"/>
            </a:xfrm>
          </p:grpSpPr>
          <p:grpSp>
            <p:nvGrpSpPr>
              <p:cNvPr id="532" name="Group 531">
                <a:extLst>
                  <a:ext uri="{FF2B5EF4-FFF2-40B4-BE49-F238E27FC236}">
                    <a16:creationId xmlns:a16="http://schemas.microsoft.com/office/drawing/2014/main" id="{3F4CCB2D-CC23-4C02-8C51-F70ADD899EB9}"/>
                  </a:ext>
                </a:extLst>
              </p:cNvPr>
              <p:cNvGrpSpPr/>
              <p:nvPr/>
            </p:nvGrpSpPr>
            <p:grpSpPr>
              <a:xfrm rot="20192046">
                <a:off x="9005428" y="4678532"/>
                <a:ext cx="1646746" cy="863384"/>
                <a:chOff x="7803787" y="6362781"/>
                <a:chExt cx="1437036" cy="753434"/>
              </a:xfrm>
            </p:grpSpPr>
            <p:grpSp>
              <p:nvGrpSpPr>
                <p:cNvPr id="533" name="Group 532">
                  <a:extLst>
                    <a:ext uri="{FF2B5EF4-FFF2-40B4-BE49-F238E27FC236}">
                      <a16:creationId xmlns:a16="http://schemas.microsoft.com/office/drawing/2014/main" id="{DBF8A64A-65E0-4AD2-ABC6-3228B07CD1D4}"/>
                    </a:ext>
                  </a:extLst>
                </p:cNvPr>
                <p:cNvGrpSpPr/>
                <p:nvPr/>
              </p:nvGrpSpPr>
              <p:grpSpPr>
                <a:xfrm rot="2427047">
                  <a:off x="7866658" y="6362781"/>
                  <a:ext cx="216529" cy="226316"/>
                  <a:chOff x="5964238" y="2270126"/>
                  <a:chExt cx="280987" cy="293688"/>
                </a:xfrm>
                <a:solidFill>
                  <a:srgbClr val="9D2235"/>
                </a:solidFill>
              </p:grpSpPr>
              <p:sp>
                <p:nvSpPr>
                  <p:cNvPr id="578" name="Freeform 27">
                    <a:extLst>
                      <a:ext uri="{FF2B5EF4-FFF2-40B4-BE49-F238E27FC236}">
                        <a16:creationId xmlns:a16="http://schemas.microsoft.com/office/drawing/2014/main" id="{4F2F5460-43BF-49D7-9C9F-A375554C6863}"/>
                      </a:ext>
                    </a:extLst>
                  </p:cNvPr>
                  <p:cNvSpPr>
                    <a:spLocks/>
                  </p:cNvSpPr>
                  <p:nvPr/>
                </p:nvSpPr>
                <p:spPr bwMode="auto">
                  <a:xfrm>
                    <a:off x="6153150" y="2297113"/>
                    <a:ext cx="92075" cy="111125"/>
                  </a:xfrm>
                  <a:custGeom>
                    <a:avLst/>
                    <a:gdLst>
                      <a:gd name="T0" fmla="*/ 398 w 488"/>
                      <a:gd name="T1" fmla="*/ 0 h 582"/>
                      <a:gd name="T2" fmla="*/ 326 w 488"/>
                      <a:gd name="T3" fmla="*/ 36 h 582"/>
                      <a:gd name="T4" fmla="*/ 21 w 488"/>
                      <a:gd name="T5" fmla="*/ 437 h 582"/>
                      <a:gd name="T6" fmla="*/ 3 w 488"/>
                      <a:gd name="T7" fmla="*/ 504 h 582"/>
                      <a:gd name="T8" fmla="*/ 38 w 488"/>
                      <a:gd name="T9" fmla="*/ 563 h 582"/>
                      <a:gd name="T10" fmla="*/ 92 w 488"/>
                      <a:gd name="T11" fmla="*/ 582 h 582"/>
                      <a:gd name="T12" fmla="*/ 104 w 488"/>
                      <a:gd name="T13" fmla="*/ 581 h 582"/>
                      <a:gd name="T14" fmla="*/ 164 w 488"/>
                      <a:gd name="T15" fmla="*/ 546 h 582"/>
                      <a:gd name="T16" fmla="*/ 469 w 488"/>
                      <a:gd name="T17" fmla="*/ 145 h 582"/>
                      <a:gd name="T18" fmla="*/ 488 w 488"/>
                      <a:gd name="T19" fmla="*/ 90 h 582"/>
                      <a:gd name="T20" fmla="*/ 398 w 488"/>
                      <a:gd name="T21"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8" h="582">
                        <a:moveTo>
                          <a:pt x="398" y="0"/>
                        </a:moveTo>
                        <a:cubicBezTo>
                          <a:pt x="370" y="0"/>
                          <a:pt x="344" y="13"/>
                          <a:pt x="326" y="36"/>
                        </a:cubicBezTo>
                        <a:cubicBezTo>
                          <a:pt x="21" y="437"/>
                          <a:pt x="21" y="437"/>
                          <a:pt x="21" y="437"/>
                        </a:cubicBezTo>
                        <a:cubicBezTo>
                          <a:pt x="6" y="456"/>
                          <a:pt x="0" y="480"/>
                          <a:pt x="3" y="504"/>
                        </a:cubicBezTo>
                        <a:cubicBezTo>
                          <a:pt x="6" y="527"/>
                          <a:pt x="19" y="549"/>
                          <a:pt x="38" y="563"/>
                        </a:cubicBezTo>
                        <a:cubicBezTo>
                          <a:pt x="53" y="575"/>
                          <a:pt x="72" y="582"/>
                          <a:pt x="92" y="582"/>
                        </a:cubicBezTo>
                        <a:cubicBezTo>
                          <a:pt x="96" y="582"/>
                          <a:pt x="100" y="581"/>
                          <a:pt x="104" y="581"/>
                        </a:cubicBezTo>
                        <a:cubicBezTo>
                          <a:pt x="128" y="578"/>
                          <a:pt x="149" y="565"/>
                          <a:pt x="164" y="546"/>
                        </a:cubicBezTo>
                        <a:cubicBezTo>
                          <a:pt x="469" y="145"/>
                          <a:pt x="469" y="145"/>
                          <a:pt x="469" y="145"/>
                        </a:cubicBezTo>
                        <a:cubicBezTo>
                          <a:pt x="482" y="129"/>
                          <a:pt x="488" y="110"/>
                          <a:pt x="488" y="90"/>
                        </a:cubicBezTo>
                        <a:cubicBezTo>
                          <a:pt x="488" y="41"/>
                          <a:pt x="448" y="0"/>
                          <a:pt x="39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79" name="Freeform 28">
                    <a:extLst>
                      <a:ext uri="{FF2B5EF4-FFF2-40B4-BE49-F238E27FC236}">
                        <a16:creationId xmlns:a16="http://schemas.microsoft.com/office/drawing/2014/main" id="{B8DED020-3C91-4E7D-A241-A7EAEF23AEC9}"/>
                      </a:ext>
                    </a:extLst>
                  </p:cNvPr>
                  <p:cNvSpPr>
                    <a:spLocks/>
                  </p:cNvSpPr>
                  <p:nvPr/>
                </p:nvSpPr>
                <p:spPr bwMode="auto">
                  <a:xfrm>
                    <a:off x="6108700" y="2270126"/>
                    <a:ext cx="103187" cy="293688"/>
                  </a:xfrm>
                  <a:custGeom>
                    <a:avLst/>
                    <a:gdLst>
                      <a:gd name="T0" fmla="*/ 539 w 542"/>
                      <a:gd name="T1" fmla="*/ 90 h 1548"/>
                      <a:gd name="T2" fmla="*/ 505 w 542"/>
                      <a:gd name="T3" fmla="*/ 30 h 1548"/>
                      <a:gd name="T4" fmla="*/ 378 w 542"/>
                      <a:gd name="T5" fmla="*/ 47 h 1548"/>
                      <a:gd name="T6" fmla="*/ 50 w 542"/>
                      <a:gd name="T7" fmla="*/ 478 h 1548"/>
                      <a:gd name="T8" fmla="*/ 0 w 542"/>
                      <a:gd name="T9" fmla="*/ 628 h 1548"/>
                      <a:gd name="T10" fmla="*/ 0 w 542"/>
                      <a:gd name="T11" fmla="*/ 1458 h 1548"/>
                      <a:gd name="T12" fmla="*/ 90 w 542"/>
                      <a:gd name="T13" fmla="*/ 1548 h 1548"/>
                      <a:gd name="T14" fmla="*/ 180 w 542"/>
                      <a:gd name="T15" fmla="*/ 1458 h 1548"/>
                      <a:gd name="T16" fmla="*/ 180 w 542"/>
                      <a:gd name="T17" fmla="*/ 628 h 1548"/>
                      <a:gd name="T18" fmla="*/ 193 w 542"/>
                      <a:gd name="T19" fmla="*/ 587 h 1548"/>
                      <a:gd name="T20" fmla="*/ 522 w 542"/>
                      <a:gd name="T21" fmla="*/ 156 h 1548"/>
                      <a:gd name="T22" fmla="*/ 539 w 542"/>
                      <a:gd name="T23" fmla="*/ 90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2" h="1548">
                        <a:moveTo>
                          <a:pt x="539" y="90"/>
                        </a:moveTo>
                        <a:cubicBezTo>
                          <a:pt x="536" y="66"/>
                          <a:pt x="524" y="45"/>
                          <a:pt x="505" y="30"/>
                        </a:cubicBezTo>
                        <a:cubicBezTo>
                          <a:pt x="465" y="0"/>
                          <a:pt x="408" y="8"/>
                          <a:pt x="378" y="47"/>
                        </a:cubicBezTo>
                        <a:cubicBezTo>
                          <a:pt x="50" y="478"/>
                          <a:pt x="50" y="478"/>
                          <a:pt x="50" y="478"/>
                        </a:cubicBezTo>
                        <a:cubicBezTo>
                          <a:pt x="17" y="521"/>
                          <a:pt x="0" y="574"/>
                          <a:pt x="0" y="628"/>
                        </a:cubicBezTo>
                        <a:cubicBezTo>
                          <a:pt x="0" y="1458"/>
                          <a:pt x="0" y="1458"/>
                          <a:pt x="0" y="1458"/>
                        </a:cubicBezTo>
                        <a:cubicBezTo>
                          <a:pt x="0" y="1508"/>
                          <a:pt x="40" y="1548"/>
                          <a:pt x="90" y="1548"/>
                        </a:cubicBezTo>
                        <a:cubicBezTo>
                          <a:pt x="139" y="1548"/>
                          <a:pt x="180" y="1508"/>
                          <a:pt x="180" y="1458"/>
                        </a:cubicBezTo>
                        <a:cubicBezTo>
                          <a:pt x="180" y="628"/>
                          <a:pt x="180" y="628"/>
                          <a:pt x="180" y="628"/>
                        </a:cubicBezTo>
                        <a:cubicBezTo>
                          <a:pt x="180" y="613"/>
                          <a:pt x="184" y="599"/>
                          <a:pt x="193" y="587"/>
                        </a:cubicBezTo>
                        <a:cubicBezTo>
                          <a:pt x="194" y="586"/>
                          <a:pt x="522" y="156"/>
                          <a:pt x="522" y="156"/>
                        </a:cubicBezTo>
                        <a:cubicBezTo>
                          <a:pt x="536" y="137"/>
                          <a:pt x="542" y="114"/>
                          <a:pt x="539"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80" name="Freeform 29">
                    <a:extLst>
                      <a:ext uri="{FF2B5EF4-FFF2-40B4-BE49-F238E27FC236}">
                        <a16:creationId xmlns:a16="http://schemas.microsoft.com/office/drawing/2014/main" id="{52F8E677-5F33-47AF-BBFE-E64056EDF7EA}"/>
                      </a:ext>
                    </a:extLst>
                  </p:cNvPr>
                  <p:cNvSpPr>
                    <a:spLocks/>
                  </p:cNvSpPr>
                  <p:nvPr/>
                </p:nvSpPr>
                <p:spPr bwMode="auto">
                  <a:xfrm>
                    <a:off x="5964238" y="2297113"/>
                    <a:ext cx="92075" cy="111125"/>
                  </a:xfrm>
                  <a:custGeom>
                    <a:avLst/>
                    <a:gdLst>
                      <a:gd name="T0" fmla="*/ 467 w 488"/>
                      <a:gd name="T1" fmla="*/ 437 h 582"/>
                      <a:gd name="T2" fmla="*/ 162 w 488"/>
                      <a:gd name="T3" fmla="*/ 36 h 582"/>
                      <a:gd name="T4" fmla="*/ 90 w 488"/>
                      <a:gd name="T5" fmla="*/ 0 h 582"/>
                      <a:gd name="T6" fmla="*/ 0 w 488"/>
                      <a:gd name="T7" fmla="*/ 90 h 582"/>
                      <a:gd name="T8" fmla="*/ 19 w 488"/>
                      <a:gd name="T9" fmla="*/ 145 h 582"/>
                      <a:gd name="T10" fmla="*/ 324 w 488"/>
                      <a:gd name="T11" fmla="*/ 546 h 582"/>
                      <a:gd name="T12" fmla="*/ 384 w 488"/>
                      <a:gd name="T13" fmla="*/ 581 h 582"/>
                      <a:gd name="T14" fmla="*/ 396 w 488"/>
                      <a:gd name="T15" fmla="*/ 582 h 582"/>
                      <a:gd name="T16" fmla="*/ 450 w 488"/>
                      <a:gd name="T17" fmla="*/ 563 h 582"/>
                      <a:gd name="T18" fmla="*/ 485 w 488"/>
                      <a:gd name="T19" fmla="*/ 504 h 582"/>
                      <a:gd name="T20" fmla="*/ 467 w 488"/>
                      <a:gd name="T21" fmla="*/ 437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8" h="582">
                        <a:moveTo>
                          <a:pt x="467" y="437"/>
                        </a:moveTo>
                        <a:cubicBezTo>
                          <a:pt x="162" y="36"/>
                          <a:pt x="162" y="36"/>
                          <a:pt x="162" y="36"/>
                        </a:cubicBezTo>
                        <a:cubicBezTo>
                          <a:pt x="144" y="13"/>
                          <a:pt x="118" y="0"/>
                          <a:pt x="90" y="0"/>
                        </a:cubicBezTo>
                        <a:cubicBezTo>
                          <a:pt x="40" y="0"/>
                          <a:pt x="0" y="41"/>
                          <a:pt x="0" y="90"/>
                        </a:cubicBezTo>
                        <a:cubicBezTo>
                          <a:pt x="0" y="110"/>
                          <a:pt x="6" y="129"/>
                          <a:pt x="19" y="145"/>
                        </a:cubicBezTo>
                        <a:cubicBezTo>
                          <a:pt x="324" y="546"/>
                          <a:pt x="324" y="546"/>
                          <a:pt x="324" y="546"/>
                        </a:cubicBezTo>
                        <a:cubicBezTo>
                          <a:pt x="339" y="565"/>
                          <a:pt x="360" y="578"/>
                          <a:pt x="384" y="581"/>
                        </a:cubicBezTo>
                        <a:cubicBezTo>
                          <a:pt x="388" y="581"/>
                          <a:pt x="392" y="582"/>
                          <a:pt x="396" y="582"/>
                        </a:cubicBezTo>
                        <a:cubicBezTo>
                          <a:pt x="416" y="582"/>
                          <a:pt x="435" y="575"/>
                          <a:pt x="450" y="563"/>
                        </a:cubicBezTo>
                        <a:cubicBezTo>
                          <a:pt x="469" y="549"/>
                          <a:pt x="482" y="527"/>
                          <a:pt x="485" y="504"/>
                        </a:cubicBezTo>
                        <a:cubicBezTo>
                          <a:pt x="488" y="480"/>
                          <a:pt x="482" y="456"/>
                          <a:pt x="467" y="4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81" name="Freeform 30">
                    <a:extLst>
                      <a:ext uri="{FF2B5EF4-FFF2-40B4-BE49-F238E27FC236}">
                        <a16:creationId xmlns:a16="http://schemas.microsoft.com/office/drawing/2014/main" id="{7146EBA6-FBCD-4E89-A6C1-840FBA0182EA}"/>
                      </a:ext>
                    </a:extLst>
                  </p:cNvPr>
                  <p:cNvSpPr>
                    <a:spLocks/>
                  </p:cNvSpPr>
                  <p:nvPr/>
                </p:nvSpPr>
                <p:spPr bwMode="auto">
                  <a:xfrm>
                    <a:off x="5997575" y="2270126"/>
                    <a:ext cx="103187" cy="293688"/>
                  </a:xfrm>
                  <a:custGeom>
                    <a:avLst/>
                    <a:gdLst>
                      <a:gd name="T0" fmla="*/ 3 w 543"/>
                      <a:gd name="T1" fmla="*/ 90 h 1548"/>
                      <a:gd name="T2" fmla="*/ 38 w 543"/>
                      <a:gd name="T3" fmla="*/ 30 h 1548"/>
                      <a:gd name="T4" fmla="*/ 164 w 543"/>
                      <a:gd name="T5" fmla="*/ 47 h 1548"/>
                      <a:gd name="T6" fmla="*/ 492 w 543"/>
                      <a:gd name="T7" fmla="*/ 478 h 1548"/>
                      <a:gd name="T8" fmla="*/ 543 w 543"/>
                      <a:gd name="T9" fmla="*/ 628 h 1548"/>
                      <a:gd name="T10" fmla="*/ 543 w 543"/>
                      <a:gd name="T11" fmla="*/ 1458 h 1548"/>
                      <a:gd name="T12" fmla="*/ 453 w 543"/>
                      <a:gd name="T13" fmla="*/ 1548 h 1548"/>
                      <a:gd name="T14" fmla="*/ 363 w 543"/>
                      <a:gd name="T15" fmla="*/ 1458 h 1548"/>
                      <a:gd name="T16" fmla="*/ 363 w 543"/>
                      <a:gd name="T17" fmla="*/ 628 h 1548"/>
                      <a:gd name="T18" fmla="*/ 349 w 543"/>
                      <a:gd name="T19" fmla="*/ 587 h 1548"/>
                      <a:gd name="T20" fmla="*/ 21 w 543"/>
                      <a:gd name="T21" fmla="*/ 156 h 1548"/>
                      <a:gd name="T22" fmla="*/ 3 w 543"/>
                      <a:gd name="T23" fmla="*/ 90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3" h="1548">
                        <a:moveTo>
                          <a:pt x="3" y="90"/>
                        </a:moveTo>
                        <a:cubicBezTo>
                          <a:pt x="7" y="66"/>
                          <a:pt x="19" y="45"/>
                          <a:pt x="38" y="30"/>
                        </a:cubicBezTo>
                        <a:cubicBezTo>
                          <a:pt x="77" y="0"/>
                          <a:pt x="134" y="8"/>
                          <a:pt x="164" y="47"/>
                        </a:cubicBezTo>
                        <a:cubicBezTo>
                          <a:pt x="492" y="478"/>
                          <a:pt x="492" y="478"/>
                          <a:pt x="492" y="478"/>
                        </a:cubicBezTo>
                        <a:cubicBezTo>
                          <a:pt x="525" y="521"/>
                          <a:pt x="543" y="574"/>
                          <a:pt x="543" y="628"/>
                        </a:cubicBezTo>
                        <a:cubicBezTo>
                          <a:pt x="543" y="1458"/>
                          <a:pt x="543" y="1458"/>
                          <a:pt x="543" y="1458"/>
                        </a:cubicBezTo>
                        <a:cubicBezTo>
                          <a:pt x="543" y="1508"/>
                          <a:pt x="503" y="1548"/>
                          <a:pt x="453" y="1548"/>
                        </a:cubicBezTo>
                        <a:cubicBezTo>
                          <a:pt x="403" y="1548"/>
                          <a:pt x="363" y="1508"/>
                          <a:pt x="363" y="1458"/>
                        </a:cubicBezTo>
                        <a:cubicBezTo>
                          <a:pt x="363" y="628"/>
                          <a:pt x="363" y="628"/>
                          <a:pt x="363" y="628"/>
                        </a:cubicBezTo>
                        <a:cubicBezTo>
                          <a:pt x="363" y="613"/>
                          <a:pt x="358" y="599"/>
                          <a:pt x="349" y="587"/>
                        </a:cubicBezTo>
                        <a:cubicBezTo>
                          <a:pt x="349" y="586"/>
                          <a:pt x="21" y="156"/>
                          <a:pt x="21" y="156"/>
                        </a:cubicBezTo>
                        <a:cubicBezTo>
                          <a:pt x="6" y="137"/>
                          <a:pt x="0" y="114"/>
                          <a:pt x="3"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grpSp>
            <p:grpSp>
              <p:nvGrpSpPr>
                <p:cNvPr id="534" name="Group 533">
                  <a:extLst>
                    <a:ext uri="{FF2B5EF4-FFF2-40B4-BE49-F238E27FC236}">
                      <a16:creationId xmlns:a16="http://schemas.microsoft.com/office/drawing/2014/main" id="{191FAA04-4FCE-4AA3-93B2-01D2F50593A3}"/>
                    </a:ext>
                  </a:extLst>
                </p:cNvPr>
                <p:cNvGrpSpPr/>
                <p:nvPr/>
              </p:nvGrpSpPr>
              <p:grpSpPr>
                <a:xfrm rot="6077356">
                  <a:off x="8488700" y="6809965"/>
                  <a:ext cx="216529" cy="226316"/>
                  <a:chOff x="5964238" y="2270126"/>
                  <a:chExt cx="280987" cy="293688"/>
                </a:xfrm>
                <a:solidFill>
                  <a:srgbClr val="9D2235"/>
                </a:solidFill>
              </p:grpSpPr>
              <p:sp>
                <p:nvSpPr>
                  <p:cNvPr id="574" name="Freeform 27">
                    <a:extLst>
                      <a:ext uri="{FF2B5EF4-FFF2-40B4-BE49-F238E27FC236}">
                        <a16:creationId xmlns:a16="http://schemas.microsoft.com/office/drawing/2014/main" id="{042118ED-5203-4CA4-B3B0-13B430B7E2AC}"/>
                      </a:ext>
                    </a:extLst>
                  </p:cNvPr>
                  <p:cNvSpPr>
                    <a:spLocks/>
                  </p:cNvSpPr>
                  <p:nvPr/>
                </p:nvSpPr>
                <p:spPr bwMode="auto">
                  <a:xfrm>
                    <a:off x="6153150" y="2297113"/>
                    <a:ext cx="92075" cy="111125"/>
                  </a:xfrm>
                  <a:custGeom>
                    <a:avLst/>
                    <a:gdLst>
                      <a:gd name="T0" fmla="*/ 398 w 488"/>
                      <a:gd name="T1" fmla="*/ 0 h 582"/>
                      <a:gd name="T2" fmla="*/ 326 w 488"/>
                      <a:gd name="T3" fmla="*/ 36 h 582"/>
                      <a:gd name="T4" fmla="*/ 21 w 488"/>
                      <a:gd name="T5" fmla="*/ 437 h 582"/>
                      <a:gd name="T6" fmla="*/ 3 w 488"/>
                      <a:gd name="T7" fmla="*/ 504 h 582"/>
                      <a:gd name="T8" fmla="*/ 38 w 488"/>
                      <a:gd name="T9" fmla="*/ 563 h 582"/>
                      <a:gd name="T10" fmla="*/ 92 w 488"/>
                      <a:gd name="T11" fmla="*/ 582 h 582"/>
                      <a:gd name="T12" fmla="*/ 104 w 488"/>
                      <a:gd name="T13" fmla="*/ 581 h 582"/>
                      <a:gd name="T14" fmla="*/ 164 w 488"/>
                      <a:gd name="T15" fmla="*/ 546 h 582"/>
                      <a:gd name="T16" fmla="*/ 469 w 488"/>
                      <a:gd name="T17" fmla="*/ 145 h 582"/>
                      <a:gd name="T18" fmla="*/ 488 w 488"/>
                      <a:gd name="T19" fmla="*/ 90 h 582"/>
                      <a:gd name="T20" fmla="*/ 398 w 488"/>
                      <a:gd name="T21"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8" h="582">
                        <a:moveTo>
                          <a:pt x="398" y="0"/>
                        </a:moveTo>
                        <a:cubicBezTo>
                          <a:pt x="370" y="0"/>
                          <a:pt x="344" y="13"/>
                          <a:pt x="326" y="36"/>
                        </a:cubicBezTo>
                        <a:cubicBezTo>
                          <a:pt x="21" y="437"/>
                          <a:pt x="21" y="437"/>
                          <a:pt x="21" y="437"/>
                        </a:cubicBezTo>
                        <a:cubicBezTo>
                          <a:pt x="6" y="456"/>
                          <a:pt x="0" y="480"/>
                          <a:pt x="3" y="504"/>
                        </a:cubicBezTo>
                        <a:cubicBezTo>
                          <a:pt x="6" y="527"/>
                          <a:pt x="19" y="549"/>
                          <a:pt x="38" y="563"/>
                        </a:cubicBezTo>
                        <a:cubicBezTo>
                          <a:pt x="53" y="575"/>
                          <a:pt x="72" y="582"/>
                          <a:pt x="92" y="582"/>
                        </a:cubicBezTo>
                        <a:cubicBezTo>
                          <a:pt x="96" y="582"/>
                          <a:pt x="100" y="581"/>
                          <a:pt x="104" y="581"/>
                        </a:cubicBezTo>
                        <a:cubicBezTo>
                          <a:pt x="128" y="578"/>
                          <a:pt x="149" y="565"/>
                          <a:pt x="164" y="546"/>
                        </a:cubicBezTo>
                        <a:cubicBezTo>
                          <a:pt x="469" y="145"/>
                          <a:pt x="469" y="145"/>
                          <a:pt x="469" y="145"/>
                        </a:cubicBezTo>
                        <a:cubicBezTo>
                          <a:pt x="482" y="129"/>
                          <a:pt x="488" y="110"/>
                          <a:pt x="488" y="90"/>
                        </a:cubicBezTo>
                        <a:cubicBezTo>
                          <a:pt x="488" y="41"/>
                          <a:pt x="448" y="0"/>
                          <a:pt x="39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75" name="Freeform 28">
                    <a:extLst>
                      <a:ext uri="{FF2B5EF4-FFF2-40B4-BE49-F238E27FC236}">
                        <a16:creationId xmlns:a16="http://schemas.microsoft.com/office/drawing/2014/main" id="{3711C661-E52D-48AD-8AB4-36A4C7101B4A}"/>
                      </a:ext>
                    </a:extLst>
                  </p:cNvPr>
                  <p:cNvSpPr>
                    <a:spLocks/>
                  </p:cNvSpPr>
                  <p:nvPr/>
                </p:nvSpPr>
                <p:spPr bwMode="auto">
                  <a:xfrm>
                    <a:off x="6108700" y="2270126"/>
                    <a:ext cx="103187" cy="293688"/>
                  </a:xfrm>
                  <a:custGeom>
                    <a:avLst/>
                    <a:gdLst>
                      <a:gd name="T0" fmla="*/ 539 w 542"/>
                      <a:gd name="T1" fmla="*/ 90 h 1548"/>
                      <a:gd name="T2" fmla="*/ 505 w 542"/>
                      <a:gd name="T3" fmla="*/ 30 h 1548"/>
                      <a:gd name="T4" fmla="*/ 378 w 542"/>
                      <a:gd name="T5" fmla="*/ 47 h 1548"/>
                      <a:gd name="T6" fmla="*/ 50 w 542"/>
                      <a:gd name="T7" fmla="*/ 478 h 1548"/>
                      <a:gd name="T8" fmla="*/ 0 w 542"/>
                      <a:gd name="T9" fmla="*/ 628 h 1548"/>
                      <a:gd name="T10" fmla="*/ 0 w 542"/>
                      <a:gd name="T11" fmla="*/ 1458 h 1548"/>
                      <a:gd name="T12" fmla="*/ 90 w 542"/>
                      <a:gd name="T13" fmla="*/ 1548 h 1548"/>
                      <a:gd name="T14" fmla="*/ 180 w 542"/>
                      <a:gd name="T15" fmla="*/ 1458 h 1548"/>
                      <a:gd name="T16" fmla="*/ 180 w 542"/>
                      <a:gd name="T17" fmla="*/ 628 h 1548"/>
                      <a:gd name="T18" fmla="*/ 193 w 542"/>
                      <a:gd name="T19" fmla="*/ 587 h 1548"/>
                      <a:gd name="T20" fmla="*/ 522 w 542"/>
                      <a:gd name="T21" fmla="*/ 156 h 1548"/>
                      <a:gd name="T22" fmla="*/ 539 w 542"/>
                      <a:gd name="T23" fmla="*/ 90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2" h="1548">
                        <a:moveTo>
                          <a:pt x="539" y="90"/>
                        </a:moveTo>
                        <a:cubicBezTo>
                          <a:pt x="536" y="66"/>
                          <a:pt x="524" y="45"/>
                          <a:pt x="505" y="30"/>
                        </a:cubicBezTo>
                        <a:cubicBezTo>
                          <a:pt x="465" y="0"/>
                          <a:pt x="408" y="8"/>
                          <a:pt x="378" y="47"/>
                        </a:cubicBezTo>
                        <a:cubicBezTo>
                          <a:pt x="50" y="478"/>
                          <a:pt x="50" y="478"/>
                          <a:pt x="50" y="478"/>
                        </a:cubicBezTo>
                        <a:cubicBezTo>
                          <a:pt x="17" y="521"/>
                          <a:pt x="0" y="574"/>
                          <a:pt x="0" y="628"/>
                        </a:cubicBezTo>
                        <a:cubicBezTo>
                          <a:pt x="0" y="1458"/>
                          <a:pt x="0" y="1458"/>
                          <a:pt x="0" y="1458"/>
                        </a:cubicBezTo>
                        <a:cubicBezTo>
                          <a:pt x="0" y="1508"/>
                          <a:pt x="40" y="1548"/>
                          <a:pt x="90" y="1548"/>
                        </a:cubicBezTo>
                        <a:cubicBezTo>
                          <a:pt x="139" y="1548"/>
                          <a:pt x="180" y="1508"/>
                          <a:pt x="180" y="1458"/>
                        </a:cubicBezTo>
                        <a:cubicBezTo>
                          <a:pt x="180" y="628"/>
                          <a:pt x="180" y="628"/>
                          <a:pt x="180" y="628"/>
                        </a:cubicBezTo>
                        <a:cubicBezTo>
                          <a:pt x="180" y="613"/>
                          <a:pt x="184" y="599"/>
                          <a:pt x="193" y="587"/>
                        </a:cubicBezTo>
                        <a:cubicBezTo>
                          <a:pt x="194" y="586"/>
                          <a:pt x="522" y="156"/>
                          <a:pt x="522" y="156"/>
                        </a:cubicBezTo>
                        <a:cubicBezTo>
                          <a:pt x="536" y="137"/>
                          <a:pt x="542" y="114"/>
                          <a:pt x="539"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76" name="Freeform 29">
                    <a:extLst>
                      <a:ext uri="{FF2B5EF4-FFF2-40B4-BE49-F238E27FC236}">
                        <a16:creationId xmlns:a16="http://schemas.microsoft.com/office/drawing/2014/main" id="{1D54E034-7D82-42DD-A781-05BA4774B2F9}"/>
                      </a:ext>
                    </a:extLst>
                  </p:cNvPr>
                  <p:cNvSpPr>
                    <a:spLocks/>
                  </p:cNvSpPr>
                  <p:nvPr/>
                </p:nvSpPr>
                <p:spPr bwMode="auto">
                  <a:xfrm>
                    <a:off x="5964238" y="2297113"/>
                    <a:ext cx="92075" cy="111125"/>
                  </a:xfrm>
                  <a:custGeom>
                    <a:avLst/>
                    <a:gdLst>
                      <a:gd name="T0" fmla="*/ 467 w 488"/>
                      <a:gd name="T1" fmla="*/ 437 h 582"/>
                      <a:gd name="T2" fmla="*/ 162 w 488"/>
                      <a:gd name="T3" fmla="*/ 36 h 582"/>
                      <a:gd name="T4" fmla="*/ 90 w 488"/>
                      <a:gd name="T5" fmla="*/ 0 h 582"/>
                      <a:gd name="T6" fmla="*/ 0 w 488"/>
                      <a:gd name="T7" fmla="*/ 90 h 582"/>
                      <a:gd name="T8" fmla="*/ 19 w 488"/>
                      <a:gd name="T9" fmla="*/ 145 h 582"/>
                      <a:gd name="T10" fmla="*/ 324 w 488"/>
                      <a:gd name="T11" fmla="*/ 546 h 582"/>
                      <a:gd name="T12" fmla="*/ 384 w 488"/>
                      <a:gd name="T13" fmla="*/ 581 h 582"/>
                      <a:gd name="T14" fmla="*/ 396 w 488"/>
                      <a:gd name="T15" fmla="*/ 582 h 582"/>
                      <a:gd name="T16" fmla="*/ 450 w 488"/>
                      <a:gd name="T17" fmla="*/ 563 h 582"/>
                      <a:gd name="T18" fmla="*/ 485 w 488"/>
                      <a:gd name="T19" fmla="*/ 504 h 582"/>
                      <a:gd name="T20" fmla="*/ 467 w 488"/>
                      <a:gd name="T21" fmla="*/ 437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8" h="582">
                        <a:moveTo>
                          <a:pt x="467" y="437"/>
                        </a:moveTo>
                        <a:cubicBezTo>
                          <a:pt x="162" y="36"/>
                          <a:pt x="162" y="36"/>
                          <a:pt x="162" y="36"/>
                        </a:cubicBezTo>
                        <a:cubicBezTo>
                          <a:pt x="144" y="13"/>
                          <a:pt x="118" y="0"/>
                          <a:pt x="90" y="0"/>
                        </a:cubicBezTo>
                        <a:cubicBezTo>
                          <a:pt x="40" y="0"/>
                          <a:pt x="0" y="41"/>
                          <a:pt x="0" y="90"/>
                        </a:cubicBezTo>
                        <a:cubicBezTo>
                          <a:pt x="0" y="110"/>
                          <a:pt x="6" y="129"/>
                          <a:pt x="19" y="145"/>
                        </a:cubicBezTo>
                        <a:cubicBezTo>
                          <a:pt x="324" y="546"/>
                          <a:pt x="324" y="546"/>
                          <a:pt x="324" y="546"/>
                        </a:cubicBezTo>
                        <a:cubicBezTo>
                          <a:pt x="339" y="565"/>
                          <a:pt x="360" y="578"/>
                          <a:pt x="384" y="581"/>
                        </a:cubicBezTo>
                        <a:cubicBezTo>
                          <a:pt x="388" y="581"/>
                          <a:pt x="392" y="582"/>
                          <a:pt x="396" y="582"/>
                        </a:cubicBezTo>
                        <a:cubicBezTo>
                          <a:pt x="416" y="582"/>
                          <a:pt x="435" y="575"/>
                          <a:pt x="450" y="563"/>
                        </a:cubicBezTo>
                        <a:cubicBezTo>
                          <a:pt x="469" y="549"/>
                          <a:pt x="482" y="527"/>
                          <a:pt x="485" y="504"/>
                        </a:cubicBezTo>
                        <a:cubicBezTo>
                          <a:pt x="488" y="480"/>
                          <a:pt x="482" y="456"/>
                          <a:pt x="467" y="4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77" name="Freeform 30">
                    <a:extLst>
                      <a:ext uri="{FF2B5EF4-FFF2-40B4-BE49-F238E27FC236}">
                        <a16:creationId xmlns:a16="http://schemas.microsoft.com/office/drawing/2014/main" id="{98763CEA-2803-471A-8F78-AE04D34FB7A2}"/>
                      </a:ext>
                    </a:extLst>
                  </p:cNvPr>
                  <p:cNvSpPr>
                    <a:spLocks/>
                  </p:cNvSpPr>
                  <p:nvPr/>
                </p:nvSpPr>
                <p:spPr bwMode="auto">
                  <a:xfrm>
                    <a:off x="5997575" y="2270126"/>
                    <a:ext cx="103187" cy="293688"/>
                  </a:xfrm>
                  <a:custGeom>
                    <a:avLst/>
                    <a:gdLst>
                      <a:gd name="T0" fmla="*/ 3 w 543"/>
                      <a:gd name="T1" fmla="*/ 90 h 1548"/>
                      <a:gd name="T2" fmla="*/ 38 w 543"/>
                      <a:gd name="T3" fmla="*/ 30 h 1548"/>
                      <a:gd name="T4" fmla="*/ 164 w 543"/>
                      <a:gd name="T5" fmla="*/ 47 h 1548"/>
                      <a:gd name="T6" fmla="*/ 492 w 543"/>
                      <a:gd name="T7" fmla="*/ 478 h 1548"/>
                      <a:gd name="T8" fmla="*/ 543 w 543"/>
                      <a:gd name="T9" fmla="*/ 628 h 1548"/>
                      <a:gd name="T10" fmla="*/ 543 w 543"/>
                      <a:gd name="T11" fmla="*/ 1458 h 1548"/>
                      <a:gd name="T12" fmla="*/ 453 w 543"/>
                      <a:gd name="T13" fmla="*/ 1548 h 1548"/>
                      <a:gd name="T14" fmla="*/ 363 w 543"/>
                      <a:gd name="T15" fmla="*/ 1458 h 1548"/>
                      <a:gd name="T16" fmla="*/ 363 w 543"/>
                      <a:gd name="T17" fmla="*/ 628 h 1548"/>
                      <a:gd name="T18" fmla="*/ 349 w 543"/>
                      <a:gd name="T19" fmla="*/ 587 h 1548"/>
                      <a:gd name="T20" fmla="*/ 21 w 543"/>
                      <a:gd name="T21" fmla="*/ 156 h 1548"/>
                      <a:gd name="T22" fmla="*/ 3 w 543"/>
                      <a:gd name="T23" fmla="*/ 90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3" h="1548">
                        <a:moveTo>
                          <a:pt x="3" y="90"/>
                        </a:moveTo>
                        <a:cubicBezTo>
                          <a:pt x="7" y="66"/>
                          <a:pt x="19" y="45"/>
                          <a:pt x="38" y="30"/>
                        </a:cubicBezTo>
                        <a:cubicBezTo>
                          <a:pt x="77" y="0"/>
                          <a:pt x="134" y="8"/>
                          <a:pt x="164" y="47"/>
                        </a:cubicBezTo>
                        <a:cubicBezTo>
                          <a:pt x="492" y="478"/>
                          <a:pt x="492" y="478"/>
                          <a:pt x="492" y="478"/>
                        </a:cubicBezTo>
                        <a:cubicBezTo>
                          <a:pt x="525" y="521"/>
                          <a:pt x="543" y="574"/>
                          <a:pt x="543" y="628"/>
                        </a:cubicBezTo>
                        <a:cubicBezTo>
                          <a:pt x="543" y="1458"/>
                          <a:pt x="543" y="1458"/>
                          <a:pt x="543" y="1458"/>
                        </a:cubicBezTo>
                        <a:cubicBezTo>
                          <a:pt x="543" y="1508"/>
                          <a:pt x="503" y="1548"/>
                          <a:pt x="453" y="1548"/>
                        </a:cubicBezTo>
                        <a:cubicBezTo>
                          <a:pt x="403" y="1548"/>
                          <a:pt x="363" y="1508"/>
                          <a:pt x="363" y="1458"/>
                        </a:cubicBezTo>
                        <a:cubicBezTo>
                          <a:pt x="363" y="628"/>
                          <a:pt x="363" y="628"/>
                          <a:pt x="363" y="628"/>
                        </a:cubicBezTo>
                        <a:cubicBezTo>
                          <a:pt x="363" y="613"/>
                          <a:pt x="358" y="599"/>
                          <a:pt x="349" y="587"/>
                        </a:cubicBezTo>
                        <a:cubicBezTo>
                          <a:pt x="349" y="586"/>
                          <a:pt x="21" y="156"/>
                          <a:pt x="21" y="156"/>
                        </a:cubicBezTo>
                        <a:cubicBezTo>
                          <a:pt x="6" y="137"/>
                          <a:pt x="0" y="114"/>
                          <a:pt x="3"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grpSp>
            <p:grpSp>
              <p:nvGrpSpPr>
                <p:cNvPr id="535" name="Group 534">
                  <a:extLst>
                    <a:ext uri="{FF2B5EF4-FFF2-40B4-BE49-F238E27FC236}">
                      <a16:creationId xmlns:a16="http://schemas.microsoft.com/office/drawing/2014/main" id="{FE5E0D37-3C7E-470E-8A52-5C689AC56CE5}"/>
                    </a:ext>
                  </a:extLst>
                </p:cNvPr>
                <p:cNvGrpSpPr/>
                <p:nvPr/>
              </p:nvGrpSpPr>
              <p:grpSpPr>
                <a:xfrm rot="14017039">
                  <a:off x="9019400" y="6445302"/>
                  <a:ext cx="216529" cy="226316"/>
                  <a:chOff x="5964238" y="2270126"/>
                  <a:chExt cx="280987" cy="293688"/>
                </a:xfrm>
                <a:solidFill>
                  <a:srgbClr val="9D2235"/>
                </a:solidFill>
              </p:grpSpPr>
              <p:sp>
                <p:nvSpPr>
                  <p:cNvPr id="570" name="Freeform 27">
                    <a:extLst>
                      <a:ext uri="{FF2B5EF4-FFF2-40B4-BE49-F238E27FC236}">
                        <a16:creationId xmlns:a16="http://schemas.microsoft.com/office/drawing/2014/main" id="{3355BEAB-7B50-4C6B-8CDC-806FD5A84EA0}"/>
                      </a:ext>
                    </a:extLst>
                  </p:cNvPr>
                  <p:cNvSpPr>
                    <a:spLocks/>
                  </p:cNvSpPr>
                  <p:nvPr/>
                </p:nvSpPr>
                <p:spPr bwMode="auto">
                  <a:xfrm>
                    <a:off x="6153150" y="2297113"/>
                    <a:ext cx="92075" cy="111125"/>
                  </a:xfrm>
                  <a:custGeom>
                    <a:avLst/>
                    <a:gdLst>
                      <a:gd name="T0" fmla="*/ 398 w 488"/>
                      <a:gd name="T1" fmla="*/ 0 h 582"/>
                      <a:gd name="T2" fmla="*/ 326 w 488"/>
                      <a:gd name="T3" fmla="*/ 36 h 582"/>
                      <a:gd name="T4" fmla="*/ 21 w 488"/>
                      <a:gd name="T5" fmla="*/ 437 h 582"/>
                      <a:gd name="T6" fmla="*/ 3 w 488"/>
                      <a:gd name="T7" fmla="*/ 504 h 582"/>
                      <a:gd name="T8" fmla="*/ 38 w 488"/>
                      <a:gd name="T9" fmla="*/ 563 h 582"/>
                      <a:gd name="T10" fmla="*/ 92 w 488"/>
                      <a:gd name="T11" fmla="*/ 582 h 582"/>
                      <a:gd name="T12" fmla="*/ 104 w 488"/>
                      <a:gd name="T13" fmla="*/ 581 h 582"/>
                      <a:gd name="T14" fmla="*/ 164 w 488"/>
                      <a:gd name="T15" fmla="*/ 546 h 582"/>
                      <a:gd name="T16" fmla="*/ 469 w 488"/>
                      <a:gd name="T17" fmla="*/ 145 h 582"/>
                      <a:gd name="T18" fmla="*/ 488 w 488"/>
                      <a:gd name="T19" fmla="*/ 90 h 582"/>
                      <a:gd name="T20" fmla="*/ 398 w 488"/>
                      <a:gd name="T21"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8" h="582">
                        <a:moveTo>
                          <a:pt x="398" y="0"/>
                        </a:moveTo>
                        <a:cubicBezTo>
                          <a:pt x="370" y="0"/>
                          <a:pt x="344" y="13"/>
                          <a:pt x="326" y="36"/>
                        </a:cubicBezTo>
                        <a:cubicBezTo>
                          <a:pt x="21" y="437"/>
                          <a:pt x="21" y="437"/>
                          <a:pt x="21" y="437"/>
                        </a:cubicBezTo>
                        <a:cubicBezTo>
                          <a:pt x="6" y="456"/>
                          <a:pt x="0" y="480"/>
                          <a:pt x="3" y="504"/>
                        </a:cubicBezTo>
                        <a:cubicBezTo>
                          <a:pt x="6" y="527"/>
                          <a:pt x="19" y="549"/>
                          <a:pt x="38" y="563"/>
                        </a:cubicBezTo>
                        <a:cubicBezTo>
                          <a:pt x="53" y="575"/>
                          <a:pt x="72" y="582"/>
                          <a:pt x="92" y="582"/>
                        </a:cubicBezTo>
                        <a:cubicBezTo>
                          <a:pt x="96" y="582"/>
                          <a:pt x="100" y="581"/>
                          <a:pt x="104" y="581"/>
                        </a:cubicBezTo>
                        <a:cubicBezTo>
                          <a:pt x="128" y="578"/>
                          <a:pt x="149" y="565"/>
                          <a:pt x="164" y="546"/>
                        </a:cubicBezTo>
                        <a:cubicBezTo>
                          <a:pt x="469" y="145"/>
                          <a:pt x="469" y="145"/>
                          <a:pt x="469" y="145"/>
                        </a:cubicBezTo>
                        <a:cubicBezTo>
                          <a:pt x="482" y="129"/>
                          <a:pt x="488" y="110"/>
                          <a:pt x="488" y="90"/>
                        </a:cubicBezTo>
                        <a:cubicBezTo>
                          <a:pt x="488" y="41"/>
                          <a:pt x="448" y="0"/>
                          <a:pt x="39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71" name="Freeform 28">
                    <a:extLst>
                      <a:ext uri="{FF2B5EF4-FFF2-40B4-BE49-F238E27FC236}">
                        <a16:creationId xmlns:a16="http://schemas.microsoft.com/office/drawing/2014/main" id="{77A114A5-4677-49C9-BBEA-3B9E141B0A94}"/>
                      </a:ext>
                    </a:extLst>
                  </p:cNvPr>
                  <p:cNvSpPr>
                    <a:spLocks/>
                  </p:cNvSpPr>
                  <p:nvPr/>
                </p:nvSpPr>
                <p:spPr bwMode="auto">
                  <a:xfrm>
                    <a:off x="6108700" y="2270126"/>
                    <a:ext cx="103187" cy="293688"/>
                  </a:xfrm>
                  <a:custGeom>
                    <a:avLst/>
                    <a:gdLst>
                      <a:gd name="T0" fmla="*/ 539 w 542"/>
                      <a:gd name="T1" fmla="*/ 90 h 1548"/>
                      <a:gd name="T2" fmla="*/ 505 w 542"/>
                      <a:gd name="T3" fmla="*/ 30 h 1548"/>
                      <a:gd name="T4" fmla="*/ 378 w 542"/>
                      <a:gd name="T5" fmla="*/ 47 h 1548"/>
                      <a:gd name="T6" fmla="*/ 50 w 542"/>
                      <a:gd name="T7" fmla="*/ 478 h 1548"/>
                      <a:gd name="T8" fmla="*/ 0 w 542"/>
                      <a:gd name="T9" fmla="*/ 628 h 1548"/>
                      <a:gd name="T10" fmla="*/ 0 w 542"/>
                      <a:gd name="T11" fmla="*/ 1458 h 1548"/>
                      <a:gd name="T12" fmla="*/ 90 w 542"/>
                      <a:gd name="T13" fmla="*/ 1548 h 1548"/>
                      <a:gd name="T14" fmla="*/ 180 w 542"/>
                      <a:gd name="T15" fmla="*/ 1458 h 1548"/>
                      <a:gd name="T16" fmla="*/ 180 w 542"/>
                      <a:gd name="T17" fmla="*/ 628 h 1548"/>
                      <a:gd name="T18" fmla="*/ 193 w 542"/>
                      <a:gd name="T19" fmla="*/ 587 h 1548"/>
                      <a:gd name="T20" fmla="*/ 522 w 542"/>
                      <a:gd name="T21" fmla="*/ 156 h 1548"/>
                      <a:gd name="T22" fmla="*/ 539 w 542"/>
                      <a:gd name="T23" fmla="*/ 90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2" h="1548">
                        <a:moveTo>
                          <a:pt x="539" y="90"/>
                        </a:moveTo>
                        <a:cubicBezTo>
                          <a:pt x="536" y="66"/>
                          <a:pt x="524" y="45"/>
                          <a:pt x="505" y="30"/>
                        </a:cubicBezTo>
                        <a:cubicBezTo>
                          <a:pt x="465" y="0"/>
                          <a:pt x="408" y="8"/>
                          <a:pt x="378" y="47"/>
                        </a:cubicBezTo>
                        <a:cubicBezTo>
                          <a:pt x="50" y="478"/>
                          <a:pt x="50" y="478"/>
                          <a:pt x="50" y="478"/>
                        </a:cubicBezTo>
                        <a:cubicBezTo>
                          <a:pt x="17" y="521"/>
                          <a:pt x="0" y="574"/>
                          <a:pt x="0" y="628"/>
                        </a:cubicBezTo>
                        <a:cubicBezTo>
                          <a:pt x="0" y="1458"/>
                          <a:pt x="0" y="1458"/>
                          <a:pt x="0" y="1458"/>
                        </a:cubicBezTo>
                        <a:cubicBezTo>
                          <a:pt x="0" y="1508"/>
                          <a:pt x="40" y="1548"/>
                          <a:pt x="90" y="1548"/>
                        </a:cubicBezTo>
                        <a:cubicBezTo>
                          <a:pt x="139" y="1548"/>
                          <a:pt x="180" y="1508"/>
                          <a:pt x="180" y="1458"/>
                        </a:cubicBezTo>
                        <a:cubicBezTo>
                          <a:pt x="180" y="628"/>
                          <a:pt x="180" y="628"/>
                          <a:pt x="180" y="628"/>
                        </a:cubicBezTo>
                        <a:cubicBezTo>
                          <a:pt x="180" y="613"/>
                          <a:pt x="184" y="599"/>
                          <a:pt x="193" y="587"/>
                        </a:cubicBezTo>
                        <a:cubicBezTo>
                          <a:pt x="194" y="586"/>
                          <a:pt x="522" y="156"/>
                          <a:pt x="522" y="156"/>
                        </a:cubicBezTo>
                        <a:cubicBezTo>
                          <a:pt x="536" y="137"/>
                          <a:pt x="542" y="114"/>
                          <a:pt x="539"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72" name="Freeform 29">
                    <a:extLst>
                      <a:ext uri="{FF2B5EF4-FFF2-40B4-BE49-F238E27FC236}">
                        <a16:creationId xmlns:a16="http://schemas.microsoft.com/office/drawing/2014/main" id="{127EC563-9A2D-48FF-A486-4EE5FBD6D257}"/>
                      </a:ext>
                    </a:extLst>
                  </p:cNvPr>
                  <p:cNvSpPr>
                    <a:spLocks/>
                  </p:cNvSpPr>
                  <p:nvPr/>
                </p:nvSpPr>
                <p:spPr bwMode="auto">
                  <a:xfrm>
                    <a:off x="5964238" y="2297113"/>
                    <a:ext cx="92075" cy="111125"/>
                  </a:xfrm>
                  <a:custGeom>
                    <a:avLst/>
                    <a:gdLst>
                      <a:gd name="T0" fmla="*/ 467 w 488"/>
                      <a:gd name="T1" fmla="*/ 437 h 582"/>
                      <a:gd name="T2" fmla="*/ 162 w 488"/>
                      <a:gd name="T3" fmla="*/ 36 h 582"/>
                      <a:gd name="T4" fmla="*/ 90 w 488"/>
                      <a:gd name="T5" fmla="*/ 0 h 582"/>
                      <a:gd name="T6" fmla="*/ 0 w 488"/>
                      <a:gd name="T7" fmla="*/ 90 h 582"/>
                      <a:gd name="T8" fmla="*/ 19 w 488"/>
                      <a:gd name="T9" fmla="*/ 145 h 582"/>
                      <a:gd name="T10" fmla="*/ 324 w 488"/>
                      <a:gd name="T11" fmla="*/ 546 h 582"/>
                      <a:gd name="T12" fmla="*/ 384 w 488"/>
                      <a:gd name="T13" fmla="*/ 581 h 582"/>
                      <a:gd name="T14" fmla="*/ 396 w 488"/>
                      <a:gd name="T15" fmla="*/ 582 h 582"/>
                      <a:gd name="T16" fmla="*/ 450 w 488"/>
                      <a:gd name="T17" fmla="*/ 563 h 582"/>
                      <a:gd name="T18" fmla="*/ 485 w 488"/>
                      <a:gd name="T19" fmla="*/ 504 h 582"/>
                      <a:gd name="T20" fmla="*/ 467 w 488"/>
                      <a:gd name="T21" fmla="*/ 437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8" h="582">
                        <a:moveTo>
                          <a:pt x="467" y="437"/>
                        </a:moveTo>
                        <a:cubicBezTo>
                          <a:pt x="162" y="36"/>
                          <a:pt x="162" y="36"/>
                          <a:pt x="162" y="36"/>
                        </a:cubicBezTo>
                        <a:cubicBezTo>
                          <a:pt x="144" y="13"/>
                          <a:pt x="118" y="0"/>
                          <a:pt x="90" y="0"/>
                        </a:cubicBezTo>
                        <a:cubicBezTo>
                          <a:pt x="40" y="0"/>
                          <a:pt x="0" y="41"/>
                          <a:pt x="0" y="90"/>
                        </a:cubicBezTo>
                        <a:cubicBezTo>
                          <a:pt x="0" y="110"/>
                          <a:pt x="6" y="129"/>
                          <a:pt x="19" y="145"/>
                        </a:cubicBezTo>
                        <a:cubicBezTo>
                          <a:pt x="324" y="546"/>
                          <a:pt x="324" y="546"/>
                          <a:pt x="324" y="546"/>
                        </a:cubicBezTo>
                        <a:cubicBezTo>
                          <a:pt x="339" y="565"/>
                          <a:pt x="360" y="578"/>
                          <a:pt x="384" y="581"/>
                        </a:cubicBezTo>
                        <a:cubicBezTo>
                          <a:pt x="388" y="581"/>
                          <a:pt x="392" y="582"/>
                          <a:pt x="396" y="582"/>
                        </a:cubicBezTo>
                        <a:cubicBezTo>
                          <a:pt x="416" y="582"/>
                          <a:pt x="435" y="575"/>
                          <a:pt x="450" y="563"/>
                        </a:cubicBezTo>
                        <a:cubicBezTo>
                          <a:pt x="469" y="549"/>
                          <a:pt x="482" y="527"/>
                          <a:pt x="485" y="504"/>
                        </a:cubicBezTo>
                        <a:cubicBezTo>
                          <a:pt x="488" y="480"/>
                          <a:pt x="482" y="456"/>
                          <a:pt x="467" y="4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73" name="Freeform 30">
                    <a:extLst>
                      <a:ext uri="{FF2B5EF4-FFF2-40B4-BE49-F238E27FC236}">
                        <a16:creationId xmlns:a16="http://schemas.microsoft.com/office/drawing/2014/main" id="{52A4CCDF-5742-4868-BCEF-55379CFB69F5}"/>
                      </a:ext>
                    </a:extLst>
                  </p:cNvPr>
                  <p:cNvSpPr>
                    <a:spLocks/>
                  </p:cNvSpPr>
                  <p:nvPr/>
                </p:nvSpPr>
                <p:spPr bwMode="auto">
                  <a:xfrm>
                    <a:off x="5997575" y="2270126"/>
                    <a:ext cx="103187" cy="293688"/>
                  </a:xfrm>
                  <a:custGeom>
                    <a:avLst/>
                    <a:gdLst>
                      <a:gd name="T0" fmla="*/ 3 w 543"/>
                      <a:gd name="T1" fmla="*/ 90 h 1548"/>
                      <a:gd name="T2" fmla="*/ 38 w 543"/>
                      <a:gd name="T3" fmla="*/ 30 h 1548"/>
                      <a:gd name="T4" fmla="*/ 164 w 543"/>
                      <a:gd name="T5" fmla="*/ 47 h 1548"/>
                      <a:gd name="T6" fmla="*/ 492 w 543"/>
                      <a:gd name="T7" fmla="*/ 478 h 1548"/>
                      <a:gd name="T8" fmla="*/ 543 w 543"/>
                      <a:gd name="T9" fmla="*/ 628 h 1548"/>
                      <a:gd name="T10" fmla="*/ 543 w 543"/>
                      <a:gd name="T11" fmla="*/ 1458 h 1548"/>
                      <a:gd name="T12" fmla="*/ 453 w 543"/>
                      <a:gd name="T13" fmla="*/ 1548 h 1548"/>
                      <a:gd name="T14" fmla="*/ 363 w 543"/>
                      <a:gd name="T15" fmla="*/ 1458 h 1548"/>
                      <a:gd name="T16" fmla="*/ 363 w 543"/>
                      <a:gd name="T17" fmla="*/ 628 h 1548"/>
                      <a:gd name="T18" fmla="*/ 349 w 543"/>
                      <a:gd name="T19" fmla="*/ 587 h 1548"/>
                      <a:gd name="T20" fmla="*/ 21 w 543"/>
                      <a:gd name="T21" fmla="*/ 156 h 1548"/>
                      <a:gd name="T22" fmla="*/ 3 w 543"/>
                      <a:gd name="T23" fmla="*/ 90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3" h="1548">
                        <a:moveTo>
                          <a:pt x="3" y="90"/>
                        </a:moveTo>
                        <a:cubicBezTo>
                          <a:pt x="7" y="66"/>
                          <a:pt x="19" y="45"/>
                          <a:pt x="38" y="30"/>
                        </a:cubicBezTo>
                        <a:cubicBezTo>
                          <a:pt x="77" y="0"/>
                          <a:pt x="134" y="8"/>
                          <a:pt x="164" y="47"/>
                        </a:cubicBezTo>
                        <a:cubicBezTo>
                          <a:pt x="492" y="478"/>
                          <a:pt x="492" y="478"/>
                          <a:pt x="492" y="478"/>
                        </a:cubicBezTo>
                        <a:cubicBezTo>
                          <a:pt x="525" y="521"/>
                          <a:pt x="543" y="574"/>
                          <a:pt x="543" y="628"/>
                        </a:cubicBezTo>
                        <a:cubicBezTo>
                          <a:pt x="543" y="1458"/>
                          <a:pt x="543" y="1458"/>
                          <a:pt x="543" y="1458"/>
                        </a:cubicBezTo>
                        <a:cubicBezTo>
                          <a:pt x="543" y="1508"/>
                          <a:pt x="503" y="1548"/>
                          <a:pt x="453" y="1548"/>
                        </a:cubicBezTo>
                        <a:cubicBezTo>
                          <a:pt x="403" y="1548"/>
                          <a:pt x="363" y="1508"/>
                          <a:pt x="363" y="1458"/>
                        </a:cubicBezTo>
                        <a:cubicBezTo>
                          <a:pt x="363" y="628"/>
                          <a:pt x="363" y="628"/>
                          <a:pt x="363" y="628"/>
                        </a:cubicBezTo>
                        <a:cubicBezTo>
                          <a:pt x="363" y="613"/>
                          <a:pt x="358" y="599"/>
                          <a:pt x="349" y="587"/>
                        </a:cubicBezTo>
                        <a:cubicBezTo>
                          <a:pt x="349" y="586"/>
                          <a:pt x="21" y="156"/>
                          <a:pt x="21" y="156"/>
                        </a:cubicBezTo>
                        <a:cubicBezTo>
                          <a:pt x="6" y="137"/>
                          <a:pt x="0" y="114"/>
                          <a:pt x="3"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grpSp>
            <p:grpSp>
              <p:nvGrpSpPr>
                <p:cNvPr id="536" name="Group 535">
                  <a:extLst>
                    <a:ext uri="{FF2B5EF4-FFF2-40B4-BE49-F238E27FC236}">
                      <a16:creationId xmlns:a16="http://schemas.microsoft.com/office/drawing/2014/main" id="{36647C6E-26C4-49B8-BE93-7EDE42FD6651}"/>
                    </a:ext>
                  </a:extLst>
                </p:cNvPr>
                <p:cNvGrpSpPr/>
                <p:nvPr/>
              </p:nvGrpSpPr>
              <p:grpSpPr>
                <a:xfrm rot="5400000">
                  <a:off x="8342771" y="6361901"/>
                  <a:ext cx="216529" cy="226316"/>
                  <a:chOff x="5964238" y="2270126"/>
                  <a:chExt cx="280987" cy="293688"/>
                </a:xfrm>
                <a:solidFill>
                  <a:srgbClr val="92D050"/>
                </a:solidFill>
              </p:grpSpPr>
              <p:sp>
                <p:nvSpPr>
                  <p:cNvPr id="566" name="Freeform 27">
                    <a:extLst>
                      <a:ext uri="{FF2B5EF4-FFF2-40B4-BE49-F238E27FC236}">
                        <a16:creationId xmlns:a16="http://schemas.microsoft.com/office/drawing/2014/main" id="{37AD0588-0957-4BC2-9E3E-B6DD7FE5DC8F}"/>
                      </a:ext>
                    </a:extLst>
                  </p:cNvPr>
                  <p:cNvSpPr>
                    <a:spLocks/>
                  </p:cNvSpPr>
                  <p:nvPr/>
                </p:nvSpPr>
                <p:spPr bwMode="auto">
                  <a:xfrm>
                    <a:off x="6153150" y="2297113"/>
                    <a:ext cx="92075" cy="111125"/>
                  </a:xfrm>
                  <a:custGeom>
                    <a:avLst/>
                    <a:gdLst>
                      <a:gd name="T0" fmla="*/ 398 w 488"/>
                      <a:gd name="T1" fmla="*/ 0 h 582"/>
                      <a:gd name="T2" fmla="*/ 326 w 488"/>
                      <a:gd name="T3" fmla="*/ 36 h 582"/>
                      <a:gd name="T4" fmla="*/ 21 w 488"/>
                      <a:gd name="T5" fmla="*/ 437 h 582"/>
                      <a:gd name="T6" fmla="*/ 3 w 488"/>
                      <a:gd name="T7" fmla="*/ 504 h 582"/>
                      <a:gd name="T8" fmla="*/ 38 w 488"/>
                      <a:gd name="T9" fmla="*/ 563 h 582"/>
                      <a:gd name="T10" fmla="*/ 92 w 488"/>
                      <a:gd name="T11" fmla="*/ 582 h 582"/>
                      <a:gd name="T12" fmla="*/ 104 w 488"/>
                      <a:gd name="T13" fmla="*/ 581 h 582"/>
                      <a:gd name="T14" fmla="*/ 164 w 488"/>
                      <a:gd name="T15" fmla="*/ 546 h 582"/>
                      <a:gd name="T16" fmla="*/ 469 w 488"/>
                      <a:gd name="T17" fmla="*/ 145 h 582"/>
                      <a:gd name="T18" fmla="*/ 488 w 488"/>
                      <a:gd name="T19" fmla="*/ 90 h 582"/>
                      <a:gd name="T20" fmla="*/ 398 w 488"/>
                      <a:gd name="T21"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8" h="582">
                        <a:moveTo>
                          <a:pt x="398" y="0"/>
                        </a:moveTo>
                        <a:cubicBezTo>
                          <a:pt x="370" y="0"/>
                          <a:pt x="344" y="13"/>
                          <a:pt x="326" y="36"/>
                        </a:cubicBezTo>
                        <a:cubicBezTo>
                          <a:pt x="21" y="437"/>
                          <a:pt x="21" y="437"/>
                          <a:pt x="21" y="437"/>
                        </a:cubicBezTo>
                        <a:cubicBezTo>
                          <a:pt x="6" y="456"/>
                          <a:pt x="0" y="480"/>
                          <a:pt x="3" y="504"/>
                        </a:cubicBezTo>
                        <a:cubicBezTo>
                          <a:pt x="6" y="527"/>
                          <a:pt x="19" y="549"/>
                          <a:pt x="38" y="563"/>
                        </a:cubicBezTo>
                        <a:cubicBezTo>
                          <a:pt x="53" y="575"/>
                          <a:pt x="72" y="582"/>
                          <a:pt x="92" y="582"/>
                        </a:cubicBezTo>
                        <a:cubicBezTo>
                          <a:pt x="96" y="582"/>
                          <a:pt x="100" y="581"/>
                          <a:pt x="104" y="581"/>
                        </a:cubicBezTo>
                        <a:cubicBezTo>
                          <a:pt x="128" y="578"/>
                          <a:pt x="149" y="565"/>
                          <a:pt x="164" y="546"/>
                        </a:cubicBezTo>
                        <a:cubicBezTo>
                          <a:pt x="469" y="145"/>
                          <a:pt x="469" y="145"/>
                          <a:pt x="469" y="145"/>
                        </a:cubicBezTo>
                        <a:cubicBezTo>
                          <a:pt x="482" y="129"/>
                          <a:pt x="488" y="110"/>
                          <a:pt x="488" y="90"/>
                        </a:cubicBezTo>
                        <a:cubicBezTo>
                          <a:pt x="488" y="41"/>
                          <a:pt x="448" y="0"/>
                          <a:pt x="39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dirty="0">
                      <a:solidFill>
                        <a:prstClr val="black"/>
                      </a:solidFill>
                    </a:endParaRPr>
                  </a:p>
                </p:txBody>
              </p:sp>
              <p:sp>
                <p:nvSpPr>
                  <p:cNvPr id="567" name="Freeform 28">
                    <a:extLst>
                      <a:ext uri="{FF2B5EF4-FFF2-40B4-BE49-F238E27FC236}">
                        <a16:creationId xmlns:a16="http://schemas.microsoft.com/office/drawing/2014/main" id="{FF235317-77F7-482C-A5E9-A7BFCEE81348}"/>
                      </a:ext>
                    </a:extLst>
                  </p:cNvPr>
                  <p:cNvSpPr>
                    <a:spLocks/>
                  </p:cNvSpPr>
                  <p:nvPr/>
                </p:nvSpPr>
                <p:spPr bwMode="auto">
                  <a:xfrm>
                    <a:off x="6108700" y="2270126"/>
                    <a:ext cx="103187" cy="293688"/>
                  </a:xfrm>
                  <a:custGeom>
                    <a:avLst/>
                    <a:gdLst>
                      <a:gd name="T0" fmla="*/ 539 w 542"/>
                      <a:gd name="T1" fmla="*/ 90 h 1548"/>
                      <a:gd name="T2" fmla="*/ 505 w 542"/>
                      <a:gd name="T3" fmla="*/ 30 h 1548"/>
                      <a:gd name="T4" fmla="*/ 378 w 542"/>
                      <a:gd name="T5" fmla="*/ 47 h 1548"/>
                      <a:gd name="T6" fmla="*/ 50 w 542"/>
                      <a:gd name="T7" fmla="*/ 478 h 1548"/>
                      <a:gd name="T8" fmla="*/ 0 w 542"/>
                      <a:gd name="T9" fmla="*/ 628 h 1548"/>
                      <a:gd name="T10" fmla="*/ 0 w 542"/>
                      <a:gd name="T11" fmla="*/ 1458 h 1548"/>
                      <a:gd name="T12" fmla="*/ 90 w 542"/>
                      <a:gd name="T13" fmla="*/ 1548 h 1548"/>
                      <a:gd name="T14" fmla="*/ 180 w 542"/>
                      <a:gd name="T15" fmla="*/ 1458 h 1548"/>
                      <a:gd name="T16" fmla="*/ 180 w 542"/>
                      <a:gd name="T17" fmla="*/ 628 h 1548"/>
                      <a:gd name="T18" fmla="*/ 193 w 542"/>
                      <a:gd name="T19" fmla="*/ 587 h 1548"/>
                      <a:gd name="T20" fmla="*/ 522 w 542"/>
                      <a:gd name="T21" fmla="*/ 156 h 1548"/>
                      <a:gd name="T22" fmla="*/ 539 w 542"/>
                      <a:gd name="T23" fmla="*/ 90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2" h="1548">
                        <a:moveTo>
                          <a:pt x="539" y="90"/>
                        </a:moveTo>
                        <a:cubicBezTo>
                          <a:pt x="536" y="66"/>
                          <a:pt x="524" y="45"/>
                          <a:pt x="505" y="30"/>
                        </a:cubicBezTo>
                        <a:cubicBezTo>
                          <a:pt x="465" y="0"/>
                          <a:pt x="408" y="8"/>
                          <a:pt x="378" y="47"/>
                        </a:cubicBezTo>
                        <a:cubicBezTo>
                          <a:pt x="50" y="478"/>
                          <a:pt x="50" y="478"/>
                          <a:pt x="50" y="478"/>
                        </a:cubicBezTo>
                        <a:cubicBezTo>
                          <a:pt x="17" y="521"/>
                          <a:pt x="0" y="574"/>
                          <a:pt x="0" y="628"/>
                        </a:cubicBezTo>
                        <a:cubicBezTo>
                          <a:pt x="0" y="1458"/>
                          <a:pt x="0" y="1458"/>
                          <a:pt x="0" y="1458"/>
                        </a:cubicBezTo>
                        <a:cubicBezTo>
                          <a:pt x="0" y="1508"/>
                          <a:pt x="40" y="1548"/>
                          <a:pt x="90" y="1548"/>
                        </a:cubicBezTo>
                        <a:cubicBezTo>
                          <a:pt x="139" y="1548"/>
                          <a:pt x="180" y="1508"/>
                          <a:pt x="180" y="1458"/>
                        </a:cubicBezTo>
                        <a:cubicBezTo>
                          <a:pt x="180" y="628"/>
                          <a:pt x="180" y="628"/>
                          <a:pt x="180" y="628"/>
                        </a:cubicBezTo>
                        <a:cubicBezTo>
                          <a:pt x="180" y="613"/>
                          <a:pt x="184" y="599"/>
                          <a:pt x="193" y="587"/>
                        </a:cubicBezTo>
                        <a:cubicBezTo>
                          <a:pt x="194" y="586"/>
                          <a:pt x="522" y="156"/>
                          <a:pt x="522" y="156"/>
                        </a:cubicBezTo>
                        <a:cubicBezTo>
                          <a:pt x="536" y="137"/>
                          <a:pt x="542" y="114"/>
                          <a:pt x="539"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dirty="0">
                      <a:solidFill>
                        <a:prstClr val="black"/>
                      </a:solidFill>
                    </a:endParaRPr>
                  </a:p>
                </p:txBody>
              </p:sp>
              <p:sp>
                <p:nvSpPr>
                  <p:cNvPr id="568" name="Freeform 29">
                    <a:extLst>
                      <a:ext uri="{FF2B5EF4-FFF2-40B4-BE49-F238E27FC236}">
                        <a16:creationId xmlns:a16="http://schemas.microsoft.com/office/drawing/2014/main" id="{C90FC29D-CEF1-4F2E-9CF3-FA0F43868EA9}"/>
                      </a:ext>
                    </a:extLst>
                  </p:cNvPr>
                  <p:cNvSpPr>
                    <a:spLocks/>
                  </p:cNvSpPr>
                  <p:nvPr/>
                </p:nvSpPr>
                <p:spPr bwMode="auto">
                  <a:xfrm>
                    <a:off x="5964238" y="2297113"/>
                    <a:ext cx="92075" cy="111125"/>
                  </a:xfrm>
                  <a:custGeom>
                    <a:avLst/>
                    <a:gdLst>
                      <a:gd name="T0" fmla="*/ 467 w 488"/>
                      <a:gd name="T1" fmla="*/ 437 h 582"/>
                      <a:gd name="T2" fmla="*/ 162 w 488"/>
                      <a:gd name="T3" fmla="*/ 36 h 582"/>
                      <a:gd name="T4" fmla="*/ 90 w 488"/>
                      <a:gd name="T5" fmla="*/ 0 h 582"/>
                      <a:gd name="T6" fmla="*/ 0 w 488"/>
                      <a:gd name="T7" fmla="*/ 90 h 582"/>
                      <a:gd name="T8" fmla="*/ 19 w 488"/>
                      <a:gd name="T9" fmla="*/ 145 h 582"/>
                      <a:gd name="T10" fmla="*/ 324 w 488"/>
                      <a:gd name="T11" fmla="*/ 546 h 582"/>
                      <a:gd name="T12" fmla="*/ 384 w 488"/>
                      <a:gd name="T13" fmla="*/ 581 h 582"/>
                      <a:gd name="T14" fmla="*/ 396 w 488"/>
                      <a:gd name="T15" fmla="*/ 582 h 582"/>
                      <a:gd name="T16" fmla="*/ 450 w 488"/>
                      <a:gd name="T17" fmla="*/ 563 h 582"/>
                      <a:gd name="T18" fmla="*/ 485 w 488"/>
                      <a:gd name="T19" fmla="*/ 504 h 582"/>
                      <a:gd name="T20" fmla="*/ 467 w 488"/>
                      <a:gd name="T21" fmla="*/ 437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8" h="582">
                        <a:moveTo>
                          <a:pt x="467" y="437"/>
                        </a:moveTo>
                        <a:cubicBezTo>
                          <a:pt x="162" y="36"/>
                          <a:pt x="162" y="36"/>
                          <a:pt x="162" y="36"/>
                        </a:cubicBezTo>
                        <a:cubicBezTo>
                          <a:pt x="144" y="13"/>
                          <a:pt x="118" y="0"/>
                          <a:pt x="90" y="0"/>
                        </a:cubicBezTo>
                        <a:cubicBezTo>
                          <a:pt x="40" y="0"/>
                          <a:pt x="0" y="41"/>
                          <a:pt x="0" y="90"/>
                        </a:cubicBezTo>
                        <a:cubicBezTo>
                          <a:pt x="0" y="110"/>
                          <a:pt x="6" y="129"/>
                          <a:pt x="19" y="145"/>
                        </a:cubicBezTo>
                        <a:cubicBezTo>
                          <a:pt x="324" y="546"/>
                          <a:pt x="324" y="546"/>
                          <a:pt x="324" y="546"/>
                        </a:cubicBezTo>
                        <a:cubicBezTo>
                          <a:pt x="339" y="565"/>
                          <a:pt x="360" y="578"/>
                          <a:pt x="384" y="581"/>
                        </a:cubicBezTo>
                        <a:cubicBezTo>
                          <a:pt x="388" y="581"/>
                          <a:pt x="392" y="582"/>
                          <a:pt x="396" y="582"/>
                        </a:cubicBezTo>
                        <a:cubicBezTo>
                          <a:pt x="416" y="582"/>
                          <a:pt x="435" y="575"/>
                          <a:pt x="450" y="563"/>
                        </a:cubicBezTo>
                        <a:cubicBezTo>
                          <a:pt x="469" y="549"/>
                          <a:pt x="482" y="527"/>
                          <a:pt x="485" y="504"/>
                        </a:cubicBezTo>
                        <a:cubicBezTo>
                          <a:pt x="488" y="480"/>
                          <a:pt x="482" y="456"/>
                          <a:pt x="467" y="4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dirty="0">
                      <a:solidFill>
                        <a:prstClr val="black"/>
                      </a:solidFill>
                    </a:endParaRPr>
                  </a:p>
                </p:txBody>
              </p:sp>
              <p:sp>
                <p:nvSpPr>
                  <p:cNvPr id="569" name="Freeform 30">
                    <a:extLst>
                      <a:ext uri="{FF2B5EF4-FFF2-40B4-BE49-F238E27FC236}">
                        <a16:creationId xmlns:a16="http://schemas.microsoft.com/office/drawing/2014/main" id="{289495BA-71CD-4327-B1DA-14BB6D77151A}"/>
                      </a:ext>
                    </a:extLst>
                  </p:cNvPr>
                  <p:cNvSpPr>
                    <a:spLocks/>
                  </p:cNvSpPr>
                  <p:nvPr/>
                </p:nvSpPr>
                <p:spPr bwMode="auto">
                  <a:xfrm>
                    <a:off x="5997575" y="2270126"/>
                    <a:ext cx="103187" cy="293688"/>
                  </a:xfrm>
                  <a:custGeom>
                    <a:avLst/>
                    <a:gdLst>
                      <a:gd name="T0" fmla="*/ 3 w 543"/>
                      <a:gd name="T1" fmla="*/ 90 h 1548"/>
                      <a:gd name="T2" fmla="*/ 38 w 543"/>
                      <a:gd name="T3" fmla="*/ 30 h 1548"/>
                      <a:gd name="T4" fmla="*/ 164 w 543"/>
                      <a:gd name="T5" fmla="*/ 47 h 1548"/>
                      <a:gd name="T6" fmla="*/ 492 w 543"/>
                      <a:gd name="T7" fmla="*/ 478 h 1548"/>
                      <a:gd name="T8" fmla="*/ 543 w 543"/>
                      <a:gd name="T9" fmla="*/ 628 h 1548"/>
                      <a:gd name="T10" fmla="*/ 543 w 543"/>
                      <a:gd name="T11" fmla="*/ 1458 h 1548"/>
                      <a:gd name="T12" fmla="*/ 453 w 543"/>
                      <a:gd name="T13" fmla="*/ 1548 h 1548"/>
                      <a:gd name="T14" fmla="*/ 363 w 543"/>
                      <a:gd name="T15" fmla="*/ 1458 h 1548"/>
                      <a:gd name="T16" fmla="*/ 363 w 543"/>
                      <a:gd name="T17" fmla="*/ 628 h 1548"/>
                      <a:gd name="T18" fmla="*/ 349 w 543"/>
                      <a:gd name="T19" fmla="*/ 587 h 1548"/>
                      <a:gd name="T20" fmla="*/ 21 w 543"/>
                      <a:gd name="T21" fmla="*/ 156 h 1548"/>
                      <a:gd name="T22" fmla="*/ 3 w 543"/>
                      <a:gd name="T23" fmla="*/ 90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3" h="1548">
                        <a:moveTo>
                          <a:pt x="3" y="90"/>
                        </a:moveTo>
                        <a:cubicBezTo>
                          <a:pt x="7" y="66"/>
                          <a:pt x="19" y="45"/>
                          <a:pt x="38" y="30"/>
                        </a:cubicBezTo>
                        <a:cubicBezTo>
                          <a:pt x="77" y="0"/>
                          <a:pt x="134" y="8"/>
                          <a:pt x="164" y="47"/>
                        </a:cubicBezTo>
                        <a:cubicBezTo>
                          <a:pt x="492" y="478"/>
                          <a:pt x="492" y="478"/>
                          <a:pt x="492" y="478"/>
                        </a:cubicBezTo>
                        <a:cubicBezTo>
                          <a:pt x="525" y="521"/>
                          <a:pt x="543" y="574"/>
                          <a:pt x="543" y="628"/>
                        </a:cubicBezTo>
                        <a:cubicBezTo>
                          <a:pt x="543" y="1458"/>
                          <a:pt x="543" y="1458"/>
                          <a:pt x="543" y="1458"/>
                        </a:cubicBezTo>
                        <a:cubicBezTo>
                          <a:pt x="543" y="1508"/>
                          <a:pt x="503" y="1548"/>
                          <a:pt x="453" y="1548"/>
                        </a:cubicBezTo>
                        <a:cubicBezTo>
                          <a:pt x="403" y="1548"/>
                          <a:pt x="363" y="1508"/>
                          <a:pt x="363" y="1458"/>
                        </a:cubicBezTo>
                        <a:cubicBezTo>
                          <a:pt x="363" y="628"/>
                          <a:pt x="363" y="628"/>
                          <a:pt x="363" y="628"/>
                        </a:cubicBezTo>
                        <a:cubicBezTo>
                          <a:pt x="363" y="613"/>
                          <a:pt x="358" y="599"/>
                          <a:pt x="349" y="587"/>
                        </a:cubicBezTo>
                        <a:cubicBezTo>
                          <a:pt x="349" y="586"/>
                          <a:pt x="21" y="156"/>
                          <a:pt x="21" y="156"/>
                        </a:cubicBezTo>
                        <a:cubicBezTo>
                          <a:pt x="6" y="137"/>
                          <a:pt x="0" y="114"/>
                          <a:pt x="3"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dirty="0">
                      <a:solidFill>
                        <a:prstClr val="black"/>
                      </a:solidFill>
                    </a:endParaRPr>
                  </a:p>
                </p:txBody>
              </p:sp>
            </p:grpSp>
            <p:grpSp>
              <p:nvGrpSpPr>
                <p:cNvPr id="537" name="Group 536">
                  <a:extLst>
                    <a:ext uri="{FF2B5EF4-FFF2-40B4-BE49-F238E27FC236}">
                      <a16:creationId xmlns:a16="http://schemas.microsoft.com/office/drawing/2014/main" id="{F26E3A09-FFE9-434D-AB42-8BC0C7C3BE1D}"/>
                    </a:ext>
                  </a:extLst>
                </p:cNvPr>
                <p:cNvGrpSpPr/>
                <p:nvPr/>
              </p:nvGrpSpPr>
              <p:grpSpPr>
                <a:xfrm rot="5400000">
                  <a:off x="8100984" y="6894793"/>
                  <a:ext cx="216529" cy="226316"/>
                  <a:chOff x="5964238" y="2270126"/>
                  <a:chExt cx="280987" cy="293688"/>
                </a:xfrm>
                <a:solidFill>
                  <a:srgbClr val="92D050"/>
                </a:solidFill>
              </p:grpSpPr>
              <p:sp>
                <p:nvSpPr>
                  <p:cNvPr id="562" name="Freeform 27">
                    <a:extLst>
                      <a:ext uri="{FF2B5EF4-FFF2-40B4-BE49-F238E27FC236}">
                        <a16:creationId xmlns:a16="http://schemas.microsoft.com/office/drawing/2014/main" id="{99B79A23-67D9-41E9-9978-5213BB0CDF03}"/>
                      </a:ext>
                    </a:extLst>
                  </p:cNvPr>
                  <p:cNvSpPr>
                    <a:spLocks/>
                  </p:cNvSpPr>
                  <p:nvPr/>
                </p:nvSpPr>
                <p:spPr bwMode="auto">
                  <a:xfrm>
                    <a:off x="6153150" y="2297113"/>
                    <a:ext cx="92075" cy="111125"/>
                  </a:xfrm>
                  <a:custGeom>
                    <a:avLst/>
                    <a:gdLst>
                      <a:gd name="T0" fmla="*/ 398 w 488"/>
                      <a:gd name="T1" fmla="*/ 0 h 582"/>
                      <a:gd name="T2" fmla="*/ 326 w 488"/>
                      <a:gd name="T3" fmla="*/ 36 h 582"/>
                      <a:gd name="T4" fmla="*/ 21 w 488"/>
                      <a:gd name="T5" fmla="*/ 437 h 582"/>
                      <a:gd name="T6" fmla="*/ 3 w 488"/>
                      <a:gd name="T7" fmla="*/ 504 h 582"/>
                      <a:gd name="T8" fmla="*/ 38 w 488"/>
                      <a:gd name="T9" fmla="*/ 563 h 582"/>
                      <a:gd name="T10" fmla="*/ 92 w 488"/>
                      <a:gd name="T11" fmla="*/ 582 h 582"/>
                      <a:gd name="T12" fmla="*/ 104 w 488"/>
                      <a:gd name="T13" fmla="*/ 581 h 582"/>
                      <a:gd name="T14" fmla="*/ 164 w 488"/>
                      <a:gd name="T15" fmla="*/ 546 h 582"/>
                      <a:gd name="T16" fmla="*/ 469 w 488"/>
                      <a:gd name="T17" fmla="*/ 145 h 582"/>
                      <a:gd name="T18" fmla="*/ 488 w 488"/>
                      <a:gd name="T19" fmla="*/ 90 h 582"/>
                      <a:gd name="T20" fmla="*/ 398 w 488"/>
                      <a:gd name="T21"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8" h="582">
                        <a:moveTo>
                          <a:pt x="398" y="0"/>
                        </a:moveTo>
                        <a:cubicBezTo>
                          <a:pt x="370" y="0"/>
                          <a:pt x="344" y="13"/>
                          <a:pt x="326" y="36"/>
                        </a:cubicBezTo>
                        <a:cubicBezTo>
                          <a:pt x="21" y="437"/>
                          <a:pt x="21" y="437"/>
                          <a:pt x="21" y="437"/>
                        </a:cubicBezTo>
                        <a:cubicBezTo>
                          <a:pt x="6" y="456"/>
                          <a:pt x="0" y="480"/>
                          <a:pt x="3" y="504"/>
                        </a:cubicBezTo>
                        <a:cubicBezTo>
                          <a:pt x="6" y="527"/>
                          <a:pt x="19" y="549"/>
                          <a:pt x="38" y="563"/>
                        </a:cubicBezTo>
                        <a:cubicBezTo>
                          <a:pt x="53" y="575"/>
                          <a:pt x="72" y="582"/>
                          <a:pt x="92" y="582"/>
                        </a:cubicBezTo>
                        <a:cubicBezTo>
                          <a:pt x="96" y="582"/>
                          <a:pt x="100" y="581"/>
                          <a:pt x="104" y="581"/>
                        </a:cubicBezTo>
                        <a:cubicBezTo>
                          <a:pt x="128" y="578"/>
                          <a:pt x="149" y="565"/>
                          <a:pt x="164" y="546"/>
                        </a:cubicBezTo>
                        <a:cubicBezTo>
                          <a:pt x="469" y="145"/>
                          <a:pt x="469" y="145"/>
                          <a:pt x="469" y="145"/>
                        </a:cubicBezTo>
                        <a:cubicBezTo>
                          <a:pt x="482" y="129"/>
                          <a:pt x="488" y="110"/>
                          <a:pt x="488" y="90"/>
                        </a:cubicBezTo>
                        <a:cubicBezTo>
                          <a:pt x="488" y="41"/>
                          <a:pt x="448" y="0"/>
                          <a:pt x="39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dirty="0">
                      <a:solidFill>
                        <a:prstClr val="black"/>
                      </a:solidFill>
                    </a:endParaRPr>
                  </a:p>
                </p:txBody>
              </p:sp>
              <p:sp>
                <p:nvSpPr>
                  <p:cNvPr id="563" name="Freeform 28">
                    <a:extLst>
                      <a:ext uri="{FF2B5EF4-FFF2-40B4-BE49-F238E27FC236}">
                        <a16:creationId xmlns:a16="http://schemas.microsoft.com/office/drawing/2014/main" id="{72CD0773-A45E-46DA-A49B-6320679782B4}"/>
                      </a:ext>
                    </a:extLst>
                  </p:cNvPr>
                  <p:cNvSpPr>
                    <a:spLocks/>
                  </p:cNvSpPr>
                  <p:nvPr/>
                </p:nvSpPr>
                <p:spPr bwMode="auto">
                  <a:xfrm>
                    <a:off x="6108700" y="2270126"/>
                    <a:ext cx="103187" cy="293688"/>
                  </a:xfrm>
                  <a:custGeom>
                    <a:avLst/>
                    <a:gdLst>
                      <a:gd name="T0" fmla="*/ 539 w 542"/>
                      <a:gd name="T1" fmla="*/ 90 h 1548"/>
                      <a:gd name="T2" fmla="*/ 505 w 542"/>
                      <a:gd name="T3" fmla="*/ 30 h 1548"/>
                      <a:gd name="T4" fmla="*/ 378 w 542"/>
                      <a:gd name="T5" fmla="*/ 47 h 1548"/>
                      <a:gd name="T6" fmla="*/ 50 w 542"/>
                      <a:gd name="T7" fmla="*/ 478 h 1548"/>
                      <a:gd name="T8" fmla="*/ 0 w 542"/>
                      <a:gd name="T9" fmla="*/ 628 h 1548"/>
                      <a:gd name="T10" fmla="*/ 0 w 542"/>
                      <a:gd name="T11" fmla="*/ 1458 h 1548"/>
                      <a:gd name="T12" fmla="*/ 90 w 542"/>
                      <a:gd name="T13" fmla="*/ 1548 h 1548"/>
                      <a:gd name="T14" fmla="*/ 180 w 542"/>
                      <a:gd name="T15" fmla="*/ 1458 h 1548"/>
                      <a:gd name="T16" fmla="*/ 180 w 542"/>
                      <a:gd name="T17" fmla="*/ 628 h 1548"/>
                      <a:gd name="T18" fmla="*/ 193 w 542"/>
                      <a:gd name="T19" fmla="*/ 587 h 1548"/>
                      <a:gd name="T20" fmla="*/ 522 w 542"/>
                      <a:gd name="T21" fmla="*/ 156 h 1548"/>
                      <a:gd name="T22" fmla="*/ 539 w 542"/>
                      <a:gd name="T23" fmla="*/ 90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2" h="1548">
                        <a:moveTo>
                          <a:pt x="539" y="90"/>
                        </a:moveTo>
                        <a:cubicBezTo>
                          <a:pt x="536" y="66"/>
                          <a:pt x="524" y="45"/>
                          <a:pt x="505" y="30"/>
                        </a:cubicBezTo>
                        <a:cubicBezTo>
                          <a:pt x="465" y="0"/>
                          <a:pt x="408" y="8"/>
                          <a:pt x="378" y="47"/>
                        </a:cubicBezTo>
                        <a:cubicBezTo>
                          <a:pt x="50" y="478"/>
                          <a:pt x="50" y="478"/>
                          <a:pt x="50" y="478"/>
                        </a:cubicBezTo>
                        <a:cubicBezTo>
                          <a:pt x="17" y="521"/>
                          <a:pt x="0" y="574"/>
                          <a:pt x="0" y="628"/>
                        </a:cubicBezTo>
                        <a:cubicBezTo>
                          <a:pt x="0" y="1458"/>
                          <a:pt x="0" y="1458"/>
                          <a:pt x="0" y="1458"/>
                        </a:cubicBezTo>
                        <a:cubicBezTo>
                          <a:pt x="0" y="1508"/>
                          <a:pt x="40" y="1548"/>
                          <a:pt x="90" y="1548"/>
                        </a:cubicBezTo>
                        <a:cubicBezTo>
                          <a:pt x="139" y="1548"/>
                          <a:pt x="180" y="1508"/>
                          <a:pt x="180" y="1458"/>
                        </a:cubicBezTo>
                        <a:cubicBezTo>
                          <a:pt x="180" y="628"/>
                          <a:pt x="180" y="628"/>
                          <a:pt x="180" y="628"/>
                        </a:cubicBezTo>
                        <a:cubicBezTo>
                          <a:pt x="180" y="613"/>
                          <a:pt x="184" y="599"/>
                          <a:pt x="193" y="587"/>
                        </a:cubicBezTo>
                        <a:cubicBezTo>
                          <a:pt x="194" y="586"/>
                          <a:pt x="522" y="156"/>
                          <a:pt x="522" y="156"/>
                        </a:cubicBezTo>
                        <a:cubicBezTo>
                          <a:pt x="536" y="137"/>
                          <a:pt x="542" y="114"/>
                          <a:pt x="539"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dirty="0">
                      <a:solidFill>
                        <a:prstClr val="black"/>
                      </a:solidFill>
                    </a:endParaRPr>
                  </a:p>
                </p:txBody>
              </p:sp>
              <p:sp>
                <p:nvSpPr>
                  <p:cNvPr id="564" name="Freeform 29">
                    <a:extLst>
                      <a:ext uri="{FF2B5EF4-FFF2-40B4-BE49-F238E27FC236}">
                        <a16:creationId xmlns:a16="http://schemas.microsoft.com/office/drawing/2014/main" id="{13109BF5-62D4-4249-97BE-2B8CB6CAC451}"/>
                      </a:ext>
                    </a:extLst>
                  </p:cNvPr>
                  <p:cNvSpPr>
                    <a:spLocks/>
                  </p:cNvSpPr>
                  <p:nvPr/>
                </p:nvSpPr>
                <p:spPr bwMode="auto">
                  <a:xfrm>
                    <a:off x="5964238" y="2297113"/>
                    <a:ext cx="92075" cy="111125"/>
                  </a:xfrm>
                  <a:custGeom>
                    <a:avLst/>
                    <a:gdLst>
                      <a:gd name="T0" fmla="*/ 467 w 488"/>
                      <a:gd name="T1" fmla="*/ 437 h 582"/>
                      <a:gd name="T2" fmla="*/ 162 w 488"/>
                      <a:gd name="T3" fmla="*/ 36 h 582"/>
                      <a:gd name="T4" fmla="*/ 90 w 488"/>
                      <a:gd name="T5" fmla="*/ 0 h 582"/>
                      <a:gd name="T6" fmla="*/ 0 w 488"/>
                      <a:gd name="T7" fmla="*/ 90 h 582"/>
                      <a:gd name="T8" fmla="*/ 19 w 488"/>
                      <a:gd name="T9" fmla="*/ 145 h 582"/>
                      <a:gd name="T10" fmla="*/ 324 w 488"/>
                      <a:gd name="T11" fmla="*/ 546 h 582"/>
                      <a:gd name="T12" fmla="*/ 384 w 488"/>
                      <a:gd name="T13" fmla="*/ 581 h 582"/>
                      <a:gd name="T14" fmla="*/ 396 w 488"/>
                      <a:gd name="T15" fmla="*/ 582 h 582"/>
                      <a:gd name="T16" fmla="*/ 450 w 488"/>
                      <a:gd name="T17" fmla="*/ 563 h 582"/>
                      <a:gd name="T18" fmla="*/ 485 w 488"/>
                      <a:gd name="T19" fmla="*/ 504 h 582"/>
                      <a:gd name="T20" fmla="*/ 467 w 488"/>
                      <a:gd name="T21" fmla="*/ 437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8" h="582">
                        <a:moveTo>
                          <a:pt x="467" y="437"/>
                        </a:moveTo>
                        <a:cubicBezTo>
                          <a:pt x="162" y="36"/>
                          <a:pt x="162" y="36"/>
                          <a:pt x="162" y="36"/>
                        </a:cubicBezTo>
                        <a:cubicBezTo>
                          <a:pt x="144" y="13"/>
                          <a:pt x="118" y="0"/>
                          <a:pt x="90" y="0"/>
                        </a:cubicBezTo>
                        <a:cubicBezTo>
                          <a:pt x="40" y="0"/>
                          <a:pt x="0" y="41"/>
                          <a:pt x="0" y="90"/>
                        </a:cubicBezTo>
                        <a:cubicBezTo>
                          <a:pt x="0" y="110"/>
                          <a:pt x="6" y="129"/>
                          <a:pt x="19" y="145"/>
                        </a:cubicBezTo>
                        <a:cubicBezTo>
                          <a:pt x="324" y="546"/>
                          <a:pt x="324" y="546"/>
                          <a:pt x="324" y="546"/>
                        </a:cubicBezTo>
                        <a:cubicBezTo>
                          <a:pt x="339" y="565"/>
                          <a:pt x="360" y="578"/>
                          <a:pt x="384" y="581"/>
                        </a:cubicBezTo>
                        <a:cubicBezTo>
                          <a:pt x="388" y="581"/>
                          <a:pt x="392" y="582"/>
                          <a:pt x="396" y="582"/>
                        </a:cubicBezTo>
                        <a:cubicBezTo>
                          <a:pt x="416" y="582"/>
                          <a:pt x="435" y="575"/>
                          <a:pt x="450" y="563"/>
                        </a:cubicBezTo>
                        <a:cubicBezTo>
                          <a:pt x="469" y="549"/>
                          <a:pt x="482" y="527"/>
                          <a:pt x="485" y="504"/>
                        </a:cubicBezTo>
                        <a:cubicBezTo>
                          <a:pt x="488" y="480"/>
                          <a:pt x="482" y="456"/>
                          <a:pt x="467" y="4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dirty="0">
                      <a:solidFill>
                        <a:prstClr val="black"/>
                      </a:solidFill>
                    </a:endParaRPr>
                  </a:p>
                </p:txBody>
              </p:sp>
              <p:sp>
                <p:nvSpPr>
                  <p:cNvPr id="565" name="Freeform 30">
                    <a:extLst>
                      <a:ext uri="{FF2B5EF4-FFF2-40B4-BE49-F238E27FC236}">
                        <a16:creationId xmlns:a16="http://schemas.microsoft.com/office/drawing/2014/main" id="{EFC8228A-9415-48C0-AFD7-4D4814E84FBD}"/>
                      </a:ext>
                    </a:extLst>
                  </p:cNvPr>
                  <p:cNvSpPr>
                    <a:spLocks/>
                  </p:cNvSpPr>
                  <p:nvPr/>
                </p:nvSpPr>
                <p:spPr bwMode="auto">
                  <a:xfrm>
                    <a:off x="5997575" y="2270126"/>
                    <a:ext cx="103187" cy="293688"/>
                  </a:xfrm>
                  <a:custGeom>
                    <a:avLst/>
                    <a:gdLst>
                      <a:gd name="T0" fmla="*/ 3 w 543"/>
                      <a:gd name="T1" fmla="*/ 90 h 1548"/>
                      <a:gd name="T2" fmla="*/ 38 w 543"/>
                      <a:gd name="T3" fmla="*/ 30 h 1548"/>
                      <a:gd name="T4" fmla="*/ 164 w 543"/>
                      <a:gd name="T5" fmla="*/ 47 h 1548"/>
                      <a:gd name="T6" fmla="*/ 492 w 543"/>
                      <a:gd name="T7" fmla="*/ 478 h 1548"/>
                      <a:gd name="T8" fmla="*/ 543 w 543"/>
                      <a:gd name="T9" fmla="*/ 628 h 1548"/>
                      <a:gd name="T10" fmla="*/ 543 w 543"/>
                      <a:gd name="T11" fmla="*/ 1458 h 1548"/>
                      <a:gd name="T12" fmla="*/ 453 w 543"/>
                      <a:gd name="T13" fmla="*/ 1548 h 1548"/>
                      <a:gd name="T14" fmla="*/ 363 w 543"/>
                      <a:gd name="T15" fmla="*/ 1458 h 1548"/>
                      <a:gd name="T16" fmla="*/ 363 w 543"/>
                      <a:gd name="T17" fmla="*/ 628 h 1548"/>
                      <a:gd name="T18" fmla="*/ 349 w 543"/>
                      <a:gd name="T19" fmla="*/ 587 h 1548"/>
                      <a:gd name="T20" fmla="*/ 21 w 543"/>
                      <a:gd name="T21" fmla="*/ 156 h 1548"/>
                      <a:gd name="T22" fmla="*/ 3 w 543"/>
                      <a:gd name="T23" fmla="*/ 90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3" h="1548">
                        <a:moveTo>
                          <a:pt x="3" y="90"/>
                        </a:moveTo>
                        <a:cubicBezTo>
                          <a:pt x="7" y="66"/>
                          <a:pt x="19" y="45"/>
                          <a:pt x="38" y="30"/>
                        </a:cubicBezTo>
                        <a:cubicBezTo>
                          <a:pt x="77" y="0"/>
                          <a:pt x="134" y="8"/>
                          <a:pt x="164" y="47"/>
                        </a:cubicBezTo>
                        <a:cubicBezTo>
                          <a:pt x="492" y="478"/>
                          <a:pt x="492" y="478"/>
                          <a:pt x="492" y="478"/>
                        </a:cubicBezTo>
                        <a:cubicBezTo>
                          <a:pt x="525" y="521"/>
                          <a:pt x="543" y="574"/>
                          <a:pt x="543" y="628"/>
                        </a:cubicBezTo>
                        <a:cubicBezTo>
                          <a:pt x="543" y="1458"/>
                          <a:pt x="543" y="1458"/>
                          <a:pt x="543" y="1458"/>
                        </a:cubicBezTo>
                        <a:cubicBezTo>
                          <a:pt x="543" y="1508"/>
                          <a:pt x="503" y="1548"/>
                          <a:pt x="453" y="1548"/>
                        </a:cubicBezTo>
                        <a:cubicBezTo>
                          <a:pt x="403" y="1548"/>
                          <a:pt x="363" y="1508"/>
                          <a:pt x="363" y="1458"/>
                        </a:cubicBezTo>
                        <a:cubicBezTo>
                          <a:pt x="363" y="628"/>
                          <a:pt x="363" y="628"/>
                          <a:pt x="363" y="628"/>
                        </a:cubicBezTo>
                        <a:cubicBezTo>
                          <a:pt x="363" y="613"/>
                          <a:pt x="358" y="599"/>
                          <a:pt x="349" y="587"/>
                        </a:cubicBezTo>
                        <a:cubicBezTo>
                          <a:pt x="349" y="586"/>
                          <a:pt x="21" y="156"/>
                          <a:pt x="21" y="156"/>
                        </a:cubicBezTo>
                        <a:cubicBezTo>
                          <a:pt x="6" y="137"/>
                          <a:pt x="0" y="114"/>
                          <a:pt x="3"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dirty="0">
                      <a:solidFill>
                        <a:prstClr val="black"/>
                      </a:solidFill>
                    </a:endParaRPr>
                  </a:p>
                </p:txBody>
              </p:sp>
            </p:grpSp>
            <p:grpSp>
              <p:nvGrpSpPr>
                <p:cNvPr id="538" name="Group 537">
                  <a:extLst>
                    <a:ext uri="{FF2B5EF4-FFF2-40B4-BE49-F238E27FC236}">
                      <a16:creationId xmlns:a16="http://schemas.microsoft.com/office/drawing/2014/main" id="{ADAF8C3D-E8EC-4E45-8791-0FF5D9884852}"/>
                    </a:ext>
                  </a:extLst>
                </p:cNvPr>
                <p:cNvGrpSpPr/>
                <p:nvPr/>
              </p:nvGrpSpPr>
              <p:grpSpPr>
                <a:xfrm rot="5400000">
                  <a:off x="7808680" y="6735148"/>
                  <a:ext cx="216529" cy="226316"/>
                  <a:chOff x="5964238" y="2270126"/>
                  <a:chExt cx="280987" cy="293688"/>
                </a:xfrm>
                <a:solidFill>
                  <a:srgbClr val="936D73"/>
                </a:solidFill>
              </p:grpSpPr>
              <p:sp>
                <p:nvSpPr>
                  <p:cNvPr id="558" name="Freeform 27">
                    <a:extLst>
                      <a:ext uri="{FF2B5EF4-FFF2-40B4-BE49-F238E27FC236}">
                        <a16:creationId xmlns:a16="http://schemas.microsoft.com/office/drawing/2014/main" id="{4512AA7D-1616-428E-8625-C61E1F4C922B}"/>
                      </a:ext>
                    </a:extLst>
                  </p:cNvPr>
                  <p:cNvSpPr>
                    <a:spLocks/>
                  </p:cNvSpPr>
                  <p:nvPr/>
                </p:nvSpPr>
                <p:spPr bwMode="auto">
                  <a:xfrm>
                    <a:off x="6153150" y="2297113"/>
                    <a:ext cx="92075" cy="111125"/>
                  </a:xfrm>
                  <a:custGeom>
                    <a:avLst/>
                    <a:gdLst>
                      <a:gd name="T0" fmla="*/ 398 w 488"/>
                      <a:gd name="T1" fmla="*/ 0 h 582"/>
                      <a:gd name="T2" fmla="*/ 326 w 488"/>
                      <a:gd name="T3" fmla="*/ 36 h 582"/>
                      <a:gd name="T4" fmla="*/ 21 w 488"/>
                      <a:gd name="T5" fmla="*/ 437 h 582"/>
                      <a:gd name="T6" fmla="*/ 3 w 488"/>
                      <a:gd name="T7" fmla="*/ 504 h 582"/>
                      <a:gd name="T8" fmla="*/ 38 w 488"/>
                      <a:gd name="T9" fmla="*/ 563 h 582"/>
                      <a:gd name="T10" fmla="*/ 92 w 488"/>
                      <a:gd name="T11" fmla="*/ 582 h 582"/>
                      <a:gd name="T12" fmla="*/ 104 w 488"/>
                      <a:gd name="T13" fmla="*/ 581 h 582"/>
                      <a:gd name="T14" fmla="*/ 164 w 488"/>
                      <a:gd name="T15" fmla="*/ 546 h 582"/>
                      <a:gd name="T16" fmla="*/ 469 w 488"/>
                      <a:gd name="T17" fmla="*/ 145 h 582"/>
                      <a:gd name="T18" fmla="*/ 488 w 488"/>
                      <a:gd name="T19" fmla="*/ 90 h 582"/>
                      <a:gd name="T20" fmla="*/ 398 w 488"/>
                      <a:gd name="T21"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8" h="582">
                        <a:moveTo>
                          <a:pt x="398" y="0"/>
                        </a:moveTo>
                        <a:cubicBezTo>
                          <a:pt x="370" y="0"/>
                          <a:pt x="344" y="13"/>
                          <a:pt x="326" y="36"/>
                        </a:cubicBezTo>
                        <a:cubicBezTo>
                          <a:pt x="21" y="437"/>
                          <a:pt x="21" y="437"/>
                          <a:pt x="21" y="437"/>
                        </a:cubicBezTo>
                        <a:cubicBezTo>
                          <a:pt x="6" y="456"/>
                          <a:pt x="0" y="480"/>
                          <a:pt x="3" y="504"/>
                        </a:cubicBezTo>
                        <a:cubicBezTo>
                          <a:pt x="6" y="527"/>
                          <a:pt x="19" y="549"/>
                          <a:pt x="38" y="563"/>
                        </a:cubicBezTo>
                        <a:cubicBezTo>
                          <a:pt x="53" y="575"/>
                          <a:pt x="72" y="582"/>
                          <a:pt x="92" y="582"/>
                        </a:cubicBezTo>
                        <a:cubicBezTo>
                          <a:pt x="96" y="582"/>
                          <a:pt x="100" y="581"/>
                          <a:pt x="104" y="581"/>
                        </a:cubicBezTo>
                        <a:cubicBezTo>
                          <a:pt x="128" y="578"/>
                          <a:pt x="149" y="565"/>
                          <a:pt x="164" y="546"/>
                        </a:cubicBezTo>
                        <a:cubicBezTo>
                          <a:pt x="469" y="145"/>
                          <a:pt x="469" y="145"/>
                          <a:pt x="469" y="145"/>
                        </a:cubicBezTo>
                        <a:cubicBezTo>
                          <a:pt x="482" y="129"/>
                          <a:pt x="488" y="110"/>
                          <a:pt x="488" y="90"/>
                        </a:cubicBezTo>
                        <a:cubicBezTo>
                          <a:pt x="488" y="41"/>
                          <a:pt x="448" y="0"/>
                          <a:pt x="39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59" name="Freeform 28">
                    <a:extLst>
                      <a:ext uri="{FF2B5EF4-FFF2-40B4-BE49-F238E27FC236}">
                        <a16:creationId xmlns:a16="http://schemas.microsoft.com/office/drawing/2014/main" id="{7A530D75-EA1F-454D-8744-F4559FBBDDFD}"/>
                      </a:ext>
                    </a:extLst>
                  </p:cNvPr>
                  <p:cNvSpPr>
                    <a:spLocks/>
                  </p:cNvSpPr>
                  <p:nvPr/>
                </p:nvSpPr>
                <p:spPr bwMode="auto">
                  <a:xfrm>
                    <a:off x="6108700" y="2270126"/>
                    <a:ext cx="103187" cy="293688"/>
                  </a:xfrm>
                  <a:custGeom>
                    <a:avLst/>
                    <a:gdLst>
                      <a:gd name="T0" fmla="*/ 539 w 542"/>
                      <a:gd name="T1" fmla="*/ 90 h 1548"/>
                      <a:gd name="T2" fmla="*/ 505 w 542"/>
                      <a:gd name="T3" fmla="*/ 30 h 1548"/>
                      <a:gd name="T4" fmla="*/ 378 w 542"/>
                      <a:gd name="T5" fmla="*/ 47 h 1548"/>
                      <a:gd name="T6" fmla="*/ 50 w 542"/>
                      <a:gd name="T7" fmla="*/ 478 h 1548"/>
                      <a:gd name="T8" fmla="*/ 0 w 542"/>
                      <a:gd name="T9" fmla="*/ 628 h 1548"/>
                      <a:gd name="T10" fmla="*/ 0 w 542"/>
                      <a:gd name="T11" fmla="*/ 1458 h 1548"/>
                      <a:gd name="T12" fmla="*/ 90 w 542"/>
                      <a:gd name="T13" fmla="*/ 1548 h 1548"/>
                      <a:gd name="T14" fmla="*/ 180 w 542"/>
                      <a:gd name="T15" fmla="*/ 1458 h 1548"/>
                      <a:gd name="T16" fmla="*/ 180 w 542"/>
                      <a:gd name="T17" fmla="*/ 628 h 1548"/>
                      <a:gd name="T18" fmla="*/ 193 w 542"/>
                      <a:gd name="T19" fmla="*/ 587 h 1548"/>
                      <a:gd name="T20" fmla="*/ 522 w 542"/>
                      <a:gd name="T21" fmla="*/ 156 h 1548"/>
                      <a:gd name="T22" fmla="*/ 539 w 542"/>
                      <a:gd name="T23" fmla="*/ 90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2" h="1548">
                        <a:moveTo>
                          <a:pt x="539" y="90"/>
                        </a:moveTo>
                        <a:cubicBezTo>
                          <a:pt x="536" y="66"/>
                          <a:pt x="524" y="45"/>
                          <a:pt x="505" y="30"/>
                        </a:cubicBezTo>
                        <a:cubicBezTo>
                          <a:pt x="465" y="0"/>
                          <a:pt x="408" y="8"/>
                          <a:pt x="378" y="47"/>
                        </a:cubicBezTo>
                        <a:cubicBezTo>
                          <a:pt x="50" y="478"/>
                          <a:pt x="50" y="478"/>
                          <a:pt x="50" y="478"/>
                        </a:cubicBezTo>
                        <a:cubicBezTo>
                          <a:pt x="17" y="521"/>
                          <a:pt x="0" y="574"/>
                          <a:pt x="0" y="628"/>
                        </a:cubicBezTo>
                        <a:cubicBezTo>
                          <a:pt x="0" y="1458"/>
                          <a:pt x="0" y="1458"/>
                          <a:pt x="0" y="1458"/>
                        </a:cubicBezTo>
                        <a:cubicBezTo>
                          <a:pt x="0" y="1508"/>
                          <a:pt x="40" y="1548"/>
                          <a:pt x="90" y="1548"/>
                        </a:cubicBezTo>
                        <a:cubicBezTo>
                          <a:pt x="139" y="1548"/>
                          <a:pt x="180" y="1508"/>
                          <a:pt x="180" y="1458"/>
                        </a:cubicBezTo>
                        <a:cubicBezTo>
                          <a:pt x="180" y="628"/>
                          <a:pt x="180" y="628"/>
                          <a:pt x="180" y="628"/>
                        </a:cubicBezTo>
                        <a:cubicBezTo>
                          <a:pt x="180" y="613"/>
                          <a:pt x="184" y="599"/>
                          <a:pt x="193" y="587"/>
                        </a:cubicBezTo>
                        <a:cubicBezTo>
                          <a:pt x="194" y="586"/>
                          <a:pt x="522" y="156"/>
                          <a:pt x="522" y="156"/>
                        </a:cubicBezTo>
                        <a:cubicBezTo>
                          <a:pt x="536" y="137"/>
                          <a:pt x="542" y="114"/>
                          <a:pt x="539"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60" name="Freeform 29">
                    <a:extLst>
                      <a:ext uri="{FF2B5EF4-FFF2-40B4-BE49-F238E27FC236}">
                        <a16:creationId xmlns:a16="http://schemas.microsoft.com/office/drawing/2014/main" id="{4F5A2C8B-FC52-4799-8F89-DE852E960929}"/>
                      </a:ext>
                    </a:extLst>
                  </p:cNvPr>
                  <p:cNvSpPr>
                    <a:spLocks/>
                  </p:cNvSpPr>
                  <p:nvPr/>
                </p:nvSpPr>
                <p:spPr bwMode="auto">
                  <a:xfrm>
                    <a:off x="5964238" y="2297113"/>
                    <a:ext cx="92075" cy="111125"/>
                  </a:xfrm>
                  <a:custGeom>
                    <a:avLst/>
                    <a:gdLst>
                      <a:gd name="T0" fmla="*/ 467 w 488"/>
                      <a:gd name="T1" fmla="*/ 437 h 582"/>
                      <a:gd name="T2" fmla="*/ 162 w 488"/>
                      <a:gd name="T3" fmla="*/ 36 h 582"/>
                      <a:gd name="T4" fmla="*/ 90 w 488"/>
                      <a:gd name="T5" fmla="*/ 0 h 582"/>
                      <a:gd name="T6" fmla="*/ 0 w 488"/>
                      <a:gd name="T7" fmla="*/ 90 h 582"/>
                      <a:gd name="T8" fmla="*/ 19 w 488"/>
                      <a:gd name="T9" fmla="*/ 145 h 582"/>
                      <a:gd name="T10" fmla="*/ 324 w 488"/>
                      <a:gd name="T11" fmla="*/ 546 h 582"/>
                      <a:gd name="T12" fmla="*/ 384 w 488"/>
                      <a:gd name="T13" fmla="*/ 581 h 582"/>
                      <a:gd name="T14" fmla="*/ 396 w 488"/>
                      <a:gd name="T15" fmla="*/ 582 h 582"/>
                      <a:gd name="T16" fmla="*/ 450 w 488"/>
                      <a:gd name="T17" fmla="*/ 563 h 582"/>
                      <a:gd name="T18" fmla="*/ 485 w 488"/>
                      <a:gd name="T19" fmla="*/ 504 h 582"/>
                      <a:gd name="T20" fmla="*/ 467 w 488"/>
                      <a:gd name="T21" fmla="*/ 437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8" h="582">
                        <a:moveTo>
                          <a:pt x="467" y="437"/>
                        </a:moveTo>
                        <a:cubicBezTo>
                          <a:pt x="162" y="36"/>
                          <a:pt x="162" y="36"/>
                          <a:pt x="162" y="36"/>
                        </a:cubicBezTo>
                        <a:cubicBezTo>
                          <a:pt x="144" y="13"/>
                          <a:pt x="118" y="0"/>
                          <a:pt x="90" y="0"/>
                        </a:cubicBezTo>
                        <a:cubicBezTo>
                          <a:pt x="40" y="0"/>
                          <a:pt x="0" y="41"/>
                          <a:pt x="0" y="90"/>
                        </a:cubicBezTo>
                        <a:cubicBezTo>
                          <a:pt x="0" y="110"/>
                          <a:pt x="6" y="129"/>
                          <a:pt x="19" y="145"/>
                        </a:cubicBezTo>
                        <a:cubicBezTo>
                          <a:pt x="324" y="546"/>
                          <a:pt x="324" y="546"/>
                          <a:pt x="324" y="546"/>
                        </a:cubicBezTo>
                        <a:cubicBezTo>
                          <a:pt x="339" y="565"/>
                          <a:pt x="360" y="578"/>
                          <a:pt x="384" y="581"/>
                        </a:cubicBezTo>
                        <a:cubicBezTo>
                          <a:pt x="388" y="581"/>
                          <a:pt x="392" y="582"/>
                          <a:pt x="396" y="582"/>
                        </a:cubicBezTo>
                        <a:cubicBezTo>
                          <a:pt x="416" y="582"/>
                          <a:pt x="435" y="575"/>
                          <a:pt x="450" y="563"/>
                        </a:cubicBezTo>
                        <a:cubicBezTo>
                          <a:pt x="469" y="549"/>
                          <a:pt x="482" y="527"/>
                          <a:pt x="485" y="504"/>
                        </a:cubicBezTo>
                        <a:cubicBezTo>
                          <a:pt x="488" y="480"/>
                          <a:pt x="482" y="456"/>
                          <a:pt x="467" y="4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61" name="Freeform 30">
                    <a:extLst>
                      <a:ext uri="{FF2B5EF4-FFF2-40B4-BE49-F238E27FC236}">
                        <a16:creationId xmlns:a16="http://schemas.microsoft.com/office/drawing/2014/main" id="{7A9370E7-3C99-4E37-B37D-F83ED2A88304}"/>
                      </a:ext>
                    </a:extLst>
                  </p:cNvPr>
                  <p:cNvSpPr>
                    <a:spLocks/>
                  </p:cNvSpPr>
                  <p:nvPr/>
                </p:nvSpPr>
                <p:spPr bwMode="auto">
                  <a:xfrm>
                    <a:off x="5997575" y="2270126"/>
                    <a:ext cx="103187" cy="293688"/>
                  </a:xfrm>
                  <a:custGeom>
                    <a:avLst/>
                    <a:gdLst>
                      <a:gd name="T0" fmla="*/ 3 w 543"/>
                      <a:gd name="T1" fmla="*/ 90 h 1548"/>
                      <a:gd name="T2" fmla="*/ 38 w 543"/>
                      <a:gd name="T3" fmla="*/ 30 h 1548"/>
                      <a:gd name="T4" fmla="*/ 164 w 543"/>
                      <a:gd name="T5" fmla="*/ 47 h 1548"/>
                      <a:gd name="T6" fmla="*/ 492 w 543"/>
                      <a:gd name="T7" fmla="*/ 478 h 1548"/>
                      <a:gd name="T8" fmla="*/ 543 w 543"/>
                      <a:gd name="T9" fmla="*/ 628 h 1548"/>
                      <a:gd name="T10" fmla="*/ 543 w 543"/>
                      <a:gd name="T11" fmla="*/ 1458 h 1548"/>
                      <a:gd name="T12" fmla="*/ 453 w 543"/>
                      <a:gd name="T13" fmla="*/ 1548 h 1548"/>
                      <a:gd name="T14" fmla="*/ 363 w 543"/>
                      <a:gd name="T15" fmla="*/ 1458 h 1548"/>
                      <a:gd name="T16" fmla="*/ 363 w 543"/>
                      <a:gd name="T17" fmla="*/ 628 h 1548"/>
                      <a:gd name="T18" fmla="*/ 349 w 543"/>
                      <a:gd name="T19" fmla="*/ 587 h 1548"/>
                      <a:gd name="T20" fmla="*/ 21 w 543"/>
                      <a:gd name="T21" fmla="*/ 156 h 1548"/>
                      <a:gd name="T22" fmla="*/ 3 w 543"/>
                      <a:gd name="T23" fmla="*/ 90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3" h="1548">
                        <a:moveTo>
                          <a:pt x="3" y="90"/>
                        </a:moveTo>
                        <a:cubicBezTo>
                          <a:pt x="7" y="66"/>
                          <a:pt x="19" y="45"/>
                          <a:pt x="38" y="30"/>
                        </a:cubicBezTo>
                        <a:cubicBezTo>
                          <a:pt x="77" y="0"/>
                          <a:pt x="134" y="8"/>
                          <a:pt x="164" y="47"/>
                        </a:cubicBezTo>
                        <a:cubicBezTo>
                          <a:pt x="492" y="478"/>
                          <a:pt x="492" y="478"/>
                          <a:pt x="492" y="478"/>
                        </a:cubicBezTo>
                        <a:cubicBezTo>
                          <a:pt x="525" y="521"/>
                          <a:pt x="543" y="574"/>
                          <a:pt x="543" y="628"/>
                        </a:cubicBezTo>
                        <a:cubicBezTo>
                          <a:pt x="543" y="1458"/>
                          <a:pt x="543" y="1458"/>
                          <a:pt x="543" y="1458"/>
                        </a:cubicBezTo>
                        <a:cubicBezTo>
                          <a:pt x="543" y="1508"/>
                          <a:pt x="503" y="1548"/>
                          <a:pt x="453" y="1548"/>
                        </a:cubicBezTo>
                        <a:cubicBezTo>
                          <a:pt x="403" y="1548"/>
                          <a:pt x="363" y="1508"/>
                          <a:pt x="363" y="1458"/>
                        </a:cubicBezTo>
                        <a:cubicBezTo>
                          <a:pt x="363" y="628"/>
                          <a:pt x="363" y="628"/>
                          <a:pt x="363" y="628"/>
                        </a:cubicBezTo>
                        <a:cubicBezTo>
                          <a:pt x="363" y="613"/>
                          <a:pt x="358" y="599"/>
                          <a:pt x="349" y="587"/>
                        </a:cubicBezTo>
                        <a:cubicBezTo>
                          <a:pt x="349" y="586"/>
                          <a:pt x="21" y="156"/>
                          <a:pt x="21" y="156"/>
                        </a:cubicBezTo>
                        <a:cubicBezTo>
                          <a:pt x="6" y="137"/>
                          <a:pt x="0" y="114"/>
                          <a:pt x="3"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grpSp>
            <p:grpSp>
              <p:nvGrpSpPr>
                <p:cNvPr id="539" name="Group 538">
                  <a:extLst>
                    <a:ext uri="{FF2B5EF4-FFF2-40B4-BE49-F238E27FC236}">
                      <a16:creationId xmlns:a16="http://schemas.microsoft.com/office/drawing/2014/main" id="{C8B5A0F6-55D0-4307-ACDB-22596A73BED0}"/>
                    </a:ext>
                  </a:extLst>
                </p:cNvPr>
                <p:cNvGrpSpPr/>
                <p:nvPr/>
              </p:nvGrpSpPr>
              <p:grpSpPr>
                <a:xfrm rot="6547778">
                  <a:off x="8048302" y="6519145"/>
                  <a:ext cx="216529" cy="226316"/>
                  <a:chOff x="5964238" y="2270126"/>
                  <a:chExt cx="280987" cy="293688"/>
                </a:xfrm>
                <a:solidFill>
                  <a:srgbClr val="936D73"/>
                </a:solidFill>
              </p:grpSpPr>
              <p:sp>
                <p:nvSpPr>
                  <p:cNvPr id="554" name="Freeform 27">
                    <a:extLst>
                      <a:ext uri="{FF2B5EF4-FFF2-40B4-BE49-F238E27FC236}">
                        <a16:creationId xmlns:a16="http://schemas.microsoft.com/office/drawing/2014/main" id="{85F23523-D86C-493C-B06A-27BC67AC803F}"/>
                      </a:ext>
                    </a:extLst>
                  </p:cNvPr>
                  <p:cNvSpPr>
                    <a:spLocks/>
                  </p:cNvSpPr>
                  <p:nvPr/>
                </p:nvSpPr>
                <p:spPr bwMode="auto">
                  <a:xfrm>
                    <a:off x="6153150" y="2297113"/>
                    <a:ext cx="92075" cy="111125"/>
                  </a:xfrm>
                  <a:custGeom>
                    <a:avLst/>
                    <a:gdLst>
                      <a:gd name="T0" fmla="*/ 398 w 488"/>
                      <a:gd name="T1" fmla="*/ 0 h 582"/>
                      <a:gd name="T2" fmla="*/ 326 w 488"/>
                      <a:gd name="T3" fmla="*/ 36 h 582"/>
                      <a:gd name="T4" fmla="*/ 21 w 488"/>
                      <a:gd name="T5" fmla="*/ 437 h 582"/>
                      <a:gd name="T6" fmla="*/ 3 w 488"/>
                      <a:gd name="T7" fmla="*/ 504 h 582"/>
                      <a:gd name="T8" fmla="*/ 38 w 488"/>
                      <a:gd name="T9" fmla="*/ 563 h 582"/>
                      <a:gd name="T10" fmla="*/ 92 w 488"/>
                      <a:gd name="T11" fmla="*/ 582 h 582"/>
                      <a:gd name="T12" fmla="*/ 104 w 488"/>
                      <a:gd name="T13" fmla="*/ 581 h 582"/>
                      <a:gd name="T14" fmla="*/ 164 w 488"/>
                      <a:gd name="T15" fmla="*/ 546 h 582"/>
                      <a:gd name="T16" fmla="*/ 469 w 488"/>
                      <a:gd name="T17" fmla="*/ 145 h 582"/>
                      <a:gd name="T18" fmla="*/ 488 w 488"/>
                      <a:gd name="T19" fmla="*/ 90 h 582"/>
                      <a:gd name="T20" fmla="*/ 398 w 488"/>
                      <a:gd name="T21"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8" h="582">
                        <a:moveTo>
                          <a:pt x="398" y="0"/>
                        </a:moveTo>
                        <a:cubicBezTo>
                          <a:pt x="370" y="0"/>
                          <a:pt x="344" y="13"/>
                          <a:pt x="326" y="36"/>
                        </a:cubicBezTo>
                        <a:cubicBezTo>
                          <a:pt x="21" y="437"/>
                          <a:pt x="21" y="437"/>
                          <a:pt x="21" y="437"/>
                        </a:cubicBezTo>
                        <a:cubicBezTo>
                          <a:pt x="6" y="456"/>
                          <a:pt x="0" y="480"/>
                          <a:pt x="3" y="504"/>
                        </a:cubicBezTo>
                        <a:cubicBezTo>
                          <a:pt x="6" y="527"/>
                          <a:pt x="19" y="549"/>
                          <a:pt x="38" y="563"/>
                        </a:cubicBezTo>
                        <a:cubicBezTo>
                          <a:pt x="53" y="575"/>
                          <a:pt x="72" y="582"/>
                          <a:pt x="92" y="582"/>
                        </a:cubicBezTo>
                        <a:cubicBezTo>
                          <a:pt x="96" y="582"/>
                          <a:pt x="100" y="581"/>
                          <a:pt x="104" y="581"/>
                        </a:cubicBezTo>
                        <a:cubicBezTo>
                          <a:pt x="128" y="578"/>
                          <a:pt x="149" y="565"/>
                          <a:pt x="164" y="546"/>
                        </a:cubicBezTo>
                        <a:cubicBezTo>
                          <a:pt x="469" y="145"/>
                          <a:pt x="469" y="145"/>
                          <a:pt x="469" y="145"/>
                        </a:cubicBezTo>
                        <a:cubicBezTo>
                          <a:pt x="482" y="129"/>
                          <a:pt x="488" y="110"/>
                          <a:pt x="488" y="90"/>
                        </a:cubicBezTo>
                        <a:cubicBezTo>
                          <a:pt x="488" y="41"/>
                          <a:pt x="448" y="0"/>
                          <a:pt x="39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55" name="Freeform 28">
                    <a:extLst>
                      <a:ext uri="{FF2B5EF4-FFF2-40B4-BE49-F238E27FC236}">
                        <a16:creationId xmlns:a16="http://schemas.microsoft.com/office/drawing/2014/main" id="{5EEC63F6-E930-48A7-A937-B6CC6DE28BA7}"/>
                      </a:ext>
                    </a:extLst>
                  </p:cNvPr>
                  <p:cNvSpPr>
                    <a:spLocks/>
                  </p:cNvSpPr>
                  <p:nvPr/>
                </p:nvSpPr>
                <p:spPr bwMode="auto">
                  <a:xfrm>
                    <a:off x="6108700" y="2270126"/>
                    <a:ext cx="103187" cy="293688"/>
                  </a:xfrm>
                  <a:custGeom>
                    <a:avLst/>
                    <a:gdLst>
                      <a:gd name="T0" fmla="*/ 539 w 542"/>
                      <a:gd name="T1" fmla="*/ 90 h 1548"/>
                      <a:gd name="T2" fmla="*/ 505 w 542"/>
                      <a:gd name="T3" fmla="*/ 30 h 1548"/>
                      <a:gd name="T4" fmla="*/ 378 w 542"/>
                      <a:gd name="T5" fmla="*/ 47 h 1548"/>
                      <a:gd name="T6" fmla="*/ 50 w 542"/>
                      <a:gd name="T7" fmla="*/ 478 h 1548"/>
                      <a:gd name="T8" fmla="*/ 0 w 542"/>
                      <a:gd name="T9" fmla="*/ 628 h 1548"/>
                      <a:gd name="T10" fmla="*/ 0 w 542"/>
                      <a:gd name="T11" fmla="*/ 1458 h 1548"/>
                      <a:gd name="T12" fmla="*/ 90 w 542"/>
                      <a:gd name="T13" fmla="*/ 1548 h 1548"/>
                      <a:gd name="T14" fmla="*/ 180 w 542"/>
                      <a:gd name="T15" fmla="*/ 1458 h 1548"/>
                      <a:gd name="T16" fmla="*/ 180 w 542"/>
                      <a:gd name="T17" fmla="*/ 628 h 1548"/>
                      <a:gd name="T18" fmla="*/ 193 w 542"/>
                      <a:gd name="T19" fmla="*/ 587 h 1548"/>
                      <a:gd name="T20" fmla="*/ 522 w 542"/>
                      <a:gd name="T21" fmla="*/ 156 h 1548"/>
                      <a:gd name="T22" fmla="*/ 539 w 542"/>
                      <a:gd name="T23" fmla="*/ 90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2" h="1548">
                        <a:moveTo>
                          <a:pt x="539" y="90"/>
                        </a:moveTo>
                        <a:cubicBezTo>
                          <a:pt x="536" y="66"/>
                          <a:pt x="524" y="45"/>
                          <a:pt x="505" y="30"/>
                        </a:cubicBezTo>
                        <a:cubicBezTo>
                          <a:pt x="465" y="0"/>
                          <a:pt x="408" y="8"/>
                          <a:pt x="378" y="47"/>
                        </a:cubicBezTo>
                        <a:cubicBezTo>
                          <a:pt x="50" y="478"/>
                          <a:pt x="50" y="478"/>
                          <a:pt x="50" y="478"/>
                        </a:cubicBezTo>
                        <a:cubicBezTo>
                          <a:pt x="17" y="521"/>
                          <a:pt x="0" y="574"/>
                          <a:pt x="0" y="628"/>
                        </a:cubicBezTo>
                        <a:cubicBezTo>
                          <a:pt x="0" y="1458"/>
                          <a:pt x="0" y="1458"/>
                          <a:pt x="0" y="1458"/>
                        </a:cubicBezTo>
                        <a:cubicBezTo>
                          <a:pt x="0" y="1508"/>
                          <a:pt x="40" y="1548"/>
                          <a:pt x="90" y="1548"/>
                        </a:cubicBezTo>
                        <a:cubicBezTo>
                          <a:pt x="139" y="1548"/>
                          <a:pt x="180" y="1508"/>
                          <a:pt x="180" y="1458"/>
                        </a:cubicBezTo>
                        <a:cubicBezTo>
                          <a:pt x="180" y="628"/>
                          <a:pt x="180" y="628"/>
                          <a:pt x="180" y="628"/>
                        </a:cubicBezTo>
                        <a:cubicBezTo>
                          <a:pt x="180" y="613"/>
                          <a:pt x="184" y="599"/>
                          <a:pt x="193" y="587"/>
                        </a:cubicBezTo>
                        <a:cubicBezTo>
                          <a:pt x="194" y="586"/>
                          <a:pt x="522" y="156"/>
                          <a:pt x="522" y="156"/>
                        </a:cubicBezTo>
                        <a:cubicBezTo>
                          <a:pt x="536" y="137"/>
                          <a:pt x="542" y="114"/>
                          <a:pt x="539"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56" name="Freeform 29">
                    <a:extLst>
                      <a:ext uri="{FF2B5EF4-FFF2-40B4-BE49-F238E27FC236}">
                        <a16:creationId xmlns:a16="http://schemas.microsoft.com/office/drawing/2014/main" id="{571FF668-8C50-4A19-92DA-7D5E7DFA6711}"/>
                      </a:ext>
                    </a:extLst>
                  </p:cNvPr>
                  <p:cNvSpPr>
                    <a:spLocks/>
                  </p:cNvSpPr>
                  <p:nvPr/>
                </p:nvSpPr>
                <p:spPr bwMode="auto">
                  <a:xfrm>
                    <a:off x="5964238" y="2297113"/>
                    <a:ext cx="92075" cy="111125"/>
                  </a:xfrm>
                  <a:custGeom>
                    <a:avLst/>
                    <a:gdLst>
                      <a:gd name="T0" fmla="*/ 467 w 488"/>
                      <a:gd name="T1" fmla="*/ 437 h 582"/>
                      <a:gd name="T2" fmla="*/ 162 w 488"/>
                      <a:gd name="T3" fmla="*/ 36 h 582"/>
                      <a:gd name="T4" fmla="*/ 90 w 488"/>
                      <a:gd name="T5" fmla="*/ 0 h 582"/>
                      <a:gd name="T6" fmla="*/ 0 w 488"/>
                      <a:gd name="T7" fmla="*/ 90 h 582"/>
                      <a:gd name="T8" fmla="*/ 19 w 488"/>
                      <a:gd name="T9" fmla="*/ 145 h 582"/>
                      <a:gd name="T10" fmla="*/ 324 w 488"/>
                      <a:gd name="T11" fmla="*/ 546 h 582"/>
                      <a:gd name="T12" fmla="*/ 384 w 488"/>
                      <a:gd name="T13" fmla="*/ 581 h 582"/>
                      <a:gd name="T14" fmla="*/ 396 w 488"/>
                      <a:gd name="T15" fmla="*/ 582 h 582"/>
                      <a:gd name="T16" fmla="*/ 450 w 488"/>
                      <a:gd name="T17" fmla="*/ 563 h 582"/>
                      <a:gd name="T18" fmla="*/ 485 w 488"/>
                      <a:gd name="T19" fmla="*/ 504 h 582"/>
                      <a:gd name="T20" fmla="*/ 467 w 488"/>
                      <a:gd name="T21" fmla="*/ 437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8" h="582">
                        <a:moveTo>
                          <a:pt x="467" y="437"/>
                        </a:moveTo>
                        <a:cubicBezTo>
                          <a:pt x="162" y="36"/>
                          <a:pt x="162" y="36"/>
                          <a:pt x="162" y="36"/>
                        </a:cubicBezTo>
                        <a:cubicBezTo>
                          <a:pt x="144" y="13"/>
                          <a:pt x="118" y="0"/>
                          <a:pt x="90" y="0"/>
                        </a:cubicBezTo>
                        <a:cubicBezTo>
                          <a:pt x="40" y="0"/>
                          <a:pt x="0" y="41"/>
                          <a:pt x="0" y="90"/>
                        </a:cubicBezTo>
                        <a:cubicBezTo>
                          <a:pt x="0" y="110"/>
                          <a:pt x="6" y="129"/>
                          <a:pt x="19" y="145"/>
                        </a:cubicBezTo>
                        <a:cubicBezTo>
                          <a:pt x="324" y="546"/>
                          <a:pt x="324" y="546"/>
                          <a:pt x="324" y="546"/>
                        </a:cubicBezTo>
                        <a:cubicBezTo>
                          <a:pt x="339" y="565"/>
                          <a:pt x="360" y="578"/>
                          <a:pt x="384" y="581"/>
                        </a:cubicBezTo>
                        <a:cubicBezTo>
                          <a:pt x="388" y="581"/>
                          <a:pt x="392" y="582"/>
                          <a:pt x="396" y="582"/>
                        </a:cubicBezTo>
                        <a:cubicBezTo>
                          <a:pt x="416" y="582"/>
                          <a:pt x="435" y="575"/>
                          <a:pt x="450" y="563"/>
                        </a:cubicBezTo>
                        <a:cubicBezTo>
                          <a:pt x="469" y="549"/>
                          <a:pt x="482" y="527"/>
                          <a:pt x="485" y="504"/>
                        </a:cubicBezTo>
                        <a:cubicBezTo>
                          <a:pt x="488" y="480"/>
                          <a:pt x="482" y="456"/>
                          <a:pt x="467" y="4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57" name="Freeform 30">
                    <a:extLst>
                      <a:ext uri="{FF2B5EF4-FFF2-40B4-BE49-F238E27FC236}">
                        <a16:creationId xmlns:a16="http://schemas.microsoft.com/office/drawing/2014/main" id="{E98F567E-7651-472D-855F-2CF8E538D95A}"/>
                      </a:ext>
                    </a:extLst>
                  </p:cNvPr>
                  <p:cNvSpPr>
                    <a:spLocks/>
                  </p:cNvSpPr>
                  <p:nvPr/>
                </p:nvSpPr>
                <p:spPr bwMode="auto">
                  <a:xfrm>
                    <a:off x="5997575" y="2270126"/>
                    <a:ext cx="103187" cy="293688"/>
                  </a:xfrm>
                  <a:custGeom>
                    <a:avLst/>
                    <a:gdLst>
                      <a:gd name="T0" fmla="*/ 3 w 543"/>
                      <a:gd name="T1" fmla="*/ 90 h 1548"/>
                      <a:gd name="T2" fmla="*/ 38 w 543"/>
                      <a:gd name="T3" fmla="*/ 30 h 1548"/>
                      <a:gd name="T4" fmla="*/ 164 w 543"/>
                      <a:gd name="T5" fmla="*/ 47 h 1548"/>
                      <a:gd name="T6" fmla="*/ 492 w 543"/>
                      <a:gd name="T7" fmla="*/ 478 h 1548"/>
                      <a:gd name="T8" fmla="*/ 543 w 543"/>
                      <a:gd name="T9" fmla="*/ 628 h 1548"/>
                      <a:gd name="T10" fmla="*/ 543 w 543"/>
                      <a:gd name="T11" fmla="*/ 1458 h 1548"/>
                      <a:gd name="T12" fmla="*/ 453 w 543"/>
                      <a:gd name="T13" fmla="*/ 1548 h 1548"/>
                      <a:gd name="T14" fmla="*/ 363 w 543"/>
                      <a:gd name="T15" fmla="*/ 1458 h 1548"/>
                      <a:gd name="T16" fmla="*/ 363 w 543"/>
                      <a:gd name="T17" fmla="*/ 628 h 1548"/>
                      <a:gd name="T18" fmla="*/ 349 w 543"/>
                      <a:gd name="T19" fmla="*/ 587 h 1548"/>
                      <a:gd name="T20" fmla="*/ 21 w 543"/>
                      <a:gd name="T21" fmla="*/ 156 h 1548"/>
                      <a:gd name="T22" fmla="*/ 3 w 543"/>
                      <a:gd name="T23" fmla="*/ 90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3" h="1548">
                        <a:moveTo>
                          <a:pt x="3" y="90"/>
                        </a:moveTo>
                        <a:cubicBezTo>
                          <a:pt x="7" y="66"/>
                          <a:pt x="19" y="45"/>
                          <a:pt x="38" y="30"/>
                        </a:cubicBezTo>
                        <a:cubicBezTo>
                          <a:pt x="77" y="0"/>
                          <a:pt x="134" y="8"/>
                          <a:pt x="164" y="47"/>
                        </a:cubicBezTo>
                        <a:cubicBezTo>
                          <a:pt x="492" y="478"/>
                          <a:pt x="492" y="478"/>
                          <a:pt x="492" y="478"/>
                        </a:cubicBezTo>
                        <a:cubicBezTo>
                          <a:pt x="525" y="521"/>
                          <a:pt x="543" y="574"/>
                          <a:pt x="543" y="628"/>
                        </a:cubicBezTo>
                        <a:cubicBezTo>
                          <a:pt x="543" y="1458"/>
                          <a:pt x="543" y="1458"/>
                          <a:pt x="543" y="1458"/>
                        </a:cubicBezTo>
                        <a:cubicBezTo>
                          <a:pt x="543" y="1508"/>
                          <a:pt x="503" y="1548"/>
                          <a:pt x="453" y="1548"/>
                        </a:cubicBezTo>
                        <a:cubicBezTo>
                          <a:pt x="403" y="1548"/>
                          <a:pt x="363" y="1508"/>
                          <a:pt x="363" y="1458"/>
                        </a:cubicBezTo>
                        <a:cubicBezTo>
                          <a:pt x="363" y="628"/>
                          <a:pt x="363" y="628"/>
                          <a:pt x="363" y="628"/>
                        </a:cubicBezTo>
                        <a:cubicBezTo>
                          <a:pt x="363" y="613"/>
                          <a:pt x="358" y="599"/>
                          <a:pt x="349" y="587"/>
                        </a:cubicBezTo>
                        <a:cubicBezTo>
                          <a:pt x="349" y="586"/>
                          <a:pt x="21" y="156"/>
                          <a:pt x="21" y="156"/>
                        </a:cubicBezTo>
                        <a:cubicBezTo>
                          <a:pt x="6" y="137"/>
                          <a:pt x="0" y="114"/>
                          <a:pt x="3"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grpSp>
            <p:grpSp>
              <p:nvGrpSpPr>
                <p:cNvPr id="540" name="Group 539">
                  <a:extLst>
                    <a:ext uri="{FF2B5EF4-FFF2-40B4-BE49-F238E27FC236}">
                      <a16:creationId xmlns:a16="http://schemas.microsoft.com/office/drawing/2014/main" id="{65ADF8F4-5AD4-4C09-9C07-08856A30A330}"/>
                    </a:ext>
                  </a:extLst>
                </p:cNvPr>
                <p:cNvGrpSpPr/>
                <p:nvPr/>
              </p:nvGrpSpPr>
              <p:grpSpPr>
                <a:xfrm rot="2457243">
                  <a:off x="8264788" y="6664773"/>
                  <a:ext cx="216529" cy="226316"/>
                  <a:chOff x="5964238" y="2270126"/>
                  <a:chExt cx="280987" cy="293688"/>
                </a:xfrm>
                <a:solidFill>
                  <a:srgbClr val="936D73"/>
                </a:solidFill>
              </p:grpSpPr>
              <p:sp>
                <p:nvSpPr>
                  <p:cNvPr id="550" name="Freeform 27">
                    <a:extLst>
                      <a:ext uri="{FF2B5EF4-FFF2-40B4-BE49-F238E27FC236}">
                        <a16:creationId xmlns:a16="http://schemas.microsoft.com/office/drawing/2014/main" id="{29106651-53F7-425E-AE26-D9E56FA7E77B}"/>
                      </a:ext>
                    </a:extLst>
                  </p:cNvPr>
                  <p:cNvSpPr>
                    <a:spLocks/>
                  </p:cNvSpPr>
                  <p:nvPr/>
                </p:nvSpPr>
                <p:spPr bwMode="auto">
                  <a:xfrm>
                    <a:off x="6153150" y="2297113"/>
                    <a:ext cx="92075" cy="111125"/>
                  </a:xfrm>
                  <a:custGeom>
                    <a:avLst/>
                    <a:gdLst>
                      <a:gd name="T0" fmla="*/ 398 w 488"/>
                      <a:gd name="T1" fmla="*/ 0 h 582"/>
                      <a:gd name="T2" fmla="*/ 326 w 488"/>
                      <a:gd name="T3" fmla="*/ 36 h 582"/>
                      <a:gd name="T4" fmla="*/ 21 w 488"/>
                      <a:gd name="T5" fmla="*/ 437 h 582"/>
                      <a:gd name="T6" fmla="*/ 3 w 488"/>
                      <a:gd name="T7" fmla="*/ 504 h 582"/>
                      <a:gd name="T8" fmla="*/ 38 w 488"/>
                      <a:gd name="T9" fmla="*/ 563 h 582"/>
                      <a:gd name="T10" fmla="*/ 92 w 488"/>
                      <a:gd name="T11" fmla="*/ 582 h 582"/>
                      <a:gd name="T12" fmla="*/ 104 w 488"/>
                      <a:gd name="T13" fmla="*/ 581 h 582"/>
                      <a:gd name="T14" fmla="*/ 164 w 488"/>
                      <a:gd name="T15" fmla="*/ 546 h 582"/>
                      <a:gd name="T16" fmla="*/ 469 w 488"/>
                      <a:gd name="T17" fmla="*/ 145 h 582"/>
                      <a:gd name="T18" fmla="*/ 488 w 488"/>
                      <a:gd name="T19" fmla="*/ 90 h 582"/>
                      <a:gd name="T20" fmla="*/ 398 w 488"/>
                      <a:gd name="T21"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8" h="582">
                        <a:moveTo>
                          <a:pt x="398" y="0"/>
                        </a:moveTo>
                        <a:cubicBezTo>
                          <a:pt x="370" y="0"/>
                          <a:pt x="344" y="13"/>
                          <a:pt x="326" y="36"/>
                        </a:cubicBezTo>
                        <a:cubicBezTo>
                          <a:pt x="21" y="437"/>
                          <a:pt x="21" y="437"/>
                          <a:pt x="21" y="437"/>
                        </a:cubicBezTo>
                        <a:cubicBezTo>
                          <a:pt x="6" y="456"/>
                          <a:pt x="0" y="480"/>
                          <a:pt x="3" y="504"/>
                        </a:cubicBezTo>
                        <a:cubicBezTo>
                          <a:pt x="6" y="527"/>
                          <a:pt x="19" y="549"/>
                          <a:pt x="38" y="563"/>
                        </a:cubicBezTo>
                        <a:cubicBezTo>
                          <a:pt x="53" y="575"/>
                          <a:pt x="72" y="582"/>
                          <a:pt x="92" y="582"/>
                        </a:cubicBezTo>
                        <a:cubicBezTo>
                          <a:pt x="96" y="582"/>
                          <a:pt x="100" y="581"/>
                          <a:pt x="104" y="581"/>
                        </a:cubicBezTo>
                        <a:cubicBezTo>
                          <a:pt x="128" y="578"/>
                          <a:pt x="149" y="565"/>
                          <a:pt x="164" y="546"/>
                        </a:cubicBezTo>
                        <a:cubicBezTo>
                          <a:pt x="469" y="145"/>
                          <a:pt x="469" y="145"/>
                          <a:pt x="469" y="145"/>
                        </a:cubicBezTo>
                        <a:cubicBezTo>
                          <a:pt x="482" y="129"/>
                          <a:pt x="488" y="110"/>
                          <a:pt x="488" y="90"/>
                        </a:cubicBezTo>
                        <a:cubicBezTo>
                          <a:pt x="488" y="41"/>
                          <a:pt x="448" y="0"/>
                          <a:pt x="39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51" name="Freeform 28">
                    <a:extLst>
                      <a:ext uri="{FF2B5EF4-FFF2-40B4-BE49-F238E27FC236}">
                        <a16:creationId xmlns:a16="http://schemas.microsoft.com/office/drawing/2014/main" id="{3A395948-D53D-4883-AEF7-139B84E18710}"/>
                      </a:ext>
                    </a:extLst>
                  </p:cNvPr>
                  <p:cNvSpPr>
                    <a:spLocks/>
                  </p:cNvSpPr>
                  <p:nvPr/>
                </p:nvSpPr>
                <p:spPr bwMode="auto">
                  <a:xfrm>
                    <a:off x="6108700" y="2270126"/>
                    <a:ext cx="103187" cy="293688"/>
                  </a:xfrm>
                  <a:custGeom>
                    <a:avLst/>
                    <a:gdLst>
                      <a:gd name="T0" fmla="*/ 539 w 542"/>
                      <a:gd name="T1" fmla="*/ 90 h 1548"/>
                      <a:gd name="T2" fmla="*/ 505 w 542"/>
                      <a:gd name="T3" fmla="*/ 30 h 1548"/>
                      <a:gd name="T4" fmla="*/ 378 w 542"/>
                      <a:gd name="T5" fmla="*/ 47 h 1548"/>
                      <a:gd name="T6" fmla="*/ 50 w 542"/>
                      <a:gd name="T7" fmla="*/ 478 h 1548"/>
                      <a:gd name="T8" fmla="*/ 0 w 542"/>
                      <a:gd name="T9" fmla="*/ 628 h 1548"/>
                      <a:gd name="T10" fmla="*/ 0 w 542"/>
                      <a:gd name="T11" fmla="*/ 1458 h 1548"/>
                      <a:gd name="T12" fmla="*/ 90 w 542"/>
                      <a:gd name="T13" fmla="*/ 1548 h 1548"/>
                      <a:gd name="T14" fmla="*/ 180 w 542"/>
                      <a:gd name="T15" fmla="*/ 1458 h 1548"/>
                      <a:gd name="T16" fmla="*/ 180 w 542"/>
                      <a:gd name="T17" fmla="*/ 628 h 1548"/>
                      <a:gd name="T18" fmla="*/ 193 w 542"/>
                      <a:gd name="T19" fmla="*/ 587 h 1548"/>
                      <a:gd name="T20" fmla="*/ 522 w 542"/>
                      <a:gd name="T21" fmla="*/ 156 h 1548"/>
                      <a:gd name="T22" fmla="*/ 539 w 542"/>
                      <a:gd name="T23" fmla="*/ 90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2" h="1548">
                        <a:moveTo>
                          <a:pt x="539" y="90"/>
                        </a:moveTo>
                        <a:cubicBezTo>
                          <a:pt x="536" y="66"/>
                          <a:pt x="524" y="45"/>
                          <a:pt x="505" y="30"/>
                        </a:cubicBezTo>
                        <a:cubicBezTo>
                          <a:pt x="465" y="0"/>
                          <a:pt x="408" y="8"/>
                          <a:pt x="378" y="47"/>
                        </a:cubicBezTo>
                        <a:cubicBezTo>
                          <a:pt x="50" y="478"/>
                          <a:pt x="50" y="478"/>
                          <a:pt x="50" y="478"/>
                        </a:cubicBezTo>
                        <a:cubicBezTo>
                          <a:pt x="17" y="521"/>
                          <a:pt x="0" y="574"/>
                          <a:pt x="0" y="628"/>
                        </a:cubicBezTo>
                        <a:cubicBezTo>
                          <a:pt x="0" y="1458"/>
                          <a:pt x="0" y="1458"/>
                          <a:pt x="0" y="1458"/>
                        </a:cubicBezTo>
                        <a:cubicBezTo>
                          <a:pt x="0" y="1508"/>
                          <a:pt x="40" y="1548"/>
                          <a:pt x="90" y="1548"/>
                        </a:cubicBezTo>
                        <a:cubicBezTo>
                          <a:pt x="139" y="1548"/>
                          <a:pt x="180" y="1508"/>
                          <a:pt x="180" y="1458"/>
                        </a:cubicBezTo>
                        <a:cubicBezTo>
                          <a:pt x="180" y="628"/>
                          <a:pt x="180" y="628"/>
                          <a:pt x="180" y="628"/>
                        </a:cubicBezTo>
                        <a:cubicBezTo>
                          <a:pt x="180" y="613"/>
                          <a:pt x="184" y="599"/>
                          <a:pt x="193" y="587"/>
                        </a:cubicBezTo>
                        <a:cubicBezTo>
                          <a:pt x="194" y="586"/>
                          <a:pt x="522" y="156"/>
                          <a:pt x="522" y="156"/>
                        </a:cubicBezTo>
                        <a:cubicBezTo>
                          <a:pt x="536" y="137"/>
                          <a:pt x="542" y="114"/>
                          <a:pt x="539"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52" name="Freeform 29">
                    <a:extLst>
                      <a:ext uri="{FF2B5EF4-FFF2-40B4-BE49-F238E27FC236}">
                        <a16:creationId xmlns:a16="http://schemas.microsoft.com/office/drawing/2014/main" id="{EC08020F-6986-48FB-8019-12F8491544DB}"/>
                      </a:ext>
                    </a:extLst>
                  </p:cNvPr>
                  <p:cNvSpPr>
                    <a:spLocks/>
                  </p:cNvSpPr>
                  <p:nvPr/>
                </p:nvSpPr>
                <p:spPr bwMode="auto">
                  <a:xfrm>
                    <a:off x="5964238" y="2297113"/>
                    <a:ext cx="92075" cy="111125"/>
                  </a:xfrm>
                  <a:custGeom>
                    <a:avLst/>
                    <a:gdLst>
                      <a:gd name="T0" fmla="*/ 467 w 488"/>
                      <a:gd name="T1" fmla="*/ 437 h 582"/>
                      <a:gd name="T2" fmla="*/ 162 w 488"/>
                      <a:gd name="T3" fmla="*/ 36 h 582"/>
                      <a:gd name="T4" fmla="*/ 90 w 488"/>
                      <a:gd name="T5" fmla="*/ 0 h 582"/>
                      <a:gd name="T6" fmla="*/ 0 w 488"/>
                      <a:gd name="T7" fmla="*/ 90 h 582"/>
                      <a:gd name="T8" fmla="*/ 19 w 488"/>
                      <a:gd name="T9" fmla="*/ 145 h 582"/>
                      <a:gd name="T10" fmla="*/ 324 w 488"/>
                      <a:gd name="T11" fmla="*/ 546 h 582"/>
                      <a:gd name="T12" fmla="*/ 384 w 488"/>
                      <a:gd name="T13" fmla="*/ 581 h 582"/>
                      <a:gd name="T14" fmla="*/ 396 w 488"/>
                      <a:gd name="T15" fmla="*/ 582 h 582"/>
                      <a:gd name="T16" fmla="*/ 450 w 488"/>
                      <a:gd name="T17" fmla="*/ 563 h 582"/>
                      <a:gd name="T18" fmla="*/ 485 w 488"/>
                      <a:gd name="T19" fmla="*/ 504 h 582"/>
                      <a:gd name="T20" fmla="*/ 467 w 488"/>
                      <a:gd name="T21" fmla="*/ 437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8" h="582">
                        <a:moveTo>
                          <a:pt x="467" y="437"/>
                        </a:moveTo>
                        <a:cubicBezTo>
                          <a:pt x="162" y="36"/>
                          <a:pt x="162" y="36"/>
                          <a:pt x="162" y="36"/>
                        </a:cubicBezTo>
                        <a:cubicBezTo>
                          <a:pt x="144" y="13"/>
                          <a:pt x="118" y="0"/>
                          <a:pt x="90" y="0"/>
                        </a:cubicBezTo>
                        <a:cubicBezTo>
                          <a:pt x="40" y="0"/>
                          <a:pt x="0" y="41"/>
                          <a:pt x="0" y="90"/>
                        </a:cubicBezTo>
                        <a:cubicBezTo>
                          <a:pt x="0" y="110"/>
                          <a:pt x="6" y="129"/>
                          <a:pt x="19" y="145"/>
                        </a:cubicBezTo>
                        <a:cubicBezTo>
                          <a:pt x="324" y="546"/>
                          <a:pt x="324" y="546"/>
                          <a:pt x="324" y="546"/>
                        </a:cubicBezTo>
                        <a:cubicBezTo>
                          <a:pt x="339" y="565"/>
                          <a:pt x="360" y="578"/>
                          <a:pt x="384" y="581"/>
                        </a:cubicBezTo>
                        <a:cubicBezTo>
                          <a:pt x="388" y="581"/>
                          <a:pt x="392" y="582"/>
                          <a:pt x="396" y="582"/>
                        </a:cubicBezTo>
                        <a:cubicBezTo>
                          <a:pt x="416" y="582"/>
                          <a:pt x="435" y="575"/>
                          <a:pt x="450" y="563"/>
                        </a:cubicBezTo>
                        <a:cubicBezTo>
                          <a:pt x="469" y="549"/>
                          <a:pt x="482" y="527"/>
                          <a:pt x="485" y="504"/>
                        </a:cubicBezTo>
                        <a:cubicBezTo>
                          <a:pt x="488" y="480"/>
                          <a:pt x="482" y="456"/>
                          <a:pt x="467" y="4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53" name="Freeform 30">
                    <a:extLst>
                      <a:ext uri="{FF2B5EF4-FFF2-40B4-BE49-F238E27FC236}">
                        <a16:creationId xmlns:a16="http://schemas.microsoft.com/office/drawing/2014/main" id="{61590B62-BB25-46A1-AC62-76A1A754D885}"/>
                      </a:ext>
                    </a:extLst>
                  </p:cNvPr>
                  <p:cNvSpPr>
                    <a:spLocks/>
                  </p:cNvSpPr>
                  <p:nvPr/>
                </p:nvSpPr>
                <p:spPr bwMode="auto">
                  <a:xfrm>
                    <a:off x="5997575" y="2270126"/>
                    <a:ext cx="103187" cy="293688"/>
                  </a:xfrm>
                  <a:custGeom>
                    <a:avLst/>
                    <a:gdLst>
                      <a:gd name="T0" fmla="*/ 3 w 543"/>
                      <a:gd name="T1" fmla="*/ 90 h 1548"/>
                      <a:gd name="T2" fmla="*/ 38 w 543"/>
                      <a:gd name="T3" fmla="*/ 30 h 1548"/>
                      <a:gd name="T4" fmla="*/ 164 w 543"/>
                      <a:gd name="T5" fmla="*/ 47 h 1548"/>
                      <a:gd name="T6" fmla="*/ 492 w 543"/>
                      <a:gd name="T7" fmla="*/ 478 h 1548"/>
                      <a:gd name="T8" fmla="*/ 543 w 543"/>
                      <a:gd name="T9" fmla="*/ 628 h 1548"/>
                      <a:gd name="T10" fmla="*/ 543 w 543"/>
                      <a:gd name="T11" fmla="*/ 1458 h 1548"/>
                      <a:gd name="T12" fmla="*/ 453 w 543"/>
                      <a:gd name="T13" fmla="*/ 1548 h 1548"/>
                      <a:gd name="T14" fmla="*/ 363 w 543"/>
                      <a:gd name="T15" fmla="*/ 1458 h 1548"/>
                      <a:gd name="T16" fmla="*/ 363 w 543"/>
                      <a:gd name="T17" fmla="*/ 628 h 1548"/>
                      <a:gd name="T18" fmla="*/ 349 w 543"/>
                      <a:gd name="T19" fmla="*/ 587 h 1548"/>
                      <a:gd name="T20" fmla="*/ 21 w 543"/>
                      <a:gd name="T21" fmla="*/ 156 h 1548"/>
                      <a:gd name="T22" fmla="*/ 3 w 543"/>
                      <a:gd name="T23" fmla="*/ 90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3" h="1548">
                        <a:moveTo>
                          <a:pt x="3" y="90"/>
                        </a:moveTo>
                        <a:cubicBezTo>
                          <a:pt x="7" y="66"/>
                          <a:pt x="19" y="45"/>
                          <a:pt x="38" y="30"/>
                        </a:cubicBezTo>
                        <a:cubicBezTo>
                          <a:pt x="77" y="0"/>
                          <a:pt x="134" y="8"/>
                          <a:pt x="164" y="47"/>
                        </a:cubicBezTo>
                        <a:cubicBezTo>
                          <a:pt x="492" y="478"/>
                          <a:pt x="492" y="478"/>
                          <a:pt x="492" y="478"/>
                        </a:cubicBezTo>
                        <a:cubicBezTo>
                          <a:pt x="525" y="521"/>
                          <a:pt x="543" y="574"/>
                          <a:pt x="543" y="628"/>
                        </a:cubicBezTo>
                        <a:cubicBezTo>
                          <a:pt x="543" y="1458"/>
                          <a:pt x="543" y="1458"/>
                          <a:pt x="543" y="1458"/>
                        </a:cubicBezTo>
                        <a:cubicBezTo>
                          <a:pt x="543" y="1508"/>
                          <a:pt x="503" y="1548"/>
                          <a:pt x="453" y="1548"/>
                        </a:cubicBezTo>
                        <a:cubicBezTo>
                          <a:pt x="403" y="1548"/>
                          <a:pt x="363" y="1508"/>
                          <a:pt x="363" y="1458"/>
                        </a:cubicBezTo>
                        <a:cubicBezTo>
                          <a:pt x="363" y="628"/>
                          <a:pt x="363" y="628"/>
                          <a:pt x="363" y="628"/>
                        </a:cubicBezTo>
                        <a:cubicBezTo>
                          <a:pt x="363" y="613"/>
                          <a:pt x="358" y="599"/>
                          <a:pt x="349" y="587"/>
                        </a:cubicBezTo>
                        <a:cubicBezTo>
                          <a:pt x="349" y="586"/>
                          <a:pt x="21" y="156"/>
                          <a:pt x="21" y="156"/>
                        </a:cubicBezTo>
                        <a:cubicBezTo>
                          <a:pt x="6" y="137"/>
                          <a:pt x="0" y="114"/>
                          <a:pt x="3"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grpSp>
            <p:grpSp>
              <p:nvGrpSpPr>
                <p:cNvPr id="541" name="Group 540">
                  <a:extLst>
                    <a:ext uri="{FF2B5EF4-FFF2-40B4-BE49-F238E27FC236}">
                      <a16:creationId xmlns:a16="http://schemas.microsoft.com/office/drawing/2014/main" id="{67FA5043-FB22-4BF7-ACB6-7E748CA40AF6}"/>
                    </a:ext>
                  </a:extLst>
                </p:cNvPr>
                <p:cNvGrpSpPr/>
                <p:nvPr/>
              </p:nvGrpSpPr>
              <p:grpSpPr>
                <a:xfrm rot="6765221">
                  <a:off x="8635885" y="6535694"/>
                  <a:ext cx="216529" cy="226316"/>
                  <a:chOff x="5964238" y="2270126"/>
                  <a:chExt cx="280987" cy="293688"/>
                </a:xfrm>
                <a:solidFill>
                  <a:srgbClr val="936D73"/>
                </a:solidFill>
              </p:grpSpPr>
              <p:sp>
                <p:nvSpPr>
                  <p:cNvPr id="546" name="Freeform 27">
                    <a:extLst>
                      <a:ext uri="{FF2B5EF4-FFF2-40B4-BE49-F238E27FC236}">
                        <a16:creationId xmlns:a16="http://schemas.microsoft.com/office/drawing/2014/main" id="{AC5B9507-43E5-4729-A049-6BC232B38F59}"/>
                      </a:ext>
                    </a:extLst>
                  </p:cNvPr>
                  <p:cNvSpPr>
                    <a:spLocks/>
                  </p:cNvSpPr>
                  <p:nvPr/>
                </p:nvSpPr>
                <p:spPr bwMode="auto">
                  <a:xfrm>
                    <a:off x="6153150" y="2297113"/>
                    <a:ext cx="92075" cy="111125"/>
                  </a:xfrm>
                  <a:custGeom>
                    <a:avLst/>
                    <a:gdLst>
                      <a:gd name="T0" fmla="*/ 398 w 488"/>
                      <a:gd name="T1" fmla="*/ 0 h 582"/>
                      <a:gd name="T2" fmla="*/ 326 w 488"/>
                      <a:gd name="T3" fmla="*/ 36 h 582"/>
                      <a:gd name="T4" fmla="*/ 21 w 488"/>
                      <a:gd name="T5" fmla="*/ 437 h 582"/>
                      <a:gd name="T6" fmla="*/ 3 w 488"/>
                      <a:gd name="T7" fmla="*/ 504 h 582"/>
                      <a:gd name="T8" fmla="*/ 38 w 488"/>
                      <a:gd name="T9" fmla="*/ 563 h 582"/>
                      <a:gd name="T10" fmla="*/ 92 w 488"/>
                      <a:gd name="T11" fmla="*/ 582 h 582"/>
                      <a:gd name="T12" fmla="*/ 104 w 488"/>
                      <a:gd name="T13" fmla="*/ 581 h 582"/>
                      <a:gd name="T14" fmla="*/ 164 w 488"/>
                      <a:gd name="T15" fmla="*/ 546 h 582"/>
                      <a:gd name="T16" fmla="*/ 469 w 488"/>
                      <a:gd name="T17" fmla="*/ 145 h 582"/>
                      <a:gd name="T18" fmla="*/ 488 w 488"/>
                      <a:gd name="T19" fmla="*/ 90 h 582"/>
                      <a:gd name="T20" fmla="*/ 398 w 488"/>
                      <a:gd name="T21"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8" h="582">
                        <a:moveTo>
                          <a:pt x="398" y="0"/>
                        </a:moveTo>
                        <a:cubicBezTo>
                          <a:pt x="370" y="0"/>
                          <a:pt x="344" y="13"/>
                          <a:pt x="326" y="36"/>
                        </a:cubicBezTo>
                        <a:cubicBezTo>
                          <a:pt x="21" y="437"/>
                          <a:pt x="21" y="437"/>
                          <a:pt x="21" y="437"/>
                        </a:cubicBezTo>
                        <a:cubicBezTo>
                          <a:pt x="6" y="456"/>
                          <a:pt x="0" y="480"/>
                          <a:pt x="3" y="504"/>
                        </a:cubicBezTo>
                        <a:cubicBezTo>
                          <a:pt x="6" y="527"/>
                          <a:pt x="19" y="549"/>
                          <a:pt x="38" y="563"/>
                        </a:cubicBezTo>
                        <a:cubicBezTo>
                          <a:pt x="53" y="575"/>
                          <a:pt x="72" y="582"/>
                          <a:pt x="92" y="582"/>
                        </a:cubicBezTo>
                        <a:cubicBezTo>
                          <a:pt x="96" y="582"/>
                          <a:pt x="100" y="581"/>
                          <a:pt x="104" y="581"/>
                        </a:cubicBezTo>
                        <a:cubicBezTo>
                          <a:pt x="128" y="578"/>
                          <a:pt x="149" y="565"/>
                          <a:pt x="164" y="546"/>
                        </a:cubicBezTo>
                        <a:cubicBezTo>
                          <a:pt x="469" y="145"/>
                          <a:pt x="469" y="145"/>
                          <a:pt x="469" y="145"/>
                        </a:cubicBezTo>
                        <a:cubicBezTo>
                          <a:pt x="482" y="129"/>
                          <a:pt x="488" y="110"/>
                          <a:pt x="488" y="90"/>
                        </a:cubicBezTo>
                        <a:cubicBezTo>
                          <a:pt x="488" y="41"/>
                          <a:pt x="448" y="0"/>
                          <a:pt x="39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47" name="Freeform 28">
                    <a:extLst>
                      <a:ext uri="{FF2B5EF4-FFF2-40B4-BE49-F238E27FC236}">
                        <a16:creationId xmlns:a16="http://schemas.microsoft.com/office/drawing/2014/main" id="{C412249B-5372-439A-816E-325790246A1E}"/>
                      </a:ext>
                    </a:extLst>
                  </p:cNvPr>
                  <p:cNvSpPr>
                    <a:spLocks/>
                  </p:cNvSpPr>
                  <p:nvPr/>
                </p:nvSpPr>
                <p:spPr bwMode="auto">
                  <a:xfrm>
                    <a:off x="6108700" y="2270126"/>
                    <a:ext cx="103187" cy="293688"/>
                  </a:xfrm>
                  <a:custGeom>
                    <a:avLst/>
                    <a:gdLst>
                      <a:gd name="T0" fmla="*/ 539 w 542"/>
                      <a:gd name="T1" fmla="*/ 90 h 1548"/>
                      <a:gd name="T2" fmla="*/ 505 w 542"/>
                      <a:gd name="T3" fmla="*/ 30 h 1548"/>
                      <a:gd name="T4" fmla="*/ 378 w 542"/>
                      <a:gd name="T5" fmla="*/ 47 h 1548"/>
                      <a:gd name="T6" fmla="*/ 50 w 542"/>
                      <a:gd name="T7" fmla="*/ 478 h 1548"/>
                      <a:gd name="T8" fmla="*/ 0 w 542"/>
                      <a:gd name="T9" fmla="*/ 628 h 1548"/>
                      <a:gd name="T10" fmla="*/ 0 w 542"/>
                      <a:gd name="T11" fmla="*/ 1458 h 1548"/>
                      <a:gd name="T12" fmla="*/ 90 w 542"/>
                      <a:gd name="T13" fmla="*/ 1548 h 1548"/>
                      <a:gd name="T14" fmla="*/ 180 w 542"/>
                      <a:gd name="T15" fmla="*/ 1458 h 1548"/>
                      <a:gd name="T16" fmla="*/ 180 w 542"/>
                      <a:gd name="T17" fmla="*/ 628 h 1548"/>
                      <a:gd name="T18" fmla="*/ 193 w 542"/>
                      <a:gd name="T19" fmla="*/ 587 h 1548"/>
                      <a:gd name="T20" fmla="*/ 522 w 542"/>
                      <a:gd name="T21" fmla="*/ 156 h 1548"/>
                      <a:gd name="T22" fmla="*/ 539 w 542"/>
                      <a:gd name="T23" fmla="*/ 90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2" h="1548">
                        <a:moveTo>
                          <a:pt x="539" y="90"/>
                        </a:moveTo>
                        <a:cubicBezTo>
                          <a:pt x="536" y="66"/>
                          <a:pt x="524" y="45"/>
                          <a:pt x="505" y="30"/>
                        </a:cubicBezTo>
                        <a:cubicBezTo>
                          <a:pt x="465" y="0"/>
                          <a:pt x="408" y="8"/>
                          <a:pt x="378" y="47"/>
                        </a:cubicBezTo>
                        <a:cubicBezTo>
                          <a:pt x="50" y="478"/>
                          <a:pt x="50" y="478"/>
                          <a:pt x="50" y="478"/>
                        </a:cubicBezTo>
                        <a:cubicBezTo>
                          <a:pt x="17" y="521"/>
                          <a:pt x="0" y="574"/>
                          <a:pt x="0" y="628"/>
                        </a:cubicBezTo>
                        <a:cubicBezTo>
                          <a:pt x="0" y="1458"/>
                          <a:pt x="0" y="1458"/>
                          <a:pt x="0" y="1458"/>
                        </a:cubicBezTo>
                        <a:cubicBezTo>
                          <a:pt x="0" y="1508"/>
                          <a:pt x="40" y="1548"/>
                          <a:pt x="90" y="1548"/>
                        </a:cubicBezTo>
                        <a:cubicBezTo>
                          <a:pt x="139" y="1548"/>
                          <a:pt x="180" y="1508"/>
                          <a:pt x="180" y="1458"/>
                        </a:cubicBezTo>
                        <a:cubicBezTo>
                          <a:pt x="180" y="628"/>
                          <a:pt x="180" y="628"/>
                          <a:pt x="180" y="628"/>
                        </a:cubicBezTo>
                        <a:cubicBezTo>
                          <a:pt x="180" y="613"/>
                          <a:pt x="184" y="599"/>
                          <a:pt x="193" y="587"/>
                        </a:cubicBezTo>
                        <a:cubicBezTo>
                          <a:pt x="194" y="586"/>
                          <a:pt x="522" y="156"/>
                          <a:pt x="522" y="156"/>
                        </a:cubicBezTo>
                        <a:cubicBezTo>
                          <a:pt x="536" y="137"/>
                          <a:pt x="542" y="114"/>
                          <a:pt x="539"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48" name="Freeform 29">
                    <a:extLst>
                      <a:ext uri="{FF2B5EF4-FFF2-40B4-BE49-F238E27FC236}">
                        <a16:creationId xmlns:a16="http://schemas.microsoft.com/office/drawing/2014/main" id="{7360E72D-450F-429E-8555-6566038F7C21}"/>
                      </a:ext>
                    </a:extLst>
                  </p:cNvPr>
                  <p:cNvSpPr>
                    <a:spLocks/>
                  </p:cNvSpPr>
                  <p:nvPr/>
                </p:nvSpPr>
                <p:spPr bwMode="auto">
                  <a:xfrm>
                    <a:off x="5964238" y="2297113"/>
                    <a:ext cx="92075" cy="111125"/>
                  </a:xfrm>
                  <a:custGeom>
                    <a:avLst/>
                    <a:gdLst>
                      <a:gd name="T0" fmla="*/ 467 w 488"/>
                      <a:gd name="T1" fmla="*/ 437 h 582"/>
                      <a:gd name="T2" fmla="*/ 162 w 488"/>
                      <a:gd name="T3" fmla="*/ 36 h 582"/>
                      <a:gd name="T4" fmla="*/ 90 w 488"/>
                      <a:gd name="T5" fmla="*/ 0 h 582"/>
                      <a:gd name="T6" fmla="*/ 0 w 488"/>
                      <a:gd name="T7" fmla="*/ 90 h 582"/>
                      <a:gd name="T8" fmla="*/ 19 w 488"/>
                      <a:gd name="T9" fmla="*/ 145 h 582"/>
                      <a:gd name="T10" fmla="*/ 324 w 488"/>
                      <a:gd name="T11" fmla="*/ 546 h 582"/>
                      <a:gd name="T12" fmla="*/ 384 w 488"/>
                      <a:gd name="T13" fmla="*/ 581 h 582"/>
                      <a:gd name="T14" fmla="*/ 396 w 488"/>
                      <a:gd name="T15" fmla="*/ 582 h 582"/>
                      <a:gd name="T16" fmla="*/ 450 w 488"/>
                      <a:gd name="T17" fmla="*/ 563 h 582"/>
                      <a:gd name="T18" fmla="*/ 485 w 488"/>
                      <a:gd name="T19" fmla="*/ 504 h 582"/>
                      <a:gd name="T20" fmla="*/ 467 w 488"/>
                      <a:gd name="T21" fmla="*/ 437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8" h="582">
                        <a:moveTo>
                          <a:pt x="467" y="437"/>
                        </a:moveTo>
                        <a:cubicBezTo>
                          <a:pt x="162" y="36"/>
                          <a:pt x="162" y="36"/>
                          <a:pt x="162" y="36"/>
                        </a:cubicBezTo>
                        <a:cubicBezTo>
                          <a:pt x="144" y="13"/>
                          <a:pt x="118" y="0"/>
                          <a:pt x="90" y="0"/>
                        </a:cubicBezTo>
                        <a:cubicBezTo>
                          <a:pt x="40" y="0"/>
                          <a:pt x="0" y="41"/>
                          <a:pt x="0" y="90"/>
                        </a:cubicBezTo>
                        <a:cubicBezTo>
                          <a:pt x="0" y="110"/>
                          <a:pt x="6" y="129"/>
                          <a:pt x="19" y="145"/>
                        </a:cubicBezTo>
                        <a:cubicBezTo>
                          <a:pt x="324" y="546"/>
                          <a:pt x="324" y="546"/>
                          <a:pt x="324" y="546"/>
                        </a:cubicBezTo>
                        <a:cubicBezTo>
                          <a:pt x="339" y="565"/>
                          <a:pt x="360" y="578"/>
                          <a:pt x="384" y="581"/>
                        </a:cubicBezTo>
                        <a:cubicBezTo>
                          <a:pt x="388" y="581"/>
                          <a:pt x="392" y="582"/>
                          <a:pt x="396" y="582"/>
                        </a:cubicBezTo>
                        <a:cubicBezTo>
                          <a:pt x="416" y="582"/>
                          <a:pt x="435" y="575"/>
                          <a:pt x="450" y="563"/>
                        </a:cubicBezTo>
                        <a:cubicBezTo>
                          <a:pt x="469" y="549"/>
                          <a:pt x="482" y="527"/>
                          <a:pt x="485" y="504"/>
                        </a:cubicBezTo>
                        <a:cubicBezTo>
                          <a:pt x="488" y="480"/>
                          <a:pt x="482" y="456"/>
                          <a:pt x="467" y="4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49" name="Freeform 30">
                    <a:extLst>
                      <a:ext uri="{FF2B5EF4-FFF2-40B4-BE49-F238E27FC236}">
                        <a16:creationId xmlns:a16="http://schemas.microsoft.com/office/drawing/2014/main" id="{7CBBFC8F-934E-4AE9-9508-CD86B4F4380E}"/>
                      </a:ext>
                    </a:extLst>
                  </p:cNvPr>
                  <p:cNvSpPr>
                    <a:spLocks/>
                  </p:cNvSpPr>
                  <p:nvPr/>
                </p:nvSpPr>
                <p:spPr bwMode="auto">
                  <a:xfrm>
                    <a:off x="5997575" y="2270126"/>
                    <a:ext cx="103187" cy="293688"/>
                  </a:xfrm>
                  <a:custGeom>
                    <a:avLst/>
                    <a:gdLst>
                      <a:gd name="T0" fmla="*/ 3 w 543"/>
                      <a:gd name="T1" fmla="*/ 90 h 1548"/>
                      <a:gd name="T2" fmla="*/ 38 w 543"/>
                      <a:gd name="T3" fmla="*/ 30 h 1548"/>
                      <a:gd name="T4" fmla="*/ 164 w 543"/>
                      <a:gd name="T5" fmla="*/ 47 h 1548"/>
                      <a:gd name="T6" fmla="*/ 492 w 543"/>
                      <a:gd name="T7" fmla="*/ 478 h 1548"/>
                      <a:gd name="T8" fmla="*/ 543 w 543"/>
                      <a:gd name="T9" fmla="*/ 628 h 1548"/>
                      <a:gd name="T10" fmla="*/ 543 w 543"/>
                      <a:gd name="T11" fmla="*/ 1458 h 1548"/>
                      <a:gd name="T12" fmla="*/ 453 w 543"/>
                      <a:gd name="T13" fmla="*/ 1548 h 1548"/>
                      <a:gd name="T14" fmla="*/ 363 w 543"/>
                      <a:gd name="T15" fmla="*/ 1458 h 1548"/>
                      <a:gd name="T16" fmla="*/ 363 w 543"/>
                      <a:gd name="T17" fmla="*/ 628 h 1548"/>
                      <a:gd name="T18" fmla="*/ 349 w 543"/>
                      <a:gd name="T19" fmla="*/ 587 h 1548"/>
                      <a:gd name="T20" fmla="*/ 21 w 543"/>
                      <a:gd name="T21" fmla="*/ 156 h 1548"/>
                      <a:gd name="T22" fmla="*/ 3 w 543"/>
                      <a:gd name="T23" fmla="*/ 90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3" h="1548">
                        <a:moveTo>
                          <a:pt x="3" y="90"/>
                        </a:moveTo>
                        <a:cubicBezTo>
                          <a:pt x="7" y="66"/>
                          <a:pt x="19" y="45"/>
                          <a:pt x="38" y="30"/>
                        </a:cubicBezTo>
                        <a:cubicBezTo>
                          <a:pt x="77" y="0"/>
                          <a:pt x="134" y="8"/>
                          <a:pt x="164" y="47"/>
                        </a:cubicBezTo>
                        <a:cubicBezTo>
                          <a:pt x="492" y="478"/>
                          <a:pt x="492" y="478"/>
                          <a:pt x="492" y="478"/>
                        </a:cubicBezTo>
                        <a:cubicBezTo>
                          <a:pt x="525" y="521"/>
                          <a:pt x="543" y="574"/>
                          <a:pt x="543" y="628"/>
                        </a:cubicBezTo>
                        <a:cubicBezTo>
                          <a:pt x="543" y="1458"/>
                          <a:pt x="543" y="1458"/>
                          <a:pt x="543" y="1458"/>
                        </a:cubicBezTo>
                        <a:cubicBezTo>
                          <a:pt x="543" y="1508"/>
                          <a:pt x="503" y="1548"/>
                          <a:pt x="453" y="1548"/>
                        </a:cubicBezTo>
                        <a:cubicBezTo>
                          <a:pt x="403" y="1548"/>
                          <a:pt x="363" y="1508"/>
                          <a:pt x="363" y="1458"/>
                        </a:cubicBezTo>
                        <a:cubicBezTo>
                          <a:pt x="363" y="628"/>
                          <a:pt x="363" y="628"/>
                          <a:pt x="363" y="628"/>
                        </a:cubicBezTo>
                        <a:cubicBezTo>
                          <a:pt x="363" y="613"/>
                          <a:pt x="358" y="599"/>
                          <a:pt x="349" y="587"/>
                        </a:cubicBezTo>
                        <a:cubicBezTo>
                          <a:pt x="349" y="586"/>
                          <a:pt x="21" y="156"/>
                          <a:pt x="21" y="156"/>
                        </a:cubicBezTo>
                        <a:cubicBezTo>
                          <a:pt x="6" y="137"/>
                          <a:pt x="0" y="114"/>
                          <a:pt x="3"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grpSp>
            <p:grpSp>
              <p:nvGrpSpPr>
                <p:cNvPr id="542" name="Group 541">
                  <a:extLst>
                    <a:ext uri="{FF2B5EF4-FFF2-40B4-BE49-F238E27FC236}">
                      <a16:creationId xmlns:a16="http://schemas.microsoft.com/office/drawing/2014/main" id="{5C1568EE-3642-43DB-85ED-9D6BCDAD809E}"/>
                    </a:ext>
                  </a:extLst>
                </p:cNvPr>
                <p:cNvGrpSpPr/>
                <p:nvPr/>
              </p:nvGrpSpPr>
              <p:grpSpPr>
                <a:xfrm>
                  <a:off x="8806115" y="6391204"/>
                  <a:ext cx="284162" cy="317500"/>
                  <a:chOff x="7177088" y="2079625"/>
                  <a:chExt cx="284162" cy="317500"/>
                </a:xfrm>
              </p:grpSpPr>
              <p:sp>
                <p:nvSpPr>
                  <p:cNvPr id="543" name="Freeform 34">
                    <a:extLst>
                      <a:ext uri="{FF2B5EF4-FFF2-40B4-BE49-F238E27FC236}">
                        <a16:creationId xmlns:a16="http://schemas.microsoft.com/office/drawing/2014/main" id="{954A0C51-A4F4-4AF3-A13E-EFF1740EF95C}"/>
                      </a:ext>
                    </a:extLst>
                  </p:cNvPr>
                  <p:cNvSpPr>
                    <a:spLocks/>
                  </p:cNvSpPr>
                  <p:nvPr/>
                </p:nvSpPr>
                <p:spPr bwMode="auto">
                  <a:xfrm>
                    <a:off x="7177088" y="2079625"/>
                    <a:ext cx="284162" cy="317500"/>
                  </a:xfrm>
                  <a:custGeom>
                    <a:avLst/>
                    <a:gdLst>
                      <a:gd name="T0" fmla="*/ 128 w 820"/>
                      <a:gd name="T1" fmla="*/ 0 h 916"/>
                      <a:gd name="T2" fmla="*/ 148 w 820"/>
                      <a:gd name="T3" fmla="*/ 208 h 916"/>
                      <a:gd name="T4" fmla="*/ 96 w 820"/>
                      <a:gd name="T5" fmla="*/ 336 h 916"/>
                      <a:gd name="T6" fmla="*/ 0 w 820"/>
                      <a:gd name="T7" fmla="*/ 340 h 916"/>
                      <a:gd name="T8" fmla="*/ 144 w 820"/>
                      <a:gd name="T9" fmla="*/ 428 h 916"/>
                      <a:gd name="T10" fmla="*/ 164 w 820"/>
                      <a:gd name="T11" fmla="*/ 464 h 916"/>
                      <a:gd name="T12" fmla="*/ 32 w 820"/>
                      <a:gd name="T13" fmla="*/ 476 h 916"/>
                      <a:gd name="T14" fmla="*/ 144 w 820"/>
                      <a:gd name="T15" fmla="*/ 544 h 916"/>
                      <a:gd name="T16" fmla="*/ 108 w 820"/>
                      <a:gd name="T17" fmla="*/ 580 h 916"/>
                      <a:gd name="T18" fmla="*/ 200 w 820"/>
                      <a:gd name="T19" fmla="*/ 556 h 916"/>
                      <a:gd name="T20" fmla="*/ 216 w 820"/>
                      <a:gd name="T21" fmla="*/ 824 h 916"/>
                      <a:gd name="T22" fmla="*/ 292 w 820"/>
                      <a:gd name="T23" fmla="*/ 716 h 916"/>
                      <a:gd name="T24" fmla="*/ 284 w 820"/>
                      <a:gd name="T25" fmla="*/ 852 h 916"/>
                      <a:gd name="T26" fmla="*/ 404 w 820"/>
                      <a:gd name="T27" fmla="*/ 768 h 916"/>
                      <a:gd name="T28" fmla="*/ 496 w 820"/>
                      <a:gd name="T29" fmla="*/ 904 h 916"/>
                      <a:gd name="T30" fmla="*/ 524 w 820"/>
                      <a:gd name="T31" fmla="*/ 808 h 916"/>
                      <a:gd name="T32" fmla="*/ 560 w 820"/>
                      <a:gd name="T33" fmla="*/ 916 h 916"/>
                      <a:gd name="T34" fmla="*/ 608 w 820"/>
                      <a:gd name="T35" fmla="*/ 732 h 916"/>
                      <a:gd name="T36" fmla="*/ 684 w 820"/>
                      <a:gd name="T37" fmla="*/ 752 h 916"/>
                      <a:gd name="T38" fmla="*/ 636 w 820"/>
                      <a:gd name="T39" fmla="*/ 656 h 916"/>
                      <a:gd name="T40" fmla="*/ 820 w 820"/>
                      <a:gd name="T41" fmla="*/ 512 h 916"/>
                      <a:gd name="T42" fmla="*/ 636 w 820"/>
                      <a:gd name="T43" fmla="*/ 552 h 916"/>
                      <a:gd name="T44" fmla="*/ 744 w 820"/>
                      <a:gd name="T45" fmla="*/ 496 h 916"/>
                      <a:gd name="T46" fmla="*/ 524 w 820"/>
                      <a:gd name="T47" fmla="*/ 440 h 916"/>
                      <a:gd name="T48" fmla="*/ 560 w 820"/>
                      <a:gd name="T49" fmla="*/ 408 h 916"/>
                      <a:gd name="T50" fmla="*/ 472 w 820"/>
                      <a:gd name="T51" fmla="*/ 356 h 916"/>
                      <a:gd name="T52" fmla="*/ 580 w 820"/>
                      <a:gd name="T53" fmla="*/ 244 h 916"/>
                      <a:gd name="T54" fmla="*/ 432 w 820"/>
                      <a:gd name="T55" fmla="*/ 244 h 916"/>
                      <a:gd name="T56" fmla="*/ 476 w 820"/>
                      <a:gd name="T57" fmla="*/ 160 h 916"/>
                      <a:gd name="T58" fmla="*/ 324 w 820"/>
                      <a:gd name="T59" fmla="*/ 132 h 916"/>
                      <a:gd name="T60" fmla="*/ 300 w 820"/>
                      <a:gd name="T61" fmla="*/ 40 h 916"/>
                      <a:gd name="T62" fmla="*/ 268 w 820"/>
                      <a:gd name="T63" fmla="*/ 116 h 916"/>
                      <a:gd name="T64" fmla="*/ 128 w 820"/>
                      <a:gd name="T65" fmla="*/ 0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20" h="916">
                        <a:moveTo>
                          <a:pt x="128" y="0"/>
                        </a:moveTo>
                        <a:cubicBezTo>
                          <a:pt x="148" y="208"/>
                          <a:pt x="148" y="208"/>
                          <a:pt x="148" y="208"/>
                        </a:cubicBezTo>
                        <a:cubicBezTo>
                          <a:pt x="148" y="208"/>
                          <a:pt x="80" y="268"/>
                          <a:pt x="96" y="336"/>
                        </a:cubicBezTo>
                        <a:cubicBezTo>
                          <a:pt x="112" y="404"/>
                          <a:pt x="0" y="340"/>
                          <a:pt x="0" y="340"/>
                        </a:cubicBezTo>
                        <a:cubicBezTo>
                          <a:pt x="0" y="340"/>
                          <a:pt x="68" y="424"/>
                          <a:pt x="144" y="428"/>
                        </a:cubicBezTo>
                        <a:cubicBezTo>
                          <a:pt x="164" y="464"/>
                          <a:pt x="164" y="464"/>
                          <a:pt x="164" y="464"/>
                        </a:cubicBezTo>
                        <a:cubicBezTo>
                          <a:pt x="32" y="476"/>
                          <a:pt x="32" y="476"/>
                          <a:pt x="32" y="476"/>
                        </a:cubicBezTo>
                        <a:cubicBezTo>
                          <a:pt x="32" y="476"/>
                          <a:pt x="108" y="532"/>
                          <a:pt x="144" y="544"/>
                        </a:cubicBezTo>
                        <a:cubicBezTo>
                          <a:pt x="108" y="580"/>
                          <a:pt x="108" y="580"/>
                          <a:pt x="108" y="580"/>
                        </a:cubicBezTo>
                        <a:cubicBezTo>
                          <a:pt x="200" y="556"/>
                          <a:pt x="200" y="556"/>
                          <a:pt x="200" y="556"/>
                        </a:cubicBezTo>
                        <a:cubicBezTo>
                          <a:pt x="200" y="556"/>
                          <a:pt x="256" y="688"/>
                          <a:pt x="216" y="824"/>
                        </a:cubicBezTo>
                        <a:cubicBezTo>
                          <a:pt x="216" y="824"/>
                          <a:pt x="252" y="692"/>
                          <a:pt x="292" y="716"/>
                        </a:cubicBezTo>
                        <a:cubicBezTo>
                          <a:pt x="332" y="740"/>
                          <a:pt x="284" y="852"/>
                          <a:pt x="284" y="852"/>
                        </a:cubicBezTo>
                        <a:cubicBezTo>
                          <a:pt x="284" y="852"/>
                          <a:pt x="372" y="728"/>
                          <a:pt x="404" y="768"/>
                        </a:cubicBezTo>
                        <a:cubicBezTo>
                          <a:pt x="436" y="808"/>
                          <a:pt x="496" y="904"/>
                          <a:pt x="496" y="904"/>
                        </a:cubicBezTo>
                        <a:cubicBezTo>
                          <a:pt x="496" y="904"/>
                          <a:pt x="504" y="812"/>
                          <a:pt x="524" y="808"/>
                        </a:cubicBezTo>
                        <a:cubicBezTo>
                          <a:pt x="544" y="804"/>
                          <a:pt x="560" y="916"/>
                          <a:pt x="560" y="916"/>
                        </a:cubicBezTo>
                        <a:cubicBezTo>
                          <a:pt x="560" y="916"/>
                          <a:pt x="648" y="840"/>
                          <a:pt x="608" y="732"/>
                        </a:cubicBezTo>
                        <a:cubicBezTo>
                          <a:pt x="608" y="732"/>
                          <a:pt x="652" y="772"/>
                          <a:pt x="684" y="752"/>
                        </a:cubicBezTo>
                        <a:cubicBezTo>
                          <a:pt x="716" y="732"/>
                          <a:pt x="636" y="656"/>
                          <a:pt x="636" y="656"/>
                        </a:cubicBezTo>
                        <a:cubicBezTo>
                          <a:pt x="820" y="512"/>
                          <a:pt x="820" y="512"/>
                          <a:pt x="820" y="512"/>
                        </a:cubicBezTo>
                        <a:cubicBezTo>
                          <a:pt x="820" y="512"/>
                          <a:pt x="648" y="572"/>
                          <a:pt x="636" y="552"/>
                        </a:cubicBezTo>
                        <a:cubicBezTo>
                          <a:pt x="624" y="532"/>
                          <a:pt x="744" y="496"/>
                          <a:pt x="744" y="496"/>
                        </a:cubicBezTo>
                        <a:cubicBezTo>
                          <a:pt x="744" y="496"/>
                          <a:pt x="548" y="480"/>
                          <a:pt x="524" y="440"/>
                        </a:cubicBezTo>
                        <a:cubicBezTo>
                          <a:pt x="500" y="400"/>
                          <a:pt x="560" y="408"/>
                          <a:pt x="560" y="408"/>
                        </a:cubicBezTo>
                        <a:cubicBezTo>
                          <a:pt x="560" y="408"/>
                          <a:pt x="512" y="348"/>
                          <a:pt x="472" y="356"/>
                        </a:cubicBezTo>
                        <a:cubicBezTo>
                          <a:pt x="432" y="364"/>
                          <a:pt x="580" y="244"/>
                          <a:pt x="580" y="244"/>
                        </a:cubicBezTo>
                        <a:cubicBezTo>
                          <a:pt x="432" y="244"/>
                          <a:pt x="432" y="244"/>
                          <a:pt x="432" y="244"/>
                        </a:cubicBezTo>
                        <a:cubicBezTo>
                          <a:pt x="476" y="160"/>
                          <a:pt x="476" y="160"/>
                          <a:pt x="476" y="160"/>
                        </a:cubicBezTo>
                        <a:cubicBezTo>
                          <a:pt x="476" y="160"/>
                          <a:pt x="380" y="216"/>
                          <a:pt x="324" y="132"/>
                        </a:cubicBezTo>
                        <a:cubicBezTo>
                          <a:pt x="268" y="48"/>
                          <a:pt x="300" y="40"/>
                          <a:pt x="300" y="40"/>
                        </a:cubicBezTo>
                        <a:cubicBezTo>
                          <a:pt x="300" y="40"/>
                          <a:pt x="256" y="72"/>
                          <a:pt x="268" y="116"/>
                        </a:cubicBezTo>
                        <a:cubicBezTo>
                          <a:pt x="280" y="160"/>
                          <a:pt x="112" y="48"/>
                          <a:pt x="128" y="0"/>
                        </a:cubicBezTo>
                        <a:close/>
                      </a:path>
                    </a:pathLst>
                  </a:custGeom>
                  <a:solidFill>
                    <a:srgbClr val="936D73">
                      <a:lumMod val="75000"/>
                    </a:srgbClr>
                  </a:solidFill>
                  <a:ln>
                    <a:solidFill>
                      <a:srgbClr val="936D73">
                        <a:lumMod val="50000"/>
                      </a:srgbClr>
                    </a:solidFill>
                  </a:ln>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44" name="Freeform 35">
                    <a:extLst>
                      <a:ext uri="{FF2B5EF4-FFF2-40B4-BE49-F238E27FC236}">
                        <a16:creationId xmlns:a16="http://schemas.microsoft.com/office/drawing/2014/main" id="{71FF205C-27EF-48B3-A726-96B569BB63E3}"/>
                      </a:ext>
                    </a:extLst>
                  </p:cNvPr>
                  <p:cNvSpPr>
                    <a:spLocks/>
                  </p:cNvSpPr>
                  <p:nvPr/>
                </p:nvSpPr>
                <p:spPr bwMode="auto">
                  <a:xfrm>
                    <a:off x="7300913" y="2216150"/>
                    <a:ext cx="34925" cy="28575"/>
                  </a:xfrm>
                  <a:custGeom>
                    <a:avLst/>
                    <a:gdLst>
                      <a:gd name="T0" fmla="*/ 8 w 104"/>
                      <a:gd name="T1" fmla="*/ 0 h 84"/>
                      <a:gd name="T2" fmla="*/ 52 w 104"/>
                      <a:gd name="T3" fmla="*/ 56 h 84"/>
                      <a:gd name="T4" fmla="*/ 104 w 104"/>
                      <a:gd name="T5" fmla="*/ 84 h 84"/>
                    </a:gdLst>
                    <a:ahLst/>
                    <a:cxnLst>
                      <a:cxn ang="0">
                        <a:pos x="T0" y="T1"/>
                      </a:cxn>
                      <a:cxn ang="0">
                        <a:pos x="T2" y="T3"/>
                      </a:cxn>
                      <a:cxn ang="0">
                        <a:pos x="T4" y="T5"/>
                      </a:cxn>
                    </a:cxnLst>
                    <a:rect l="0" t="0" r="r" b="b"/>
                    <a:pathLst>
                      <a:path w="104" h="84">
                        <a:moveTo>
                          <a:pt x="8" y="0"/>
                        </a:moveTo>
                        <a:cubicBezTo>
                          <a:pt x="8" y="0"/>
                          <a:pt x="0" y="64"/>
                          <a:pt x="52" y="56"/>
                        </a:cubicBezTo>
                        <a:cubicBezTo>
                          <a:pt x="104" y="48"/>
                          <a:pt x="104" y="84"/>
                          <a:pt x="104" y="84"/>
                        </a:cubicBezTo>
                      </a:path>
                    </a:pathLst>
                  </a:custGeom>
                  <a:noFill/>
                  <a:ln w="12700" cap="flat">
                    <a:solidFill>
                      <a:srgbClr val="936D73">
                        <a:lumMod val="5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sp>
                <p:nvSpPr>
                  <p:cNvPr id="545" name="Freeform 36">
                    <a:extLst>
                      <a:ext uri="{FF2B5EF4-FFF2-40B4-BE49-F238E27FC236}">
                        <a16:creationId xmlns:a16="http://schemas.microsoft.com/office/drawing/2014/main" id="{4F15464F-6F3D-4084-B246-2D8E48BCBD2E}"/>
                      </a:ext>
                    </a:extLst>
                  </p:cNvPr>
                  <p:cNvSpPr>
                    <a:spLocks/>
                  </p:cNvSpPr>
                  <p:nvPr/>
                </p:nvSpPr>
                <p:spPr bwMode="auto">
                  <a:xfrm>
                    <a:off x="7312025" y="2255838"/>
                    <a:ext cx="34925" cy="38100"/>
                  </a:xfrm>
                  <a:custGeom>
                    <a:avLst/>
                    <a:gdLst>
                      <a:gd name="T0" fmla="*/ 29 w 103"/>
                      <a:gd name="T1" fmla="*/ 0 h 111"/>
                      <a:gd name="T2" fmla="*/ 52 w 103"/>
                      <a:gd name="T3" fmla="*/ 67 h 111"/>
                      <a:gd name="T4" fmla="*/ 91 w 103"/>
                      <a:gd name="T5" fmla="*/ 111 h 111"/>
                    </a:gdLst>
                    <a:ahLst/>
                    <a:cxnLst>
                      <a:cxn ang="0">
                        <a:pos x="T0" y="T1"/>
                      </a:cxn>
                      <a:cxn ang="0">
                        <a:pos x="T2" y="T3"/>
                      </a:cxn>
                      <a:cxn ang="0">
                        <a:pos x="T4" y="T5"/>
                      </a:cxn>
                    </a:cxnLst>
                    <a:rect l="0" t="0" r="r" b="b"/>
                    <a:pathLst>
                      <a:path w="103" h="111">
                        <a:moveTo>
                          <a:pt x="29" y="0"/>
                        </a:moveTo>
                        <a:cubicBezTo>
                          <a:pt x="29" y="0"/>
                          <a:pt x="0" y="57"/>
                          <a:pt x="52" y="67"/>
                        </a:cubicBezTo>
                        <a:cubicBezTo>
                          <a:pt x="103" y="77"/>
                          <a:pt x="91" y="111"/>
                          <a:pt x="91" y="111"/>
                        </a:cubicBezTo>
                      </a:path>
                    </a:pathLst>
                  </a:custGeom>
                  <a:noFill/>
                  <a:ln w="12700" cap="flat">
                    <a:solidFill>
                      <a:srgbClr val="936D73">
                        <a:lumMod val="5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en-GB" kern="0" dirty="0">
                      <a:solidFill>
                        <a:prstClr val="black"/>
                      </a:solidFill>
                    </a:endParaRPr>
                  </a:p>
                </p:txBody>
              </p:sp>
            </p:grpSp>
          </p:grpSp>
          <p:grpSp>
            <p:nvGrpSpPr>
              <p:cNvPr id="582" name="Group 581">
                <a:extLst>
                  <a:ext uri="{FF2B5EF4-FFF2-40B4-BE49-F238E27FC236}">
                    <a16:creationId xmlns:a16="http://schemas.microsoft.com/office/drawing/2014/main" id="{AC62DB17-53B0-4100-8024-F1799513257E}"/>
                  </a:ext>
                </a:extLst>
              </p:cNvPr>
              <p:cNvGrpSpPr/>
              <p:nvPr/>
            </p:nvGrpSpPr>
            <p:grpSpPr>
              <a:xfrm>
                <a:off x="8531491" y="4033601"/>
                <a:ext cx="848101" cy="947461"/>
                <a:chOff x="9979297" y="2032790"/>
                <a:chExt cx="643272" cy="718635"/>
              </a:xfrm>
            </p:grpSpPr>
            <p:grpSp>
              <p:nvGrpSpPr>
                <p:cNvPr id="583" name="Group 582">
                  <a:extLst>
                    <a:ext uri="{FF2B5EF4-FFF2-40B4-BE49-F238E27FC236}">
                      <a16:creationId xmlns:a16="http://schemas.microsoft.com/office/drawing/2014/main" id="{A1B343EC-2FBE-433C-9A63-116B259B7998}"/>
                    </a:ext>
                  </a:extLst>
                </p:cNvPr>
                <p:cNvGrpSpPr/>
                <p:nvPr/>
              </p:nvGrpSpPr>
              <p:grpSpPr>
                <a:xfrm rot="12147824">
                  <a:off x="9979297" y="2032790"/>
                  <a:ext cx="643272" cy="718635"/>
                  <a:chOff x="855663" y="1987550"/>
                  <a:chExt cx="758825" cy="847726"/>
                </a:xfrm>
              </p:grpSpPr>
              <p:sp>
                <p:nvSpPr>
                  <p:cNvPr id="585" name="Freeform 8">
                    <a:extLst>
                      <a:ext uri="{FF2B5EF4-FFF2-40B4-BE49-F238E27FC236}">
                        <a16:creationId xmlns:a16="http://schemas.microsoft.com/office/drawing/2014/main" id="{E11BAB63-26BA-42DE-80D6-A27C6E6C8909}"/>
                      </a:ext>
                    </a:extLst>
                  </p:cNvPr>
                  <p:cNvSpPr>
                    <a:spLocks/>
                  </p:cNvSpPr>
                  <p:nvPr/>
                </p:nvSpPr>
                <p:spPr bwMode="auto">
                  <a:xfrm>
                    <a:off x="1374932" y="1987550"/>
                    <a:ext cx="122082" cy="122082"/>
                  </a:xfrm>
                  <a:custGeom>
                    <a:avLst/>
                    <a:gdLst>
                      <a:gd name="T0" fmla="*/ 0 w 67"/>
                      <a:gd name="T1" fmla="*/ 39 h 67"/>
                      <a:gd name="T2" fmla="*/ 37 w 67"/>
                      <a:gd name="T3" fmla="*/ 67 h 67"/>
                      <a:gd name="T4" fmla="*/ 67 w 67"/>
                      <a:gd name="T5" fmla="*/ 30 h 67"/>
                      <a:gd name="T6" fmla="*/ 34 w 67"/>
                      <a:gd name="T7" fmla="*/ 34 h 67"/>
                      <a:gd name="T8" fmla="*/ 30 w 67"/>
                      <a:gd name="T9" fmla="*/ 0 h 67"/>
                      <a:gd name="T10" fmla="*/ 0 w 67"/>
                      <a:gd name="T11" fmla="*/ 39 h 67"/>
                    </a:gdLst>
                    <a:ahLst/>
                    <a:cxnLst>
                      <a:cxn ang="0">
                        <a:pos x="T0" y="T1"/>
                      </a:cxn>
                      <a:cxn ang="0">
                        <a:pos x="T2" y="T3"/>
                      </a:cxn>
                      <a:cxn ang="0">
                        <a:pos x="T4" y="T5"/>
                      </a:cxn>
                      <a:cxn ang="0">
                        <a:pos x="T6" y="T7"/>
                      </a:cxn>
                      <a:cxn ang="0">
                        <a:pos x="T8" y="T9"/>
                      </a:cxn>
                      <a:cxn ang="0">
                        <a:pos x="T10" y="T11"/>
                      </a:cxn>
                    </a:cxnLst>
                    <a:rect l="0" t="0" r="r" b="b"/>
                    <a:pathLst>
                      <a:path w="67" h="67">
                        <a:moveTo>
                          <a:pt x="0" y="39"/>
                        </a:moveTo>
                        <a:lnTo>
                          <a:pt x="37" y="67"/>
                        </a:lnTo>
                        <a:lnTo>
                          <a:pt x="67" y="30"/>
                        </a:lnTo>
                        <a:lnTo>
                          <a:pt x="34" y="34"/>
                        </a:lnTo>
                        <a:lnTo>
                          <a:pt x="30" y="0"/>
                        </a:lnTo>
                        <a:lnTo>
                          <a:pt x="0" y="39"/>
                        </a:lnTo>
                        <a:close/>
                      </a:path>
                    </a:pathLst>
                  </a:custGeom>
                  <a:solidFill>
                    <a:sysClr val="windowText" lastClr="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a:noFill/>
                      </a:ln>
                      <a:solidFill>
                        <a:schemeClr val="bg1"/>
                      </a:solidFill>
                      <a:effectLst/>
                      <a:uLnTx/>
                      <a:uFillTx/>
                    </a:endParaRPr>
                  </a:p>
                </p:txBody>
              </p:sp>
              <p:sp>
                <p:nvSpPr>
                  <p:cNvPr id="586" name="Freeform 5">
                    <a:extLst>
                      <a:ext uri="{FF2B5EF4-FFF2-40B4-BE49-F238E27FC236}">
                        <a16:creationId xmlns:a16="http://schemas.microsoft.com/office/drawing/2014/main" id="{B1F715A1-DCE4-4FE2-AA7C-07E6D5D6DFE5}"/>
                      </a:ext>
                    </a:extLst>
                  </p:cNvPr>
                  <p:cNvSpPr>
                    <a:spLocks/>
                  </p:cNvSpPr>
                  <p:nvPr/>
                </p:nvSpPr>
                <p:spPr bwMode="auto">
                  <a:xfrm>
                    <a:off x="855663" y="1992313"/>
                    <a:ext cx="758825" cy="842963"/>
                  </a:xfrm>
                  <a:custGeom>
                    <a:avLst/>
                    <a:gdLst>
                      <a:gd name="T0" fmla="*/ 22 w 1038"/>
                      <a:gd name="T1" fmla="*/ 604 h 1148"/>
                      <a:gd name="T2" fmla="*/ 100 w 1038"/>
                      <a:gd name="T3" fmla="*/ 374 h 1148"/>
                      <a:gd name="T4" fmla="*/ 646 w 1038"/>
                      <a:gd name="T5" fmla="*/ 68 h 1148"/>
                      <a:gd name="T6" fmla="*/ 886 w 1038"/>
                      <a:gd name="T7" fmla="*/ 308 h 1148"/>
                      <a:gd name="T8" fmla="*/ 998 w 1038"/>
                      <a:gd name="T9" fmla="*/ 768 h 1148"/>
                      <a:gd name="T10" fmla="*/ 750 w 1038"/>
                      <a:gd name="T11" fmla="*/ 1012 h 1148"/>
                      <a:gd name="T12" fmla="*/ 302 w 1038"/>
                      <a:gd name="T13" fmla="*/ 1068 h 1148"/>
                      <a:gd name="T14" fmla="*/ 98 w 1038"/>
                      <a:gd name="T15" fmla="*/ 852 h 1148"/>
                      <a:gd name="T16" fmla="*/ 22 w 1038"/>
                      <a:gd name="T17" fmla="*/ 604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8" h="1148">
                        <a:moveTo>
                          <a:pt x="22" y="604"/>
                        </a:moveTo>
                        <a:cubicBezTo>
                          <a:pt x="22" y="604"/>
                          <a:pt x="0" y="514"/>
                          <a:pt x="100" y="374"/>
                        </a:cubicBezTo>
                        <a:cubicBezTo>
                          <a:pt x="200" y="234"/>
                          <a:pt x="446" y="0"/>
                          <a:pt x="646" y="68"/>
                        </a:cubicBezTo>
                        <a:cubicBezTo>
                          <a:pt x="846" y="136"/>
                          <a:pt x="854" y="248"/>
                          <a:pt x="886" y="308"/>
                        </a:cubicBezTo>
                        <a:cubicBezTo>
                          <a:pt x="918" y="368"/>
                          <a:pt x="1038" y="652"/>
                          <a:pt x="998" y="768"/>
                        </a:cubicBezTo>
                        <a:cubicBezTo>
                          <a:pt x="958" y="884"/>
                          <a:pt x="806" y="960"/>
                          <a:pt x="750" y="1012"/>
                        </a:cubicBezTo>
                        <a:cubicBezTo>
                          <a:pt x="694" y="1064"/>
                          <a:pt x="402" y="1148"/>
                          <a:pt x="302" y="1068"/>
                        </a:cubicBezTo>
                        <a:cubicBezTo>
                          <a:pt x="202" y="988"/>
                          <a:pt x="174" y="908"/>
                          <a:pt x="98" y="852"/>
                        </a:cubicBezTo>
                        <a:cubicBezTo>
                          <a:pt x="22" y="796"/>
                          <a:pt x="22" y="604"/>
                          <a:pt x="22" y="604"/>
                        </a:cubicBezTo>
                        <a:close/>
                      </a:path>
                    </a:pathLst>
                  </a:custGeom>
                  <a:solidFill>
                    <a:srgbClr val="B64926">
                      <a:lumMod val="40000"/>
                      <a:lumOff val="60000"/>
                    </a:srgbClr>
                  </a:solidFill>
                  <a:ln w="9525">
                    <a:solidFill>
                      <a:srgbClr val="C856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a:noFill/>
                      </a:ln>
                      <a:solidFill>
                        <a:schemeClr val="bg1"/>
                      </a:solidFill>
                      <a:effectLst/>
                      <a:uLnTx/>
                      <a:uFillTx/>
                    </a:endParaRPr>
                  </a:p>
                </p:txBody>
              </p:sp>
              <p:sp>
                <p:nvSpPr>
                  <p:cNvPr id="588" name="Freeform 7">
                    <a:extLst>
                      <a:ext uri="{FF2B5EF4-FFF2-40B4-BE49-F238E27FC236}">
                        <a16:creationId xmlns:a16="http://schemas.microsoft.com/office/drawing/2014/main" id="{464E2889-FEDA-42B9-B3D2-E641C237B14F}"/>
                      </a:ext>
                    </a:extLst>
                  </p:cNvPr>
                  <p:cNvSpPr>
                    <a:spLocks/>
                  </p:cNvSpPr>
                  <p:nvPr/>
                </p:nvSpPr>
                <p:spPr bwMode="auto">
                  <a:xfrm>
                    <a:off x="1055269" y="2235011"/>
                    <a:ext cx="387169" cy="406706"/>
                  </a:xfrm>
                  <a:custGeom>
                    <a:avLst/>
                    <a:gdLst>
                      <a:gd name="T0" fmla="*/ 72 w 472"/>
                      <a:gd name="T1" fmla="*/ 68 h 496"/>
                      <a:gd name="T2" fmla="*/ 20 w 472"/>
                      <a:gd name="T3" fmla="*/ 308 h 496"/>
                      <a:gd name="T4" fmla="*/ 228 w 472"/>
                      <a:gd name="T5" fmla="*/ 492 h 496"/>
                      <a:gd name="T6" fmla="*/ 372 w 472"/>
                      <a:gd name="T7" fmla="*/ 424 h 496"/>
                      <a:gd name="T8" fmla="*/ 456 w 472"/>
                      <a:gd name="T9" fmla="*/ 224 h 496"/>
                      <a:gd name="T10" fmla="*/ 292 w 472"/>
                      <a:gd name="T11" fmla="*/ 36 h 496"/>
                      <a:gd name="T12" fmla="*/ 72 w 472"/>
                      <a:gd name="T13" fmla="*/ 68 h 496"/>
                    </a:gdLst>
                    <a:ahLst/>
                    <a:cxnLst>
                      <a:cxn ang="0">
                        <a:pos x="T0" y="T1"/>
                      </a:cxn>
                      <a:cxn ang="0">
                        <a:pos x="T2" y="T3"/>
                      </a:cxn>
                      <a:cxn ang="0">
                        <a:pos x="T4" y="T5"/>
                      </a:cxn>
                      <a:cxn ang="0">
                        <a:pos x="T6" y="T7"/>
                      </a:cxn>
                      <a:cxn ang="0">
                        <a:pos x="T8" y="T9"/>
                      </a:cxn>
                      <a:cxn ang="0">
                        <a:pos x="T10" y="T11"/>
                      </a:cxn>
                      <a:cxn ang="0">
                        <a:pos x="T12" y="T13"/>
                      </a:cxn>
                    </a:cxnLst>
                    <a:rect l="0" t="0" r="r" b="b"/>
                    <a:pathLst>
                      <a:path w="472" h="496">
                        <a:moveTo>
                          <a:pt x="72" y="68"/>
                        </a:moveTo>
                        <a:cubicBezTo>
                          <a:pt x="72" y="68"/>
                          <a:pt x="0" y="176"/>
                          <a:pt x="20" y="308"/>
                        </a:cubicBezTo>
                        <a:cubicBezTo>
                          <a:pt x="40" y="440"/>
                          <a:pt x="168" y="496"/>
                          <a:pt x="228" y="492"/>
                        </a:cubicBezTo>
                        <a:cubicBezTo>
                          <a:pt x="288" y="488"/>
                          <a:pt x="308" y="448"/>
                          <a:pt x="372" y="424"/>
                        </a:cubicBezTo>
                        <a:cubicBezTo>
                          <a:pt x="436" y="400"/>
                          <a:pt x="472" y="284"/>
                          <a:pt x="456" y="224"/>
                        </a:cubicBezTo>
                        <a:cubicBezTo>
                          <a:pt x="440" y="164"/>
                          <a:pt x="408" y="72"/>
                          <a:pt x="292" y="36"/>
                        </a:cubicBezTo>
                        <a:cubicBezTo>
                          <a:pt x="176" y="0"/>
                          <a:pt x="100" y="20"/>
                          <a:pt x="72" y="68"/>
                        </a:cubicBezTo>
                        <a:close/>
                      </a:path>
                    </a:pathLst>
                  </a:custGeom>
                  <a:solidFill>
                    <a:srgbClr val="C85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a:noFill/>
                      </a:ln>
                      <a:solidFill>
                        <a:schemeClr val="bg1"/>
                      </a:solidFill>
                      <a:effectLst/>
                      <a:uLnTx/>
                      <a:uFillTx/>
                    </a:endParaRPr>
                  </a:p>
                </p:txBody>
              </p:sp>
            </p:grpSp>
            <p:sp>
              <p:nvSpPr>
                <p:cNvPr id="584" name="ZoneTexte 53">
                  <a:extLst>
                    <a:ext uri="{FF2B5EF4-FFF2-40B4-BE49-F238E27FC236}">
                      <a16:creationId xmlns:a16="http://schemas.microsoft.com/office/drawing/2014/main" id="{1129B060-D95F-4E57-AF94-03B50B4D29B3}"/>
                    </a:ext>
                  </a:extLst>
                </p:cNvPr>
                <p:cNvSpPr txBox="1"/>
                <p:nvPr/>
              </p:nvSpPr>
              <p:spPr>
                <a:xfrm>
                  <a:off x="10060281" y="2224794"/>
                  <a:ext cx="471685" cy="25678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CH" sz="1600" b="1" i="0" u="none" strike="noStrike" kern="0" cap="none" spc="0" normalizeH="0" baseline="0" noProof="0" dirty="0">
                      <a:ln>
                        <a:noFill/>
                      </a:ln>
                      <a:solidFill>
                        <a:schemeClr val="bg1"/>
                      </a:solidFill>
                      <a:effectLst/>
                      <a:uLnTx/>
                      <a:uFillTx/>
                    </a:rPr>
                    <a:t>Th2</a:t>
                  </a:r>
                  <a:endParaRPr kumimoji="0" lang="en-US" b="1" i="0" u="none" strike="noStrike" kern="0" cap="none" spc="0" normalizeH="0" baseline="0" noProof="0" dirty="0">
                    <a:ln>
                      <a:noFill/>
                    </a:ln>
                    <a:solidFill>
                      <a:schemeClr val="bg1"/>
                    </a:solidFill>
                    <a:effectLst/>
                    <a:uLnTx/>
                    <a:uFillTx/>
                  </a:endParaRPr>
                </a:p>
              </p:txBody>
            </p:sp>
          </p:grpSp>
          <p:grpSp>
            <p:nvGrpSpPr>
              <p:cNvPr id="589" name="Group 588">
                <a:extLst>
                  <a:ext uri="{FF2B5EF4-FFF2-40B4-BE49-F238E27FC236}">
                    <a16:creationId xmlns:a16="http://schemas.microsoft.com/office/drawing/2014/main" id="{3D00F76D-D5CF-4972-9594-5F35CF390A33}"/>
                  </a:ext>
                </a:extLst>
              </p:cNvPr>
              <p:cNvGrpSpPr/>
              <p:nvPr/>
            </p:nvGrpSpPr>
            <p:grpSpPr>
              <a:xfrm>
                <a:off x="7784466" y="3988193"/>
                <a:ext cx="848101" cy="947461"/>
                <a:chOff x="9979297" y="2032791"/>
                <a:chExt cx="643272" cy="718635"/>
              </a:xfrm>
            </p:grpSpPr>
            <p:grpSp>
              <p:nvGrpSpPr>
                <p:cNvPr id="590" name="Group 589">
                  <a:extLst>
                    <a:ext uri="{FF2B5EF4-FFF2-40B4-BE49-F238E27FC236}">
                      <a16:creationId xmlns:a16="http://schemas.microsoft.com/office/drawing/2014/main" id="{2C14A45D-C2B6-4E23-830E-237E8015FECD}"/>
                    </a:ext>
                  </a:extLst>
                </p:cNvPr>
                <p:cNvGrpSpPr/>
                <p:nvPr/>
              </p:nvGrpSpPr>
              <p:grpSpPr>
                <a:xfrm rot="12147824">
                  <a:off x="9979297" y="2032791"/>
                  <a:ext cx="643272" cy="718635"/>
                  <a:chOff x="855663" y="1987550"/>
                  <a:chExt cx="758825" cy="847726"/>
                </a:xfrm>
              </p:grpSpPr>
              <p:sp>
                <p:nvSpPr>
                  <p:cNvPr id="592" name="Freeform 8">
                    <a:extLst>
                      <a:ext uri="{FF2B5EF4-FFF2-40B4-BE49-F238E27FC236}">
                        <a16:creationId xmlns:a16="http://schemas.microsoft.com/office/drawing/2014/main" id="{52AAEFEE-80F9-478D-8EFD-9BD02F17945C}"/>
                      </a:ext>
                    </a:extLst>
                  </p:cNvPr>
                  <p:cNvSpPr>
                    <a:spLocks/>
                  </p:cNvSpPr>
                  <p:nvPr/>
                </p:nvSpPr>
                <p:spPr bwMode="auto">
                  <a:xfrm>
                    <a:off x="1374932" y="1987550"/>
                    <a:ext cx="122082" cy="122082"/>
                  </a:xfrm>
                  <a:custGeom>
                    <a:avLst/>
                    <a:gdLst>
                      <a:gd name="T0" fmla="*/ 0 w 67"/>
                      <a:gd name="T1" fmla="*/ 39 h 67"/>
                      <a:gd name="T2" fmla="*/ 37 w 67"/>
                      <a:gd name="T3" fmla="*/ 67 h 67"/>
                      <a:gd name="T4" fmla="*/ 67 w 67"/>
                      <a:gd name="T5" fmla="*/ 30 h 67"/>
                      <a:gd name="T6" fmla="*/ 34 w 67"/>
                      <a:gd name="T7" fmla="*/ 34 h 67"/>
                      <a:gd name="T8" fmla="*/ 30 w 67"/>
                      <a:gd name="T9" fmla="*/ 0 h 67"/>
                      <a:gd name="T10" fmla="*/ 0 w 67"/>
                      <a:gd name="T11" fmla="*/ 39 h 67"/>
                    </a:gdLst>
                    <a:ahLst/>
                    <a:cxnLst>
                      <a:cxn ang="0">
                        <a:pos x="T0" y="T1"/>
                      </a:cxn>
                      <a:cxn ang="0">
                        <a:pos x="T2" y="T3"/>
                      </a:cxn>
                      <a:cxn ang="0">
                        <a:pos x="T4" y="T5"/>
                      </a:cxn>
                      <a:cxn ang="0">
                        <a:pos x="T6" y="T7"/>
                      </a:cxn>
                      <a:cxn ang="0">
                        <a:pos x="T8" y="T9"/>
                      </a:cxn>
                      <a:cxn ang="0">
                        <a:pos x="T10" y="T11"/>
                      </a:cxn>
                    </a:cxnLst>
                    <a:rect l="0" t="0" r="r" b="b"/>
                    <a:pathLst>
                      <a:path w="67" h="67">
                        <a:moveTo>
                          <a:pt x="0" y="39"/>
                        </a:moveTo>
                        <a:lnTo>
                          <a:pt x="37" y="67"/>
                        </a:lnTo>
                        <a:lnTo>
                          <a:pt x="67" y="30"/>
                        </a:lnTo>
                        <a:lnTo>
                          <a:pt x="34" y="34"/>
                        </a:lnTo>
                        <a:lnTo>
                          <a:pt x="30" y="0"/>
                        </a:lnTo>
                        <a:lnTo>
                          <a:pt x="0" y="39"/>
                        </a:lnTo>
                        <a:close/>
                      </a:path>
                    </a:pathLst>
                  </a:custGeom>
                  <a:solidFill>
                    <a:sysClr val="windowText" lastClr="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a:noFill/>
                      </a:ln>
                      <a:solidFill>
                        <a:schemeClr val="bg1"/>
                      </a:solidFill>
                      <a:effectLst/>
                      <a:uLnTx/>
                      <a:uFillTx/>
                    </a:endParaRPr>
                  </a:p>
                </p:txBody>
              </p:sp>
              <p:sp>
                <p:nvSpPr>
                  <p:cNvPr id="593" name="Freeform 5">
                    <a:extLst>
                      <a:ext uri="{FF2B5EF4-FFF2-40B4-BE49-F238E27FC236}">
                        <a16:creationId xmlns:a16="http://schemas.microsoft.com/office/drawing/2014/main" id="{AE83B547-FB95-46CD-AB15-00F4304BABCF}"/>
                      </a:ext>
                    </a:extLst>
                  </p:cNvPr>
                  <p:cNvSpPr>
                    <a:spLocks/>
                  </p:cNvSpPr>
                  <p:nvPr/>
                </p:nvSpPr>
                <p:spPr bwMode="auto">
                  <a:xfrm>
                    <a:off x="855663" y="1992313"/>
                    <a:ext cx="758825" cy="842963"/>
                  </a:xfrm>
                  <a:custGeom>
                    <a:avLst/>
                    <a:gdLst>
                      <a:gd name="T0" fmla="*/ 22 w 1038"/>
                      <a:gd name="T1" fmla="*/ 604 h 1148"/>
                      <a:gd name="T2" fmla="*/ 100 w 1038"/>
                      <a:gd name="T3" fmla="*/ 374 h 1148"/>
                      <a:gd name="T4" fmla="*/ 646 w 1038"/>
                      <a:gd name="T5" fmla="*/ 68 h 1148"/>
                      <a:gd name="T6" fmla="*/ 886 w 1038"/>
                      <a:gd name="T7" fmla="*/ 308 h 1148"/>
                      <a:gd name="T8" fmla="*/ 998 w 1038"/>
                      <a:gd name="T9" fmla="*/ 768 h 1148"/>
                      <a:gd name="T10" fmla="*/ 750 w 1038"/>
                      <a:gd name="T11" fmla="*/ 1012 h 1148"/>
                      <a:gd name="T12" fmla="*/ 302 w 1038"/>
                      <a:gd name="T13" fmla="*/ 1068 h 1148"/>
                      <a:gd name="T14" fmla="*/ 98 w 1038"/>
                      <a:gd name="T15" fmla="*/ 852 h 1148"/>
                      <a:gd name="T16" fmla="*/ 22 w 1038"/>
                      <a:gd name="T17" fmla="*/ 604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8" h="1148">
                        <a:moveTo>
                          <a:pt x="22" y="604"/>
                        </a:moveTo>
                        <a:cubicBezTo>
                          <a:pt x="22" y="604"/>
                          <a:pt x="0" y="514"/>
                          <a:pt x="100" y="374"/>
                        </a:cubicBezTo>
                        <a:cubicBezTo>
                          <a:pt x="200" y="234"/>
                          <a:pt x="446" y="0"/>
                          <a:pt x="646" y="68"/>
                        </a:cubicBezTo>
                        <a:cubicBezTo>
                          <a:pt x="846" y="136"/>
                          <a:pt x="854" y="248"/>
                          <a:pt x="886" y="308"/>
                        </a:cubicBezTo>
                        <a:cubicBezTo>
                          <a:pt x="918" y="368"/>
                          <a:pt x="1038" y="652"/>
                          <a:pt x="998" y="768"/>
                        </a:cubicBezTo>
                        <a:cubicBezTo>
                          <a:pt x="958" y="884"/>
                          <a:pt x="806" y="960"/>
                          <a:pt x="750" y="1012"/>
                        </a:cubicBezTo>
                        <a:cubicBezTo>
                          <a:pt x="694" y="1064"/>
                          <a:pt x="402" y="1148"/>
                          <a:pt x="302" y="1068"/>
                        </a:cubicBezTo>
                        <a:cubicBezTo>
                          <a:pt x="202" y="988"/>
                          <a:pt x="174" y="908"/>
                          <a:pt x="98" y="852"/>
                        </a:cubicBezTo>
                        <a:cubicBezTo>
                          <a:pt x="22" y="796"/>
                          <a:pt x="22" y="604"/>
                          <a:pt x="22" y="604"/>
                        </a:cubicBezTo>
                        <a:close/>
                      </a:path>
                    </a:pathLst>
                  </a:custGeom>
                  <a:solidFill>
                    <a:srgbClr val="B64926">
                      <a:lumMod val="40000"/>
                      <a:lumOff val="60000"/>
                    </a:srgbClr>
                  </a:solidFill>
                  <a:ln w="9525">
                    <a:solidFill>
                      <a:srgbClr val="C85600"/>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a:noFill/>
                      </a:ln>
                      <a:solidFill>
                        <a:schemeClr val="bg1"/>
                      </a:solidFill>
                      <a:effectLst/>
                      <a:uLnTx/>
                      <a:uFillTx/>
                    </a:endParaRPr>
                  </a:p>
                </p:txBody>
              </p:sp>
              <p:sp>
                <p:nvSpPr>
                  <p:cNvPr id="595" name="Freeform 7">
                    <a:extLst>
                      <a:ext uri="{FF2B5EF4-FFF2-40B4-BE49-F238E27FC236}">
                        <a16:creationId xmlns:a16="http://schemas.microsoft.com/office/drawing/2014/main" id="{3539F662-2197-4094-BB57-F14012AA5A60}"/>
                      </a:ext>
                    </a:extLst>
                  </p:cNvPr>
                  <p:cNvSpPr>
                    <a:spLocks/>
                  </p:cNvSpPr>
                  <p:nvPr/>
                </p:nvSpPr>
                <p:spPr bwMode="auto">
                  <a:xfrm>
                    <a:off x="1057626" y="2234526"/>
                    <a:ext cx="366363" cy="384849"/>
                  </a:xfrm>
                  <a:custGeom>
                    <a:avLst/>
                    <a:gdLst>
                      <a:gd name="T0" fmla="*/ 72 w 472"/>
                      <a:gd name="T1" fmla="*/ 68 h 496"/>
                      <a:gd name="T2" fmla="*/ 20 w 472"/>
                      <a:gd name="T3" fmla="*/ 308 h 496"/>
                      <a:gd name="T4" fmla="*/ 228 w 472"/>
                      <a:gd name="T5" fmla="*/ 492 h 496"/>
                      <a:gd name="T6" fmla="*/ 372 w 472"/>
                      <a:gd name="T7" fmla="*/ 424 h 496"/>
                      <a:gd name="T8" fmla="*/ 456 w 472"/>
                      <a:gd name="T9" fmla="*/ 224 h 496"/>
                      <a:gd name="T10" fmla="*/ 292 w 472"/>
                      <a:gd name="T11" fmla="*/ 36 h 496"/>
                      <a:gd name="T12" fmla="*/ 72 w 472"/>
                      <a:gd name="T13" fmla="*/ 68 h 496"/>
                    </a:gdLst>
                    <a:ahLst/>
                    <a:cxnLst>
                      <a:cxn ang="0">
                        <a:pos x="T0" y="T1"/>
                      </a:cxn>
                      <a:cxn ang="0">
                        <a:pos x="T2" y="T3"/>
                      </a:cxn>
                      <a:cxn ang="0">
                        <a:pos x="T4" y="T5"/>
                      </a:cxn>
                      <a:cxn ang="0">
                        <a:pos x="T6" y="T7"/>
                      </a:cxn>
                      <a:cxn ang="0">
                        <a:pos x="T8" y="T9"/>
                      </a:cxn>
                      <a:cxn ang="0">
                        <a:pos x="T10" y="T11"/>
                      </a:cxn>
                      <a:cxn ang="0">
                        <a:pos x="T12" y="T13"/>
                      </a:cxn>
                    </a:cxnLst>
                    <a:rect l="0" t="0" r="r" b="b"/>
                    <a:pathLst>
                      <a:path w="472" h="496">
                        <a:moveTo>
                          <a:pt x="72" y="68"/>
                        </a:moveTo>
                        <a:cubicBezTo>
                          <a:pt x="72" y="68"/>
                          <a:pt x="0" y="176"/>
                          <a:pt x="20" y="308"/>
                        </a:cubicBezTo>
                        <a:cubicBezTo>
                          <a:pt x="40" y="440"/>
                          <a:pt x="168" y="496"/>
                          <a:pt x="228" y="492"/>
                        </a:cubicBezTo>
                        <a:cubicBezTo>
                          <a:pt x="288" y="488"/>
                          <a:pt x="308" y="448"/>
                          <a:pt x="372" y="424"/>
                        </a:cubicBezTo>
                        <a:cubicBezTo>
                          <a:pt x="436" y="400"/>
                          <a:pt x="472" y="284"/>
                          <a:pt x="456" y="224"/>
                        </a:cubicBezTo>
                        <a:cubicBezTo>
                          <a:pt x="440" y="164"/>
                          <a:pt x="408" y="72"/>
                          <a:pt x="292" y="36"/>
                        </a:cubicBezTo>
                        <a:cubicBezTo>
                          <a:pt x="176" y="0"/>
                          <a:pt x="100" y="20"/>
                          <a:pt x="72" y="68"/>
                        </a:cubicBezTo>
                        <a:close/>
                      </a:path>
                    </a:pathLst>
                  </a:custGeom>
                  <a:solidFill>
                    <a:srgbClr val="C85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a:noFill/>
                      </a:ln>
                      <a:solidFill>
                        <a:schemeClr val="bg1"/>
                      </a:solidFill>
                      <a:effectLst/>
                      <a:uLnTx/>
                      <a:uFillTx/>
                    </a:endParaRPr>
                  </a:p>
                </p:txBody>
              </p:sp>
            </p:grpSp>
            <p:sp>
              <p:nvSpPr>
                <p:cNvPr id="591" name="ZoneTexte 53">
                  <a:extLst>
                    <a:ext uri="{FF2B5EF4-FFF2-40B4-BE49-F238E27FC236}">
                      <a16:creationId xmlns:a16="http://schemas.microsoft.com/office/drawing/2014/main" id="{C0419832-61DB-4617-81BC-DB7328697BFF}"/>
                    </a:ext>
                  </a:extLst>
                </p:cNvPr>
                <p:cNvSpPr txBox="1"/>
                <p:nvPr/>
              </p:nvSpPr>
              <p:spPr>
                <a:xfrm>
                  <a:off x="10060281" y="2224794"/>
                  <a:ext cx="471685" cy="25678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CH" sz="1600" b="1" i="0" u="none" strike="noStrike" kern="0" cap="none" spc="0" normalizeH="0" baseline="0" noProof="0" dirty="0">
                      <a:ln>
                        <a:noFill/>
                      </a:ln>
                      <a:solidFill>
                        <a:schemeClr val="bg1"/>
                      </a:solidFill>
                      <a:effectLst/>
                      <a:uLnTx/>
                      <a:uFillTx/>
                    </a:rPr>
                    <a:t>Th2</a:t>
                  </a:r>
                  <a:endParaRPr kumimoji="0" lang="en-US" b="1" i="0" u="none" strike="noStrike" kern="0" cap="none" spc="0" normalizeH="0" baseline="0" noProof="0" dirty="0">
                    <a:ln>
                      <a:noFill/>
                    </a:ln>
                    <a:solidFill>
                      <a:schemeClr val="bg1"/>
                    </a:solidFill>
                    <a:effectLst/>
                    <a:uLnTx/>
                    <a:uFillTx/>
                  </a:endParaRPr>
                </a:p>
              </p:txBody>
            </p:sp>
          </p:grpSp>
        </p:grpSp>
        <p:sp>
          <p:nvSpPr>
            <p:cNvPr id="10" name="Left Bracket 9">
              <a:extLst>
                <a:ext uri="{FF2B5EF4-FFF2-40B4-BE49-F238E27FC236}">
                  <a16:creationId xmlns:a16="http://schemas.microsoft.com/office/drawing/2014/main" id="{241B32B9-3AE2-4403-A18B-DA97361D3208}"/>
                </a:ext>
              </a:extLst>
            </p:cNvPr>
            <p:cNvSpPr/>
            <p:nvPr/>
          </p:nvSpPr>
          <p:spPr>
            <a:xfrm>
              <a:off x="7247130" y="3731696"/>
              <a:ext cx="132815" cy="1657126"/>
            </a:xfrm>
            <a:prstGeom prst="leftBracket">
              <a:avLst>
                <a:gd name="adj" fmla="val 0"/>
              </a:avLst>
            </a:prstGeom>
            <a:noFill/>
            <a:ln w="28575">
              <a:solidFill>
                <a:srgbClr val="5290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1" name="Left Bracket 10">
              <a:extLst>
                <a:ext uri="{FF2B5EF4-FFF2-40B4-BE49-F238E27FC236}">
                  <a16:creationId xmlns:a16="http://schemas.microsoft.com/office/drawing/2014/main" id="{EA2E22CC-C32B-C070-C1D2-6568FFEE6E59}"/>
                </a:ext>
              </a:extLst>
            </p:cNvPr>
            <p:cNvSpPr/>
            <p:nvPr/>
          </p:nvSpPr>
          <p:spPr>
            <a:xfrm flipH="1">
              <a:off x="10914293" y="3731696"/>
              <a:ext cx="132815" cy="1657126"/>
            </a:xfrm>
            <a:prstGeom prst="leftBracket">
              <a:avLst>
                <a:gd name="adj" fmla="val 0"/>
              </a:avLst>
            </a:prstGeom>
            <a:noFill/>
            <a:ln w="28575">
              <a:solidFill>
                <a:srgbClr val="5290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grpSp>
    </p:spTree>
    <p:extLst>
      <p:ext uri="{BB962C8B-B14F-4D97-AF65-F5344CB8AC3E}">
        <p14:creationId xmlns:p14="http://schemas.microsoft.com/office/powerpoint/2010/main" val="6529803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B4566-1556-51B5-7F1F-44A0CD7DBBDA}"/>
            </a:ext>
          </a:extLst>
        </p:cNvPr>
        <p:cNvGrpSpPr/>
        <p:nvPr/>
      </p:nvGrpSpPr>
      <p:grpSpPr>
        <a:xfrm>
          <a:off x="0" y="0"/>
          <a:ext cx="0" cy="0"/>
          <a:chOff x="0" y="0"/>
          <a:chExt cx="0" cy="0"/>
        </a:xfrm>
      </p:grpSpPr>
      <p:sp>
        <p:nvSpPr>
          <p:cNvPr id="10" name="Ovale 30">
            <a:extLst>
              <a:ext uri="{FF2B5EF4-FFF2-40B4-BE49-F238E27FC236}">
                <a16:creationId xmlns:a16="http://schemas.microsoft.com/office/drawing/2014/main" id="{1923A8AA-0E56-71F2-6B55-3DE42B14BCD5}"/>
              </a:ext>
            </a:extLst>
          </p:cNvPr>
          <p:cNvSpPr/>
          <p:nvPr/>
        </p:nvSpPr>
        <p:spPr>
          <a:xfrm>
            <a:off x="4611698" y="2132959"/>
            <a:ext cx="2968604" cy="2968604"/>
          </a:xfrm>
          <a:prstGeom prst="ellipse">
            <a:avLst/>
          </a:prstGeom>
          <a:gradFill flip="none" rotWithShape="1">
            <a:gsLst>
              <a:gs pos="0">
                <a:schemeClr val="accent1">
                  <a:lumMod val="0"/>
                  <a:lumOff val="100000"/>
                </a:schemeClr>
              </a:gs>
              <a:gs pos="63000">
                <a:schemeClr val="accent1">
                  <a:lumMod val="0"/>
                  <a:lumOff val="100000"/>
                </a:schemeClr>
              </a:gs>
              <a:gs pos="99000">
                <a:schemeClr val="accent1">
                  <a:lumMod val="100000"/>
                </a:schemeClr>
              </a:gs>
            </a:gsLst>
            <a:path path="circle">
              <a:fillToRect l="50000" t="-80000" r="50000" b="180000"/>
            </a:path>
            <a:tileRect/>
          </a:gradFill>
          <a:ln w="25400">
            <a:solidFill>
              <a:schemeClr val="accent1"/>
            </a:solidFill>
            <a:prstDash val="sysDash"/>
          </a:ln>
          <a:effectLst>
            <a:outerShdw blurRad="342900" dist="38100" dir="2700000" algn="tl" rotWithShape="0">
              <a:schemeClr val="accent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GB" sz="2800" b="1" i="0" u="none" strike="noStrike" kern="0" cap="none" spc="0" normalizeH="0" baseline="0" noProof="0" dirty="0">
                <a:ln>
                  <a:noFill/>
                </a:ln>
                <a:solidFill>
                  <a:schemeClr val="accent1">
                    <a:lumMod val="75000"/>
                  </a:schemeClr>
                </a:solidFill>
                <a:effectLst/>
                <a:uLnTx/>
                <a:uFillTx/>
                <a:latin typeface="Calibri" panose="020F0502020204030204"/>
                <a:ea typeface="+mn-ea"/>
                <a:cs typeface="+mn-cs"/>
              </a:rPr>
              <a:t>Risk factors for</a:t>
            </a:r>
            <a:br>
              <a:rPr kumimoji="0" lang="en-GB" sz="2800" b="1" i="0" u="none" strike="noStrike" kern="0" cap="none" spc="0" normalizeH="0" baseline="0" noProof="0" dirty="0">
                <a:ln>
                  <a:noFill/>
                </a:ln>
                <a:solidFill>
                  <a:schemeClr val="accent1">
                    <a:lumMod val="75000"/>
                  </a:schemeClr>
                </a:solidFill>
                <a:effectLst/>
                <a:uLnTx/>
                <a:uFillTx/>
                <a:latin typeface="Calibri" panose="020F0502020204030204"/>
                <a:ea typeface="+mn-ea"/>
                <a:cs typeface="+mn-cs"/>
              </a:rPr>
            </a:br>
            <a:r>
              <a:rPr kumimoji="0" lang="en-GB" sz="2800" b="1" i="0" u="none" strike="noStrike" kern="0" cap="none" spc="0" normalizeH="0" baseline="0" noProof="0" dirty="0">
                <a:ln>
                  <a:noFill/>
                </a:ln>
                <a:solidFill>
                  <a:schemeClr val="accent1">
                    <a:lumMod val="75000"/>
                  </a:schemeClr>
                </a:solidFill>
                <a:effectLst/>
                <a:uLnTx/>
                <a:uFillTx/>
                <a:latin typeface="Calibri" panose="020F0502020204030204"/>
                <a:ea typeface="+mn-ea"/>
                <a:cs typeface="+mn-cs"/>
              </a:rPr>
              <a:t>recurrent RTIs </a:t>
            </a:r>
            <a:br>
              <a:rPr kumimoji="0" lang="en-GB" sz="2800" b="1" i="0" u="none" strike="noStrike" kern="0" cap="none" spc="0" normalizeH="0" baseline="0" noProof="0" dirty="0">
                <a:ln>
                  <a:noFill/>
                </a:ln>
                <a:solidFill>
                  <a:schemeClr val="accent1">
                    <a:lumMod val="75000"/>
                  </a:schemeClr>
                </a:solidFill>
                <a:effectLst/>
                <a:uLnTx/>
                <a:uFillTx/>
                <a:latin typeface="Calibri" panose="020F0502020204030204"/>
                <a:ea typeface="+mn-ea"/>
                <a:cs typeface="+mn-cs"/>
              </a:rPr>
            </a:br>
            <a:r>
              <a:rPr kumimoji="0" lang="en-GB" sz="2800" b="1" i="0" u="none" strike="noStrike" kern="0" cap="none" spc="0" normalizeH="0" baseline="0" noProof="0" dirty="0">
                <a:ln>
                  <a:noFill/>
                </a:ln>
                <a:solidFill>
                  <a:schemeClr val="accent1">
                    <a:lumMod val="75000"/>
                  </a:schemeClr>
                </a:solidFill>
                <a:effectLst/>
                <a:uLnTx/>
                <a:uFillTx/>
                <a:latin typeface="Calibri" panose="020F0502020204030204"/>
                <a:ea typeface="+mn-ea"/>
                <a:cs typeface="+mn-cs"/>
              </a:rPr>
              <a:t>in children</a:t>
            </a:r>
          </a:p>
        </p:txBody>
      </p:sp>
      <p:sp>
        <p:nvSpPr>
          <p:cNvPr id="4" name="Title 3">
            <a:extLst>
              <a:ext uri="{FF2B5EF4-FFF2-40B4-BE49-F238E27FC236}">
                <a16:creationId xmlns:a16="http://schemas.microsoft.com/office/drawing/2014/main" id="{B08589B3-EBD5-BA6D-0625-F44077DDDC9A}"/>
              </a:ext>
            </a:extLst>
          </p:cNvPr>
          <p:cNvSpPr>
            <a:spLocks noGrp="1"/>
          </p:cNvSpPr>
          <p:nvPr>
            <p:ph type="title"/>
          </p:nvPr>
        </p:nvSpPr>
        <p:spPr>
          <a:xfrm>
            <a:off x="371475" y="530428"/>
            <a:ext cx="11449049" cy="353302"/>
          </a:xfrm>
        </p:spPr>
        <p:txBody>
          <a:bodyPr anchor="ctr"/>
          <a:lstStyle/>
          <a:p>
            <a:r>
              <a:rPr lang="en-GB" dirty="0"/>
              <a:t>Genetic and environmental</a:t>
            </a:r>
            <a:r>
              <a:rPr lang="en-GB" noProof="0" dirty="0"/>
              <a:t> factors </a:t>
            </a:r>
            <a:r>
              <a:rPr lang="en-US" noProof="0" dirty="0"/>
              <a:t>can also make some children</a:t>
            </a:r>
            <a:br>
              <a:rPr lang="en-US" noProof="0" dirty="0"/>
            </a:br>
            <a:r>
              <a:rPr lang="en-US" noProof="0" dirty="0"/>
              <a:t>more vulnerable to recurrent RTIs</a:t>
            </a:r>
            <a:endParaRPr lang="en-GB" dirty="0"/>
          </a:p>
        </p:txBody>
      </p:sp>
      <p:sp>
        <p:nvSpPr>
          <p:cNvPr id="6" name="Text Placeholder 5">
            <a:extLst>
              <a:ext uri="{FF2B5EF4-FFF2-40B4-BE49-F238E27FC236}">
                <a16:creationId xmlns:a16="http://schemas.microsoft.com/office/drawing/2014/main" id="{49A432B9-6C80-7917-112B-CD5B86A24D74}"/>
              </a:ext>
            </a:extLst>
          </p:cNvPr>
          <p:cNvSpPr>
            <a:spLocks noGrp="1"/>
          </p:cNvSpPr>
          <p:nvPr>
            <p:ph type="body" sz="quarter" idx="20"/>
          </p:nvPr>
        </p:nvSpPr>
        <p:spPr>
          <a:xfrm>
            <a:off x="371474" y="6628203"/>
            <a:ext cx="10183580" cy="100990"/>
          </a:xfrm>
        </p:spPr>
        <p:txBody>
          <a:bodyPr/>
          <a:lstStyle/>
          <a:p>
            <a:r>
              <a:rPr lang="en-US" dirty="0"/>
              <a:t>Ig, immunoglobulin; RTI, respiratory tract infection.</a:t>
            </a:r>
          </a:p>
          <a:p>
            <a:r>
              <a:rPr lang="en-US" dirty="0"/>
              <a:t>1. </a:t>
            </a:r>
            <a:r>
              <a:rPr lang="en-US" dirty="0" err="1"/>
              <a:t>Peltola</a:t>
            </a:r>
            <a:r>
              <a:rPr lang="en-US" dirty="0"/>
              <a:t> V, et al. J Infect Dis. 2008;197(3):382-389. 2. Loaiza-Ceballos MC, et al. Air Qual Atmos Health. 2022;15(1):105-114. 3. Kim D, et al. Chronic Dis </a:t>
            </a:r>
            <a:r>
              <a:rPr lang="en-US" dirty="0" err="1"/>
              <a:t>Transl</a:t>
            </a:r>
            <a:r>
              <a:rPr lang="en-US" dirty="0"/>
              <a:t> Med. 2018;4(2):75-94. 4. Sharma S, et al. </a:t>
            </a:r>
            <a:r>
              <a:rPr lang="en-US" dirty="0" err="1"/>
              <a:t>Cureus</a:t>
            </a:r>
            <a:r>
              <a:rPr lang="en-US" dirty="0"/>
              <a:t>. 2022;14(9):e28839. 5. </a:t>
            </a:r>
            <a:r>
              <a:rPr lang="en-US" dirty="0" err="1"/>
              <a:t>Adeli</a:t>
            </a:r>
            <a:r>
              <a:rPr lang="en-US" dirty="0"/>
              <a:t> M, et al. J Family Med Prim Care. 2019;8(9):2753-2759. 6. </a:t>
            </a:r>
            <a:r>
              <a:rPr lang="en-US" dirty="0" err="1"/>
              <a:t>Feddema</a:t>
            </a:r>
            <a:r>
              <a:rPr lang="en-US" dirty="0"/>
              <a:t> JJ, Claassen E. Respir Med. 2020;173:106020. 7. Gilles S, et al. Allergy. 2020;75(3):576-587. 8. Choi YJ, et al. Allergy Asthma Immunol Res. 2022;14(3):289-299. 9. </a:t>
            </a:r>
            <a:r>
              <a:rPr lang="en-US" dirty="0" err="1"/>
              <a:t>Bosken</a:t>
            </a:r>
            <a:r>
              <a:rPr lang="en-US" dirty="0"/>
              <a:t> CH, et al. Am J Respir Crit Care Med. 2000;161(6):1810-1815. 10. </a:t>
            </a:r>
            <a:r>
              <a:rPr lang="en-US" dirty="0" err="1"/>
              <a:t>Ozkan</a:t>
            </a:r>
            <a:r>
              <a:rPr lang="en-US" dirty="0"/>
              <a:t> H, et al. J </a:t>
            </a:r>
            <a:r>
              <a:rPr lang="en-US" dirty="0" err="1"/>
              <a:t>Investig</a:t>
            </a:r>
            <a:r>
              <a:rPr lang="en-US" dirty="0"/>
              <a:t> </a:t>
            </a:r>
            <a:r>
              <a:rPr lang="en-US" dirty="0" err="1"/>
              <a:t>Allergol</a:t>
            </a:r>
            <a:r>
              <a:rPr lang="en-US" dirty="0"/>
              <a:t> Clin Immunol. 2005;15(1):69-74. 11. Frank NM, et al. BMC </a:t>
            </a:r>
            <a:r>
              <a:rPr lang="en-US" dirty="0" err="1"/>
              <a:t>Pediatr</a:t>
            </a:r>
            <a:r>
              <a:rPr lang="en-US" dirty="0"/>
              <a:t>. 2019;19(1):339. 12. Miller JE, et al. </a:t>
            </a:r>
            <a:r>
              <a:rPr lang="en-US" dirty="0" err="1"/>
              <a:t>PLoS</a:t>
            </a:r>
            <a:r>
              <a:rPr lang="en-US" dirty="0"/>
              <a:t> Med. 2020;17(11):e1003429y.</a:t>
            </a:r>
          </a:p>
        </p:txBody>
      </p:sp>
      <p:sp>
        <p:nvSpPr>
          <p:cNvPr id="182" name="TextBox 181">
            <a:extLst>
              <a:ext uri="{FF2B5EF4-FFF2-40B4-BE49-F238E27FC236}">
                <a16:creationId xmlns:a16="http://schemas.microsoft.com/office/drawing/2014/main" id="{0912117E-BF2F-84A7-46E1-CD0EAFDC6C06}"/>
              </a:ext>
            </a:extLst>
          </p:cNvPr>
          <p:cNvSpPr txBox="1"/>
          <p:nvPr/>
        </p:nvSpPr>
        <p:spPr>
          <a:xfrm>
            <a:off x="2546750" y="1397400"/>
            <a:ext cx="2930558" cy="534634"/>
          </a:xfrm>
          <a:prstGeom prst="rect">
            <a:avLst/>
          </a:prstGeom>
          <a:noFill/>
        </p:spPr>
        <p:txBody>
          <a:bodyPr wrap="square" lIns="0" tIns="0" rIns="0" bIns="0">
            <a:spAutoFit/>
          </a:bodyPr>
          <a:lstStyle/>
          <a:p>
            <a:pPr algn="r">
              <a:lnSpc>
                <a:spcPct val="80000"/>
              </a:lnSpc>
              <a:spcBef>
                <a:spcPts val="300"/>
              </a:spcBef>
            </a:pPr>
            <a:r>
              <a:rPr lang="en-GB" sz="1600" b="1" dirty="0">
                <a:solidFill>
                  <a:schemeClr val="accent6"/>
                </a:solidFill>
              </a:rPr>
              <a:t>Pollution, passive smoking</a:t>
            </a:r>
          </a:p>
          <a:p>
            <a:pPr algn="r">
              <a:lnSpc>
                <a:spcPct val="80000"/>
              </a:lnSpc>
              <a:spcBef>
                <a:spcPts val="300"/>
              </a:spcBef>
            </a:pPr>
            <a:r>
              <a:rPr lang="en-GB" sz="1200" dirty="0">
                <a:solidFill>
                  <a:schemeClr val="accent6"/>
                </a:solidFill>
              </a:rPr>
              <a:t>Air pollutants and traffic-related pollutants</a:t>
            </a:r>
            <a:br>
              <a:rPr lang="en-GB" sz="1200" dirty="0">
                <a:solidFill>
                  <a:schemeClr val="accent6"/>
                </a:solidFill>
              </a:rPr>
            </a:br>
            <a:r>
              <a:rPr lang="en-GB" sz="1200" dirty="0">
                <a:solidFill>
                  <a:schemeClr val="accent6"/>
                </a:solidFill>
              </a:rPr>
              <a:t>are associated with higher risk</a:t>
            </a:r>
            <a:r>
              <a:rPr lang="en-GB" sz="1200" baseline="30000" dirty="0">
                <a:solidFill>
                  <a:schemeClr val="accent6"/>
                </a:solidFill>
              </a:rPr>
              <a:t>2,3</a:t>
            </a:r>
          </a:p>
        </p:txBody>
      </p:sp>
      <p:sp>
        <p:nvSpPr>
          <p:cNvPr id="11" name="Ovale 8">
            <a:extLst>
              <a:ext uri="{FF2B5EF4-FFF2-40B4-BE49-F238E27FC236}">
                <a16:creationId xmlns:a16="http://schemas.microsoft.com/office/drawing/2014/main" id="{6B2E3084-1501-2804-31D8-97746B6701FF}"/>
              </a:ext>
            </a:extLst>
          </p:cNvPr>
          <p:cNvSpPr/>
          <p:nvPr/>
        </p:nvSpPr>
        <p:spPr>
          <a:xfrm>
            <a:off x="5747205" y="1606036"/>
            <a:ext cx="700494" cy="700494"/>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e 8">
            <a:extLst>
              <a:ext uri="{FF2B5EF4-FFF2-40B4-BE49-F238E27FC236}">
                <a16:creationId xmlns:a16="http://schemas.microsoft.com/office/drawing/2014/main" id="{8E521446-285F-6104-791C-F52F00E799A3}"/>
              </a:ext>
            </a:extLst>
          </p:cNvPr>
          <p:cNvSpPr/>
          <p:nvPr/>
        </p:nvSpPr>
        <p:spPr>
          <a:xfrm>
            <a:off x="6966124" y="2123913"/>
            <a:ext cx="700494" cy="700494"/>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e 8">
            <a:extLst>
              <a:ext uri="{FF2B5EF4-FFF2-40B4-BE49-F238E27FC236}">
                <a16:creationId xmlns:a16="http://schemas.microsoft.com/office/drawing/2014/main" id="{635787CC-65CC-4AF8-26BE-91FFAB366D16}"/>
              </a:ext>
            </a:extLst>
          </p:cNvPr>
          <p:cNvSpPr/>
          <p:nvPr/>
        </p:nvSpPr>
        <p:spPr>
          <a:xfrm>
            <a:off x="4537157" y="2123913"/>
            <a:ext cx="700494" cy="700494"/>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e 8">
            <a:extLst>
              <a:ext uri="{FF2B5EF4-FFF2-40B4-BE49-F238E27FC236}">
                <a16:creationId xmlns:a16="http://schemas.microsoft.com/office/drawing/2014/main" id="{CDC4D2F6-F5DE-26F4-3C41-E2CF72DA43AE}"/>
              </a:ext>
            </a:extLst>
          </p:cNvPr>
          <p:cNvSpPr/>
          <p:nvPr/>
        </p:nvSpPr>
        <p:spPr>
          <a:xfrm>
            <a:off x="4061716" y="3264709"/>
            <a:ext cx="700494" cy="700494"/>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e 8">
            <a:extLst>
              <a:ext uri="{FF2B5EF4-FFF2-40B4-BE49-F238E27FC236}">
                <a16:creationId xmlns:a16="http://schemas.microsoft.com/office/drawing/2014/main" id="{A7B6E189-E895-90BF-ADB4-93CC26E1EC13}"/>
              </a:ext>
            </a:extLst>
          </p:cNvPr>
          <p:cNvSpPr/>
          <p:nvPr/>
        </p:nvSpPr>
        <p:spPr>
          <a:xfrm>
            <a:off x="7429790" y="3264709"/>
            <a:ext cx="700494" cy="700494"/>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e 8">
            <a:extLst>
              <a:ext uri="{FF2B5EF4-FFF2-40B4-BE49-F238E27FC236}">
                <a16:creationId xmlns:a16="http://schemas.microsoft.com/office/drawing/2014/main" id="{27A58693-4C6D-4DD3-1898-5B43E61D8FB6}"/>
              </a:ext>
            </a:extLst>
          </p:cNvPr>
          <p:cNvSpPr/>
          <p:nvPr/>
        </p:nvSpPr>
        <p:spPr>
          <a:xfrm>
            <a:off x="6966124" y="4410115"/>
            <a:ext cx="700494" cy="700494"/>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e 8">
            <a:extLst>
              <a:ext uri="{FF2B5EF4-FFF2-40B4-BE49-F238E27FC236}">
                <a16:creationId xmlns:a16="http://schemas.microsoft.com/office/drawing/2014/main" id="{84287ED1-3C35-BAB5-84E0-79C3043925ED}"/>
              </a:ext>
            </a:extLst>
          </p:cNvPr>
          <p:cNvSpPr/>
          <p:nvPr/>
        </p:nvSpPr>
        <p:spPr>
          <a:xfrm>
            <a:off x="4537157" y="4410115"/>
            <a:ext cx="700494" cy="700494"/>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e 8">
            <a:extLst>
              <a:ext uri="{FF2B5EF4-FFF2-40B4-BE49-F238E27FC236}">
                <a16:creationId xmlns:a16="http://schemas.microsoft.com/office/drawing/2014/main" id="{F1B12238-95CA-7A43-432A-44FE79BDCEB6}"/>
              </a:ext>
            </a:extLst>
          </p:cNvPr>
          <p:cNvSpPr/>
          <p:nvPr/>
        </p:nvSpPr>
        <p:spPr>
          <a:xfrm>
            <a:off x="5747205" y="4945198"/>
            <a:ext cx="700494" cy="700494"/>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01" name="Group 200">
            <a:extLst>
              <a:ext uri="{FF2B5EF4-FFF2-40B4-BE49-F238E27FC236}">
                <a16:creationId xmlns:a16="http://schemas.microsoft.com/office/drawing/2014/main" id="{DF211841-04B7-2215-AC83-0C8D055895CB}"/>
              </a:ext>
            </a:extLst>
          </p:cNvPr>
          <p:cNvGrpSpPr>
            <a:grpSpLocks noChangeAspect="1"/>
          </p:cNvGrpSpPr>
          <p:nvPr/>
        </p:nvGrpSpPr>
        <p:grpSpPr>
          <a:xfrm>
            <a:off x="5881066" y="1728347"/>
            <a:ext cx="418238" cy="391050"/>
            <a:chOff x="5606159" y="-921412"/>
            <a:chExt cx="632781" cy="591646"/>
          </a:xfrm>
          <a:solidFill>
            <a:schemeClr val="accent1">
              <a:lumMod val="75000"/>
            </a:schemeClr>
          </a:solidFill>
        </p:grpSpPr>
        <p:sp>
          <p:nvSpPr>
            <p:cNvPr id="199" name="Freeform: Shape 17">
              <a:extLst>
                <a:ext uri="{FF2B5EF4-FFF2-40B4-BE49-F238E27FC236}">
                  <a16:creationId xmlns:a16="http://schemas.microsoft.com/office/drawing/2014/main" id="{7E317359-3875-7257-92BA-43AA48BA7780}"/>
                </a:ext>
              </a:extLst>
            </p:cNvPr>
            <p:cNvSpPr/>
            <p:nvPr/>
          </p:nvSpPr>
          <p:spPr>
            <a:xfrm>
              <a:off x="5606159" y="-714937"/>
              <a:ext cx="632781" cy="385171"/>
            </a:xfrm>
            <a:custGeom>
              <a:avLst/>
              <a:gdLst>
                <a:gd name="connsiteX0" fmla="*/ 585529 w 632781"/>
                <a:gd name="connsiteY0" fmla="*/ 357659 h 385171"/>
                <a:gd name="connsiteX1" fmla="*/ 536565 w 632781"/>
                <a:gd name="connsiteY1" fmla="*/ 68437 h 385171"/>
                <a:gd name="connsiteX2" fmla="*/ 527809 w 632781"/>
                <a:gd name="connsiteY2" fmla="*/ 56765 h 385171"/>
                <a:gd name="connsiteX3" fmla="*/ 526296 w 632781"/>
                <a:gd name="connsiteY3" fmla="*/ 56661 h 385171"/>
                <a:gd name="connsiteX4" fmla="*/ 443119 w 632781"/>
                <a:gd name="connsiteY4" fmla="*/ 56661 h 385171"/>
                <a:gd name="connsiteX5" fmla="*/ 508887 w 632781"/>
                <a:gd name="connsiteY5" fmla="*/ 357659 h 385171"/>
                <a:gd name="connsiteX6" fmla="*/ 486279 w 632781"/>
                <a:gd name="connsiteY6" fmla="*/ 357659 h 385171"/>
                <a:gd name="connsiteX7" fmla="*/ 427073 w 632781"/>
                <a:gd name="connsiteY7" fmla="*/ 12085 h 385171"/>
                <a:gd name="connsiteX8" fmla="*/ 418676 w 632781"/>
                <a:gd name="connsiteY8" fmla="*/ 153 h 385171"/>
                <a:gd name="connsiteX9" fmla="*/ 416928 w 632781"/>
                <a:gd name="connsiteY9" fmla="*/ 0 h 385171"/>
                <a:gd name="connsiteX10" fmla="*/ 210056 w 632781"/>
                <a:gd name="connsiteY10" fmla="*/ 0 h 385171"/>
                <a:gd name="connsiteX11" fmla="*/ 199765 w 632781"/>
                <a:gd name="connsiteY11" fmla="*/ 10343 h 385171"/>
                <a:gd name="connsiteX12" fmla="*/ 199918 w 632781"/>
                <a:gd name="connsiteY12" fmla="*/ 12085 h 385171"/>
                <a:gd name="connsiteX13" fmla="*/ 140711 w 632781"/>
                <a:gd name="connsiteY13" fmla="*/ 357659 h 385171"/>
                <a:gd name="connsiteX14" fmla="*/ 118096 w 632781"/>
                <a:gd name="connsiteY14" fmla="*/ 357659 h 385171"/>
                <a:gd name="connsiteX15" fmla="*/ 183858 w 632781"/>
                <a:gd name="connsiteY15" fmla="*/ 56661 h 385171"/>
                <a:gd name="connsiteX16" fmla="*/ 99663 w 632781"/>
                <a:gd name="connsiteY16" fmla="*/ 56661 h 385171"/>
                <a:gd name="connsiteX17" fmla="*/ 89312 w 632781"/>
                <a:gd name="connsiteY17" fmla="*/ 66943 h 385171"/>
                <a:gd name="connsiteX18" fmla="*/ 89415 w 632781"/>
                <a:gd name="connsiteY18" fmla="*/ 68437 h 385171"/>
                <a:gd name="connsiteX19" fmla="*/ 40429 w 632781"/>
                <a:gd name="connsiteY19" fmla="*/ 357659 h 385171"/>
                <a:gd name="connsiteX20" fmla="*/ 0 w 632781"/>
                <a:gd name="connsiteY20" fmla="*/ 357659 h 385171"/>
                <a:gd name="connsiteX21" fmla="*/ 0 w 632781"/>
                <a:gd name="connsiteY21" fmla="*/ 385172 h 385171"/>
                <a:gd name="connsiteX22" fmla="*/ 632782 w 632781"/>
                <a:gd name="connsiteY22" fmla="*/ 385172 h 385171"/>
                <a:gd name="connsiteX23" fmla="*/ 632782 w 632781"/>
                <a:gd name="connsiteY23" fmla="*/ 357659 h 385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2781" h="385171">
                  <a:moveTo>
                    <a:pt x="585529" y="357659"/>
                  </a:moveTo>
                  <a:cubicBezTo>
                    <a:pt x="562619" y="304767"/>
                    <a:pt x="518647" y="183809"/>
                    <a:pt x="536565" y="68437"/>
                  </a:cubicBezTo>
                  <a:cubicBezTo>
                    <a:pt x="537370" y="62796"/>
                    <a:pt x="533450" y="57570"/>
                    <a:pt x="527809" y="56765"/>
                  </a:cubicBezTo>
                  <a:cubicBezTo>
                    <a:pt x="527308" y="56693"/>
                    <a:pt x="526802" y="56659"/>
                    <a:pt x="526296" y="56661"/>
                  </a:cubicBezTo>
                  <a:lnTo>
                    <a:pt x="443119" y="56661"/>
                  </a:lnTo>
                  <a:cubicBezTo>
                    <a:pt x="436386" y="185151"/>
                    <a:pt x="488514" y="313076"/>
                    <a:pt x="508887" y="357659"/>
                  </a:cubicBezTo>
                  <a:lnTo>
                    <a:pt x="486279" y="357659"/>
                  </a:lnTo>
                  <a:cubicBezTo>
                    <a:pt x="460019" y="298157"/>
                    <a:pt x="404781" y="151448"/>
                    <a:pt x="427073" y="12085"/>
                  </a:cubicBezTo>
                  <a:cubicBezTo>
                    <a:pt x="428049" y="6471"/>
                    <a:pt x="424290" y="1129"/>
                    <a:pt x="418676" y="153"/>
                  </a:cubicBezTo>
                  <a:cubicBezTo>
                    <a:pt x="418098" y="52"/>
                    <a:pt x="417514" y="1"/>
                    <a:pt x="416928" y="0"/>
                  </a:cubicBezTo>
                  <a:lnTo>
                    <a:pt x="210056" y="0"/>
                  </a:lnTo>
                  <a:cubicBezTo>
                    <a:pt x="204358" y="14"/>
                    <a:pt x="199751" y="4645"/>
                    <a:pt x="199765" y="10343"/>
                  </a:cubicBezTo>
                  <a:cubicBezTo>
                    <a:pt x="199766" y="10927"/>
                    <a:pt x="199818" y="11510"/>
                    <a:pt x="199918" y="12085"/>
                  </a:cubicBezTo>
                  <a:cubicBezTo>
                    <a:pt x="222210" y="151448"/>
                    <a:pt x="166972" y="298157"/>
                    <a:pt x="140711" y="357659"/>
                  </a:cubicBezTo>
                  <a:lnTo>
                    <a:pt x="118096" y="357659"/>
                  </a:lnTo>
                  <a:cubicBezTo>
                    <a:pt x="138483" y="313069"/>
                    <a:pt x="190591" y="185137"/>
                    <a:pt x="183858" y="56661"/>
                  </a:cubicBezTo>
                  <a:lnTo>
                    <a:pt x="99663" y="56661"/>
                  </a:lnTo>
                  <a:cubicBezTo>
                    <a:pt x="93965" y="56642"/>
                    <a:pt x="89330" y="61246"/>
                    <a:pt x="89312" y="66943"/>
                  </a:cubicBezTo>
                  <a:cubicBezTo>
                    <a:pt x="89310" y="67444"/>
                    <a:pt x="89344" y="67942"/>
                    <a:pt x="89415" y="68437"/>
                  </a:cubicBezTo>
                  <a:cubicBezTo>
                    <a:pt x="107298" y="183809"/>
                    <a:pt x="63340" y="304767"/>
                    <a:pt x="40429" y="357659"/>
                  </a:cubicBezTo>
                  <a:lnTo>
                    <a:pt x="0" y="357659"/>
                  </a:lnTo>
                  <a:lnTo>
                    <a:pt x="0" y="385172"/>
                  </a:lnTo>
                  <a:lnTo>
                    <a:pt x="632782" y="385172"/>
                  </a:lnTo>
                  <a:lnTo>
                    <a:pt x="632782" y="357659"/>
                  </a:lnTo>
                  <a:close/>
                </a:path>
              </a:pathLst>
            </a:custGeom>
            <a:grpFill/>
            <a:ln w="684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00" name="Freeform: Shape 18">
              <a:extLst>
                <a:ext uri="{FF2B5EF4-FFF2-40B4-BE49-F238E27FC236}">
                  <a16:creationId xmlns:a16="http://schemas.microsoft.com/office/drawing/2014/main" id="{1D26A4B0-FFF3-C3E7-AA7A-9A3B1CF814DD}"/>
                </a:ext>
              </a:extLst>
            </p:cNvPr>
            <p:cNvSpPr/>
            <p:nvPr/>
          </p:nvSpPr>
          <p:spPr>
            <a:xfrm>
              <a:off x="5881316" y="-921413"/>
              <a:ext cx="302434" cy="179809"/>
            </a:xfrm>
            <a:custGeom>
              <a:avLst/>
              <a:gdLst>
                <a:gd name="connsiteX0" fmla="*/ 61256 w 302434"/>
                <a:gd name="connsiteY0" fmla="*/ 163832 h 179809"/>
                <a:gd name="connsiteX1" fmla="*/ 85714 w 302434"/>
                <a:gd name="connsiteY1" fmla="*/ 157889 h 179809"/>
                <a:gd name="connsiteX2" fmla="*/ 90777 w 302434"/>
                <a:gd name="connsiteY2" fmla="*/ 160977 h 179809"/>
                <a:gd name="connsiteX3" fmla="*/ 172284 w 302434"/>
                <a:gd name="connsiteY3" fmla="*/ 141142 h 179809"/>
                <a:gd name="connsiteX4" fmla="*/ 172289 w 302434"/>
                <a:gd name="connsiteY4" fmla="*/ 141134 h 179809"/>
                <a:gd name="connsiteX5" fmla="*/ 196747 w 302434"/>
                <a:gd name="connsiteY5" fmla="*/ 135191 h 179809"/>
                <a:gd name="connsiteX6" fmla="*/ 293040 w 302434"/>
                <a:gd name="connsiteY6" fmla="*/ 113952 h 179809"/>
                <a:gd name="connsiteX7" fmla="*/ 267708 w 302434"/>
                <a:gd name="connsiteY7" fmla="*/ 18705 h 179809"/>
                <a:gd name="connsiteX8" fmla="*/ 193666 w 302434"/>
                <a:gd name="connsiteY8" fmla="*/ 17900 h 179809"/>
                <a:gd name="connsiteX9" fmla="*/ 182420 w 302434"/>
                <a:gd name="connsiteY9" fmla="*/ 9013 h 179809"/>
                <a:gd name="connsiteX10" fmla="*/ 103233 w 302434"/>
                <a:gd name="connsiteY10" fmla="*/ 26463 h 179809"/>
                <a:gd name="connsiteX11" fmla="*/ 95963 w 302434"/>
                <a:gd name="connsiteY11" fmla="*/ 62793 h 179809"/>
                <a:gd name="connsiteX12" fmla="*/ 48504 w 302434"/>
                <a:gd name="connsiteY12" fmla="*/ 93545 h 179809"/>
                <a:gd name="connsiteX13" fmla="*/ 35903 w 302434"/>
                <a:gd name="connsiteY13" fmla="*/ 114234 h 179809"/>
                <a:gd name="connsiteX14" fmla="*/ 32939 w 302434"/>
                <a:gd name="connsiteY14" fmla="*/ 113931 h 179809"/>
                <a:gd name="connsiteX15" fmla="*/ 0 w 302434"/>
                <a:gd name="connsiteY15" fmla="*/ 146870 h 179809"/>
                <a:gd name="connsiteX16" fmla="*/ 32939 w 302434"/>
                <a:gd name="connsiteY16" fmla="*/ 179809 h 179809"/>
                <a:gd name="connsiteX17" fmla="*/ 52954 w 302434"/>
                <a:gd name="connsiteY17" fmla="*/ 172869 h 179809"/>
                <a:gd name="connsiteX18" fmla="*/ 60204 w 302434"/>
                <a:gd name="connsiteY18" fmla="*/ 165462 h 17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2434" h="179809">
                  <a:moveTo>
                    <a:pt x="61256" y="163832"/>
                  </a:moveTo>
                  <a:cubicBezTo>
                    <a:pt x="66370" y="155438"/>
                    <a:pt x="77319" y="152777"/>
                    <a:pt x="85714" y="157889"/>
                  </a:cubicBezTo>
                  <a:lnTo>
                    <a:pt x="90777" y="160977"/>
                  </a:lnTo>
                  <a:cubicBezTo>
                    <a:pt x="118761" y="178007"/>
                    <a:pt x="155254" y="169127"/>
                    <a:pt x="172284" y="141142"/>
                  </a:cubicBezTo>
                  <a:cubicBezTo>
                    <a:pt x="172285" y="141139"/>
                    <a:pt x="172287" y="141137"/>
                    <a:pt x="172289" y="141134"/>
                  </a:cubicBezTo>
                  <a:cubicBezTo>
                    <a:pt x="177402" y="132740"/>
                    <a:pt x="188352" y="130080"/>
                    <a:pt x="196747" y="135191"/>
                  </a:cubicBezTo>
                  <a:cubicBezTo>
                    <a:pt x="229205" y="155907"/>
                    <a:pt x="272309" y="146399"/>
                    <a:pt x="293040" y="113952"/>
                  </a:cubicBezTo>
                  <a:cubicBezTo>
                    <a:pt x="312316" y="80651"/>
                    <a:pt x="300981" y="38030"/>
                    <a:pt x="267708" y="18705"/>
                  </a:cubicBezTo>
                  <a:cubicBezTo>
                    <a:pt x="245101" y="4675"/>
                    <a:pt x="216572" y="4365"/>
                    <a:pt x="193666" y="17900"/>
                  </a:cubicBezTo>
                  <a:cubicBezTo>
                    <a:pt x="190279" y="14506"/>
                    <a:pt x="186504" y="11524"/>
                    <a:pt x="182420" y="9013"/>
                  </a:cubicBezTo>
                  <a:cubicBezTo>
                    <a:pt x="155731" y="-8016"/>
                    <a:pt x="120293" y="-206"/>
                    <a:pt x="103233" y="26463"/>
                  </a:cubicBezTo>
                  <a:cubicBezTo>
                    <a:pt x="96633" y="37349"/>
                    <a:pt x="94060" y="50205"/>
                    <a:pt x="95963" y="62793"/>
                  </a:cubicBezTo>
                  <a:cubicBezTo>
                    <a:pt x="76285" y="65279"/>
                    <a:pt x="58813" y="76600"/>
                    <a:pt x="48504" y="93545"/>
                  </a:cubicBezTo>
                  <a:lnTo>
                    <a:pt x="35903" y="114234"/>
                  </a:lnTo>
                  <a:cubicBezTo>
                    <a:pt x="34913" y="114145"/>
                    <a:pt x="33957" y="113931"/>
                    <a:pt x="32939" y="113931"/>
                  </a:cubicBezTo>
                  <a:cubicBezTo>
                    <a:pt x="14747" y="113931"/>
                    <a:pt x="0" y="128679"/>
                    <a:pt x="0" y="146870"/>
                  </a:cubicBezTo>
                  <a:cubicBezTo>
                    <a:pt x="0" y="165062"/>
                    <a:pt x="14747" y="179809"/>
                    <a:pt x="32939" y="179809"/>
                  </a:cubicBezTo>
                  <a:cubicBezTo>
                    <a:pt x="40197" y="179787"/>
                    <a:pt x="47241" y="177345"/>
                    <a:pt x="52954" y="172869"/>
                  </a:cubicBezTo>
                  <a:cubicBezTo>
                    <a:pt x="55889" y="170968"/>
                    <a:pt x="58365" y="168437"/>
                    <a:pt x="60204" y="165462"/>
                  </a:cubicBezTo>
                  <a:close/>
                </a:path>
              </a:pathLst>
            </a:custGeom>
            <a:grpFill/>
            <a:ln w="684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
        <p:nvSpPr>
          <p:cNvPr id="21" name="Freeform: Shape 20">
            <a:extLst>
              <a:ext uri="{FF2B5EF4-FFF2-40B4-BE49-F238E27FC236}">
                <a16:creationId xmlns:a16="http://schemas.microsoft.com/office/drawing/2014/main" id="{9BC31BA9-52BE-1D0F-DC30-4198980662A9}"/>
              </a:ext>
            </a:extLst>
          </p:cNvPr>
          <p:cNvSpPr/>
          <p:nvPr/>
        </p:nvSpPr>
        <p:spPr>
          <a:xfrm>
            <a:off x="5559746" y="1473199"/>
            <a:ext cx="336560" cy="187169"/>
          </a:xfrm>
          <a:custGeom>
            <a:avLst/>
            <a:gdLst>
              <a:gd name="connsiteX0" fmla="*/ 0 w 645160"/>
              <a:gd name="connsiteY0" fmla="*/ 0 h 533400"/>
              <a:gd name="connsiteX1" fmla="*/ 152400 w 645160"/>
              <a:gd name="connsiteY1" fmla="*/ 0 h 533400"/>
              <a:gd name="connsiteX2" fmla="*/ 645160 w 645160"/>
              <a:gd name="connsiteY2" fmla="*/ 533400 h 533400"/>
            </a:gdLst>
            <a:ahLst/>
            <a:cxnLst>
              <a:cxn ang="0">
                <a:pos x="connsiteX0" y="connsiteY0"/>
              </a:cxn>
              <a:cxn ang="0">
                <a:pos x="connsiteX1" y="connsiteY1"/>
              </a:cxn>
              <a:cxn ang="0">
                <a:pos x="connsiteX2" y="connsiteY2"/>
              </a:cxn>
            </a:cxnLst>
            <a:rect l="l" t="t" r="r" b="b"/>
            <a:pathLst>
              <a:path w="645160" h="533400">
                <a:moveTo>
                  <a:pt x="0" y="0"/>
                </a:moveTo>
                <a:lnTo>
                  <a:pt x="152400" y="0"/>
                </a:lnTo>
                <a:lnTo>
                  <a:pt x="645160" y="533400"/>
                </a:lnTo>
              </a:path>
            </a:pathLst>
          </a:custGeom>
          <a:noFill/>
          <a:ln w="19050">
            <a:solidFill>
              <a:schemeClr val="accent1">
                <a:lumMod val="75000"/>
              </a:schemeClr>
            </a:solidFill>
            <a:headEnd type="none"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A294F298-4579-9860-F4B9-B0A8C9344A26}"/>
              </a:ext>
            </a:extLst>
          </p:cNvPr>
          <p:cNvSpPr/>
          <p:nvPr/>
        </p:nvSpPr>
        <p:spPr>
          <a:xfrm flipH="1">
            <a:off x="7572556" y="2041910"/>
            <a:ext cx="336560" cy="187169"/>
          </a:xfrm>
          <a:custGeom>
            <a:avLst/>
            <a:gdLst>
              <a:gd name="connsiteX0" fmla="*/ 0 w 645160"/>
              <a:gd name="connsiteY0" fmla="*/ 0 h 533400"/>
              <a:gd name="connsiteX1" fmla="*/ 152400 w 645160"/>
              <a:gd name="connsiteY1" fmla="*/ 0 h 533400"/>
              <a:gd name="connsiteX2" fmla="*/ 645160 w 645160"/>
              <a:gd name="connsiteY2" fmla="*/ 533400 h 533400"/>
            </a:gdLst>
            <a:ahLst/>
            <a:cxnLst>
              <a:cxn ang="0">
                <a:pos x="connsiteX0" y="connsiteY0"/>
              </a:cxn>
              <a:cxn ang="0">
                <a:pos x="connsiteX1" y="connsiteY1"/>
              </a:cxn>
              <a:cxn ang="0">
                <a:pos x="connsiteX2" y="connsiteY2"/>
              </a:cxn>
            </a:cxnLst>
            <a:rect l="l" t="t" r="r" b="b"/>
            <a:pathLst>
              <a:path w="645160" h="533400">
                <a:moveTo>
                  <a:pt x="0" y="0"/>
                </a:moveTo>
                <a:lnTo>
                  <a:pt x="152400" y="0"/>
                </a:lnTo>
                <a:lnTo>
                  <a:pt x="645160" y="533400"/>
                </a:lnTo>
              </a:path>
            </a:pathLst>
          </a:custGeom>
          <a:noFill/>
          <a:ln w="19050">
            <a:solidFill>
              <a:schemeClr val="accent1">
                <a:lumMod val="75000"/>
              </a:schemeClr>
            </a:solidFill>
            <a:headEnd type="none"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7C8FD3CD-B560-4314-8A8F-90BE9E5A7C2E}"/>
              </a:ext>
            </a:extLst>
          </p:cNvPr>
          <p:cNvSpPr txBox="1"/>
          <p:nvPr/>
        </p:nvSpPr>
        <p:spPr>
          <a:xfrm>
            <a:off x="7989806" y="1974514"/>
            <a:ext cx="3656234" cy="534634"/>
          </a:xfrm>
          <a:prstGeom prst="rect">
            <a:avLst/>
          </a:prstGeom>
          <a:noFill/>
        </p:spPr>
        <p:txBody>
          <a:bodyPr wrap="square" lIns="0" tIns="0" rIns="0" bIns="0">
            <a:spAutoFit/>
          </a:bodyPr>
          <a:lstStyle/>
          <a:p>
            <a:pPr>
              <a:lnSpc>
                <a:spcPct val="80000"/>
              </a:lnSpc>
              <a:spcBef>
                <a:spcPts val="300"/>
              </a:spcBef>
            </a:pPr>
            <a:r>
              <a:rPr lang="en-GB" sz="1600" b="1" dirty="0">
                <a:solidFill>
                  <a:schemeClr val="accent6"/>
                </a:solidFill>
              </a:rPr>
              <a:t>Wheezing/asthma</a:t>
            </a:r>
          </a:p>
          <a:p>
            <a:pPr>
              <a:lnSpc>
                <a:spcPct val="80000"/>
              </a:lnSpc>
              <a:spcBef>
                <a:spcPts val="300"/>
              </a:spcBef>
            </a:pPr>
            <a:r>
              <a:rPr lang="en-US" sz="1200" dirty="0">
                <a:solidFill>
                  <a:schemeClr val="accent6"/>
                </a:solidFill>
              </a:rPr>
              <a:t>Asthma increases vulnerability towards lower RTIs,</a:t>
            </a:r>
            <a:r>
              <a:rPr lang="en-US" sz="1200" baseline="30000" dirty="0">
                <a:solidFill>
                  <a:schemeClr val="accent6"/>
                </a:solidFill>
              </a:rPr>
              <a:t>4</a:t>
            </a:r>
            <a:r>
              <a:rPr lang="en-US" sz="1200" dirty="0">
                <a:solidFill>
                  <a:schemeClr val="accent6"/>
                </a:solidFill>
              </a:rPr>
              <a:t> with up to 70% of asthma exacerbations linked to infections</a:t>
            </a:r>
            <a:r>
              <a:rPr lang="en-US" sz="1200" baseline="30000" dirty="0">
                <a:solidFill>
                  <a:schemeClr val="accent6"/>
                </a:solidFill>
              </a:rPr>
              <a:t>5,6</a:t>
            </a:r>
          </a:p>
        </p:txBody>
      </p:sp>
      <p:grpSp>
        <p:nvGrpSpPr>
          <p:cNvPr id="211" name="Group 210">
            <a:extLst>
              <a:ext uri="{FF2B5EF4-FFF2-40B4-BE49-F238E27FC236}">
                <a16:creationId xmlns:a16="http://schemas.microsoft.com/office/drawing/2014/main" id="{6BED05B1-8E0B-F343-A302-943A9273903C}"/>
              </a:ext>
            </a:extLst>
          </p:cNvPr>
          <p:cNvGrpSpPr>
            <a:grpSpLocks noChangeAspect="1"/>
          </p:cNvGrpSpPr>
          <p:nvPr/>
        </p:nvGrpSpPr>
        <p:grpSpPr>
          <a:xfrm>
            <a:off x="7089098" y="2280443"/>
            <a:ext cx="414446" cy="360315"/>
            <a:chOff x="9755181" y="2582712"/>
            <a:chExt cx="663760" cy="577066"/>
          </a:xfrm>
          <a:solidFill>
            <a:schemeClr val="accent1">
              <a:lumMod val="75000"/>
            </a:schemeClr>
          </a:solidFill>
        </p:grpSpPr>
        <p:grpSp>
          <p:nvGrpSpPr>
            <p:cNvPr id="212" name="Group 211">
              <a:extLst>
                <a:ext uri="{FF2B5EF4-FFF2-40B4-BE49-F238E27FC236}">
                  <a16:creationId xmlns:a16="http://schemas.microsoft.com/office/drawing/2014/main" id="{61813D27-1251-DEB1-584A-E5B5BFCBE8FD}"/>
                </a:ext>
              </a:extLst>
            </p:cNvPr>
            <p:cNvGrpSpPr/>
            <p:nvPr/>
          </p:nvGrpSpPr>
          <p:grpSpPr>
            <a:xfrm>
              <a:off x="9853081" y="2582712"/>
              <a:ext cx="565860" cy="562917"/>
              <a:chOff x="9762707" y="2529673"/>
              <a:chExt cx="657478" cy="654058"/>
            </a:xfrm>
            <a:grpFill/>
          </p:grpSpPr>
          <p:sp>
            <p:nvSpPr>
              <p:cNvPr id="214" name="Freeform: Shape 466">
                <a:extLst>
                  <a:ext uri="{FF2B5EF4-FFF2-40B4-BE49-F238E27FC236}">
                    <a16:creationId xmlns:a16="http://schemas.microsoft.com/office/drawing/2014/main" id="{2E727CA0-4798-30E7-58EC-3BC854CFC45A}"/>
                  </a:ext>
                </a:extLst>
              </p:cNvPr>
              <p:cNvSpPr/>
              <p:nvPr/>
            </p:nvSpPr>
            <p:spPr>
              <a:xfrm>
                <a:off x="10017754" y="2667000"/>
                <a:ext cx="402431" cy="516731"/>
              </a:xfrm>
              <a:custGeom>
                <a:avLst/>
                <a:gdLst>
                  <a:gd name="connsiteX0" fmla="*/ 0 w 402431"/>
                  <a:gd name="connsiteY0" fmla="*/ 314325 h 516731"/>
                  <a:gd name="connsiteX1" fmla="*/ 119063 w 402431"/>
                  <a:gd name="connsiteY1" fmla="*/ 309563 h 516731"/>
                  <a:gd name="connsiteX2" fmla="*/ 176213 w 402431"/>
                  <a:gd name="connsiteY2" fmla="*/ 69056 h 516731"/>
                  <a:gd name="connsiteX3" fmla="*/ 402431 w 402431"/>
                  <a:gd name="connsiteY3" fmla="*/ 0 h 516731"/>
                  <a:gd name="connsiteX4" fmla="*/ 271463 w 402431"/>
                  <a:gd name="connsiteY4" fmla="*/ 516731 h 516731"/>
                  <a:gd name="connsiteX5" fmla="*/ 2381 w 402431"/>
                  <a:gd name="connsiteY5" fmla="*/ 516731 h 516731"/>
                  <a:gd name="connsiteX6" fmla="*/ 0 w 402431"/>
                  <a:gd name="connsiteY6" fmla="*/ 314325 h 51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431" h="516731">
                    <a:moveTo>
                      <a:pt x="0" y="314325"/>
                    </a:moveTo>
                    <a:lnTo>
                      <a:pt x="119063" y="309563"/>
                    </a:lnTo>
                    <a:lnTo>
                      <a:pt x="176213" y="69056"/>
                    </a:lnTo>
                    <a:lnTo>
                      <a:pt x="402431" y="0"/>
                    </a:lnTo>
                    <a:lnTo>
                      <a:pt x="271463" y="516731"/>
                    </a:lnTo>
                    <a:lnTo>
                      <a:pt x="2381" y="516731"/>
                    </a:lnTo>
                    <a:cubicBezTo>
                      <a:pt x="1587" y="449262"/>
                      <a:pt x="794" y="381794"/>
                      <a:pt x="0" y="314325"/>
                    </a:cubicBezTo>
                    <a:close/>
                  </a:path>
                </a:pathLst>
              </a:custGeom>
              <a:grpFill/>
              <a:ln w="12700" cap="rnd">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5" name="Freeform: Shape 467">
                <a:extLst>
                  <a:ext uri="{FF2B5EF4-FFF2-40B4-BE49-F238E27FC236}">
                    <a16:creationId xmlns:a16="http://schemas.microsoft.com/office/drawing/2014/main" id="{D83F5FCC-5723-F698-5824-9571EAACC87B}"/>
                  </a:ext>
                </a:extLst>
              </p:cNvPr>
              <p:cNvSpPr/>
              <p:nvPr/>
            </p:nvSpPr>
            <p:spPr>
              <a:xfrm>
                <a:off x="10214892" y="2529673"/>
                <a:ext cx="202406" cy="164307"/>
              </a:xfrm>
              <a:custGeom>
                <a:avLst/>
                <a:gdLst>
                  <a:gd name="connsiteX0" fmla="*/ 0 w 202406"/>
                  <a:gd name="connsiteY0" fmla="*/ 164306 h 164306"/>
                  <a:gd name="connsiteX1" fmla="*/ 180975 w 202406"/>
                  <a:gd name="connsiteY1" fmla="*/ 104775 h 164306"/>
                  <a:gd name="connsiteX2" fmla="*/ 202406 w 202406"/>
                  <a:gd name="connsiteY2" fmla="*/ 40481 h 164306"/>
                  <a:gd name="connsiteX3" fmla="*/ 50006 w 202406"/>
                  <a:gd name="connsiteY3" fmla="*/ 0 h 164306"/>
                  <a:gd name="connsiteX4" fmla="*/ 0 w 202406"/>
                  <a:gd name="connsiteY4" fmla="*/ 164306 h 1643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406" h="164306">
                    <a:moveTo>
                      <a:pt x="0" y="164306"/>
                    </a:moveTo>
                    <a:lnTo>
                      <a:pt x="180975" y="104775"/>
                    </a:lnTo>
                    <a:lnTo>
                      <a:pt x="202406" y="40481"/>
                    </a:lnTo>
                    <a:lnTo>
                      <a:pt x="50006" y="0"/>
                    </a:lnTo>
                    <a:lnTo>
                      <a:pt x="0" y="164306"/>
                    </a:lnTo>
                    <a:close/>
                  </a:path>
                </a:pathLst>
              </a:custGeom>
              <a:grpFill/>
              <a:ln w="12700" cap="rnd">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16" name="Rectangle: Top Corners Rounded 215">
                <a:extLst>
                  <a:ext uri="{FF2B5EF4-FFF2-40B4-BE49-F238E27FC236}">
                    <a16:creationId xmlns:a16="http://schemas.microsoft.com/office/drawing/2014/main" id="{649D4186-0C46-C284-563D-AF5CC9834E34}"/>
                  </a:ext>
                </a:extLst>
              </p:cNvPr>
              <p:cNvSpPr/>
              <p:nvPr/>
            </p:nvSpPr>
            <p:spPr>
              <a:xfrm rot="16200000">
                <a:off x="9860601" y="3043283"/>
                <a:ext cx="151894" cy="89889"/>
              </a:xfrm>
              <a:prstGeom prst="round2SameRect">
                <a:avLst>
                  <a:gd name="adj1" fmla="val 19318"/>
                  <a:gd name="adj2" fmla="val 0"/>
                </a:avLst>
              </a:prstGeom>
              <a:grpFill/>
              <a:ln w="12700" cap="rnd">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217" name="Straight Connector 216">
                <a:extLst>
                  <a:ext uri="{FF2B5EF4-FFF2-40B4-BE49-F238E27FC236}">
                    <a16:creationId xmlns:a16="http://schemas.microsoft.com/office/drawing/2014/main" id="{823A69A9-ACBD-1576-CEA6-FAA95AB9798B}"/>
                  </a:ext>
                </a:extLst>
              </p:cNvPr>
              <p:cNvCxnSpPr>
                <a:cxnSpLocks/>
              </p:cNvCxnSpPr>
              <p:nvPr/>
            </p:nvCxnSpPr>
            <p:spPr>
              <a:xfrm flipH="1" flipV="1">
                <a:off x="9762708" y="3012280"/>
                <a:ext cx="98049" cy="19051"/>
              </a:xfrm>
              <a:prstGeom prst="line">
                <a:avLst/>
              </a:prstGeom>
              <a:grpFill/>
              <a:ln w="15875" cap="rnd">
                <a:solidFill>
                  <a:schemeClr val="accent1">
                    <a:lumMod val="75000"/>
                  </a:schemeClr>
                </a:solidFill>
              </a:ln>
            </p:spPr>
            <p:style>
              <a:lnRef idx="1">
                <a:schemeClr val="accent5"/>
              </a:lnRef>
              <a:fillRef idx="0">
                <a:schemeClr val="accent5"/>
              </a:fillRef>
              <a:effectRef idx="0">
                <a:schemeClr val="accent5"/>
              </a:effectRef>
              <a:fontRef idx="minor">
                <a:schemeClr val="tx1"/>
              </a:fontRef>
            </p:style>
          </p:cxnSp>
          <p:cxnSp>
            <p:nvCxnSpPr>
              <p:cNvPr id="218" name="Straight Connector 217">
                <a:extLst>
                  <a:ext uri="{FF2B5EF4-FFF2-40B4-BE49-F238E27FC236}">
                    <a16:creationId xmlns:a16="http://schemas.microsoft.com/office/drawing/2014/main" id="{E3D546C4-F4E4-B9D9-4AA8-BC9CFE025CB1}"/>
                  </a:ext>
                </a:extLst>
              </p:cNvPr>
              <p:cNvCxnSpPr>
                <a:cxnSpLocks/>
              </p:cNvCxnSpPr>
              <p:nvPr/>
            </p:nvCxnSpPr>
            <p:spPr>
              <a:xfrm flipV="1">
                <a:off x="9767733" y="3145124"/>
                <a:ext cx="93024" cy="19051"/>
              </a:xfrm>
              <a:prstGeom prst="line">
                <a:avLst/>
              </a:prstGeom>
              <a:grpFill/>
              <a:ln w="15875" cap="rnd">
                <a:solidFill>
                  <a:schemeClr val="accent1">
                    <a:lumMod val="75000"/>
                  </a:schemeClr>
                </a:solidFill>
              </a:ln>
            </p:spPr>
            <p:style>
              <a:lnRef idx="1">
                <a:schemeClr val="accent5"/>
              </a:lnRef>
              <a:fillRef idx="0">
                <a:schemeClr val="accent5"/>
              </a:fillRef>
              <a:effectRef idx="0">
                <a:schemeClr val="accent5"/>
              </a:effectRef>
              <a:fontRef idx="minor">
                <a:schemeClr val="tx1"/>
              </a:fontRef>
            </p:style>
          </p:cxnSp>
          <p:cxnSp>
            <p:nvCxnSpPr>
              <p:cNvPr id="219" name="Straight Connector 218">
                <a:extLst>
                  <a:ext uri="{FF2B5EF4-FFF2-40B4-BE49-F238E27FC236}">
                    <a16:creationId xmlns:a16="http://schemas.microsoft.com/office/drawing/2014/main" id="{5423957D-3DE9-00F7-395B-41883B2F0275}"/>
                  </a:ext>
                </a:extLst>
              </p:cNvPr>
              <p:cNvCxnSpPr>
                <a:cxnSpLocks/>
              </p:cNvCxnSpPr>
              <p:nvPr/>
            </p:nvCxnSpPr>
            <p:spPr>
              <a:xfrm flipH="1">
                <a:off x="9762707" y="3088227"/>
                <a:ext cx="98049" cy="0"/>
              </a:xfrm>
              <a:prstGeom prst="line">
                <a:avLst/>
              </a:prstGeom>
              <a:grpFill/>
              <a:ln w="15875" cap="rnd">
                <a:solidFill>
                  <a:schemeClr val="accent1">
                    <a:lumMod val="75000"/>
                  </a:schemeClr>
                </a:solidFill>
              </a:ln>
            </p:spPr>
            <p:style>
              <a:lnRef idx="1">
                <a:schemeClr val="accent5"/>
              </a:lnRef>
              <a:fillRef idx="0">
                <a:schemeClr val="accent5"/>
              </a:fillRef>
              <a:effectRef idx="0">
                <a:schemeClr val="accent5"/>
              </a:effectRef>
              <a:fontRef idx="minor">
                <a:schemeClr val="tx1"/>
              </a:fontRef>
            </p:style>
          </p:cxnSp>
        </p:grpSp>
        <p:sp>
          <p:nvSpPr>
            <p:cNvPr id="213" name="Freeform: Shape 465">
              <a:extLst>
                <a:ext uri="{FF2B5EF4-FFF2-40B4-BE49-F238E27FC236}">
                  <a16:creationId xmlns:a16="http://schemas.microsoft.com/office/drawing/2014/main" id="{4F085B7A-1B32-E052-BAAF-1640381ECA92}"/>
                </a:ext>
              </a:extLst>
            </p:cNvPr>
            <p:cNvSpPr/>
            <p:nvPr/>
          </p:nvSpPr>
          <p:spPr>
            <a:xfrm rot="2164224">
              <a:off x="9755181" y="2957738"/>
              <a:ext cx="165194" cy="202040"/>
            </a:xfrm>
            <a:custGeom>
              <a:avLst/>
              <a:gdLst>
                <a:gd name="connsiteX0" fmla="*/ 38696 w 244627"/>
                <a:gd name="connsiteY0" fmla="*/ 0 h 302791"/>
                <a:gd name="connsiteX1" fmla="*/ 244627 w 244627"/>
                <a:gd name="connsiteY1" fmla="*/ 282709 h 302791"/>
                <a:gd name="connsiteX2" fmla="*/ 220624 w 244627"/>
                <a:gd name="connsiteY2" fmla="*/ 300424 h 302791"/>
                <a:gd name="connsiteX3" fmla="*/ 153729 w 244627"/>
                <a:gd name="connsiteY3" fmla="*/ 264683 h 302791"/>
                <a:gd name="connsiteX4" fmla="*/ 54361 w 244627"/>
                <a:gd name="connsiteY4" fmla="*/ 229370 h 302791"/>
                <a:gd name="connsiteX5" fmla="*/ 10671 w 244627"/>
                <a:gd name="connsiteY5" fmla="*/ 190073 h 302791"/>
                <a:gd name="connsiteX6" fmla="*/ 20007 w 244627"/>
                <a:gd name="connsiteY6" fmla="*/ 137029 h 302791"/>
                <a:gd name="connsiteX7" fmla="*/ 293 w 244627"/>
                <a:gd name="connsiteY7" fmla="*/ 82607 h 302791"/>
                <a:gd name="connsiteX8" fmla="*/ 36295 w 244627"/>
                <a:gd name="connsiteY8" fmla="*/ 34236 h 302791"/>
                <a:gd name="connsiteX9" fmla="*/ 36640 w 244627"/>
                <a:gd name="connsiteY9" fmla="*/ 32960 h 302791"/>
                <a:gd name="connsiteX0" fmla="*/ 38696 w 244627"/>
                <a:gd name="connsiteY0" fmla="*/ 0 h 302791"/>
                <a:gd name="connsiteX1" fmla="*/ 244627 w 244627"/>
                <a:gd name="connsiteY1" fmla="*/ 282709 h 302791"/>
                <a:gd name="connsiteX2" fmla="*/ 220624 w 244627"/>
                <a:gd name="connsiteY2" fmla="*/ 300424 h 302791"/>
                <a:gd name="connsiteX3" fmla="*/ 153729 w 244627"/>
                <a:gd name="connsiteY3" fmla="*/ 264683 h 302791"/>
                <a:gd name="connsiteX4" fmla="*/ 54361 w 244627"/>
                <a:gd name="connsiteY4" fmla="*/ 229370 h 302791"/>
                <a:gd name="connsiteX5" fmla="*/ 10671 w 244627"/>
                <a:gd name="connsiteY5" fmla="*/ 190073 h 302791"/>
                <a:gd name="connsiteX6" fmla="*/ 20007 w 244627"/>
                <a:gd name="connsiteY6" fmla="*/ 137029 h 302791"/>
                <a:gd name="connsiteX7" fmla="*/ 293 w 244627"/>
                <a:gd name="connsiteY7" fmla="*/ 82607 h 302791"/>
                <a:gd name="connsiteX8" fmla="*/ 36295 w 244627"/>
                <a:gd name="connsiteY8" fmla="*/ 34236 h 302791"/>
                <a:gd name="connsiteX9" fmla="*/ 36640 w 244627"/>
                <a:gd name="connsiteY9" fmla="*/ 32960 h 302791"/>
                <a:gd name="connsiteX10" fmla="*/ 130136 w 244627"/>
                <a:gd name="connsiteY10" fmla="*/ 91440 h 302791"/>
                <a:gd name="connsiteX0" fmla="*/ 244627 w 244627"/>
                <a:gd name="connsiteY0" fmla="*/ 250928 h 271010"/>
                <a:gd name="connsiteX1" fmla="*/ 220624 w 244627"/>
                <a:gd name="connsiteY1" fmla="*/ 268643 h 271010"/>
                <a:gd name="connsiteX2" fmla="*/ 153729 w 244627"/>
                <a:gd name="connsiteY2" fmla="*/ 232902 h 271010"/>
                <a:gd name="connsiteX3" fmla="*/ 54361 w 244627"/>
                <a:gd name="connsiteY3" fmla="*/ 197589 h 271010"/>
                <a:gd name="connsiteX4" fmla="*/ 10671 w 244627"/>
                <a:gd name="connsiteY4" fmla="*/ 158292 h 271010"/>
                <a:gd name="connsiteX5" fmla="*/ 20007 w 244627"/>
                <a:gd name="connsiteY5" fmla="*/ 105248 h 271010"/>
                <a:gd name="connsiteX6" fmla="*/ 293 w 244627"/>
                <a:gd name="connsiteY6" fmla="*/ 50826 h 271010"/>
                <a:gd name="connsiteX7" fmla="*/ 36295 w 244627"/>
                <a:gd name="connsiteY7" fmla="*/ 2455 h 271010"/>
                <a:gd name="connsiteX8" fmla="*/ 36640 w 244627"/>
                <a:gd name="connsiteY8" fmla="*/ 1179 h 271010"/>
                <a:gd name="connsiteX9" fmla="*/ 130136 w 244627"/>
                <a:gd name="connsiteY9" fmla="*/ 59659 h 271010"/>
                <a:gd name="connsiteX0" fmla="*/ 244627 w 244627"/>
                <a:gd name="connsiteY0" fmla="*/ 249749 h 269831"/>
                <a:gd name="connsiteX1" fmla="*/ 220624 w 244627"/>
                <a:gd name="connsiteY1" fmla="*/ 267464 h 269831"/>
                <a:gd name="connsiteX2" fmla="*/ 153729 w 244627"/>
                <a:gd name="connsiteY2" fmla="*/ 231723 h 269831"/>
                <a:gd name="connsiteX3" fmla="*/ 54361 w 244627"/>
                <a:gd name="connsiteY3" fmla="*/ 196410 h 269831"/>
                <a:gd name="connsiteX4" fmla="*/ 10671 w 244627"/>
                <a:gd name="connsiteY4" fmla="*/ 157113 h 269831"/>
                <a:gd name="connsiteX5" fmla="*/ 20007 w 244627"/>
                <a:gd name="connsiteY5" fmla="*/ 104069 h 269831"/>
                <a:gd name="connsiteX6" fmla="*/ 293 w 244627"/>
                <a:gd name="connsiteY6" fmla="*/ 49647 h 269831"/>
                <a:gd name="connsiteX7" fmla="*/ 36295 w 244627"/>
                <a:gd name="connsiteY7" fmla="*/ 1276 h 269831"/>
                <a:gd name="connsiteX8" fmla="*/ 36640 w 244627"/>
                <a:gd name="connsiteY8" fmla="*/ 0 h 269831"/>
                <a:gd name="connsiteX0" fmla="*/ 220624 w 220624"/>
                <a:gd name="connsiteY0" fmla="*/ 267464 h 269831"/>
                <a:gd name="connsiteX1" fmla="*/ 153729 w 220624"/>
                <a:gd name="connsiteY1" fmla="*/ 231723 h 269831"/>
                <a:gd name="connsiteX2" fmla="*/ 54361 w 220624"/>
                <a:gd name="connsiteY2" fmla="*/ 196410 h 269831"/>
                <a:gd name="connsiteX3" fmla="*/ 10671 w 220624"/>
                <a:gd name="connsiteY3" fmla="*/ 157113 h 269831"/>
                <a:gd name="connsiteX4" fmla="*/ 20007 w 220624"/>
                <a:gd name="connsiteY4" fmla="*/ 104069 h 269831"/>
                <a:gd name="connsiteX5" fmla="*/ 293 w 220624"/>
                <a:gd name="connsiteY5" fmla="*/ 49647 h 269831"/>
                <a:gd name="connsiteX6" fmla="*/ 36295 w 220624"/>
                <a:gd name="connsiteY6" fmla="*/ 1276 h 269831"/>
                <a:gd name="connsiteX7" fmla="*/ 36640 w 220624"/>
                <a:gd name="connsiteY7" fmla="*/ 0 h 269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624" h="269831">
                  <a:moveTo>
                    <a:pt x="220624" y="267464"/>
                  </a:moveTo>
                  <a:cubicBezTo>
                    <a:pt x="195046" y="275832"/>
                    <a:pt x="168352" y="261572"/>
                    <a:pt x="153729" y="231723"/>
                  </a:cubicBezTo>
                  <a:cubicBezTo>
                    <a:pt x="119216" y="260055"/>
                    <a:pt x="74392" y="244130"/>
                    <a:pt x="54361" y="196410"/>
                  </a:cubicBezTo>
                  <a:cubicBezTo>
                    <a:pt x="34685" y="199547"/>
                    <a:pt x="16210" y="182932"/>
                    <a:pt x="10671" y="157113"/>
                  </a:cubicBezTo>
                  <a:cubicBezTo>
                    <a:pt x="6660" y="138433"/>
                    <a:pt x="10206" y="118273"/>
                    <a:pt x="20007" y="104069"/>
                  </a:cubicBezTo>
                  <a:cubicBezTo>
                    <a:pt x="6101" y="92928"/>
                    <a:pt x="-1642" y="71548"/>
                    <a:pt x="293" y="49647"/>
                  </a:cubicBezTo>
                  <a:cubicBezTo>
                    <a:pt x="2565" y="24004"/>
                    <a:pt x="17513" y="3919"/>
                    <a:pt x="36295" y="1276"/>
                  </a:cubicBezTo>
                  <a:cubicBezTo>
                    <a:pt x="36407" y="847"/>
                    <a:pt x="36528" y="429"/>
                    <a:pt x="36640" y="0"/>
                  </a:cubicBezTo>
                </a:path>
              </a:pathLst>
            </a:custGeom>
            <a:grpFill/>
            <a:ln w="15875" cap="rnd">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pic>
        <p:nvPicPr>
          <p:cNvPr id="254" name="Graphic 253" descr="Dandelion with solid fill">
            <a:extLst>
              <a:ext uri="{FF2B5EF4-FFF2-40B4-BE49-F238E27FC236}">
                <a16:creationId xmlns:a16="http://schemas.microsoft.com/office/drawing/2014/main" id="{BA41AF2A-B5DE-7A35-65F0-6E59D20CCD7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570425" y="3408039"/>
            <a:ext cx="448523" cy="448523"/>
          </a:xfrm>
          <a:prstGeom prst="rect">
            <a:avLst/>
          </a:prstGeom>
        </p:spPr>
      </p:pic>
      <p:sp>
        <p:nvSpPr>
          <p:cNvPr id="24" name="Freeform: Shape 23">
            <a:extLst>
              <a:ext uri="{FF2B5EF4-FFF2-40B4-BE49-F238E27FC236}">
                <a16:creationId xmlns:a16="http://schemas.microsoft.com/office/drawing/2014/main" id="{15114A18-17C1-872F-1FC7-787E4EDC9E28}"/>
              </a:ext>
            </a:extLst>
          </p:cNvPr>
          <p:cNvSpPr/>
          <p:nvPr/>
        </p:nvSpPr>
        <p:spPr>
          <a:xfrm flipH="1">
            <a:off x="8002529" y="3168118"/>
            <a:ext cx="336560" cy="187169"/>
          </a:xfrm>
          <a:custGeom>
            <a:avLst/>
            <a:gdLst>
              <a:gd name="connsiteX0" fmla="*/ 0 w 645160"/>
              <a:gd name="connsiteY0" fmla="*/ 0 h 533400"/>
              <a:gd name="connsiteX1" fmla="*/ 152400 w 645160"/>
              <a:gd name="connsiteY1" fmla="*/ 0 h 533400"/>
              <a:gd name="connsiteX2" fmla="*/ 645160 w 645160"/>
              <a:gd name="connsiteY2" fmla="*/ 533400 h 533400"/>
            </a:gdLst>
            <a:ahLst/>
            <a:cxnLst>
              <a:cxn ang="0">
                <a:pos x="connsiteX0" y="connsiteY0"/>
              </a:cxn>
              <a:cxn ang="0">
                <a:pos x="connsiteX1" y="connsiteY1"/>
              </a:cxn>
              <a:cxn ang="0">
                <a:pos x="connsiteX2" y="connsiteY2"/>
              </a:cxn>
            </a:cxnLst>
            <a:rect l="l" t="t" r="r" b="b"/>
            <a:pathLst>
              <a:path w="645160" h="533400">
                <a:moveTo>
                  <a:pt x="0" y="0"/>
                </a:moveTo>
                <a:lnTo>
                  <a:pt x="152400" y="0"/>
                </a:lnTo>
                <a:lnTo>
                  <a:pt x="645160" y="533400"/>
                </a:lnTo>
              </a:path>
            </a:pathLst>
          </a:custGeom>
          <a:noFill/>
          <a:ln w="19050">
            <a:solidFill>
              <a:schemeClr val="accent1">
                <a:lumMod val="75000"/>
              </a:schemeClr>
            </a:solidFill>
            <a:headEnd type="none"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E83DA902-61AF-9195-3380-98D77344DB4B}"/>
              </a:ext>
            </a:extLst>
          </p:cNvPr>
          <p:cNvSpPr txBox="1"/>
          <p:nvPr/>
        </p:nvSpPr>
        <p:spPr>
          <a:xfrm>
            <a:off x="8419779" y="3100722"/>
            <a:ext cx="2713795" cy="534634"/>
          </a:xfrm>
          <a:prstGeom prst="rect">
            <a:avLst/>
          </a:prstGeom>
          <a:noFill/>
        </p:spPr>
        <p:txBody>
          <a:bodyPr wrap="square" lIns="0" tIns="0" rIns="0" bIns="0">
            <a:spAutoFit/>
          </a:bodyPr>
          <a:lstStyle/>
          <a:p>
            <a:pPr>
              <a:lnSpc>
                <a:spcPct val="80000"/>
              </a:lnSpc>
              <a:spcBef>
                <a:spcPts val="300"/>
              </a:spcBef>
            </a:pPr>
            <a:r>
              <a:rPr lang="en-GB" sz="1600" b="1" dirty="0">
                <a:solidFill>
                  <a:schemeClr val="accent6"/>
                </a:solidFill>
              </a:rPr>
              <a:t>Allergy</a:t>
            </a:r>
          </a:p>
          <a:p>
            <a:pPr>
              <a:lnSpc>
                <a:spcPct val="80000"/>
              </a:lnSpc>
              <a:spcBef>
                <a:spcPts val="300"/>
              </a:spcBef>
            </a:pPr>
            <a:r>
              <a:rPr lang="en-US" sz="1200" dirty="0">
                <a:solidFill>
                  <a:schemeClr val="accent6"/>
                </a:solidFill>
              </a:rPr>
              <a:t>Pollen is a main allergen source,</a:t>
            </a:r>
            <a:br>
              <a:rPr lang="en-US" sz="1200" dirty="0">
                <a:solidFill>
                  <a:schemeClr val="accent6"/>
                </a:solidFill>
              </a:rPr>
            </a:br>
            <a:r>
              <a:rPr lang="en-US" sz="1200" dirty="0">
                <a:solidFill>
                  <a:schemeClr val="accent6"/>
                </a:solidFill>
              </a:rPr>
              <a:t>which increases the risk of infection risk</a:t>
            </a:r>
            <a:r>
              <a:rPr lang="en-US" sz="1200" baseline="30000" dirty="0">
                <a:solidFill>
                  <a:schemeClr val="accent6"/>
                </a:solidFill>
              </a:rPr>
              <a:t>7,8</a:t>
            </a:r>
          </a:p>
        </p:txBody>
      </p:sp>
      <p:pic>
        <p:nvPicPr>
          <p:cNvPr id="55" name="Graphic 54" descr="Baby with solid fill">
            <a:extLst>
              <a:ext uri="{FF2B5EF4-FFF2-40B4-BE49-F238E27FC236}">
                <a16:creationId xmlns:a16="http://schemas.microsoft.com/office/drawing/2014/main" id="{B43B6BDB-120C-D2B2-D065-80582FBE6B9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041823" y="4495043"/>
            <a:ext cx="549095" cy="549095"/>
          </a:xfrm>
          <a:prstGeom prst="rect">
            <a:avLst/>
          </a:prstGeom>
        </p:spPr>
      </p:pic>
      <p:sp>
        <p:nvSpPr>
          <p:cNvPr id="26" name="Freeform: Shape 25">
            <a:extLst>
              <a:ext uri="{FF2B5EF4-FFF2-40B4-BE49-F238E27FC236}">
                <a16:creationId xmlns:a16="http://schemas.microsoft.com/office/drawing/2014/main" id="{D98B855A-63EC-4255-6976-292A7EA8993D}"/>
              </a:ext>
            </a:extLst>
          </p:cNvPr>
          <p:cNvSpPr/>
          <p:nvPr/>
        </p:nvSpPr>
        <p:spPr>
          <a:xfrm flipH="1">
            <a:off x="7590918" y="4352925"/>
            <a:ext cx="336560" cy="187169"/>
          </a:xfrm>
          <a:custGeom>
            <a:avLst/>
            <a:gdLst>
              <a:gd name="connsiteX0" fmla="*/ 0 w 645160"/>
              <a:gd name="connsiteY0" fmla="*/ 0 h 533400"/>
              <a:gd name="connsiteX1" fmla="*/ 152400 w 645160"/>
              <a:gd name="connsiteY1" fmla="*/ 0 h 533400"/>
              <a:gd name="connsiteX2" fmla="*/ 645160 w 645160"/>
              <a:gd name="connsiteY2" fmla="*/ 533400 h 533400"/>
            </a:gdLst>
            <a:ahLst/>
            <a:cxnLst>
              <a:cxn ang="0">
                <a:pos x="connsiteX0" y="connsiteY0"/>
              </a:cxn>
              <a:cxn ang="0">
                <a:pos x="connsiteX1" y="connsiteY1"/>
              </a:cxn>
              <a:cxn ang="0">
                <a:pos x="connsiteX2" y="connsiteY2"/>
              </a:cxn>
            </a:cxnLst>
            <a:rect l="l" t="t" r="r" b="b"/>
            <a:pathLst>
              <a:path w="645160" h="533400">
                <a:moveTo>
                  <a:pt x="0" y="0"/>
                </a:moveTo>
                <a:lnTo>
                  <a:pt x="152400" y="0"/>
                </a:lnTo>
                <a:lnTo>
                  <a:pt x="645160" y="533400"/>
                </a:lnTo>
              </a:path>
            </a:pathLst>
          </a:custGeom>
          <a:noFill/>
          <a:ln w="19050">
            <a:solidFill>
              <a:schemeClr val="accent1">
                <a:lumMod val="75000"/>
              </a:schemeClr>
            </a:solidFill>
            <a:headEnd type="none"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D99BA32E-17F7-73C8-9C96-0A97295325C2}"/>
              </a:ext>
            </a:extLst>
          </p:cNvPr>
          <p:cNvSpPr txBox="1"/>
          <p:nvPr/>
        </p:nvSpPr>
        <p:spPr>
          <a:xfrm>
            <a:off x="8008168" y="4285529"/>
            <a:ext cx="3414793" cy="682366"/>
          </a:xfrm>
          <a:prstGeom prst="rect">
            <a:avLst/>
          </a:prstGeom>
          <a:noFill/>
        </p:spPr>
        <p:txBody>
          <a:bodyPr wrap="square" lIns="0" tIns="0" rIns="0" bIns="0">
            <a:spAutoFit/>
          </a:bodyPr>
          <a:lstStyle/>
          <a:p>
            <a:pPr>
              <a:lnSpc>
                <a:spcPct val="80000"/>
              </a:lnSpc>
              <a:spcBef>
                <a:spcPts val="300"/>
              </a:spcBef>
            </a:pPr>
            <a:r>
              <a:rPr lang="en-US" sz="1600" b="1" dirty="0">
                <a:solidFill>
                  <a:schemeClr val="accent6"/>
                </a:solidFill>
              </a:rPr>
              <a:t>Preterm and/or cesarean birth</a:t>
            </a:r>
            <a:endParaRPr lang="en-GB" sz="1600" b="1" dirty="0">
              <a:solidFill>
                <a:schemeClr val="accent6"/>
              </a:solidFill>
            </a:endParaRPr>
          </a:p>
          <a:p>
            <a:pPr>
              <a:lnSpc>
                <a:spcPct val="80000"/>
              </a:lnSpc>
              <a:spcBef>
                <a:spcPts val="300"/>
              </a:spcBef>
            </a:pPr>
            <a:r>
              <a:rPr lang="en-US" sz="1200" dirty="0">
                <a:solidFill>
                  <a:schemeClr val="accent6"/>
                </a:solidFill>
              </a:rPr>
              <a:t>Differences in the newborn microbiome by mode of birth may influence the risk of immune-related outcomes, including infection</a:t>
            </a:r>
            <a:r>
              <a:rPr lang="en-US" sz="1200" baseline="30000" dirty="0">
                <a:solidFill>
                  <a:schemeClr val="accent6"/>
                </a:solidFill>
              </a:rPr>
              <a:t>12</a:t>
            </a:r>
          </a:p>
        </p:txBody>
      </p:sp>
      <p:sp>
        <p:nvSpPr>
          <p:cNvPr id="29" name="Freeform: Shape 28">
            <a:extLst>
              <a:ext uri="{FF2B5EF4-FFF2-40B4-BE49-F238E27FC236}">
                <a16:creationId xmlns:a16="http://schemas.microsoft.com/office/drawing/2014/main" id="{B4CE9B96-0AE4-1782-E943-24A22485E877}"/>
              </a:ext>
            </a:extLst>
          </p:cNvPr>
          <p:cNvSpPr/>
          <p:nvPr/>
        </p:nvSpPr>
        <p:spPr>
          <a:xfrm flipH="1" flipV="1">
            <a:off x="6447699" y="5376618"/>
            <a:ext cx="336560" cy="187169"/>
          </a:xfrm>
          <a:custGeom>
            <a:avLst/>
            <a:gdLst>
              <a:gd name="connsiteX0" fmla="*/ 0 w 645160"/>
              <a:gd name="connsiteY0" fmla="*/ 0 h 533400"/>
              <a:gd name="connsiteX1" fmla="*/ 152400 w 645160"/>
              <a:gd name="connsiteY1" fmla="*/ 0 h 533400"/>
              <a:gd name="connsiteX2" fmla="*/ 645160 w 645160"/>
              <a:gd name="connsiteY2" fmla="*/ 533400 h 533400"/>
            </a:gdLst>
            <a:ahLst/>
            <a:cxnLst>
              <a:cxn ang="0">
                <a:pos x="connsiteX0" y="connsiteY0"/>
              </a:cxn>
              <a:cxn ang="0">
                <a:pos x="connsiteX1" y="connsiteY1"/>
              </a:cxn>
              <a:cxn ang="0">
                <a:pos x="connsiteX2" y="connsiteY2"/>
              </a:cxn>
            </a:cxnLst>
            <a:rect l="l" t="t" r="r" b="b"/>
            <a:pathLst>
              <a:path w="645160" h="533400">
                <a:moveTo>
                  <a:pt x="0" y="0"/>
                </a:moveTo>
                <a:lnTo>
                  <a:pt x="152400" y="0"/>
                </a:lnTo>
                <a:lnTo>
                  <a:pt x="645160" y="533400"/>
                </a:lnTo>
              </a:path>
            </a:pathLst>
          </a:custGeom>
          <a:noFill/>
          <a:ln w="19050">
            <a:solidFill>
              <a:schemeClr val="accent1">
                <a:lumMod val="75000"/>
              </a:schemeClr>
            </a:solidFill>
            <a:headEnd type="none"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CD80A588-BE47-9397-75CB-E7D512F7EC9B}"/>
              </a:ext>
            </a:extLst>
          </p:cNvPr>
          <p:cNvSpPr txBox="1"/>
          <p:nvPr/>
        </p:nvSpPr>
        <p:spPr>
          <a:xfrm>
            <a:off x="6848293" y="5489065"/>
            <a:ext cx="3414793" cy="534634"/>
          </a:xfrm>
          <a:prstGeom prst="rect">
            <a:avLst/>
          </a:prstGeom>
          <a:noFill/>
        </p:spPr>
        <p:txBody>
          <a:bodyPr wrap="square" lIns="0" tIns="0" rIns="0" bIns="0">
            <a:spAutoFit/>
          </a:bodyPr>
          <a:lstStyle/>
          <a:p>
            <a:pPr>
              <a:lnSpc>
                <a:spcPct val="80000"/>
              </a:lnSpc>
              <a:spcBef>
                <a:spcPts val="300"/>
              </a:spcBef>
            </a:pPr>
            <a:r>
              <a:rPr lang="en-GB" sz="1600" b="1" dirty="0">
                <a:solidFill>
                  <a:schemeClr val="accent6"/>
                </a:solidFill>
              </a:rPr>
              <a:t>Lack of breastfeeding</a:t>
            </a:r>
          </a:p>
          <a:p>
            <a:pPr>
              <a:lnSpc>
                <a:spcPct val="80000"/>
              </a:lnSpc>
              <a:spcBef>
                <a:spcPts val="300"/>
              </a:spcBef>
            </a:pPr>
            <a:r>
              <a:rPr lang="en-US" sz="1200" dirty="0">
                <a:solidFill>
                  <a:schemeClr val="accent6"/>
                </a:solidFill>
              </a:rPr>
              <a:t>Breast milk has many immunological properties protecting against infection in infancy</a:t>
            </a:r>
            <a:r>
              <a:rPr lang="en-US" sz="1200" baseline="30000" dirty="0">
                <a:solidFill>
                  <a:schemeClr val="accent6"/>
                </a:solidFill>
              </a:rPr>
              <a:t>11</a:t>
            </a:r>
          </a:p>
        </p:txBody>
      </p:sp>
      <p:grpSp>
        <p:nvGrpSpPr>
          <p:cNvPr id="224" name="Graphic 147" descr="Baby bottle">
            <a:extLst>
              <a:ext uri="{FF2B5EF4-FFF2-40B4-BE49-F238E27FC236}">
                <a16:creationId xmlns:a16="http://schemas.microsoft.com/office/drawing/2014/main" id="{E0614EE0-C127-5355-3FF8-C2DCB6E493B2}"/>
              </a:ext>
            </a:extLst>
          </p:cNvPr>
          <p:cNvGrpSpPr>
            <a:grpSpLocks noChangeAspect="1"/>
          </p:cNvGrpSpPr>
          <p:nvPr/>
        </p:nvGrpSpPr>
        <p:grpSpPr>
          <a:xfrm>
            <a:off x="5974105" y="5042552"/>
            <a:ext cx="253927" cy="503695"/>
            <a:chOff x="5934969" y="2547413"/>
            <a:chExt cx="322061" cy="638848"/>
          </a:xfrm>
          <a:solidFill>
            <a:schemeClr val="accent1">
              <a:lumMod val="75000"/>
            </a:schemeClr>
          </a:solidFill>
        </p:grpSpPr>
        <p:sp>
          <p:nvSpPr>
            <p:cNvPr id="225" name="Freeform: Shape 26">
              <a:extLst>
                <a:ext uri="{FF2B5EF4-FFF2-40B4-BE49-F238E27FC236}">
                  <a16:creationId xmlns:a16="http://schemas.microsoft.com/office/drawing/2014/main" id="{7A70826F-C807-CEBE-27F9-38BFF9703003}"/>
                </a:ext>
              </a:extLst>
            </p:cNvPr>
            <p:cNvSpPr/>
            <p:nvPr/>
          </p:nvSpPr>
          <p:spPr>
            <a:xfrm>
              <a:off x="5951072" y="2777094"/>
              <a:ext cx="289855" cy="409167"/>
            </a:xfrm>
            <a:custGeom>
              <a:avLst/>
              <a:gdLst>
                <a:gd name="connsiteX0" fmla="*/ 144928 w 289855"/>
                <a:gd name="connsiteY0" fmla="*/ 36506 h 409167"/>
                <a:gd name="connsiteX1" fmla="*/ 29791 w 289855"/>
                <a:gd name="connsiteY1" fmla="*/ 15971 h 409167"/>
                <a:gd name="connsiteX2" fmla="*/ 0 w 289855"/>
                <a:gd name="connsiteY2" fmla="*/ 0 h 409167"/>
                <a:gd name="connsiteX3" fmla="*/ 0 w 289855"/>
                <a:gd name="connsiteY3" fmla="*/ 348325 h 409167"/>
                <a:gd name="connsiteX4" fmla="*/ 0 w 289855"/>
                <a:gd name="connsiteY4" fmla="*/ 348325 h 409167"/>
                <a:gd name="connsiteX5" fmla="*/ 144928 w 289855"/>
                <a:gd name="connsiteY5" fmla="*/ 409168 h 409167"/>
                <a:gd name="connsiteX6" fmla="*/ 289855 w 289855"/>
                <a:gd name="connsiteY6" fmla="*/ 348325 h 409167"/>
                <a:gd name="connsiteX7" fmla="*/ 289855 w 289855"/>
                <a:gd name="connsiteY7" fmla="*/ 348325 h 409167"/>
                <a:gd name="connsiteX8" fmla="*/ 289855 w 289855"/>
                <a:gd name="connsiteY8" fmla="*/ 0 h 409167"/>
                <a:gd name="connsiteX9" fmla="*/ 260064 w 289855"/>
                <a:gd name="connsiteY9" fmla="*/ 15971 h 409167"/>
                <a:gd name="connsiteX10" fmla="*/ 144928 w 289855"/>
                <a:gd name="connsiteY10" fmla="*/ 36506 h 409167"/>
                <a:gd name="connsiteX11" fmla="*/ 144928 w 289855"/>
                <a:gd name="connsiteY11" fmla="*/ 363535 h 409167"/>
                <a:gd name="connsiteX12" fmla="*/ 48309 w 289855"/>
                <a:gd name="connsiteY12" fmla="*/ 342240 h 409167"/>
                <a:gd name="connsiteX13" fmla="*/ 48309 w 289855"/>
                <a:gd name="connsiteY13" fmla="*/ 70730 h 409167"/>
                <a:gd name="connsiteX14" fmla="*/ 144928 w 289855"/>
                <a:gd name="connsiteY14" fmla="*/ 82138 h 409167"/>
                <a:gd name="connsiteX15" fmla="*/ 241546 w 289855"/>
                <a:gd name="connsiteY15" fmla="*/ 70730 h 409167"/>
                <a:gd name="connsiteX16" fmla="*/ 241546 w 289855"/>
                <a:gd name="connsiteY16" fmla="*/ 117883 h 409167"/>
                <a:gd name="connsiteX17" fmla="*/ 128825 w 289855"/>
                <a:gd name="connsiteY17" fmla="*/ 143741 h 409167"/>
                <a:gd name="connsiteX18" fmla="*/ 112721 w 289855"/>
                <a:gd name="connsiteY18" fmla="*/ 158952 h 409167"/>
                <a:gd name="connsiteX19" fmla="*/ 128825 w 289855"/>
                <a:gd name="connsiteY19" fmla="*/ 174162 h 409167"/>
                <a:gd name="connsiteX20" fmla="*/ 241546 w 289855"/>
                <a:gd name="connsiteY20" fmla="*/ 153628 h 409167"/>
                <a:gd name="connsiteX21" fmla="*/ 241546 w 289855"/>
                <a:gd name="connsiteY21" fmla="*/ 190894 h 409167"/>
                <a:gd name="connsiteX22" fmla="*/ 197263 w 289855"/>
                <a:gd name="connsiteY22" fmla="*/ 205344 h 409167"/>
                <a:gd name="connsiteX23" fmla="*/ 185990 w 289855"/>
                <a:gd name="connsiteY23" fmla="*/ 223597 h 409167"/>
                <a:gd name="connsiteX24" fmla="*/ 201288 w 289855"/>
                <a:gd name="connsiteY24" fmla="*/ 235005 h 409167"/>
                <a:gd name="connsiteX25" fmla="*/ 205314 w 289855"/>
                <a:gd name="connsiteY25" fmla="*/ 234245 h 409167"/>
                <a:gd name="connsiteX26" fmla="*/ 241546 w 289855"/>
                <a:gd name="connsiteY26" fmla="*/ 223597 h 409167"/>
                <a:gd name="connsiteX27" fmla="*/ 241546 w 289855"/>
                <a:gd name="connsiteY27" fmla="*/ 254779 h 409167"/>
                <a:gd name="connsiteX28" fmla="*/ 128825 w 289855"/>
                <a:gd name="connsiteY28" fmla="*/ 280637 h 409167"/>
                <a:gd name="connsiteX29" fmla="*/ 112721 w 289855"/>
                <a:gd name="connsiteY29" fmla="*/ 295848 h 409167"/>
                <a:gd name="connsiteX30" fmla="*/ 128825 w 289855"/>
                <a:gd name="connsiteY30" fmla="*/ 311059 h 409167"/>
                <a:gd name="connsiteX31" fmla="*/ 241546 w 289855"/>
                <a:gd name="connsiteY31" fmla="*/ 290524 h 409167"/>
                <a:gd name="connsiteX32" fmla="*/ 241546 w 289855"/>
                <a:gd name="connsiteY32" fmla="*/ 343001 h 409167"/>
                <a:gd name="connsiteX33" fmla="*/ 144928 w 289855"/>
                <a:gd name="connsiteY33" fmla="*/ 363535 h 409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89855" h="409167">
                  <a:moveTo>
                    <a:pt x="144928" y="36506"/>
                  </a:moveTo>
                  <a:cubicBezTo>
                    <a:pt x="102254" y="36506"/>
                    <a:pt x="61192" y="28900"/>
                    <a:pt x="29791" y="15971"/>
                  </a:cubicBezTo>
                  <a:cubicBezTo>
                    <a:pt x="17713" y="10647"/>
                    <a:pt x="8052" y="5324"/>
                    <a:pt x="0" y="0"/>
                  </a:cubicBezTo>
                  <a:lnTo>
                    <a:pt x="0" y="348325"/>
                  </a:lnTo>
                  <a:lnTo>
                    <a:pt x="0" y="348325"/>
                  </a:lnTo>
                  <a:cubicBezTo>
                    <a:pt x="0" y="381788"/>
                    <a:pt x="65217" y="409168"/>
                    <a:pt x="144928" y="409168"/>
                  </a:cubicBezTo>
                  <a:cubicBezTo>
                    <a:pt x="224638" y="409168"/>
                    <a:pt x="289855" y="381788"/>
                    <a:pt x="289855" y="348325"/>
                  </a:cubicBezTo>
                  <a:lnTo>
                    <a:pt x="289855" y="348325"/>
                  </a:lnTo>
                  <a:lnTo>
                    <a:pt x="289855" y="0"/>
                  </a:lnTo>
                  <a:cubicBezTo>
                    <a:pt x="281804" y="5324"/>
                    <a:pt x="272142" y="11408"/>
                    <a:pt x="260064" y="15971"/>
                  </a:cubicBezTo>
                  <a:cubicBezTo>
                    <a:pt x="228664" y="28900"/>
                    <a:pt x="187601" y="36506"/>
                    <a:pt x="144928" y="36506"/>
                  </a:cubicBezTo>
                  <a:close/>
                  <a:moveTo>
                    <a:pt x="144928" y="363535"/>
                  </a:moveTo>
                  <a:cubicBezTo>
                    <a:pt x="94203" y="363535"/>
                    <a:pt x="58776" y="350606"/>
                    <a:pt x="48309" y="342240"/>
                  </a:cubicBezTo>
                  <a:lnTo>
                    <a:pt x="48309" y="70730"/>
                  </a:lnTo>
                  <a:cubicBezTo>
                    <a:pt x="78100" y="78335"/>
                    <a:pt x="111111" y="82138"/>
                    <a:pt x="144928" y="82138"/>
                  </a:cubicBezTo>
                  <a:cubicBezTo>
                    <a:pt x="178744" y="82138"/>
                    <a:pt x="211755" y="78335"/>
                    <a:pt x="241546" y="70730"/>
                  </a:cubicBezTo>
                  <a:lnTo>
                    <a:pt x="241546" y="117883"/>
                  </a:lnTo>
                  <a:cubicBezTo>
                    <a:pt x="220612" y="131572"/>
                    <a:pt x="181159" y="143741"/>
                    <a:pt x="128825" y="143741"/>
                  </a:cubicBezTo>
                  <a:cubicBezTo>
                    <a:pt x="119968" y="143741"/>
                    <a:pt x="112721" y="150586"/>
                    <a:pt x="112721" y="158952"/>
                  </a:cubicBezTo>
                  <a:cubicBezTo>
                    <a:pt x="112721" y="167318"/>
                    <a:pt x="119968" y="174162"/>
                    <a:pt x="128825" y="174162"/>
                  </a:cubicBezTo>
                  <a:cubicBezTo>
                    <a:pt x="173913" y="174162"/>
                    <a:pt x="212560" y="166557"/>
                    <a:pt x="241546" y="153628"/>
                  </a:cubicBezTo>
                  <a:lnTo>
                    <a:pt x="241546" y="190894"/>
                  </a:lnTo>
                  <a:cubicBezTo>
                    <a:pt x="229469" y="196978"/>
                    <a:pt x="211755" y="201542"/>
                    <a:pt x="197263" y="205344"/>
                  </a:cubicBezTo>
                  <a:cubicBezTo>
                    <a:pt x="188406" y="207626"/>
                    <a:pt x="183575" y="215992"/>
                    <a:pt x="185990" y="223597"/>
                  </a:cubicBezTo>
                  <a:cubicBezTo>
                    <a:pt x="187601" y="230442"/>
                    <a:pt x="194042" y="235005"/>
                    <a:pt x="201288" y="235005"/>
                  </a:cubicBezTo>
                  <a:cubicBezTo>
                    <a:pt x="202899" y="235005"/>
                    <a:pt x="203704" y="235005"/>
                    <a:pt x="205314" y="234245"/>
                  </a:cubicBezTo>
                  <a:cubicBezTo>
                    <a:pt x="217391" y="231202"/>
                    <a:pt x="230274" y="228160"/>
                    <a:pt x="241546" y="223597"/>
                  </a:cubicBezTo>
                  <a:lnTo>
                    <a:pt x="241546" y="254779"/>
                  </a:lnTo>
                  <a:cubicBezTo>
                    <a:pt x="220612" y="268469"/>
                    <a:pt x="181159" y="280637"/>
                    <a:pt x="128825" y="280637"/>
                  </a:cubicBezTo>
                  <a:cubicBezTo>
                    <a:pt x="119968" y="280637"/>
                    <a:pt x="112721" y="287482"/>
                    <a:pt x="112721" y="295848"/>
                  </a:cubicBezTo>
                  <a:cubicBezTo>
                    <a:pt x="112721" y="304214"/>
                    <a:pt x="119968" y="311059"/>
                    <a:pt x="128825" y="311059"/>
                  </a:cubicBezTo>
                  <a:cubicBezTo>
                    <a:pt x="173913" y="311059"/>
                    <a:pt x="212560" y="303453"/>
                    <a:pt x="241546" y="290524"/>
                  </a:cubicBezTo>
                  <a:lnTo>
                    <a:pt x="241546" y="343001"/>
                  </a:lnTo>
                  <a:cubicBezTo>
                    <a:pt x="231079" y="350606"/>
                    <a:pt x="195652" y="363535"/>
                    <a:pt x="144928" y="363535"/>
                  </a:cubicBezTo>
                  <a:close/>
                </a:path>
              </a:pathLst>
            </a:custGeom>
            <a:grpFill/>
            <a:ln w="803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26" name="Freeform: Shape 27">
              <a:extLst>
                <a:ext uri="{FF2B5EF4-FFF2-40B4-BE49-F238E27FC236}">
                  <a16:creationId xmlns:a16="http://schemas.microsoft.com/office/drawing/2014/main" id="{E561E7AD-7851-0182-03FA-7B132F88CC19}"/>
                </a:ext>
              </a:extLst>
            </p:cNvPr>
            <p:cNvSpPr/>
            <p:nvPr/>
          </p:nvSpPr>
          <p:spPr>
            <a:xfrm>
              <a:off x="5934969" y="2547413"/>
              <a:ext cx="322061" cy="237286"/>
            </a:xfrm>
            <a:custGeom>
              <a:avLst/>
              <a:gdLst>
                <a:gd name="connsiteX0" fmla="*/ 289855 w 322061"/>
                <a:gd name="connsiteY0" fmla="*/ 106475 h 237286"/>
                <a:gd name="connsiteX1" fmla="*/ 286635 w 322061"/>
                <a:gd name="connsiteY1" fmla="*/ 106475 h 237286"/>
                <a:gd name="connsiteX2" fmla="*/ 201288 w 322061"/>
                <a:gd name="connsiteY2" fmla="*/ 50195 h 237286"/>
                <a:gd name="connsiteX3" fmla="*/ 201288 w 322061"/>
                <a:gd name="connsiteY3" fmla="*/ 38027 h 237286"/>
                <a:gd name="connsiteX4" fmla="*/ 161031 w 322061"/>
                <a:gd name="connsiteY4" fmla="*/ 0 h 237286"/>
                <a:gd name="connsiteX5" fmla="*/ 120773 w 322061"/>
                <a:gd name="connsiteY5" fmla="*/ 38027 h 237286"/>
                <a:gd name="connsiteX6" fmla="*/ 120773 w 322061"/>
                <a:gd name="connsiteY6" fmla="*/ 50195 h 237286"/>
                <a:gd name="connsiteX7" fmla="*/ 35427 w 322061"/>
                <a:gd name="connsiteY7" fmla="*/ 106475 h 237286"/>
                <a:gd name="connsiteX8" fmla="*/ 32206 w 322061"/>
                <a:gd name="connsiteY8" fmla="*/ 106475 h 237286"/>
                <a:gd name="connsiteX9" fmla="*/ 0 w 322061"/>
                <a:gd name="connsiteY9" fmla="*/ 136896 h 237286"/>
                <a:gd name="connsiteX10" fmla="*/ 0 w 322061"/>
                <a:gd name="connsiteY10" fmla="*/ 169599 h 237286"/>
                <a:gd name="connsiteX11" fmla="*/ 161031 w 322061"/>
                <a:gd name="connsiteY11" fmla="*/ 237287 h 237286"/>
                <a:gd name="connsiteX12" fmla="*/ 322061 w 322061"/>
                <a:gd name="connsiteY12" fmla="*/ 169599 h 237286"/>
                <a:gd name="connsiteX13" fmla="*/ 322061 w 322061"/>
                <a:gd name="connsiteY13" fmla="*/ 136896 h 237286"/>
                <a:gd name="connsiteX14" fmla="*/ 289855 w 322061"/>
                <a:gd name="connsiteY14" fmla="*/ 106475 h 237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2061" h="237286">
                  <a:moveTo>
                    <a:pt x="289855" y="106475"/>
                  </a:moveTo>
                  <a:lnTo>
                    <a:pt x="286635" y="106475"/>
                  </a:lnTo>
                  <a:cubicBezTo>
                    <a:pt x="268116" y="79856"/>
                    <a:pt x="237520" y="59322"/>
                    <a:pt x="201288" y="50195"/>
                  </a:cubicBezTo>
                  <a:lnTo>
                    <a:pt x="201288" y="38027"/>
                  </a:lnTo>
                  <a:cubicBezTo>
                    <a:pt x="201288" y="16732"/>
                    <a:pt x="183575" y="0"/>
                    <a:pt x="161031" y="0"/>
                  </a:cubicBezTo>
                  <a:cubicBezTo>
                    <a:pt x="138486" y="0"/>
                    <a:pt x="120773" y="16732"/>
                    <a:pt x="120773" y="38027"/>
                  </a:cubicBezTo>
                  <a:lnTo>
                    <a:pt x="120773" y="50195"/>
                  </a:lnTo>
                  <a:cubicBezTo>
                    <a:pt x="84541" y="59322"/>
                    <a:pt x="54750" y="79096"/>
                    <a:pt x="35427" y="106475"/>
                  </a:cubicBezTo>
                  <a:lnTo>
                    <a:pt x="32206" y="106475"/>
                  </a:lnTo>
                  <a:cubicBezTo>
                    <a:pt x="14493" y="106475"/>
                    <a:pt x="0" y="120164"/>
                    <a:pt x="0" y="136896"/>
                  </a:cubicBezTo>
                  <a:lnTo>
                    <a:pt x="0" y="169599"/>
                  </a:lnTo>
                  <a:cubicBezTo>
                    <a:pt x="0" y="206865"/>
                    <a:pt x="72464" y="237287"/>
                    <a:pt x="161031" y="237287"/>
                  </a:cubicBezTo>
                  <a:cubicBezTo>
                    <a:pt x="249597" y="237287"/>
                    <a:pt x="322061" y="206865"/>
                    <a:pt x="322061" y="169599"/>
                  </a:cubicBezTo>
                  <a:lnTo>
                    <a:pt x="322061" y="136896"/>
                  </a:lnTo>
                  <a:cubicBezTo>
                    <a:pt x="322061" y="120164"/>
                    <a:pt x="307568" y="106475"/>
                    <a:pt x="289855" y="106475"/>
                  </a:cubicBezTo>
                  <a:close/>
                </a:path>
              </a:pathLst>
            </a:custGeom>
            <a:grpFill/>
            <a:ln w="803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nvGrpSpPr>
          <p:cNvPr id="231" name="Group 230">
            <a:extLst>
              <a:ext uri="{FF2B5EF4-FFF2-40B4-BE49-F238E27FC236}">
                <a16:creationId xmlns:a16="http://schemas.microsoft.com/office/drawing/2014/main" id="{5E65DC0C-13E7-B492-D206-2322BDF1586E}"/>
              </a:ext>
            </a:extLst>
          </p:cNvPr>
          <p:cNvGrpSpPr>
            <a:grpSpLocks noChangeAspect="1"/>
          </p:cNvGrpSpPr>
          <p:nvPr/>
        </p:nvGrpSpPr>
        <p:grpSpPr>
          <a:xfrm>
            <a:off x="4594670" y="4538911"/>
            <a:ext cx="531050" cy="443216"/>
            <a:chOff x="2380896" y="-2724761"/>
            <a:chExt cx="848822" cy="708430"/>
          </a:xfrm>
          <a:solidFill>
            <a:schemeClr val="accent1">
              <a:lumMod val="75000"/>
            </a:schemeClr>
          </a:solidFill>
        </p:grpSpPr>
        <p:grpSp>
          <p:nvGrpSpPr>
            <p:cNvPr id="232" name="Group 231">
              <a:extLst>
                <a:ext uri="{FF2B5EF4-FFF2-40B4-BE49-F238E27FC236}">
                  <a16:creationId xmlns:a16="http://schemas.microsoft.com/office/drawing/2014/main" id="{7B5B2788-B25A-A577-D1CB-9EBF4F934AA1}"/>
                </a:ext>
              </a:extLst>
            </p:cNvPr>
            <p:cNvGrpSpPr/>
            <p:nvPr/>
          </p:nvGrpSpPr>
          <p:grpSpPr>
            <a:xfrm>
              <a:off x="2380896" y="-2724761"/>
              <a:ext cx="660906" cy="578028"/>
              <a:chOff x="1306390" y="2585095"/>
              <a:chExt cx="951391" cy="832084"/>
            </a:xfrm>
            <a:grpFill/>
          </p:grpSpPr>
          <p:grpSp>
            <p:nvGrpSpPr>
              <p:cNvPr id="234" name="Group 233">
                <a:extLst>
                  <a:ext uri="{FF2B5EF4-FFF2-40B4-BE49-F238E27FC236}">
                    <a16:creationId xmlns:a16="http://schemas.microsoft.com/office/drawing/2014/main" id="{FB0E19AC-698D-BF4E-1DA0-520AED0EE66E}"/>
                  </a:ext>
                </a:extLst>
              </p:cNvPr>
              <p:cNvGrpSpPr/>
              <p:nvPr/>
            </p:nvGrpSpPr>
            <p:grpSpPr>
              <a:xfrm>
                <a:off x="1306390" y="2864118"/>
                <a:ext cx="489386" cy="553061"/>
                <a:chOff x="6615193" y="4648120"/>
                <a:chExt cx="419251" cy="581657"/>
              </a:xfrm>
              <a:grpFill/>
            </p:grpSpPr>
            <p:sp>
              <p:nvSpPr>
                <p:cNvPr id="241" name="Rectangle: Rounded Corners 240">
                  <a:extLst>
                    <a:ext uri="{FF2B5EF4-FFF2-40B4-BE49-F238E27FC236}">
                      <a16:creationId xmlns:a16="http://schemas.microsoft.com/office/drawing/2014/main" id="{33919FB1-998A-80EB-37C7-2AEB8FEB11DB}"/>
                    </a:ext>
                  </a:extLst>
                </p:cNvPr>
                <p:cNvSpPr/>
                <p:nvPr/>
              </p:nvSpPr>
              <p:spPr>
                <a:xfrm rot="2543808">
                  <a:off x="6998444" y="4715862"/>
                  <a:ext cx="36000" cy="216000"/>
                </a:xfrm>
                <a:prstGeom prst="roundRect">
                  <a:avLst/>
                </a:prstGeom>
                <a:grp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2" name="Rectangle: Rounded Corners 241">
                  <a:extLst>
                    <a:ext uri="{FF2B5EF4-FFF2-40B4-BE49-F238E27FC236}">
                      <a16:creationId xmlns:a16="http://schemas.microsoft.com/office/drawing/2014/main" id="{29BCEB2D-8A31-0239-E395-2FAE552498FF}"/>
                    </a:ext>
                  </a:extLst>
                </p:cNvPr>
                <p:cNvSpPr/>
                <p:nvPr/>
              </p:nvSpPr>
              <p:spPr>
                <a:xfrm rot="2543808">
                  <a:off x="6921049" y="4648120"/>
                  <a:ext cx="67112" cy="252000"/>
                </a:xfrm>
                <a:prstGeom prst="roundRect">
                  <a:avLst/>
                </a:prstGeom>
                <a:grp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3" name="Rectangle: Rounded Corners 242">
                  <a:extLst>
                    <a:ext uri="{FF2B5EF4-FFF2-40B4-BE49-F238E27FC236}">
                      <a16:creationId xmlns:a16="http://schemas.microsoft.com/office/drawing/2014/main" id="{A7304372-3AA0-0B9A-4584-D810D2965365}"/>
                    </a:ext>
                  </a:extLst>
                </p:cNvPr>
                <p:cNvSpPr/>
                <p:nvPr/>
              </p:nvSpPr>
              <p:spPr>
                <a:xfrm>
                  <a:off x="6844867" y="4833777"/>
                  <a:ext cx="67112" cy="396000"/>
                </a:xfrm>
                <a:prstGeom prst="roundRect">
                  <a:avLst/>
                </a:prstGeom>
                <a:grp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4" name="Rectangle: Rounded Corners 243">
                  <a:extLst>
                    <a:ext uri="{FF2B5EF4-FFF2-40B4-BE49-F238E27FC236}">
                      <a16:creationId xmlns:a16="http://schemas.microsoft.com/office/drawing/2014/main" id="{F986085E-F27B-F903-A86B-9BBF6EE74CDC}"/>
                    </a:ext>
                  </a:extLst>
                </p:cNvPr>
                <p:cNvSpPr/>
                <p:nvPr/>
              </p:nvSpPr>
              <p:spPr>
                <a:xfrm rot="18557453">
                  <a:off x="6748249" y="4648120"/>
                  <a:ext cx="67112" cy="252000"/>
                </a:xfrm>
                <a:prstGeom prst="roundRect">
                  <a:avLst/>
                </a:prstGeom>
                <a:grp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5" name="Rectangle: Rounded Corners 244">
                  <a:extLst>
                    <a:ext uri="{FF2B5EF4-FFF2-40B4-BE49-F238E27FC236}">
                      <a16:creationId xmlns:a16="http://schemas.microsoft.com/office/drawing/2014/main" id="{A6408D51-90B1-DCAF-F4BD-8FF8105E2380}"/>
                    </a:ext>
                  </a:extLst>
                </p:cNvPr>
                <p:cNvSpPr/>
                <p:nvPr/>
              </p:nvSpPr>
              <p:spPr>
                <a:xfrm rot="18435845">
                  <a:off x="6705193" y="4720879"/>
                  <a:ext cx="36000" cy="216000"/>
                </a:xfrm>
                <a:prstGeom prst="roundRect">
                  <a:avLst/>
                </a:prstGeom>
                <a:grp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235" name="Group 234">
                <a:extLst>
                  <a:ext uri="{FF2B5EF4-FFF2-40B4-BE49-F238E27FC236}">
                    <a16:creationId xmlns:a16="http://schemas.microsoft.com/office/drawing/2014/main" id="{62C8BE15-8EE3-3DF3-4530-5C4C6D4AF075}"/>
                  </a:ext>
                </a:extLst>
              </p:cNvPr>
              <p:cNvGrpSpPr/>
              <p:nvPr/>
            </p:nvGrpSpPr>
            <p:grpSpPr>
              <a:xfrm>
                <a:off x="1641769" y="2585095"/>
                <a:ext cx="616012" cy="661456"/>
                <a:chOff x="6615193" y="4648120"/>
                <a:chExt cx="419251" cy="581657"/>
              </a:xfrm>
              <a:grpFill/>
            </p:grpSpPr>
            <p:sp>
              <p:nvSpPr>
                <p:cNvPr id="236" name="Rectangle: Rounded Corners 235">
                  <a:extLst>
                    <a:ext uri="{FF2B5EF4-FFF2-40B4-BE49-F238E27FC236}">
                      <a16:creationId xmlns:a16="http://schemas.microsoft.com/office/drawing/2014/main" id="{17BA545F-F534-571E-2E80-ABA34FAF31C6}"/>
                    </a:ext>
                  </a:extLst>
                </p:cNvPr>
                <p:cNvSpPr/>
                <p:nvPr/>
              </p:nvSpPr>
              <p:spPr>
                <a:xfrm rot="2543808">
                  <a:off x="6998444" y="4715862"/>
                  <a:ext cx="36000" cy="216000"/>
                </a:xfrm>
                <a:prstGeom prst="roundRect">
                  <a:avLst/>
                </a:prstGeom>
                <a:grp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7" name="Rectangle: Rounded Corners 236">
                  <a:extLst>
                    <a:ext uri="{FF2B5EF4-FFF2-40B4-BE49-F238E27FC236}">
                      <a16:creationId xmlns:a16="http://schemas.microsoft.com/office/drawing/2014/main" id="{4858F2BE-1857-6EA8-100A-319A5E499985}"/>
                    </a:ext>
                  </a:extLst>
                </p:cNvPr>
                <p:cNvSpPr/>
                <p:nvPr/>
              </p:nvSpPr>
              <p:spPr>
                <a:xfrm rot="2543808">
                  <a:off x="6921049" y="4648120"/>
                  <a:ext cx="67112" cy="252000"/>
                </a:xfrm>
                <a:prstGeom prst="roundRect">
                  <a:avLst/>
                </a:prstGeom>
                <a:grp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8" name="Rectangle: Rounded Corners 237">
                  <a:extLst>
                    <a:ext uri="{FF2B5EF4-FFF2-40B4-BE49-F238E27FC236}">
                      <a16:creationId xmlns:a16="http://schemas.microsoft.com/office/drawing/2014/main" id="{79192A3F-7BEB-3828-5F41-D8AAC46483A3}"/>
                    </a:ext>
                  </a:extLst>
                </p:cNvPr>
                <p:cNvSpPr/>
                <p:nvPr/>
              </p:nvSpPr>
              <p:spPr>
                <a:xfrm>
                  <a:off x="6844867" y="4833777"/>
                  <a:ext cx="67112" cy="396000"/>
                </a:xfrm>
                <a:prstGeom prst="roundRect">
                  <a:avLst/>
                </a:prstGeom>
                <a:grp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39" name="Rectangle: Rounded Corners 238">
                  <a:extLst>
                    <a:ext uri="{FF2B5EF4-FFF2-40B4-BE49-F238E27FC236}">
                      <a16:creationId xmlns:a16="http://schemas.microsoft.com/office/drawing/2014/main" id="{0C081E0E-1651-ACBB-CC0C-F4A72C71B1C6}"/>
                    </a:ext>
                  </a:extLst>
                </p:cNvPr>
                <p:cNvSpPr/>
                <p:nvPr/>
              </p:nvSpPr>
              <p:spPr>
                <a:xfrm rot="18557453">
                  <a:off x="6748249" y="4648120"/>
                  <a:ext cx="67112" cy="252000"/>
                </a:xfrm>
                <a:prstGeom prst="roundRect">
                  <a:avLst/>
                </a:prstGeom>
                <a:grp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0" name="Rectangle: Rounded Corners 239">
                  <a:extLst>
                    <a:ext uri="{FF2B5EF4-FFF2-40B4-BE49-F238E27FC236}">
                      <a16:creationId xmlns:a16="http://schemas.microsoft.com/office/drawing/2014/main" id="{EB72498B-C568-1F80-474D-8765ECD86F67}"/>
                    </a:ext>
                  </a:extLst>
                </p:cNvPr>
                <p:cNvSpPr/>
                <p:nvPr/>
              </p:nvSpPr>
              <p:spPr>
                <a:xfrm rot="18435845">
                  <a:off x="6705193" y="4720879"/>
                  <a:ext cx="36000" cy="216000"/>
                </a:xfrm>
                <a:prstGeom prst="roundRect">
                  <a:avLst/>
                </a:prstGeom>
                <a:grp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sp>
          <p:nvSpPr>
            <p:cNvPr id="233" name="Arrow: Down 232">
              <a:extLst>
                <a:ext uri="{FF2B5EF4-FFF2-40B4-BE49-F238E27FC236}">
                  <a16:creationId xmlns:a16="http://schemas.microsoft.com/office/drawing/2014/main" id="{967DF794-6DC7-D7CA-0CA9-166DD488561E}"/>
                </a:ext>
              </a:extLst>
            </p:cNvPr>
            <p:cNvSpPr/>
            <p:nvPr/>
          </p:nvSpPr>
          <p:spPr>
            <a:xfrm>
              <a:off x="2922891" y="-2372787"/>
              <a:ext cx="306827" cy="356456"/>
            </a:xfrm>
            <a:prstGeom prst="downArrow">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31" name="Freeform: Shape 30">
            <a:extLst>
              <a:ext uri="{FF2B5EF4-FFF2-40B4-BE49-F238E27FC236}">
                <a16:creationId xmlns:a16="http://schemas.microsoft.com/office/drawing/2014/main" id="{530F0865-41A2-9D05-FCB4-E0CBFE656324}"/>
              </a:ext>
            </a:extLst>
          </p:cNvPr>
          <p:cNvSpPr/>
          <p:nvPr/>
        </p:nvSpPr>
        <p:spPr>
          <a:xfrm flipV="1">
            <a:off x="4234861" y="4923440"/>
            <a:ext cx="336560" cy="187169"/>
          </a:xfrm>
          <a:custGeom>
            <a:avLst/>
            <a:gdLst>
              <a:gd name="connsiteX0" fmla="*/ 0 w 645160"/>
              <a:gd name="connsiteY0" fmla="*/ 0 h 533400"/>
              <a:gd name="connsiteX1" fmla="*/ 152400 w 645160"/>
              <a:gd name="connsiteY1" fmla="*/ 0 h 533400"/>
              <a:gd name="connsiteX2" fmla="*/ 645160 w 645160"/>
              <a:gd name="connsiteY2" fmla="*/ 533400 h 533400"/>
            </a:gdLst>
            <a:ahLst/>
            <a:cxnLst>
              <a:cxn ang="0">
                <a:pos x="connsiteX0" y="connsiteY0"/>
              </a:cxn>
              <a:cxn ang="0">
                <a:pos x="connsiteX1" y="connsiteY1"/>
              </a:cxn>
              <a:cxn ang="0">
                <a:pos x="connsiteX2" y="connsiteY2"/>
              </a:cxn>
            </a:cxnLst>
            <a:rect l="l" t="t" r="r" b="b"/>
            <a:pathLst>
              <a:path w="645160" h="533400">
                <a:moveTo>
                  <a:pt x="0" y="0"/>
                </a:moveTo>
                <a:lnTo>
                  <a:pt x="152400" y="0"/>
                </a:lnTo>
                <a:lnTo>
                  <a:pt x="645160" y="533400"/>
                </a:lnTo>
              </a:path>
            </a:pathLst>
          </a:custGeom>
          <a:noFill/>
          <a:ln w="19050">
            <a:solidFill>
              <a:schemeClr val="accent1">
                <a:lumMod val="75000"/>
              </a:schemeClr>
            </a:solidFill>
            <a:headEnd type="none"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43E3BD34-922C-75E9-A826-F681E9C4C3BE}"/>
              </a:ext>
            </a:extLst>
          </p:cNvPr>
          <p:cNvSpPr txBox="1"/>
          <p:nvPr/>
        </p:nvSpPr>
        <p:spPr>
          <a:xfrm>
            <a:off x="750183" y="5044379"/>
            <a:ext cx="3414793" cy="682366"/>
          </a:xfrm>
          <a:prstGeom prst="rect">
            <a:avLst/>
          </a:prstGeom>
          <a:noFill/>
        </p:spPr>
        <p:txBody>
          <a:bodyPr wrap="square" lIns="0" tIns="0" rIns="0" bIns="0">
            <a:spAutoFit/>
          </a:bodyPr>
          <a:lstStyle/>
          <a:p>
            <a:pPr algn="r">
              <a:lnSpc>
                <a:spcPct val="80000"/>
              </a:lnSpc>
              <a:spcBef>
                <a:spcPts val="300"/>
              </a:spcBef>
            </a:pPr>
            <a:r>
              <a:rPr lang="en-US" sz="1600" b="1" dirty="0">
                <a:solidFill>
                  <a:schemeClr val="accent6"/>
                </a:solidFill>
              </a:rPr>
              <a:t>Immunoglobulin deficiencies</a:t>
            </a:r>
            <a:endParaRPr lang="en-GB" sz="1600" b="1" dirty="0">
              <a:solidFill>
                <a:schemeClr val="accent6"/>
              </a:solidFill>
            </a:endParaRPr>
          </a:p>
          <a:p>
            <a:pPr algn="r">
              <a:lnSpc>
                <a:spcPct val="80000"/>
              </a:lnSpc>
              <a:spcBef>
                <a:spcPts val="300"/>
              </a:spcBef>
            </a:pPr>
            <a:r>
              <a:rPr lang="en-US" sz="1200" dirty="0">
                <a:solidFill>
                  <a:schemeClr val="accent6"/>
                </a:solidFill>
              </a:rPr>
              <a:t>Deficiencies in immunoglobulins (IgA and/or IgG) can be characterized by recurrent infections (</a:t>
            </a:r>
            <a:r>
              <a:rPr lang="en-US" sz="1200" i="1" dirty="0">
                <a:solidFill>
                  <a:schemeClr val="accent6"/>
                </a:solidFill>
              </a:rPr>
              <a:t>Streptococcus pneumoniae </a:t>
            </a:r>
            <a:r>
              <a:rPr lang="en-US" sz="1200" dirty="0">
                <a:solidFill>
                  <a:schemeClr val="accent6"/>
                </a:solidFill>
              </a:rPr>
              <a:t>and</a:t>
            </a:r>
            <a:r>
              <a:rPr lang="en-US" sz="1200" i="1" dirty="0">
                <a:solidFill>
                  <a:schemeClr val="accent6"/>
                </a:solidFill>
              </a:rPr>
              <a:t> </a:t>
            </a:r>
            <a:r>
              <a:rPr lang="en-US" sz="1200" i="1" dirty="0" err="1">
                <a:solidFill>
                  <a:schemeClr val="accent6"/>
                </a:solidFill>
              </a:rPr>
              <a:t>Haemophilus</a:t>
            </a:r>
            <a:r>
              <a:rPr lang="en-US" sz="1200" i="1" dirty="0">
                <a:solidFill>
                  <a:schemeClr val="accent6"/>
                </a:solidFill>
              </a:rPr>
              <a:t> influenzae</a:t>
            </a:r>
            <a:r>
              <a:rPr lang="en-US" sz="1200" dirty="0">
                <a:solidFill>
                  <a:schemeClr val="accent6"/>
                </a:solidFill>
              </a:rPr>
              <a:t>)</a:t>
            </a:r>
            <a:r>
              <a:rPr lang="en-US" sz="1200" baseline="30000" dirty="0">
                <a:solidFill>
                  <a:schemeClr val="accent6"/>
                </a:solidFill>
              </a:rPr>
              <a:t>10</a:t>
            </a:r>
          </a:p>
        </p:txBody>
      </p:sp>
      <p:pic>
        <p:nvPicPr>
          <p:cNvPr id="246" name="Graphic 245" descr="DNA with solid fill">
            <a:extLst>
              <a:ext uri="{FF2B5EF4-FFF2-40B4-BE49-F238E27FC236}">
                <a16:creationId xmlns:a16="http://schemas.microsoft.com/office/drawing/2014/main" id="{4313D2D0-9655-7A60-2BE4-228CA147A89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8498746">
            <a:off x="4187394" y="3375948"/>
            <a:ext cx="448986" cy="475327"/>
          </a:xfrm>
          <a:prstGeom prst="rect">
            <a:avLst/>
          </a:prstGeom>
        </p:spPr>
      </p:pic>
      <p:sp>
        <p:nvSpPr>
          <p:cNvPr id="33" name="Freeform: Shape 32">
            <a:extLst>
              <a:ext uri="{FF2B5EF4-FFF2-40B4-BE49-F238E27FC236}">
                <a16:creationId xmlns:a16="http://schemas.microsoft.com/office/drawing/2014/main" id="{4D8D3EC9-38B2-574C-D41E-929D15BD2AC3}"/>
              </a:ext>
            </a:extLst>
          </p:cNvPr>
          <p:cNvSpPr/>
          <p:nvPr/>
        </p:nvSpPr>
        <p:spPr>
          <a:xfrm flipV="1">
            <a:off x="3782100" y="3803528"/>
            <a:ext cx="336560" cy="187169"/>
          </a:xfrm>
          <a:custGeom>
            <a:avLst/>
            <a:gdLst>
              <a:gd name="connsiteX0" fmla="*/ 0 w 645160"/>
              <a:gd name="connsiteY0" fmla="*/ 0 h 533400"/>
              <a:gd name="connsiteX1" fmla="*/ 152400 w 645160"/>
              <a:gd name="connsiteY1" fmla="*/ 0 h 533400"/>
              <a:gd name="connsiteX2" fmla="*/ 645160 w 645160"/>
              <a:gd name="connsiteY2" fmla="*/ 533400 h 533400"/>
            </a:gdLst>
            <a:ahLst/>
            <a:cxnLst>
              <a:cxn ang="0">
                <a:pos x="connsiteX0" y="connsiteY0"/>
              </a:cxn>
              <a:cxn ang="0">
                <a:pos x="connsiteX1" y="connsiteY1"/>
              </a:cxn>
              <a:cxn ang="0">
                <a:pos x="connsiteX2" y="connsiteY2"/>
              </a:cxn>
            </a:cxnLst>
            <a:rect l="l" t="t" r="r" b="b"/>
            <a:pathLst>
              <a:path w="645160" h="533400">
                <a:moveTo>
                  <a:pt x="0" y="0"/>
                </a:moveTo>
                <a:lnTo>
                  <a:pt x="152400" y="0"/>
                </a:lnTo>
                <a:lnTo>
                  <a:pt x="645160" y="533400"/>
                </a:lnTo>
              </a:path>
            </a:pathLst>
          </a:custGeom>
          <a:noFill/>
          <a:ln w="19050">
            <a:solidFill>
              <a:schemeClr val="accent1">
                <a:lumMod val="75000"/>
              </a:schemeClr>
            </a:solidFill>
            <a:headEnd type="none"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2A1AA6EE-FC61-07FD-B2D6-C3B19C8DC9E9}"/>
              </a:ext>
            </a:extLst>
          </p:cNvPr>
          <p:cNvSpPr txBox="1"/>
          <p:nvPr/>
        </p:nvSpPr>
        <p:spPr>
          <a:xfrm>
            <a:off x="904352" y="3913394"/>
            <a:ext cx="2815226" cy="534634"/>
          </a:xfrm>
          <a:prstGeom prst="rect">
            <a:avLst/>
          </a:prstGeom>
          <a:noFill/>
        </p:spPr>
        <p:txBody>
          <a:bodyPr wrap="square" lIns="0" tIns="0" rIns="0" bIns="0">
            <a:spAutoFit/>
          </a:bodyPr>
          <a:lstStyle/>
          <a:p>
            <a:pPr algn="r">
              <a:lnSpc>
                <a:spcPct val="80000"/>
              </a:lnSpc>
              <a:spcBef>
                <a:spcPts val="300"/>
              </a:spcBef>
            </a:pPr>
            <a:r>
              <a:rPr lang="en-US" sz="1600" b="1" dirty="0">
                <a:solidFill>
                  <a:schemeClr val="accent6"/>
                </a:solidFill>
              </a:rPr>
              <a:t>Family history of asthma/atopy</a:t>
            </a:r>
            <a:endParaRPr lang="en-GB" sz="1600" b="1" dirty="0">
              <a:solidFill>
                <a:schemeClr val="accent6"/>
              </a:solidFill>
            </a:endParaRPr>
          </a:p>
          <a:p>
            <a:pPr algn="r">
              <a:lnSpc>
                <a:spcPct val="80000"/>
              </a:lnSpc>
              <a:spcBef>
                <a:spcPts val="300"/>
              </a:spcBef>
            </a:pPr>
            <a:r>
              <a:rPr lang="en-US" sz="1200" dirty="0">
                <a:solidFill>
                  <a:schemeClr val="accent6"/>
                </a:solidFill>
              </a:rPr>
              <a:t>Increased risk with asthma </a:t>
            </a:r>
            <a:br>
              <a:rPr lang="en-US" sz="1200" dirty="0">
                <a:solidFill>
                  <a:schemeClr val="accent6"/>
                </a:solidFill>
              </a:rPr>
            </a:br>
            <a:r>
              <a:rPr lang="en-US" sz="1200" dirty="0">
                <a:solidFill>
                  <a:schemeClr val="accent6"/>
                </a:solidFill>
              </a:rPr>
              <a:t>or atopy parental history</a:t>
            </a:r>
            <a:r>
              <a:rPr lang="en-US" sz="1200" baseline="30000" dirty="0">
                <a:solidFill>
                  <a:schemeClr val="accent6"/>
                </a:solidFill>
              </a:rPr>
              <a:t>9</a:t>
            </a:r>
          </a:p>
        </p:txBody>
      </p:sp>
      <p:grpSp>
        <p:nvGrpSpPr>
          <p:cNvPr id="35" name="Group 34">
            <a:extLst>
              <a:ext uri="{FF2B5EF4-FFF2-40B4-BE49-F238E27FC236}">
                <a16:creationId xmlns:a16="http://schemas.microsoft.com/office/drawing/2014/main" id="{53116659-0AC9-31FA-4B84-2386731BA6CE}"/>
              </a:ext>
            </a:extLst>
          </p:cNvPr>
          <p:cNvGrpSpPr/>
          <p:nvPr/>
        </p:nvGrpSpPr>
        <p:grpSpPr>
          <a:xfrm>
            <a:off x="4664619" y="2254276"/>
            <a:ext cx="424351" cy="422075"/>
            <a:chOff x="2681921" y="2751733"/>
            <a:chExt cx="424351" cy="422075"/>
          </a:xfrm>
        </p:grpSpPr>
        <p:sp>
          <p:nvSpPr>
            <p:cNvPr id="228" name="Freeform: Shape 30">
              <a:extLst>
                <a:ext uri="{FF2B5EF4-FFF2-40B4-BE49-F238E27FC236}">
                  <a16:creationId xmlns:a16="http://schemas.microsoft.com/office/drawing/2014/main" id="{1A710BAE-8477-87ED-E7F5-35755C8AC08F}"/>
                </a:ext>
              </a:extLst>
            </p:cNvPr>
            <p:cNvSpPr/>
            <p:nvPr/>
          </p:nvSpPr>
          <p:spPr>
            <a:xfrm>
              <a:off x="2917092" y="2751733"/>
              <a:ext cx="189180" cy="187903"/>
            </a:xfrm>
            <a:custGeom>
              <a:avLst/>
              <a:gdLst>
                <a:gd name="connsiteX0" fmla="*/ 249555 w 304957"/>
                <a:gd name="connsiteY0" fmla="*/ 55403 h 304957"/>
                <a:gd name="connsiteX1" fmla="*/ 0 w 304957"/>
                <a:gd name="connsiteY1" fmla="*/ 38258 h 304957"/>
                <a:gd name="connsiteX2" fmla="*/ 94297 w 304957"/>
                <a:gd name="connsiteY2" fmla="*/ 210660 h 304957"/>
                <a:gd name="connsiteX3" fmla="*/ 266700 w 304957"/>
                <a:gd name="connsiteY3" fmla="*/ 304958 h 304957"/>
                <a:gd name="connsiteX4" fmla="*/ 249555 w 304957"/>
                <a:gd name="connsiteY4" fmla="*/ 55403 h 3049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957" h="304957">
                  <a:moveTo>
                    <a:pt x="249555" y="55403"/>
                  </a:moveTo>
                  <a:cubicBezTo>
                    <a:pt x="181927" y="-12225"/>
                    <a:pt x="75247" y="-17940"/>
                    <a:pt x="0" y="38258"/>
                  </a:cubicBezTo>
                  <a:cubicBezTo>
                    <a:pt x="14288" y="101123"/>
                    <a:pt x="45720" y="161130"/>
                    <a:pt x="94297" y="210660"/>
                  </a:cubicBezTo>
                  <a:cubicBezTo>
                    <a:pt x="142875" y="259238"/>
                    <a:pt x="202882" y="290670"/>
                    <a:pt x="266700" y="304958"/>
                  </a:cubicBezTo>
                  <a:cubicBezTo>
                    <a:pt x="322898" y="230663"/>
                    <a:pt x="317182" y="123983"/>
                    <a:pt x="249555" y="55403"/>
                  </a:cubicBezTo>
                  <a:close/>
                </a:path>
              </a:pathLst>
            </a:custGeom>
            <a:solidFill>
              <a:schemeClr val="accent1">
                <a:lumMod val="75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29" name="Freeform: Shape 31">
              <a:extLst>
                <a:ext uri="{FF2B5EF4-FFF2-40B4-BE49-F238E27FC236}">
                  <a16:creationId xmlns:a16="http://schemas.microsoft.com/office/drawing/2014/main" id="{7D93ECC9-C117-B09D-C8BA-57891E658661}"/>
                </a:ext>
              </a:extLst>
            </p:cNvPr>
            <p:cNvSpPr/>
            <p:nvPr/>
          </p:nvSpPr>
          <p:spPr>
            <a:xfrm>
              <a:off x="2681921" y="2805825"/>
              <a:ext cx="370483" cy="367983"/>
            </a:xfrm>
            <a:custGeom>
              <a:avLst/>
              <a:gdLst>
                <a:gd name="connsiteX0" fmla="*/ 333375 w 597217"/>
                <a:gd name="connsiteY0" fmla="*/ 0 h 597217"/>
                <a:gd name="connsiteX1" fmla="*/ 340995 w 597217"/>
                <a:gd name="connsiteY1" fmla="*/ 215265 h 597217"/>
                <a:gd name="connsiteX2" fmla="*/ 188595 w 597217"/>
                <a:gd name="connsiteY2" fmla="*/ 367665 h 597217"/>
                <a:gd name="connsiteX3" fmla="*/ 36195 w 597217"/>
                <a:gd name="connsiteY3" fmla="*/ 385763 h 597217"/>
                <a:gd name="connsiteX4" fmla="*/ 0 w 597217"/>
                <a:gd name="connsiteY4" fmla="*/ 473393 h 597217"/>
                <a:gd name="connsiteX5" fmla="*/ 36195 w 597217"/>
                <a:gd name="connsiteY5" fmla="*/ 561023 h 597217"/>
                <a:gd name="connsiteX6" fmla="*/ 123825 w 597217"/>
                <a:gd name="connsiteY6" fmla="*/ 597218 h 597217"/>
                <a:gd name="connsiteX7" fmla="*/ 211455 w 597217"/>
                <a:gd name="connsiteY7" fmla="*/ 561023 h 597217"/>
                <a:gd name="connsiteX8" fmla="*/ 247650 w 597217"/>
                <a:gd name="connsiteY8" fmla="*/ 473393 h 597217"/>
                <a:gd name="connsiteX9" fmla="*/ 229553 w 597217"/>
                <a:gd name="connsiteY9" fmla="*/ 408622 h 597217"/>
                <a:gd name="connsiteX10" fmla="*/ 381953 w 597217"/>
                <a:gd name="connsiteY10" fmla="*/ 256223 h 597217"/>
                <a:gd name="connsiteX11" fmla="*/ 597218 w 597217"/>
                <a:gd name="connsiteY11" fmla="*/ 263843 h 597217"/>
                <a:gd name="connsiteX12" fmla="*/ 434340 w 597217"/>
                <a:gd name="connsiteY12" fmla="*/ 163830 h 597217"/>
                <a:gd name="connsiteX13" fmla="*/ 333375 w 597217"/>
                <a:gd name="connsiteY13" fmla="*/ 0 h 597217"/>
                <a:gd name="connsiteX14" fmla="*/ 170498 w 597217"/>
                <a:gd name="connsiteY14" fmla="*/ 520065 h 597217"/>
                <a:gd name="connsiteX15" fmla="*/ 76200 w 597217"/>
                <a:gd name="connsiteY15" fmla="*/ 520065 h 597217"/>
                <a:gd name="connsiteX16" fmla="*/ 57150 w 597217"/>
                <a:gd name="connsiteY16" fmla="*/ 472440 h 597217"/>
                <a:gd name="connsiteX17" fmla="*/ 76200 w 597217"/>
                <a:gd name="connsiteY17" fmla="*/ 425768 h 597217"/>
                <a:gd name="connsiteX18" fmla="*/ 122873 w 597217"/>
                <a:gd name="connsiteY18" fmla="*/ 406718 h 597217"/>
                <a:gd name="connsiteX19" fmla="*/ 170498 w 597217"/>
                <a:gd name="connsiteY19" fmla="*/ 425768 h 597217"/>
                <a:gd name="connsiteX20" fmla="*/ 190500 w 597217"/>
                <a:gd name="connsiteY20" fmla="*/ 472440 h 597217"/>
                <a:gd name="connsiteX21" fmla="*/ 170498 w 597217"/>
                <a:gd name="connsiteY21" fmla="*/ 520065 h 597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97217" h="597217">
                  <a:moveTo>
                    <a:pt x="333375" y="0"/>
                  </a:moveTo>
                  <a:cubicBezTo>
                    <a:pt x="291465" y="65723"/>
                    <a:pt x="293370" y="151448"/>
                    <a:pt x="340995" y="215265"/>
                  </a:cubicBezTo>
                  <a:lnTo>
                    <a:pt x="188595" y="367665"/>
                  </a:lnTo>
                  <a:cubicBezTo>
                    <a:pt x="140970" y="338138"/>
                    <a:pt x="77153" y="343853"/>
                    <a:pt x="36195" y="385763"/>
                  </a:cubicBezTo>
                  <a:cubicBezTo>
                    <a:pt x="12382" y="409575"/>
                    <a:pt x="0" y="440055"/>
                    <a:pt x="0" y="473393"/>
                  </a:cubicBezTo>
                  <a:cubicBezTo>
                    <a:pt x="0" y="506730"/>
                    <a:pt x="13335" y="537210"/>
                    <a:pt x="36195" y="561023"/>
                  </a:cubicBezTo>
                  <a:cubicBezTo>
                    <a:pt x="60007" y="584835"/>
                    <a:pt x="92392" y="597218"/>
                    <a:pt x="123825" y="597218"/>
                  </a:cubicBezTo>
                  <a:cubicBezTo>
                    <a:pt x="155258" y="597218"/>
                    <a:pt x="187642" y="584835"/>
                    <a:pt x="211455" y="561023"/>
                  </a:cubicBezTo>
                  <a:cubicBezTo>
                    <a:pt x="235267" y="537210"/>
                    <a:pt x="247650" y="506730"/>
                    <a:pt x="247650" y="473393"/>
                  </a:cubicBezTo>
                  <a:cubicBezTo>
                    <a:pt x="247650" y="450533"/>
                    <a:pt x="240983" y="427672"/>
                    <a:pt x="229553" y="408622"/>
                  </a:cubicBezTo>
                  <a:lnTo>
                    <a:pt x="381953" y="256223"/>
                  </a:lnTo>
                  <a:cubicBezTo>
                    <a:pt x="445770" y="302895"/>
                    <a:pt x="531495" y="305753"/>
                    <a:pt x="597218" y="263843"/>
                  </a:cubicBezTo>
                  <a:cubicBezTo>
                    <a:pt x="537210" y="244793"/>
                    <a:pt x="481012" y="211455"/>
                    <a:pt x="434340" y="163830"/>
                  </a:cubicBezTo>
                  <a:cubicBezTo>
                    <a:pt x="385762" y="115253"/>
                    <a:pt x="352425" y="60008"/>
                    <a:pt x="333375" y="0"/>
                  </a:cubicBezTo>
                  <a:close/>
                  <a:moveTo>
                    <a:pt x="170498" y="520065"/>
                  </a:moveTo>
                  <a:cubicBezTo>
                    <a:pt x="144780" y="545783"/>
                    <a:pt x="101917" y="545783"/>
                    <a:pt x="76200" y="520065"/>
                  </a:cubicBezTo>
                  <a:cubicBezTo>
                    <a:pt x="63817" y="507683"/>
                    <a:pt x="57150" y="490538"/>
                    <a:pt x="57150" y="472440"/>
                  </a:cubicBezTo>
                  <a:cubicBezTo>
                    <a:pt x="57150" y="454343"/>
                    <a:pt x="63817" y="438150"/>
                    <a:pt x="76200" y="425768"/>
                  </a:cubicBezTo>
                  <a:cubicBezTo>
                    <a:pt x="89535" y="412433"/>
                    <a:pt x="106680" y="406718"/>
                    <a:pt x="122873" y="406718"/>
                  </a:cubicBezTo>
                  <a:cubicBezTo>
                    <a:pt x="140017" y="406718"/>
                    <a:pt x="157163" y="413385"/>
                    <a:pt x="170498" y="425768"/>
                  </a:cubicBezTo>
                  <a:cubicBezTo>
                    <a:pt x="182880" y="438150"/>
                    <a:pt x="190500" y="455295"/>
                    <a:pt x="190500" y="472440"/>
                  </a:cubicBezTo>
                  <a:cubicBezTo>
                    <a:pt x="190500" y="490538"/>
                    <a:pt x="182880" y="507683"/>
                    <a:pt x="170498" y="520065"/>
                  </a:cubicBezTo>
                  <a:close/>
                </a:path>
              </a:pathLst>
            </a:custGeom>
            <a:solidFill>
              <a:schemeClr val="accent1">
                <a:lumMod val="75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
        <p:nvSpPr>
          <p:cNvPr id="36" name="Freeform: Shape 35">
            <a:extLst>
              <a:ext uri="{FF2B5EF4-FFF2-40B4-BE49-F238E27FC236}">
                <a16:creationId xmlns:a16="http://schemas.microsoft.com/office/drawing/2014/main" id="{5F9ED579-95FF-1764-A5DE-AF06F0A7C791}"/>
              </a:ext>
            </a:extLst>
          </p:cNvPr>
          <p:cNvSpPr/>
          <p:nvPr/>
        </p:nvSpPr>
        <p:spPr>
          <a:xfrm flipV="1">
            <a:off x="4203546" y="2553749"/>
            <a:ext cx="336560" cy="187169"/>
          </a:xfrm>
          <a:custGeom>
            <a:avLst/>
            <a:gdLst>
              <a:gd name="connsiteX0" fmla="*/ 0 w 645160"/>
              <a:gd name="connsiteY0" fmla="*/ 0 h 533400"/>
              <a:gd name="connsiteX1" fmla="*/ 152400 w 645160"/>
              <a:gd name="connsiteY1" fmla="*/ 0 h 533400"/>
              <a:gd name="connsiteX2" fmla="*/ 645160 w 645160"/>
              <a:gd name="connsiteY2" fmla="*/ 533400 h 533400"/>
            </a:gdLst>
            <a:ahLst/>
            <a:cxnLst>
              <a:cxn ang="0">
                <a:pos x="connsiteX0" y="connsiteY0"/>
              </a:cxn>
              <a:cxn ang="0">
                <a:pos x="connsiteX1" y="connsiteY1"/>
              </a:cxn>
              <a:cxn ang="0">
                <a:pos x="connsiteX2" y="connsiteY2"/>
              </a:cxn>
            </a:cxnLst>
            <a:rect l="l" t="t" r="r" b="b"/>
            <a:pathLst>
              <a:path w="645160" h="533400">
                <a:moveTo>
                  <a:pt x="0" y="0"/>
                </a:moveTo>
                <a:lnTo>
                  <a:pt x="152400" y="0"/>
                </a:lnTo>
                <a:lnTo>
                  <a:pt x="645160" y="533400"/>
                </a:lnTo>
              </a:path>
            </a:pathLst>
          </a:custGeom>
          <a:noFill/>
          <a:ln w="19050">
            <a:solidFill>
              <a:schemeClr val="accent1">
                <a:lumMod val="75000"/>
              </a:schemeClr>
            </a:solidFill>
            <a:headEnd type="none"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4BE10648-57B6-AC0D-710B-39F8E36627CD}"/>
              </a:ext>
            </a:extLst>
          </p:cNvPr>
          <p:cNvSpPr txBox="1"/>
          <p:nvPr/>
        </p:nvSpPr>
        <p:spPr>
          <a:xfrm>
            <a:off x="1896288" y="2663615"/>
            <a:ext cx="2244736" cy="534634"/>
          </a:xfrm>
          <a:prstGeom prst="rect">
            <a:avLst/>
          </a:prstGeom>
          <a:noFill/>
        </p:spPr>
        <p:txBody>
          <a:bodyPr wrap="square" lIns="0" tIns="0" rIns="0" bIns="0">
            <a:spAutoFit/>
          </a:bodyPr>
          <a:lstStyle/>
          <a:p>
            <a:pPr algn="r">
              <a:lnSpc>
                <a:spcPct val="80000"/>
              </a:lnSpc>
              <a:spcBef>
                <a:spcPts val="300"/>
              </a:spcBef>
            </a:pPr>
            <a:r>
              <a:rPr lang="en-US" sz="1600" b="1" dirty="0">
                <a:solidFill>
                  <a:schemeClr val="accent6"/>
                </a:solidFill>
              </a:rPr>
              <a:t>Day-care attendance</a:t>
            </a:r>
            <a:endParaRPr lang="en-GB" sz="1600" b="1" dirty="0">
              <a:solidFill>
                <a:schemeClr val="accent6"/>
              </a:solidFill>
            </a:endParaRPr>
          </a:p>
          <a:p>
            <a:pPr algn="r">
              <a:lnSpc>
                <a:spcPct val="80000"/>
              </a:lnSpc>
              <a:spcBef>
                <a:spcPts val="300"/>
              </a:spcBef>
            </a:pPr>
            <a:r>
              <a:rPr lang="en-US" sz="1200" dirty="0">
                <a:solidFill>
                  <a:schemeClr val="accent6"/>
                </a:solidFill>
              </a:rPr>
              <a:t>Viral agents easily spread</a:t>
            </a:r>
            <a:br>
              <a:rPr lang="en-US" sz="1200" dirty="0">
                <a:solidFill>
                  <a:schemeClr val="accent6"/>
                </a:solidFill>
              </a:rPr>
            </a:br>
            <a:r>
              <a:rPr lang="en-US" sz="1200" dirty="0">
                <a:solidFill>
                  <a:schemeClr val="accent6"/>
                </a:solidFill>
              </a:rPr>
              <a:t>in child centers</a:t>
            </a:r>
            <a:r>
              <a:rPr lang="en-US" sz="1200" baseline="30000" dirty="0">
                <a:solidFill>
                  <a:schemeClr val="accent6"/>
                </a:solidFill>
              </a:rPr>
              <a:t>1</a:t>
            </a:r>
          </a:p>
        </p:txBody>
      </p:sp>
    </p:spTree>
    <p:extLst>
      <p:ext uri="{BB962C8B-B14F-4D97-AF65-F5344CB8AC3E}">
        <p14:creationId xmlns:p14="http://schemas.microsoft.com/office/powerpoint/2010/main" val="28392344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AF0C2-7B3D-04DF-A111-B42F0B0D5F9D}"/>
            </a:ext>
          </a:extLst>
        </p:cNvPr>
        <p:cNvGrpSpPr/>
        <p:nvPr/>
      </p:nvGrpSpPr>
      <p:grpSpPr>
        <a:xfrm>
          <a:off x="0" y="0"/>
          <a:ext cx="0" cy="0"/>
          <a:chOff x="0" y="0"/>
          <a:chExt cx="0" cy="0"/>
        </a:xfrm>
      </p:grpSpPr>
      <p:sp>
        <p:nvSpPr>
          <p:cNvPr id="37" name="Ovale 30">
            <a:extLst>
              <a:ext uri="{FF2B5EF4-FFF2-40B4-BE49-F238E27FC236}">
                <a16:creationId xmlns:a16="http://schemas.microsoft.com/office/drawing/2014/main" id="{94FACB25-37E8-C67A-B642-12B5C6012F8D}"/>
              </a:ext>
            </a:extLst>
          </p:cNvPr>
          <p:cNvSpPr/>
          <p:nvPr/>
        </p:nvSpPr>
        <p:spPr>
          <a:xfrm>
            <a:off x="4611698" y="2132959"/>
            <a:ext cx="2968604" cy="2968604"/>
          </a:xfrm>
          <a:prstGeom prst="ellipse">
            <a:avLst/>
          </a:prstGeom>
          <a:gradFill flip="none" rotWithShape="1">
            <a:gsLst>
              <a:gs pos="0">
                <a:schemeClr val="accent1">
                  <a:lumMod val="0"/>
                  <a:lumOff val="100000"/>
                </a:schemeClr>
              </a:gs>
              <a:gs pos="63000">
                <a:schemeClr val="accent1">
                  <a:lumMod val="0"/>
                  <a:lumOff val="100000"/>
                </a:schemeClr>
              </a:gs>
              <a:gs pos="99000">
                <a:schemeClr val="accent3"/>
              </a:gs>
            </a:gsLst>
            <a:path path="circle">
              <a:fillToRect l="50000" t="-80000" r="50000" b="180000"/>
            </a:path>
            <a:tileRect/>
          </a:gradFill>
          <a:ln w="25400">
            <a:solidFill>
              <a:schemeClr val="accent3"/>
            </a:solidFill>
            <a:prstDash val="sysDash"/>
          </a:ln>
          <a:effectLst>
            <a:outerShdw blurRad="342900" dist="38100" dir="2700000" algn="tl" rotWithShape="0">
              <a:schemeClr val="accent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GB" sz="2800" b="1" i="0" u="none" strike="noStrike" kern="0" cap="none" spc="0" normalizeH="0" baseline="0" noProof="0" dirty="0">
                <a:ln>
                  <a:noFill/>
                </a:ln>
                <a:solidFill>
                  <a:schemeClr val="accent3">
                    <a:lumMod val="75000"/>
                  </a:schemeClr>
                </a:solidFill>
                <a:effectLst/>
                <a:uLnTx/>
                <a:uFillTx/>
                <a:latin typeface="Calibri" panose="020F0502020204030204"/>
                <a:ea typeface="+mn-ea"/>
                <a:cs typeface="+mn-cs"/>
              </a:rPr>
              <a:t>Risk factors for</a:t>
            </a:r>
            <a:br>
              <a:rPr kumimoji="0" lang="en-GB" sz="2800" b="1" i="0" u="none" strike="noStrike" kern="0" cap="none" spc="0" normalizeH="0" baseline="0" noProof="0" dirty="0">
                <a:ln>
                  <a:noFill/>
                </a:ln>
                <a:solidFill>
                  <a:schemeClr val="accent3">
                    <a:lumMod val="75000"/>
                  </a:schemeClr>
                </a:solidFill>
                <a:effectLst/>
                <a:uLnTx/>
                <a:uFillTx/>
                <a:latin typeface="Calibri" panose="020F0502020204030204"/>
                <a:ea typeface="+mn-ea"/>
                <a:cs typeface="+mn-cs"/>
              </a:rPr>
            </a:br>
            <a:r>
              <a:rPr kumimoji="0" lang="en-GB" sz="2800" b="1" i="0" u="none" strike="noStrike" kern="0" cap="none" spc="0" normalizeH="0" baseline="0" noProof="0" dirty="0">
                <a:ln>
                  <a:noFill/>
                </a:ln>
                <a:solidFill>
                  <a:schemeClr val="accent3">
                    <a:lumMod val="75000"/>
                  </a:schemeClr>
                </a:solidFill>
                <a:effectLst/>
                <a:uLnTx/>
                <a:uFillTx/>
                <a:latin typeface="Calibri" panose="020F0502020204030204"/>
                <a:ea typeface="+mn-ea"/>
                <a:cs typeface="+mn-cs"/>
              </a:rPr>
              <a:t>recurrent RTIs </a:t>
            </a:r>
            <a:br>
              <a:rPr kumimoji="0" lang="en-GB" sz="2800" b="1" i="0" u="none" strike="noStrike" kern="0" cap="none" spc="0" normalizeH="0" baseline="0" noProof="0" dirty="0">
                <a:ln>
                  <a:noFill/>
                </a:ln>
                <a:solidFill>
                  <a:schemeClr val="accent3">
                    <a:lumMod val="75000"/>
                  </a:schemeClr>
                </a:solidFill>
                <a:effectLst/>
                <a:uLnTx/>
                <a:uFillTx/>
                <a:latin typeface="Calibri" panose="020F0502020204030204"/>
                <a:ea typeface="+mn-ea"/>
                <a:cs typeface="+mn-cs"/>
              </a:rPr>
            </a:br>
            <a:r>
              <a:rPr kumimoji="0" lang="en-GB" sz="2800" b="1" i="0" u="none" strike="noStrike" kern="0" cap="none" spc="0" normalizeH="0" baseline="0" noProof="0" dirty="0">
                <a:ln>
                  <a:noFill/>
                </a:ln>
                <a:solidFill>
                  <a:schemeClr val="accent3">
                    <a:lumMod val="75000"/>
                  </a:schemeClr>
                </a:solidFill>
                <a:effectLst/>
                <a:uLnTx/>
                <a:uFillTx/>
                <a:latin typeface="Calibri" panose="020F0502020204030204"/>
                <a:ea typeface="+mn-ea"/>
                <a:cs typeface="+mn-cs"/>
              </a:rPr>
              <a:t>in adults</a:t>
            </a:r>
          </a:p>
        </p:txBody>
      </p:sp>
      <p:sp>
        <p:nvSpPr>
          <p:cNvPr id="33" name="Text Placeholder 32">
            <a:extLst>
              <a:ext uri="{FF2B5EF4-FFF2-40B4-BE49-F238E27FC236}">
                <a16:creationId xmlns:a16="http://schemas.microsoft.com/office/drawing/2014/main" id="{E0FEDAD1-E05E-8E15-ED19-3E8DA637723A}"/>
              </a:ext>
            </a:extLst>
          </p:cNvPr>
          <p:cNvSpPr>
            <a:spLocks noGrp="1"/>
          </p:cNvSpPr>
          <p:nvPr>
            <p:ph type="body" sz="quarter" idx="20"/>
          </p:nvPr>
        </p:nvSpPr>
        <p:spPr/>
        <p:txBody>
          <a:bodyPr/>
          <a:lstStyle/>
          <a:p>
            <a:r>
              <a:rPr lang="en-US" dirty="0"/>
              <a:t>COPD, chronic obstructive pulmonary disease; CB, chronic bronchitis; CRS, chronic rhinosinusitis; RTI, respiratory tract infection.</a:t>
            </a:r>
          </a:p>
          <a:p>
            <a:r>
              <a:rPr lang="en-US" dirty="0"/>
              <a:t>1. Edwards MR, et al. Rhinovirus Infections. 2019:137-168. 2. Aw D, et al. Immunology. 2007;120(4):435-446. 3. Meyer KC. Respir Physiol. 2001;128(1):23-31. 4. Azoulay E, et al. Intensive Care Med. 2020;46(2):298-314.</a:t>
            </a:r>
            <a:br>
              <a:rPr lang="en-US" dirty="0"/>
            </a:br>
            <a:r>
              <a:rPr lang="en-US" dirty="0"/>
              <a:t>5. </a:t>
            </a:r>
            <a:r>
              <a:rPr lang="en-US" dirty="0" err="1"/>
              <a:t>Eleftheriadis</a:t>
            </a:r>
            <a:r>
              <a:rPr lang="en-US" dirty="0"/>
              <a:t> T, et al. </a:t>
            </a:r>
            <a:r>
              <a:rPr lang="en-US" dirty="0" err="1"/>
              <a:t>Hippokratia</a:t>
            </a:r>
            <a:r>
              <a:rPr lang="en-US" dirty="0"/>
              <a:t>. 2011;15(1):12-17. 6. Gilles S, et al. Allergy. 2020;75:576-587. 7. Choi YJ, et al. Allergy Asthma Immunol Res. 2022;14:289-299. 8. Sharma S, et al. </a:t>
            </a:r>
            <a:r>
              <a:rPr lang="en-US" dirty="0" err="1"/>
              <a:t>Cureus</a:t>
            </a:r>
            <a:r>
              <a:rPr lang="en-US" dirty="0"/>
              <a:t>. 2022;14(9):e28839.</a:t>
            </a:r>
            <a:br>
              <a:rPr lang="en-US" dirty="0"/>
            </a:br>
            <a:r>
              <a:rPr lang="en-US" dirty="0"/>
              <a:t>9. </a:t>
            </a:r>
            <a:r>
              <a:rPr lang="en-US" dirty="0" err="1"/>
              <a:t>Teichtahl</a:t>
            </a:r>
            <a:r>
              <a:rPr lang="en-US" dirty="0"/>
              <a:t> H, et al. Chest. 1997;112(3):591-596. 10. </a:t>
            </a:r>
            <a:r>
              <a:rPr lang="en-US" dirty="0" err="1"/>
              <a:t>Feddema</a:t>
            </a:r>
            <a:r>
              <a:rPr lang="en-US" dirty="0"/>
              <a:t> JJ, Claassen E. Respir Med. 2020;173:106020. 11. Jiang C, et al. Tob </a:t>
            </a:r>
            <a:r>
              <a:rPr lang="en-US" dirty="0" err="1"/>
              <a:t>Induc</a:t>
            </a:r>
            <a:r>
              <a:rPr lang="en-US" dirty="0"/>
              <a:t> Dis. 2020;18:60. 12. </a:t>
            </a:r>
            <a:r>
              <a:rPr lang="en-US" dirty="0" err="1"/>
              <a:t>Harati</a:t>
            </a:r>
            <a:r>
              <a:rPr lang="en-US" dirty="0"/>
              <a:t> B, et al. Iran J Public Health. 2018;47(2):237-245.</a:t>
            </a:r>
            <a:br>
              <a:rPr lang="en-US" dirty="0"/>
            </a:br>
            <a:r>
              <a:rPr lang="en-US" dirty="0"/>
              <a:t>13. </a:t>
            </a:r>
            <a:r>
              <a:rPr lang="en-US" dirty="0" err="1"/>
              <a:t>Peltola</a:t>
            </a:r>
            <a:r>
              <a:rPr lang="en-US" dirty="0"/>
              <a:t> V, et al. J Infect Dis. 2008;197(3):382-389.</a:t>
            </a:r>
          </a:p>
        </p:txBody>
      </p:sp>
      <p:sp>
        <p:nvSpPr>
          <p:cNvPr id="39" name="TextBox 38">
            <a:extLst>
              <a:ext uri="{FF2B5EF4-FFF2-40B4-BE49-F238E27FC236}">
                <a16:creationId xmlns:a16="http://schemas.microsoft.com/office/drawing/2014/main" id="{DB2CE529-14D7-6A26-76C7-0C475E345152}"/>
              </a:ext>
            </a:extLst>
          </p:cNvPr>
          <p:cNvSpPr txBox="1"/>
          <p:nvPr/>
        </p:nvSpPr>
        <p:spPr>
          <a:xfrm>
            <a:off x="2546750" y="1397400"/>
            <a:ext cx="2930558" cy="534634"/>
          </a:xfrm>
          <a:prstGeom prst="rect">
            <a:avLst/>
          </a:prstGeom>
          <a:noFill/>
        </p:spPr>
        <p:txBody>
          <a:bodyPr wrap="square" lIns="0" tIns="0" rIns="0" bIns="0">
            <a:spAutoFit/>
          </a:bodyPr>
          <a:lstStyle/>
          <a:p>
            <a:pPr algn="r">
              <a:lnSpc>
                <a:spcPct val="80000"/>
              </a:lnSpc>
              <a:spcBef>
                <a:spcPts val="300"/>
              </a:spcBef>
            </a:pPr>
            <a:r>
              <a:rPr lang="en-GB" sz="1600" b="1" dirty="0">
                <a:solidFill>
                  <a:schemeClr val="accent6"/>
                </a:solidFill>
              </a:rPr>
              <a:t>Chronic airway disorders</a:t>
            </a:r>
          </a:p>
          <a:p>
            <a:pPr algn="r">
              <a:lnSpc>
                <a:spcPct val="80000"/>
              </a:lnSpc>
              <a:spcBef>
                <a:spcPts val="300"/>
              </a:spcBef>
            </a:pPr>
            <a:r>
              <a:rPr lang="en-US" sz="1200" dirty="0">
                <a:solidFill>
                  <a:schemeClr val="accent6"/>
                </a:solidFill>
              </a:rPr>
              <a:t>Most important trigger of exacerbations in conditions such as CRS, COPD and CB</a:t>
            </a:r>
            <a:r>
              <a:rPr lang="en-US" sz="1200" baseline="30000" dirty="0">
                <a:solidFill>
                  <a:schemeClr val="accent6"/>
                </a:solidFill>
              </a:rPr>
              <a:t>1</a:t>
            </a:r>
          </a:p>
        </p:txBody>
      </p:sp>
      <p:sp>
        <p:nvSpPr>
          <p:cNvPr id="40" name="Ovale 8">
            <a:extLst>
              <a:ext uri="{FF2B5EF4-FFF2-40B4-BE49-F238E27FC236}">
                <a16:creationId xmlns:a16="http://schemas.microsoft.com/office/drawing/2014/main" id="{D8A5B09E-907E-2CAA-C382-D26969CAE196}"/>
              </a:ext>
            </a:extLst>
          </p:cNvPr>
          <p:cNvSpPr/>
          <p:nvPr/>
        </p:nvSpPr>
        <p:spPr>
          <a:xfrm>
            <a:off x="5747205" y="1606036"/>
            <a:ext cx="700494" cy="700494"/>
          </a:xfrm>
          <a:prstGeom prst="ellipse">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Ovale 8">
            <a:extLst>
              <a:ext uri="{FF2B5EF4-FFF2-40B4-BE49-F238E27FC236}">
                <a16:creationId xmlns:a16="http://schemas.microsoft.com/office/drawing/2014/main" id="{45611955-54F2-7947-029A-F6CE9E5A4A04}"/>
              </a:ext>
            </a:extLst>
          </p:cNvPr>
          <p:cNvSpPr/>
          <p:nvPr/>
        </p:nvSpPr>
        <p:spPr>
          <a:xfrm>
            <a:off x="6966124" y="2123913"/>
            <a:ext cx="700494" cy="700494"/>
          </a:xfrm>
          <a:prstGeom prst="ellipse">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Ovale 8">
            <a:extLst>
              <a:ext uri="{FF2B5EF4-FFF2-40B4-BE49-F238E27FC236}">
                <a16:creationId xmlns:a16="http://schemas.microsoft.com/office/drawing/2014/main" id="{51997BB2-2988-7A95-4DB5-E9FC4727B554}"/>
              </a:ext>
            </a:extLst>
          </p:cNvPr>
          <p:cNvSpPr/>
          <p:nvPr/>
        </p:nvSpPr>
        <p:spPr>
          <a:xfrm>
            <a:off x="4537157" y="2123913"/>
            <a:ext cx="700494" cy="700494"/>
          </a:xfrm>
          <a:prstGeom prst="ellipse">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Ovale 8">
            <a:extLst>
              <a:ext uri="{FF2B5EF4-FFF2-40B4-BE49-F238E27FC236}">
                <a16:creationId xmlns:a16="http://schemas.microsoft.com/office/drawing/2014/main" id="{CF4744A6-56E8-C647-2782-BBBD9304B512}"/>
              </a:ext>
            </a:extLst>
          </p:cNvPr>
          <p:cNvSpPr/>
          <p:nvPr/>
        </p:nvSpPr>
        <p:spPr>
          <a:xfrm>
            <a:off x="4061716" y="3264709"/>
            <a:ext cx="700494" cy="700494"/>
          </a:xfrm>
          <a:prstGeom prst="ellipse">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Ovale 8">
            <a:extLst>
              <a:ext uri="{FF2B5EF4-FFF2-40B4-BE49-F238E27FC236}">
                <a16:creationId xmlns:a16="http://schemas.microsoft.com/office/drawing/2014/main" id="{E3CE77A5-8246-B6A1-B9D1-1B00E5469D58}"/>
              </a:ext>
            </a:extLst>
          </p:cNvPr>
          <p:cNvSpPr/>
          <p:nvPr/>
        </p:nvSpPr>
        <p:spPr>
          <a:xfrm>
            <a:off x="7429790" y="3264709"/>
            <a:ext cx="700494" cy="700494"/>
          </a:xfrm>
          <a:prstGeom prst="ellipse">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Ovale 8">
            <a:extLst>
              <a:ext uri="{FF2B5EF4-FFF2-40B4-BE49-F238E27FC236}">
                <a16:creationId xmlns:a16="http://schemas.microsoft.com/office/drawing/2014/main" id="{2B499C5A-A79A-F833-7FFB-1B7A28F9339E}"/>
              </a:ext>
            </a:extLst>
          </p:cNvPr>
          <p:cNvSpPr/>
          <p:nvPr/>
        </p:nvSpPr>
        <p:spPr>
          <a:xfrm>
            <a:off x="6966124" y="4410115"/>
            <a:ext cx="700494" cy="700494"/>
          </a:xfrm>
          <a:prstGeom prst="ellipse">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Ovale 8">
            <a:extLst>
              <a:ext uri="{FF2B5EF4-FFF2-40B4-BE49-F238E27FC236}">
                <a16:creationId xmlns:a16="http://schemas.microsoft.com/office/drawing/2014/main" id="{59491A10-EC10-C2BD-934D-406F38DE10AF}"/>
              </a:ext>
            </a:extLst>
          </p:cNvPr>
          <p:cNvSpPr/>
          <p:nvPr/>
        </p:nvSpPr>
        <p:spPr>
          <a:xfrm>
            <a:off x="4537157" y="4410115"/>
            <a:ext cx="700494" cy="700494"/>
          </a:xfrm>
          <a:prstGeom prst="ellipse">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Freeform: Shape 52">
            <a:extLst>
              <a:ext uri="{FF2B5EF4-FFF2-40B4-BE49-F238E27FC236}">
                <a16:creationId xmlns:a16="http://schemas.microsoft.com/office/drawing/2014/main" id="{ECA6015D-8F07-D97B-17EB-A4364D222517}"/>
              </a:ext>
            </a:extLst>
          </p:cNvPr>
          <p:cNvSpPr/>
          <p:nvPr/>
        </p:nvSpPr>
        <p:spPr>
          <a:xfrm>
            <a:off x="5559746" y="1473199"/>
            <a:ext cx="336560" cy="187169"/>
          </a:xfrm>
          <a:custGeom>
            <a:avLst/>
            <a:gdLst>
              <a:gd name="connsiteX0" fmla="*/ 0 w 645160"/>
              <a:gd name="connsiteY0" fmla="*/ 0 h 533400"/>
              <a:gd name="connsiteX1" fmla="*/ 152400 w 645160"/>
              <a:gd name="connsiteY1" fmla="*/ 0 h 533400"/>
              <a:gd name="connsiteX2" fmla="*/ 645160 w 645160"/>
              <a:gd name="connsiteY2" fmla="*/ 533400 h 533400"/>
            </a:gdLst>
            <a:ahLst/>
            <a:cxnLst>
              <a:cxn ang="0">
                <a:pos x="connsiteX0" y="connsiteY0"/>
              </a:cxn>
              <a:cxn ang="0">
                <a:pos x="connsiteX1" y="connsiteY1"/>
              </a:cxn>
              <a:cxn ang="0">
                <a:pos x="connsiteX2" y="connsiteY2"/>
              </a:cxn>
            </a:cxnLst>
            <a:rect l="l" t="t" r="r" b="b"/>
            <a:pathLst>
              <a:path w="645160" h="533400">
                <a:moveTo>
                  <a:pt x="0" y="0"/>
                </a:moveTo>
                <a:lnTo>
                  <a:pt x="152400" y="0"/>
                </a:lnTo>
                <a:lnTo>
                  <a:pt x="645160" y="533400"/>
                </a:lnTo>
              </a:path>
            </a:pathLst>
          </a:custGeom>
          <a:noFill/>
          <a:ln w="19050">
            <a:solidFill>
              <a:schemeClr val="accent3"/>
            </a:solidFill>
            <a:headEnd type="none"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Shape 53">
            <a:extLst>
              <a:ext uri="{FF2B5EF4-FFF2-40B4-BE49-F238E27FC236}">
                <a16:creationId xmlns:a16="http://schemas.microsoft.com/office/drawing/2014/main" id="{53FD7EB6-9146-8B43-8555-C799EA8DAA93}"/>
              </a:ext>
            </a:extLst>
          </p:cNvPr>
          <p:cNvSpPr/>
          <p:nvPr/>
        </p:nvSpPr>
        <p:spPr>
          <a:xfrm flipH="1">
            <a:off x="7572556" y="2041910"/>
            <a:ext cx="336560" cy="187169"/>
          </a:xfrm>
          <a:custGeom>
            <a:avLst/>
            <a:gdLst>
              <a:gd name="connsiteX0" fmla="*/ 0 w 645160"/>
              <a:gd name="connsiteY0" fmla="*/ 0 h 533400"/>
              <a:gd name="connsiteX1" fmla="*/ 152400 w 645160"/>
              <a:gd name="connsiteY1" fmla="*/ 0 h 533400"/>
              <a:gd name="connsiteX2" fmla="*/ 645160 w 645160"/>
              <a:gd name="connsiteY2" fmla="*/ 533400 h 533400"/>
            </a:gdLst>
            <a:ahLst/>
            <a:cxnLst>
              <a:cxn ang="0">
                <a:pos x="connsiteX0" y="connsiteY0"/>
              </a:cxn>
              <a:cxn ang="0">
                <a:pos x="connsiteX1" y="connsiteY1"/>
              </a:cxn>
              <a:cxn ang="0">
                <a:pos x="connsiteX2" y="connsiteY2"/>
              </a:cxn>
            </a:cxnLst>
            <a:rect l="l" t="t" r="r" b="b"/>
            <a:pathLst>
              <a:path w="645160" h="533400">
                <a:moveTo>
                  <a:pt x="0" y="0"/>
                </a:moveTo>
                <a:lnTo>
                  <a:pt x="152400" y="0"/>
                </a:lnTo>
                <a:lnTo>
                  <a:pt x="645160" y="533400"/>
                </a:lnTo>
              </a:path>
            </a:pathLst>
          </a:custGeom>
          <a:noFill/>
          <a:ln w="19050">
            <a:solidFill>
              <a:schemeClr val="accent3"/>
            </a:solidFill>
            <a:headEnd type="none"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extBox 77">
            <a:extLst>
              <a:ext uri="{FF2B5EF4-FFF2-40B4-BE49-F238E27FC236}">
                <a16:creationId xmlns:a16="http://schemas.microsoft.com/office/drawing/2014/main" id="{281E2841-5715-5F6A-43BC-23B991C48EA5}"/>
              </a:ext>
            </a:extLst>
          </p:cNvPr>
          <p:cNvSpPr txBox="1"/>
          <p:nvPr/>
        </p:nvSpPr>
        <p:spPr>
          <a:xfrm>
            <a:off x="7989806" y="1974514"/>
            <a:ext cx="3414793" cy="682366"/>
          </a:xfrm>
          <a:prstGeom prst="rect">
            <a:avLst/>
          </a:prstGeom>
          <a:noFill/>
        </p:spPr>
        <p:txBody>
          <a:bodyPr wrap="square" lIns="0" tIns="0" rIns="0" bIns="0">
            <a:spAutoFit/>
          </a:bodyPr>
          <a:lstStyle/>
          <a:p>
            <a:pPr>
              <a:lnSpc>
                <a:spcPct val="80000"/>
              </a:lnSpc>
              <a:spcBef>
                <a:spcPts val="300"/>
              </a:spcBef>
            </a:pPr>
            <a:r>
              <a:rPr lang="en-GB" sz="1600" b="1" dirty="0">
                <a:solidFill>
                  <a:schemeClr val="accent6"/>
                </a:solidFill>
              </a:rPr>
              <a:t>Allergy/asthma</a:t>
            </a:r>
          </a:p>
          <a:p>
            <a:pPr>
              <a:lnSpc>
                <a:spcPct val="80000"/>
              </a:lnSpc>
              <a:spcBef>
                <a:spcPts val="300"/>
              </a:spcBef>
            </a:pPr>
            <a:r>
              <a:rPr lang="en-US" sz="1200" dirty="0">
                <a:solidFill>
                  <a:schemeClr val="accent6"/>
                </a:solidFill>
              </a:rPr>
              <a:t>Pollen exposure</a:t>
            </a:r>
            <a:r>
              <a:rPr lang="en-US" sz="1200" baseline="30000" dirty="0">
                <a:solidFill>
                  <a:schemeClr val="accent6"/>
                </a:solidFill>
              </a:rPr>
              <a:t>6,7</a:t>
            </a:r>
            <a:r>
              <a:rPr lang="en-US" sz="1200" dirty="0">
                <a:solidFill>
                  <a:schemeClr val="accent6"/>
                </a:solidFill>
              </a:rPr>
              <a:t> and asthma</a:t>
            </a:r>
            <a:r>
              <a:rPr lang="en-US" sz="1200" baseline="30000" dirty="0">
                <a:solidFill>
                  <a:schemeClr val="accent6"/>
                </a:solidFill>
              </a:rPr>
              <a:t>8</a:t>
            </a:r>
            <a:r>
              <a:rPr lang="en-US" sz="1200" dirty="0">
                <a:solidFill>
                  <a:schemeClr val="accent6"/>
                </a:solidFill>
              </a:rPr>
              <a:t> increase the risk of infections and around 40% of asthma exacerbations are thought to be related to viral infections</a:t>
            </a:r>
            <a:r>
              <a:rPr lang="en-US" sz="1200" baseline="30000" dirty="0">
                <a:solidFill>
                  <a:schemeClr val="accent6"/>
                </a:solidFill>
              </a:rPr>
              <a:t>9,10</a:t>
            </a:r>
          </a:p>
        </p:txBody>
      </p:sp>
      <p:grpSp>
        <p:nvGrpSpPr>
          <p:cNvPr id="79" name="Group 78">
            <a:extLst>
              <a:ext uri="{FF2B5EF4-FFF2-40B4-BE49-F238E27FC236}">
                <a16:creationId xmlns:a16="http://schemas.microsoft.com/office/drawing/2014/main" id="{91D504F4-A1D0-256A-BAC2-820186F7C109}"/>
              </a:ext>
            </a:extLst>
          </p:cNvPr>
          <p:cNvGrpSpPr>
            <a:grpSpLocks noChangeAspect="1"/>
          </p:cNvGrpSpPr>
          <p:nvPr/>
        </p:nvGrpSpPr>
        <p:grpSpPr>
          <a:xfrm>
            <a:off x="7089098" y="2280443"/>
            <a:ext cx="414446" cy="360315"/>
            <a:chOff x="9755181" y="2582712"/>
            <a:chExt cx="663760" cy="577066"/>
          </a:xfrm>
          <a:solidFill>
            <a:schemeClr val="accent3"/>
          </a:solidFill>
        </p:grpSpPr>
        <p:grpSp>
          <p:nvGrpSpPr>
            <p:cNvPr id="80" name="Group 79">
              <a:extLst>
                <a:ext uri="{FF2B5EF4-FFF2-40B4-BE49-F238E27FC236}">
                  <a16:creationId xmlns:a16="http://schemas.microsoft.com/office/drawing/2014/main" id="{47E3DDC6-D385-D873-BC82-6651D1927BD0}"/>
                </a:ext>
              </a:extLst>
            </p:cNvPr>
            <p:cNvGrpSpPr/>
            <p:nvPr/>
          </p:nvGrpSpPr>
          <p:grpSpPr>
            <a:xfrm>
              <a:off x="9853081" y="2582712"/>
              <a:ext cx="565860" cy="562917"/>
              <a:chOff x="9762707" y="2529673"/>
              <a:chExt cx="657478" cy="654058"/>
            </a:xfrm>
            <a:grpFill/>
          </p:grpSpPr>
          <p:sp>
            <p:nvSpPr>
              <p:cNvPr id="83" name="Freeform: Shape 466">
                <a:extLst>
                  <a:ext uri="{FF2B5EF4-FFF2-40B4-BE49-F238E27FC236}">
                    <a16:creationId xmlns:a16="http://schemas.microsoft.com/office/drawing/2014/main" id="{AB7B8829-85E3-73EE-5856-7597D8585F45}"/>
                  </a:ext>
                </a:extLst>
              </p:cNvPr>
              <p:cNvSpPr/>
              <p:nvPr/>
            </p:nvSpPr>
            <p:spPr>
              <a:xfrm>
                <a:off x="10017754" y="2667000"/>
                <a:ext cx="402431" cy="516731"/>
              </a:xfrm>
              <a:custGeom>
                <a:avLst/>
                <a:gdLst>
                  <a:gd name="connsiteX0" fmla="*/ 0 w 402431"/>
                  <a:gd name="connsiteY0" fmla="*/ 314325 h 516731"/>
                  <a:gd name="connsiteX1" fmla="*/ 119063 w 402431"/>
                  <a:gd name="connsiteY1" fmla="*/ 309563 h 516731"/>
                  <a:gd name="connsiteX2" fmla="*/ 176213 w 402431"/>
                  <a:gd name="connsiteY2" fmla="*/ 69056 h 516731"/>
                  <a:gd name="connsiteX3" fmla="*/ 402431 w 402431"/>
                  <a:gd name="connsiteY3" fmla="*/ 0 h 516731"/>
                  <a:gd name="connsiteX4" fmla="*/ 271463 w 402431"/>
                  <a:gd name="connsiteY4" fmla="*/ 516731 h 516731"/>
                  <a:gd name="connsiteX5" fmla="*/ 2381 w 402431"/>
                  <a:gd name="connsiteY5" fmla="*/ 516731 h 516731"/>
                  <a:gd name="connsiteX6" fmla="*/ 0 w 402431"/>
                  <a:gd name="connsiteY6" fmla="*/ 314325 h 51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431" h="516731">
                    <a:moveTo>
                      <a:pt x="0" y="314325"/>
                    </a:moveTo>
                    <a:lnTo>
                      <a:pt x="119063" y="309563"/>
                    </a:lnTo>
                    <a:lnTo>
                      <a:pt x="176213" y="69056"/>
                    </a:lnTo>
                    <a:lnTo>
                      <a:pt x="402431" y="0"/>
                    </a:lnTo>
                    <a:lnTo>
                      <a:pt x="271463" y="516731"/>
                    </a:lnTo>
                    <a:lnTo>
                      <a:pt x="2381" y="516731"/>
                    </a:lnTo>
                    <a:cubicBezTo>
                      <a:pt x="1587" y="449262"/>
                      <a:pt x="794" y="381794"/>
                      <a:pt x="0" y="314325"/>
                    </a:cubicBezTo>
                    <a:close/>
                  </a:path>
                </a:pathLst>
              </a:custGeom>
              <a:grpFill/>
              <a:ln w="12700" cap="rnd">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4" name="Freeform: Shape 467">
                <a:extLst>
                  <a:ext uri="{FF2B5EF4-FFF2-40B4-BE49-F238E27FC236}">
                    <a16:creationId xmlns:a16="http://schemas.microsoft.com/office/drawing/2014/main" id="{44264520-6FC2-ED49-3BC1-8044741E0E24}"/>
                  </a:ext>
                </a:extLst>
              </p:cNvPr>
              <p:cNvSpPr/>
              <p:nvPr/>
            </p:nvSpPr>
            <p:spPr>
              <a:xfrm>
                <a:off x="10214892" y="2529673"/>
                <a:ext cx="202406" cy="164307"/>
              </a:xfrm>
              <a:custGeom>
                <a:avLst/>
                <a:gdLst>
                  <a:gd name="connsiteX0" fmla="*/ 0 w 202406"/>
                  <a:gd name="connsiteY0" fmla="*/ 164306 h 164306"/>
                  <a:gd name="connsiteX1" fmla="*/ 180975 w 202406"/>
                  <a:gd name="connsiteY1" fmla="*/ 104775 h 164306"/>
                  <a:gd name="connsiteX2" fmla="*/ 202406 w 202406"/>
                  <a:gd name="connsiteY2" fmla="*/ 40481 h 164306"/>
                  <a:gd name="connsiteX3" fmla="*/ 50006 w 202406"/>
                  <a:gd name="connsiteY3" fmla="*/ 0 h 164306"/>
                  <a:gd name="connsiteX4" fmla="*/ 0 w 202406"/>
                  <a:gd name="connsiteY4" fmla="*/ 164306 h 1643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406" h="164306">
                    <a:moveTo>
                      <a:pt x="0" y="164306"/>
                    </a:moveTo>
                    <a:lnTo>
                      <a:pt x="180975" y="104775"/>
                    </a:lnTo>
                    <a:lnTo>
                      <a:pt x="202406" y="40481"/>
                    </a:lnTo>
                    <a:lnTo>
                      <a:pt x="50006" y="0"/>
                    </a:lnTo>
                    <a:lnTo>
                      <a:pt x="0" y="164306"/>
                    </a:lnTo>
                    <a:close/>
                  </a:path>
                </a:pathLst>
              </a:custGeom>
              <a:grpFill/>
              <a:ln w="12700" cap="rnd">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5" name="Rectangle: Top Corners Rounded 84">
                <a:extLst>
                  <a:ext uri="{FF2B5EF4-FFF2-40B4-BE49-F238E27FC236}">
                    <a16:creationId xmlns:a16="http://schemas.microsoft.com/office/drawing/2014/main" id="{ECE14E9A-7B7E-7D74-D2C5-FF4926D0F95C}"/>
                  </a:ext>
                </a:extLst>
              </p:cNvPr>
              <p:cNvSpPr/>
              <p:nvPr/>
            </p:nvSpPr>
            <p:spPr>
              <a:xfrm rot="16200000">
                <a:off x="9860601" y="3043283"/>
                <a:ext cx="151894" cy="89889"/>
              </a:xfrm>
              <a:prstGeom prst="round2SameRect">
                <a:avLst>
                  <a:gd name="adj1" fmla="val 19318"/>
                  <a:gd name="adj2" fmla="val 0"/>
                </a:avLst>
              </a:prstGeom>
              <a:grpFill/>
              <a:ln w="12700" cap="rnd">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86" name="Straight Connector 85">
                <a:extLst>
                  <a:ext uri="{FF2B5EF4-FFF2-40B4-BE49-F238E27FC236}">
                    <a16:creationId xmlns:a16="http://schemas.microsoft.com/office/drawing/2014/main" id="{810CF2FD-8EBD-2385-8C3A-EB469B10F0CF}"/>
                  </a:ext>
                </a:extLst>
              </p:cNvPr>
              <p:cNvCxnSpPr>
                <a:cxnSpLocks/>
              </p:cNvCxnSpPr>
              <p:nvPr/>
            </p:nvCxnSpPr>
            <p:spPr>
              <a:xfrm flipH="1" flipV="1">
                <a:off x="9762708" y="3012280"/>
                <a:ext cx="98049" cy="19051"/>
              </a:xfrm>
              <a:prstGeom prst="line">
                <a:avLst/>
              </a:prstGeom>
              <a:grpFill/>
              <a:ln w="15875" cap="rnd">
                <a:noFill/>
              </a:ln>
            </p:spPr>
            <p:style>
              <a:lnRef idx="1">
                <a:schemeClr val="accent5"/>
              </a:lnRef>
              <a:fillRef idx="0">
                <a:schemeClr val="accent5"/>
              </a:fillRef>
              <a:effectRef idx="0">
                <a:schemeClr val="accent5"/>
              </a:effectRef>
              <a:fontRef idx="minor">
                <a:schemeClr val="tx1"/>
              </a:fontRef>
            </p:style>
          </p:cxnSp>
          <p:cxnSp>
            <p:nvCxnSpPr>
              <p:cNvPr id="87" name="Straight Connector 86">
                <a:extLst>
                  <a:ext uri="{FF2B5EF4-FFF2-40B4-BE49-F238E27FC236}">
                    <a16:creationId xmlns:a16="http://schemas.microsoft.com/office/drawing/2014/main" id="{50254BB1-28B0-D727-9B50-55F2D7239938}"/>
                  </a:ext>
                </a:extLst>
              </p:cNvPr>
              <p:cNvCxnSpPr>
                <a:cxnSpLocks/>
              </p:cNvCxnSpPr>
              <p:nvPr/>
            </p:nvCxnSpPr>
            <p:spPr>
              <a:xfrm flipV="1">
                <a:off x="9767733" y="3145124"/>
                <a:ext cx="93024" cy="19051"/>
              </a:xfrm>
              <a:prstGeom prst="line">
                <a:avLst/>
              </a:prstGeom>
              <a:grpFill/>
              <a:ln w="15875" cap="rnd">
                <a:noFill/>
              </a:ln>
            </p:spPr>
            <p:style>
              <a:lnRef idx="1">
                <a:schemeClr val="accent5"/>
              </a:lnRef>
              <a:fillRef idx="0">
                <a:schemeClr val="accent5"/>
              </a:fillRef>
              <a:effectRef idx="0">
                <a:schemeClr val="accent5"/>
              </a:effectRef>
              <a:fontRef idx="minor">
                <a:schemeClr val="tx1"/>
              </a:fontRef>
            </p:style>
          </p:cxnSp>
          <p:cxnSp>
            <p:nvCxnSpPr>
              <p:cNvPr id="88" name="Straight Connector 87">
                <a:extLst>
                  <a:ext uri="{FF2B5EF4-FFF2-40B4-BE49-F238E27FC236}">
                    <a16:creationId xmlns:a16="http://schemas.microsoft.com/office/drawing/2014/main" id="{D45997FC-33BF-10BF-555A-339187C2E43B}"/>
                  </a:ext>
                </a:extLst>
              </p:cNvPr>
              <p:cNvCxnSpPr>
                <a:cxnSpLocks/>
              </p:cNvCxnSpPr>
              <p:nvPr/>
            </p:nvCxnSpPr>
            <p:spPr>
              <a:xfrm flipH="1">
                <a:off x="9762707" y="3088227"/>
                <a:ext cx="98049" cy="0"/>
              </a:xfrm>
              <a:prstGeom prst="line">
                <a:avLst/>
              </a:prstGeom>
              <a:grpFill/>
              <a:ln w="15875" cap="rnd">
                <a:noFill/>
              </a:ln>
            </p:spPr>
            <p:style>
              <a:lnRef idx="1">
                <a:schemeClr val="accent5"/>
              </a:lnRef>
              <a:fillRef idx="0">
                <a:schemeClr val="accent5"/>
              </a:fillRef>
              <a:effectRef idx="0">
                <a:schemeClr val="accent5"/>
              </a:effectRef>
              <a:fontRef idx="minor">
                <a:schemeClr val="tx1"/>
              </a:fontRef>
            </p:style>
          </p:cxnSp>
        </p:grpSp>
        <p:sp>
          <p:nvSpPr>
            <p:cNvPr id="82" name="Freeform: Shape 465">
              <a:extLst>
                <a:ext uri="{FF2B5EF4-FFF2-40B4-BE49-F238E27FC236}">
                  <a16:creationId xmlns:a16="http://schemas.microsoft.com/office/drawing/2014/main" id="{47C29CC8-AADC-B50C-AE03-3F052FF4B726}"/>
                </a:ext>
              </a:extLst>
            </p:cNvPr>
            <p:cNvSpPr/>
            <p:nvPr/>
          </p:nvSpPr>
          <p:spPr>
            <a:xfrm rot="2164224">
              <a:off x="9755181" y="2957738"/>
              <a:ext cx="165194" cy="202040"/>
            </a:xfrm>
            <a:custGeom>
              <a:avLst/>
              <a:gdLst>
                <a:gd name="connsiteX0" fmla="*/ 38696 w 244627"/>
                <a:gd name="connsiteY0" fmla="*/ 0 h 302791"/>
                <a:gd name="connsiteX1" fmla="*/ 244627 w 244627"/>
                <a:gd name="connsiteY1" fmla="*/ 282709 h 302791"/>
                <a:gd name="connsiteX2" fmla="*/ 220624 w 244627"/>
                <a:gd name="connsiteY2" fmla="*/ 300424 h 302791"/>
                <a:gd name="connsiteX3" fmla="*/ 153729 w 244627"/>
                <a:gd name="connsiteY3" fmla="*/ 264683 h 302791"/>
                <a:gd name="connsiteX4" fmla="*/ 54361 w 244627"/>
                <a:gd name="connsiteY4" fmla="*/ 229370 h 302791"/>
                <a:gd name="connsiteX5" fmla="*/ 10671 w 244627"/>
                <a:gd name="connsiteY5" fmla="*/ 190073 h 302791"/>
                <a:gd name="connsiteX6" fmla="*/ 20007 w 244627"/>
                <a:gd name="connsiteY6" fmla="*/ 137029 h 302791"/>
                <a:gd name="connsiteX7" fmla="*/ 293 w 244627"/>
                <a:gd name="connsiteY7" fmla="*/ 82607 h 302791"/>
                <a:gd name="connsiteX8" fmla="*/ 36295 w 244627"/>
                <a:gd name="connsiteY8" fmla="*/ 34236 h 302791"/>
                <a:gd name="connsiteX9" fmla="*/ 36640 w 244627"/>
                <a:gd name="connsiteY9" fmla="*/ 32960 h 302791"/>
                <a:gd name="connsiteX0" fmla="*/ 38696 w 244627"/>
                <a:gd name="connsiteY0" fmla="*/ 0 h 302791"/>
                <a:gd name="connsiteX1" fmla="*/ 244627 w 244627"/>
                <a:gd name="connsiteY1" fmla="*/ 282709 h 302791"/>
                <a:gd name="connsiteX2" fmla="*/ 220624 w 244627"/>
                <a:gd name="connsiteY2" fmla="*/ 300424 h 302791"/>
                <a:gd name="connsiteX3" fmla="*/ 153729 w 244627"/>
                <a:gd name="connsiteY3" fmla="*/ 264683 h 302791"/>
                <a:gd name="connsiteX4" fmla="*/ 54361 w 244627"/>
                <a:gd name="connsiteY4" fmla="*/ 229370 h 302791"/>
                <a:gd name="connsiteX5" fmla="*/ 10671 w 244627"/>
                <a:gd name="connsiteY5" fmla="*/ 190073 h 302791"/>
                <a:gd name="connsiteX6" fmla="*/ 20007 w 244627"/>
                <a:gd name="connsiteY6" fmla="*/ 137029 h 302791"/>
                <a:gd name="connsiteX7" fmla="*/ 293 w 244627"/>
                <a:gd name="connsiteY7" fmla="*/ 82607 h 302791"/>
                <a:gd name="connsiteX8" fmla="*/ 36295 w 244627"/>
                <a:gd name="connsiteY8" fmla="*/ 34236 h 302791"/>
                <a:gd name="connsiteX9" fmla="*/ 36640 w 244627"/>
                <a:gd name="connsiteY9" fmla="*/ 32960 h 302791"/>
                <a:gd name="connsiteX10" fmla="*/ 130136 w 244627"/>
                <a:gd name="connsiteY10" fmla="*/ 91440 h 302791"/>
                <a:gd name="connsiteX0" fmla="*/ 244627 w 244627"/>
                <a:gd name="connsiteY0" fmla="*/ 250928 h 271010"/>
                <a:gd name="connsiteX1" fmla="*/ 220624 w 244627"/>
                <a:gd name="connsiteY1" fmla="*/ 268643 h 271010"/>
                <a:gd name="connsiteX2" fmla="*/ 153729 w 244627"/>
                <a:gd name="connsiteY2" fmla="*/ 232902 h 271010"/>
                <a:gd name="connsiteX3" fmla="*/ 54361 w 244627"/>
                <a:gd name="connsiteY3" fmla="*/ 197589 h 271010"/>
                <a:gd name="connsiteX4" fmla="*/ 10671 w 244627"/>
                <a:gd name="connsiteY4" fmla="*/ 158292 h 271010"/>
                <a:gd name="connsiteX5" fmla="*/ 20007 w 244627"/>
                <a:gd name="connsiteY5" fmla="*/ 105248 h 271010"/>
                <a:gd name="connsiteX6" fmla="*/ 293 w 244627"/>
                <a:gd name="connsiteY6" fmla="*/ 50826 h 271010"/>
                <a:gd name="connsiteX7" fmla="*/ 36295 w 244627"/>
                <a:gd name="connsiteY7" fmla="*/ 2455 h 271010"/>
                <a:gd name="connsiteX8" fmla="*/ 36640 w 244627"/>
                <a:gd name="connsiteY8" fmla="*/ 1179 h 271010"/>
                <a:gd name="connsiteX9" fmla="*/ 130136 w 244627"/>
                <a:gd name="connsiteY9" fmla="*/ 59659 h 271010"/>
                <a:gd name="connsiteX0" fmla="*/ 244627 w 244627"/>
                <a:gd name="connsiteY0" fmla="*/ 249749 h 269831"/>
                <a:gd name="connsiteX1" fmla="*/ 220624 w 244627"/>
                <a:gd name="connsiteY1" fmla="*/ 267464 h 269831"/>
                <a:gd name="connsiteX2" fmla="*/ 153729 w 244627"/>
                <a:gd name="connsiteY2" fmla="*/ 231723 h 269831"/>
                <a:gd name="connsiteX3" fmla="*/ 54361 w 244627"/>
                <a:gd name="connsiteY3" fmla="*/ 196410 h 269831"/>
                <a:gd name="connsiteX4" fmla="*/ 10671 w 244627"/>
                <a:gd name="connsiteY4" fmla="*/ 157113 h 269831"/>
                <a:gd name="connsiteX5" fmla="*/ 20007 w 244627"/>
                <a:gd name="connsiteY5" fmla="*/ 104069 h 269831"/>
                <a:gd name="connsiteX6" fmla="*/ 293 w 244627"/>
                <a:gd name="connsiteY6" fmla="*/ 49647 h 269831"/>
                <a:gd name="connsiteX7" fmla="*/ 36295 w 244627"/>
                <a:gd name="connsiteY7" fmla="*/ 1276 h 269831"/>
                <a:gd name="connsiteX8" fmla="*/ 36640 w 244627"/>
                <a:gd name="connsiteY8" fmla="*/ 0 h 269831"/>
                <a:gd name="connsiteX0" fmla="*/ 220624 w 220624"/>
                <a:gd name="connsiteY0" fmla="*/ 267464 h 269831"/>
                <a:gd name="connsiteX1" fmla="*/ 153729 w 220624"/>
                <a:gd name="connsiteY1" fmla="*/ 231723 h 269831"/>
                <a:gd name="connsiteX2" fmla="*/ 54361 w 220624"/>
                <a:gd name="connsiteY2" fmla="*/ 196410 h 269831"/>
                <a:gd name="connsiteX3" fmla="*/ 10671 w 220624"/>
                <a:gd name="connsiteY3" fmla="*/ 157113 h 269831"/>
                <a:gd name="connsiteX4" fmla="*/ 20007 w 220624"/>
                <a:gd name="connsiteY4" fmla="*/ 104069 h 269831"/>
                <a:gd name="connsiteX5" fmla="*/ 293 w 220624"/>
                <a:gd name="connsiteY5" fmla="*/ 49647 h 269831"/>
                <a:gd name="connsiteX6" fmla="*/ 36295 w 220624"/>
                <a:gd name="connsiteY6" fmla="*/ 1276 h 269831"/>
                <a:gd name="connsiteX7" fmla="*/ 36640 w 220624"/>
                <a:gd name="connsiteY7" fmla="*/ 0 h 269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624" h="269831">
                  <a:moveTo>
                    <a:pt x="220624" y="267464"/>
                  </a:moveTo>
                  <a:cubicBezTo>
                    <a:pt x="195046" y="275832"/>
                    <a:pt x="168352" y="261572"/>
                    <a:pt x="153729" y="231723"/>
                  </a:cubicBezTo>
                  <a:cubicBezTo>
                    <a:pt x="119216" y="260055"/>
                    <a:pt x="74392" y="244130"/>
                    <a:pt x="54361" y="196410"/>
                  </a:cubicBezTo>
                  <a:cubicBezTo>
                    <a:pt x="34685" y="199547"/>
                    <a:pt x="16210" y="182932"/>
                    <a:pt x="10671" y="157113"/>
                  </a:cubicBezTo>
                  <a:cubicBezTo>
                    <a:pt x="6660" y="138433"/>
                    <a:pt x="10206" y="118273"/>
                    <a:pt x="20007" y="104069"/>
                  </a:cubicBezTo>
                  <a:cubicBezTo>
                    <a:pt x="6101" y="92928"/>
                    <a:pt x="-1642" y="71548"/>
                    <a:pt x="293" y="49647"/>
                  </a:cubicBezTo>
                  <a:cubicBezTo>
                    <a:pt x="2565" y="24004"/>
                    <a:pt x="17513" y="3919"/>
                    <a:pt x="36295" y="1276"/>
                  </a:cubicBezTo>
                  <a:cubicBezTo>
                    <a:pt x="36407" y="847"/>
                    <a:pt x="36528" y="429"/>
                    <a:pt x="36640" y="0"/>
                  </a:cubicBezTo>
                </a:path>
              </a:pathLst>
            </a:custGeom>
            <a:grpFill/>
            <a:ln w="15875" cap="rnd">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90" name="Freeform: Shape 89">
            <a:extLst>
              <a:ext uri="{FF2B5EF4-FFF2-40B4-BE49-F238E27FC236}">
                <a16:creationId xmlns:a16="http://schemas.microsoft.com/office/drawing/2014/main" id="{4785FFA0-96A3-8857-5E39-902210D32D84}"/>
              </a:ext>
            </a:extLst>
          </p:cNvPr>
          <p:cNvSpPr/>
          <p:nvPr/>
        </p:nvSpPr>
        <p:spPr>
          <a:xfrm flipH="1">
            <a:off x="8002529" y="3168118"/>
            <a:ext cx="336560" cy="187169"/>
          </a:xfrm>
          <a:custGeom>
            <a:avLst/>
            <a:gdLst>
              <a:gd name="connsiteX0" fmla="*/ 0 w 645160"/>
              <a:gd name="connsiteY0" fmla="*/ 0 h 533400"/>
              <a:gd name="connsiteX1" fmla="*/ 152400 w 645160"/>
              <a:gd name="connsiteY1" fmla="*/ 0 h 533400"/>
              <a:gd name="connsiteX2" fmla="*/ 645160 w 645160"/>
              <a:gd name="connsiteY2" fmla="*/ 533400 h 533400"/>
            </a:gdLst>
            <a:ahLst/>
            <a:cxnLst>
              <a:cxn ang="0">
                <a:pos x="connsiteX0" y="connsiteY0"/>
              </a:cxn>
              <a:cxn ang="0">
                <a:pos x="connsiteX1" y="connsiteY1"/>
              </a:cxn>
              <a:cxn ang="0">
                <a:pos x="connsiteX2" y="connsiteY2"/>
              </a:cxn>
            </a:cxnLst>
            <a:rect l="l" t="t" r="r" b="b"/>
            <a:pathLst>
              <a:path w="645160" h="533400">
                <a:moveTo>
                  <a:pt x="0" y="0"/>
                </a:moveTo>
                <a:lnTo>
                  <a:pt x="152400" y="0"/>
                </a:lnTo>
                <a:lnTo>
                  <a:pt x="645160" y="533400"/>
                </a:lnTo>
              </a:path>
            </a:pathLst>
          </a:custGeom>
          <a:noFill/>
          <a:ln w="19050">
            <a:solidFill>
              <a:schemeClr val="accent3"/>
            </a:solidFill>
            <a:headEnd type="none"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TextBox 90">
            <a:extLst>
              <a:ext uri="{FF2B5EF4-FFF2-40B4-BE49-F238E27FC236}">
                <a16:creationId xmlns:a16="http://schemas.microsoft.com/office/drawing/2014/main" id="{57207AC6-F966-501F-B172-421A9CF42A3C}"/>
              </a:ext>
            </a:extLst>
          </p:cNvPr>
          <p:cNvSpPr txBox="1"/>
          <p:nvPr/>
        </p:nvSpPr>
        <p:spPr>
          <a:xfrm>
            <a:off x="8419779" y="3080626"/>
            <a:ext cx="3165970" cy="534570"/>
          </a:xfrm>
          <a:prstGeom prst="rect">
            <a:avLst/>
          </a:prstGeom>
          <a:noFill/>
        </p:spPr>
        <p:txBody>
          <a:bodyPr wrap="square" lIns="0" tIns="0" rIns="0" bIns="0">
            <a:spAutoFit/>
          </a:bodyPr>
          <a:lstStyle/>
          <a:p>
            <a:pPr>
              <a:lnSpc>
                <a:spcPct val="80000"/>
              </a:lnSpc>
              <a:spcBef>
                <a:spcPts val="300"/>
              </a:spcBef>
            </a:pPr>
            <a:r>
              <a:rPr lang="en-GB" sz="1600" b="1" dirty="0">
                <a:solidFill>
                  <a:schemeClr val="accent6"/>
                </a:solidFill>
              </a:rPr>
              <a:t>Smoking</a:t>
            </a:r>
          </a:p>
          <a:p>
            <a:pPr>
              <a:lnSpc>
                <a:spcPct val="80000"/>
              </a:lnSpc>
              <a:spcBef>
                <a:spcPts val="300"/>
              </a:spcBef>
            </a:pPr>
            <a:r>
              <a:rPr lang="en-US" sz="1200" dirty="0">
                <a:solidFill>
                  <a:schemeClr val="accent6"/>
                </a:solidFill>
              </a:rPr>
              <a:t>Higher risk and longer duration of RTIs in smokers</a:t>
            </a:r>
            <a:r>
              <a:rPr lang="en-US" sz="1200" baseline="30000" dirty="0">
                <a:solidFill>
                  <a:schemeClr val="accent6"/>
                </a:solidFill>
              </a:rPr>
              <a:t>11</a:t>
            </a:r>
          </a:p>
        </p:txBody>
      </p:sp>
      <p:sp>
        <p:nvSpPr>
          <p:cNvPr id="93" name="Freeform: Shape 92">
            <a:extLst>
              <a:ext uri="{FF2B5EF4-FFF2-40B4-BE49-F238E27FC236}">
                <a16:creationId xmlns:a16="http://schemas.microsoft.com/office/drawing/2014/main" id="{A4343A26-DDAA-2E84-2F50-F18540CFBF08}"/>
              </a:ext>
            </a:extLst>
          </p:cNvPr>
          <p:cNvSpPr/>
          <p:nvPr/>
        </p:nvSpPr>
        <p:spPr>
          <a:xfrm flipH="1">
            <a:off x="7590918" y="4352925"/>
            <a:ext cx="336560" cy="187169"/>
          </a:xfrm>
          <a:custGeom>
            <a:avLst/>
            <a:gdLst>
              <a:gd name="connsiteX0" fmla="*/ 0 w 645160"/>
              <a:gd name="connsiteY0" fmla="*/ 0 h 533400"/>
              <a:gd name="connsiteX1" fmla="*/ 152400 w 645160"/>
              <a:gd name="connsiteY1" fmla="*/ 0 h 533400"/>
              <a:gd name="connsiteX2" fmla="*/ 645160 w 645160"/>
              <a:gd name="connsiteY2" fmla="*/ 533400 h 533400"/>
            </a:gdLst>
            <a:ahLst/>
            <a:cxnLst>
              <a:cxn ang="0">
                <a:pos x="connsiteX0" y="connsiteY0"/>
              </a:cxn>
              <a:cxn ang="0">
                <a:pos x="connsiteX1" y="connsiteY1"/>
              </a:cxn>
              <a:cxn ang="0">
                <a:pos x="connsiteX2" y="connsiteY2"/>
              </a:cxn>
            </a:cxnLst>
            <a:rect l="l" t="t" r="r" b="b"/>
            <a:pathLst>
              <a:path w="645160" h="533400">
                <a:moveTo>
                  <a:pt x="0" y="0"/>
                </a:moveTo>
                <a:lnTo>
                  <a:pt x="152400" y="0"/>
                </a:lnTo>
                <a:lnTo>
                  <a:pt x="645160" y="533400"/>
                </a:lnTo>
              </a:path>
            </a:pathLst>
          </a:custGeom>
          <a:noFill/>
          <a:ln w="19050">
            <a:solidFill>
              <a:schemeClr val="accent3"/>
            </a:solidFill>
            <a:headEnd type="none"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TextBox 93">
            <a:extLst>
              <a:ext uri="{FF2B5EF4-FFF2-40B4-BE49-F238E27FC236}">
                <a16:creationId xmlns:a16="http://schemas.microsoft.com/office/drawing/2014/main" id="{6A4232CB-3B55-7CF2-B5BF-FA25E0893E38}"/>
              </a:ext>
            </a:extLst>
          </p:cNvPr>
          <p:cNvSpPr txBox="1"/>
          <p:nvPr/>
        </p:nvSpPr>
        <p:spPr>
          <a:xfrm>
            <a:off x="8008168" y="4285529"/>
            <a:ext cx="3414793" cy="534570"/>
          </a:xfrm>
          <a:prstGeom prst="rect">
            <a:avLst/>
          </a:prstGeom>
          <a:noFill/>
        </p:spPr>
        <p:txBody>
          <a:bodyPr wrap="square" lIns="0" tIns="0" rIns="0" bIns="0">
            <a:spAutoFit/>
          </a:bodyPr>
          <a:lstStyle/>
          <a:p>
            <a:pPr>
              <a:lnSpc>
                <a:spcPct val="80000"/>
              </a:lnSpc>
              <a:spcBef>
                <a:spcPts val="300"/>
              </a:spcBef>
            </a:pPr>
            <a:r>
              <a:rPr lang="en-US" sz="1600" b="1" dirty="0">
                <a:solidFill>
                  <a:schemeClr val="accent6"/>
                </a:solidFill>
              </a:rPr>
              <a:t>Pollution</a:t>
            </a:r>
            <a:endParaRPr lang="en-GB" sz="1600" b="1" dirty="0">
              <a:solidFill>
                <a:schemeClr val="accent6"/>
              </a:solidFill>
            </a:endParaRPr>
          </a:p>
          <a:p>
            <a:pPr>
              <a:lnSpc>
                <a:spcPct val="80000"/>
              </a:lnSpc>
              <a:spcBef>
                <a:spcPts val="300"/>
              </a:spcBef>
            </a:pPr>
            <a:r>
              <a:rPr lang="en-US" sz="1200" dirty="0">
                <a:solidFill>
                  <a:schemeClr val="accent6"/>
                </a:solidFill>
              </a:rPr>
              <a:t>Higher risk and longer duration in workers exposed</a:t>
            </a:r>
            <a:br>
              <a:rPr lang="en-US" sz="1200" dirty="0">
                <a:solidFill>
                  <a:schemeClr val="accent6"/>
                </a:solidFill>
              </a:rPr>
            </a:br>
            <a:r>
              <a:rPr lang="en-US" sz="1200" dirty="0">
                <a:solidFill>
                  <a:schemeClr val="accent6"/>
                </a:solidFill>
              </a:rPr>
              <a:t>to biological pollutants, airborne chemicals and dust</a:t>
            </a:r>
            <a:r>
              <a:rPr lang="en-US" sz="1200" baseline="30000" dirty="0">
                <a:solidFill>
                  <a:schemeClr val="accent6"/>
                </a:solidFill>
              </a:rPr>
              <a:t>12</a:t>
            </a:r>
          </a:p>
        </p:txBody>
      </p:sp>
      <p:sp>
        <p:nvSpPr>
          <p:cNvPr id="110" name="Freeform: Shape 109">
            <a:extLst>
              <a:ext uri="{FF2B5EF4-FFF2-40B4-BE49-F238E27FC236}">
                <a16:creationId xmlns:a16="http://schemas.microsoft.com/office/drawing/2014/main" id="{CDCDFBA6-6E47-72F7-6024-39D0DDAE7AF7}"/>
              </a:ext>
            </a:extLst>
          </p:cNvPr>
          <p:cNvSpPr/>
          <p:nvPr/>
        </p:nvSpPr>
        <p:spPr>
          <a:xfrm flipV="1">
            <a:off x="4234861" y="4923440"/>
            <a:ext cx="336560" cy="187169"/>
          </a:xfrm>
          <a:custGeom>
            <a:avLst/>
            <a:gdLst>
              <a:gd name="connsiteX0" fmla="*/ 0 w 645160"/>
              <a:gd name="connsiteY0" fmla="*/ 0 h 533400"/>
              <a:gd name="connsiteX1" fmla="*/ 152400 w 645160"/>
              <a:gd name="connsiteY1" fmla="*/ 0 h 533400"/>
              <a:gd name="connsiteX2" fmla="*/ 645160 w 645160"/>
              <a:gd name="connsiteY2" fmla="*/ 533400 h 533400"/>
            </a:gdLst>
            <a:ahLst/>
            <a:cxnLst>
              <a:cxn ang="0">
                <a:pos x="connsiteX0" y="connsiteY0"/>
              </a:cxn>
              <a:cxn ang="0">
                <a:pos x="connsiteX1" y="connsiteY1"/>
              </a:cxn>
              <a:cxn ang="0">
                <a:pos x="connsiteX2" y="connsiteY2"/>
              </a:cxn>
            </a:cxnLst>
            <a:rect l="l" t="t" r="r" b="b"/>
            <a:pathLst>
              <a:path w="645160" h="533400">
                <a:moveTo>
                  <a:pt x="0" y="0"/>
                </a:moveTo>
                <a:lnTo>
                  <a:pt x="152400" y="0"/>
                </a:lnTo>
                <a:lnTo>
                  <a:pt x="645160" y="533400"/>
                </a:lnTo>
              </a:path>
            </a:pathLst>
          </a:custGeom>
          <a:noFill/>
          <a:ln w="19050">
            <a:solidFill>
              <a:schemeClr val="accent3"/>
            </a:solidFill>
            <a:headEnd type="none"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TextBox 110">
            <a:extLst>
              <a:ext uri="{FF2B5EF4-FFF2-40B4-BE49-F238E27FC236}">
                <a16:creationId xmlns:a16="http://schemas.microsoft.com/office/drawing/2014/main" id="{CE2328AE-8B62-419F-0323-1ED3FA37741D}"/>
              </a:ext>
            </a:extLst>
          </p:cNvPr>
          <p:cNvSpPr txBox="1"/>
          <p:nvPr/>
        </p:nvSpPr>
        <p:spPr>
          <a:xfrm>
            <a:off x="750183" y="5044379"/>
            <a:ext cx="3414793" cy="386901"/>
          </a:xfrm>
          <a:prstGeom prst="rect">
            <a:avLst/>
          </a:prstGeom>
          <a:noFill/>
        </p:spPr>
        <p:txBody>
          <a:bodyPr wrap="square" lIns="0" tIns="0" rIns="0" bIns="0">
            <a:spAutoFit/>
          </a:bodyPr>
          <a:lstStyle/>
          <a:p>
            <a:pPr algn="r">
              <a:lnSpc>
                <a:spcPct val="80000"/>
              </a:lnSpc>
              <a:spcBef>
                <a:spcPts val="300"/>
              </a:spcBef>
            </a:pPr>
            <a:r>
              <a:rPr lang="en-US" sz="1600" b="1" dirty="0">
                <a:solidFill>
                  <a:schemeClr val="accent6"/>
                </a:solidFill>
              </a:rPr>
              <a:t>Close contact with children</a:t>
            </a:r>
            <a:endParaRPr lang="en-GB" sz="1600" b="1" dirty="0">
              <a:solidFill>
                <a:schemeClr val="accent6"/>
              </a:solidFill>
            </a:endParaRPr>
          </a:p>
          <a:p>
            <a:pPr algn="r">
              <a:lnSpc>
                <a:spcPct val="80000"/>
              </a:lnSpc>
              <a:spcBef>
                <a:spcPts val="300"/>
              </a:spcBef>
            </a:pPr>
            <a:r>
              <a:rPr lang="en-US" sz="1200" dirty="0">
                <a:solidFill>
                  <a:schemeClr val="accent6"/>
                </a:solidFill>
              </a:rPr>
              <a:t>Children are reservoirs of viral agents</a:t>
            </a:r>
            <a:r>
              <a:rPr lang="en-US" sz="1200" baseline="30000" dirty="0">
                <a:solidFill>
                  <a:schemeClr val="accent6"/>
                </a:solidFill>
              </a:rPr>
              <a:t>13</a:t>
            </a:r>
          </a:p>
        </p:txBody>
      </p:sp>
      <p:sp>
        <p:nvSpPr>
          <p:cNvPr id="113" name="Freeform: Shape 112">
            <a:extLst>
              <a:ext uri="{FF2B5EF4-FFF2-40B4-BE49-F238E27FC236}">
                <a16:creationId xmlns:a16="http://schemas.microsoft.com/office/drawing/2014/main" id="{56C25339-0B55-CCEA-5BB5-F8503A7F5642}"/>
              </a:ext>
            </a:extLst>
          </p:cNvPr>
          <p:cNvSpPr/>
          <p:nvPr/>
        </p:nvSpPr>
        <p:spPr>
          <a:xfrm flipV="1">
            <a:off x="3782100" y="3803528"/>
            <a:ext cx="336560" cy="187169"/>
          </a:xfrm>
          <a:custGeom>
            <a:avLst/>
            <a:gdLst>
              <a:gd name="connsiteX0" fmla="*/ 0 w 645160"/>
              <a:gd name="connsiteY0" fmla="*/ 0 h 533400"/>
              <a:gd name="connsiteX1" fmla="*/ 152400 w 645160"/>
              <a:gd name="connsiteY1" fmla="*/ 0 h 533400"/>
              <a:gd name="connsiteX2" fmla="*/ 645160 w 645160"/>
              <a:gd name="connsiteY2" fmla="*/ 533400 h 533400"/>
            </a:gdLst>
            <a:ahLst/>
            <a:cxnLst>
              <a:cxn ang="0">
                <a:pos x="connsiteX0" y="connsiteY0"/>
              </a:cxn>
              <a:cxn ang="0">
                <a:pos x="connsiteX1" y="connsiteY1"/>
              </a:cxn>
              <a:cxn ang="0">
                <a:pos x="connsiteX2" y="connsiteY2"/>
              </a:cxn>
            </a:cxnLst>
            <a:rect l="l" t="t" r="r" b="b"/>
            <a:pathLst>
              <a:path w="645160" h="533400">
                <a:moveTo>
                  <a:pt x="0" y="0"/>
                </a:moveTo>
                <a:lnTo>
                  <a:pt x="152400" y="0"/>
                </a:lnTo>
                <a:lnTo>
                  <a:pt x="645160" y="533400"/>
                </a:lnTo>
              </a:path>
            </a:pathLst>
          </a:custGeom>
          <a:noFill/>
          <a:ln w="19050">
            <a:solidFill>
              <a:schemeClr val="accent3"/>
            </a:solidFill>
            <a:headEnd type="none"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TextBox 113">
            <a:extLst>
              <a:ext uri="{FF2B5EF4-FFF2-40B4-BE49-F238E27FC236}">
                <a16:creationId xmlns:a16="http://schemas.microsoft.com/office/drawing/2014/main" id="{48BE4BAB-4CE4-2E21-B5DD-1D55F8BF0094}"/>
              </a:ext>
            </a:extLst>
          </p:cNvPr>
          <p:cNvSpPr txBox="1"/>
          <p:nvPr/>
        </p:nvSpPr>
        <p:spPr>
          <a:xfrm>
            <a:off x="281355" y="3913394"/>
            <a:ext cx="3438224" cy="682366"/>
          </a:xfrm>
          <a:prstGeom prst="rect">
            <a:avLst/>
          </a:prstGeom>
          <a:noFill/>
        </p:spPr>
        <p:txBody>
          <a:bodyPr wrap="square" lIns="0" tIns="0" rIns="0" bIns="0">
            <a:spAutoFit/>
          </a:bodyPr>
          <a:lstStyle/>
          <a:p>
            <a:pPr algn="r">
              <a:lnSpc>
                <a:spcPct val="80000"/>
              </a:lnSpc>
              <a:spcBef>
                <a:spcPts val="300"/>
              </a:spcBef>
            </a:pPr>
            <a:r>
              <a:rPr lang="en-US" sz="1600" b="1" dirty="0">
                <a:solidFill>
                  <a:schemeClr val="accent6"/>
                </a:solidFill>
              </a:rPr>
              <a:t>Immunosuppression/immunodeficiency</a:t>
            </a:r>
            <a:endParaRPr lang="en-GB" sz="1600" b="1" dirty="0">
              <a:solidFill>
                <a:schemeClr val="accent6"/>
              </a:solidFill>
            </a:endParaRPr>
          </a:p>
          <a:p>
            <a:pPr algn="r">
              <a:lnSpc>
                <a:spcPct val="80000"/>
              </a:lnSpc>
              <a:spcBef>
                <a:spcPts val="300"/>
              </a:spcBef>
            </a:pPr>
            <a:r>
              <a:rPr lang="en-US" sz="1200" dirty="0">
                <a:solidFill>
                  <a:schemeClr val="accent6"/>
                </a:solidFill>
              </a:rPr>
              <a:t>Patients receiving immunosuppressants, requiring chemotherapy, with primary immune deficiency</a:t>
            </a:r>
            <a:r>
              <a:rPr lang="en-US" sz="1200" baseline="30000" dirty="0">
                <a:solidFill>
                  <a:schemeClr val="accent6"/>
                </a:solidFill>
              </a:rPr>
              <a:t>4</a:t>
            </a:r>
            <a:r>
              <a:rPr lang="en-US" sz="1200" dirty="0">
                <a:solidFill>
                  <a:schemeClr val="accent6"/>
                </a:solidFill>
              </a:rPr>
              <a:t> or on hemodialysis are predisposed to infections</a:t>
            </a:r>
            <a:r>
              <a:rPr lang="en-US" sz="1200" baseline="30000" dirty="0">
                <a:solidFill>
                  <a:schemeClr val="accent6"/>
                </a:solidFill>
              </a:rPr>
              <a:t>5 </a:t>
            </a:r>
          </a:p>
        </p:txBody>
      </p:sp>
      <p:sp>
        <p:nvSpPr>
          <p:cNvPr id="123" name="Freeform: Shape 122">
            <a:extLst>
              <a:ext uri="{FF2B5EF4-FFF2-40B4-BE49-F238E27FC236}">
                <a16:creationId xmlns:a16="http://schemas.microsoft.com/office/drawing/2014/main" id="{22AD3693-81AF-9F0D-6B19-61A10AB5B076}"/>
              </a:ext>
            </a:extLst>
          </p:cNvPr>
          <p:cNvSpPr/>
          <p:nvPr/>
        </p:nvSpPr>
        <p:spPr>
          <a:xfrm flipV="1">
            <a:off x="4203546" y="2553749"/>
            <a:ext cx="336560" cy="187169"/>
          </a:xfrm>
          <a:custGeom>
            <a:avLst/>
            <a:gdLst>
              <a:gd name="connsiteX0" fmla="*/ 0 w 645160"/>
              <a:gd name="connsiteY0" fmla="*/ 0 h 533400"/>
              <a:gd name="connsiteX1" fmla="*/ 152400 w 645160"/>
              <a:gd name="connsiteY1" fmla="*/ 0 h 533400"/>
              <a:gd name="connsiteX2" fmla="*/ 645160 w 645160"/>
              <a:gd name="connsiteY2" fmla="*/ 533400 h 533400"/>
            </a:gdLst>
            <a:ahLst/>
            <a:cxnLst>
              <a:cxn ang="0">
                <a:pos x="connsiteX0" y="connsiteY0"/>
              </a:cxn>
              <a:cxn ang="0">
                <a:pos x="connsiteX1" y="connsiteY1"/>
              </a:cxn>
              <a:cxn ang="0">
                <a:pos x="connsiteX2" y="connsiteY2"/>
              </a:cxn>
            </a:cxnLst>
            <a:rect l="l" t="t" r="r" b="b"/>
            <a:pathLst>
              <a:path w="645160" h="533400">
                <a:moveTo>
                  <a:pt x="0" y="0"/>
                </a:moveTo>
                <a:lnTo>
                  <a:pt x="152400" y="0"/>
                </a:lnTo>
                <a:lnTo>
                  <a:pt x="645160" y="533400"/>
                </a:lnTo>
              </a:path>
            </a:pathLst>
          </a:custGeom>
          <a:noFill/>
          <a:ln w="19050">
            <a:solidFill>
              <a:schemeClr val="accent3"/>
            </a:solidFill>
            <a:headEnd type="none"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TextBox 123">
            <a:extLst>
              <a:ext uri="{FF2B5EF4-FFF2-40B4-BE49-F238E27FC236}">
                <a16:creationId xmlns:a16="http://schemas.microsoft.com/office/drawing/2014/main" id="{E2F5DDCA-AA19-0AE7-BAC9-16162865DA53}"/>
              </a:ext>
            </a:extLst>
          </p:cNvPr>
          <p:cNvSpPr txBox="1"/>
          <p:nvPr/>
        </p:nvSpPr>
        <p:spPr>
          <a:xfrm>
            <a:off x="1095270" y="2663615"/>
            <a:ext cx="3045754" cy="534634"/>
          </a:xfrm>
          <a:prstGeom prst="rect">
            <a:avLst/>
          </a:prstGeom>
          <a:noFill/>
        </p:spPr>
        <p:txBody>
          <a:bodyPr wrap="square" lIns="0" tIns="0" rIns="0" bIns="0">
            <a:spAutoFit/>
          </a:bodyPr>
          <a:lstStyle/>
          <a:p>
            <a:pPr algn="r">
              <a:lnSpc>
                <a:spcPct val="80000"/>
              </a:lnSpc>
              <a:spcBef>
                <a:spcPts val="300"/>
              </a:spcBef>
            </a:pPr>
            <a:r>
              <a:rPr lang="en-US" sz="1600" b="1" dirty="0" err="1">
                <a:solidFill>
                  <a:schemeClr val="accent6"/>
                </a:solidFill>
              </a:rPr>
              <a:t>Immunosenescence</a:t>
            </a:r>
            <a:endParaRPr lang="en-GB" sz="1600" b="1" dirty="0">
              <a:solidFill>
                <a:schemeClr val="accent6"/>
              </a:solidFill>
            </a:endParaRPr>
          </a:p>
          <a:p>
            <a:pPr algn="r">
              <a:lnSpc>
                <a:spcPct val="80000"/>
              </a:lnSpc>
              <a:spcBef>
                <a:spcPts val="300"/>
              </a:spcBef>
            </a:pPr>
            <a:r>
              <a:rPr lang="en-US" sz="1200" dirty="0">
                <a:solidFill>
                  <a:schemeClr val="accent6"/>
                </a:solidFill>
              </a:rPr>
              <a:t>Declining immune system with advanced age increases risk of bacterial and viral infections</a:t>
            </a:r>
            <a:r>
              <a:rPr lang="en-US" sz="1200" baseline="30000" dirty="0">
                <a:solidFill>
                  <a:schemeClr val="accent6"/>
                </a:solidFill>
              </a:rPr>
              <a:t>2,3</a:t>
            </a:r>
          </a:p>
        </p:txBody>
      </p:sp>
      <p:pic>
        <p:nvPicPr>
          <p:cNvPr id="125" name="Graphic 124" descr="Lungs with solid fill">
            <a:extLst>
              <a:ext uri="{FF2B5EF4-FFF2-40B4-BE49-F238E27FC236}">
                <a16:creationId xmlns:a16="http://schemas.microsoft.com/office/drawing/2014/main" id="{C9F29FAA-9894-2AE8-E871-DC7A7DE63F69}"/>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870881" y="1706064"/>
            <a:ext cx="465378" cy="465379"/>
          </a:xfrm>
          <a:prstGeom prst="rect">
            <a:avLst/>
          </a:prstGeom>
        </p:spPr>
      </p:pic>
      <p:grpSp>
        <p:nvGrpSpPr>
          <p:cNvPr id="115" name="Group 114">
            <a:extLst>
              <a:ext uri="{FF2B5EF4-FFF2-40B4-BE49-F238E27FC236}">
                <a16:creationId xmlns:a16="http://schemas.microsoft.com/office/drawing/2014/main" id="{AA5EBAB1-E6C1-43EE-F579-3E848DB234D5}"/>
              </a:ext>
            </a:extLst>
          </p:cNvPr>
          <p:cNvGrpSpPr>
            <a:grpSpLocks noChangeAspect="1"/>
          </p:cNvGrpSpPr>
          <p:nvPr/>
        </p:nvGrpSpPr>
        <p:grpSpPr>
          <a:xfrm>
            <a:off x="7541458" y="3446389"/>
            <a:ext cx="435479" cy="310541"/>
            <a:chOff x="7007140" y="2557821"/>
            <a:chExt cx="693236" cy="494348"/>
          </a:xfrm>
          <a:solidFill>
            <a:schemeClr val="accent3"/>
          </a:solidFill>
        </p:grpSpPr>
        <p:sp>
          <p:nvSpPr>
            <p:cNvPr id="117" name="Freeform: Shape 38">
              <a:extLst>
                <a:ext uri="{FF2B5EF4-FFF2-40B4-BE49-F238E27FC236}">
                  <a16:creationId xmlns:a16="http://schemas.microsoft.com/office/drawing/2014/main" id="{DC4928A3-EE81-B4D4-F46B-088044B6A71E}"/>
                </a:ext>
              </a:extLst>
            </p:cNvPr>
            <p:cNvSpPr/>
            <p:nvPr/>
          </p:nvSpPr>
          <p:spPr>
            <a:xfrm>
              <a:off x="7007140" y="2960905"/>
              <a:ext cx="128824" cy="91264"/>
            </a:xfrm>
            <a:custGeom>
              <a:avLst/>
              <a:gdLst>
                <a:gd name="connsiteX0" fmla="*/ 0 w 128824"/>
                <a:gd name="connsiteY0" fmla="*/ 0 h 91264"/>
                <a:gd name="connsiteX1" fmla="*/ 128825 w 128824"/>
                <a:gd name="connsiteY1" fmla="*/ 0 h 91264"/>
                <a:gd name="connsiteX2" fmla="*/ 128825 w 128824"/>
                <a:gd name="connsiteY2" fmla="*/ 91264 h 91264"/>
                <a:gd name="connsiteX3" fmla="*/ 0 w 128824"/>
                <a:gd name="connsiteY3" fmla="*/ 91264 h 91264"/>
              </a:gdLst>
              <a:ahLst/>
              <a:cxnLst>
                <a:cxn ang="0">
                  <a:pos x="connsiteX0" y="connsiteY0"/>
                </a:cxn>
                <a:cxn ang="0">
                  <a:pos x="connsiteX1" y="connsiteY1"/>
                </a:cxn>
                <a:cxn ang="0">
                  <a:pos x="connsiteX2" y="connsiteY2"/>
                </a:cxn>
                <a:cxn ang="0">
                  <a:pos x="connsiteX3" y="connsiteY3"/>
                </a:cxn>
              </a:cxnLst>
              <a:rect l="l" t="t" r="r" b="b"/>
              <a:pathLst>
                <a:path w="128824" h="91264">
                  <a:moveTo>
                    <a:pt x="0" y="0"/>
                  </a:moveTo>
                  <a:lnTo>
                    <a:pt x="128825" y="0"/>
                  </a:lnTo>
                  <a:lnTo>
                    <a:pt x="128825" y="91264"/>
                  </a:lnTo>
                  <a:lnTo>
                    <a:pt x="0" y="91264"/>
                  </a:lnTo>
                  <a:close/>
                </a:path>
              </a:pathLst>
            </a:custGeom>
            <a:grpFill/>
            <a:ln w="803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18" name="Freeform: Shape 39">
              <a:extLst>
                <a:ext uri="{FF2B5EF4-FFF2-40B4-BE49-F238E27FC236}">
                  <a16:creationId xmlns:a16="http://schemas.microsoft.com/office/drawing/2014/main" id="{4444DD46-641A-CB66-33CD-12C68C375201}"/>
                </a:ext>
              </a:extLst>
            </p:cNvPr>
            <p:cNvSpPr/>
            <p:nvPr/>
          </p:nvSpPr>
          <p:spPr>
            <a:xfrm>
              <a:off x="7168171" y="2960905"/>
              <a:ext cx="450885" cy="91264"/>
            </a:xfrm>
            <a:custGeom>
              <a:avLst/>
              <a:gdLst>
                <a:gd name="connsiteX0" fmla="*/ 0 w 450885"/>
                <a:gd name="connsiteY0" fmla="*/ 0 h 91264"/>
                <a:gd name="connsiteX1" fmla="*/ 450886 w 450885"/>
                <a:gd name="connsiteY1" fmla="*/ 0 h 91264"/>
                <a:gd name="connsiteX2" fmla="*/ 450886 w 450885"/>
                <a:gd name="connsiteY2" fmla="*/ 91264 h 91264"/>
                <a:gd name="connsiteX3" fmla="*/ 0 w 450885"/>
                <a:gd name="connsiteY3" fmla="*/ 91264 h 91264"/>
              </a:gdLst>
              <a:ahLst/>
              <a:cxnLst>
                <a:cxn ang="0">
                  <a:pos x="connsiteX0" y="connsiteY0"/>
                </a:cxn>
                <a:cxn ang="0">
                  <a:pos x="connsiteX1" y="connsiteY1"/>
                </a:cxn>
                <a:cxn ang="0">
                  <a:pos x="connsiteX2" y="connsiteY2"/>
                </a:cxn>
                <a:cxn ang="0">
                  <a:pos x="connsiteX3" y="connsiteY3"/>
                </a:cxn>
              </a:cxnLst>
              <a:rect l="l" t="t" r="r" b="b"/>
              <a:pathLst>
                <a:path w="450885" h="91264">
                  <a:moveTo>
                    <a:pt x="0" y="0"/>
                  </a:moveTo>
                  <a:lnTo>
                    <a:pt x="450886" y="0"/>
                  </a:lnTo>
                  <a:lnTo>
                    <a:pt x="450886" y="91264"/>
                  </a:lnTo>
                  <a:lnTo>
                    <a:pt x="0" y="91264"/>
                  </a:lnTo>
                  <a:close/>
                </a:path>
              </a:pathLst>
            </a:custGeom>
            <a:grpFill/>
            <a:ln w="803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19" name="Freeform: Shape 40">
              <a:extLst>
                <a:ext uri="{FF2B5EF4-FFF2-40B4-BE49-F238E27FC236}">
                  <a16:creationId xmlns:a16="http://schemas.microsoft.com/office/drawing/2014/main" id="{DCF1A194-5F9F-070F-4B88-4416A6CD5A20}"/>
                </a:ext>
              </a:extLst>
            </p:cNvPr>
            <p:cNvSpPr/>
            <p:nvPr/>
          </p:nvSpPr>
          <p:spPr>
            <a:xfrm>
              <a:off x="7280892" y="2557821"/>
              <a:ext cx="419484" cy="380267"/>
            </a:xfrm>
            <a:custGeom>
              <a:avLst/>
              <a:gdLst>
                <a:gd name="connsiteX0" fmla="*/ 418680 w 419484"/>
                <a:gd name="connsiteY0" fmla="*/ 319424 h 380267"/>
                <a:gd name="connsiteX1" fmla="*/ 418680 w 419484"/>
                <a:gd name="connsiteY1" fmla="*/ 319424 h 380267"/>
                <a:gd name="connsiteX2" fmla="*/ 418680 w 419484"/>
                <a:gd name="connsiteY2" fmla="*/ 319424 h 380267"/>
                <a:gd name="connsiteX3" fmla="*/ 417874 w 419484"/>
                <a:gd name="connsiteY3" fmla="*/ 309538 h 380267"/>
                <a:gd name="connsiteX4" fmla="*/ 417874 w 419484"/>
                <a:gd name="connsiteY4" fmla="*/ 308777 h 380267"/>
                <a:gd name="connsiteX5" fmla="*/ 417069 w 419484"/>
                <a:gd name="connsiteY5" fmla="*/ 301172 h 380267"/>
                <a:gd name="connsiteX6" fmla="*/ 314010 w 419484"/>
                <a:gd name="connsiteY6" fmla="*/ 220555 h 380267"/>
                <a:gd name="connsiteX7" fmla="*/ 289855 w 419484"/>
                <a:gd name="connsiteY7" fmla="*/ 197739 h 380267"/>
                <a:gd name="connsiteX8" fmla="*/ 289855 w 419484"/>
                <a:gd name="connsiteY8" fmla="*/ 197739 h 380267"/>
                <a:gd name="connsiteX9" fmla="*/ 289855 w 419484"/>
                <a:gd name="connsiteY9" fmla="*/ 197739 h 380267"/>
                <a:gd name="connsiteX10" fmla="*/ 289855 w 419484"/>
                <a:gd name="connsiteY10" fmla="*/ 197739 h 380267"/>
                <a:gd name="connsiteX11" fmla="*/ 289855 w 419484"/>
                <a:gd name="connsiteY11" fmla="*/ 190134 h 380267"/>
                <a:gd name="connsiteX12" fmla="*/ 209340 w 419484"/>
                <a:gd name="connsiteY12" fmla="*/ 114080 h 380267"/>
                <a:gd name="connsiteX13" fmla="*/ 185185 w 419484"/>
                <a:gd name="connsiteY13" fmla="*/ 91264 h 380267"/>
                <a:gd name="connsiteX14" fmla="*/ 92593 w 419484"/>
                <a:gd name="connsiteY14" fmla="*/ 0 h 380267"/>
                <a:gd name="connsiteX15" fmla="*/ 0 w 419484"/>
                <a:gd name="connsiteY15" fmla="*/ 91264 h 380267"/>
                <a:gd name="connsiteX16" fmla="*/ 51530 w 419484"/>
                <a:gd name="connsiteY16" fmla="*/ 172641 h 380267"/>
                <a:gd name="connsiteX17" fmla="*/ 49114 w 419484"/>
                <a:gd name="connsiteY17" fmla="*/ 190894 h 380267"/>
                <a:gd name="connsiteX18" fmla="*/ 125604 w 419484"/>
                <a:gd name="connsiteY18" fmla="*/ 266187 h 380267"/>
                <a:gd name="connsiteX19" fmla="*/ 173108 w 419484"/>
                <a:gd name="connsiteY19" fmla="*/ 250216 h 380267"/>
                <a:gd name="connsiteX20" fmla="*/ 242351 w 419484"/>
                <a:gd name="connsiteY20" fmla="*/ 281398 h 380267"/>
                <a:gd name="connsiteX21" fmla="*/ 330918 w 419484"/>
                <a:gd name="connsiteY21" fmla="*/ 281398 h 380267"/>
                <a:gd name="connsiteX22" fmla="*/ 371176 w 419484"/>
                <a:gd name="connsiteY22" fmla="*/ 319424 h 380267"/>
                <a:gd name="connsiteX23" fmla="*/ 371176 w 419484"/>
                <a:gd name="connsiteY23" fmla="*/ 380267 h 380267"/>
                <a:gd name="connsiteX24" fmla="*/ 419485 w 419484"/>
                <a:gd name="connsiteY24" fmla="*/ 380267 h 380267"/>
                <a:gd name="connsiteX25" fmla="*/ 418680 w 419484"/>
                <a:gd name="connsiteY25" fmla="*/ 319424 h 38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19484" h="380267">
                  <a:moveTo>
                    <a:pt x="418680" y="319424"/>
                  </a:moveTo>
                  <a:lnTo>
                    <a:pt x="418680" y="319424"/>
                  </a:lnTo>
                  <a:cubicBezTo>
                    <a:pt x="418680" y="319424"/>
                    <a:pt x="418680" y="318664"/>
                    <a:pt x="418680" y="319424"/>
                  </a:cubicBezTo>
                  <a:cubicBezTo>
                    <a:pt x="418680" y="315622"/>
                    <a:pt x="418680" y="312580"/>
                    <a:pt x="417874" y="309538"/>
                  </a:cubicBezTo>
                  <a:cubicBezTo>
                    <a:pt x="417874" y="309538"/>
                    <a:pt x="417874" y="309538"/>
                    <a:pt x="417874" y="308777"/>
                  </a:cubicBezTo>
                  <a:cubicBezTo>
                    <a:pt x="417874" y="306495"/>
                    <a:pt x="417069" y="303453"/>
                    <a:pt x="417069" y="301172"/>
                  </a:cubicBezTo>
                  <a:cubicBezTo>
                    <a:pt x="408213" y="255540"/>
                    <a:pt x="365540" y="220555"/>
                    <a:pt x="314010" y="220555"/>
                  </a:cubicBezTo>
                  <a:cubicBezTo>
                    <a:pt x="300322" y="220555"/>
                    <a:pt x="289855" y="210668"/>
                    <a:pt x="289855" y="197739"/>
                  </a:cubicBezTo>
                  <a:lnTo>
                    <a:pt x="289855" y="197739"/>
                  </a:lnTo>
                  <a:cubicBezTo>
                    <a:pt x="289855" y="197739"/>
                    <a:pt x="289855" y="197739"/>
                    <a:pt x="289855" y="197739"/>
                  </a:cubicBezTo>
                  <a:lnTo>
                    <a:pt x="289855" y="197739"/>
                  </a:lnTo>
                  <a:lnTo>
                    <a:pt x="289855" y="190134"/>
                  </a:lnTo>
                  <a:cubicBezTo>
                    <a:pt x="289855" y="148304"/>
                    <a:pt x="253623" y="114080"/>
                    <a:pt x="209340" y="114080"/>
                  </a:cubicBezTo>
                  <a:cubicBezTo>
                    <a:pt x="195652" y="114080"/>
                    <a:pt x="185185" y="104193"/>
                    <a:pt x="185185" y="91264"/>
                  </a:cubicBezTo>
                  <a:cubicBezTo>
                    <a:pt x="185185" y="41069"/>
                    <a:pt x="144122" y="0"/>
                    <a:pt x="92593" y="0"/>
                  </a:cubicBezTo>
                  <a:cubicBezTo>
                    <a:pt x="41063" y="0"/>
                    <a:pt x="0" y="41069"/>
                    <a:pt x="0" y="91264"/>
                  </a:cubicBezTo>
                  <a:cubicBezTo>
                    <a:pt x="0" y="127009"/>
                    <a:pt x="20934" y="158191"/>
                    <a:pt x="51530" y="172641"/>
                  </a:cubicBezTo>
                  <a:cubicBezTo>
                    <a:pt x="49920" y="178726"/>
                    <a:pt x="49114" y="184810"/>
                    <a:pt x="49114" y="190894"/>
                  </a:cubicBezTo>
                  <a:cubicBezTo>
                    <a:pt x="49114" y="232724"/>
                    <a:pt x="82931" y="266187"/>
                    <a:pt x="125604" y="266187"/>
                  </a:cubicBezTo>
                  <a:cubicBezTo>
                    <a:pt x="143317" y="266187"/>
                    <a:pt x="160225" y="260103"/>
                    <a:pt x="173108" y="250216"/>
                  </a:cubicBezTo>
                  <a:cubicBezTo>
                    <a:pt x="189211" y="269229"/>
                    <a:pt x="214171" y="281398"/>
                    <a:pt x="242351" y="281398"/>
                  </a:cubicBezTo>
                  <a:lnTo>
                    <a:pt x="330918" y="281398"/>
                  </a:lnTo>
                  <a:cubicBezTo>
                    <a:pt x="353462" y="281398"/>
                    <a:pt x="371176" y="298129"/>
                    <a:pt x="371176" y="319424"/>
                  </a:cubicBezTo>
                  <a:lnTo>
                    <a:pt x="371176" y="380267"/>
                  </a:lnTo>
                  <a:lnTo>
                    <a:pt x="419485" y="380267"/>
                  </a:lnTo>
                  <a:lnTo>
                    <a:pt x="418680" y="319424"/>
                  </a:lnTo>
                  <a:close/>
                </a:path>
              </a:pathLst>
            </a:custGeom>
            <a:grpFill/>
            <a:ln w="803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20" name="Freeform: Shape 41">
              <a:extLst>
                <a:ext uri="{FF2B5EF4-FFF2-40B4-BE49-F238E27FC236}">
                  <a16:creationId xmlns:a16="http://schemas.microsoft.com/office/drawing/2014/main" id="{5887C9EF-31F7-905B-82C8-18B1DB65CECD}"/>
                </a:ext>
              </a:extLst>
            </p:cNvPr>
            <p:cNvSpPr/>
            <p:nvPr/>
          </p:nvSpPr>
          <p:spPr>
            <a:xfrm>
              <a:off x="7651263" y="2960905"/>
              <a:ext cx="48309" cy="91264"/>
            </a:xfrm>
            <a:custGeom>
              <a:avLst/>
              <a:gdLst>
                <a:gd name="connsiteX0" fmla="*/ 0 w 48309"/>
                <a:gd name="connsiteY0" fmla="*/ 0 h 91264"/>
                <a:gd name="connsiteX1" fmla="*/ 48309 w 48309"/>
                <a:gd name="connsiteY1" fmla="*/ 0 h 91264"/>
                <a:gd name="connsiteX2" fmla="*/ 48309 w 48309"/>
                <a:gd name="connsiteY2" fmla="*/ 91264 h 91264"/>
                <a:gd name="connsiteX3" fmla="*/ 0 w 48309"/>
                <a:gd name="connsiteY3" fmla="*/ 91264 h 91264"/>
              </a:gdLst>
              <a:ahLst/>
              <a:cxnLst>
                <a:cxn ang="0">
                  <a:pos x="connsiteX0" y="connsiteY0"/>
                </a:cxn>
                <a:cxn ang="0">
                  <a:pos x="connsiteX1" y="connsiteY1"/>
                </a:cxn>
                <a:cxn ang="0">
                  <a:pos x="connsiteX2" y="connsiteY2"/>
                </a:cxn>
                <a:cxn ang="0">
                  <a:pos x="connsiteX3" y="connsiteY3"/>
                </a:cxn>
              </a:cxnLst>
              <a:rect l="l" t="t" r="r" b="b"/>
              <a:pathLst>
                <a:path w="48309" h="91264">
                  <a:moveTo>
                    <a:pt x="0" y="0"/>
                  </a:moveTo>
                  <a:lnTo>
                    <a:pt x="48309" y="0"/>
                  </a:lnTo>
                  <a:lnTo>
                    <a:pt x="48309" y="91264"/>
                  </a:lnTo>
                  <a:lnTo>
                    <a:pt x="0" y="91264"/>
                  </a:lnTo>
                  <a:close/>
                </a:path>
              </a:pathLst>
            </a:custGeom>
            <a:grpFill/>
            <a:ln w="803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nvGrpSpPr>
          <p:cNvPr id="126" name="Group 125">
            <a:extLst>
              <a:ext uri="{FF2B5EF4-FFF2-40B4-BE49-F238E27FC236}">
                <a16:creationId xmlns:a16="http://schemas.microsoft.com/office/drawing/2014/main" id="{0800C97E-9ED5-002B-4C0F-D01B47319527}"/>
              </a:ext>
            </a:extLst>
          </p:cNvPr>
          <p:cNvGrpSpPr>
            <a:grpSpLocks noChangeAspect="1"/>
          </p:cNvGrpSpPr>
          <p:nvPr/>
        </p:nvGrpSpPr>
        <p:grpSpPr>
          <a:xfrm>
            <a:off x="7101858" y="4532998"/>
            <a:ext cx="418238" cy="391050"/>
            <a:chOff x="5606159" y="-921412"/>
            <a:chExt cx="632781" cy="591646"/>
          </a:xfrm>
          <a:solidFill>
            <a:schemeClr val="accent3"/>
          </a:solidFill>
        </p:grpSpPr>
        <p:sp>
          <p:nvSpPr>
            <p:cNvPr id="127" name="Freeform: Shape 17">
              <a:extLst>
                <a:ext uri="{FF2B5EF4-FFF2-40B4-BE49-F238E27FC236}">
                  <a16:creationId xmlns:a16="http://schemas.microsoft.com/office/drawing/2014/main" id="{16C1E8FB-ECF5-B08D-D0AE-A3790A9EF98E}"/>
                </a:ext>
              </a:extLst>
            </p:cNvPr>
            <p:cNvSpPr/>
            <p:nvPr/>
          </p:nvSpPr>
          <p:spPr>
            <a:xfrm>
              <a:off x="5606159" y="-714937"/>
              <a:ext cx="632781" cy="385171"/>
            </a:xfrm>
            <a:custGeom>
              <a:avLst/>
              <a:gdLst>
                <a:gd name="connsiteX0" fmla="*/ 585529 w 632781"/>
                <a:gd name="connsiteY0" fmla="*/ 357659 h 385171"/>
                <a:gd name="connsiteX1" fmla="*/ 536565 w 632781"/>
                <a:gd name="connsiteY1" fmla="*/ 68437 h 385171"/>
                <a:gd name="connsiteX2" fmla="*/ 527809 w 632781"/>
                <a:gd name="connsiteY2" fmla="*/ 56765 h 385171"/>
                <a:gd name="connsiteX3" fmla="*/ 526296 w 632781"/>
                <a:gd name="connsiteY3" fmla="*/ 56661 h 385171"/>
                <a:gd name="connsiteX4" fmla="*/ 443119 w 632781"/>
                <a:gd name="connsiteY4" fmla="*/ 56661 h 385171"/>
                <a:gd name="connsiteX5" fmla="*/ 508887 w 632781"/>
                <a:gd name="connsiteY5" fmla="*/ 357659 h 385171"/>
                <a:gd name="connsiteX6" fmla="*/ 486279 w 632781"/>
                <a:gd name="connsiteY6" fmla="*/ 357659 h 385171"/>
                <a:gd name="connsiteX7" fmla="*/ 427073 w 632781"/>
                <a:gd name="connsiteY7" fmla="*/ 12085 h 385171"/>
                <a:gd name="connsiteX8" fmla="*/ 418676 w 632781"/>
                <a:gd name="connsiteY8" fmla="*/ 153 h 385171"/>
                <a:gd name="connsiteX9" fmla="*/ 416928 w 632781"/>
                <a:gd name="connsiteY9" fmla="*/ 0 h 385171"/>
                <a:gd name="connsiteX10" fmla="*/ 210056 w 632781"/>
                <a:gd name="connsiteY10" fmla="*/ 0 h 385171"/>
                <a:gd name="connsiteX11" fmla="*/ 199765 w 632781"/>
                <a:gd name="connsiteY11" fmla="*/ 10343 h 385171"/>
                <a:gd name="connsiteX12" fmla="*/ 199918 w 632781"/>
                <a:gd name="connsiteY12" fmla="*/ 12085 h 385171"/>
                <a:gd name="connsiteX13" fmla="*/ 140711 w 632781"/>
                <a:gd name="connsiteY13" fmla="*/ 357659 h 385171"/>
                <a:gd name="connsiteX14" fmla="*/ 118096 w 632781"/>
                <a:gd name="connsiteY14" fmla="*/ 357659 h 385171"/>
                <a:gd name="connsiteX15" fmla="*/ 183858 w 632781"/>
                <a:gd name="connsiteY15" fmla="*/ 56661 h 385171"/>
                <a:gd name="connsiteX16" fmla="*/ 99663 w 632781"/>
                <a:gd name="connsiteY16" fmla="*/ 56661 h 385171"/>
                <a:gd name="connsiteX17" fmla="*/ 89312 w 632781"/>
                <a:gd name="connsiteY17" fmla="*/ 66943 h 385171"/>
                <a:gd name="connsiteX18" fmla="*/ 89415 w 632781"/>
                <a:gd name="connsiteY18" fmla="*/ 68437 h 385171"/>
                <a:gd name="connsiteX19" fmla="*/ 40429 w 632781"/>
                <a:gd name="connsiteY19" fmla="*/ 357659 h 385171"/>
                <a:gd name="connsiteX20" fmla="*/ 0 w 632781"/>
                <a:gd name="connsiteY20" fmla="*/ 357659 h 385171"/>
                <a:gd name="connsiteX21" fmla="*/ 0 w 632781"/>
                <a:gd name="connsiteY21" fmla="*/ 385172 h 385171"/>
                <a:gd name="connsiteX22" fmla="*/ 632782 w 632781"/>
                <a:gd name="connsiteY22" fmla="*/ 385172 h 385171"/>
                <a:gd name="connsiteX23" fmla="*/ 632782 w 632781"/>
                <a:gd name="connsiteY23" fmla="*/ 357659 h 385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2781" h="385171">
                  <a:moveTo>
                    <a:pt x="585529" y="357659"/>
                  </a:moveTo>
                  <a:cubicBezTo>
                    <a:pt x="562619" y="304767"/>
                    <a:pt x="518647" y="183809"/>
                    <a:pt x="536565" y="68437"/>
                  </a:cubicBezTo>
                  <a:cubicBezTo>
                    <a:pt x="537370" y="62796"/>
                    <a:pt x="533450" y="57570"/>
                    <a:pt x="527809" y="56765"/>
                  </a:cubicBezTo>
                  <a:cubicBezTo>
                    <a:pt x="527308" y="56693"/>
                    <a:pt x="526802" y="56659"/>
                    <a:pt x="526296" y="56661"/>
                  </a:cubicBezTo>
                  <a:lnTo>
                    <a:pt x="443119" y="56661"/>
                  </a:lnTo>
                  <a:cubicBezTo>
                    <a:pt x="436386" y="185151"/>
                    <a:pt x="488514" y="313076"/>
                    <a:pt x="508887" y="357659"/>
                  </a:cubicBezTo>
                  <a:lnTo>
                    <a:pt x="486279" y="357659"/>
                  </a:lnTo>
                  <a:cubicBezTo>
                    <a:pt x="460019" y="298157"/>
                    <a:pt x="404781" y="151448"/>
                    <a:pt x="427073" y="12085"/>
                  </a:cubicBezTo>
                  <a:cubicBezTo>
                    <a:pt x="428049" y="6471"/>
                    <a:pt x="424290" y="1129"/>
                    <a:pt x="418676" y="153"/>
                  </a:cubicBezTo>
                  <a:cubicBezTo>
                    <a:pt x="418098" y="52"/>
                    <a:pt x="417514" y="1"/>
                    <a:pt x="416928" y="0"/>
                  </a:cubicBezTo>
                  <a:lnTo>
                    <a:pt x="210056" y="0"/>
                  </a:lnTo>
                  <a:cubicBezTo>
                    <a:pt x="204358" y="14"/>
                    <a:pt x="199751" y="4645"/>
                    <a:pt x="199765" y="10343"/>
                  </a:cubicBezTo>
                  <a:cubicBezTo>
                    <a:pt x="199766" y="10927"/>
                    <a:pt x="199818" y="11510"/>
                    <a:pt x="199918" y="12085"/>
                  </a:cubicBezTo>
                  <a:cubicBezTo>
                    <a:pt x="222210" y="151448"/>
                    <a:pt x="166972" y="298157"/>
                    <a:pt x="140711" y="357659"/>
                  </a:cubicBezTo>
                  <a:lnTo>
                    <a:pt x="118096" y="357659"/>
                  </a:lnTo>
                  <a:cubicBezTo>
                    <a:pt x="138483" y="313069"/>
                    <a:pt x="190591" y="185137"/>
                    <a:pt x="183858" y="56661"/>
                  </a:cubicBezTo>
                  <a:lnTo>
                    <a:pt x="99663" y="56661"/>
                  </a:lnTo>
                  <a:cubicBezTo>
                    <a:pt x="93965" y="56642"/>
                    <a:pt x="89330" y="61246"/>
                    <a:pt x="89312" y="66943"/>
                  </a:cubicBezTo>
                  <a:cubicBezTo>
                    <a:pt x="89310" y="67444"/>
                    <a:pt x="89344" y="67942"/>
                    <a:pt x="89415" y="68437"/>
                  </a:cubicBezTo>
                  <a:cubicBezTo>
                    <a:pt x="107298" y="183809"/>
                    <a:pt x="63340" y="304767"/>
                    <a:pt x="40429" y="357659"/>
                  </a:cubicBezTo>
                  <a:lnTo>
                    <a:pt x="0" y="357659"/>
                  </a:lnTo>
                  <a:lnTo>
                    <a:pt x="0" y="385172"/>
                  </a:lnTo>
                  <a:lnTo>
                    <a:pt x="632782" y="385172"/>
                  </a:lnTo>
                  <a:lnTo>
                    <a:pt x="632782" y="357659"/>
                  </a:lnTo>
                  <a:close/>
                </a:path>
              </a:pathLst>
            </a:custGeom>
            <a:grpFill/>
            <a:ln w="684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56" name="Freeform: Shape 18">
              <a:extLst>
                <a:ext uri="{FF2B5EF4-FFF2-40B4-BE49-F238E27FC236}">
                  <a16:creationId xmlns:a16="http://schemas.microsoft.com/office/drawing/2014/main" id="{24DB2406-C892-1807-4DB0-D44C2D0230A0}"/>
                </a:ext>
              </a:extLst>
            </p:cNvPr>
            <p:cNvSpPr/>
            <p:nvPr/>
          </p:nvSpPr>
          <p:spPr>
            <a:xfrm>
              <a:off x="5881316" y="-921413"/>
              <a:ext cx="302434" cy="179809"/>
            </a:xfrm>
            <a:custGeom>
              <a:avLst/>
              <a:gdLst>
                <a:gd name="connsiteX0" fmla="*/ 61256 w 302434"/>
                <a:gd name="connsiteY0" fmla="*/ 163832 h 179809"/>
                <a:gd name="connsiteX1" fmla="*/ 85714 w 302434"/>
                <a:gd name="connsiteY1" fmla="*/ 157889 h 179809"/>
                <a:gd name="connsiteX2" fmla="*/ 90777 w 302434"/>
                <a:gd name="connsiteY2" fmla="*/ 160977 h 179809"/>
                <a:gd name="connsiteX3" fmla="*/ 172284 w 302434"/>
                <a:gd name="connsiteY3" fmla="*/ 141142 h 179809"/>
                <a:gd name="connsiteX4" fmla="*/ 172289 w 302434"/>
                <a:gd name="connsiteY4" fmla="*/ 141134 h 179809"/>
                <a:gd name="connsiteX5" fmla="*/ 196747 w 302434"/>
                <a:gd name="connsiteY5" fmla="*/ 135191 h 179809"/>
                <a:gd name="connsiteX6" fmla="*/ 293040 w 302434"/>
                <a:gd name="connsiteY6" fmla="*/ 113952 h 179809"/>
                <a:gd name="connsiteX7" fmla="*/ 267708 w 302434"/>
                <a:gd name="connsiteY7" fmla="*/ 18705 h 179809"/>
                <a:gd name="connsiteX8" fmla="*/ 193666 w 302434"/>
                <a:gd name="connsiteY8" fmla="*/ 17900 h 179809"/>
                <a:gd name="connsiteX9" fmla="*/ 182420 w 302434"/>
                <a:gd name="connsiteY9" fmla="*/ 9013 h 179809"/>
                <a:gd name="connsiteX10" fmla="*/ 103233 w 302434"/>
                <a:gd name="connsiteY10" fmla="*/ 26463 h 179809"/>
                <a:gd name="connsiteX11" fmla="*/ 95963 w 302434"/>
                <a:gd name="connsiteY11" fmla="*/ 62793 h 179809"/>
                <a:gd name="connsiteX12" fmla="*/ 48504 w 302434"/>
                <a:gd name="connsiteY12" fmla="*/ 93545 h 179809"/>
                <a:gd name="connsiteX13" fmla="*/ 35903 w 302434"/>
                <a:gd name="connsiteY13" fmla="*/ 114234 h 179809"/>
                <a:gd name="connsiteX14" fmla="*/ 32939 w 302434"/>
                <a:gd name="connsiteY14" fmla="*/ 113931 h 179809"/>
                <a:gd name="connsiteX15" fmla="*/ 0 w 302434"/>
                <a:gd name="connsiteY15" fmla="*/ 146870 h 179809"/>
                <a:gd name="connsiteX16" fmla="*/ 32939 w 302434"/>
                <a:gd name="connsiteY16" fmla="*/ 179809 h 179809"/>
                <a:gd name="connsiteX17" fmla="*/ 52954 w 302434"/>
                <a:gd name="connsiteY17" fmla="*/ 172869 h 179809"/>
                <a:gd name="connsiteX18" fmla="*/ 60204 w 302434"/>
                <a:gd name="connsiteY18" fmla="*/ 165462 h 17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2434" h="179809">
                  <a:moveTo>
                    <a:pt x="61256" y="163832"/>
                  </a:moveTo>
                  <a:cubicBezTo>
                    <a:pt x="66370" y="155438"/>
                    <a:pt x="77319" y="152777"/>
                    <a:pt x="85714" y="157889"/>
                  </a:cubicBezTo>
                  <a:lnTo>
                    <a:pt x="90777" y="160977"/>
                  </a:lnTo>
                  <a:cubicBezTo>
                    <a:pt x="118761" y="178007"/>
                    <a:pt x="155254" y="169127"/>
                    <a:pt x="172284" y="141142"/>
                  </a:cubicBezTo>
                  <a:cubicBezTo>
                    <a:pt x="172285" y="141139"/>
                    <a:pt x="172287" y="141137"/>
                    <a:pt x="172289" y="141134"/>
                  </a:cubicBezTo>
                  <a:cubicBezTo>
                    <a:pt x="177402" y="132740"/>
                    <a:pt x="188352" y="130080"/>
                    <a:pt x="196747" y="135191"/>
                  </a:cubicBezTo>
                  <a:cubicBezTo>
                    <a:pt x="229205" y="155907"/>
                    <a:pt x="272309" y="146399"/>
                    <a:pt x="293040" y="113952"/>
                  </a:cubicBezTo>
                  <a:cubicBezTo>
                    <a:pt x="312316" y="80651"/>
                    <a:pt x="300981" y="38030"/>
                    <a:pt x="267708" y="18705"/>
                  </a:cubicBezTo>
                  <a:cubicBezTo>
                    <a:pt x="245101" y="4675"/>
                    <a:pt x="216572" y="4365"/>
                    <a:pt x="193666" y="17900"/>
                  </a:cubicBezTo>
                  <a:cubicBezTo>
                    <a:pt x="190279" y="14506"/>
                    <a:pt x="186504" y="11524"/>
                    <a:pt x="182420" y="9013"/>
                  </a:cubicBezTo>
                  <a:cubicBezTo>
                    <a:pt x="155731" y="-8016"/>
                    <a:pt x="120293" y="-206"/>
                    <a:pt x="103233" y="26463"/>
                  </a:cubicBezTo>
                  <a:cubicBezTo>
                    <a:pt x="96633" y="37349"/>
                    <a:pt x="94060" y="50205"/>
                    <a:pt x="95963" y="62793"/>
                  </a:cubicBezTo>
                  <a:cubicBezTo>
                    <a:pt x="76285" y="65279"/>
                    <a:pt x="58813" y="76600"/>
                    <a:pt x="48504" y="93545"/>
                  </a:cubicBezTo>
                  <a:lnTo>
                    <a:pt x="35903" y="114234"/>
                  </a:lnTo>
                  <a:cubicBezTo>
                    <a:pt x="34913" y="114145"/>
                    <a:pt x="33957" y="113931"/>
                    <a:pt x="32939" y="113931"/>
                  </a:cubicBezTo>
                  <a:cubicBezTo>
                    <a:pt x="14747" y="113931"/>
                    <a:pt x="0" y="128679"/>
                    <a:pt x="0" y="146870"/>
                  </a:cubicBezTo>
                  <a:cubicBezTo>
                    <a:pt x="0" y="165062"/>
                    <a:pt x="14747" y="179809"/>
                    <a:pt x="32939" y="179809"/>
                  </a:cubicBezTo>
                  <a:cubicBezTo>
                    <a:pt x="40197" y="179787"/>
                    <a:pt x="47241" y="177345"/>
                    <a:pt x="52954" y="172869"/>
                  </a:cubicBezTo>
                  <a:cubicBezTo>
                    <a:pt x="55889" y="170968"/>
                    <a:pt x="58365" y="168437"/>
                    <a:pt x="60204" y="165462"/>
                  </a:cubicBezTo>
                  <a:close/>
                </a:path>
              </a:pathLst>
            </a:custGeom>
            <a:grpFill/>
            <a:ln w="684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pic>
        <p:nvPicPr>
          <p:cNvPr id="260" name="Graphic 259" descr="Man with cane with solid fill">
            <a:extLst>
              <a:ext uri="{FF2B5EF4-FFF2-40B4-BE49-F238E27FC236}">
                <a16:creationId xmlns:a16="http://schemas.microsoft.com/office/drawing/2014/main" id="{91C03B31-C348-285B-A5AB-6F17B8942B82}"/>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645471" y="2211719"/>
            <a:ext cx="506441" cy="506442"/>
          </a:xfrm>
          <a:prstGeom prst="rect">
            <a:avLst/>
          </a:prstGeom>
        </p:spPr>
      </p:pic>
      <p:grpSp>
        <p:nvGrpSpPr>
          <p:cNvPr id="257" name="Group 256">
            <a:extLst>
              <a:ext uri="{FF2B5EF4-FFF2-40B4-BE49-F238E27FC236}">
                <a16:creationId xmlns:a16="http://schemas.microsoft.com/office/drawing/2014/main" id="{CF929A50-86FA-796D-9E99-3EFF7DD8A954}"/>
              </a:ext>
            </a:extLst>
          </p:cNvPr>
          <p:cNvGrpSpPr>
            <a:grpSpLocks noChangeAspect="1"/>
          </p:cNvGrpSpPr>
          <p:nvPr/>
        </p:nvGrpSpPr>
        <p:grpSpPr>
          <a:xfrm>
            <a:off x="4132751" y="3401932"/>
            <a:ext cx="531050" cy="443216"/>
            <a:chOff x="2380896" y="-2724761"/>
            <a:chExt cx="848822" cy="708430"/>
          </a:xfrm>
          <a:solidFill>
            <a:schemeClr val="accent3"/>
          </a:solidFill>
        </p:grpSpPr>
        <p:grpSp>
          <p:nvGrpSpPr>
            <p:cNvPr id="258" name="Group 257">
              <a:extLst>
                <a:ext uri="{FF2B5EF4-FFF2-40B4-BE49-F238E27FC236}">
                  <a16:creationId xmlns:a16="http://schemas.microsoft.com/office/drawing/2014/main" id="{C03D7B33-4AEE-51D5-5712-8D2F7A492560}"/>
                </a:ext>
              </a:extLst>
            </p:cNvPr>
            <p:cNvGrpSpPr/>
            <p:nvPr/>
          </p:nvGrpSpPr>
          <p:grpSpPr>
            <a:xfrm>
              <a:off x="2380896" y="-2724761"/>
              <a:ext cx="660906" cy="578028"/>
              <a:chOff x="1306390" y="2585095"/>
              <a:chExt cx="951391" cy="832084"/>
            </a:xfrm>
            <a:grpFill/>
          </p:grpSpPr>
          <p:grpSp>
            <p:nvGrpSpPr>
              <p:cNvPr id="262" name="Group 261">
                <a:extLst>
                  <a:ext uri="{FF2B5EF4-FFF2-40B4-BE49-F238E27FC236}">
                    <a16:creationId xmlns:a16="http://schemas.microsoft.com/office/drawing/2014/main" id="{9B73E839-CF95-8AC3-C526-D21D2F2B317B}"/>
                  </a:ext>
                </a:extLst>
              </p:cNvPr>
              <p:cNvGrpSpPr/>
              <p:nvPr/>
            </p:nvGrpSpPr>
            <p:grpSpPr>
              <a:xfrm>
                <a:off x="1306390" y="2864118"/>
                <a:ext cx="489386" cy="553061"/>
                <a:chOff x="6615193" y="4648120"/>
                <a:chExt cx="419251" cy="581657"/>
              </a:xfrm>
              <a:grpFill/>
            </p:grpSpPr>
            <p:sp>
              <p:nvSpPr>
                <p:cNvPr id="269" name="Rectangle: Rounded Corners 268">
                  <a:extLst>
                    <a:ext uri="{FF2B5EF4-FFF2-40B4-BE49-F238E27FC236}">
                      <a16:creationId xmlns:a16="http://schemas.microsoft.com/office/drawing/2014/main" id="{361F671C-9361-96D5-B8F5-EB61BB4BE85F}"/>
                    </a:ext>
                  </a:extLst>
                </p:cNvPr>
                <p:cNvSpPr/>
                <p:nvPr/>
              </p:nvSpPr>
              <p:spPr>
                <a:xfrm rot="2543808">
                  <a:off x="6998444" y="4715862"/>
                  <a:ext cx="36000" cy="216000"/>
                </a:xfrm>
                <a:prstGeom prst="roundRect">
                  <a:avLst/>
                </a:prstGeom>
                <a:grp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0" name="Rectangle: Rounded Corners 269">
                  <a:extLst>
                    <a:ext uri="{FF2B5EF4-FFF2-40B4-BE49-F238E27FC236}">
                      <a16:creationId xmlns:a16="http://schemas.microsoft.com/office/drawing/2014/main" id="{79BA759B-EF94-B07A-3531-9E1220E0D5EB}"/>
                    </a:ext>
                  </a:extLst>
                </p:cNvPr>
                <p:cNvSpPr/>
                <p:nvPr/>
              </p:nvSpPr>
              <p:spPr>
                <a:xfrm rot="2543808">
                  <a:off x="6921049" y="4648120"/>
                  <a:ext cx="67112" cy="252000"/>
                </a:xfrm>
                <a:prstGeom prst="roundRect">
                  <a:avLst/>
                </a:prstGeom>
                <a:grp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1" name="Rectangle: Rounded Corners 270">
                  <a:extLst>
                    <a:ext uri="{FF2B5EF4-FFF2-40B4-BE49-F238E27FC236}">
                      <a16:creationId xmlns:a16="http://schemas.microsoft.com/office/drawing/2014/main" id="{A2EB2C00-1FBB-3815-2822-E5F471BCAD80}"/>
                    </a:ext>
                  </a:extLst>
                </p:cNvPr>
                <p:cNvSpPr/>
                <p:nvPr/>
              </p:nvSpPr>
              <p:spPr>
                <a:xfrm>
                  <a:off x="6844867" y="4833777"/>
                  <a:ext cx="67112" cy="396000"/>
                </a:xfrm>
                <a:prstGeom prst="roundRect">
                  <a:avLst/>
                </a:prstGeom>
                <a:grp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2" name="Rectangle: Rounded Corners 271">
                  <a:extLst>
                    <a:ext uri="{FF2B5EF4-FFF2-40B4-BE49-F238E27FC236}">
                      <a16:creationId xmlns:a16="http://schemas.microsoft.com/office/drawing/2014/main" id="{3456530E-77AF-3E95-5DFB-801A5E1C6618}"/>
                    </a:ext>
                  </a:extLst>
                </p:cNvPr>
                <p:cNvSpPr/>
                <p:nvPr/>
              </p:nvSpPr>
              <p:spPr>
                <a:xfrm rot="18557453">
                  <a:off x="6748249" y="4648120"/>
                  <a:ext cx="67112" cy="252000"/>
                </a:xfrm>
                <a:prstGeom prst="roundRect">
                  <a:avLst/>
                </a:prstGeom>
                <a:grp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3" name="Rectangle: Rounded Corners 272">
                  <a:extLst>
                    <a:ext uri="{FF2B5EF4-FFF2-40B4-BE49-F238E27FC236}">
                      <a16:creationId xmlns:a16="http://schemas.microsoft.com/office/drawing/2014/main" id="{A3EBE775-FD9C-011C-FBB8-0CDC55939DDB}"/>
                    </a:ext>
                  </a:extLst>
                </p:cNvPr>
                <p:cNvSpPr/>
                <p:nvPr/>
              </p:nvSpPr>
              <p:spPr>
                <a:xfrm rot="18435845">
                  <a:off x="6705193" y="4720879"/>
                  <a:ext cx="36000" cy="216000"/>
                </a:xfrm>
                <a:prstGeom prst="roundRect">
                  <a:avLst/>
                </a:prstGeom>
                <a:grp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263" name="Group 262">
                <a:extLst>
                  <a:ext uri="{FF2B5EF4-FFF2-40B4-BE49-F238E27FC236}">
                    <a16:creationId xmlns:a16="http://schemas.microsoft.com/office/drawing/2014/main" id="{BD7DD555-C68F-90BA-5997-A46C118BECE7}"/>
                  </a:ext>
                </a:extLst>
              </p:cNvPr>
              <p:cNvGrpSpPr/>
              <p:nvPr/>
            </p:nvGrpSpPr>
            <p:grpSpPr>
              <a:xfrm>
                <a:off x="1641769" y="2585095"/>
                <a:ext cx="616012" cy="661456"/>
                <a:chOff x="6615193" y="4648120"/>
                <a:chExt cx="419251" cy="581657"/>
              </a:xfrm>
              <a:grpFill/>
            </p:grpSpPr>
            <p:sp>
              <p:nvSpPr>
                <p:cNvPr id="264" name="Rectangle: Rounded Corners 263">
                  <a:extLst>
                    <a:ext uri="{FF2B5EF4-FFF2-40B4-BE49-F238E27FC236}">
                      <a16:creationId xmlns:a16="http://schemas.microsoft.com/office/drawing/2014/main" id="{4774B7C1-F799-E912-71AC-6319462BC637}"/>
                    </a:ext>
                  </a:extLst>
                </p:cNvPr>
                <p:cNvSpPr/>
                <p:nvPr/>
              </p:nvSpPr>
              <p:spPr>
                <a:xfrm rot="2543808">
                  <a:off x="6998444" y="4715862"/>
                  <a:ext cx="36000" cy="216000"/>
                </a:xfrm>
                <a:prstGeom prst="roundRect">
                  <a:avLst/>
                </a:prstGeom>
                <a:grp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5" name="Rectangle: Rounded Corners 264">
                  <a:extLst>
                    <a:ext uri="{FF2B5EF4-FFF2-40B4-BE49-F238E27FC236}">
                      <a16:creationId xmlns:a16="http://schemas.microsoft.com/office/drawing/2014/main" id="{01676B28-FA3C-1C03-5F37-16D2E9272D29}"/>
                    </a:ext>
                  </a:extLst>
                </p:cNvPr>
                <p:cNvSpPr/>
                <p:nvPr/>
              </p:nvSpPr>
              <p:spPr>
                <a:xfrm rot="2543808">
                  <a:off x="6921049" y="4648120"/>
                  <a:ext cx="67112" cy="252000"/>
                </a:xfrm>
                <a:prstGeom prst="roundRect">
                  <a:avLst/>
                </a:prstGeom>
                <a:grp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6" name="Rectangle: Rounded Corners 265">
                  <a:extLst>
                    <a:ext uri="{FF2B5EF4-FFF2-40B4-BE49-F238E27FC236}">
                      <a16:creationId xmlns:a16="http://schemas.microsoft.com/office/drawing/2014/main" id="{9DBD13E7-6827-172B-F4DC-7D8DC7DDF9C2}"/>
                    </a:ext>
                  </a:extLst>
                </p:cNvPr>
                <p:cNvSpPr/>
                <p:nvPr/>
              </p:nvSpPr>
              <p:spPr>
                <a:xfrm>
                  <a:off x="6844867" y="4833777"/>
                  <a:ext cx="67112" cy="396000"/>
                </a:xfrm>
                <a:prstGeom prst="roundRect">
                  <a:avLst/>
                </a:prstGeom>
                <a:grp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67" name="Rectangle: Rounded Corners 266">
                  <a:extLst>
                    <a:ext uri="{FF2B5EF4-FFF2-40B4-BE49-F238E27FC236}">
                      <a16:creationId xmlns:a16="http://schemas.microsoft.com/office/drawing/2014/main" id="{203B7ADC-56BE-2697-7E77-F4D6E7168B44}"/>
                    </a:ext>
                  </a:extLst>
                </p:cNvPr>
                <p:cNvSpPr/>
                <p:nvPr/>
              </p:nvSpPr>
              <p:spPr>
                <a:xfrm rot="18557453">
                  <a:off x="6748249" y="4648120"/>
                  <a:ext cx="67112" cy="252000"/>
                </a:xfrm>
                <a:prstGeom prst="roundRect">
                  <a:avLst/>
                </a:prstGeom>
                <a:grp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8" name="Rectangle: Rounded Corners 267">
                  <a:extLst>
                    <a:ext uri="{FF2B5EF4-FFF2-40B4-BE49-F238E27FC236}">
                      <a16:creationId xmlns:a16="http://schemas.microsoft.com/office/drawing/2014/main" id="{424FA583-AB11-C0BE-0E67-EFEDCA834F33}"/>
                    </a:ext>
                  </a:extLst>
                </p:cNvPr>
                <p:cNvSpPr/>
                <p:nvPr/>
              </p:nvSpPr>
              <p:spPr>
                <a:xfrm rot="18435845">
                  <a:off x="6705193" y="4720879"/>
                  <a:ext cx="36000" cy="216000"/>
                </a:xfrm>
                <a:prstGeom prst="roundRect">
                  <a:avLst/>
                </a:prstGeom>
                <a:grp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sp>
          <p:nvSpPr>
            <p:cNvPr id="261" name="Arrow: Down 260">
              <a:extLst>
                <a:ext uri="{FF2B5EF4-FFF2-40B4-BE49-F238E27FC236}">
                  <a16:creationId xmlns:a16="http://schemas.microsoft.com/office/drawing/2014/main" id="{3135AEB8-CB12-424F-4F60-D1506605B11D}"/>
                </a:ext>
              </a:extLst>
            </p:cNvPr>
            <p:cNvSpPr/>
            <p:nvPr/>
          </p:nvSpPr>
          <p:spPr>
            <a:xfrm>
              <a:off x="2922891" y="-2372787"/>
              <a:ext cx="306827" cy="356456"/>
            </a:xfrm>
            <a:prstGeom prst="downArrow">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pic>
        <p:nvPicPr>
          <p:cNvPr id="30" name="Graphic 29" descr="Family with two children">
            <a:extLst>
              <a:ext uri="{FF2B5EF4-FFF2-40B4-BE49-F238E27FC236}">
                <a16:creationId xmlns:a16="http://schemas.microsoft.com/office/drawing/2014/main" id="{D8489F63-1521-6873-FDBE-0B745D4DDAAF}"/>
              </a:ext>
            </a:extLst>
          </p:cNvPr>
          <p:cNvPicPr>
            <a:picLocks noChangeAspect="1"/>
          </p:cNvPicPr>
          <p:nvPr/>
        </p:nvPicPr>
        <p:blipFill>
          <a:blip r:embed="rId6" cstate="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4639231" y="4488994"/>
            <a:ext cx="494372" cy="494371"/>
          </a:xfrm>
          <a:prstGeom prst="rect">
            <a:avLst/>
          </a:prstGeom>
        </p:spPr>
      </p:pic>
      <p:sp>
        <p:nvSpPr>
          <p:cNvPr id="6" name="Title 3">
            <a:extLst>
              <a:ext uri="{FF2B5EF4-FFF2-40B4-BE49-F238E27FC236}">
                <a16:creationId xmlns:a16="http://schemas.microsoft.com/office/drawing/2014/main" id="{AB5054B4-E962-1718-F2E3-D1C297431B62}"/>
              </a:ext>
            </a:extLst>
          </p:cNvPr>
          <p:cNvSpPr txBox="1">
            <a:spLocks/>
          </p:cNvSpPr>
          <p:nvPr/>
        </p:nvSpPr>
        <p:spPr>
          <a:xfrm>
            <a:off x="372927" y="529440"/>
            <a:ext cx="11449049" cy="353302"/>
          </a:xfrm>
          <a:prstGeom prst="rect">
            <a:avLst/>
          </a:prstGeom>
        </p:spPr>
        <p:txBody>
          <a:bodyPr vert="horz" wrap="square" lIns="0" tIns="0" rIns="0" bIns="0" rtlCol="0" anchor="ctr" anchorCtr="0">
            <a:noAutofit/>
          </a:bodyPr>
          <a:lstStyle>
            <a:lvl1pPr algn="l" defTabSz="914400" rtl="0" eaLnBrk="1" latinLnBrk="0" hangingPunct="1">
              <a:lnSpc>
                <a:spcPct val="80000"/>
              </a:lnSpc>
              <a:spcBef>
                <a:spcPct val="0"/>
              </a:spcBef>
              <a:buNone/>
              <a:defRPr sz="2800" b="1" kern="1200">
                <a:solidFill>
                  <a:schemeClr val="tx2"/>
                </a:solidFill>
                <a:latin typeface="Calibri" panose="020F0502020204030204" pitchFamily="34" charset="0"/>
                <a:ea typeface="Calibri" panose="020F0502020204030204" pitchFamily="34" charset="0"/>
                <a:cs typeface="Calibri" panose="020F0502020204030204" pitchFamily="34" charset="0"/>
              </a:defRPr>
            </a:lvl1pPr>
          </a:lstStyle>
          <a:p>
            <a:r>
              <a:rPr lang="en-GB" noProof="0" dirty="0"/>
              <a:t>Lifestyle and medical factors </a:t>
            </a:r>
            <a:r>
              <a:rPr lang="en-US" noProof="0" dirty="0"/>
              <a:t>can make some adults </a:t>
            </a:r>
            <a:br>
              <a:rPr lang="en-US" noProof="0" dirty="0"/>
            </a:br>
            <a:r>
              <a:rPr lang="en-US" noProof="0" dirty="0"/>
              <a:t>more vulnerable to recurrent RTIs</a:t>
            </a:r>
            <a:endParaRPr lang="en-GB" dirty="0"/>
          </a:p>
        </p:txBody>
      </p:sp>
    </p:spTree>
    <p:extLst>
      <p:ext uri="{BB962C8B-B14F-4D97-AF65-F5344CB8AC3E}">
        <p14:creationId xmlns:p14="http://schemas.microsoft.com/office/powerpoint/2010/main" val="17129861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895C2-83B9-95F8-AEE2-301401AD7661}"/>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2CFAFAC0-EB19-819D-E43E-723CC59B567A}"/>
              </a:ext>
            </a:extLst>
          </p:cNvPr>
          <p:cNvSpPr>
            <a:spLocks noGrp="1"/>
          </p:cNvSpPr>
          <p:nvPr>
            <p:ph type="body" sz="quarter" idx="11"/>
          </p:nvPr>
        </p:nvSpPr>
        <p:spPr/>
        <p:txBody>
          <a:bodyPr/>
          <a:lstStyle/>
          <a:p>
            <a:r>
              <a:rPr lang="en-US" dirty="0"/>
              <a:t>Disease burden</a:t>
            </a:r>
            <a:br>
              <a:rPr lang="en-US" dirty="0"/>
            </a:br>
            <a:r>
              <a:rPr lang="en-US" dirty="0"/>
              <a:t>of recurrent RTIs </a:t>
            </a:r>
          </a:p>
        </p:txBody>
      </p:sp>
      <p:pic>
        <p:nvPicPr>
          <p:cNvPr id="25" name="Picture Placeholder 24">
            <a:extLst>
              <a:ext uri="{FF2B5EF4-FFF2-40B4-BE49-F238E27FC236}">
                <a16:creationId xmlns:a16="http://schemas.microsoft.com/office/drawing/2014/main" id="{698AE85E-BB29-4FB5-A884-69C1A588FAF3}"/>
              </a:ext>
            </a:extLst>
          </p:cNvPr>
          <p:cNvPicPr>
            <a:picLocks noGrp="1" noChangeAspect="1"/>
          </p:cNvPicPr>
          <p:nvPr>
            <p:ph type="pic" sz="quarter" idx="16"/>
          </p:nvPr>
        </p:nvPicPr>
        <p:blipFill>
          <a:blip r:embed="rId3"/>
          <a:srcRect l="50000" t="93" r="8636" b="-93"/>
          <a:stretch/>
        </p:blipFill>
        <p:spPr>
          <a:xfrm>
            <a:off x="0" y="0"/>
            <a:ext cx="5162552" cy="6864350"/>
          </a:xfrm>
        </p:spPr>
      </p:pic>
    </p:spTree>
    <p:extLst>
      <p:ext uri="{BB962C8B-B14F-4D97-AF65-F5344CB8AC3E}">
        <p14:creationId xmlns:p14="http://schemas.microsoft.com/office/powerpoint/2010/main" val="3881534139"/>
      </p:ext>
    </p:extLst>
  </p:cSld>
  <p:clrMapOvr>
    <a:masterClrMapping/>
  </p:clrMapOvr>
  <p:extLst>
    <p:ext uri="{6950BFC3-D8DA-4A85-94F7-54DA5524770B}">
      <p188:commentRel xmlns:p188="http://schemas.microsoft.com/office/powerpoint/2018/8/main" r:id="rId2"/>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28185-22F6-F7F1-5D27-DF28FD0E24D3}"/>
            </a:ext>
          </a:extLst>
        </p:cNvPr>
        <p:cNvGrpSpPr/>
        <p:nvPr/>
      </p:nvGrpSpPr>
      <p:grpSpPr>
        <a:xfrm>
          <a:off x="0" y="0"/>
          <a:ext cx="0" cy="0"/>
          <a:chOff x="0" y="0"/>
          <a:chExt cx="0" cy="0"/>
        </a:xfrm>
      </p:grpSpPr>
      <p:sp>
        <p:nvSpPr>
          <p:cNvPr id="62" name="Rettangolo 23">
            <a:extLst>
              <a:ext uri="{FF2B5EF4-FFF2-40B4-BE49-F238E27FC236}">
                <a16:creationId xmlns:a16="http://schemas.microsoft.com/office/drawing/2014/main" id="{AEB1DD16-DE79-2DED-A200-DB268FBBF0F5}"/>
              </a:ext>
            </a:extLst>
          </p:cNvPr>
          <p:cNvSpPr/>
          <p:nvPr/>
        </p:nvSpPr>
        <p:spPr>
          <a:xfrm>
            <a:off x="0" y="3206750"/>
            <a:ext cx="12192000" cy="183985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9" name="Objet 8" hidden="1">
            <a:extLst>
              <a:ext uri="{FF2B5EF4-FFF2-40B4-BE49-F238E27FC236}">
                <a16:creationId xmlns:a16="http://schemas.microsoft.com/office/drawing/2014/main" id="{93679486-1E7C-EB3E-3A29-81D933BE4C9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5" imgW="216" imgH="216" progId="TCLayout.ActiveDocument.1">
                  <p:embed/>
                </p:oleObj>
              </mc:Choice>
              <mc:Fallback>
                <p:oleObj name="Diapositive think-cell" r:id="rId5" imgW="216" imgH="216" progId="TCLayout.ActiveDocument.1">
                  <p:embed/>
                  <p:pic>
                    <p:nvPicPr>
                      <p:cNvPr id="9" name="Objet 8" hidden="1">
                        <a:extLst>
                          <a:ext uri="{FF2B5EF4-FFF2-40B4-BE49-F238E27FC236}">
                            <a16:creationId xmlns:a16="http://schemas.microsoft.com/office/drawing/2014/main" id="{93679486-1E7C-EB3E-3A29-81D933BE4C9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920B71D8-6AD1-42EF-5E42-EE900105FEA6}"/>
              </a:ext>
            </a:extLst>
          </p:cNvPr>
          <p:cNvSpPr/>
          <p:nvPr>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GB" sz="2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sym typeface="Arial Black" panose="020B0A04020102020204" pitchFamily="34" charset="0"/>
            </a:endParaRPr>
          </a:p>
        </p:txBody>
      </p:sp>
      <p:sp>
        <p:nvSpPr>
          <p:cNvPr id="46" name="Rounded Rectangle 34">
            <a:extLst>
              <a:ext uri="{FF2B5EF4-FFF2-40B4-BE49-F238E27FC236}">
                <a16:creationId xmlns:a16="http://schemas.microsoft.com/office/drawing/2014/main" id="{9F9B01C4-705C-3A90-BF6C-114FDA2E689B}"/>
              </a:ext>
            </a:extLst>
          </p:cNvPr>
          <p:cNvSpPr/>
          <p:nvPr/>
        </p:nvSpPr>
        <p:spPr>
          <a:xfrm>
            <a:off x="6650092" y="4664691"/>
            <a:ext cx="1499852" cy="986400"/>
          </a:xfrm>
          <a:prstGeom prst="rect">
            <a:avLst/>
          </a:prstGeom>
          <a:solidFill>
            <a:schemeClr val="bg1"/>
          </a:solidFill>
          <a:ln w="25400">
            <a:solidFill>
              <a:schemeClr val="accent2"/>
            </a:solidFill>
          </a:ln>
          <a:effectLst>
            <a:innerShdw blurRad="224601">
              <a:schemeClr val="accent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GB" sz="1500" dirty="0">
                <a:solidFill>
                  <a:schemeClr val="accent6"/>
                </a:solidFill>
              </a:rPr>
              <a:t>Frequent </a:t>
            </a:r>
            <a:br>
              <a:rPr lang="en-GB" sz="1500" dirty="0">
                <a:solidFill>
                  <a:schemeClr val="accent6"/>
                </a:solidFill>
              </a:rPr>
            </a:br>
            <a:r>
              <a:rPr lang="en-GB" sz="1500" dirty="0">
                <a:solidFill>
                  <a:schemeClr val="accent6"/>
                </a:solidFill>
              </a:rPr>
              <a:t>medical visits</a:t>
            </a:r>
          </a:p>
        </p:txBody>
      </p:sp>
      <p:sp>
        <p:nvSpPr>
          <p:cNvPr id="47" name="Rounded Rectangle 44">
            <a:extLst>
              <a:ext uri="{FF2B5EF4-FFF2-40B4-BE49-F238E27FC236}">
                <a16:creationId xmlns:a16="http://schemas.microsoft.com/office/drawing/2014/main" id="{89937E67-D63A-9334-9AFC-6BA00C9A4D67}"/>
              </a:ext>
            </a:extLst>
          </p:cNvPr>
          <p:cNvSpPr/>
          <p:nvPr/>
        </p:nvSpPr>
        <p:spPr>
          <a:xfrm>
            <a:off x="10109283" y="4664691"/>
            <a:ext cx="1499852" cy="986400"/>
          </a:xfrm>
          <a:prstGeom prst="rect">
            <a:avLst/>
          </a:prstGeom>
          <a:solidFill>
            <a:schemeClr val="bg1"/>
          </a:solidFill>
          <a:ln w="25400">
            <a:solidFill>
              <a:schemeClr val="accent2"/>
            </a:solidFill>
          </a:ln>
          <a:effectLst>
            <a:innerShdw blurRad="224601">
              <a:schemeClr val="accent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GB" sz="1500" dirty="0">
                <a:solidFill>
                  <a:schemeClr val="accent6"/>
                </a:solidFill>
              </a:rPr>
              <a:t>Work/school absenteeism</a:t>
            </a:r>
          </a:p>
        </p:txBody>
      </p:sp>
      <p:sp>
        <p:nvSpPr>
          <p:cNvPr id="48" name="Rounded Rectangle 45">
            <a:extLst>
              <a:ext uri="{FF2B5EF4-FFF2-40B4-BE49-F238E27FC236}">
                <a16:creationId xmlns:a16="http://schemas.microsoft.com/office/drawing/2014/main" id="{0A4E172D-7337-7AB3-8BB7-A0E0D512D1AE}"/>
              </a:ext>
            </a:extLst>
          </p:cNvPr>
          <p:cNvSpPr/>
          <p:nvPr/>
        </p:nvSpPr>
        <p:spPr>
          <a:xfrm>
            <a:off x="8373091" y="4664691"/>
            <a:ext cx="1499852" cy="986400"/>
          </a:xfrm>
          <a:prstGeom prst="rect">
            <a:avLst/>
          </a:prstGeom>
          <a:solidFill>
            <a:schemeClr val="bg1"/>
          </a:solidFill>
          <a:ln w="25400">
            <a:solidFill>
              <a:schemeClr val="accent2"/>
            </a:solidFill>
          </a:ln>
          <a:effectLst>
            <a:innerShdw blurRad="224601">
              <a:schemeClr val="accent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GB" sz="1500" dirty="0">
                <a:solidFill>
                  <a:schemeClr val="accent6"/>
                </a:solidFill>
              </a:rPr>
              <a:t>Healthcare </a:t>
            </a:r>
            <a:br>
              <a:rPr lang="en-GB" sz="1500" dirty="0">
                <a:solidFill>
                  <a:schemeClr val="accent6"/>
                </a:solidFill>
              </a:rPr>
            </a:br>
            <a:r>
              <a:rPr lang="en-GB" sz="1500" dirty="0">
                <a:solidFill>
                  <a:schemeClr val="accent6"/>
                </a:solidFill>
              </a:rPr>
              <a:t>costs</a:t>
            </a:r>
          </a:p>
        </p:txBody>
      </p:sp>
      <p:cxnSp>
        <p:nvCxnSpPr>
          <p:cNvPr id="3" name="Connector: Elbow 2">
            <a:extLst>
              <a:ext uri="{FF2B5EF4-FFF2-40B4-BE49-F238E27FC236}">
                <a16:creationId xmlns:a16="http://schemas.microsoft.com/office/drawing/2014/main" id="{9516CCF2-480A-2307-B108-86B82B785980}"/>
              </a:ext>
            </a:extLst>
          </p:cNvPr>
          <p:cNvCxnSpPr>
            <a:cxnSpLocks/>
            <a:stCxn id="19" idx="2"/>
            <a:endCxn id="49" idx="0"/>
          </p:cNvCxnSpPr>
          <p:nvPr/>
        </p:nvCxnSpPr>
        <p:spPr>
          <a:xfrm rot="16200000" flipH="1">
            <a:off x="7246479" y="722392"/>
            <a:ext cx="675898" cy="3077177"/>
          </a:xfrm>
          <a:prstGeom prst="bentConnector3">
            <a:avLst>
              <a:gd name="adj1" fmla="val 50000"/>
            </a:avLst>
          </a:prstGeom>
          <a:ln w="28575">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14DD6F7A-DB3D-BD8A-254B-6AB642A286DB}"/>
              </a:ext>
            </a:extLst>
          </p:cNvPr>
          <p:cNvGrpSpPr/>
          <p:nvPr/>
        </p:nvGrpSpPr>
        <p:grpSpPr>
          <a:xfrm flipH="1">
            <a:off x="3165058" y="1923032"/>
            <a:ext cx="2880783" cy="675899"/>
            <a:chOff x="9819890" y="-173142"/>
            <a:chExt cx="2880783" cy="675899"/>
          </a:xfrm>
        </p:grpSpPr>
        <p:cxnSp>
          <p:nvCxnSpPr>
            <p:cNvPr id="50" name="Connector: Elbow 49">
              <a:extLst>
                <a:ext uri="{FF2B5EF4-FFF2-40B4-BE49-F238E27FC236}">
                  <a16:creationId xmlns:a16="http://schemas.microsoft.com/office/drawing/2014/main" id="{B98DE6AD-D093-80A1-11FD-18D123026DC7}"/>
                </a:ext>
              </a:extLst>
            </p:cNvPr>
            <p:cNvCxnSpPr>
              <a:cxnSpLocks/>
              <a:stCxn id="19" idx="2"/>
              <a:endCxn id="43" idx="0"/>
            </p:cNvCxnSpPr>
            <p:nvPr/>
          </p:nvCxnSpPr>
          <p:spPr>
            <a:xfrm rot="16200000" flipH="1">
              <a:off x="10052953" y="-406204"/>
              <a:ext cx="675898" cy="1142022"/>
            </a:xfrm>
            <a:prstGeom prst="bentConnector3">
              <a:avLst>
                <a:gd name="adj1" fmla="val 50000"/>
              </a:avLst>
            </a:prstGeom>
            <a:ln w="28575">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1" name="Connector: Elbow 50">
              <a:extLst>
                <a:ext uri="{FF2B5EF4-FFF2-40B4-BE49-F238E27FC236}">
                  <a16:creationId xmlns:a16="http://schemas.microsoft.com/office/drawing/2014/main" id="{2BC06174-2B75-7446-2926-1669C12AA0FA}"/>
                </a:ext>
              </a:extLst>
            </p:cNvPr>
            <p:cNvCxnSpPr>
              <a:cxnSpLocks/>
              <a:stCxn id="19" idx="2"/>
              <a:endCxn id="42" idx="0"/>
            </p:cNvCxnSpPr>
            <p:nvPr/>
          </p:nvCxnSpPr>
          <p:spPr>
            <a:xfrm rot="16200000" flipH="1">
              <a:off x="10922333" y="-1275584"/>
              <a:ext cx="675898" cy="2880783"/>
            </a:xfrm>
            <a:prstGeom prst="bentConnector3">
              <a:avLst>
                <a:gd name="adj1" fmla="val 50000"/>
              </a:avLst>
            </a:prstGeom>
            <a:ln w="28575">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cxnSp>
        <p:nvCxnSpPr>
          <p:cNvPr id="52" name="Connector: Elbow 51">
            <a:extLst>
              <a:ext uri="{FF2B5EF4-FFF2-40B4-BE49-F238E27FC236}">
                <a16:creationId xmlns:a16="http://schemas.microsoft.com/office/drawing/2014/main" id="{36E7AF70-82FA-3EE7-BD10-09E016BC6C27}"/>
              </a:ext>
            </a:extLst>
          </p:cNvPr>
          <p:cNvCxnSpPr>
            <a:cxnSpLocks/>
            <a:stCxn id="19" idx="2"/>
            <a:endCxn id="44" idx="0"/>
          </p:cNvCxnSpPr>
          <p:nvPr/>
        </p:nvCxnSpPr>
        <p:spPr>
          <a:xfrm rot="5400000">
            <a:off x="3391262" y="-55648"/>
            <a:ext cx="675898" cy="4633258"/>
          </a:xfrm>
          <a:prstGeom prst="bentConnector3">
            <a:avLst>
              <a:gd name="adj1" fmla="val 50000"/>
            </a:avLst>
          </a:prstGeom>
          <a:ln w="28575">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5" name="Rounded Rectangle 47">
            <a:extLst>
              <a:ext uri="{FF2B5EF4-FFF2-40B4-BE49-F238E27FC236}">
                <a16:creationId xmlns:a16="http://schemas.microsoft.com/office/drawing/2014/main" id="{0B4A24E4-3C2A-2779-5CC2-3B9D24F41D41}"/>
              </a:ext>
            </a:extLst>
          </p:cNvPr>
          <p:cNvSpPr/>
          <p:nvPr/>
        </p:nvSpPr>
        <p:spPr>
          <a:xfrm>
            <a:off x="662656" y="4664691"/>
            <a:ext cx="1499852" cy="985044"/>
          </a:xfrm>
          <a:prstGeom prst="rect">
            <a:avLst/>
          </a:prstGeom>
          <a:solidFill>
            <a:schemeClr val="bg1"/>
          </a:solidFill>
          <a:ln w="25400">
            <a:solidFill>
              <a:schemeClr val="accent2"/>
            </a:solidFill>
          </a:ln>
          <a:effectLst>
            <a:innerShdw blurRad="224601">
              <a:schemeClr val="accent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GB" sz="1500" dirty="0">
                <a:solidFill>
                  <a:schemeClr val="accent6"/>
                </a:solidFill>
              </a:rPr>
              <a:t>Secondary infections, wheezing,</a:t>
            </a:r>
            <a:br>
              <a:rPr lang="en-GB" sz="1500" dirty="0">
                <a:solidFill>
                  <a:schemeClr val="accent6"/>
                </a:solidFill>
              </a:rPr>
            </a:br>
            <a:r>
              <a:rPr lang="en-GB" sz="1500" dirty="0">
                <a:solidFill>
                  <a:schemeClr val="accent6"/>
                </a:solidFill>
              </a:rPr>
              <a:t>asthma, COPD</a:t>
            </a:r>
          </a:p>
        </p:txBody>
      </p:sp>
      <p:sp>
        <p:nvSpPr>
          <p:cNvPr id="20" name="Rounded Rectangle 46">
            <a:extLst>
              <a:ext uri="{FF2B5EF4-FFF2-40B4-BE49-F238E27FC236}">
                <a16:creationId xmlns:a16="http://schemas.microsoft.com/office/drawing/2014/main" id="{EE58C1F2-C082-86A2-9FD0-65828C917F6E}"/>
              </a:ext>
            </a:extLst>
          </p:cNvPr>
          <p:cNvSpPr/>
          <p:nvPr/>
        </p:nvSpPr>
        <p:spPr>
          <a:xfrm>
            <a:off x="4153892" y="4664691"/>
            <a:ext cx="1499852" cy="985045"/>
          </a:xfrm>
          <a:prstGeom prst="rect">
            <a:avLst/>
          </a:prstGeom>
          <a:solidFill>
            <a:schemeClr val="bg1"/>
          </a:solidFill>
          <a:ln w="25400">
            <a:solidFill>
              <a:schemeClr val="accent2"/>
            </a:solidFill>
          </a:ln>
          <a:effectLst>
            <a:innerShdw blurRad="224601">
              <a:schemeClr val="accent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GB" sz="1500" dirty="0">
                <a:solidFill>
                  <a:schemeClr val="accent6"/>
                </a:solidFill>
              </a:rPr>
              <a:t>Bacterial </a:t>
            </a:r>
            <a:br>
              <a:rPr lang="en-GB" sz="1500" dirty="0">
                <a:solidFill>
                  <a:schemeClr val="accent6"/>
                </a:solidFill>
              </a:rPr>
            </a:br>
            <a:r>
              <a:rPr lang="en-GB" sz="1500" dirty="0">
                <a:solidFill>
                  <a:schemeClr val="accent6"/>
                </a:solidFill>
              </a:rPr>
              <a:t>resistance </a:t>
            </a:r>
            <a:br>
              <a:rPr lang="en-GB" sz="1500" dirty="0">
                <a:solidFill>
                  <a:schemeClr val="accent6"/>
                </a:solidFill>
              </a:rPr>
            </a:br>
            <a:r>
              <a:rPr lang="en-GB" sz="1500" dirty="0">
                <a:solidFill>
                  <a:schemeClr val="accent6"/>
                </a:solidFill>
              </a:rPr>
              <a:t>and microbiota impairment</a:t>
            </a:r>
          </a:p>
        </p:txBody>
      </p:sp>
      <p:sp>
        <p:nvSpPr>
          <p:cNvPr id="21" name="Title 20">
            <a:extLst>
              <a:ext uri="{FF2B5EF4-FFF2-40B4-BE49-F238E27FC236}">
                <a16:creationId xmlns:a16="http://schemas.microsoft.com/office/drawing/2014/main" id="{BA9E8F82-F019-0E73-2132-BE3BD8DEB404}"/>
              </a:ext>
            </a:extLst>
          </p:cNvPr>
          <p:cNvSpPr>
            <a:spLocks noGrp="1"/>
          </p:cNvSpPr>
          <p:nvPr>
            <p:ph type="title"/>
          </p:nvPr>
        </p:nvSpPr>
        <p:spPr/>
        <p:txBody>
          <a:bodyPr/>
          <a:lstStyle/>
          <a:p>
            <a:r>
              <a:rPr lang="en-GB" dirty="0"/>
              <a:t>Recurrent RTIs are associated with high clinical and economic burden</a:t>
            </a:r>
          </a:p>
        </p:txBody>
      </p:sp>
      <p:sp>
        <p:nvSpPr>
          <p:cNvPr id="5" name="Text Placeholder 4">
            <a:extLst>
              <a:ext uri="{FF2B5EF4-FFF2-40B4-BE49-F238E27FC236}">
                <a16:creationId xmlns:a16="http://schemas.microsoft.com/office/drawing/2014/main" id="{32B59A8E-484D-F2AD-F57D-647831838B48}"/>
              </a:ext>
            </a:extLst>
          </p:cNvPr>
          <p:cNvSpPr>
            <a:spLocks noGrp="1"/>
          </p:cNvSpPr>
          <p:nvPr>
            <p:ph type="body" sz="quarter" idx="20"/>
          </p:nvPr>
        </p:nvSpPr>
        <p:spPr/>
        <p:txBody>
          <a:bodyPr/>
          <a:lstStyle/>
          <a:p>
            <a:r>
              <a:rPr lang="en-US" dirty="0"/>
              <a:t>Visual adapted from Schaad UB, et al. 2016.</a:t>
            </a:r>
            <a:r>
              <a:rPr lang="en-US" baseline="30000" dirty="0"/>
              <a:t>1</a:t>
            </a:r>
            <a:endParaRPr lang="en-US" dirty="0"/>
          </a:p>
          <a:p>
            <a:r>
              <a:rPr lang="en-US" dirty="0"/>
              <a:t>COPD, chronic obstructive pulmonary disease; QoL, quality of life; RTI, respiratory tract infection.</a:t>
            </a:r>
          </a:p>
          <a:p>
            <a:r>
              <a:rPr lang="en-US" dirty="0"/>
              <a:t>1. </a:t>
            </a:r>
            <a:r>
              <a:rPr lang="en-US" dirty="0" err="1"/>
              <a:t>Mejza</a:t>
            </a:r>
            <a:r>
              <a:rPr lang="en-US" dirty="0"/>
              <a:t> F, et al. </a:t>
            </a:r>
            <a:r>
              <a:rPr lang="en-US" dirty="0" err="1"/>
              <a:t>Eur</a:t>
            </a:r>
            <a:r>
              <a:rPr lang="en-US" dirty="0"/>
              <a:t> Respir J. 2017;50(5):1700621. 2. Jiang X, et al. </a:t>
            </a:r>
            <a:r>
              <a:rPr lang="en-US" dirty="0" err="1"/>
              <a:t>PLoS</a:t>
            </a:r>
            <a:r>
              <a:rPr lang="en-US" dirty="0"/>
              <a:t> One. 2013;8:e56945. 3. Linder JA, Singer DE. J Gen Intern Med. 2003;18(10):802-807. </a:t>
            </a:r>
            <a:br>
              <a:rPr lang="en-US" dirty="0"/>
            </a:br>
            <a:r>
              <a:rPr lang="en-US" dirty="0"/>
              <a:t>4. </a:t>
            </a:r>
            <a:r>
              <a:rPr lang="en-US" dirty="0" err="1"/>
              <a:t>Dethlefsen</a:t>
            </a:r>
            <a:r>
              <a:rPr lang="en-US" dirty="0"/>
              <a:t> L, et al. </a:t>
            </a:r>
            <a:r>
              <a:rPr lang="en-US" dirty="0" err="1"/>
              <a:t>PLoS</a:t>
            </a:r>
            <a:r>
              <a:rPr lang="en-US" dirty="0"/>
              <a:t> Biol. 2008;6(11):e280. 5. Schaad UB, et al. Arch </a:t>
            </a:r>
            <a:r>
              <a:rPr lang="en-US" dirty="0" err="1"/>
              <a:t>Pediatr</a:t>
            </a:r>
            <a:r>
              <a:rPr lang="en-US" dirty="0"/>
              <a:t> </a:t>
            </a:r>
            <a:r>
              <a:rPr lang="en-US" dirty="0" err="1"/>
              <a:t>Infecti</a:t>
            </a:r>
            <a:r>
              <a:rPr lang="en-US" dirty="0"/>
              <a:t> Dis. 2016;4(1):e31039. 6. Schaad UB, Principi N. </a:t>
            </a:r>
            <a:r>
              <a:rPr lang="en-US" dirty="0" err="1"/>
              <a:t>Eur</a:t>
            </a:r>
            <a:r>
              <a:rPr lang="en-US" dirty="0"/>
              <a:t> Infect Dis. 2012;6(2):111-115. </a:t>
            </a:r>
          </a:p>
        </p:txBody>
      </p:sp>
      <p:cxnSp>
        <p:nvCxnSpPr>
          <p:cNvPr id="14" name="Straight Connector 13">
            <a:extLst>
              <a:ext uri="{FF2B5EF4-FFF2-40B4-BE49-F238E27FC236}">
                <a16:creationId xmlns:a16="http://schemas.microsoft.com/office/drawing/2014/main" id="{41EC0873-5233-B5EB-C6D7-EEC808149C2C}"/>
              </a:ext>
            </a:extLst>
          </p:cNvPr>
          <p:cNvCxnSpPr>
            <a:cxnSpLocks/>
            <a:stCxn id="45" idx="0"/>
            <a:endCxn id="44" idx="2"/>
          </p:cNvCxnSpPr>
          <p:nvPr/>
        </p:nvCxnSpPr>
        <p:spPr>
          <a:xfrm flipV="1">
            <a:off x="1412582" y="3585330"/>
            <a:ext cx="0" cy="1079361"/>
          </a:xfrm>
          <a:prstGeom prst="line">
            <a:avLst/>
          </a:prstGeom>
          <a:ln w="28575">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2" name="Rounded Rectangle 43">
            <a:extLst>
              <a:ext uri="{FF2B5EF4-FFF2-40B4-BE49-F238E27FC236}">
                <a16:creationId xmlns:a16="http://schemas.microsoft.com/office/drawing/2014/main" id="{18C80D24-C907-DA2C-076F-6620844574D3}"/>
              </a:ext>
            </a:extLst>
          </p:cNvPr>
          <p:cNvSpPr/>
          <p:nvPr/>
        </p:nvSpPr>
        <p:spPr>
          <a:xfrm>
            <a:off x="2415131" y="2598930"/>
            <a:ext cx="1499852" cy="986400"/>
          </a:xfrm>
          <a:prstGeom prst="rect">
            <a:avLst/>
          </a:prstGeom>
          <a:solidFill>
            <a:schemeClr val="bg1"/>
          </a:solidFill>
          <a:ln w="25400">
            <a:solidFill>
              <a:schemeClr val="accent2"/>
            </a:solidFill>
          </a:ln>
          <a:effectLst>
            <a:innerShdw blurRad="224601">
              <a:schemeClr val="accent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GB" sz="1500" dirty="0">
                <a:solidFill>
                  <a:schemeClr val="accent6"/>
                </a:solidFill>
              </a:rPr>
              <a:t>Decreased </a:t>
            </a:r>
            <a:br>
              <a:rPr lang="en-GB" sz="1500" dirty="0">
                <a:solidFill>
                  <a:schemeClr val="accent6"/>
                </a:solidFill>
              </a:rPr>
            </a:br>
            <a:r>
              <a:rPr lang="en-GB" sz="1500" dirty="0">
                <a:solidFill>
                  <a:schemeClr val="accent6"/>
                </a:solidFill>
              </a:rPr>
              <a:t>QoL</a:t>
            </a:r>
            <a:r>
              <a:rPr lang="en-GB" sz="1500" baseline="30000" dirty="0">
                <a:solidFill>
                  <a:schemeClr val="accent6"/>
                </a:solidFill>
              </a:rPr>
              <a:t>2,3</a:t>
            </a:r>
          </a:p>
        </p:txBody>
      </p:sp>
      <p:sp>
        <p:nvSpPr>
          <p:cNvPr id="49" name="Rounded Rectangle 59">
            <a:extLst>
              <a:ext uri="{FF2B5EF4-FFF2-40B4-BE49-F238E27FC236}">
                <a16:creationId xmlns:a16="http://schemas.microsoft.com/office/drawing/2014/main" id="{47268693-DC84-136E-7D69-C8B31155068F}"/>
              </a:ext>
            </a:extLst>
          </p:cNvPr>
          <p:cNvSpPr/>
          <p:nvPr/>
        </p:nvSpPr>
        <p:spPr>
          <a:xfrm>
            <a:off x="8373091" y="2598930"/>
            <a:ext cx="1499852" cy="986400"/>
          </a:xfrm>
          <a:prstGeom prst="rect">
            <a:avLst/>
          </a:prstGeom>
          <a:solidFill>
            <a:schemeClr val="bg1"/>
          </a:solidFill>
          <a:ln w="25400">
            <a:solidFill>
              <a:schemeClr val="accent2"/>
            </a:solidFill>
          </a:ln>
          <a:effectLst>
            <a:innerShdw blurRad="224601">
              <a:schemeClr val="accent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GB" sz="1500" dirty="0">
                <a:solidFill>
                  <a:schemeClr val="accent6"/>
                </a:solidFill>
              </a:rPr>
              <a:t>Economic </a:t>
            </a:r>
            <a:br>
              <a:rPr lang="en-GB" sz="1500" dirty="0">
                <a:solidFill>
                  <a:schemeClr val="accent6"/>
                </a:solidFill>
              </a:rPr>
            </a:br>
            <a:r>
              <a:rPr lang="en-GB" sz="1500" dirty="0">
                <a:solidFill>
                  <a:schemeClr val="accent6"/>
                </a:solidFill>
              </a:rPr>
              <a:t>impact</a:t>
            </a:r>
            <a:r>
              <a:rPr lang="en-GB" sz="1500" baseline="30000" dirty="0">
                <a:solidFill>
                  <a:schemeClr val="accent6"/>
                </a:solidFill>
              </a:rPr>
              <a:t>5,6</a:t>
            </a:r>
          </a:p>
        </p:txBody>
      </p:sp>
      <p:sp>
        <p:nvSpPr>
          <p:cNvPr id="44" name="Rounded Rectangle 40">
            <a:extLst>
              <a:ext uri="{FF2B5EF4-FFF2-40B4-BE49-F238E27FC236}">
                <a16:creationId xmlns:a16="http://schemas.microsoft.com/office/drawing/2014/main" id="{3B643F0F-7C4F-B921-021A-B5EAA3EC3113}"/>
              </a:ext>
            </a:extLst>
          </p:cNvPr>
          <p:cNvSpPr/>
          <p:nvPr/>
        </p:nvSpPr>
        <p:spPr>
          <a:xfrm>
            <a:off x="662656" y="2598930"/>
            <a:ext cx="1499852" cy="986400"/>
          </a:xfrm>
          <a:prstGeom prst="rect">
            <a:avLst/>
          </a:prstGeom>
          <a:solidFill>
            <a:schemeClr val="bg1"/>
          </a:solidFill>
          <a:ln w="25400">
            <a:solidFill>
              <a:schemeClr val="accent2"/>
            </a:solidFill>
          </a:ln>
          <a:effectLst>
            <a:innerShdw blurRad="224601">
              <a:schemeClr val="accent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GB" sz="1500" dirty="0">
                <a:solidFill>
                  <a:schemeClr val="accent6"/>
                </a:solidFill>
              </a:rPr>
              <a:t>Deteriorated </a:t>
            </a:r>
            <a:br>
              <a:rPr lang="en-GB" sz="1500" dirty="0">
                <a:solidFill>
                  <a:schemeClr val="accent6"/>
                </a:solidFill>
              </a:rPr>
            </a:br>
            <a:r>
              <a:rPr lang="en-GB" sz="1500" dirty="0">
                <a:solidFill>
                  <a:schemeClr val="accent6"/>
                </a:solidFill>
              </a:rPr>
              <a:t>lung function</a:t>
            </a:r>
            <a:r>
              <a:rPr lang="en-GB" sz="1500" baseline="30000" dirty="0">
                <a:solidFill>
                  <a:schemeClr val="accent6"/>
                </a:solidFill>
              </a:rPr>
              <a:t>1</a:t>
            </a:r>
          </a:p>
        </p:txBody>
      </p:sp>
      <p:sp>
        <p:nvSpPr>
          <p:cNvPr id="43" name="Rounded Rectangle 38">
            <a:extLst>
              <a:ext uri="{FF2B5EF4-FFF2-40B4-BE49-F238E27FC236}">
                <a16:creationId xmlns:a16="http://schemas.microsoft.com/office/drawing/2014/main" id="{F717E659-A0F1-9B86-5EC4-131D704C171E}"/>
              </a:ext>
            </a:extLst>
          </p:cNvPr>
          <p:cNvSpPr/>
          <p:nvPr/>
        </p:nvSpPr>
        <p:spPr>
          <a:xfrm>
            <a:off x="4153892" y="2598930"/>
            <a:ext cx="1499852" cy="986400"/>
          </a:xfrm>
          <a:prstGeom prst="rect">
            <a:avLst/>
          </a:prstGeom>
          <a:solidFill>
            <a:schemeClr val="bg1"/>
          </a:solidFill>
          <a:ln w="25400">
            <a:solidFill>
              <a:schemeClr val="accent2"/>
            </a:solidFill>
          </a:ln>
          <a:effectLst>
            <a:innerShdw blurRad="224601">
              <a:schemeClr val="accent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GB" sz="1500" dirty="0">
                <a:solidFill>
                  <a:schemeClr val="accent6"/>
                </a:solidFill>
              </a:rPr>
              <a:t>Antibiotic </a:t>
            </a:r>
            <a:br>
              <a:rPr lang="en-GB" sz="1500" dirty="0">
                <a:solidFill>
                  <a:schemeClr val="accent6"/>
                </a:solidFill>
              </a:rPr>
            </a:br>
            <a:r>
              <a:rPr lang="en-GB" sz="1500" dirty="0">
                <a:solidFill>
                  <a:schemeClr val="accent6"/>
                </a:solidFill>
              </a:rPr>
              <a:t>collateral </a:t>
            </a:r>
            <a:br>
              <a:rPr lang="en-GB" sz="1500" dirty="0">
                <a:solidFill>
                  <a:schemeClr val="accent6"/>
                </a:solidFill>
              </a:rPr>
            </a:br>
            <a:r>
              <a:rPr lang="en-GB" sz="1500" dirty="0">
                <a:solidFill>
                  <a:schemeClr val="accent6"/>
                </a:solidFill>
              </a:rPr>
              <a:t>damage</a:t>
            </a:r>
            <a:r>
              <a:rPr lang="en-GB" sz="1500" baseline="30000" dirty="0">
                <a:solidFill>
                  <a:schemeClr val="accent6"/>
                </a:solidFill>
              </a:rPr>
              <a:t>4</a:t>
            </a:r>
          </a:p>
        </p:txBody>
      </p:sp>
      <p:sp>
        <p:nvSpPr>
          <p:cNvPr id="19" name="ZoneTexte 58">
            <a:extLst>
              <a:ext uri="{FF2B5EF4-FFF2-40B4-BE49-F238E27FC236}">
                <a16:creationId xmlns:a16="http://schemas.microsoft.com/office/drawing/2014/main" id="{DEA25780-7DDB-DB74-86C9-B4C310C7BDF3}"/>
              </a:ext>
            </a:extLst>
          </p:cNvPr>
          <p:cNvSpPr txBox="1"/>
          <p:nvPr/>
        </p:nvSpPr>
        <p:spPr>
          <a:xfrm>
            <a:off x="4084879" y="1524866"/>
            <a:ext cx="3921922" cy="398166"/>
          </a:xfrm>
          <a:prstGeom prst="roundRect">
            <a:avLst>
              <a:gd name="adj" fmla="val 50000"/>
            </a:avLst>
          </a:prstGeom>
          <a:solidFill>
            <a:schemeClr val="accent2"/>
          </a:solidFill>
          <a:ln w="15875">
            <a:noFill/>
          </a:ln>
          <a:effectLst/>
        </p:spPr>
        <p:txBody>
          <a:bodyPr wrap="square" lIns="90000" anchor="ctr" anchorCtr="0">
            <a:noAutofit/>
          </a:bodyPr>
          <a:lstStyle>
            <a:defPPr>
              <a:defRPr lang="en-US"/>
            </a:defPPr>
            <a:lvl1pPr marR="0" lvl="0" indent="0" algn="ctr" fontAlgn="auto">
              <a:lnSpc>
                <a:spcPct val="100000"/>
              </a:lnSpc>
              <a:spcBef>
                <a:spcPts val="0"/>
              </a:spcBef>
              <a:spcAft>
                <a:spcPts val="0"/>
              </a:spcAft>
              <a:buClrTx/>
              <a:buSzTx/>
              <a:buFontTx/>
              <a:buNone/>
              <a:tabLst/>
              <a:defRPr kumimoji="0" sz="2000" b="1" i="0" u="none" strike="noStrike" cap="none" spc="0" normalizeH="0" baseline="0">
                <a:ln>
                  <a:noFill/>
                </a:ln>
                <a:solidFill>
                  <a:srgbClr val="FFFFFF"/>
                </a:solidFill>
                <a:effectLst/>
                <a:uLnTx/>
                <a:uFillTx/>
                <a:latin typeface="+mj-lt"/>
                <a:cs typeface="Calibri Light"/>
              </a:defRPr>
            </a:lvl1pPr>
          </a:lstStyle>
          <a:p>
            <a:r>
              <a:rPr lang="fr-CH"/>
              <a:t>Burden</a:t>
            </a:r>
            <a:r>
              <a:rPr lang="fr-CH" dirty="0"/>
              <a:t> </a:t>
            </a:r>
            <a:r>
              <a:rPr lang="fr-CH"/>
              <a:t>of recurrent RTIs</a:t>
            </a:r>
            <a:endParaRPr lang="fr-CH" dirty="0"/>
          </a:p>
        </p:txBody>
      </p:sp>
      <p:grpSp>
        <p:nvGrpSpPr>
          <p:cNvPr id="38" name="Gruppo 4">
            <a:extLst>
              <a:ext uri="{FF2B5EF4-FFF2-40B4-BE49-F238E27FC236}">
                <a16:creationId xmlns:a16="http://schemas.microsoft.com/office/drawing/2014/main" id="{014D911C-81B6-2268-4471-0550A5289FFF}"/>
              </a:ext>
            </a:extLst>
          </p:cNvPr>
          <p:cNvGrpSpPr/>
          <p:nvPr/>
        </p:nvGrpSpPr>
        <p:grpSpPr>
          <a:xfrm rot="16200000" flipV="1">
            <a:off x="1259268" y="3504038"/>
            <a:ext cx="306630" cy="306630"/>
            <a:chOff x="3859409" y="2073678"/>
            <a:chExt cx="390751" cy="390751"/>
          </a:xfrm>
        </p:grpSpPr>
        <p:sp>
          <p:nvSpPr>
            <p:cNvPr id="39" name="Ovale 37">
              <a:extLst>
                <a:ext uri="{FF2B5EF4-FFF2-40B4-BE49-F238E27FC236}">
                  <a16:creationId xmlns:a16="http://schemas.microsoft.com/office/drawing/2014/main" id="{B166F632-7372-2991-30D1-31619AF3AF9D}"/>
                </a:ext>
              </a:extLst>
            </p:cNvPr>
            <p:cNvSpPr/>
            <p:nvPr/>
          </p:nvSpPr>
          <p:spPr>
            <a:xfrm>
              <a:off x="3859409" y="2073678"/>
              <a:ext cx="390751" cy="390751"/>
            </a:xfrm>
            <a:prstGeom prst="ellipse">
              <a:avLst/>
            </a:prstGeom>
            <a:solidFill>
              <a:schemeClr val="accent2"/>
            </a:solidFill>
            <a:ln>
              <a:solidFill>
                <a:schemeClr val="bg1"/>
              </a:solidFill>
            </a:ln>
            <a:effectLst>
              <a:outerShdw blurRad="169865" dist="38100" dir="2700000" algn="tl" rotWithShape="0">
                <a:prstClr val="black">
                  <a:alpha val="21934"/>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Freeform 26">
              <a:extLst>
                <a:ext uri="{FF2B5EF4-FFF2-40B4-BE49-F238E27FC236}">
                  <a16:creationId xmlns:a16="http://schemas.microsoft.com/office/drawing/2014/main" id="{2B28B72C-69E1-1AA4-46EA-203F21DE9FDC}"/>
                </a:ext>
              </a:extLst>
            </p:cNvPr>
            <p:cNvSpPr/>
            <p:nvPr/>
          </p:nvSpPr>
          <p:spPr>
            <a:xfrm>
              <a:off x="4012108" y="2107344"/>
              <a:ext cx="162106" cy="323419"/>
            </a:xfrm>
            <a:custGeom>
              <a:avLst/>
              <a:gdLst>
                <a:gd name="connsiteX0" fmla="*/ 0 w 280249"/>
                <a:gd name="connsiteY0" fmla="*/ 0 h 559132"/>
                <a:gd name="connsiteX1" fmla="*/ 278883 w 280249"/>
                <a:gd name="connsiteY1" fmla="*/ 278883 h 559132"/>
                <a:gd name="connsiteX2" fmla="*/ 280249 w 280249"/>
                <a:gd name="connsiteY2" fmla="*/ 278883 h 559132"/>
                <a:gd name="connsiteX3" fmla="*/ 279566 w 280249"/>
                <a:gd name="connsiteY3" fmla="*/ 279566 h 559132"/>
                <a:gd name="connsiteX4" fmla="*/ 280249 w 280249"/>
                <a:gd name="connsiteY4" fmla="*/ 280249 h 559132"/>
                <a:gd name="connsiteX5" fmla="*/ 278883 w 280249"/>
                <a:gd name="connsiteY5" fmla="*/ 280249 h 559132"/>
                <a:gd name="connsiteX6" fmla="*/ 0 w 280249"/>
                <a:gd name="connsiteY6" fmla="*/ 559132 h 559132"/>
                <a:gd name="connsiteX7" fmla="*/ 0 w 280249"/>
                <a:gd name="connsiteY7" fmla="*/ 419008 h 559132"/>
                <a:gd name="connsiteX8" fmla="*/ 139442 w 280249"/>
                <a:gd name="connsiteY8" fmla="*/ 279566 h 559132"/>
                <a:gd name="connsiteX9" fmla="*/ 0 w 280249"/>
                <a:gd name="connsiteY9" fmla="*/ 140124 h 559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249" h="559132">
                  <a:moveTo>
                    <a:pt x="0" y="0"/>
                  </a:moveTo>
                  <a:lnTo>
                    <a:pt x="278883" y="278883"/>
                  </a:lnTo>
                  <a:lnTo>
                    <a:pt x="280249" y="278883"/>
                  </a:lnTo>
                  <a:lnTo>
                    <a:pt x="279566" y="279566"/>
                  </a:lnTo>
                  <a:lnTo>
                    <a:pt x="280249" y="280249"/>
                  </a:lnTo>
                  <a:lnTo>
                    <a:pt x="278883" y="280249"/>
                  </a:lnTo>
                  <a:lnTo>
                    <a:pt x="0" y="559132"/>
                  </a:lnTo>
                  <a:lnTo>
                    <a:pt x="0" y="419008"/>
                  </a:lnTo>
                  <a:lnTo>
                    <a:pt x="139442" y="279566"/>
                  </a:lnTo>
                  <a:lnTo>
                    <a:pt x="0" y="140124"/>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cxnSp>
        <p:nvCxnSpPr>
          <p:cNvPr id="41" name="Straight Connector 40">
            <a:extLst>
              <a:ext uri="{FF2B5EF4-FFF2-40B4-BE49-F238E27FC236}">
                <a16:creationId xmlns:a16="http://schemas.microsoft.com/office/drawing/2014/main" id="{C5614763-7E5A-64F5-6AC3-6EFD11AC284E}"/>
              </a:ext>
            </a:extLst>
          </p:cNvPr>
          <p:cNvCxnSpPr>
            <a:cxnSpLocks/>
          </p:cNvCxnSpPr>
          <p:nvPr/>
        </p:nvCxnSpPr>
        <p:spPr>
          <a:xfrm flipH="1" flipV="1">
            <a:off x="4913506" y="3580775"/>
            <a:ext cx="394" cy="1144672"/>
          </a:xfrm>
          <a:prstGeom prst="line">
            <a:avLst/>
          </a:prstGeom>
          <a:ln w="28575">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3" name="Connector: Elbow 62">
            <a:extLst>
              <a:ext uri="{FF2B5EF4-FFF2-40B4-BE49-F238E27FC236}">
                <a16:creationId xmlns:a16="http://schemas.microsoft.com/office/drawing/2014/main" id="{5DE3EC69-6B0B-B414-375F-ECDACC3FAB28}"/>
              </a:ext>
            </a:extLst>
          </p:cNvPr>
          <p:cNvCxnSpPr>
            <a:cxnSpLocks/>
            <a:stCxn id="46" idx="0"/>
            <a:endCxn id="49" idx="1"/>
          </p:cNvCxnSpPr>
          <p:nvPr/>
        </p:nvCxnSpPr>
        <p:spPr>
          <a:xfrm rot="5400000" flipH="1" flipV="1">
            <a:off x="7100274" y="3391875"/>
            <a:ext cx="1572561" cy="973073"/>
          </a:xfrm>
          <a:prstGeom prst="bentConnector2">
            <a:avLst/>
          </a:prstGeom>
          <a:ln w="28575">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6" name="Connector: Elbow 65">
            <a:extLst>
              <a:ext uri="{FF2B5EF4-FFF2-40B4-BE49-F238E27FC236}">
                <a16:creationId xmlns:a16="http://schemas.microsoft.com/office/drawing/2014/main" id="{AE74CCE6-251E-2BCD-4F95-48C397F81FC9}"/>
              </a:ext>
            </a:extLst>
          </p:cNvPr>
          <p:cNvCxnSpPr>
            <a:cxnSpLocks/>
            <a:stCxn id="47" idx="0"/>
            <a:endCxn id="49" idx="3"/>
          </p:cNvCxnSpPr>
          <p:nvPr/>
        </p:nvCxnSpPr>
        <p:spPr>
          <a:xfrm rot="16200000" flipV="1">
            <a:off x="9579796" y="3385278"/>
            <a:ext cx="1572561" cy="986266"/>
          </a:xfrm>
          <a:prstGeom prst="bentConnector2">
            <a:avLst/>
          </a:prstGeom>
          <a:ln w="28575">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FB66F377-728C-6FDB-137B-069CA16B92BB}"/>
              </a:ext>
            </a:extLst>
          </p:cNvPr>
          <p:cNvCxnSpPr>
            <a:cxnSpLocks/>
          </p:cNvCxnSpPr>
          <p:nvPr/>
        </p:nvCxnSpPr>
        <p:spPr>
          <a:xfrm flipH="1" flipV="1">
            <a:off x="9122623" y="3580775"/>
            <a:ext cx="394" cy="1144672"/>
          </a:xfrm>
          <a:prstGeom prst="line">
            <a:avLst/>
          </a:prstGeom>
          <a:ln w="28575">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2" name="Gruppo 4">
            <a:extLst>
              <a:ext uri="{FF2B5EF4-FFF2-40B4-BE49-F238E27FC236}">
                <a16:creationId xmlns:a16="http://schemas.microsoft.com/office/drawing/2014/main" id="{4A498070-0CA9-3E4A-7A4A-BF120DB6C65B}"/>
              </a:ext>
            </a:extLst>
          </p:cNvPr>
          <p:cNvGrpSpPr/>
          <p:nvPr/>
        </p:nvGrpSpPr>
        <p:grpSpPr>
          <a:xfrm rot="5400000" flipV="1">
            <a:off x="1259268" y="4418817"/>
            <a:ext cx="306630" cy="306630"/>
            <a:chOff x="3859409" y="2073678"/>
            <a:chExt cx="390751" cy="390751"/>
          </a:xfrm>
        </p:grpSpPr>
        <p:sp>
          <p:nvSpPr>
            <p:cNvPr id="4" name="Ovale 37">
              <a:extLst>
                <a:ext uri="{FF2B5EF4-FFF2-40B4-BE49-F238E27FC236}">
                  <a16:creationId xmlns:a16="http://schemas.microsoft.com/office/drawing/2014/main" id="{67ACD7C6-3F1D-9A58-FC77-6FE6B1A94269}"/>
                </a:ext>
              </a:extLst>
            </p:cNvPr>
            <p:cNvSpPr/>
            <p:nvPr/>
          </p:nvSpPr>
          <p:spPr>
            <a:xfrm>
              <a:off x="3859409" y="2073678"/>
              <a:ext cx="390751" cy="390751"/>
            </a:xfrm>
            <a:prstGeom prst="ellipse">
              <a:avLst/>
            </a:prstGeom>
            <a:solidFill>
              <a:schemeClr val="accent2"/>
            </a:solidFill>
            <a:ln>
              <a:solidFill>
                <a:schemeClr val="bg1"/>
              </a:solidFill>
            </a:ln>
            <a:effectLst>
              <a:outerShdw blurRad="169865" dist="38100" dir="2700000" algn="tl" rotWithShape="0">
                <a:prstClr val="black">
                  <a:alpha val="21934"/>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reeform 26">
              <a:extLst>
                <a:ext uri="{FF2B5EF4-FFF2-40B4-BE49-F238E27FC236}">
                  <a16:creationId xmlns:a16="http://schemas.microsoft.com/office/drawing/2014/main" id="{8CD7A796-0C21-A645-D92B-9C5200E212A3}"/>
                </a:ext>
              </a:extLst>
            </p:cNvPr>
            <p:cNvSpPr/>
            <p:nvPr/>
          </p:nvSpPr>
          <p:spPr>
            <a:xfrm>
              <a:off x="4012108" y="2107344"/>
              <a:ext cx="162106" cy="323419"/>
            </a:xfrm>
            <a:custGeom>
              <a:avLst/>
              <a:gdLst>
                <a:gd name="connsiteX0" fmla="*/ 0 w 280249"/>
                <a:gd name="connsiteY0" fmla="*/ 0 h 559132"/>
                <a:gd name="connsiteX1" fmla="*/ 278883 w 280249"/>
                <a:gd name="connsiteY1" fmla="*/ 278883 h 559132"/>
                <a:gd name="connsiteX2" fmla="*/ 280249 w 280249"/>
                <a:gd name="connsiteY2" fmla="*/ 278883 h 559132"/>
                <a:gd name="connsiteX3" fmla="*/ 279566 w 280249"/>
                <a:gd name="connsiteY3" fmla="*/ 279566 h 559132"/>
                <a:gd name="connsiteX4" fmla="*/ 280249 w 280249"/>
                <a:gd name="connsiteY4" fmla="*/ 280249 h 559132"/>
                <a:gd name="connsiteX5" fmla="*/ 278883 w 280249"/>
                <a:gd name="connsiteY5" fmla="*/ 280249 h 559132"/>
                <a:gd name="connsiteX6" fmla="*/ 0 w 280249"/>
                <a:gd name="connsiteY6" fmla="*/ 559132 h 559132"/>
                <a:gd name="connsiteX7" fmla="*/ 0 w 280249"/>
                <a:gd name="connsiteY7" fmla="*/ 419008 h 559132"/>
                <a:gd name="connsiteX8" fmla="*/ 139442 w 280249"/>
                <a:gd name="connsiteY8" fmla="*/ 279566 h 559132"/>
                <a:gd name="connsiteX9" fmla="*/ 0 w 280249"/>
                <a:gd name="connsiteY9" fmla="*/ 140124 h 559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249" h="559132">
                  <a:moveTo>
                    <a:pt x="0" y="0"/>
                  </a:moveTo>
                  <a:lnTo>
                    <a:pt x="278883" y="278883"/>
                  </a:lnTo>
                  <a:lnTo>
                    <a:pt x="280249" y="278883"/>
                  </a:lnTo>
                  <a:lnTo>
                    <a:pt x="279566" y="279566"/>
                  </a:lnTo>
                  <a:lnTo>
                    <a:pt x="280249" y="280249"/>
                  </a:lnTo>
                  <a:lnTo>
                    <a:pt x="278883" y="280249"/>
                  </a:lnTo>
                  <a:lnTo>
                    <a:pt x="0" y="559132"/>
                  </a:lnTo>
                  <a:lnTo>
                    <a:pt x="0" y="419008"/>
                  </a:lnTo>
                  <a:lnTo>
                    <a:pt x="139442" y="279566"/>
                  </a:lnTo>
                  <a:lnTo>
                    <a:pt x="0" y="140124"/>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nvGrpSpPr>
          <p:cNvPr id="7" name="Gruppo 4">
            <a:extLst>
              <a:ext uri="{FF2B5EF4-FFF2-40B4-BE49-F238E27FC236}">
                <a16:creationId xmlns:a16="http://schemas.microsoft.com/office/drawing/2014/main" id="{377D5CFB-0978-3184-0535-F993209ED090}"/>
              </a:ext>
            </a:extLst>
          </p:cNvPr>
          <p:cNvGrpSpPr/>
          <p:nvPr/>
        </p:nvGrpSpPr>
        <p:grpSpPr>
          <a:xfrm rot="16200000" flipV="1">
            <a:off x="4766138" y="3504038"/>
            <a:ext cx="306630" cy="306630"/>
            <a:chOff x="3859409" y="2073678"/>
            <a:chExt cx="390751" cy="390751"/>
          </a:xfrm>
        </p:grpSpPr>
        <p:sp>
          <p:nvSpPr>
            <p:cNvPr id="10" name="Ovale 37">
              <a:extLst>
                <a:ext uri="{FF2B5EF4-FFF2-40B4-BE49-F238E27FC236}">
                  <a16:creationId xmlns:a16="http://schemas.microsoft.com/office/drawing/2014/main" id="{4AF8BBE2-0004-3871-840E-40C6BA835B61}"/>
                </a:ext>
              </a:extLst>
            </p:cNvPr>
            <p:cNvSpPr/>
            <p:nvPr/>
          </p:nvSpPr>
          <p:spPr>
            <a:xfrm>
              <a:off x="3859409" y="2073678"/>
              <a:ext cx="390751" cy="390751"/>
            </a:xfrm>
            <a:prstGeom prst="ellipse">
              <a:avLst/>
            </a:prstGeom>
            <a:solidFill>
              <a:schemeClr val="accent2"/>
            </a:solidFill>
            <a:ln>
              <a:solidFill>
                <a:schemeClr val="bg1"/>
              </a:solidFill>
            </a:ln>
            <a:effectLst>
              <a:outerShdw blurRad="169865" dist="38100" dir="2700000" algn="tl" rotWithShape="0">
                <a:prstClr val="black">
                  <a:alpha val="21934"/>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26">
              <a:extLst>
                <a:ext uri="{FF2B5EF4-FFF2-40B4-BE49-F238E27FC236}">
                  <a16:creationId xmlns:a16="http://schemas.microsoft.com/office/drawing/2014/main" id="{3884E146-E1AE-7082-E65A-DF1474D8BA74}"/>
                </a:ext>
              </a:extLst>
            </p:cNvPr>
            <p:cNvSpPr/>
            <p:nvPr/>
          </p:nvSpPr>
          <p:spPr>
            <a:xfrm>
              <a:off x="4012108" y="2107344"/>
              <a:ext cx="162106" cy="323419"/>
            </a:xfrm>
            <a:custGeom>
              <a:avLst/>
              <a:gdLst>
                <a:gd name="connsiteX0" fmla="*/ 0 w 280249"/>
                <a:gd name="connsiteY0" fmla="*/ 0 h 559132"/>
                <a:gd name="connsiteX1" fmla="*/ 278883 w 280249"/>
                <a:gd name="connsiteY1" fmla="*/ 278883 h 559132"/>
                <a:gd name="connsiteX2" fmla="*/ 280249 w 280249"/>
                <a:gd name="connsiteY2" fmla="*/ 278883 h 559132"/>
                <a:gd name="connsiteX3" fmla="*/ 279566 w 280249"/>
                <a:gd name="connsiteY3" fmla="*/ 279566 h 559132"/>
                <a:gd name="connsiteX4" fmla="*/ 280249 w 280249"/>
                <a:gd name="connsiteY4" fmla="*/ 280249 h 559132"/>
                <a:gd name="connsiteX5" fmla="*/ 278883 w 280249"/>
                <a:gd name="connsiteY5" fmla="*/ 280249 h 559132"/>
                <a:gd name="connsiteX6" fmla="*/ 0 w 280249"/>
                <a:gd name="connsiteY6" fmla="*/ 559132 h 559132"/>
                <a:gd name="connsiteX7" fmla="*/ 0 w 280249"/>
                <a:gd name="connsiteY7" fmla="*/ 419008 h 559132"/>
                <a:gd name="connsiteX8" fmla="*/ 139442 w 280249"/>
                <a:gd name="connsiteY8" fmla="*/ 279566 h 559132"/>
                <a:gd name="connsiteX9" fmla="*/ 0 w 280249"/>
                <a:gd name="connsiteY9" fmla="*/ 140124 h 559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249" h="559132">
                  <a:moveTo>
                    <a:pt x="0" y="0"/>
                  </a:moveTo>
                  <a:lnTo>
                    <a:pt x="278883" y="278883"/>
                  </a:lnTo>
                  <a:lnTo>
                    <a:pt x="280249" y="278883"/>
                  </a:lnTo>
                  <a:lnTo>
                    <a:pt x="279566" y="279566"/>
                  </a:lnTo>
                  <a:lnTo>
                    <a:pt x="280249" y="280249"/>
                  </a:lnTo>
                  <a:lnTo>
                    <a:pt x="278883" y="280249"/>
                  </a:lnTo>
                  <a:lnTo>
                    <a:pt x="0" y="559132"/>
                  </a:lnTo>
                  <a:lnTo>
                    <a:pt x="0" y="419008"/>
                  </a:lnTo>
                  <a:lnTo>
                    <a:pt x="139442" y="279566"/>
                  </a:lnTo>
                  <a:lnTo>
                    <a:pt x="0" y="140124"/>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nvGrpSpPr>
          <p:cNvPr id="12" name="Gruppo 4">
            <a:extLst>
              <a:ext uri="{FF2B5EF4-FFF2-40B4-BE49-F238E27FC236}">
                <a16:creationId xmlns:a16="http://schemas.microsoft.com/office/drawing/2014/main" id="{47285B43-5F0E-9B4A-21D6-AC4C1F1A5F9A}"/>
              </a:ext>
            </a:extLst>
          </p:cNvPr>
          <p:cNvGrpSpPr/>
          <p:nvPr/>
        </p:nvGrpSpPr>
        <p:grpSpPr>
          <a:xfrm rot="5400000" flipV="1">
            <a:off x="4766138" y="4418817"/>
            <a:ext cx="306630" cy="306630"/>
            <a:chOff x="3859409" y="2073678"/>
            <a:chExt cx="390751" cy="390751"/>
          </a:xfrm>
        </p:grpSpPr>
        <p:sp>
          <p:nvSpPr>
            <p:cNvPr id="13" name="Ovale 37">
              <a:extLst>
                <a:ext uri="{FF2B5EF4-FFF2-40B4-BE49-F238E27FC236}">
                  <a16:creationId xmlns:a16="http://schemas.microsoft.com/office/drawing/2014/main" id="{251C04C6-B443-45DA-BDC5-EEC6601C8166}"/>
                </a:ext>
              </a:extLst>
            </p:cNvPr>
            <p:cNvSpPr/>
            <p:nvPr/>
          </p:nvSpPr>
          <p:spPr>
            <a:xfrm>
              <a:off x="3859409" y="2073678"/>
              <a:ext cx="390751" cy="390751"/>
            </a:xfrm>
            <a:prstGeom prst="ellipse">
              <a:avLst/>
            </a:prstGeom>
            <a:solidFill>
              <a:schemeClr val="accent2"/>
            </a:solidFill>
            <a:ln>
              <a:solidFill>
                <a:schemeClr val="bg1"/>
              </a:solidFill>
            </a:ln>
            <a:effectLst>
              <a:outerShdw blurRad="169865" dist="38100" dir="2700000" algn="tl" rotWithShape="0">
                <a:prstClr val="black">
                  <a:alpha val="21934"/>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Freeform 26">
              <a:extLst>
                <a:ext uri="{FF2B5EF4-FFF2-40B4-BE49-F238E27FC236}">
                  <a16:creationId xmlns:a16="http://schemas.microsoft.com/office/drawing/2014/main" id="{1B0B256A-483D-8881-5601-D92338BEBD05}"/>
                </a:ext>
              </a:extLst>
            </p:cNvPr>
            <p:cNvSpPr/>
            <p:nvPr/>
          </p:nvSpPr>
          <p:spPr>
            <a:xfrm>
              <a:off x="4012108" y="2107344"/>
              <a:ext cx="162106" cy="323419"/>
            </a:xfrm>
            <a:custGeom>
              <a:avLst/>
              <a:gdLst>
                <a:gd name="connsiteX0" fmla="*/ 0 w 280249"/>
                <a:gd name="connsiteY0" fmla="*/ 0 h 559132"/>
                <a:gd name="connsiteX1" fmla="*/ 278883 w 280249"/>
                <a:gd name="connsiteY1" fmla="*/ 278883 h 559132"/>
                <a:gd name="connsiteX2" fmla="*/ 280249 w 280249"/>
                <a:gd name="connsiteY2" fmla="*/ 278883 h 559132"/>
                <a:gd name="connsiteX3" fmla="*/ 279566 w 280249"/>
                <a:gd name="connsiteY3" fmla="*/ 279566 h 559132"/>
                <a:gd name="connsiteX4" fmla="*/ 280249 w 280249"/>
                <a:gd name="connsiteY4" fmla="*/ 280249 h 559132"/>
                <a:gd name="connsiteX5" fmla="*/ 278883 w 280249"/>
                <a:gd name="connsiteY5" fmla="*/ 280249 h 559132"/>
                <a:gd name="connsiteX6" fmla="*/ 0 w 280249"/>
                <a:gd name="connsiteY6" fmla="*/ 559132 h 559132"/>
                <a:gd name="connsiteX7" fmla="*/ 0 w 280249"/>
                <a:gd name="connsiteY7" fmla="*/ 419008 h 559132"/>
                <a:gd name="connsiteX8" fmla="*/ 139442 w 280249"/>
                <a:gd name="connsiteY8" fmla="*/ 279566 h 559132"/>
                <a:gd name="connsiteX9" fmla="*/ 0 w 280249"/>
                <a:gd name="connsiteY9" fmla="*/ 140124 h 559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249" h="559132">
                  <a:moveTo>
                    <a:pt x="0" y="0"/>
                  </a:moveTo>
                  <a:lnTo>
                    <a:pt x="278883" y="278883"/>
                  </a:lnTo>
                  <a:lnTo>
                    <a:pt x="280249" y="278883"/>
                  </a:lnTo>
                  <a:lnTo>
                    <a:pt x="279566" y="279566"/>
                  </a:lnTo>
                  <a:lnTo>
                    <a:pt x="280249" y="280249"/>
                  </a:lnTo>
                  <a:lnTo>
                    <a:pt x="278883" y="280249"/>
                  </a:lnTo>
                  <a:lnTo>
                    <a:pt x="0" y="559132"/>
                  </a:lnTo>
                  <a:lnTo>
                    <a:pt x="0" y="419008"/>
                  </a:lnTo>
                  <a:lnTo>
                    <a:pt x="139442" y="279566"/>
                  </a:lnTo>
                  <a:lnTo>
                    <a:pt x="0" y="140124"/>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nvGrpSpPr>
          <p:cNvPr id="23" name="Gruppo 4">
            <a:extLst>
              <a:ext uri="{FF2B5EF4-FFF2-40B4-BE49-F238E27FC236}">
                <a16:creationId xmlns:a16="http://schemas.microsoft.com/office/drawing/2014/main" id="{065881DC-8D9D-6C9A-F8A7-B8D3F86A903E}"/>
              </a:ext>
            </a:extLst>
          </p:cNvPr>
          <p:cNvGrpSpPr/>
          <p:nvPr/>
        </p:nvGrpSpPr>
        <p:grpSpPr>
          <a:xfrm rot="16200000" flipV="1">
            <a:off x="7254148" y="3504038"/>
            <a:ext cx="306630" cy="306630"/>
            <a:chOff x="3859409" y="2073678"/>
            <a:chExt cx="390751" cy="390751"/>
          </a:xfrm>
        </p:grpSpPr>
        <p:sp>
          <p:nvSpPr>
            <p:cNvPr id="24" name="Ovale 37">
              <a:extLst>
                <a:ext uri="{FF2B5EF4-FFF2-40B4-BE49-F238E27FC236}">
                  <a16:creationId xmlns:a16="http://schemas.microsoft.com/office/drawing/2014/main" id="{148E512A-DA83-67FD-6EA2-6265F4DD99B2}"/>
                </a:ext>
              </a:extLst>
            </p:cNvPr>
            <p:cNvSpPr/>
            <p:nvPr/>
          </p:nvSpPr>
          <p:spPr>
            <a:xfrm>
              <a:off x="3859409" y="2073678"/>
              <a:ext cx="390751" cy="390751"/>
            </a:xfrm>
            <a:prstGeom prst="ellipse">
              <a:avLst/>
            </a:prstGeom>
            <a:solidFill>
              <a:schemeClr val="accent2"/>
            </a:solidFill>
            <a:ln>
              <a:solidFill>
                <a:schemeClr val="bg1"/>
              </a:solidFill>
            </a:ln>
            <a:effectLst>
              <a:outerShdw blurRad="169865" dist="38100" dir="2700000" algn="tl" rotWithShape="0">
                <a:prstClr val="black">
                  <a:alpha val="21934"/>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Freeform 26">
              <a:extLst>
                <a:ext uri="{FF2B5EF4-FFF2-40B4-BE49-F238E27FC236}">
                  <a16:creationId xmlns:a16="http://schemas.microsoft.com/office/drawing/2014/main" id="{5CDBE01A-451C-496A-1F80-A7825F506B06}"/>
                </a:ext>
              </a:extLst>
            </p:cNvPr>
            <p:cNvSpPr/>
            <p:nvPr/>
          </p:nvSpPr>
          <p:spPr>
            <a:xfrm>
              <a:off x="4012108" y="2107344"/>
              <a:ext cx="162106" cy="323419"/>
            </a:xfrm>
            <a:custGeom>
              <a:avLst/>
              <a:gdLst>
                <a:gd name="connsiteX0" fmla="*/ 0 w 280249"/>
                <a:gd name="connsiteY0" fmla="*/ 0 h 559132"/>
                <a:gd name="connsiteX1" fmla="*/ 278883 w 280249"/>
                <a:gd name="connsiteY1" fmla="*/ 278883 h 559132"/>
                <a:gd name="connsiteX2" fmla="*/ 280249 w 280249"/>
                <a:gd name="connsiteY2" fmla="*/ 278883 h 559132"/>
                <a:gd name="connsiteX3" fmla="*/ 279566 w 280249"/>
                <a:gd name="connsiteY3" fmla="*/ 279566 h 559132"/>
                <a:gd name="connsiteX4" fmla="*/ 280249 w 280249"/>
                <a:gd name="connsiteY4" fmla="*/ 280249 h 559132"/>
                <a:gd name="connsiteX5" fmla="*/ 278883 w 280249"/>
                <a:gd name="connsiteY5" fmla="*/ 280249 h 559132"/>
                <a:gd name="connsiteX6" fmla="*/ 0 w 280249"/>
                <a:gd name="connsiteY6" fmla="*/ 559132 h 559132"/>
                <a:gd name="connsiteX7" fmla="*/ 0 w 280249"/>
                <a:gd name="connsiteY7" fmla="*/ 419008 h 559132"/>
                <a:gd name="connsiteX8" fmla="*/ 139442 w 280249"/>
                <a:gd name="connsiteY8" fmla="*/ 279566 h 559132"/>
                <a:gd name="connsiteX9" fmla="*/ 0 w 280249"/>
                <a:gd name="connsiteY9" fmla="*/ 140124 h 559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249" h="559132">
                  <a:moveTo>
                    <a:pt x="0" y="0"/>
                  </a:moveTo>
                  <a:lnTo>
                    <a:pt x="278883" y="278883"/>
                  </a:lnTo>
                  <a:lnTo>
                    <a:pt x="280249" y="278883"/>
                  </a:lnTo>
                  <a:lnTo>
                    <a:pt x="279566" y="279566"/>
                  </a:lnTo>
                  <a:lnTo>
                    <a:pt x="280249" y="280249"/>
                  </a:lnTo>
                  <a:lnTo>
                    <a:pt x="278883" y="280249"/>
                  </a:lnTo>
                  <a:lnTo>
                    <a:pt x="0" y="559132"/>
                  </a:lnTo>
                  <a:lnTo>
                    <a:pt x="0" y="419008"/>
                  </a:lnTo>
                  <a:lnTo>
                    <a:pt x="139442" y="279566"/>
                  </a:lnTo>
                  <a:lnTo>
                    <a:pt x="0" y="140124"/>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nvGrpSpPr>
          <p:cNvPr id="26" name="Gruppo 4">
            <a:extLst>
              <a:ext uri="{FF2B5EF4-FFF2-40B4-BE49-F238E27FC236}">
                <a16:creationId xmlns:a16="http://schemas.microsoft.com/office/drawing/2014/main" id="{F43D4BD1-FFA7-F06E-1FC4-6EA6E1E4CFBD}"/>
              </a:ext>
            </a:extLst>
          </p:cNvPr>
          <p:cNvGrpSpPr/>
          <p:nvPr/>
        </p:nvGrpSpPr>
        <p:grpSpPr>
          <a:xfrm rot="5400000" flipV="1">
            <a:off x="7254148" y="4418817"/>
            <a:ext cx="306630" cy="306630"/>
            <a:chOff x="3859409" y="2073678"/>
            <a:chExt cx="390751" cy="390751"/>
          </a:xfrm>
        </p:grpSpPr>
        <p:sp>
          <p:nvSpPr>
            <p:cNvPr id="27" name="Ovale 37">
              <a:extLst>
                <a:ext uri="{FF2B5EF4-FFF2-40B4-BE49-F238E27FC236}">
                  <a16:creationId xmlns:a16="http://schemas.microsoft.com/office/drawing/2014/main" id="{6320C997-991E-C18F-D97A-6F6ACA243040}"/>
                </a:ext>
              </a:extLst>
            </p:cNvPr>
            <p:cNvSpPr/>
            <p:nvPr/>
          </p:nvSpPr>
          <p:spPr>
            <a:xfrm>
              <a:off x="3859409" y="2073678"/>
              <a:ext cx="390751" cy="390751"/>
            </a:xfrm>
            <a:prstGeom prst="ellipse">
              <a:avLst/>
            </a:prstGeom>
            <a:solidFill>
              <a:schemeClr val="accent2"/>
            </a:solidFill>
            <a:ln>
              <a:solidFill>
                <a:schemeClr val="bg1"/>
              </a:solidFill>
            </a:ln>
            <a:effectLst>
              <a:outerShdw blurRad="169865" dist="38100" dir="2700000" algn="tl" rotWithShape="0">
                <a:prstClr val="black">
                  <a:alpha val="21934"/>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Freeform 26">
              <a:extLst>
                <a:ext uri="{FF2B5EF4-FFF2-40B4-BE49-F238E27FC236}">
                  <a16:creationId xmlns:a16="http://schemas.microsoft.com/office/drawing/2014/main" id="{7213A506-33B8-9018-5729-726E567DEC6B}"/>
                </a:ext>
              </a:extLst>
            </p:cNvPr>
            <p:cNvSpPr/>
            <p:nvPr/>
          </p:nvSpPr>
          <p:spPr>
            <a:xfrm>
              <a:off x="4012108" y="2107344"/>
              <a:ext cx="162106" cy="323419"/>
            </a:xfrm>
            <a:custGeom>
              <a:avLst/>
              <a:gdLst>
                <a:gd name="connsiteX0" fmla="*/ 0 w 280249"/>
                <a:gd name="connsiteY0" fmla="*/ 0 h 559132"/>
                <a:gd name="connsiteX1" fmla="*/ 278883 w 280249"/>
                <a:gd name="connsiteY1" fmla="*/ 278883 h 559132"/>
                <a:gd name="connsiteX2" fmla="*/ 280249 w 280249"/>
                <a:gd name="connsiteY2" fmla="*/ 278883 h 559132"/>
                <a:gd name="connsiteX3" fmla="*/ 279566 w 280249"/>
                <a:gd name="connsiteY3" fmla="*/ 279566 h 559132"/>
                <a:gd name="connsiteX4" fmla="*/ 280249 w 280249"/>
                <a:gd name="connsiteY4" fmla="*/ 280249 h 559132"/>
                <a:gd name="connsiteX5" fmla="*/ 278883 w 280249"/>
                <a:gd name="connsiteY5" fmla="*/ 280249 h 559132"/>
                <a:gd name="connsiteX6" fmla="*/ 0 w 280249"/>
                <a:gd name="connsiteY6" fmla="*/ 559132 h 559132"/>
                <a:gd name="connsiteX7" fmla="*/ 0 w 280249"/>
                <a:gd name="connsiteY7" fmla="*/ 419008 h 559132"/>
                <a:gd name="connsiteX8" fmla="*/ 139442 w 280249"/>
                <a:gd name="connsiteY8" fmla="*/ 279566 h 559132"/>
                <a:gd name="connsiteX9" fmla="*/ 0 w 280249"/>
                <a:gd name="connsiteY9" fmla="*/ 140124 h 559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249" h="559132">
                  <a:moveTo>
                    <a:pt x="0" y="0"/>
                  </a:moveTo>
                  <a:lnTo>
                    <a:pt x="278883" y="278883"/>
                  </a:lnTo>
                  <a:lnTo>
                    <a:pt x="280249" y="278883"/>
                  </a:lnTo>
                  <a:lnTo>
                    <a:pt x="279566" y="279566"/>
                  </a:lnTo>
                  <a:lnTo>
                    <a:pt x="280249" y="280249"/>
                  </a:lnTo>
                  <a:lnTo>
                    <a:pt x="278883" y="280249"/>
                  </a:lnTo>
                  <a:lnTo>
                    <a:pt x="0" y="559132"/>
                  </a:lnTo>
                  <a:lnTo>
                    <a:pt x="0" y="419008"/>
                  </a:lnTo>
                  <a:lnTo>
                    <a:pt x="139442" y="279566"/>
                  </a:lnTo>
                  <a:lnTo>
                    <a:pt x="0" y="140124"/>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nvGrpSpPr>
          <p:cNvPr id="29" name="Gruppo 4">
            <a:extLst>
              <a:ext uri="{FF2B5EF4-FFF2-40B4-BE49-F238E27FC236}">
                <a16:creationId xmlns:a16="http://schemas.microsoft.com/office/drawing/2014/main" id="{83BB2C98-2A98-A4D1-8AE2-DF27B06F72C2}"/>
              </a:ext>
            </a:extLst>
          </p:cNvPr>
          <p:cNvGrpSpPr/>
          <p:nvPr/>
        </p:nvGrpSpPr>
        <p:grpSpPr>
          <a:xfrm rot="16200000" flipV="1">
            <a:off x="8972339" y="3504038"/>
            <a:ext cx="306630" cy="306630"/>
            <a:chOff x="3859409" y="2073678"/>
            <a:chExt cx="390751" cy="390751"/>
          </a:xfrm>
        </p:grpSpPr>
        <p:sp>
          <p:nvSpPr>
            <p:cNvPr id="30" name="Ovale 37">
              <a:extLst>
                <a:ext uri="{FF2B5EF4-FFF2-40B4-BE49-F238E27FC236}">
                  <a16:creationId xmlns:a16="http://schemas.microsoft.com/office/drawing/2014/main" id="{13B9322A-F01F-9BC3-84E3-4EDB35F6B130}"/>
                </a:ext>
              </a:extLst>
            </p:cNvPr>
            <p:cNvSpPr/>
            <p:nvPr/>
          </p:nvSpPr>
          <p:spPr>
            <a:xfrm>
              <a:off x="3859409" y="2073678"/>
              <a:ext cx="390751" cy="390751"/>
            </a:xfrm>
            <a:prstGeom prst="ellipse">
              <a:avLst/>
            </a:prstGeom>
            <a:solidFill>
              <a:schemeClr val="accent2"/>
            </a:solidFill>
            <a:ln>
              <a:solidFill>
                <a:schemeClr val="bg1"/>
              </a:solidFill>
            </a:ln>
            <a:effectLst>
              <a:outerShdw blurRad="169865" dist="38100" dir="2700000" algn="tl" rotWithShape="0">
                <a:prstClr val="black">
                  <a:alpha val="21934"/>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reeform 26">
              <a:extLst>
                <a:ext uri="{FF2B5EF4-FFF2-40B4-BE49-F238E27FC236}">
                  <a16:creationId xmlns:a16="http://schemas.microsoft.com/office/drawing/2014/main" id="{3B08F732-3855-B780-8B9E-BC78401AFD1E}"/>
                </a:ext>
              </a:extLst>
            </p:cNvPr>
            <p:cNvSpPr/>
            <p:nvPr/>
          </p:nvSpPr>
          <p:spPr>
            <a:xfrm>
              <a:off x="4012108" y="2107344"/>
              <a:ext cx="162106" cy="323419"/>
            </a:xfrm>
            <a:custGeom>
              <a:avLst/>
              <a:gdLst>
                <a:gd name="connsiteX0" fmla="*/ 0 w 280249"/>
                <a:gd name="connsiteY0" fmla="*/ 0 h 559132"/>
                <a:gd name="connsiteX1" fmla="*/ 278883 w 280249"/>
                <a:gd name="connsiteY1" fmla="*/ 278883 h 559132"/>
                <a:gd name="connsiteX2" fmla="*/ 280249 w 280249"/>
                <a:gd name="connsiteY2" fmla="*/ 278883 h 559132"/>
                <a:gd name="connsiteX3" fmla="*/ 279566 w 280249"/>
                <a:gd name="connsiteY3" fmla="*/ 279566 h 559132"/>
                <a:gd name="connsiteX4" fmla="*/ 280249 w 280249"/>
                <a:gd name="connsiteY4" fmla="*/ 280249 h 559132"/>
                <a:gd name="connsiteX5" fmla="*/ 278883 w 280249"/>
                <a:gd name="connsiteY5" fmla="*/ 280249 h 559132"/>
                <a:gd name="connsiteX6" fmla="*/ 0 w 280249"/>
                <a:gd name="connsiteY6" fmla="*/ 559132 h 559132"/>
                <a:gd name="connsiteX7" fmla="*/ 0 w 280249"/>
                <a:gd name="connsiteY7" fmla="*/ 419008 h 559132"/>
                <a:gd name="connsiteX8" fmla="*/ 139442 w 280249"/>
                <a:gd name="connsiteY8" fmla="*/ 279566 h 559132"/>
                <a:gd name="connsiteX9" fmla="*/ 0 w 280249"/>
                <a:gd name="connsiteY9" fmla="*/ 140124 h 559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249" h="559132">
                  <a:moveTo>
                    <a:pt x="0" y="0"/>
                  </a:moveTo>
                  <a:lnTo>
                    <a:pt x="278883" y="278883"/>
                  </a:lnTo>
                  <a:lnTo>
                    <a:pt x="280249" y="278883"/>
                  </a:lnTo>
                  <a:lnTo>
                    <a:pt x="279566" y="279566"/>
                  </a:lnTo>
                  <a:lnTo>
                    <a:pt x="280249" y="280249"/>
                  </a:lnTo>
                  <a:lnTo>
                    <a:pt x="278883" y="280249"/>
                  </a:lnTo>
                  <a:lnTo>
                    <a:pt x="0" y="559132"/>
                  </a:lnTo>
                  <a:lnTo>
                    <a:pt x="0" y="419008"/>
                  </a:lnTo>
                  <a:lnTo>
                    <a:pt x="139442" y="279566"/>
                  </a:lnTo>
                  <a:lnTo>
                    <a:pt x="0" y="140124"/>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nvGrpSpPr>
          <p:cNvPr id="32" name="Gruppo 4">
            <a:extLst>
              <a:ext uri="{FF2B5EF4-FFF2-40B4-BE49-F238E27FC236}">
                <a16:creationId xmlns:a16="http://schemas.microsoft.com/office/drawing/2014/main" id="{7212299A-9457-B8E9-86B3-87F6BF9F458E}"/>
              </a:ext>
            </a:extLst>
          </p:cNvPr>
          <p:cNvGrpSpPr/>
          <p:nvPr/>
        </p:nvGrpSpPr>
        <p:grpSpPr>
          <a:xfrm rot="5400000" flipV="1">
            <a:off x="8972339" y="4418817"/>
            <a:ext cx="306630" cy="306630"/>
            <a:chOff x="3859409" y="2073678"/>
            <a:chExt cx="390751" cy="390751"/>
          </a:xfrm>
        </p:grpSpPr>
        <p:sp>
          <p:nvSpPr>
            <p:cNvPr id="33" name="Ovale 37">
              <a:extLst>
                <a:ext uri="{FF2B5EF4-FFF2-40B4-BE49-F238E27FC236}">
                  <a16:creationId xmlns:a16="http://schemas.microsoft.com/office/drawing/2014/main" id="{6A2B2625-AE00-462C-28F5-D471E034191C}"/>
                </a:ext>
              </a:extLst>
            </p:cNvPr>
            <p:cNvSpPr/>
            <p:nvPr/>
          </p:nvSpPr>
          <p:spPr>
            <a:xfrm>
              <a:off x="3859409" y="2073678"/>
              <a:ext cx="390751" cy="390751"/>
            </a:xfrm>
            <a:prstGeom prst="ellipse">
              <a:avLst/>
            </a:prstGeom>
            <a:solidFill>
              <a:schemeClr val="accent2"/>
            </a:solidFill>
            <a:ln>
              <a:solidFill>
                <a:schemeClr val="bg1"/>
              </a:solidFill>
            </a:ln>
            <a:effectLst>
              <a:outerShdw blurRad="169865" dist="38100" dir="2700000" algn="tl" rotWithShape="0">
                <a:prstClr val="black">
                  <a:alpha val="21934"/>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Freeform 26">
              <a:extLst>
                <a:ext uri="{FF2B5EF4-FFF2-40B4-BE49-F238E27FC236}">
                  <a16:creationId xmlns:a16="http://schemas.microsoft.com/office/drawing/2014/main" id="{1C62AC40-4056-F2BF-9081-F1CA22C4333B}"/>
                </a:ext>
              </a:extLst>
            </p:cNvPr>
            <p:cNvSpPr/>
            <p:nvPr/>
          </p:nvSpPr>
          <p:spPr>
            <a:xfrm>
              <a:off x="4012108" y="2107344"/>
              <a:ext cx="162106" cy="323419"/>
            </a:xfrm>
            <a:custGeom>
              <a:avLst/>
              <a:gdLst>
                <a:gd name="connsiteX0" fmla="*/ 0 w 280249"/>
                <a:gd name="connsiteY0" fmla="*/ 0 h 559132"/>
                <a:gd name="connsiteX1" fmla="*/ 278883 w 280249"/>
                <a:gd name="connsiteY1" fmla="*/ 278883 h 559132"/>
                <a:gd name="connsiteX2" fmla="*/ 280249 w 280249"/>
                <a:gd name="connsiteY2" fmla="*/ 278883 h 559132"/>
                <a:gd name="connsiteX3" fmla="*/ 279566 w 280249"/>
                <a:gd name="connsiteY3" fmla="*/ 279566 h 559132"/>
                <a:gd name="connsiteX4" fmla="*/ 280249 w 280249"/>
                <a:gd name="connsiteY4" fmla="*/ 280249 h 559132"/>
                <a:gd name="connsiteX5" fmla="*/ 278883 w 280249"/>
                <a:gd name="connsiteY5" fmla="*/ 280249 h 559132"/>
                <a:gd name="connsiteX6" fmla="*/ 0 w 280249"/>
                <a:gd name="connsiteY6" fmla="*/ 559132 h 559132"/>
                <a:gd name="connsiteX7" fmla="*/ 0 w 280249"/>
                <a:gd name="connsiteY7" fmla="*/ 419008 h 559132"/>
                <a:gd name="connsiteX8" fmla="*/ 139442 w 280249"/>
                <a:gd name="connsiteY8" fmla="*/ 279566 h 559132"/>
                <a:gd name="connsiteX9" fmla="*/ 0 w 280249"/>
                <a:gd name="connsiteY9" fmla="*/ 140124 h 559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249" h="559132">
                  <a:moveTo>
                    <a:pt x="0" y="0"/>
                  </a:moveTo>
                  <a:lnTo>
                    <a:pt x="278883" y="278883"/>
                  </a:lnTo>
                  <a:lnTo>
                    <a:pt x="280249" y="278883"/>
                  </a:lnTo>
                  <a:lnTo>
                    <a:pt x="279566" y="279566"/>
                  </a:lnTo>
                  <a:lnTo>
                    <a:pt x="280249" y="280249"/>
                  </a:lnTo>
                  <a:lnTo>
                    <a:pt x="278883" y="280249"/>
                  </a:lnTo>
                  <a:lnTo>
                    <a:pt x="0" y="559132"/>
                  </a:lnTo>
                  <a:lnTo>
                    <a:pt x="0" y="419008"/>
                  </a:lnTo>
                  <a:lnTo>
                    <a:pt x="139442" y="279566"/>
                  </a:lnTo>
                  <a:lnTo>
                    <a:pt x="0" y="140124"/>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nvGrpSpPr>
          <p:cNvPr id="35" name="Gruppo 4">
            <a:extLst>
              <a:ext uri="{FF2B5EF4-FFF2-40B4-BE49-F238E27FC236}">
                <a16:creationId xmlns:a16="http://schemas.microsoft.com/office/drawing/2014/main" id="{93234F68-E812-4739-652B-03BBED5F9CFE}"/>
              </a:ext>
            </a:extLst>
          </p:cNvPr>
          <p:cNvGrpSpPr/>
          <p:nvPr/>
        </p:nvGrpSpPr>
        <p:grpSpPr>
          <a:xfrm rot="16200000" flipV="1">
            <a:off x="10707356" y="3504038"/>
            <a:ext cx="306630" cy="306630"/>
            <a:chOff x="3859409" y="2073678"/>
            <a:chExt cx="390751" cy="390751"/>
          </a:xfrm>
        </p:grpSpPr>
        <p:sp>
          <p:nvSpPr>
            <p:cNvPr id="36" name="Ovale 37">
              <a:extLst>
                <a:ext uri="{FF2B5EF4-FFF2-40B4-BE49-F238E27FC236}">
                  <a16:creationId xmlns:a16="http://schemas.microsoft.com/office/drawing/2014/main" id="{A44B8D7A-BEE1-4F99-D54E-5788B43AD667}"/>
                </a:ext>
              </a:extLst>
            </p:cNvPr>
            <p:cNvSpPr/>
            <p:nvPr/>
          </p:nvSpPr>
          <p:spPr>
            <a:xfrm>
              <a:off x="3859409" y="2073678"/>
              <a:ext cx="390751" cy="390751"/>
            </a:xfrm>
            <a:prstGeom prst="ellipse">
              <a:avLst/>
            </a:prstGeom>
            <a:solidFill>
              <a:schemeClr val="accent2"/>
            </a:solidFill>
            <a:ln>
              <a:solidFill>
                <a:schemeClr val="bg1"/>
              </a:solidFill>
            </a:ln>
            <a:effectLst>
              <a:outerShdw blurRad="169865" dist="38100" dir="2700000" algn="tl" rotWithShape="0">
                <a:prstClr val="black">
                  <a:alpha val="21934"/>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Freeform 26">
              <a:extLst>
                <a:ext uri="{FF2B5EF4-FFF2-40B4-BE49-F238E27FC236}">
                  <a16:creationId xmlns:a16="http://schemas.microsoft.com/office/drawing/2014/main" id="{A7E865DD-84BF-BEF9-A50D-C257267594A4}"/>
                </a:ext>
              </a:extLst>
            </p:cNvPr>
            <p:cNvSpPr/>
            <p:nvPr/>
          </p:nvSpPr>
          <p:spPr>
            <a:xfrm>
              <a:off x="4012108" y="2107344"/>
              <a:ext cx="162106" cy="323419"/>
            </a:xfrm>
            <a:custGeom>
              <a:avLst/>
              <a:gdLst>
                <a:gd name="connsiteX0" fmla="*/ 0 w 280249"/>
                <a:gd name="connsiteY0" fmla="*/ 0 h 559132"/>
                <a:gd name="connsiteX1" fmla="*/ 278883 w 280249"/>
                <a:gd name="connsiteY1" fmla="*/ 278883 h 559132"/>
                <a:gd name="connsiteX2" fmla="*/ 280249 w 280249"/>
                <a:gd name="connsiteY2" fmla="*/ 278883 h 559132"/>
                <a:gd name="connsiteX3" fmla="*/ 279566 w 280249"/>
                <a:gd name="connsiteY3" fmla="*/ 279566 h 559132"/>
                <a:gd name="connsiteX4" fmla="*/ 280249 w 280249"/>
                <a:gd name="connsiteY4" fmla="*/ 280249 h 559132"/>
                <a:gd name="connsiteX5" fmla="*/ 278883 w 280249"/>
                <a:gd name="connsiteY5" fmla="*/ 280249 h 559132"/>
                <a:gd name="connsiteX6" fmla="*/ 0 w 280249"/>
                <a:gd name="connsiteY6" fmla="*/ 559132 h 559132"/>
                <a:gd name="connsiteX7" fmla="*/ 0 w 280249"/>
                <a:gd name="connsiteY7" fmla="*/ 419008 h 559132"/>
                <a:gd name="connsiteX8" fmla="*/ 139442 w 280249"/>
                <a:gd name="connsiteY8" fmla="*/ 279566 h 559132"/>
                <a:gd name="connsiteX9" fmla="*/ 0 w 280249"/>
                <a:gd name="connsiteY9" fmla="*/ 140124 h 559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249" h="559132">
                  <a:moveTo>
                    <a:pt x="0" y="0"/>
                  </a:moveTo>
                  <a:lnTo>
                    <a:pt x="278883" y="278883"/>
                  </a:lnTo>
                  <a:lnTo>
                    <a:pt x="280249" y="278883"/>
                  </a:lnTo>
                  <a:lnTo>
                    <a:pt x="279566" y="279566"/>
                  </a:lnTo>
                  <a:lnTo>
                    <a:pt x="280249" y="280249"/>
                  </a:lnTo>
                  <a:lnTo>
                    <a:pt x="278883" y="280249"/>
                  </a:lnTo>
                  <a:lnTo>
                    <a:pt x="0" y="559132"/>
                  </a:lnTo>
                  <a:lnTo>
                    <a:pt x="0" y="419008"/>
                  </a:lnTo>
                  <a:lnTo>
                    <a:pt x="139442" y="279566"/>
                  </a:lnTo>
                  <a:lnTo>
                    <a:pt x="0" y="140124"/>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nvGrpSpPr>
          <p:cNvPr id="53" name="Gruppo 4">
            <a:extLst>
              <a:ext uri="{FF2B5EF4-FFF2-40B4-BE49-F238E27FC236}">
                <a16:creationId xmlns:a16="http://schemas.microsoft.com/office/drawing/2014/main" id="{93EA696E-0134-08B6-5595-D2209C1EB836}"/>
              </a:ext>
            </a:extLst>
          </p:cNvPr>
          <p:cNvGrpSpPr/>
          <p:nvPr/>
        </p:nvGrpSpPr>
        <p:grpSpPr>
          <a:xfrm rot="5400000" flipV="1">
            <a:off x="10707356" y="4418817"/>
            <a:ext cx="306630" cy="306630"/>
            <a:chOff x="3859409" y="2073678"/>
            <a:chExt cx="390751" cy="390751"/>
          </a:xfrm>
        </p:grpSpPr>
        <p:sp>
          <p:nvSpPr>
            <p:cNvPr id="54" name="Ovale 37">
              <a:extLst>
                <a:ext uri="{FF2B5EF4-FFF2-40B4-BE49-F238E27FC236}">
                  <a16:creationId xmlns:a16="http://schemas.microsoft.com/office/drawing/2014/main" id="{A4BBE8FA-16F1-DA52-D377-0B1AC5FB234B}"/>
                </a:ext>
              </a:extLst>
            </p:cNvPr>
            <p:cNvSpPr/>
            <p:nvPr/>
          </p:nvSpPr>
          <p:spPr>
            <a:xfrm>
              <a:off x="3859409" y="2073678"/>
              <a:ext cx="390751" cy="390751"/>
            </a:xfrm>
            <a:prstGeom prst="ellipse">
              <a:avLst/>
            </a:prstGeom>
            <a:solidFill>
              <a:schemeClr val="accent2"/>
            </a:solidFill>
            <a:ln>
              <a:solidFill>
                <a:schemeClr val="bg1"/>
              </a:solidFill>
            </a:ln>
            <a:effectLst>
              <a:outerShdw blurRad="169865" dist="38100" dir="2700000" algn="tl" rotWithShape="0">
                <a:prstClr val="black">
                  <a:alpha val="21934"/>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Freeform 26">
              <a:extLst>
                <a:ext uri="{FF2B5EF4-FFF2-40B4-BE49-F238E27FC236}">
                  <a16:creationId xmlns:a16="http://schemas.microsoft.com/office/drawing/2014/main" id="{95BE2E9F-0458-A3D9-D9C7-00F1347B1243}"/>
                </a:ext>
              </a:extLst>
            </p:cNvPr>
            <p:cNvSpPr/>
            <p:nvPr/>
          </p:nvSpPr>
          <p:spPr>
            <a:xfrm>
              <a:off x="4012108" y="2107344"/>
              <a:ext cx="162106" cy="323419"/>
            </a:xfrm>
            <a:custGeom>
              <a:avLst/>
              <a:gdLst>
                <a:gd name="connsiteX0" fmla="*/ 0 w 280249"/>
                <a:gd name="connsiteY0" fmla="*/ 0 h 559132"/>
                <a:gd name="connsiteX1" fmla="*/ 278883 w 280249"/>
                <a:gd name="connsiteY1" fmla="*/ 278883 h 559132"/>
                <a:gd name="connsiteX2" fmla="*/ 280249 w 280249"/>
                <a:gd name="connsiteY2" fmla="*/ 278883 h 559132"/>
                <a:gd name="connsiteX3" fmla="*/ 279566 w 280249"/>
                <a:gd name="connsiteY3" fmla="*/ 279566 h 559132"/>
                <a:gd name="connsiteX4" fmla="*/ 280249 w 280249"/>
                <a:gd name="connsiteY4" fmla="*/ 280249 h 559132"/>
                <a:gd name="connsiteX5" fmla="*/ 278883 w 280249"/>
                <a:gd name="connsiteY5" fmla="*/ 280249 h 559132"/>
                <a:gd name="connsiteX6" fmla="*/ 0 w 280249"/>
                <a:gd name="connsiteY6" fmla="*/ 559132 h 559132"/>
                <a:gd name="connsiteX7" fmla="*/ 0 w 280249"/>
                <a:gd name="connsiteY7" fmla="*/ 419008 h 559132"/>
                <a:gd name="connsiteX8" fmla="*/ 139442 w 280249"/>
                <a:gd name="connsiteY8" fmla="*/ 279566 h 559132"/>
                <a:gd name="connsiteX9" fmla="*/ 0 w 280249"/>
                <a:gd name="connsiteY9" fmla="*/ 140124 h 559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249" h="559132">
                  <a:moveTo>
                    <a:pt x="0" y="0"/>
                  </a:moveTo>
                  <a:lnTo>
                    <a:pt x="278883" y="278883"/>
                  </a:lnTo>
                  <a:lnTo>
                    <a:pt x="280249" y="278883"/>
                  </a:lnTo>
                  <a:lnTo>
                    <a:pt x="279566" y="279566"/>
                  </a:lnTo>
                  <a:lnTo>
                    <a:pt x="280249" y="280249"/>
                  </a:lnTo>
                  <a:lnTo>
                    <a:pt x="278883" y="280249"/>
                  </a:lnTo>
                  <a:lnTo>
                    <a:pt x="0" y="559132"/>
                  </a:lnTo>
                  <a:lnTo>
                    <a:pt x="0" y="419008"/>
                  </a:lnTo>
                  <a:lnTo>
                    <a:pt x="139442" y="279566"/>
                  </a:lnTo>
                  <a:lnTo>
                    <a:pt x="0" y="140124"/>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3156748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65A64-F823-5B4D-7DAB-1D5E2BF1F78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10559DCC-FD80-A1E9-578D-F23AADD39A8A}"/>
              </a:ext>
            </a:extLst>
          </p:cNvPr>
          <p:cNvSpPr>
            <a:spLocks noGrp="1"/>
          </p:cNvSpPr>
          <p:nvPr>
            <p:ph type="body" sz="quarter" idx="11"/>
          </p:nvPr>
        </p:nvSpPr>
        <p:spPr/>
        <p:txBody>
          <a:bodyPr/>
          <a:lstStyle/>
          <a:p>
            <a:r>
              <a:rPr lang="en-US" dirty="0"/>
              <a:t>Disease burden</a:t>
            </a:r>
            <a:br>
              <a:rPr lang="en-US" dirty="0"/>
            </a:br>
            <a:r>
              <a:rPr lang="en-US" dirty="0"/>
              <a:t>of RTIs</a:t>
            </a:r>
          </a:p>
        </p:txBody>
      </p:sp>
      <p:sp>
        <p:nvSpPr>
          <p:cNvPr id="5" name="Text Placeholder 4">
            <a:extLst>
              <a:ext uri="{FF2B5EF4-FFF2-40B4-BE49-F238E27FC236}">
                <a16:creationId xmlns:a16="http://schemas.microsoft.com/office/drawing/2014/main" id="{92AD96F4-C153-4E74-A5E7-BACC2C94286E}"/>
              </a:ext>
            </a:extLst>
          </p:cNvPr>
          <p:cNvSpPr>
            <a:spLocks noGrp="1"/>
          </p:cNvSpPr>
          <p:nvPr>
            <p:ph type="body" sz="quarter" idx="14"/>
          </p:nvPr>
        </p:nvSpPr>
        <p:spPr/>
        <p:txBody>
          <a:bodyPr/>
          <a:lstStyle/>
          <a:p>
            <a:r>
              <a:rPr lang="en-US" dirty="0"/>
              <a:t>Deteriorated lung function</a:t>
            </a:r>
          </a:p>
        </p:txBody>
      </p:sp>
      <p:pic>
        <p:nvPicPr>
          <p:cNvPr id="9" name="Segnaposto immagine 8">
            <a:extLst>
              <a:ext uri="{FF2B5EF4-FFF2-40B4-BE49-F238E27FC236}">
                <a16:creationId xmlns:a16="http://schemas.microsoft.com/office/drawing/2014/main" id="{3F10D38A-5BC2-5E4D-DF57-FDBD4A98D8E7}"/>
              </a:ext>
            </a:extLst>
          </p:cNvPr>
          <p:cNvPicPr>
            <a:picLocks noGrp="1" noChangeAspect="1"/>
          </p:cNvPicPr>
          <p:nvPr>
            <p:ph type="pic" sz="quarter" idx="16"/>
          </p:nvPr>
        </p:nvPicPr>
        <p:blipFill>
          <a:blip r:embed="rId2"/>
          <a:srcRect l="54538" r="15554"/>
          <a:stretch/>
        </p:blipFill>
        <p:spPr>
          <a:xfrm>
            <a:off x="0" y="0"/>
            <a:ext cx="5162552" cy="6864350"/>
          </a:xfrm>
        </p:spPr>
      </p:pic>
    </p:spTree>
    <p:extLst>
      <p:ext uri="{BB962C8B-B14F-4D97-AF65-F5344CB8AC3E}">
        <p14:creationId xmlns:p14="http://schemas.microsoft.com/office/powerpoint/2010/main" val="25266233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C1E03-7A8A-63DE-1756-7635C37AC6A5}"/>
            </a:ext>
          </a:extLst>
        </p:cNvPr>
        <p:cNvGrpSpPr/>
        <p:nvPr/>
      </p:nvGrpSpPr>
      <p:grpSpPr>
        <a:xfrm>
          <a:off x="0" y="0"/>
          <a:ext cx="0" cy="0"/>
          <a:chOff x="0" y="0"/>
          <a:chExt cx="0" cy="0"/>
        </a:xfrm>
      </p:grpSpPr>
      <p:sp>
        <p:nvSpPr>
          <p:cNvPr id="16" name="Flèche : droite 59">
            <a:extLst>
              <a:ext uri="{FF2B5EF4-FFF2-40B4-BE49-F238E27FC236}">
                <a16:creationId xmlns:a16="http://schemas.microsoft.com/office/drawing/2014/main" id="{F2584268-39E6-8C5F-7E53-BA6F92C5D38D}"/>
              </a:ext>
            </a:extLst>
          </p:cNvPr>
          <p:cNvSpPr/>
          <p:nvPr/>
        </p:nvSpPr>
        <p:spPr>
          <a:xfrm>
            <a:off x="4978400" y="3084672"/>
            <a:ext cx="733594" cy="286565"/>
          </a:xfrm>
          <a:prstGeom prst="rightArrow">
            <a:avLst/>
          </a:prstGeom>
          <a:gradFill>
            <a:gsLst>
              <a:gs pos="7000">
                <a:schemeClr val="bg1"/>
              </a:gs>
              <a:gs pos="72000">
                <a:schemeClr val="accent1">
                  <a:lumMod val="75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solidFill>
                <a:schemeClr val="accent6"/>
              </a:solidFill>
              <a:latin typeface="+mj-lt"/>
            </a:endParaRPr>
          </a:p>
        </p:txBody>
      </p:sp>
      <p:sp>
        <p:nvSpPr>
          <p:cNvPr id="8" name="Flèche : droite 59">
            <a:extLst>
              <a:ext uri="{FF2B5EF4-FFF2-40B4-BE49-F238E27FC236}">
                <a16:creationId xmlns:a16="http://schemas.microsoft.com/office/drawing/2014/main" id="{7E0B54C8-D6EB-0B4A-A02A-770AE6B072BD}"/>
              </a:ext>
            </a:extLst>
          </p:cNvPr>
          <p:cNvSpPr/>
          <p:nvPr/>
        </p:nvSpPr>
        <p:spPr>
          <a:xfrm>
            <a:off x="4978400" y="2387953"/>
            <a:ext cx="733594" cy="286565"/>
          </a:xfrm>
          <a:prstGeom prst="rightArrow">
            <a:avLst/>
          </a:prstGeom>
          <a:gradFill>
            <a:gsLst>
              <a:gs pos="7000">
                <a:schemeClr val="bg1"/>
              </a:gs>
              <a:gs pos="72000">
                <a:schemeClr val="accent1">
                  <a:lumMod val="75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solidFill>
                <a:schemeClr val="accent6"/>
              </a:solidFill>
              <a:latin typeface="+mj-lt"/>
            </a:endParaRPr>
          </a:p>
        </p:txBody>
      </p:sp>
      <p:sp>
        <p:nvSpPr>
          <p:cNvPr id="37" name="Arrow: Right 36">
            <a:extLst>
              <a:ext uri="{FF2B5EF4-FFF2-40B4-BE49-F238E27FC236}">
                <a16:creationId xmlns:a16="http://schemas.microsoft.com/office/drawing/2014/main" id="{21543893-8FBA-7D69-11C9-24E6CB88C382}"/>
              </a:ext>
            </a:extLst>
          </p:cNvPr>
          <p:cNvSpPr/>
          <p:nvPr/>
        </p:nvSpPr>
        <p:spPr>
          <a:xfrm>
            <a:off x="2249175" y="1414145"/>
            <a:ext cx="8977625" cy="582295"/>
          </a:xfrm>
          <a:prstGeom prst="rightArrow">
            <a:avLst>
              <a:gd name="adj1" fmla="val 57703"/>
              <a:gd name="adj2" fmla="val 46288"/>
            </a:avLst>
          </a:prstGeom>
          <a:gradFill flip="none" rotWithShape="1">
            <a:gsLst>
              <a:gs pos="0">
                <a:schemeClr val="accent1">
                  <a:lumMod val="5000"/>
                  <a:lumOff val="95000"/>
                  <a:alpha val="0"/>
                </a:schemeClr>
              </a:gs>
              <a:gs pos="25000">
                <a:srgbClr val="F2F3F4"/>
              </a:gs>
              <a:gs pos="100000">
                <a:srgbClr val="E8E8E8"/>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Ovale 8">
            <a:extLst>
              <a:ext uri="{FF2B5EF4-FFF2-40B4-BE49-F238E27FC236}">
                <a16:creationId xmlns:a16="http://schemas.microsoft.com/office/drawing/2014/main" id="{314D49A0-B132-2519-8202-BD259687FE6E}"/>
              </a:ext>
            </a:extLst>
          </p:cNvPr>
          <p:cNvSpPr/>
          <p:nvPr/>
        </p:nvSpPr>
        <p:spPr>
          <a:xfrm>
            <a:off x="9830082" y="1261745"/>
            <a:ext cx="817697" cy="817696"/>
          </a:xfrm>
          <a:prstGeom prst="ellipse">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12" name="Title 11">
            <a:extLst>
              <a:ext uri="{FF2B5EF4-FFF2-40B4-BE49-F238E27FC236}">
                <a16:creationId xmlns:a16="http://schemas.microsoft.com/office/drawing/2014/main" id="{23B73B8D-B271-755A-DED5-A711D065F987}"/>
              </a:ext>
            </a:extLst>
          </p:cNvPr>
          <p:cNvSpPr>
            <a:spLocks noGrp="1"/>
          </p:cNvSpPr>
          <p:nvPr>
            <p:ph type="title"/>
          </p:nvPr>
        </p:nvSpPr>
        <p:spPr>
          <a:xfrm>
            <a:off x="371475" y="530428"/>
            <a:ext cx="11449049" cy="353302"/>
          </a:xfrm>
        </p:spPr>
        <p:txBody>
          <a:bodyPr/>
          <a:lstStyle/>
          <a:p>
            <a:r>
              <a:rPr lang="en-GB" dirty="0"/>
              <a:t>Viral RTIs in infants are associated with short- and long-term sequelae </a:t>
            </a:r>
            <a:endParaRPr lang="en-US" dirty="0"/>
          </a:p>
        </p:txBody>
      </p:sp>
      <p:sp>
        <p:nvSpPr>
          <p:cNvPr id="4" name="Text Placeholder 3">
            <a:extLst>
              <a:ext uri="{FF2B5EF4-FFF2-40B4-BE49-F238E27FC236}">
                <a16:creationId xmlns:a16="http://schemas.microsoft.com/office/drawing/2014/main" id="{D6BFB34C-CB90-5E0A-5162-60C625FEDB33}"/>
              </a:ext>
            </a:extLst>
          </p:cNvPr>
          <p:cNvSpPr>
            <a:spLocks noGrp="1"/>
          </p:cNvSpPr>
          <p:nvPr>
            <p:ph type="body" sz="quarter" idx="20"/>
          </p:nvPr>
        </p:nvSpPr>
        <p:spPr>
          <a:xfrm>
            <a:off x="371474" y="6628203"/>
            <a:ext cx="10183580" cy="100990"/>
          </a:xfrm>
        </p:spPr>
        <p:txBody>
          <a:bodyPr/>
          <a:lstStyle/>
          <a:p>
            <a:r>
              <a:rPr lang="en-US" dirty="0"/>
              <a:t>CRS, chronic rhinosinusitis; COPD, chronic obstructive pulmonary disease; LRTI, lower respiratory tract infection; OM, otitis media; RTI, respiratory tract infection.</a:t>
            </a:r>
          </a:p>
          <a:p>
            <a:r>
              <a:rPr lang="en-US" dirty="0"/>
              <a:t>1. Toivonen L, et al. J Infect. 2020;80(1):69-75. 2. Zar HJ, et al. Lancet Respir Med. 2024;12(10):810-821. 3. </a:t>
            </a:r>
            <a:r>
              <a:rPr lang="en-US" dirty="0" err="1"/>
              <a:t>Faroux</a:t>
            </a:r>
            <a:r>
              <a:rPr lang="en-US" dirty="0"/>
              <a:t> B, et al. Infect Dis </a:t>
            </a:r>
            <a:r>
              <a:rPr lang="en-US" dirty="0" err="1"/>
              <a:t>Ther</a:t>
            </a:r>
            <a:r>
              <a:rPr lang="en-US" dirty="0"/>
              <a:t>. 2017;6(2):173-197. </a:t>
            </a:r>
            <a:br>
              <a:rPr lang="en-US" dirty="0"/>
            </a:br>
            <a:r>
              <a:rPr lang="en-US" dirty="0"/>
              <a:t>4. </a:t>
            </a:r>
            <a:r>
              <a:rPr lang="en-US" dirty="0" err="1"/>
              <a:t>Svanes</a:t>
            </a:r>
            <a:r>
              <a:rPr lang="en-US" dirty="0"/>
              <a:t> C, et al. Thorax. 2010;65(1):14-20. 5. </a:t>
            </a:r>
            <a:r>
              <a:rPr lang="en-US" dirty="0" err="1"/>
              <a:t>Fickert</a:t>
            </a:r>
            <a:r>
              <a:rPr lang="en-US" dirty="0"/>
              <a:t> NA. Nursing. 2006;36:20-21.</a:t>
            </a:r>
          </a:p>
        </p:txBody>
      </p:sp>
      <p:sp>
        <p:nvSpPr>
          <p:cNvPr id="7" name="Text Box 3">
            <a:extLst>
              <a:ext uri="{FF2B5EF4-FFF2-40B4-BE49-F238E27FC236}">
                <a16:creationId xmlns:a16="http://schemas.microsoft.com/office/drawing/2014/main" id="{38AD1635-3B9C-AA26-D041-35A933A5B7FF}"/>
              </a:ext>
            </a:extLst>
          </p:cNvPr>
          <p:cNvSpPr txBox="1">
            <a:spLocks noChangeArrowheads="1"/>
          </p:cNvSpPr>
          <p:nvPr/>
        </p:nvSpPr>
        <p:spPr bwMode="auto">
          <a:xfrm flipH="1">
            <a:off x="472273" y="3760470"/>
            <a:ext cx="1798165" cy="989622"/>
          </a:xfrm>
          <a:prstGeom prst="rect">
            <a:avLst/>
          </a:prstGeom>
          <a:noFill/>
          <a:ln w="28575">
            <a:noFill/>
            <a:miter lim="800000"/>
            <a:headEnd/>
            <a:tailEnd/>
          </a:ln>
        </p:spPr>
        <p:txBody>
          <a:bodyPr vert="horz" wrap="square" lIns="0" tIns="0" rIns="0" bIns="0" numCol="1" anchor="ctr" anchorCtr="0" compatLnSpc="1">
            <a:prstTxWarp prst="textNoShape">
              <a:avLst/>
            </a:prstTxWarp>
          </a:bodyPr>
          <a:lstStyle/>
          <a:p>
            <a:pPr marL="0" marR="0" lvl="0" indent="0" algn="r" defTabSz="914400" rtl="0" eaLnBrk="1" fontAlgn="base" latinLnBrk="0" hangingPunct="1">
              <a:lnSpc>
                <a:spcPct val="85000"/>
              </a:lnSpc>
              <a:spcBef>
                <a:spcPct val="0"/>
              </a:spcBef>
              <a:spcAft>
                <a:spcPct val="0"/>
              </a:spcAft>
              <a:buClrTx/>
              <a:buSzTx/>
              <a:buFontTx/>
              <a:buNone/>
              <a:tabLst/>
              <a:defRPr/>
            </a:pPr>
            <a:r>
              <a:rPr kumimoji="0" lang="de-CH" altLang="en-US" sz="2400" b="1" i="0" u="none" strike="noStrike" kern="1200" cap="none" spc="0" normalizeH="0" baseline="0" noProof="0" dirty="0">
                <a:ln>
                  <a:noFill/>
                </a:ln>
                <a:solidFill>
                  <a:schemeClr val="tx2"/>
                </a:solidFill>
                <a:effectLst/>
                <a:uLnTx/>
                <a:uFillTx/>
                <a:latin typeface="+mj-lt"/>
                <a:ea typeface="Calibri" pitchFamily="34" charset="0"/>
                <a:cs typeface="Times New Roman" pitchFamily="18" charset="0"/>
              </a:rPr>
              <a:t>Sequelae associated </a:t>
            </a:r>
          </a:p>
          <a:p>
            <a:pPr marL="0" marR="0" lvl="0" indent="0" algn="r" defTabSz="914400" rtl="0" eaLnBrk="1" fontAlgn="base" latinLnBrk="0" hangingPunct="1">
              <a:lnSpc>
                <a:spcPct val="85000"/>
              </a:lnSpc>
              <a:spcBef>
                <a:spcPct val="0"/>
              </a:spcBef>
              <a:spcAft>
                <a:spcPct val="0"/>
              </a:spcAft>
              <a:buClrTx/>
              <a:buSzTx/>
              <a:buFontTx/>
              <a:buNone/>
              <a:tabLst/>
              <a:defRPr/>
            </a:pPr>
            <a:r>
              <a:rPr kumimoji="0" lang="de-CH" altLang="en-US" sz="2400" b="1" i="0" u="none" strike="noStrike" kern="1200" cap="none" spc="0" normalizeH="0" baseline="0" noProof="0" dirty="0" err="1">
                <a:ln>
                  <a:noFill/>
                </a:ln>
                <a:solidFill>
                  <a:schemeClr val="tx2"/>
                </a:solidFill>
                <a:effectLst/>
                <a:uLnTx/>
                <a:uFillTx/>
                <a:latin typeface="+mj-lt"/>
                <a:ea typeface="Calibri" pitchFamily="34" charset="0"/>
                <a:cs typeface="Times New Roman" pitchFamily="18" charset="0"/>
              </a:rPr>
              <a:t>with</a:t>
            </a:r>
            <a:r>
              <a:rPr kumimoji="0" lang="de-CH" altLang="en-US" sz="2400" b="1" i="0" u="none" strike="noStrike" kern="1200" cap="none" spc="0" normalizeH="0" baseline="0" noProof="0" dirty="0">
                <a:ln>
                  <a:noFill/>
                </a:ln>
                <a:solidFill>
                  <a:schemeClr val="tx2"/>
                </a:solidFill>
                <a:effectLst/>
                <a:uLnTx/>
                <a:uFillTx/>
                <a:latin typeface="+mj-lt"/>
                <a:ea typeface="Calibri" pitchFamily="34" charset="0"/>
                <a:cs typeface="Times New Roman" pitchFamily="18" charset="0"/>
              </a:rPr>
              <a:t> </a:t>
            </a:r>
            <a:r>
              <a:rPr kumimoji="0" lang="de-CH" altLang="en-US" sz="2400" b="1" i="0" u="none" strike="noStrike" kern="1200" cap="none" spc="0" normalizeH="0" baseline="0" noProof="0" dirty="0" err="1">
                <a:ln>
                  <a:noFill/>
                </a:ln>
                <a:solidFill>
                  <a:schemeClr val="tx2"/>
                </a:solidFill>
                <a:effectLst/>
                <a:uLnTx/>
                <a:uFillTx/>
                <a:latin typeface="+mj-lt"/>
                <a:ea typeface="Calibri" pitchFamily="34" charset="0"/>
                <a:cs typeface="Times New Roman" pitchFamily="18" charset="0"/>
              </a:rPr>
              <a:t>early-life</a:t>
            </a:r>
            <a:r>
              <a:rPr kumimoji="0" lang="de-CH" altLang="en-US" sz="2400" b="1" i="0" u="none" strike="noStrike" kern="1200" cap="none" spc="0" normalizeH="0" baseline="0" noProof="0" dirty="0">
                <a:ln>
                  <a:noFill/>
                </a:ln>
                <a:solidFill>
                  <a:schemeClr val="tx2"/>
                </a:solidFill>
                <a:effectLst/>
                <a:uLnTx/>
                <a:uFillTx/>
                <a:latin typeface="+mj-lt"/>
                <a:ea typeface="Calibri" pitchFamily="34" charset="0"/>
                <a:cs typeface="Times New Roman" pitchFamily="18" charset="0"/>
              </a:rPr>
              <a:t> </a:t>
            </a:r>
          </a:p>
          <a:p>
            <a:pPr marL="0" marR="0" lvl="0" indent="0" algn="r" defTabSz="914400" rtl="0" eaLnBrk="1" fontAlgn="base" latinLnBrk="0" hangingPunct="1">
              <a:lnSpc>
                <a:spcPct val="85000"/>
              </a:lnSpc>
              <a:spcBef>
                <a:spcPct val="0"/>
              </a:spcBef>
              <a:spcAft>
                <a:spcPct val="0"/>
              </a:spcAft>
              <a:buClrTx/>
              <a:buSzTx/>
              <a:buFontTx/>
              <a:buNone/>
              <a:tabLst/>
              <a:defRPr/>
            </a:pPr>
            <a:r>
              <a:rPr kumimoji="0" lang="de-CH" altLang="en-US" sz="2400" b="1" i="0" u="none" strike="noStrike" kern="1200" cap="none" spc="0" normalizeH="0" baseline="0" noProof="0" dirty="0">
                <a:ln>
                  <a:noFill/>
                </a:ln>
                <a:solidFill>
                  <a:schemeClr val="tx2"/>
                </a:solidFill>
                <a:effectLst/>
                <a:uLnTx/>
                <a:uFillTx/>
                <a:latin typeface="+mj-lt"/>
                <a:ea typeface="Calibri" pitchFamily="34" charset="0"/>
                <a:cs typeface="Times New Roman" pitchFamily="18" charset="0"/>
              </a:rPr>
              <a:t>viral RTIs</a:t>
            </a:r>
            <a:endParaRPr kumimoji="0" lang="de-CH" altLang="en-US" sz="3200" b="1" i="0" u="none" strike="noStrike" kern="1200" cap="none" spc="0" normalizeH="0" baseline="0" noProof="0" dirty="0">
              <a:ln>
                <a:noFill/>
              </a:ln>
              <a:solidFill>
                <a:schemeClr val="tx2"/>
              </a:solidFill>
              <a:effectLst/>
              <a:uLnTx/>
              <a:uFillTx/>
              <a:latin typeface="+mj-lt"/>
              <a:cs typeface="Arial" pitchFamily="34" charset="0"/>
            </a:endParaRPr>
          </a:p>
        </p:txBody>
      </p:sp>
      <p:sp>
        <p:nvSpPr>
          <p:cNvPr id="13" name="Rectangle: Rounded Corners 12">
            <a:extLst>
              <a:ext uri="{FF2B5EF4-FFF2-40B4-BE49-F238E27FC236}">
                <a16:creationId xmlns:a16="http://schemas.microsoft.com/office/drawing/2014/main" id="{12065820-B50A-25CE-048F-D0DE871FC575}"/>
              </a:ext>
            </a:extLst>
          </p:cNvPr>
          <p:cNvSpPr/>
          <p:nvPr/>
        </p:nvSpPr>
        <p:spPr>
          <a:xfrm>
            <a:off x="2531419" y="4487333"/>
            <a:ext cx="8474193" cy="305013"/>
          </a:xfrm>
          <a:prstGeom prst="roundRect">
            <a:avLst>
              <a:gd name="adj" fmla="val 50000"/>
            </a:avLst>
          </a:prstGeom>
          <a:gradFill>
            <a:gsLst>
              <a:gs pos="0">
                <a:srgbClr val="5290BF"/>
              </a:gs>
              <a:gs pos="51700">
                <a:schemeClr val="accent1"/>
              </a:gs>
              <a:gs pos="100000">
                <a:schemeClr val="accent3"/>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bg1"/>
                </a:solidFill>
              </a:rPr>
              <a:t>Recurrent LRTI</a:t>
            </a:r>
            <a:r>
              <a:rPr lang="en-GB" sz="1600" baseline="30000" dirty="0">
                <a:solidFill>
                  <a:schemeClr val="bg1"/>
                </a:solidFill>
              </a:rPr>
              <a:t>2</a:t>
            </a:r>
          </a:p>
        </p:txBody>
      </p:sp>
      <p:sp>
        <p:nvSpPr>
          <p:cNvPr id="14" name="Rectangle: Rounded Corners 13">
            <a:extLst>
              <a:ext uri="{FF2B5EF4-FFF2-40B4-BE49-F238E27FC236}">
                <a16:creationId xmlns:a16="http://schemas.microsoft.com/office/drawing/2014/main" id="{E3C4F8C1-F212-9A9A-D9D8-5CE731AC1E2C}"/>
              </a:ext>
            </a:extLst>
          </p:cNvPr>
          <p:cNvSpPr/>
          <p:nvPr/>
        </p:nvSpPr>
        <p:spPr>
          <a:xfrm>
            <a:off x="2543057" y="2722478"/>
            <a:ext cx="2609531" cy="305013"/>
          </a:xfrm>
          <a:prstGeom prst="roundRect">
            <a:avLst>
              <a:gd name="adj" fmla="val 50000"/>
            </a:avLst>
          </a:prstGeom>
          <a:solidFill>
            <a:srgbClr val="5290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bg1"/>
                </a:solidFill>
              </a:rPr>
              <a:t>Pneumonia</a:t>
            </a:r>
            <a:r>
              <a:rPr lang="en-GB" sz="1600" baseline="30000" dirty="0">
                <a:solidFill>
                  <a:schemeClr val="bg1"/>
                </a:solidFill>
              </a:rPr>
              <a:t>1</a:t>
            </a:r>
            <a:endParaRPr lang="en-GB" sz="1600" dirty="0">
              <a:solidFill>
                <a:schemeClr val="bg1"/>
              </a:solidFill>
            </a:endParaRPr>
          </a:p>
        </p:txBody>
      </p:sp>
      <p:sp>
        <p:nvSpPr>
          <p:cNvPr id="15" name="Rectangle: Rounded Corners 14">
            <a:extLst>
              <a:ext uri="{FF2B5EF4-FFF2-40B4-BE49-F238E27FC236}">
                <a16:creationId xmlns:a16="http://schemas.microsoft.com/office/drawing/2014/main" id="{B9582225-E5DF-A37B-E142-DCDE18167BA2}"/>
              </a:ext>
            </a:extLst>
          </p:cNvPr>
          <p:cNvSpPr/>
          <p:nvPr/>
        </p:nvSpPr>
        <p:spPr>
          <a:xfrm>
            <a:off x="2543057" y="3074214"/>
            <a:ext cx="2609529" cy="305013"/>
          </a:xfrm>
          <a:prstGeom prst="roundRect">
            <a:avLst>
              <a:gd name="adj" fmla="val 50000"/>
            </a:avLst>
          </a:prstGeom>
          <a:solidFill>
            <a:srgbClr val="5290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bg1"/>
                </a:solidFill>
              </a:rPr>
              <a:t>Rhinosinusitis</a:t>
            </a:r>
            <a:r>
              <a:rPr lang="en-GB" sz="1600" baseline="30000" dirty="0">
                <a:solidFill>
                  <a:schemeClr val="bg1"/>
                </a:solidFill>
              </a:rPr>
              <a:t>1</a:t>
            </a:r>
            <a:endParaRPr lang="en-GB" sz="1600" dirty="0">
              <a:solidFill>
                <a:schemeClr val="bg1"/>
              </a:solidFill>
            </a:endParaRPr>
          </a:p>
        </p:txBody>
      </p:sp>
      <p:sp>
        <p:nvSpPr>
          <p:cNvPr id="22" name="Rectangle: Rounded Corners 21">
            <a:extLst>
              <a:ext uri="{FF2B5EF4-FFF2-40B4-BE49-F238E27FC236}">
                <a16:creationId xmlns:a16="http://schemas.microsoft.com/office/drawing/2014/main" id="{5B46A524-E473-0F2F-D038-EBE1E722576C}"/>
              </a:ext>
            </a:extLst>
          </p:cNvPr>
          <p:cNvSpPr/>
          <p:nvPr/>
        </p:nvSpPr>
        <p:spPr>
          <a:xfrm>
            <a:off x="2543057" y="4134362"/>
            <a:ext cx="8474193" cy="305013"/>
          </a:xfrm>
          <a:prstGeom prst="roundRect">
            <a:avLst>
              <a:gd name="adj" fmla="val 50000"/>
            </a:avLst>
          </a:prstGeom>
          <a:gradFill>
            <a:gsLst>
              <a:gs pos="0">
                <a:srgbClr val="5290BF"/>
              </a:gs>
              <a:gs pos="51700">
                <a:schemeClr val="accent1"/>
              </a:gs>
              <a:gs pos="100000">
                <a:schemeClr val="accent3"/>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bg1"/>
                </a:solidFill>
              </a:rPr>
              <a:t>Wheezing</a:t>
            </a:r>
            <a:r>
              <a:rPr lang="en-GB" sz="1600" baseline="30000" dirty="0">
                <a:solidFill>
                  <a:schemeClr val="bg1"/>
                </a:solidFill>
              </a:rPr>
              <a:t>1-3</a:t>
            </a:r>
            <a:endParaRPr lang="en-GB" sz="1600" dirty="0">
              <a:solidFill>
                <a:schemeClr val="bg1"/>
              </a:solidFill>
            </a:endParaRPr>
          </a:p>
        </p:txBody>
      </p:sp>
      <p:sp>
        <p:nvSpPr>
          <p:cNvPr id="23" name="Rectangle: Rounded Corners 22">
            <a:extLst>
              <a:ext uri="{FF2B5EF4-FFF2-40B4-BE49-F238E27FC236}">
                <a16:creationId xmlns:a16="http://schemas.microsoft.com/office/drawing/2014/main" id="{D4A4D73A-8771-8EEC-EF48-E45F170F172E}"/>
              </a:ext>
            </a:extLst>
          </p:cNvPr>
          <p:cNvSpPr/>
          <p:nvPr/>
        </p:nvSpPr>
        <p:spPr>
          <a:xfrm>
            <a:off x="9035681" y="5546248"/>
            <a:ext cx="1981569" cy="305013"/>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bg1"/>
                </a:solidFill>
              </a:rPr>
              <a:t>COPD</a:t>
            </a:r>
            <a:r>
              <a:rPr lang="en-GB" sz="1600" baseline="30000" dirty="0">
                <a:solidFill>
                  <a:schemeClr val="bg1"/>
                </a:solidFill>
              </a:rPr>
              <a:t>4</a:t>
            </a:r>
            <a:endParaRPr lang="en-GB" sz="1600" dirty="0">
              <a:solidFill>
                <a:schemeClr val="bg1"/>
              </a:solidFill>
            </a:endParaRPr>
          </a:p>
        </p:txBody>
      </p:sp>
      <p:sp>
        <p:nvSpPr>
          <p:cNvPr id="25" name="Rectangle: Rounded Corners 24">
            <a:extLst>
              <a:ext uri="{FF2B5EF4-FFF2-40B4-BE49-F238E27FC236}">
                <a16:creationId xmlns:a16="http://schemas.microsoft.com/office/drawing/2014/main" id="{06AE2095-8A7A-8D94-D967-6B41C090125A}"/>
              </a:ext>
            </a:extLst>
          </p:cNvPr>
          <p:cNvSpPr/>
          <p:nvPr/>
        </p:nvSpPr>
        <p:spPr>
          <a:xfrm>
            <a:off x="2543059" y="3428420"/>
            <a:ext cx="2609530" cy="305013"/>
          </a:xfrm>
          <a:prstGeom prst="roundRect">
            <a:avLst>
              <a:gd name="adj" fmla="val 50000"/>
            </a:avLst>
          </a:prstGeom>
          <a:solidFill>
            <a:srgbClr val="5290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bg1"/>
                </a:solidFill>
              </a:rPr>
              <a:t>Bronchiolitis</a:t>
            </a:r>
            <a:r>
              <a:rPr lang="en-GB" sz="1600" baseline="30000" dirty="0">
                <a:solidFill>
                  <a:schemeClr val="bg1"/>
                </a:solidFill>
              </a:rPr>
              <a:t>1</a:t>
            </a:r>
            <a:endParaRPr lang="en-GB" sz="1600" dirty="0">
              <a:solidFill>
                <a:schemeClr val="bg1"/>
              </a:solidFill>
            </a:endParaRPr>
          </a:p>
        </p:txBody>
      </p:sp>
      <p:sp>
        <p:nvSpPr>
          <p:cNvPr id="26" name="Rectangle: Rounded Corners 25">
            <a:extLst>
              <a:ext uri="{FF2B5EF4-FFF2-40B4-BE49-F238E27FC236}">
                <a16:creationId xmlns:a16="http://schemas.microsoft.com/office/drawing/2014/main" id="{D2BBC4AB-561C-0852-AA50-971122859BF2}"/>
              </a:ext>
            </a:extLst>
          </p:cNvPr>
          <p:cNvSpPr/>
          <p:nvPr/>
        </p:nvSpPr>
        <p:spPr>
          <a:xfrm>
            <a:off x="4619994" y="4840304"/>
            <a:ext cx="6397256" cy="305013"/>
          </a:xfrm>
          <a:prstGeom prst="roundRect">
            <a:avLst>
              <a:gd name="adj" fmla="val 50000"/>
            </a:avLst>
          </a:prstGeom>
          <a:gradFill>
            <a:gsLst>
              <a:gs pos="0">
                <a:schemeClr val="accent1"/>
              </a:gs>
              <a:gs pos="100000">
                <a:schemeClr val="accent3"/>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bg1"/>
                </a:solidFill>
              </a:rPr>
              <a:t>Impaired lung function</a:t>
            </a:r>
            <a:r>
              <a:rPr lang="en-GB" sz="1600" baseline="30000" dirty="0">
                <a:solidFill>
                  <a:schemeClr val="bg1"/>
                </a:solidFill>
              </a:rPr>
              <a:t>2</a:t>
            </a:r>
            <a:endParaRPr lang="en-GB" sz="1600" dirty="0">
              <a:solidFill>
                <a:schemeClr val="bg1"/>
              </a:solidFill>
            </a:endParaRPr>
          </a:p>
        </p:txBody>
      </p:sp>
      <p:sp>
        <p:nvSpPr>
          <p:cNvPr id="27" name="Rectangle: Rounded Corners 26">
            <a:extLst>
              <a:ext uri="{FF2B5EF4-FFF2-40B4-BE49-F238E27FC236}">
                <a16:creationId xmlns:a16="http://schemas.microsoft.com/office/drawing/2014/main" id="{6550FD4B-F8BA-3707-447F-A9A3484344D0}"/>
              </a:ext>
            </a:extLst>
          </p:cNvPr>
          <p:cNvSpPr/>
          <p:nvPr/>
        </p:nvSpPr>
        <p:spPr>
          <a:xfrm>
            <a:off x="4619994" y="5193275"/>
            <a:ext cx="6397256" cy="305013"/>
          </a:xfrm>
          <a:prstGeom prst="roundRect">
            <a:avLst>
              <a:gd name="adj" fmla="val 50000"/>
            </a:avLst>
          </a:prstGeom>
          <a:gradFill>
            <a:gsLst>
              <a:gs pos="0">
                <a:schemeClr val="accent1"/>
              </a:gs>
              <a:gs pos="100000">
                <a:schemeClr val="accent3"/>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bg1"/>
                </a:solidFill>
              </a:rPr>
              <a:t>Asthma</a:t>
            </a:r>
            <a:r>
              <a:rPr lang="en-GB" sz="1600" baseline="30000" dirty="0">
                <a:solidFill>
                  <a:schemeClr val="bg1"/>
                </a:solidFill>
              </a:rPr>
              <a:t>2</a:t>
            </a:r>
            <a:endParaRPr lang="en-GB" sz="1600" dirty="0">
              <a:solidFill>
                <a:schemeClr val="bg1"/>
              </a:solidFill>
            </a:endParaRPr>
          </a:p>
        </p:txBody>
      </p:sp>
      <p:sp>
        <p:nvSpPr>
          <p:cNvPr id="29" name="Rectangle: Rounded Corners 28">
            <a:extLst>
              <a:ext uri="{FF2B5EF4-FFF2-40B4-BE49-F238E27FC236}">
                <a16:creationId xmlns:a16="http://schemas.microsoft.com/office/drawing/2014/main" id="{E265AEBB-1633-C051-48A5-5205A6CB3226}"/>
              </a:ext>
            </a:extLst>
          </p:cNvPr>
          <p:cNvSpPr/>
          <p:nvPr/>
        </p:nvSpPr>
        <p:spPr>
          <a:xfrm>
            <a:off x="2543057" y="3781391"/>
            <a:ext cx="2609529" cy="305013"/>
          </a:xfrm>
          <a:prstGeom prst="roundRect">
            <a:avLst>
              <a:gd name="adj" fmla="val 50000"/>
            </a:avLst>
          </a:prstGeom>
          <a:solidFill>
            <a:srgbClr val="5290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bg1"/>
                </a:solidFill>
              </a:rPr>
              <a:t>Tonsilitis</a:t>
            </a:r>
            <a:r>
              <a:rPr lang="en-GB" sz="1600" baseline="30000" dirty="0">
                <a:solidFill>
                  <a:schemeClr val="bg1"/>
                </a:solidFill>
              </a:rPr>
              <a:t>1</a:t>
            </a:r>
            <a:endParaRPr lang="en-GB" sz="1600" dirty="0">
              <a:solidFill>
                <a:schemeClr val="bg1"/>
              </a:solidFill>
            </a:endParaRPr>
          </a:p>
        </p:txBody>
      </p:sp>
      <p:cxnSp>
        <p:nvCxnSpPr>
          <p:cNvPr id="38" name="Straight Connector 37">
            <a:extLst>
              <a:ext uri="{FF2B5EF4-FFF2-40B4-BE49-F238E27FC236}">
                <a16:creationId xmlns:a16="http://schemas.microsoft.com/office/drawing/2014/main" id="{4E2E7EDF-8505-82A0-4150-5C5B69DEDD8E}"/>
              </a:ext>
            </a:extLst>
          </p:cNvPr>
          <p:cNvCxnSpPr>
            <a:cxnSpLocks/>
          </p:cNvCxnSpPr>
          <p:nvPr/>
        </p:nvCxnSpPr>
        <p:spPr>
          <a:xfrm>
            <a:off x="2435041" y="2366375"/>
            <a:ext cx="0" cy="3484886"/>
          </a:xfrm>
          <a:prstGeom prst="line">
            <a:avLst/>
          </a:prstGeom>
          <a:ln w="12700" cap="rnd">
            <a:solidFill>
              <a:schemeClr val="bg1">
                <a:lumMod val="75000"/>
              </a:schemeClr>
            </a:solidFill>
            <a:round/>
          </a:ln>
          <a:effectLst/>
        </p:spPr>
        <p:style>
          <a:lnRef idx="2">
            <a:schemeClr val="accent1"/>
          </a:lnRef>
          <a:fillRef idx="0">
            <a:schemeClr val="accent1"/>
          </a:fillRef>
          <a:effectRef idx="1">
            <a:schemeClr val="accent1"/>
          </a:effectRef>
          <a:fontRef idx="minor">
            <a:schemeClr val="tx1"/>
          </a:fontRef>
        </p:style>
      </p:cxnSp>
      <p:sp>
        <p:nvSpPr>
          <p:cNvPr id="47" name="Rectangle: Rounded Corners 46">
            <a:extLst>
              <a:ext uri="{FF2B5EF4-FFF2-40B4-BE49-F238E27FC236}">
                <a16:creationId xmlns:a16="http://schemas.microsoft.com/office/drawing/2014/main" id="{93D66FAC-7A60-9A1E-87A7-F5DDDED4EE17}"/>
              </a:ext>
            </a:extLst>
          </p:cNvPr>
          <p:cNvSpPr/>
          <p:nvPr/>
        </p:nvSpPr>
        <p:spPr>
          <a:xfrm>
            <a:off x="2543055" y="2364895"/>
            <a:ext cx="2609531" cy="305013"/>
          </a:xfrm>
          <a:prstGeom prst="roundRect">
            <a:avLst>
              <a:gd name="adj" fmla="val 50000"/>
            </a:avLst>
          </a:prstGeom>
          <a:solidFill>
            <a:srgbClr val="5290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bg1"/>
                </a:solidFill>
              </a:rPr>
              <a:t>Acute OM</a:t>
            </a:r>
            <a:r>
              <a:rPr lang="en-GB" sz="1600" baseline="30000" dirty="0">
                <a:solidFill>
                  <a:schemeClr val="bg1"/>
                </a:solidFill>
              </a:rPr>
              <a:t>1</a:t>
            </a:r>
            <a:endParaRPr lang="en-GB" sz="1600" dirty="0">
              <a:solidFill>
                <a:schemeClr val="bg1"/>
              </a:solidFill>
            </a:endParaRPr>
          </a:p>
        </p:txBody>
      </p:sp>
      <p:sp>
        <p:nvSpPr>
          <p:cNvPr id="50" name="TextBox 49">
            <a:extLst>
              <a:ext uri="{FF2B5EF4-FFF2-40B4-BE49-F238E27FC236}">
                <a16:creationId xmlns:a16="http://schemas.microsoft.com/office/drawing/2014/main" id="{F1D19DC4-12E5-10DD-2F7B-87ED0DDF6C68}"/>
              </a:ext>
            </a:extLst>
          </p:cNvPr>
          <p:cNvSpPr txBox="1"/>
          <p:nvPr/>
        </p:nvSpPr>
        <p:spPr>
          <a:xfrm>
            <a:off x="5782168" y="2383514"/>
            <a:ext cx="5804821" cy="276999"/>
          </a:xfrm>
          <a:prstGeom prst="rect">
            <a:avLst/>
          </a:prstGeom>
          <a:noFill/>
        </p:spPr>
        <p:txBody>
          <a:bodyPr wrap="square" lIns="0" tIns="0" rIns="0" bIns="0" anchor="ctr">
            <a:spAutoFit/>
          </a:bodyPr>
          <a:lstStyle/>
          <a:p>
            <a:r>
              <a:rPr lang="en-US" dirty="0"/>
              <a:t>~90</a:t>
            </a:r>
            <a:r>
              <a:rPr lang="en-US" sz="1400" dirty="0"/>
              <a:t>%</a:t>
            </a:r>
            <a:r>
              <a:rPr lang="en-US" dirty="0"/>
              <a:t> of children experience otitis media before school age</a:t>
            </a:r>
            <a:r>
              <a:rPr lang="en-US" baseline="30000" dirty="0"/>
              <a:t>5</a:t>
            </a:r>
            <a:endParaRPr lang="en-GB" baseline="30000" dirty="0"/>
          </a:p>
        </p:txBody>
      </p:sp>
      <p:sp>
        <p:nvSpPr>
          <p:cNvPr id="51" name="TextBox 50">
            <a:extLst>
              <a:ext uri="{FF2B5EF4-FFF2-40B4-BE49-F238E27FC236}">
                <a16:creationId xmlns:a16="http://schemas.microsoft.com/office/drawing/2014/main" id="{64CCDEA4-5EAA-B11E-7FA1-2FE3FA44A6CA}"/>
              </a:ext>
            </a:extLst>
          </p:cNvPr>
          <p:cNvSpPr txBox="1"/>
          <p:nvPr/>
        </p:nvSpPr>
        <p:spPr>
          <a:xfrm>
            <a:off x="5782169" y="3088221"/>
            <a:ext cx="5502130" cy="276999"/>
          </a:xfrm>
          <a:prstGeom prst="rect">
            <a:avLst/>
          </a:prstGeom>
          <a:noFill/>
        </p:spPr>
        <p:txBody>
          <a:bodyPr wrap="square" lIns="0" tIns="0" rIns="0" bIns="0" anchor="ctr">
            <a:spAutoFit/>
          </a:bodyPr>
          <a:lstStyle/>
          <a:p>
            <a:r>
              <a:rPr lang="en-GB" dirty="0"/>
              <a:t>~4</a:t>
            </a:r>
            <a:r>
              <a:rPr lang="en-GB" sz="1400" dirty="0"/>
              <a:t>%</a:t>
            </a:r>
            <a:r>
              <a:rPr lang="en-GB" dirty="0"/>
              <a:t> of children with upper RTIs progress to develop CRS</a:t>
            </a:r>
            <a:r>
              <a:rPr lang="en-GB" baseline="30000" dirty="0"/>
              <a:t>6</a:t>
            </a:r>
          </a:p>
        </p:txBody>
      </p:sp>
      <p:sp>
        <p:nvSpPr>
          <p:cNvPr id="11" name="Text Box 3">
            <a:extLst>
              <a:ext uri="{FF2B5EF4-FFF2-40B4-BE49-F238E27FC236}">
                <a16:creationId xmlns:a16="http://schemas.microsoft.com/office/drawing/2014/main" id="{BC50A391-3028-FD85-3985-72F6865E7E50}"/>
              </a:ext>
            </a:extLst>
          </p:cNvPr>
          <p:cNvSpPr txBox="1">
            <a:spLocks noChangeArrowheads="1"/>
          </p:cNvSpPr>
          <p:nvPr/>
        </p:nvSpPr>
        <p:spPr bwMode="auto">
          <a:xfrm flipH="1">
            <a:off x="8718095" y="1512556"/>
            <a:ext cx="1238085" cy="258333"/>
          </a:xfrm>
          <a:prstGeom prst="roundRect">
            <a:avLst>
              <a:gd name="adj" fmla="val 50000"/>
            </a:avLst>
          </a:prstGeom>
          <a:solidFill>
            <a:srgbClr val="95C11F"/>
          </a:solidFill>
          <a:ln w="2857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en-US" sz="1400" i="0" u="none" strike="noStrike" kern="1200" cap="none" spc="0" normalizeH="0" baseline="0" noProof="0" dirty="0" err="1">
                <a:ln>
                  <a:noFill/>
                </a:ln>
                <a:solidFill>
                  <a:schemeClr val="bg1"/>
                </a:solidFill>
                <a:effectLst/>
                <a:uLnTx/>
                <a:uFillTx/>
                <a:latin typeface="Arial"/>
                <a:ea typeface="Calibri" pitchFamily="34" charset="0"/>
                <a:cs typeface="Times New Roman" pitchFamily="18" charset="0"/>
              </a:rPr>
              <a:t>Adulthood</a:t>
            </a:r>
            <a:endParaRPr kumimoji="0" lang="de-CH" altLang="en-US" sz="1400" i="0" u="none" strike="noStrike" kern="1200" cap="none" spc="0" normalizeH="0" baseline="0" noProof="0" dirty="0">
              <a:ln>
                <a:noFill/>
              </a:ln>
              <a:solidFill>
                <a:schemeClr val="bg1"/>
              </a:solidFill>
              <a:effectLst/>
              <a:uLnTx/>
              <a:uFillTx/>
              <a:latin typeface="Arial"/>
              <a:ea typeface="Calibri" pitchFamily="34" charset="0"/>
              <a:cs typeface="Times New Roman" pitchFamily="18" charset="0"/>
            </a:endParaRPr>
          </a:p>
        </p:txBody>
      </p:sp>
      <p:grpSp>
        <p:nvGrpSpPr>
          <p:cNvPr id="19" name="Gruppo 18">
            <a:extLst>
              <a:ext uri="{FF2B5EF4-FFF2-40B4-BE49-F238E27FC236}">
                <a16:creationId xmlns:a16="http://schemas.microsoft.com/office/drawing/2014/main" id="{85EA4A60-4918-9714-4442-50D9B6187070}"/>
              </a:ext>
            </a:extLst>
          </p:cNvPr>
          <p:cNvGrpSpPr/>
          <p:nvPr/>
        </p:nvGrpSpPr>
        <p:grpSpPr>
          <a:xfrm>
            <a:off x="3899817" y="1261745"/>
            <a:ext cx="817697" cy="817696"/>
            <a:chOff x="2636167" y="1222131"/>
            <a:chExt cx="1116391" cy="1116390"/>
          </a:xfrm>
        </p:grpSpPr>
        <p:sp>
          <p:nvSpPr>
            <p:cNvPr id="18" name="Ovale 8">
              <a:extLst>
                <a:ext uri="{FF2B5EF4-FFF2-40B4-BE49-F238E27FC236}">
                  <a16:creationId xmlns:a16="http://schemas.microsoft.com/office/drawing/2014/main" id="{AFF63481-6DB7-CF62-6F87-F63EB6C070F3}"/>
                </a:ext>
              </a:extLst>
            </p:cNvPr>
            <p:cNvSpPr/>
            <p:nvPr/>
          </p:nvSpPr>
          <p:spPr>
            <a:xfrm>
              <a:off x="2636167" y="1222131"/>
              <a:ext cx="1116391" cy="1116390"/>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p>
          </p:txBody>
        </p:sp>
        <p:pic>
          <p:nvPicPr>
            <p:cNvPr id="17" name="Graphic 26" descr="Baby with solid fill">
              <a:extLst>
                <a:ext uri="{FF2B5EF4-FFF2-40B4-BE49-F238E27FC236}">
                  <a16:creationId xmlns:a16="http://schemas.microsoft.com/office/drawing/2014/main" id="{2E73DF0B-BB0F-4CB5-4441-3AAB69E7CB4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28384" y="1314349"/>
              <a:ext cx="931956" cy="931955"/>
            </a:xfrm>
            <a:prstGeom prst="rect">
              <a:avLst/>
            </a:prstGeom>
          </p:spPr>
        </p:pic>
      </p:grpSp>
      <p:sp>
        <p:nvSpPr>
          <p:cNvPr id="21" name="Ovale 8">
            <a:extLst>
              <a:ext uri="{FF2B5EF4-FFF2-40B4-BE49-F238E27FC236}">
                <a16:creationId xmlns:a16="http://schemas.microsoft.com/office/drawing/2014/main" id="{F14AD111-AD60-F38F-26D3-5324CB453B85}"/>
              </a:ext>
            </a:extLst>
          </p:cNvPr>
          <p:cNvSpPr/>
          <p:nvPr/>
        </p:nvSpPr>
        <p:spPr>
          <a:xfrm>
            <a:off x="6650637" y="1261745"/>
            <a:ext cx="817697" cy="817696"/>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31" name="Graphic 49">
            <a:extLst>
              <a:ext uri="{FF2B5EF4-FFF2-40B4-BE49-F238E27FC236}">
                <a16:creationId xmlns:a16="http://schemas.microsoft.com/office/drawing/2014/main" id="{8C9F9B9D-B6A5-61E5-4AA5-2AB8D440CB7C}"/>
              </a:ext>
            </a:extLst>
          </p:cNvPr>
          <p:cNvSpPr/>
          <p:nvPr/>
        </p:nvSpPr>
        <p:spPr>
          <a:xfrm>
            <a:off x="6843508" y="1398271"/>
            <a:ext cx="441212" cy="498998"/>
          </a:xfrm>
          <a:custGeom>
            <a:avLst/>
            <a:gdLst>
              <a:gd name="connsiteX0" fmla="*/ 27628 w 2301729"/>
              <a:gd name="connsiteY0" fmla="*/ 2596226 h 2603199"/>
              <a:gd name="connsiteX1" fmla="*/ 732 w 2301729"/>
              <a:gd name="connsiteY1" fmla="*/ 2474775 h 2603199"/>
              <a:gd name="connsiteX2" fmla="*/ 172370 w 2301729"/>
              <a:gd name="connsiteY2" fmla="*/ 1959728 h 2603199"/>
              <a:gd name="connsiteX3" fmla="*/ 254346 w 2301729"/>
              <a:gd name="connsiteY3" fmla="*/ 1933892 h 2603199"/>
              <a:gd name="connsiteX4" fmla="*/ 790428 w 2301729"/>
              <a:gd name="connsiteY4" fmla="*/ 1799941 h 2603199"/>
              <a:gd name="connsiteX5" fmla="*/ 847008 w 2301729"/>
              <a:gd name="connsiteY5" fmla="*/ 1809007 h 2603199"/>
              <a:gd name="connsiteX6" fmla="*/ 1013238 w 2301729"/>
              <a:gd name="connsiteY6" fmla="*/ 1978678 h 2603199"/>
              <a:gd name="connsiteX7" fmla="*/ 1169414 w 2301729"/>
              <a:gd name="connsiteY7" fmla="*/ 2140166 h 2603199"/>
              <a:gd name="connsiteX8" fmla="*/ 1337046 w 2301729"/>
              <a:gd name="connsiteY8" fmla="*/ 1972965 h 2603199"/>
              <a:gd name="connsiteX9" fmla="*/ 1512897 w 2301729"/>
              <a:gd name="connsiteY9" fmla="*/ 1801563 h 2603199"/>
              <a:gd name="connsiteX10" fmla="*/ 1535571 w 2301729"/>
              <a:gd name="connsiteY10" fmla="*/ 1797238 h 2603199"/>
              <a:gd name="connsiteX11" fmla="*/ 2094206 w 2301729"/>
              <a:gd name="connsiteY11" fmla="*/ 1936309 h 2603199"/>
              <a:gd name="connsiteX12" fmla="*/ 2194217 w 2301729"/>
              <a:gd name="connsiteY12" fmla="*/ 1989523 h 2603199"/>
              <a:gd name="connsiteX13" fmla="*/ 2298174 w 2301729"/>
              <a:gd name="connsiteY13" fmla="*/ 2384074 h 2603199"/>
              <a:gd name="connsiteX14" fmla="*/ 2301729 w 2301729"/>
              <a:gd name="connsiteY14" fmla="*/ 2502816 h 2603199"/>
              <a:gd name="connsiteX15" fmla="*/ 2293913 w 2301729"/>
              <a:gd name="connsiteY15" fmla="*/ 2568840 h 2603199"/>
              <a:gd name="connsiteX16" fmla="*/ 2199045 w 2301729"/>
              <a:gd name="connsiteY16" fmla="*/ 2568955 h 2603199"/>
              <a:gd name="connsiteX17" fmla="*/ 2189518 w 2301729"/>
              <a:gd name="connsiteY17" fmla="*/ 2452102 h 2603199"/>
              <a:gd name="connsiteX18" fmla="*/ 2110256 w 2301729"/>
              <a:gd name="connsiteY18" fmla="*/ 2062122 h 2603199"/>
              <a:gd name="connsiteX19" fmla="*/ 1749356 w 2301729"/>
              <a:gd name="connsiteY19" fmla="*/ 1961866 h 2603199"/>
              <a:gd name="connsiteX20" fmla="*/ 1554504 w 2301729"/>
              <a:gd name="connsiteY20" fmla="*/ 1912229 h 2603199"/>
              <a:gd name="connsiteX21" fmla="*/ 1376105 w 2301729"/>
              <a:gd name="connsiteY21" fmla="*/ 2090325 h 2603199"/>
              <a:gd name="connsiteX22" fmla="*/ 1183559 w 2301729"/>
              <a:gd name="connsiteY22" fmla="*/ 2272127 h 2603199"/>
              <a:gd name="connsiteX23" fmla="*/ 1141279 w 2301729"/>
              <a:gd name="connsiteY23" fmla="*/ 2266073 h 2603199"/>
              <a:gd name="connsiteX24" fmla="*/ 808620 w 2301729"/>
              <a:gd name="connsiteY24" fmla="*/ 1925829 h 2603199"/>
              <a:gd name="connsiteX25" fmla="*/ 795684 w 2301729"/>
              <a:gd name="connsiteY25" fmla="*/ 1912367 h 2603199"/>
              <a:gd name="connsiteX26" fmla="*/ 769953 w 2301729"/>
              <a:gd name="connsiteY26" fmla="*/ 1918205 h 2603199"/>
              <a:gd name="connsiteX27" fmla="*/ 311669 w 2301729"/>
              <a:gd name="connsiteY27" fmla="*/ 2032734 h 2603199"/>
              <a:gd name="connsiteX28" fmla="*/ 217484 w 2301729"/>
              <a:gd name="connsiteY28" fmla="*/ 2057655 h 2603199"/>
              <a:gd name="connsiteX29" fmla="*/ 201769 w 2301729"/>
              <a:gd name="connsiteY29" fmla="*/ 2073476 h 2603199"/>
              <a:gd name="connsiteX30" fmla="*/ 111190 w 2301729"/>
              <a:gd name="connsiteY30" fmla="*/ 2439892 h 2603199"/>
              <a:gd name="connsiteX31" fmla="*/ 107603 w 2301729"/>
              <a:gd name="connsiteY31" fmla="*/ 2534438 h 2603199"/>
              <a:gd name="connsiteX32" fmla="*/ 99752 w 2301729"/>
              <a:gd name="connsiteY32" fmla="*/ 2575980 h 2603199"/>
              <a:gd name="connsiteX33" fmla="*/ 27628 w 2301729"/>
              <a:gd name="connsiteY33" fmla="*/ 2596228 h 2603199"/>
              <a:gd name="connsiteX34" fmla="*/ 1124450 w 2301729"/>
              <a:gd name="connsiteY34" fmla="*/ 1652651 h 2603199"/>
              <a:gd name="connsiteX35" fmla="*/ 966266 w 2301729"/>
              <a:gd name="connsiteY35" fmla="*/ 1603831 h 2603199"/>
              <a:gd name="connsiteX36" fmla="*/ 767454 w 2301729"/>
              <a:gd name="connsiteY36" fmla="*/ 1429789 h 2603199"/>
              <a:gd name="connsiteX37" fmla="*/ 623747 w 2301729"/>
              <a:gd name="connsiteY37" fmla="*/ 1166665 h 2603199"/>
              <a:gd name="connsiteX38" fmla="*/ 607029 w 2301729"/>
              <a:gd name="connsiteY38" fmla="*/ 1123140 h 2603199"/>
              <a:gd name="connsiteX39" fmla="*/ 591905 w 2301729"/>
              <a:gd name="connsiteY39" fmla="*/ 1119244 h 2603199"/>
              <a:gd name="connsiteX40" fmla="*/ 439081 w 2301729"/>
              <a:gd name="connsiteY40" fmla="*/ 954416 h 2603199"/>
              <a:gd name="connsiteX41" fmla="*/ 400502 w 2301729"/>
              <a:gd name="connsiteY41" fmla="*/ 834216 h 2603199"/>
              <a:gd name="connsiteX42" fmla="*/ 411292 w 2301729"/>
              <a:gd name="connsiteY42" fmla="*/ 762528 h 2603199"/>
              <a:gd name="connsiteX43" fmla="*/ 418197 w 2301729"/>
              <a:gd name="connsiteY43" fmla="*/ 750825 h 2603199"/>
              <a:gd name="connsiteX44" fmla="*/ 406432 w 2301729"/>
              <a:gd name="connsiteY44" fmla="*/ 734568 h 2603199"/>
              <a:gd name="connsiteX45" fmla="*/ 367912 w 2301729"/>
              <a:gd name="connsiteY45" fmla="*/ 472007 h 2603199"/>
              <a:gd name="connsiteX46" fmla="*/ 609283 w 2301729"/>
              <a:gd name="connsiteY46" fmla="*/ 214151 h 2603199"/>
              <a:gd name="connsiteX47" fmla="*/ 682538 w 2301729"/>
              <a:gd name="connsiteY47" fmla="*/ 158652 h 2603199"/>
              <a:gd name="connsiteX48" fmla="*/ 1030265 w 2301729"/>
              <a:gd name="connsiteY48" fmla="*/ 4567 h 2603199"/>
              <a:gd name="connsiteX49" fmla="*/ 1243196 w 2301729"/>
              <a:gd name="connsiteY49" fmla="*/ 5870 h 2603199"/>
              <a:gd name="connsiteX50" fmla="*/ 1480747 w 2301729"/>
              <a:gd name="connsiteY50" fmla="*/ 76349 h 2603199"/>
              <a:gd name="connsiteX51" fmla="*/ 1766100 w 2301729"/>
              <a:gd name="connsiteY51" fmla="*/ 482835 h 2603199"/>
              <a:gd name="connsiteX52" fmla="*/ 1777336 w 2301729"/>
              <a:gd name="connsiteY52" fmla="*/ 666854 h 2603199"/>
              <a:gd name="connsiteX53" fmla="*/ 1775280 w 2301729"/>
              <a:gd name="connsiteY53" fmla="*/ 706100 h 2603199"/>
              <a:gd name="connsiteX54" fmla="*/ 1797705 w 2301729"/>
              <a:gd name="connsiteY54" fmla="*/ 706100 h 2603199"/>
              <a:gd name="connsiteX55" fmla="*/ 1904602 w 2301729"/>
              <a:gd name="connsiteY55" fmla="*/ 829462 h 2603199"/>
              <a:gd name="connsiteX56" fmla="*/ 1854048 w 2301729"/>
              <a:gd name="connsiteY56" fmla="*/ 973646 h 2603199"/>
              <a:gd name="connsiteX57" fmla="*/ 1709185 w 2301729"/>
              <a:gd name="connsiteY57" fmla="*/ 1114487 h 2603199"/>
              <a:gd name="connsiteX58" fmla="*/ 1689622 w 2301729"/>
              <a:gd name="connsiteY58" fmla="*/ 1127557 h 2603199"/>
              <a:gd name="connsiteX59" fmla="*/ 1617470 w 2301729"/>
              <a:gd name="connsiteY59" fmla="*/ 1299963 h 2603199"/>
              <a:gd name="connsiteX60" fmla="*/ 1344204 w 2301729"/>
              <a:gd name="connsiteY60" fmla="*/ 1613716 h 2603199"/>
              <a:gd name="connsiteX61" fmla="*/ 1124451 w 2301729"/>
              <a:gd name="connsiteY61" fmla="*/ 1652650 h 2603199"/>
              <a:gd name="connsiteX62" fmla="*/ 1232488 w 2301729"/>
              <a:gd name="connsiteY62" fmla="*/ 1538070 h 2603199"/>
              <a:gd name="connsiteX63" fmla="*/ 1383095 w 2301729"/>
              <a:gd name="connsiteY63" fmla="*/ 1444382 h 2603199"/>
              <a:gd name="connsiteX64" fmla="*/ 1512567 w 2301729"/>
              <a:gd name="connsiteY64" fmla="*/ 1264262 h 2603199"/>
              <a:gd name="connsiteX65" fmla="*/ 1587585 w 2301729"/>
              <a:gd name="connsiteY65" fmla="*/ 1084942 h 2603199"/>
              <a:gd name="connsiteX66" fmla="*/ 1672217 w 2301729"/>
              <a:gd name="connsiteY66" fmla="*/ 1004532 h 2603199"/>
              <a:gd name="connsiteX67" fmla="*/ 1701955 w 2301729"/>
              <a:gd name="connsiteY67" fmla="*/ 999003 h 2603199"/>
              <a:gd name="connsiteX68" fmla="*/ 1784026 w 2301729"/>
              <a:gd name="connsiteY68" fmla="*/ 854833 h 2603199"/>
              <a:gd name="connsiteX69" fmla="*/ 1767161 w 2301729"/>
              <a:gd name="connsiteY69" fmla="*/ 833260 h 2603199"/>
              <a:gd name="connsiteX70" fmla="*/ 1677242 w 2301729"/>
              <a:gd name="connsiteY70" fmla="*/ 850247 h 2603199"/>
              <a:gd name="connsiteX71" fmla="*/ 1658063 w 2301729"/>
              <a:gd name="connsiteY71" fmla="*/ 784901 h 2603199"/>
              <a:gd name="connsiteX72" fmla="*/ 1652337 w 2301729"/>
              <a:gd name="connsiteY72" fmla="*/ 742223 h 2603199"/>
              <a:gd name="connsiteX73" fmla="*/ 1276192 w 2301729"/>
              <a:gd name="connsiteY73" fmla="*/ 632842 h 2603199"/>
              <a:gd name="connsiteX74" fmla="*/ 1012511 w 2301729"/>
              <a:gd name="connsiteY74" fmla="*/ 634638 h 2603199"/>
              <a:gd name="connsiteX75" fmla="*/ 664917 w 2301729"/>
              <a:gd name="connsiteY75" fmla="*/ 733003 h 2603199"/>
              <a:gd name="connsiteX76" fmla="*/ 636097 w 2301729"/>
              <a:gd name="connsiteY76" fmla="*/ 790583 h 2603199"/>
              <a:gd name="connsiteX77" fmla="*/ 630149 w 2301729"/>
              <a:gd name="connsiteY77" fmla="*/ 829580 h 2603199"/>
              <a:gd name="connsiteX78" fmla="*/ 584338 w 2301729"/>
              <a:gd name="connsiteY78" fmla="*/ 856107 h 2603199"/>
              <a:gd name="connsiteX79" fmla="*/ 542704 w 2301729"/>
              <a:gd name="connsiteY79" fmla="*/ 843907 h 2603199"/>
              <a:gd name="connsiteX80" fmla="*/ 513338 w 2301729"/>
              <a:gd name="connsiteY80" fmla="*/ 832923 h 2603199"/>
              <a:gd name="connsiteX81" fmla="*/ 524686 w 2301729"/>
              <a:gd name="connsiteY81" fmla="*/ 870415 h 2603199"/>
              <a:gd name="connsiteX82" fmla="*/ 591037 w 2301729"/>
              <a:gd name="connsiteY82" fmla="*/ 991442 h 2603199"/>
              <a:gd name="connsiteX83" fmla="*/ 612269 w 2301729"/>
              <a:gd name="connsiteY83" fmla="*/ 1013401 h 2603199"/>
              <a:gd name="connsiteX84" fmla="*/ 634880 w 2301729"/>
              <a:gd name="connsiteY84" fmla="*/ 1011084 h 2603199"/>
              <a:gd name="connsiteX85" fmla="*/ 707874 w 2301729"/>
              <a:gd name="connsiteY85" fmla="*/ 1077627 h 2603199"/>
              <a:gd name="connsiteX86" fmla="*/ 814223 w 2301729"/>
              <a:gd name="connsiteY86" fmla="*/ 1309613 h 2603199"/>
              <a:gd name="connsiteX87" fmla="*/ 904685 w 2301729"/>
              <a:gd name="connsiteY87" fmla="*/ 1416244 h 2603199"/>
              <a:gd name="connsiteX88" fmla="*/ 1101776 w 2301729"/>
              <a:gd name="connsiteY88" fmla="*/ 1537922 h 2603199"/>
              <a:gd name="connsiteX89" fmla="*/ 1232488 w 2301729"/>
              <a:gd name="connsiteY89" fmla="*/ 1538061 h 2603199"/>
              <a:gd name="connsiteX90" fmla="*/ 843506 w 2301729"/>
              <a:gd name="connsiteY90" fmla="*/ 1022683 h 2603199"/>
              <a:gd name="connsiteX91" fmla="*/ 812244 w 2301729"/>
              <a:gd name="connsiteY91" fmla="*/ 974716 h 2603199"/>
              <a:gd name="connsiteX92" fmla="*/ 843506 w 2301729"/>
              <a:gd name="connsiteY92" fmla="*/ 926749 h 2603199"/>
              <a:gd name="connsiteX93" fmla="*/ 923871 w 2301729"/>
              <a:gd name="connsiteY93" fmla="*/ 918900 h 2603199"/>
              <a:gd name="connsiteX94" fmla="*/ 1004235 w 2301729"/>
              <a:gd name="connsiteY94" fmla="*/ 926749 h 2603199"/>
              <a:gd name="connsiteX95" fmla="*/ 1035497 w 2301729"/>
              <a:gd name="connsiteY95" fmla="*/ 974716 h 2603199"/>
              <a:gd name="connsiteX96" fmla="*/ 1004235 w 2301729"/>
              <a:gd name="connsiteY96" fmla="*/ 1022683 h 2603199"/>
              <a:gd name="connsiteX97" fmla="*/ 923871 w 2301729"/>
              <a:gd name="connsiteY97" fmla="*/ 1030532 h 2603199"/>
              <a:gd name="connsiteX98" fmla="*/ 843506 w 2301729"/>
              <a:gd name="connsiteY98" fmla="*/ 1022683 h 2603199"/>
              <a:gd name="connsiteX99" fmla="*/ 1290013 w 2301729"/>
              <a:gd name="connsiteY99" fmla="*/ 1022683 h 2603199"/>
              <a:gd name="connsiteX100" fmla="*/ 1258751 w 2301729"/>
              <a:gd name="connsiteY100" fmla="*/ 974716 h 2603199"/>
              <a:gd name="connsiteX101" fmla="*/ 1290013 w 2301729"/>
              <a:gd name="connsiteY101" fmla="*/ 926749 h 2603199"/>
              <a:gd name="connsiteX102" fmla="*/ 1370378 w 2301729"/>
              <a:gd name="connsiteY102" fmla="*/ 918900 h 2603199"/>
              <a:gd name="connsiteX103" fmla="*/ 1450742 w 2301729"/>
              <a:gd name="connsiteY103" fmla="*/ 926749 h 2603199"/>
              <a:gd name="connsiteX104" fmla="*/ 1482004 w 2301729"/>
              <a:gd name="connsiteY104" fmla="*/ 974716 h 2603199"/>
              <a:gd name="connsiteX105" fmla="*/ 1450742 w 2301729"/>
              <a:gd name="connsiteY105" fmla="*/ 1022683 h 2603199"/>
              <a:gd name="connsiteX106" fmla="*/ 1370378 w 2301729"/>
              <a:gd name="connsiteY106" fmla="*/ 1030532 h 2603199"/>
              <a:gd name="connsiteX107" fmla="*/ 1290013 w 2301729"/>
              <a:gd name="connsiteY107" fmla="*/ 1022683 h 2603199"/>
              <a:gd name="connsiteX108" fmla="*/ 545078 w 2301729"/>
              <a:gd name="connsiteY108" fmla="*/ 700987 h 2603199"/>
              <a:gd name="connsiteX109" fmla="*/ 609111 w 2301729"/>
              <a:gd name="connsiteY109" fmla="*/ 636892 h 2603199"/>
              <a:gd name="connsiteX110" fmla="*/ 986661 w 2301729"/>
              <a:gd name="connsiteY110" fmla="*/ 525858 h 2603199"/>
              <a:gd name="connsiteX111" fmla="*/ 1150613 w 2301729"/>
              <a:gd name="connsiteY111" fmla="*/ 519812 h 2603199"/>
              <a:gd name="connsiteX112" fmla="*/ 1380197 w 2301729"/>
              <a:gd name="connsiteY112" fmla="*/ 533806 h 2603199"/>
              <a:gd name="connsiteX113" fmla="*/ 1421581 w 2301729"/>
              <a:gd name="connsiteY113" fmla="*/ 537448 h 2603199"/>
              <a:gd name="connsiteX114" fmla="*/ 1393676 w 2301729"/>
              <a:gd name="connsiteY114" fmla="*/ 458530 h 2603199"/>
              <a:gd name="connsiteX115" fmla="*/ 1278773 w 2301729"/>
              <a:gd name="connsiteY115" fmla="*/ 341673 h 2603199"/>
              <a:gd name="connsiteX116" fmla="*/ 941312 w 2301729"/>
              <a:gd name="connsiteY116" fmla="*/ 249242 h 2603199"/>
              <a:gd name="connsiteX117" fmla="*/ 464982 w 2301729"/>
              <a:gd name="connsiteY117" fmla="*/ 533056 h 2603199"/>
              <a:gd name="connsiteX118" fmla="*/ 512380 w 2301729"/>
              <a:gd name="connsiteY118" fmla="*/ 689705 h 2603199"/>
              <a:gd name="connsiteX119" fmla="*/ 536182 w 2301729"/>
              <a:gd name="connsiteY119" fmla="*/ 713078 h 2603199"/>
              <a:gd name="connsiteX120" fmla="*/ 545078 w 2301729"/>
              <a:gd name="connsiteY120" fmla="*/ 700987 h 2603199"/>
              <a:gd name="connsiteX121" fmla="*/ 1663538 w 2301729"/>
              <a:gd name="connsiteY121" fmla="*/ 552606 h 2603199"/>
              <a:gd name="connsiteX122" fmla="*/ 1482456 w 2301729"/>
              <a:gd name="connsiteY122" fmla="*/ 202985 h 2603199"/>
              <a:gd name="connsiteX123" fmla="*/ 1208173 w 2301729"/>
              <a:gd name="connsiteY123" fmla="*/ 112679 h 2603199"/>
              <a:gd name="connsiteX124" fmla="*/ 948300 w 2301729"/>
              <a:gd name="connsiteY124" fmla="*/ 131397 h 2603199"/>
              <a:gd name="connsiteX125" fmla="*/ 991288 w 2301729"/>
              <a:gd name="connsiteY125" fmla="*/ 140294 h 2603199"/>
              <a:gd name="connsiteX126" fmla="*/ 1519053 w 2301729"/>
              <a:gd name="connsiteY126" fmla="*/ 469927 h 2603199"/>
              <a:gd name="connsiteX127" fmla="*/ 1537797 w 2301729"/>
              <a:gd name="connsiteY127" fmla="*/ 563555 h 2603199"/>
              <a:gd name="connsiteX128" fmla="*/ 1570814 w 2301729"/>
              <a:gd name="connsiteY128" fmla="*/ 577157 h 2603199"/>
              <a:gd name="connsiteX129" fmla="*/ 1634476 w 2301729"/>
              <a:gd name="connsiteY129" fmla="*/ 603092 h 2603199"/>
              <a:gd name="connsiteX130" fmla="*/ 1665142 w 2301729"/>
              <a:gd name="connsiteY130" fmla="*/ 617652 h 2603199"/>
              <a:gd name="connsiteX131" fmla="*/ 1666335 w 2301729"/>
              <a:gd name="connsiteY131" fmla="*/ 606932 h 2603199"/>
              <a:gd name="connsiteX132" fmla="*/ 1663537 w 2301729"/>
              <a:gd name="connsiteY132" fmla="*/ 552606 h 2603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2301729" h="2603199">
                <a:moveTo>
                  <a:pt x="27628" y="2596226"/>
                </a:moveTo>
                <a:cubicBezTo>
                  <a:pt x="-505" y="2581514"/>
                  <a:pt x="-1425" y="2577359"/>
                  <a:pt x="732" y="2474775"/>
                </a:cubicBezTo>
                <a:cubicBezTo>
                  <a:pt x="6742" y="2188909"/>
                  <a:pt x="66895" y="2008401"/>
                  <a:pt x="172370" y="1959728"/>
                </a:cubicBezTo>
                <a:cubicBezTo>
                  <a:pt x="182093" y="1955241"/>
                  <a:pt x="218982" y="1943615"/>
                  <a:pt x="254346" y="1933892"/>
                </a:cubicBezTo>
                <a:cubicBezTo>
                  <a:pt x="319516" y="1915975"/>
                  <a:pt x="749843" y="1808449"/>
                  <a:pt x="790428" y="1799941"/>
                </a:cubicBezTo>
                <a:cubicBezTo>
                  <a:pt x="816195" y="1794540"/>
                  <a:pt x="832430" y="1797141"/>
                  <a:pt x="847008" y="1809007"/>
                </a:cubicBezTo>
                <a:cubicBezTo>
                  <a:pt x="852538" y="1813508"/>
                  <a:pt x="927341" y="1889860"/>
                  <a:pt x="1013238" y="1978678"/>
                </a:cubicBezTo>
                <a:lnTo>
                  <a:pt x="1169414" y="2140166"/>
                </a:lnTo>
                <a:lnTo>
                  <a:pt x="1337046" y="1972965"/>
                </a:lnTo>
                <a:cubicBezTo>
                  <a:pt x="1429244" y="1881004"/>
                  <a:pt x="1508377" y="1803874"/>
                  <a:pt x="1512897" y="1801563"/>
                </a:cubicBezTo>
                <a:cubicBezTo>
                  <a:pt x="1517417" y="1799253"/>
                  <a:pt x="1527621" y="1797307"/>
                  <a:pt x="1535571" y="1797238"/>
                </a:cubicBezTo>
                <a:cubicBezTo>
                  <a:pt x="1547281" y="1797146"/>
                  <a:pt x="1894823" y="1883657"/>
                  <a:pt x="2094206" y="1936309"/>
                </a:cubicBezTo>
                <a:cubicBezTo>
                  <a:pt x="2146600" y="1950145"/>
                  <a:pt x="2169029" y="1962079"/>
                  <a:pt x="2194217" y="1989523"/>
                </a:cubicBezTo>
                <a:cubicBezTo>
                  <a:pt x="2255574" y="2056373"/>
                  <a:pt x="2287480" y="2177464"/>
                  <a:pt x="2298174" y="2384074"/>
                </a:cubicBezTo>
                <a:cubicBezTo>
                  <a:pt x="2300111" y="2421488"/>
                  <a:pt x="2301711" y="2474922"/>
                  <a:pt x="2301729" y="2502816"/>
                </a:cubicBezTo>
                <a:cubicBezTo>
                  <a:pt x="2301752" y="2548588"/>
                  <a:pt x="2300997" y="2555025"/>
                  <a:pt x="2293913" y="2568840"/>
                </a:cubicBezTo>
                <a:cubicBezTo>
                  <a:pt x="2274547" y="2606609"/>
                  <a:pt x="2221202" y="2606673"/>
                  <a:pt x="2199045" y="2568955"/>
                </a:cubicBezTo>
                <a:cubicBezTo>
                  <a:pt x="2192412" y="2557663"/>
                  <a:pt x="2191704" y="2548986"/>
                  <a:pt x="2189518" y="2452102"/>
                </a:cubicBezTo>
                <a:cubicBezTo>
                  <a:pt x="2184639" y="2235911"/>
                  <a:pt x="2158103" y="2105352"/>
                  <a:pt x="2110256" y="2062122"/>
                </a:cubicBezTo>
                <a:cubicBezTo>
                  <a:pt x="2096284" y="2049499"/>
                  <a:pt x="2128490" y="2058445"/>
                  <a:pt x="1749356" y="1961866"/>
                </a:cubicBezTo>
                <a:lnTo>
                  <a:pt x="1554504" y="1912229"/>
                </a:lnTo>
                <a:lnTo>
                  <a:pt x="1376105" y="2090325"/>
                </a:lnTo>
                <a:cubicBezTo>
                  <a:pt x="1221839" y="2244327"/>
                  <a:pt x="1195791" y="2268921"/>
                  <a:pt x="1183559" y="2272127"/>
                </a:cubicBezTo>
                <a:cubicBezTo>
                  <a:pt x="1169526" y="2275806"/>
                  <a:pt x="1155789" y="2273838"/>
                  <a:pt x="1141279" y="2266073"/>
                </a:cubicBezTo>
                <a:cubicBezTo>
                  <a:pt x="1136064" y="2263281"/>
                  <a:pt x="950919" y="2073915"/>
                  <a:pt x="808620" y="1925829"/>
                </a:cubicBezTo>
                <a:lnTo>
                  <a:pt x="795684" y="1912367"/>
                </a:lnTo>
                <a:lnTo>
                  <a:pt x="769953" y="1918205"/>
                </a:lnTo>
                <a:cubicBezTo>
                  <a:pt x="713473" y="1931020"/>
                  <a:pt x="400178" y="2009314"/>
                  <a:pt x="311669" y="2032734"/>
                </a:cubicBezTo>
                <a:lnTo>
                  <a:pt x="217484" y="2057655"/>
                </a:lnTo>
                <a:lnTo>
                  <a:pt x="201769" y="2073476"/>
                </a:lnTo>
                <a:cubicBezTo>
                  <a:pt x="152590" y="2122989"/>
                  <a:pt x="121894" y="2247159"/>
                  <a:pt x="111190" y="2439892"/>
                </a:cubicBezTo>
                <a:cubicBezTo>
                  <a:pt x="109218" y="2475388"/>
                  <a:pt x="107604" y="2517933"/>
                  <a:pt x="107603" y="2534438"/>
                </a:cubicBezTo>
                <a:cubicBezTo>
                  <a:pt x="107601" y="2559814"/>
                  <a:pt x="106389" y="2566228"/>
                  <a:pt x="99752" y="2575980"/>
                </a:cubicBezTo>
                <a:cubicBezTo>
                  <a:pt x="81520" y="2602770"/>
                  <a:pt x="54591" y="2610330"/>
                  <a:pt x="27628" y="2596228"/>
                </a:cubicBezTo>
                <a:close/>
                <a:moveTo>
                  <a:pt x="1124450" y="1652651"/>
                </a:moveTo>
                <a:cubicBezTo>
                  <a:pt x="1067951" y="1645745"/>
                  <a:pt x="1010803" y="1628108"/>
                  <a:pt x="966266" y="1603831"/>
                </a:cubicBezTo>
                <a:cubicBezTo>
                  <a:pt x="904429" y="1570125"/>
                  <a:pt x="830793" y="1505663"/>
                  <a:pt x="767454" y="1429789"/>
                </a:cubicBezTo>
                <a:cubicBezTo>
                  <a:pt x="709938" y="1360891"/>
                  <a:pt x="670888" y="1289391"/>
                  <a:pt x="623747" y="1166665"/>
                </a:cubicBezTo>
                <a:lnTo>
                  <a:pt x="607029" y="1123140"/>
                </a:lnTo>
                <a:lnTo>
                  <a:pt x="591905" y="1119244"/>
                </a:lnTo>
                <a:cubicBezTo>
                  <a:pt x="533158" y="1104109"/>
                  <a:pt x="478379" y="1045026"/>
                  <a:pt x="439081" y="954416"/>
                </a:cubicBezTo>
                <a:cubicBezTo>
                  <a:pt x="422291" y="915703"/>
                  <a:pt x="405678" y="863941"/>
                  <a:pt x="400502" y="834216"/>
                </a:cubicBezTo>
                <a:cubicBezTo>
                  <a:pt x="395896" y="807764"/>
                  <a:pt x="399763" y="782069"/>
                  <a:pt x="411292" y="762528"/>
                </a:cubicBezTo>
                <a:lnTo>
                  <a:pt x="418197" y="750825"/>
                </a:lnTo>
                <a:lnTo>
                  <a:pt x="406432" y="734568"/>
                </a:lnTo>
                <a:cubicBezTo>
                  <a:pt x="348662" y="654740"/>
                  <a:pt x="335964" y="568188"/>
                  <a:pt x="367912" y="472007"/>
                </a:cubicBezTo>
                <a:cubicBezTo>
                  <a:pt x="403248" y="365630"/>
                  <a:pt x="487526" y="275596"/>
                  <a:pt x="609283" y="214151"/>
                </a:cubicBezTo>
                <a:cubicBezTo>
                  <a:pt x="641110" y="198089"/>
                  <a:pt x="649583" y="191670"/>
                  <a:pt x="682538" y="158652"/>
                </a:cubicBezTo>
                <a:cubicBezTo>
                  <a:pt x="769343" y="71682"/>
                  <a:pt x="878831" y="23166"/>
                  <a:pt x="1030265" y="4567"/>
                </a:cubicBezTo>
                <a:cubicBezTo>
                  <a:pt x="1084141" y="-2049"/>
                  <a:pt x="1197129" y="-1358"/>
                  <a:pt x="1243196" y="5870"/>
                </a:cubicBezTo>
                <a:cubicBezTo>
                  <a:pt x="1326843" y="18995"/>
                  <a:pt x="1415377" y="45262"/>
                  <a:pt x="1480747" y="76349"/>
                </a:cubicBezTo>
                <a:cubicBezTo>
                  <a:pt x="1637928" y="151095"/>
                  <a:pt x="1735835" y="290563"/>
                  <a:pt x="1766100" y="482835"/>
                </a:cubicBezTo>
                <a:cubicBezTo>
                  <a:pt x="1774152" y="533989"/>
                  <a:pt x="1779611" y="623403"/>
                  <a:pt x="1777336" y="666854"/>
                </a:cubicBezTo>
                <a:lnTo>
                  <a:pt x="1775280" y="706100"/>
                </a:lnTo>
                <a:lnTo>
                  <a:pt x="1797705" y="706100"/>
                </a:lnTo>
                <a:cubicBezTo>
                  <a:pt x="1870732" y="706100"/>
                  <a:pt x="1916655" y="759096"/>
                  <a:pt x="1904602" y="829462"/>
                </a:cubicBezTo>
                <a:cubicBezTo>
                  <a:pt x="1898310" y="866190"/>
                  <a:pt x="1875940" y="929993"/>
                  <a:pt x="1854048" y="973646"/>
                </a:cubicBezTo>
                <a:cubicBezTo>
                  <a:pt x="1812997" y="1055505"/>
                  <a:pt x="1764541" y="1102615"/>
                  <a:pt x="1709185" y="1114487"/>
                </a:cubicBezTo>
                <a:cubicBezTo>
                  <a:pt x="1694758" y="1117581"/>
                  <a:pt x="1691571" y="1119710"/>
                  <a:pt x="1689622" y="1127557"/>
                </a:cubicBezTo>
                <a:cubicBezTo>
                  <a:pt x="1683998" y="1150197"/>
                  <a:pt x="1639636" y="1256198"/>
                  <a:pt x="1617470" y="1299963"/>
                </a:cubicBezTo>
                <a:cubicBezTo>
                  <a:pt x="1547515" y="1438082"/>
                  <a:pt x="1436958" y="1565019"/>
                  <a:pt x="1344204" y="1613716"/>
                </a:cubicBezTo>
                <a:cubicBezTo>
                  <a:pt x="1283198" y="1645745"/>
                  <a:pt x="1195329" y="1661313"/>
                  <a:pt x="1124451" y="1652650"/>
                </a:cubicBezTo>
                <a:close/>
                <a:moveTo>
                  <a:pt x="1232488" y="1538070"/>
                </a:moveTo>
                <a:cubicBezTo>
                  <a:pt x="1282854" y="1527401"/>
                  <a:pt x="1337799" y="1493221"/>
                  <a:pt x="1383095" y="1444382"/>
                </a:cubicBezTo>
                <a:cubicBezTo>
                  <a:pt x="1427333" y="1396685"/>
                  <a:pt x="1481978" y="1320664"/>
                  <a:pt x="1512567" y="1264262"/>
                </a:cubicBezTo>
                <a:cubicBezTo>
                  <a:pt x="1533154" y="1226303"/>
                  <a:pt x="1567248" y="1144806"/>
                  <a:pt x="1587585" y="1084942"/>
                </a:cubicBezTo>
                <a:cubicBezTo>
                  <a:pt x="1612333" y="1012093"/>
                  <a:pt x="1626327" y="998798"/>
                  <a:pt x="1672217" y="1004532"/>
                </a:cubicBezTo>
                <a:cubicBezTo>
                  <a:pt x="1688270" y="1006538"/>
                  <a:pt x="1692472" y="1005755"/>
                  <a:pt x="1701955" y="999003"/>
                </a:cubicBezTo>
                <a:cubicBezTo>
                  <a:pt x="1728425" y="980154"/>
                  <a:pt x="1763026" y="919372"/>
                  <a:pt x="1784026" y="854833"/>
                </a:cubicBezTo>
                <a:cubicBezTo>
                  <a:pt x="1797798" y="812507"/>
                  <a:pt x="1794965" y="808884"/>
                  <a:pt x="1767161" y="833260"/>
                </a:cubicBezTo>
                <a:cubicBezTo>
                  <a:pt x="1730827" y="865114"/>
                  <a:pt x="1701494" y="870655"/>
                  <a:pt x="1677242" y="850247"/>
                </a:cubicBezTo>
                <a:cubicBezTo>
                  <a:pt x="1658256" y="834270"/>
                  <a:pt x="1655368" y="824433"/>
                  <a:pt x="1658063" y="784901"/>
                </a:cubicBezTo>
                <a:cubicBezTo>
                  <a:pt x="1660373" y="751001"/>
                  <a:pt x="1660162" y="749422"/>
                  <a:pt x="1652337" y="742223"/>
                </a:cubicBezTo>
                <a:cubicBezTo>
                  <a:pt x="1596099" y="690478"/>
                  <a:pt x="1448559" y="647575"/>
                  <a:pt x="1276192" y="632842"/>
                </a:cubicBezTo>
                <a:cubicBezTo>
                  <a:pt x="1215547" y="627658"/>
                  <a:pt x="1075818" y="628610"/>
                  <a:pt x="1012511" y="634638"/>
                </a:cubicBezTo>
                <a:cubicBezTo>
                  <a:pt x="853058" y="649821"/>
                  <a:pt x="732540" y="683926"/>
                  <a:pt x="664917" y="733003"/>
                </a:cubicBezTo>
                <a:cubicBezTo>
                  <a:pt x="637681" y="752769"/>
                  <a:pt x="633670" y="760783"/>
                  <a:pt x="636097" y="790583"/>
                </a:cubicBezTo>
                <a:cubicBezTo>
                  <a:pt x="637924" y="813004"/>
                  <a:pt x="637225" y="817585"/>
                  <a:pt x="630149" y="829580"/>
                </a:cubicBezTo>
                <a:cubicBezTo>
                  <a:pt x="620564" y="845825"/>
                  <a:pt x="602808" y="856107"/>
                  <a:pt x="584338" y="856107"/>
                </a:cubicBezTo>
                <a:cubicBezTo>
                  <a:pt x="576623" y="856107"/>
                  <a:pt x="558812" y="850888"/>
                  <a:pt x="542704" y="843907"/>
                </a:cubicBezTo>
                <a:cubicBezTo>
                  <a:pt x="527221" y="837197"/>
                  <a:pt x="514006" y="832254"/>
                  <a:pt x="513338" y="832923"/>
                </a:cubicBezTo>
                <a:cubicBezTo>
                  <a:pt x="512669" y="833593"/>
                  <a:pt x="517776" y="850463"/>
                  <a:pt x="524686" y="870415"/>
                </a:cubicBezTo>
                <a:cubicBezTo>
                  <a:pt x="543241" y="923985"/>
                  <a:pt x="566063" y="965613"/>
                  <a:pt x="591037" y="991442"/>
                </a:cubicBezTo>
                <a:lnTo>
                  <a:pt x="612269" y="1013401"/>
                </a:lnTo>
                <a:lnTo>
                  <a:pt x="634880" y="1011084"/>
                </a:lnTo>
                <a:cubicBezTo>
                  <a:pt x="674690" y="1007005"/>
                  <a:pt x="687078" y="1018298"/>
                  <a:pt x="707874" y="1077627"/>
                </a:cubicBezTo>
                <a:cubicBezTo>
                  <a:pt x="737419" y="1161915"/>
                  <a:pt x="784486" y="1264584"/>
                  <a:pt x="814223" y="1309613"/>
                </a:cubicBezTo>
                <a:cubicBezTo>
                  <a:pt x="834537" y="1340375"/>
                  <a:pt x="863541" y="1374563"/>
                  <a:pt x="904685" y="1416244"/>
                </a:cubicBezTo>
                <a:cubicBezTo>
                  <a:pt x="973576" y="1486037"/>
                  <a:pt x="1034085" y="1523393"/>
                  <a:pt x="1101776" y="1537922"/>
                </a:cubicBezTo>
                <a:cubicBezTo>
                  <a:pt x="1132210" y="1544454"/>
                  <a:pt x="1201979" y="1544533"/>
                  <a:pt x="1232488" y="1538061"/>
                </a:cubicBezTo>
                <a:close/>
                <a:moveTo>
                  <a:pt x="843506" y="1022683"/>
                </a:moveTo>
                <a:cubicBezTo>
                  <a:pt x="826752" y="1014234"/>
                  <a:pt x="812244" y="991974"/>
                  <a:pt x="812244" y="974716"/>
                </a:cubicBezTo>
                <a:cubicBezTo>
                  <a:pt x="812244" y="957458"/>
                  <a:pt x="826752" y="935198"/>
                  <a:pt x="843506" y="926749"/>
                </a:cubicBezTo>
                <a:cubicBezTo>
                  <a:pt x="857981" y="919449"/>
                  <a:pt x="863608" y="918900"/>
                  <a:pt x="923871" y="918900"/>
                </a:cubicBezTo>
                <a:cubicBezTo>
                  <a:pt x="984134" y="918900"/>
                  <a:pt x="989761" y="919449"/>
                  <a:pt x="1004235" y="926749"/>
                </a:cubicBezTo>
                <a:cubicBezTo>
                  <a:pt x="1020990" y="935198"/>
                  <a:pt x="1035497" y="957458"/>
                  <a:pt x="1035497" y="974716"/>
                </a:cubicBezTo>
                <a:cubicBezTo>
                  <a:pt x="1035497" y="991974"/>
                  <a:pt x="1020990" y="1014234"/>
                  <a:pt x="1004235" y="1022683"/>
                </a:cubicBezTo>
                <a:cubicBezTo>
                  <a:pt x="989761" y="1029982"/>
                  <a:pt x="984134" y="1030532"/>
                  <a:pt x="923871" y="1030532"/>
                </a:cubicBezTo>
                <a:cubicBezTo>
                  <a:pt x="863608" y="1030532"/>
                  <a:pt x="857981" y="1029982"/>
                  <a:pt x="843506" y="1022683"/>
                </a:cubicBezTo>
                <a:close/>
                <a:moveTo>
                  <a:pt x="1290013" y="1022683"/>
                </a:moveTo>
                <a:cubicBezTo>
                  <a:pt x="1273258" y="1014234"/>
                  <a:pt x="1258751" y="991974"/>
                  <a:pt x="1258751" y="974716"/>
                </a:cubicBezTo>
                <a:cubicBezTo>
                  <a:pt x="1258751" y="957458"/>
                  <a:pt x="1273258" y="935198"/>
                  <a:pt x="1290013" y="926749"/>
                </a:cubicBezTo>
                <a:cubicBezTo>
                  <a:pt x="1304487" y="919449"/>
                  <a:pt x="1310115" y="918900"/>
                  <a:pt x="1370378" y="918900"/>
                </a:cubicBezTo>
                <a:cubicBezTo>
                  <a:pt x="1430640" y="918900"/>
                  <a:pt x="1436267" y="919449"/>
                  <a:pt x="1450742" y="926749"/>
                </a:cubicBezTo>
                <a:cubicBezTo>
                  <a:pt x="1467497" y="935198"/>
                  <a:pt x="1482004" y="957458"/>
                  <a:pt x="1482004" y="974716"/>
                </a:cubicBezTo>
                <a:cubicBezTo>
                  <a:pt x="1482004" y="991974"/>
                  <a:pt x="1467497" y="1014234"/>
                  <a:pt x="1450742" y="1022683"/>
                </a:cubicBezTo>
                <a:cubicBezTo>
                  <a:pt x="1436267" y="1029982"/>
                  <a:pt x="1430640" y="1030532"/>
                  <a:pt x="1370378" y="1030532"/>
                </a:cubicBezTo>
                <a:cubicBezTo>
                  <a:pt x="1310115" y="1030532"/>
                  <a:pt x="1304487" y="1029982"/>
                  <a:pt x="1290013" y="1022683"/>
                </a:cubicBezTo>
                <a:close/>
                <a:moveTo>
                  <a:pt x="545078" y="700987"/>
                </a:moveTo>
                <a:cubicBezTo>
                  <a:pt x="554092" y="684250"/>
                  <a:pt x="585182" y="653129"/>
                  <a:pt x="609111" y="636892"/>
                </a:cubicBezTo>
                <a:cubicBezTo>
                  <a:pt x="688783" y="582829"/>
                  <a:pt x="820025" y="544233"/>
                  <a:pt x="986661" y="525858"/>
                </a:cubicBezTo>
                <a:cubicBezTo>
                  <a:pt x="1025893" y="521533"/>
                  <a:pt x="1070883" y="519873"/>
                  <a:pt x="1150613" y="519812"/>
                </a:cubicBezTo>
                <a:cubicBezTo>
                  <a:pt x="1258177" y="519719"/>
                  <a:pt x="1297003" y="522095"/>
                  <a:pt x="1380197" y="533806"/>
                </a:cubicBezTo>
                <a:cubicBezTo>
                  <a:pt x="1401905" y="536862"/>
                  <a:pt x="1420528" y="538501"/>
                  <a:pt x="1421581" y="537448"/>
                </a:cubicBezTo>
                <a:cubicBezTo>
                  <a:pt x="1425435" y="533594"/>
                  <a:pt x="1407849" y="483859"/>
                  <a:pt x="1393676" y="458530"/>
                </a:cubicBezTo>
                <a:cubicBezTo>
                  <a:pt x="1374110" y="423564"/>
                  <a:pt x="1319574" y="368101"/>
                  <a:pt x="1278773" y="341673"/>
                </a:cubicBezTo>
                <a:cubicBezTo>
                  <a:pt x="1185688" y="281377"/>
                  <a:pt x="1068362" y="249242"/>
                  <a:pt x="941312" y="249242"/>
                </a:cubicBezTo>
                <a:cubicBezTo>
                  <a:pt x="702387" y="249242"/>
                  <a:pt x="500521" y="369520"/>
                  <a:pt x="464982" y="533056"/>
                </a:cubicBezTo>
                <a:cubicBezTo>
                  <a:pt x="452494" y="590518"/>
                  <a:pt x="467777" y="641026"/>
                  <a:pt x="512380" y="689705"/>
                </a:cubicBezTo>
                <a:cubicBezTo>
                  <a:pt x="524159" y="702560"/>
                  <a:pt x="534869" y="713078"/>
                  <a:pt x="536182" y="713078"/>
                </a:cubicBezTo>
                <a:cubicBezTo>
                  <a:pt x="537494" y="713078"/>
                  <a:pt x="541498" y="707637"/>
                  <a:pt x="545078" y="700987"/>
                </a:cubicBezTo>
                <a:close/>
                <a:moveTo>
                  <a:pt x="1663538" y="552606"/>
                </a:moveTo>
                <a:cubicBezTo>
                  <a:pt x="1648520" y="388639"/>
                  <a:pt x="1590268" y="276171"/>
                  <a:pt x="1482456" y="202985"/>
                </a:cubicBezTo>
                <a:cubicBezTo>
                  <a:pt x="1421884" y="161868"/>
                  <a:pt x="1308106" y="124408"/>
                  <a:pt x="1208173" y="112679"/>
                </a:cubicBezTo>
                <a:cubicBezTo>
                  <a:pt x="1138009" y="104445"/>
                  <a:pt x="1007804" y="113822"/>
                  <a:pt x="948300" y="131397"/>
                </a:cubicBezTo>
                <a:cubicBezTo>
                  <a:pt x="932974" y="135923"/>
                  <a:pt x="933958" y="136127"/>
                  <a:pt x="991288" y="140294"/>
                </a:cubicBezTo>
                <a:cubicBezTo>
                  <a:pt x="1252603" y="159288"/>
                  <a:pt x="1456158" y="286425"/>
                  <a:pt x="1519053" y="469927"/>
                </a:cubicBezTo>
                <a:cubicBezTo>
                  <a:pt x="1525731" y="489409"/>
                  <a:pt x="1537663" y="549011"/>
                  <a:pt x="1537797" y="563555"/>
                </a:cubicBezTo>
                <a:cubicBezTo>
                  <a:pt x="1537808" y="564781"/>
                  <a:pt x="1552666" y="570901"/>
                  <a:pt x="1570814" y="577157"/>
                </a:cubicBezTo>
                <a:cubicBezTo>
                  <a:pt x="1588962" y="583413"/>
                  <a:pt x="1617610" y="595084"/>
                  <a:pt x="1634476" y="603092"/>
                </a:cubicBezTo>
                <a:lnTo>
                  <a:pt x="1665142" y="617652"/>
                </a:lnTo>
                <a:lnTo>
                  <a:pt x="1666335" y="606932"/>
                </a:lnTo>
                <a:cubicBezTo>
                  <a:pt x="1666993" y="601036"/>
                  <a:pt x="1665733" y="576590"/>
                  <a:pt x="1663537" y="552606"/>
                </a:cubicBezTo>
                <a:close/>
              </a:path>
            </a:pathLst>
          </a:custGeom>
          <a:solidFill>
            <a:schemeClr val="accent1"/>
          </a:solidFill>
          <a:ln w="23087" cap="flat">
            <a:noFill/>
            <a:prstDash val="solid"/>
            <a:miter/>
          </a:ln>
        </p:spPr>
        <p:txBody>
          <a:bodyPr rtlCol="0" anchor="ctr"/>
          <a:lstStyle/>
          <a:p>
            <a:endParaRPr lang="en-US"/>
          </a:p>
        </p:txBody>
      </p:sp>
      <p:sp>
        <p:nvSpPr>
          <p:cNvPr id="5" name="Graphic 2">
            <a:extLst>
              <a:ext uri="{FF2B5EF4-FFF2-40B4-BE49-F238E27FC236}">
                <a16:creationId xmlns:a16="http://schemas.microsoft.com/office/drawing/2014/main" id="{8C4BF32C-499E-E839-4814-C87D1E33BC4B}"/>
              </a:ext>
            </a:extLst>
          </p:cNvPr>
          <p:cNvSpPr/>
          <p:nvPr/>
        </p:nvSpPr>
        <p:spPr>
          <a:xfrm>
            <a:off x="10000728" y="1412969"/>
            <a:ext cx="475497" cy="475428"/>
          </a:xfrm>
          <a:custGeom>
            <a:avLst/>
            <a:gdLst>
              <a:gd name="connsiteX0" fmla="*/ 26309 w 2914679"/>
              <a:gd name="connsiteY0" fmla="*/ 2907649 h 2914252"/>
              <a:gd name="connsiteX1" fmla="*/ 6586 w 2914679"/>
              <a:gd name="connsiteY1" fmla="*/ 2887929 h 2914252"/>
              <a:gd name="connsiteX2" fmla="*/ 1 w 2914679"/>
              <a:gd name="connsiteY2" fmla="*/ 2833573 h 2914252"/>
              <a:gd name="connsiteX3" fmla="*/ 8888 w 2914679"/>
              <a:gd name="connsiteY3" fmla="*/ 2657135 h 2914252"/>
              <a:gd name="connsiteX4" fmla="*/ 132060 w 2914679"/>
              <a:gd name="connsiteY4" fmla="*/ 2379213 h 2914252"/>
              <a:gd name="connsiteX5" fmla="*/ 454132 w 2914679"/>
              <a:gd name="connsiteY5" fmla="*/ 2219355 h 2914252"/>
              <a:gd name="connsiteX6" fmla="*/ 902267 w 2914679"/>
              <a:gd name="connsiteY6" fmla="*/ 2044072 h 2914252"/>
              <a:gd name="connsiteX7" fmla="*/ 1014196 w 2914679"/>
              <a:gd name="connsiteY7" fmla="*/ 1934228 h 2914252"/>
              <a:gd name="connsiteX8" fmla="*/ 1034314 w 2914679"/>
              <a:gd name="connsiteY8" fmla="*/ 1782821 h 2914252"/>
              <a:gd name="connsiteX9" fmla="*/ 1028071 w 2914679"/>
              <a:gd name="connsiteY9" fmla="*/ 1678288 h 2914252"/>
              <a:gd name="connsiteX10" fmla="*/ 967223 w 2914679"/>
              <a:gd name="connsiteY10" fmla="*/ 1599572 h 2914252"/>
              <a:gd name="connsiteX11" fmla="*/ 868004 w 2914679"/>
              <a:gd name="connsiteY11" fmla="*/ 1364529 h 2914252"/>
              <a:gd name="connsiteX12" fmla="*/ 862989 w 2914679"/>
              <a:gd name="connsiteY12" fmla="*/ 1344325 h 2914252"/>
              <a:gd name="connsiteX13" fmla="*/ 846540 w 2914679"/>
              <a:gd name="connsiteY13" fmla="*/ 1337051 h 2914252"/>
              <a:gd name="connsiteX14" fmla="*/ 730199 w 2914679"/>
              <a:gd name="connsiteY14" fmla="*/ 1216355 h 2914252"/>
              <a:gd name="connsiteX15" fmla="*/ 725983 w 2914679"/>
              <a:gd name="connsiteY15" fmla="*/ 967435 h 2914252"/>
              <a:gd name="connsiteX16" fmla="*/ 734513 w 2914679"/>
              <a:gd name="connsiteY16" fmla="*/ 946861 h 2914252"/>
              <a:gd name="connsiteX17" fmla="*/ 728678 w 2914679"/>
              <a:gd name="connsiteY17" fmla="*/ 927765 h 2914252"/>
              <a:gd name="connsiteX18" fmla="*/ 712561 w 2914679"/>
              <a:gd name="connsiteY18" fmla="*/ 610819 h 2914252"/>
              <a:gd name="connsiteX19" fmla="*/ 844448 w 2914679"/>
              <a:gd name="connsiteY19" fmla="*/ 316214 h 2914252"/>
              <a:gd name="connsiteX20" fmla="*/ 985831 w 2914679"/>
              <a:gd name="connsiteY20" fmla="*/ 205472 h 2914252"/>
              <a:gd name="connsiteX21" fmla="*/ 1025499 w 2914679"/>
              <a:gd name="connsiteY21" fmla="*/ 169413 h 2914252"/>
              <a:gd name="connsiteX22" fmla="*/ 1524426 w 2914679"/>
              <a:gd name="connsiteY22" fmla="*/ 1755 h 2914252"/>
              <a:gd name="connsiteX23" fmla="*/ 1704295 w 2914679"/>
              <a:gd name="connsiteY23" fmla="*/ 22710 h 2914252"/>
              <a:gd name="connsiteX24" fmla="*/ 2168145 w 2914679"/>
              <a:gd name="connsiteY24" fmla="*/ 396316 h 2914252"/>
              <a:gd name="connsiteX25" fmla="*/ 2207328 w 2914679"/>
              <a:gd name="connsiteY25" fmla="*/ 755114 h 2914252"/>
              <a:gd name="connsiteX26" fmla="*/ 2187587 w 2914679"/>
              <a:gd name="connsiteY26" fmla="*/ 917743 h 2914252"/>
              <a:gd name="connsiteX27" fmla="*/ 2180244 w 2914679"/>
              <a:gd name="connsiteY27" fmla="*/ 947415 h 2914252"/>
              <a:gd name="connsiteX28" fmla="*/ 2187910 w 2914679"/>
              <a:gd name="connsiteY28" fmla="*/ 964780 h 2914252"/>
              <a:gd name="connsiteX29" fmla="*/ 2184700 w 2914679"/>
              <a:gd name="connsiteY29" fmla="*/ 1216355 h 2914252"/>
              <a:gd name="connsiteX30" fmla="*/ 2068097 w 2914679"/>
              <a:gd name="connsiteY30" fmla="*/ 1337421 h 2914252"/>
              <a:gd name="connsiteX31" fmla="*/ 2052281 w 2914679"/>
              <a:gd name="connsiteY31" fmla="*/ 1344417 h 2914252"/>
              <a:gd name="connsiteX32" fmla="*/ 2042491 w 2914679"/>
              <a:gd name="connsiteY32" fmla="*/ 1380739 h 2914252"/>
              <a:gd name="connsiteX33" fmla="*/ 1946576 w 2914679"/>
              <a:gd name="connsiteY33" fmla="*/ 1601350 h 2914252"/>
              <a:gd name="connsiteX34" fmla="*/ 1886843 w 2914679"/>
              <a:gd name="connsiteY34" fmla="*/ 1678288 h 2914252"/>
              <a:gd name="connsiteX35" fmla="*/ 1880586 w 2914679"/>
              <a:gd name="connsiteY35" fmla="*/ 1782821 h 2914252"/>
              <a:gd name="connsiteX36" fmla="*/ 1900651 w 2914679"/>
              <a:gd name="connsiteY36" fmla="*/ 1934228 h 2914252"/>
              <a:gd name="connsiteX37" fmla="*/ 2012820 w 2914679"/>
              <a:gd name="connsiteY37" fmla="*/ 2044233 h 2914252"/>
              <a:gd name="connsiteX38" fmla="*/ 2460946 w 2914679"/>
              <a:gd name="connsiteY38" fmla="*/ 2219193 h 2914252"/>
              <a:gd name="connsiteX39" fmla="*/ 2609782 w 2914679"/>
              <a:gd name="connsiteY39" fmla="*/ 2266391 h 2914252"/>
              <a:gd name="connsiteX40" fmla="*/ 2881041 w 2914679"/>
              <a:gd name="connsiteY40" fmla="*/ 2542050 h 2914252"/>
              <a:gd name="connsiteX41" fmla="*/ 2913666 w 2914679"/>
              <a:gd name="connsiteY41" fmla="*/ 2795242 h 2914252"/>
              <a:gd name="connsiteX42" fmla="*/ 2908587 w 2914679"/>
              <a:gd name="connsiteY42" fmla="*/ 2887813 h 2914252"/>
              <a:gd name="connsiteX43" fmla="*/ 2867926 w 2914679"/>
              <a:gd name="connsiteY43" fmla="*/ 2914253 h 2914252"/>
              <a:gd name="connsiteX44" fmla="*/ 2827934 w 2914679"/>
              <a:gd name="connsiteY44" fmla="*/ 2888783 h 2914252"/>
              <a:gd name="connsiteX45" fmla="*/ 2820014 w 2914679"/>
              <a:gd name="connsiteY45" fmla="*/ 2787391 h 2914252"/>
              <a:gd name="connsiteX46" fmla="*/ 2791545 w 2914679"/>
              <a:gd name="connsiteY46" fmla="*/ 2567104 h 2914252"/>
              <a:gd name="connsiteX47" fmla="*/ 2658894 w 2914679"/>
              <a:gd name="connsiteY47" fmla="*/ 2396208 h 2914252"/>
              <a:gd name="connsiteX48" fmla="*/ 2422017 w 2914679"/>
              <a:gd name="connsiteY48" fmla="*/ 2304583 h 2914252"/>
              <a:gd name="connsiteX49" fmla="*/ 2152860 w 2914679"/>
              <a:gd name="connsiteY49" fmla="*/ 2218985 h 2914252"/>
              <a:gd name="connsiteX50" fmla="*/ 2111552 w 2914679"/>
              <a:gd name="connsiteY50" fmla="*/ 2203653 h 2914252"/>
              <a:gd name="connsiteX51" fmla="*/ 2041036 w 2914679"/>
              <a:gd name="connsiteY51" fmla="*/ 2295647 h 2914252"/>
              <a:gd name="connsiteX52" fmla="*/ 1871488 w 2914679"/>
              <a:gd name="connsiteY52" fmla="*/ 2465296 h 2914252"/>
              <a:gd name="connsiteX53" fmla="*/ 1740108 w 2914679"/>
              <a:gd name="connsiteY53" fmla="*/ 2562740 h 2914252"/>
              <a:gd name="connsiteX54" fmla="*/ 1651050 w 2914679"/>
              <a:gd name="connsiteY54" fmla="*/ 2560639 h 2914252"/>
              <a:gd name="connsiteX55" fmla="*/ 1636527 w 2914679"/>
              <a:gd name="connsiteY55" fmla="*/ 2544151 h 2914252"/>
              <a:gd name="connsiteX56" fmla="*/ 1617247 w 2914679"/>
              <a:gd name="connsiteY56" fmla="*/ 2590033 h 2914252"/>
              <a:gd name="connsiteX57" fmla="*/ 1599607 w 2914679"/>
              <a:gd name="connsiteY57" fmla="*/ 2636076 h 2914252"/>
              <a:gd name="connsiteX58" fmla="*/ 1623135 w 2914679"/>
              <a:gd name="connsiteY58" fmla="*/ 2754025 h 2914252"/>
              <a:gd name="connsiteX59" fmla="*/ 1646687 w 2914679"/>
              <a:gd name="connsiteY59" fmla="*/ 2871996 h 2914252"/>
              <a:gd name="connsiteX60" fmla="*/ 1639482 w 2914679"/>
              <a:gd name="connsiteY60" fmla="*/ 2886520 h 2914252"/>
              <a:gd name="connsiteX61" fmla="*/ 1619187 w 2914679"/>
              <a:gd name="connsiteY61" fmla="*/ 2907649 h 2914252"/>
              <a:gd name="connsiteX62" fmla="*/ 1598498 w 2914679"/>
              <a:gd name="connsiteY62" fmla="*/ 2914253 h 2914252"/>
              <a:gd name="connsiteX63" fmla="*/ 1559592 w 2914679"/>
              <a:gd name="connsiteY63" fmla="*/ 2891878 h 2914252"/>
              <a:gd name="connsiteX64" fmla="*/ 1535325 w 2914679"/>
              <a:gd name="connsiteY64" fmla="*/ 2787553 h 2914252"/>
              <a:gd name="connsiteX65" fmla="*/ 1514752 w 2914679"/>
              <a:gd name="connsiteY65" fmla="*/ 2685791 h 2914252"/>
              <a:gd name="connsiteX66" fmla="*/ 1457452 w 2914679"/>
              <a:gd name="connsiteY66" fmla="*/ 2679164 h 2914252"/>
              <a:gd name="connsiteX67" fmla="*/ 1400155 w 2914679"/>
              <a:gd name="connsiteY67" fmla="*/ 2685791 h 2914252"/>
              <a:gd name="connsiteX68" fmla="*/ 1379575 w 2914679"/>
              <a:gd name="connsiteY68" fmla="*/ 2787553 h 2914252"/>
              <a:gd name="connsiteX69" fmla="*/ 1355317 w 2914679"/>
              <a:gd name="connsiteY69" fmla="*/ 2891878 h 2914252"/>
              <a:gd name="connsiteX70" fmla="*/ 1316406 w 2914679"/>
              <a:gd name="connsiteY70" fmla="*/ 2914253 h 2914252"/>
              <a:gd name="connsiteX71" fmla="*/ 1295725 w 2914679"/>
              <a:gd name="connsiteY71" fmla="*/ 2907649 h 2914252"/>
              <a:gd name="connsiteX72" fmla="*/ 1275417 w 2914679"/>
              <a:gd name="connsiteY72" fmla="*/ 2886520 h 2914252"/>
              <a:gd name="connsiteX73" fmla="*/ 1268220 w 2914679"/>
              <a:gd name="connsiteY73" fmla="*/ 2871996 h 2914252"/>
              <a:gd name="connsiteX74" fmla="*/ 1291765 w 2914679"/>
              <a:gd name="connsiteY74" fmla="*/ 2754025 h 2914252"/>
              <a:gd name="connsiteX75" fmla="*/ 1315307 w 2914679"/>
              <a:gd name="connsiteY75" fmla="*/ 2636076 h 2914252"/>
              <a:gd name="connsiteX76" fmla="*/ 1297669 w 2914679"/>
              <a:gd name="connsiteY76" fmla="*/ 2590033 h 2914252"/>
              <a:gd name="connsiteX77" fmla="*/ 1278384 w 2914679"/>
              <a:gd name="connsiteY77" fmla="*/ 2544151 h 2914252"/>
              <a:gd name="connsiteX78" fmla="*/ 1263856 w 2914679"/>
              <a:gd name="connsiteY78" fmla="*/ 2560639 h 2914252"/>
              <a:gd name="connsiteX79" fmla="*/ 1217465 w 2914679"/>
              <a:gd name="connsiteY79" fmla="*/ 2584353 h 2914252"/>
              <a:gd name="connsiteX80" fmla="*/ 1104837 w 2914679"/>
              <a:gd name="connsiteY80" fmla="*/ 2513648 h 2914252"/>
              <a:gd name="connsiteX81" fmla="*/ 824369 w 2914679"/>
              <a:gd name="connsiteY81" fmla="*/ 2232470 h 2914252"/>
              <a:gd name="connsiteX82" fmla="*/ 803378 w 2914679"/>
              <a:gd name="connsiteY82" fmla="*/ 2203676 h 2914252"/>
              <a:gd name="connsiteX83" fmla="*/ 754742 w 2914679"/>
              <a:gd name="connsiteY83" fmla="*/ 2221756 h 2914252"/>
              <a:gd name="connsiteX84" fmla="*/ 492167 w 2914679"/>
              <a:gd name="connsiteY84" fmla="*/ 2304861 h 2914252"/>
              <a:gd name="connsiteX85" fmla="*/ 315478 w 2914679"/>
              <a:gd name="connsiteY85" fmla="*/ 2363142 h 2914252"/>
              <a:gd name="connsiteX86" fmla="*/ 125036 w 2914679"/>
              <a:gd name="connsiteY86" fmla="*/ 2561608 h 2914252"/>
              <a:gd name="connsiteX87" fmla="*/ 94472 w 2914679"/>
              <a:gd name="connsiteY87" fmla="*/ 2790832 h 2914252"/>
              <a:gd name="connsiteX88" fmla="*/ 86592 w 2914679"/>
              <a:gd name="connsiteY88" fmla="*/ 2890746 h 2914252"/>
              <a:gd name="connsiteX89" fmla="*/ 46990 w 2914679"/>
              <a:gd name="connsiteY89" fmla="*/ 2914253 h 2914252"/>
              <a:gd name="connsiteX90" fmla="*/ 26309 w 2914679"/>
              <a:gd name="connsiteY90" fmla="*/ 2907649 h 2914252"/>
              <a:gd name="connsiteX91" fmla="*/ 1543175 w 2914679"/>
              <a:gd name="connsiteY91" fmla="*/ 2524894 h 2914252"/>
              <a:gd name="connsiteX92" fmla="*/ 1565988 w 2914679"/>
              <a:gd name="connsiteY92" fmla="*/ 2462387 h 2914252"/>
              <a:gd name="connsiteX93" fmla="*/ 1457452 w 2914679"/>
              <a:gd name="connsiteY93" fmla="*/ 2330953 h 2914252"/>
              <a:gd name="connsiteX94" fmla="*/ 1348730 w 2914679"/>
              <a:gd name="connsiteY94" fmla="*/ 2461324 h 2914252"/>
              <a:gd name="connsiteX95" fmla="*/ 1394551 w 2914679"/>
              <a:gd name="connsiteY95" fmla="*/ 2582644 h 2914252"/>
              <a:gd name="connsiteX96" fmla="*/ 1458343 w 2914679"/>
              <a:gd name="connsiteY96" fmla="*/ 2584468 h 2914252"/>
              <a:gd name="connsiteX97" fmla="*/ 1520524 w 2914679"/>
              <a:gd name="connsiteY97" fmla="*/ 2583660 h 2914252"/>
              <a:gd name="connsiteX98" fmla="*/ 1287348 w 2914679"/>
              <a:gd name="connsiteY98" fmla="*/ 2387526 h 2914252"/>
              <a:gd name="connsiteX99" fmla="*/ 1366915 w 2914679"/>
              <a:gd name="connsiteY99" fmla="*/ 2292437 h 2914252"/>
              <a:gd name="connsiteX100" fmla="*/ 1372457 w 2914679"/>
              <a:gd name="connsiteY100" fmla="*/ 2286249 h 2914252"/>
              <a:gd name="connsiteX101" fmla="*/ 1342505 w 2914679"/>
              <a:gd name="connsiteY101" fmla="*/ 2276759 h 2914252"/>
              <a:gd name="connsiteX102" fmla="*/ 1065132 w 2914679"/>
              <a:gd name="connsiteY102" fmla="*/ 2104616 h 2914252"/>
              <a:gd name="connsiteX103" fmla="*/ 1026898 w 2914679"/>
              <a:gd name="connsiteY103" fmla="*/ 2065892 h 2914252"/>
              <a:gd name="connsiteX104" fmla="*/ 1007833 w 2914679"/>
              <a:gd name="connsiteY104" fmla="*/ 2081687 h 2914252"/>
              <a:gd name="connsiteX105" fmla="*/ 909048 w 2914679"/>
              <a:gd name="connsiteY105" fmla="*/ 2148904 h 2914252"/>
              <a:gd name="connsiteX106" fmla="*/ 887854 w 2914679"/>
              <a:gd name="connsiteY106" fmla="*/ 2160796 h 2914252"/>
              <a:gd name="connsiteX107" fmla="*/ 952034 w 2914679"/>
              <a:gd name="connsiteY107" fmla="*/ 2244478 h 2914252"/>
              <a:gd name="connsiteX108" fmla="*/ 1125406 w 2914679"/>
              <a:gd name="connsiteY108" fmla="*/ 2412233 h 2914252"/>
              <a:gd name="connsiteX109" fmla="*/ 1212576 w 2914679"/>
              <a:gd name="connsiteY109" fmla="*/ 2476403 h 2914252"/>
              <a:gd name="connsiteX110" fmla="*/ 1287348 w 2914679"/>
              <a:gd name="connsiteY110" fmla="*/ 2387526 h 2914252"/>
              <a:gd name="connsiteX111" fmla="*/ 1755716 w 2914679"/>
              <a:gd name="connsiteY111" fmla="*/ 2438141 h 2914252"/>
              <a:gd name="connsiteX112" fmla="*/ 2005709 w 2914679"/>
              <a:gd name="connsiteY112" fmla="*/ 2191068 h 2914252"/>
              <a:gd name="connsiteX113" fmla="*/ 2027044 w 2914679"/>
              <a:gd name="connsiteY113" fmla="*/ 2160796 h 2914252"/>
              <a:gd name="connsiteX114" fmla="*/ 2006956 w 2914679"/>
              <a:gd name="connsiteY114" fmla="*/ 2149505 h 2914252"/>
              <a:gd name="connsiteX115" fmla="*/ 1913996 w 2914679"/>
              <a:gd name="connsiteY115" fmla="*/ 2086882 h 2914252"/>
              <a:gd name="connsiteX116" fmla="*/ 1887189 w 2914679"/>
              <a:gd name="connsiteY116" fmla="*/ 2065385 h 2914252"/>
              <a:gd name="connsiteX117" fmla="*/ 1863014 w 2914679"/>
              <a:gd name="connsiteY117" fmla="*/ 2091754 h 2914252"/>
              <a:gd name="connsiteX118" fmla="*/ 1572592 w 2914679"/>
              <a:gd name="connsiteY118" fmla="*/ 2276690 h 2914252"/>
              <a:gd name="connsiteX119" fmla="*/ 1542460 w 2914679"/>
              <a:gd name="connsiteY119" fmla="*/ 2286249 h 2914252"/>
              <a:gd name="connsiteX120" fmla="*/ 1548001 w 2914679"/>
              <a:gd name="connsiteY120" fmla="*/ 2292437 h 2914252"/>
              <a:gd name="connsiteX121" fmla="*/ 1627707 w 2914679"/>
              <a:gd name="connsiteY121" fmla="*/ 2387687 h 2914252"/>
              <a:gd name="connsiteX122" fmla="*/ 1701871 w 2914679"/>
              <a:gd name="connsiteY122" fmla="*/ 2476749 h 2914252"/>
              <a:gd name="connsiteX123" fmla="*/ 1709675 w 2914679"/>
              <a:gd name="connsiteY123" fmla="*/ 2471738 h 2914252"/>
              <a:gd name="connsiteX124" fmla="*/ 1755716 w 2914679"/>
              <a:gd name="connsiteY124" fmla="*/ 2438141 h 2914252"/>
              <a:gd name="connsiteX125" fmla="*/ 1489776 w 2914679"/>
              <a:gd name="connsiteY125" fmla="*/ 2203030 h 2914252"/>
              <a:gd name="connsiteX126" fmla="*/ 1737406 w 2914679"/>
              <a:gd name="connsiteY126" fmla="*/ 2083142 h 2914252"/>
              <a:gd name="connsiteX127" fmla="*/ 1820021 w 2914679"/>
              <a:gd name="connsiteY127" fmla="*/ 1999806 h 2914252"/>
              <a:gd name="connsiteX128" fmla="*/ 1813233 w 2914679"/>
              <a:gd name="connsiteY128" fmla="*/ 1967364 h 2914252"/>
              <a:gd name="connsiteX129" fmla="*/ 1787303 w 2914679"/>
              <a:gd name="connsiteY129" fmla="*/ 1830596 h 2914252"/>
              <a:gd name="connsiteX130" fmla="*/ 1785918 w 2914679"/>
              <a:gd name="connsiteY130" fmla="*/ 1765180 h 2914252"/>
              <a:gd name="connsiteX131" fmla="*/ 1775227 w 2914679"/>
              <a:gd name="connsiteY131" fmla="*/ 1771553 h 2914252"/>
              <a:gd name="connsiteX132" fmla="*/ 1727801 w 2914679"/>
              <a:gd name="connsiteY132" fmla="*/ 1802010 h 2914252"/>
              <a:gd name="connsiteX133" fmla="*/ 1634380 w 2914679"/>
              <a:gd name="connsiteY133" fmla="*/ 1853364 h 2914252"/>
              <a:gd name="connsiteX134" fmla="*/ 1454515 w 2914679"/>
              <a:gd name="connsiteY134" fmla="*/ 1877932 h 2914252"/>
              <a:gd name="connsiteX135" fmla="*/ 1187115 w 2914679"/>
              <a:gd name="connsiteY135" fmla="*/ 1801940 h 2914252"/>
              <a:gd name="connsiteX136" fmla="*/ 1136775 w 2914679"/>
              <a:gd name="connsiteY136" fmla="*/ 1769521 h 2914252"/>
              <a:gd name="connsiteX137" fmla="*/ 1129042 w 2914679"/>
              <a:gd name="connsiteY137" fmla="*/ 1765480 h 2914252"/>
              <a:gd name="connsiteX138" fmla="*/ 1127592 w 2914679"/>
              <a:gd name="connsiteY138" fmla="*/ 1830758 h 2914252"/>
              <a:gd name="connsiteX139" fmla="*/ 1101681 w 2914679"/>
              <a:gd name="connsiteY139" fmla="*/ 1967364 h 2914252"/>
              <a:gd name="connsiteX140" fmla="*/ 1094890 w 2914679"/>
              <a:gd name="connsiteY140" fmla="*/ 1999806 h 2914252"/>
              <a:gd name="connsiteX141" fmla="*/ 1177512 w 2914679"/>
              <a:gd name="connsiteY141" fmla="*/ 2083142 h 2914252"/>
              <a:gd name="connsiteX142" fmla="*/ 1424228 w 2914679"/>
              <a:gd name="connsiteY142" fmla="*/ 2202983 h 2914252"/>
              <a:gd name="connsiteX143" fmla="*/ 1489776 w 2914679"/>
              <a:gd name="connsiteY143" fmla="*/ 2203053 h 2914252"/>
              <a:gd name="connsiteX144" fmla="*/ 1530984 w 2914679"/>
              <a:gd name="connsiteY144" fmla="*/ 1782798 h 2914252"/>
              <a:gd name="connsiteX145" fmla="*/ 1673424 w 2914679"/>
              <a:gd name="connsiteY145" fmla="*/ 1727010 h 2914252"/>
              <a:gd name="connsiteX146" fmla="*/ 1732557 w 2914679"/>
              <a:gd name="connsiteY146" fmla="*/ 1688033 h 2914252"/>
              <a:gd name="connsiteX147" fmla="*/ 1902752 w 2914679"/>
              <a:gd name="connsiteY147" fmla="*/ 1490513 h 2914252"/>
              <a:gd name="connsiteX148" fmla="*/ 1958629 w 2914679"/>
              <a:gd name="connsiteY148" fmla="*/ 1333610 h 2914252"/>
              <a:gd name="connsiteX149" fmla="*/ 2012082 w 2914679"/>
              <a:gd name="connsiteY149" fmla="*/ 1258034 h 2914252"/>
              <a:gd name="connsiteX150" fmla="*/ 2108897 w 2914679"/>
              <a:gd name="connsiteY150" fmla="*/ 1151100 h 2914252"/>
              <a:gd name="connsiteX151" fmla="*/ 2114138 w 2914679"/>
              <a:gd name="connsiteY151" fmla="*/ 1083513 h 2914252"/>
              <a:gd name="connsiteX152" fmla="*/ 2107673 w 2914679"/>
              <a:gd name="connsiteY152" fmla="*/ 1014240 h 2914252"/>
              <a:gd name="connsiteX153" fmla="*/ 2095897 w 2914679"/>
              <a:gd name="connsiteY153" fmla="*/ 989002 h 2914252"/>
              <a:gd name="connsiteX154" fmla="*/ 2073061 w 2914679"/>
              <a:gd name="connsiteY154" fmla="*/ 980758 h 2914252"/>
              <a:gd name="connsiteX155" fmla="*/ 1975831 w 2914679"/>
              <a:gd name="connsiteY155" fmla="*/ 918067 h 2914252"/>
              <a:gd name="connsiteX156" fmla="*/ 1895525 w 2914679"/>
              <a:gd name="connsiteY156" fmla="*/ 723064 h 2914252"/>
              <a:gd name="connsiteX157" fmla="*/ 1779222 w 2914679"/>
              <a:gd name="connsiteY157" fmla="*/ 567362 h 2914252"/>
              <a:gd name="connsiteX158" fmla="*/ 1676380 w 2914679"/>
              <a:gd name="connsiteY158" fmla="*/ 566577 h 2914252"/>
              <a:gd name="connsiteX159" fmla="*/ 1604386 w 2914679"/>
              <a:gd name="connsiteY159" fmla="*/ 581632 h 2914252"/>
              <a:gd name="connsiteX160" fmla="*/ 1457452 w 2914679"/>
              <a:gd name="connsiteY160" fmla="*/ 608071 h 2914252"/>
              <a:gd name="connsiteX161" fmla="*/ 1310530 w 2914679"/>
              <a:gd name="connsiteY161" fmla="*/ 581632 h 2914252"/>
              <a:gd name="connsiteX162" fmla="*/ 1238538 w 2914679"/>
              <a:gd name="connsiteY162" fmla="*/ 566577 h 2914252"/>
              <a:gd name="connsiteX163" fmla="*/ 1135692 w 2914679"/>
              <a:gd name="connsiteY163" fmla="*/ 567362 h 2914252"/>
              <a:gd name="connsiteX164" fmla="*/ 1019371 w 2914679"/>
              <a:gd name="connsiteY164" fmla="*/ 723064 h 2914252"/>
              <a:gd name="connsiteX165" fmla="*/ 964923 w 2914679"/>
              <a:gd name="connsiteY165" fmla="*/ 874863 h 2914252"/>
              <a:gd name="connsiteX166" fmla="*/ 841845 w 2914679"/>
              <a:gd name="connsiteY166" fmla="*/ 980758 h 2914252"/>
              <a:gd name="connsiteX167" fmla="*/ 818998 w 2914679"/>
              <a:gd name="connsiteY167" fmla="*/ 989002 h 2914252"/>
              <a:gd name="connsiteX168" fmla="*/ 807243 w 2914679"/>
              <a:gd name="connsiteY168" fmla="*/ 1014240 h 2914252"/>
              <a:gd name="connsiteX169" fmla="*/ 800776 w 2914679"/>
              <a:gd name="connsiteY169" fmla="*/ 1083513 h 2914252"/>
              <a:gd name="connsiteX170" fmla="*/ 806017 w 2914679"/>
              <a:gd name="connsiteY170" fmla="*/ 1151100 h 2914252"/>
              <a:gd name="connsiteX171" fmla="*/ 902830 w 2914679"/>
              <a:gd name="connsiteY171" fmla="*/ 1258034 h 2914252"/>
              <a:gd name="connsiteX172" fmla="*/ 956283 w 2914679"/>
              <a:gd name="connsiteY172" fmla="*/ 1333610 h 2914252"/>
              <a:gd name="connsiteX173" fmla="*/ 1010864 w 2914679"/>
              <a:gd name="connsiteY173" fmla="*/ 1487558 h 2914252"/>
              <a:gd name="connsiteX174" fmla="*/ 1191200 w 2914679"/>
              <a:gd name="connsiteY174" fmla="*/ 1693759 h 2914252"/>
              <a:gd name="connsiteX175" fmla="*/ 1249506 w 2914679"/>
              <a:gd name="connsiteY175" fmla="*/ 1732067 h 2914252"/>
              <a:gd name="connsiteX176" fmla="*/ 1381053 w 2914679"/>
              <a:gd name="connsiteY176" fmla="*/ 1782636 h 2914252"/>
              <a:gd name="connsiteX177" fmla="*/ 1530984 w 2914679"/>
              <a:gd name="connsiteY177" fmla="*/ 1782798 h 2914252"/>
              <a:gd name="connsiteX178" fmla="*/ 842363 w 2914679"/>
              <a:gd name="connsiteY178" fmla="*/ 881860 h 2914252"/>
              <a:gd name="connsiteX179" fmla="*/ 907503 w 2914679"/>
              <a:gd name="connsiteY179" fmla="*/ 769084 h 2914252"/>
              <a:gd name="connsiteX180" fmla="*/ 962145 w 2914679"/>
              <a:gd name="connsiteY180" fmla="*/ 612181 h 2914252"/>
              <a:gd name="connsiteX181" fmla="*/ 1112185 w 2914679"/>
              <a:gd name="connsiteY181" fmla="*/ 477654 h 2914252"/>
              <a:gd name="connsiteX182" fmla="*/ 1184176 w 2914679"/>
              <a:gd name="connsiteY182" fmla="*/ 471396 h 2914252"/>
              <a:gd name="connsiteX183" fmla="*/ 1360485 w 2914679"/>
              <a:gd name="connsiteY183" fmla="*/ 499128 h 2914252"/>
              <a:gd name="connsiteX184" fmla="*/ 1457452 w 2914679"/>
              <a:gd name="connsiteY184" fmla="*/ 514391 h 2914252"/>
              <a:gd name="connsiteX185" fmla="*/ 1554420 w 2914679"/>
              <a:gd name="connsiteY185" fmla="*/ 499128 h 2914252"/>
              <a:gd name="connsiteX186" fmla="*/ 1730733 w 2914679"/>
              <a:gd name="connsiteY186" fmla="*/ 471396 h 2914252"/>
              <a:gd name="connsiteX187" fmla="*/ 1802727 w 2914679"/>
              <a:gd name="connsiteY187" fmla="*/ 477654 h 2914252"/>
              <a:gd name="connsiteX188" fmla="*/ 1892246 w 2914679"/>
              <a:gd name="connsiteY188" fmla="*/ 527068 h 2914252"/>
              <a:gd name="connsiteX189" fmla="*/ 1952764 w 2914679"/>
              <a:gd name="connsiteY189" fmla="*/ 612181 h 2914252"/>
              <a:gd name="connsiteX190" fmla="*/ 2007394 w 2914679"/>
              <a:gd name="connsiteY190" fmla="*/ 769084 h 2914252"/>
              <a:gd name="connsiteX191" fmla="*/ 2092180 w 2914679"/>
              <a:gd name="connsiteY191" fmla="*/ 889988 h 2914252"/>
              <a:gd name="connsiteX192" fmla="*/ 2103009 w 2914679"/>
              <a:gd name="connsiteY192" fmla="*/ 873386 h 2914252"/>
              <a:gd name="connsiteX193" fmla="*/ 2114854 w 2914679"/>
              <a:gd name="connsiteY193" fmla="*/ 717222 h 2914252"/>
              <a:gd name="connsiteX194" fmla="*/ 2103979 w 2914679"/>
              <a:gd name="connsiteY194" fmla="*/ 518963 h 2914252"/>
              <a:gd name="connsiteX195" fmla="*/ 1646871 w 2914679"/>
              <a:gd name="connsiteY195" fmla="*/ 106553 h 2914252"/>
              <a:gd name="connsiteX196" fmla="*/ 1314938 w 2914679"/>
              <a:gd name="connsiteY196" fmla="*/ 105308 h 2914252"/>
              <a:gd name="connsiteX197" fmla="*/ 1079988 w 2914679"/>
              <a:gd name="connsiteY197" fmla="*/ 250076 h 2914252"/>
              <a:gd name="connsiteX198" fmla="*/ 1037120 w 2914679"/>
              <a:gd name="connsiteY198" fmla="*/ 283986 h 2914252"/>
              <a:gd name="connsiteX199" fmla="*/ 931380 w 2914679"/>
              <a:gd name="connsiteY199" fmla="*/ 360548 h 2914252"/>
              <a:gd name="connsiteX200" fmla="*/ 804638 w 2914679"/>
              <a:gd name="connsiteY200" fmla="*/ 616268 h 2914252"/>
              <a:gd name="connsiteX201" fmla="*/ 804431 w 2914679"/>
              <a:gd name="connsiteY201" fmla="*/ 844014 h 2914252"/>
              <a:gd name="connsiteX202" fmla="*/ 822300 w 2914679"/>
              <a:gd name="connsiteY202" fmla="*/ 890658 h 2914252"/>
              <a:gd name="connsiteX203" fmla="*/ 842365 w 2914679"/>
              <a:gd name="connsiteY203" fmla="*/ 881860 h 291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Lst>
            <a:rect l="l" t="t" r="r" b="b"/>
            <a:pathLst>
              <a:path w="2914679" h="2914252">
                <a:moveTo>
                  <a:pt x="26309" y="2907649"/>
                </a:moveTo>
                <a:cubicBezTo>
                  <a:pt x="16731" y="2902823"/>
                  <a:pt x="11416" y="2897512"/>
                  <a:pt x="6586" y="2887929"/>
                </a:cubicBezTo>
                <a:cubicBezTo>
                  <a:pt x="661" y="2876176"/>
                  <a:pt x="-23" y="2870541"/>
                  <a:pt x="1" y="2833573"/>
                </a:cubicBezTo>
                <a:cubicBezTo>
                  <a:pt x="33" y="2782911"/>
                  <a:pt x="4771" y="2688862"/>
                  <a:pt x="8888" y="2657135"/>
                </a:cubicBezTo>
                <a:cubicBezTo>
                  <a:pt x="24635" y="2535746"/>
                  <a:pt x="63042" y="2449086"/>
                  <a:pt x="132060" y="2379213"/>
                </a:cubicBezTo>
                <a:cubicBezTo>
                  <a:pt x="207012" y="2303336"/>
                  <a:pt x="293032" y="2260641"/>
                  <a:pt x="454132" y="2219355"/>
                </a:cubicBezTo>
                <a:cubicBezTo>
                  <a:pt x="656329" y="2167562"/>
                  <a:pt x="800134" y="2111313"/>
                  <a:pt x="902267" y="2044072"/>
                </a:cubicBezTo>
                <a:cubicBezTo>
                  <a:pt x="949139" y="2013222"/>
                  <a:pt x="997973" y="1965285"/>
                  <a:pt x="1014196" y="1934228"/>
                </a:cubicBezTo>
                <a:cubicBezTo>
                  <a:pt x="1033813" y="1896659"/>
                  <a:pt x="1034314" y="1892896"/>
                  <a:pt x="1034314" y="1782821"/>
                </a:cubicBezTo>
                <a:cubicBezTo>
                  <a:pt x="1034314" y="1685678"/>
                  <a:pt x="1034201" y="1683784"/>
                  <a:pt x="1028071" y="1678288"/>
                </a:cubicBezTo>
                <a:cubicBezTo>
                  <a:pt x="1015771" y="1667274"/>
                  <a:pt x="987361" y="1630513"/>
                  <a:pt x="967223" y="1599572"/>
                </a:cubicBezTo>
                <a:cubicBezTo>
                  <a:pt x="925118" y="1534894"/>
                  <a:pt x="889154" y="1449689"/>
                  <a:pt x="868004" y="1364529"/>
                </a:cubicBezTo>
                <a:lnTo>
                  <a:pt x="862989" y="1344325"/>
                </a:lnTo>
                <a:lnTo>
                  <a:pt x="846540" y="1337051"/>
                </a:lnTo>
                <a:cubicBezTo>
                  <a:pt x="794336" y="1314006"/>
                  <a:pt x="752056" y="1270134"/>
                  <a:pt x="730199" y="1216355"/>
                </a:cubicBezTo>
                <a:cubicBezTo>
                  <a:pt x="699876" y="1141725"/>
                  <a:pt x="698063" y="1034768"/>
                  <a:pt x="725983" y="967435"/>
                </a:cubicBezTo>
                <a:lnTo>
                  <a:pt x="734513" y="946861"/>
                </a:lnTo>
                <a:lnTo>
                  <a:pt x="728678" y="927765"/>
                </a:lnTo>
                <a:cubicBezTo>
                  <a:pt x="705997" y="853481"/>
                  <a:pt x="698661" y="709209"/>
                  <a:pt x="712561" y="610819"/>
                </a:cubicBezTo>
                <a:cubicBezTo>
                  <a:pt x="728565" y="497535"/>
                  <a:pt x="772687" y="398985"/>
                  <a:pt x="844448" y="316214"/>
                </a:cubicBezTo>
                <a:cubicBezTo>
                  <a:pt x="880304" y="274858"/>
                  <a:pt x="937996" y="229669"/>
                  <a:pt x="985831" y="205472"/>
                </a:cubicBezTo>
                <a:cubicBezTo>
                  <a:pt x="1000061" y="198274"/>
                  <a:pt x="1007708" y="191322"/>
                  <a:pt x="1025499" y="169413"/>
                </a:cubicBezTo>
                <a:cubicBezTo>
                  <a:pt x="1127913" y="43281"/>
                  <a:pt x="1288657" y="-10735"/>
                  <a:pt x="1524426" y="1755"/>
                </a:cubicBezTo>
                <a:cubicBezTo>
                  <a:pt x="1601800" y="5853"/>
                  <a:pt x="1645001" y="10887"/>
                  <a:pt x="1704295" y="22710"/>
                </a:cubicBezTo>
                <a:cubicBezTo>
                  <a:pt x="1943551" y="70422"/>
                  <a:pt x="2099338" y="195898"/>
                  <a:pt x="2168145" y="396316"/>
                </a:cubicBezTo>
                <a:cubicBezTo>
                  <a:pt x="2201602" y="493771"/>
                  <a:pt x="2214278" y="609849"/>
                  <a:pt x="2207328" y="755114"/>
                </a:cubicBezTo>
                <a:cubicBezTo>
                  <a:pt x="2203519" y="834985"/>
                  <a:pt x="2199131" y="871169"/>
                  <a:pt x="2187587" y="917743"/>
                </a:cubicBezTo>
                <a:lnTo>
                  <a:pt x="2180244" y="947415"/>
                </a:lnTo>
                <a:lnTo>
                  <a:pt x="2187910" y="964780"/>
                </a:lnTo>
                <a:cubicBezTo>
                  <a:pt x="2216633" y="1029711"/>
                  <a:pt x="2215225" y="1141263"/>
                  <a:pt x="2184700" y="1216355"/>
                </a:cubicBezTo>
                <a:cubicBezTo>
                  <a:pt x="2162927" y="1269972"/>
                  <a:pt x="2120118" y="1314422"/>
                  <a:pt x="2068097" y="1337421"/>
                </a:cubicBezTo>
                <a:lnTo>
                  <a:pt x="2052281" y="1344417"/>
                </a:lnTo>
                <a:lnTo>
                  <a:pt x="2042491" y="1380739"/>
                </a:lnTo>
                <a:cubicBezTo>
                  <a:pt x="2021364" y="1459040"/>
                  <a:pt x="1985044" y="1542629"/>
                  <a:pt x="1946576" y="1601350"/>
                </a:cubicBezTo>
                <a:cubicBezTo>
                  <a:pt x="1926903" y="1631345"/>
                  <a:pt x="1898803" y="1667574"/>
                  <a:pt x="1886843" y="1678288"/>
                </a:cubicBezTo>
                <a:cubicBezTo>
                  <a:pt x="1880701" y="1683784"/>
                  <a:pt x="1880586" y="1685678"/>
                  <a:pt x="1880586" y="1782821"/>
                </a:cubicBezTo>
                <a:cubicBezTo>
                  <a:pt x="1880586" y="1892826"/>
                  <a:pt x="1881094" y="1896544"/>
                  <a:pt x="1900651" y="1934228"/>
                </a:cubicBezTo>
                <a:cubicBezTo>
                  <a:pt x="1916698" y="1965124"/>
                  <a:pt x="1965487" y="2012968"/>
                  <a:pt x="2012820" y="2044233"/>
                </a:cubicBezTo>
                <a:cubicBezTo>
                  <a:pt x="2113261" y="2110597"/>
                  <a:pt x="2256602" y="2166546"/>
                  <a:pt x="2460946" y="2219193"/>
                </a:cubicBezTo>
                <a:cubicBezTo>
                  <a:pt x="2534048" y="2238035"/>
                  <a:pt x="2564873" y="2247803"/>
                  <a:pt x="2609782" y="2266391"/>
                </a:cubicBezTo>
                <a:cubicBezTo>
                  <a:pt x="2750376" y="2324511"/>
                  <a:pt x="2839548" y="2415142"/>
                  <a:pt x="2881041" y="2542050"/>
                </a:cubicBezTo>
                <a:cubicBezTo>
                  <a:pt x="2902191" y="2606774"/>
                  <a:pt x="2910942" y="2674638"/>
                  <a:pt x="2913666" y="2795242"/>
                </a:cubicBezTo>
                <a:cubicBezTo>
                  <a:pt x="2915467" y="2874421"/>
                  <a:pt x="2915467" y="2874629"/>
                  <a:pt x="2908587" y="2887813"/>
                </a:cubicBezTo>
                <a:cubicBezTo>
                  <a:pt x="2901198" y="2902038"/>
                  <a:pt x="2882380" y="2914253"/>
                  <a:pt x="2867926" y="2914253"/>
                </a:cubicBezTo>
                <a:cubicBezTo>
                  <a:pt x="2853818" y="2914253"/>
                  <a:pt x="2834630" y="2902038"/>
                  <a:pt x="2827934" y="2888783"/>
                </a:cubicBezTo>
                <a:cubicBezTo>
                  <a:pt x="2822185" y="2877400"/>
                  <a:pt x="2821631" y="2870242"/>
                  <a:pt x="2820014" y="2787391"/>
                </a:cubicBezTo>
                <a:cubicBezTo>
                  <a:pt x="2817844" y="2675701"/>
                  <a:pt x="2811494" y="2626701"/>
                  <a:pt x="2791545" y="2567104"/>
                </a:cubicBezTo>
                <a:cubicBezTo>
                  <a:pt x="2768040" y="2497000"/>
                  <a:pt x="2722737" y="2438626"/>
                  <a:pt x="2658894" y="2396208"/>
                </a:cubicBezTo>
                <a:cubicBezTo>
                  <a:pt x="2603479" y="2359401"/>
                  <a:pt x="2542661" y="2335871"/>
                  <a:pt x="2422017" y="2304583"/>
                </a:cubicBezTo>
                <a:cubicBezTo>
                  <a:pt x="2313149" y="2276366"/>
                  <a:pt x="2230972" y="2250227"/>
                  <a:pt x="2152860" y="2218985"/>
                </a:cubicBezTo>
                <a:cubicBezTo>
                  <a:pt x="2130486" y="2210026"/>
                  <a:pt x="2111898" y="2203122"/>
                  <a:pt x="2111552" y="2203653"/>
                </a:cubicBezTo>
                <a:cubicBezTo>
                  <a:pt x="2103494" y="2216168"/>
                  <a:pt x="2063041" y="2268954"/>
                  <a:pt x="2041036" y="2295647"/>
                </a:cubicBezTo>
                <a:cubicBezTo>
                  <a:pt x="2004947" y="2339428"/>
                  <a:pt x="1916906" y="2427496"/>
                  <a:pt x="1871488" y="2465296"/>
                </a:cubicBezTo>
                <a:cubicBezTo>
                  <a:pt x="1833598" y="2496792"/>
                  <a:pt x="1785964" y="2532144"/>
                  <a:pt x="1740108" y="2562740"/>
                </a:cubicBezTo>
                <a:cubicBezTo>
                  <a:pt x="1694875" y="2592919"/>
                  <a:pt x="1676195" y="2592481"/>
                  <a:pt x="1651050" y="2560639"/>
                </a:cubicBezTo>
                <a:cubicBezTo>
                  <a:pt x="1643962" y="2551656"/>
                  <a:pt x="1637428" y="2544244"/>
                  <a:pt x="1636527" y="2544151"/>
                </a:cubicBezTo>
                <a:cubicBezTo>
                  <a:pt x="1635603" y="2544059"/>
                  <a:pt x="1626945" y="2564726"/>
                  <a:pt x="1617247" y="2590033"/>
                </a:cubicBezTo>
                <a:lnTo>
                  <a:pt x="1599607" y="2636076"/>
                </a:lnTo>
                <a:lnTo>
                  <a:pt x="1623135" y="2754025"/>
                </a:lnTo>
                <a:lnTo>
                  <a:pt x="1646687" y="2871996"/>
                </a:lnTo>
                <a:lnTo>
                  <a:pt x="1639482" y="2886520"/>
                </a:lnTo>
                <a:cubicBezTo>
                  <a:pt x="1633987" y="2897627"/>
                  <a:pt x="1629208" y="2902592"/>
                  <a:pt x="1619187" y="2907649"/>
                </a:cubicBezTo>
                <a:cubicBezTo>
                  <a:pt x="1611959" y="2911297"/>
                  <a:pt x="1602654" y="2914253"/>
                  <a:pt x="1598498" y="2914253"/>
                </a:cubicBezTo>
                <a:cubicBezTo>
                  <a:pt x="1586699" y="2914253"/>
                  <a:pt x="1565388" y="2901992"/>
                  <a:pt x="1559592" y="2891878"/>
                </a:cubicBezTo>
                <a:cubicBezTo>
                  <a:pt x="1556637" y="2886751"/>
                  <a:pt x="1545969" y="2840870"/>
                  <a:pt x="1535325" y="2787553"/>
                </a:cubicBezTo>
                <a:cubicBezTo>
                  <a:pt x="1524888" y="2735229"/>
                  <a:pt x="1515629" y="2689416"/>
                  <a:pt x="1514752" y="2685791"/>
                </a:cubicBezTo>
                <a:cubicBezTo>
                  <a:pt x="1513182" y="2679210"/>
                  <a:pt x="1512812" y="2679164"/>
                  <a:pt x="1457452" y="2679164"/>
                </a:cubicBezTo>
                <a:cubicBezTo>
                  <a:pt x="1402097" y="2679164"/>
                  <a:pt x="1401723" y="2679210"/>
                  <a:pt x="1400155" y="2685791"/>
                </a:cubicBezTo>
                <a:cubicBezTo>
                  <a:pt x="1399287" y="2689416"/>
                  <a:pt x="1390026" y="2735229"/>
                  <a:pt x="1379575" y="2787553"/>
                </a:cubicBezTo>
                <a:cubicBezTo>
                  <a:pt x="1368929" y="2840870"/>
                  <a:pt x="1358261" y="2886751"/>
                  <a:pt x="1355317" y="2891878"/>
                </a:cubicBezTo>
                <a:cubicBezTo>
                  <a:pt x="1349515" y="2901992"/>
                  <a:pt x="1328198" y="2914253"/>
                  <a:pt x="1316406" y="2914253"/>
                </a:cubicBezTo>
                <a:cubicBezTo>
                  <a:pt x="1312243" y="2914253"/>
                  <a:pt x="1302936" y="2911297"/>
                  <a:pt x="1295725" y="2907649"/>
                </a:cubicBezTo>
                <a:cubicBezTo>
                  <a:pt x="1285695" y="2902592"/>
                  <a:pt x="1280924" y="2897627"/>
                  <a:pt x="1275417" y="2886520"/>
                </a:cubicBezTo>
                <a:lnTo>
                  <a:pt x="1268220" y="2871996"/>
                </a:lnTo>
                <a:lnTo>
                  <a:pt x="1291765" y="2754025"/>
                </a:lnTo>
                <a:lnTo>
                  <a:pt x="1315307" y="2636076"/>
                </a:lnTo>
                <a:lnTo>
                  <a:pt x="1297669" y="2590033"/>
                </a:lnTo>
                <a:cubicBezTo>
                  <a:pt x="1287969" y="2564726"/>
                  <a:pt x="1279292" y="2544082"/>
                  <a:pt x="1278384" y="2544151"/>
                </a:cubicBezTo>
                <a:cubicBezTo>
                  <a:pt x="1277479" y="2544244"/>
                  <a:pt x="1270940" y="2551656"/>
                  <a:pt x="1263856" y="2560639"/>
                </a:cubicBezTo>
                <a:cubicBezTo>
                  <a:pt x="1248887" y="2579596"/>
                  <a:pt x="1235578" y="2586408"/>
                  <a:pt x="1217465" y="2584353"/>
                </a:cubicBezTo>
                <a:cubicBezTo>
                  <a:pt x="1204483" y="2582898"/>
                  <a:pt x="1165681" y="2558537"/>
                  <a:pt x="1104837" y="2513648"/>
                </a:cubicBezTo>
                <a:cubicBezTo>
                  <a:pt x="1005662" y="2440496"/>
                  <a:pt x="896686" y="2331230"/>
                  <a:pt x="824369" y="2232470"/>
                </a:cubicBezTo>
                <a:cubicBezTo>
                  <a:pt x="813138" y="2217138"/>
                  <a:pt x="803694" y="2204184"/>
                  <a:pt x="803378" y="2203676"/>
                </a:cubicBezTo>
                <a:cubicBezTo>
                  <a:pt x="803064" y="2203168"/>
                  <a:pt x="781177" y="2211319"/>
                  <a:pt x="754742" y="2221756"/>
                </a:cubicBezTo>
                <a:cubicBezTo>
                  <a:pt x="672254" y="2254314"/>
                  <a:pt x="605513" y="2275443"/>
                  <a:pt x="492167" y="2304861"/>
                </a:cubicBezTo>
                <a:cubicBezTo>
                  <a:pt x="401332" y="2328436"/>
                  <a:pt x="359404" y="2342268"/>
                  <a:pt x="315478" y="2363142"/>
                </a:cubicBezTo>
                <a:cubicBezTo>
                  <a:pt x="218289" y="2409347"/>
                  <a:pt x="156646" y="2473586"/>
                  <a:pt x="125036" y="2561608"/>
                </a:cubicBezTo>
                <a:cubicBezTo>
                  <a:pt x="104392" y="2619081"/>
                  <a:pt x="96982" y="2674662"/>
                  <a:pt x="94472" y="2790832"/>
                </a:cubicBezTo>
                <a:cubicBezTo>
                  <a:pt x="92687" y="2873451"/>
                  <a:pt x="92071" y="2881279"/>
                  <a:pt x="86592" y="2890746"/>
                </a:cubicBezTo>
                <a:cubicBezTo>
                  <a:pt x="80103" y="2901992"/>
                  <a:pt x="59417" y="2914253"/>
                  <a:pt x="46990" y="2914253"/>
                </a:cubicBezTo>
                <a:cubicBezTo>
                  <a:pt x="42827" y="2914253"/>
                  <a:pt x="33520" y="2911297"/>
                  <a:pt x="26309" y="2907649"/>
                </a:cubicBezTo>
                <a:close/>
                <a:moveTo>
                  <a:pt x="1543175" y="2524894"/>
                </a:moveTo>
                <a:cubicBezTo>
                  <a:pt x="1555621" y="2492567"/>
                  <a:pt x="1565896" y="2464442"/>
                  <a:pt x="1565988" y="2462387"/>
                </a:cubicBezTo>
                <a:cubicBezTo>
                  <a:pt x="1566173" y="2458346"/>
                  <a:pt x="1460985" y="2330953"/>
                  <a:pt x="1457452" y="2330953"/>
                </a:cubicBezTo>
                <a:cubicBezTo>
                  <a:pt x="1454591" y="2330953"/>
                  <a:pt x="1348730" y="2457907"/>
                  <a:pt x="1348730" y="2461324"/>
                </a:cubicBezTo>
                <a:cubicBezTo>
                  <a:pt x="1348730" y="2464188"/>
                  <a:pt x="1391783" y="2578165"/>
                  <a:pt x="1394551" y="2582644"/>
                </a:cubicBezTo>
                <a:cubicBezTo>
                  <a:pt x="1395438" y="2584076"/>
                  <a:pt x="1424145" y="2584907"/>
                  <a:pt x="1458343" y="2584468"/>
                </a:cubicBezTo>
                <a:lnTo>
                  <a:pt x="1520524" y="2583660"/>
                </a:lnTo>
                <a:close/>
                <a:moveTo>
                  <a:pt x="1287348" y="2387526"/>
                </a:moveTo>
                <a:cubicBezTo>
                  <a:pt x="1328060" y="2338619"/>
                  <a:pt x="1363865" y="2295832"/>
                  <a:pt x="1366915" y="2292437"/>
                </a:cubicBezTo>
                <a:lnTo>
                  <a:pt x="1372457" y="2286249"/>
                </a:lnTo>
                <a:lnTo>
                  <a:pt x="1342505" y="2276759"/>
                </a:lnTo>
                <a:cubicBezTo>
                  <a:pt x="1237393" y="2243439"/>
                  <a:pt x="1146567" y="2187074"/>
                  <a:pt x="1065132" y="2104616"/>
                </a:cubicBezTo>
                <a:lnTo>
                  <a:pt x="1026898" y="2065892"/>
                </a:lnTo>
                <a:lnTo>
                  <a:pt x="1007833" y="2081687"/>
                </a:lnTo>
                <a:cubicBezTo>
                  <a:pt x="984304" y="2101199"/>
                  <a:pt x="936017" y="2134057"/>
                  <a:pt x="909048" y="2148904"/>
                </a:cubicBezTo>
                <a:cubicBezTo>
                  <a:pt x="897944" y="2155023"/>
                  <a:pt x="888408" y="2160381"/>
                  <a:pt x="887854" y="2160796"/>
                </a:cubicBezTo>
                <a:cubicBezTo>
                  <a:pt x="886319" y="2161928"/>
                  <a:pt x="928222" y="2216584"/>
                  <a:pt x="952034" y="2244478"/>
                </a:cubicBezTo>
                <a:cubicBezTo>
                  <a:pt x="997454" y="2297702"/>
                  <a:pt x="1069683" y="2367575"/>
                  <a:pt x="1125406" y="2412233"/>
                </a:cubicBezTo>
                <a:cubicBezTo>
                  <a:pt x="1149641" y="2431653"/>
                  <a:pt x="1210436" y="2476403"/>
                  <a:pt x="1212576" y="2476403"/>
                </a:cubicBezTo>
                <a:cubicBezTo>
                  <a:pt x="1212990" y="2476403"/>
                  <a:pt x="1246636" y="2436409"/>
                  <a:pt x="1287348" y="2387526"/>
                </a:cubicBezTo>
                <a:close/>
                <a:moveTo>
                  <a:pt x="1755716" y="2438141"/>
                </a:moveTo>
                <a:cubicBezTo>
                  <a:pt x="1850338" y="2367298"/>
                  <a:pt x="1937455" y="2281192"/>
                  <a:pt x="2005709" y="2191068"/>
                </a:cubicBezTo>
                <a:cubicBezTo>
                  <a:pt x="2017992" y="2174835"/>
                  <a:pt x="2027598" y="2161212"/>
                  <a:pt x="2027044" y="2160796"/>
                </a:cubicBezTo>
                <a:cubicBezTo>
                  <a:pt x="2026490" y="2160381"/>
                  <a:pt x="2017461" y="2155301"/>
                  <a:pt x="2006956" y="2149505"/>
                </a:cubicBezTo>
                <a:cubicBezTo>
                  <a:pt x="1976685" y="2132810"/>
                  <a:pt x="1943020" y="2110135"/>
                  <a:pt x="1913996" y="2086882"/>
                </a:cubicBezTo>
                <a:lnTo>
                  <a:pt x="1887189" y="2065385"/>
                </a:lnTo>
                <a:lnTo>
                  <a:pt x="1863014" y="2091754"/>
                </a:lnTo>
                <a:cubicBezTo>
                  <a:pt x="1786356" y="2175343"/>
                  <a:pt x="1681321" y="2242238"/>
                  <a:pt x="1572592" y="2276690"/>
                </a:cubicBezTo>
                <a:lnTo>
                  <a:pt x="1542460" y="2286249"/>
                </a:lnTo>
                <a:lnTo>
                  <a:pt x="1548001" y="2292437"/>
                </a:lnTo>
                <a:cubicBezTo>
                  <a:pt x="1551049" y="2295832"/>
                  <a:pt x="1586907" y="2338712"/>
                  <a:pt x="1627707" y="2387687"/>
                </a:cubicBezTo>
                <a:lnTo>
                  <a:pt x="1701871" y="2476749"/>
                </a:lnTo>
                <a:lnTo>
                  <a:pt x="1709675" y="2471738"/>
                </a:lnTo>
                <a:cubicBezTo>
                  <a:pt x="1713993" y="2468990"/>
                  <a:pt x="1734705" y="2453866"/>
                  <a:pt x="1755716" y="2438141"/>
                </a:cubicBezTo>
                <a:close/>
                <a:moveTo>
                  <a:pt x="1489776" y="2203030"/>
                </a:moveTo>
                <a:cubicBezTo>
                  <a:pt x="1576078" y="2184903"/>
                  <a:pt x="1666821" y="2140984"/>
                  <a:pt x="1737406" y="2083142"/>
                </a:cubicBezTo>
                <a:cubicBezTo>
                  <a:pt x="1760311" y="2064369"/>
                  <a:pt x="1811640" y="2012576"/>
                  <a:pt x="1820021" y="1999806"/>
                </a:cubicBezTo>
                <a:cubicBezTo>
                  <a:pt x="1825055" y="1992117"/>
                  <a:pt x="1824939" y="1991563"/>
                  <a:pt x="1813233" y="1967364"/>
                </a:cubicBezTo>
                <a:cubicBezTo>
                  <a:pt x="1792521" y="1924576"/>
                  <a:pt x="1788873" y="1905295"/>
                  <a:pt x="1787303" y="1830596"/>
                </a:cubicBezTo>
                <a:lnTo>
                  <a:pt x="1785918" y="1765180"/>
                </a:lnTo>
                <a:lnTo>
                  <a:pt x="1775227" y="1771553"/>
                </a:lnTo>
                <a:cubicBezTo>
                  <a:pt x="1769339" y="1775039"/>
                  <a:pt x="1748004" y="1788755"/>
                  <a:pt x="1727801" y="1802010"/>
                </a:cubicBezTo>
                <a:cubicBezTo>
                  <a:pt x="1679012" y="1834037"/>
                  <a:pt x="1662549" y="1843089"/>
                  <a:pt x="1634380" y="1853364"/>
                </a:cubicBezTo>
                <a:cubicBezTo>
                  <a:pt x="1583028" y="1872114"/>
                  <a:pt x="1538234" y="1878233"/>
                  <a:pt x="1454515" y="1877932"/>
                </a:cubicBezTo>
                <a:cubicBezTo>
                  <a:pt x="1330221" y="1877517"/>
                  <a:pt x="1278673" y="1862854"/>
                  <a:pt x="1187115" y="1801940"/>
                </a:cubicBezTo>
                <a:cubicBezTo>
                  <a:pt x="1163679" y="1786331"/>
                  <a:pt x="1141028" y="1771761"/>
                  <a:pt x="1136775" y="1769521"/>
                </a:cubicBezTo>
                <a:lnTo>
                  <a:pt x="1129042" y="1765480"/>
                </a:lnTo>
                <a:lnTo>
                  <a:pt x="1127592" y="1830758"/>
                </a:lnTo>
                <a:cubicBezTo>
                  <a:pt x="1125934" y="1905318"/>
                  <a:pt x="1122217" y="1924922"/>
                  <a:pt x="1101681" y="1967364"/>
                </a:cubicBezTo>
                <a:cubicBezTo>
                  <a:pt x="1089961" y="1991563"/>
                  <a:pt x="1089848" y="1992117"/>
                  <a:pt x="1094890" y="1999806"/>
                </a:cubicBezTo>
                <a:cubicBezTo>
                  <a:pt x="1103256" y="2012576"/>
                  <a:pt x="1154605" y="2064369"/>
                  <a:pt x="1177512" y="2083142"/>
                </a:cubicBezTo>
                <a:cubicBezTo>
                  <a:pt x="1247146" y="2140199"/>
                  <a:pt x="1338205" y="2184441"/>
                  <a:pt x="1424228" y="2202983"/>
                </a:cubicBezTo>
                <a:cubicBezTo>
                  <a:pt x="1456972" y="2210026"/>
                  <a:pt x="1456464" y="2210026"/>
                  <a:pt x="1489776" y="2203053"/>
                </a:cubicBezTo>
                <a:close/>
                <a:moveTo>
                  <a:pt x="1530984" y="1782798"/>
                </a:moveTo>
                <a:cubicBezTo>
                  <a:pt x="1587023" y="1775986"/>
                  <a:pt x="1620133" y="1763009"/>
                  <a:pt x="1673424" y="1727010"/>
                </a:cubicBezTo>
                <a:cubicBezTo>
                  <a:pt x="1689587" y="1716089"/>
                  <a:pt x="1716210" y="1698539"/>
                  <a:pt x="1732557" y="1688033"/>
                </a:cubicBezTo>
                <a:cubicBezTo>
                  <a:pt x="1805059" y="1641436"/>
                  <a:pt x="1859505" y="1578259"/>
                  <a:pt x="1902752" y="1490513"/>
                </a:cubicBezTo>
                <a:cubicBezTo>
                  <a:pt x="1926973" y="1441399"/>
                  <a:pt x="1942674" y="1397318"/>
                  <a:pt x="1958629" y="1333610"/>
                </a:cubicBezTo>
                <a:cubicBezTo>
                  <a:pt x="1974330" y="1270988"/>
                  <a:pt x="1977008" y="1267178"/>
                  <a:pt x="2012082" y="1258034"/>
                </a:cubicBezTo>
                <a:cubicBezTo>
                  <a:pt x="2060316" y="1245472"/>
                  <a:pt x="2093150" y="1209197"/>
                  <a:pt x="2108897" y="1151100"/>
                </a:cubicBezTo>
                <a:cubicBezTo>
                  <a:pt x="2112822" y="1136553"/>
                  <a:pt x="2114069" y="1120435"/>
                  <a:pt x="2114138" y="1083513"/>
                </a:cubicBezTo>
                <a:cubicBezTo>
                  <a:pt x="2114207" y="1041441"/>
                  <a:pt x="2113330" y="1032251"/>
                  <a:pt x="2107673" y="1014240"/>
                </a:cubicBezTo>
                <a:cubicBezTo>
                  <a:pt x="2104071" y="1002810"/>
                  <a:pt x="2098783" y="991449"/>
                  <a:pt x="2095897" y="989002"/>
                </a:cubicBezTo>
                <a:cubicBezTo>
                  <a:pt x="2093034" y="986554"/>
                  <a:pt x="2082759" y="982837"/>
                  <a:pt x="2073061" y="980758"/>
                </a:cubicBezTo>
                <a:cubicBezTo>
                  <a:pt x="2035541" y="972700"/>
                  <a:pt x="1999590" y="949539"/>
                  <a:pt x="1975831" y="918067"/>
                </a:cubicBezTo>
                <a:cubicBezTo>
                  <a:pt x="1948839" y="882322"/>
                  <a:pt x="1935354" y="849556"/>
                  <a:pt x="1895525" y="723064"/>
                </a:cubicBezTo>
                <a:cubicBezTo>
                  <a:pt x="1864030" y="622965"/>
                  <a:pt x="1833275" y="581817"/>
                  <a:pt x="1779222" y="567362"/>
                </a:cubicBezTo>
                <a:cubicBezTo>
                  <a:pt x="1761396" y="562605"/>
                  <a:pt x="1712377" y="562236"/>
                  <a:pt x="1676380" y="566577"/>
                </a:cubicBezTo>
                <a:cubicBezTo>
                  <a:pt x="1661833" y="568332"/>
                  <a:pt x="1629415" y="575120"/>
                  <a:pt x="1604386" y="581632"/>
                </a:cubicBezTo>
                <a:cubicBezTo>
                  <a:pt x="1502131" y="608279"/>
                  <a:pt x="1503332" y="608071"/>
                  <a:pt x="1457452" y="608071"/>
                </a:cubicBezTo>
                <a:cubicBezTo>
                  <a:pt x="1411573" y="608071"/>
                  <a:pt x="1412774" y="608279"/>
                  <a:pt x="1310530" y="581632"/>
                </a:cubicBezTo>
                <a:cubicBezTo>
                  <a:pt x="1285480" y="575120"/>
                  <a:pt x="1253083" y="568332"/>
                  <a:pt x="1238538" y="566577"/>
                </a:cubicBezTo>
                <a:cubicBezTo>
                  <a:pt x="1202528" y="562236"/>
                  <a:pt x="1153501" y="562605"/>
                  <a:pt x="1135692" y="567362"/>
                </a:cubicBezTo>
                <a:cubicBezTo>
                  <a:pt x="1081621" y="581817"/>
                  <a:pt x="1050867" y="622965"/>
                  <a:pt x="1019371" y="723064"/>
                </a:cubicBezTo>
                <a:cubicBezTo>
                  <a:pt x="988334" y="821685"/>
                  <a:pt x="980019" y="844868"/>
                  <a:pt x="964923" y="874863"/>
                </a:cubicBezTo>
                <a:cubicBezTo>
                  <a:pt x="934424" y="935477"/>
                  <a:pt x="895081" y="969328"/>
                  <a:pt x="841845" y="980758"/>
                </a:cubicBezTo>
                <a:cubicBezTo>
                  <a:pt x="832148" y="982837"/>
                  <a:pt x="821866" y="986554"/>
                  <a:pt x="818998" y="989002"/>
                </a:cubicBezTo>
                <a:cubicBezTo>
                  <a:pt x="816128" y="991449"/>
                  <a:pt x="810840" y="1002810"/>
                  <a:pt x="807243" y="1014240"/>
                </a:cubicBezTo>
                <a:cubicBezTo>
                  <a:pt x="801575" y="1032251"/>
                  <a:pt x="800716" y="1041441"/>
                  <a:pt x="800776" y="1083513"/>
                </a:cubicBezTo>
                <a:cubicBezTo>
                  <a:pt x="800829" y="1120435"/>
                  <a:pt x="802076" y="1136553"/>
                  <a:pt x="806017" y="1151100"/>
                </a:cubicBezTo>
                <a:cubicBezTo>
                  <a:pt x="821753" y="1209197"/>
                  <a:pt x="854591" y="1245472"/>
                  <a:pt x="902830" y="1258034"/>
                </a:cubicBezTo>
                <a:cubicBezTo>
                  <a:pt x="937892" y="1267178"/>
                  <a:pt x="940584" y="1270988"/>
                  <a:pt x="956283" y="1333610"/>
                </a:cubicBezTo>
                <a:cubicBezTo>
                  <a:pt x="972757" y="1399327"/>
                  <a:pt x="985967" y="1436596"/>
                  <a:pt x="1010864" y="1487558"/>
                </a:cubicBezTo>
                <a:cubicBezTo>
                  <a:pt x="1056594" y="1581168"/>
                  <a:pt x="1110665" y="1643006"/>
                  <a:pt x="1191200" y="1693759"/>
                </a:cubicBezTo>
                <a:cubicBezTo>
                  <a:pt x="1210771" y="1706090"/>
                  <a:pt x="1237010" y="1723339"/>
                  <a:pt x="1249506" y="1732067"/>
                </a:cubicBezTo>
                <a:cubicBezTo>
                  <a:pt x="1289858" y="1760285"/>
                  <a:pt x="1331442" y="1776286"/>
                  <a:pt x="1381053" y="1782636"/>
                </a:cubicBezTo>
                <a:cubicBezTo>
                  <a:pt x="1408948" y="1786215"/>
                  <a:pt x="1502108" y="1786331"/>
                  <a:pt x="1530984" y="1782798"/>
                </a:cubicBezTo>
                <a:close/>
                <a:moveTo>
                  <a:pt x="842363" y="881860"/>
                </a:moveTo>
                <a:cubicBezTo>
                  <a:pt x="867267" y="867659"/>
                  <a:pt x="887013" y="833485"/>
                  <a:pt x="907503" y="769084"/>
                </a:cubicBezTo>
                <a:cubicBezTo>
                  <a:pt x="942013" y="660603"/>
                  <a:pt x="950358" y="636634"/>
                  <a:pt x="962145" y="612181"/>
                </a:cubicBezTo>
                <a:cubicBezTo>
                  <a:pt x="997616" y="538591"/>
                  <a:pt x="1045518" y="495641"/>
                  <a:pt x="1112185" y="477654"/>
                </a:cubicBezTo>
                <a:cubicBezTo>
                  <a:pt x="1131901" y="472320"/>
                  <a:pt x="1143508" y="471327"/>
                  <a:pt x="1184176" y="471396"/>
                </a:cubicBezTo>
                <a:cubicBezTo>
                  <a:pt x="1244267" y="471512"/>
                  <a:pt x="1284817" y="477908"/>
                  <a:pt x="1360485" y="499128"/>
                </a:cubicBezTo>
                <a:cubicBezTo>
                  <a:pt x="1414579" y="514322"/>
                  <a:pt x="1415055" y="514391"/>
                  <a:pt x="1457452" y="514391"/>
                </a:cubicBezTo>
                <a:cubicBezTo>
                  <a:pt x="1499852" y="514391"/>
                  <a:pt x="1500328" y="514322"/>
                  <a:pt x="1554420" y="499128"/>
                </a:cubicBezTo>
                <a:cubicBezTo>
                  <a:pt x="1630085" y="477908"/>
                  <a:pt x="1670631" y="471535"/>
                  <a:pt x="1730733" y="471396"/>
                </a:cubicBezTo>
                <a:cubicBezTo>
                  <a:pt x="1771394" y="471304"/>
                  <a:pt x="1783008" y="472320"/>
                  <a:pt x="1802727" y="477654"/>
                </a:cubicBezTo>
                <a:cubicBezTo>
                  <a:pt x="1838377" y="487259"/>
                  <a:pt x="1866316" y="502684"/>
                  <a:pt x="1892246" y="527068"/>
                </a:cubicBezTo>
                <a:cubicBezTo>
                  <a:pt x="1918337" y="551614"/>
                  <a:pt x="1934592" y="574497"/>
                  <a:pt x="1952764" y="612181"/>
                </a:cubicBezTo>
                <a:cubicBezTo>
                  <a:pt x="1964540" y="636634"/>
                  <a:pt x="1972898" y="660603"/>
                  <a:pt x="2007394" y="769084"/>
                </a:cubicBezTo>
                <a:cubicBezTo>
                  <a:pt x="2032262" y="847247"/>
                  <a:pt x="2058931" y="885254"/>
                  <a:pt x="2092180" y="889988"/>
                </a:cubicBezTo>
                <a:cubicBezTo>
                  <a:pt x="2098991" y="890958"/>
                  <a:pt x="2099753" y="889780"/>
                  <a:pt x="2103009" y="873386"/>
                </a:cubicBezTo>
                <a:cubicBezTo>
                  <a:pt x="2110998" y="833346"/>
                  <a:pt x="2113422" y="801411"/>
                  <a:pt x="2114854" y="717222"/>
                </a:cubicBezTo>
                <a:cubicBezTo>
                  <a:pt x="2116470" y="623611"/>
                  <a:pt x="2113838" y="575559"/>
                  <a:pt x="2103979" y="518963"/>
                </a:cubicBezTo>
                <a:cubicBezTo>
                  <a:pt x="2062902" y="282879"/>
                  <a:pt x="1912888" y="147532"/>
                  <a:pt x="1646871" y="106553"/>
                </a:cubicBezTo>
                <a:cubicBezTo>
                  <a:pt x="1531492" y="88780"/>
                  <a:pt x="1400444" y="88288"/>
                  <a:pt x="1314938" y="105308"/>
                </a:cubicBezTo>
                <a:cubicBezTo>
                  <a:pt x="1211720" y="125854"/>
                  <a:pt x="1134815" y="173239"/>
                  <a:pt x="1079988" y="250076"/>
                </a:cubicBezTo>
                <a:cubicBezTo>
                  <a:pt x="1067079" y="268168"/>
                  <a:pt x="1063761" y="270794"/>
                  <a:pt x="1037120" y="283986"/>
                </a:cubicBezTo>
                <a:cubicBezTo>
                  <a:pt x="995108" y="304790"/>
                  <a:pt x="966343" y="325618"/>
                  <a:pt x="931380" y="360548"/>
                </a:cubicBezTo>
                <a:cubicBezTo>
                  <a:pt x="863887" y="427985"/>
                  <a:pt x="823805" y="508849"/>
                  <a:pt x="804638" y="616268"/>
                </a:cubicBezTo>
                <a:cubicBezTo>
                  <a:pt x="799319" y="646079"/>
                  <a:pt x="799164" y="814919"/>
                  <a:pt x="804431" y="844014"/>
                </a:cubicBezTo>
                <a:cubicBezTo>
                  <a:pt x="812863" y="890588"/>
                  <a:pt x="813657" y="892667"/>
                  <a:pt x="822300" y="890658"/>
                </a:cubicBezTo>
                <a:cubicBezTo>
                  <a:pt x="826585" y="889665"/>
                  <a:pt x="835613" y="885716"/>
                  <a:pt x="842365" y="881860"/>
                </a:cubicBezTo>
                <a:close/>
              </a:path>
            </a:pathLst>
          </a:custGeom>
          <a:solidFill>
            <a:schemeClr val="accent3"/>
          </a:solidFill>
          <a:ln w="23087" cap="flat">
            <a:noFill/>
            <a:prstDash val="solid"/>
            <a:miter/>
          </a:ln>
        </p:spPr>
        <p:txBody>
          <a:bodyPr rtlCol="0" anchor="ctr"/>
          <a:lstStyle/>
          <a:p>
            <a:endParaRPr lang="en-US"/>
          </a:p>
        </p:txBody>
      </p:sp>
      <p:sp>
        <p:nvSpPr>
          <p:cNvPr id="42" name="Text Box 3">
            <a:extLst>
              <a:ext uri="{FF2B5EF4-FFF2-40B4-BE49-F238E27FC236}">
                <a16:creationId xmlns:a16="http://schemas.microsoft.com/office/drawing/2014/main" id="{E5BA0662-B7F7-96FD-8838-1883150961E7}"/>
              </a:ext>
            </a:extLst>
          </p:cNvPr>
          <p:cNvSpPr txBox="1">
            <a:spLocks noChangeArrowheads="1"/>
          </p:cNvSpPr>
          <p:nvPr/>
        </p:nvSpPr>
        <p:spPr bwMode="auto">
          <a:xfrm flipH="1">
            <a:off x="2764970" y="1512556"/>
            <a:ext cx="1238085" cy="258333"/>
          </a:xfrm>
          <a:prstGeom prst="roundRect">
            <a:avLst>
              <a:gd name="adj" fmla="val 50000"/>
            </a:avLst>
          </a:prstGeom>
          <a:solidFill>
            <a:srgbClr val="5290BF"/>
          </a:solidFill>
          <a:ln w="2857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en-US" sz="1400" i="0" u="none" strike="noStrike" kern="1200" cap="none" spc="0" normalizeH="0" baseline="0" noProof="0" dirty="0">
                <a:ln>
                  <a:noFill/>
                </a:ln>
                <a:solidFill>
                  <a:schemeClr val="bg1"/>
                </a:solidFill>
                <a:effectLst/>
                <a:uLnTx/>
                <a:uFillTx/>
                <a:latin typeface="Arial"/>
                <a:ea typeface="Calibri" pitchFamily="34" charset="0"/>
                <a:cs typeface="Times New Roman" pitchFamily="18" charset="0"/>
              </a:rPr>
              <a:t>Infancy</a:t>
            </a:r>
            <a:endParaRPr kumimoji="0" lang="de-CH" altLang="en-US" i="0" u="none" strike="noStrike" kern="1200" cap="none" spc="0" normalizeH="0" baseline="0" noProof="0" dirty="0">
              <a:ln>
                <a:noFill/>
              </a:ln>
              <a:solidFill>
                <a:schemeClr val="bg1"/>
              </a:solidFill>
              <a:effectLst/>
              <a:uLnTx/>
              <a:uFillTx/>
              <a:latin typeface="Arial"/>
              <a:cs typeface="Arial" pitchFamily="34" charset="0"/>
            </a:endParaRPr>
          </a:p>
        </p:txBody>
      </p:sp>
      <p:sp>
        <p:nvSpPr>
          <p:cNvPr id="10" name="Text Box 3">
            <a:extLst>
              <a:ext uri="{FF2B5EF4-FFF2-40B4-BE49-F238E27FC236}">
                <a16:creationId xmlns:a16="http://schemas.microsoft.com/office/drawing/2014/main" id="{11FBCD0F-D444-98B3-C54E-A2A570CCD497}"/>
              </a:ext>
            </a:extLst>
          </p:cNvPr>
          <p:cNvSpPr txBox="1">
            <a:spLocks noChangeArrowheads="1"/>
          </p:cNvSpPr>
          <p:nvPr/>
        </p:nvSpPr>
        <p:spPr bwMode="auto">
          <a:xfrm flipH="1">
            <a:off x="5558970" y="1512556"/>
            <a:ext cx="1238085" cy="258333"/>
          </a:xfrm>
          <a:prstGeom prst="roundRect">
            <a:avLst>
              <a:gd name="adj" fmla="val 50000"/>
            </a:avLst>
          </a:prstGeom>
          <a:solidFill>
            <a:schemeClr val="accent1"/>
          </a:solidFill>
          <a:ln w="2857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en-US" sz="1400" i="0" u="none" strike="noStrike" kern="1200" cap="none" spc="0" normalizeH="0" baseline="0" noProof="0" dirty="0" err="1">
                <a:ln>
                  <a:noFill/>
                </a:ln>
                <a:solidFill>
                  <a:schemeClr val="bg1"/>
                </a:solidFill>
                <a:effectLst/>
                <a:uLnTx/>
                <a:uFillTx/>
                <a:latin typeface="Arial"/>
                <a:ea typeface="Calibri" pitchFamily="34" charset="0"/>
                <a:cs typeface="Times New Roman" pitchFamily="18" charset="0"/>
              </a:rPr>
              <a:t>Childhood</a:t>
            </a:r>
            <a:endParaRPr kumimoji="0" lang="de-CH" altLang="en-US" sz="1400" i="0" u="none" strike="noStrike" kern="1200" cap="none" spc="0" normalizeH="0" baseline="0" noProof="0" dirty="0">
              <a:ln>
                <a:noFill/>
              </a:ln>
              <a:solidFill>
                <a:schemeClr val="bg1"/>
              </a:solidFill>
              <a:effectLst/>
              <a:uLnTx/>
              <a:uFillTx/>
              <a:latin typeface="Arial"/>
              <a:ea typeface="Calibri" pitchFamily="34" charset="0"/>
              <a:cs typeface="Times New Roman" pitchFamily="18" charset="0"/>
            </a:endParaRPr>
          </a:p>
        </p:txBody>
      </p:sp>
    </p:spTree>
    <p:extLst>
      <p:ext uri="{BB962C8B-B14F-4D97-AF65-F5344CB8AC3E}">
        <p14:creationId xmlns:p14="http://schemas.microsoft.com/office/powerpoint/2010/main" val="6863817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po 7">
            <a:extLst>
              <a:ext uri="{FF2B5EF4-FFF2-40B4-BE49-F238E27FC236}">
                <a16:creationId xmlns:a16="http://schemas.microsoft.com/office/drawing/2014/main" id="{CCB1E458-B0FF-67B7-38C7-28B260621632}"/>
              </a:ext>
            </a:extLst>
          </p:cNvPr>
          <p:cNvGrpSpPr/>
          <p:nvPr/>
        </p:nvGrpSpPr>
        <p:grpSpPr>
          <a:xfrm>
            <a:off x="1410193" y="2347210"/>
            <a:ext cx="2669438" cy="2884487"/>
            <a:chOff x="1410193" y="2347210"/>
            <a:chExt cx="2323883" cy="2884487"/>
          </a:xfrm>
        </p:grpSpPr>
        <p:sp>
          <p:nvSpPr>
            <p:cNvPr id="11" name="Rectangle 10">
              <a:extLst>
                <a:ext uri="{FF2B5EF4-FFF2-40B4-BE49-F238E27FC236}">
                  <a16:creationId xmlns:a16="http://schemas.microsoft.com/office/drawing/2014/main" id="{0913F439-6EE1-1F11-C128-1E41C70F0D40}"/>
                </a:ext>
              </a:extLst>
            </p:cNvPr>
            <p:cNvSpPr/>
            <p:nvPr/>
          </p:nvSpPr>
          <p:spPr>
            <a:xfrm>
              <a:off x="1410193" y="2347210"/>
              <a:ext cx="2323883" cy="2884487"/>
            </a:xfrm>
            <a:prstGeom prst="rect">
              <a:avLst/>
            </a:prstGeom>
            <a:solidFill>
              <a:schemeClr val="accent1">
                <a:lumMod val="20000"/>
                <a:lumOff val="80000"/>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92" rtl="0" eaLnBrk="1" fontAlgn="auto" latinLnBrk="0" hangingPunct="1">
                <a:lnSpc>
                  <a:spcPct val="100000"/>
                </a:lnSpc>
                <a:spcBef>
                  <a:spcPts val="0"/>
                </a:spcBef>
                <a:spcAft>
                  <a:spcPts val="0"/>
                </a:spcAft>
                <a:buClrTx/>
                <a:buSzTx/>
                <a:buFontTx/>
                <a:buNone/>
                <a:tabLst/>
                <a:defRPr/>
              </a:pPr>
              <a:endParaRPr kumimoji="0" lang="en-CR" sz="2400" b="0" i="0" u="none" strike="noStrike" kern="1200" cap="none" spc="0" normalizeH="0" baseline="0" noProof="0">
                <a:ln>
                  <a:noFill/>
                </a:ln>
                <a:solidFill>
                  <a:prstClr val="white"/>
                </a:solidFill>
                <a:effectLst/>
                <a:uLnTx/>
                <a:uFillTx/>
                <a:latin typeface="Brown-light" pitchFamily="2" charset="0"/>
                <a:ea typeface="+mn-ea"/>
                <a:cs typeface="+mn-cs"/>
              </a:endParaRPr>
            </a:p>
          </p:txBody>
        </p:sp>
        <p:sp>
          <p:nvSpPr>
            <p:cNvPr id="12" name="TextBox 11">
              <a:extLst>
                <a:ext uri="{FF2B5EF4-FFF2-40B4-BE49-F238E27FC236}">
                  <a16:creationId xmlns:a16="http://schemas.microsoft.com/office/drawing/2014/main" id="{E801174A-A036-D77A-905F-930B8B027D61}"/>
                </a:ext>
              </a:extLst>
            </p:cNvPr>
            <p:cNvSpPr txBox="1"/>
            <p:nvPr/>
          </p:nvSpPr>
          <p:spPr>
            <a:xfrm>
              <a:off x="1410193" y="2347210"/>
              <a:ext cx="2323883" cy="307777"/>
            </a:xfrm>
            <a:prstGeom prst="rect">
              <a:avLst/>
            </a:prstGeom>
            <a:noFill/>
          </p:spPr>
          <p:txBody>
            <a:bodyPr wrap="square" rtlCol="0">
              <a:spAutoFit/>
            </a:bodyPr>
            <a:lstStyle/>
            <a:p>
              <a:pPr marL="0" marR="0" lvl="0" indent="0" algn="ctr" defTabSz="914492" rtl="0" eaLnBrk="1" fontAlgn="auto" latinLnBrk="0" hangingPunct="1">
                <a:lnSpc>
                  <a:spcPct val="100000"/>
                </a:lnSpc>
                <a:spcBef>
                  <a:spcPts val="0"/>
                </a:spcBef>
                <a:spcAft>
                  <a:spcPts val="0"/>
                </a:spcAft>
                <a:buClrTx/>
                <a:buSzTx/>
                <a:buFontTx/>
                <a:buNone/>
                <a:tabLst/>
                <a:defRPr/>
              </a:pPr>
              <a:r>
                <a:rPr kumimoji="0" lang="en-CR" sz="1400" b="0" i="0" u="none" strike="noStrike" kern="1200" cap="none" spc="0" normalizeH="0" baseline="0" noProof="0">
                  <a:ln>
                    <a:noFill/>
                  </a:ln>
                  <a:solidFill>
                    <a:schemeClr val="tx2"/>
                  </a:solidFill>
                  <a:effectLst/>
                  <a:uLnTx/>
                  <a:uFillTx/>
                  <a:ea typeface="+mn-ea"/>
                  <a:cs typeface="+mn-cs"/>
                </a:rPr>
                <a:t>WINDOW OF SUSCEPTIBILITY</a:t>
              </a:r>
            </a:p>
          </p:txBody>
        </p:sp>
      </p:grpSp>
      <p:graphicFrame>
        <p:nvGraphicFramePr>
          <p:cNvPr id="39" name="GR1">
            <a:extLst>
              <a:ext uri="{FF2B5EF4-FFF2-40B4-BE49-F238E27FC236}">
                <a16:creationId xmlns:a16="http://schemas.microsoft.com/office/drawing/2014/main" id="{E6F7853F-F9AF-0409-FB4D-4BFB6EE8C492}"/>
              </a:ext>
            </a:extLst>
          </p:cNvPr>
          <p:cNvGraphicFramePr/>
          <p:nvPr>
            <p:extLst>
              <p:ext uri="{D42A27DB-BD31-4B8C-83A1-F6EECF244321}">
                <p14:modId xmlns:p14="http://schemas.microsoft.com/office/powerpoint/2010/main" val="306350468"/>
              </p:ext>
            </p:extLst>
          </p:nvPr>
        </p:nvGraphicFramePr>
        <p:xfrm>
          <a:off x="371476" y="1773919"/>
          <a:ext cx="6712612" cy="4233182"/>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GR1 Linee">
            <a:extLst>
              <a:ext uri="{FF2B5EF4-FFF2-40B4-BE49-F238E27FC236}">
                <a16:creationId xmlns:a16="http://schemas.microsoft.com/office/drawing/2014/main" id="{0AB5F3F2-D51E-4385-736F-10EED54850F8}"/>
              </a:ext>
            </a:extLst>
          </p:cNvPr>
          <p:cNvGrpSpPr/>
          <p:nvPr/>
        </p:nvGrpSpPr>
        <p:grpSpPr>
          <a:xfrm>
            <a:off x="1414021" y="2713451"/>
            <a:ext cx="5117408" cy="2499572"/>
            <a:chOff x="1414021" y="2713451"/>
            <a:chExt cx="4430598" cy="2499572"/>
          </a:xfrm>
        </p:grpSpPr>
        <p:sp>
          <p:nvSpPr>
            <p:cNvPr id="6" name="Flu">
              <a:extLst>
                <a:ext uri="{FF2B5EF4-FFF2-40B4-BE49-F238E27FC236}">
                  <a16:creationId xmlns:a16="http://schemas.microsoft.com/office/drawing/2014/main" id="{C23B4C62-AD9D-B34D-7198-566303808C6D}"/>
                </a:ext>
              </a:extLst>
            </p:cNvPr>
            <p:cNvSpPr/>
            <p:nvPr/>
          </p:nvSpPr>
          <p:spPr>
            <a:xfrm>
              <a:off x="1414021" y="4600280"/>
              <a:ext cx="4430598" cy="558539"/>
            </a:xfrm>
            <a:custGeom>
              <a:avLst/>
              <a:gdLst>
                <a:gd name="connsiteX0" fmla="*/ 0 w 4430598"/>
                <a:gd name="connsiteY0" fmla="*/ 558539 h 558539"/>
                <a:gd name="connsiteX1" fmla="*/ 1098222 w 4430598"/>
                <a:gd name="connsiteY1" fmla="*/ 450130 h 558539"/>
                <a:gd name="connsiteX2" fmla="*/ 1520072 w 4430598"/>
                <a:gd name="connsiteY2" fmla="*/ 525545 h 558539"/>
                <a:gd name="connsiteX3" fmla="*/ 3087278 w 4430598"/>
                <a:gd name="connsiteY3" fmla="*/ 473697 h 558539"/>
                <a:gd name="connsiteX4" fmla="*/ 4430598 w 4430598"/>
                <a:gd name="connsiteY4" fmla="*/ 0 h 558539"/>
                <a:gd name="connsiteX0" fmla="*/ 0 w 4430598"/>
                <a:gd name="connsiteY0" fmla="*/ 558539 h 558539"/>
                <a:gd name="connsiteX1" fmla="*/ 1034591 w 4430598"/>
                <a:gd name="connsiteY1" fmla="*/ 466627 h 558539"/>
                <a:gd name="connsiteX2" fmla="*/ 1520072 w 4430598"/>
                <a:gd name="connsiteY2" fmla="*/ 525545 h 558539"/>
                <a:gd name="connsiteX3" fmla="*/ 3087278 w 4430598"/>
                <a:gd name="connsiteY3" fmla="*/ 473697 h 558539"/>
                <a:gd name="connsiteX4" fmla="*/ 4430598 w 4430598"/>
                <a:gd name="connsiteY4" fmla="*/ 0 h 558539"/>
                <a:gd name="connsiteX0" fmla="*/ 0 w 4430598"/>
                <a:gd name="connsiteY0" fmla="*/ 558539 h 558539"/>
                <a:gd name="connsiteX1" fmla="*/ 1034591 w 4430598"/>
                <a:gd name="connsiteY1" fmla="*/ 459557 h 558539"/>
                <a:gd name="connsiteX2" fmla="*/ 1520072 w 4430598"/>
                <a:gd name="connsiteY2" fmla="*/ 525545 h 558539"/>
                <a:gd name="connsiteX3" fmla="*/ 3087278 w 4430598"/>
                <a:gd name="connsiteY3" fmla="*/ 473697 h 558539"/>
                <a:gd name="connsiteX4" fmla="*/ 4430598 w 4430598"/>
                <a:gd name="connsiteY4" fmla="*/ 0 h 558539"/>
                <a:gd name="connsiteX0" fmla="*/ 0 w 4430598"/>
                <a:gd name="connsiteY0" fmla="*/ 558539 h 558539"/>
                <a:gd name="connsiteX1" fmla="*/ 1034591 w 4430598"/>
                <a:gd name="connsiteY1" fmla="*/ 459557 h 558539"/>
                <a:gd name="connsiteX2" fmla="*/ 1520072 w 4430598"/>
                <a:gd name="connsiteY2" fmla="*/ 525545 h 558539"/>
                <a:gd name="connsiteX3" fmla="*/ 3162693 w 4430598"/>
                <a:gd name="connsiteY3" fmla="*/ 454843 h 558539"/>
                <a:gd name="connsiteX4" fmla="*/ 4430598 w 4430598"/>
                <a:gd name="connsiteY4" fmla="*/ 0 h 558539"/>
                <a:gd name="connsiteX0" fmla="*/ 0 w 4430598"/>
                <a:gd name="connsiteY0" fmla="*/ 558539 h 558539"/>
                <a:gd name="connsiteX1" fmla="*/ 1034591 w 4430598"/>
                <a:gd name="connsiteY1" fmla="*/ 459557 h 558539"/>
                <a:gd name="connsiteX2" fmla="*/ 1520072 w 4430598"/>
                <a:gd name="connsiteY2" fmla="*/ 525545 h 558539"/>
                <a:gd name="connsiteX3" fmla="*/ 3162693 w 4430598"/>
                <a:gd name="connsiteY3" fmla="*/ 454843 h 558539"/>
                <a:gd name="connsiteX4" fmla="*/ 4430598 w 4430598"/>
                <a:gd name="connsiteY4" fmla="*/ 0 h 558539"/>
                <a:gd name="connsiteX0" fmla="*/ 0 w 4430598"/>
                <a:gd name="connsiteY0" fmla="*/ 558539 h 558539"/>
                <a:gd name="connsiteX1" fmla="*/ 1034591 w 4430598"/>
                <a:gd name="connsiteY1" fmla="*/ 459557 h 558539"/>
                <a:gd name="connsiteX2" fmla="*/ 1520072 w 4430598"/>
                <a:gd name="connsiteY2" fmla="*/ 525545 h 558539"/>
                <a:gd name="connsiteX3" fmla="*/ 3162693 w 4430598"/>
                <a:gd name="connsiteY3" fmla="*/ 454843 h 558539"/>
                <a:gd name="connsiteX4" fmla="*/ 4430598 w 4430598"/>
                <a:gd name="connsiteY4" fmla="*/ 0 h 558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0598" h="558539">
                  <a:moveTo>
                    <a:pt x="0" y="558539"/>
                  </a:moveTo>
                  <a:cubicBezTo>
                    <a:pt x="422438" y="507084"/>
                    <a:pt x="781246" y="465056"/>
                    <a:pt x="1034591" y="459557"/>
                  </a:cubicBezTo>
                  <a:cubicBezTo>
                    <a:pt x="1287936" y="454058"/>
                    <a:pt x="1165388" y="526331"/>
                    <a:pt x="1520072" y="525545"/>
                  </a:cubicBezTo>
                  <a:cubicBezTo>
                    <a:pt x="1874756" y="524759"/>
                    <a:pt x="2677605" y="542434"/>
                    <a:pt x="3162693" y="454843"/>
                  </a:cubicBezTo>
                  <a:cubicBezTo>
                    <a:pt x="3518162" y="383749"/>
                    <a:pt x="3942565" y="195410"/>
                    <a:pt x="4430598" y="0"/>
                  </a:cubicBezTo>
                </a:path>
              </a:pathLst>
            </a:custGeom>
            <a:noFill/>
            <a:ln w="31750" cap="rnd">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PIV">
              <a:extLst>
                <a:ext uri="{FF2B5EF4-FFF2-40B4-BE49-F238E27FC236}">
                  <a16:creationId xmlns:a16="http://schemas.microsoft.com/office/drawing/2014/main" id="{DA71606D-575E-416D-1836-21EBF7812502}"/>
                </a:ext>
              </a:extLst>
            </p:cNvPr>
            <p:cNvSpPr/>
            <p:nvPr/>
          </p:nvSpPr>
          <p:spPr>
            <a:xfrm>
              <a:off x="1421091" y="4966864"/>
              <a:ext cx="4357540" cy="232015"/>
            </a:xfrm>
            <a:custGeom>
              <a:avLst/>
              <a:gdLst>
                <a:gd name="connsiteX0" fmla="*/ 0 w 4357540"/>
                <a:gd name="connsiteY0" fmla="*/ 126661 h 239968"/>
                <a:gd name="connsiteX1" fmla="*/ 961534 w 4357540"/>
                <a:gd name="connsiteY1" fmla="*/ 1756 h 239968"/>
                <a:gd name="connsiteX2" fmla="*/ 2594728 w 4357540"/>
                <a:gd name="connsiteY2" fmla="*/ 209146 h 239968"/>
                <a:gd name="connsiteX3" fmla="*/ 4357540 w 4357540"/>
                <a:gd name="connsiteY3" fmla="*/ 235069 h 239968"/>
                <a:gd name="connsiteX0" fmla="*/ 0 w 4357540"/>
                <a:gd name="connsiteY0" fmla="*/ 126221 h 239528"/>
                <a:gd name="connsiteX1" fmla="*/ 961534 w 4357540"/>
                <a:gd name="connsiteY1" fmla="*/ 1316 h 239528"/>
                <a:gd name="connsiteX2" fmla="*/ 2594728 w 4357540"/>
                <a:gd name="connsiteY2" fmla="*/ 208706 h 239528"/>
                <a:gd name="connsiteX3" fmla="*/ 4357540 w 4357540"/>
                <a:gd name="connsiteY3" fmla="*/ 234629 h 239528"/>
                <a:gd name="connsiteX0" fmla="*/ 0 w 4357540"/>
                <a:gd name="connsiteY0" fmla="*/ 125136 h 238443"/>
                <a:gd name="connsiteX1" fmla="*/ 961534 w 4357540"/>
                <a:gd name="connsiteY1" fmla="*/ 231 h 238443"/>
                <a:gd name="connsiteX2" fmla="*/ 2594728 w 4357540"/>
                <a:gd name="connsiteY2" fmla="*/ 207621 h 238443"/>
                <a:gd name="connsiteX3" fmla="*/ 4357540 w 4357540"/>
                <a:gd name="connsiteY3" fmla="*/ 233544 h 238443"/>
                <a:gd name="connsiteX0" fmla="*/ 0 w 4357540"/>
                <a:gd name="connsiteY0" fmla="*/ 125173 h 238480"/>
                <a:gd name="connsiteX1" fmla="*/ 961534 w 4357540"/>
                <a:gd name="connsiteY1" fmla="*/ 268 h 238480"/>
                <a:gd name="connsiteX2" fmla="*/ 2594728 w 4357540"/>
                <a:gd name="connsiteY2" fmla="*/ 207658 h 238480"/>
                <a:gd name="connsiteX3" fmla="*/ 4357540 w 4357540"/>
                <a:gd name="connsiteY3" fmla="*/ 233581 h 238480"/>
                <a:gd name="connsiteX0" fmla="*/ 0 w 4357540"/>
                <a:gd name="connsiteY0" fmla="*/ 125173 h 233581"/>
                <a:gd name="connsiteX1" fmla="*/ 961534 w 4357540"/>
                <a:gd name="connsiteY1" fmla="*/ 268 h 233581"/>
                <a:gd name="connsiteX2" fmla="*/ 2594728 w 4357540"/>
                <a:gd name="connsiteY2" fmla="*/ 207658 h 233581"/>
                <a:gd name="connsiteX3" fmla="*/ 4357540 w 4357540"/>
                <a:gd name="connsiteY3" fmla="*/ 233581 h 233581"/>
                <a:gd name="connsiteX0" fmla="*/ 0 w 4357540"/>
                <a:gd name="connsiteY0" fmla="*/ 125173 h 235400"/>
                <a:gd name="connsiteX1" fmla="*/ 961534 w 4357540"/>
                <a:gd name="connsiteY1" fmla="*/ 268 h 235400"/>
                <a:gd name="connsiteX2" fmla="*/ 2594728 w 4357540"/>
                <a:gd name="connsiteY2" fmla="*/ 207658 h 235400"/>
                <a:gd name="connsiteX3" fmla="*/ 4357540 w 4357540"/>
                <a:gd name="connsiteY3" fmla="*/ 233581 h 235400"/>
                <a:gd name="connsiteX0" fmla="*/ 0 w 4357540"/>
                <a:gd name="connsiteY0" fmla="*/ 125173 h 233581"/>
                <a:gd name="connsiteX1" fmla="*/ 961534 w 4357540"/>
                <a:gd name="connsiteY1" fmla="*/ 268 h 233581"/>
                <a:gd name="connsiteX2" fmla="*/ 2594728 w 4357540"/>
                <a:gd name="connsiteY2" fmla="*/ 207658 h 233581"/>
                <a:gd name="connsiteX3" fmla="*/ 4357540 w 4357540"/>
                <a:gd name="connsiteY3" fmla="*/ 233581 h 233581"/>
                <a:gd name="connsiteX0" fmla="*/ 0 w 4357540"/>
                <a:gd name="connsiteY0" fmla="*/ 125129 h 233537"/>
                <a:gd name="connsiteX1" fmla="*/ 961534 w 4357540"/>
                <a:gd name="connsiteY1" fmla="*/ 224 h 233537"/>
                <a:gd name="connsiteX2" fmla="*/ 2594728 w 4357540"/>
                <a:gd name="connsiteY2" fmla="*/ 207614 h 233537"/>
                <a:gd name="connsiteX3" fmla="*/ 4357540 w 4357540"/>
                <a:gd name="connsiteY3" fmla="*/ 233537 h 233537"/>
                <a:gd name="connsiteX0" fmla="*/ 0 w 4357540"/>
                <a:gd name="connsiteY0" fmla="*/ 125179 h 237375"/>
                <a:gd name="connsiteX1" fmla="*/ 961534 w 4357540"/>
                <a:gd name="connsiteY1" fmla="*/ 274 h 237375"/>
                <a:gd name="connsiteX2" fmla="*/ 2594728 w 4357540"/>
                <a:gd name="connsiteY2" fmla="*/ 207664 h 237375"/>
                <a:gd name="connsiteX3" fmla="*/ 4357540 w 4357540"/>
                <a:gd name="connsiteY3" fmla="*/ 233587 h 237375"/>
                <a:gd name="connsiteX0" fmla="*/ 0 w 4357540"/>
                <a:gd name="connsiteY0" fmla="*/ 126154 h 237361"/>
                <a:gd name="connsiteX1" fmla="*/ 961534 w 4357540"/>
                <a:gd name="connsiteY1" fmla="*/ 1249 h 237361"/>
                <a:gd name="connsiteX2" fmla="*/ 2521670 w 4357540"/>
                <a:gd name="connsiteY2" fmla="*/ 206282 h 237361"/>
                <a:gd name="connsiteX3" fmla="*/ 4357540 w 4357540"/>
                <a:gd name="connsiteY3" fmla="*/ 234562 h 237361"/>
                <a:gd name="connsiteX0" fmla="*/ 0 w 4357540"/>
                <a:gd name="connsiteY0" fmla="*/ 126154 h 234562"/>
                <a:gd name="connsiteX1" fmla="*/ 961534 w 4357540"/>
                <a:gd name="connsiteY1" fmla="*/ 1249 h 234562"/>
                <a:gd name="connsiteX2" fmla="*/ 2521670 w 4357540"/>
                <a:gd name="connsiteY2" fmla="*/ 206282 h 234562"/>
                <a:gd name="connsiteX3" fmla="*/ 4357540 w 4357540"/>
                <a:gd name="connsiteY3" fmla="*/ 234562 h 234562"/>
                <a:gd name="connsiteX0" fmla="*/ 0 w 4357540"/>
                <a:gd name="connsiteY0" fmla="*/ 125622 h 234030"/>
                <a:gd name="connsiteX1" fmla="*/ 961534 w 4357540"/>
                <a:gd name="connsiteY1" fmla="*/ 717 h 234030"/>
                <a:gd name="connsiteX2" fmla="*/ 2422688 w 4357540"/>
                <a:gd name="connsiteY2" fmla="*/ 184540 h 234030"/>
                <a:gd name="connsiteX3" fmla="*/ 4357540 w 4357540"/>
                <a:gd name="connsiteY3" fmla="*/ 234030 h 234030"/>
                <a:gd name="connsiteX0" fmla="*/ 0 w 4357540"/>
                <a:gd name="connsiteY0" fmla="*/ 125622 h 234030"/>
                <a:gd name="connsiteX1" fmla="*/ 961534 w 4357540"/>
                <a:gd name="connsiteY1" fmla="*/ 717 h 234030"/>
                <a:gd name="connsiteX2" fmla="*/ 2422688 w 4357540"/>
                <a:gd name="connsiteY2" fmla="*/ 184540 h 234030"/>
                <a:gd name="connsiteX3" fmla="*/ 4357540 w 4357540"/>
                <a:gd name="connsiteY3" fmla="*/ 234030 h 234030"/>
                <a:gd name="connsiteX0" fmla="*/ 0 w 4357540"/>
                <a:gd name="connsiteY0" fmla="*/ 125622 h 234030"/>
                <a:gd name="connsiteX1" fmla="*/ 961534 w 4357540"/>
                <a:gd name="connsiteY1" fmla="*/ 717 h 234030"/>
                <a:gd name="connsiteX2" fmla="*/ 2422688 w 4357540"/>
                <a:gd name="connsiteY2" fmla="*/ 184540 h 234030"/>
                <a:gd name="connsiteX3" fmla="*/ 4357540 w 4357540"/>
                <a:gd name="connsiteY3" fmla="*/ 234030 h 234030"/>
                <a:gd name="connsiteX0" fmla="*/ 0 w 4357540"/>
                <a:gd name="connsiteY0" fmla="*/ 125941 h 234349"/>
                <a:gd name="connsiteX1" fmla="*/ 961534 w 4357540"/>
                <a:gd name="connsiteY1" fmla="*/ 1036 h 234349"/>
                <a:gd name="connsiteX2" fmla="*/ 2422688 w 4357540"/>
                <a:gd name="connsiteY2" fmla="*/ 184859 h 234349"/>
                <a:gd name="connsiteX3" fmla="*/ 4357540 w 4357540"/>
                <a:gd name="connsiteY3" fmla="*/ 234349 h 234349"/>
                <a:gd name="connsiteX0" fmla="*/ 0 w 4357540"/>
                <a:gd name="connsiteY0" fmla="*/ 123401 h 231809"/>
                <a:gd name="connsiteX1" fmla="*/ 947394 w 4357540"/>
                <a:gd name="connsiteY1" fmla="*/ 852 h 231809"/>
                <a:gd name="connsiteX2" fmla="*/ 2422688 w 4357540"/>
                <a:gd name="connsiteY2" fmla="*/ 182319 h 231809"/>
                <a:gd name="connsiteX3" fmla="*/ 4357540 w 4357540"/>
                <a:gd name="connsiteY3" fmla="*/ 231809 h 231809"/>
                <a:gd name="connsiteX0" fmla="*/ 0 w 4357540"/>
                <a:gd name="connsiteY0" fmla="*/ 123623 h 238553"/>
                <a:gd name="connsiteX1" fmla="*/ 947394 w 4357540"/>
                <a:gd name="connsiteY1" fmla="*/ 1074 h 238553"/>
                <a:gd name="connsiteX2" fmla="*/ 2422688 w 4357540"/>
                <a:gd name="connsiteY2" fmla="*/ 182541 h 238553"/>
                <a:gd name="connsiteX3" fmla="*/ 4357540 w 4357540"/>
                <a:gd name="connsiteY3" fmla="*/ 232031 h 238553"/>
                <a:gd name="connsiteX0" fmla="*/ 0 w 4357540"/>
                <a:gd name="connsiteY0" fmla="*/ 123905 h 232313"/>
                <a:gd name="connsiteX1" fmla="*/ 947394 w 4357540"/>
                <a:gd name="connsiteY1" fmla="*/ 1356 h 232313"/>
                <a:gd name="connsiteX2" fmla="*/ 2422688 w 4357540"/>
                <a:gd name="connsiteY2" fmla="*/ 182823 h 232313"/>
                <a:gd name="connsiteX3" fmla="*/ 4357540 w 4357540"/>
                <a:gd name="connsiteY3" fmla="*/ 232313 h 232313"/>
                <a:gd name="connsiteX0" fmla="*/ 0 w 4357540"/>
                <a:gd name="connsiteY0" fmla="*/ 123607 h 232015"/>
                <a:gd name="connsiteX1" fmla="*/ 947394 w 4357540"/>
                <a:gd name="connsiteY1" fmla="*/ 1058 h 232015"/>
                <a:gd name="connsiteX2" fmla="*/ 2422688 w 4357540"/>
                <a:gd name="connsiteY2" fmla="*/ 182525 h 232015"/>
                <a:gd name="connsiteX3" fmla="*/ 4357540 w 4357540"/>
                <a:gd name="connsiteY3" fmla="*/ 232015 h 232015"/>
              </a:gdLst>
              <a:ahLst/>
              <a:cxnLst>
                <a:cxn ang="0">
                  <a:pos x="connsiteX0" y="connsiteY0"/>
                </a:cxn>
                <a:cxn ang="0">
                  <a:pos x="connsiteX1" y="connsiteY1"/>
                </a:cxn>
                <a:cxn ang="0">
                  <a:pos x="connsiteX2" y="connsiteY2"/>
                </a:cxn>
                <a:cxn ang="0">
                  <a:pos x="connsiteX3" y="connsiteY3"/>
                </a:cxn>
              </a:cxnLst>
              <a:rect l="l" t="t" r="r" b="b"/>
              <a:pathLst>
                <a:path w="4357540" h="232015">
                  <a:moveTo>
                    <a:pt x="0" y="123607"/>
                  </a:moveTo>
                  <a:cubicBezTo>
                    <a:pt x="304602" y="82562"/>
                    <a:pt x="685015" y="14805"/>
                    <a:pt x="947394" y="1058"/>
                  </a:cubicBezTo>
                  <a:cubicBezTo>
                    <a:pt x="1209773" y="-12689"/>
                    <a:pt x="1920643" y="110856"/>
                    <a:pt x="2422688" y="182525"/>
                  </a:cubicBezTo>
                  <a:cubicBezTo>
                    <a:pt x="2668371" y="217597"/>
                    <a:pt x="3596521" y="231426"/>
                    <a:pt x="4357540" y="232015"/>
                  </a:cubicBezTo>
                </a:path>
              </a:pathLst>
            </a:custGeom>
            <a:noFill/>
            <a:ln w="31750" cap="rnd">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AdV">
              <a:extLst>
                <a:ext uri="{FF2B5EF4-FFF2-40B4-BE49-F238E27FC236}">
                  <a16:creationId xmlns:a16="http://schemas.microsoft.com/office/drawing/2014/main" id="{598E9FB3-C072-72D0-30FA-04C7622C0A30}"/>
                </a:ext>
              </a:extLst>
            </p:cNvPr>
            <p:cNvSpPr/>
            <p:nvPr/>
          </p:nvSpPr>
          <p:spPr>
            <a:xfrm>
              <a:off x="1421091" y="5070881"/>
              <a:ext cx="4418814" cy="142142"/>
            </a:xfrm>
            <a:custGeom>
              <a:avLst/>
              <a:gdLst>
                <a:gd name="connsiteX0" fmla="*/ 0 w 4418814"/>
                <a:gd name="connsiteY0" fmla="*/ 108421 h 157912"/>
                <a:gd name="connsiteX1" fmla="*/ 850769 w 4418814"/>
                <a:gd name="connsiteY1" fmla="*/ 13 h 157912"/>
                <a:gd name="connsiteX2" fmla="*/ 1666187 w 4418814"/>
                <a:gd name="connsiteY2" fmla="*/ 101351 h 157912"/>
                <a:gd name="connsiteX3" fmla="*/ 4418814 w 4418814"/>
                <a:gd name="connsiteY3" fmla="*/ 157912 h 157912"/>
                <a:gd name="connsiteX0" fmla="*/ 0 w 4418814"/>
                <a:gd name="connsiteY0" fmla="*/ 89572 h 139063"/>
                <a:gd name="connsiteX1" fmla="*/ 864910 w 4418814"/>
                <a:gd name="connsiteY1" fmla="*/ 18 h 139063"/>
                <a:gd name="connsiteX2" fmla="*/ 1666187 w 4418814"/>
                <a:gd name="connsiteY2" fmla="*/ 82502 h 139063"/>
                <a:gd name="connsiteX3" fmla="*/ 4418814 w 4418814"/>
                <a:gd name="connsiteY3" fmla="*/ 139063 h 139063"/>
                <a:gd name="connsiteX0" fmla="*/ 0 w 4418814"/>
                <a:gd name="connsiteY0" fmla="*/ 92255 h 141746"/>
                <a:gd name="connsiteX1" fmla="*/ 864910 w 4418814"/>
                <a:gd name="connsiteY1" fmla="*/ 2701 h 141746"/>
                <a:gd name="connsiteX2" fmla="*/ 1666187 w 4418814"/>
                <a:gd name="connsiteY2" fmla="*/ 85185 h 141746"/>
                <a:gd name="connsiteX3" fmla="*/ 4418814 w 4418814"/>
                <a:gd name="connsiteY3" fmla="*/ 141746 h 141746"/>
                <a:gd name="connsiteX0" fmla="*/ 0 w 4418814"/>
                <a:gd name="connsiteY0" fmla="*/ 92651 h 142142"/>
                <a:gd name="connsiteX1" fmla="*/ 864910 w 4418814"/>
                <a:gd name="connsiteY1" fmla="*/ 3097 h 142142"/>
                <a:gd name="connsiteX2" fmla="*/ 1666187 w 4418814"/>
                <a:gd name="connsiteY2" fmla="*/ 85581 h 142142"/>
                <a:gd name="connsiteX3" fmla="*/ 4418814 w 4418814"/>
                <a:gd name="connsiteY3" fmla="*/ 142142 h 142142"/>
              </a:gdLst>
              <a:ahLst/>
              <a:cxnLst>
                <a:cxn ang="0">
                  <a:pos x="connsiteX0" y="connsiteY0"/>
                </a:cxn>
                <a:cxn ang="0">
                  <a:pos x="connsiteX1" y="connsiteY1"/>
                </a:cxn>
                <a:cxn ang="0">
                  <a:pos x="connsiteX2" y="connsiteY2"/>
                </a:cxn>
                <a:cxn ang="0">
                  <a:pos x="connsiteX3" y="connsiteY3"/>
                </a:cxn>
              </a:cxnLst>
              <a:rect l="l" t="t" r="r" b="b"/>
              <a:pathLst>
                <a:path w="4418814" h="142142">
                  <a:moveTo>
                    <a:pt x="0" y="92651"/>
                  </a:moveTo>
                  <a:cubicBezTo>
                    <a:pt x="286535" y="39036"/>
                    <a:pt x="542434" y="20772"/>
                    <a:pt x="864910" y="3097"/>
                  </a:cubicBezTo>
                  <a:cubicBezTo>
                    <a:pt x="1187386" y="-14578"/>
                    <a:pt x="1106864" y="47482"/>
                    <a:pt x="1666187" y="85581"/>
                  </a:cubicBezTo>
                  <a:cubicBezTo>
                    <a:pt x="2260861" y="111897"/>
                    <a:pt x="3339837" y="127019"/>
                    <a:pt x="4418814" y="142142"/>
                  </a:cubicBezTo>
                </a:path>
              </a:pathLst>
            </a:custGeom>
            <a:noFill/>
            <a:ln w="31750" cap="rnd">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4" name="MPV">
              <a:extLst>
                <a:ext uri="{FF2B5EF4-FFF2-40B4-BE49-F238E27FC236}">
                  <a16:creationId xmlns:a16="http://schemas.microsoft.com/office/drawing/2014/main" id="{543344DA-3C31-B03C-AC10-6B3F146FDAF2}"/>
                </a:ext>
              </a:extLst>
            </p:cNvPr>
            <p:cNvSpPr/>
            <p:nvPr/>
          </p:nvSpPr>
          <p:spPr>
            <a:xfrm>
              <a:off x="1432983" y="4788842"/>
              <a:ext cx="4398434" cy="305974"/>
            </a:xfrm>
            <a:custGeom>
              <a:avLst/>
              <a:gdLst>
                <a:gd name="connsiteX0" fmla="*/ 0 w 4398434"/>
                <a:gd name="connsiteY0" fmla="*/ 295130 h 305714"/>
                <a:gd name="connsiteX1" fmla="*/ 988484 w 4398434"/>
                <a:gd name="connsiteY1" fmla="*/ 914 h 305714"/>
                <a:gd name="connsiteX2" fmla="*/ 1993900 w 4398434"/>
                <a:gd name="connsiteY2" fmla="*/ 206230 h 305714"/>
                <a:gd name="connsiteX3" fmla="*/ 4398434 w 4398434"/>
                <a:gd name="connsiteY3" fmla="*/ 305714 h 305714"/>
                <a:gd name="connsiteX0" fmla="*/ 0 w 4398434"/>
                <a:gd name="connsiteY0" fmla="*/ 295130 h 305714"/>
                <a:gd name="connsiteX1" fmla="*/ 988484 w 4398434"/>
                <a:gd name="connsiteY1" fmla="*/ 914 h 305714"/>
                <a:gd name="connsiteX2" fmla="*/ 1993900 w 4398434"/>
                <a:gd name="connsiteY2" fmla="*/ 206230 h 305714"/>
                <a:gd name="connsiteX3" fmla="*/ 4398434 w 4398434"/>
                <a:gd name="connsiteY3" fmla="*/ 305714 h 305714"/>
                <a:gd name="connsiteX0" fmla="*/ 0 w 4398434"/>
                <a:gd name="connsiteY0" fmla="*/ 295211 h 305795"/>
                <a:gd name="connsiteX1" fmla="*/ 988484 w 4398434"/>
                <a:gd name="connsiteY1" fmla="*/ 995 h 305795"/>
                <a:gd name="connsiteX2" fmla="*/ 1993900 w 4398434"/>
                <a:gd name="connsiteY2" fmla="*/ 206311 h 305795"/>
                <a:gd name="connsiteX3" fmla="*/ 4398434 w 4398434"/>
                <a:gd name="connsiteY3" fmla="*/ 305795 h 305795"/>
                <a:gd name="connsiteX0" fmla="*/ 0 w 4398434"/>
                <a:gd name="connsiteY0" fmla="*/ 295390 h 305974"/>
                <a:gd name="connsiteX1" fmla="*/ 988484 w 4398434"/>
                <a:gd name="connsiteY1" fmla="*/ 1174 h 305974"/>
                <a:gd name="connsiteX2" fmla="*/ 2002367 w 4398434"/>
                <a:gd name="connsiteY2" fmla="*/ 200140 h 305974"/>
                <a:gd name="connsiteX3" fmla="*/ 4398434 w 4398434"/>
                <a:gd name="connsiteY3" fmla="*/ 305974 h 305974"/>
              </a:gdLst>
              <a:ahLst/>
              <a:cxnLst>
                <a:cxn ang="0">
                  <a:pos x="connsiteX0" y="connsiteY0"/>
                </a:cxn>
                <a:cxn ang="0">
                  <a:pos x="connsiteX1" y="connsiteY1"/>
                </a:cxn>
                <a:cxn ang="0">
                  <a:pos x="connsiteX2" y="connsiteY2"/>
                </a:cxn>
                <a:cxn ang="0">
                  <a:pos x="connsiteX3" y="connsiteY3"/>
                </a:cxn>
              </a:cxnLst>
              <a:rect l="l" t="t" r="r" b="b"/>
              <a:pathLst>
                <a:path w="4398434" h="305974">
                  <a:moveTo>
                    <a:pt x="0" y="295390"/>
                  </a:moveTo>
                  <a:cubicBezTo>
                    <a:pt x="328083" y="155690"/>
                    <a:pt x="654756" y="17049"/>
                    <a:pt x="988484" y="1174"/>
                  </a:cubicBezTo>
                  <a:cubicBezTo>
                    <a:pt x="1322212" y="-14701"/>
                    <a:pt x="1459442" y="134523"/>
                    <a:pt x="2002367" y="200140"/>
                  </a:cubicBezTo>
                  <a:cubicBezTo>
                    <a:pt x="2568836" y="268602"/>
                    <a:pt x="3480329" y="281632"/>
                    <a:pt x="4398434" y="305974"/>
                  </a:cubicBezTo>
                </a:path>
              </a:pathLst>
            </a:custGeom>
            <a:noFill/>
            <a:ln w="31750" cap="rnd">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2" name="EV">
              <a:extLst>
                <a:ext uri="{FF2B5EF4-FFF2-40B4-BE49-F238E27FC236}">
                  <a16:creationId xmlns:a16="http://schemas.microsoft.com/office/drawing/2014/main" id="{82BD9F1A-C4A6-6859-9EB2-3FC875D12D0C}"/>
                </a:ext>
              </a:extLst>
            </p:cNvPr>
            <p:cNvSpPr/>
            <p:nvPr/>
          </p:nvSpPr>
          <p:spPr>
            <a:xfrm>
              <a:off x="1445683" y="4673484"/>
              <a:ext cx="4385734" cy="472132"/>
            </a:xfrm>
            <a:custGeom>
              <a:avLst/>
              <a:gdLst>
                <a:gd name="connsiteX0" fmla="*/ 0 w 4385734"/>
                <a:gd name="connsiteY0" fmla="*/ 300595 h 476279"/>
                <a:gd name="connsiteX1" fmla="*/ 1314450 w 4385734"/>
                <a:gd name="connsiteY1" fmla="*/ 29 h 476279"/>
                <a:gd name="connsiteX2" fmla="*/ 2794000 w 4385734"/>
                <a:gd name="connsiteY2" fmla="*/ 315412 h 476279"/>
                <a:gd name="connsiteX3" fmla="*/ 4385734 w 4385734"/>
                <a:gd name="connsiteY3" fmla="*/ 476279 h 476279"/>
                <a:gd name="connsiteX0" fmla="*/ 0 w 4385734"/>
                <a:gd name="connsiteY0" fmla="*/ 300595 h 476279"/>
                <a:gd name="connsiteX1" fmla="*/ 1314450 w 4385734"/>
                <a:gd name="connsiteY1" fmla="*/ 29 h 476279"/>
                <a:gd name="connsiteX2" fmla="*/ 2794000 w 4385734"/>
                <a:gd name="connsiteY2" fmla="*/ 315412 h 476279"/>
                <a:gd name="connsiteX3" fmla="*/ 4385734 w 4385734"/>
                <a:gd name="connsiteY3" fmla="*/ 476279 h 476279"/>
                <a:gd name="connsiteX0" fmla="*/ 0 w 4385734"/>
                <a:gd name="connsiteY0" fmla="*/ 300595 h 476279"/>
                <a:gd name="connsiteX1" fmla="*/ 1314450 w 4385734"/>
                <a:gd name="connsiteY1" fmla="*/ 29 h 476279"/>
                <a:gd name="connsiteX2" fmla="*/ 2794000 w 4385734"/>
                <a:gd name="connsiteY2" fmla="*/ 315412 h 476279"/>
                <a:gd name="connsiteX3" fmla="*/ 4385734 w 4385734"/>
                <a:gd name="connsiteY3" fmla="*/ 476279 h 476279"/>
                <a:gd name="connsiteX0" fmla="*/ 0 w 4385734"/>
                <a:gd name="connsiteY0" fmla="*/ 301386 h 477070"/>
                <a:gd name="connsiteX1" fmla="*/ 1314450 w 4385734"/>
                <a:gd name="connsiteY1" fmla="*/ 820 h 477070"/>
                <a:gd name="connsiteX2" fmla="*/ 2794000 w 4385734"/>
                <a:gd name="connsiteY2" fmla="*/ 316203 h 477070"/>
                <a:gd name="connsiteX3" fmla="*/ 4385734 w 4385734"/>
                <a:gd name="connsiteY3" fmla="*/ 477070 h 477070"/>
                <a:gd name="connsiteX0" fmla="*/ 0 w 4385734"/>
                <a:gd name="connsiteY0" fmla="*/ 301386 h 477070"/>
                <a:gd name="connsiteX1" fmla="*/ 1314450 w 4385734"/>
                <a:gd name="connsiteY1" fmla="*/ 820 h 477070"/>
                <a:gd name="connsiteX2" fmla="*/ 2794000 w 4385734"/>
                <a:gd name="connsiteY2" fmla="*/ 316203 h 477070"/>
                <a:gd name="connsiteX3" fmla="*/ 4385734 w 4385734"/>
                <a:gd name="connsiteY3" fmla="*/ 477070 h 477070"/>
                <a:gd name="connsiteX0" fmla="*/ 0 w 4385734"/>
                <a:gd name="connsiteY0" fmla="*/ 301419 h 477103"/>
                <a:gd name="connsiteX1" fmla="*/ 1314450 w 4385734"/>
                <a:gd name="connsiteY1" fmla="*/ 853 h 477103"/>
                <a:gd name="connsiteX2" fmla="*/ 2794000 w 4385734"/>
                <a:gd name="connsiteY2" fmla="*/ 316236 h 477103"/>
                <a:gd name="connsiteX3" fmla="*/ 4385734 w 4385734"/>
                <a:gd name="connsiteY3" fmla="*/ 477103 h 477103"/>
                <a:gd name="connsiteX0" fmla="*/ 0 w 4385734"/>
                <a:gd name="connsiteY0" fmla="*/ 300918 h 476602"/>
                <a:gd name="connsiteX1" fmla="*/ 1314450 w 4385734"/>
                <a:gd name="connsiteY1" fmla="*/ 352 h 476602"/>
                <a:gd name="connsiteX2" fmla="*/ 2794000 w 4385734"/>
                <a:gd name="connsiteY2" fmla="*/ 315735 h 476602"/>
                <a:gd name="connsiteX3" fmla="*/ 4385734 w 4385734"/>
                <a:gd name="connsiteY3" fmla="*/ 476602 h 476602"/>
                <a:gd name="connsiteX0" fmla="*/ 0 w 4385734"/>
                <a:gd name="connsiteY0" fmla="*/ 300575 h 476259"/>
                <a:gd name="connsiteX1" fmla="*/ 1314450 w 4385734"/>
                <a:gd name="connsiteY1" fmla="*/ 9 h 476259"/>
                <a:gd name="connsiteX2" fmla="*/ 2798233 w 4385734"/>
                <a:gd name="connsiteY2" fmla="*/ 309042 h 476259"/>
                <a:gd name="connsiteX3" fmla="*/ 4385734 w 4385734"/>
                <a:gd name="connsiteY3" fmla="*/ 476259 h 476259"/>
                <a:gd name="connsiteX0" fmla="*/ 0 w 4385734"/>
                <a:gd name="connsiteY0" fmla="*/ 300575 h 476259"/>
                <a:gd name="connsiteX1" fmla="*/ 1314450 w 4385734"/>
                <a:gd name="connsiteY1" fmla="*/ 9 h 476259"/>
                <a:gd name="connsiteX2" fmla="*/ 2798233 w 4385734"/>
                <a:gd name="connsiteY2" fmla="*/ 309042 h 476259"/>
                <a:gd name="connsiteX3" fmla="*/ 4385734 w 4385734"/>
                <a:gd name="connsiteY3" fmla="*/ 476259 h 476259"/>
                <a:gd name="connsiteX0" fmla="*/ 0 w 4385734"/>
                <a:gd name="connsiteY0" fmla="*/ 300575 h 476259"/>
                <a:gd name="connsiteX1" fmla="*/ 1314450 w 4385734"/>
                <a:gd name="connsiteY1" fmla="*/ 9 h 476259"/>
                <a:gd name="connsiteX2" fmla="*/ 2798233 w 4385734"/>
                <a:gd name="connsiteY2" fmla="*/ 309042 h 476259"/>
                <a:gd name="connsiteX3" fmla="*/ 4385734 w 4385734"/>
                <a:gd name="connsiteY3" fmla="*/ 476259 h 476259"/>
                <a:gd name="connsiteX0" fmla="*/ 0 w 4385734"/>
                <a:gd name="connsiteY0" fmla="*/ 296343 h 472027"/>
                <a:gd name="connsiteX1" fmla="*/ 1386416 w 4385734"/>
                <a:gd name="connsiteY1" fmla="*/ 10 h 472027"/>
                <a:gd name="connsiteX2" fmla="*/ 2798233 w 4385734"/>
                <a:gd name="connsiteY2" fmla="*/ 304810 h 472027"/>
                <a:gd name="connsiteX3" fmla="*/ 4385734 w 4385734"/>
                <a:gd name="connsiteY3" fmla="*/ 472027 h 472027"/>
                <a:gd name="connsiteX0" fmla="*/ 0 w 4385734"/>
                <a:gd name="connsiteY0" fmla="*/ 296343 h 472027"/>
                <a:gd name="connsiteX1" fmla="*/ 1386416 w 4385734"/>
                <a:gd name="connsiteY1" fmla="*/ 10 h 472027"/>
                <a:gd name="connsiteX2" fmla="*/ 2798233 w 4385734"/>
                <a:gd name="connsiteY2" fmla="*/ 304810 h 472027"/>
                <a:gd name="connsiteX3" fmla="*/ 4385734 w 4385734"/>
                <a:gd name="connsiteY3" fmla="*/ 472027 h 472027"/>
                <a:gd name="connsiteX0" fmla="*/ 0 w 4385734"/>
                <a:gd name="connsiteY0" fmla="*/ 296371 h 472055"/>
                <a:gd name="connsiteX1" fmla="*/ 1386416 w 4385734"/>
                <a:gd name="connsiteY1" fmla="*/ 38 h 472055"/>
                <a:gd name="connsiteX2" fmla="*/ 2686049 w 4385734"/>
                <a:gd name="connsiteY2" fmla="*/ 277322 h 472055"/>
                <a:gd name="connsiteX3" fmla="*/ 4385734 w 4385734"/>
                <a:gd name="connsiteY3" fmla="*/ 472055 h 472055"/>
                <a:gd name="connsiteX0" fmla="*/ 0 w 4385734"/>
                <a:gd name="connsiteY0" fmla="*/ 296372 h 472056"/>
                <a:gd name="connsiteX1" fmla="*/ 1386416 w 4385734"/>
                <a:gd name="connsiteY1" fmla="*/ 39 h 472056"/>
                <a:gd name="connsiteX2" fmla="*/ 2686049 w 4385734"/>
                <a:gd name="connsiteY2" fmla="*/ 277323 h 472056"/>
                <a:gd name="connsiteX3" fmla="*/ 4385734 w 4385734"/>
                <a:gd name="connsiteY3" fmla="*/ 472056 h 472056"/>
                <a:gd name="connsiteX0" fmla="*/ 0 w 4385734"/>
                <a:gd name="connsiteY0" fmla="*/ 296371 h 472055"/>
                <a:gd name="connsiteX1" fmla="*/ 1386416 w 4385734"/>
                <a:gd name="connsiteY1" fmla="*/ 38 h 472055"/>
                <a:gd name="connsiteX2" fmla="*/ 2686049 w 4385734"/>
                <a:gd name="connsiteY2" fmla="*/ 277322 h 472055"/>
                <a:gd name="connsiteX3" fmla="*/ 4385734 w 4385734"/>
                <a:gd name="connsiteY3" fmla="*/ 472055 h 472055"/>
                <a:gd name="connsiteX0" fmla="*/ 0 w 4385734"/>
                <a:gd name="connsiteY0" fmla="*/ 296436 h 472120"/>
                <a:gd name="connsiteX1" fmla="*/ 1386416 w 4385734"/>
                <a:gd name="connsiteY1" fmla="*/ 103 h 472120"/>
                <a:gd name="connsiteX2" fmla="*/ 2686049 w 4385734"/>
                <a:gd name="connsiteY2" fmla="*/ 277387 h 472120"/>
                <a:gd name="connsiteX3" fmla="*/ 4385734 w 4385734"/>
                <a:gd name="connsiteY3" fmla="*/ 472120 h 472120"/>
                <a:gd name="connsiteX0" fmla="*/ 0 w 4385734"/>
                <a:gd name="connsiteY0" fmla="*/ 296443 h 472127"/>
                <a:gd name="connsiteX1" fmla="*/ 1386416 w 4385734"/>
                <a:gd name="connsiteY1" fmla="*/ 110 h 472127"/>
                <a:gd name="connsiteX2" fmla="*/ 2683932 w 4385734"/>
                <a:gd name="connsiteY2" fmla="*/ 264694 h 472127"/>
                <a:gd name="connsiteX3" fmla="*/ 4385734 w 4385734"/>
                <a:gd name="connsiteY3" fmla="*/ 472127 h 472127"/>
                <a:gd name="connsiteX0" fmla="*/ 0 w 4385734"/>
                <a:gd name="connsiteY0" fmla="*/ 296443 h 472127"/>
                <a:gd name="connsiteX1" fmla="*/ 1386416 w 4385734"/>
                <a:gd name="connsiteY1" fmla="*/ 110 h 472127"/>
                <a:gd name="connsiteX2" fmla="*/ 2683932 w 4385734"/>
                <a:gd name="connsiteY2" fmla="*/ 264694 h 472127"/>
                <a:gd name="connsiteX3" fmla="*/ 4385734 w 4385734"/>
                <a:gd name="connsiteY3" fmla="*/ 472127 h 472127"/>
                <a:gd name="connsiteX0" fmla="*/ 0 w 4385734"/>
                <a:gd name="connsiteY0" fmla="*/ 296443 h 472127"/>
                <a:gd name="connsiteX1" fmla="*/ 1386416 w 4385734"/>
                <a:gd name="connsiteY1" fmla="*/ 110 h 472127"/>
                <a:gd name="connsiteX2" fmla="*/ 2683932 w 4385734"/>
                <a:gd name="connsiteY2" fmla="*/ 264694 h 472127"/>
                <a:gd name="connsiteX3" fmla="*/ 4385734 w 4385734"/>
                <a:gd name="connsiteY3" fmla="*/ 472127 h 472127"/>
                <a:gd name="connsiteX0" fmla="*/ 0 w 4385734"/>
                <a:gd name="connsiteY0" fmla="*/ 296448 h 472132"/>
                <a:gd name="connsiteX1" fmla="*/ 1386416 w 4385734"/>
                <a:gd name="connsiteY1" fmla="*/ 115 h 472132"/>
                <a:gd name="connsiteX2" fmla="*/ 2683932 w 4385734"/>
                <a:gd name="connsiteY2" fmla="*/ 264699 h 472132"/>
                <a:gd name="connsiteX3" fmla="*/ 4385734 w 4385734"/>
                <a:gd name="connsiteY3" fmla="*/ 472132 h 472132"/>
              </a:gdLst>
              <a:ahLst/>
              <a:cxnLst>
                <a:cxn ang="0">
                  <a:pos x="connsiteX0" y="connsiteY0"/>
                </a:cxn>
                <a:cxn ang="0">
                  <a:pos x="connsiteX1" y="connsiteY1"/>
                </a:cxn>
                <a:cxn ang="0">
                  <a:pos x="connsiteX2" y="connsiteY2"/>
                </a:cxn>
                <a:cxn ang="0">
                  <a:pos x="connsiteX3" y="connsiteY3"/>
                </a:cxn>
              </a:cxnLst>
              <a:rect l="l" t="t" r="r" b="b"/>
              <a:pathLst>
                <a:path w="4385734" h="472132">
                  <a:moveTo>
                    <a:pt x="0" y="296448"/>
                  </a:moveTo>
                  <a:cubicBezTo>
                    <a:pt x="447675" y="159747"/>
                    <a:pt x="939156" y="9256"/>
                    <a:pt x="1386416" y="115"/>
                  </a:cubicBezTo>
                  <a:cubicBezTo>
                    <a:pt x="1645355" y="-5177"/>
                    <a:pt x="2427000" y="172492"/>
                    <a:pt x="2683932" y="264699"/>
                  </a:cubicBezTo>
                  <a:cubicBezTo>
                    <a:pt x="2960403" y="363918"/>
                    <a:pt x="3775957" y="435619"/>
                    <a:pt x="4385734" y="472132"/>
                  </a:cubicBezTo>
                </a:path>
              </a:pathLst>
            </a:custGeom>
            <a:noFill/>
            <a:ln w="31750" cap="rnd">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43" name="hBoV">
              <a:extLst>
                <a:ext uri="{FF2B5EF4-FFF2-40B4-BE49-F238E27FC236}">
                  <a16:creationId xmlns:a16="http://schemas.microsoft.com/office/drawing/2014/main" id="{BB90E74F-2748-B5EE-F805-B6F2C6293AA5}"/>
                </a:ext>
              </a:extLst>
            </p:cNvPr>
            <p:cNvSpPr/>
            <p:nvPr/>
          </p:nvSpPr>
          <p:spPr>
            <a:xfrm>
              <a:off x="1426632" y="4420983"/>
              <a:ext cx="4409017" cy="699231"/>
            </a:xfrm>
            <a:custGeom>
              <a:avLst/>
              <a:gdLst>
                <a:gd name="connsiteX0" fmla="*/ 0 w 4404784"/>
                <a:gd name="connsiteY0" fmla="*/ 656288 h 700738"/>
                <a:gd name="connsiteX1" fmla="*/ 1576917 w 4404784"/>
                <a:gd name="connsiteY1" fmla="*/ 121 h 700738"/>
                <a:gd name="connsiteX2" fmla="*/ 4404784 w 4404784"/>
                <a:gd name="connsiteY2" fmla="*/ 700738 h 700738"/>
                <a:gd name="connsiteX0" fmla="*/ 0 w 4351867"/>
                <a:gd name="connsiteY0" fmla="*/ 656288 h 736721"/>
                <a:gd name="connsiteX1" fmla="*/ 1576917 w 4351867"/>
                <a:gd name="connsiteY1" fmla="*/ 121 h 736721"/>
                <a:gd name="connsiteX2" fmla="*/ 4351867 w 4351867"/>
                <a:gd name="connsiteY2" fmla="*/ 736721 h 736721"/>
                <a:gd name="connsiteX0" fmla="*/ 0 w 4409017"/>
                <a:gd name="connsiteY0" fmla="*/ 656288 h 694387"/>
                <a:gd name="connsiteX1" fmla="*/ 1576917 w 4409017"/>
                <a:gd name="connsiteY1" fmla="*/ 121 h 694387"/>
                <a:gd name="connsiteX2" fmla="*/ 4409017 w 4409017"/>
                <a:gd name="connsiteY2" fmla="*/ 694387 h 694387"/>
                <a:gd name="connsiteX0" fmla="*/ 0 w 4409017"/>
                <a:gd name="connsiteY0" fmla="*/ 656288 h 694387"/>
                <a:gd name="connsiteX1" fmla="*/ 1576917 w 4409017"/>
                <a:gd name="connsiteY1" fmla="*/ 121 h 694387"/>
                <a:gd name="connsiteX2" fmla="*/ 4409017 w 4409017"/>
                <a:gd name="connsiteY2" fmla="*/ 694387 h 694387"/>
                <a:gd name="connsiteX0" fmla="*/ 0 w 4409017"/>
                <a:gd name="connsiteY0" fmla="*/ 656288 h 694387"/>
                <a:gd name="connsiteX1" fmla="*/ 1576917 w 4409017"/>
                <a:gd name="connsiteY1" fmla="*/ 121 h 694387"/>
                <a:gd name="connsiteX2" fmla="*/ 4409017 w 4409017"/>
                <a:gd name="connsiteY2" fmla="*/ 694387 h 694387"/>
                <a:gd name="connsiteX0" fmla="*/ 0 w 4409017"/>
                <a:gd name="connsiteY0" fmla="*/ 695134 h 733233"/>
                <a:gd name="connsiteX1" fmla="*/ 1576917 w 4409017"/>
                <a:gd name="connsiteY1" fmla="*/ 38967 h 733233"/>
                <a:gd name="connsiteX2" fmla="*/ 4409017 w 4409017"/>
                <a:gd name="connsiteY2" fmla="*/ 733233 h 733233"/>
                <a:gd name="connsiteX0" fmla="*/ 0 w 4409017"/>
                <a:gd name="connsiteY0" fmla="*/ 665212 h 703311"/>
                <a:gd name="connsiteX1" fmla="*/ 1576917 w 4409017"/>
                <a:gd name="connsiteY1" fmla="*/ 9045 h 703311"/>
                <a:gd name="connsiteX2" fmla="*/ 4409017 w 4409017"/>
                <a:gd name="connsiteY2" fmla="*/ 703311 h 703311"/>
                <a:gd name="connsiteX0" fmla="*/ 0 w 4409017"/>
                <a:gd name="connsiteY0" fmla="*/ 664016 h 707677"/>
                <a:gd name="connsiteX1" fmla="*/ 1576917 w 4409017"/>
                <a:gd name="connsiteY1" fmla="*/ 7849 h 707677"/>
                <a:gd name="connsiteX2" fmla="*/ 4409017 w 4409017"/>
                <a:gd name="connsiteY2" fmla="*/ 702115 h 707677"/>
                <a:gd name="connsiteX0" fmla="*/ 0 w 4409017"/>
                <a:gd name="connsiteY0" fmla="*/ 672629 h 716005"/>
                <a:gd name="connsiteX1" fmla="*/ 1576917 w 4409017"/>
                <a:gd name="connsiteY1" fmla="*/ 16462 h 716005"/>
                <a:gd name="connsiteX2" fmla="*/ 4409017 w 4409017"/>
                <a:gd name="connsiteY2" fmla="*/ 710728 h 716005"/>
                <a:gd name="connsiteX0" fmla="*/ 0 w 4409017"/>
                <a:gd name="connsiteY0" fmla="*/ 674224 h 712323"/>
                <a:gd name="connsiteX1" fmla="*/ 1576917 w 4409017"/>
                <a:gd name="connsiteY1" fmla="*/ 18057 h 712323"/>
                <a:gd name="connsiteX2" fmla="*/ 4409017 w 4409017"/>
                <a:gd name="connsiteY2" fmla="*/ 712323 h 712323"/>
                <a:gd name="connsiteX0" fmla="*/ 0 w 4409017"/>
                <a:gd name="connsiteY0" fmla="*/ 674224 h 712323"/>
                <a:gd name="connsiteX1" fmla="*/ 1576917 w 4409017"/>
                <a:gd name="connsiteY1" fmla="*/ 18057 h 712323"/>
                <a:gd name="connsiteX2" fmla="*/ 4409017 w 4409017"/>
                <a:gd name="connsiteY2" fmla="*/ 712323 h 712323"/>
                <a:gd name="connsiteX0" fmla="*/ 0 w 4409017"/>
                <a:gd name="connsiteY0" fmla="*/ 670015 h 708114"/>
                <a:gd name="connsiteX1" fmla="*/ 1576917 w 4409017"/>
                <a:gd name="connsiteY1" fmla="*/ 13848 h 708114"/>
                <a:gd name="connsiteX2" fmla="*/ 4409017 w 4409017"/>
                <a:gd name="connsiteY2" fmla="*/ 708114 h 708114"/>
                <a:gd name="connsiteX0" fmla="*/ 0 w 4409017"/>
                <a:gd name="connsiteY0" fmla="*/ 669921 h 708020"/>
                <a:gd name="connsiteX1" fmla="*/ 1576917 w 4409017"/>
                <a:gd name="connsiteY1" fmla="*/ 13754 h 708020"/>
                <a:gd name="connsiteX2" fmla="*/ 4409017 w 4409017"/>
                <a:gd name="connsiteY2" fmla="*/ 708020 h 708020"/>
                <a:gd name="connsiteX0" fmla="*/ 0 w 4409017"/>
                <a:gd name="connsiteY0" fmla="*/ 657154 h 695253"/>
                <a:gd name="connsiteX1" fmla="*/ 1576917 w 4409017"/>
                <a:gd name="connsiteY1" fmla="*/ 987 h 695253"/>
                <a:gd name="connsiteX2" fmla="*/ 3107268 w 4409017"/>
                <a:gd name="connsiteY2" fmla="*/ 513221 h 695253"/>
                <a:gd name="connsiteX3" fmla="*/ 4409017 w 4409017"/>
                <a:gd name="connsiteY3" fmla="*/ 695253 h 695253"/>
                <a:gd name="connsiteX0" fmla="*/ 0 w 4409017"/>
                <a:gd name="connsiteY0" fmla="*/ 657154 h 695253"/>
                <a:gd name="connsiteX1" fmla="*/ 1576917 w 4409017"/>
                <a:gd name="connsiteY1" fmla="*/ 987 h 695253"/>
                <a:gd name="connsiteX2" fmla="*/ 3107268 w 4409017"/>
                <a:gd name="connsiteY2" fmla="*/ 513221 h 695253"/>
                <a:gd name="connsiteX3" fmla="*/ 4409017 w 4409017"/>
                <a:gd name="connsiteY3" fmla="*/ 695253 h 695253"/>
                <a:gd name="connsiteX0" fmla="*/ 0 w 4409017"/>
                <a:gd name="connsiteY0" fmla="*/ 656402 h 694501"/>
                <a:gd name="connsiteX1" fmla="*/ 1576917 w 4409017"/>
                <a:gd name="connsiteY1" fmla="*/ 235 h 694501"/>
                <a:gd name="connsiteX2" fmla="*/ 3128435 w 4409017"/>
                <a:gd name="connsiteY2" fmla="*/ 582319 h 694501"/>
                <a:gd name="connsiteX3" fmla="*/ 4409017 w 4409017"/>
                <a:gd name="connsiteY3" fmla="*/ 694501 h 694501"/>
                <a:gd name="connsiteX0" fmla="*/ 0 w 4409017"/>
                <a:gd name="connsiteY0" fmla="*/ 656407 h 694506"/>
                <a:gd name="connsiteX1" fmla="*/ 1576917 w 4409017"/>
                <a:gd name="connsiteY1" fmla="*/ 240 h 694506"/>
                <a:gd name="connsiteX2" fmla="*/ 3128435 w 4409017"/>
                <a:gd name="connsiteY2" fmla="*/ 582324 h 694506"/>
                <a:gd name="connsiteX3" fmla="*/ 4409017 w 4409017"/>
                <a:gd name="connsiteY3" fmla="*/ 694506 h 694506"/>
                <a:gd name="connsiteX0" fmla="*/ 0 w 4409017"/>
                <a:gd name="connsiteY0" fmla="*/ 656407 h 694506"/>
                <a:gd name="connsiteX1" fmla="*/ 1576917 w 4409017"/>
                <a:gd name="connsiteY1" fmla="*/ 240 h 694506"/>
                <a:gd name="connsiteX2" fmla="*/ 3128435 w 4409017"/>
                <a:gd name="connsiteY2" fmla="*/ 582324 h 694506"/>
                <a:gd name="connsiteX3" fmla="*/ 4409017 w 4409017"/>
                <a:gd name="connsiteY3" fmla="*/ 694506 h 694506"/>
                <a:gd name="connsiteX0" fmla="*/ 0 w 4409017"/>
                <a:gd name="connsiteY0" fmla="*/ 666274 h 704373"/>
                <a:gd name="connsiteX1" fmla="*/ 1576917 w 4409017"/>
                <a:gd name="connsiteY1" fmla="*/ 10107 h 704373"/>
                <a:gd name="connsiteX2" fmla="*/ 3128435 w 4409017"/>
                <a:gd name="connsiteY2" fmla="*/ 592191 h 704373"/>
                <a:gd name="connsiteX3" fmla="*/ 4409017 w 4409017"/>
                <a:gd name="connsiteY3" fmla="*/ 704373 h 704373"/>
                <a:gd name="connsiteX0" fmla="*/ 0 w 4409017"/>
                <a:gd name="connsiteY0" fmla="*/ 664120 h 702219"/>
                <a:gd name="connsiteX1" fmla="*/ 1576917 w 4409017"/>
                <a:gd name="connsiteY1" fmla="*/ 7953 h 702219"/>
                <a:gd name="connsiteX2" fmla="*/ 3128435 w 4409017"/>
                <a:gd name="connsiteY2" fmla="*/ 590037 h 702219"/>
                <a:gd name="connsiteX3" fmla="*/ 4409017 w 4409017"/>
                <a:gd name="connsiteY3" fmla="*/ 702219 h 702219"/>
                <a:gd name="connsiteX0" fmla="*/ 0 w 4409017"/>
                <a:gd name="connsiteY0" fmla="*/ 664120 h 702219"/>
                <a:gd name="connsiteX1" fmla="*/ 1576917 w 4409017"/>
                <a:gd name="connsiteY1" fmla="*/ 7953 h 702219"/>
                <a:gd name="connsiteX2" fmla="*/ 3128435 w 4409017"/>
                <a:gd name="connsiteY2" fmla="*/ 590037 h 702219"/>
                <a:gd name="connsiteX3" fmla="*/ 4409017 w 4409017"/>
                <a:gd name="connsiteY3" fmla="*/ 702219 h 702219"/>
                <a:gd name="connsiteX0" fmla="*/ 0 w 4409017"/>
                <a:gd name="connsiteY0" fmla="*/ 667097 h 705196"/>
                <a:gd name="connsiteX1" fmla="*/ 1576917 w 4409017"/>
                <a:gd name="connsiteY1" fmla="*/ 10930 h 705196"/>
                <a:gd name="connsiteX2" fmla="*/ 3128435 w 4409017"/>
                <a:gd name="connsiteY2" fmla="*/ 593014 h 705196"/>
                <a:gd name="connsiteX3" fmla="*/ 4409017 w 4409017"/>
                <a:gd name="connsiteY3" fmla="*/ 705196 h 705196"/>
                <a:gd name="connsiteX0" fmla="*/ 0 w 4409017"/>
                <a:gd name="connsiteY0" fmla="*/ 660084 h 698183"/>
                <a:gd name="connsiteX1" fmla="*/ 1576917 w 4409017"/>
                <a:gd name="connsiteY1" fmla="*/ 3917 h 698183"/>
                <a:gd name="connsiteX2" fmla="*/ 3128435 w 4409017"/>
                <a:gd name="connsiteY2" fmla="*/ 586001 h 698183"/>
                <a:gd name="connsiteX3" fmla="*/ 4409017 w 4409017"/>
                <a:gd name="connsiteY3" fmla="*/ 698183 h 698183"/>
                <a:gd name="connsiteX0" fmla="*/ 0 w 4409017"/>
                <a:gd name="connsiteY0" fmla="*/ 660974 h 699073"/>
                <a:gd name="connsiteX1" fmla="*/ 1576917 w 4409017"/>
                <a:gd name="connsiteY1" fmla="*/ 4807 h 699073"/>
                <a:gd name="connsiteX2" fmla="*/ 3128435 w 4409017"/>
                <a:gd name="connsiteY2" fmla="*/ 586891 h 699073"/>
                <a:gd name="connsiteX3" fmla="*/ 4409017 w 4409017"/>
                <a:gd name="connsiteY3" fmla="*/ 699073 h 699073"/>
                <a:gd name="connsiteX0" fmla="*/ 0 w 4409017"/>
                <a:gd name="connsiteY0" fmla="*/ 660500 h 698599"/>
                <a:gd name="connsiteX1" fmla="*/ 1576917 w 4409017"/>
                <a:gd name="connsiteY1" fmla="*/ 4333 h 698599"/>
                <a:gd name="connsiteX2" fmla="*/ 3128435 w 4409017"/>
                <a:gd name="connsiteY2" fmla="*/ 586417 h 698599"/>
                <a:gd name="connsiteX3" fmla="*/ 4409017 w 4409017"/>
                <a:gd name="connsiteY3" fmla="*/ 698599 h 698599"/>
                <a:gd name="connsiteX0" fmla="*/ 0 w 4409017"/>
                <a:gd name="connsiteY0" fmla="*/ 659924 h 698023"/>
                <a:gd name="connsiteX1" fmla="*/ 1576917 w 4409017"/>
                <a:gd name="connsiteY1" fmla="*/ 3757 h 698023"/>
                <a:gd name="connsiteX2" fmla="*/ 3128435 w 4409017"/>
                <a:gd name="connsiteY2" fmla="*/ 585841 h 698023"/>
                <a:gd name="connsiteX3" fmla="*/ 4409017 w 4409017"/>
                <a:gd name="connsiteY3" fmla="*/ 698023 h 698023"/>
                <a:gd name="connsiteX0" fmla="*/ 0 w 4409017"/>
                <a:gd name="connsiteY0" fmla="*/ 660800 h 698899"/>
                <a:gd name="connsiteX1" fmla="*/ 1576917 w 4409017"/>
                <a:gd name="connsiteY1" fmla="*/ 4633 h 698899"/>
                <a:gd name="connsiteX2" fmla="*/ 3128435 w 4409017"/>
                <a:gd name="connsiteY2" fmla="*/ 586717 h 698899"/>
                <a:gd name="connsiteX3" fmla="*/ 4409017 w 4409017"/>
                <a:gd name="connsiteY3" fmla="*/ 698899 h 698899"/>
                <a:gd name="connsiteX0" fmla="*/ 0 w 4409017"/>
                <a:gd name="connsiteY0" fmla="*/ 661132 h 699231"/>
                <a:gd name="connsiteX1" fmla="*/ 1576917 w 4409017"/>
                <a:gd name="connsiteY1" fmla="*/ 4965 h 699231"/>
                <a:gd name="connsiteX2" fmla="*/ 3128435 w 4409017"/>
                <a:gd name="connsiteY2" fmla="*/ 587049 h 699231"/>
                <a:gd name="connsiteX3" fmla="*/ 4409017 w 4409017"/>
                <a:gd name="connsiteY3" fmla="*/ 699231 h 699231"/>
              </a:gdLst>
              <a:ahLst/>
              <a:cxnLst>
                <a:cxn ang="0">
                  <a:pos x="connsiteX0" y="connsiteY0"/>
                </a:cxn>
                <a:cxn ang="0">
                  <a:pos x="connsiteX1" y="connsiteY1"/>
                </a:cxn>
                <a:cxn ang="0">
                  <a:pos x="connsiteX2" y="connsiteY2"/>
                </a:cxn>
                <a:cxn ang="0">
                  <a:pos x="connsiteX3" y="connsiteY3"/>
                </a:cxn>
              </a:cxnLst>
              <a:rect l="l" t="t" r="r" b="b"/>
              <a:pathLst>
                <a:path w="4409017" h="699231">
                  <a:moveTo>
                    <a:pt x="0" y="661132"/>
                  </a:moveTo>
                  <a:cubicBezTo>
                    <a:pt x="1052160" y="246793"/>
                    <a:pt x="1300751" y="40417"/>
                    <a:pt x="1576917" y="4965"/>
                  </a:cubicBezTo>
                  <a:cubicBezTo>
                    <a:pt x="2033108" y="-53598"/>
                    <a:pt x="2566210" y="421903"/>
                    <a:pt x="3128435" y="587049"/>
                  </a:cubicBezTo>
                  <a:cubicBezTo>
                    <a:pt x="3397751" y="666157"/>
                    <a:pt x="3980392" y="692175"/>
                    <a:pt x="4409017" y="699231"/>
                  </a:cubicBezTo>
                </a:path>
              </a:pathLst>
            </a:custGeom>
            <a:noFill/>
            <a:ln w="31750" cap="rnd">
              <a:solidFill>
                <a:schemeClr val="accent4">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1" name="RV">
              <a:extLst>
                <a:ext uri="{FF2B5EF4-FFF2-40B4-BE49-F238E27FC236}">
                  <a16:creationId xmlns:a16="http://schemas.microsoft.com/office/drawing/2014/main" id="{067EAF57-EC50-43B9-9159-13D27FFE51C3}"/>
                </a:ext>
              </a:extLst>
            </p:cNvPr>
            <p:cNvSpPr/>
            <p:nvPr/>
          </p:nvSpPr>
          <p:spPr>
            <a:xfrm>
              <a:off x="1432983" y="2713451"/>
              <a:ext cx="4406900" cy="1828914"/>
            </a:xfrm>
            <a:custGeom>
              <a:avLst/>
              <a:gdLst>
                <a:gd name="connsiteX0" fmla="*/ 0 w 4406900"/>
                <a:gd name="connsiteY0" fmla="*/ 1852153 h 1858116"/>
                <a:gd name="connsiteX1" fmla="*/ 774700 w 4406900"/>
                <a:gd name="connsiteY1" fmla="*/ 1621436 h 1858116"/>
                <a:gd name="connsiteX2" fmla="*/ 2142067 w 4406900"/>
                <a:gd name="connsiteY2" fmla="*/ 306986 h 1858116"/>
                <a:gd name="connsiteX3" fmla="*/ 2984500 w 4406900"/>
                <a:gd name="connsiteY3" fmla="*/ 23353 h 1858116"/>
                <a:gd name="connsiteX4" fmla="*/ 4080934 w 4406900"/>
                <a:gd name="connsiteY4" fmla="*/ 730319 h 1858116"/>
                <a:gd name="connsiteX5" fmla="*/ 4406900 w 4406900"/>
                <a:gd name="connsiteY5" fmla="*/ 1526186 h 1858116"/>
                <a:gd name="connsiteX0" fmla="*/ 0 w 4406900"/>
                <a:gd name="connsiteY0" fmla="*/ 1852153 h 1858116"/>
                <a:gd name="connsiteX1" fmla="*/ 774700 w 4406900"/>
                <a:gd name="connsiteY1" fmla="*/ 1621436 h 1858116"/>
                <a:gd name="connsiteX2" fmla="*/ 2142067 w 4406900"/>
                <a:gd name="connsiteY2" fmla="*/ 306986 h 1858116"/>
                <a:gd name="connsiteX3" fmla="*/ 2984500 w 4406900"/>
                <a:gd name="connsiteY3" fmla="*/ 23353 h 1858116"/>
                <a:gd name="connsiteX4" fmla="*/ 4080934 w 4406900"/>
                <a:gd name="connsiteY4" fmla="*/ 730319 h 1858116"/>
                <a:gd name="connsiteX5" fmla="*/ 4406900 w 4406900"/>
                <a:gd name="connsiteY5" fmla="*/ 1526186 h 1858116"/>
                <a:gd name="connsiteX0" fmla="*/ 0 w 4406900"/>
                <a:gd name="connsiteY0" fmla="*/ 1852153 h 1852153"/>
                <a:gd name="connsiteX1" fmla="*/ 774700 w 4406900"/>
                <a:gd name="connsiteY1" fmla="*/ 1621436 h 1852153"/>
                <a:gd name="connsiteX2" fmla="*/ 2142067 w 4406900"/>
                <a:gd name="connsiteY2" fmla="*/ 306986 h 1852153"/>
                <a:gd name="connsiteX3" fmla="*/ 2984500 w 4406900"/>
                <a:gd name="connsiteY3" fmla="*/ 23353 h 1852153"/>
                <a:gd name="connsiteX4" fmla="*/ 4080934 w 4406900"/>
                <a:gd name="connsiteY4" fmla="*/ 730319 h 1852153"/>
                <a:gd name="connsiteX5" fmla="*/ 4406900 w 4406900"/>
                <a:gd name="connsiteY5" fmla="*/ 1526186 h 1852153"/>
                <a:gd name="connsiteX0" fmla="*/ 0 w 4406900"/>
                <a:gd name="connsiteY0" fmla="*/ 1852153 h 1852153"/>
                <a:gd name="connsiteX1" fmla="*/ 774700 w 4406900"/>
                <a:gd name="connsiteY1" fmla="*/ 1621436 h 1852153"/>
                <a:gd name="connsiteX2" fmla="*/ 2142067 w 4406900"/>
                <a:gd name="connsiteY2" fmla="*/ 306986 h 1852153"/>
                <a:gd name="connsiteX3" fmla="*/ 2984500 w 4406900"/>
                <a:gd name="connsiteY3" fmla="*/ 23353 h 1852153"/>
                <a:gd name="connsiteX4" fmla="*/ 4080934 w 4406900"/>
                <a:gd name="connsiteY4" fmla="*/ 730319 h 1852153"/>
                <a:gd name="connsiteX5" fmla="*/ 4406900 w 4406900"/>
                <a:gd name="connsiteY5" fmla="*/ 1526186 h 1852153"/>
                <a:gd name="connsiteX0" fmla="*/ 0 w 4406900"/>
                <a:gd name="connsiteY0" fmla="*/ 1852153 h 1852153"/>
                <a:gd name="connsiteX1" fmla="*/ 774700 w 4406900"/>
                <a:gd name="connsiteY1" fmla="*/ 1621436 h 1852153"/>
                <a:gd name="connsiteX2" fmla="*/ 2142067 w 4406900"/>
                <a:gd name="connsiteY2" fmla="*/ 306986 h 1852153"/>
                <a:gd name="connsiteX3" fmla="*/ 2984500 w 4406900"/>
                <a:gd name="connsiteY3" fmla="*/ 23353 h 1852153"/>
                <a:gd name="connsiteX4" fmla="*/ 4080934 w 4406900"/>
                <a:gd name="connsiteY4" fmla="*/ 730319 h 1852153"/>
                <a:gd name="connsiteX5" fmla="*/ 4406900 w 4406900"/>
                <a:gd name="connsiteY5" fmla="*/ 1526186 h 1852153"/>
                <a:gd name="connsiteX0" fmla="*/ 0 w 4406900"/>
                <a:gd name="connsiteY0" fmla="*/ 1852153 h 1852153"/>
                <a:gd name="connsiteX1" fmla="*/ 774700 w 4406900"/>
                <a:gd name="connsiteY1" fmla="*/ 1621436 h 1852153"/>
                <a:gd name="connsiteX2" fmla="*/ 2142067 w 4406900"/>
                <a:gd name="connsiteY2" fmla="*/ 306986 h 1852153"/>
                <a:gd name="connsiteX3" fmla="*/ 2984500 w 4406900"/>
                <a:gd name="connsiteY3" fmla="*/ 23353 h 1852153"/>
                <a:gd name="connsiteX4" fmla="*/ 4080934 w 4406900"/>
                <a:gd name="connsiteY4" fmla="*/ 730319 h 1852153"/>
                <a:gd name="connsiteX5" fmla="*/ 4406900 w 4406900"/>
                <a:gd name="connsiteY5" fmla="*/ 1526186 h 1852153"/>
                <a:gd name="connsiteX0" fmla="*/ 0 w 4406900"/>
                <a:gd name="connsiteY0" fmla="*/ 1852153 h 1852153"/>
                <a:gd name="connsiteX1" fmla="*/ 774700 w 4406900"/>
                <a:gd name="connsiteY1" fmla="*/ 1621436 h 1852153"/>
                <a:gd name="connsiteX2" fmla="*/ 2142067 w 4406900"/>
                <a:gd name="connsiteY2" fmla="*/ 306986 h 1852153"/>
                <a:gd name="connsiteX3" fmla="*/ 2984500 w 4406900"/>
                <a:gd name="connsiteY3" fmla="*/ 23353 h 1852153"/>
                <a:gd name="connsiteX4" fmla="*/ 4080934 w 4406900"/>
                <a:gd name="connsiteY4" fmla="*/ 730319 h 1852153"/>
                <a:gd name="connsiteX5" fmla="*/ 4406900 w 4406900"/>
                <a:gd name="connsiteY5" fmla="*/ 1526186 h 1852153"/>
                <a:gd name="connsiteX0" fmla="*/ 0 w 4406900"/>
                <a:gd name="connsiteY0" fmla="*/ 1850483 h 1850483"/>
                <a:gd name="connsiteX1" fmla="*/ 774700 w 4406900"/>
                <a:gd name="connsiteY1" fmla="*/ 1619766 h 1850483"/>
                <a:gd name="connsiteX2" fmla="*/ 2142067 w 4406900"/>
                <a:gd name="connsiteY2" fmla="*/ 305316 h 1850483"/>
                <a:gd name="connsiteX3" fmla="*/ 2984500 w 4406900"/>
                <a:gd name="connsiteY3" fmla="*/ 21683 h 1850483"/>
                <a:gd name="connsiteX4" fmla="*/ 4080934 w 4406900"/>
                <a:gd name="connsiteY4" fmla="*/ 728649 h 1850483"/>
                <a:gd name="connsiteX5" fmla="*/ 4406900 w 4406900"/>
                <a:gd name="connsiteY5" fmla="*/ 1524516 h 1850483"/>
                <a:gd name="connsiteX0" fmla="*/ 0 w 4406900"/>
                <a:gd name="connsiteY0" fmla="*/ 1841773 h 1841773"/>
                <a:gd name="connsiteX1" fmla="*/ 774700 w 4406900"/>
                <a:gd name="connsiteY1" fmla="*/ 1611056 h 1841773"/>
                <a:gd name="connsiteX2" fmla="*/ 2142067 w 4406900"/>
                <a:gd name="connsiteY2" fmla="*/ 296606 h 1841773"/>
                <a:gd name="connsiteX3" fmla="*/ 2984500 w 4406900"/>
                <a:gd name="connsiteY3" fmla="*/ 12973 h 1841773"/>
                <a:gd name="connsiteX4" fmla="*/ 4080934 w 4406900"/>
                <a:gd name="connsiteY4" fmla="*/ 719939 h 1841773"/>
                <a:gd name="connsiteX5" fmla="*/ 4406900 w 4406900"/>
                <a:gd name="connsiteY5" fmla="*/ 1515806 h 1841773"/>
                <a:gd name="connsiteX0" fmla="*/ 0 w 4406900"/>
                <a:gd name="connsiteY0" fmla="*/ 1829319 h 1829319"/>
                <a:gd name="connsiteX1" fmla="*/ 774700 w 4406900"/>
                <a:gd name="connsiteY1" fmla="*/ 1598602 h 1829319"/>
                <a:gd name="connsiteX2" fmla="*/ 2142067 w 4406900"/>
                <a:gd name="connsiteY2" fmla="*/ 284152 h 1829319"/>
                <a:gd name="connsiteX3" fmla="*/ 2984500 w 4406900"/>
                <a:gd name="connsiteY3" fmla="*/ 519 h 1829319"/>
                <a:gd name="connsiteX4" fmla="*/ 4080934 w 4406900"/>
                <a:gd name="connsiteY4" fmla="*/ 707485 h 1829319"/>
                <a:gd name="connsiteX5" fmla="*/ 4406900 w 4406900"/>
                <a:gd name="connsiteY5" fmla="*/ 1503352 h 1829319"/>
                <a:gd name="connsiteX0" fmla="*/ 0 w 4406900"/>
                <a:gd name="connsiteY0" fmla="*/ 1829201 h 1829201"/>
                <a:gd name="connsiteX1" fmla="*/ 774700 w 4406900"/>
                <a:gd name="connsiteY1" fmla="*/ 1598484 h 1829201"/>
                <a:gd name="connsiteX2" fmla="*/ 2142067 w 4406900"/>
                <a:gd name="connsiteY2" fmla="*/ 284034 h 1829201"/>
                <a:gd name="connsiteX3" fmla="*/ 2984500 w 4406900"/>
                <a:gd name="connsiteY3" fmla="*/ 401 h 1829201"/>
                <a:gd name="connsiteX4" fmla="*/ 4080934 w 4406900"/>
                <a:gd name="connsiteY4" fmla="*/ 707367 h 1829201"/>
                <a:gd name="connsiteX5" fmla="*/ 4406900 w 4406900"/>
                <a:gd name="connsiteY5" fmla="*/ 1503234 h 1829201"/>
                <a:gd name="connsiteX0" fmla="*/ 0 w 4406900"/>
                <a:gd name="connsiteY0" fmla="*/ 1829240 h 1829240"/>
                <a:gd name="connsiteX1" fmla="*/ 774700 w 4406900"/>
                <a:gd name="connsiteY1" fmla="*/ 1598523 h 1829240"/>
                <a:gd name="connsiteX2" fmla="*/ 2142067 w 4406900"/>
                <a:gd name="connsiteY2" fmla="*/ 284073 h 1829240"/>
                <a:gd name="connsiteX3" fmla="*/ 2984500 w 4406900"/>
                <a:gd name="connsiteY3" fmla="*/ 440 h 1829240"/>
                <a:gd name="connsiteX4" fmla="*/ 4080934 w 4406900"/>
                <a:gd name="connsiteY4" fmla="*/ 707406 h 1829240"/>
                <a:gd name="connsiteX5" fmla="*/ 4406900 w 4406900"/>
                <a:gd name="connsiteY5" fmla="*/ 1503273 h 1829240"/>
                <a:gd name="connsiteX0" fmla="*/ 0 w 4406900"/>
                <a:gd name="connsiteY0" fmla="*/ 1829240 h 1829240"/>
                <a:gd name="connsiteX1" fmla="*/ 774700 w 4406900"/>
                <a:gd name="connsiteY1" fmla="*/ 1598523 h 1829240"/>
                <a:gd name="connsiteX2" fmla="*/ 2142067 w 4406900"/>
                <a:gd name="connsiteY2" fmla="*/ 284073 h 1829240"/>
                <a:gd name="connsiteX3" fmla="*/ 2984500 w 4406900"/>
                <a:gd name="connsiteY3" fmla="*/ 440 h 1829240"/>
                <a:gd name="connsiteX4" fmla="*/ 4080934 w 4406900"/>
                <a:gd name="connsiteY4" fmla="*/ 707406 h 1829240"/>
                <a:gd name="connsiteX5" fmla="*/ 4406900 w 4406900"/>
                <a:gd name="connsiteY5" fmla="*/ 1503273 h 1829240"/>
                <a:gd name="connsiteX0" fmla="*/ 0 w 4406900"/>
                <a:gd name="connsiteY0" fmla="*/ 1829240 h 1829240"/>
                <a:gd name="connsiteX1" fmla="*/ 774700 w 4406900"/>
                <a:gd name="connsiteY1" fmla="*/ 1598523 h 1829240"/>
                <a:gd name="connsiteX2" fmla="*/ 2142067 w 4406900"/>
                <a:gd name="connsiteY2" fmla="*/ 284073 h 1829240"/>
                <a:gd name="connsiteX3" fmla="*/ 2984500 w 4406900"/>
                <a:gd name="connsiteY3" fmla="*/ 440 h 1829240"/>
                <a:gd name="connsiteX4" fmla="*/ 4080934 w 4406900"/>
                <a:gd name="connsiteY4" fmla="*/ 707406 h 1829240"/>
                <a:gd name="connsiteX5" fmla="*/ 4406900 w 4406900"/>
                <a:gd name="connsiteY5" fmla="*/ 1503273 h 1829240"/>
                <a:gd name="connsiteX0" fmla="*/ 0 w 4406900"/>
                <a:gd name="connsiteY0" fmla="*/ 1829240 h 1829240"/>
                <a:gd name="connsiteX1" fmla="*/ 774700 w 4406900"/>
                <a:gd name="connsiteY1" fmla="*/ 1598523 h 1829240"/>
                <a:gd name="connsiteX2" fmla="*/ 2142067 w 4406900"/>
                <a:gd name="connsiteY2" fmla="*/ 284073 h 1829240"/>
                <a:gd name="connsiteX3" fmla="*/ 2984500 w 4406900"/>
                <a:gd name="connsiteY3" fmla="*/ 440 h 1829240"/>
                <a:gd name="connsiteX4" fmla="*/ 4080934 w 4406900"/>
                <a:gd name="connsiteY4" fmla="*/ 707406 h 1829240"/>
                <a:gd name="connsiteX5" fmla="*/ 4406900 w 4406900"/>
                <a:gd name="connsiteY5" fmla="*/ 1503273 h 1829240"/>
                <a:gd name="connsiteX0" fmla="*/ 0 w 4406900"/>
                <a:gd name="connsiteY0" fmla="*/ 1841151 h 1841151"/>
                <a:gd name="connsiteX1" fmla="*/ 774700 w 4406900"/>
                <a:gd name="connsiteY1" fmla="*/ 1610434 h 1841151"/>
                <a:gd name="connsiteX2" fmla="*/ 2142067 w 4406900"/>
                <a:gd name="connsiteY2" fmla="*/ 295984 h 1841151"/>
                <a:gd name="connsiteX3" fmla="*/ 2984500 w 4406900"/>
                <a:gd name="connsiteY3" fmla="*/ 12351 h 1841151"/>
                <a:gd name="connsiteX4" fmla="*/ 4066118 w 4406900"/>
                <a:gd name="connsiteY4" fmla="*/ 691801 h 1841151"/>
                <a:gd name="connsiteX5" fmla="*/ 4406900 w 4406900"/>
                <a:gd name="connsiteY5" fmla="*/ 1515184 h 1841151"/>
                <a:gd name="connsiteX0" fmla="*/ 0 w 4406900"/>
                <a:gd name="connsiteY0" fmla="*/ 1829158 h 1829158"/>
                <a:gd name="connsiteX1" fmla="*/ 774700 w 4406900"/>
                <a:gd name="connsiteY1" fmla="*/ 1598441 h 1829158"/>
                <a:gd name="connsiteX2" fmla="*/ 2142067 w 4406900"/>
                <a:gd name="connsiteY2" fmla="*/ 283991 h 1829158"/>
                <a:gd name="connsiteX3" fmla="*/ 2984500 w 4406900"/>
                <a:gd name="connsiteY3" fmla="*/ 358 h 1829158"/>
                <a:gd name="connsiteX4" fmla="*/ 4066118 w 4406900"/>
                <a:gd name="connsiteY4" fmla="*/ 679808 h 1829158"/>
                <a:gd name="connsiteX5" fmla="*/ 4406900 w 4406900"/>
                <a:gd name="connsiteY5" fmla="*/ 1503191 h 1829158"/>
                <a:gd name="connsiteX0" fmla="*/ 0 w 4406900"/>
                <a:gd name="connsiteY0" fmla="*/ 1829181 h 1829181"/>
                <a:gd name="connsiteX1" fmla="*/ 774700 w 4406900"/>
                <a:gd name="connsiteY1" fmla="*/ 1598464 h 1829181"/>
                <a:gd name="connsiteX2" fmla="*/ 2142067 w 4406900"/>
                <a:gd name="connsiteY2" fmla="*/ 284014 h 1829181"/>
                <a:gd name="connsiteX3" fmla="*/ 2984500 w 4406900"/>
                <a:gd name="connsiteY3" fmla="*/ 381 h 1829181"/>
                <a:gd name="connsiteX4" fmla="*/ 4066118 w 4406900"/>
                <a:gd name="connsiteY4" fmla="*/ 679831 h 1829181"/>
                <a:gd name="connsiteX5" fmla="*/ 4406900 w 4406900"/>
                <a:gd name="connsiteY5" fmla="*/ 1503214 h 1829181"/>
                <a:gd name="connsiteX0" fmla="*/ 0 w 4406900"/>
                <a:gd name="connsiteY0" fmla="*/ 1841254 h 1841254"/>
                <a:gd name="connsiteX1" fmla="*/ 774700 w 4406900"/>
                <a:gd name="connsiteY1" fmla="*/ 1610537 h 1841254"/>
                <a:gd name="connsiteX2" fmla="*/ 2142067 w 4406900"/>
                <a:gd name="connsiteY2" fmla="*/ 296087 h 1841254"/>
                <a:gd name="connsiteX3" fmla="*/ 2984500 w 4406900"/>
                <a:gd name="connsiteY3" fmla="*/ 12454 h 1841254"/>
                <a:gd name="connsiteX4" fmla="*/ 4057651 w 4406900"/>
                <a:gd name="connsiteY4" fmla="*/ 694020 h 1841254"/>
                <a:gd name="connsiteX5" fmla="*/ 4406900 w 4406900"/>
                <a:gd name="connsiteY5" fmla="*/ 1515287 h 1841254"/>
                <a:gd name="connsiteX0" fmla="*/ 0 w 4406900"/>
                <a:gd name="connsiteY0" fmla="*/ 1841254 h 1841254"/>
                <a:gd name="connsiteX1" fmla="*/ 774700 w 4406900"/>
                <a:gd name="connsiteY1" fmla="*/ 1610537 h 1841254"/>
                <a:gd name="connsiteX2" fmla="*/ 2142067 w 4406900"/>
                <a:gd name="connsiteY2" fmla="*/ 296087 h 1841254"/>
                <a:gd name="connsiteX3" fmla="*/ 2984500 w 4406900"/>
                <a:gd name="connsiteY3" fmla="*/ 12454 h 1841254"/>
                <a:gd name="connsiteX4" fmla="*/ 4057651 w 4406900"/>
                <a:gd name="connsiteY4" fmla="*/ 694020 h 1841254"/>
                <a:gd name="connsiteX5" fmla="*/ 4406900 w 4406900"/>
                <a:gd name="connsiteY5" fmla="*/ 1515287 h 1841254"/>
                <a:gd name="connsiteX0" fmla="*/ 0 w 4406900"/>
                <a:gd name="connsiteY0" fmla="*/ 1828808 h 1828808"/>
                <a:gd name="connsiteX1" fmla="*/ 774700 w 4406900"/>
                <a:gd name="connsiteY1" fmla="*/ 1598091 h 1828808"/>
                <a:gd name="connsiteX2" fmla="*/ 2142067 w 4406900"/>
                <a:gd name="connsiteY2" fmla="*/ 283641 h 1828808"/>
                <a:gd name="connsiteX3" fmla="*/ 2984500 w 4406900"/>
                <a:gd name="connsiteY3" fmla="*/ 8 h 1828808"/>
                <a:gd name="connsiteX4" fmla="*/ 4057651 w 4406900"/>
                <a:gd name="connsiteY4" fmla="*/ 681574 h 1828808"/>
                <a:gd name="connsiteX5" fmla="*/ 4406900 w 4406900"/>
                <a:gd name="connsiteY5" fmla="*/ 1502841 h 1828808"/>
                <a:gd name="connsiteX0" fmla="*/ 0 w 4406900"/>
                <a:gd name="connsiteY0" fmla="*/ 1828914 h 1828914"/>
                <a:gd name="connsiteX1" fmla="*/ 774700 w 4406900"/>
                <a:gd name="connsiteY1" fmla="*/ 1598197 h 1828914"/>
                <a:gd name="connsiteX2" fmla="*/ 2142067 w 4406900"/>
                <a:gd name="connsiteY2" fmla="*/ 283747 h 1828914"/>
                <a:gd name="connsiteX3" fmla="*/ 2984500 w 4406900"/>
                <a:gd name="connsiteY3" fmla="*/ 114 h 1828914"/>
                <a:gd name="connsiteX4" fmla="*/ 4057651 w 4406900"/>
                <a:gd name="connsiteY4" fmla="*/ 681680 h 1828914"/>
                <a:gd name="connsiteX5" fmla="*/ 4406900 w 4406900"/>
                <a:gd name="connsiteY5" fmla="*/ 1502947 h 1828914"/>
                <a:gd name="connsiteX0" fmla="*/ 0 w 4406900"/>
                <a:gd name="connsiteY0" fmla="*/ 1828914 h 1828914"/>
                <a:gd name="connsiteX1" fmla="*/ 774700 w 4406900"/>
                <a:gd name="connsiteY1" fmla="*/ 1598197 h 1828914"/>
                <a:gd name="connsiteX2" fmla="*/ 2142067 w 4406900"/>
                <a:gd name="connsiteY2" fmla="*/ 283747 h 1828914"/>
                <a:gd name="connsiteX3" fmla="*/ 2984500 w 4406900"/>
                <a:gd name="connsiteY3" fmla="*/ 114 h 1828914"/>
                <a:gd name="connsiteX4" fmla="*/ 4057651 w 4406900"/>
                <a:gd name="connsiteY4" fmla="*/ 681680 h 1828914"/>
                <a:gd name="connsiteX5" fmla="*/ 4406900 w 4406900"/>
                <a:gd name="connsiteY5" fmla="*/ 1502947 h 1828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06900" h="1828914">
                  <a:moveTo>
                    <a:pt x="0" y="1828914"/>
                  </a:moveTo>
                  <a:cubicBezTo>
                    <a:pt x="232128" y="1799985"/>
                    <a:pt x="506589" y="1762592"/>
                    <a:pt x="774700" y="1598197"/>
                  </a:cubicBezTo>
                  <a:cubicBezTo>
                    <a:pt x="1149974" y="1368094"/>
                    <a:pt x="1712402" y="584221"/>
                    <a:pt x="2142067" y="283747"/>
                  </a:cubicBezTo>
                  <a:cubicBezTo>
                    <a:pt x="2336902" y="147495"/>
                    <a:pt x="2754184" y="-4777"/>
                    <a:pt x="2984500" y="114"/>
                  </a:cubicBezTo>
                  <a:cubicBezTo>
                    <a:pt x="3388891" y="8701"/>
                    <a:pt x="3844775" y="436218"/>
                    <a:pt x="4057651" y="681680"/>
                  </a:cubicBezTo>
                  <a:cubicBezTo>
                    <a:pt x="4137076" y="773263"/>
                    <a:pt x="4296834" y="1221783"/>
                    <a:pt x="4406900" y="1502947"/>
                  </a:cubicBezTo>
                </a:path>
              </a:pathLst>
            </a:custGeom>
            <a:noFill/>
            <a:ln w="31750" cap="rnd">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0" name="RSV">
              <a:extLst>
                <a:ext uri="{FF2B5EF4-FFF2-40B4-BE49-F238E27FC236}">
                  <a16:creationId xmlns:a16="http://schemas.microsoft.com/office/drawing/2014/main" id="{9FE12666-0637-EFF4-7371-7857A2546DBC}"/>
                </a:ext>
              </a:extLst>
            </p:cNvPr>
            <p:cNvSpPr/>
            <p:nvPr/>
          </p:nvSpPr>
          <p:spPr>
            <a:xfrm>
              <a:off x="1441450" y="2766482"/>
              <a:ext cx="4396317" cy="2347384"/>
            </a:xfrm>
            <a:custGeom>
              <a:avLst/>
              <a:gdLst>
                <a:gd name="connsiteX0" fmla="*/ 0 w 4396317"/>
                <a:gd name="connsiteY0" fmla="*/ 60584 h 2407968"/>
                <a:gd name="connsiteX1" fmla="*/ 304800 w 4396317"/>
                <a:gd name="connsiteY1" fmla="*/ 200284 h 2407968"/>
                <a:gd name="connsiteX2" fmla="*/ 1195917 w 4396317"/>
                <a:gd name="connsiteY2" fmla="*/ 1715818 h 2407968"/>
                <a:gd name="connsiteX3" fmla="*/ 4396317 w 4396317"/>
                <a:gd name="connsiteY3" fmla="*/ 2407968 h 2407968"/>
                <a:gd name="connsiteX0" fmla="*/ 0 w 4396317"/>
                <a:gd name="connsiteY0" fmla="*/ 28642 h 2376026"/>
                <a:gd name="connsiteX1" fmla="*/ 397933 w 4396317"/>
                <a:gd name="connsiteY1" fmla="*/ 278409 h 2376026"/>
                <a:gd name="connsiteX2" fmla="*/ 1195917 w 4396317"/>
                <a:gd name="connsiteY2" fmla="*/ 1683876 h 2376026"/>
                <a:gd name="connsiteX3" fmla="*/ 4396317 w 4396317"/>
                <a:gd name="connsiteY3" fmla="*/ 2376026 h 2376026"/>
                <a:gd name="connsiteX0" fmla="*/ 0 w 4396317"/>
                <a:gd name="connsiteY0" fmla="*/ 0 h 2347384"/>
                <a:gd name="connsiteX1" fmla="*/ 397933 w 4396317"/>
                <a:gd name="connsiteY1" fmla="*/ 249767 h 2347384"/>
                <a:gd name="connsiteX2" fmla="*/ 1195917 w 4396317"/>
                <a:gd name="connsiteY2" fmla="*/ 1655234 h 2347384"/>
                <a:gd name="connsiteX3" fmla="*/ 4396317 w 4396317"/>
                <a:gd name="connsiteY3" fmla="*/ 2347384 h 2347384"/>
                <a:gd name="connsiteX0" fmla="*/ 0 w 4396317"/>
                <a:gd name="connsiteY0" fmla="*/ 0 h 2347384"/>
                <a:gd name="connsiteX1" fmla="*/ 397933 w 4396317"/>
                <a:gd name="connsiteY1" fmla="*/ 249767 h 2347384"/>
                <a:gd name="connsiteX2" fmla="*/ 1195917 w 4396317"/>
                <a:gd name="connsiteY2" fmla="*/ 1655234 h 2347384"/>
                <a:gd name="connsiteX3" fmla="*/ 4396317 w 4396317"/>
                <a:gd name="connsiteY3" fmla="*/ 2347384 h 2347384"/>
                <a:gd name="connsiteX0" fmla="*/ 0 w 4396317"/>
                <a:gd name="connsiteY0" fmla="*/ 0 h 2347384"/>
                <a:gd name="connsiteX1" fmla="*/ 397933 w 4396317"/>
                <a:gd name="connsiteY1" fmla="*/ 249767 h 2347384"/>
                <a:gd name="connsiteX2" fmla="*/ 1195917 w 4396317"/>
                <a:gd name="connsiteY2" fmla="*/ 1655234 h 2347384"/>
                <a:gd name="connsiteX3" fmla="*/ 4396317 w 4396317"/>
                <a:gd name="connsiteY3" fmla="*/ 2347384 h 2347384"/>
                <a:gd name="connsiteX0" fmla="*/ 0 w 4396317"/>
                <a:gd name="connsiteY0" fmla="*/ 0 h 2347384"/>
                <a:gd name="connsiteX1" fmla="*/ 397933 w 4396317"/>
                <a:gd name="connsiteY1" fmla="*/ 249767 h 2347384"/>
                <a:gd name="connsiteX2" fmla="*/ 1195917 w 4396317"/>
                <a:gd name="connsiteY2" fmla="*/ 1655234 h 2347384"/>
                <a:gd name="connsiteX3" fmla="*/ 4396317 w 4396317"/>
                <a:gd name="connsiteY3" fmla="*/ 2347384 h 2347384"/>
                <a:gd name="connsiteX0" fmla="*/ 0 w 4396317"/>
                <a:gd name="connsiteY0" fmla="*/ 0 h 2347384"/>
                <a:gd name="connsiteX1" fmla="*/ 397933 w 4396317"/>
                <a:gd name="connsiteY1" fmla="*/ 249767 h 2347384"/>
                <a:gd name="connsiteX2" fmla="*/ 1195917 w 4396317"/>
                <a:gd name="connsiteY2" fmla="*/ 1655234 h 2347384"/>
                <a:gd name="connsiteX3" fmla="*/ 4396317 w 4396317"/>
                <a:gd name="connsiteY3" fmla="*/ 2347384 h 2347384"/>
                <a:gd name="connsiteX0" fmla="*/ 0 w 4396317"/>
                <a:gd name="connsiteY0" fmla="*/ 0 h 2347384"/>
                <a:gd name="connsiteX1" fmla="*/ 397933 w 4396317"/>
                <a:gd name="connsiteY1" fmla="*/ 249767 h 2347384"/>
                <a:gd name="connsiteX2" fmla="*/ 1195917 w 4396317"/>
                <a:gd name="connsiteY2" fmla="*/ 1655234 h 2347384"/>
                <a:gd name="connsiteX3" fmla="*/ 4396317 w 4396317"/>
                <a:gd name="connsiteY3" fmla="*/ 2347384 h 2347384"/>
                <a:gd name="connsiteX0" fmla="*/ 0 w 4396317"/>
                <a:gd name="connsiteY0" fmla="*/ 0 h 2347511"/>
                <a:gd name="connsiteX1" fmla="*/ 397933 w 4396317"/>
                <a:gd name="connsiteY1" fmla="*/ 249767 h 2347511"/>
                <a:gd name="connsiteX2" fmla="*/ 1195917 w 4396317"/>
                <a:gd name="connsiteY2" fmla="*/ 1655234 h 2347511"/>
                <a:gd name="connsiteX3" fmla="*/ 4396317 w 4396317"/>
                <a:gd name="connsiteY3" fmla="*/ 2347384 h 2347511"/>
                <a:gd name="connsiteX0" fmla="*/ 0 w 4396317"/>
                <a:gd name="connsiteY0" fmla="*/ 0 h 2347511"/>
                <a:gd name="connsiteX1" fmla="*/ 397933 w 4396317"/>
                <a:gd name="connsiteY1" fmla="*/ 249767 h 2347511"/>
                <a:gd name="connsiteX2" fmla="*/ 1195917 w 4396317"/>
                <a:gd name="connsiteY2" fmla="*/ 1655234 h 2347511"/>
                <a:gd name="connsiteX3" fmla="*/ 4396317 w 4396317"/>
                <a:gd name="connsiteY3" fmla="*/ 2347384 h 2347511"/>
                <a:gd name="connsiteX0" fmla="*/ 0 w 4396317"/>
                <a:gd name="connsiteY0" fmla="*/ 0 h 2347506"/>
                <a:gd name="connsiteX1" fmla="*/ 397933 w 4396317"/>
                <a:gd name="connsiteY1" fmla="*/ 249767 h 2347506"/>
                <a:gd name="connsiteX2" fmla="*/ 1195917 w 4396317"/>
                <a:gd name="connsiteY2" fmla="*/ 1655234 h 2347506"/>
                <a:gd name="connsiteX3" fmla="*/ 4396317 w 4396317"/>
                <a:gd name="connsiteY3" fmla="*/ 2347384 h 2347506"/>
                <a:gd name="connsiteX0" fmla="*/ 0 w 4396317"/>
                <a:gd name="connsiteY0" fmla="*/ 0 h 2347506"/>
                <a:gd name="connsiteX1" fmla="*/ 397933 w 4396317"/>
                <a:gd name="connsiteY1" fmla="*/ 249767 h 2347506"/>
                <a:gd name="connsiteX2" fmla="*/ 1210734 w 4396317"/>
                <a:gd name="connsiteY2" fmla="*/ 1655234 h 2347506"/>
                <a:gd name="connsiteX3" fmla="*/ 4396317 w 4396317"/>
                <a:gd name="connsiteY3" fmla="*/ 2347384 h 2347506"/>
                <a:gd name="connsiteX0" fmla="*/ 0 w 4396317"/>
                <a:gd name="connsiteY0" fmla="*/ 0 h 2347496"/>
                <a:gd name="connsiteX1" fmla="*/ 397933 w 4396317"/>
                <a:gd name="connsiteY1" fmla="*/ 249767 h 2347496"/>
                <a:gd name="connsiteX2" fmla="*/ 1210734 w 4396317"/>
                <a:gd name="connsiteY2" fmla="*/ 1655234 h 2347496"/>
                <a:gd name="connsiteX3" fmla="*/ 4396317 w 4396317"/>
                <a:gd name="connsiteY3" fmla="*/ 2347384 h 2347496"/>
                <a:gd name="connsiteX0" fmla="*/ 0 w 4396317"/>
                <a:gd name="connsiteY0" fmla="*/ 0 h 2347496"/>
                <a:gd name="connsiteX1" fmla="*/ 397933 w 4396317"/>
                <a:gd name="connsiteY1" fmla="*/ 249767 h 2347496"/>
                <a:gd name="connsiteX2" fmla="*/ 1210734 w 4396317"/>
                <a:gd name="connsiteY2" fmla="*/ 1655234 h 2347496"/>
                <a:gd name="connsiteX3" fmla="*/ 4396317 w 4396317"/>
                <a:gd name="connsiteY3" fmla="*/ 2347384 h 2347496"/>
                <a:gd name="connsiteX0" fmla="*/ 0 w 4396317"/>
                <a:gd name="connsiteY0" fmla="*/ 0 h 2347496"/>
                <a:gd name="connsiteX1" fmla="*/ 397933 w 4396317"/>
                <a:gd name="connsiteY1" fmla="*/ 249767 h 2347496"/>
                <a:gd name="connsiteX2" fmla="*/ 1210734 w 4396317"/>
                <a:gd name="connsiteY2" fmla="*/ 1655234 h 2347496"/>
                <a:gd name="connsiteX3" fmla="*/ 4396317 w 4396317"/>
                <a:gd name="connsiteY3" fmla="*/ 2347384 h 2347496"/>
                <a:gd name="connsiteX0" fmla="*/ 0 w 4396317"/>
                <a:gd name="connsiteY0" fmla="*/ 0 h 2347493"/>
                <a:gd name="connsiteX1" fmla="*/ 410633 w 4396317"/>
                <a:gd name="connsiteY1" fmla="*/ 273050 h 2347493"/>
                <a:gd name="connsiteX2" fmla="*/ 1210734 w 4396317"/>
                <a:gd name="connsiteY2" fmla="*/ 1655234 h 2347493"/>
                <a:gd name="connsiteX3" fmla="*/ 4396317 w 4396317"/>
                <a:gd name="connsiteY3" fmla="*/ 2347384 h 2347493"/>
                <a:gd name="connsiteX0" fmla="*/ 0 w 4396317"/>
                <a:gd name="connsiteY0" fmla="*/ 0 h 2347453"/>
                <a:gd name="connsiteX1" fmla="*/ 410633 w 4396317"/>
                <a:gd name="connsiteY1" fmla="*/ 273050 h 2347453"/>
                <a:gd name="connsiteX2" fmla="*/ 1210734 w 4396317"/>
                <a:gd name="connsiteY2" fmla="*/ 1655234 h 2347453"/>
                <a:gd name="connsiteX3" fmla="*/ 4396317 w 4396317"/>
                <a:gd name="connsiteY3" fmla="*/ 2347384 h 2347453"/>
                <a:gd name="connsiteX0" fmla="*/ 0 w 4396317"/>
                <a:gd name="connsiteY0" fmla="*/ 0 h 2347498"/>
                <a:gd name="connsiteX1" fmla="*/ 410633 w 4396317"/>
                <a:gd name="connsiteY1" fmla="*/ 273050 h 2347498"/>
                <a:gd name="connsiteX2" fmla="*/ 1210734 w 4396317"/>
                <a:gd name="connsiteY2" fmla="*/ 1655234 h 2347498"/>
                <a:gd name="connsiteX3" fmla="*/ 4396317 w 4396317"/>
                <a:gd name="connsiteY3" fmla="*/ 2347384 h 2347498"/>
                <a:gd name="connsiteX0" fmla="*/ 0 w 4396317"/>
                <a:gd name="connsiteY0" fmla="*/ 0 h 2347497"/>
                <a:gd name="connsiteX1" fmla="*/ 410633 w 4396317"/>
                <a:gd name="connsiteY1" fmla="*/ 273050 h 2347497"/>
                <a:gd name="connsiteX2" fmla="*/ 1191684 w 4396317"/>
                <a:gd name="connsiteY2" fmla="*/ 1653117 h 2347497"/>
                <a:gd name="connsiteX3" fmla="*/ 4396317 w 4396317"/>
                <a:gd name="connsiteY3" fmla="*/ 2347384 h 2347497"/>
                <a:gd name="connsiteX0" fmla="*/ 0 w 4396317"/>
                <a:gd name="connsiteY0" fmla="*/ 0 h 2347476"/>
                <a:gd name="connsiteX1" fmla="*/ 410633 w 4396317"/>
                <a:gd name="connsiteY1" fmla="*/ 273050 h 2347476"/>
                <a:gd name="connsiteX2" fmla="*/ 1191684 w 4396317"/>
                <a:gd name="connsiteY2" fmla="*/ 1653117 h 2347476"/>
                <a:gd name="connsiteX3" fmla="*/ 4396317 w 4396317"/>
                <a:gd name="connsiteY3" fmla="*/ 2347384 h 2347476"/>
                <a:gd name="connsiteX0" fmla="*/ 0 w 4396317"/>
                <a:gd name="connsiteY0" fmla="*/ 0 h 2347481"/>
                <a:gd name="connsiteX1" fmla="*/ 410633 w 4396317"/>
                <a:gd name="connsiteY1" fmla="*/ 273050 h 2347481"/>
                <a:gd name="connsiteX2" fmla="*/ 1191684 w 4396317"/>
                <a:gd name="connsiteY2" fmla="*/ 1653117 h 2347481"/>
                <a:gd name="connsiteX3" fmla="*/ 4396317 w 4396317"/>
                <a:gd name="connsiteY3" fmla="*/ 2347384 h 2347481"/>
                <a:gd name="connsiteX0" fmla="*/ 0 w 4396317"/>
                <a:gd name="connsiteY0" fmla="*/ 0 h 2347384"/>
                <a:gd name="connsiteX1" fmla="*/ 410633 w 4396317"/>
                <a:gd name="connsiteY1" fmla="*/ 273050 h 2347384"/>
                <a:gd name="connsiteX2" fmla="*/ 1191684 w 4396317"/>
                <a:gd name="connsiteY2" fmla="*/ 1653117 h 2347384"/>
                <a:gd name="connsiteX3" fmla="*/ 4396317 w 4396317"/>
                <a:gd name="connsiteY3" fmla="*/ 2347384 h 2347384"/>
                <a:gd name="connsiteX0" fmla="*/ 0 w 4396317"/>
                <a:gd name="connsiteY0" fmla="*/ 0 h 2347384"/>
                <a:gd name="connsiteX1" fmla="*/ 410633 w 4396317"/>
                <a:gd name="connsiteY1" fmla="*/ 273050 h 2347384"/>
                <a:gd name="connsiteX2" fmla="*/ 1191684 w 4396317"/>
                <a:gd name="connsiteY2" fmla="*/ 1653117 h 2347384"/>
                <a:gd name="connsiteX3" fmla="*/ 4396317 w 4396317"/>
                <a:gd name="connsiteY3" fmla="*/ 2347384 h 2347384"/>
                <a:gd name="connsiteX0" fmla="*/ 0 w 4396317"/>
                <a:gd name="connsiteY0" fmla="*/ 0 h 2347384"/>
                <a:gd name="connsiteX1" fmla="*/ 410633 w 4396317"/>
                <a:gd name="connsiteY1" fmla="*/ 273050 h 2347384"/>
                <a:gd name="connsiteX2" fmla="*/ 1191684 w 4396317"/>
                <a:gd name="connsiteY2" fmla="*/ 1653117 h 2347384"/>
                <a:gd name="connsiteX3" fmla="*/ 4396317 w 4396317"/>
                <a:gd name="connsiteY3" fmla="*/ 2347384 h 2347384"/>
                <a:gd name="connsiteX0" fmla="*/ 0 w 4396317"/>
                <a:gd name="connsiteY0" fmla="*/ 0 h 2347384"/>
                <a:gd name="connsiteX1" fmla="*/ 410633 w 4396317"/>
                <a:gd name="connsiteY1" fmla="*/ 273050 h 2347384"/>
                <a:gd name="connsiteX2" fmla="*/ 1195918 w 4396317"/>
                <a:gd name="connsiteY2" fmla="*/ 1642534 h 2347384"/>
                <a:gd name="connsiteX3" fmla="*/ 4396317 w 4396317"/>
                <a:gd name="connsiteY3" fmla="*/ 2347384 h 2347384"/>
                <a:gd name="connsiteX0" fmla="*/ 0 w 4396317"/>
                <a:gd name="connsiteY0" fmla="*/ 0 h 2347384"/>
                <a:gd name="connsiteX1" fmla="*/ 410633 w 4396317"/>
                <a:gd name="connsiteY1" fmla="*/ 273050 h 2347384"/>
                <a:gd name="connsiteX2" fmla="*/ 1195918 w 4396317"/>
                <a:gd name="connsiteY2" fmla="*/ 1642534 h 2347384"/>
                <a:gd name="connsiteX3" fmla="*/ 4396317 w 4396317"/>
                <a:gd name="connsiteY3" fmla="*/ 2347384 h 2347384"/>
                <a:gd name="connsiteX0" fmla="*/ 0 w 4396317"/>
                <a:gd name="connsiteY0" fmla="*/ 0 h 2347384"/>
                <a:gd name="connsiteX1" fmla="*/ 410633 w 4396317"/>
                <a:gd name="connsiteY1" fmla="*/ 273050 h 2347384"/>
                <a:gd name="connsiteX2" fmla="*/ 1195918 w 4396317"/>
                <a:gd name="connsiteY2" fmla="*/ 1642534 h 2347384"/>
                <a:gd name="connsiteX3" fmla="*/ 4396317 w 4396317"/>
                <a:gd name="connsiteY3" fmla="*/ 2347384 h 2347384"/>
                <a:gd name="connsiteX0" fmla="*/ 0 w 4396317"/>
                <a:gd name="connsiteY0" fmla="*/ 0 h 2347384"/>
                <a:gd name="connsiteX1" fmla="*/ 416983 w 4396317"/>
                <a:gd name="connsiteY1" fmla="*/ 273050 h 2347384"/>
                <a:gd name="connsiteX2" fmla="*/ 1195918 w 4396317"/>
                <a:gd name="connsiteY2" fmla="*/ 1642534 h 2347384"/>
                <a:gd name="connsiteX3" fmla="*/ 4396317 w 4396317"/>
                <a:gd name="connsiteY3" fmla="*/ 2347384 h 2347384"/>
                <a:gd name="connsiteX0" fmla="*/ 0 w 4396317"/>
                <a:gd name="connsiteY0" fmla="*/ 0 h 2347384"/>
                <a:gd name="connsiteX1" fmla="*/ 416983 w 4396317"/>
                <a:gd name="connsiteY1" fmla="*/ 273050 h 2347384"/>
                <a:gd name="connsiteX2" fmla="*/ 1195918 w 4396317"/>
                <a:gd name="connsiteY2" fmla="*/ 1642534 h 2347384"/>
                <a:gd name="connsiteX3" fmla="*/ 4396317 w 4396317"/>
                <a:gd name="connsiteY3" fmla="*/ 2347384 h 2347384"/>
                <a:gd name="connsiteX0" fmla="*/ 0 w 4396317"/>
                <a:gd name="connsiteY0" fmla="*/ 0 h 2347384"/>
                <a:gd name="connsiteX1" fmla="*/ 416983 w 4396317"/>
                <a:gd name="connsiteY1" fmla="*/ 273050 h 2347384"/>
                <a:gd name="connsiteX2" fmla="*/ 1195918 w 4396317"/>
                <a:gd name="connsiteY2" fmla="*/ 1642534 h 2347384"/>
                <a:gd name="connsiteX3" fmla="*/ 4396317 w 4396317"/>
                <a:gd name="connsiteY3" fmla="*/ 2347384 h 2347384"/>
              </a:gdLst>
              <a:ahLst/>
              <a:cxnLst>
                <a:cxn ang="0">
                  <a:pos x="connsiteX0" y="connsiteY0"/>
                </a:cxn>
                <a:cxn ang="0">
                  <a:pos x="connsiteX1" y="connsiteY1"/>
                </a:cxn>
                <a:cxn ang="0">
                  <a:pos x="connsiteX2" y="connsiteY2"/>
                </a:cxn>
                <a:cxn ang="0">
                  <a:pos x="connsiteX3" y="connsiteY3"/>
                </a:cxn>
              </a:cxnLst>
              <a:rect l="l" t="t" r="r" b="b"/>
              <a:pathLst>
                <a:path w="4396317" h="2347384">
                  <a:moveTo>
                    <a:pt x="0" y="0"/>
                  </a:moveTo>
                  <a:cubicBezTo>
                    <a:pt x="101424" y="33514"/>
                    <a:pt x="268463" y="69144"/>
                    <a:pt x="416983" y="273050"/>
                  </a:cubicBezTo>
                  <a:cubicBezTo>
                    <a:pt x="616353" y="546769"/>
                    <a:pt x="822886" y="1227684"/>
                    <a:pt x="1195918" y="1642534"/>
                  </a:cubicBezTo>
                  <a:cubicBezTo>
                    <a:pt x="1455073" y="1930741"/>
                    <a:pt x="2245959" y="2327098"/>
                    <a:pt x="4396317" y="2347384"/>
                  </a:cubicBezTo>
                </a:path>
              </a:pathLst>
            </a:custGeom>
            <a:noFill/>
            <a:ln w="31750"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28" name="LEGENDA">
            <a:extLst>
              <a:ext uri="{FF2B5EF4-FFF2-40B4-BE49-F238E27FC236}">
                <a16:creationId xmlns:a16="http://schemas.microsoft.com/office/drawing/2014/main" id="{4E39DF8A-766F-D56D-ADBB-CE821B864EEB}"/>
              </a:ext>
            </a:extLst>
          </p:cNvPr>
          <p:cNvGrpSpPr/>
          <p:nvPr/>
        </p:nvGrpSpPr>
        <p:grpSpPr>
          <a:xfrm>
            <a:off x="1416050" y="5899101"/>
            <a:ext cx="4102460" cy="108000"/>
            <a:chOff x="4760306" y="5899101"/>
            <a:chExt cx="4102460" cy="108000"/>
          </a:xfrm>
        </p:grpSpPr>
        <p:sp>
          <p:nvSpPr>
            <p:cNvPr id="29" name="TextBox 12">
              <a:extLst>
                <a:ext uri="{FF2B5EF4-FFF2-40B4-BE49-F238E27FC236}">
                  <a16:creationId xmlns:a16="http://schemas.microsoft.com/office/drawing/2014/main" id="{F2F533DE-F03D-2132-8AC4-50B738C13ED5}"/>
                </a:ext>
              </a:extLst>
            </p:cNvPr>
            <p:cNvSpPr txBox="1">
              <a:spLocks noChangeAspect="1"/>
            </p:cNvSpPr>
            <p:nvPr/>
          </p:nvSpPr>
          <p:spPr>
            <a:xfrm>
              <a:off x="4760306" y="5899101"/>
              <a:ext cx="108000" cy="108000"/>
            </a:xfrm>
            <a:prstGeom prst="rect">
              <a:avLst/>
            </a:prstGeom>
            <a:solidFill>
              <a:schemeClr val="tx2"/>
            </a:solidFill>
          </p:spPr>
          <p:txBody>
            <a:bodyPr wrap="none" lIns="216000" tIns="0" rIns="0" bIns="0">
              <a:noAutofit/>
            </a:bodyPr>
            <a:lstStyle/>
            <a:p>
              <a:pPr>
                <a:lnSpc>
                  <a:spcPct val="80000"/>
                </a:lnSpc>
              </a:pPr>
              <a:r>
                <a:rPr lang="en-GB" sz="1200" dirty="0">
                  <a:solidFill>
                    <a:schemeClr val="accent6"/>
                  </a:solidFill>
                </a:rPr>
                <a:t>RSV</a:t>
              </a:r>
            </a:p>
          </p:txBody>
        </p:sp>
        <p:sp>
          <p:nvSpPr>
            <p:cNvPr id="30" name="TextBox 13">
              <a:extLst>
                <a:ext uri="{FF2B5EF4-FFF2-40B4-BE49-F238E27FC236}">
                  <a16:creationId xmlns:a16="http://schemas.microsoft.com/office/drawing/2014/main" id="{A55AD70E-B40D-2857-E080-15D50FD5EF10}"/>
                </a:ext>
              </a:extLst>
            </p:cNvPr>
            <p:cNvSpPr txBox="1">
              <a:spLocks noChangeAspect="1"/>
            </p:cNvSpPr>
            <p:nvPr/>
          </p:nvSpPr>
          <p:spPr>
            <a:xfrm>
              <a:off x="5317295" y="5899101"/>
              <a:ext cx="108000" cy="108000"/>
            </a:xfrm>
            <a:prstGeom prst="rect">
              <a:avLst/>
            </a:prstGeom>
            <a:solidFill>
              <a:schemeClr val="bg1">
                <a:lumMod val="50000"/>
              </a:schemeClr>
            </a:solidFill>
          </p:spPr>
          <p:txBody>
            <a:bodyPr wrap="none" lIns="216000" tIns="0" rIns="0" bIns="0">
              <a:noAutofit/>
            </a:bodyPr>
            <a:lstStyle/>
            <a:p>
              <a:pPr>
                <a:lnSpc>
                  <a:spcPct val="80000"/>
                </a:lnSpc>
              </a:pPr>
              <a:r>
                <a:rPr lang="en-GB" sz="1200" dirty="0">
                  <a:solidFill>
                    <a:schemeClr val="accent6"/>
                  </a:solidFill>
                </a:rPr>
                <a:t>RV</a:t>
              </a:r>
            </a:p>
          </p:txBody>
        </p:sp>
        <p:sp>
          <p:nvSpPr>
            <p:cNvPr id="31" name="TextBox 12">
              <a:extLst>
                <a:ext uri="{FF2B5EF4-FFF2-40B4-BE49-F238E27FC236}">
                  <a16:creationId xmlns:a16="http://schemas.microsoft.com/office/drawing/2014/main" id="{9CF4B544-795E-1093-A6A4-75F8196200F7}"/>
                </a:ext>
              </a:extLst>
            </p:cNvPr>
            <p:cNvSpPr txBox="1">
              <a:spLocks noChangeAspect="1"/>
            </p:cNvSpPr>
            <p:nvPr/>
          </p:nvSpPr>
          <p:spPr>
            <a:xfrm>
              <a:off x="5842439" y="5899101"/>
              <a:ext cx="108000" cy="108000"/>
            </a:xfrm>
            <a:prstGeom prst="rect">
              <a:avLst/>
            </a:prstGeom>
            <a:solidFill>
              <a:schemeClr val="accent4">
                <a:lumMod val="25000"/>
              </a:schemeClr>
            </a:solidFill>
          </p:spPr>
          <p:txBody>
            <a:bodyPr wrap="none" lIns="216000" tIns="0" rIns="0" bIns="0">
              <a:noAutofit/>
            </a:bodyPr>
            <a:lstStyle/>
            <a:p>
              <a:pPr>
                <a:lnSpc>
                  <a:spcPct val="80000"/>
                </a:lnSpc>
              </a:pPr>
              <a:r>
                <a:rPr lang="en-GB" sz="1200" dirty="0" err="1">
                  <a:solidFill>
                    <a:schemeClr val="accent6"/>
                  </a:solidFill>
                </a:rPr>
                <a:t>hBoV</a:t>
              </a:r>
              <a:endParaRPr lang="en-GB" sz="1200" dirty="0">
                <a:solidFill>
                  <a:schemeClr val="accent6"/>
                </a:solidFill>
              </a:endParaRPr>
            </a:p>
          </p:txBody>
        </p:sp>
        <p:sp>
          <p:nvSpPr>
            <p:cNvPr id="32" name="TextBox 13">
              <a:extLst>
                <a:ext uri="{FF2B5EF4-FFF2-40B4-BE49-F238E27FC236}">
                  <a16:creationId xmlns:a16="http://schemas.microsoft.com/office/drawing/2014/main" id="{8912800D-F291-DE9A-8AF0-A4440F9A0F5A}"/>
                </a:ext>
              </a:extLst>
            </p:cNvPr>
            <p:cNvSpPr txBox="1">
              <a:spLocks noChangeAspect="1"/>
            </p:cNvSpPr>
            <p:nvPr/>
          </p:nvSpPr>
          <p:spPr>
            <a:xfrm>
              <a:off x="7024658" y="5899101"/>
              <a:ext cx="108000" cy="108000"/>
            </a:xfrm>
            <a:prstGeom prst="rect">
              <a:avLst/>
            </a:prstGeom>
            <a:solidFill>
              <a:schemeClr val="accent4">
                <a:lumMod val="90000"/>
              </a:schemeClr>
            </a:solidFill>
          </p:spPr>
          <p:txBody>
            <a:bodyPr wrap="none" lIns="216000" tIns="0" rIns="0" bIns="0">
              <a:noAutofit/>
            </a:bodyPr>
            <a:lstStyle/>
            <a:p>
              <a:pPr>
                <a:lnSpc>
                  <a:spcPct val="80000"/>
                </a:lnSpc>
              </a:pPr>
              <a:r>
                <a:rPr lang="en-GB" sz="1200" dirty="0">
                  <a:solidFill>
                    <a:schemeClr val="accent6"/>
                  </a:solidFill>
                </a:rPr>
                <a:t>MPV</a:t>
              </a:r>
            </a:p>
          </p:txBody>
        </p:sp>
        <p:sp>
          <p:nvSpPr>
            <p:cNvPr id="33" name="TextBox 12">
              <a:extLst>
                <a:ext uri="{FF2B5EF4-FFF2-40B4-BE49-F238E27FC236}">
                  <a16:creationId xmlns:a16="http://schemas.microsoft.com/office/drawing/2014/main" id="{958CA1ED-F184-D6D2-59E6-49806E45753B}"/>
                </a:ext>
              </a:extLst>
            </p:cNvPr>
            <p:cNvSpPr txBox="1">
              <a:spLocks noChangeAspect="1"/>
            </p:cNvSpPr>
            <p:nvPr/>
          </p:nvSpPr>
          <p:spPr>
            <a:xfrm>
              <a:off x="6526808" y="5899101"/>
              <a:ext cx="108000" cy="108000"/>
            </a:xfrm>
            <a:prstGeom prst="rect">
              <a:avLst/>
            </a:prstGeom>
            <a:solidFill>
              <a:schemeClr val="bg2"/>
            </a:solidFill>
          </p:spPr>
          <p:txBody>
            <a:bodyPr wrap="none" lIns="216000" tIns="0" rIns="0" bIns="0">
              <a:noAutofit/>
            </a:bodyPr>
            <a:lstStyle/>
            <a:p>
              <a:pPr>
                <a:lnSpc>
                  <a:spcPct val="80000"/>
                </a:lnSpc>
              </a:pPr>
              <a:r>
                <a:rPr lang="en-GB" sz="1200" dirty="0">
                  <a:solidFill>
                    <a:schemeClr val="accent6"/>
                  </a:solidFill>
                </a:rPr>
                <a:t>EV</a:t>
              </a:r>
            </a:p>
          </p:txBody>
        </p:sp>
        <p:sp>
          <p:nvSpPr>
            <p:cNvPr id="34" name="TextBox 13">
              <a:extLst>
                <a:ext uri="{FF2B5EF4-FFF2-40B4-BE49-F238E27FC236}">
                  <a16:creationId xmlns:a16="http://schemas.microsoft.com/office/drawing/2014/main" id="{6D04314D-8901-EFA5-3FAF-4A861A5E8B24}"/>
                </a:ext>
              </a:extLst>
            </p:cNvPr>
            <p:cNvSpPr txBox="1">
              <a:spLocks noChangeAspect="1"/>
            </p:cNvSpPr>
            <p:nvPr/>
          </p:nvSpPr>
          <p:spPr>
            <a:xfrm>
              <a:off x="7613491" y="5899101"/>
              <a:ext cx="108000" cy="108000"/>
            </a:xfrm>
            <a:prstGeom prst="rect">
              <a:avLst/>
            </a:prstGeom>
            <a:solidFill>
              <a:schemeClr val="accent3"/>
            </a:solidFill>
          </p:spPr>
          <p:txBody>
            <a:bodyPr wrap="none" lIns="216000" tIns="0" rIns="0" bIns="0">
              <a:noAutofit/>
            </a:bodyPr>
            <a:lstStyle/>
            <a:p>
              <a:pPr>
                <a:lnSpc>
                  <a:spcPct val="80000"/>
                </a:lnSpc>
              </a:pPr>
              <a:r>
                <a:rPr lang="en-GB" sz="1200" dirty="0" err="1">
                  <a:solidFill>
                    <a:schemeClr val="accent6"/>
                  </a:solidFill>
                </a:rPr>
                <a:t>AdV</a:t>
              </a:r>
              <a:endParaRPr lang="en-GB" sz="1200" dirty="0">
                <a:solidFill>
                  <a:schemeClr val="accent6"/>
                </a:solidFill>
              </a:endParaRPr>
            </a:p>
          </p:txBody>
        </p:sp>
        <p:sp>
          <p:nvSpPr>
            <p:cNvPr id="35" name="TextBox 12">
              <a:extLst>
                <a:ext uri="{FF2B5EF4-FFF2-40B4-BE49-F238E27FC236}">
                  <a16:creationId xmlns:a16="http://schemas.microsoft.com/office/drawing/2014/main" id="{2AED1207-9F32-962B-0A77-F160C8823939}"/>
                </a:ext>
              </a:extLst>
            </p:cNvPr>
            <p:cNvSpPr txBox="1">
              <a:spLocks noChangeAspect="1"/>
            </p:cNvSpPr>
            <p:nvPr/>
          </p:nvSpPr>
          <p:spPr>
            <a:xfrm>
              <a:off x="8184128" y="5899101"/>
              <a:ext cx="108000" cy="108000"/>
            </a:xfrm>
            <a:prstGeom prst="rect">
              <a:avLst/>
            </a:prstGeom>
            <a:solidFill>
              <a:schemeClr val="accent2"/>
            </a:solidFill>
          </p:spPr>
          <p:txBody>
            <a:bodyPr wrap="none" lIns="216000" tIns="0" rIns="0" bIns="0">
              <a:noAutofit/>
            </a:bodyPr>
            <a:lstStyle/>
            <a:p>
              <a:pPr>
                <a:lnSpc>
                  <a:spcPct val="80000"/>
                </a:lnSpc>
              </a:pPr>
              <a:r>
                <a:rPr lang="en-GB" sz="1200" dirty="0">
                  <a:solidFill>
                    <a:schemeClr val="accent6"/>
                  </a:solidFill>
                </a:rPr>
                <a:t>PIV</a:t>
              </a:r>
            </a:p>
          </p:txBody>
        </p:sp>
        <p:sp>
          <p:nvSpPr>
            <p:cNvPr id="36" name="TextBox 13">
              <a:extLst>
                <a:ext uri="{FF2B5EF4-FFF2-40B4-BE49-F238E27FC236}">
                  <a16:creationId xmlns:a16="http://schemas.microsoft.com/office/drawing/2014/main" id="{7BE28676-3CA9-B2EB-BC13-70C8A1E1EBA7}"/>
                </a:ext>
              </a:extLst>
            </p:cNvPr>
            <p:cNvSpPr txBox="1">
              <a:spLocks noChangeAspect="1"/>
            </p:cNvSpPr>
            <p:nvPr/>
          </p:nvSpPr>
          <p:spPr>
            <a:xfrm>
              <a:off x="8754766" y="5899101"/>
              <a:ext cx="108000" cy="108000"/>
            </a:xfrm>
            <a:prstGeom prst="rect">
              <a:avLst/>
            </a:prstGeom>
            <a:solidFill>
              <a:schemeClr val="accent3">
                <a:lumMod val="50000"/>
              </a:schemeClr>
            </a:solidFill>
          </p:spPr>
          <p:txBody>
            <a:bodyPr wrap="none" lIns="216000" tIns="0" rIns="0" bIns="0">
              <a:noAutofit/>
            </a:bodyPr>
            <a:lstStyle/>
            <a:p>
              <a:pPr>
                <a:lnSpc>
                  <a:spcPct val="80000"/>
                </a:lnSpc>
              </a:pPr>
              <a:r>
                <a:rPr lang="en-GB" sz="1200" dirty="0">
                  <a:solidFill>
                    <a:schemeClr val="accent6"/>
                  </a:solidFill>
                </a:rPr>
                <a:t>Flu</a:t>
              </a:r>
            </a:p>
          </p:txBody>
        </p:sp>
      </p:grpSp>
      <p:sp>
        <p:nvSpPr>
          <p:cNvPr id="25" name="Segnaposto testo 24">
            <a:extLst>
              <a:ext uri="{FF2B5EF4-FFF2-40B4-BE49-F238E27FC236}">
                <a16:creationId xmlns:a16="http://schemas.microsoft.com/office/drawing/2014/main" id="{7991024E-1142-CB02-9E9A-69A14D3B3C7A}"/>
              </a:ext>
            </a:extLst>
          </p:cNvPr>
          <p:cNvSpPr>
            <a:spLocks noGrp="1"/>
          </p:cNvSpPr>
          <p:nvPr>
            <p:ph type="body" sz="quarter" idx="20"/>
          </p:nvPr>
        </p:nvSpPr>
        <p:spPr/>
        <p:txBody>
          <a:bodyPr/>
          <a:lstStyle/>
          <a:p>
            <a:r>
              <a:rPr lang="it-IT" dirty="0"/>
              <a:t>Visual adapted from Jarti T, et al. 2020.</a:t>
            </a:r>
            <a:r>
              <a:rPr lang="it-IT" baseline="30000" dirty="0"/>
              <a:t>1</a:t>
            </a:r>
            <a:endParaRPr lang="it-IT" dirty="0"/>
          </a:p>
          <a:p>
            <a:r>
              <a:rPr lang="it-IT" dirty="0"/>
              <a:t>AdV, adenovirus; EV, enteroviruses; Flu, influenza virus; hBoV, human bocavirus; MPV, metapneumovirus; PIV, parainfluenza virus; RSV, respiratory syncytial virus; RV, rhinovirus.</a:t>
            </a:r>
          </a:p>
          <a:p>
            <a:r>
              <a:rPr lang="it-IT" dirty="0"/>
              <a:t>1. Jartti T, et al. </a:t>
            </a:r>
            <a:r>
              <a:rPr lang="it-IT" dirty="0" err="1"/>
              <a:t>Semin</a:t>
            </a:r>
            <a:r>
              <a:rPr lang="it-IT" dirty="0"/>
              <a:t> </a:t>
            </a:r>
            <a:r>
              <a:rPr lang="it-IT" dirty="0" err="1"/>
              <a:t>Immunopathol</a:t>
            </a:r>
            <a:r>
              <a:rPr lang="it-IT" dirty="0"/>
              <a:t>. 2020;42(1):61-71.</a:t>
            </a:r>
          </a:p>
        </p:txBody>
      </p:sp>
      <p:sp>
        <p:nvSpPr>
          <p:cNvPr id="26" name="Rettangolo 25">
            <a:extLst>
              <a:ext uri="{FF2B5EF4-FFF2-40B4-BE49-F238E27FC236}">
                <a16:creationId xmlns:a16="http://schemas.microsoft.com/office/drawing/2014/main" id="{58D5E64F-C42D-C69E-D0B0-6AB4764DC7B0}"/>
              </a:ext>
            </a:extLst>
          </p:cNvPr>
          <p:cNvSpPr/>
          <p:nvPr/>
        </p:nvSpPr>
        <p:spPr>
          <a:xfrm>
            <a:off x="-1" y="1485918"/>
            <a:ext cx="1416051" cy="540000"/>
          </a:xfrm>
          <a:prstGeom prst="rect">
            <a:avLst/>
          </a:prstGeom>
          <a:gradFill flip="none" rotWithShape="1">
            <a:gsLst>
              <a:gs pos="5000">
                <a:schemeClr val="accent1">
                  <a:lumMod val="60000"/>
                  <a:lumOff val="40000"/>
                  <a:alpha val="68072"/>
                </a:schemeClr>
              </a:gs>
              <a:gs pos="66000">
                <a:schemeClr val="accent1">
                  <a:lumMod val="30000"/>
                  <a:lumOff val="70000"/>
                  <a:alpha val="0"/>
                </a:schemeClr>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Content Placeholder 5">
            <a:extLst>
              <a:ext uri="{FF2B5EF4-FFF2-40B4-BE49-F238E27FC236}">
                <a16:creationId xmlns:a16="http://schemas.microsoft.com/office/drawing/2014/main" id="{A8647681-1DCF-A3F1-2FEF-E5900CD1FB5E}"/>
              </a:ext>
            </a:extLst>
          </p:cNvPr>
          <p:cNvSpPr txBox="1">
            <a:spLocks/>
          </p:cNvSpPr>
          <p:nvPr/>
        </p:nvSpPr>
        <p:spPr>
          <a:xfrm>
            <a:off x="371475" y="1522862"/>
            <a:ext cx="5364163" cy="498598"/>
          </a:xfrm>
          <a:prstGeom prst="rect">
            <a:avLst/>
          </a:prstGeom>
          <a:ln>
            <a:noFill/>
          </a:ln>
        </p:spPr>
        <p:txBody>
          <a:bodyPr vert="horz" wrap="square" lIns="0" tIns="0" rIns="0" bIns="0" rtlCol="0" anchor="t" anchorCtr="0">
            <a:spAutoFit/>
          </a:bodyPr>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80000"/>
              </a:lnSpc>
              <a:spcBef>
                <a:spcPts val="600"/>
              </a:spcBef>
              <a:spcAft>
                <a:spcPts val="600"/>
              </a:spcAft>
              <a:buClrTx/>
              <a:buSzTx/>
              <a:tabLst/>
              <a:defRPr/>
            </a:pPr>
            <a:r>
              <a:rPr kumimoji="0" lang="en-US" sz="2000" i="0" u="none" strike="noStrike" kern="1200" cap="none" spc="0" normalizeH="0" noProof="0" dirty="0">
                <a:ln>
                  <a:noFill/>
                </a:ln>
                <a:solidFill>
                  <a:schemeClr val="tx2"/>
                </a:solidFill>
                <a:effectLst/>
                <a:uLnTx/>
                <a:uFillTx/>
                <a:ea typeface="+mn-ea"/>
                <a:cs typeface="+mn-cs"/>
              </a:rPr>
              <a:t>Virus etiology from bronchiolitis and childhood wheezing to asthma</a:t>
            </a:r>
            <a:r>
              <a:rPr lang="en-US" sz="2000" baseline="30000" dirty="0">
                <a:solidFill>
                  <a:schemeClr val="tx2"/>
                </a:solidFill>
              </a:rPr>
              <a:t>1</a:t>
            </a:r>
            <a:endParaRPr kumimoji="0" lang="en-GB" sz="2000" b="0" i="0" u="none" strike="noStrike" kern="1200" cap="none" spc="0" normalizeH="0" baseline="30000" noProof="0" dirty="0">
              <a:ln>
                <a:noFill/>
              </a:ln>
              <a:solidFill>
                <a:schemeClr val="tx2"/>
              </a:solidFill>
              <a:effectLst/>
              <a:uLnTx/>
              <a:uFillTx/>
              <a:ea typeface="+mn-ea"/>
              <a:cs typeface="+mn-cs"/>
            </a:endParaRPr>
          </a:p>
        </p:txBody>
      </p:sp>
      <p:sp>
        <p:nvSpPr>
          <p:cNvPr id="24" name="Segnaposto testo 23">
            <a:extLst>
              <a:ext uri="{FF2B5EF4-FFF2-40B4-BE49-F238E27FC236}">
                <a16:creationId xmlns:a16="http://schemas.microsoft.com/office/drawing/2014/main" id="{3E652D7A-236C-7DFD-2ECD-822AD7CA182A}"/>
              </a:ext>
            </a:extLst>
          </p:cNvPr>
          <p:cNvSpPr>
            <a:spLocks noGrp="1"/>
          </p:cNvSpPr>
          <p:nvPr>
            <p:ph type="body" sz="quarter" idx="19"/>
          </p:nvPr>
        </p:nvSpPr>
        <p:spPr>
          <a:xfrm>
            <a:off x="7175500" y="2770621"/>
            <a:ext cx="4321176" cy="2037481"/>
          </a:xfrm>
        </p:spPr>
        <p:txBody>
          <a:bodyPr wrap="square">
            <a:spAutoFit/>
          </a:bodyPr>
          <a:lstStyle/>
          <a:p>
            <a:pPr lvl="1"/>
            <a:r>
              <a:rPr lang="en-US" sz="2000" dirty="0"/>
              <a:t>The most common respiratory viruses include </a:t>
            </a:r>
            <a:r>
              <a:rPr lang="en-US" sz="2000" b="1" dirty="0">
                <a:solidFill>
                  <a:schemeClr val="accent2"/>
                </a:solidFill>
              </a:rPr>
              <a:t>RSV, RV, coronaviruses, adenoviruses and influenza</a:t>
            </a:r>
            <a:r>
              <a:rPr lang="en-US" sz="2000" baseline="30000" dirty="0"/>
              <a:t>1</a:t>
            </a:r>
          </a:p>
          <a:p>
            <a:pPr lvl="1"/>
            <a:r>
              <a:rPr lang="en-US" sz="2000" b="1" dirty="0">
                <a:solidFill>
                  <a:schemeClr val="accent2"/>
                </a:solidFill>
              </a:rPr>
              <a:t>RSV is detected in 50–80% of infants</a:t>
            </a:r>
            <a:r>
              <a:rPr lang="en-US" sz="2000" dirty="0"/>
              <a:t> hospitalized for bronchiolitis</a:t>
            </a:r>
            <a:r>
              <a:rPr lang="en-US" sz="2000" baseline="30000" dirty="0"/>
              <a:t>1</a:t>
            </a:r>
            <a:endParaRPr lang="en-US" sz="2000" dirty="0"/>
          </a:p>
          <a:p>
            <a:pPr lvl="1"/>
            <a:r>
              <a:rPr lang="en-US" sz="2000" dirty="0"/>
              <a:t>RV is the most common causative agent in children aged &gt;1 year</a:t>
            </a:r>
            <a:r>
              <a:rPr lang="en-US" sz="2000" baseline="30000" dirty="0"/>
              <a:t>1</a:t>
            </a:r>
            <a:endParaRPr lang="it-IT" sz="2000" dirty="0"/>
          </a:p>
        </p:txBody>
      </p:sp>
      <p:sp>
        <p:nvSpPr>
          <p:cNvPr id="3" name="Title 2">
            <a:extLst>
              <a:ext uri="{FF2B5EF4-FFF2-40B4-BE49-F238E27FC236}">
                <a16:creationId xmlns:a16="http://schemas.microsoft.com/office/drawing/2014/main" id="{6452B551-D47D-2CC5-6792-AACE1E1901C6}"/>
              </a:ext>
            </a:extLst>
          </p:cNvPr>
          <p:cNvSpPr>
            <a:spLocks noGrp="1"/>
          </p:cNvSpPr>
          <p:nvPr>
            <p:ph type="title"/>
          </p:nvPr>
        </p:nvSpPr>
        <p:spPr>
          <a:xfrm>
            <a:off x="371475" y="530428"/>
            <a:ext cx="11449049" cy="353302"/>
          </a:xfrm>
        </p:spPr>
        <p:txBody>
          <a:bodyPr anchor="ctr"/>
          <a:lstStyle/>
          <a:p>
            <a:r>
              <a:rPr lang="en-GB" dirty="0"/>
              <a:t>Over 85% of RTIs in children are caused by viruses</a:t>
            </a:r>
          </a:p>
        </p:txBody>
      </p:sp>
      <p:sp>
        <p:nvSpPr>
          <p:cNvPr id="37" name="CasellaDiTesto 36">
            <a:extLst>
              <a:ext uri="{FF2B5EF4-FFF2-40B4-BE49-F238E27FC236}">
                <a16:creationId xmlns:a16="http://schemas.microsoft.com/office/drawing/2014/main" id="{B6AEE233-AB6E-307B-D569-AFC892713E3A}"/>
              </a:ext>
            </a:extLst>
          </p:cNvPr>
          <p:cNvSpPr txBox="1"/>
          <p:nvPr/>
        </p:nvSpPr>
        <p:spPr>
          <a:xfrm rot="16200000">
            <a:off x="-740465" y="3645362"/>
            <a:ext cx="2879725" cy="288000"/>
          </a:xfrm>
          <a:prstGeom prst="rect">
            <a:avLst/>
          </a:prstGeom>
          <a:noFill/>
        </p:spPr>
        <p:txBody>
          <a:bodyPr wrap="none" lIns="0" tIns="0" rIns="0" bIns="0" rtlCol="0" anchor="ctr" anchorCtr="0">
            <a:noAutofit/>
          </a:bodyPr>
          <a:lstStyle/>
          <a:p>
            <a:pPr algn="ctr">
              <a:lnSpc>
                <a:spcPct val="80000"/>
              </a:lnSpc>
            </a:pPr>
            <a:r>
              <a:rPr lang="en-GB" sz="1400" b="1">
                <a:solidFill>
                  <a:schemeClr val="accent6"/>
                </a:solidFill>
              </a:rPr>
              <a:t>Prevalence </a:t>
            </a:r>
            <a:r>
              <a:rPr lang="en-GB" sz="1400">
                <a:solidFill>
                  <a:schemeClr val="accent6"/>
                </a:solidFill>
              </a:rPr>
              <a:t>(%)</a:t>
            </a:r>
          </a:p>
        </p:txBody>
      </p:sp>
      <p:sp>
        <p:nvSpPr>
          <p:cNvPr id="38" name="CasellaDiTesto 37">
            <a:extLst>
              <a:ext uri="{FF2B5EF4-FFF2-40B4-BE49-F238E27FC236}">
                <a16:creationId xmlns:a16="http://schemas.microsoft.com/office/drawing/2014/main" id="{25561FD9-377E-34C2-0F2C-8E00707AE52E}"/>
              </a:ext>
            </a:extLst>
          </p:cNvPr>
          <p:cNvSpPr txBox="1"/>
          <p:nvPr/>
        </p:nvSpPr>
        <p:spPr>
          <a:xfrm>
            <a:off x="1777791" y="5543503"/>
            <a:ext cx="4319587" cy="216000"/>
          </a:xfrm>
          <a:prstGeom prst="rect">
            <a:avLst/>
          </a:prstGeom>
          <a:noFill/>
        </p:spPr>
        <p:txBody>
          <a:bodyPr wrap="none" lIns="0" tIns="0" rIns="0" bIns="0" rtlCol="0" anchor="ctr" anchorCtr="0">
            <a:noAutofit/>
          </a:bodyPr>
          <a:lstStyle/>
          <a:p>
            <a:pPr algn="ctr">
              <a:lnSpc>
                <a:spcPct val="80000"/>
              </a:lnSpc>
            </a:pPr>
            <a:r>
              <a:rPr lang="it-IT" sz="1400" b="1" dirty="0">
                <a:solidFill>
                  <a:schemeClr val="accent6"/>
                </a:solidFill>
              </a:rPr>
              <a:t>Age </a:t>
            </a:r>
            <a:r>
              <a:rPr lang="it-IT" sz="1400" dirty="0">
                <a:solidFill>
                  <a:schemeClr val="accent6"/>
                </a:solidFill>
              </a:rPr>
              <a:t>(</a:t>
            </a:r>
            <a:r>
              <a:rPr lang="it-IT" sz="1400" dirty="0" err="1">
                <a:solidFill>
                  <a:schemeClr val="accent6"/>
                </a:solidFill>
              </a:rPr>
              <a:t>years</a:t>
            </a:r>
            <a:r>
              <a:rPr lang="it-IT" sz="1400" dirty="0">
                <a:solidFill>
                  <a:schemeClr val="accent6"/>
                </a:solidFill>
              </a:rPr>
              <a:t>)</a:t>
            </a:r>
          </a:p>
        </p:txBody>
      </p:sp>
    </p:spTree>
    <p:extLst>
      <p:ext uri="{BB962C8B-B14F-4D97-AF65-F5344CB8AC3E}">
        <p14:creationId xmlns:p14="http://schemas.microsoft.com/office/powerpoint/2010/main" val="36000210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0511787B-3AA8-F351-E7A4-BB26E8B2DF25}"/>
              </a:ext>
            </a:extLst>
          </p:cNvPr>
          <p:cNvSpPr/>
          <p:nvPr/>
        </p:nvSpPr>
        <p:spPr>
          <a:xfrm>
            <a:off x="0" y="2177381"/>
            <a:ext cx="12192000" cy="1732789"/>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tIns="144000" rtlCol="0" anchor="t"/>
          <a:lstStyle/>
          <a:p>
            <a:pPr algn="ctr"/>
            <a:r>
              <a:rPr lang="en-US" sz="2400" dirty="0">
                <a:solidFill>
                  <a:schemeClr val="accent6"/>
                </a:solidFill>
              </a:rPr>
              <a:t>INCREASED RISK OF WHEEZING AFTER EARLY-LIFE RSV INFECTION</a:t>
            </a:r>
            <a:r>
              <a:rPr lang="en-US" sz="2400" baseline="30000" dirty="0">
                <a:solidFill>
                  <a:schemeClr val="accent6"/>
                </a:solidFill>
              </a:rPr>
              <a:t>1</a:t>
            </a:r>
          </a:p>
        </p:txBody>
      </p:sp>
      <p:sp>
        <p:nvSpPr>
          <p:cNvPr id="21" name="Title 20">
            <a:extLst>
              <a:ext uri="{FF2B5EF4-FFF2-40B4-BE49-F238E27FC236}">
                <a16:creationId xmlns:a16="http://schemas.microsoft.com/office/drawing/2014/main" id="{5505930D-FEAF-62CB-D0A2-C098194705EB}"/>
              </a:ext>
            </a:extLst>
          </p:cNvPr>
          <p:cNvSpPr>
            <a:spLocks noGrp="1"/>
          </p:cNvSpPr>
          <p:nvPr>
            <p:ph type="title"/>
          </p:nvPr>
        </p:nvSpPr>
        <p:spPr/>
        <p:txBody>
          <a:bodyPr/>
          <a:lstStyle/>
          <a:p>
            <a:r>
              <a:rPr lang="en-US" dirty="0"/>
              <a:t>Severe and recurrent viral RTIs in early childhood are associated</a:t>
            </a:r>
            <a:br>
              <a:rPr lang="en-US" dirty="0"/>
            </a:br>
            <a:r>
              <a:rPr lang="en-US" dirty="0"/>
              <a:t>with the development of wheezing</a:t>
            </a:r>
          </a:p>
        </p:txBody>
      </p:sp>
      <p:sp>
        <p:nvSpPr>
          <p:cNvPr id="13" name="Text Placeholder 12">
            <a:extLst>
              <a:ext uri="{FF2B5EF4-FFF2-40B4-BE49-F238E27FC236}">
                <a16:creationId xmlns:a16="http://schemas.microsoft.com/office/drawing/2014/main" id="{BF914C12-475D-2A3D-4544-552F19404C8E}"/>
              </a:ext>
            </a:extLst>
          </p:cNvPr>
          <p:cNvSpPr>
            <a:spLocks noGrp="1"/>
          </p:cNvSpPr>
          <p:nvPr>
            <p:ph type="body" sz="quarter" idx="20"/>
          </p:nvPr>
        </p:nvSpPr>
        <p:spPr>
          <a:xfrm>
            <a:off x="371474" y="6628203"/>
            <a:ext cx="10183580" cy="100990"/>
          </a:xfrm>
        </p:spPr>
        <p:txBody>
          <a:bodyPr/>
          <a:lstStyle/>
          <a:p>
            <a:br>
              <a:rPr lang="en-GB" dirty="0"/>
            </a:br>
            <a:r>
              <a:rPr lang="en-GB" dirty="0"/>
              <a:t>RSV, respiratory syncytial virus; RTI, respiratory tract infection.</a:t>
            </a:r>
          </a:p>
          <a:p>
            <a:r>
              <a:rPr lang="en-GB" dirty="0"/>
              <a:t>1. Shi T, et at. J Infect Dis. 2020;222(</a:t>
            </a:r>
            <a:r>
              <a:rPr lang="en-GB" dirty="0" err="1"/>
              <a:t>Suppl</a:t>
            </a:r>
            <a:r>
              <a:rPr lang="en-GB" dirty="0"/>
              <a:t> 7):S628-S633.</a:t>
            </a:r>
          </a:p>
        </p:txBody>
      </p:sp>
      <p:sp>
        <p:nvSpPr>
          <p:cNvPr id="249" name="Content Placeholder 5">
            <a:extLst>
              <a:ext uri="{FF2B5EF4-FFF2-40B4-BE49-F238E27FC236}">
                <a16:creationId xmlns:a16="http://schemas.microsoft.com/office/drawing/2014/main" id="{CC0DE080-D972-434C-9537-2450188A5859}"/>
              </a:ext>
            </a:extLst>
          </p:cNvPr>
          <p:cNvSpPr txBox="1">
            <a:spLocks/>
          </p:cNvSpPr>
          <p:nvPr/>
        </p:nvSpPr>
        <p:spPr>
          <a:xfrm>
            <a:off x="1368623" y="4772112"/>
            <a:ext cx="1796922" cy="463079"/>
          </a:xfrm>
          <a:prstGeom prst="rect">
            <a:avLst/>
          </a:prstGeom>
          <a:ln>
            <a:noFill/>
          </a:ln>
        </p:spPr>
        <p:txBody>
          <a:bodyPr vert="horz" wrap="none" lIns="0" tIns="0" rIns="0" bIns="0" rtlCol="0" anchor="t" anchorCtr="0">
            <a:noAutofit/>
          </a:bodyPr>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80000"/>
              </a:lnSpc>
              <a:buClrTx/>
              <a:buSzTx/>
              <a:buFontTx/>
              <a:buNone/>
              <a:tabLst/>
              <a:defRPr/>
            </a:pPr>
            <a:r>
              <a:rPr kumimoji="0" lang="en-GB" sz="2800" b="0" i="0" u="none" strike="noStrike" kern="1200" cap="none" spc="0" normalizeH="0" baseline="0" noProof="0" dirty="0">
                <a:ln>
                  <a:noFill/>
                </a:ln>
                <a:solidFill>
                  <a:schemeClr val="accent6"/>
                </a:solidFill>
                <a:effectLst/>
                <a:uLnTx/>
                <a:uFillTx/>
                <a:latin typeface="Calibri" panose="020F0502020204030204"/>
                <a:ea typeface="+mn-ea"/>
                <a:cs typeface="+mn-cs"/>
              </a:rPr>
              <a:t>Aged </a:t>
            </a:r>
            <a:br>
              <a:rPr kumimoji="0" lang="en-GB" sz="2800" b="0" i="0" u="none" strike="noStrike" kern="1200" cap="none" spc="0" normalizeH="0" baseline="0" noProof="0" dirty="0">
                <a:ln>
                  <a:noFill/>
                </a:ln>
                <a:solidFill>
                  <a:schemeClr val="accent6"/>
                </a:solidFill>
                <a:effectLst/>
                <a:uLnTx/>
                <a:uFillTx/>
                <a:latin typeface="Calibri" panose="020F0502020204030204"/>
                <a:ea typeface="+mn-ea"/>
                <a:cs typeface="+mn-cs"/>
              </a:rPr>
            </a:br>
            <a:r>
              <a:rPr kumimoji="0" lang="en-GB" sz="2800" i="0" u="none" strike="noStrike" kern="1200" cap="none" spc="0" normalizeH="0" baseline="0" noProof="0" dirty="0">
                <a:ln>
                  <a:noFill/>
                </a:ln>
                <a:solidFill>
                  <a:schemeClr val="accent2"/>
                </a:solidFill>
                <a:effectLst/>
                <a:uLnTx/>
                <a:uFillTx/>
                <a:latin typeface="Calibri" panose="020F0502020204030204"/>
                <a:ea typeface="+mn-ea"/>
                <a:cs typeface="+mn-cs"/>
              </a:rPr>
              <a:t>0–3 years</a:t>
            </a:r>
          </a:p>
        </p:txBody>
      </p:sp>
      <p:sp>
        <p:nvSpPr>
          <p:cNvPr id="26" name="Ovale 8">
            <a:extLst>
              <a:ext uri="{FF2B5EF4-FFF2-40B4-BE49-F238E27FC236}">
                <a16:creationId xmlns:a16="http://schemas.microsoft.com/office/drawing/2014/main" id="{957F086F-B52E-300D-DA8F-FB9C8278A744}"/>
              </a:ext>
            </a:extLst>
          </p:cNvPr>
          <p:cNvSpPr/>
          <p:nvPr/>
        </p:nvSpPr>
        <p:spPr>
          <a:xfrm>
            <a:off x="2132141" y="2928175"/>
            <a:ext cx="1642420" cy="1642419"/>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p>
        </p:txBody>
      </p:sp>
      <p:pic>
        <p:nvPicPr>
          <p:cNvPr id="27" name="Graphic 26" descr="Baby with solid fill">
            <a:extLst>
              <a:ext uri="{FF2B5EF4-FFF2-40B4-BE49-F238E27FC236}">
                <a16:creationId xmlns:a16="http://schemas.microsoft.com/office/drawing/2014/main" id="{DF65DE58-EE95-4875-3CF2-F04841B2E13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97996" y="3205725"/>
            <a:ext cx="1123637" cy="1123637"/>
          </a:xfrm>
          <a:prstGeom prst="rect">
            <a:avLst/>
          </a:prstGeom>
        </p:spPr>
      </p:pic>
      <p:sp>
        <p:nvSpPr>
          <p:cNvPr id="28" name="Ovale 8">
            <a:extLst>
              <a:ext uri="{FF2B5EF4-FFF2-40B4-BE49-F238E27FC236}">
                <a16:creationId xmlns:a16="http://schemas.microsoft.com/office/drawing/2014/main" id="{86A7ED64-7AC0-BAFC-7C4E-3EB01AA8C11E}"/>
              </a:ext>
            </a:extLst>
          </p:cNvPr>
          <p:cNvSpPr/>
          <p:nvPr/>
        </p:nvSpPr>
        <p:spPr>
          <a:xfrm>
            <a:off x="858536" y="3004208"/>
            <a:ext cx="1490358" cy="1490354"/>
          </a:xfrm>
          <a:prstGeom prst="ellipse">
            <a:avLst/>
          </a:prstGeom>
          <a:gradFill flip="none" rotWithShape="1">
            <a:gsLst>
              <a:gs pos="0">
                <a:schemeClr val="accent1">
                  <a:lumMod val="0"/>
                  <a:lumOff val="100000"/>
                </a:schemeClr>
              </a:gs>
              <a:gs pos="63000">
                <a:schemeClr val="accent1">
                  <a:lumMod val="0"/>
                  <a:lumOff val="100000"/>
                </a:schemeClr>
              </a:gs>
              <a:gs pos="99000">
                <a:schemeClr val="accent1">
                  <a:lumMod val="100000"/>
                </a:schemeClr>
              </a:gs>
            </a:gsLst>
            <a:path path="circle">
              <a:fillToRect l="50000" t="-80000" r="50000" b="180000"/>
            </a:path>
            <a:tileRect/>
          </a:gradFill>
          <a:ln w="25400">
            <a:solidFill>
              <a:schemeClr val="accent1"/>
            </a:solidFill>
            <a:prstDash val="sysDash"/>
          </a:ln>
          <a:effectLst>
            <a:outerShdw blurRad="342900" dist="38100" dir="2700000" algn="tl" rotWithShape="0">
              <a:schemeClr val="accent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lnSpc>
                <a:spcPct val="80000"/>
              </a:lnSpc>
            </a:pPr>
            <a:r>
              <a:rPr lang="en-GB" sz="4000" b="1" kern="0" dirty="0">
                <a:solidFill>
                  <a:schemeClr val="accent1">
                    <a:lumMod val="75000"/>
                  </a:schemeClr>
                </a:solidFill>
                <a:latin typeface="Calibri" panose="020F0502020204030204"/>
              </a:rPr>
              <a:t>3x</a:t>
            </a:r>
            <a:br>
              <a:rPr lang="en-GB" sz="2800" b="1" kern="0" dirty="0">
                <a:solidFill>
                  <a:schemeClr val="accent1">
                    <a:lumMod val="75000"/>
                  </a:schemeClr>
                </a:solidFill>
                <a:latin typeface="Calibri" panose="020F0502020204030204"/>
              </a:rPr>
            </a:br>
            <a:r>
              <a:rPr lang="en-GB" sz="2000" kern="0" dirty="0">
                <a:solidFill>
                  <a:schemeClr val="accent1">
                    <a:lumMod val="75000"/>
                  </a:schemeClr>
                </a:solidFill>
                <a:latin typeface="Calibri" panose="020F0502020204030204"/>
              </a:rPr>
              <a:t>higher</a:t>
            </a:r>
            <a:endParaRPr lang="en-GB" sz="2800" kern="0" dirty="0">
              <a:solidFill>
                <a:schemeClr val="accent1">
                  <a:lumMod val="75000"/>
                </a:schemeClr>
              </a:solidFill>
              <a:latin typeface="Calibri" panose="020F0502020204030204"/>
            </a:endParaRPr>
          </a:p>
        </p:txBody>
      </p:sp>
      <p:sp>
        <p:nvSpPr>
          <p:cNvPr id="37" name="Content Placeholder 5">
            <a:extLst>
              <a:ext uri="{FF2B5EF4-FFF2-40B4-BE49-F238E27FC236}">
                <a16:creationId xmlns:a16="http://schemas.microsoft.com/office/drawing/2014/main" id="{C41761FB-121A-63FD-48E6-72194A4F76DA}"/>
              </a:ext>
            </a:extLst>
          </p:cNvPr>
          <p:cNvSpPr txBox="1">
            <a:spLocks/>
          </p:cNvSpPr>
          <p:nvPr/>
        </p:nvSpPr>
        <p:spPr>
          <a:xfrm>
            <a:off x="5132635" y="4772112"/>
            <a:ext cx="1796922" cy="463079"/>
          </a:xfrm>
          <a:prstGeom prst="rect">
            <a:avLst/>
          </a:prstGeom>
          <a:ln>
            <a:noFill/>
          </a:ln>
        </p:spPr>
        <p:txBody>
          <a:bodyPr vert="horz" wrap="none" lIns="0" tIns="0" rIns="0" bIns="0" rtlCol="0" anchor="t" anchorCtr="0">
            <a:noAutofit/>
          </a:bodyPr>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80000"/>
              </a:lnSpc>
              <a:buClrTx/>
              <a:buSzTx/>
              <a:buFontTx/>
              <a:buNone/>
              <a:tabLst/>
              <a:defRPr/>
            </a:pPr>
            <a:r>
              <a:rPr kumimoji="0" lang="en-GB" sz="2800" b="0" i="0" u="none" strike="noStrike" kern="1200" cap="none" spc="0" normalizeH="0" baseline="0" noProof="0" dirty="0">
                <a:ln>
                  <a:noFill/>
                </a:ln>
                <a:solidFill>
                  <a:schemeClr val="accent6"/>
                </a:solidFill>
                <a:effectLst/>
                <a:uLnTx/>
                <a:uFillTx/>
                <a:latin typeface="Calibri" panose="020F0502020204030204"/>
                <a:ea typeface="+mn-ea"/>
                <a:cs typeface="+mn-cs"/>
              </a:rPr>
              <a:t>Aged </a:t>
            </a:r>
            <a:br>
              <a:rPr kumimoji="0" lang="en-GB" sz="2800" b="0" i="0" u="none" strike="noStrike" kern="1200" cap="none" spc="0" normalizeH="0" baseline="0" noProof="0" dirty="0">
                <a:ln>
                  <a:noFill/>
                </a:ln>
                <a:solidFill>
                  <a:schemeClr val="accent6"/>
                </a:solidFill>
                <a:effectLst/>
                <a:uLnTx/>
                <a:uFillTx/>
                <a:latin typeface="Calibri" panose="020F0502020204030204"/>
                <a:ea typeface="+mn-ea"/>
                <a:cs typeface="+mn-cs"/>
              </a:rPr>
            </a:br>
            <a:r>
              <a:rPr kumimoji="0" lang="en-GB" sz="2800" i="0" u="none" strike="noStrike" kern="1200" cap="none" spc="0" normalizeH="0" baseline="0" noProof="0" dirty="0">
                <a:ln>
                  <a:noFill/>
                </a:ln>
                <a:solidFill>
                  <a:schemeClr val="accent2"/>
                </a:solidFill>
                <a:effectLst/>
                <a:uLnTx/>
                <a:uFillTx/>
                <a:latin typeface="Calibri" panose="020F0502020204030204"/>
                <a:ea typeface="+mn-ea"/>
                <a:cs typeface="+mn-cs"/>
              </a:rPr>
              <a:t>3–5 years</a:t>
            </a:r>
          </a:p>
        </p:txBody>
      </p:sp>
      <p:sp>
        <p:nvSpPr>
          <p:cNvPr id="38" name="Ovale 8">
            <a:extLst>
              <a:ext uri="{FF2B5EF4-FFF2-40B4-BE49-F238E27FC236}">
                <a16:creationId xmlns:a16="http://schemas.microsoft.com/office/drawing/2014/main" id="{A7130983-03BE-7B33-409C-4D460D20B5FF}"/>
              </a:ext>
            </a:extLst>
          </p:cNvPr>
          <p:cNvSpPr/>
          <p:nvPr/>
        </p:nvSpPr>
        <p:spPr>
          <a:xfrm>
            <a:off x="5896153" y="2928175"/>
            <a:ext cx="1642420" cy="1642419"/>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40" name="Ovale 8">
            <a:extLst>
              <a:ext uri="{FF2B5EF4-FFF2-40B4-BE49-F238E27FC236}">
                <a16:creationId xmlns:a16="http://schemas.microsoft.com/office/drawing/2014/main" id="{87326E3D-ECB7-81AB-C8B4-3ABAB1DBD85E}"/>
              </a:ext>
            </a:extLst>
          </p:cNvPr>
          <p:cNvSpPr/>
          <p:nvPr/>
        </p:nvSpPr>
        <p:spPr>
          <a:xfrm>
            <a:off x="4622548" y="3004208"/>
            <a:ext cx="1490358" cy="1490354"/>
          </a:xfrm>
          <a:prstGeom prst="ellipse">
            <a:avLst/>
          </a:prstGeom>
          <a:gradFill flip="none" rotWithShape="1">
            <a:gsLst>
              <a:gs pos="0">
                <a:schemeClr val="accent1">
                  <a:lumMod val="0"/>
                  <a:lumOff val="100000"/>
                </a:schemeClr>
              </a:gs>
              <a:gs pos="63000">
                <a:schemeClr val="accent1">
                  <a:lumMod val="0"/>
                  <a:lumOff val="100000"/>
                </a:schemeClr>
              </a:gs>
              <a:gs pos="99000">
                <a:schemeClr val="accent1">
                  <a:lumMod val="100000"/>
                </a:schemeClr>
              </a:gs>
            </a:gsLst>
            <a:path path="circle">
              <a:fillToRect l="50000" t="-80000" r="50000" b="180000"/>
            </a:path>
            <a:tileRect/>
          </a:gradFill>
          <a:ln w="25400">
            <a:solidFill>
              <a:schemeClr val="accent1"/>
            </a:solidFill>
            <a:prstDash val="sysDash"/>
          </a:ln>
          <a:effectLst>
            <a:outerShdw blurRad="342900" dist="38100" dir="2700000" algn="tl" rotWithShape="0">
              <a:schemeClr val="accent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lnSpc>
                <a:spcPct val="80000"/>
              </a:lnSpc>
            </a:pPr>
            <a:r>
              <a:rPr lang="en-GB" sz="2000" kern="0" dirty="0">
                <a:solidFill>
                  <a:schemeClr val="accent1">
                    <a:lumMod val="75000"/>
                  </a:schemeClr>
                </a:solidFill>
                <a:latin typeface="Calibri" panose="020F0502020204030204"/>
              </a:rPr>
              <a:t>over</a:t>
            </a:r>
            <a:br>
              <a:rPr lang="en-GB" sz="2000" kern="0" dirty="0">
                <a:solidFill>
                  <a:schemeClr val="accent1">
                    <a:lumMod val="75000"/>
                  </a:schemeClr>
                </a:solidFill>
                <a:latin typeface="Calibri" panose="020F0502020204030204"/>
              </a:rPr>
            </a:br>
            <a:r>
              <a:rPr lang="en-GB" sz="4000" b="1" kern="0" dirty="0">
                <a:solidFill>
                  <a:schemeClr val="accent1">
                    <a:lumMod val="75000"/>
                  </a:schemeClr>
                </a:solidFill>
                <a:latin typeface="Calibri" panose="020F0502020204030204"/>
              </a:rPr>
              <a:t>2.5x</a:t>
            </a:r>
            <a:br>
              <a:rPr lang="en-GB" sz="4000" b="1" kern="0" dirty="0">
                <a:solidFill>
                  <a:schemeClr val="accent1">
                    <a:lumMod val="75000"/>
                  </a:schemeClr>
                </a:solidFill>
                <a:latin typeface="Calibri" panose="020F0502020204030204"/>
              </a:rPr>
            </a:br>
            <a:r>
              <a:rPr lang="en-GB" sz="2000" kern="0" dirty="0">
                <a:solidFill>
                  <a:schemeClr val="accent1">
                    <a:lumMod val="75000"/>
                  </a:schemeClr>
                </a:solidFill>
                <a:latin typeface="Calibri" panose="020F0502020204030204"/>
              </a:rPr>
              <a:t>higher</a:t>
            </a:r>
          </a:p>
        </p:txBody>
      </p:sp>
      <p:sp>
        <p:nvSpPr>
          <p:cNvPr id="43" name="Graphic 41">
            <a:extLst>
              <a:ext uri="{FF2B5EF4-FFF2-40B4-BE49-F238E27FC236}">
                <a16:creationId xmlns:a16="http://schemas.microsoft.com/office/drawing/2014/main" id="{A238AA47-FFC9-7D9F-58AB-67195B2782CB}"/>
              </a:ext>
            </a:extLst>
          </p:cNvPr>
          <p:cNvSpPr/>
          <p:nvPr/>
        </p:nvSpPr>
        <p:spPr>
          <a:xfrm>
            <a:off x="6459075" y="3080091"/>
            <a:ext cx="576084" cy="1331125"/>
          </a:xfrm>
          <a:custGeom>
            <a:avLst/>
            <a:gdLst>
              <a:gd name="connsiteX0" fmla="*/ 415923 w 1642461"/>
              <a:gd name="connsiteY0" fmla="*/ 3789165 h 3795141"/>
              <a:gd name="connsiteX1" fmla="*/ 334781 w 1642461"/>
              <a:gd name="connsiteY1" fmla="*/ 3710872 h 3795141"/>
              <a:gd name="connsiteX2" fmla="*/ 325455 w 1642461"/>
              <a:gd name="connsiteY2" fmla="*/ 2997224 h 3795141"/>
              <a:gd name="connsiteX3" fmla="*/ 323593 w 1642461"/>
              <a:gd name="connsiteY3" fmla="*/ 2300984 h 3795141"/>
              <a:gd name="connsiteX4" fmla="*/ 311522 w 1642461"/>
              <a:gd name="connsiteY4" fmla="*/ 2321865 h 3795141"/>
              <a:gd name="connsiteX5" fmla="*/ 195083 w 1642461"/>
              <a:gd name="connsiteY5" fmla="*/ 2805479 h 3795141"/>
              <a:gd name="connsiteX6" fmla="*/ 186844 w 1642461"/>
              <a:gd name="connsiteY6" fmla="*/ 2873647 h 3795141"/>
              <a:gd name="connsiteX7" fmla="*/ 137920 w 1642461"/>
              <a:gd name="connsiteY7" fmla="*/ 2929344 h 3795141"/>
              <a:gd name="connsiteX8" fmla="*/ 51460 w 1642461"/>
              <a:gd name="connsiteY8" fmla="*/ 2929414 h 3795141"/>
              <a:gd name="connsiteX9" fmla="*/ 6275 w 1642461"/>
              <a:gd name="connsiteY9" fmla="*/ 2882690 h 3795141"/>
              <a:gd name="connsiteX10" fmla="*/ 16885 w 1642461"/>
              <a:gd name="connsiteY10" fmla="*/ 2641663 h 3795141"/>
              <a:gd name="connsiteX11" fmla="*/ 204493 w 1642461"/>
              <a:gd name="connsiteY11" fmla="*/ 2137567 h 3795141"/>
              <a:gd name="connsiteX12" fmla="*/ 367080 w 1642461"/>
              <a:gd name="connsiteY12" fmla="*/ 2031488 h 3795141"/>
              <a:gd name="connsiteX13" fmla="*/ 832700 w 1642461"/>
              <a:gd name="connsiteY13" fmla="*/ 2031208 h 3795141"/>
              <a:gd name="connsiteX14" fmla="*/ 1236824 w 1642461"/>
              <a:gd name="connsiteY14" fmla="*/ 2308523 h 3795141"/>
              <a:gd name="connsiteX15" fmla="*/ 1252492 w 1642461"/>
              <a:gd name="connsiteY15" fmla="*/ 2319603 h 3795141"/>
              <a:gd name="connsiteX16" fmla="*/ 1317509 w 1642461"/>
              <a:gd name="connsiteY16" fmla="*/ 2217394 h 3795141"/>
              <a:gd name="connsiteX17" fmla="*/ 1373720 w 1642461"/>
              <a:gd name="connsiteY17" fmla="*/ 2031058 h 3795141"/>
              <a:gd name="connsiteX18" fmla="*/ 1377965 w 1642461"/>
              <a:gd name="connsiteY18" fmla="*/ 1908192 h 3795141"/>
              <a:gd name="connsiteX19" fmla="*/ 1308618 w 1642461"/>
              <a:gd name="connsiteY19" fmla="*/ 1519117 h 3795141"/>
              <a:gd name="connsiteX20" fmla="*/ 1245321 w 1642461"/>
              <a:gd name="connsiteY20" fmla="*/ 1206368 h 3795141"/>
              <a:gd name="connsiteX21" fmla="*/ 1258281 w 1642461"/>
              <a:gd name="connsiteY21" fmla="*/ 1038329 h 3795141"/>
              <a:gd name="connsiteX22" fmla="*/ 1308130 w 1642461"/>
              <a:gd name="connsiteY22" fmla="*/ 921825 h 3795141"/>
              <a:gd name="connsiteX23" fmla="*/ 1301816 w 1642461"/>
              <a:gd name="connsiteY23" fmla="*/ 901560 h 3795141"/>
              <a:gd name="connsiteX24" fmla="*/ 1057564 w 1642461"/>
              <a:gd name="connsiteY24" fmla="*/ 577146 h 3795141"/>
              <a:gd name="connsiteX25" fmla="*/ 1259932 w 1642461"/>
              <a:gd name="connsiteY25" fmla="*/ 7095 h 3795141"/>
              <a:gd name="connsiteX26" fmla="*/ 1408853 w 1642461"/>
              <a:gd name="connsiteY26" fmla="*/ 6605 h 3795141"/>
              <a:gd name="connsiteX27" fmla="*/ 1619690 w 1642461"/>
              <a:gd name="connsiteY27" fmla="*/ 215584 h 3795141"/>
              <a:gd name="connsiteX28" fmla="*/ 1452102 w 1642461"/>
              <a:gd name="connsiteY28" fmla="*/ 857494 h 3795141"/>
              <a:gd name="connsiteX29" fmla="*/ 1366802 w 1642461"/>
              <a:gd name="connsiteY29" fmla="*/ 901647 h 3795141"/>
              <a:gd name="connsiteX30" fmla="*/ 1318015 w 1642461"/>
              <a:gd name="connsiteY30" fmla="*/ 961249 h 3795141"/>
              <a:gd name="connsiteX31" fmla="*/ 1275606 w 1642461"/>
              <a:gd name="connsiteY31" fmla="*/ 1206677 h 3795141"/>
              <a:gd name="connsiteX32" fmla="*/ 1345580 w 1642461"/>
              <a:gd name="connsiteY32" fmla="*/ 1528425 h 3795141"/>
              <a:gd name="connsiteX33" fmla="*/ 1413200 w 1642461"/>
              <a:gd name="connsiteY33" fmla="*/ 1856970 h 3795141"/>
              <a:gd name="connsiteX34" fmla="*/ 1354053 w 1642461"/>
              <a:gd name="connsiteY34" fmla="*/ 2206049 h 3795141"/>
              <a:gd name="connsiteX35" fmla="*/ 1279112 w 1642461"/>
              <a:gd name="connsiteY35" fmla="*/ 2327623 h 3795141"/>
              <a:gd name="connsiteX36" fmla="*/ 1262518 w 1642461"/>
              <a:gd name="connsiteY36" fmla="*/ 2365254 h 3795141"/>
              <a:gd name="connsiteX37" fmla="*/ 1196845 w 1642461"/>
              <a:gd name="connsiteY37" fmla="*/ 2464744 h 3795141"/>
              <a:gd name="connsiteX38" fmla="*/ 1125392 w 1642461"/>
              <a:gd name="connsiteY38" fmla="*/ 2460904 h 3795141"/>
              <a:gd name="connsiteX39" fmla="*/ 1006001 w 1642461"/>
              <a:gd name="connsiteY39" fmla="*/ 2380543 h 3795141"/>
              <a:gd name="connsiteX40" fmla="*/ 897151 w 1642461"/>
              <a:gd name="connsiteY40" fmla="*/ 2306575 h 3795141"/>
              <a:gd name="connsiteX41" fmla="*/ 894194 w 1642461"/>
              <a:gd name="connsiteY41" fmla="*/ 3001885 h 3795141"/>
              <a:gd name="connsiteX42" fmla="*/ 893215 w 1642461"/>
              <a:gd name="connsiteY42" fmla="*/ 3697194 h 3795141"/>
              <a:gd name="connsiteX43" fmla="*/ 883404 w 1642461"/>
              <a:gd name="connsiteY43" fmla="*/ 3718118 h 3795141"/>
              <a:gd name="connsiteX44" fmla="*/ 821224 w 1642461"/>
              <a:gd name="connsiteY44" fmla="*/ 3781860 h 3795141"/>
              <a:gd name="connsiteX45" fmla="*/ 764771 w 1642461"/>
              <a:gd name="connsiteY45" fmla="*/ 3793997 h 3795141"/>
              <a:gd name="connsiteX46" fmla="*/ 708317 w 1642461"/>
              <a:gd name="connsiteY46" fmla="*/ 3781860 h 3795141"/>
              <a:gd name="connsiteX47" fmla="*/ 646137 w 1642461"/>
              <a:gd name="connsiteY47" fmla="*/ 3718118 h 3795141"/>
              <a:gd name="connsiteX48" fmla="*/ 636326 w 1642461"/>
              <a:gd name="connsiteY48" fmla="*/ 3697194 h 3795141"/>
              <a:gd name="connsiteX49" fmla="*/ 635286 w 1642461"/>
              <a:gd name="connsiteY49" fmla="*/ 3350004 h 3795141"/>
              <a:gd name="connsiteX50" fmla="*/ 634245 w 1642461"/>
              <a:gd name="connsiteY50" fmla="*/ 3002815 h 3795141"/>
              <a:gd name="connsiteX51" fmla="*/ 610247 w 1642461"/>
              <a:gd name="connsiteY51" fmla="*/ 3002815 h 3795141"/>
              <a:gd name="connsiteX52" fmla="*/ 586250 w 1642461"/>
              <a:gd name="connsiteY52" fmla="*/ 3002815 h 3795141"/>
              <a:gd name="connsiteX53" fmla="*/ 585227 w 1642461"/>
              <a:gd name="connsiteY53" fmla="*/ 3351866 h 3795141"/>
              <a:gd name="connsiteX54" fmla="*/ 584204 w 1642461"/>
              <a:gd name="connsiteY54" fmla="*/ 3700917 h 3795141"/>
              <a:gd name="connsiteX55" fmla="*/ 573534 w 1642461"/>
              <a:gd name="connsiteY55" fmla="*/ 3721974 h 3795141"/>
              <a:gd name="connsiteX56" fmla="*/ 512176 w 1642461"/>
              <a:gd name="connsiteY56" fmla="*/ 3782959 h 3795141"/>
              <a:gd name="connsiteX57" fmla="*/ 415923 w 1642461"/>
              <a:gd name="connsiteY57" fmla="*/ 3789171 h 3795141"/>
              <a:gd name="connsiteX58" fmla="*/ 577913 w 1642461"/>
              <a:gd name="connsiteY58" fmla="*/ 1952799 h 3795141"/>
              <a:gd name="connsiteX59" fmla="*/ 357762 w 1642461"/>
              <a:gd name="connsiteY59" fmla="*/ 1798465 h 3795141"/>
              <a:gd name="connsiteX60" fmla="*/ 564218 w 1642461"/>
              <a:gd name="connsiteY60" fmla="*/ 1392188 h 3795141"/>
              <a:gd name="connsiteX61" fmla="*/ 861317 w 1642461"/>
              <a:gd name="connsiteY61" fmla="*/ 1539690 h 3795141"/>
              <a:gd name="connsiteX62" fmla="*/ 761093 w 1642461"/>
              <a:gd name="connsiteY62" fmla="*/ 1911588 h 3795141"/>
              <a:gd name="connsiteX63" fmla="*/ 577913 w 1642461"/>
              <a:gd name="connsiteY63" fmla="*/ 1952799 h 3795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642461" h="3795141">
                <a:moveTo>
                  <a:pt x="415923" y="3789165"/>
                </a:moveTo>
                <a:cubicBezTo>
                  <a:pt x="377467" y="3775388"/>
                  <a:pt x="351846" y="3750667"/>
                  <a:pt x="334781" y="3710872"/>
                </a:cubicBezTo>
                <a:cubicBezTo>
                  <a:pt x="327421" y="3693709"/>
                  <a:pt x="327290" y="3683662"/>
                  <a:pt x="325455" y="2997224"/>
                </a:cubicBezTo>
                <a:lnTo>
                  <a:pt x="323593" y="2300984"/>
                </a:lnTo>
                <a:lnTo>
                  <a:pt x="311522" y="2321865"/>
                </a:lnTo>
                <a:cubicBezTo>
                  <a:pt x="250703" y="2427070"/>
                  <a:pt x="211231" y="2591012"/>
                  <a:pt x="195083" y="2805479"/>
                </a:cubicBezTo>
                <a:cubicBezTo>
                  <a:pt x="192848" y="2835171"/>
                  <a:pt x="189140" y="2865847"/>
                  <a:pt x="186844" y="2873647"/>
                </a:cubicBezTo>
                <a:cubicBezTo>
                  <a:pt x="181510" y="2891769"/>
                  <a:pt x="157701" y="2918874"/>
                  <a:pt x="137920" y="2929344"/>
                </a:cubicBezTo>
                <a:cubicBezTo>
                  <a:pt x="116283" y="2940798"/>
                  <a:pt x="73031" y="2940829"/>
                  <a:pt x="51460" y="2929414"/>
                </a:cubicBezTo>
                <a:cubicBezTo>
                  <a:pt x="34954" y="2920674"/>
                  <a:pt x="16740" y="2901839"/>
                  <a:pt x="6275" y="2882690"/>
                </a:cubicBezTo>
                <a:cubicBezTo>
                  <a:pt x="-4954" y="2862140"/>
                  <a:pt x="-931" y="2770728"/>
                  <a:pt x="16885" y="2641663"/>
                </a:cubicBezTo>
                <a:cubicBezTo>
                  <a:pt x="48047" y="2415906"/>
                  <a:pt x="110450" y="2248232"/>
                  <a:pt x="204493" y="2137567"/>
                </a:cubicBezTo>
                <a:cubicBezTo>
                  <a:pt x="248111" y="2086240"/>
                  <a:pt x="318683" y="2040196"/>
                  <a:pt x="367080" y="2031488"/>
                </a:cubicBezTo>
                <a:cubicBezTo>
                  <a:pt x="396831" y="2026134"/>
                  <a:pt x="811564" y="2025884"/>
                  <a:pt x="832700" y="2031208"/>
                </a:cubicBezTo>
                <a:cubicBezTo>
                  <a:pt x="851169" y="2035859"/>
                  <a:pt x="1216217" y="2286359"/>
                  <a:pt x="1236824" y="2308523"/>
                </a:cubicBezTo>
                <a:cubicBezTo>
                  <a:pt x="1243567" y="2315775"/>
                  <a:pt x="1250618" y="2320761"/>
                  <a:pt x="1252492" y="2319603"/>
                </a:cubicBezTo>
                <a:cubicBezTo>
                  <a:pt x="1259376" y="2315348"/>
                  <a:pt x="1302035" y="2248288"/>
                  <a:pt x="1317509" y="2217394"/>
                </a:cubicBezTo>
                <a:cubicBezTo>
                  <a:pt x="1346557" y="2159404"/>
                  <a:pt x="1362902" y="2105220"/>
                  <a:pt x="1373720" y="2031058"/>
                </a:cubicBezTo>
                <a:cubicBezTo>
                  <a:pt x="1378682" y="1997036"/>
                  <a:pt x="1379555" y="1971799"/>
                  <a:pt x="1377965" y="1908192"/>
                </a:cubicBezTo>
                <a:cubicBezTo>
                  <a:pt x="1375042" y="1791265"/>
                  <a:pt x="1360415" y="1709196"/>
                  <a:pt x="1308618" y="1519117"/>
                </a:cubicBezTo>
                <a:cubicBezTo>
                  <a:pt x="1263830" y="1354759"/>
                  <a:pt x="1250727" y="1290016"/>
                  <a:pt x="1245321" y="1206368"/>
                </a:cubicBezTo>
                <a:cubicBezTo>
                  <a:pt x="1241527" y="1147661"/>
                  <a:pt x="1246441" y="1083964"/>
                  <a:pt x="1258281" y="1038329"/>
                </a:cubicBezTo>
                <a:cubicBezTo>
                  <a:pt x="1267617" y="1002351"/>
                  <a:pt x="1292949" y="943146"/>
                  <a:pt x="1308130" y="921825"/>
                </a:cubicBezTo>
                <a:cubicBezTo>
                  <a:pt x="1318707" y="906970"/>
                  <a:pt x="1317852" y="904222"/>
                  <a:pt x="1301816" y="901560"/>
                </a:cubicBezTo>
                <a:cubicBezTo>
                  <a:pt x="1209948" y="886311"/>
                  <a:pt x="1104868" y="746744"/>
                  <a:pt x="1057564" y="577146"/>
                </a:cubicBezTo>
                <a:cubicBezTo>
                  <a:pt x="978547" y="293851"/>
                  <a:pt x="1060944" y="61749"/>
                  <a:pt x="1259932" y="7095"/>
                </a:cubicBezTo>
                <a:cubicBezTo>
                  <a:pt x="1293573" y="-2145"/>
                  <a:pt x="1375189" y="-2414"/>
                  <a:pt x="1408853" y="6605"/>
                </a:cubicBezTo>
                <a:cubicBezTo>
                  <a:pt x="1507088" y="32921"/>
                  <a:pt x="1583191" y="108353"/>
                  <a:pt x="1619690" y="215584"/>
                </a:cubicBezTo>
                <a:cubicBezTo>
                  <a:pt x="1685486" y="408885"/>
                  <a:pt x="1602326" y="727408"/>
                  <a:pt x="1452102" y="857494"/>
                </a:cubicBezTo>
                <a:cubicBezTo>
                  <a:pt x="1430535" y="876169"/>
                  <a:pt x="1387906" y="898235"/>
                  <a:pt x="1366802" y="901647"/>
                </a:cubicBezTo>
                <a:cubicBezTo>
                  <a:pt x="1350708" y="904249"/>
                  <a:pt x="1341027" y="916077"/>
                  <a:pt x="1318015" y="961249"/>
                </a:cubicBezTo>
                <a:cubicBezTo>
                  <a:pt x="1282144" y="1031664"/>
                  <a:pt x="1269194" y="1106610"/>
                  <a:pt x="1275606" y="1206677"/>
                </a:cubicBezTo>
                <a:cubicBezTo>
                  <a:pt x="1280588" y="1284417"/>
                  <a:pt x="1295633" y="1353598"/>
                  <a:pt x="1345580" y="1528425"/>
                </a:cubicBezTo>
                <a:cubicBezTo>
                  <a:pt x="1393736" y="1696986"/>
                  <a:pt x="1405477" y="1754030"/>
                  <a:pt x="1413200" y="1856970"/>
                </a:cubicBezTo>
                <a:cubicBezTo>
                  <a:pt x="1422523" y="1981224"/>
                  <a:pt x="1401944" y="2102672"/>
                  <a:pt x="1354053" y="2206049"/>
                </a:cubicBezTo>
                <a:cubicBezTo>
                  <a:pt x="1336076" y="2244852"/>
                  <a:pt x="1303926" y="2297009"/>
                  <a:pt x="1279112" y="2327623"/>
                </a:cubicBezTo>
                <a:cubicBezTo>
                  <a:pt x="1262199" y="2348490"/>
                  <a:pt x="1260720" y="2351844"/>
                  <a:pt x="1262518" y="2365254"/>
                </a:cubicBezTo>
                <a:cubicBezTo>
                  <a:pt x="1267862" y="2405092"/>
                  <a:pt x="1237371" y="2451283"/>
                  <a:pt x="1196845" y="2464744"/>
                </a:cubicBezTo>
                <a:cubicBezTo>
                  <a:pt x="1173764" y="2472411"/>
                  <a:pt x="1144882" y="2470858"/>
                  <a:pt x="1125392" y="2460904"/>
                </a:cubicBezTo>
                <a:cubicBezTo>
                  <a:pt x="1118506" y="2457387"/>
                  <a:pt x="1064781" y="2421225"/>
                  <a:pt x="1006001" y="2380543"/>
                </a:cubicBezTo>
                <a:cubicBezTo>
                  <a:pt x="947222" y="2339861"/>
                  <a:pt x="898239" y="2306575"/>
                  <a:pt x="897151" y="2306575"/>
                </a:cubicBezTo>
                <a:cubicBezTo>
                  <a:pt x="896063" y="2306575"/>
                  <a:pt x="894732" y="2619464"/>
                  <a:pt x="894194" y="3001885"/>
                </a:cubicBezTo>
                <a:lnTo>
                  <a:pt x="893215" y="3697194"/>
                </a:lnTo>
                <a:lnTo>
                  <a:pt x="883404" y="3718118"/>
                </a:lnTo>
                <a:cubicBezTo>
                  <a:pt x="869604" y="3747551"/>
                  <a:pt x="849914" y="3767736"/>
                  <a:pt x="821224" y="3781860"/>
                </a:cubicBezTo>
                <a:cubicBezTo>
                  <a:pt x="799229" y="3792689"/>
                  <a:pt x="793146" y="3793997"/>
                  <a:pt x="764771" y="3793997"/>
                </a:cubicBezTo>
                <a:cubicBezTo>
                  <a:pt x="736395" y="3793997"/>
                  <a:pt x="730312" y="3792690"/>
                  <a:pt x="708317" y="3781860"/>
                </a:cubicBezTo>
                <a:cubicBezTo>
                  <a:pt x="679627" y="3767736"/>
                  <a:pt x="659938" y="3747551"/>
                  <a:pt x="646137" y="3718118"/>
                </a:cubicBezTo>
                <a:lnTo>
                  <a:pt x="636326" y="3697194"/>
                </a:lnTo>
                <a:lnTo>
                  <a:pt x="635286" y="3350004"/>
                </a:lnTo>
                <a:lnTo>
                  <a:pt x="634245" y="3002815"/>
                </a:lnTo>
                <a:lnTo>
                  <a:pt x="610247" y="3002815"/>
                </a:lnTo>
                <a:lnTo>
                  <a:pt x="586250" y="3002815"/>
                </a:lnTo>
                <a:lnTo>
                  <a:pt x="585227" y="3351866"/>
                </a:lnTo>
                <a:lnTo>
                  <a:pt x="584204" y="3700917"/>
                </a:lnTo>
                <a:lnTo>
                  <a:pt x="573534" y="3721974"/>
                </a:lnTo>
                <a:cubicBezTo>
                  <a:pt x="560337" y="3748017"/>
                  <a:pt x="538286" y="3769933"/>
                  <a:pt x="512176" y="3782959"/>
                </a:cubicBezTo>
                <a:cubicBezTo>
                  <a:pt x="485227" y="3796402"/>
                  <a:pt x="443606" y="3799089"/>
                  <a:pt x="415923" y="3789171"/>
                </a:cubicBezTo>
                <a:close/>
                <a:moveTo>
                  <a:pt x="577913" y="1952799"/>
                </a:moveTo>
                <a:cubicBezTo>
                  <a:pt x="484372" y="1941532"/>
                  <a:pt x="398859" y="1881585"/>
                  <a:pt x="357762" y="1798465"/>
                </a:cubicBezTo>
                <a:cubicBezTo>
                  <a:pt x="272969" y="1626972"/>
                  <a:pt x="375599" y="1425010"/>
                  <a:pt x="564218" y="1392188"/>
                </a:cubicBezTo>
                <a:cubicBezTo>
                  <a:pt x="683201" y="1371483"/>
                  <a:pt x="804953" y="1431930"/>
                  <a:pt x="861317" y="1539690"/>
                </a:cubicBezTo>
                <a:cubicBezTo>
                  <a:pt x="929980" y="1670965"/>
                  <a:pt x="887080" y="1830154"/>
                  <a:pt x="761093" y="1911588"/>
                </a:cubicBezTo>
                <a:cubicBezTo>
                  <a:pt x="710624" y="1944209"/>
                  <a:pt x="639479" y="1960215"/>
                  <a:pt x="577913" y="1952799"/>
                </a:cubicBezTo>
                <a:close/>
              </a:path>
            </a:pathLst>
          </a:custGeom>
          <a:solidFill>
            <a:schemeClr val="accent1">
              <a:lumMod val="75000"/>
            </a:schemeClr>
          </a:solidFill>
          <a:ln w="23087" cap="flat">
            <a:noFill/>
            <a:prstDash val="solid"/>
            <a:miter/>
          </a:ln>
        </p:spPr>
        <p:txBody>
          <a:bodyPr rtlCol="0" anchor="ctr"/>
          <a:lstStyle/>
          <a:p>
            <a:endParaRPr lang="en-US"/>
          </a:p>
        </p:txBody>
      </p:sp>
      <p:sp>
        <p:nvSpPr>
          <p:cNvPr id="45" name="Content Placeholder 5">
            <a:extLst>
              <a:ext uri="{FF2B5EF4-FFF2-40B4-BE49-F238E27FC236}">
                <a16:creationId xmlns:a16="http://schemas.microsoft.com/office/drawing/2014/main" id="{71368ED4-422C-ADD2-E2FB-7D4D11C4D260}"/>
              </a:ext>
            </a:extLst>
          </p:cNvPr>
          <p:cNvSpPr txBox="1">
            <a:spLocks/>
          </p:cNvSpPr>
          <p:nvPr/>
        </p:nvSpPr>
        <p:spPr>
          <a:xfrm>
            <a:off x="8927527" y="4772112"/>
            <a:ext cx="1796922" cy="463079"/>
          </a:xfrm>
          <a:prstGeom prst="rect">
            <a:avLst/>
          </a:prstGeom>
          <a:ln>
            <a:noFill/>
          </a:ln>
        </p:spPr>
        <p:txBody>
          <a:bodyPr vert="horz" wrap="none" lIns="0" tIns="0" rIns="0" bIns="0" rtlCol="0" anchor="t" anchorCtr="0">
            <a:noAutofit/>
          </a:bodyPr>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80000"/>
              </a:lnSpc>
              <a:buClrTx/>
              <a:buSzTx/>
              <a:buFontTx/>
              <a:buNone/>
              <a:tabLst/>
              <a:defRPr/>
            </a:pPr>
            <a:r>
              <a:rPr kumimoji="0" lang="en-GB" sz="2800" b="0" i="0" u="none" strike="noStrike" kern="1200" cap="none" spc="0" normalizeH="0" baseline="0" noProof="0" dirty="0">
                <a:ln>
                  <a:noFill/>
                </a:ln>
                <a:solidFill>
                  <a:schemeClr val="accent6"/>
                </a:solidFill>
                <a:effectLst/>
                <a:uLnTx/>
                <a:uFillTx/>
                <a:latin typeface="Calibri" panose="020F0502020204030204"/>
                <a:ea typeface="+mn-ea"/>
                <a:cs typeface="+mn-cs"/>
              </a:rPr>
              <a:t>Aged </a:t>
            </a:r>
            <a:br>
              <a:rPr kumimoji="0" lang="en-GB" sz="2800" b="0" i="0" u="none" strike="noStrike" kern="1200" cap="none" spc="0" normalizeH="0" baseline="0" noProof="0" dirty="0">
                <a:ln>
                  <a:noFill/>
                </a:ln>
                <a:solidFill>
                  <a:schemeClr val="accent6"/>
                </a:solidFill>
                <a:effectLst/>
                <a:uLnTx/>
                <a:uFillTx/>
                <a:latin typeface="Calibri" panose="020F0502020204030204"/>
                <a:ea typeface="+mn-ea"/>
                <a:cs typeface="+mn-cs"/>
              </a:rPr>
            </a:br>
            <a:r>
              <a:rPr kumimoji="0" lang="en-GB" sz="2800" i="0" u="none" strike="noStrike" kern="1200" cap="none" spc="0" normalizeH="0" baseline="0" noProof="0" dirty="0">
                <a:ln>
                  <a:noFill/>
                </a:ln>
                <a:solidFill>
                  <a:schemeClr val="accent2"/>
                </a:solidFill>
                <a:effectLst/>
                <a:uLnTx/>
                <a:uFillTx/>
                <a:latin typeface="Calibri" panose="020F0502020204030204"/>
                <a:ea typeface="+mn-ea"/>
                <a:cs typeface="+mn-cs"/>
              </a:rPr>
              <a:t>5–12 years</a:t>
            </a:r>
          </a:p>
        </p:txBody>
      </p:sp>
      <p:sp>
        <p:nvSpPr>
          <p:cNvPr id="46" name="Ovale 8">
            <a:extLst>
              <a:ext uri="{FF2B5EF4-FFF2-40B4-BE49-F238E27FC236}">
                <a16:creationId xmlns:a16="http://schemas.microsoft.com/office/drawing/2014/main" id="{B24CE589-871B-37D2-A687-F9B3AC9BE43D}"/>
              </a:ext>
            </a:extLst>
          </p:cNvPr>
          <p:cNvSpPr/>
          <p:nvPr/>
        </p:nvSpPr>
        <p:spPr>
          <a:xfrm>
            <a:off x="9691045" y="2928175"/>
            <a:ext cx="1642420" cy="1642419"/>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48" name="Ovale 8">
            <a:extLst>
              <a:ext uri="{FF2B5EF4-FFF2-40B4-BE49-F238E27FC236}">
                <a16:creationId xmlns:a16="http://schemas.microsoft.com/office/drawing/2014/main" id="{0EF189B0-5491-4E57-8D22-2190A0751EDD}"/>
              </a:ext>
            </a:extLst>
          </p:cNvPr>
          <p:cNvSpPr/>
          <p:nvPr/>
        </p:nvSpPr>
        <p:spPr>
          <a:xfrm>
            <a:off x="8417440" y="3004208"/>
            <a:ext cx="1490358" cy="1490354"/>
          </a:xfrm>
          <a:prstGeom prst="ellipse">
            <a:avLst/>
          </a:prstGeom>
          <a:gradFill flip="none" rotWithShape="1">
            <a:gsLst>
              <a:gs pos="0">
                <a:schemeClr val="accent1">
                  <a:lumMod val="0"/>
                  <a:lumOff val="100000"/>
                </a:schemeClr>
              </a:gs>
              <a:gs pos="63000">
                <a:schemeClr val="accent1">
                  <a:lumMod val="0"/>
                  <a:lumOff val="100000"/>
                </a:schemeClr>
              </a:gs>
              <a:gs pos="99000">
                <a:schemeClr val="accent1">
                  <a:lumMod val="100000"/>
                </a:schemeClr>
              </a:gs>
            </a:gsLst>
            <a:path path="circle">
              <a:fillToRect l="50000" t="-80000" r="50000" b="180000"/>
            </a:path>
            <a:tileRect/>
          </a:gradFill>
          <a:ln w="25400">
            <a:solidFill>
              <a:schemeClr val="accent1"/>
            </a:solidFill>
            <a:prstDash val="sysDash"/>
          </a:ln>
          <a:effectLst>
            <a:outerShdw blurRad="342900" dist="38100" dir="2700000" algn="tl" rotWithShape="0">
              <a:schemeClr val="accent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lnSpc>
                <a:spcPct val="80000"/>
              </a:lnSpc>
            </a:pPr>
            <a:r>
              <a:rPr lang="en-GB" sz="4000" b="1" kern="0" dirty="0">
                <a:solidFill>
                  <a:schemeClr val="accent1">
                    <a:lumMod val="75000"/>
                  </a:schemeClr>
                </a:solidFill>
                <a:latin typeface="Calibri" panose="020F0502020204030204"/>
              </a:rPr>
              <a:t>~2.5</a:t>
            </a:r>
            <a:br>
              <a:rPr lang="en-GB" sz="4000" b="1" kern="0" dirty="0">
                <a:solidFill>
                  <a:schemeClr val="accent1">
                    <a:lumMod val="75000"/>
                  </a:schemeClr>
                </a:solidFill>
                <a:latin typeface="Calibri" panose="020F0502020204030204"/>
              </a:rPr>
            </a:br>
            <a:r>
              <a:rPr lang="en-GB" sz="2000" kern="0" dirty="0">
                <a:solidFill>
                  <a:schemeClr val="accent1">
                    <a:lumMod val="75000"/>
                  </a:schemeClr>
                </a:solidFill>
                <a:latin typeface="Calibri" panose="020F0502020204030204"/>
              </a:rPr>
              <a:t>higher</a:t>
            </a:r>
          </a:p>
        </p:txBody>
      </p:sp>
      <p:sp>
        <p:nvSpPr>
          <p:cNvPr id="51" name="Graphic 49">
            <a:extLst>
              <a:ext uri="{FF2B5EF4-FFF2-40B4-BE49-F238E27FC236}">
                <a16:creationId xmlns:a16="http://schemas.microsoft.com/office/drawing/2014/main" id="{6482DA14-CB7B-0FC2-0349-4A72891D2B48}"/>
              </a:ext>
            </a:extLst>
          </p:cNvPr>
          <p:cNvSpPr/>
          <p:nvPr/>
        </p:nvSpPr>
        <p:spPr>
          <a:xfrm>
            <a:off x="10116964" y="3261362"/>
            <a:ext cx="790581" cy="894125"/>
          </a:xfrm>
          <a:custGeom>
            <a:avLst/>
            <a:gdLst>
              <a:gd name="connsiteX0" fmla="*/ 27628 w 2301729"/>
              <a:gd name="connsiteY0" fmla="*/ 2596226 h 2603199"/>
              <a:gd name="connsiteX1" fmla="*/ 732 w 2301729"/>
              <a:gd name="connsiteY1" fmla="*/ 2474775 h 2603199"/>
              <a:gd name="connsiteX2" fmla="*/ 172370 w 2301729"/>
              <a:gd name="connsiteY2" fmla="*/ 1959728 h 2603199"/>
              <a:gd name="connsiteX3" fmla="*/ 254346 w 2301729"/>
              <a:gd name="connsiteY3" fmla="*/ 1933892 h 2603199"/>
              <a:gd name="connsiteX4" fmla="*/ 790428 w 2301729"/>
              <a:gd name="connsiteY4" fmla="*/ 1799941 h 2603199"/>
              <a:gd name="connsiteX5" fmla="*/ 847008 w 2301729"/>
              <a:gd name="connsiteY5" fmla="*/ 1809007 h 2603199"/>
              <a:gd name="connsiteX6" fmla="*/ 1013238 w 2301729"/>
              <a:gd name="connsiteY6" fmla="*/ 1978678 h 2603199"/>
              <a:gd name="connsiteX7" fmla="*/ 1169414 w 2301729"/>
              <a:gd name="connsiteY7" fmla="*/ 2140166 h 2603199"/>
              <a:gd name="connsiteX8" fmla="*/ 1337046 w 2301729"/>
              <a:gd name="connsiteY8" fmla="*/ 1972965 h 2603199"/>
              <a:gd name="connsiteX9" fmla="*/ 1512897 w 2301729"/>
              <a:gd name="connsiteY9" fmla="*/ 1801563 h 2603199"/>
              <a:gd name="connsiteX10" fmla="*/ 1535571 w 2301729"/>
              <a:gd name="connsiteY10" fmla="*/ 1797238 h 2603199"/>
              <a:gd name="connsiteX11" fmla="*/ 2094206 w 2301729"/>
              <a:gd name="connsiteY11" fmla="*/ 1936309 h 2603199"/>
              <a:gd name="connsiteX12" fmla="*/ 2194217 w 2301729"/>
              <a:gd name="connsiteY12" fmla="*/ 1989523 h 2603199"/>
              <a:gd name="connsiteX13" fmla="*/ 2298174 w 2301729"/>
              <a:gd name="connsiteY13" fmla="*/ 2384074 h 2603199"/>
              <a:gd name="connsiteX14" fmla="*/ 2301729 w 2301729"/>
              <a:gd name="connsiteY14" fmla="*/ 2502816 h 2603199"/>
              <a:gd name="connsiteX15" fmla="*/ 2293913 w 2301729"/>
              <a:gd name="connsiteY15" fmla="*/ 2568840 h 2603199"/>
              <a:gd name="connsiteX16" fmla="*/ 2199045 w 2301729"/>
              <a:gd name="connsiteY16" fmla="*/ 2568955 h 2603199"/>
              <a:gd name="connsiteX17" fmla="*/ 2189518 w 2301729"/>
              <a:gd name="connsiteY17" fmla="*/ 2452102 h 2603199"/>
              <a:gd name="connsiteX18" fmla="*/ 2110256 w 2301729"/>
              <a:gd name="connsiteY18" fmla="*/ 2062122 h 2603199"/>
              <a:gd name="connsiteX19" fmla="*/ 1749356 w 2301729"/>
              <a:gd name="connsiteY19" fmla="*/ 1961866 h 2603199"/>
              <a:gd name="connsiteX20" fmla="*/ 1554504 w 2301729"/>
              <a:gd name="connsiteY20" fmla="*/ 1912229 h 2603199"/>
              <a:gd name="connsiteX21" fmla="*/ 1376105 w 2301729"/>
              <a:gd name="connsiteY21" fmla="*/ 2090325 h 2603199"/>
              <a:gd name="connsiteX22" fmla="*/ 1183559 w 2301729"/>
              <a:gd name="connsiteY22" fmla="*/ 2272127 h 2603199"/>
              <a:gd name="connsiteX23" fmla="*/ 1141279 w 2301729"/>
              <a:gd name="connsiteY23" fmla="*/ 2266073 h 2603199"/>
              <a:gd name="connsiteX24" fmla="*/ 808620 w 2301729"/>
              <a:gd name="connsiteY24" fmla="*/ 1925829 h 2603199"/>
              <a:gd name="connsiteX25" fmla="*/ 795684 w 2301729"/>
              <a:gd name="connsiteY25" fmla="*/ 1912367 h 2603199"/>
              <a:gd name="connsiteX26" fmla="*/ 769953 w 2301729"/>
              <a:gd name="connsiteY26" fmla="*/ 1918205 h 2603199"/>
              <a:gd name="connsiteX27" fmla="*/ 311669 w 2301729"/>
              <a:gd name="connsiteY27" fmla="*/ 2032734 h 2603199"/>
              <a:gd name="connsiteX28" fmla="*/ 217484 w 2301729"/>
              <a:gd name="connsiteY28" fmla="*/ 2057655 h 2603199"/>
              <a:gd name="connsiteX29" fmla="*/ 201769 w 2301729"/>
              <a:gd name="connsiteY29" fmla="*/ 2073476 h 2603199"/>
              <a:gd name="connsiteX30" fmla="*/ 111190 w 2301729"/>
              <a:gd name="connsiteY30" fmla="*/ 2439892 h 2603199"/>
              <a:gd name="connsiteX31" fmla="*/ 107603 w 2301729"/>
              <a:gd name="connsiteY31" fmla="*/ 2534438 h 2603199"/>
              <a:gd name="connsiteX32" fmla="*/ 99752 w 2301729"/>
              <a:gd name="connsiteY32" fmla="*/ 2575980 h 2603199"/>
              <a:gd name="connsiteX33" fmla="*/ 27628 w 2301729"/>
              <a:gd name="connsiteY33" fmla="*/ 2596228 h 2603199"/>
              <a:gd name="connsiteX34" fmla="*/ 1124450 w 2301729"/>
              <a:gd name="connsiteY34" fmla="*/ 1652651 h 2603199"/>
              <a:gd name="connsiteX35" fmla="*/ 966266 w 2301729"/>
              <a:gd name="connsiteY35" fmla="*/ 1603831 h 2603199"/>
              <a:gd name="connsiteX36" fmla="*/ 767454 w 2301729"/>
              <a:gd name="connsiteY36" fmla="*/ 1429789 h 2603199"/>
              <a:gd name="connsiteX37" fmla="*/ 623747 w 2301729"/>
              <a:gd name="connsiteY37" fmla="*/ 1166665 h 2603199"/>
              <a:gd name="connsiteX38" fmla="*/ 607029 w 2301729"/>
              <a:gd name="connsiteY38" fmla="*/ 1123140 h 2603199"/>
              <a:gd name="connsiteX39" fmla="*/ 591905 w 2301729"/>
              <a:gd name="connsiteY39" fmla="*/ 1119244 h 2603199"/>
              <a:gd name="connsiteX40" fmla="*/ 439081 w 2301729"/>
              <a:gd name="connsiteY40" fmla="*/ 954416 h 2603199"/>
              <a:gd name="connsiteX41" fmla="*/ 400502 w 2301729"/>
              <a:gd name="connsiteY41" fmla="*/ 834216 h 2603199"/>
              <a:gd name="connsiteX42" fmla="*/ 411292 w 2301729"/>
              <a:gd name="connsiteY42" fmla="*/ 762528 h 2603199"/>
              <a:gd name="connsiteX43" fmla="*/ 418197 w 2301729"/>
              <a:gd name="connsiteY43" fmla="*/ 750825 h 2603199"/>
              <a:gd name="connsiteX44" fmla="*/ 406432 w 2301729"/>
              <a:gd name="connsiteY44" fmla="*/ 734568 h 2603199"/>
              <a:gd name="connsiteX45" fmla="*/ 367912 w 2301729"/>
              <a:gd name="connsiteY45" fmla="*/ 472007 h 2603199"/>
              <a:gd name="connsiteX46" fmla="*/ 609283 w 2301729"/>
              <a:gd name="connsiteY46" fmla="*/ 214151 h 2603199"/>
              <a:gd name="connsiteX47" fmla="*/ 682538 w 2301729"/>
              <a:gd name="connsiteY47" fmla="*/ 158652 h 2603199"/>
              <a:gd name="connsiteX48" fmla="*/ 1030265 w 2301729"/>
              <a:gd name="connsiteY48" fmla="*/ 4567 h 2603199"/>
              <a:gd name="connsiteX49" fmla="*/ 1243196 w 2301729"/>
              <a:gd name="connsiteY49" fmla="*/ 5870 h 2603199"/>
              <a:gd name="connsiteX50" fmla="*/ 1480747 w 2301729"/>
              <a:gd name="connsiteY50" fmla="*/ 76349 h 2603199"/>
              <a:gd name="connsiteX51" fmla="*/ 1766100 w 2301729"/>
              <a:gd name="connsiteY51" fmla="*/ 482835 h 2603199"/>
              <a:gd name="connsiteX52" fmla="*/ 1777336 w 2301729"/>
              <a:gd name="connsiteY52" fmla="*/ 666854 h 2603199"/>
              <a:gd name="connsiteX53" fmla="*/ 1775280 w 2301729"/>
              <a:gd name="connsiteY53" fmla="*/ 706100 h 2603199"/>
              <a:gd name="connsiteX54" fmla="*/ 1797705 w 2301729"/>
              <a:gd name="connsiteY54" fmla="*/ 706100 h 2603199"/>
              <a:gd name="connsiteX55" fmla="*/ 1904602 w 2301729"/>
              <a:gd name="connsiteY55" fmla="*/ 829462 h 2603199"/>
              <a:gd name="connsiteX56" fmla="*/ 1854048 w 2301729"/>
              <a:gd name="connsiteY56" fmla="*/ 973646 h 2603199"/>
              <a:gd name="connsiteX57" fmla="*/ 1709185 w 2301729"/>
              <a:gd name="connsiteY57" fmla="*/ 1114487 h 2603199"/>
              <a:gd name="connsiteX58" fmla="*/ 1689622 w 2301729"/>
              <a:gd name="connsiteY58" fmla="*/ 1127557 h 2603199"/>
              <a:gd name="connsiteX59" fmla="*/ 1617470 w 2301729"/>
              <a:gd name="connsiteY59" fmla="*/ 1299963 h 2603199"/>
              <a:gd name="connsiteX60" fmla="*/ 1344204 w 2301729"/>
              <a:gd name="connsiteY60" fmla="*/ 1613716 h 2603199"/>
              <a:gd name="connsiteX61" fmla="*/ 1124451 w 2301729"/>
              <a:gd name="connsiteY61" fmla="*/ 1652650 h 2603199"/>
              <a:gd name="connsiteX62" fmla="*/ 1232488 w 2301729"/>
              <a:gd name="connsiteY62" fmla="*/ 1538070 h 2603199"/>
              <a:gd name="connsiteX63" fmla="*/ 1383095 w 2301729"/>
              <a:gd name="connsiteY63" fmla="*/ 1444382 h 2603199"/>
              <a:gd name="connsiteX64" fmla="*/ 1512567 w 2301729"/>
              <a:gd name="connsiteY64" fmla="*/ 1264262 h 2603199"/>
              <a:gd name="connsiteX65" fmla="*/ 1587585 w 2301729"/>
              <a:gd name="connsiteY65" fmla="*/ 1084942 h 2603199"/>
              <a:gd name="connsiteX66" fmla="*/ 1672217 w 2301729"/>
              <a:gd name="connsiteY66" fmla="*/ 1004532 h 2603199"/>
              <a:gd name="connsiteX67" fmla="*/ 1701955 w 2301729"/>
              <a:gd name="connsiteY67" fmla="*/ 999003 h 2603199"/>
              <a:gd name="connsiteX68" fmla="*/ 1784026 w 2301729"/>
              <a:gd name="connsiteY68" fmla="*/ 854833 h 2603199"/>
              <a:gd name="connsiteX69" fmla="*/ 1767161 w 2301729"/>
              <a:gd name="connsiteY69" fmla="*/ 833260 h 2603199"/>
              <a:gd name="connsiteX70" fmla="*/ 1677242 w 2301729"/>
              <a:gd name="connsiteY70" fmla="*/ 850247 h 2603199"/>
              <a:gd name="connsiteX71" fmla="*/ 1658063 w 2301729"/>
              <a:gd name="connsiteY71" fmla="*/ 784901 h 2603199"/>
              <a:gd name="connsiteX72" fmla="*/ 1652337 w 2301729"/>
              <a:gd name="connsiteY72" fmla="*/ 742223 h 2603199"/>
              <a:gd name="connsiteX73" fmla="*/ 1276192 w 2301729"/>
              <a:gd name="connsiteY73" fmla="*/ 632842 h 2603199"/>
              <a:gd name="connsiteX74" fmla="*/ 1012511 w 2301729"/>
              <a:gd name="connsiteY74" fmla="*/ 634638 h 2603199"/>
              <a:gd name="connsiteX75" fmla="*/ 664917 w 2301729"/>
              <a:gd name="connsiteY75" fmla="*/ 733003 h 2603199"/>
              <a:gd name="connsiteX76" fmla="*/ 636097 w 2301729"/>
              <a:gd name="connsiteY76" fmla="*/ 790583 h 2603199"/>
              <a:gd name="connsiteX77" fmla="*/ 630149 w 2301729"/>
              <a:gd name="connsiteY77" fmla="*/ 829580 h 2603199"/>
              <a:gd name="connsiteX78" fmla="*/ 584338 w 2301729"/>
              <a:gd name="connsiteY78" fmla="*/ 856107 h 2603199"/>
              <a:gd name="connsiteX79" fmla="*/ 542704 w 2301729"/>
              <a:gd name="connsiteY79" fmla="*/ 843907 h 2603199"/>
              <a:gd name="connsiteX80" fmla="*/ 513338 w 2301729"/>
              <a:gd name="connsiteY80" fmla="*/ 832923 h 2603199"/>
              <a:gd name="connsiteX81" fmla="*/ 524686 w 2301729"/>
              <a:gd name="connsiteY81" fmla="*/ 870415 h 2603199"/>
              <a:gd name="connsiteX82" fmla="*/ 591037 w 2301729"/>
              <a:gd name="connsiteY82" fmla="*/ 991442 h 2603199"/>
              <a:gd name="connsiteX83" fmla="*/ 612269 w 2301729"/>
              <a:gd name="connsiteY83" fmla="*/ 1013401 h 2603199"/>
              <a:gd name="connsiteX84" fmla="*/ 634880 w 2301729"/>
              <a:gd name="connsiteY84" fmla="*/ 1011084 h 2603199"/>
              <a:gd name="connsiteX85" fmla="*/ 707874 w 2301729"/>
              <a:gd name="connsiteY85" fmla="*/ 1077627 h 2603199"/>
              <a:gd name="connsiteX86" fmla="*/ 814223 w 2301729"/>
              <a:gd name="connsiteY86" fmla="*/ 1309613 h 2603199"/>
              <a:gd name="connsiteX87" fmla="*/ 904685 w 2301729"/>
              <a:gd name="connsiteY87" fmla="*/ 1416244 h 2603199"/>
              <a:gd name="connsiteX88" fmla="*/ 1101776 w 2301729"/>
              <a:gd name="connsiteY88" fmla="*/ 1537922 h 2603199"/>
              <a:gd name="connsiteX89" fmla="*/ 1232488 w 2301729"/>
              <a:gd name="connsiteY89" fmla="*/ 1538061 h 2603199"/>
              <a:gd name="connsiteX90" fmla="*/ 843506 w 2301729"/>
              <a:gd name="connsiteY90" fmla="*/ 1022683 h 2603199"/>
              <a:gd name="connsiteX91" fmla="*/ 812244 w 2301729"/>
              <a:gd name="connsiteY91" fmla="*/ 974716 h 2603199"/>
              <a:gd name="connsiteX92" fmla="*/ 843506 w 2301729"/>
              <a:gd name="connsiteY92" fmla="*/ 926749 h 2603199"/>
              <a:gd name="connsiteX93" fmla="*/ 923871 w 2301729"/>
              <a:gd name="connsiteY93" fmla="*/ 918900 h 2603199"/>
              <a:gd name="connsiteX94" fmla="*/ 1004235 w 2301729"/>
              <a:gd name="connsiteY94" fmla="*/ 926749 h 2603199"/>
              <a:gd name="connsiteX95" fmla="*/ 1035497 w 2301729"/>
              <a:gd name="connsiteY95" fmla="*/ 974716 h 2603199"/>
              <a:gd name="connsiteX96" fmla="*/ 1004235 w 2301729"/>
              <a:gd name="connsiteY96" fmla="*/ 1022683 h 2603199"/>
              <a:gd name="connsiteX97" fmla="*/ 923871 w 2301729"/>
              <a:gd name="connsiteY97" fmla="*/ 1030532 h 2603199"/>
              <a:gd name="connsiteX98" fmla="*/ 843506 w 2301729"/>
              <a:gd name="connsiteY98" fmla="*/ 1022683 h 2603199"/>
              <a:gd name="connsiteX99" fmla="*/ 1290013 w 2301729"/>
              <a:gd name="connsiteY99" fmla="*/ 1022683 h 2603199"/>
              <a:gd name="connsiteX100" fmla="*/ 1258751 w 2301729"/>
              <a:gd name="connsiteY100" fmla="*/ 974716 h 2603199"/>
              <a:gd name="connsiteX101" fmla="*/ 1290013 w 2301729"/>
              <a:gd name="connsiteY101" fmla="*/ 926749 h 2603199"/>
              <a:gd name="connsiteX102" fmla="*/ 1370378 w 2301729"/>
              <a:gd name="connsiteY102" fmla="*/ 918900 h 2603199"/>
              <a:gd name="connsiteX103" fmla="*/ 1450742 w 2301729"/>
              <a:gd name="connsiteY103" fmla="*/ 926749 h 2603199"/>
              <a:gd name="connsiteX104" fmla="*/ 1482004 w 2301729"/>
              <a:gd name="connsiteY104" fmla="*/ 974716 h 2603199"/>
              <a:gd name="connsiteX105" fmla="*/ 1450742 w 2301729"/>
              <a:gd name="connsiteY105" fmla="*/ 1022683 h 2603199"/>
              <a:gd name="connsiteX106" fmla="*/ 1370378 w 2301729"/>
              <a:gd name="connsiteY106" fmla="*/ 1030532 h 2603199"/>
              <a:gd name="connsiteX107" fmla="*/ 1290013 w 2301729"/>
              <a:gd name="connsiteY107" fmla="*/ 1022683 h 2603199"/>
              <a:gd name="connsiteX108" fmla="*/ 545078 w 2301729"/>
              <a:gd name="connsiteY108" fmla="*/ 700987 h 2603199"/>
              <a:gd name="connsiteX109" fmla="*/ 609111 w 2301729"/>
              <a:gd name="connsiteY109" fmla="*/ 636892 h 2603199"/>
              <a:gd name="connsiteX110" fmla="*/ 986661 w 2301729"/>
              <a:gd name="connsiteY110" fmla="*/ 525858 h 2603199"/>
              <a:gd name="connsiteX111" fmla="*/ 1150613 w 2301729"/>
              <a:gd name="connsiteY111" fmla="*/ 519812 h 2603199"/>
              <a:gd name="connsiteX112" fmla="*/ 1380197 w 2301729"/>
              <a:gd name="connsiteY112" fmla="*/ 533806 h 2603199"/>
              <a:gd name="connsiteX113" fmla="*/ 1421581 w 2301729"/>
              <a:gd name="connsiteY113" fmla="*/ 537448 h 2603199"/>
              <a:gd name="connsiteX114" fmla="*/ 1393676 w 2301729"/>
              <a:gd name="connsiteY114" fmla="*/ 458530 h 2603199"/>
              <a:gd name="connsiteX115" fmla="*/ 1278773 w 2301729"/>
              <a:gd name="connsiteY115" fmla="*/ 341673 h 2603199"/>
              <a:gd name="connsiteX116" fmla="*/ 941312 w 2301729"/>
              <a:gd name="connsiteY116" fmla="*/ 249242 h 2603199"/>
              <a:gd name="connsiteX117" fmla="*/ 464982 w 2301729"/>
              <a:gd name="connsiteY117" fmla="*/ 533056 h 2603199"/>
              <a:gd name="connsiteX118" fmla="*/ 512380 w 2301729"/>
              <a:gd name="connsiteY118" fmla="*/ 689705 h 2603199"/>
              <a:gd name="connsiteX119" fmla="*/ 536182 w 2301729"/>
              <a:gd name="connsiteY119" fmla="*/ 713078 h 2603199"/>
              <a:gd name="connsiteX120" fmla="*/ 545078 w 2301729"/>
              <a:gd name="connsiteY120" fmla="*/ 700987 h 2603199"/>
              <a:gd name="connsiteX121" fmla="*/ 1663538 w 2301729"/>
              <a:gd name="connsiteY121" fmla="*/ 552606 h 2603199"/>
              <a:gd name="connsiteX122" fmla="*/ 1482456 w 2301729"/>
              <a:gd name="connsiteY122" fmla="*/ 202985 h 2603199"/>
              <a:gd name="connsiteX123" fmla="*/ 1208173 w 2301729"/>
              <a:gd name="connsiteY123" fmla="*/ 112679 h 2603199"/>
              <a:gd name="connsiteX124" fmla="*/ 948300 w 2301729"/>
              <a:gd name="connsiteY124" fmla="*/ 131397 h 2603199"/>
              <a:gd name="connsiteX125" fmla="*/ 991288 w 2301729"/>
              <a:gd name="connsiteY125" fmla="*/ 140294 h 2603199"/>
              <a:gd name="connsiteX126" fmla="*/ 1519053 w 2301729"/>
              <a:gd name="connsiteY126" fmla="*/ 469927 h 2603199"/>
              <a:gd name="connsiteX127" fmla="*/ 1537797 w 2301729"/>
              <a:gd name="connsiteY127" fmla="*/ 563555 h 2603199"/>
              <a:gd name="connsiteX128" fmla="*/ 1570814 w 2301729"/>
              <a:gd name="connsiteY128" fmla="*/ 577157 h 2603199"/>
              <a:gd name="connsiteX129" fmla="*/ 1634476 w 2301729"/>
              <a:gd name="connsiteY129" fmla="*/ 603092 h 2603199"/>
              <a:gd name="connsiteX130" fmla="*/ 1665142 w 2301729"/>
              <a:gd name="connsiteY130" fmla="*/ 617652 h 2603199"/>
              <a:gd name="connsiteX131" fmla="*/ 1666335 w 2301729"/>
              <a:gd name="connsiteY131" fmla="*/ 606932 h 2603199"/>
              <a:gd name="connsiteX132" fmla="*/ 1663537 w 2301729"/>
              <a:gd name="connsiteY132" fmla="*/ 552606 h 2603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2301729" h="2603199">
                <a:moveTo>
                  <a:pt x="27628" y="2596226"/>
                </a:moveTo>
                <a:cubicBezTo>
                  <a:pt x="-505" y="2581514"/>
                  <a:pt x="-1425" y="2577359"/>
                  <a:pt x="732" y="2474775"/>
                </a:cubicBezTo>
                <a:cubicBezTo>
                  <a:pt x="6742" y="2188909"/>
                  <a:pt x="66895" y="2008401"/>
                  <a:pt x="172370" y="1959728"/>
                </a:cubicBezTo>
                <a:cubicBezTo>
                  <a:pt x="182093" y="1955241"/>
                  <a:pt x="218982" y="1943615"/>
                  <a:pt x="254346" y="1933892"/>
                </a:cubicBezTo>
                <a:cubicBezTo>
                  <a:pt x="319516" y="1915975"/>
                  <a:pt x="749843" y="1808449"/>
                  <a:pt x="790428" y="1799941"/>
                </a:cubicBezTo>
                <a:cubicBezTo>
                  <a:pt x="816195" y="1794540"/>
                  <a:pt x="832430" y="1797141"/>
                  <a:pt x="847008" y="1809007"/>
                </a:cubicBezTo>
                <a:cubicBezTo>
                  <a:pt x="852538" y="1813508"/>
                  <a:pt x="927341" y="1889860"/>
                  <a:pt x="1013238" y="1978678"/>
                </a:cubicBezTo>
                <a:lnTo>
                  <a:pt x="1169414" y="2140166"/>
                </a:lnTo>
                <a:lnTo>
                  <a:pt x="1337046" y="1972965"/>
                </a:lnTo>
                <a:cubicBezTo>
                  <a:pt x="1429244" y="1881004"/>
                  <a:pt x="1508377" y="1803874"/>
                  <a:pt x="1512897" y="1801563"/>
                </a:cubicBezTo>
                <a:cubicBezTo>
                  <a:pt x="1517417" y="1799253"/>
                  <a:pt x="1527621" y="1797307"/>
                  <a:pt x="1535571" y="1797238"/>
                </a:cubicBezTo>
                <a:cubicBezTo>
                  <a:pt x="1547281" y="1797146"/>
                  <a:pt x="1894823" y="1883657"/>
                  <a:pt x="2094206" y="1936309"/>
                </a:cubicBezTo>
                <a:cubicBezTo>
                  <a:pt x="2146600" y="1950145"/>
                  <a:pt x="2169029" y="1962079"/>
                  <a:pt x="2194217" y="1989523"/>
                </a:cubicBezTo>
                <a:cubicBezTo>
                  <a:pt x="2255574" y="2056373"/>
                  <a:pt x="2287480" y="2177464"/>
                  <a:pt x="2298174" y="2384074"/>
                </a:cubicBezTo>
                <a:cubicBezTo>
                  <a:pt x="2300111" y="2421488"/>
                  <a:pt x="2301711" y="2474922"/>
                  <a:pt x="2301729" y="2502816"/>
                </a:cubicBezTo>
                <a:cubicBezTo>
                  <a:pt x="2301752" y="2548588"/>
                  <a:pt x="2300997" y="2555025"/>
                  <a:pt x="2293913" y="2568840"/>
                </a:cubicBezTo>
                <a:cubicBezTo>
                  <a:pt x="2274547" y="2606609"/>
                  <a:pt x="2221202" y="2606673"/>
                  <a:pt x="2199045" y="2568955"/>
                </a:cubicBezTo>
                <a:cubicBezTo>
                  <a:pt x="2192412" y="2557663"/>
                  <a:pt x="2191704" y="2548986"/>
                  <a:pt x="2189518" y="2452102"/>
                </a:cubicBezTo>
                <a:cubicBezTo>
                  <a:pt x="2184639" y="2235911"/>
                  <a:pt x="2158103" y="2105352"/>
                  <a:pt x="2110256" y="2062122"/>
                </a:cubicBezTo>
                <a:cubicBezTo>
                  <a:pt x="2096284" y="2049499"/>
                  <a:pt x="2128490" y="2058445"/>
                  <a:pt x="1749356" y="1961866"/>
                </a:cubicBezTo>
                <a:lnTo>
                  <a:pt x="1554504" y="1912229"/>
                </a:lnTo>
                <a:lnTo>
                  <a:pt x="1376105" y="2090325"/>
                </a:lnTo>
                <a:cubicBezTo>
                  <a:pt x="1221839" y="2244327"/>
                  <a:pt x="1195791" y="2268921"/>
                  <a:pt x="1183559" y="2272127"/>
                </a:cubicBezTo>
                <a:cubicBezTo>
                  <a:pt x="1169526" y="2275806"/>
                  <a:pt x="1155789" y="2273838"/>
                  <a:pt x="1141279" y="2266073"/>
                </a:cubicBezTo>
                <a:cubicBezTo>
                  <a:pt x="1136064" y="2263281"/>
                  <a:pt x="950919" y="2073915"/>
                  <a:pt x="808620" y="1925829"/>
                </a:cubicBezTo>
                <a:lnTo>
                  <a:pt x="795684" y="1912367"/>
                </a:lnTo>
                <a:lnTo>
                  <a:pt x="769953" y="1918205"/>
                </a:lnTo>
                <a:cubicBezTo>
                  <a:pt x="713473" y="1931020"/>
                  <a:pt x="400178" y="2009314"/>
                  <a:pt x="311669" y="2032734"/>
                </a:cubicBezTo>
                <a:lnTo>
                  <a:pt x="217484" y="2057655"/>
                </a:lnTo>
                <a:lnTo>
                  <a:pt x="201769" y="2073476"/>
                </a:lnTo>
                <a:cubicBezTo>
                  <a:pt x="152590" y="2122989"/>
                  <a:pt x="121894" y="2247159"/>
                  <a:pt x="111190" y="2439892"/>
                </a:cubicBezTo>
                <a:cubicBezTo>
                  <a:pt x="109218" y="2475388"/>
                  <a:pt x="107604" y="2517933"/>
                  <a:pt x="107603" y="2534438"/>
                </a:cubicBezTo>
                <a:cubicBezTo>
                  <a:pt x="107601" y="2559814"/>
                  <a:pt x="106389" y="2566228"/>
                  <a:pt x="99752" y="2575980"/>
                </a:cubicBezTo>
                <a:cubicBezTo>
                  <a:pt x="81520" y="2602770"/>
                  <a:pt x="54591" y="2610330"/>
                  <a:pt x="27628" y="2596228"/>
                </a:cubicBezTo>
                <a:close/>
                <a:moveTo>
                  <a:pt x="1124450" y="1652651"/>
                </a:moveTo>
                <a:cubicBezTo>
                  <a:pt x="1067951" y="1645745"/>
                  <a:pt x="1010803" y="1628108"/>
                  <a:pt x="966266" y="1603831"/>
                </a:cubicBezTo>
                <a:cubicBezTo>
                  <a:pt x="904429" y="1570125"/>
                  <a:pt x="830793" y="1505663"/>
                  <a:pt x="767454" y="1429789"/>
                </a:cubicBezTo>
                <a:cubicBezTo>
                  <a:pt x="709938" y="1360891"/>
                  <a:pt x="670888" y="1289391"/>
                  <a:pt x="623747" y="1166665"/>
                </a:cubicBezTo>
                <a:lnTo>
                  <a:pt x="607029" y="1123140"/>
                </a:lnTo>
                <a:lnTo>
                  <a:pt x="591905" y="1119244"/>
                </a:lnTo>
                <a:cubicBezTo>
                  <a:pt x="533158" y="1104109"/>
                  <a:pt x="478379" y="1045026"/>
                  <a:pt x="439081" y="954416"/>
                </a:cubicBezTo>
                <a:cubicBezTo>
                  <a:pt x="422291" y="915703"/>
                  <a:pt x="405678" y="863941"/>
                  <a:pt x="400502" y="834216"/>
                </a:cubicBezTo>
                <a:cubicBezTo>
                  <a:pt x="395896" y="807764"/>
                  <a:pt x="399763" y="782069"/>
                  <a:pt x="411292" y="762528"/>
                </a:cubicBezTo>
                <a:lnTo>
                  <a:pt x="418197" y="750825"/>
                </a:lnTo>
                <a:lnTo>
                  <a:pt x="406432" y="734568"/>
                </a:lnTo>
                <a:cubicBezTo>
                  <a:pt x="348662" y="654740"/>
                  <a:pt x="335964" y="568188"/>
                  <a:pt x="367912" y="472007"/>
                </a:cubicBezTo>
                <a:cubicBezTo>
                  <a:pt x="403248" y="365630"/>
                  <a:pt x="487526" y="275596"/>
                  <a:pt x="609283" y="214151"/>
                </a:cubicBezTo>
                <a:cubicBezTo>
                  <a:pt x="641110" y="198089"/>
                  <a:pt x="649583" y="191670"/>
                  <a:pt x="682538" y="158652"/>
                </a:cubicBezTo>
                <a:cubicBezTo>
                  <a:pt x="769343" y="71682"/>
                  <a:pt x="878831" y="23166"/>
                  <a:pt x="1030265" y="4567"/>
                </a:cubicBezTo>
                <a:cubicBezTo>
                  <a:pt x="1084141" y="-2049"/>
                  <a:pt x="1197129" y="-1358"/>
                  <a:pt x="1243196" y="5870"/>
                </a:cubicBezTo>
                <a:cubicBezTo>
                  <a:pt x="1326843" y="18995"/>
                  <a:pt x="1415377" y="45262"/>
                  <a:pt x="1480747" y="76349"/>
                </a:cubicBezTo>
                <a:cubicBezTo>
                  <a:pt x="1637928" y="151095"/>
                  <a:pt x="1735835" y="290563"/>
                  <a:pt x="1766100" y="482835"/>
                </a:cubicBezTo>
                <a:cubicBezTo>
                  <a:pt x="1774152" y="533989"/>
                  <a:pt x="1779611" y="623403"/>
                  <a:pt x="1777336" y="666854"/>
                </a:cubicBezTo>
                <a:lnTo>
                  <a:pt x="1775280" y="706100"/>
                </a:lnTo>
                <a:lnTo>
                  <a:pt x="1797705" y="706100"/>
                </a:lnTo>
                <a:cubicBezTo>
                  <a:pt x="1870732" y="706100"/>
                  <a:pt x="1916655" y="759096"/>
                  <a:pt x="1904602" y="829462"/>
                </a:cubicBezTo>
                <a:cubicBezTo>
                  <a:pt x="1898310" y="866190"/>
                  <a:pt x="1875940" y="929993"/>
                  <a:pt x="1854048" y="973646"/>
                </a:cubicBezTo>
                <a:cubicBezTo>
                  <a:pt x="1812997" y="1055505"/>
                  <a:pt x="1764541" y="1102615"/>
                  <a:pt x="1709185" y="1114487"/>
                </a:cubicBezTo>
                <a:cubicBezTo>
                  <a:pt x="1694758" y="1117581"/>
                  <a:pt x="1691571" y="1119710"/>
                  <a:pt x="1689622" y="1127557"/>
                </a:cubicBezTo>
                <a:cubicBezTo>
                  <a:pt x="1683998" y="1150197"/>
                  <a:pt x="1639636" y="1256198"/>
                  <a:pt x="1617470" y="1299963"/>
                </a:cubicBezTo>
                <a:cubicBezTo>
                  <a:pt x="1547515" y="1438082"/>
                  <a:pt x="1436958" y="1565019"/>
                  <a:pt x="1344204" y="1613716"/>
                </a:cubicBezTo>
                <a:cubicBezTo>
                  <a:pt x="1283198" y="1645745"/>
                  <a:pt x="1195329" y="1661313"/>
                  <a:pt x="1124451" y="1652650"/>
                </a:cubicBezTo>
                <a:close/>
                <a:moveTo>
                  <a:pt x="1232488" y="1538070"/>
                </a:moveTo>
                <a:cubicBezTo>
                  <a:pt x="1282854" y="1527401"/>
                  <a:pt x="1337799" y="1493221"/>
                  <a:pt x="1383095" y="1444382"/>
                </a:cubicBezTo>
                <a:cubicBezTo>
                  <a:pt x="1427333" y="1396685"/>
                  <a:pt x="1481978" y="1320664"/>
                  <a:pt x="1512567" y="1264262"/>
                </a:cubicBezTo>
                <a:cubicBezTo>
                  <a:pt x="1533154" y="1226303"/>
                  <a:pt x="1567248" y="1144806"/>
                  <a:pt x="1587585" y="1084942"/>
                </a:cubicBezTo>
                <a:cubicBezTo>
                  <a:pt x="1612333" y="1012093"/>
                  <a:pt x="1626327" y="998798"/>
                  <a:pt x="1672217" y="1004532"/>
                </a:cubicBezTo>
                <a:cubicBezTo>
                  <a:pt x="1688270" y="1006538"/>
                  <a:pt x="1692472" y="1005755"/>
                  <a:pt x="1701955" y="999003"/>
                </a:cubicBezTo>
                <a:cubicBezTo>
                  <a:pt x="1728425" y="980154"/>
                  <a:pt x="1763026" y="919372"/>
                  <a:pt x="1784026" y="854833"/>
                </a:cubicBezTo>
                <a:cubicBezTo>
                  <a:pt x="1797798" y="812507"/>
                  <a:pt x="1794965" y="808884"/>
                  <a:pt x="1767161" y="833260"/>
                </a:cubicBezTo>
                <a:cubicBezTo>
                  <a:pt x="1730827" y="865114"/>
                  <a:pt x="1701494" y="870655"/>
                  <a:pt x="1677242" y="850247"/>
                </a:cubicBezTo>
                <a:cubicBezTo>
                  <a:pt x="1658256" y="834270"/>
                  <a:pt x="1655368" y="824433"/>
                  <a:pt x="1658063" y="784901"/>
                </a:cubicBezTo>
                <a:cubicBezTo>
                  <a:pt x="1660373" y="751001"/>
                  <a:pt x="1660162" y="749422"/>
                  <a:pt x="1652337" y="742223"/>
                </a:cubicBezTo>
                <a:cubicBezTo>
                  <a:pt x="1596099" y="690478"/>
                  <a:pt x="1448559" y="647575"/>
                  <a:pt x="1276192" y="632842"/>
                </a:cubicBezTo>
                <a:cubicBezTo>
                  <a:pt x="1215547" y="627658"/>
                  <a:pt x="1075818" y="628610"/>
                  <a:pt x="1012511" y="634638"/>
                </a:cubicBezTo>
                <a:cubicBezTo>
                  <a:pt x="853058" y="649821"/>
                  <a:pt x="732540" y="683926"/>
                  <a:pt x="664917" y="733003"/>
                </a:cubicBezTo>
                <a:cubicBezTo>
                  <a:pt x="637681" y="752769"/>
                  <a:pt x="633670" y="760783"/>
                  <a:pt x="636097" y="790583"/>
                </a:cubicBezTo>
                <a:cubicBezTo>
                  <a:pt x="637924" y="813004"/>
                  <a:pt x="637225" y="817585"/>
                  <a:pt x="630149" y="829580"/>
                </a:cubicBezTo>
                <a:cubicBezTo>
                  <a:pt x="620564" y="845825"/>
                  <a:pt x="602808" y="856107"/>
                  <a:pt x="584338" y="856107"/>
                </a:cubicBezTo>
                <a:cubicBezTo>
                  <a:pt x="576623" y="856107"/>
                  <a:pt x="558812" y="850888"/>
                  <a:pt x="542704" y="843907"/>
                </a:cubicBezTo>
                <a:cubicBezTo>
                  <a:pt x="527221" y="837197"/>
                  <a:pt x="514006" y="832254"/>
                  <a:pt x="513338" y="832923"/>
                </a:cubicBezTo>
                <a:cubicBezTo>
                  <a:pt x="512669" y="833593"/>
                  <a:pt x="517776" y="850463"/>
                  <a:pt x="524686" y="870415"/>
                </a:cubicBezTo>
                <a:cubicBezTo>
                  <a:pt x="543241" y="923985"/>
                  <a:pt x="566063" y="965613"/>
                  <a:pt x="591037" y="991442"/>
                </a:cubicBezTo>
                <a:lnTo>
                  <a:pt x="612269" y="1013401"/>
                </a:lnTo>
                <a:lnTo>
                  <a:pt x="634880" y="1011084"/>
                </a:lnTo>
                <a:cubicBezTo>
                  <a:pt x="674690" y="1007005"/>
                  <a:pt x="687078" y="1018298"/>
                  <a:pt x="707874" y="1077627"/>
                </a:cubicBezTo>
                <a:cubicBezTo>
                  <a:pt x="737419" y="1161915"/>
                  <a:pt x="784486" y="1264584"/>
                  <a:pt x="814223" y="1309613"/>
                </a:cubicBezTo>
                <a:cubicBezTo>
                  <a:pt x="834537" y="1340375"/>
                  <a:pt x="863541" y="1374563"/>
                  <a:pt x="904685" y="1416244"/>
                </a:cubicBezTo>
                <a:cubicBezTo>
                  <a:pt x="973576" y="1486037"/>
                  <a:pt x="1034085" y="1523393"/>
                  <a:pt x="1101776" y="1537922"/>
                </a:cubicBezTo>
                <a:cubicBezTo>
                  <a:pt x="1132210" y="1544454"/>
                  <a:pt x="1201979" y="1544533"/>
                  <a:pt x="1232488" y="1538061"/>
                </a:cubicBezTo>
                <a:close/>
                <a:moveTo>
                  <a:pt x="843506" y="1022683"/>
                </a:moveTo>
                <a:cubicBezTo>
                  <a:pt x="826752" y="1014234"/>
                  <a:pt x="812244" y="991974"/>
                  <a:pt x="812244" y="974716"/>
                </a:cubicBezTo>
                <a:cubicBezTo>
                  <a:pt x="812244" y="957458"/>
                  <a:pt x="826752" y="935198"/>
                  <a:pt x="843506" y="926749"/>
                </a:cubicBezTo>
                <a:cubicBezTo>
                  <a:pt x="857981" y="919449"/>
                  <a:pt x="863608" y="918900"/>
                  <a:pt x="923871" y="918900"/>
                </a:cubicBezTo>
                <a:cubicBezTo>
                  <a:pt x="984134" y="918900"/>
                  <a:pt x="989761" y="919449"/>
                  <a:pt x="1004235" y="926749"/>
                </a:cubicBezTo>
                <a:cubicBezTo>
                  <a:pt x="1020990" y="935198"/>
                  <a:pt x="1035497" y="957458"/>
                  <a:pt x="1035497" y="974716"/>
                </a:cubicBezTo>
                <a:cubicBezTo>
                  <a:pt x="1035497" y="991974"/>
                  <a:pt x="1020990" y="1014234"/>
                  <a:pt x="1004235" y="1022683"/>
                </a:cubicBezTo>
                <a:cubicBezTo>
                  <a:pt x="989761" y="1029982"/>
                  <a:pt x="984134" y="1030532"/>
                  <a:pt x="923871" y="1030532"/>
                </a:cubicBezTo>
                <a:cubicBezTo>
                  <a:pt x="863608" y="1030532"/>
                  <a:pt x="857981" y="1029982"/>
                  <a:pt x="843506" y="1022683"/>
                </a:cubicBezTo>
                <a:close/>
                <a:moveTo>
                  <a:pt x="1290013" y="1022683"/>
                </a:moveTo>
                <a:cubicBezTo>
                  <a:pt x="1273258" y="1014234"/>
                  <a:pt x="1258751" y="991974"/>
                  <a:pt x="1258751" y="974716"/>
                </a:cubicBezTo>
                <a:cubicBezTo>
                  <a:pt x="1258751" y="957458"/>
                  <a:pt x="1273258" y="935198"/>
                  <a:pt x="1290013" y="926749"/>
                </a:cubicBezTo>
                <a:cubicBezTo>
                  <a:pt x="1304487" y="919449"/>
                  <a:pt x="1310115" y="918900"/>
                  <a:pt x="1370378" y="918900"/>
                </a:cubicBezTo>
                <a:cubicBezTo>
                  <a:pt x="1430640" y="918900"/>
                  <a:pt x="1436267" y="919449"/>
                  <a:pt x="1450742" y="926749"/>
                </a:cubicBezTo>
                <a:cubicBezTo>
                  <a:pt x="1467497" y="935198"/>
                  <a:pt x="1482004" y="957458"/>
                  <a:pt x="1482004" y="974716"/>
                </a:cubicBezTo>
                <a:cubicBezTo>
                  <a:pt x="1482004" y="991974"/>
                  <a:pt x="1467497" y="1014234"/>
                  <a:pt x="1450742" y="1022683"/>
                </a:cubicBezTo>
                <a:cubicBezTo>
                  <a:pt x="1436267" y="1029982"/>
                  <a:pt x="1430640" y="1030532"/>
                  <a:pt x="1370378" y="1030532"/>
                </a:cubicBezTo>
                <a:cubicBezTo>
                  <a:pt x="1310115" y="1030532"/>
                  <a:pt x="1304487" y="1029982"/>
                  <a:pt x="1290013" y="1022683"/>
                </a:cubicBezTo>
                <a:close/>
                <a:moveTo>
                  <a:pt x="545078" y="700987"/>
                </a:moveTo>
                <a:cubicBezTo>
                  <a:pt x="554092" y="684250"/>
                  <a:pt x="585182" y="653129"/>
                  <a:pt x="609111" y="636892"/>
                </a:cubicBezTo>
                <a:cubicBezTo>
                  <a:pt x="688783" y="582829"/>
                  <a:pt x="820025" y="544233"/>
                  <a:pt x="986661" y="525858"/>
                </a:cubicBezTo>
                <a:cubicBezTo>
                  <a:pt x="1025893" y="521533"/>
                  <a:pt x="1070883" y="519873"/>
                  <a:pt x="1150613" y="519812"/>
                </a:cubicBezTo>
                <a:cubicBezTo>
                  <a:pt x="1258177" y="519719"/>
                  <a:pt x="1297003" y="522095"/>
                  <a:pt x="1380197" y="533806"/>
                </a:cubicBezTo>
                <a:cubicBezTo>
                  <a:pt x="1401905" y="536862"/>
                  <a:pt x="1420528" y="538501"/>
                  <a:pt x="1421581" y="537448"/>
                </a:cubicBezTo>
                <a:cubicBezTo>
                  <a:pt x="1425435" y="533594"/>
                  <a:pt x="1407849" y="483859"/>
                  <a:pt x="1393676" y="458530"/>
                </a:cubicBezTo>
                <a:cubicBezTo>
                  <a:pt x="1374110" y="423564"/>
                  <a:pt x="1319574" y="368101"/>
                  <a:pt x="1278773" y="341673"/>
                </a:cubicBezTo>
                <a:cubicBezTo>
                  <a:pt x="1185688" y="281377"/>
                  <a:pt x="1068362" y="249242"/>
                  <a:pt x="941312" y="249242"/>
                </a:cubicBezTo>
                <a:cubicBezTo>
                  <a:pt x="702387" y="249242"/>
                  <a:pt x="500521" y="369520"/>
                  <a:pt x="464982" y="533056"/>
                </a:cubicBezTo>
                <a:cubicBezTo>
                  <a:pt x="452494" y="590518"/>
                  <a:pt x="467777" y="641026"/>
                  <a:pt x="512380" y="689705"/>
                </a:cubicBezTo>
                <a:cubicBezTo>
                  <a:pt x="524159" y="702560"/>
                  <a:pt x="534869" y="713078"/>
                  <a:pt x="536182" y="713078"/>
                </a:cubicBezTo>
                <a:cubicBezTo>
                  <a:pt x="537494" y="713078"/>
                  <a:pt x="541498" y="707637"/>
                  <a:pt x="545078" y="700987"/>
                </a:cubicBezTo>
                <a:close/>
                <a:moveTo>
                  <a:pt x="1663538" y="552606"/>
                </a:moveTo>
                <a:cubicBezTo>
                  <a:pt x="1648520" y="388639"/>
                  <a:pt x="1590268" y="276171"/>
                  <a:pt x="1482456" y="202985"/>
                </a:cubicBezTo>
                <a:cubicBezTo>
                  <a:pt x="1421884" y="161868"/>
                  <a:pt x="1308106" y="124408"/>
                  <a:pt x="1208173" y="112679"/>
                </a:cubicBezTo>
                <a:cubicBezTo>
                  <a:pt x="1138009" y="104445"/>
                  <a:pt x="1007804" y="113822"/>
                  <a:pt x="948300" y="131397"/>
                </a:cubicBezTo>
                <a:cubicBezTo>
                  <a:pt x="932974" y="135923"/>
                  <a:pt x="933958" y="136127"/>
                  <a:pt x="991288" y="140294"/>
                </a:cubicBezTo>
                <a:cubicBezTo>
                  <a:pt x="1252603" y="159288"/>
                  <a:pt x="1456158" y="286425"/>
                  <a:pt x="1519053" y="469927"/>
                </a:cubicBezTo>
                <a:cubicBezTo>
                  <a:pt x="1525731" y="489409"/>
                  <a:pt x="1537663" y="549011"/>
                  <a:pt x="1537797" y="563555"/>
                </a:cubicBezTo>
                <a:cubicBezTo>
                  <a:pt x="1537808" y="564781"/>
                  <a:pt x="1552666" y="570901"/>
                  <a:pt x="1570814" y="577157"/>
                </a:cubicBezTo>
                <a:cubicBezTo>
                  <a:pt x="1588962" y="583413"/>
                  <a:pt x="1617610" y="595084"/>
                  <a:pt x="1634476" y="603092"/>
                </a:cubicBezTo>
                <a:lnTo>
                  <a:pt x="1665142" y="617652"/>
                </a:lnTo>
                <a:lnTo>
                  <a:pt x="1666335" y="606932"/>
                </a:lnTo>
                <a:cubicBezTo>
                  <a:pt x="1666993" y="601036"/>
                  <a:pt x="1665733" y="576590"/>
                  <a:pt x="1663537" y="552606"/>
                </a:cubicBezTo>
                <a:close/>
              </a:path>
            </a:pathLst>
          </a:custGeom>
          <a:solidFill>
            <a:schemeClr val="accent1">
              <a:lumMod val="75000"/>
            </a:schemeClr>
          </a:solidFill>
          <a:ln w="23087" cap="flat">
            <a:noFill/>
            <a:prstDash val="solid"/>
            <a:miter/>
          </a:ln>
        </p:spPr>
        <p:txBody>
          <a:bodyPr rtlCol="0" anchor="ctr"/>
          <a:lstStyle/>
          <a:p>
            <a:endParaRPr lang="en-US"/>
          </a:p>
        </p:txBody>
      </p:sp>
    </p:spTree>
    <p:extLst>
      <p:ext uri="{BB962C8B-B14F-4D97-AF65-F5344CB8AC3E}">
        <p14:creationId xmlns:p14="http://schemas.microsoft.com/office/powerpoint/2010/main" val="10297825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Figura a mano libera: forma 73">
            <a:extLst>
              <a:ext uri="{FF2B5EF4-FFF2-40B4-BE49-F238E27FC236}">
                <a16:creationId xmlns:a16="http://schemas.microsoft.com/office/drawing/2014/main" id="{ECF8689A-D2F2-8ECE-1CCB-992139217CDD}"/>
              </a:ext>
            </a:extLst>
          </p:cNvPr>
          <p:cNvSpPr/>
          <p:nvPr/>
        </p:nvSpPr>
        <p:spPr>
          <a:xfrm>
            <a:off x="4062408" y="3005138"/>
            <a:ext cx="1412504" cy="1048031"/>
          </a:xfrm>
          <a:custGeom>
            <a:avLst/>
            <a:gdLst>
              <a:gd name="connsiteX0" fmla="*/ 422732 w 1412504"/>
              <a:gd name="connsiteY0" fmla="*/ 468744 h 942298"/>
              <a:gd name="connsiteX1" fmla="*/ 395949 w 1412504"/>
              <a:gd name="connsiteY1" fmla="*/ 492648 h 942298"/>
              <a:gd name="connsiteX2" fmla="*/ 244995 w 1412504"/>
              <a:gd name="connsiteY2" fmla="*/ 787979 h 942298"/>
              <a:gd name="connsiteX3" fmla="*/ 168386 w 1412504"/>
              <a:gd name="connsiteY3" fmla="*/ 912077 h 942298"/>
              <a:gd name="connsiteX4" fmla="*/ 6404 w 1412504"/>
              <a:gd name="connsiteY4" fmla="*/ 778597 h 942298"/>
              <a:gd name="connsiteX5" fmla="*/ 412984 w 1412504"/>
              <a:gd name="connsiteY5" fmla="*/ 7987 h 942298"/>
              <a:gd name="connsiteX6" fmla="*/ 464385 w 1412504"/>
              <a:gd name="connsiteY6" fmla="*/ 24071 h 942298"/>
              <a:gd name="connsiteX7" fmla="*/ 892235 w 1412504"/>
              <a:gd name="connsiteY7" fmla="*/ 51773 h 942298"/>
              <a:gd name="connsiteX8" fmla="*/ 1001634 w 1412504"/>
              <a:gd name="connsiteY8" fmla="*/ 8434 h 942298"/>
              <a:gd name="connsiteX9" fmla="*/ 1406836 w 1412504"/>
              <a:gd name="connsiteY9" fmla="*/ 770219 h 942298"/>
              <a:gd name="connsiteX10" fmla="*/ 1383302 w 1412504"/>
              <a:gd name="connsiteY10" fmla="*/ 912188 h 942298"/>
              <a:gd name="connsiteX11" fmla="*/ 1213245 w 1412504"/>
              <a:gd name="connsiteY11" fmla="*/ 864381 h 942298"/>
              <a:gd name="connsiteX12" fmla="*/ 1036000 w 1412504"/>
              <a:gd name="connsiteY12" fmla="*/ 529843 h 942298"/>
              <a:gd name="connsiteX13" fmla="*/ 990704 w 1412504"/>
              <a:gd name="connsiteY13" fmla="*/ 477010 h 942298"/>
              <a:gd name="connsiteX14" fmla="*/ 997991 w 1412504"/>
              <a:gd name="connsiteY14" fmla="*/ 506275 h 942298"/>
              <a:gd name="connsiteX15" fmla="*/ 997991 w 1412504"/>
              <a:gd name="connsiteY15" fmla="*/ 807415 h 942298"/>
              <a:gd name="connsiteX16" fmla="*/ 986962 w 1412504"/>
              <a:gd name="connsiteY16" fmla="*/ 819925 h 942298"/>
              <a:gd name="connsiteX17" fmla="*/ 433859 w 1412504"/>
              <a:gd name="connsiteY17" fmla="*/ 819925 h 942298"/>
              <a:gd name="connsiteX18" fmla="*/ 422831 w 1412504"/>
              <a:gd name="connsiteY18" fmla="*/ 807415 h 942298"/>
              <a:gd name="connsiteX19" fmla="*/ 422831 w 1412504"/>
              <a:gd name="connsiteY19" fmla="*/ 468633 h 942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12504" h="942298">
                <a:moveTo>
                  <a:pt x="422732" y="468744"/>
                </a:moveTo>
                <a:cubicBezTo>
                  <a:pt x="407273" y="465617"/>
                  <a:pt x="402645" y="480808"/>
                  <a:pt x="395949" y="492648"/>
                </a:cubicBezTo>
                <a:cubicBezTo>
                  <a:pt x="343169" y="585358"/>
                  <a:pt x="298169" y="692477"/>
                  <a:pt x="244995" y="787979"/>
                </a:cubicBezTo>
                <a:cubicBezTo>
                  <a:pt x="229141" y="816574"/>
                  <a:pt x="187489" y="895098"/>
                  <a:pt x="168386" y="912077"/>
                </a:cubicBezTo>
                <a:cubicBezTo>
                  <a:pt x="82520" y="988590"/>
                  <a:pt x="-27864" y="894428"/>
                  <a:pt x="6404" y="778597"/>
                </a:cubicBezTo>
                <a:lnTo>
                  <a:pt x="412984" y="7987"/>
                </a:lnTo>
                <a:cubicBezTo>
                  <a:pt x="441146" y="-13683"/>
                  <a:pt x="447448" y="14577"/>
                  <a:pt x="464385" y="24071"/>
                </a:cubicBezTo>
                <a:cubicBezTo>
                  <a:pt x="584222" y="91091"/>
                  <a:pt x="765603" y="99133"/>
                  <a:pt x="892235" y="51773"/>
                </a:cubicBezTo>
                <a:cubicBezTo>
                  <a:pt x="921185" y="40938"/>
                  <a:pt x="983319" y="-11114"/>
                  <a:pt x="1001634" y="8434"/>
                </a:cubicBezTo>
                <a:lnTo>
                  <a:pt x="1406836" y="770219"/>
                </a:lnTo>
                <a:cubicBezTo>
                  <a:pt x="1414812" y="816127"/>
                  <a:pt x="1419735" y="881024"/>
                  <a:pt x="1383302" y="912188"/>
                </a:cubicBezTo>
                <a:cubicBezTo>
                  <a:pt x="1313389" y="972170"/>
                  <a:pt x="1257261" y="935422"/>
                  <a:pt x="1213245" y="864381"/>
                </a:cubicBezTo>
                <a:cubicBezTo>
                  <a:pt x="1149732" y="762065"/>
                  <a:pt x="1097740" y="636739"/>
                  <a:pt x="1036000" y="529843"/>
                </a:cubicBezTo>
                <a:cubicBezTo>
                  <a:pt x="1024184" y="509291"/>
                  <a:pt x="1026547" y="478574"/>
                  <a:pt x="990704" y="477010"/>
                </a:cubicBezTo>
                <a:cubicBezTo>
                  <a:pt x="986175" y="488962"/>
                  <a:pt x="997991" y="501807"/>
                  <a:pt x="997991" y="506275"/>
                </a:cubicBezTo>
                <a:lnTo>
                  <a:pt x="997991" y="807415"/>
                </a:lnTo>
                <a:lnTo>
                  <a:pt x="986962" y="819925"/>
                </a:lnTo>
                <a:lnTo>
                  <a:pt x="433859" y="819925"/>
                </a:lnTo>
                <a:lnTo>
                  <a:pt x="422831" y="807415"/>
                </a:lnTo>
                <a:lnTo>
                  <a:pt x="422831" y="468633"/>
                </a:lnTo>
                <a:close/>
              </a:path>
            </a:pathLst>
          </a:custGeom>
          <a:solidFill>
            <a:srgbClr val="D9D9D9"/>
          </a:solidFill>
          <a:ln w="9791" cap="flat">
            <a:noFill/>
            <a:prstDash val="solid"/>
            <a:miter/>
          </a:ln>
        </p:spPr>
        <p:txBody>
          <a:bodyPr rtlCol="0" anchor="ctr"/>
          <a:lstStyle/>
          <a:p>
            <a:endParaRPr lang="it-IT"/>
          </a:p>
        </p:txBody>
      </p:sp>
      <p:sp>
        <p:nvSpPr>
          <p:cNvPr id="71" name="Figura a mano libera: forma 70">
            <a:extLst>
              <a:ext uri="{FF2B5EF4-FFF2-40B4-BE49-F238E27FC236}">
                <a16:creationId xmlns:a16="http://schemas.microsoft.com/office/drawing/2014/main" id="{1082E001-97EA-0454-5F6C-DD32D4D538A7}"/>
              </a:ext>
            </a:extLst>
          </p:cNvPr>
          <p:cNvSpPr/>
          <p:nvPr/>
        </p:nvSpPr>
        <p:spPr>
          <a:xfrm>
            <a:off x="2601908" y="3005138"/>
            <a:ext cx="1412504" cy="1048031"/>
          </a:xfrm>
          <a:custGeom>
            <a:avLst/>
            <a:gdLst>
              <a:gd name="connsiteX0" fmla="*/ 422732 w 1412504"/>
              <a:gd name="connsiteY0" fmla="*/ 468744 h 942298"/>
              <a:gd name="connsiteX1" fmla="*/ 395949 w 1412504"/>
              <a:gd name="connsiteY1" fmla="*/ 492648 h 942298"/>
              <a:gd name="connsiteX2" fmla="*/ 244995 w 1412504"/>
              <a:gd name="connsiteY2" fmla="*/ 787979 h 942298"/>
              <a:gd name="connsiteX3" fmla="*/ 168386 w 1412504"/>
              <a:gd name="connsiteY3" fmla="*/ 912077 h 942298"/>
              <a:gd name="connsiteX4" fmla="*/ 6404 w 1412504"/>
              <a:gd name="connsiteY4" fmla="*/ 778597 h 942298"/>
              <a:gd name="connsiteX5" fmla="*/ 412984 w 1412504"/>
              <a:gd name="connsiteY5" fmla="*/ 7987 h 942298"/>
              <a:gd name="connsiteX6" fmla="*/ 464385 w 1412504"/>
              <a:gd name="connsiteY6" fmla="*/ 24071 h 942298"/>
              <a:gd name="connsiteX7" fmla="*/ 892235 w 1412504"/>
              <a:gd name="connsiteY7" fmla="*/ 51773 h 942298"/>
              <a:gd name="connsiteX8" fmla="*/ 1001634 w 1412504"/>
              <a:gd name="connsiteY8" fmla="*/ 8434 h 942298"/>
              <a:gd name="connsiteX9" fmla="*/ 1406836 w 1412504"/>
              <a:gd name="connsiteY9" fmla="*/ 770219 h 942298"/>
              <a:gd name="connsiteX10" fmla="*/ 1383302 w 1412504"/>
              <a:gd name="connsiteY10" fmla="*/ 912188 h 942298"/>
              <a:gd name="connsiteX11" fmla="*/ 1213245 w 1412504"/>
              <a:gd name="connsiteY11" fmla="*/ 864381 h 942298"/>
              <a:gd name="connsiteX12" fmla="*/ 1036000 w 1412504"/>
              <a:gd name="connsiteY12" fmla="*/ 529843 h 942298"/>
              <a:gd name="connsiteX13" fmla="*/ 990704 w 1412504"/>
              <a:gd name="connsiteY13" fmla="*/ 477010 h 942298"/>
              <a:gd name="connsiteX14" fmla="*/ 997991 w 1412504"/>
              <a:gd name="connsiteY14" fmla="*/ 506275 h 942298"/>
              <a:gd name="connsiteX15" fmla="*/ 997991 w 1412504"/>
              <a:gd name="connsiteY15" fmla="*/ 807415 h 942298"/>
              <a:gd name="connsiteX16" fmla="*/ 986962 w 1412504"/>
              <a:gd name="connsiteY16" fmla="*/ 819925 h 942298"/>
              <a:gd name="connsiteX17" fmla="*/ 433859 w 1412504"/>
              <a:gd name="connsiteY17" fmla="*/ 819925 h 942298"/>
              <a:gd name="connsiteX18" fmla="*/ 422831 w 1412504"/>
              <a:gd name="connsiteY18" fmla="*/ 807415 h 942298"/>
              <a:gd name="connsiteX19" fmla="*/ 422831 w 1412504"/>
              <a:gd name="connsiteY19" fmla="*/ 468633 h 942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12504" h="942298">
                <a:moveTo>
                  <a:pt x="422732" y="468744"/>
                </a:moveTo>
                <a:cubicBezTo>
                  <a:pt x="407273" y="465617"/>
                  <a:pt x="402645" y="480808"/>
                  <a:pt x="395949" y="492648"/>
                </a:cubicBezTo>
                <a:cubicBezTo>
                  <a:pt x="343169" y="585358"/>
                  <a:pt x="298169" y="692477"/>
                  <a:pt x="244995" y="787979"/>
                </a:cubicBezTo>
                <a:cubicBezTo>
                  <a:pt x="229141" y="816574"/>
                  <a:pt x="187489" y="895098"/>
                  <a:pt x="168386" y="912077"/>
                </a:cubicBezTo>
                <a:cubicBezTo>
                  <a:pt x="82520" y="988590"/>
                  <a:pt x="-27864" y="894428"/>
                  <a:pt x="6404" y="778597"/>
                </a:cubicBezTo>
                <a:lnTo>
                  <a:pt x="412984" y="7987"/>
                </a:lnTo>
                <a:cubicBezTo>
                  <a:pt x="441146" y="-13683"/>
                  <a:pt x="447448" y="14577"/>
                  <a:pt x="464385" y="24071"/>
                </a:cubicBezTo>
                <a:cubicBezTo>
                  <a:pt x="584222" y="91091"/>
                  <a:pt x="765603" y="99133"/>
                  <a:pt x="892235" y="51773"/>
                </a:cubicBezTo>
                <a:cubicBezTo>
                  <a:pt x="921185" y="40938"/>
                  <a:pt x="983319" y="-11114"/>
                  <a:pt x="1001634" y="8434"/>
                </a:cubicBezTo>
                <a:lnTo>
                  <a:pt x="1406836" y="770219"/>
                </a:lnTo>
                <a:cubicBezTo>
                  <a:pt x="1414812" y="816127"/>
                  <a:pt x="1419735" y="881024"/>
                  <a:pt x="1383302" y="912188"/>
                </a:cubicBezTo>
                <a:cubicBezTo>
                  <a:pt x="1313389" y="972170"/>
                  <a:pt x="1257261" y="935422"/>
                  <a:pt x="1213245" y="864381"/>
                </a:cubicBezTo>
                <a:cubicBezTo>
                  <a:pt x="1149732" y="762065"/>
                  <a:pt x="1097740" y="636739"/>
                  <a:pt x="1036000" y="529843"/>
                </a:cubicBezTo>
                <a:cubicBezTo>
                  <a:pt x="1024184" y="509291"/>
                  <a:pt x="1026547" y="478574"/>
                  <a:pt x="990704" y="477010"/>
                </a:cubicBezTo>
                <a:cubicBezTo>
                  <a:pt x="986175" y="488962"/>
                  <a:pt x="997991" y="501807"/>
                  <a:pt x="997991" y="506275"/>
                </a:cubicBezTo>
                <a:lnTo>
                  <a:pt x="997991" y="807415"/>
                </a:lnTo>
                <a:lnTo>
                  <a:pt x="986962" y="819925"/>
                </a:lnTo>
                <a:lnTo>
                  <a:pt x="433859" y="819925"/>
                </a:lnTo>
                <a:lnTo>
                  <a:pt x="422831" y="807415"/>
                </a:lnTo>
                <a:lnTo>
                  <a:pt x="422831" y="468633"/>
                </a:lnTo>
                <a:close/>
              </a:path>
            </a:pathLst>
          </a:custGeom>
          <a:solidFill>
            <a:srgbClr val="D9D9D9"/>
          </a:solidFill>
          <a:ln w="9791" cap="flat">
            <a:noFill/>
            <a:prstDash val="solid"/>
            <a:miter/>
          </a:ln>
        </p:spPr>
        <p:txBody>
          <a:bodyPr rtlCol="0" anchor="ctr"/>
          <a:lstStyle/>
          <a:p>
            <a:endParaRPr lang="it-IT"/>
          </a:p>
        </p:txBody>
      </p:sp>
      <p:sp>
        <p:nvSpPr>
          <p:cNvPr id="72" name="Figura a mano libera: forma 71">
            <a:extLst>
              <a:ext uri="{FF2B5EF4-FFF2-40B4-BE49-F238E27FC236}">
                <a16:creationId xmlns:a16="http://schemas.microsoft.com/office/drawing/2014/main" id="{1CC093CE-4C28-2081-DC0D-9D5664A3E9F2}"/>
              </a:ext>
            </a:extLst>
          </p:cNvPr>
          <p:cNvSpPr/>
          <p:nvPr/>
        </p:nvSpPr>
        <p:spPr>
          <a:xfrm>
            <a:off x="3001742" y="3938588"/>
            <a:ext cx="612837" cy="1239927"/>
          </a:xfrm>
          <a:custGeom>
            <a:avLst/>
            <a:gdLst>
              <a:gd name="connsiteX0" fmla="*/ 587137 w 612837"/>
              <a:gd name="connsiteY0" fmla="*/ 0 h 1197343"/>
              <a:gd name="connsiteX1" fmla="*/ 597870 w 612837"/>
              <a:gd name="connsiteY1" fmla="*/ 130017 h 1197343"/>
              <a:gd name="connsiteX2" fmla="*/ 612838 w 612837"/>
              <a:gd name="connsiteY2" fmla="*/ 1074765 h 1197343"/>
              <a:gd name="connsiteX3" fmla="*/ 364202 w 612837"/>
              <a:gd name="connsiteY3" fmla="*/ 1064266 h 1197343"/>
              <a:gd name="connsiteX4" fmla="*/ 355143 w 612837"/>
              <a:gd name="connsiteY4" fmla="*/ 505772 h 1197343"/>
              <a:gd name="connsiteX5" fmla="*/ 266717 w 612837"/>
              <a:gd name="connsiteY5" fmla="*/ 489911 h 1197343"/>
              <a:gd name="connsiteX6" fmla="*/ 222012 w 612837"/>
              <a:gd name="connsiteY6" fmla="*/ 1133519 h 1197343"/>
              <a:gd name="connsiteX7" fmla="*/ 4198 w 612837"/>
              <a:gd name="connsiteY7" fmla="*/ 1104589 h 1197343"/>
              <a:gd name="connsiteX8" fmla="*/ 22907 w 612837"/>
              <a:gd name="connsiteY8" fmla="*/ 0 h 1197343"/>
              <a:gd name="connsiteX9" fmla="*/ 587039 w 612837"/>
              <a:gd name="connsiteY9" fmla="*/ 0 h 1197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2837" h="1197343">
                <a:moveTo>
                  <a:pt x="587137" y="0"/>
                </a:moveTo>
                <a:cubicBezTo>
                  <a:pt x="606240" y="6702"/>
                  <a:pt x="596689" y="104550"/>
                  <a:pt x="597870" y="130017"/>
                </a:cubicBezTo>
                <a:cubicBezTo>
                  <a:pt x="613231" y="443556"/>
                  <a:pt x="607816" y="760110"/>
                  <a:pt x="612838" y="1074765"/>
                </a:cubicBezTo>
                <a:cubicBezTo>
                  <a:pt x="589796" y="1259739"/>
                  <a:pt x="404969" y="1218187"/>
                  <a:pt x="364202" y="1064266"/>
                </a:cubicBezTo>
                <a:cubicBezTo>
                  <a:pt x="326390" y="921403"/>
                  <a:pt x="373360" y="662820"/>
                  <a:pt x="355143" y="505772"/>
                </a:cubicBezTo>
                <a:cubicBezTo>
                  <a:pt x="345395" y="421998"/>
                  <a:pt x="277844" y="410381"/>
                  <a:pt x="266717" y="489911"/>
                </a:cubicBezTo>
                <a:cubicBezTo>
                  <a:pt x="244069" y="651651"/>
                  <a:pt x="308370" y="1007858"/>
                  <a:pt x="222012" y="1133519"/>
                </a:cubicBezTo>
                <a:cubicBezTo>
                  <a:pt x="159977" y="1223883"/>
                  <a:pt x="36988" y="1220197"/>
                  <a:pt x="4198" y="1104589"/>
                </a:cubicBezTo>
                <a:cubicBezTo>
                  <a:pt x="-9391" y="735201"/>
                  <a:pt x="13553" y="367377"/>
                  <a:pt x="22907" y="0"/>
                </a:cubicBezTo>
                <a:lnTo>
                  <a:pt x="587039" y="0"/>
                </a:lnTo>
                <a:close/>
              </a:path>
            </a:pathLst>
          </a:custGeom>
          <a:solidFill>
            <a:srgbClr val="D9D9D9"/>
          </a:solidFill>
          <a:ln w="9791" cap="flat">
            <a:noFill/>
            <a:prstDash val="solid"/>
            <a:miter/>
          </a:ln>
        </p:spPr>
        <p:txBody>
          <a:bodyPr rtlCol="0" anchor="ctr"/>
          <a:lstStyle/>
          <a:p>
            <a:endParaRPr lang="it-IT"/>
          </a:p>
        </p:txBody>
      </p:sp>
      <p:sp>
        <p:nvSpPr>
          <p:cNvPr id="73" name="Figura a mano libera: forma 72">
            <a:extLst>
              <a:ext uri="{FF2B5EF4-FFF2-40B4-BE49-F238E27FC236}">
                <a16:creationId xmlns:a16="http://schemas.microsoft.com/office/drawing/2014/main" id="{A7884C4B-4331-304D-D95E-A050FF08824F}"/>
              </a:ext>
            </a:extLst>
          </p:cNvPr>
          <p:cNvSpPr/>
          <p:nvPr/>
        </p:nvSpPr>
        <p:spPr>
          <a:xfrm>
            <a:off x="2997457" y="2357363"/>
            <a:ext cx="621407" cy="609676"/>
          </a:xfrm>
          <a:custGeom>
            <a:avLst/>
            <a:gdLst>
              <a:gd name="connsiteX0" fmla="*/ 560646 w 621407"/>
              <a:gd name="connsiteY0" fmla="*/ 136794 h 697857"/>
              <a:gd name="connsiteX1" fmla="*/ 308958 w 621407"/>
              <a:gd name="connsiteY1" fmla="*/ 697857 h 697857"/>
              <a:gd name="connsiteX2" fmla="*/ 79721 w 621407"/>
              <a:gd name="connsiteY2" fmla="*/ 111886 h 697857"/>
              <a:gd name="connsiteX3" fmla="*/ 560646 w 621407"/>
              <a:gd name="connsiteY3" fmla="*/ 136794 h 697857"/>
            </a:gdLst>
            <a:ahLst/>
            <a:cxnLst>
              <a:cxn ang="0">
                <a:pos x="connsiteX0" y="connsiteY0"/>
              </a:cxn>
              <a:cxn ang="0">
                <a:pos x="connsiteX1" y="connsiteY1"/>
              </a:cxn>
              <a:cxn ang="0">
                <a:pos x="connsiteX2" y="connsiteY2"/>
              </a:cxn>
              <a:cxn ang="0">
                <a:pos x="connsiteX3" y="connsiteY3"/>
              </a:cxn>
            </a:cxnLst>
            <a:rect l="l" t="t" r="r" b="b"/>
            <a:pathLst>
              <a:path w="621407" h="697857">
                <a:moveTo>
                  <a:pt x="560646" y="136794"/>
                </a:moveTo>
                <a:cubicBezTo>
                  <a:pt x="710418" y="369240"/>
                  <a:pt x="566948" y="697857"/>
                  <a:pt x="308958" y="697857"/>
                </a:cubicBezTo>
                <a:cubicBezTo>
                  <a:pt x="37182" y="697857"/>
                  <a:pt x="-96638" y="341985"/>
                  <a:pt x="79721" y="111886"/>
                </a:cubicBezTo>
                <a:cubicBezTo>
                  <a:pt x="202315" y="-48067"/>
                  <a:pt x="450852" y="-33658"/>
                  <a:pt x="560646" y="136794"/>
                </a:cubicBezTo>
                <a:close/>
              </a:path>
            </a:pathLst>
          </a:custGeom>
          <a:solidFill>
            <a:srgbClr val="D9D9D9"/>
          </a:solidFill>
          <a:ln w="9791" cap="flat">
            <a:noFill/>
            <a:prstDash val="solid"/>
            <a:miter/>
          </a:ln>
        </p:spPr>
        <p:txBody>
          <a:bodyPr rtlCol="0" anchor="ctr"/>
          <a:lstStyle/>
          <a:p>
            <a:endParaRPr lang="it-IT"/>
          </a:p>
        </p:txBody>
      </p:sp>
      <p:sp>
        <p:nvSpPr>
          <p:cNvPr id="69" name="Figura a mano libera: forma 68">
            <a:extLst>
              <a:ext uri="{FF2B5EF4-FFF2-40B4-BE49-F238E27FC236}">
                <a16:creationId xmlns:a16="http://schemas.microsoft.com/office/drawing/2014/main" id="{ED93C64E-1375-7DD7-6F16-C82072F3B234}"/>
              </a:ext>
            </a:extLst>
          </p:cNvPr>
          <p:cNvSpPr/>
          <p:nvPr/>
        </p:nvSpPr>
        <p:spPr>
          <a:xfrm>
            <a:off x="1541135" y="3938588"/>
            <a:ext cx="612837" cy="1239927"/>
          </a:xfrm>
          <a:custGeom>
            <a:avLst/>
            <a:gdLst>
              <a:gd name="connsiteX0" fmla="*/ 587137 w 612837"/>
              <a:gd name="connsiteY0" fmla="*/ 0 h 1197343"/>
              <a:gd name="connsiteX1" fmla="*/ 597870 w 612837"/>
              <a:gd name="connsiteY1" fmla="*/ 130017 h 1197343"/>
              <a:gd name="connsiteX2" fmla="*/ 612838 w 612837"/>
              <a:gd name="connsiteY2" fmla="*/ 1074765 h 1197343"/>
              <a:gd name="connsiteX3" fmla="*/ 364202 w 612837"/>
              <a:gd name="connsiteY3" fmla="*/ 1064266 h 1197343"/>
              <a:gd name="connsiteX4" fmla="*/ 355143 w 612837"/>
              <a:gd name="connsiteY4" fmla="*/ 505772 h 1197343"/>
              <a:gd name="connsiteX5" fmla="*/ 266717 w 612837"/>
              <a:gd name="connsiteY5" fmla="*/ 489911 h 1197343"/>
              <a:gd name="connsiteX6" fmla="*/ 222012 w 612837"/>
              <a:gd name="connsiteY6" fmla="*/ 1133519 h 1197343"/>
              <a:gd name="connsiteX7" fmla="*/ 4198 w 612837"/>
              <a:gd name="connsiteY7" fmla="*/ 1104589 h 1197343"/>
              <a:gd name="connsiteX8" fmla="*/ 22907 w 612837"/>
              <a:gd name="connsiteY8" fmla="*/ 0 h 1197343"/>
              <a:gd name="connsiteX9" fmla="*/ 587039 w 612837"/>
              <a:gd name="connsiteY9" fmla="*/ 0 h 1197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2837" h="1197343">
                <a:moveTo>
                  <a:pt x="587137" y="0"/>
                </a:moveTo>
                <a:cubicBezTo>
                  <a:pt x="606240" y="6702"/>
                  <a:pt x="596689" y="104550"/>
                  <a:pt x="597870" y="130017"/>
                </a:cubicBezTo>
                <a:cubicBezTo>
                  <a:pt x="613231" y="443556"/>
                  <a:pt x="607816" y="760110"/>
                  <a:pt x="612838" y="1074765"/>
                </a:cubicBezTo>
                <a:cubicBezTo>
                  <a:pt x="589796" y="1259739"/>
                  <a:pt x="404969" y="1218187"/>
                  <a:pt x="364202" y="1064266"/>
                </a:cubicBezTo>
                <a:cubicBezTo>
                  <a:pt x="326390" y="921403"/>
                  <a:pt x="373360" y="662820"/>
                  <a:pt x="355143" y="505772"/>
                </a:cubicBezTo>
                <a:cubicBezTo>
                  <a:pt x="345395" y="421998"/>
                  <a:pt x="277844" y="410381"/>
                  <a:pt x="266717" y="489911"/>
                </a:cubicBezTo>
                <a:cubicBezTo>
                  <a:pt x="244069" y="651651"/>
                  <a:pt x="308370" y="1007858"/>
                  <a:pt x="222012" y="1133519"/>
                </a:cubicBezTo>
                <a:cubicBezTo>
                  <a:pt x="159977" y="1223883"/>
                  <a:pt x="36988" y="1220197"/>
                  <a:pt x="4198" y="1104589"/>
                </a:cubicBezTo>
                <a:cubicBezTo>
                  <a:pt x="-9391" y="735201"/>
                  <a:pt x="13553" y="367377"/>
                  <a:pt x="22907" y="0"/>
                </a:cubicBezTo>
                <a:lnTo>
                  <a:pt x="587039" y="0"/>
                </a:lnTo>
                <a:close/>
              </a:path>
            </a:pathLst>
          </a:custGeom>
          <a:solidFill>
            <a:schemeClr val="bg1">
              <a:lumMod val="85000"/>
            </a:schemeClr>
          </a:solidFill>
          <a:ln w="9791" cap="flat">
            <a:noFill/>
            <a:prstDash val="solid"/>
            <a:miter/>
          </a:ln>
        </p:spPr>
        <p:txBody>
          <a:bodyPr rtlCol="0" anchor="ctr"/>
          <a:lstStyle/>
          <a:p>
            <a:endParaRPr lang="it-IT"/>
          </a:p>
        </p:txBody>
      </p:sp>
      <p:graphicFrame>
        <p:nvGraphicFramePr>
          <p:cNvPr id="19" name="GR1">
            <a:extLst>
              <a:ext uri="{FF2B5EF4-FFF2-40B4-BE49-F238E27FC236}">
                <a16:creationId xmlns:a16="http://schemas.microsoft.com/office/drawing/2014/main" id="{1477AD5E-BBF3-ED47-CE5B-E35900EF3B78}"/>
              </a:ext>
            </a:extLst>
          </p:cNvPr>
          <p:cNvGraphicFramePr/>
          <p:nvPr>
            <p:extLst>
              <p:ext uri="{D42A27DB-BD31-4B8C-83A1-F6EECF244321}">
                <p14:modId xmlns:p14="http://schemas.microsoft.com/office/powerpoint/2010/main" val="2586008462"/>
              </p:ext>
            </p:extLst>
          </p:nvPr>
        </p:nvGraphicFramePr>
        <p:xfrm>
          <a:off x="-106045" y="1773918"/>
          <a:ext cx="7698104" cy="4233182"/>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 Placeholder 10">
            <a:extLst>
              <a:ext uri="{FF2B5EF4-FFF2-40B4-BE49-F238E27FC236}">
                <a16:creationId xmlns:a16="http://schemas.microsoft.com/office/drawing/2014/main" id="{AA6F2B5D-9AE6-E5A5-F4F3-443DDD7E0869}"/>
              </a:ext>
            </a:extLst>
          </p:cNvPr>
          <p:cNvSpPr>
            <a:spLocks noGrp="1"/>
          </p:cNvSpPr>
          <p:nvPr>
            <p:ph type="body" sz="quarter" idx="19"/>
          </p:nvPr>
        </p:nvSpPr>
        <p:spPr>
          <a:xfrm>
            <a:off x="7175500" y="3077308"/>
            <a:ext cx="3735780" cy="942867"/>
          </a:xfrm>
        </p:spPr>
        <p:txBody>
          <a:bodyPr/>
          <a:lstStyle/>
          <a:p>
            <a:pPr lvl="1"/>
            <a:r>
              <a:rPr lang="en-US" sz="2000" dirty="0"/>
              <a:t>From birth to age 3 years, wheezing induced by respiratory syncytial virus (RSV and/or RV) was associated </a:t>
            </a:r>
            <a:r>
              <a:rPr lang="en-US" sz="2000" b="1" dirty="0">
                <a:solidFill>
                  <a:schemeClr val="accent2"/>
                </a:solidFill>
              </a:rPr>
              <a:t>with increased asthma risk at age 6 years</a:t>
            </a:r>
            <a:r>
              <a:rPr lang="en-US" sz="2000" baseline="30000" dirty="0">
                <a:solidFill>
                  <a:schemeClr val="tx1"/>
                </a:solidFill>
              </a:rPr>
              <a:t>1</a:t>
            </a:r>
          </a:p>
        </p:txBody>
      </p:sp>
      <p:sp>
        <p:nvSpPr>
          <p:cNvPr id="14" name="Title 13">
            <a:extLst>
              <a:ext uri="{FF2B5EF4-FFF2-40B4-BE49-F238E27FC236}">
                <a16:creationId xmlns:a16="http://schemas.microsoft.com/office/drawing/2014/main" id="{D99A12DC-16D1-80F3-B9C3-22447DC543DB}"/>
              </a:ext>
            </a:extLst>
          </p:cNvPr>
          <p:cNvSpPr>
            <a:spLocks noGrp="1"/>
          </p:cNvSpPr>
          <p:nvPr>
            <p:ph type="title"/>
          </p:nvPr>
        </p:nvSpPr>
        <p:spPr>
          <a:xfrm>
            <a:off x="371475" y="530428"/>
            <a:ext cx="11449049" cy="353302"/>
          </a:xfrm>
        </p:spPr>
        <p:txBody>
          <a:bodyPr/>
          <a:lstStyle/>
          <a:p>
            <a:r>
              <a:rPr lang="en-US" dirty="0"/>
              <a:t>Viral-induced wheezing in infancy and early childhood is associated</a:t>
            </a:r>
            <a:br>
              <a:rPr lang="en-US" dirty="0"/>
            </a:br>
            <a:r>
              <a:rPr lang="en-US" dirty="0"/>
              <a:t>with subsequent development of asthma</a:t>
            </a:r>
          </a:p>
        </p:txBody>
      </p:sp>
      <p:sp>
        <p:nvSpPr>
          <p:cNvPr id="10" name="Segnaposto testo 9">
            <a:extLst>
              <a:ext uri="{FF2B5EF4-FFF2-40B4-BE49-F238E27FC236}">
                <a16:creationId xmlns:a16="http://schemas.microsoft.com/office/drawing/2014/main" id="{ED9A4B0E-D142-F669-CF3A-D3E060A537F9}"/>
              </a:ext>
            </a:extLst>
          </p:cNvPr>
          <p:cNvSpPr>
            <a:spLocks noGrp="1"/>
          </p:cNvSpPr>
          <p:nvPr>
            <p:ph type="body" sz="quarter" idx="20"/>
          </p:nvPr>
        </p:nvSpPr>
        <p:spPr>
          <a:xfrm>
            <a:off x="371475" y="6007100"/>
            <a:ext cx="10183813" cy="722313"/>
          </a:xfrm>
        </p:spPr>
        <p:txBody>
          <a:bodyPr/>
          <a:lstStyle/>
          <a:p>
            <a:r>
              <a:rPr lang="en-US" dirty="0"/>
              <a:t>Visual adapted from Jackson DJ, et al. 2008.</a:t>
            </a:r>
            <a:r>
              <a:rPr lang="en-US" baseline="30000" dirty="0"/>
              <a:t>1</a:t>
            </a:r>
            <a:endParaRPr lang="en-US" dirty="0"/>
          </a:p>
          <a:p>
            <a:r>
              <a:rPr lang="en-US" dirty="0"/>
              <a:t>*P&lt;0.05 vs neither; </a:t>
            </a:r>
            <a:r>
              <a:rPr lang="en-US" baseline="30000" dirty="0"/>
              <a:t>Ɨ</a:t>
            </a:r>
            <a:r>
              <a:rPr lang="en-US" dirty="0"/>
              <a:t>P&lt;0.05 vs RSV only.</a:t>
            </a:r>
          </a:p>
          <a:p>
            <a:r>
              <a:rPr lang="en-US" dirty="0"/>
              <a:t>OR, odds ratio; RSV, respiratory syncytial virus; RTI, respiratory tract infection; RV, rhinovirus.</a:t>
            </a:r>
          </a:p>
          <a:p>
            <a:r>
              <a:rPr lang="en-US" dirty="0"/>
              <a:t>1. Jackson DJ, et al. Am J Respir Crit Care Med. 2008;178:667-672.</a:t>
            </a:r>
          </a:p>
        </p:txBody>
      </p:sp>
      <p:sp>
        <p:nvSpPr>
          <p:cNvPr id="45" name="CasellaDiTesto 44">
            <a:extLst>
              <a:ext uri="{FF2B5EF4-FFF2-40B4-BE49-F238E27FC236}">
                <a16:creationId xmlns:a16="http://schemas.microsoft.com/office/drawing/2014/main" id="{A1FB8CE4-5A45-7332-AD65-26B0E7944EDB}"/>
              </a:ext>
            </a:extLst>
          </p:cNvPr>
          <p:cNvSpPr txBox="1"/>
          <p:nvPr/>
        </p:nvSpPr>
        <p:spPr>
          <a:xfrm rot="16200000">
            <a:off x="-968168" y="3645364"/>
            <a:ext cx="2879725" cy="288000"/>
          </a:xfrm>
          <a:prstGeom prst="rect">
            <a:avLst/>
          </a:prstGeom>
          <a:noFill/>
        </p:spPr>
        <p:txBody>
          <a:bodyPr wrap="none" lIns="0" tIns="0" rIns="0" bIns="0" rtlCol="0" anchor="ctr" anchorCtr="0">
            <a:noAutofit/>
          </a:bodyPr>
          <a:lstStyle/>
          <a:p>
            <a:pPr algn="ctr">
              <a:lnSpc>
                <a:spcPct val="80000"/>
              </a:lnSpc>
            </a:pPr>
            <a:r>
              <a:rPr lang="en-GB" sz="1400" b="1" dirty="0">
                <a:solidFill>
                  <a:schemeClr val="accent6"/>
                </a:solidFill>
              </a:rPr>
              <a:t>Asthma at 6 years</a:t>
            </a:r>
          </a:p>
        </p:txBody>
      </p:sp>
      <p:sp>
        <p:nvSpPr>
          <p:cNvPr id="50" name="Content Placeholder 5">
            <a:extLst>
              <a:ext uri="{FF2B5EF4-FFF2-40B4-BE49-F238E27FC236}">
                <a16:creationId xmlns:a16="http://schemas.microsoft.com/office/drawing/2014/main" id="{E5D7F4E6-F9C5-A0FF-06A5-C493793AADD1}"/>
              </a:ext>
            </a:extLst>
          </p:cNvPr>
          <p:cNvSpPr txBox="1">
            <a:spLocks/>
          </p:cNvSpPr>
          <p:nvPr/>
        </p:nvSpPr>
        <p:spPr>
          <a:xfrm>
            <a:off x="1497100" y="2158313"/>
            <a:ext cx="688849" cy="165666"/>
          </a:xfrm>
          <a:prstGeom prst="rect">
            <a:avLst/>
          </a:prstGeom>
          <a:noFill/>
          <a:ln>
            <a:noFill/>
          </a:ln>
        </p:spPr>
        <p:txBody>
          <a:bodyPr vert="horz" lIns="0" tIns="0" rIns="0" bIns="0" rtlCol="0" anchor="ctr" anchorCtr="0"/>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85000"/>
              </a:lnSpc>
              <a:buClrTx/>
              <a:buSzTx/>
              <a:buFontTx/>
              <a:buNone/>
              <a:tabLst/>
              <a:defRPr/>
            </a:pPr>
            <a:r>
              <a:rPr kumimoji="0" lang="en-GB" sz="1200" b="0" i="0" u="none" strike="noStrike" kern="1200" cap="none" spc="0" normalizeH="0" baseline="0" noProof="0" dirty="0">
                <a:ln>
                  <a:noFill/>
                </a:ln>
                <a:solidFill>
                  <a:schemeClr val="tx1"/>
                </a:solidFill>
                <a:effectLst/>
                <a:uLnTx/>
                <a:uFillTx/>
                <a:latin typeface="Calibri" panose="020F0502020204030204"/>
                <a:ea typeface="+mn-ea"/>
                <a:cs typeface="+mn-cs"/>
              </a:rPr>
              <a:t>OR=1.0</a:t>
            </a:r>
          </a:p>
        </p:txBody>
      </p:sp>
      <p:sp>
        <p:nvSpPr>
          <p:cNvPr id="51" name="Content Placeholder 5">
            <a:extLst>
              <a:ext uri="{FF2B5EF4-FFF2-40B4-BE49-F238E27FC236}">
                <a16:creationId xmlns:a16="http://schemas.microsoft.com/office/drawing/2014/main" id="{F2A60ECD-8CAD-26FD-FC69-33CB2A0F607E}"/>
              </a:ext>
            </a:extLst>
          </p:cNvPr>
          <p:cNvSpPr txBox="1">
            <a:spLocks/>
          </p:cNvSpPr>
          <p:nvPr/>
        </p:nvSpPr>
        <p:spPr>
          <a:xfrm>
            <a:off x="2963736" y="2158313"/>
            <a:ext cx="688849" cy="165666"/>
          </a:xfrm>
          <a:prstGeom prst="rect">
            <a:avLst/>
          </a:prstGeom>
          <a:noFill/>
          <a:ln>
            <a:noFill/>
          </a:ln>
        </p:spPr>
        <p:txBody>
          <a:bodyPr vert="horz" lIns="0" tIns="0" rIns="0" bIns="0" rtlCol="0" anchor="ctr" anchorCtr="0"/>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85000"/>
              </a:lnSpc>
              <a:buClrTx/>
              <a:buSzTx/>
              <a:buFontTx/>
              <a:buNone/>
              <a:tabLst/>
              <a:defRPr/>
            </a:pPr>
            <a:r>
              <a:rPr kumimoji="0" lang="en-GB" sz="1200" b="0" i="0" u="none" strike="noStrike" kern="1200" cap="none" spc="0" normalizeH="0" baseline="0" noProof="0" dirty="0">
                <a:ln>
                  <a:noFill/>
                </a:ln>
                <a:solidFill>
                  <a:schemeClr val="tx1"/>
                </a:solidFill>
                <a:effectLst/>
                <a:uLnTx/>
                <a:uFillTx/>
                <a:latin typeface="Calibri" panose="020F0502020204030204"/>
                <a:ea typeface="+mn-ea"/>
                <a:cs typeface="+mn-cs"/>
              </a:rPr>
              <a:t>OR=2.6*</a:t>
            </a:r>
          </a:p>
        </p:txBody>
      </p:sp>
      <p:sp>
        <p:nvSpPr>
          <p:cNvPr id="53" name="Content Placeholder 5">
            <a:extLst>
              <a:ext uri="{FF2B5EF4-FFF2-40B4-BE49-F238E27FC236}">
                <a16:creationId xmlns:a16="http://schemas.microsoft.com/office/drawing/2014/main" id="{EB1FEB08-36B4-8BC9-B5E7-5AF3E59DF893}"/>
              </a:ext>
            </a:extLst>
          </p:cNvPr>
          <p:cNvSpPr txBox="1">
            <a:spLocks/>
          </p:cNvSpPr>
          <p:nvPr/>
        </p:nvSpPr>
        <p:spPr>
          <a:xfrm>
            <a:off x="4424236" y="2158313"/>
            <a:ext cx="688849" cy="165666"/>
          </a:xfrm>
          <a:prstGeom prst="rect">
            <a:avLst/>
          </a:prstGeom>
          <a:noFill/>
          <a:ln>
            <a:noFill/>
          </a:ln>
        </p:spPr>
        <p:txBody>
          <a:bodyPr vert="horz" lIns="0" tIns="0" rIns="0" bIns="0" rtlCol="0" anchor="ctr" anchorCtr="0"/>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85000"/>
              </a:lnSpc>
              <a:buClrTx/>
              <a:buSzTx/>
              <a:buFontTx/>
              <a:buNone/>
              <a:tabLst/>
              <a:defRPr/>
            </a:pPr>
            <a:r>
              <a:rPr kumimoji="0" lang="en-GB" sz="1200" b="0" i="0" u="none" strike="noStrike" kern="1200" cap="none" spc="0" normalizeH="0" baseline="0" noProof="0" dirty="0">
                <a:ln>
                  <a:noFill/>
                </a:ln>
                <a:solidFill>
                  <a:schemeClr val="tx1"/>
                </a:solidFill>
                <a:effectLst/>
                <a:uLnTx/>
                <a:uFillTx/>
                <a:latin typeface="Calibri" panose="020F0502020204030204"/>
                <a:ea typeface="+mn-ea"/>
                <a:cs typeface="+mn-cs"/>
              </a:rPr>
              <a:t>OR=9.8*</a:t>
            </a:r>
            <a:r>
              <a:rPr kumimoji="0" lang="en-GB" sz="1200" b="0" i="0" u="none" strike="noStrike" kern="1200" cap="none" spc="0" normalizeH="0" baseline="30000" noProof="0" dirty="0">
                <a:ln>
                  <a:noFill/>
                </a:ln>
                <a:solidFill>
                  <a:schemeClr val="tx1"/>
                </a:solidFill>
                <a:effectLst/>
                <a:uLnTx/>
                <a:uFillTx/>
                <a:latin typeface="Calibri" panose="020F0502020204030204"/>
                <a:ea typeface="+mn-ea"/>
                <a:cs typeface="+mn-cs"/>
              </a:rPr>
              <a:t>†</a:t>
            </a:r>
          </a:p>
        </p:txBody>
      </p:sp>
      <p:sp>
        <p:nvSpPr>
          <p:cNvPr id="54" name="Content Placeholder 5">
            <a:extLst>
              <a:ext uri="{FF2B5EF4-FFF2-40B4-BE49-F238E27FC236}">
                <a16:creationId xmlns:a16="http://schemas.microsoft.com/office/drawing/2014/main" id="{4230C01D-6931-A04D-B237-B92A5E8311B4}"/>
              </a:ext>
            </a:extLst>
          </p:cNvPr>
          <p:cNvSpPr txBox="1">
            <a:spLocks/>
          </p:cNvSpPr>
          <p:nvPr/>
        </p:nvSpPr>
        <p:spPr>
          <a:xfrm>
            <a:off x="5858631" y="2158313"/>
            <a:ext cx="770674" cy="165666"/>
          </a:xfrm>
          <a:prstGeom prst="rect">
            <a:avLst/>
          </a:prstGeom>
          <a:noFill/>
          <a:ln>
            <a:noFill/>
          </a:ln>
        </p:spPr>
        <p:txBody>
          <a:bodyPr vert="horz" lIns="0" tIns="0" rIns="0" bIns="0" rtlCol="0" anchor="ctr" anchorCtr="0"/>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85000"/>
              </a:lnSpc>
              <a:buClrTx/>
              <a:buSzTx/>
              <a:buFontTx/>
              <a:buNone/>
              <a:tabLst/>
              <a:defRPr/>
            </a:pPr>
            <a:r>
              <a:rPr kumimoji="0" lang="en-GB" sz="1200" b="0" i="0" u="none" strike="noStrike" kern="1200" cap="none" spc="0" normalizeH="0" baseline="0" noProof="0" dirty="0">
                <a:ln>
                  <a:noFill/>
                </a:ln>
                <a:solidFill>
                  <a:schemeClr val="tx1"/>
                </a:solidFill>
                <a:effectLst/>
                <a:uLnTx/>
                <a:uFillTx/>
                <a:latin typeface="Calibri" panose="020F0502020204030204"/>
                <a:ea typeface="+mn-ea"/>
                <a:cs typeface="+mn-cs"/>
              </a:rPr>
              <a:t>OR=10.0*</a:t>
            </a:r>
            <a:r>
              <a:rPr kumimoji="0" lang="en-GB" sz="1200" b="0" i="0" u="none" strike="noStrike" kern="1200" cap="none" spc="0" normalizeH="0" baseline="30000" noProof="0" dirty="0">
                <a:ln>
                  <a:noFill/>
                </a:ln>
                <a:solidFill>
                  <a:schemeClr val="tx1"/>
                </a:solidFill>
                <a:effectLst/>
                <a:uLnTx/>
                <a:uFillTx/>
                <a:latin typeface="Calibri" panose="020F0502020204030204"/>
                <a:ea typeface="+mn-ea"/>
                <a:cs typeface="+mn-cs"/>
              </a:rPr>
              <a:t>†</a:t>
            </a:r>
            <a:endParaRPr kumimoji="0" lang="en-GB" sz="12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68" name="Figura a mano libera: forma 67">
            <a:extLst>
              <a:ext uri="{FF2B5EF4-FFF2-40B4-BE49-F238E27FC236}">
                <a16:creationId xmlns:a16="http://schemas.microsoft.com/office/drawing/2014/main" id="{78913B3D-4D63-A76B-43F5-9A37CDD67847}"/>
              </a:ext>
            </a:extLst>
          </p:cNvPr>
          <p:cNvSpPr/>
          <p:nvPr/>
        </p:nvSpPr>
        <p:spPr>
          <a:xfrm>
            <a:off x="1141408" y="3005138"/>
            <a:ext cx="1412504" cy="1048031"/>
          </a:xfrm>
          <a:custGeom>
            <a:avLst/>
            <a:gdLst>
              <a:gd name="connsiteX0" fmla="*/ 422732 w 1412504"/>
              <a:gd name="connsiteY0" fmla="*/ 468744 h 942298"/>
              <a:gd name="connsiteX1" fmla="*/ 395949 w 1412504"/>
              <a:gd name="connsiteY1" fmla="*/ 492648 h 942298"/>
              <a:gd name="connsiteX2" fmla="*/ 244995 w 1412504"/>
              <a:gd name="connsiteY2" fmla="*/ 787979 h 942298"/>
              <a:gd name="connsiteX3" fmla="*/ 168386 w 1412504"/>
              <a:gd name="connsiteY3" fmla="*/ 912077 h 942298"/>
              <a:gd name="connsiteX4" fmla="*/ 6404 w 1412504"/>
              <a:gd name="connsiteY4" fmla="*/ 778597 h 942298"/>
              <a:gd name="connsiteX5" fmla="*/ 412984 w 1412504"/>
              <a:gd name="connsiteY5" fmla="*/ 7987 h 942298"/>
              <a:gd name="connsiteX6" fmla="*/ 464385 w 1412504"/>
              <a:gd name="connsiteY6" fmla="*/ 24071 h 942298"/>
              <a:gd name="connsiteX7" fmla="*/ 892235 w 1412504"/>
              <a:gd name="connsiteY7" fmla="*/ 51773 h 942298"/>
              <a:gd name="connsiteX8" fmla="*/ 1001634 w 1412504"/>
              <a:gd name="connsiteY8" fmla="*/ 8434 h 942298"/>
              <a:gd name="connsiteX9" fmla="*/ 1406836 w 1412504"/>
              <a:gd name="connsiteY9" fmla="*/ 770219 h 942298"/>
              <a:gd name="connsiteX10" fmla="*/ 1383302 w 1412504"/>
              <a:gd name="connsiteY10" fmla="*/ 912188 h 942298"/>
              <a:gd name="connsiteX11" fmla="*/ 1213245 w 1412504"/>
              <a:gd name="connsiteY11" fmla="*/ 864381 h 942298"/>
              <a:gd name="connsiteX12" fmla="*/ 1036000 w 1412504"/>
              <a:gd name="connsiteY12" fmla="*/ 529843 h 942298"/>
              <a:gd name="connsiteX13" fmla="*/ 990704 w 1412504"/>
              <a:gd name="connsiteY13" fmla="*/ 477010 h 942298"/>
              <a:gd name="connsiteX14" fmla="*/ 997991 w 1412504"/>
              <a:gd name="connsiteY14" fmla="*/ 506275 h 942298"/>
              <a:gd name="connsiteX15" fmla="*/ 997991 w 1412504"/>
              <a:gd name="connsiteY15" fmla="*/ 807415 h 942298"/>
              <a:gd name="connsiteX16" fmla="*/ 986962 w 1412504"/>
              <a:gd name="connsiteY16" fmla="*/ 819925 h 942298"/>
              <a:gd name="connsiteX17" fmla="*/ 433859 w 1412504"/>
              <a:gd name="connsiteY17" fmla="*/ 819925 h 942298"/>
              <a:gd name="connsiteX18" fmla="*/ 422831 w 1412504"/>
              <a:gd name="connsiteY18" fmla="*/ 807415 h 942298"/>
              <a:gd name="connsiteX19" fmla="*/ 422831 w 1412504"/>
              <a:gd name="connsiteY19" fmla="*/ 468633 h 942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12504" h="942298">
                <a:moveTo>
                  <a:pt x="422732" y="468744"/>
                </a:moveTo>
                <a:cubicBezTo>
                  <a:pt x="407273" y="465617"/>
                  <a:pt x="402645" y="480808"/>
                  <a:pt x="395949" y="492648"/>
                </a:cubicBezTo>
                <a:cubicBezTo>
                  <a:pt x="343169" y="585358"/>
                  <a:pt x="298169" y="692477"/>
                  <a:pt x="244995" y="787979"/>
                </a:cubicBezTo>
                <a:cubicBezTo>
                  <a:pt x="229141" y="816574"/>
                  <a:pt x="187489" y="895098"/>
                  <a:pt x="168386" y="912077"/>
                </a:cubicBezTo>
                <a:cubicBezTo>
                  <a:pt x="82520" y="988590"/>
                  <a:pt x="-27864" y="894428"/>
                  <a:pt x="6404" y="778597"/>
                </a:cubicBezTo>
                <a:lnTo>
                  <a:pt x="412984" y="7987"/>
                </a:lnTo>
                <a:cubicBezTo>
                  <a:pt x="441146" y="-13683"/>
                  <a:pt x="447448" y="14577"/>
                  <a:pt x="464385" y="24071"/>
                </a:cubicBezTo>
                <a:cubicBezTo>
                  <a:pt x="584222" y="91091"/>
                  <a:pt x="765603" y="99133"/>
                  <a:pt x="892235" y="51773"/>
                </a:cubicBezTo>
                <a:cubicBezTo>
                  <a:pt x="921185" y="40938"/>
                  <a:pt x="983319" y="-11114"/>
                  <a:pt x="1001634" y="8434"/>
                </a:cubicBezTo>
                <a:lnTo>
                  <a:pt x="1406836" y="770219"/>
                </a:lnTo>
                <a:cubicBezTo>
                  <a:pt x="1414812" y="816127"/>
                  <a:pt x="1419735" y="881024"/>
                  <a:pt x="1383302" y="912188"/>
                </a:cubicBezTo>
                <a:cubicBezTo>
                  <a:pt x="1313389" y="972170"/>
                  <a:pt x="1257261" y="935422"/>
                  <a:pt x="1213245" y="864381"/>
                </a:cubicBezTo>
                <a:cubicBezTo>
                  <a:pt x="1149732" y="762065"/>
                  <a:pt x="1097740" y="636739"/>
                  <a:pt x="1036000" y="529843"/>
                </a:cubicBezTo>
                <a:cubicBezTo>
                  <a:pt x="1024184" y="509291"/>
                  <a:pt x="1026547" y="478574"/>
                  <a:pt x="990704" y="477010"/>
                </a:cubicBezTo>
                <a:cubicBezTo>
                  <a:pt x="986175" y="488962"/>
                  <a:pt x="997991" y="501807"/>
                  <a:pt x="997991" y="506275"/>
                </a:cubicBezTo>
                <a:lnTo>
                  <a:pt x="997991" y="807415"/>
                </a:lnTo>
                <a:lnTo>
                  <a:pt x="986962" y="819925"/>
                </a:lnTo>
                <a:lnTo>
                  <a:pt x="433859" y="819925"/>
                </a:lnTo>
                <a:lnTo>
                  <a:pt x="422831" y="807415"/>
                </a:lnTo>
                <a:lnTo>
                  <a:pt x="422831" y="468633"/>
                </a:lnTo>
                <a:close/>
              </a:path>
            </a:pathLst>
          </a:custGeom>
          <a:solidFill>
            <a:schemeClr val="bg1">
              <a:lumMod val="85000"/>
            </a:schemeClr>
          </a:solidFill>
          <a:ln w="9791" cap="flat">
            <a:noFill/>
            <a:prstDash val="solid"/>
            <a:miter/>
          </a:ln>
        </p:spPr>
        <p:txBody>
          <a:bodyPr rtlCol="0" anchor="ctr"/>
          <a:lstStyle/>
          <a:p>
            <a:endParaRPr lang="it-IT"/>
          </a:p>
        </p:txBody>
      </p:sp>
      <p:sp>
        <p:nvSpPr>
          <p:cNvPr id="70" name="Figura a mano libera: forma 69">
            <a:extLst>
              <a:ext uri="{FF2B5EF4-FFF2-40B4-BE49-F238E27FC236}">
                <a16:creationId xmlns:a16="http://schemas.microsoft.com/office/drawing/2014/main" id="{BE63EF9D-7F47-30A3-7E45-E677C9560FAD}"/>
              </a:ext>
            </a:extLst>
          </p:cNvPr>
          <p:cNvSpPr/>
          <p:nvPr/>
        </p:nvSpPr>
        <p:spPr>
          <a:xfrm>
            <a:off x="1530821" y="2357363"/>
            <a:ext cx="621407" cy="609676"/>
          </a:xfrm>
          <a:custGeom>
            <a:avLst/>
            <a:gdLst>
              <a:gd name="connsiteX0" fmla="*/ 560646 w 621407"/>
              <a:gd name="connsiteY0" fmla="*/ 136794 h 697857"/>
              <a:gd name="connsiteX1" fmla="*/ 308958 w 621407"/>
              <a:gd name="connsiteY1" fmla="*/ 697857 h 697857"/>
              <a:gd name="connsiteX2" fmla="*/ 79721 w 621407"/>
              <a:gd name="connsiteY2" fmla="*/ 111886 h 697857"/>
              <a:gd name="connsiteX3" fmla="*/ 560646 w 621407"/>
              <a:gd name="connsiteY3" fmla="*/ 136794 h 697857"/>
            </a:gdLst>
            <a:ahLst/>
            <a:cxnLst>
              <a:cxn ang="0">
                <a:pos x="connsiteX0" y="connsiteY0"/>
              </a:cxn>
              <a:cxn ang="0">
                <a:pos x="connsiteX1" y="connsiteY1"/>
              </a:cxn>
              <a:cxn ang="0">
                <a:pos x="connsiteX2" y="connsiteY2"/>
              </a:cxn>
              <a:cxn ang="0">
                <a:pos x="connsiteX3" y="connsiteY3"/>
              </a:cxn>
            </a:cxnLst>
            <a:rect l="l" t="t" r="r" b="b"/>
            <a:pathLst>
              <a:path w="621407" h="697857">
                <a:moveTo>
                  <a:pt x="560646" y="136794"/>
                </a:moveTo>
                <a:cubicBezTo>
                  <a:pt x="710418" y="369240"/>
                  <a:pt x="566948" y="697857"/>
                  <a:pt x="308958" y="697857"/>
                </a:cubicBezTo>
                <a:cubicBezTo>
                  <a:pt x="37182" y="697857"/>
                  <a:pt x="-96638" y="341985"/>
                  <a:pt x="79721" y="111886"/>
                </a:cubicBezTo>
                <a:cubicBezTo>
                  <a:pt x="202315" y="-48067"/>
                  <a:pt x="450852" y="-33658"/>
                  <a:pt x="560646" y="136794"/>
                </a:cubicBezTo>
                <a:close/>
              </a:path>
            </a:pathLst>
          </a:custGeom>
          <a:solidFill>
            <a:schemeClr val="bg1">
              <a:lumMod val="85000"/>
            </a:schemeClr>
          </a:solidFill>
          <a:ln w="9791" cap="flat">
            <a:noFill/>
            <a:prstDash val="solid"/>
            <a:miter/>
          </a:ln>
        </p:spPr>
        <p:txBody>
          <a:bodyPr rtlCol="0" anchor="ctr"/>
          <a:lstStyle/>
          <a:p>
            <a:endParaRPr lang="it-IT"/>
          </a:p>
        </p:txBody>
      </p:sp>
      <p:sp>
        <p:nvSpPr>
          <p:cNvPr id="77" name="Figura a mano libera: forma 76">
            <a:extLst>
              <a:ext uri="{FF2B5EF4-FFF2-40B4-BE49-F238E27FC236}">
                <a16:creationId xmlns:a16="http://schemas.microsoft.com/office/drawing/2014/main" id="{ECEED835-BD1A-977B-5002-8DCEF16FF259}"/>
              </a:ext>
            </a:extLst>
          </p:cNvPr>
          <p:cNvSpPr/>
          <p:nvPr/>
        </p:nvSpPr>
        <p:spPr>
          <a:xfrm>
            <a:off x="5520368" y="3005138"/>
            <a:ext cx="1412504" cy="1048031"/>
          </a:xfrm>
          <a:custGeom>
            <a:avLst/>
            <a:gdLst>
              <a:gd name="connsiteX0" fmla="*/ 422732 w 1412504"/>
              <a:gd name="connsiteY0" fmla="*/ 468744 h 942298"/>
              <a:gd name="connsiteX1" fmla="*/ 395949 w 1412504"/>
              <a:gd name="connsiteY1" fmla="*/ 492648 h 942298"/>
              <a:gd name="connsiteX2" fmla="*/ 244995 w 1412504"/>
              <a:gd name="connsiteY2" fmla="*/ 787979 h 942298"/>
              <a:gd name="connsiteX3" fmla="*/ 168386 w 1412504"/>
              <a:gd name="connsiteY3" fmla="*/ 912077 h 942298"/>
              <a:gd name="connsiteX4" fmla="*/ 6404 w 1412504"/>
              <a:gd name="connsiteY4" fmla="*/ 778597 h 942298"/>
              <a:gd name="connsiteX5" fmla="*/ 412984 w 1412504"/>
              <a:gd name="connsiteY5" fmla="*/ 7987 h 942298"/>
              <a:gd name="connsiteX6" fmla="*/ 464385 w 1412504"/>
              <a:gd name="connsiteY6" fmla="*/ 24071 h 942298"/>
              <a:gd name="connsiteX7" fmla="*/ 892235 w 1412504"/>
              <a:gd name="connsiteY7" fmla="*/ 51773 h 942298"/>
              <a:gd name="connsiteX8" fmla="*/ 1001634 w 1412504"/>
              <a:gd name="connsiteY8" fmla="*/ 8434 h 942298"/>
              <a:gd name="connsiteX9" fmla="*/ 1406836 w 1412504"/>
              <a:gd name="connsiteY9" fmla="*/ 770219 h 942298"/>
              <a:gd name="connsiteX10" fmla="*/ 1383302 w 1412504"/>
              <a:gd name="connsiteY10" fmla="*/ 912188 h 942298"/>
              <a:gd name="connsiteX11" fmla="*/ 1213245 w 1412504"/>
              <a:gd name="connsiteY11" fmla="*/ 864381 h 942298"/>
              <a:gd name="connsiteX12" fmla="*/ 1036000 w 1412504"/>
              <a:gd name="connsiteY12" fmla="*/ 529843 h 942298"/>
              <a:gd name="connsiteX13" fmla="*/ 990704 w 1412504"/>
              <a:gd name="connsiteY13" fmla="*/ 477010 h 942298"/>
              <a:gd name="connsiteX14" fmla="*/ 997991 w 1412504"/>
              <a:gd name="connsiteY14" fmla="*/ 506275 h 942298"/>
              <a:gd name="connsiteX15" fmla="*/ 997991 w 1412504"/>
              <a:gd name="connsiteY15" fmla="*/ 807415 h 942298"/>
              <a:gd name="connsiteX16" fmla="*/ 986962 w 1412504"/>
              <a:gd name="connsiteY16" fmla="*/ 819925 h 942298"/>
              <a:gd name="connsiteX17" fmla="*/ 433859 w 1412504"/>
              <a:gd name="connsiteY17" fmla="*/ 819925 h 942298"/>
              <a:gd name="connsiteX18" fmla="*/ 422831 w 1412504"/>
              <a:gd name="connsiteY18" fmla="*/ 807415 h 942298"/>
              <a:gd name="connsiteX19" fmla="*/ 422831 w 1412504"/>
              <a:gd name="connsiteY19" fmla="*/ 468633 h 942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12504" h="942298">
                <a:moveTo>
                  <a:pt x="422732" y="468744"/>
                </a:moveTo>
                <a:cubicBezTo>
                  <a:pt x="407273" y="465617"/>
                  <a:pt x="402645" y="480808"/>
                  <a:pt x="395949" y="492648"/>
                </a:cubicBezTo>
                <a:cubicBezTo>
                  <a:pt x="343169" y="585358"/>
                  <a:pt x="298169" y="692477"/>
                  <a:pt x="244995" y="787979"/>
                </a:cubicBezTo>
                <a:cubicBezTo>
                  <a:pt x="229141" y="816574"/>
                  <a:pt x="187489" y="895098"/>
                  <a:pt x="168386" y="912077"/>
                </a:cubicBezTo>
                <a:cubicBezTo>
                  <a:pt x="82520" y="988590"/>
                  <a:pt x="-27864" y="894428"/>
                  <a:pt x="6404" y="778597"/>
                </a:cubicBezTo>
                <a:lnTo>
                  <a:pt x="412984" y="7987"/>
                </a:lnTo>
                <a:cubicBezTo>
                  <a:pt x="441146" y="-13683"/>
                  <a:pt x="447448" y="14577"/>
                  <a:pt x="464385" y="24071"/>
                </a:cubicBezTo>
                <a:cubicBezTo>
                  <a:pt x="584222" y="91091"/>
                  <a:pt x="765603" y="99133"/>
                  <a:pt x="892235" y="51773"/>
                </a:cubicBezTo>
                <a:cubicBezTo>
                  <a:pt x="921185" y="40938"/>
                  <a:pt x="983319" y="-11114"/>
                  <a:pt x="1001634" y="8434"/>
                </a:cubicBezTo>
                <a:lnTo>
                  <a:pt x="1406836" y="770219"/>
                </a:lnTo>
                <a:cubicBezTo>
                  <a:pt x="1414812" y="816127"/>
                  <a:pt x="1419735" y="881024"/>
                  <a:pt x="1383302" y="912188"/>
                </a:cubicBezTo>
                <a:cubicBezTo>
                  <a:pt x="1313389" y="972170"/>
                  <a:pt x="1257261" y="935422"/>
                  <a:pt x="1213245" y="864381"/>
                </a:cubicBezTo>
                <a:cubicBezTo>
                  <a:pt x="1149732" y="762065"/>
                  <a:pt x="1097740" y="636739"/>
                  <a:pt x="1036000" y="529843"/>
                </a:cubicBezTo>
                <a:cubicBezTo>
                  <a:pt x="1024184" y="509291"/>
                  <a:pt x="1026547" y="478574"/>
                  <a:pt x="990704" y="477010"/>
                </a:cubicBezTo>
                <a:cubicBezTo>
                  <a:pt x="986175" y="488962"/>
                  <a:pt x="997991" y="501807"/>
                  <a:pt x="997991" y="506275"/>
                </a:cubicBezTo>
                <a:lnTo>
                  <a:pt x="997991" y="807415"/>
                </a:lnTo>
                <a:lnTo>
                  <a:pt x="986962" y="819925"/>
                </a:lnTo>
                <a:lnTo>
                  <a:pt x="433859" y="819925"/>
                </a:lnTo>
                <a:lnTo>
                  <a:pt x="422831" y="807415"/>
                </a:lnTo>
                <a:lnTo>
                  <a:pt x="422831" y="468633"/>
                </a:lnTo>
                <a:close/>
              </a:path>
            </a:pathLst>
          </a:custGeom>
          <a:solidFill>
            <a:srgbClr val="D9D9D9"/>
          </a:solidFill>
          <a:ln w="9791" cap="flat">
            <a:noFill/>
            <a:prstDash val="solid"/>
            <a:miter/>
          </a:ln>
        </p:spPr>
        <p:txBody>
          <a:bodyPr rtlCol="0" anchor="ctr"/>
          <a:lstStyle/>
          <a:p>
            <a:endParaRPr lang="it-IT"/>
          </a:p>
        </p:txBody>
      </p:sp>
      <p:sp>
        <p:nvSpPr>
          <p:cNvPr id="78" name="Figura a mano libera: forma 77">
            <a:extLst>
              <a:ext uri="{FF2B5EF4-FFF2-40B4-BE49-F238E27FC236}">
                <a16:creationId xmlns:a16="http://schemas.microsoft.com/office/drawing/2014/main" id="{77D80944-FCD5-6F6E-6A3B-94D796688259}"/>
              </a:ext>
            </a:extLst>
          </p:cNvPr>
          <p:cNvSpPr/>
          <p:nvPr/>
        </p:nvSpPr>
        <p:spPr>
          <a:xfrm>
            <a:off x="5920095" y="3938588"/>
            <a:ext cx="612837" cy="1239927"/>
          </a:xfrm>
          <a:custGeom>
            <a:avLst/>
            <a:gdLst>
              <a:gd name="connsiteX0" fmla="*/ 587137 w 612837"/>
              <a:gd name="connsiteY0" fmla="*/ 0 h 1197343"/>
              <a:gd name="connsiteX1" fmla="*/ 597870 w 612837"/>
              <a:gd name="connsiteY1" fmla="*/ 130017 h 1197343"/>
              <a:gd name="connsiteX2" fmla="*/ 612838 w 612837"/>
              <a:gd name="connsiteY2" fmla="*/ 1074765 h 1197343"/>
              <a:gd name="connsiteX3" fmla="*/ 364202 w 612837"/>
              <a:gd name="connsiteY3" fmla="*/ 1064266 h 1197343"/>
              <a:gd name="connsiteX4" fmla="*/ 355143 w 612837"/>
              <a:gd name="connsiteY4" fmla="*/ 505772 h 1197343"/>
              <a:gd name="connsiteX5" fmla="*/ 266717 w 612837"/>
              <a:gd name="connsiteY5" fmla="*/ 489911 h 1197343"/>
              <a:gd name="connsiteX6" fmla="*/ 222012 w 612837"/>
              <a:gd name="connsiteY6" fmla="*/ 1133519 h 1197343"/>
              <a:gd name="connsiteX7" fmla="*/ 4198 w 612837"/>
              <a:gd name="connsiteY7" fmla="*/ 1104589 h 1197343"/>
              <a:gd name="connsiteX8" fmla="*/ 22907 w 612837"/>
              <a:gd name="connsiteY8" fmla="*/ 0 h 1197343"/>
              <a:gd name="connsiteX9" fmla="*/ 587039 w 612837"/>
              <a:gd name="connsiteY9" fmla="*/ 0 h 1197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2837" h="1197343">
                <a:moveTo>
                  <a:pt x="587137" y="0"/>
                </a:moveTo>
                <a:cubicBezTo>
                  <a:pt x="606240" y="6702"/>
                  <a:pt x="596689" y="104550"/>
                  <a:pt x="597870" y="130017"/>
                </a:cubicBezTo>
                <a:cubicBezTo>
                  <a:pt x="613231" y="443556"/>
                  <a:pt x="607816" y="760110"/>
                  <a:pt x="612838" y="1074765"/>
                </a:cubicBezTo>
                <a:cubicBezTo>
                  <a:pt x="589796" y="1259739"/>
                  <a:pt x="404969" y="1218187"/>
                  <a:pt x="364202" y="1064266"/>
                </a:cubicBezTo>
                <a:cubicBezTo>
                  <a:pt x="326390" y="921403"/>
                  <a:pt x="373360" y="662820"/>
                  <a:pt x="355143" y="505772"/>
                </a:cubicBezTo>
                <a:cubicBezTo>
                  <a:pt x="345395" y="421998"/>
                  <a:pt x="277844" y="410381"/>
                  <a:pt x="266717" y="489911"/>
                </a:cubicBezTo>
                <a:cubicBezTo>
                  <a:pt x="244069" y="651651"/>
                  <a:pt x="308370" y="1007858"/>
                  <a:pt x="222012" y="1133519"/>
                </a:cubicBezTo>
                <a:cubicBezTo>
                  <a:pt x="159977" y="1223883"/>
                  <a:pt x="36988" y="1220197"/>
                  <a:pt x="4198" y="1104589"/>
                </a:cubicBezTo>
                <a:cubicBezTo>
                  <a:pt x="-9391" y="735201"/>
                  <a:pt x="13553" y="367377"/>
                  <a:pt x="22907" y="0"/>
                </a:cubicBezTo>
                <a:lnTo>
                  <a:pt x="587039" y="0"/>
                </a:lnTo>
                <a:close/>
              </a:path>
            </a:pathLst>
          </a:custGeom>
          <a:solidFill>
            <a:schemeClr val="accent1">
              <a:lumMod val="50000"/>
            </a:schemeClr>
          </a:solidFill>
          <a:ln w="9791" cap="flat">
            <a:noFill/>
            <a:prstDash val="solid"/>
            <a:miter/>
          </a:ln>
        </p:spPr>
        <p:txBody>
          <a:bodyPr rtlCol="0" anchor="ctr"/>
          <a:lstStyle/>
          <a:p>
            <a:endParaRPr lang="it-IT"/>
          </a:p>
        </p:txBody>
      </p:sp>
      <p:sp>
        <p:nvSpPr>
          <p:cNvPr id="79" name="Figura a mano libera: forma 78">
            <a:extLst>
              <a:ext uri="{FF2B5EF4-FFF2-40B4-BE49-F238E27FC236}">
                <a16:creationId xmlns:a16="http://schemas.microsoft.com/office/drawing/2014/main" id="{C5B9D183-0A28-B2FE-C15B-CDEDCE56472E}"/>
              </a:ext>
            </a:extLst>
          </p:cNvPr>
          <p:cNvSpPr/>
          <p:nvPr/>
        </p:nvSpPr>
        <p:spPr>
          <a:xfrm>
            <a:off x="5918030" y="2357363"/>
            <a:ext cx="621407" cy="609676"/>
          </a:xfrm>
          <a:custGeom>
            <a:avLst/>
            <a:gdLst>
              <a:gd name="connsiteX0" fmla="*/ 560646 w 621407"/>
              <a:gd name="connsiteY0" fmla="*/ 136794 h 697857"/>
              <a:gd name="connsiteX1" fmla="*/ 308958 w 621407"/>
              <a:gd name="connsiteY1" fmla="*/ 697857 h 697857"/>
              <a:gd name="connsiteX2" fmla="*/ 79721 w 621407"/>
              <a:gd name="connsiteY2" fmla="*/ 111886 h 697857"/>
              <a:gd name="connsiteX3" fmla="*/ 560646 w 621407"/>
              <a:gd name="connsiteY3" fmla="*/ 136794 h 697857"/>
            </a:gdLst>
            <a:ahLst/>
            <a:cxnLst>
              <a:cxn ang="0">
                <a:pos x="connsiteX0" y="connsiteY0"/>
              </a:cxn>
              <a:cxn ang="0">
                <a:pos x="connsiteX1" y="connsiteY1"/>
              </a:cxn>
              <a:cxn ang="0">
                <a:pos x="connsiteX2" y="connsiteY2"/>
              </a:cxn>
              <a:cxn ang="0">
                <a:pos x="connsiteX3" y="connsiteY3"/>
              </a:cxn>
            </a:cxnLst>
            <a:rect l="l" t="t" r="r" b="b"/>
            <a:pathLst>
              <a:path w="621407" h="697857">
                <a:moveTo>
                  <a:pt x="560646" y="136794"/>
                </a:moveTo>
                <a:cubicBezTo>
                  <a:pt x="710418" y="369240"/>
                  <a:pt x="566948" y="697857"/>
                  <a:pt x="308958" y="697857"/>
                </a:cubicBezTo>
                <a:cubicBezTo>
                  <a:pt x="37182" y="697857"/>
                  <a:pt x="-96638" y="341985"/>
                  <a:pt x="79721" y="111886"/>
                </a:cubicBezTo>
                <a:cubicBezTo>
                  <a:pt x="202315" y="-48067"/>
                  <a:pt x="450852" y="-33658"/>
                  <a:pt x="560646" y="136794"/>
                </a:cubicBezTo>
                <a:close/>
              </a:path>
            </a:pathLst>
          </a:custGeom>
          <a:solidFill>
            <a:srgbClr val="D9D9D9"/>
          </a:solidFill>
          <a:ln w="9791" cap="flat">
            <a:noFill/>
            <a:prstDash val="solid"/>
            <a:miter/>
          </a:ln>
        </p:spPr>
        <p:txBody>
          <a:bodyPr rtlCol="0" anchor="ctr"/>
          <a:lstStyle/>
          <a:p>
            <a:endParaRPr lang="it-IT"/>
          </a:p>
        </p:txBody>
      </p:sp>
      <p:sp>
        <p:nvSpPr>
          <p:cNvPr id="80" name="Content Placeholder 5">
            <a:extLst>
              <a:ext uri="{FF2B5EF4-FFF2-40B4-BE49-F238E27FC236}">
                <a16:creationId xmlns:a16="http://schemas.microsoft.com/office/drawing/2014/main" id="{95D016AD-4EFD-C0AA-6728-871998C6DA7C}"/>
              </a:ext>
            </a:extLst>
          </p:cNvPr>
          <p:cNvSpPr txBox="1">
            <a:spLocks/>
          </p:cNvSpPr>
          <p:nvPr/>
        </p:nvSpPr>
        <p:spPr>
          <a:xfrm>
            <a:off x="1497100" y="5278153"/>
            <a:ext cx="688849" cy="165666"/>
          </a:xfrm>
          <a:prstGeom prst="rect">
            <a:avLst/>
          </a:prstGeom>
          <a:noFill/>
          <a:ln>
            <a:noFill/>
          </a:ln>
        </p:spPr>
        <p:txBody>
          <a:bodyPr vert="horz" lIns="0" tIns="0" rIns="0" bIns="0" rtlCol="0" anchor="t" anchorCtr="0"/>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85000"/>
              </a:lnSpc>
              <a:buClrTx/>
              <a:buSzTx/>
              <a:buFontTx/>
              <a:buNone/>
              <a:tabLst/>
              <a:defRPr/>
            </a:pPr>
            <a:r>
              <a:rPr kumimoji="0" lang="en-GB" sz="1600" b="0" i="0" u="none" strike="noStrike" kern="1200" cap="none" spc="0" normalizeH="0" baseline="0" noProof="0" dirty="0">
                <a:ln>
                  <a:noFill/>
                </a:ln>
                <a:solidFill>
                  <a:schemeClr val="tx1"/>
                </a:solidFill>
                <a:effectLst/>
                <a:uLnTx/>
                <a:uFillTx/>
                <a:latin typeface="Calibri" panose="020F0502020204030204"/>
                <a:ea typeface="+mn-ea"/>
                <a:cs typeface="+mn-cs"/>
              </a:rPr>
              <a:t>Neither</a:t>
            </a:r>
          </a:p>
        </p:txBody>
      </p:sp>
      <p:sp>
        <p:nvSpPr>
          <p:cNvPr id="86" name="Figura a mano libera: forma 85">
            <a:extLst>
              <a:ext uri="{FF2B5EF4-FFF2-40B4-BE49-F238E27FC236}">
                <a16:creationId xmlns:a16="http://schemas.microsoft.com/office/drawing/2014/main" id="{277E50B3-4CA4-1A0C-6209-712426444AF8}"/>
              </a:ext>
            </a:extLst>
          </p:cNvPr>
          <p:cNvSpPr/>
          <p:nvPr/>
        </p:nvSpPr>
        <p:spPr>
          <a:xfrm>
            <a:off x="1541780" y="4960144"/>
            <a:ext cx="265363" cy="214312"/>
          </a:xfrm>
          <a:custGeom>
            <a:avLst/>
            <a:gdLst>
              <a:gd name="connsiteX0" fmla="*/ 0 w 264527"/>
              <a:gd name="connsiteY0" fmla="*/ 0 h 262236"/>
              <a:gd name="connsiteX1" fmla="*/ 264527 w 264527"/>
              <a:gd name="connsiteY1" fmla="*/ 0 h 262236"/>
              <a:gd name="connsiteX2" fmla="*/ 260447 w 264527"/>
              <a:gd name="connsiteY2" fmla="*/ 61242 h 262236"/>
              <a:gd name="connsiteX3" fmla="*/ 220214 w 264527"/>
              <a:gd name="connsiteY3" fmla="*/ 196727 h 262236"/>
              <a:gd name="connsiteX4" fmla="*/ 2400 w 264527"/>
              <a:gd name="connsiteY4" fmla="*/ 166768 h 262236"/>
              <a:gd name="connsiteX5" fmla="*/ 0 w 264527"/>
              <a:gd name="connsiteY5" fmla="*/ 0 h 262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527" h="262236">
                <a:moveTo>
                  <a:pt x="0" y="0"/>
                </a:moveTo>
                <a:lnTo>
                  <a:pt x="264527" y="0"/>
                </a:lnTo>
                <a:lnTo>
                  <a:pt x="260447" y="61242"/>
                </a:lnTo>
                <a:cubicBezTo>
                  <a:pt x="253977" y="116741"/>
                  <a:pt x="241804" y="164195"/>
                  <a:pt x="220214" y="196727"/>
                </a:cubicBezTo>
                <a:cubicBezTo>
                  <a:pt x="158179" y="290305"/>
                  <a:pt x="35190" y="286488"/>
                  <a:pt x="2400" y="166768"/>
                </a:cubicBezTo>
                <a:lnTo>
                  <a:pt x="0" y="0"/>
                </a:lnTo>
                <a:close/>
              </a:path>
            </a:pathLst>
          </a:cu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it-IT"/>
          </a:p>
        </p:txBody>
      </p:sp>
      <p:sp>
        <p:nvSpPr>
          <p:cNvPr id="85" name="Figura a mano libera: forma 84">
            <a:extLst>
              <a:ext uri="{FF2B5EF4-FFF2-40B4-BE49-F238E27FC236}">
                <a16:creationId xmlns:a16="http://schemas.microsoft.com/office/drawing/2014/main" id="{B8FB805D-4695-AAE5-EF55-BE99D7116556}"/>
              </a:ext>
            </a:extLst>
          </p:cNvPr>
          <p:cNvSpPr/>
          <p:nvPr/>
        </p:nvSpPr>
        <p:spPr>
          <a:xfrm>
            <a:off x="1890519" y="4960218"/>
            <a:ext cx="263137" cy="214791"/>
          </a:xfrm>
          <a:custGeom>
            <a:avLst/>
            <a:gdLst>
              <a:gd name="connsiteX0" fmla="*/ 0 w 263137"/>
              <a:gd name="connsiteY0" fmla="*/ 0 h 262822"/>
              <a:gd name="connsiteX1" fmla="*/ 262136 w 263137"/>
              <a:gd name="connsiteY1" fmla="*/ 0 h 262822"/>
              <a:gd name="connsiteX2" fmla="*/ 263137 w 263137"/>
              <a:gd name="connsiteY2" fmla="*/ 135884 h 262822"/>
              <a:gd name="connsiteX3" fmla="*/ 14501 w 263137"/>
              <a:gd name="connsiteY3" fmla="*/ 125011 h 262822"/>
              <a:gd name="connsiteX4" fmla="*/ 4003 w 263137"/>
              <a:gd name="connsiteY4" fmla="*/ 64354 h 262822"/>
              <a:gd name="connsiteX5" fmla="*/ 0 w 263137"/>
              <a:gd name="connsiteY5" fmla="*/ 0 h 262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137" h="262822">
                <a:moveTo>
                  <a:pt x="0" y="0"/>
                </a:moveTo>
                <a:lnTo>
                  <a:pt x="262136" y="0"/>
                </a:lnTo>
                <a:lnTo>
                  <a:pt x="263137" y="135884"/>
                </a:lnTo>
                <a:cubicBezTo>
                  <a:pt x="240095" y="327436"/>
                  <a:pt x="55268" y="284407"/>
                  <a:pt x="14501" y="125011"/>
                </a:cubicBezTo>
                <a:cubicBezTo>
                  <a:pt x="9775" y="106518"/>
                  <a:pt x="6373" y="86153"/>
                  <a:pt x="4003" y="64354"/>
                </a:cubicBezTo>
                <a:lnTo>
                  <a:pt x="0" y="0"/>
                </a:lnTo>
                <a:close/>
              </a:path>
            </a:pathLst>
          </a:cu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it-IT"/>
          </a:p>
        </p:txBody>
      </p:sp>
      <p:sp>
        <p:nvSpPr>
          <p:cNvPr id="96" name="Figura a mano libera: forma 95">
            <a:extLst>
              <a:ext uri="{FF2B5EF4-FFF2-40B4-BE49-F238E27FC236}">
                <a16:creationId xmlns:a16="http://schemas.microsoft.com/office/drawing/2014/main" id="{E3A020C1-7F90-C640-C4BB-C909F5892580}"/>
              </a:ext>
            </a:extLst>
          </p:cNvPr>
          <p:cNvSpPr/>
          <p:nvPr/>
        </p:nvSpPr>
        <p:spPr>
          <a:xfrm>
            <a:off x="3004010" y="4356893"/>
            <a:ext cx="612838" cy="825591"/>
          </a:xfrm>
          <a:custGeom>
            <a:avLst/>
            <a:gdLst>
              <a:gd name="connsiteX0" fmla="*/ 9880 w 612838"/>
              <a:gd name="connsiteY0" fmla="*/ 0 h 825591"/>
              <a:gd name="connsiteX1" fmla="*/ 606457 w 612838"/>
              <a:gd name="connsiteY1" fmla="*/ 0 h 825591"/>
              <a:gd name="connsiteX2" fmla="*/ 609231 w 612838"/>
              <a:gd name="connsiteY2" fmla="*/ 209045 h 825591"/>
              <a:gd name="connsiteX3" fmla="*/ 612838 w 612838"/>
              <a:gd name="connsiteY3" fmla="*/ 698653 h 825591"/>
              <a:gd name="connsiteX4" fmla="*/ 364202 w 612838"/>
              <a:gd name="connsiteY4" fmla="*/ 687780 h 825591"/>
              <a:gd name="connsiteX5" fmla="*/ 355143 w 612838"/>
              <a:gd name="connsiteY5" fmla="*/ 109423 h 825591"/>
              <a:gd name="connsiteX6" fmla="*/ 266717 w 612838"/>
              <a:gd name="connsiteY6" fmla="*/ 92998 h 825591"/>
              <a:gd name="connsiteX7" fmla="*/ 222012 w 612838"/>
              <a:gd name="connsiteY7" fmla="*/ 759496 h 825591"/>
              <a:gd name="connsiteX8" fmla="*/ 4198 w 612838"/>
              <a:gd name="connsiteY8" fmla="*/ 729537 h 825591"/>
              <a:gd name="connsiteX9" fmla="*/ 4949 w 612838"/>
              <a:gd name="connsiteY9" fmla="*/ 156819 h 825591"/>
              <a:gd name="connsiteX10" fmla="*/ 9880 w 612838"/>
              <a:gd name="connsiteY10" fmla="*/ 0 h 825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2838" h="825591">
                <a:moveTo>
                  <a:pt x="9880" y="0"/>
                </a:moveTo>
                <a:lnTo>
                  <a:pt x="606457" y="0"/>
                </a:lnTo>
                <a:lnTo>
                  <a:pt x="609231" y="209045"/>
                </a:lnTo>
                <a:cubicBezTo>
                  <a:pt x="610425" y="372315"/>
                  <a:pt x="610327" y="535730"/>
                  <a:pt x="612838" y="698653"/>
                </a:cubicBezTo>
                <a:cubicBezTo>
                  <a:pt x="589796" y="890205"/>
                  <a:pt x="404969" y="847176"/>
                  <a:pt x="364202" y="687780"/>
                </a:cubicBezTo>
                <a:cubicBezTo>
                  <a:pt x="326390" y="539836"/>
                  <a:pt x="373360" y="272057"/>
                  <a:pt x="355143" y="109423"/>
                </a:cubicBezTo>
                <a:cubicBezTo>
                  <a:pt x="345395" y="22670"/>
                  <a:pt x="277844" y="10640"/>
                  <a:pt x="266717" y="92998"/>
                </a:cubicBezTo>
                <a:cubicBezTo>
                  <a:pt x="244069" y="260490"/>
                  <a:pt x="308370" y="629366"/>
                  <a:pt x="222012" y="759496"/>
                </a:cubicBezTo>
                <a:cubicBezTo>
                  <a:pt x="159977" y="853074"/>
                  <a:pt x="36988" y="849257"/>
                  <a:pt x="4198" y="729537"/>
                </a:cubicBezTo>
                <a:cubicBezTo>
                  <a:pt x="-2596" y="538275"/>
                  <a:pt x="-258" y="347417"/>
                  <a:pt x="4949" y="156819"/>
                </a:cubicBezTo>
                <a:lnTo>
                  <a:pt x="988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it-IT"/>
          </a:p>
        </p:txBody>
      </p:sp>
      <p:sp>
        <p:nvSpPr>
          <p:cNvPr id="114" name="Figura a mano libera: forma 113">
            <a:extLst>
              <a:ext uri="{FF2B5EF4-FFF2-40B4-BE49-F238E27FC236}">
                <a16:creationId xmlns:a16="http://schemas.microsoft.com/office/drawing/2014/main" id="{76998051-AF0E-87C9-B498-EF7FF6560DA0}"/>
              </a:ext>
            </a:extLst>
          </p:cNvPr>
          <p:cNvSpPr/>
          <p:nvPr/>
        </p:nvSpPr>
        <p:spPr>
          <a:xfrm>
            <a:off x="4062409" y="3632200"/>
            <a:ext cx="359393" cy="418179"/>
          </a:xfrm>
          <a:custGeom>
            <a:avLst/>
            <a:gdLst>
              <a:gd name="connsiteX0" fmla="*/ 119733 w 359393"/>
              <a:gd name="connsiteY0" fmla="*/ 0 h 418179"/>
              <a:gd name="connsiteX1" fmla="*/ 359393 w 359393"/>
              <a:gd name="connsiteY1" fmla="*/ 0 h 418179"/>
              <a:gd name="connsiteX2" fmla="*/ 320620 w 359393"/>
              <a:gd name="connsiteY2" fmla="*/ 83935 h 418179"/>
              <a:gd name="connsiteX3" fmla="*/ 244995 w 359393"/>
              <a:gd name="connsiteY3" fmla="*/ 249334 h 418179"/>
              <a:gd name="connsiteX4" fmla="*/ 168386 w 359393"/>
              <a:gd name="connsiteY4" fmla="*/ 387357 h 418179"/>
              <a:gd name="connsiteX5" fmla="*/ 6404 w 359393"/>
              <a:gd name="connsiteY5" fmla="*/ 238900 h 418179"/>
              <a:gd name="connsiteX6" fmla="*/ 119733 w 359393"/>
              <a:gd name="connsiteY6" fmla="*/ 0 h 418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9393" h="418179">
                <a:moveTo>
                  <a:pt x="119733" y="0"/>
                </a:moveTo>
                <a:lnTo>
                  <a:pt x="359393" y="0"/>
                </a:lnTo>
                <a:lnTo>
                  <a:pt x="320620" y="83935"/>
                </a:lnTo>
                <a:cubicBezTo>
                  <a:pt x="296126" y="139886"/>
                  <a:pt x="271582" y="196225"/>
                  <a:pt x="244995" y="249334"/>
                </a:cubicBezTo>
                <a:cubicBezTo>
                  <a:pt x="229141" y="281138"/>
                  <a:pt x="187489" y="368473"/>
                  <a:pt x="168386" y="387357"/>
                </a:cubicBezTo>
                <a:cubicBezTo>
                  <a:pt x="82520" y="472456"/>
                  <a:pt x="-27864" y="367728"/>
                  <a:pt x="6404" y="238900"/>
                </a:cubicBezTo>
                <a:lnTo>
                  <a:pt x="119733" y="0"/>
                </a:lnTo>
                <a:close/>
              </a:path>
            </a:pathLst>
          </a:custGeom>
          <a:solidFill>
            <a:schemeClr val="accent1">
              <a:lumMod val="75000"/>
            </a:schemeClr>
          </a:solidFill>
          <a:ln w="9791" cap="flat">
            <a:noFill/>
            <a:prstDash val="solid"/>
            <a:miter/>
          </a:ln>
        </p:spPr>
        <p:txBody>
          <a:bodyPr rtlCol="0" anchor="ctr"/>
          <a:lstStyle/>
          <a:p>
            <a:endParaRPr lang="it-IT"/>
          </a:p>
        </p:txBody>
      </p:sp>
      <p:sp>
        <p:nvSpPr>
          <p:cNvPr id="113" name="Figura a mano libera: forma 112">
            <a:extLst>
              <a:ext uri="{FF2B5EF4-FFF2-40B4-BE49-F238E27FC236}">
                <a16:creationId xmlns:a16="http://schemas.microsoft.com/office/drawing/2014/main" id="{D6C854BB-CDED-824F-BA46-768A1CC59FE1}"/>
              </a:ext>
            </a:extLst>
          </p:cNvPr>
          <p:cNvSpPr/>
          <p:nvPr/>
        </p:nvSpPr>
        <p:spPr>
          <a:xfrm>
            <a:off x="4485239" y="3632200"/>
            <a:ext cx="575160" cy="284865"/>
          </a:xfrm>
          <a:custGeom>
            <a:avLst/>
            <a:gdLst>
              <a:gd name="connsiteX0" fmla="*/ 0 w 575160"/>
              <a:gd name="connsiteY0" fmla="*/ 0 h 284865"/>
              <a:gd name="connsiteX1" fmla="*/ 575160 w 575160"/>
              <a:gd name="connsiteY1" fmla="*/ 0 h 284865"/>
              <a:gd name="connsiteX2" fmla="*/ 575160 w 575160"/>
              <a:gd name="connsiteY2" fmla="*/ 270951 h 284865"/>
              <a:gd name="connsiteX3" fmla="*/ 564131 w 575160"/>
              <a:gd name="connsiteY3" fmla="*/ 284865 h 284865"/>
              <a:gd name="connsiteX4" fmla="*/ 11028 w 575160"/>
              <a:gd name="connsiteY4" fmla="*/ 284865 h 284865"/>
              <a:gd name="connsiteX5" fmla="*/ 0 w 575160"/>
              <a:gd name="connsiteY5" fmla="*/ 270951 h 284865"/>
              <a:gd name="connsiteX6" fmla="*/ 0 w 575160"/>
              <a:gd name="connsiteY6" fmla="*/ 0 h 284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5160" h="284865">
                <a:moveTo>
                  <a:pt x="0" y="0"/>
                </a:moveTo>
                <a:lnTo>
                  <a:pt x="575160" y="0"/>
                </a:lnTo>
                <a:lnTo>
                  <a:pt x="575160" y="270951"/>
                </a:lnTo>
                <a:lnTo>
                  <a:pt x="564131" y="284865"/>
                </a:lnTo>
                <a:lnTo>
                  <a:pt x="11028" y="284865"/>
                </a:lnTo>
                <a:lnTo>
                  <a:pt x="0" y="270951"/>
                </a:lnTo>
                <a:lnTo>
                  <a:pt x="0" y="0"/>
                </a:lnTo>
                <a:close/>
              </a:path>
            </a:pathLst>
          </a:custGeom>
          <a:solidFill>
            <a:schemeClr val="accent1">
              <a:lumMod val="75000"/>
            </a:schemeClr>
          </a:solidFill>
          <a:ln w="9791" cap="flat">
            <a:noFill/>
            <a:prstDash val="solid"/>
            <a:miter/>
          </a:ln>
        </p:spPr>
        <p:txBody>
          <a:bodyPr rtlCol="0" anchor="ctr"/>
          <a:lstStyle/>
          <a:p>
            <a:endParaRPr lang="it-IT"/>
          </a:p>
        </p:txBody>
      </p:sp>
      <p:sp>
        <p:nvSpPr>
          <p:cNvPr id="112" name="Figura a mano libera: forma 111">
            <a:extLst>
              <a:ext uri="{FF2B5EF4-FFF2-40B4-BE49-F238E27FC236}">
                <a16:creationId xmlns:a16="http://schemas.microsoft.com/office/drawing/2014/main" id="{19A3FDF2-F154-23F4-79BC-32D7514B3F2D}"/>
              </a:ext>
            </a:extLst>
          </p:cNvPr>
          <p:cNvSpPr/>
          <p:nvPr/>
        </p:nvSpPr>
        <p:spPr>
          <a:xfrm>
            <a:off x="5116746" y="3632200"/>
            <a:ext cx="358167" cy="420969"/>
          </a:xfrm>
          <a:custGeom>
            <a:avLst/>
            <a:gdLst>
              <a:gd name="connsiteX0" fmla="*/ 0 w 358167"/>
              <a:gd name="connsiteY0" fmla="*/ 0 h 420969"/>
              <a:gd name="connsiteX1" fmla="*/ 242702 w 358167"/>
              <a:gd name="connsiteY1" fmla="*/ 0 h 420969"/>
              <a:gd name="connsiteX2" fmla="*/ 352499 w 358167"/>
              <a:gd name="connsiteY2" fmla="*/ 229582 h 420969"/>
              <a:gd name="connsiteX3" fmla="*/ 328965 w 358167"/>
              <a:gd name="connsiteY3" fmla="*/ 387481 h 420969"/>
              <a:gd name="connsiteX4" fmla="*/ 158908 w 358167"/>
              <a:gd name="connsiteY4" fmla="*/ 334309 h 420969"/>
              <a:gd name="connsiteX5" fmla="*/ 26473 w 358167"/>
              <a:gd name="connsiteY5" fmla="*/ 54525 h 420969"/>
              <a:gd name="connsiteX6" fmla="*/ 0 w 358167"/>
              <a:gd name="connsiteY6" fmla="*/ 0 h 420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8167" h="420969">
                <a:moveTo>
                  <a:pt x="0" y="0"/>
                </a:moveTo>
                <a:lnTo>
                  <a:pt x="242702" y="0"/>
                </a:lnTo>
                <a:lnTo>
                  <a:pt x="352499" y="229582"/>
                </a:lnTo>
                <a:cubicBezTo>
                  <a:pt x="360475" y="280641"/>
                  <a:pt x="365398" y="352820"/>
                  <a:pt x="328965" y="387481"/>
                </a:cubicBezTo>
                <a:cubicBezTo>
                  <a:pt x="259052" y="454193"/>
                  <a:pt x="202924" y="413322"/>
                  <a:pt x="158908" y="334309"/>
                </a:cubicBezTo>
                <a:cubicBezTo>
                  <a:pt x="111273" y="248962"/>
                  <a:pt x="70119" y="149219"/>
                  <a:pt x="26473" y="54525"/>
                </a:cubicBezTo>
                <a:lnTo>
                  <a:pt x="0" y="0"/>
                </a:lnTo>
                <a:close/>
              </a:path>
            </a:pathLst>
          </a:custGeom>
          <a:solidFill>
            <a:schemeClr val="accent1">
              <a:lumMod val="75000"/>
            </a:schemeClr>
          </a:solidFill>
          <a:ln w="9791" cap="flat">
            <a:noFill/>
            <a:prstDash val="solid"/>
            <a:miter/>
          </a:ln>
        </p:spPr>
        <p:txBody>
          <a:bodyPr rtlCol="0" anchor="ctr"/>
          <a:lstStyle/>
          <a:p>
            <a:endParaRPr lang="it-IT"/>
          </a:p>
        </p:txBody>
      </p:sp>
      <p:sp>
        <p:nvSpPr>
          <p:cNvPr id="75" name="Figura a mano libera: forma 74">
            <a:extLst>
              <a:ext uri="{FF2B5EF4-FFF2-40B4-BE49-F238E27FC236}">
                <a16:creationId xmlns:a16="http://schemas.microsoft.com/office/drawing/2014/main" id="{B58E3DCC-3B87-A34B-6428-0693C778DA7A}"/>
              </a:ext>
            </a:extLst>
          </p:cNvPr>
          <p:cNvSpPr/>
          <p:nvPr/>
        </p:nvSpPr>
        <p:spPr>
          <a:xfrm>
            <a:off x="4462242" y="3938588"/>
            <a:ext cx="612837" cy="1239927"/>
          </a:xfrm>
          <a:custGeom>
            <a:avLst/>
            <a:gdLst>
              <a:gd name="connsiteX0" fmla="*/ 587137 w 612837"/>
              <a:gd name="connsiteY0" fmla="*/ 0 h 1197343"/>
              <a:gd name="connsiteX1" fmla="*/ 597870 w 612837"/>
              <a:gd name="connsiteY1" fmla="*/ 130017 h 1197343"/>
              <a:gd name="connsiteX2" fmla="*/ 612838 w 612837"/>
              <a:gd name="connsiteY2" fmla="*/ 1074765 h 1197343"/>
              <a:gd name="connsiteX3" fmla="*/ 364202 w 612837"/>
              <a:gd name="connsiteY3" fmla="*/ 1064266 h 1197343"/>
              <a:gd name="connsiteX4" fmla="*/ 355143 w 612837"/>
              <a:gd name="connsiteY4" fmla="*/ 505772 h 1197343"/>
              <a:gd name="connsiteX5" fmla="*/ 266717 w 612837"/>
              <a:gd name="connsiteY5" fmla="*/ 489911 h 1197343"/>
              <a:gd name="connsiteX6" fmla="*/ 222012 w 612837"/>
              <a:gd name="connsiteY6" fmla="*/ 1133519 h 1197343"/>
              <a:gd name="connsiteX7" fmla="*/ 4198 w 612837"/>
              <a:gd name="connsiteY7" fmla="*/ 1104589 h 1197343"/>
              <a:gd name="connsiteX8" fmla="*/ 22907 w 612837"/>
              <a:gd name="connsiteY8" fmla="*/ 0 h 1197343"/>
              <a:gd name="connsiteX9" fmla="*/ 587039 w 612837"/>
              <a:gd name="connsiteY9" fmla="*/ 0 h 1197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2837" h="1197343">
                <a:moveTo>
                  <a:pt x="587137" y="0"/>
                </a:moveTo>
                <a:cubicBezTo>
                  <a:pt x="606240" y="6702"/>
                  <a:pt x="596689" y="104550"/>
                  <a:pt x="597870" y="130017"/>
                </a:cubicBezTo>
                <a:cubicBezTo>
                  <a:pt x="613231" y="443556"/>
                  <a:pt x="607816" y="760110"/>
                  <a:pt x="612838" y="1074765"/>
                </a:cubicBezTo>
                <a:cubicBezTo>
                  <a:pt x="589796" y="1259739"/>
                  <a:pt x="404969" y="1218187"/>
                  <a:pt x="364202" y="1064266"/>
                </a:cubicBezTo>
                <a:cubicBezTo>
                  <a:pt x="326390" y="921403"/>
                  <a:pt x="373360" y="662820"/>
                  <a:pt x="355143" y="505772"/>
                </a:cubicBezTo>
                <a:cubicBezTo>
                  <a:pt x="345395" y="421998"/>
                  <a:pt x="277844" y="410381"/>
                  <a:pt x="266717" y="489911"/>
                </a:cubicBezTo>
                <a:cubicBezTo>
                  <a:pt x="244069" y="651651"/>
                  <a:pt x="308370" y="1007858"/>
                  <a:pt x="222012" y="1133519"/>
                </a:cubicBezTo>
                <a:cubicBezTo>
                  <a:pt x="159977" y="1223883"/>
                  <a:pt x="36988" y="1220197"/>
                  <a:pt x="4198" y="1104589"/>
                </a:cubicBezTo>
                <a:cubicBezTo>
                  <a:pt x="-9391" y="735201"/>
                  <a:pt x="13553" y="367377"/>
                  <a:pt x="22907" y="0"/>
                </a:cubicBezTo>
                <a:lnTo>
                  <a:pt x="587039" y="0"/>
                </a:lnTo>
                <a:close/>
              </a:path>
            </a:pathLst>
          </a:custGeom>
          <a:solidFill>
            <a:schemeClr val="accent1">
              <a:lumMod val="75000"/>
            </a:schemeClr>
          </a:solidFill>
          <a:ln w="9791" cap="flat">
            <a:noFill/>
            <a:prstDash val="solid"/>
            <a:miter/>
          </a:ln>
        </p:spPr>
        <p:txBody>
          <a:bodyPr rtlCol="0" anchor="ctr"/>
          <a:lstStyle/>
          <a:p>
            <a:endParaRPr lang="it-IT"/>
          </a:p>
        </p:txBody>
      </p:sp>
      <p:sp>
        <p:nvSpPr>
          <p:cNvPr id="76" name="Figura a mano libera: forma 75">
            <a:extLst>
              <a:ext uri="{FF2B5EF4-FFF2-40B4-BE49-F238E27FC236}">
                <a16:creationId xmlns:a16="http://schemas.microsoft.com/office/drawing/2014/main" id="{4221E37D-EFCE-7B94-B9A4-5F2729DB9A11}"/>
              </a:ext>
            </a:extLst>
          </p:cNvPr>
          <p:cNvSpPr/>
          <p:nvPr/>
        </p:nvSpPr>
        <p:spPr>
          <a:xfrm>
            <a:off x="4457957" y="2357363"/>
            <a:ext cx="621407" cy="609676"/>
          </a:xfrm>
          <a:custGeom>
            <a:avLst/>
            <a:gdLst>
              <a:gd name="connsiteX0" fmla="*/ 560646 w 621407"/>
              <a:gd name="connsiteY0" fmla="*/ 136794 h 697857"/>
              <a:gd name="connsiteX1" fmla="*/ 308958 w 621407"/>
              <a:gd name="connsiteY1" fmla="*/ 697857 h 697857"/>
              <a:gd name="connsiteX2" fmla="*/ 79721 w 621407"/>
              <a:gd name="connsiteY2" fmla="*/ 111886 h 697857"/>
              <a:gd name="connsiteX3" fmla="*/ 560646 w 621407"/>
              <a:gd name="connsiteY3" fmla="*/ 136794 h 697857"/>
            </a:gdLst>
            <a:ahLst/>
            <a:cxnLst>
              <a:cxn ang="0">
                <a:pos x="connsiteX0" y="connsiteY0"/>
              </a:cxn>
              <a:cxn ang="0">
                <a:pos x="connsiteX1" y="connsiteY1"/>
              </a:cxn>
              <a:cxn ang="0">
                <a:pos x="connsiteX2" y="connsiteY2"/>
              </a:cxn>
              <a:cxn ang="0">
                <a:pos x="connsiteX3" y="connsiteY3"/>
              </a:cxn>
            </a:cxnLst>
            <a:rect l="l" t="t" r="r" b="b"/>
            <a:pathLst>
              <a:path w="621407" h="697857">
                <a:moveTo>
                  <a:pt x="560646" y="136794"/>
                </a:moveTo>
                <a:cubicBezTo>
                  <a:pt x="710418" y="369240"/>
                  <a:pt x="566948" y="697857"/>
                  <a:pt x="308958" y="697857"/>
                </a:cubicBezTo>
                <a:cubicBezTo>
                  <a:pt x="37182" y="697857"/>
                  <a:pt x="-96638" y="341985"/>
                  <a:pt x="79721" y="111886"/>
                </a:cubicBezTo>
                <a:cubicBezTo>
                  <a:pt x="202315" y="-48067"/>
                  <a:pt x="450852" y="-33658"/>
                  <a:pt x="560646" y="136794"/>
                </a:cubicBezTo>
                <a:close/>
              </a:path>
            </a:pathLst>
          </a:custGeom>
          <a:solidFill>
            <a:srgbClr val="D9D9D9"/>
          </a:solidFill>
          <a:ln w="9791" cap="flat">
            <a:noFill/>
            <a:prstDash val="solid"/>
            <a:miter/>
          </a:ln>
        </p:spPr>
        <p:txBody>
          <a:bodyPr rtlCol="0" anchor="ctr"/>
          <a:lstStyle/>
          <a:p>
            <a:endParaRPr lang="it-IT"/>
          </a:p>
        </p:txBody>
      </p:sp>
      <p:sp>
        <p:nvSpPr>
          <p:cNvPr id="136" name="Figura a mano libera: forma 135">
            <a:extLst>
              <a:ext uri="{FF2B5EF4-FFF2-40B4-BE49-F238E27FC236}">
                <a16:creationId xmlns:a16="http://schemas.microsoft.com/office/drawing/2014/main" id="{F11796CA-5596-31E1-EBD6-46949D62E044}"/>
              </a:ext>
            </a:extLst>
          </p:cNvPr>
          <p:cNvSpPr/>
          <p:nvPr/>
        </p:nvSpPr>
        <p:spPr>
          <a:xfrm>
            <a:off x="5515605" y="3471863"/>
            <a:ext cx="1412504" cy="586069"/>
          </a:xfrm>
          <a:custGeom>
            <a:avLst/>
            <a:gdLst>
              <a:gd name="connsiteX0" fmla="*/ 198053 w 1412504"/>
              <a:gd name="connsiteY0" fmla="*/ 0 h 586069"/>
              <a:gd name="connsiteX1" fmla="*/ 1218080 w 1412504"/>
              <a:gd name="connsiteY1" fmla="*/ 0 h 586069"/>
              <a:gd name="connsiteX2" fmla="*/ 1406836 w 1412504"/>
              <a:gd name="connsiteY2" fmla="*/ 394682 h 586069"/>
              <a:gd name="connsiteX3" fmla="*/ 1383302 w 1412504"/>
              <a:gd name="connsiteY3" fmla="*/ 552581 h 586069"/>
              <a:gd name="connsiteX4" fmla="*/ 1213245 w 1412504"/>
              <a:gd name="connsiteY4" fmla="*/ 499409 h 586069"/>
              <a:gd name="connsiteX5" fmla="*/ 1036000 w 1412504"/>
              <a:gd name="connsiteY5" fmla="*/ 127334 h 586069"/>
              <a:gd name="connsiteX6" fmla="*/ 990704 w 1412504"/>
              <a:gd name="connsiteY6" fmla="*/ 68572 h 586069"/>
              <a:gd name="connsiteX7" fmla="*/ 997991 w 1412504"/>
              <a:gd name="connsiteY7" fmla="*/ 101121 h 586069"/>
              <a:gd name="connsiteX8" fmla="*/ 997991 w 1412504"/>
              <a:gd name="connsiteY8" fmla="*/ 436051 h 586069"/>
              <a:gd name="connsiteX9" fmla="*/ 986962 w 1412504"/>
              <a:gd name="connsiteY9" fmla="*/ 449965 h 586069"/>
              <a:gd name="connsiteX10" fmla="*/ 433859 w 1412504"/>
              <a:gd name="connsiteY10" fmla="*/ 449965 h 586069"/>
              <a:gd name="connsiteX11" fmla="*/ 422831 w 1412504"/>
              <a:gd name="connsiteY11" fmla="*/ 436051 h 586069"/>
              <a:gd name="connsiteX12" fmla="*/ 422831 w 1412504"/>
              <a:gd name="connsiteY12" fmla="*/ 59255 h 586069"/>
              <a:gd name="connsiteX13" fmla="*/ 422732 w 1412504"/>
              <a:gd name="connsiteY13" fmla="*/ 59379 h 586069"/>
              <a:gd name="connsiteX14" fmla="*/ 395949 w 1412504"/>
              <a:gd name="connsiteY14" fmla="*/ 85965 h 586069"/>
              <a:gd name="connsiteX15" fmla="*/ 244995 w 1412504"/>
              <a:gd name="connsiteY15" fmla="*/ 414434 h 586069"/>
              <a:gd name="connsiteX16" fmla="*/ 168386 w 1412504"/>
              <a:gd name="connsiteY16" fmla="*/ 552457 h 586069"/>
              <a:gd name="connsiteX17" fmla="*/ 6404 w 1412504"/>
              <a:gd name="connsiteY17" fmla="*/ 404000 h 586069"/>
              <a:gd name="connsiteX18" fmla="*/ 198053 w 1412504"/>
              <a:gd name="connsiteY18" fmla="*/ 0 h 586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12504" h="586069">
                <a:moveTo>
                  <a:pt x="198053" y="0"/>
                </a:moveTo>
                <a:lnTo>
                  <a:pt x="1218080" y="0"/>
                </a:lnTo>
                <a:lnTo>
                  <a:pt x="1406836" y="394682"/>
                </a:lnTo>
                <a:cubicBezTo>
                  <a:pt x="1414812" y="445741"/>
                  <a:pt x="1419735" y="517920"/>
                  <a:pt x="1383302" y="552581"/>
                </a:cubicBezTo>
                <a:cubicBezTo>
                  <a:pt x="1313389" y="619293"/>
                  <a:pt x="1257261" y="578422"/>
                  <a:pt x="1213245" y="499409"/>
                </a:cubicBezTo>
                <a:cubicBezTo>
                  <a:pt x="1149732" y="385613"/>
                  <a:pt x="1097740" y="246224"/>
                  <a:pt x="1036000" y="127334"/>
                </a:cubicBezTo>
                <a:cubicBezTo>
                  <a:pt x="1024184" y="104475"/>
                  <a:pt x="1026547" y="70312"/>
                  <a:pt x="990704" y="68572"/>
                </a:cubicBezTo>
                <a:cubicBezTo>
                  <a:pt x="986175" y="81865"/>
                  <a:pt x="997991" y="96152"/>
                  <a:pt x="997991" y="101121"/>
                </a:cubicBezTo>
                <a:lnTo>
                  <a:pt x="997991" y="436051"/>
                </a:lnTo>
                <a:lnTo>
                  <a:pt x="986962" y="449965"/>
                </a:lnTo>
                <a:lnTo>
                  <a:pt x="433859" y="449965"/>
                </a:lnTo>
                <a:lnTo>
                  <a:pt x="422831" y="436051"/>
                </a:lnTo>
                <a:lnTo>
                  <a:pt x="422831" y="59255"/>
                </a:lnTo>
                <a:lnTo>
                  <a:pt x="422732" y="59379"/>
                </a:lnTo>
                <a:cubicBezTo>
                  <a:pt x="407273" y="55901"/>
                  <a:pt x="402645" y="72796"/>
                  <a:pt x="395949" y="85965"/>
                </a:cubicBezTo>
                <a:cubicBezTo>
                  <a:pt x="343169" y="189078"/>
                  <a:pt x="298169" y="308216"/>
                  <a:pt x="244995" y="414434"/>
                </a:cubicBezTo>
                <a:cubicBezTo>
                  <a:pt x="229141" y="446238"/>
                  <a:pt x="187489" y="533573"/>
                  <a:pt x="168386" y="552457"/>
                </a:cubicBezTo>
                <a:cubicBezTo>
                  <a:pt x="82520" y="637556"/>
                  <a:pt x="-27864" y="532828"/>
                  <a:pt x="6404" y="404000"/>
                </a:cubicBezTo>
                <a:lnTo>
                  <a:pt x="198053" y="0"/>
                </a:lnTo>
                <a:close/>
              </a:path>
            </a:pathLst>
          </a:custGeom>
          <a:solidFill>
            <a:schemeClr val="accent1">
              <a:lumMod val="50000"/>
            </a:schemeClr>
          </a:solidFill>
          <a:ln w="9791" cap="flat">
            <a:noFill/>
            <a:prstDash val="solid"/>
            <a:miter/>
          </a:ln>
        </p:spPr>
        <p:txBody>
          <a:bodyPr rtlCol="0" anchor="ctr"/>
          <a:lstStyle/>
          <a:p>
            <a:endParaRPr lang="it-IT"/>
          </a:p>
        </p:txBody>
      </p:sp>
      <p:sp>
        <p:nvSpPr>
          <p:cNvPr id="140" name="Content Placeholder 5">
            <a:extLst>
              <a:ext uri="{FF2B5EF4-FFF2-40B4-BE49-F238E27FC236}">
                <a16:creationId xmlns:a16="http://schemas.microsoft.com/office/drawing/2014/main" id="{701FE7DF-90F8-FFB2-D3EC-239288111195}"/>
              </a:ext>
            </a:extLst>
          </p:cNvPr>
          <p:cNvSpPr txBox="1">
            <a:spLocks/>
          </p:cNvSpPr>
          <p:nvPr/>
        </p:nvSpPr>
        <p:spPr>
          <a:xfrm>
            <a:off x="2963736" y="5278153"/>
            <a:ext cx="688849" cy="165666"/>
          </a:xfrm>
          <a:prstGeom prst="rect">
            <a:avLst/>
          </a:prstGeom>
          <a:noFill/>
          <a:ln>
            <a:noFill/>
          </a:ln>
        </p:spPr>
        <p:txBody>
          <a:bodyPr vert="horz" lIns="0" tIns="0" rIns="0" bIns="0" rtlCol="0" anchor="t" anchorCtr="0"/>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85000"/>
              </a:lnSpc>
              <a:buClrTx/>
              <a:buSzTx/>
              <a:buFontTx/>
              <a:buNone/>
              <a:tabLst/>
              <a:defRPr/>
            </a:pPr>
            <a:r>
              <a:rPr kumimoji="0" lang="en-GB" sz="1600" b="0" i="0" u="none" strike="noStrike" kern="1200" cap="none" spc="0" normalizeH="0" baseline="0" noProof="0" dirty="0">
                <a:ln>
                  <a:noFill/>
                </a:ln>
                <a:solidFill>
                  <a:schemeClr val="tx1"/>
                </a:solidFill>
                <a:effectLst/>
                <a:uLnTx/>
                <a:uFillTx/>
                <a:latin typeface="Calibri" panose="020F0502020204030204"/>
                <a:ea typeface="+mn-ea"/>
                <a:cs typeface="+mn-cs"/>
              </a:rPr>
              <a:t>RV</a:t>
            </a:r>
          </a:p>
        </p:txBody>
      </p:sp>
      <p:sp>
        <p:nvSpPr>
          <p:cNvPr id="141" name="Content Placeholder 5">
            <a:extLst>
              <a:ext uri="{FF2B5EF4-FFF2-40B4-BE49-F238E27FC236}">
                <a16:creationId xmlns:a16="http://schemas.microsoft.com/office/drawing/2014/main" id="{E68DC056-6A60-A8CF-5988-AE0F310E16C3}"/>
              </a:ext>
            </a:extLst>
          </p:cNvPr>
          <p:cNvSpPr txBox="1">
            <a:spLocks/>
          </p:cNvSpPr>
          <p:nvPr/>
        </p:nvSpPr>
        <p:spPr>
          <a:xfrm>
            <a:off x="4437892" y="5278153"/>
            <a:ext cx="688849" cy="165666"/>
          </a:xfrm>
          <a:prstGeom prst="rect">
            <a:avLst/>
          </a:prstGeom>
          <a:noFill/>
          <a:ln>
            <a:noFill/>
          </a:ln>
        </p:spPr>
        <p:txBody>
          <a:bodyPr vert="horz" lIns="0" tIns="0" rIns="0" bIns="0" rtlCol="0" anchor="t" anchorCtr="0"/>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85000"/>
              </a:lnSpc>
              <a:buClrTx/>
              <a:buSzTx/>
              <a:buFontTx/>
              <a:buNone/>
              <a:tabLst/>
              <a:defRPr/>
            </a:pPr>
            <a:r>
              <a:rPr kumimoji="0" lang="en-GB" sz="1600" b="0" i="0" u="none" strike="noStrike" kern="1200" cap="none" spc="0" normalizeH="0" baseline="0" noProof="0" dirty="0">
                <a:ln>
                  <a:noFill/>
                </a:ln>
                <a:solidFill>
                  <a:schemeClr val="tx1"/>
                </a:solidFill>
                <a:effectLst/>
                <a:uLnTx/>
                <a:uFillTx/>
                <a:latin typeface="Calibri" panose="020F0502020204030204"/>
                <a:ea typeface="+mn-ea"/>
                <a:cs typeface="+mn-cs"/>
              </a:rPr>
              <a:t>RSV</a:t>
            </a:r>
          </a:p>
        </p:txBody>
      </p:sp>
      <p:sp>
        <p:nvSpPr>
          <p:cNvPr id="142" name="Content Placeholder 5">
            <a:extLst>
              <a:ext uri="{FF2B5EF4-FFF2-40B4-BE49-F238E27FC236}">
                <a16:creationId xmlns:a16="http://schemas.microsoft.com/office/drawing/2014/main" id="{00B5F668-8A24-5886-D6DF-0EB44701822C}"/>
              </a:ext>
            </a:extLst>
          </p:cNvPr>
          <p:cNvSpPr txBox="1">
            <a:spLocks/>
          </p:cNvSpPr>
          <p:nvPr/>
        </p:nvSpPr>
        <p:spPr>
          <a:xfrm>
            <a:off x="5893312" y="5278153"/>
            <a:ext cx="688849" cy="165666"/>
          </a:xfrm>
          <a:prstGeom prst="rect">
            <a:avLst/>
          </a:prstGeom>
          <a:noFill/>
          <a:ln>
            <a:noFill/>
          </a:ln>
        </p:spPr>
        <p:txBody>
          <a:bodyPr vert="horz" lIns="0" tIns="0" rIns="0" bIns="0" rtlCol="0" anchor="t" anchorCtr="0"/>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85000"/>
              </a:lnSpc>
              <a:buClrTx/>
              <a:buSzTx/>
              <a:buFontTx/>
              <a:buNone/>
              <a:tabLst/>
              <a:defRPr/>
            </a:pPr>
            <a:r>
              <a:rPr kumimoji="0" lang="en-GB" sz="1600" b="0" i="0" u="none" strike="noStrike" kern="1200" cap="none" spc="0" normalizeH="0" baseline="0" noProof="0" dirty="0">
                <a:ln>
                  <a:noFill/>
                </a:ln>
                <a:solidFill>
                  <a:schemeClr val="tx1"/>
                </a:solidFill>
                <a:effectLst/>
                <a:uLnTx/>
                <a:uFillTx/>
                <a:latin typeface="Calibri" panose="020F0502020204030204"/>
                <a:ea typeface="+mn-ea"/>
                <a:cs typeface="+mn-cs"/>
              </a:rPr>
              <a:t>RV+RSV</a:t>
            </a:r>
          </a:p>
        </p:txBody>
      </p:sp>
      <p:sp>
        <p:nvSpPr>
          <p:cNvPr id="2" name="Rettangolo 4">
            <a:extLst>
              <a:ext uri="{FF2B5EF4-FFF2-40B4-BE49-F238E27FC236}">
                <a16:creationId xmlns:a16="http://schemas.microsoft.com/office/drawing/2014/main" id="{E6AE46DA-C7F7-F0C9-A2F8-20CD53E3ECE1}"/>
              </a:ext>
            </a:extLst>
          </p:cNvPr>
          <p:cNvSpPr/>
          <p:nvPr/>
        </p:nvSpPr>
        <p:spPr>
          <a:xfrm>
            <a:off x="-1" y="1485918"/>
            <a:ext cx="1416051" cy="288000"/>
          </a:xfrm>
          <a:prstGeom prst="rect">
            <a:avLst/>
          </a:prstGeom>
          <a:gradFill flip="none" rotWithShape="1">
            <a:gsLst>
              <a:gs pos="5000">
                <a:schemeClr val="accent1">
                  <a:lumMod val="60000"/>
                  <a:lumOff val="40000"/>
                  <a:alpha val="68072"/>
                </a:schemeClr>
              </a:gs>
              <a:gs pos="66000">
                <a:schemeClr val="accent1">
                  <a:lumMod val="30000"/>
                  <a:lumOff val="70000"/>
                  <a:alpha val="0"/>
                </a:schemeClr>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5">
            <a:extLst>
              <a:ext uri="{FF2B5EF4-FFF2-40B4-BE49-F238E27FC236}">
                <a16:creationId xmlns:a16="http://schemas.microsoft.com/office/drawing/2014/main" id="{D63AF94F-BA57-1C9B-EEB9-9D332758C210}"/>
              </a:ext>
            </a:extLst>
          </p:cNvPr>
          <p:cNvSpPr txBox="1">
            <a:spLocks/>
          </p:cNvSpPr>
          <p:nvPr/>
        </p:nvSpPr>
        <p:spPr>
          <a:xfrm>
            <a:off x="371475" y="1522862"/>
            <a:ext cx="6898005" cy="263918"/>
          </a:xfrm>
          <a:prstGeom prst="rect">
            <a:avLst/>
          </a:prstGeom>
          <a:ln>
            <a:noFill/>
          </a:ln>
        </p:spPr>
        <p:txBody>
          <a:bodyPr vert="horz" wrap="square" lIns="0" tIns="0" rIns="0" bIns="0" rtlCol="0" anchor="t" anchorCtr="0">
            <a:spAutoFit/>
          </a:bodyPr>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2000" b="1" i="0" u="none" strike="noStrike" kern="0" cap="none" spc="0" normalizeH="0" baseline="0" noProof="0" dirty="0">
                <a:ln>
                  <a:noFill/>
                </a:ln>
                <a:solidFill>
                  <a:srgbClr val="0E2298"/>
                </a:solidFill>
                <a:effectLst/>
                <a:uLnTx/>
                <a:uFillTx/>
                <a:latin typeface="Calibri" panose="020F0502020204030204"/>
                <a:ea typeface="Tahoma" pitchFamily="34" charset="0"/>
                <a:cs typeface="Tahoma" pitchFamily="34" charset="0"/>
              </a:rPr>
              <a:t>Risk of subsequent asthma </a:t>
            </a:r>
            <a:r>
              <a:rPr kumimoji="0" lang="en-GB" sz="2000" b="0" i="0" u="none" strike="noStrike" kern="0" cap="none" spc="0" normalizeH="0" baseline="0" noProof="0" dirty="0">
                <a:ln>
                  <a:noFill/>
                </a:ln>
                <a:solidFill>
                  <a:srgbClr val="0E2298"/>
                </a:solidFill>
                <a:effectLst/>
                <a:uLnTx/>
                <a:uFillTx/>
                <a:latin typeface="Calibri" panose="020F0502020204030204"/>
                <a:ea typeface="Tahoma" pitchFamily="34" charset="0"/>
                <a:cs typeface="Tahoma" pitchFamily="34" charset="0"/>
              </a:rPr>
              <a:t>following RTIs in first 3 years of life</a:t>
            </a:r>
            <a:r>
              <a:rPr kumimoji="0" lang="en-GB" sz="2000" b="0" i="0" u="none" strike="noStrike" kern="0" cap="none" spc="0" normalizeH="0" baseline="30000" noProof="0" dirty="0">
                <a:ln>
                  <a:noFill/>
                </a:ln>
                <a:solidFill>
                  <a:srgbClr val="0E2298"/>
                </a:solidFill>
                <a:effectLst/>
                <a:uLnTx/>
                <a:uFillTx/>
                <a:latin typeface="Calibri" panose="020F0502020204030204"/>
                <a:ea typeface="Tahoma" pitchFamily="34" charset="0"/>
                <a:cs typeface="Tahoma" pitchFamily="34" charset="0"/>
              </a:rPr>
              <a:t>1</a:t>
            </a:r>
          </a:p>
        </p:txBody>
      </p:sp>
      <p:sp>
        <p:nvSpPr>
          <p:cNvPr id="5" name="Oval 38">
            <a:extLst>
              <a:ext uri="{FF2B5EF4-FFF2-40B4-BE49-F238E27FC236}">
                <a16:creationId xmlns:a16="http://schemas.microsoft.com/office/drawing/2014/main" id="{E36376B8-81C8-7CA9-4823-1734490ACE42}"/>
              </a:ext>
            </a:extLst>
          </p:cNvPr>
          <p:cNvSpPr/>
          <p:nvPr/>
        </p:nvSpPr>
        <p:spPr>
          <a:xfrm>
            <a:off x="4467121" y="3059802"/>
            <a:ext cx="611396" cy="611396"/>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6"/>
                </a:solidFill>
                <a:effectLst/>
                <a:uLnTx/>
                <a:uFillTx/>
                <a:latin typeface="Calibri" panose="020F0502020204030204"/>
                <a:ea typeface="+mn-ea"/>
                <a:cs typeface="+mn-cs"/>
              </a:rPr>
              <a:t>~57</a:t>
            </a:r>
            <a:r>
              <a:rPr kumimoji="0" lang="en-US" sz="1400" b="1" i="0" u="none" strike="noStrike" kern="1200" cap="none" spc="0" normalizeH="0" baseline="0" noProof="0" dirty="0">
                <a:ln>
                  <a:noFill/>
                </a:ln>
                <a:solidFill>
                  <a:schemeClr val="accent6"/>
                </a:solidFill>
                <a:effectLst/>
                <a:uLnTx/>
                <a:uFillTx/>
                <a:latin typeface="Calibri" panose="020F0502020204030204"/>
                <a:ea typeface="+mn-ea"/>
                <a:cs typeface="+mn-cs"/>
              </a:rPr>
              <a:t>%</a:t>
            </a:r>
            <a:endParaRPr kumimoji="0" lang="en-GB" sz="1800" b="1" i="0" u="none" strike="noStrike" kern="1200" cap="none" spc="0" normalizeH="0" baseline="0" noProof="0" dirty="0">
              <a:ln>
                <a:noFill/>
              </a:ln>
              <a:solidFill>
                <a:schemeClr val="accent6"/>
              </a:solidFill>
              <a:effectLst/>
              <a:uLnTx/>
              <a:uFillTx/>
              <a:latin typeface="Calibri" panose="020F0502020204030204"/>
              <a:ea typeface="+mn-ea"/>
              <a:cs typeface="+mn-cs"/>
            </a:endParaRPr>
          </a:p>
        </p:txBody>
      </p:sp>
      <p:sp>
        <p:nvSpPr>
          <p:cNvPr id="6" name="Oval 38">
            <a:extLst>
              <a:ext uri="{FF2B5EF4-FFF2-40B4-BE49-F238E27FC236}">
                <a16:creationId xmlns:a16="http://schemas.microsoft.com/office/drawing/2014/main" id="{6B608D4E-4211-F656-B962-1D01C9FF1D54}"/>
              </a:ext>
            </a:extLst>
          </p:cNvPr>
          <p:cNvSpPr/>
          <p:nvPr/>
        </p:nvSpPr>
        <p:spPr>
          <a:xfrm>
            <a:off x="5916159" y="2871207"/>
            <a:ext cx="611396" cy="611396"/>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6"/>
                </a:solidFill>
                <a:effectLst/>
                <a:uLnTx/>
                <a:uFillTx/>
                <a:latin typeface="Calibri" panose="020F0502020204030204"/>
                <a:ea typeface="+mn-ea"/>
                <a:cs typeface="+mn-cs"/>
              </a:rPr>
              <a:t>~59</a:t>
            </a:r>
            <a:r>
              <a:rPr kumimoji="0" lang="en-US" sz="1400" b="1" i="0" u="none" strike="noStrike" kern="1200" cap="none" spc="0" normalizeH="0" baseline="0" noProof="0" dirty="0">
                <a:ln>
                  <a:noFill/>
                </a:ln>
                <a:solidFill>
                  <a:schemeClr val="accent6"/>
                </a:solidFill>
                <a:effectLst/>
                <a:uLnTx/>
                <a:uFillTx/>
                <a:latin typeface="Calibri" panose="020F0502020204030204"/>
                <a:ea typeface="+mn-ea"/>
                <a:cs typeface="+mn-cs"/>
              </a:rPr>
              <a:t>%</a:t>
            </a:r>
            <a:endParaRPr kumimoji="0" lang="en-GB" sz="1800" b="1" i="0" u="none" strike="noStrike" kern="1200" cap="none" spc="0" normalizeH="0" baseline="0" noProof="0" dirty="0">
              <a:ln>
                <a:noFill/>
              </a:ln>
              <a:solidFill>
                <a:schemeClr val="accent6"/>
              </a:solidFill>
              <a:effectLst/>
              <a:uLnTx/>
              <a:uFillTx/>
              <a:latin typeface="Calibri" panose="020F0502020204030204"/>
              <a:ea typeface="+mn-ea"/>
              <a:cs typeface="+mn-cs"/>
            </a:endParaRPr>
          </a:p>
        </p:txBody>
      </p:sp>
      <p:sp>
        <p:nvSpPr>
          <p:cNvPr id="7" name="Oval 6">
            <a:extLst>
              <a:ext uri="{FF2B5EF4-FFF2-40B4-BE49-F238E27FC236}">
                <a16:creationId xmlns:a16="http://schemas.microsoft.com/office/drawing/2014/main" id="{449D7948-4D8A-34F5-407A-D9A8E1D00987}"/>
              </a:ext>
            </a:extLst>
          </p:cNvPr>
          <p:cNvSpPr/>
          <p:nvPr/>
        </p:nvSpPr>
        <p:spPr>
          <a:xfrm>
            <a:off x="1540847" y="4377495"/>
            <a:ext cx="611382" cy="61143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6"/>
                </a:solidFill>
                <a:effectLst/>
                <a:uLnTx/>
                <a:uFillTx/>
                <a:latin typeface="Calibri" panose="020F0502020204030204"/>
                <a:ea typeface="+mn-ea"/>
                <a:cs typeface="+mn-cs"/>
              </a:rPr>
              <a:t>~12</a:t>
            </a:r>
            <a:r>
              <a:rPr kumimoji="0" lang="en-US" sz="1400" b="1" i="0" u="none" strike="noStrike" kern="1200" cap="none" spc="0" normalizeH="0" baseline="0" noProof="0" dirty="0">
                <a:ln>
                  <a:noFill/>
                </a:ln>
                <a:solidFill>
                  <a:schemeClr val="accent6"/>
                </a:solidFill>
                <a:effectLst/>
                <a:uLnTx/>
                <a:uFillTx/>
                <a:latin typeface="Calibri" panose="020F0502020204030204"/>
                <a:ea typeface="+mn-ea"/>
                <a:cs typeface="+mn-cs"/>
              </a:rPr>
              <a:t>%</a:t>
            </a:r>
            <a:endParaRPr kumimoji="0" lang="en-GB" sz="1800" b="1" i="0" u="none" strike="noStrike" kern="1200" cap="none" spc="0" normalizeH="0" baseline="0" noProof="0" dirty="0">
              <a:ln>
                <a:noFill/>
              </a:ln>
              <a:solidFill>
                <a:schemeClr val="accent6"/>
              </a:solidFill>
              <a:effectLst/>
              <a:uLnTx/>
              <a:uFillTx/>
              <a:latin typeface="Calibri" panose="020F0502020204030204"/>
              <a:ea typeface="+mn-ea"/>
              <a:cs typeface="+mn-cs"/>
            </a:endParaRPr>
          </a:p>
        </p:txBody>
      </p:sp>
      <p:sp>
        <p:nvSpPr>
          <p:cNvPr id="8" name="Oval 7">
            <a:extLst>
              <a:ext uri="{FF2B5EF4-FFF2-40B4-BE49-F238E27FC236}">
                <a16:creationId xmlns:a16="http://schemas.microsoft.com/office/drawing/2014/main" id="{5FD27C59-5342-634F-CBB8-520DE1EFB5B2}"/>
              </a:ext>
            </a:extLst>
          </p:cNvPr>
          <p:cNvSpPr/>
          <p:nvPr/>
        </p:nvSpPr>
        <p:spPr>
          <a:xfrm>
            <a:off x="3010399" y="3761848"/>
            <a:ext cx="611380" cy="61143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6"/>
                </a:solidFill>
                <a:effectLst/>
                <a:uLnTx/>
                <a:uFillTx/>
                <a:latin typeface="Calibri" panose="020F0502020204030204"/>
                <a:ea typeface="+mn-ea"/>
                <a:cs typeface="+mn-cs"/>
              </a:rPr>
              <a:t>~26</a:t>
            </a:r>
            <a:r>
              <a:rPr kumimoji="0" lang="en-US" sz="1400" b="1" i="0" u="none" strike="noStrike" kern="1200" cap="none" spc="0" normalizeH="0" baseline="0" noProof="0" dirty="0">
                <a:ln>
                  <a:noFill/>
                </a:ln>
                <a:solidFill>
                  <a:schemeClr val="accent6"/>
                </a:solidFill>
                <a:effectLst/>
                <a:uLnTx/>
                <a:uFillTx/>
                <a:latin typeface="Calibri" panose="020F0502020204030204"/>
                <a:ea typeface="+mn-ea"/>
                <a:cs typeface="+mn-cs"/>
              </a:rPr>
              <a:t>%</a:t>
            </a:r>
            <a:endParaRPr kumimoji="0" lang="en-GB" sz="1800" b="1" i="0" u="none" strike="noStrike" kern="1200" cap="none" spc="0" normalizeH="0" baseline="0" noProof="0" dirty="0">
              <a:ln>
                <a:noFill/>
              </a:ln>
              <a:solidFill>
                <a:schemeClr val="accent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23985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55EA7-6AC9-D856-ABA5-08EBCAA20515}"/>
            </a:ext>
          </a:extLst>
        </p:cNvPr>
        <p:cNvGrpSpPr/>
        <p:nvPr/>
      </p:nvGrpSpPr>
      <p:grpSpPr>
        <a:xfrm>
          <a:off x="0" y="0"/>
          <a:ext cx="0" cy="0"/>
          <a:chOff x="0" y="0"/>
          <a:chExt cx="0" cy="0"/>
        </a:xfrm>
      </p:grpSpPr>
      <p:sp>
        <p:nvSpPr>
          <p:cNvPr id="63" name="Rettangolo 25">
            <a:extLst>
              <a:ext uri="{FF2B5EF4-FFF2-40B4-BE49-F238E27FC236}">
                <a16:creationId xmlns:a16="http://schemas.microsoft.com/office/drawing/2014/main" id="{5059A05B-F970-D3E0-1F40-CE0C1FFDD919}"/>
              </a:ext>
            </a:extLst>
          </p:cNvPr>
          <p:cNvSpPr/>
          <p:nvPr/>
        </p:nvSpPr>
        <p:spPr>
          <a:xfrm>
            <a:off x="-1" y="1485918"/>
            <a:ext cx="1416051" cy="540000"/>
          </a:xfrm>
          <a:prstGeom prst="rect">
            <a:avLst/>
          </a:prstGeom>
          <a:gradFill flip="none" rotWithShape="1">
            <a:gsLst>
              <a:gs pos="5000">
                <a:schemeClr val="accent1">
                  <a:lumMod val="60000"/>
                  <a:lumOff val="40000"/>
                  <a:alpha val="68072"/>
                </a:schemeClr>
              </a:gs>
              <a:gs pos="66000">
                <a:schemeClr val="accent1">
                  <a:lumMod val="30000"/>
                  <a:lumOff val="70000"/>
                  <a:alpha val="0"/>
                </a:schemeClr>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Flèche : droite 59">
            <a:extLst>
              <a:ext uri="{FF2B5EF4-FFF2-40B4-BE49-F238E27FC236}">
                <a16:creationId xmlns:a16="http://schemas.microsoft.com/office/drawing/2014/main" id="{EA4BBFF3-B3C0-5615-F840-FBF345A7E5AA}"/>
              </a:ext>
            </a:extLst>
          </p:cNvPr>
          <p:cNvSpPr/>
          <p:nvPr/>
        </p:nvSpPr>
        <p:spPr>
          <a:xfrm rot="16200000">
            <a:off x="3029714" y="3904572"/>
            <a:ext cx="1436855" cy="183595"/>
          </a:xfrm>
          <a:prstGeom prst="rightArrow">
            <a:avLst/>
          </a:prstGeom>
          <a:gradFill>
            <a:gsLst>
              <a:gs pos="7000">
                <a:schemeClr val="bg1"/>
              </a:gs>
              <a:gs pos="72000">
                <a:schemeClr val="accent1">
                  <a:lumMod val="75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solidFill>
                <a:schemeClr val="accent6"/>
              </a:solidFill>
              <a:latin typeface="+mj-lt"/>
            </a:endParaRPr>
          </a:p>
        </p:txBody>
      </p:sp>
      <p:sp>
        <p:nvSpPr>
          <p:cNvPr id="3" name="Segnaposto testo 2">
            <a:extLst>
              <a:ext uri="{FF2B5EF4-FFF2-40B4-BE49-F238E27FC236}">
                <a16:creationId xmlns:a16="http://schemas.microsoft.com/office/drawing/2014/main" id="{9EC21DF4-7EB2-C2F1-AE9F-5305616F410B}"/>
              </a:ext>
            </a:extLst>
          </p:cNvPr>
          <p:cNvSpPr>
            <a:spLocks noGrp="1"/>
          </p:cNvSpPr>
          <p:nvPr>
            <p:ph type="body" sz="quarter" idx="20"/>
          </p:nvPr>
        </p:nvSpPr>
        <p:spPr>
          <a:xfrm>
            <a:off x="7175499" y="3245644"/>
            <a:ext cx="4389881" cy="1195998"/>
          </a:xfrm>
        </p:spPr>
        <p:txBody>
          <a:bodyPr anchor="ctr"/>
          <a:lstStyle/>
          <a:p>
            <a:pPr lvl="1"/>
            <a:r>
              <a:rPr lang="en-US" sz="2000" b="1" dirty="0"/>
              <a:t>Smoke, air pollution, asthma exacerbations</a:t>
            </a:r>
            <a:r>
              <a:rPr lang="en-US" sz="2000" dirty="0"/>
              <a:t>, </a:t>
            </a:r>
            <a:r>
              <a:rPr lang="en-US" sz="2000" b="1" dirty="0">
                <a:solidFill>
                  <a:schemeClr val="accent2"/>
                </a:solidFill>
              </a:rPr>
              <a:t>respiratory infections</a:t>
            </a:r>
            <a:r>
              <a:rPr lang="en-US" sz="2000" b="1" dirty="0"/>
              <a:t> </a:t>
            </a:r>
            <a:br>
              <a:rPr lang="en-US" sz="2000" dirty="0"/>
            </a:br>
            <a:r>
              <a:rPr lang="en-US" sz="2000" b="1" dirty="0"/>
              <a:t>and concomitant diseases</a:t>
            </a:r>
            <a:r>
              <a:rPr lang="en-US" sz="2000" dirty="0"/>
              <a:t> may accelerate the pulmonary function decline and be </a:t>
            </a:r>
            <a:r>
              <a:rPr lang="en-US" sz="2000" b="1" dirty="0"/>
              <a:t>associated with COPD development later in life</a:t>
            </a:r>
            <a:r>
              <a:rPr lang="en-US" sz="2000" baseline="30000" dirty="0"/>
              <a:t>1</a:t>
            </a:r>
          </a:p>
        </p:txBody>
      </p:sp>
      <p:cxnSp>
        <p:nvCxnSpPr>
          <p:cNvPr id="33" name="Connettore 2 32">
            <a:extLst>
              <a:ext uri="{FF2B5EF4-FFF2-40B4-BE49-F238E27FC236}">
                <a16:creationId xmlns:a16="http://schemas.microsoft.com/office/drawing/2014/main" id="{6D53C6F2-5FE8-DF80-B97E-C6B7B2D47B60}"/>
              </a:ext>
            </a:extLst>
          </p:cNvPr>
          <p:cNvCxnSpPr>
            <a:cxnSpLocks/>
          </p:cNvCxnSpPr>
          <p:nvPr/>
        </p:nvCxnSpPr>
        <p:spPr>
          <a:xfrm flipH="1">
            <a:off x="2588487" y="4032497"/>
            <a:ext cx="2709953" cy="0"/>
          </a:xfrm>
          <a:prstGeom prst="straightConnector1">
            <a:avLst/>
          </a:prstGeom>
          <a:ln w="57150">
            <a:gradFill flip="none" rotWithShape="1">
              <a:gsLst>
                <a:gs pos="43000">
                  <a:srgbClr val="F4AC6C"/>
                </a:gs>
                <a:gs pos="88000">
                  <a:srgbClr val="F48800"/>
                </a:gs>
              </a:gsLst>
              <a:lin ang="10800000" scaled="1"/>
              <a:tileRect/>
            </a:gradFill>
            <a:prstDash val="sysDash"/>
            <a:headEnd type="triangle"/>
            <a:tailEnd type="none"/>
          </a:ln>
        </p:spPr>
        <p:style>
          <a:lnRef idx="2">
            <a:schemeClr val="accent1"/>
          </a:lnRef>
          <a:fillRef idx="0">
            <a:schemeClr val="accent1"/>
          </a:fillRef>
          <a:effectRef idx="1">
            <a:schemeClr val="accent1"/>
          </a:effectRef>
          <a:fontRef idx="minor">
            <a:schemeClr val="tx1"/>
          </a:fontRef>
        </p:style>
      </p:cxnSp>
      <p:sp>
        <p:nvSpPr>
          <p:cNvPr id="13" name="Text Placeholder 2">
            <a:extLst>
              <a:ext uri="{FF2B5EF4-FFF2-40B4-BE49-F238E27FC236}">
                <a16:creationId xmlns:a16="http://schemas.microsoft.com/office/drawing/2014/main" id="{4B1773D8-577B-3238-C3BE-C0142B86FCF0}"/>
              </a:ext>
            </a:extLst>
          </p:cNvPr>
          <p:cNvSpPr txBox="1">
            <a:spLocks/>
          </p:cNvSpPr>
          <p:nvPr/>
        </p:nvSpPr>
        <p:spPr>
          <a:xfrm>
            <a:off x="609600" y="793111"/>
            <a:ext cx="10972801" cy="441327"/>
          </a:xfrm>
          <a:prstGeom prst="rect">
            <a:avLst/>
          </a:prstGeom>
        </p:spPr>
        <p:txBody>
          <a:bodyPr vert="horz" lIns="91440" tIns="45720" rIns="91440" bIns="45720" rtlCol="0">
            <a:noAutofit/>
          </a:bodyPr>
          <a:lstStyle>
            <a:lvl1pPr marL="0" marR="0" lvl="0" indent="0" algn="l" defTabSz="1219261" rtl="0" eaLnBrk="1" fontAlgn="auto" hangingPunct="1">
              <a:lnSpc>
                <a:spcPct val="90000"/>
              </a:lnSpc>
              <a:spcBef>
                <a:spcPts val="1600"/>
              </a:spcBef>
              <a:spcAft>
                <a:spcPts val="0"/>
              </a:spcAft>
              <a:buClrTx/>
              <a:buSzPct val="100000"/>
              <a:buFont typeface="Arial" panose="020B0604020202020204" pitchFamily="34" charset="0"/>
              <a:buNone/>
              <a:tabLst/>
              <a:defRPr lang="en-US" sz="1400" b="1" i="1" u="none" strike="noStrike" kern="1200" cap="none" spc="0" baseline="0">
                <a:solidFill>
                  <a:schemeClr val="tx2"/>
                </a:solidFill>
                <a:uFillTx/>
                <a:latin typeface="+mn-lt"/>
              </a:defRPr>
            </a:lvl1pPr>
            <a:lvl2pPr marL="457200" marR="0" lvl="1" indent="-182880" algn="l" defTabSz="1219261" rtl="0" eaLnBrk="1" fontAlgn="auto" hangingPunct="1">
              <a:lnSpc>
                <a:spcPct val="90000"/>
              </a:lnSpc>
              <a:spcBef>
                <a:spcPts val="1000"/>
              </a:spcBef>
              <a:spcAft>
                <a:spcPts val="0"/>
              </a:spcAft>
              <a:buClrTx/>
              <a:buSzPct val="100000"/>
              <a:buFont typeface="Arial"/>
              <a:buChar char="•"/>
              <a:tabLst/>
              <a:defRPr lang="en-US" sz="1400" b="0" i="0" u="none" strike="noStrike" kern="1200" cap="none" spc="0" baseline="0">
                <a:solidFill>
                  <a:schemeClr val="tx1"/>
                </a:solidFill>
                <a:uFillTx/>
                <a:latin typeface="+mn-lt"/>
              </a:defRPr>
            </a:lvl2pPr>
            <a:lvl3pPr marL="731520" marR="0" lvl="2" indent="-182880" algn="l" defTabSz="1219261" rtl="0" eaLnBrk="1" fontAlgn="auto" hangingPunct="1">
              <a:lnSpc>
                <a:spcPct val="90000"/>
              </a:lnSpc>
              <a:spcBef>
                <a:spcPts val="900"/>
              </a:spcBef>
              <a:spcAft>
                <a:spcPts val="0"/>
              </a:spcAft>
              <a:buClrTx/>
              <a:buSzPct val="100000"/>
              <a:buFont typeface="Arial"/>
              <a:buChar char="•"/>
              <a:tabLst/>
              <a:defRPr lang="en-US" sz="1200" b="0" i="0" u="none" strike="noStrike" kern="1200" cap="none" spc="0" baseline="0">
                <a:solidFill>
                  <a:schemeClr val="tx1"/>
                </a:solidFill>
                <a:uFillTx/>
                <a:latin typeface="+mj-lt"/>
              </a:defRPr>
            </a:lvl3pPr>
            <a:lvl4pPr marL="1005840" marR="0" lvl="3" indent="-182880" algn="l" defTabSz="1219261" rtl="0" eaLnBrk="1" fontAlgn="auto" hangingPunct="1">
              <a:lnSpc>
                <a:spcPct val="90000"/>
              </a:lnSpc>
              <a:spcBef>
                <a:spcPts val="800"/>
              </a:spcBef>
              <a:spcAft>
                <a:spcPts val="0"/>
              </a:spcAft>
              <a:buClrTx/>
              <a:buSzPct val="100000"/>
              <a:buFont typeface="Arial"/>
              <a:buChar char="•"/>
              <a:tabLst/>
              <a:defRPr lang="en-US" sz="1100" b="0" i="0" u="none" strike="noStrike" kern="1200" cap="none" spc="0" baseline="0">
                <a:solidFill>
                  <a:schemeClr val="tx1"/>
                </a:solidFill>
                <a:uFillTx/>
                <a:latin typeface="+mj-lt"/>
              </a:defRPr>
            </a:lvl4pPr>
            <a:lvl5pPr marL="1280160" marR="0" lvl="4" indent="-182880" algn="l" defTabSz="1219261" rtl="0" eaLnBrk="1" fontAlgn="auto" hangingPunct="1">
              <a:lnSpc>
                <a:spcPct val="90000"/>
              </a:lnSpc>
              <a:spcBef>
                <a:spcPts val="800"/>
              </a:spcBef>
              <a:spcAft>
                <a:spcPts val="0"/>
              </a:spcAft>
              <a:buClrTx/>
              <a:buSzPct val="100000"/>
              <a:buFont typeface="Arial"/>
              <a:buChar char="•"/>
              <a:tabLst/>
              <a:defRPr lang="en-US" sz="1000" b="0" i="0" u="none" strike="noStrike" kern="1200" cap="none" spc="0" baseline="0">
                <a:solidFill>
                  <a:schemeClr val="tx1"/>
                </a:solidFill>
                <a:uFillTx/>
                <a:latin typeface="+mj-lt"/>
              </a:defRPr>
            </a:lvl5pPr>
            <a:lvl8pPr marL="381019" indent="-152408" eaLnBrk="1" hangingPunct="1">
              <a:buFont typeface="Courier New" panose="02070309020205020404" pitchFamily="49" charset="0"/>
              <a:buChar char="­"/>
              <a:defRPr lang="en-US" sz="1600" b="0" i="0" u="none" strike="noStrike" kern="1200" cap="none" spc="0" baseline="0" dirty="0">
                <a:solidFill>
                  <a:schemeClr val="tx1"/>
                </a:solidFill>
                <a:uFillTx/>
                <a:latin typeface="+mn-lt"/>
              </a:defRPr>
            </a:lvl8pPr>
          </a:lstStyle>
          <a:p>
            <a:pPr marL="0" marR="0" lvl="0" indent="0" algn="l" defTabSz="1219261" rtl="0" eaLnBrk="1" fontAlgn="auto" latinLnBrk="0" hangingPunct="1">
              <a:lnSpc>
                <a:spcPct val="90000"/>
              </a:lnSpc>
              <a:spcBef>
                <a:spcPts val="1600"/>
              </a:spcBef>
              <a:spcAft>
                <a:spcPts val="0"/>
              </a:spcAft>
              <a:buClrTx/>
              <a:buSzPct val="100000"/>
              <a:buFont typeface="Arial" panose="020B0604020202020204" pitchFamily="34" charset="0"/>
              <a:buNone/>
              <a:tabLst/>
              <a:defRPr/>
            </a:pPr>
            <a:endParaRPr kumimoji="0" lang="en-US" sz="1400" b="1" i="0" u="none" strike="noStrike" kern="1200" cap="none" spc="0" normalizeH="0" baseline="0" noProof="0">
              <a:ln>
                <a:noFill/>
              </a:ln>
              <a:solidFill>
                <a:srgbClr val="002F6C"/>
              </a:solidFill>
              <a:effectLst/>
              <a:uLnTx/>
              <a:uFillTx/>
              <a:latin typeface="Arial"/>
              <a:ea typeface="+mn-ea"/>
              <a:cs typeface="+mn-cs"/>
            </a:endParaRPr>
          </a:p>
        </p:txBody>
      </p:sp>
      <p:sp>
        <p:nvSpPr>
          <p:cNvPr id="223" name="Rectangle 222">
            <a:extLst>
              <a:ext uri="{FF2B5EF4-FFF2-40B4-BE49-F238E27FC236}">
                <a16:creationId xmlns:a16="http://schemas.microsoft.com/office/drawing/2014/main" id="{F7A96232-F9D7-82A7-5F18-8731FFD099A0}"/>
              </a:ext>
            </a:extLst>
          </p:cNvPr>
          <p:cNvSpPr/>
          <p:nvPr/>
        </p:nvSpPr>
        <p:spPr>
          <a:xfrm>
            <a:off x="7367598" y="2084599"/>
            <a:ext cx="4206240" cy="41910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137160" rtlCol="0" anchor="t"/>
          <a:lstStyle/>
          <a:p>
            <a:pPr marL="285750" marR="0" lvl="0" indent="-285750" algn="l" defTabSz="1218987" rtl="0" eaLnBrk="1" fontAlgn="auto" latinLnBrk="0" hangingPunct="1">
              <a:lnSpc>
                <a:spcPct val="100000"/>
              </a:lnSpc>
              <a:spcBef>
                <a:spcPts val="0"/>
              </a:spcBef>
              <a:spcAft>
                <a:spcPts val="180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3F4344"/>
              </a:solidFill>
              <a:effectLst/>
              <a:uLnTx/>
              <a:uFillTx/>
              <a:latin typeface="Arial"/>
              <a:ea typeface="+mn-ea"/>
              <a:cs typeface="+mn-cs"/>
            </a:endParaRPr>
          </a:p>
        </p:txBody>
      </p:sp>
      <p:sp>
        <p:nvSpPr>
          <p:cNvPr id="317" name="Rectangle 316">
            <a:extLst>
              <a:ext uri="{FF2B5EF4-FFF2-40B4-BE49-F238E27FC236}">
                <a16:creationId xmlns:a16="http://schemas.microsoft.com/office/drawing/2014/main" id="{12322679-5099-1FA9-EC84-FC998F7BFA69}"/>
              </a:ext>
            </a:extLst>
          </p:cNvPr>
          <p:cNvSpPr/>
          <p:nvPr/>
        </p:nvSpPr>
        <p:spPr>
          <a:xfrm>
            <a:off x="7367598" y="2104778"/>
            <a:ext cx="4206240" cy="41910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137160" rtlCol="0" anchor="t"/>
          <a:lstStyle/>
          <a:p>
            <a:pPr marL="285750" marR="0" lvl="0" indent="-285750" algn="l" defTabSz="1218987" rtl="0" eaLnBrk="1" fontAlgn="auto" latinLnBrk="0" hangingPunct="1">
              <a:lnSpc>
                <a:spcPct val="100000"/>
              </a:lnSpc>
              <a:spcBef>
                <a:spcPts val="0"/>
              </a:spcBef>
              <a:spcAft>
                <a:spcPts val="180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3F4344"/>
              </a:solidFill>
              <a:effectLst/>
              <a:uLnTx/>
              <a:uFillTx/>
              <a:latin typeface="Arial"/>
              <a:ea typeface="+mn-ea"/>
              <a:cs typeface="+mn-cs"/>
            </a:endParaRPr>
          </a:p>
        </p:txBody>
      </p:sp>
      <p:sp>
        <p:nvSpPr>
          <p:cNvPr id="18" name="Title 17">
            <a:extLst>
              <a:ext uri="{FF2B5EF4-FFF2-40B4-BE49-F238E27FC236}">
                <a16:creationId xmlns:a16="http://schemas.microsoft.com/office/drawing/2014/main" id="{E65A6CDB-7589-2AD7-FE15-D016E9D6B5DF}"/>
              </a:ext>
            </a:extLst>
          </p:cNvPr>
          <p:cNvSpPr>
            <a:spLocks noGrp="1"/>
          </p:cNvSpPr>
          <p:nvPr>
            <p:ph type="title"/>
          </p:nvPr>
        </p:nvSpPr>
        <p:spPr>
          <a:xfrm>
            <a:off x="371475" y="530428"/>
            <a:ext cx="11449049" cy="353302"/>
          </a:xfrm>
        </p:spPr>
        <p:txBody>
          <a:bodyPr/>
          <a:lstStyle/>
          <a:p>
            <a:r>
              <a:rPr lang="en-GB" dirty="0"/>
              <a:t>Early-life respiratory viral infections are related to COPD</a:t>
            </a:r>
            <a:br>
              <a:rPr lang="en-GB" dirty="0"/>
            </a:br>
            <a:r>
              <a:rPr lang="en-GB" dirty="0"/>
              <a:t>development later in life</a:t>
            </a:r>
            <a:endParaRPr lang="en-US" dirty="0"/>
          </a:p>
        </p:txBody>
      </p:sp>
      <p:sp>
        <p:nvSpPr>
          <p:cNvPr id="15" name="Segnaposto testo 14">
            <a:extLst>
              <a:ext uri="{FF2B5EF4-FFF2-40B4-BE49-F238E27FC236}">
                <a16:creationId xmlns:a16="http://schemas.microsoft.com/office/drawing/2014/main" id="{60446B97-75D5-4241-EF6A-97E7E6FA3CD7}"/>
              </a:ext>
            </a:extLst>
          </p:cNvPr>
          <p:cNvSpPr>
            <a:spLocks noGrp="1"/>
          </p:cNvSpPr>
          <p:nvPr>
            <p:ph type="body" sz="quarter" idx="21"/>
          </p:nvPr>
        </p:nvSpPr>
        <p:spPr>
          <a:xfrm>
            <a:off x="371474" y="6628203"/>
            <a:ext cx="10183580" cy="100990"/>
          </a:xfrm>
        </p:spPr>
        <p:txBody>
          <a:bodyPr/>
          <a:lstStyle/>
          <a:p>
            <a:r>
              <a:rPr lang="en-US" dirty="0"/>
              <a:t>Visual adapted from </a:t>
            </a:r>
            <a:r>
              <a:rPr lang="en-US" dirty="0" err="1"/>
              <a:t>Deolmi</a:t>
            </a:r>
            <a:r>
              <a:rPr lang="en-US" dirty="0"/>
              <a:t> M, et al. 2023.</a:t>
            </a:r>
            <a:r>
              <a:rPr lang="en-US" baseline="30000" dirty="0"/>
              <a:t>1</a:t>
            </a:r>
          </a:p>
          <a:p>
            <a:r>
              <a:rPr lang="it-IT" dirty="0"/>
              <a:t>BPD, bronchopulmonary dysplasia; COPD, chronic obstructive lung disease; IUGR, intrauterine growth restriction.</a:t>
            </a:r>
          </a:p>
          <a:p>
            <a:r>
              <a:rPr lang="it-IT" dirty="0"/>
              <a:t>1. </a:t>
            </a:r>
            <a:r>
              <a:rPr lang="it-IT" dirty="0" err="1"/>
              <a:t>Deolmi</a:t>
            </a:r>
            <a:r>
              <a:rPr lang="it-IT" dirty="0"/>
              <a:t> M, et al. Int J </a:t>
            </a:r>
            <a:r>
              <a:rPr lang="it-IT" dirty="0" err="1"/>
              <a:t>Environ</a:t>
            </a:r>
            <a:r>
              <a:rPr lang="it-IT" dirty="0"/>
              <a:t> Res Public Health. 2023;20(3):2294.</a:t>
            </a:r>
          </a:p>
        </p:txBody>
      </p:sp>
      <p:sp>
        <p:nvSpPr>
          <p:cNvPr id="7" name="Content Placeholder 5">
            <a:extLst>
              <a:ext uri="{FF2B5EF4-FFF2-40B4-BE49-F238E27FC236}">
                <a16:creationId xmlns:a16="http://schemas.microsoft.com/office/drawing/2014/main" id="{A7AA1C77-D78F-56C2-7660-665C22FC0F83}"/>
              </a:ext>
            </a:extLst>
          </p:cNvPr>
          <p:cNvSpPr txBox="1">
            <a:spLocks/>
          </p:cNvSpPr>
          <p:nvPr/>
        </p:nvSpPr>
        <p:spPr>
          <a:xfrm>
            <a:off x="1670489" y="2282477"/>
            <a:ext cx="1634299" cy="471089"/>
          </a:xfrm>
          <a:prstGeom prst="rect">
            <a:avLst/>
          </a:prstGeom>
          <a:noFill/>
          <a:ln>
            <a:noFill/>
          </a:ln>
        </p:spPr>
        <p:txBody>
          <a:bodyPr vert="horz" lIns="0" tIns="0" rIns="0" bIns="0" rtlCol="0" anchor="t" anchorCtr="0"/>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85000"/>
              </a:lnSpc>
              <a:buClrTx/>
              <a:buSzTx/>
              <a:buFontTx/>
              <a:buNone/>
              <a:tabLst/>
              <a:defRPr/>
            </a:pPr>
            <a:r>
              <a:rPr kumimoji="0" lang="en-GB" sz="1200" b="0" i="0" u="none" strike="noStrike" kern="1200" cap="none" spc="0" normalizeH="0" baseline="0" noProof="0" dirty="0">
                <a:ln>
                  <a:noFill/>
                </a:ln>
                <a:solidFill>
                  <a:schemeClr val="tx1"/>
                </a:solidFill>
                <a:effectLst/>
                <a:uLnTx/>
                <a:uFillTx/>
                <a:latin typeface="Calibri" panose="020F0502020204030204"/>
                <a:ea typeface="+mn-ea"/>
                <a:cs typeface="+mn-cs"/>
              </a:rPr>
              <a:t>BDP</a:t>
            </a:r>
            <a:br>
              <a:rPr kumimoji="0" lang="en-GB" sz="1200" i="0" u="none" strike="noStrike" kern="1200" cap="none" spc="0" normalizeH="0" baseline="0" noProof="0" dirty="0">
                <a:ln>
                  <a:noFill/>
                </a:ln>
                <a:solidFill>
                  <a:schemeClr val="accent2"/>
                </a:solidFill>
                <a:effectLst/>
                <a:uLnTx/>
                <a:uFillTx/>
                <a:latin typeface="Calibri" panose="020F0502020204030204"/>
                <a:ea typeface="+mn-ea"/>
                <a:cs typeface="+mn-cs"/>
              </a:rPr>
            </a:br>
            <a:r>
              <a:rPr kumimoji="0" lang="en-GB" sz="1200" i="0" u="none" strike="noStrike" kern="1200" cap="none" spc="0" normalizeH="0" baseline="0" noProof="0" dirty="0">
                <a:ln>
                  <a:noFill/>
                </a:ln>
                <a:solidFill>
                  <a:schemeClr val="accent2"/>
                </a:solidFill>
                <a:effectLst/>
                <a:uLnTx/>
                <a:uFillTx/>
                <a:latin typeface="Calibri" panose="020F0502020204030204"/>
                <a:ea typeface="+mn-ea"/>
                <a:cs typeface="+mn-cs"/>
              </a:rPr>
              <a:t>Respiratory infections</a:t>
            </a:r>
            <a:br>
              <a:rPr kumimoji="0" lang="en-GB" sz="1200" b="0" i="0" u="none" strike="noStrike" kern="1200" cap="none" spc="0" normalizeH="0" baseline="0" noProof="0" dirty="0">
                <a:ln>
                  <a:noFill/>
                </a:ln>
                <a:solidFill>
                  <a:schemeClr val="accent2"/>
                </a:solidFill>
                <a:effectLst/>
                <a:uLnTx/>
                <a:uFillTx/>
                <a:latin typeface="Calibri" panose="020F0502020204030204"/>
                <a:ea typeface="+mn-ea"/>
                <a:cs typeface="+mn-cs"/>
              </a:rPr>
            </a:br>
            <a:r>
              <a:rPr kumimoji="0" lang="en-GB" sz="1200" b="0" i="0" u="none" strike="noStrike" kern="1200" cap="none" spc="0" normalizeH="0" baseline="0" noProof="0" dirty="0">
                <a:ln>
                  <a:noFill/>
                </a:ln>
                <a:solidFill>
                  <a:schemeClr val="tx1"/>
                </a:solidFill>
                <a:effectLst/>
                <a:uLnTx/>
                <a:uFillTx/>
                <a:latin typeface="Calibri" panose="020F0502020204030204"/>
                <a:ea typeface="+mn-ea"/>
                <a:cs typeface="+mn-cs"/>
              </a:rPr>
              <a:t>Asthma</a:t>
            </a:r>
          </a:p>
        </p:txBody>
      </p:sp>
      <p:sp>
        <p:nvSpPr>
          <p:cNvPr id="25" name="Text Box 3">
            <a:extLst>
              <a:ext uri="{FF2B5EF4-FFF2-40B4-BE49-F238E27FC236}">
                <a16:creationId xmlns:a16="http://schemas.microsoft.com/office/drawing/2014/main" id="{368EC735-23EC-9ECD-ED49-90506968FC7E}"/>
              </a:ext>
            </a:extLst>
          </p:cNvPr>
          <p:cNvSpPr txBox="1">
            <a:spLocks noChangeArrowheads="1"/>
          </p:cNvSpPr>
          <p:nvPr/>
        </p:nvSpPr>
        <p:spPr bwMode="auto">
          <a:xfrm flipH="1">
            <a:off x="2969721" y="2937371"/>
            <a:ext cx="1556841" cy="258333"/>
          </a:xfrm>
          <a:prstGeom prst="roundRect">
            <a:avLst>
              <a:gd name="adj" fmla="val 50000"/>
            </a:avLst>
          </a:prstGeom>
          <a:solidFill>
            <a:schemeClr val="accent1"/>
          </a:solidFill>
          <a:ln w="2857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en-US" sz="1400" i="0" u="none" strike="noStrike" kern="1200" cap="none" spc="0" normalizeH="0" baseline="0" noProof="0" dirty="0" err="1">
                <a:ln>
                  <a:noFill/>
                </a:ln>
                <a:solidFill>
                  <a:schemeClr val="bg1"/>
                </a:solidFill>
                <a:effectLst/>
                <a:uLnTx/>
                <a:uFillTx/>
                <a:latin typeface="Arial"/>
                <a:ea typeface="Calibri" pitchFamily="34" charset="0"/>
                <a:cs typeface="Times New Roman" pitchFamily="18" charset="0"/>
              </a:rPr>
              <a:t>Childhood</a:t>
            </a:r>
            <a:endParaRPr kumimoji="0" lang="de-CH" altLang="en-US" sz="1400" i="0" u="none" strike="noStrike" kern="1200" cap="none" spc="0" normalizeH="0" baseline="0" noProof="0" dirty="0">
              <a:ln>
                <a:noFill/>
              </a:ln>
              <a:solidFill>
                <a:schemeClr val="bg1"/>
              </a:solidFill>
              <a:effectLst/>
              <a:uLnTx/>
              <a:uFillTx/>
              <a:latin typeface="Arial"/>
              <a:ea typeface="Calibri" pitchFamily="34" charset="0"/>
              <a:cs typeface="Times New Roman" pitchFamily="18" charset="0"/>
            </a:endParaRPr>
          </a:p>
        </p:txBody>
      </p:sp>
      <p:grpSp>
        <p:nvGrpSpPr>
          <p:cNvPr id="28" name="Gruppo 27">
            <a:extLst>
              <a:ext uri="{FF2B5EF4-FFF2-40B4-BE49-F238E27FC236}">
                <a16:creationId xmlns:a16="http://schemas.microsoft.com/office/drawing/2014/main" id="{7BAC7B29-163A-1521-AE88-199C959DB4A3}"/>
              </a:ext>
            </a:extLst>
          </p:cNvPr>
          <p:cNvGrpSpPr>
            <a:grpSpLocks noChangeAspect="1"/>
          </p:cNvGrpSpPr>
          <p:nvPr/>
        </p:nvGrpSpPr>
        <p:grpSpPr>
          <a:xfrm>
            <a:off x="3397141" y="2160773"/>
            <a:ext cx="702001" cy="702000"/>
            <a:chOff x="4286439" y="2320925"/>
            <a:chExt cx="817697" cy="817696"/>
          </a:xfrm>
        </p:grpSpPr>
        <p:sp>
          <p:nvSpPr>
            <p:cNvPr id="26" name="Ovale 8">
              <a:extLst>
                <a:ext uri="{FF2B5EF4-FFF2-40B4-BE49-F238E27FC236}">
                  <a16:creationId xmlns:a16="http://schemas.microsoft.com/office/drawing/2014/main" id="{159FCB47-B799-9130-6857-C34080B73B5C}"/>
                </a:ext>
              </a:extLst>
            </p:cNvPr>
            <p:cNvSpPr/>
            <p:nvPr/>
          </p:nvSpPr>
          <p:spPr>
            <a:xfrm>
              <a:off x="4286439" y="2320925"/>
              <a:ext cx="817697" cy="817696"/>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27" name="Graphic 49">
              <a:extLst>
                <a:ext uri="{FF2B5EF4-FFF2-40B4-BE49-F238E27FC236}">
                  <a16:creationId xmlns:a16="http://schemas.microsoft.com/office/drawing/2014/main" id="{E9F7ECDA-A5CA-79A1-DF12-444A37ECDC9E}"/>
                </a:ext>
              </a:extLst>
            </p:cNvPr>
            <p:cNvSpPr/>
            <p:nvPr/>
          </p:nvSpPr>
          <p:spPr>
            <a:xfrm>
              <a:off x="4446741" y="2432050"/>
              <a:ext cx="497092" cy="562197"/>
            </a:xfrm>
            <a:custGeom>
              <a:avLst/>
              <a:gdLst>
                <a:gd name="connsiteX0" fmla="*/ 27628 w 2301729"/>
                <a:gd name="connsiteY0" fmla="*/ 2596226 h 2603199"/>
                <a:gd name="connsiteX1" fmla="*/ 732 w 2301729"/>
                <a:gd name="connsiteY1" fmla="*/ 2474775 h 2603199"/>
                <a:gd name="connsiteX2" fmla="*/ 172370 w 2301729"/>
                <a:gd name="connsiteY2" fmla="*/ 1959728 h 2603199"/>
                <a:gd name="connsiteX3" fmla="*/ 254346 w 2301729"/>
                <a:gd name="connsiteY3" fmla="*/ 1933892 h 2603199"/>
                <a:gd name="connsiteX4" fmla="*/ 790428 w 2301729"/>
                <a:gd name="connsiteY4" fmla="*/ 1799941 h 2603199"/>
                <a:gd name="connsiteX5" fmla="*/ 847008 w 2301729"/>
                <a:gd name="connsiteY5" fmla="*/ 1809007 h 2603199"/>
                <a:gd name="connsiteX6" fmla="*/ 1013238 w 2301729"/>
                <a:gd name="connsiteY6" fmla="*/ 1978678 h 2603199"/>
                <a:gd name="connsiteX7" fmla="*/ 1169414 w 2301729"/>
                <a:gd name="connsiteY7" fmla="*/ 2140166 h 2603199"/>
                <a:gd name="connsiteX8" fmla="*/ 1337046 w 2301729"/>
                <a:gd name="connsiteY8" fmla="*/ 1972965 h 2603199"/>
                <a:gd name="connsiteX9" fmla="*/ 1512897 w 2301729"/>
                <a:gd name="connsiteY9" fmla="*/ 1801563 h 2603199"/>
                <a:gd name="connsiteX10" fmla="*/ 1535571 w 2301729"/>
                <a:gd name="connsiteY10" fmla="*/ 1797238 h 2603199"/>
                <a:gd name="connsiteX11" fmla="*/ 2094206 w 2301729"/>
                <a:gd name="connsiteY11" fmla="*/ 1936309 h 2603199"/>
                <a:gd name="connsiteX12" fmla="*/ 2194217 w 2301729"/>
                <a:gd name="connsiteY12" fmla="*/ 1989523 h 2603199"/>
                <a:gd name="connsiteX13" fmla="*/ 2298174 w 2301729"/>
                <a:gd name="connsiteY13" fmla="*/ 2384074 h 2603199"/>
                <a:gd name="connsiteX14" fmla="*/ 2301729 w 2301729"/>
                <a:gd name="connsiteY14" fmla="*/ 2502816 h 2603199"/>
                <a:gd name="connsiteX15" fmla="*/ 2293913 w 2301729"/>
                <a:gd name="connsiteY15" fmla="*/ 2568840 h 2603199"/>
                <a:gd name="connsiteX16" fmla="*/ 2199045 w 2301729"/>
                <a:gd name="connsiteY16" fmla="*/ 2568955 h 2603199"/>
                <a:gd name="connsiteX17" fmla="*/ 2189518 w 2301729"/>
                <a:gd name="connsiteY17" fmla="*/ 2452102 h 2603199"/>
                <a:gd name="connsiteX18" fmla="*/ 2110256 w 2301729"/>
                <a:gd name="connsiteY18" fmla="*/ 2062122 h 2603199"/>
                <a:gd name="connsiteX19" fmla="*/ 1749356 w 2301729"/>
                <a:gd name="connsiteY19" fmla="*/ 1961866 h 2603199"/>
                <a:gd name="connsiteX20" fmla="*/ 1554504 w 2301729"/>
                <a:gd name="connsiteY20" fmla="*/ 1912229 h 2603199"/>
                <a:gd name="connsiteX21" fmla="*/ 1376105 w 2301729"/>
                <a:gd name="connsiteY21" fmla="*/ 2090325 h 2603199"/>
                <a:gd name="connsiteX22" fmla="*/ 1183559 w 2301729"/>
                <a:gd name="connsiteY22" fmla="*/ 2272127 h 2603199"/>
                <a:gd name="connsiteX23" fmla="*/ 1141279 w 2301729"/>
                <a:gd name="connsiteY23" fmla="*/ 2266073 h 2603199"/>
                <a:gd name="connsiteX24" fmla="*/ 808620 w 2301729"/>
                <a:gd name="connsiteY24" fmla="*/ 1925829 h 2603199"/>
                <a:gd name="connsiteX25" fmla="*/ 795684 w 2301729"/>
                <a:gd name="connsiteY25" fmla="*/ 1912367 h 2603199"/>
                <a:gd name="connsiteX26" fmla="*/ 769953 w 2301729"/>
                <a:gd name="connsiteY26" fmla="*/ 1918205 h 2603199"/>
                <a:gd name="connsiteX27" fmla="*/ 311669 w 2301729"/>
                <a:gd name="connsiteY27" fmla="*/ 2032734 h 2603199"/>
                <a:gd name="connsiteX28" fmla="*/ 217484 w 2301729"/>
                <a:gd name="connsiteY28" fmla="*/ 2057655 h 2603199"/>
                <a:gd name="connsiteX29" fmla="*/ 201769 w 2301729"/>
                <a:gd name="connsiteY29" fmla="*/ 2073476 h 2603199"/>
                <a:gd name="connsiteX30" fmla="*/ 111190 w 2301729"/>
                <a:gd name="connsiteY30" fmla="*/ 2439892 h 2603199"/>
                <a:gd name="connsiteX31" fmla="*/ 107603 w 2301729"/>
                <a:gd name="connsiteY31" fmla="*/ 2534438 h 2603199"/>
                <a:gd name="connsiteX32" fmla="*/ 99752 w 2301729"/>
                <a:gd name="connsiteY32" fmla="*/ 2575980 h 2603199"/>
                <a:gd name="connsiteX33" fmla="*/ 27628 w 2301729"/>
                <a:gd name="connsiteY33" fmla="*/ 2596228 h 2603199"/>
                <a:gd name="connsiteX34" fmla="*/ 1124450 w 2301729"/>
                <a:gd name="connsiteY34" fmla="*/ 1652651 h 2603199"/>
                <a:gd name="connsiteX35" fmla="*/ 966266 w 2301729"/>
                <a:gd name="connsiteY35" fmla="*/ 1603831 h 2603199"/>
                <a:gd name="connsiteX36" fmla="*/ 767454 w 2301729"/>
                <a:gd name="connsiteY36" fmla="*/ 1429789 h 2603199"/>
                <a:gd name="connsiteX37" fmla="*/ 623747 w 2301729"/>
                <a:gd name="connsiteY37" fmla="*/ 1166665 h 2603199"/>
                <a:gd name="connsiteX38" fmla="*/ 607029 w 2301729"/>
                <a:gd name="connsiteY38" fmla="*/ 1123140 h 2603199"/>
                <a:gd name="connsiteX39" fmla="*/ 591905 w 2301729"/>
                <a:gd name="connsiteY39" fmla="*/ 1119244 h 2603199"/>
                <a:gd name="connsiteX40" fmla="*/ 439081 w 2301729"/>
                <a:gd name="connsiteY40" fmla="*/ 954416 h 2603199"/>
                <a:gd name="connsiteX41" fmla="*/ 400502 w 2301729"/>
                <a:gd name="connsiteY41" fmla="*/ 834216 h 2603199"/>
                <a:gd name="connsiteX42" fmla="*/ 411292 w 2301729"/>
                <a:gd name="connsiteY42" fmla="*/ 762528 h 2603199"/>
                <a:gd name="connsiteX43" fmla="*/ 418197 w 2301729"/>
                <a:gd name="connsiteY43" fmla="*/ 750825 h 2603199"/>
                <a:gd name="connsiteX44" fmla="*/ 406432 w 2301729"/>
                <a:gd name="connsiteY44" fmla="*/ 734568 h 2603199"/>
                <a:gd name="connsiteX45" fmla="*/ 367912 w 2301729"/>
                <a:gd name="connsiteY45" fmla="*/ 472007 h 2603199"/>
                <a:gd name="connsiteX46" fmla="*/ 609283 w 2301729"/>
                <a:gd name="connsiteY46" fmla="*/ 214151 h 2603199"/>
                <a:gd name="connsiteX47" fmla="*/ 682538 w 2301729"/>
                <a:gd name="connsiteY47" fmla="*/ 158652 h 2603199"/>
                <a:gd name="connsiteX48" fmla="*/ 1030265 w 2301729"/>
                <a:gd name="connsiteY48" fmla="*/ 4567 h 2603199"/>
                <a:gd name="connsiteX49" fmla="*/ 1243196 w 2301729"/>
                <a:gd name="connsiteY49" fmla="*/ 5870 h 2603199"/>
                <a:gd name="connsiteX50" fmla="*/ 1480747 w 2301729"/>
                <a:gd name="connsiteY50" fmla="*/ 76349 h 2603199"/>
                <a:gd name="connsiteX51" fmla="*/ 1766100 w 2301729"/>
                <a:gd name="connsiteY51" fmla="*/ 482835 h 2603199"/>
                <a:gd name="connsiteX52" fmla="*/ 1777336 w 2301729"/>
                <a:gd name="connsiteY52" fmla="*/ 666854 h 2603199"/>
                <a:gd name="connsiteX53" fmla="*/ 1775280 w 2301729"/>
                <a:gd name="connsiteY53" fmla="*/ 706100 h 2603199"/>
                <a:gd name="connsiteX54" fmla="*/ 1797705 w 2301729"/>
                <a:gd name="connsiteY54" fmla="*/ 706100 h 2603199"/>
                <a:gd name="connsiteX55" fmla="*/ 1904602 w 2301729"/>
                <a:gd name="connsiteY55" fmla="*/ 829462 h 2603199"/>
                <a:gd name="connsiteX56" fmla="*/ 1854048 w 2301729"/>
                <a:gd name="connsiteY56" fmla="*/ 973646 h 2603199"/>
                <a:gd name="connsiteX57" fmla="*/ 1709185 w 2301729"/>
                <a:gd name="connsiteY57" fmla="*/ 1114487 h 2603199"/>
                <a:gd name="connsiteX58" fmla="*/ 1689622 w 2301729"/>
                <a:gd name="connsiteY58" fmla="*/ 1127557 h 2603199"/>
                <a:gd name="connsiteX59" fmla="*/ 1617470 w 2301729"/>
                <a:gd name="connsiteY59" fmla="*/ 1299963 h 2603199"/>
                <a:gd name="connsiteX60" fmla="*/ 1344204 w 2301729"/>
                <a:gd name="connsiteY60" fmla="*/ 1613716 h 2603199"/>
                <a:gd name="connsiteX61" fmla="*/ 1124451 w 2301729"/>
                <a:gd name="connsiteY61" fmla="*/ 1652650 h 2603199"/>
                <a:gd name="connsiteX62" fmla="*/ 1232488 w 2301729"/>
                <a:gd name="connsiteY62" fmla="*/ 1538070 h 2603199"/>
                <a:gd name="connsiteX63" fmla="*/ 1383095 w 2301729"/>
                <a:gd name="connsiteY63" fmla="*/ 1444382 h 2603199"/>
                <a:gd name="connsiteX64" fmla="*/ 1512567 w 2301729"/>
                <a:gd name="connsiteY64" fmla="*/ 1264262 h 2603199"/>
                <a:gd name="connsiteX65" fmla="*/ 1587585 w 2301729"/>
                <a:gd name="connsiteY65" fmla="*/ 1084942 h 2603199"/>
                <a:gd name="connsiteX66" fmla="*/ 1672217 w 2301729"/>
                <a:gd name="connsiteY66" fmla="*/ 1004532 h 2603199"/>
                <a:gd name="connsiteX67" fmla="*/ 1701955 w 2301729"/>
                <a:gd name="connsiteY67" fmla="*/ 999003 h 2603199"/>
                <a:gd name="connsiteX68" fmla="*/ 1784026 w 2301729"/>
                <a:gd name="connsiteY68" fmla="*/ 854833 h 2603199"/>
                <a:gd name="connsiteX69" fmla="*/ 1767161 w 2301729"/>
                <a:gd name="connsiteY69" fmla="*/ 833260 h 2603199"/>
                <a:gd name="connsiteX70" fmla="*/ 1677242 w 2301729"/>
                <a:gd name="connsiteY70" fmla="*/ 850247 h 2603199"/>
                <a:gd name="connsiteX71" fmla="*/ 1658063 w 2301729"/>
                <a:gd name="connsiteY71" fmla="*/ 784901 h 2603199"/>
                <a:gd name="connsiteX72" fmla="*/ 1652337 w 2301729"/>
                <a:gd name="connsiteY72" fmla="*/ 742223 h 2603199"/>
                <a:gd name="connsiteX73" fmla="*/ 1276192 w 2301729"/>
                <a:gd name="connsiteY73" fmla="*/ 632842 h 2603199"/>
                <a:gd name="connsiteX74" fmla="*/ 1012511 w 2301729"/>
                <a:gd name="connsiteY74" fmla="*/ 634638 h 2603199"/>
                <a:gd name="connsiteX75" fmla="*/ 664917 w 2301729"/>
                <a:gd name="connsiteY75" fmla="*/ 733003 h 2603199"/>
                <a:gd name="connsiteX76" fmla="*/ 636097 w 2301729"/>
                <a:gd name="connsiteY76" fmla="*/ 790583 h 2603199"/>
                <a:gd name="connsiteX77" fmla="*/ 630149 w 2301729"/>
                <a:gd name="connsiteY77" fmla="*/ 829580 h 2603199"/>
                <a:gd name="connsiteX78" fmla="*/ 584338 w 2301729"/>
                <a:gd name="connsiteY78" fmla="*/ 856107 h 2603199"/>
                <a:gd name="connsiteX79" fmla="*/ 542704 w 2301729"/>
                <a:gd name="connsiteY79" fmla="*/ 843907 h 2603199"/>
                <a:gd name="connsiteX80" fmla="*/ 513338 w 2301729"/>
                <a:gd name="connsiteY80" fmla="*/ 832923 h 2603199"/>
                <a:gd name="connsiteX81" fmla="*/ 524686 w 2301729"/>
                <a:gd name="connsiteY81" fmla="*/ 870415 h 2603199"/>
                <a:gd name="connsiteX82" fmla="*/ 591037 w 2301729"/>
                <a:gd name="connsiteY82" fmla="*/ 991442 h 2603199"/>
                <a:gd name="connsiteX83" fmla="*/ 612269 w 2301729"/>
                <a:gd name="connsiteY83" fmla="*/ 1013401 h 2603199"/>
                <a:gd name="connsiteX84" fmla="*/ 634880 w 2301729"/>
                <a:gd name="connsiteY84" fmla="*/ 1011084 h 2603199"/>
                <a:gd name="connsiteX85" fmla="*/ 707874 w 2301729"/>
                <a:gd name="connsiteY85" fmla="*/ 1077627 h 2603199"/>
                <a:gd name="connsiteX86" fmla="*/ 814223 w 2301729"/>
                <a:gd name="connsiteY86" fmla="*/ 1309613 h 2603199"/>
                <a:gd name="connsiteX87" fmla="*/ 904685 w 2301729"/>
                <a:gd name="connsiteY87" fmla="*/ 1416244 h 2603199"/>
                <a:gd name="connsiteX88" fmla="*/ 1101776 w 2301729"/>
                <a:gd name="connsiteY88" fmla="*/ 1537922 h 2603199"/>
                <a:gd name="connsiteX89" fmla="*/ 1232488 w 2301729"/>
                <a:gd name="connsiteY89" fmla="*/ 1538061 h 2603199"/>
                <a:gd name="connsiteX90" fmla="*/ 843506 w 2301729"/>
                <a:gd name="connsiteY90" fmla="*/ 1022683 h 2603199"/>
                <a:gd name="connsiteX91" fmla="*/ 812244 w 2301729"/>
                <a:gd name="connsiteY91" fmla="*/ 974716 h 2603199"/>
                <a:gd name="connsiteX92" fmla="*/ 843506 w 2301729"/>
                <a:gd name="connsiteY92" fmla="*/ 926749 h 2603199"/>
                <a:gd name="connsiteX93" fmla="*/ 923871 w 2301729"/>
                <a:gd name="connsiteY93" fmla="*/ 918900 h 2603199"/>
                <a:gd name="connsiteX94" fmla="*/ 1004235 w 2301729"/>
                <a:gd name="connsiteY94" fmla="*/ 926749 h 2603199"/>
                <a:gd name="connsiteX95" fmla="*/ 1035497 w 2301729"/>
                <a:gd name="connsiteY95" fmla="*/ 974716 h 2603199"/>
                <a:gd name="connsiteX96" fmla="*/ 1004235 w 2301729"/>
                <a:gd name="connsiteY96" fmla="*/ 1022683 h 2603199"/>
                <a:gd name="connsiteX97" fmla="*/ 923871 w 2301729"/>
                <a:gd name="connsiteY97" fmla="*/ 1030532 h 2603199"/>
                <a:gd name="connsiteX98" fmla="*/ 843506 w 2301729"/>
                <a:gd name="connsiteY98" fmla="*/ 1022683 h 2603199"/>
                <a:gd name="connsiteX99" fmla="*/ 1290013 w 2301729"/>
                <a:gd name="connsiteY99" fmla="*/ 1022683 h 2603199"/>
                <a:gd name="connsiteX100" fmla="*/ 1258751 w 2301729"/>
                <a:gd name="connsiteY100" fmla="*/ 974716 h 2603199"/>
                <a:gd name="connsiteX101" fmla="*/ 1290013 w 2301729"/>
                <a:gd name="connsiteY101" fmla="*/ 926749 h 2603199"/>
                <a:gd name="connsiteX102" fmla="*/ 1370378 w 2301729"/>
                <a:gd name="connsiteY102" fmla="*/ 918900 h 2603199"/>
                <a:gd name="connsiteX103" fmla="*/ 1450742 w 2301729"/>
                <a:gd name="connsiteY103" fmla="*/ 926749 h 2603199"/>
                <a:gd name="connsiteX104" fmla="*/ 1482004 w 2301729"/>
                <a:gd name="connsiteY104" fmla="*/ 974716 h 2603199"/>
                <a:gd name="connsiteX105" fmla="*/ 1450742 w 2301729"/>
                <a:gd name="connsiteY105" fmla="*/ 1022683 h 2603199"/>
                <a:gd name="connsiteX106" fmla="*/ 1370378 w 2301729"/>
                <a:gd name="connsiteY106" fmla="*/ 1030532 h 2603199"/>
                <a:gd name="connsiteX107" fmla="*/ 1290013 w 2301729"/>
                <a:gd name="connsiteY107" fmla="*/ 1022683 h 2603199"/>
                <a:gd name="connsiteX108" fmla="*/ 545078 w 2301729"/>
                <a:gd name="connsiteY108" fmla="*/ 700987 h 2603199"/>
                <a:gd name="connsiteX109" fmla="*/ 609111 w 2301729"/>
                <a:gd name="connsiteY109" fmla="*/ 636892 h 2603199"/>
                <a:gd name="connsiteX110" fmla="*/ 986661 w 2301729"/>
                <a:gd name="connsiteY110" fmla="*/ 525858 h 2603199"/>
                <a:gd name="connsiteX111" fmla="*/ 1150613 w 2301729"/>
                <a:gd name="connsiteY111" fmla="*/ 519812 h 2603199"/>
                <a:gd name="connsiteX112" fmla="*/ 1380197 w 2301729"/>
                <a:gd name="connsiteY112" fmla="*/ 533806 h 2603199"/>
                <a:gd name="connsiteX113" fmla="*/ 1421581 w 2301729"/>
                <a:gd name="connsiteY113" fmla="*/ 537448 h 2603199"/>
                <a:gd name="connsiteX114" fmla="*/ 1393676 w 2301729"/>
                <a:gd name="connsiteY114" fmla="*/ 458530 h 2603199"/>
                <a:gd name="connsiteX115" fmla="*/ 1278773 w 2301729"/>
                <a:gd name="connsiteY115" fmla="*/ 341673 h 2603199"/>
                <a:gd name="connsiteX116" fmla="*/ 941312 w 2301729"/>
                <a:gd name="connsiteY116" fmla="*/ 249242 h 2603199"/>
                <a:gd name="connsiteX117" fmla="*/ 464982 w 2301729"/>
                <a:gd name="connsiteY117" fmla="*/ 533056 h 2603199"/>
                <a:gd name="connsiteX118" fmla="*/ 512380 w 2301729"/>
                <a:gd name="connsiteY118" fmla="*/ 689705 h 2603199"/>
                <a:gd name="connsiteX119" fmla="*/ 536182 w 2301729"/>
                <a:gd name="connsiteY119" fmla="*/ 713078 h 2603199"/>
                <a:gd name="connsiteX120" fmla="*/ 545078 w 2301729"/>
                <a:gd name="connsiteY120" fmla="*/ 700987 h 2603199"/>
                <a:gd name="connsiteX121" fmla="*/ 1663538 w 2301729"/>
                <a:gd name="connsiteY121" fmla="*/ 552606 h 2603199"/>
                <a:gd name="connsiteX122" fmla="*/ 1482456 w 2301729"/>
                <a:gd name="connsiteY122" fmla="*/ 202985 h 2603199"/>
                <a:gd name="connsiteX123" fmla="*/ 1208173 w 2301729"/>
                <a:gd name="connsiteY123" fmla="*/ 112679 h 2603199"/>
                <a:gd name="connsiteX124" fmla="*/ 948300 w 2301729"/>
                <a:gd name="connsiteY124" fmla="*/ 131397 h 2603199"/>
                <a:gd name="connsiteX125" fmla="*/ 991288 w 2301729"/>
                <a:gd name="connsiteY125" fmla="*/ 140294 h 2603199"/>
                <a:gd name="connsiteX126" fmla="*/ 1519053 w 2301729"/>
                <a:gd name="connsiteY126" fmla="*/ 469927 h 2603199"/>
                <a:gd name="connsiteX127" fmla="*/ 1537797 w 2301729"/>
                <a:gd name="connsiteY127" fmla="*/ 563555 h 2603199"/>
                <a:gd name="connsiteX128" fmla="*/ 1570814 w 2301729"/>
                <a:gd name="connsiteY128" fmla="*/ 577157 h 2603199"/>
                <a:gd name="connsiteX129" fmla="*/ 1634476 w 2301729"/>
                <a:gd name="connsiteY129" fmla="*/ 603092 h 2603199"/>
                <a:gd name="connsiteX130" fmla="*/ 1665142 w 2301729"/>
                <a:gd name="connsiteY130" fmla="*/ 617652 h 2603199"/>
                <a:gd name="connsiteX131" fmla="*/ 1666335 w 2301729"/>
                <a:gd name="connsiteY131" fmla="*/ 606932 h 2603199"/>
                <a:gd name="connsiteX132" fmla="*/ 1663537 w 2301729"/>
                <a:gd name="connsiteY132" fmla="*/ 552606 h 2603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2301729" h="2603199">
                  <a:moveTo>
                    <a:pt x="27628" y="2596226"/>
                  </a:moveTo>
                  <a:cubicBezTo>
                    <a:pt x="-505" y="2581514"/>
                    <a:pt x="-1425" y="2577359"/>
                    <a:pt x="732" y="2474775"/>
                  </a:cubicBezTo>
                  <a:cubicBezTo>
                    <a:pt x="6742" y="2188909"/>
                    <a:pt x="66895" y="2008401"/>
                    <a:pt x="172370" y="1959728"/>
                  </a:cubicBezTo>
                  <a:cubicBezTo>
                    <a:pt x="182093" y="1955241"/>
                    <a:pt x="218982" y="1943615"/>
                    <a:pt x="254346" y="1933892"/>
                  </a:cubicBezTo>
                  <a:cubicBezTo>
                    <a:pt x="319516" y="1915975"/>
                    <a:pt x="749843" y="1808449"/>
                    <a:pt x="790428" y="1799941"/>
                  </a:cubicBezTo>
                  <a:cubicBezTo>
                    <a:pt x="816195" y="1794540"/>
                    <a:pt x="832430" y="1797141"/>
                    <a:pt x="847008" y="1809007"/>
                  </a:cubicBezTo>
                  <a:cubicBezTo>
                    <a:pt x="852538" y="1813508"/>
                    <a:pt x="927341" y="1889860"/>
                    <a:pt x="1013238" y="1978678"/>
                  </a:cubicBezTo>
                  <a:lnTo>
                    <a:pt x="1169414" y="2140166"/>
                  </a:lnTo>
                  <a:lnTo>
                    <a:pt x="1337046" y="1972965"/>
                  </a:lnTo>
                  <a:cubicBezTo>
                    <a:pt x="1429244" y="1881004"/>
                    <a:pt x="1508377" y="1803874"/>
                    <a:pt x="1512897" y="1801563"/>
                  </a:cubicBezTo>
                  <a:cubicBezTo>
                    <a:pt x="1517417" y="1799253"/>
                    <a:pt x="1527621" y="1797307"/>
                    <a:pt x="1535571" y="1797238"/>
                  </a:cubicBezTo>
                  <a:cubicBezTo>
                    <a:pt x="1547281" y="1797146"/>
                    <a:pt x="1894823" y="1883657"/>
                    <a:pt x="2094206" y="1936309"/>
                  </a:cubicBezTo>
                  <a:cubicBezTo>
                    <a:pt x="2146600" y="1950145"/>
                    <a:pt x="2169029" y="1962079"/>
                    <a:pt x="2194217" y="1989523"/>
                  </a:cubicBezTo>
                  <a:cubicBezTo>
                    <a:pt x="2255574" y="2056373"/>
                    <a:pt x="2287480" y="2177464"/>
                    <a:pt x="2298174" y="2384074"/>
                  </a:cubicBezTo>
                  <a:cubicBezTo>
                    <a:pt x="2300111" y="2421488"/>
                    <a:pt x="2301711" y="2474922"/>
                    <a:pt x="2301729" y="2502816"/>
                  </a:cubicBezTo>
                  <a:cubicBezTo>
                    <a:pt x="2301752" y="2548588"/>
                    <a:pt x="2300997" y="2555025"/>
                    <a:pt x="2293913" y="2568840"/>
                  </a:cubicBezTo>
                  <a:cubicBezTo>
                    <a:pt x="2274547" y="2606609"/>
                    <a:pt x="2221202" y="2606673"/>
                    <a:pt x="2199045" y="2568955"/>
                  </a:cubicBezTo>
                  <a:cubicBezTo>
                    <a:pt x="2192412" y="2557663"/>
                    <a:pt x="2191704" y="2548986"/>
                    <a:pt x="2189518" y="2452102"/>
                  </a:cubicBezTo>
                  <a:cubicBezTo>
                    <a:pt x="2184639" y="2235911"/>
                    <a:pt x="2158103" y="2105352"/>
                    <a:pt x="2110256" y="2062122"/>
                  </a:cubicBezTo>
                  <a:cubicBezTo>
                    <a:pt x="2096284" y="2049499"/>
                    <a:pt x="2128490" y="2058445"/>
                    <a:pt x="1749356" y="1961866"/>
                  </a:cubicBezTo>
                  <a:lnTo>
                    <a:pt x="1554504" y="1912229"/>
                  </a:lnTo>
                  <a:lnTo>
                    <a:pt x="1376105" y="2090325"/>
                  </a:lnTo>
                  <a:cubicBezTo>
                    <a:pt x="1221839" y="2244327"/>
                    <a:pt x="1195791" y="2268921"/>
                    <a:pt x="1183559" y="2272127"/>
                  </a:cubicBezTo>
                  <a:cubicBezTo>
                    <a:pt x="1169526" y="2275806"/>
                    <a:pt x="1155789" y="2273838"/>
                    <a:pt x="1141279" y="2266073"/>
                  </a:cubicBezTo>
                  <a:cubicBezTo>
                    <a:pt x="1136064" y="2263281"/>
                    <a:pt x="950919" y="2073915"/>
                    <a:pt x="808620" y="1925829"/>
                  </a:cubicBezTo>
                  <a:lnTo>
                    <a:pt x="795684" y="1912367"/>
                  </a:lnTo>
                  <a:lnTo>
                    <a:pt x="769953" y="1918205"/>
                  </a:lnTo>
                  <a:cubicBezTo>
                    <a:pt x="713473" y="1931020"/>
                    <a:pt x="400178" y="2009314"/>
                    <a:pt x="311669" y="2032734"/>
                  </a:cubicBezTo>
                  <a:lnTo>
                    <a:pt x="217484" y="2057655"/>
                  </a:lnTo>
                  <a:lnTo>
                    <a:pt x="201769" y="2073476"/>
                  </a:lnTo>
                  <a:cubicBezTo>
                    <a:pt x="152590" y="2122989"/>
                    <a:pt x="121894" y="2247159"/>
                    <a:pt x="111190" y="2439892"/>
                  </a:cubicBezTo>
                  <a:cubicBezTo>
                    <a:pt x="109218" y="2475388"/>
                    <a:pt x="107604" y="2517933"/>
                    <a:pt x="107603" y="2534438"/>
                  </a:cubicBezTo>
                  <a:cubicBezTo>
                    <a:pt x="107601" y="2559814"/>
                    <a:pt x="106389" y="2566228"/>
                    <a:pt x="99752" y="2575980"/>
                  </a:cubicBezTo>
                  <a:cubicBezTo>
                    <a:pt x="81520" y="2602770"/>
                    <a:pt x="54591" y="2610330"/>
                    <a:pt x="27628" y="2596228"/>
                  </a:cubicBezTo>
                  <a:close/>
                  <a:moveTo>
                    <a:pt x="1124450" y="1652651"/>
                  </a:moveTo>
                  <a:cubicBezTo>
                    <a:pt x="1067951" y="1645745"/>
                    <a:pt x="1010803" y="1628108"/>
                    <a:pt x="966266" y="1603831"/>
                  </a:cubicBezTo>
                  <a:cubicBezTo>
                    <a:pt x="904429" y="1570125"/>
                    <a:pt x="830793" y="1505663"/>
                    <a:pt x="767454" y="1429789"/>
                  </a:cubicBezTo>
                  <a:cubicBezTo>
                    <a:pt x="709938" y="1360891"/>
                    <a:pt x="670888" y="1289391"/>
                    <a:pt x="623747" y="1166665"/>
                  </a:cubicBezTo>
                  <a:lnTo>
                    <a:pt x="607029" y="1123140"/>
                  </a:lnTo>
                  <a:lnTo>
                    <a:pt x="591905" y="1119244"/>
                  </a:lnTo>
                  <a:cubicBezTo>
                    <a:pt x="533158" y="1104109"/>
                    <a:pt x="478379" y="1045026"/>
                    <a:pt x="439081" y="954416"/>
                  </a:cubicBezTo>
                  <a:cubicBezTo>
                    <a:pt x="422291" y="915703"/>
                    <a:pt x="405678" y="863941"/>
                    <a:pt x="400502" y="834216"/>
                  </a:cubicBezTo>
                  <a:cubicBezTo>
                    <a:pt x="395896" y="807764"/>
                    <a:pt x="399763" y="782069"/>
                    <a:pt x="411292" y="762528"/>
                  </a:cubicBezTo>
                  <a:lnTo>
                    <a:pt x="418197" y="750825"/>
                  </a:lnTo>
                  <a:lnTo>
                    <a:pt x="406432" y="734568"/>
                  </a:lnTo>
                  <a:cubicBezTo>
                    <a:pt x="348662" y="654740"/>
                    <a:pt x="335964" y="568188"/>
                    <a:pt x="367912" y="472007"/>
                  </a:cubicBezTo>
                  <a:cubicBezTo>
                    <a:pt x="403248" y="365630"/>
                    <a:pt x="487526" y="275596"/>
                    <a:pt x="609283" y="214151"/>
                  </a:cubicBezTo>
                  <a:cubicBezTo>
                    <a:pt x="641110" y="198089"/>
                    <a:pt x="649583" y="191670"/>
                    <a:pt x="682538" y="158652"/>
                  </a:cubicBezTo>
                  <a:cubicBezTo>
                    <a:pt x="769343" y="71682"/>
                    <a:pt x="878831" y="23166"/>
                    <a:pt x="1030265" y="4567"/>
                  </a:cubicBezTo>
                  <a:cubicBezTo>
                    <a:pt x="1084141" y="-2049"/>
                    <a:pt x="1197129" y="-1358"/>
                    <a:pt x="1243196" y="5870"/>
                  </a:cubicBezTo>
                  <a:cubicBezTo>
                    <a:pt x="1326843" y="18995"/>
                    <a:pt x="1415377" y="45262"/>
                    <a:pt x="1480747" y="76349"/>
                  </a:cubicBezTo>
                  <a:cubicBezTo>
                    <a:pt x="1637928" y="151095"/>
                    <a:pt x="1735835" y="290563"/>
                    <a:pt x="1766100" y="482835"/>
                  </a:cubicBezTo>
                  <a:cubicBezTo>
                    <a:pt x="1774152" y="533989"/>
                    <a:pt x="1779611" y="623403"/>
                    <a:pt x="1777336" y="666854"/>
                  </a:cubicBezTo>
                  <a:lnTo>
                    <a:pt x="1775280" y="706100"/>
                  </a:lnTo>
                  <a:lnTo>
                    <a:pt x="1797705" y="706100"/>
                  </a:lnTo>
                  <a:cubicBezTo>
                    <a:pt x="1870732" y="706100"/>
                    <a:pt x="1916655" y="759096"/>
                    <a:pt x="1904602" y="829462"/>
                  </a:cubicBezTo>
                  <a:cubicBezTo>
                    <a:pt x="1898310" y="866190"/>
                    <a:pt x="1875940" y="929993"/>
                    <a:pt x="1854048" y="973646"/>
                  </a:cubicBezTo>
                  <a:cubicBezTo>
                    <a:pt x="1812997" y="1055505"/>
                    <a:pt x="1764541" y="1102615"/>
                    <a:pt x="1709185" y="1114487"/>
                  </a:cubicBezTo>
                  <a:cubicBezTo>
                    <a:pt x="1694758" y="1117581"/>
                    <a:pt x="1691571" y="1119710"/>
                    <a:pt x="1689622" y="1127557"/>
                  </a:cubicBezTo>
                  <a:cubicBezTo>
                    <a:pt x="1683998" y="1150197"/>
                    <a:pt x="1639636" y="1256198"/>
                    <a:pt x="1617470" y="1299963"/>
                  </a:cubicBezTo>
                  <a:cubicBezTo>
                    <a:pt x="1547515" y="1438082"/>
                    <a:pt x="1436958" y="1565019"/>
                    <a:pt x="1344204" y="1613716"/>
                  </a:cubicBezTo>
                  <a:cubicBezTo>
                    <a:pt x="1283198" y="1645745"/>
                    <a:pt x="1195329" y="1661313"/>
                    <a:pt x="1124451" y="1652650"/>
                  </a:cubicBezTo>
                  <a:close/>
                  <a:moveTo>
                    <a:pt x="1232488" y="1538070"/>
                  </a:moveTo>
                  <a:cubicBezTo>
                    <a:pt x="1282854" y="1527401"/>
                    <a:pt x="1337799" y="1493221"/>
                    <a:pt x="1383095" y="1444382"/>
                  </a:cubicBezTo>
                  <a:cubicBezTo>
                    <a:pt x="1427333" y="1396685"/>
                    <a:pt x="1481978" y="1320664"/>
                    <a:pt x="1512567" y="1264262"/>
                  </a:cubicBezTo>
                  <a:cubicBezTo>
                    <a:pt x="1533154" y="1226303"/>
                    <a:pt x="1567248" y="1144806"/>
                    <a:pt x="1587585" y="1084942"/>
                  </a:cubicBezTo>
                  <a:cubicBezTo>
                    <a:pt x="1612333" y="1012093"/>
                    <a:pt x="1626327" y="998798"/>
                    <a:pt x="1672217" y="1004532"/>
                  </a:cubicBezTo>
                  <a:cubicBezTo>
                    <a:pt x="1688270" y="1006538"/>
                    <a:pt x="1692472" y="1005755"/>
                    <a:pt x="1701955" y="999003"/>
                  </a:cubicBezTo>
                  <a:cubicBezTo>
                    <a:pt x="1728425" y="980154"/>
                    <a:pt x="1763026" y="919372"/>
                    <a:pt x="1784026" y="854833"/>
                  </a:cubicBezTo>
                  <a:cubicBezTo>
                    <a:pt x="1797798" y="812507"/>
                    <a:pt x="1794965" y="808884"/>
                    <a:pt x="1767161" y="833260"/>
                  </a:cubicBezTo>
                  <a:cubicBezTo>
                    <a:pt x="1730827" y="865114"/>
                    <a:pt x="1701494" y="870655"/>
                    <a:pt x="1677242" y="850247"/>
                  </a:cubicBezTo>
                  <a:cubicBezTo>
                    <a:pt x="1658256" y="834270"/>
                    <a:pt x="1655368" y="824433"/>
                    <a:pt x="1658063" y="784901"/>
                  </a:cubicBezTo>
                  <a:cubicBezTo>
                    <a:pt x="1660373" y="751001"/>
                    <a:pt x="1660162" y="749422"/>
                    <a:pt x="1652337" y="742223"/>
                  </a:cubicBezTo>
                  <a:cubicBezTo>
                    <a:pt x="1596099" y="690478"/>
                    <a:pt x="1448559" y="647575"/>
                    <a:pt x="1276192" y="632842"/>
                  </a:cubicBezTo>
                  <a:cubicBezTo>
                    <a:pt x="1215547" y="627658"/>
                    <a:pt x="1075818" y="628610"/>
                    <a:pt x="1012511" y="634638"/>
                  </a:cubicBezTo>
                  <a:cubicBezTo>
                    <a:pt x="853058" y="649821"/>
                    <a:pt x="732540" y="683926"/>
                    <a:pt x="664917" y="733003"/>
                  </a:cubicBezTo>
                  <a:cubicBezTo>
                    <a:pt x="637681" y="752769"/>
                    <a:pt x="633670" y="760783"/>
                    <a:pt x="636097" y="790583"/>
                  </a:cubicBezTo>
                  <a:cubicBezTo>
                    <a:pt x="637924" y="813004"/>
                    <a:pt x="637225" y="817585"/>
                    <a:pt x="630149" y="829580"/>
                  </a:cubicBezTo>
                  <a:cubicBezTo>
                    <a:pt x="620564" y="845825"/>
                    <a:pt x="602808" y="856107"/>
                    <a:pt x="584338" y="856107"/>
                  </a:cubicBezTo>
                  <a:cubicBezTo>
                    <a:pt x="576623" y="856107"/>
                    <a:pt x="558812" y="850888"/>
                    <a:pt x="542704" y="843907"/>
                  </a:cubicBezTo>
                  <a:cubicBezTo>
                    <a:pt x="527221" y="837197"/>
                    <a:pt x="514006" y="832254"/>
                    <a:pt x="513338" y="832923"/>
                  </a:cubicBezTo>
                  <a:cubicBezTo>
                    <a:pt x="512669" y="833593"/>
                    <a:pt x="517776" y="850463"/>
                    <a:pt x="524686" y="870415"/>
                  </a:cubicBezTo>
                  <a:cubicBezTo>
                    <a:pt x="543241" y="923985"/>
                    <a:pt x="566063" y="965613"/>
                    <a:pt x="591037" y="991442"/>
                  </a:cubicBezTo>
                  <a:lnTo>
                    <a:pt x="612269" y="1013401"/>
                  </a:lnTo>
                  <a:lnTo>
                    <a:pt x="634880" y="1011084"/>
                  </a:lnTo>
                  <a:cubicBezTo>
                    <a:pt x="674690" y="1007005"/>
                    <a:pt x="687078" y="1018298"/>
                    <a:pt x="707874" y="1077627"/>
                  </a:cubicBezTo>
                  <a:cubicBezTo>
                    <a:pt x="737419" y="1161915"/>
                    <a:pt x="784486" y="1264584"/>
                    <a:pt x="814223" y="1309613"/>
                  </a:cubicBezTo>
                  <a:cubicBezTo>
                    <a:pt x="834537" y="1340375"/>
                    <a:pt x="863541" y="1374563"/>
                    <a:pt x="904685" y="1416244"/>
                  </a:cubicBezTo>
                  <a:cubicBezTo>
                    <a:pt x="973576" y="1486037"/>
                    <a:pt x="1034085" y="1523393"/>
                    <a:pt x="1101776" y="1537922"/>
                  </a:cubicBezTo>
                  <a:cubicBezTo>
                    <a:pt x="1132210" y="1544454"/>
                    <a:pt x="1201979" y="1544533"/>
                    <a:pt x="1232488" y="1538061"/>
                  </a:cubicBezTo>
                  <a:close/>
                  <a:moveTo>
                    <a:pt x="843506" y="1022683"/>
                  </a:moveTo>
                  <a:cubicBezTo>
                    <a:pt x="826752" y="1014234"/>
                    <a:pt x="812244" y="991974"/>
                    <a:pt x="812244" y="974716"/>
                  </a:cubicBezTo>
                  <a:cubicBezTo>
                    <a:pt x="812244" y="957458"/>
                    <a:pt x="826752" y="935198"/>
                    <a:pt x="843506" y="926749"/>
                  </a:cubicBezTo>
                  <a:cubicBezTo>
                    <a:pt x="857981" y="919449"/>
                    <a:pt x="863608" y="918900"/>
                    <a:pt x="923871" y="918900"/>
                  </a:cubicBezTo>
                  <a:cubicBezTo>
                    <a:pt x="984134" y="918900"/>
                    <a:pt x="989761" y="919449"/>
                    <a:pt x="1004235" y="926749"/>
                  </a:cubicBezTo>
                  <a:cubicBezTo>
                    <a:pt x="1020990" y="935198"/>
                    <a:pt x="1035497" y="957458"/>
                    <a:pt x="1035497" y="974716"/>
                  </a:cubicBezTo>
                  <a:cubicBezTo>
                    <a:pt x="1035497" y="991974"/>
                    <a:pt x="1020990" y="1014234"/>
                    <a:pt x="1004235" y="1022683"/>
                  </a:cubicBezTo>
                  <a:cubicBezTo>
                    <a:pt x="989761" y="1029982"/>
                    <a:pt x="984134" y="1030532"/>
                    <a:pt x="923871" y="1030532"/>
                  </a:cubicBezTo>
                  <a:cubicBezTo>
                    <a:pt x="863608" y="1030532"/>
                    <a:pt x="857981" y="1029982"/>
                    <a:pt x="843506" y="1022683"/>
                  </a:cubicBezTo>
                  <a:close/>
                  <a:moveTo>
                    <a:pt x="1290013" y="1022683"/>
                  </a:moveTo>
                  <a:cubicBezTo>
                    <a:pt x="1273258" y="1014234"/>
                    <a:pt x="1258751" y="991974"/>
                    <a:pt x="1258751" y="974716"/>
                  </a:cubicBezTo>
                  <a:cubicBezTo>
                    <a:pt x="1258751" y="957458"/>
                    <a:pt x="1273258" y="935198"/>
                    <a:pt x="1290013" y="926749"/>
                  </a:cubicBezTo>
                  <a:cubicBezTo>
                    <a:pt x="1304487" y="919449"/>
                    <a:pt x="1310115" y="918900"/>
                    <a:pt x="1370378" y="918900"/>
                  </a:cubicBezTo>
                  <a:cubicBezTo>
                    <a:pt x="1430640" y="918900"/>
                    <a:pt x="1436267" y="919449"/>
                    <a:pt x="1450742" y="926749"/>
                  </a:cubicBezTo>
                  <a:cubicBezTo>
                    <a:pt x="1467497" y="935198"/>
                    <a:pt x="1482004" y="957458"/>
                    <a:pt x="1482004" y="974716"/>
                  </a:cubicBezTo>
                  <a:cubicBezTo>
                    <a:pt x="1482004" y="991974"/>
                    <a:pt x="1467497" y="1014234"/>
                    <a:pt x="1450742" y="1022683"/>
                  </a:cubicBezTo>
                  <a:cubicBezTo>
                    <a:pt x="1436267" y="1029982"/>
                    <a:pt x="1430640" y="1030532"/>
                    <a:pt x="1370378" y="1030532"/>
                  </a:cubicBezTo>
                  <a:cubicBezTo>
                    <a:pt x="1310115" y="1030532"/>
                    <a:pt x="1304487" y="1029982"/>
                    <a:pt x="1290013" y="1022683"/>
                  </a:cubicBezTo>
                  <a:close/>
                  <a:moveTo>
                    <a:pt x="545078" y="700987"/>
                  </a:moveTo>
                  <a:cubicBezTo>
                    <a:pt x="554092" y="684250"/>
                    <a:pt x="585182" y="653129"/>
                    <a:pt x="609111" y="636892"/>
                  </a:cubicBezTo>
                  <a:cubicBezTo>
                    <a:pt x="688783" y="582829"/>
                    <a:pt x="820025" y="544233"/>
                    <a:pt x="986661" y="525858"/>
                  </a:cubicBezTo>
                  <a:cubicBezTo>
                    <a:pt x="1025893" y="521533"/>
                    <a:pt x="1070883" y="519873"/>
                    <a:pt x="1150613" y="519812"/>
                  </a:cubicBezTo>
                  <a:cubicBezTo>
                    <a:pt x="1258177" y="519719"/>
                    <a:pt x="1297003" y="522095"/>
                    <a:pt x="1380197" y="533806"/>
                  </a:cubicBezTo>
                  <a:cubicBezTo>
                    <a:pt x="1401905" y="536862"/>
                    <a:pt x="1420528" y="538501"/>
                    <a:pt x="1421581" y="537448"/>
                  </a:cubicBezTo>
                  <a:cubicBezTo>
                    <a:pt x="1425435" y="533594"/>
                    <a:pt x="1407849" y="483859"/>
                    <a:pt x="1393676" y="458530"/>
                  </a:cubicBezTo>
                  <a:cubicBezTo>
                    <a:pt x="1374110" y="423564"/>
                    <a:pt x="1319574" y="368101"/>
                    <a:pt x="1278773" y="341673"/>
                  </a:cubicBezTo>
                  <a:cubicBezTo>
                    <a:pt x="1185688" y="281377"/>
                    <a:pt x="1068362" y="249242"/>
                    <a:pt x="941312" y="249242"/>
                  </a:cubicBezTo>
                  <a:cubicBezTo>
                    <a:pt x="702387" y="249242"/>
                    <a:pt x="500521" y="369520"/>
                    <a:pt x="464982" y="533056"/>
                  </a:cubicBezTo>
                  <a:cubicBezTo>
                    <a:pt x="452494" y="590518"/>
                    <a:pt x="467777" y="641026"/>
                    <a:pt x="512380" y="689705"/>
                  </a:cubicBezTo>
                  <a:cubicBezTo>
                    <a:pt x="524159" y="702560"/>
                    <a:pt x="534869" y="713078"/>
                    <a:pt x="536182" y="713078"/>
                  </a:cubicBezTo>
                  <a:cubicBezTo>
                    <a:pt x="537494" y="713078"/>
                    <a:pt x="541498" y="707637"/>
                    <a:pt x="545078" y="700987"/>
                  </a:cubicBezTo>
                  <a:close/>
                  <a:moveTo>
                    <a:pt x="1663538" y="552606"/>
                  </a:moveTo>
                  <a:cubicBezTo>
                    <a:pt x="1648520" y="388639"/>
                    <a:pt x="1590268" y="276171"/>
                    <a:pt x="1482456" y="202985"/>
                  </a:cubicBezTo>
                  <a:cubicBezTo>
                    <a:pt x="1421884" y="161868"/>
                    <a:pt x="1308106" y="124408"/>
                    <a:pt x="1208173" y="112679"/>
                  </a:cubicBezTo>
                  <a:cubicBezTo>
                    <a:pt x="1138009" y="104445"/>
                    <a:pt x="1007804" y="113822"/>
                    <a:pt x="948300" y="131397"/>
                  </a:cubicBezTo>
                  <a:cubicBezTo>
                    <a:pt x="932974" y="135923"/>
                    <a:pt x="933958" y="136127"/>
                    <a:pt x="991288" y="140294"/>
                  </a:cubicBezTo>
                  <a:cubicBezTo>
                    <a:pt x="1252603" y="159288"/>
                    <a:pt x="1456158" y="286425"/>
                    <a:pt x="1519053" y="469927"/>
                  </a:cubicBezTo>
                  <a:cubicBezTo>
                    <a:pt x="1525731" y="489409"/>
                    <a:pt x="1537663" y="549011"/>
                    <a:pt x="1537797" y="563555"/>
                  </a:cubicBezTo>
                  <a:cubicBezTo>
                    <a:pt x="1537808" y="564781"/>
                    <a:pt x="1552666" y="570901"/>
                    <a:pt x="1570814" y="577157"/>
                  </a:cubicBezTo>
                  <a:cubicBezTo>
                    <a:pt x="1588962" y="583413"/>
                    <a:pt x="1617610" y="595084"/>
                    <a:pt x="1634476" y="603092"/>
                  </a:cubicBezTo>
                  <a:lnTo>
                    <a:pt x="1665142" y="617652"/>
                  </a:lnTo>
                  <a:lnTo>
                    <a:pt x="1666335" y="606932"/>
                  </a:lnTo>
                  <a:cubicBezTo>
                    <a:pt x="1666993" y="601036"/>
                    <a:pt x="1665733" y="576590"/>
                    <a:pt x="1663537" y="552606"/>
                  </a:cubicBezTo>
                  <a:close/>
                </a:path>
              </a:pathLst>
            </a:custGeom>
            <a:solidFill>
              <a:schemeClr val="accent1">
                <a:lumMod val="75000"/>
              </a:schemeClr>
            </a:solidFill>
            <a:ln w="23087" cap="flat">
              <a:noFill/>
              <a:prstDash val="solid"/>
              <a:miter/>
            </a:ln>
          </p:spPr>
          <p:txBody>
            <a:bodyPr rtlCol="0" anchor="ctr"/>
            <a:lstStyle/>
            <a:p>
              <a:endParaRPr lang="en-US"/>
            </a:p>
          </p:txBody>
        </p:sp>
      </p:grpSp>
      <p:sp>
        <p:nvSpPr>
          <p:cNvPr id="29" name="Text Box 3">
            <a:extLst>
              <a:ext uri="{FF2B5EF4-FFF2-40B4-BE49-F238E27FC236}">
                <a16:creationId xmlns:a16="http://schemas.microsoft.com/office/drawing/2014/main" id="{D7F01D88-BC47-8D0C-32A6-D0C772B7FD1F}"/>
              </a:ext>
            </a:extLst>
          </p:cNvPr>
          <p:cNvSpPr txBox="1">
            <a:spLocks noChangeArrowheads="1"/>
          </p:cNvSpPr>
          <p:nvPr/>
        </p:nvSpPr>
        <p:spPr bwMode="auto">
          <a:xfrm flipH="1">
            <a:off x="371475" y="3903331"/>
            <a:ext cx="2364561" cy="258333"/>
          </a:xfrm>
          <a:prstGeom prst="roundRect">
            <a:avLst>
              <a:gd name="adj" fmla="val 50000"/>
            </a:avLst>
          </a:prstGeom>
          <a:solidFill>
            <a:schemeClr val="accent1"/>
          </a:solidFill>
          <a:ln w="2857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en-US" sz="1400" i="0" u="none" strike="noStrike" kern="1200" cap="none" spc="0" normalizeH="0" baseline="0" noProof="0" dirty="0" err="1">
                <a:ln>
                  <a:noFill/>
                </a:ln>
                <a:solidFill>
                  <a:schemeClr val="bg1"/>
                </a:solidFill>
                <a:effectLst/>
                <a:uLnTx/>
                <a:uFillTx/>
                <a:latin typeface="Arial"/>
                <a:ea typeface="Calibri" pitchFamily="34" charset="0"/>
                <a:cs typeface="Times New Roman" pitchFamily="18" charset="0"/>
              </a:rPr>
              <a:t>Prenatal</a:t>
            </a:r>
            <a:r>
              <a:rPr kumimoji="0" lang="de-CH" altLang="en-US" sz="1400" i="0" u="none" strike="noStrike" kern="1200" cap="none" spc="0" normalizeH="0" baseline="0" noProof="0" dirty="0">
                <a:ln>
                  <a:noFill/>
                </a:ln>
                <a:solidFill>
                  <a:schemeClr val="bg1"/>
                </a:solidFill>
                <a:effectLst/>
                <a:uLnTx/>
                <a:uFillTx/>
                <a:latin typeface="Arial"/>
                <a:ea typeface="Calibri" pitchFamily="34" charset="0"/>
                <a:cs typeface="Times New Roman" pitchFamily="18" charset="0"/>
              </a:rPr>
              <a:t> and perinatal </a:t>
            </a:r>
            <a:r>
              <a:rPr kumimoji="0" lang="de-CH" altLang="en-US" sz="1400" i="0" u="none" strike="noStrike" kern="1200" cap="none" spc="0" normalizeH="0" baseline="0" noProof="0" dirty="0" err="1">
                <a:ln>
                  <a:noFill/>
                </a:ln>
                <a:solidFill>
                  <a:schemeClr val="bg1"/>
                </a:solidFill>
                <a:effectLst/>
                <a:uLnTx/>
                <a:uFillTx/>
                <a:latin typeface="Arial"/>
                <a:ea typeface="Calibri" pitchFamily="34" charset="0"/>
                <a:cs typeface="Times New Roman" pitchFamily="18" charset="0"/>
              </a:rPr>
              <a:t>life</a:t>
            </a:r>
            <a:endParaRPr kumimoji="0" lang="de-CH" altLang="en-US" sz="1400" i="0" u="none" strike="noStrike" kern="1200" cap="none" spc="0" normalizeH="0" baseline="0" noProof="0" dirty="0">
              <a:ln>
                <a:noFill/>
              </a:ln>
              <a:solidFill>
                <a:schemeClr val="bg1"/>
              </a:solidFill>
              <a:effectLst/>
              <a:uLnTx/>
              <a:uFillTx/>
              <a:latin typeface="Arial"/>
              <a:ea typeface="Calibri" pitchFamily="34" charset="0"/>
              <a:cs typeface="Times New Roman" pitchFamily="18" charset="0"/>
            </a:endParaRPr>
          </a:p>
        </p:txBody>
      </p:sp>
      <p:sp>
        <p:nvSpPr>
          <p:cNvPr id="30" name="Text Box 3">
            <a:extLst>
              <a:ext uri="{FF2B5EF4-FFF2-40B4-BE49-F238E27FC236}">
                <a16:creationId xmlns:a16="http://schemas.microsoft.com/office/drawing/2014/main" id="{183A7148-D52B-6388-3448-4D18CBD1D081}"/>
              </a:ext>
            </a:extLst>
          </p:cNvPr>
          <p:cNvSpPr txBox="1">
            <a:spLocks noChangeArrowheads="1"/>
          </p:cNvSpPr>
          <p:nvPr/>
        </p:nvSpPr>
        <p:spPr bwMode="auto">
          <a:xfrm flipH="1">
            <a:off x="5391035" y="3903331"/>
            <a:ext cx="1432559" cy="258333"/>
          </a:xfrm>
          <a:prstGeom prst="roundRect">
            <a:avLst>
              <a:gd name="adj" fmla="val 50000"/>
            </a:avLst>
          </a:prstGeom>
          <a:solidFill>
            <a:schemeClr val="accent1"/>
          </a:solidFill>
          <a:ln w="2857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en-US" sz="1400" i="0" u="none" strike="noStrike" kern="1200" cap="none" spc="0" normalizeH="0" baseline="0" noProof="0" dirty="0">
                <a:ln>
                  <a:noFill/>
                </a:ln>
                <a:solidFill>
                  <a:schemeClr val="bg1"/>
                </a:solidFill>
                <a:effectLst/>
                <a:uLnTx/>
                <a:uFillTx/>
                <a:latin typeface="Arial"/>
                <a:ea typeface="Calibri" pitchFamily="34" charset="0"/>
                <a:cs typeface="Times New Roman" pitchFamily="18" charset="0"/>
              </a:rPr>
              <a:t>COPD</a:t>
            </a:r>
          </a:p>
        </p:txBody>
      </p:sp>
      <p:grpSp>
        <p:nvGrpSpPr>
          <p:cNvPr id="37" name="Gruppo 36">
            <a:extLst>
              <a:ext uri="{FF2B5EF4-FFF2-40B4-BE49-F238E27FC236}">
                <a16:creationId xmlns:a16="http://schemas.microsoft.com/office/drawing/2014/main" id="{CDC51714-C85B-AF44-6308-23F4F21E6BE5}"/>
              </a:ext>
            </a:extLst>
          </p:cNvPr>
          <p:cNvGrpSpPr/>
          <p:nvPr/>
        </p:nvGrpSpPr>
        <p:grpSpPr>
          <a:xfrm>
            <a:off x="662994" y="4224277"/>
            <a:ext cx="702000" cy="702000"/>
            <a:chOff x="1128016" y="4407709"/>
            <a:chExt cx="653736" cy="653736"/>
          </a:xfrm>
        </p:grpSpPr>
        <p:sp>
          <p:nvSpPr>
            <p:cNvPr id="35" name="Ovale 8">
              <a:extLst>
                <a:ext uri="{FF2B5EF4-FFF2-40B4-BE49-F238E27FC236}">
                  <a16:creationId xmlns:a16="http://schemas.microsoft.com/office/drawing/2014/main" id="{5B8AF44E-4199-19FC-2185-0D499EF76B86}"/>
                </a:ext>
              </a:extLst>
            </p:cNvPr>
            <p:cNvSpPr>
              <a:spLocks noChangeAspect="1"/>
            </p:cNvSpPr>
            <p:nvPr/>
          </p:nvSpPr>
          <p:spPr>
            <a:xfrm>
              <a:off x="1128016" y="4407709"/>
              <a:ext cx="653736" cy="653736"/>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6" name="Graphic 245" descr="DNA with solid fill">
              <a:extLst>
                <a:ext uri="{FF2B5EF4-FFF2-40B4-BE49-F238E27FC236}">
                  <a16:creationId xmlns:a16="http://schemas.microsoft.com/office/drawing/2014/main" id="{12CC86BE-BDAE-648B-B6C2-6F37EBAFBAE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8498746">
              <a:off x="1233338" y="4503066"/>
              <a:ext cx="448986" cy="475327"/>
            </a:xfrm>
            <a:prstGeom prst="rect">
              <a:avLst/>
            </a:prstGeom>
          </p:spPr>
        </p:pic>
      </p:grpSp>
      <p:sp>
        <p:nvSpPr>
          <p:cNvPr id="41" name="Content Placeholder 5">
            <a:extLst>
              <a:ext uri="{FF2B5EF4-FFF2-40B4-BE49-F238E27FC236}">
                <a16:creationId xmlns:a16="http://schemas.microsoft.com/office/drawing/2014/main" id="{1CC1DC0B-9AA2-C70B-84CA-CB2B76317F0C}"/>
              </a:ext>
            </a:extLst>
          </p:cNvPr>
          <p:cNvSpPr txBox="1">
            <a:spLocks/>
          </p:cNvSpPr>
          <p:nvPr/>
        </p:nvSpPr>
        <p:spPr>
          <a:xfrm>
            <a:off x="637143" y="5007629"/>
            <a:ext cx="752194" cy="191863"/>
          </a:xfrm>
          <a:prstGeom prst="rect">
            <a:avLst/>
          </a:prstGeom>
          <a:noFill/>
          <a:ln>
            <a:noFill/>
          </a:ln>
        </p:spPr>
        <p:txBody>
          <a:bodyPr vert="horz" lIns="0" tIns="0" rIns="0" bIns="0" rtlCol="0" anchor="t" anchorCtr="0"/>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85000"/>
              </a:lnSpc>
              <a:buClrTx/>
              <a:buSzTx/>
              <a:buFontTx/>
              <a:buNone/>
              <a:tabLst/>
              <a:defRPr/>
            </a:pPr>
            <a:r>
              <a:rPr kumimoji="0" lang="en-GB" sz="1200" b="0" i="0" u="none" strike="noStrike" kern="1200" cap="none" spc="0" normalizeH="0" baseline="0" noProof="0" dirty="0">
                <a:ln>
                  <a:noFill/>
                </a:ln>
                <a:solidFill>
                  <a:schemeClr val="tx1"/>
                </a:solidFill>
                <a:effectLst/>
                <a:uLnTx/>
                <a:uFillTx/>
                <a:latin typeface="Calibri" panose="020F0502020204030204"/>
                <a:ea typeface="+mn-ea"/>
                <a:cs typeface="+mn-cs"/>
              </a:rPr>
              <a:t>Genetics</a:t>
            </a:r>
          </a:p>
        </p:txBody>
      </p:sp>
      <p:sp>
        <p:nvSpPr>
          <p:cNvPr id="47" name="Content Placeholder 5">
            <a:extLst>
              <a:ext uri="{FF2B5EF4-FFF2-40B4-BE49-F238E27FC236}">
                <a16:creationId xmlns:a16="http://schemas.microsoft.com/office/drawing/2014/main" id="{EFD38865-3576-F2E6-CB11-AFE762BC2D35}"/>
              </a:ext>
            </a:extLst>
          </p:cNvPr>
          <p:cNvSpPr txBox="1">
            <a:spLocks/>
          </p:cNvSpPr>
          <p:nvPr/>
        </p:nvSpPr>
        <p:spPr>
          <a:xfrm>
            <a:off x="3097967" y="5393348"/>
            <a:ext cx="533800" cy="158377"/>
          </a:xfrm>
          <a:prstGeom prst="rect">
            <a:avLst/>
          </a:prstGeom>
          <a:noFill/>
          <a:ln>
            <a:noFill/>
          </a:ln>
        </p:spPr>
        <p:txBody>
          <a:bodyPr vert="horz" wrap="none" lIns="0" tIns="0" rIns="0" bIns="0" rtlCol="0" anchor="t" anchorCtr="0">
            <a:spAutoFit/>
          </a:bodyPr>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85000"/>
              </a:lnSpc>
              <a:buClrTx/>
              <a:buSzTx/>
              <a:buFontTx/>
              <a:buNone/>
              <a:tabLst/>
              <a:defRPr/>
            </a:pPr>
            <a:r>
              <a:rPr kumimoji="0" lang="en-GB" sz="1200" b="0" i="0" u="none" strike="noStrike" kern="1200" cap="none" spc="0" normalizeH="0" baseline="0" noProof="0" dirty="0">
                <a:ln>
                  <a:noFill/>
                </a:ln>
                <a:solidFill>
                  <a:schemeClr val="tx1"/>
                </a:solidFill>
                <a:effectLst/>
                <a:uLnTx/>
                <a:uFillTx/>
                <a:latin typeface="Calibri" panose="020F0502020204030204"/>
                <a:ea typeface="+mn-ea"/>
                <a:cs typeface="+mn-cs"/>
              </a:rPr>
              <a:t>Smoking</a:t>
            </a:r>
          </a:p>
        </p:txBody>
      </p:sp>
      <p:sp>
        <p:nvSpPr>
          <p:cNvPr id="48" name="Content Placeholder 5">
            <a:extLst>
              <a:ext uri="{FF2B5EF4-FFF2-40B4-BE49-F238E27FC236}">
                <a16:creationId xmlns:a16="http://schemas.microsoft.com/office/drawing/2014/main" id="{317AD503-D380-CBC9-603C-75A5D9BAC23D}"/>
              </a:ext>
            </a:extLst>
          </p:cNvPr>
          <p:cNvSpPr txBox="1">
            <a:spLocks/>
          </p:cNvSpPr>
          <p:nvPr/>
        </p:nvSpPr>
        <p:spPr>
          <a:xfrm>
            <a:off x="3751532" y="5393348"/>
            <a:ext cx="774250" cy="158377"/>
          </a:xfrm>
          <a:prstGeom prst="rect">
            <a:avLst/>
          </a:prstGeom>
          <a:noFill/>
          <a:ln>
            <a:noFill/>
          </a:ln>
        </p:spPr>
        <p:txBody>
          <a:bodyPr vert="horz" wrap="none" lIns="0" tIns="0" rIns="0" bIns="0" rtlCol="0" anchor="t" anchorCtr="0">
            <a:spAutoFit/>
          </a:bodyPr>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85000"/>
              </a:lnSpc>
              <a:buClrTx/>
              <a:buSzTx/>
              <a:buFontTx/>
              <a:buNone/>
              <a:tabLst/>
              <a:defRPr/>
            </a:pPr>
            <a:r>
              <a:rPr kumimoji="0" lang="en-GB" sz="1200" b="0" i="0" u="none" strike="noStrike" kern="1200" cap="none" spc="0" normalizeH="0" baseline="0" noProof="0" dirty="0">
                <a:ln>
                  <a:noFill/>
                </a:ln>
                <a:solidFill>
                  <a:schemeClr val="tx1"/>
                </a:solidFill>
                <a:effectLst/>
                <a:uLnTx/>
                <a:uFillTx/>
                <a:latin typeface="Calibri" panose="020F0502020204030204"/>
                <a:ea typeface="+mn-ea"/>
                <a:cs typeface="+mn-cs"/>
              </a:rPr>
              <a:t>Air pollution</a:t>
            </a:r>
          </a:p>
        </p:txBody>
      </p:sp>
      <p:sp>
        <p:nvSpPr>
          <p:cNvPr id="50" name="Content Placeholder 5">
            <a:extLst>
              <a:ext uri="{FF2B5EF4-FFF2-40B4-BE49-F238E27FC236}">
                <a16:creationId xmlns:a16="http://schemas.microsoft.com/office/drawing/2014/main" id="{D2DB0693-9388-65F0-95B4-AFEF6773DC1A}"/>
              </a:ext>
            </a:extLst>
          </p:cNvPr>
          <p:cNvSpPr txBox="1">
            <a:spLocks/>
          </p:cNvSpPr>
          <p:nvPr/>
        </p:nvSpPr>
        <p:spPr>
          <a:xfrm>
            <a:off x="1219355" y="5202672"/>
            <a:ext cx="1734630" cy="626029"/>
          </a:xfrm>
          <a:prstGeom prst="rect">
            <a:avLst/>
          </a:prstGeom>
          <a:noFill/>
          <a:ln>
            <a:noFill/>
          </a:ln>
        </p:spPr>
        <p:txBody>
          <a:bodyPr vert="horz" lIns="0" tIns="0" rIns="0" bIns="0" rtlCol="0" anchor="t" anchorCtr="0"/>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85000"/>
              </a:lnSpc>
              <a:buClrTx/>
              <a:buSzTx/>
              <a:buFontTx/>
              <a:buNone/>
              <a:tabLst/>
              <a:defRPr/>
            </a:pPr>
            <a:r>
              <a:rPr kumimoji="0" lang="en-US" sz="1200" b="0" i="0" u="none" strike="noStrike" kern="1200" cap="none" spc="0" normalizeH="0" baseline="0" noProof="0" dirty="0">
                <a:ln>
                  <a:noFill/>
                </a:ln>
                <a:solidFill>
                  <a:schemeClr val="tx1"/>
                </a:solidFill>
                <a:effectLst/>
                <a:uLnTx/>
                <a:uFillTx/>
                <a:latin typeface="Calibri" panose="020F0502020204030204"/>
                <a:ea typeface="+mn-ea"/>
                <a:cs typeface="+mn-cs"/>
              </a:rPr>
              <a:t>Prematurity</a:t>
            </a:r>
          </a:p>
          <a:p>
            <a:pPr marL="0" marR="0" lvl="0" indent="0" algn="ctr" defTabSz="914400" rtl="0" eaLnBrk="1" fontAlgn="auto" latinLnBrk="0" hangingPunct="1">
              <a:lnSpc>
                <a:spcPct val="85000"/>
              </a:lnSpc>
              <a:buClrTx/>
              <a:buSzTx/>
              <a:buFontTx/>
              <a:buNone/>
              <a:tabLst/>
              <a:defRPr/>
            </a:pPr>
            <a:r>
              <a:rPr kumimoji="0" lang="en-US" sz="1200" b="0" i="0" u="none" strike="noStrike" kern="1200" cap="none" spc="0" normalizeH="0" baseline="0" noProof="0" dirty="0">
                <a:ln>
                  <a:noFill/>
                </a:ln>
                <a:solidFill>
                  <a:schemeClr val="tx1"/>
                </a:solidFill>
                <a:effectLst/>
                <a:uLnTx/>
                <a:uFillTx/>
                <a:latin typeface="Calibri" panose="020F0502020204030204"/>
                <a:ea typeface="+mn-ea"/>
                <a:cs typeface="+mn-cs"/>
              </a:rPr>
              <a:t>IUGR</a:t>
            </a:r>
          </a:p>
          <a:p>
            <a:pPr marL="0" marR="0" lvl="0" indent="0" algn="ctr" defTabSz="914400" rtl="0" eaLnBrk="1" fontAlgn="auto" latinLnBrk="0" hangingPunct="1">
              <a:lnSpc>
                <a:spcPct val="85000"/>
              </a:lnSpc>
              <a:buClrTx/>
              <a:buSzTx/>
              <a:buFontTx/>
              <a:buNone/>
              <a:tabLst/>
              <a:defRPr/>
            </a:pPr>
            <a:r>
              <a:rPr kumimoji="0" lang="en-US" sz="1200" b="0" i="0" u="none" strike="noStrike" kern="1200" cap="none" spc="0" normalizeH="0" baseline="0" noProof="0" dirty="0">
                <a:ln>
                  <a:noFill/>
                </a:ln>
                <a:solidFill>
                  <a:schemeClr val="tx1"/>
                </a:solidFill>
                <a:effectLst/>
                <a:uLnTx/>
                <a:uFillTx/>
                <a:latin typeface="Calibri" panose="020F0502020204030204"/>
                <a:ea typeface="+mn-ea"/>
                <a:cs typeface="+mn-cs"/>
              </a:rPr>
              <a:t>Impaired lung function</a:t>
            </a:r>
          </a:p>
          <a:p>
            <a:pPr marL="0" marR="0" lvl="0" indent="0" algn="ctr" defTabSz="914400" rtl="0" eaLnBrk="1" fontAlgn="auto" latinLnBrk="0" hangingPunct="1">
              <a:lnSpc>
                <a:spcPct val="85000"/>
              </a:lnSpc>
              <a:buClrTx/>
              <a:buSzTx/>
              <a:buFontTx/>
              <a:buNone/>
              <a:tabLst/>
              <a:defRPr/>
            </a:pPr>
            <a:r>
              <a:rPr kumimoji="0" lang="en-US" sz="1200" b="0" i="0" u="none" strike="noStrike" kern="1200" cap="none" spc="0" normalizeH="0" baseline="0" noProof="0" dirty="0">
                <a:ln>
                  <a:noFill/>
                </a:ln>
                <a:solidFill>
                  <a:schemeClr val="tx1"/>
                </a:solidFill>
                <a:effectLst/>
                <a:uLnTx/>
                <a:uFillTx/>
                <a:latin typeface="Calibri" panose="020F0502020204030204"/>
                <a:ea typeface="+mn-ea"/>
                <a:cs typeface="+mn-cs"/>
              </a:rPr>
              <a:t>Epigenetic changes</a:t>
            </a:r>
            <a:endParaRPr kumimoji="0" lang="en-GB" sz="12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52" name="Content Placeholder 5">
            <a:extLst>
              <a:ext uri="{FF2B5EF4-FFF2-40B4-BE49-F238E27FC236}">
                <a16:creationId xmlns:a16="http://schemas.microsoft.com/office/drawing/2014/main" id="{836C1999-197E-4AC8-D71D-431FB3B516ED}"/>
              </a:ext>
            </a:extLst>
          </p:cNvPr>
          <p:cNvSpPr txBox="1">
            <a:spLocks/>
          </p:cNvSpPr>
          <p:nvPr/>
        </p:nvSpPr>
        <p:spPr>
          <a:xfrm>
            <a:off x="448344" y="2586912"/>
            <a:ext cx="1129793" cy="470454"/>
          </a:xfrm>
          <a:prstGeom prst="rect">
            <a:avLst/>
          </a:prstGeom>
          <a:noFill/>
          <a:ln>
            <a:noFill/>
          </a:ln>
        </p:spPr>
        <p:txBody>
          <a:bodyPr vert="horz" lIns="0" tIns="0" rIns="0" bIns="0" rtlCol="0" anchor="b" anchorCtr="0"/>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85000"/>
              </a:lnSpc>
              <a:buClrTx/>
              <a:buSzTx/>
              <a:buFontTx/>
              <a:buNone/>
              <a:tabLst/>
              <a:defRPr/>
            </a:pPr>
            <a:r>
              <a:rPr kumimoji="0" lang="en-US" sz="1200" b="0" i="0" u="none" strike="noStrike" kern="1200" cap="none" spc="0" normalizeH="0" baseline="0" noProof="0" dirty="0">
                <a:ln>
                  <a:noFill/>
                </a:ln>
                <a:solidFill>
                  <a:schemeClr val="tx1"/>
                </a:solidFill>
                <a:effectLst/>
                <a:uLnTx/>
                <a:uFillTx/>
                <a:latin typeface="Calibri" panose="020F0502020204030204"/>
                <a:ea typeface="+mn-ea"/>
                <a:cs typeface="+mn-cs"/>
              </a:rPr>
              <a:t>IUGR</a:t>
            </a:r>
          </a:p>
          <a:p>
            <a:pPr marL="0" marR="0" lvl="0" indent="0" algn="ctr" defTabSz="914400" rtl="0" eaLnBrk="1" fontAlgn="auto" latinLnBrk="0" hangingPunct="1">
              <a:lnSpc>
                <a:spcPct val="85000"/>
              </a:lnSpc>
              <a:buClrTx/>
              <a:buSzTx/>
              <a:buFontTx/>
              <a:buNone/>
              <a:tabLst/>
              <a:defRPr/>
            </a:pPr>
            <a:r>
              <a:rPr kumimoji="0" lang="en-US" sz="1200" b="0" i="0" u="none" strike="noStrike" kern="1200" cap="none" spc="0" normalizeH="0" baseline="0" noProof="0" dirty="0">
                <a:ln>
                  <a:noFill/>
                </a:ln>
                <a:solidFill>
                  <a:schemeClr val="tx1"/>
                </a:solidFill>
                <a:effectLst/>
                <a:uLnTx/>
                <a:uFillTx/>
                <a:latin typeface="Calibri" panose="020F0502020204030204"/>
                <a:ea typeface="+mn-ea"/>
                <a:cs typeface="+mn-cs"/>
              </a:rPr>
              <a:t>Preterm birth</a:t>
            </a:r>
          </a:p>
          <a:p>
            <a:pPr marL="0" marR="0" lvl="0" indent="0" algn="ctr" defTabSz="914400" rtl="0" eaLnBrk="1" fontAlgn="auto" latinLnBrk="0" hangingPunct="1">
              <a:lnSpc>
                <a:spcPct val="85000"/>
              </a:lnSpc>
              <a:buClrTx/>
              <a:buSzTx/>
              <a:buFontTx/>
              <a:buNone/>
              <a:tabLst/>
              <a:defRPr/>
            </a:pPr>
            <a:r>
              <a:rPr kumimoji="0" lang="en-US" sz="1200" b="0" i="0" u="none" strike="noStrike" kern="1200" cap="none" spc="0" normalizeH="0" baseline="0" noProof="0" dirty="0">
                <a:ln>
                  <a:noFill/>
                </a:ln>
                <a:solidFill>
                  <a:schemeClr val="tx1"/>
                </a:solidFill>
                <a:effectLst/>
                <a:uLnTx/>
                <a:uFillTx/>
                <a:latin typeface="Calibri" panose="020F0502020204030204"/>
                <a:ea typeface="+mn-ea"/>
                <a:cs typeface="+mn-cs"/>
              </a:rPr>
              <a:t>Low birth weight</a:t>
            </a:r>
            <a:endParaRPr kumimoji="0" lang="en-GB" sz="12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53" name="Text Box 3">
            <a:extLst>
              <a:ext uri="{FF2B5EF4-FFF2-40B4-BE49-F238E27FC236}">
                <a16:creationId xmlns:a16="http://schemas.microsoft.com/office/drawing/2014/main" id="{B136977C-6457-DBD2-4C8D-DFDA40BFAAD2}"/>
              </a:ext>
            </a:extLst>
          </p:cNvPr>
          <p:cNvSpPr txBox="1">
            <a:spLocks noChangeArrowheads="1"/>
          </p:cNvSpPr>
          <p:nvPr/>
        </p:nvSpPr>
        <p:spPr bwMode="auto">
          <a:xfrm flipH="1">
            <a:off x="2969721" y="3661548"/>
            <a:ext cx="1558800" cy="258333"/>
          </a:xfrm>
          <a:prstGeom prst="roundRect">
            <a:avLst>
              <a:gd name="adj" fmla="val 50000"/>
            </a:avLst>
          </a:prstGeom>
          <a:solidFill>
            <a:schemeClr val="bg1">
              <a:lumMod val="85000"/>
            </a:schemeClr>
          </a:solidFill>
          <a:ln w="2857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en-US" sz="1200" i="0" u="none" strike="noStrike" kern="1200" cap="none" spc="0" normalizeH="0" baseline="0" noProof="0" dirty="0">
                <a:ln>
                  <a:noFill/>
                </a:ln>
                <a:solidFill>
                  <a:schemeClr val="accent6"/>
                </a:solidFill>
                <a:effectLst/>
                <a:uLnTx/>
                <a:uFillTx/>
                <a:latin typeface="Arial"/>
                <a:ea typeface="Calibri" pitchFamily="34" charset="0"/>
                <a:cs typeface="Times New Roman" pitchFamily="18" charset="0"/>
              </a:rPr>
              <a:t>Lung </a:t>
            </a:r>
            <a:r>
              <a:rPr kumimoji="0" lang="de-CH" altLang="en-US" sz="1200" i="0" u="none" strike="noStrike" kern="1200" cap="none" spc="0" normalizeH="0" baseline="0" noProof="0" dirty="0" err="1">
                <a:ln>
                  <a:noFill/>
                </a:ln>
                <a:solidFill>
                  <a:schemeClr val="accent6"/>
                </a:solidFill>
                <a:effectLst/>
                <a:uLnTx/>
                <a:uFillTx/>
                <a:latin typeface="Arial"/>
                <a:ea typeface="Calibri" pitchFamily="34" charset="0"/>
                <a:cs typeface="Times New Roman" pitchFamily="18" charset="0"/>
              </a:rPr>
              <a:t>development</a:t>
            </a:r>
            <a:endParaRPr kumimoji="0" lang="de-CH" altLang="en-US" sz="1200" i="0" u="none" strike="noStrike" kern="1200" cap="none" spc="0" normalizeH="0" baseline="0" noProof="0" dirty="0">
              <a:ln>
                <a:noFill/>
              </a:ln>
              <a:solidFill>
                <a:schemeClr val="accent6"/>
              </a:solidFill>
              <a:effectLst/>
              <a:uLnTx/>
              <a:uFillTx/>
              <a:latin typeface="Arial"/>
              <a:ea typeface="Calibri" pitchFamily="34" charset="0"/>
              <a:cs typeface="Times New Roman" pitchFamily="18" charset="0"/>
            </a:endParaRPr>
          </a:p>
        </p:txBody>
      </p:sp>
      <p:sp>
        <p:nvSpPr>
          <p:cNvPr id="54" name="Content Placeholder 5">
            <a:extLst>
              <a:ext uri="{FF2B5EF4-FFF2-40B4-BE49-F238E27FC236}">
                <a16:creationId xmlns:a16="http://schemas.microsoft.com/office/drawing/2014/main" id="{9591D928-0EE0-848A-50AF-9B46F8AE9E1B}"/>
              </a:ext>
            </a:extLst>
          </p:cNvPr>
          <p:cNvSpPr txBox="1">
            <a:spLocks/>
          </p:cNvSpPr>
          <p:nvPr/>
        </p:nvSpPr>
        <p:spPr>
          <a:xfrm>
            <a:off x="4525177" y="5099124"/>
            <a:ext cx="1734630" cy="626029"/>
          </a:xfrm>
          <a:prstGeom prst="rect">
            <a:avLst/>
          </a:prstGeom>
          <a:noFill/>
          <a:ln>
            <a:noFill/>
          </a:ln>
        </p:spPr>
        <p:txBody>
          <a:bodyPr vert="horz" lIns="0" tIns="0" rIns="0" bIns="0" rtlCol="0" anchor="t" anchorCtr="0"/>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85000"/>
              </a:lnSpc>
              <a:buClrTx/>
              <a:buSzTx/>
              <a:buFontTx/>
              <a:buNone/>
              <a:tabLst/>
              <a:defRPr/>
            </a:pPr>
            <a:r>
              <a:rPr kumimoji="0" lang="en-US" sz="1200" b="0" i="0" u="none" strike="noStrike" kern="1200" cap="none" spc="0" normalizeH="0" baseline="0" noProof="0" dirty="0">
                <a:ln>
                  <a:noFill/>
                </a:ln>
                <a:solidFill>
                  <a:schemeClr val="tx1"/>
                </a:solidFill>
                <a:effectLst/>
                <a:uLnTx/>
                <a:uFillTx/>
                <a:latin typeface="Calibri" panose="020F0502020204030204"/>
                <a:ea typeface="+mn-ea"/>
                <a:cs typeface="+mn-cs"/>
              </a:rPr>
              <a:t>Airway inflammation</a:t>
            </a:r>
          </a:p>
          <a:p>
            <a:pPr marL="0" marR="0" lvl="0" indent="0" algn="ctr" defTabSz="914400" rtl="0" eaLnBrk="1" fontAlgn="auto" latinLnBrk="0" hangingPunct="1">
              <a:lnSpc>
                <a:spcPct val="85000"/>
              </a:lnSpc>
              <a:buClrTx/>
              <a:buSzTx/>
              <a:buFontTx/>
              <a:buNone/>
              <a:tabLst/>
              <a:defRPr/>
            </a:pPr>
            <a:r>
              <a:rPr kumimoji="0" lang="en-US" sz="1200" b="0" i="0" u="none" strike="noStrike" kern="1200" cap="none" spc="0" normalizeH="0" baseline="0" noProof="0" dirty="0">
                <a:ln>
                  <a:noFill/>
                </a:ln>
                <a:solidFill>
                  <a:schemeClr val="tx1"/>
                </a:solidFill>
                <a:effectLst/>
                <a:uLnTx/>
                <a:uFillTx/>
                <a:latin typeface="Calibri" panose="020F0502020204030204"/>
                <a:ea typeface="+mn-ea"/>
                <a:cs typeface="+mn-cs"/>
              </a:rPr>
              <a:t>Oxidative stress</a:t>
            </a:r>
          </a:p>
          <a:p>
            <a:pPr marL="0" marR="0" lvl="0" indent="0" algn="ctr" defTabSz="914400" rtl="0" eaLnBrk="1" fontAlgn="auto" latinLnBrk="0" hangingPunct="1">
              <a:lnSpc>
                <a:spcPct val="85000"/>
              </a:lnSpc>
              <a:buClrTx/>
              <a:buSzTx/>
              <a:buFontTx/>
              <a:buNone/>
              <a:tabLst/>
              <a:defRPr/>
            </a:pPr>
            <a:r>
              <a:rPr kumimoji="0" lang="en-US" sz="1200" b="0" i="0" u="none" strike="noStrike" kern="1200" cap="none" spc="0" normalizeH="0" baseline="0" noProof="0" dirty="0">
                <a:ln>
                  <a:noFill/>
                </a:ln>
                <a:solidFill>
                  <a:schemeClr val="tx1"/>
                </a:solidFill>
                <a:effectLst/>
                <a:uLnTx/>
                <a:uFillTx/>
                <a:latin typeface="Calibri" panose="020F0502020204030204"/>
                <a:ea typeface="+mn-ea"/>
                <a:cs typeface="+mn-cs"/>
              </a:rPr>
              <a:t>Impaired lung function</a:t>
            </a:r>
          </a:p>
          <a:p>
            <a:pPr marL="0" marR="0" lvl="0" indent="0" algn="ctr" defTabSz="914400" rtl="0" eaLnBrk="1" fontAlgn="auto" latinLnBrk="0" hangingPunct="1">
              <a:lnSpc>
                <a:spcPct val="85000"/>
              </a:lnSpc>
              <a:buClrTx/>
              <a:buSzTx/>
              <a:buFontTx/>
              <a:buNone/>
              <a:tabLst/>
              <a:defRPr/>
            </a:pPr>
            <a:r>
              <a:rPr kumimoji="0" lang="en-US" sz="1200" b="0" i="0" u="none" strike="noStrike" kern="1200" cap="none" spc="0" normalizeH="0" baseline="0" noProof="0" dirty="0">
                <a:ln>
                  <a:noFill/>
                </a:ln>
                <a:solidFill>
                  <a:schemeClr val="tx1"/>
                </a:solidFill>
                <a:effectLst/>
                <a:uLnTx/>
                <a:uFillTx/>
                <a:latin typeface="Calibri" panose="020F0502020204030204"/>
                <a:ea typeface="+mn-ea"/>
                <a:cs typeface="+mn-cs"/>
              </a:rPr>
              <a:t>Epigenetic changes</a:t>
            </a:r>
            <a:endParaRPr kumimoji="0" lang="en-GB" sz="12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81FC56E9-0A3B-3733-E469-E8B6F565A0F0}"/>
              </a:ext>
            </a:extLst>
          </p:cNvPr>
          <p:cNvGrpSpPr>
            <a:grpSpLocks noChangeAspect="1"/>
          </p:cNvGrpSpPr>
          <p:nvPr/>
        </p:nvGrpSpPr>
        <p:grpSpPr>
          <a:xfrm>
            <a:off x="3789527" y="4609109"/>
            <a:ext cx="702000" cy="702000"/>
            <a:chOff x="4824966" y="4610754"/>
            <a:chExt cx="752210" cy="752210"/>
          </a:xfrm>
        </p:grpSpPr>
        <p:sp>
          <p:nvSpPr>
            <p:cNvPr id="45" name="Ovale 8">
              <a:extLst>
                <a:ext uri="{FF2B5EF4-FFF2-40B4-BE49-F238E27FC236}">
                  <a16:creationId xmlns:a16="http://schemas.microsoft.com/office/drawing/2014/main" id="{21F8143E-1668-33A7-9B12-8E820C7CEC0E}"/>
                </a:ext>
              </a:extLst>
            </p:cNvPr>
            <p:cNvSpPr/>
            <p:nvPr/>
          </p:nvSpPr>
          <p:spPr>
            <a:xfrm>
              <a:off x="4824966" y="4610754"/>
              <a:ext cx="752210" cy="752210"/>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6" name="Group 200">
              <a:extLst>
                <a:ext uri="{FF2B5EF4-FFF2-40B4-BE49-F238E27FC236}">
                  <a16:creationId xmlns:a16="http://schemas.microsoft.com/office/drawing/2014/main" id="{4DB879B1-27C1-BE9D-7BDD-9BFA74A03BEB}"/>
                </a:ext>
              </a:extLst>
            </p:cNvPr>
            <p:cNvGrpSpPr>
              <a:grpSpLocks noChangeAspect="1"/>
            </p:cNvGrpSpPr>
            <p:nvPr/>
          </p:nvGrpSpPr>
          <p:grpSpPr>
            <a:xfrm>
              <a:off x="4950115" y="4727968"/>
              <a:ext cx="497905" cy="465538"/>
              <a:chOff x="5606159" y="-921412"/>
              <a:chExt cx="632781" cy="591646"/>
            </a:xfrm>
            <a:solidFill>
              <a:schemeClr val="accent1">
                <a:lumMod val="75000"/>
              </a:schemeClr>
            </a:solidFill>
          </p:grpSpPr>
          <p:sp>
            <p:nvSpPr>
              <p:cNvPr id="57" name="Freeform: Shape 17">
                <a:extLst>
                  <a:ext uri="{FF2B5EF4-FFF2-40B4-BE49-F238E27FC236}">
                    <a16:creationId xmlns:a16="http://schemas.microsoft.com/office/drawing/2014/main" id="{D86C0C35-68F7-21B7-A1BE-B0994801C7C4}"/>
                  </a:ext>
                </a:extLst>
              </p:cNvPr>
              <p:cNvSpPr/>
              <p:nvPr/>
            </p:nvSpPr>
            <p:spPr>
              <a:xfrm>
                <a:off x="5606159" y="-714937"/>
                <a:ext cx="632781" cy="385171"/>
              </a:xfrm>
              <a:custGeom>
                <a:avLst/>
                <a:gdLst>
                  <a:gd name="connsiteX0" fmla="*/ 585529 w 632781"/>
                  <a:gd name="connsiteY0" fmla="*/ 357659 h 385171"/>
                  <a:gd name="connsiteX1" fmla="*/ 536565 w 632781"/>
                  <a:gd name="connsiteY1" fmla="*/ 68437 h 385171"/>
                  <a:gd name="connsiteX2" fmla="*/ 527809 w 632781"/>
                  <a:gd name="connsiteY2" fmla="*/ 56765 h 385171"/>
                  <a:gd name="connsiteX3" fmla="*/ 526296 w 632781"/>
                  <a:gd name="connsiteY3" fmla="*/ 56661 h 385171"/>
                  <a:gd name="connsiteX4" fmla="*/ 443119 w 632781"/>
                  <a:gd name="connsiteY4" fmla="*/ 56661 h 385171"/>
                  <a:gd name="connsiteX5" fmla="*/ 508887 w 632781"/>
                  <a:gd name="connsiteY5" fmla="*/ 357659 h 385171"/>
                  <a:gd name="connsiteX6" fmla="*/ 486279 w 632781"/>
                  <a:gd name="connsiteY6" fmla="*/ 357659 h 385171"/>
                  <a:gd name="connsiteX7" fmla="*/ 427073 w 632781"/>
                  <a:gd name="connsiteY7" fmla="*/ 12085 h 385171"/>
                  <a:gd name="connsiteX8" fmla="*/ 418676 w 632781"/>
                  <a:gd name="connsiteY8" fmla="*/ 153 h 385171"/>
                  <a:gd name="connsiteX9" fmla="*/ 416928 w 632781"/>
                  <a:gd name="connsiteY9" fmla="*/ 0 h 385171"/>
                  <a:gd name="connsiteX10" fmla="*/ 210056 w 632781"/>
                  <a:gd name="connsiteY10" fmla="*/ 0 h 385171"/>
                  <a:gd name="connsiteX11" fmla="*/ 199765 w 632781"/>
                  <a:gd name="connsiteY11" fmla="*/ 10343 h 385171"/>
                  <a:gd name="connsiteX12" fmla="*/ 199918 w 632781"/>
                  <a:gd name="connsiteY12" fmla="*/ 12085 h 385171"/>
                  <a:gd name="connsiteX13" fmla="*/ 140711 w 632781"/>
                  <a:gd name="connsiteY13" fmla="*/ 357659 h 385171"/>
                  <a:gd name="connsiteX14" fmla="*/ 118096 w 632781"/>
                  <a:gd name="connsiteY14" fmla="*/ 357659 h 385171"/>
                  <a:gd name="connsiteX15" fmla="*/ 183858 w 632781"/>
                  <a:gd name="connsiteY15" fmla="*/ 56661 h 385171"/>
                  <a:gd name="connsiteX16" fmla="*/ 99663 w 632781"/>
                  <a:gd name="connsiteY16" fmla="*/ 56661 h 385171"/>
                  <a:gd name="connsiteX17" fmla="*/ 89312 w 632781"/>
                  <a:gd name="connsiteY17" fmla="*/ 66943 h 385171"/>
                  <a:gd name="connsiteX18" fmla="*/ 89415 w 632781"/>
                  <a:gd name="connsiteY18" fmla="*/ 68437 h 385171"/>
                  <a:gd name="connsiteX19" fmla="*/ 40429 w 632781"/>
                  <a:gd name="connsiteY19" fmla="*/ 357659 h 385171"/>
                  <a:gd name="connsiteX20" fmla="*/ 0 w 632781"/>
                  <a:gd name="connsiteY20" fmla="*/ 357659 h 385171"/>
                  <a:gd name="connsiteX21" fmla="*/ 0 w 632781"/>
                  <a:gd name="connsiteY21" fmla="*/ 385172 h 385171"/>
                  <a:gd name="connsiteX22" fmla="*/ 632782 w 632781"/>
                  <a:gd name="connsiteY22" fmla="*/ 385172 h 385171"/>
                  <a:gd name="connsiteX23" fmla="*/ 632782 w 632781"/>
                  <a:gd name="connsiteY23" fmla="*/ 357659 h 385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2781" h="385171">
                    <a:moveTo>
                      <a:pt x="585529" y="357659"/>
                    </a:moveTo>
                    <a:cubicBezTo>
                      <a:pt x="562619" y="304767"/>
                      <a:pt x="518647" y="183809"/>
                      <a:pt x="536565" y="68437"/>
                    </a:cubicBezTo>
                    <a:cubicBezTo>
                      <a:pt x="537370" y="62796"/>
                      <a:pt x="533450" y="57570"/>
                      <a:pt x="527809" y="56765"/>
                    </a:cubicBezTo>
                    <a:cubicBezTo>
                      <a:pt x="527308" y="56693"/>
                      <a:pt x="526802" y="56659"/>
                      <a:pt x="526296" y="56661"/>
                    </a:cubicBezTo>
                    <a:lnTo>
                      <a:pt x="443119" y="56661"/>
                    </a:lnTo>
                    <a:cubicBezTo>
                      <a:pt x="436386" y="185151"/>
                      <a:pt x="488514" y="313076"/>
                      <a:pt x="508887" y="357659"/>
                    </a:cubicBezTo>
                    <a:lnTo>
                      <a:pt x="486279" y="357659"/>
                    </a:lnTo>
                    <a:cubicBezTo>
                      <a:pt x="460019" y="298157"/>
                      <a:pt x="404781" y="151448"/>
                      <a:pt x="427073" y="12085"/>
                    </a:cubicBezTo>
                    <a:cubicBezTo>
                      <a:pt x="428049" y="6471"/>
                      <a:pt x="424290" y="1129"/>
                      <a:pt x="418676" y="153"/>
                    </a:cubicBezTo>
                    <a:cubicBezTo>
                      <a:pt x="418098" y="52"/>
                      <a:pt x="417514" y="1"/>
                      <a:pt x="416928" y="0"/>
                    </a:cubicBezTo>
                    <a:lnTo>
                      <a:pt x="210056" y="0"/>
                    </a:lnTo>
                    <a:cubicBezTo>
                      <a:pt x="204358" y="14"/>
                      <a:pt x="199751" y="4645"/>
                      <a:pt x="199765" y="10343"/>
                    </a:cubicBezTo>
                    <a:cubicBezTo>
                      <a:pt x="199766" y="10927"/>
                      <a:pt x="199818" y="11510"/>
                      <a:pt x="199918" y="12085"/>
                    </a:cubicBezTo>
                    <a:cubicBezTo>
                      <a:pt x="222210" y="151448"/>
                      <a:pt x="166972" y="298157"/>
                      <a:pt x="140711" y="357659"/>
                    </a:cubicBezTo>
                    <a:lnTo>
                      <a:pt x="118096" y="357659"/>
                    </a:lnTo>
                    <a:cubicBezTo>
                      <a:pt x="138483" y="313069"/>
                      <a:pt x="190591" y="185137"/>
                      <a:pt x="183858" y="56661"/>
                    </a:cubicBezTo>
                    <a:lnTo>
                      <a:pt x="99663" y="56661"/>
                    </a:lnTo>
                    <a:cubicBezTo>
                      <a:pt x="93965" y="56642"/>
                      <a:pt x="89330" y="61246"/>
                      <a:pt x="89312" y="66943"/>
                    </a:cubicBezTo>
                    <a:cubicBezTo>
                      <a:pt x="89310" y="67444"/>
                      <a:pt x="89344" y="67942"/>
                      <a:pt x="89415" y="68437"/>
                    </a:cubicBezTo>
                    <a:cubicBezTo>
                      <a:pt x="107298" y="183809"/>
                      <a:pt x="63340" y="304767"/>
                      <a:pt x="40429" y="357659"/>
                    </a:cubicBezTo>
                    <a:lnTo>
                      <a:pt x="0" y="357659"/>
                    </a:lnTo>
                    <a:lnTo>
                      <a:pt x="0" y="385172"/>
                    </a:lnTo>
                    <a:lnTo>
                      <a:pt x="632782" y="385172"/>
                    </a:lnTo>
                    <a:lnTo>
                      <a:pt x="632782" y="357659"/>
                    </a:lnTo>
                    <a:close/>
                  </a:path>
                </a:pathLst>
              </a:custGeom>
              <a:solidFill>
                <a:schemeClr val="accent1">
                  <a:lumMod val="75000"/>
                </a:schemeClr>
              </a:solidFill>
              <a:ln w="684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8" name="Freeform: Shape 18">
                <a:extLst>
                  <a:ext uri="{FF2B5EF4-FFF2-40B4-BE49-F238E27FC236}">
                    <a16:creationId xmlns:a16="http://schemas.microsoft.com/office/drawing/2014/main" id="{DACC76EE-87E8-7670-BB38-83A7832D3F38}"/>
                  </a:ext>
                </a:extLst>
              </p:cNvPr>
              <p:cNvSpPr/>
              <p:nvPr/>
            </p:nvSpPr>
            <p:spPr>
              <a:xfrm>
                <a:off x="5881316" y="-921413"/>
                <a:ext cx="302434" cy="179809"/>
              </a:xfrm>
              <a:custGeom>
                <a:avLst/>
                <a:gdLst>
                  <a:gd name="connsiteX0" fmla="*/ 61256 w 302434"/>
                  <a:gd name="connsiteY0" fmla="*/ 163832 h 179809"/>
                  <a:gd name="connsiteX1" fmla="*/ 85714 w 302434"/>
                  <a:gd name="connsiteY1" fmla="*/ 157889 h 179809"/>
                  <a:gd name="connsiteX2" fmla="*/ 90777 w 302434"/>
                  <a:gd name="connsiteY2" fmla="*/ 160977 h 179809"/>
                  <a:gd name="connsiteX3" fmla="*/ 172284 w 302434"/>
                  <a:gd name="connsiteY3" fmla="*/ 141142 h 179809"/>
                  <a:gd name="connsiteX4" fmla="*/ 172289 w 302434"/>
                  <a:gd name="connsiteY4" fmla="*/ 141134 h 179809"/>
                  <a:gd name="connsiteX5" fmla="*/ 196747 w 302434"/>
                  <a:gd name="connsiteY5" fmla="*/ 135191 h 179809"/>
                  <a:gd name="connsiteX6" fmla="*/ 293040 w 302434"/>
                  <a:gd name="connsiteY6" fmla="*/ 113952 h 179809"/>
                  <a:gd name="connsiteX7" fmla="*/ 267708 w 302434"/>
                  <a:gd name="connsiteY7" fmla="*/ 18705 h 179809"/>
                  <a:gd name="connsiteX8" fmla="*/ 193666 w 302434"/>
                  <a:gd name="connsiteY8" fmla="*/ 17900 h 179809"/>
                  <a:gd name="connsiteX9" fmla="*/ 182420 w 302434"/>
                  <a:gd name="connsiteY9" fmla="*/ 9013 h 179809"/>
                  <a:gd name="connsiteX10" fmla="*/ 103233 w 302434"/>
                  <a:gd name="connsiteY10" fmla="*/ 26463 h 179809"/>
                  <a:gd name="connsiteX11" fmla="*/ 95963 w 302434"/>
                  <a:gd name="connsiteY11" fmla="*/ 62793 h 179809"/>
                  <a:gd name="connsiteX12" fmla="*/ 48504 w 302434"/>
                  <a:gd name="connsiteY12" fmla="*/ 93545 h 179809"/>
                  <a:gd name="connsiteX13" fmla="*/ 35903 w 302434"/>
                  <a:gd name="connsiteY13" fmla="*/ 114234 h 179809"/>
                  <a:gd name="connsiteX14" fmla="*/ 32939 w 302434"/>
                  <a:gd name="connsiteY14" fmla="*/ 113931 h 179809"/>
                  <a:gd name="connsiteX15" fmla="*/ 0 w 302434"/>
                  <a:gd name="connsiteY15" fmla="*/ 146870 h 179809"/>
                  <a:gd name="connsiteX16" fmla="*/ 32939 w 302434"/>
                  <a:gd name="connsiteY16" fmla="*/ 179809 h 179809"/>
                  <a:gd name="connsiteX17" fmla="*/ 52954 w 302434"/>
                  <a:gd name="connsiteY17" fmla="*/ 172869 h 179809"/>
                  <a:gd name="connsiteX18" fmla="*/ 60204 w 302434"/>
                  <a:gd name="connsiteY18" fmla="*/ 165462 h 17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2434" h="179809">
                    <a:moveTo>
                      <a:pt x="61256" y="163832"/>
                    </a:moveTo>
                    <a:cubicBezTo>
                      <a:pt x="66370" y="155438"/>
                      <a:pt x="77319" y="152777"/>
                      <a:pt x="85714" y="157889"/>
                    </a:cubicBezTo>
                    <a:lnTo>
                      <a:pt x="90777" y="160977"/>
                    </a:lnTo>
                    <a:cubicBezTo>
                      <a:pt x="118761" y="178007"/>
                      <a:pt x="155254" y="169127"/>
                      <a:pt x="172284" y="141142"/>
                    </a:cubicBezTo>
                    <a:cubicBezTo>
                      <a:pt x="172285" y="141139"/>
                      <a:pt x="172287" y="141137"/>
                      <a:pt x="172289" y="141134"/>
                    </a:cubicBezTo>
                    <a:cubicBezTo>
                      <a:pt x="177402" y="132740"/>
                      <a:pt x="188352" y="130080"/>
                      <a:pt x="196747" y="135191"/>
                    </a:cubicBezTo>
                    <a:cubicBezTo>
                      <a:pt x="229205" y="155907"/>
                      <a:pt x="272309" y="146399"/>
                      <a:pt x="293040" y="113952"/>
                    </a:cubicBezTo>
                    <a:cubicBezTo>
                      <a:pt x="312316" y="80651"/>
                      <a:pt x="300981" y="38030"/>
                      <a:pt x="267708" y="18705"/>
                    </a:cubicBezTo>
                    <a:cubicBezTo>
                      <a:pt x="245101" y="4675"/>
                      <a:pt x="216572" y="4365"/>
                      <a:pt x="193666" y="17900"/>
                    </a:cubicBezTo>
                    <a:cubicBezTo>
                      <a:pt x="190279" y="14506"/>
                      <a:pt x="186504" y="11524"/>
                      <a:pt x="182420" y="9013"/>
                    </a:cubicBezTo>
                    <a:cubicBezTo>
                      <a:pt x="155731" y="-8016"/>
                      <a:pt x="120293" y="-206"/>
                      <a:pt x="103233" y="26463"/>
                    </a:cubicBezTo>
                    <a:cubicBezTo>
                      <a:pt x="96633" y="37349"/>
                      <a:pt x="94060" y="50205"/>
                      <a:pt x="95963" y="62793"/>
                    </a:cubicBezTo>
                    <a:cubicBezTo>
                      <a:pt x="76285" y="65279"/>
                      <a:pt x="58813" y="76600"/>
                      <a:pt x="48504" y="93545"/>
                    </a:cubicBezTo>
                    <a:lnTo>
                      <a:pt x="35903" y="114234"/>
                    </a:lnTo>
                    <a:cubicBezTo>
                      <a:pt x="34913" y="114145"/>
                      <a:pt x="33957" y="113931"/>
                      <a:pt x="32939" y="113931"/>
                    </a:cubicBezTo>
                    <a:cubicBezTo>
                      <a:pt x="14747" y="113931"/>
                      <a:pt x="0" y="128679"/>
                      <a:pt x="0" y="146870"/>
                    </a:cubicBezTo>
                    <a:cubicBezTo>
                      <a:pt x="0" y="165062"/>
                      <a:pt x="14747" y="179809"/>
                      <a:pt x="32939" y="179809"/>
                    </a:cubicBezTo>
                    <a:cubicBezTo>
                      <a:pt x="40197" y="179787"/>
                      <a:pt x="47241" y="177345"/>
                      <a:pt x="52954" y="172869"/>
                    </a:cubicBezTo>
                    <a:cubicBezTo>
                      <a:pt x="55889" y="170968"/>
                      <a:pt x="58365" y="168437"/>
                      <a:pt x="60204" y="165462"/>
                    </a:cubicBezTo>
                    <a:close/>
                  </a:path>
                </a:pathLst>
              </a:custGeom>
              <a:grpFill/>
              <a:ln w="684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sp>
        <p:nvSpPr>
          <p:cNvPr id="1060" name="Content Placeholder 5">
            <a:extLst>
              <a:ext uri="{FF2B5EF4-FFF2-40B4-BE49-F238E27FC236}">
                <a16:creationId xmlns:a16="http://schemas.microsoft.com/office/drawing/2014/main" id="{257F7FD8-6747-F56A-DE96-4FE21C7A4D21}"/>
              </a:ext>
            </a:extLst>
          </p:cNvPr>
          <p:cNvSpPr txBox="1">
            <a:spLocks/>
          </p:cNvSpPr>
          <p:nvPr/>
        </p:nvSpPr>
        <p:spPr>
          <a:xfrm>
            <a:off x="4565525" y="2160463"/>
            <a:ext cx="1655029" cy="762082"/>
          </a:xfrm>
          <a:prstGeom prst="rect">
            <a:avLst/>
          </a:prstGeom>
          <a:noFill/>
          <a:ln>
            <a:noFill/>
          </a:ln>
        </p:spPr>
        <p:txBody>
          <a:bodyPr vert="horz" lIns="0" tIns="0" rIns="0" bIns="0" rtlCol="0" anchor="t" anchorCtr="0"/>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85000"/>
              </a:lnSpc>
              <a:buClrTx/>
              <a:buSzTx/>
              <a:buFontTx/>
              <a:buNone/>
              <a:tabLst/>
              <a:defRPr/>
            </a:pPr>
            <a:r>
              <a:rPr kumimoji="0" lang="en-US" sz="1200" b="0" i="0" u="none" strike="noStrike" kern="1200" cap="none" spc="0" normalizeH="0" baseline="0" noProof="0" dirty="0">
                <a:ln>
                  <a:noFill/>
                </a:ln>
                <a:solidFill>
                  <a:schemeClr val="tx1"/>
                </a:solidFill>
                <a:effectLst/>
                <a:uLnTx/>
                <a:uFillTx/>
                <a:latin typeface="Calibri" panose="020F0502020204030204"/>
                <a:ea typeface="+mn-ea"/>
                <a:cs typeface="+mn-cs"/>
              </a:rPr>
              <a:t>Airway inflammation</a:t>
            </a:r>
          </a:p>
          <a:p>
            <a:pPr marL="0" marR="0" lvl="0" indent="0" algn="ctr" defTabSz="914400" rtl="0" eaLnBrk="1" fontAlgn="auto" latinLnBrk="0" hangingPunct="1">
              <a:lnSpc>
                <a:spcPct val="85000"/>
              </a:lnSpc>
              <a:buClrTx/>
              <a:buSzTx/>
              <a:buFontTx/>
              <a:buNone/>
              <a:tabLst/>
              <a:defRPr/>
            </a:pPr>
            <a:r>
              <a:rPr kumimoji="0" lang="en-US" sz="1200" b="0" i="0" u="none" strike="noStrike" kern="1200" cap="none" spc="0" normalizeH="0" baseline="0" noProof="0" dirty="0">
                <a:ln>
                  <a:noFill/>
                </a:ln>
                <a:solidFill>
                  <a:schemeClr val="tx1"/>
                </a:solidFill>
                <a:effectLst/>
                <a:uLnTx/>
                <a:uFillTx/>
                <a:latin typeface="Calibri" panose="020F0502020204030204"/>
                <a:ea typeface="+mn-ea"/>
                <a:cs typeface="+mn-cs"/>
              </a:rPr>
              <a:t>Remodeling</a:t>
            </a:r>
          </a:p>
          <a:p>
            <a:pPr marL="0" marR="0" lvl="0" indent="0" algn="ctr" defTabSz="914400" rtl="0" eaLnBrk="1" fontAlgn="auto" latinLnBrk="0" hangingPunct="1">
              <a:lnSpc>
                <a:spcPct val="85000"/>
              </a:lnSpc>
              <a:buClrTx/>
              <a:buSzTx/>
              <a:buFontTx/>
              <a:buNone/>
              <a:tabLst/>
              <a:defRPr/>
            </a:pPr>
            <a:r>
              <a:rPr kumimoji="0" lang="en-US" sz="1200" b="0" i="0" u="none" strike="noStrike" kern="1200" cap="none" spc="0" normalizeH="0" baseline="0" noProof="0" dirty="0">
                <a:ln>
                  <a:noFill/>
                </a:ln>
                <a:solidFill>
                  <a:schemeClr val="tx1"/>
                </a:solidFill>
                <a:effectLst/>
                <a:uLnTx/>
                <a:uFillTx/>
                <a:latin typeface="Calibri" panose="020F0502020204030204"/>
                <a:ea typeface="+mn-ea"/>
                <a:cs typeface="+mn-cs"/>
              </a:rPr>
              <a:t>Impaired lung function</a:t>
            </a:r>
          </a:p>
          <a:p>
            <a:pPr marL="0" marR="0" lvl="0" indent="0" algn="ctr" defTabSz="914400" rtl="0" eaLnBrk="1" fontAlgn="auto" latinLnBrk="0" hangingPunct="1">
              <a:lnSpc>
                <a:spcPct val="85000"/>
              </a:lnSpc>
              <a:buClrTx/>
              <a:buSzTx/>
              <a:buFontTx/>
              <a:buNone/>
              <a:tabLst/>
              <a:defRPr/>
            </a:pPr>
            <a:r>
              <a:rPr kumimoji="0" lang="en-US" sz="1200" b="0" i="0" u="none" strike="noStrike" kern="1200" cap="none" spc="0" normalizeH="0" baseline="0" noProof="0" dirty="0">
                <a:ln>
                  <a:noFill/>
                </a:ln>
                <a:solidFill>
                  <a:schemeClr val="tx1"/>
                </a:solidFill>
                <a:effectLst/>
                <a:uLnTx/>
                <a:uFillTx/>
                <a:latin typeface="Calibri" panose="020F0502020204030204"/>
                <a:ea typeface="+mn-ea"/>
                <a:cs typeface="+mn-cs"/>
              </a:rPr>
              <a:t>Asthma/COPD overlap syndrome</a:t>
            </a:r>
            <a:endParaRPr kumimoji="0" lang="en-GB" sz="12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1064" name="Arco 1063">
            <a:extLst>
              <a:ext uri="{FF2B5EF4-FFF2-40B4-BE49-F238E27FC236}">
                <a16:creationId xmlns:a16="http://schemas.microsoft.com/office/drawing/2014/main" id="{C03FECE5-5752-8DE4-2B51-1803E9FCEE09}"/>
              </a:ext>
            </a:extLst>
          </p:cNvPr>
          <p:cNvSpPr/>
          <p:nvPr/>
        </p:nvSpPr>
        <p:spPr>
          <a:xfrm>
            <a:off x="1616678" y="3314700"/>
            <a:ext cx="1802422" cy="1714500"/>
          </a:xfrm>
          <a:prstGeom prst="arc">
            <a:avLst>
              <a:gd name="adj1" fmla="val 3992207"/>
              <a:gd name="adj2" fmla="val 10247618"/>
            </a:avLst>
          </a:prstGeom>
          <a:ln w="57150">
            <a:gradFill flip="none" rotWithShape="1">
              <a:gsLst>
                <a:gs pos="43000">
                  <a:srgbClr val="F4AC6C"/>
                </a:gs>
                <a:gs pos="88000">
                  <a:srgbClr val="F48800"/>
                </a:gs>
              </a:gsLst>
              <a:lin ang="10800000" scaled="1"/>
              <a:tileRect/>
            </a:gradFill>
            <a:prstDash val="sysDash"/>
            <a:headEnd type="none"/>
            <a:tailEnd type="triangl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it-IT"/>
          </a:p>
        </p:txBody>
      </p:sp>
      <p:grpSp>
        <p:nvGrpSpPr>
          <p:cNvPr id="6" name="Group 5">
            <a:extLst>
              <a:ext uri="{FF2B5EF4-FFF2-40B4-BE49-F238E27FC236}">
                <a16:creationId xmlns:a16="http://schemas.microsoft.com/office/drawing/2014/main" id="{6EFB096A-2DCD-F6C6-A6F1-7FC619DD68D4}"/>
              </a:ext>
            </a:extLst>
          </p:cNvPr>
          <p:cNvGrpSpPr/>
          <p:nvPr/>
        </p:nvGrpSpPr>
        <p:grpSpPr>
          <a:xfrm>
            <a:off x="662994" y="3140224"/>
            <a:ext cx="700494" cy="700494"/>
            <a:chOff x="1089208" y="3140224"/>
            <a:chExt cx="700494" cy="700494"/>
          </a:xfrm>
        </p:grpSpPr>
        <p:sp>
          <p:nvSpPr>
            <p:cNvPr id="39" name="Ovale 8">
              <a:extLst>
                <a:ext uri="{FF2B5EF4-FFF2-40B4-BE49-F238E27FC236}">
                  <a16:creationId xmlns:a16="http://schemas.microsoft.com/office/drawing/2014/main" id="{FEC9FAC9-3755-26DE-4F47-3BA145C680D4}"/>
                </a:ext>
              </a:extLst>
            </p:cNvPr>
            <p:cNvSpPr/>
            <p:nvPr/>
          </p:nvSpPr>
          <p:spPr>
            <a:xfrm>
              <a:off x="1089208" y="3140224"/>
              <a:ext cx="700494" cy="700494"/>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Graphic 3">
              <a:extLst>
                <a:ext uri="{FF2B5EF4-FFF2-40B4-BE49-F238E27FC236}">
                  <a16:creationId xmlns:a16="http://schemas.microsoft.com/office/drawing/2014/main" id="{8FE15E99-B437-0230-01FA-E486745B5DD7}"/>
                </a:ext>
              </a:extLst>
            </p:cNvPr>
            <p:cNvSpPr/>
            <p:nvPr/>
          </p:nvSpPr>
          <p:spPr>
            <a:xfrm>
              <a:off x="1186948" y="3281756"/>
              <a:ext cx="492032" cy="393480"/>
            </a:xfrm>
            <a:custGeom>
              <a:avLst/>
              <a:gdLst>
                <a:gd name="connsiteX0" fmla="*/ 1662011 w 3622197"/>
                <a:gd name="connsiteY0" fmla="*/ 2892739 h 2896689"/>
                <a:gd name="connsiteX1" fmla="*/ 87300 w 3622197"/>
                <a:gd name="connsiteY1" fmla="*/ 2209895 h 2896689"/>
                <a:gd name="connsiteX2" fmla="*/ 498 w 3622197"/>
                <a:gd name="connsiteY2" fmla="*/ 2042211 h 2896689"/>
                <a:gd name="connsiteX3" fmla="*/ 618751 w 3622197"/>
                <a:gd name="connsiteY3" fmla="*/ 63095 h 2896689"/>
                <a:gd name="connsiteX4" fmla="*/ 724081 w 3622197"/>
                <a:gd name="connsiteY4" fmla="*/ 0 h 2896689"/>
                <a:gd name="connsiteX5" fmla="*/ 786358 w 3622197"/>
                <a:gd name="connsiteY5" fmla="*/ 14456 h 2896689"/>
                <a:gd name="connsiteX6" fmla="*/ 1250113 w 3622197"/>
                <a:gd name="connsiteY6" fmla="*/ 171580 h 2896689"/>
                <a:gd name="connsiteX7" fmla="*/ 2278562 w 3622197"/>
                <a:gd name="connsiteY7" fmla="*/ 192275 h 2896689"/>
                <a:gd name="connsiteX8" fmla="*/ 2835840 w 3622197"/>
                <a:gd name="connsiteY8" fmla="*/ 14456 h 2896689"/>
                <a:gd name="connsiteX9" fmla="*/ 2898117 w 3622197"/>
                <a:gd name="connsiteY9" fmla="*/ 0 h 2896689"/>
                <a:gd name="connsiteX10" fmla="*/ 3003447 w 3622197"/>
                <a:gd name="connsiteY10" fmla="*/ 63095 h 2896689"/>
                <a:gd name="connsiteX11" fmla="*/ 3621701 w 3622197"/>
                <a:gd name="connsiteY11" fmla="*/ 2042211 h 2896689"/>
                <a:gd name="connsiteX12" fmla="*/ 3534875 w 3622197"/>
                <a:gd name="connsiteY12" fmla="*/ 2209895 h 2896689"/>
                <a:gd name="connsiteX13" fmla="*/ 1662011 w 3622197"/>
                <a:gd name="connsiteY13" fmla="*/ 2892739 h 2896689"/>
                <a:gd name="connsiteX14" fmla="*/ 2035674 w 3622197"/>
                <a:gd name="connsiteY14" fmla="*/ 2645875 h 2896689"/>
                <a:gd name="connsiteX15" fmla="*/ 3231534 w 3622197"/>
                <a:gd name="connsiteY15" fmla="*/ 2180405 h 2896689"/>
                <a:gd name="connsiteX16" fmla="*/ 3355999 w 3622197"/>
                <a:gd name="connsiteY16" fmla="*/ 2047464 h 2896689"/>
                <a:gd name="connsiteX17" fmla="*/ 3369009 w 3622197"/>
                <a:gd name="connsiteY17" fmla="*/ 2030353 h 2896689"/>
                <a:gd name="connsiteX18" fmla="*/ 3097813 w 3622197"/>
                <a:gd name="connsiteY18" fmla="*/ 1162329 h 2896689"/>
                <a:gd name="connsiteX19" fmla="*/ 2823679 w 3622197"/>
                <a:gd name="connsiteY19" fmla="*/ 288120 h 2896689"/>
                <a:gd name="connsiteX20" fmla="*/ 2777337 w 3622197"/>
                <a:gd name="connsiteY20" fmla="*/ 298496 h 2896689"/>
                <a:gd name="connsiteX21" fmla="*/ 1374293 w 3622197"/>
                <a:gd name="connsiteY21" fmla="*/ 443194 h 2896689"/>
                <a:gd name="connsiteX22" fmla="*/ 844861 w 3622197"/>
                <a:gd name="connsiteY22" fmla="*/ 298512 h 2896689"/>
                <a:gd name="connsiteX23" fmla="*/ 798519 w 3622197"/>
                <a:gd name="connsiteY23" fmla="*/ 288120 h 2896689"/>
                <a:gd name="connsiteX24" fmla="*/ 524386 w 3622197"/>
                <a:gd name="connsiteY24" fmla="*/ 1162329 h 2896689"/>
                <a:gd name="connsiteX25" fmla="*/ 253189 w 3622197"/>
                <a:gd name="connsiteY25" fmla="*/ 2030353 h 2896689"/>
                <a:gd name="connsiteX26" fmla="*/ 266185 w 3622197"/>
                <a:gd name="connsiteY26" fmla="*/ 2047464 h 2896689"/>
                <a:gd name="connsiteX27" fmla="*/ 554234 w 3622197"/>
                <a:gd name="connsiteY27" fmla="*/ 2307991 h 2896689"/>
                <a:gd name="connsiteX28" fmla="*/ 1662011 w 3622197"/>
                <a:gd name="connsiteY28" fmla="*/ 2651449 h 2896689"/>
                <a:gd name="connsiteX29" fmla="*/ 2035674 w 3622197"/>
                <a:gd name="connsiteY29" fmla="*/ 2645875 h 2896689"/>
                <a:gd name="connsiteX30" fmla="*/ 1816761 w 3622197"/>
                <a:gd name="connsiteY30" fmla="*/ 2411092 h 2896689"/>
                <a:gd name="connsiteX31" fmla="*/ 1633532 w 3622197"/>
                <a:gd name="connsiteY31" fmla="*/ 2387303 h 2896689"/>
                <a:gd name="connsiteX32" fmla="*/ 1031298 w 3622197"/>
                <a:gd name="connsiteY32" fmla="*/ 1978813 h 2896689"/>
                <a:gd name="connsiteX33" fmla="*/ 929935 w 3622197"/>
                <a:gd name="connsiteY33" fmla="*/ 1741850 h 2896689"/>
                <a:gd name="connsiteX34" fmla="*/ 908381 w 3622197"/>
                <a:gd name="connsiteY34" fmla="*/ 1705992 h 2896689"/>
                <a:gd name="connsiteX35" fmla="*/ 805768 w 3622197"/>
                <a:gd name="connsiteY35" fmla="*/ 1593949 h 2896689"/>
                <a:gd name="connsiteX36" fmla="*/ 726163 w 3622197"/>
                <a:gd name="connsiteY36" fmla="*/ 1328536 h 2896689"/>
                <a:gd name="connsiteX37" fmla="*/ 748695 w 3622197"/>
                <a:gd name="connsiteY37" fmla="*/ 1177234 h 2896689"/>
                <a:gd name="connsiteX38" fmla="*/ 867149 w 3622197"/>
                <a:gd name="connsiteY38" fmla="*/ 986452 h 2896689"/>
                <a:gd name="connsiteX39" fmla="*/ 1116615 w 3622197"/>
                <a:gd name="connsiteY39" fmla="*/ 852350 h 2896689"/>
                <a:gd name="connsiteX40" fmla="*/ 1298823 w 3622197"/>
                <a:gd name="connsiteY40" fmla="*/ 852304 h 2896689"/>
                <a:gd name="connsiteX41" fmla="*/ 1547379 w 3622197"/>
                <a:gd name="connsiteY41" fmla="*/ 986579 h 2896689"/>
                <a:gd name="connsiteX42" fmla="*/ 1688238 w 3622197"/>
                <a:gd name="connsiteY42" fmla="*/ 1324760 h 2896689"/>
                <a:gd name="connsiteX43" fmla="*/ 1665691 w 3622197"/>
                <a:gd name="connsiteY43" fmla="*/ 1476105 h 2896689"/>
                <a:gd name="connsiteX44" fmla="*/ 1528739 w 3622197"/>
                <a:gd name="connsiteY44" fmla="*/ 1676571 h 2896689"/>
                <a:gd name="connsiteX45" fmla="*/ 1477068 w 3622197"/>
                <a:gd name="connsiteY45" fmla="*/ 1687061 h 2896689"/>
                <a:gd name="connsiteX46" fmla="*/ 1369635 w 3622197"/>
                <a:gd name="connsiteY46" fmla="*/ 1620145 h 2896689"/>
                <a:gd name="connsiteX47" fmla="*/ 1358258 w 3622197"/>
                <a:gd name="connsiteY47" fmla="*/ 1568560 h 2896689"/>
                <a:gd name="connsiteX48" fmla="*/ 1393925 w 3622197"/>
                <a:gd name="connsiteY48" fmla="*/ 1479784 h 2896689"/>
                <a:gd name="connsiteX49" fmla="*/ 1377276 w 3622197"/>
                <a:gd name="connsiteY49" fmla="*/ 1156563 h 2896689"/>
                <a:gd name="connsiteX50" fmla="*/ 1037125 w 3622197"/>
                <a:gd name="connsiteY50" fmla="*/ 1156563 h 2896689"/>
                <a:gd name="connsiteX51" fmla="*/ 991714 w 3622197"/>
                <a:gd name="connsiteY51" fmla="*/ 1434222 h 2896689"/>
                <a:gd name="connsiteX52" fmla="*/ 1081083 w 3622197"/>
                <a:gd name="connsiteY52" fmla="*/ 1532687 h 2896689"/>
                <a:gd name="connsiteX53" fmla="*/ 1155953 w 3622197"/>
                <a:gd name="connsiteY53" fmla="*/ 1652710 h 2896689"/>
                <a:gd name="connsiteX54" fmla="*/ 1665960 w 3622197"/>
                <a:gd name="connsiteY54" fmla="*/ 2147715 h 2896689"/>
                <a:gd name="connsiteX55" fmla="*/ 1880925 w 3622197"/>
                <a:gd name="connsiteY55" fmla="*/ 2170754 h 2896689"/>
                <a:gd name="connsiteX56" fmla="*/ 2077192 w 3622197"/>
                <a:gd name="connsiteY56" fmla="*/ 2151368 h 2896689"/>
                <a:gd name="connsiteX57" fmla="*/ 2412857 w 3622197"/>
                <a:gd name="connsiteY57" fmla="*/ 1799229 h 2896689"/>
                <a:gd name="connsiteX58" fmla="*/ 2437732 w 3622197"/>
                <a:gd name="connsiteY58" fmla="*/ 1740431 h 2896689"/>
                <a:gd name="connsiteX59" fmla="*/ 2544931 w 3622197"/>
                <a:gd name="connsiteY59" fmla="*/ 1690100 h 2896689"/>
                <a:gd name="connsiteX60" fmla="*/ 2701850 w 3622197"/>
                <a:gd name="connsiteY60" fmla="*/ 1736520 h 2896689"/>
                <a:gd name="connsiteX61" fmla="*/ 2851406 w 3622197"/>
                <a:gd name="connsiteY61" fmla="*/ 1780647 h 2896689"/>
                <a:gd name="connsiteX62" fmla="*/ 2871424 w 3622197"/>
                <a:gd name="connsiteY62" fmla="*/ 1775966 h 2896689"/>
                <a:gd name="connsiteX63" fmla="*/ 2894314 w 3622197"/>
                <a:gd name="connsiteY63" fmla="*/ 1736187 h 2896689"/>
                <a:gd name="connsiteX64" fmla="*/ 2871369 w 3622197"/>
                <a:gd name="connsiteY64" fmla="*/ 1697540 h 2896689"/>
                <a:gd name="connsiteX65" fmla="*/ 2686752 w 3622197"/>
                <a:gd name="connsiteY65" fmla="*/ 1631687 h 2896689"/>
                <a:gd name="connsiteX66" fmla="*/ 2511245 w 3622197"/>
                <a:gd name="connsiteY66" fmla="*/ 1570511 h 2896689"/>
                <a:gd name="connsiteX67" fmla="*/ 2475388 w 3622197"/>
                <a:gd name="connsiteY67" fmla="*/ 1570465 h 2896689"/>
                <a:gd name="connsiteX68" fmla="*/ 2373194 w 3622197"/>
                <a:gd name="connsiteY68" fmla="*/ 1608731 h 2896689"/>
                <a:gd name="connsiteX69" fmla="*/ 2284373 w 3622197"/>
                <a:gd name="connsiteY69" fmla="*/ 1781136 h 2896689"/>
                <a:gd name="connsiteX70" fmla="*/ 2193075 w 3622197"/>
                <a:gd name="connsiteY70" fmla="*/ 1918128 h 2896689"/>
                <a:gd name="connsiteX71" fmla="*/ 2105500 w 3622197"/>
                <a:gd name="connsiteY71" fmla="*/ 1928134 h 2896689"/>
                <a:gd name="connsiteX72" fmla="*/ 1777380 w 3622197"/>
                <a:gd name="connsiteY72" fmla="*/ 1860385 h 2896689"/>
                <a:gd name="connsiteX73" fmla="*/ 1677024 w 3622197"/>
                <a:gd name="connsiteY73" fmla="*/ 1754186 h 2896689"/>
                <a:gd name="connsiteX74" fmla="*/ 1719083 w 3622197"/>
                <a:gd name="connsiteY74" fmla="*/ 1623700 h 2896689"/>
                <a:gd name="connsiteX75" fmla="*/ 1810558 w 3622197"/>
                <a:gd name="connsiteY75" fmla="*/ 1239765 h 2896689"/>
                <a:gd name="connsiteX76" fmla="*/ 1823032 w 3622197"/>
                <a:gd name="connsiteY76" fmla="*/ 1156724 h 2896689"/>
                <a:gd name="connsiteX77" fmla="*/ 1878247 w 3622197"/>
                <a:gd name="connsiteY77" fmla="*/ 1099360 h 2896689"/>
                <a:gd name="connsiteX78" fmla="*/ 1931879 w 3622197"/>
                <a:gd name="connsiteY78" fmla="*/ 1086971 h 2896689"/>
                <a:gd name="connsiteX79" fmla="*/ 1985510 w 3622197"/>
                <a:gd name="connsiteY79" fmla="*/ 1099360 h 2896689"/>
                <a:gd name="connsiteX80" fmla="*/ 2040995 w 3622197"/>
                <a:gd name="connsiteY80" fmla="*/ 1156800 h 2896689"/>
                <a:gd name="connsiteX81" fmla="*/ 2050160 w 3622197"/>
                <a:gd name="connsiteY81" fmla="*/ 1243615 h 2896689"/>
                <a:gd name="connsiteX82" fmla="*/ 1982447 w 3622197"/>
                <a:gd name="connsiteY82" fmla="*/ 1636633 h 2896689"/>
                <a:gd name="connsiteX83" fmla="*/ 1973460 w 3622197"/>
                <a:gd name="connsiteY83" fmla="*/ 1673955 h 2896689"/>
                <a:gd name="connsiteX84" fmla="*/ 2053303 w 3622197"/>
                <a:gd name="connsiteY84" fmla="*/ 1685239 h 2896689"/>
                <a:gd name="connsiteX85" fmla="*/ 2093613 w 3622197"/>
                <a:gd name="connsiteY85" fmla="*/ 1612579 h 2896689"/>
                <a:gd name="connsiteX86" fmla="*/ 2138014 w 3622197"/>
                <a:gd name="connsiteY86" fmla="*/ 1517271 h 2896689"/>
                <a:gd name="connsiteX87" fmla="*/ 2390465 w 3622197"/>
                <a:gd name="connsiteY87" fmla="*/ 1335578 h 2896689"/>
                <a:gd name="connsiteX88" fmla="*/ 2556537 w 3622197"/>
                <a:gd name="connsiteY88" fmla="*/ 1335031 h 2896689"/>
                <a:gd name="connsiteX89" fmla="*/ 2979409 w 3622197"/>
                <a:gd name="connsiteY89" fmla="*/ 1483024 h 2896689"/>
                <a:gd name="connsiteX90" fmla="*/ 3126747 w 3622197"/>
                <a:gd name="connsiteY90" fmla="*/ 1668253 h 2896689"/>
                <a:gd name="connsiteX91" fmla="*/ 3128779 w 3622197"/>
                <a:gd name="connsiteY91" fmla="*/ 1798476 h 2896689"/>
                <a:gd name="connsiteX92" fmla="*/ 2937748 w 3622197"/>
                <a:gd name="connsiteY92" fmla="*/ 2008346 h 2896689"/>
                <a:gd name="connsiteX93" fmla="*/ 2864148 w 3622197"/>
                <a:gd name="connsiteY93" fmla="*/ 2020287 h 2896689"/>
                <a:gd name="connsiteX94" fmla="*/ 2692966 w 3622197"/>
                <a:gd name="connsiteY94" fmla="*/ 1986930 h 2896689"/>
                <a:gd name="connsiteX95" fmla="*/ 2609499 w 3622197"/>
                <a:gd name="connsiteY95" fmla="*/ 1961488 h 2896689"/>
                <a:gd name="connsiteX96" fmla="*/ 2587133 w 3622197"/>
                <a:gd name="connsiteY96" fmla="*/ 2004720 h 2896689"/>
                <a:gd name="connsiteX97" fmla="*/ 2004136 w 3622197"/>
                <a:gd name="connsiteY97" fmla="*/ 2409922 h 2896689"/>
                <a:gd name="connsiteX98" fmla="*/ 1816761 w 3622197"/>
                <a:gd name="connsiteY98" fmla="*/ 2411099 h 289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3622197" h="2896689">
                  <a:moveTo>
                    <a:pt x="1662011" y="2892739"/>
                  </a:moveTo>
                  <a:cubicBezTo>
                    <a:pt x="999554" y="2857563"/>
                    <a:pt x="398714" y="2597020"/>
                    <a:pt x="87300" y="2209895"/>
                  </a:cubicBezTo>
                  <a:cubicBezTo>
                    <a:pt x="17883" y="2123602"/>
                    <a:pt x="-3682" y="2081943"/>
                    <a:pt x="498" y="2042211"/>
                  </a:cubicBezTo>
                  <a:cubicBezTo>
                    <a:pt x="3302" y="2015544"/>
                    <a:pt x="604046" y="92481"/>
                    <a:pt x="618751" y="63095"/>
                  </a:cubicBezTo>
                  <a:cubicBezTo>
                    <a:pt x="639439" y="21753"/>
                    <a:pt x="675925" y="-103"/>
                    <a:pt x="724081" y="0"/>
                  </a:cubicBezTo>
                  <a:cubicBezTo>
                    <a:pt x="748344" y="47"/>
                    <a:pt x="757243" y="2118"/>
                    <a:pt x="786358" y="14456"/>
                  </a:cubicBezTo>
                  <a:cubicBezTo>
                    <a:pt x="961480" y="88668"/>
                    <a:pt x="1099434" y="135408"/>
                    <a:pt x="1250113" y="171580"/>
                  </a:cubicBezTo>
                  <a:cubicBezTo>
                    <a:pt x="1594387" y="254227"/>
                    <a:pt x="1936419" y="261109"/>
                    <a:pt x="2278562" y="192275"/>
                  </a:cubicBezTo>
                  <a:cubicBezTo>
                    <a:pt x="2463915" y="154985"/>
                    <a:pt x="2627100" y="102915"/>
                    <a:pt x="2835840" y="14456"/>
                  </a:cubicBezTo>
                  <a:cubicBezTo>
                    <a:pt x="2864955" y="2118"/>
                    <a:pt x="2873855" y="52"/>
                    <a:pt x="2898117" y="0"/>
                  </a:cubicBezTo>
                  <a:cubicBezTo>
                    <a:pt x="2946273" y="-92"/>
                    <a:pt x="2982759" y="21753"/>
                    <a:pt x="3003447" y="63095"/>
                  </a:cubicBezTo>
                  <a:cubicBezTo>
                    <a:pt x="3018152" y="92481"/>
                    <a:pt x="3618895" y="2015544"/>
                    <a:pt x="3621701" y="2042211"/>
                  </a:cubicBezTo>
                  <a:cubicBezTo>
                    <a:pt x="3625881" y="2081954"/>
                    <a:pt x="3604269" y="2123693"/>
                    <a:pt x="3534875" y="2209895"/>
                  </a:cubicBezTo>
                  <a:cubicBezTo>
                    <a:pt x="3172398" y="2660171"/>
                    <a:pt x="2423606" y="2933180"/>
                    <a:pt x="1662011" y="2892739"/>
                  </a:cubicBezTo>
                  <a:close/>
                  <a:moveTo>
                    <a:pt x="2035674" y="2645875"/>
                  </a:moveTo>
                  <a:cubicBezTo>
                    <a:pt x="2519147" y="2602983"/>
                    <a:pt x="2950247" y="2435184"/>
                    <a:pt x="3231534" y="2180405"/>
                  </a:cubicBezTo>
                  <a:cubicBezTo>
                    <a:pt x="3275179" y="2140873"/>
                    <a:pt x="3327315" y="2085186"/>
                    <a:pt x="3355999" y="2047464"/>
                  </a:cubicBezTo>
                  <a:lnTo>
                    <a:pt x="3369009" y="2030353"/>
                  </a:lnTo>
                  <a:lnTo>
                    <a:pt x="3097813" y="1162329"/>
                  </a:lnTo>
                  <a:cubicBezTo>
                    <a:pt x="2948654" y="684917"/>
                    <a:pt x="2825294" y="291522"/>
                    <a:pt x="2823679" y="288120"/>
                  </a:cubicBezTo>
                  <a:cubicBezTo>
                    <a:pt x="2821085" y="282655"/>
                    <a:pt x="2815679" y="283865"/>
                    <a:pt x="2777337" y="298496"/>
                  </a:cubicBezTo>
                  <a:cubicBezTo>
                    <a:pt x="2317787" y="473855"/>
                    <a:pt x="1842782" y="522843"/>
                    <a:pt x="1374293" y="443194"/>
                  </a:cubicBezTo>
                  <a:cubicBezTo>
                    <a:pt x="1199979" y="413559"/>
                    <a:pt x="1010498" y="361778"/>
                    <a:pt x="844861" y="298512"/>
                  </a:cubicBezTo>
                  <a:cubicBezTo>
                    <a:pt x="806522" y="283868"/>
                    <a:pt x="801113" y="282655"/>
                    <a:pt x="798519" y="288120"/>
                  </a:cubicBezTo>
                  <a:cubicBezTo>
                    <a:pt x="796904" y="291522"/>
                    <a:pt x="673544" y="684917"/>
                    <a:pt x="524386" y="1162329"/>
                  </a:cubicBezTo>
                  <a:lnTo>
                    <a:pt x="253189" y="2030353"/>
                  </a:lnTo>
                  <a:lnTo>
                    <a:pt x="266185" y="2047464"/>
                  </a:lnTo>
                  <a:cubicBezTo>
                    <a:pt x="330737" y="2132456"/>
                    <a:pt x="440713" y="2231924"/>
                    <a:pt x="554234" y="2307991"/>
                  </a:cubicBezTo>
                  <a:cubicBezTo>
                    <a:pt x="846395" y="2503757"/>
                    <a:pt x="1237986" y="2625167"/>
                    <a:pt x="1662011" y="2651449"/>
                  </a:cubicBezTo>
                  <a:cubicBezTo>
                    <a:pt x="1738635" y="2656198"/>
                    <a:pt x="1955833" y="2652959"/>
                    <a:pt x="2035674" y="2645875"/>
                  </a:cubicBezTo>
                  <a:close/>
                  <a:moveTo>
                    <a:pt x="1816761" y="2411092"/>
                  </a:moveTo>
                  <a:cubicBezTo>
                    <a:pt x="1768578" y="2408534"/>
                    <a:pt x="1686063" y="2397821"/>
                    <a:pt x="1633532" y="2387303"/>
                  </a:cubicBezTo>
                  <a:cubicBezTo>
                    <a:pt x="1364907" y="2333519"/>
                    <a:pt x="1159452" y="2194161"/>
                    <a:pt x="1031298" y="1978813"/>
                  </a:cubicBezTo>
                  <a:cubicBezTo>
                    <a:pt x="991021" y="1911132"/>
                    <a:pt x="947923" y="1810378"/>
                    <a:pt x="929935" y="1741850"/>
                  </a:cubicBezTo>
                  <a:cubicBezTo>
                    <a:pt x="924472" y="1721035"/>
                    <a:pt x="921204" y="1715599"/>
                    <a:pt x="908381" y="1705992"/>
                  </a:cubicBezTo>
                  <a:cubicBezTo>
                    <a:pt x="881165" y="1685602"/>
                    <a:pt x="826566" y="1625986"/>
                    <a:pt x="805768" y="1593949"/>
                  </a:cubicBezTo>
                  <a:cubicBezTo>
                    <a:pt x="749749" y="1507660"/>
                    <a:pt x="726304" y="1429493"/>
                    <a:pt x="726163" y="1328536"/>
                  </a:cubicBezTo>
                  <a:cubicBezTo>
                    <a:pt x="726073" y="1264234"/>
                    <a:pt x="730896" y="1231845"/>
                    <a:pt x="748695" y="1177234"/>
                  </a:cubicBezTo>
                  <a:cubicBezTo>
                    <a:pt x="773467" y="1101229"/>
                    <a:pt x="807699" y="1046094"/>
                    <a:pt x="867149" y="986452"/>
                  </a:cubicBezTo>
                  <a:cubicBezTo>
                    <a:pt x="938290" y="915081"/>
                    <a:pt x="1015363" y="873650"/>
                    <a:pt x="1116615" y="852350"/>
                  </a:cubicBezTo>
                  <a:cubicBezTo>
                    <a:pt x="1160182" y="843186"/>
                    <a:pt x="1252779" y="843163"/>
                    <a:pt x="1298823" y="852304"/>
                  </a:cubicBezTo>
                  <a:cubicBezTo>
                    <a:pt x="1395256" y="871452"/>
                    <a:pt x="1475231" y="914656"/>
                    <a:pt x="1547379" y="986579"/>
                  </a:cubicBezTo>
                  <a:cubicBezTo>
                    <a:pt x="1641944" y="1080849"/>
                    <a:pt x="1688051" y="1191544"/>
                    <a:pt x="1688238" y="1324760"/>
                  </a:cubicBezTo>
                  <a:cubicBezTo>
                    <a:pt x="1688328" y="1389074"/>
                    <a:pt x="1683504" y="1421450"/>
                    <a:pt x="1665691" y="1476105"/>
                  </a:cubicBezTo>
                  <a:cubicBezTo>
                    <a:pt x="1636523" y="1565600"/>
                    <a:pt x="1576853" y="1652942"/>
                    <a:pt x="1528739" y="1676571"/>
                  </a:cubicBezTo>
                  <a:cubicBezTo>
                    <a:pt x="1510612" y="1685473"/>
                    <a:pt x="1502553" y="1687109"/>
                    <a:pt x="1477068" y="1687061"/>
                  </a:cubicBezTo>
                  <a:cubicBezTo>
                    <a:pt x="1427605" y="1686969"/>
                    <a:pt x="1391919" y="1664741"/>
                    <a:pt x="1369635" y="1620145"/>
                  </a:cubicBezTo>
                  <a:cubicBezTo>
                    <a:pt x="1359853" y="1600568"/>
                    <a:pt x="1358187" y="1593015"/>
                    <a:pt x="1358258" y="1568560"/>
                  </a:cubicBezTo>
                  <a:cubicBezTo>
                    <a:pt x="1358357" y="1533996"/>
                    <a:pt x="1364887" y="1517744"/>
                    <a:pt x="1393925" y="1479784"/>
                  </a:cubicBezTo>
                  <a:cubicBezTo>
                    <a:pt x="1472604" y="1376933"/>
                    <a:pt x="1465813" y="1245106"/>
                    <a:pt x="1377276" y="1156563"/>
                  </a:cubicBezTo>
                  <a:cubicBezTo>
                    <a:pt x="1282157" y="1061440"/>
                    <a:pt x="1132244" y="1061440"/>
                    <a:pt x="1037125" y="1156563"/>
                  </a:cubicBezTo>
                  <a:cubicBezTo>
                    <a:pt x="962680" y="1231012"/>
                    <a:pt x="944957" y="1339376"/>
                    <a:pt x="991714" y="1434222"/>
                  </a:cubicBezTo>
                  <a:cubicBezTo>
                    <a:pt x="1010729" y="1472795"/>
                    <a:pt x="1040051" y="1505102"/>
                    <a:pt x="1081083" y="1532687"/>
                  </a:cubicBezTo>
                  <a:cubicBezTo>
                    <a:pt x="1129219" y="1565050"/>
                    <a:pt x="1135638" y="1575339"/>
                    <a:pt x="1155953" y="1652710"/>
                  </a:cubicBezTo>
                  <a:cubicBezTo>
                    <a:pt x="1227229" y="1924169"/>
                    <a:pt x="1397679" y="2089605"/>
                    <a:pt x="1665960" y="2147715"/>
                  </a:cubicBezTo>
                  <a:cubicBezTo>
                    <a:pt x="1734631" y="2162589"/>
                    <a:pt x="1789426" y="2168462"/>
                    <a:pt x="1880925" y="2170754"/>
                  </a:cubicBezTo>
                  <a:cubicBezTo>
                    <a:pt x="1977089" y="2173162"/>
                    <a:pt x="2014929" y="2169426"/>
                    <a:pt x="2077192" y="2151368"/>
                  </a:cubicBezTo>
                  <a:cubicBezTo>
                    <a:pt x="2228764" y="2107410"/>
                    <a:pt x="2353921" y="1976111"/>
                    <a:pt x="2412857" y="1799229"/>
                  </a:cubicBezTo>
                  <a:cubicBezTo>
                    <a:pt x="2420415" y="1776546"/>
                    <a:pt x="2431609" y="1750087"/>
                    <a:pt x="2437732" y="1740431"/>
                  </a:cubicBezTo>
                  <a:cubicBezTo>
                    <a:pt x="2457714" y="1708921"/>
                    <a:pt x="2506426" y="1686050"/>
                    <a:pt x="2544931" y="1690100"/>
                  </a:cubicBezTo>
                  <a:cubicBezTo>
                    <a:pt x="2555466" y="1691208"/>
                    <a:pt x="2626079" y="1712097"/>
                    <a:pt x="2701850" y="1736520"/>
                  </a:cubicBezTo>
                  <a:cubicBezTo>
                    <a:pt x="2777620" y="1760943"/>
                    <a:pt x="2844920" y="1780800"/>
                    <a:pt x="2851406" y="1780647"/>
                  </a:cubicBezTo>
                  <a:cubicBezTo>
                    <a:pt x="2857891" y="1780485"/>
                    <a:pt x="2866899" y="1778389"/>
                    <a:pt x="2871424" y="1775966"/>
                  </a:cubicBezTo>
                  <a:cubicBezTo>
                    <a:pt x="2882756" y="1769900"/>
                    <a:pt x="2894314" y="1749815"/>
                    <a:pt x="2894314" y="1736187"/>
                  </a:cubicBezTo>
                  <a:cubicBezTo>
                    <a:pt x="2894314" y="1722094"/>
                    <a:pt x="2883405" y="1703720"/>
                    <a:pt x="2871369" y="1697540"/>
                  </a:cubicBezTo>
                  <a:cubicBezTo>
                    <a:pt x="2866359" y="1694967"/>
                    <a:pt x="2783282" y="1665333"/>
                    <a:pt x="2686752" y="1631687"/>
                  </a:cubicBezTo>
                  <a:lnTo>
                    <a:pt x="2511245" y="1570511"/>
                  </a:lnTo>
                  <a:lnTo>
                    <a:pt x="2475388" y="1570465"/>
                  </a:lnTo>
                  <a:cubicBezTo>
                    <a:pt x="2428966" y="1570395"/>
                    <a:pt x="2404845" y="1579426"/>
                    <a:pt x="2373194" y="1608731"/>
                  </a:cubicBezTo>
                  <a:cubicBezTo>
                    <a:pt x="2346805" y="1633164"/>
                    <a:pt x="2340666" y="1645081"/>
                    <a:pt x="2284373" y="1781136"/>
                  </a:cubicBezTo>
                  <a:cubicBezTo>
                    <a:pt x="2242306" y="1882811"/>
                    <a:pt x="2231269" y="1899371"/>
                    <a:pt x="2193075" y="1918128"/>
                  </a:cubicBezTo>
                  <a:cubicBezTo>
                    <a:pt x="2171817" y="1928567"/>
                    <a:pt x="2170735" y="1928691"/>
                    <a:pt x="2105500" y="1928134"/>
                  </a:cubicBezTo>
                  <a:cubicBezTo>
                    <a:pt x="1970532" y="1926981"/>
                    <a:pt x="1859725" y="1904102"/>
                    <a:pt x="1777380" y="1860385"/>
                  </a:cubicBezTo>
                  <a:cubicBezTo>
                    <a:pt x="1717211" y="1828442"/>
                    <a:pt x="1688057" y="1797590"/>
                    <a:pt x="1677024" y="1754186"/>
                  </a:cubicBezTo>
                  <a:cubicBezTo>
                    <a:pt x="1666644" y="1713355"/>
                    <a:pt x="1674182" y="1689972"/>
                    <a:pt x="1719083" y="1623700"/>
                  </a:cubicBezTo>
                  <a:cubicBezTo>
                    <a:pt x="1772972" y="1544166"/>
                    <a:pt x="1801837" y="1423015"/>
                    <a:pt x="1810558" y="1239765"/>
                  </a:cubicBezTo>
                  <a:cubicBezTo>
                    <a:pt x="1813173" y="1184825"/>
                    <a:pt x="1814657" y="1174948"/>
                    <a:pt x="1823032" y="1156724"/>
                  </a:cubicBezTo>
                  <a:cubicBezTo>
                    <a:pt x="1836733" y="1126914"/>
                    <a:pt x="1849751" y="1113390"/>
                    <a:pt x="1878247" y="1099360"/>
                  </a:cubicBezTo>
                  <a:cubicBezTo>
                    <a:pt x="1899946" y="1088677"/>
                    <a:pt x="1907333" y="1086971"/>
                    <a:pt x="1931879" y="1086971"/>
                  </a:cubicBezTo>
                  <a:cubicBezTo>
                    <a:pt x="1956425" y="1086971"/>
                    <a:pt x="1963811" y="1088677"/>
                    <a:pt x="1985510" y="1099360"/>
                  </a:cubicBezTo>
                  <a:cubicBezTo>
                    <a:pt x="2013902" y="1113338"/>
                    <a:pt x="2026831" y="1126723"/>
                    <a:pt x="2040995" y="1156800"/>
                  </a:cubicBezTo>
                  <a:cubicBezTo>
                    <a:pt x="2050444" y="1176866"/>
                    <a:pt x="2050751" y="1179770"/>
                    <a:pt x="2050160" y="1243615"/>
                  </a:cubicBezTo>
                  <a:cubicBezTo>
                    <a:pt x="2048856" y="1384530"/>
                    <a:pt x="2023161" y="1533668"/>
                    <a:pt x="1982447" y="1636633"/>
                  </a:cubicBezTo>
                  <a:cubicBezTo>
                    <a:pt x="1972265" y="1662383"/>
                    <a:pt x="1969994" y="1671812"/>
                    <a:pt x="1973460" y="1673955"/>
                  </a:cubicBezTo>
                  <a:cubicBezTo>
                    <a:pt x="1978331" y="1676965"/>
                    <a:pt x="2036875" y="1685239"/>
                    <a:pt x="2053303" y="1685239"/>
                  </a:cubicBezTo>
                  <a:cubicBezTo>
                    <a:pt x="2062150" y="1685239"/>
                    <a:pt x="2065194" y="1679754"/>
                    <a:pt x="2093613" y="1612579"/>
                  </a:cubicBezTo>
                  <a:cubicBezTo>
                    <a:pt x="2110521" y="1572615"/>
                    <a:pt x="2130501" y="1529727"/>
                    <a:pt x="2138014" y="1517271"/>
                  </a:cubicBezTo>
                  <a:cubicBezTo>
                    <a:pt x="2193195" y="1425790"/>
                    <a:pt x="2284107" y="1360359"/>
                    <a:pt x="2390465" y="1335578"/>
                  </a:cubicBezTo>
                  <a:cubicBezTo>
                    <a:pt x="2429575" y="1326466"/>
                    <a:pt x="2517673" y="1326176"/>
                    <a:pt x="2556537" y="1335031"/>
                  </a:cubicBezTo>
                  <a:cubicBezTo>
                    <a:pt x="2599673" y="1344860"/>
                    <a:pt x="2942414" y="1464809"/>
                    <a:pt x="2979409" y="1483024"/>
                  </a:cubicBezTo>
                  <a:cubicBezTo>
                    <a:pt x="3051602" y="1518568"/>
                    <a:pt x="3105306" y="1586084"/>
                    <a:pt x="3126747" y="1668253"/>
                  </a:cubicBezTo>
                  <a:cubicBezTo>
                    <a:pt x="3134887" y="1699448"/>
                    <a:pt x="3136018" y="1771982"/>
                    <a:pt x="3128779" y="1798476"/>
                  </a:cubicBezTo>
                  <a:cubicBezTo>
                    <a:pt x="3100468" y="1902074"/>
                    <a:pt x="3033262" y="1975908"/>
                    <a:pt x="2937748" y="2008346"/>
                  </a:cubicBezTo>
                  <a:cubicBezTo>
                    <a:pt x="2913977" y="2016419"/>
                    <a:pt x="2898320" y="2018959"/>
                    <a:pt x="2864148" y="2020287"/>
                  </a:cubicBezTo>
                  <a:cubicBezTo>
                    <a:pt x="2809065" y="2022427"/>
                    <a:pt x="2793611" y="2019416"/>
                    <a:pt x="2692966" y="1986930"/>
                  </a:cubicBezTo>
                  <a:cubicBezTo>
                    <a:pt x="2647600" y="1972287"/>
                    <a:pt x="2610040" y="1960838"/>
                    <a:pt x="2609499" y="1961488"/>
                  </a:cubicBezTo>
                  <a:cubicBezTo>
                    <a:pt x="2608959" y="1962137"/>
                    <a:pt x="2598894" y="1981592"/>
                    <a:pt x="2587133" y="2004720"/>
                  </a:cubicBezTo>
                  <a:cubicBezTo>
                    <a:pt x="2468301" y="2238406"/>
                    <a:pt x="2256956" y="2385297"/>
                    <a:pt x="2004136" y="2409922"/>
                  </a:cubicBezTo>
                  <a:cubicBezTo>
                    <a:pt x="1968284" y="2413414"/>
                    <a:pt x="1871778" y="2414020"/>
                    <a:pt x="1816761" y="2411099"/>
                  </a:cubicBezTo>
                  <a:close/>
                </a:path>
              </a:pathLst>
            </a:custGeom>
            <a:solidFill>
              <a:schemeClr val="accent1">
                <a:lumMod val="75000"/>
              </a:schemeClr>
            </a:solidFill>
            <a:ln w="12700" cap="flat">
              <a:solidFill>
                <a:schemeClr val="bg1"/>
              </a:solidFill>
              <a:prstDash val="solid"/>
              <a:miter/>
            </a:ln>
          </p:spPr>
          <p:txBody>
            <a:bodyPr rtlCol="0" anchor="ctr"/>
            <a:lstStyle/>
            <a:p>
              <a:endParaRPr lang="en-US"/>
            </a:p>
          </p:txBody>
        </p:sp>
      </p:grpSp>
      <p:sp>
        <p:nvSpPr>
          <p:cNvPr id="8" name="Arco 1063">
            <a:extLst>
              <a:ext uri="{FF2B5EF4-FFF2-40B4-BE49-F238E27FC236}">
                <a16:creationId xmlns:a16="http://schemas.microsoft.com/office/drawing/2014/main" id="{DF37C797-007C-3B35-CF87-8AD85E43EAEC}"/>
              </a:ext>
            </a:extLst>
          </p:cNvPr>
          <p:cNvSpPr/>
          <p:nvPr/>
        </p:nvSpPr>
        <p:spPr>
          <a:xfrm flipV="1">
            <a:off x="1616678" y="3000298"/>
            <a:ext cx="1802422" cy="1714500"/>
          </a:xfrm>
          <a:prstGeom prst="arc">
            <a:avLst>
              <a:gd name="adj1" fmla="val 3992207"/>
              <a:gd name="adj2" fmla="val 10247618"/>
            </a:avLst>
          </a:prstGeom>
          <a:ln w="57150">
            <a:gradFill flip="none" rotWithShape="1">
              <a:gsLst>
                <a:gs pos="43000">
                  <a:srgbClr val="F4AC6C"/>
                </a:gs>
                <a:gs pos="88000">
                  <a:srgbClr val="F48800"/>
                </a:gs>
              </a:gsLst>
              <a:lin ang="10800000" scaled="1"/>
              <a:tileRect/>
            </a:gradFill>
            <a:prstDash val="sysDash"/>
            <a:headEnd type="triangle"/>
            <a:tailEnd type="non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it-IT"/>
          </a:p>
        </p:txBody>
      </p:sp>
      <p:sp>
        <p:nvSpPr>
          <p:cNvPr id="9" name="Text Box 3">
            <a:extLst>
              <a:ext uri="{FF2B5EF4-FFF2-40B4-BE49-F238E27FC236}">
                <a16:creationId xmlns:a16="http://schemas.microsoft.com/office/drawing/2014/main" id="{1429850E-88C0-006A-6D62-CF0B6E4D16E1}"/>
              </a:ext>
            </a:extLst>
          </p:cNvPr>
          <p:cNvSpPr txBox="1">
            <a:spLocks noChangeArrowheads="1"/>
          </p:cNvSpPr>
          <p:nvPr/>
        </p:nvSpPr>
        <p:spPr bwMode="auto">
          <a:xfrm flipH="1">
            <a:off x="2969721" y="5653517"/>
            <a:ext cx="1556841" cy="258333"/>
          </a:xfrm>
          <a:prstGeom prst="roundRect">
            <a:avLst>
              <a:gd name="adj" fmla="val 50000"/>
            </a:avLst>
          </a:prstGeom>
          <a:solidFill>
            <a:schemeClr val="accent1"/>
          </a:solidFill>
          <a:ln w="2857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en-US" sz="1400" i="0" u="none" strike="noStrike" kern="1200" cap="none" spc="0" normalizeH="0" baseline="0" noProof="0" dirty="0">
                <a:ln>
                  <a:noFill/>
                </a:ln>
                <a:solidFill>
                  <a:schemeClr val="bg1"/>
                </a:solidFill>
                <a:effectLst/>
                <a:uLnTx/>
                <a:uFillTx/>
                <a:latin typeface="Arial"/>
                <a:ea typeface="Calibri" pitchFamily="34" charset="0"/>
                <a:cs typeface="Times New Roman" pitchFamily="18" charset="0"/>
              </a:rPr>
              <a:t>Environment</a:t>
            </a:r>
          </a:p>
        </p:txBody>
      </p:sp>
      <p:sp>
        <p:nvSpPr>
          <p:cNvPr id="19" name="Content Placeholder 5">
            <a:extLst>
              <a:ext uri="{FF2B5EF4-FFF2-40B4-BE49-F238E27FC236}">
                <a16:creationId xmlns:a16="http://schemas.microsoft.com/office/drawing/2014/main" id="{1D73BED9-1278-1BF4-BF89-99BA0CFE0A56}"/>
              </a:ext>
            </a:extLst>
          </p:cNvPr>
          <p:cNvSpPr txBox="1">
            <a:spLocks/>
          </p:cNvSpPr>
          <p:nvPr/>
        </p:nvSpPr>
        <p:spPr>
          <a:xfrm>
            <a:off x="371475" y="1522862"/>
            <a:ext cx="6910388" cy="525528"/>
          </a:xfrm>
          <a:prstGeom prst="rect">
            <a:avLst/>
          </a:prstGeom>
          <a:ln>
            <a:noFill/>
          </a:ln>
        </p:spPr>
        <p:txBody>
          <a:bodyPr vert="horz" wrap="square" lIns="0" tIns="0" rIns="0" bIns="0" rtlCol="0" anchor="t" anchorCtr="0">
            <a:spAutoFit/>
          </a:bodyPr>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0E2298"/>
                </a:solidFill>
                <a:effectLst/>
                <a:uLnTx/>
                <a:uFillTx/>
                <a:latin typeface="Calibri" panose="020F0502020204030204"/>
                <a:ea typeface="Tahoma" pitchFamily="34" charset="0"/>
                <a:cs typeface="Tahoma" pitchFamily="34" charset="0"/>
              </a:rPr>
              <a:t>Maternal and childhood risk factors for developing</a:t>
            </a:r>
            <a:br>
              <a:rPr kumimoji="0" lang="en-US" sz="2000" b="1" i="0" u="none" strike="noStrike" kern="0" cap="none" spc="0" normalizeH="0" baseline="0" noProof="0" dirty="0">
                <a:ln>
                  <a:noFill/>
                </a:ln>
                <a:solidFill>
                  <a:srgbClr val="0E2298"/>
                </a:solidFill>
                <a:effectLst/>
                <a:uLnTx/>
                <a:uFillTx/>
                <a:latin typeface="Calibri" panose="020F0502020204030204"/>
                <a:ea typeface="Tahoma" pitchFamily="34" charset="0"/>
                <a:cs typeface="Tahoma" pitchFamily="34" charset="0"/>
              </a:rPr>
            </a:br>
            <a:r>
              <a:rPr kumimoji="0" lang="en-US" sz="2000" b="1" i="0" u="none" strike="noStrike" kern="0" cap="none" spc="0" normalizeH="0" baseline="0" noProof="0" dirty="0">
                <a:ln>
                  <a:noFill/>
                </a:ln>
                <a:solidFill>
                  <a:srgbClr val="0E2298"/>
                </a:solidFill>
                <a:effectLst/>
                <a:uLnTx/>
                <a:uFillTx/>
                <a:latin typeface="Calibri" panose="020F0502020204030204"/>
                <a:ea typeface="Tahoma" pitchFamily="34" charset="0"/>
                <a:cs typeface="Tahoma" pitchFamily="34" charset="0"/>
              </a:rPr>
              <a:t>COPD in adulthood</a:t>
            </a:r>
            <a:r>
              <a:rPr kumimoji="0" lang="en-US" sz="2000" b="1" i="0" u="none" strike="noStrike" kern="0" cap="none" spc="0" normalizeH="0" baseline="30000" noProof="0" dirty="0">
                <a:ln>
                  <a:noFill/>
                </a:ln>
                <a:solidFill>
                  <a:srgbClr val="0E2298"/>
                </a:solidFill>
                <a:effectLst/>
                <a:uLnTx/>
                <a:uFillTx/>
                <a:latin typeface="Calibri" panose="020F0502020204030204"/>
                <a:ea typeface="Tahoma" pitchFamily="34" charset="0"/>
                <a:cs typeface="Tahoma" pitchFamily="34" charset="0"/>
              </a:rPr>
              <a:t>1</a:t>
            </a:r>
            <a:endParaRPr kumimoji="0" lang="en-US" sz="2000" b="1" i="0" u="none" strike="noStrike" kern="0" cap="none" spc="0" normalizeH="0" baseline="0" noProof="0" dirty="0">
              <a:ln>
                <a:noFill/>
              </a:ln>
              <a:solidFill>
                <a:srgbClr val="0E2298"/>
              </a:solidFill>
              <a:effectLst/>
              <a:uLnTx/>
              <a:uFillTx/>
              <a:latin typeface="Calibri" panose="020F0502020204030204"/>
              <a:ea typeface="Tahoma" pitchFamily="34" charset="0"/>
              <a:cs typeface="Tahoma" pitchFamily="34" charset="0"/>
            </a:endParaRPr>
          </a:p>
        </p:txBody>
      </p:sp>
      <p:sp>
        <p:nvSpPr>
          <p:cNvPr id="20" name="Arco 1063">
            <a:extLst>
              <a:ext uri="{FF2B5EF4-FFF2-40B4-BE49-F238E27FC236}">
                <a16:creationId xmlns:a16="http://schemas.microsoft.com/office/drawing/2014/main" id="{9CE21E9C-75A5-87A7-4A6E-A5315A7B323F}"/>
              </a:ext>
            </a:extLst>
          </p:cNvPr>
          <p:cNvSpPr/>
          <p:nvPr/>
        </p:nvSpPr>
        <p:spPr>
          <a:xfrm flipV="1">
            <a:off x="3903123" y="3000298"/>
            <a:ext cx="1802422" cy="1714500"/>
          </a:xfrm>
          <a:prstGeom prst="arc">
            <a:avLst>
              <a:gd name="adj1" fmla="val 1203585"/>
              <a:gd name="adj2" fmla="val 6267919"/>
            </a:avLst>
          </a:prstGeom>
          <a:ln w="57150">
            <a:gradFill flip="none" rotWithShape="1">
              <a:gsLst>
                <a:gs pos="43000">
                  <a:srgbClr val="F4AC6C"/>
                </a:gs>
                <a:gs pos="88000">
                  <a:srgbClr val="F48800"/>
                </a:gs>
              </a:gsLst>
              <a:lin ang="10800000" scaled="1"/>
              <a:tileRect/>
            </a:gradFill>
            <a:prstDash val="sysDash"/>
            <a:headEnd type="triangle"/>
            <a:tailEnd type="non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it-IT"/>
          </a:p>
        </p:txBody>
      </p:sp>
      <p:grpSp>
        <p:nvGrpSpPr>
          <p:cNvPr id="40" name="Group 39">
            <a:extLst>
              <a:ext uri="{FF2B5EF4-FFF2-40B4-BE49-F238E27FC236}">
                <a16:creationId xmlns:a16="http://schemas.microsoft.com/office/drawing/2014/main" id="{D78C4EEB-07F3-BBF6-9C1C-82B6E3769CD1}"/>
              </a:ext>
            </a:extLst>
          </p:cNvPr>
          <p:cNvGrpSpPr/>
          <p:nvPr/>
        </p:nvGrpSpPr>
        <p:grpSpPr>
          <a:xfrm>
            <a:off x="5757067" y="3156750"/>
            <a:ext cx="700494" cy="700494"/>
            <a:chOff x="5376617" y="3156750"/>
            <a:chExt cx="700494" cy="700494"/>
          </a:xfrm>
        </p:grpSpPr>
        <p:sp>
          <p:nvSpPr>
            <p:cNvPr id="34" name="Ovale 8">
              <a:extLst>
                <a:ext uri="{FF2B5EF4-FFF2-40B4-BE49-F238E27FC236}">
                  <a16:creationId xmlns:a16="http://schemas.microsoft.com/office/drawing/2014/main" id="{1B5DAF38-6515-86E9-EBD6-AEA87DB2C18E}"/>
                </a:ext>
              </a:extLst>
            </p:cNvPr>
            <p:cNvSpPr/>
            <p:nvPr/>
          </p:nvSpPr>
          <p:spPr>
            <a:xfrm>
              <a:off x="5376617" y="3156750"/>
              <a:ext cx="700494" cy="700494"/>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Graphic 22">
              <a:extLst>
                <a:ext uri="{FF2B5EF4-FFF2-40B4-BE49-F238E27FC236}">
                  <a16:creationId xmlns:a16="http://schemas.microsoft.com/office/drawing/2014/main" id="{F6C4644A-D665-1EB2-0F45-B16FA0C29850}"/>
                </a:ext>
              </a:extLst>
            </p:cNvPr>
            <p:cNvSpPr/>
            <p:nvPr/>
          </p:nvSpPr>
          <p:spPr>
            <a:xfrm>
              <a:off x="5522710" y="3286453"/>
              <a:ext cx="423980" cy="423815"/>
            </a:xfrm>
            <a:custGeom>
              <a:avLst/>
              <a:gdLst>
                <a:gd name="connsiteX0" fmla="*/ 1071662 w 3536866"/>
                <a:gd name="connsiteY0" fmla="*/ 3529891 h 3535485"/>
                <a:gd name="connsiteX1" fmla="*/ 1004579 w 3536866"/>
                <a:gd name="connsiteY1" fmla="*/ 3470363 h 3535485"/>
                <a:gd name="connsiteX2" fmla="*/ 996349 w 3536866"/>
                <a:gd name="connsiteY2" fmla="*/ 3454922 h 3535485"/>
                <a:gd name="connsiteX3" fmla="*/ 995345 w 3536866"/>
                <a:gd name="connsiteY3" fmla="*/ 3269536 h 3535485"/>
                <a:gd name="connsiteX4" fmla="*/ 994340 w 3536866"/>
                <a:gd name="connsiteY4" fmla="*/ 3084149 h 3535485"/>
                <a:gd name="connsiteX5" fmla="*/ 967706 w 3536866"/>
                <a:gd name="connsiteY5" fmla="*/ 3078549 h 3535485"/>
                <a:gd name="connsiteX6" fmla="*/ 507099 w 3536866"/>
                <a:gd name="connsiteY6" fmla="*/ 2715569 h 3535485"/>
                <a:gd name="connsiteX7" fmla="*/ 446914 w 3536866"/>
                <a:gd name="connsiteY7" fmla="*/ 2354508 h 3535485"/>
                <a:gd name="connsiteX8" fmla="*/ 871977 w 3536866"/>
                <a:gd name="connsiteY8" fmla="*/ 1810393 h 3535485"/>
                <a:gd name="connsiteX9" fmla="*/ 1386735 w 3536866"/>
                <a:gd name="connsiteY9" fmla="*/ 1830955 h 3535485"/>
                <a:gd name="connsiteX10" fmla="*/ 1733748 w 3536866"/>
                <a:gd name="connsiteY10" fmla="*/ 2639050 h 3535485"/>
                <a:gd name="connsiteX11" fmla="*/ 1242614 w 3536866"/>
                <a:gd name="connsiteY11" fmla="*/ 3078412 h 3535485"/>
                <a:gd name="connsiteX12" fmla="*/ 1215954 w 3536866"/>
                <a:gd name="connsiteY12" fmla="*/ 3084161 h 3535485"/>
                <a:gd name="connsiteX13" fmla="*/ 1214975 w 3536866"/>
                <a:gd name="connsiteY13" fmla="*/ 3267814 h 3535485"/>
                <a:gd name="connsiteX14" fmla="*/ 1213996 w 3536866"/>
                <a:gd name="connsiteY14" fmla="*/ 3451467 h 3535485"/>
                <a:gd name="connsiteX15" fmla="*/ 1204945 w 3536866"/>
                <a:gd name="connsiteY15" fmla="*/ 3470768 h 3535485"/>
                <a:gd name="connsiteX16" fmla="*/ 1071660 w 3536866"/>
                <a:gd name="connsiteY16" fmla="*/ 3529891 h 3535485"/>
                <a:gd name="connsiteX17" fmla="*/ 1191542 w 3536866"/>
                <a:gd name="connsiteY17" fmla="*/ 2864325 h 3535485"/>
                <a:gd name="connsiteX18" fmla="*/ 1416429 w 3536866"/>
                <a:gd name="connsiteY18" fmla="*/ 2741808 h 3535485"/>
                <a:gd name="connsiteX19" fmla="*/ 1539068 w 3536866"/>
                <a:gd name="connsiteY19" fmla="*/ 2516911 h 3535485"/>
                <a:gd name="connsiteX20" fmla="*/ 1539160 w 3536866"/>
                <a:gd name="connsiteY20" fmla="*/ 2344165 h 3535485"/>
                <a:gd name="connsiteX21" fmla="*/ 1416435 w 3536866"/>
                <a:gd name="connsiteY21" fmla="*/ 2119266 h 3535485"/>
                <a:gd name="connsiteX22" fmla="*/ 1190747 w 3536866"/>
                <a:gd name="connsiteY22" fmla="*/ 1996392 h 3535485"/>
                <a:gd name="connsiteX23" fmla="*/ 1018811 w 3536866"/>
                <a:gd name="connsiteY23" fmla="*/ 1996554 h 3535485"/>
                <a:gd name="connsiteX24" fmla="*/ 793924 w 3536866"/>
                <a:gd name="connsiteY24" fmla="*/ 2119266 h 3535485"/>
                <a:gd name="connsiteX25" fmla="*/ 671219 w 3536866"/>
                <a:gd name="connsiteY25" fmla="*/ 2344164 h 3535485"/>
                <a:gd name="connsiteX26" fmla="*/ 671219 w 3536866"/>
                <a:gd name="connsiteY26" fmla="*/ 2516910 h 3535485"/>
                <a:gd name="connsiteX27" fmla="*/ 793924 w 3536866"/>
                <a:gd name="connsiteY27" fmla="*/ 2741924 h 3535485"/>
                <a:gd name="connsiteX28" fmla="*/ 1056813 w 3536866"/>
                <a:gd name="connsiteY28" fmla="*/ 2870605 h 3535485"/>
                <a:gd name="connsiteX29" fmla="*/ 1191548 w 3536866"/>
                <a:gd name="connsiteY29" fmla="*/ 2864324 h 3535485"/>
                <a:gd name="connsiteX30" fmla="*/ 76695 w 3536866"/>
                <a:gd name="connsiteY30" fmla="*/ 3198219 h 3535485"/>
                <a:gd name="connsiteX31" fmla="*/ 20275 w 3536866"/>
                <a:gd name="connsiteY31" fmla="*/ 3156551 h 3535485"/>
                <a:gd name="connsiteX32" fmla="*/ 656 w 3536866"/>
                <a:gd name="connsiteY32" fmla="*/ 2431820 h 3535485"/>
                <a:gd name="connsiteX33" fmla="*/ 20400 w 3536866"/>
                <a:gd name="connsiteY33" fmla="*/ 1622828 h 3535485"/>
                <a:gd name="connsiteX34" fmla="*/ 306593 w 3536866"/>
                <a:gd name="connsiteY34" fmla="*/ 970833 h 3535485"/>
                <a:gd name="connsiteX35" fmla="*/ 488501 w 3536866"/>
                <a:gd name="connsiteY35" fmla="*/ 787246 h 3535485"/>
                <a:gd name="connsiteX36" fmla="*/ 1003258 w 3536866"/>
                <a:gd name="connsiteY36" fmla="*/ 557349 h 3535485"/>
                <a:gd name="connsiteX37" fmla="*/ 1187655 w 3536866"/>
                <a:gd name="connsiteY37" fmla="*/ 559078 h 3535485"/>
                <a:gd name="connsiteX38" fmla="*/ 1409966 w 3536866"/>
                <a:gd name="connsiteY38" fmla="*/ 674873 h 3535485"/>
                <a:gd name="connsiteX39" fmla="*/ 1436651 w 3536866"/>
                <a:gd name="connsiteY39" fmla="*/ 700368 h 3535485"/>
                <a:gd name="connsiteX40" fmla="*/ 1437604 w 3536866"/>
                <a:gd name="connsiteY40" fmla="*/ 389916 h 3535485"/>
                <a:gd name="connsiteX41" fmla="*/ 1438558 w 3536866"/>
                <a:gd name="connsiteY41" fmla="*/ 79463 h 3535485"/>
                <a:gd name="connsiteX42" fmla="*/ 1450362 w 3536866"/>
                <a:gd name="connsiteY42" fmla="*/ 57692 h 3535485"/>
                <a:gd name="connsiteX43" fmla="*/ 1500372 w 3536866"/>
                <a:gd name="connsiteY43" fmla="*/ 9310 h 3535485"/>
                <a:gd name="connsiteX44" fmla="*/ 1518017 w 3536866"/>
                <a:gd name="connsiteY44" fmla="*/ 0 h 3535485"/>
                <a:gd name="connsiteX45" fmla="*/ 1768486 w 3536866"/>
                <a:gd name="connsiteY45" fmla="*/ 0 h 3535485"/>
                <a:gd name="connsiteX46" fmla="*/ 2018955 w 3536866"/>
                <a:gd name="connsiteY46" fmla="*/ 0 h 3535485"/>
                <a:gd name="connsiteX47" fmla="*/ 2036977 w 3536866"/>
                <a:gd name="connsiteY47" fmla="*/ 9501 h 3535485"/>
                <a:gd name="connsiteX48" fmla="*/ 2089364 w 3536866"/>
                <a:gd name="connsiteY48" fmla="*/ 63617 h 3535485"/>
                <a:gd name="connsiteX49" fmla="*/ 2098415 w 3536866"/>
                <a:gd name="connsiteY49" fmla="*/ 82918 h 3535485"/>
                <a:gd name="connsiteX50" fmla="*/ 2099350 w 3536866"/>
                <a:gd name="connsiteY50" fmla="*/ 391659 h 3535485"/>
                <a:gd name="connsiteX51" fmla="*/ 2100285 w 3536866"/>
                <a:gd name="connsiteY51" fmla="*/ 700401 h 3535485"/>
                <a:gd name="connsiteX52" fmla="*/ 2126987 w 3536866"/>
                <a:gd name="connsiteY52" fmla="*/ 674961 h 3535485"/>
                <a:gd name="connsiteX53" fmla="*/ 2495919 w 3536866"/>
                <a:gd name="connsiteY53" fmla="*/ 554047 h 3535485"/>
                <a:gd name="connsiteX54" fmla="*/ 2782453 w 3536866"/>
                <a:gd name="connsiteY54" fmla="*/ 626279 h 3535485"/>
                <a:gd name="connsiteX55" fmla="*/ 2864084 w 3536866"/>
                <a:gd name="connsiteY55" fmla="*/ 693743 h 3535485"/>
                <a:gd name="connsiteX56" fmla="*/ 2864085 w 3536866"/>
                <a:gd name="connsiteY56" fmla="*/ 783010 h 3535485"/>
                <a:gd name="connsiteX57" fmla="*/ 2812593 w 3536866"/>
                <a:gd name="connsiteY57" fmla="*/ 836744 h 3535485"/>
                <a:gd name="connsiteX58" fmla="*/ 2763452 w 3536866"/>
                <a:gd name="connsiteY58" fmla="*/ 846301 h 3535485"/>
                <a:gd name="connsiteX59" fmla="*/ 2696084 w 3536866"/>
                <a:gd name="connsiteY59" fmla="*/ 830190 h 3535485"/>
                <a:gd name="connsiteX60" fmla="*/ 2385157 w 3536866"/>
                <a:gd name="connsiteY60" fmla="*/ 777328 h 3535485"/>
                <a:gd name="connsiteX61" fmla="*/ 2215845 w 3536866"/>
                <a:gd name="connsiteY61" fmla="*/ 946649 h 3535485"/>
                <a:gd name="connsiteX62" fmla="*/ 2215960 w 3536866"/>
                <a:gd name="connsiteY62" fmla="*/ 2159738 h 3535485"/>
                <a:gd name="connsiteX63" fmla="*/ 2709938 w 3536866"/>
                <a:gd name="connsiteY63" fmla="*/ 2691480 h 3535485"/>
                <a:gd name="connsiteX64" fmla="*/ 3234158 w 3536866"/>
                <a:gd name="connsiteY64" fmla="*/ 2920734 h 3535485"/>
                <a:gd name="connsiteX65" fmla="*/ 3316208 w 3536866"/>
                <a:gd name="connsiteY65" fmla="*/ 2948544 h 3535485"/>
                <a:gd name="connsiteX66" fmla="*/ 3316194 w 3536866"/>
                <a:gd name="connsiteY66" fmla="*/ 2386372 h 3535485"/>
                <a:gd name="connsiteX67" fmla="*/ 3312605 w 3536866"/>
                <a:gd name="connsiteY67" fmla="*/ 1775830 h 3535485"/>
                <a:gd name="connsiteX68" fmla="*/ 3229621 w 3536866"/>
                <a:gd name="connsiteY68" fmla="*/ 1402417 h 3535485"/>
                <a:gd name="connsiteX69" fmla="*/ 3214150 w 3536866"/>
                <a:gd name="connsiteY69" fmla="*/ 1287388 h 3535485"/>
                <a:gd name="connsiteX70" fmla="*/ 3270596 w 3536866"/>
                <a:gd name="connsiteY70" fmla="*/ 1225808 h 3535485"/>
                <a:gd name="connsiteX71" fmla="*/ 3317935 w 3536866"/>
                <a:gd name="connsiteY71" fmla="*/ 1216133 h 3535485"/>
                <a:gd name="connsiteX72" fmla="*/ 3365129 w 3536866"/>
                <a:gd name="connsiteY72" fmla="*/ 1225737 h 3535485"/>
                <a:gd name="connsiteX73" fmla="*/ 3449386 w 3536866"/>
                <a:gd name="connsiteY73" fmla="*/ 1359512 h 3535485"/>
                <a:gd name="connsiteX74" fmla="*/ 3533897 w 3536866"/>
                <a:gd name="connsiteY74" fmla="*/ 1782740 h 3535485"/>
                <a:gd name="connsiteX75" fmla="*/ 3536630 w 3536866"/>
                <a:gd name="connsiteY75" fmla="*/ 2482362 h 3535485"/>
                <a:gd name="connsiteX76" fmla="*/ 3535584 w 3536866"/>
                <a:gd name="connsiteY76" fmla="*/ 3119795 h 3535485"/>
                <a:gd name="connsiteX77" fmla="*/ 3526533 w 3536866"/>
                <a:gd name="connsiteY77" fmla="*/ 3139096 h 3535485"/>
                <a:gd name="connsiteX78" fmla="*/ 3426759 w 3536866"/>
                <a:gd name="connsiteY78" fmla="*/ 3202542 h 3535485"/>
                <a:gd name="connsiteX79" fmla="*/ 3186582 w 3536866"/>
                <a:gd name="connsiteY79" fmla="*/ 3137059 h 3535485"/>
                <a:gd name="connsiteX80" fmla="*/ 2105298 w 3536866"/>
                <a:gd name="connsiteY80" fmla="*/ 2459905 h 3535485"/>
                <a:gd name="connsiteX81" fmla="*/ 2003628 w 3536866"/>
                <a:gd name="connsiteY81" fmla="*/ 2224970 h 3535485"/>
                <a:gd name="connsiteX82" fmla="*/ 1989584 w 3536866"/>
                <a:gd name="connsiteY82" fmla="*/ 1810543 h 3535485"/>
                <a:gd name="connsiteX83" fmla="*/ 1989584 w 3536866"/>
                <a:gd name="connsiteY83" fmla="*/ 1494308 h 3535485"/>
                <a:gd name="connsiteX84" fmla="*/ 1880801 w 3536866"/>
                <a:gd name="connsiteY84" fmla="*/ 1421728 h 3535485"/>
                <a:gd name="connsiteX85" fmla="*/ 1768481 w 3536866"/>
                <a:gd name="connsiteY85" fmla="*/ 1349147 h 3535485"/>
                <a:gd name="connsiteX86" fmla="*/ 1656541 w 3536866"/>
                <a:gd name="connsiteY86" fmla="*/ 1421474 h 3535485"/>
                <a:gd name="connsiteX87" fmla="*/ 1548137 w 3536866"/>
                <a:gd name="connsiteY87" fmla="*/ 1493801 h 3535485"/>
                <a:gd name="connsiteX88" fmla="*/ 1546798 w 3536866"/>
                <a:gd name="connsiteY88" fmla="*/ 1532896 h 3535485"/>
                <a:gd name="connsiteX89" fmla="*/ 1536503 w 3536866"/>
                <a:gd name="connsiteY89" fmla="*/ 1591291 h 3535485"/>
                <a:gd name="connsiteX90" fmla="*/ 1436826 w 3536866"/>
                <a:gd name="connsiteY90" fmla="*/ 1654863 h 3535485"/>
                <a:gd name="connsiteX91" fmla="*/ 1337501 w 3536866"/>
                <a:gd name="connsiteY91" fmla="*/ 1593468 h 3535485"/>
                <a:gd name="connsiteX92" fmla="*/ 1328001 w 3536866"/>
                <a:gd name="connsiteY92" fmla="*/ 1575445 h 3535485"/>
                <a:gd name="connsiteX93" fmla="*/ 1326188 w 3536866"/>
                <a:gd name="connsiteY93" fmla="*/ 1262774 h 3535485"/>
                <a:gd name="connsiteX94" fmla="*/ 1318082 w 3536866"/>
                <a:gd name="connsiteY94" fmla="*/ 931102 h 3535485"/>
                <a:gd name="connsiteX95" fmla="*/ 1205358 w 3536866"/>
                <a:gd name="connsiteY95" fmla="*/ 797059 h 3535485"/>
                <a:gd name="connsiteX96" fmla="*/ 1031934 w 3536866"/>
                <a:gd name="connsiteY96" fmla="*/ 777329 h 3535485"/>
                <a:gd name="connsiteX97" fmla="*/ 628416 w 3536866"/>
                <a:gd name="connsiteY97" fmla="*/ 957476 h 3535485"/>
                <a:gd name="connsiteX98" fmla="*/ 471614 w 3536866"/>
                <a:gd name="connsiteY98" fmla="*/ 1114213 h 3535485"/>
                <a:gd name="connsiteX99" fmla="*/ 312948 w 3536866"/>
                <a:gd name="connsiteY99" fmla="*/ 1385424 h 3535485"/>
                <a:gd name="connsiteX100" fmla="*/ 239698 w 3536866"/>
                <a:gd name="connsiteY100" fmla="*/ 1644543 h 3535485"/>
                <a:gd name="connsiteX101" fmla="*/ 221760 w 3536866"/>
                <a:gd name="connsiteY101" fmla="*/ 2353666 h 3535485"/>
                <a:gd name="connsiteX102" fmla="*/ 222915 w 3536866"/>
                <a:gd name="connsiteY102" fmla="*/ 2945322 h 3535485"/>
                <a:gd name="connsiteX103" fmla="*/ 268820 w 3536866"/>
                <a:gd name="connsiteY103" fmla="*/ 2931139 h 3535485"/>
                <a:gd name="connsiteX104" fmla="*/ 338218 w 3536866"/>
                <a:gd name="connsiteY104" fmla="*/ 2918475 h 3535485"/>
                <a:gd name="connsiteX105" fmla="*/ 430486 w 3536866"/>
                <a:gd name="connsiteY105" fmla="*/ 2979300 h 3535485"/>
                <a:gd name="connsiteX106" fmla="*/ 432830 w 3536866"/>
                <a:gd name="connsiteY106" fmla="*/ 3069874 h 3535485"/>
                <a:gd name="connsiteX107" fmla="*/ 389971 w 3536866"/>
                <a:gd name="connsiteY107" fmla="*/ 3119838 h 3535485"/>
                <a:gd name="connsiteX108" fmla="*/ 193119 w 3536866"/>
                <a:gd name="connsiteY108" fmla="*/ 3185519 h 3535485"/>
                <a:gd name="connsiteX109" fmla="*/ 76693 w 3536866"/>
                <a:gd name="connsiteY109" fmla="*/ 3198219 h 3535485"/>
                <a:gd name="connsiteX110" fmla="*/ 1632202 w 3536866"/>
                <a:gd name="connsiteY110" fmla="*/ 1172724 h 3535485"/>
                <a:gd name="connsiteX111" fmla="*/ 1757453 w 3536866"/>
                <a:gd name="connsiteY111" fmla="*/ 1105099 h 3535485"/>
                <a:gd name="connsiteX112" fmla="*/ 1902313 w 3536866"/>
                <a:gd name="connsiteY112" fmla="*/ 1171246 h 3535485"/>
                <a:gd name="connsiteX113" fmla="*/ 1987861 w 3536866"/>
                <a:gd name="connsiteY113" fmla="*/ 1228111 h 3535485"/>
                <a:gd name="connsiteX114" fmla="*/ 1988783 w 3536866"/>
                <a:gd name="connsiteY114" fmla="*/ 1134335 h 3535485"/>
                <a:gd name="connsiteX115" fmla="*/ 1989704 w 3536866"/>
                <a:gd name="connsiteY115" fmla="*/ 1040559 h 3535485"/>
                <a:gd name="connsiteX116" fmla="*/ 1944677 w 3536866"/>
                <a:gd name="connsiteY116" fmla="*/ 994757 h 3535485"/>
                <a:gd name="connsiteX117" fmla="*/ 1890208 w 3536866"/>
                <a:gd name="connsiteY117" fmla="*/ 928799 h 3535485"/>
                <a:gd name="connsiteX118" fmla="*/ 1880766 w 3536866"/>
                <a:gd name="connsiteY118" fmla="*/ 908644 h 3535485"/>
                <a:gd name="connsiteX119" fmla="*/ 1879838 w 3536866"/>
                <a:gd name="connsiteY119" fmla="*/ 564015 h 3535485"/>
                <a:gd name="connsiteX120" fmla="*/ 1878910 w 3536866"/>
                <a:gd name="connsiteY120" fmla="*/ 219387 h 3535485"/>
                <a:gd name="connsiteX121" fmla="*/ 1768488 w 3536866"/>
                <a:gd name="connsiteY121" fmla="*/ 219387 h 3535485"/>
                <a:gd name="connsiteX122" fmla="*/ 1658066 w 3536866"/>
                <a:gd name="connsiteY122" fmla="*/ 219387 h 3535485"/>
                <a:gd name="connsiteX123" fmla="*/ 1657138 w 3536866"/>
                <a:gd name="connsiteY123" fmla="*/ 564015 h 3535485"/>
                <a:gd name="connsiteX124" fmla="*/ 1656210 w 3536866"/>
                <a:gd name="connsiteY124" fmla="*/ 908644 h 3535485"/>
                <a:gd name="connsiteX125" fmla="*/ 1646768 w 3536866"/>
                <a:gd name="connsiteY125" fmla="*/ 928799 h 3535485"/>
                <a:gd name="connsiteX126" fmla="*/ 1592355 w 3536866"/>
                <a:gd name="connsiteY126" fmla="*/ 994700 h 3535485"/>
                <a:gd name="connsiteX127" fmla="*/ 1547385 w 3536866"/>
                <a:gd name="connsiteY127" fmla="*/ 1040444 h 3535485"/>
                <a:gd name="connsiteX128" fmla="*/ 1547385 w 3536866"/>
                <a:gd name="connsiteY128" fmla="*/ 1134538 h 3535485"/>
                <a:gd name="connsiteX129" fmla="*/ 1551704 w 3536866"/>
                <a:gd name="connsiteY129" fmla="*/ 1226060 h 3535485"/>
                <a:gd name="connsiteX130" fmla="*/ 1632206 w 3536866"/>
                <a:gd name="connsiteY130" fmla="*/ 1172724 h 3535485"/>
                <a:gd name="connsiteX131" fmla="*/ 3065742 w 3536866"/>
                <a:gd name="connsiteY131" fmla="*/ 1099223 h 3535485"/>
                <a:gd name="connsiteX132" fmla="*/ 2995333 w 3536866"/>
                <a:gd name="connsiteY132" fmla="*/ 1038204 h 3535485"/>
                <a:gd name="connsiteX133" fmla="*/ 2995316 w 3536866"/>
                <a:gd name="connsiteY133" fmla="*/ 948376 h 3535485"/>
                <a:gd name="connsiteX134" fmla="*/ 3095108 w 3536866"/>
                <a:gd name="connsiteY134" fmla="*/ 886187 h 3535485"/>
                <a:gd name="connsiteX135" fmla="*/ 3170841 w 3536866"/>
                <a:gd name="connsiteY135" fmla="*/ 914363 h 3535485"/>
                <a:gd name="connsiteX136" fmla="*/ 3172691 w 3536866"/>
                <a:gd name="connsiteY136" fmla="*/ 1070643 h 3535485"/>
                <a:gd name="connsiteX137" fmla="*/ 3065742 w 3536866"/>
                <a:gd name="connsiteY137" fmla="*/ 1099223 h 3535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3536866" h="3535485">
                  <a:moveTo>
                    <a:pt x="1071662" y="3529891"/>
                  </a:moveTo>
                  <a:cubicBezTo>
                    <a:pt x="1038930" y="3518195"/>
                    <a:pt x="1022124" y="3503282"/>
                    <a:pt x="1004579" y="3470363"/>
                  </a:cubicBezTo>
                  <a:lnTo>
                    <a:pt x="996349" y="3454922"/>
                  </a:lnTo>
                  <a:lnTo>
                    <a:pt x="995345" y="3269536"/>
                  </a:lnTo>
                  <a:lnTo>
                    <a:pt x="994340" y="3084149"/>
                  </a:lnTo>
                  <a:lnTo>
                    <a:pt x="967706" y="3078549"/>
                  </a:lnTo>
                  <a:cubicBezTo>
                    <a:pt x="769306" y="3036830"/>
                    <a:pt x="595336" y="2899734"/>
                    <a:pt x="507099" y="2715569"/>
                  </a:cubicBezTo>
                  <a:cubicBezTo>
                    <a:pt x="453669" y="2604053"/>
                    <a:pt x="432540" y="2477299"/>
                    <a:pt x="446914" y="2354508"/>
                  </a:cubicBezTo>
                  <a:cubicBezTo>
                    <a:pt x="475805" y="2107709"/>
                    <a:pt x="640234" y="1897227"/>
                    <a:pt x="871977" y="1810393"/>
                  </a:cubicBezTo>
                  <a:cubicBezTo>
                    <a:pt x="1040784" y="1747142"/>
                    <a:pt x="1224633" y="1754486"/>
                    <a:pt x="1386735" y="1830955"/>
                  </a:cubicBezTo>
                  <a:cubicBezTo>
                    <a:pt x="1690863" y="1974423"/>
                    <a:pt x="1839641" y="2320885"/>
                    <a:pt x="1733748" y="2639050"/>
                  </a:cubicBezTo>
                  <a:cubicBezTo>
                    <a:pt x="1659539" y="2862017"/>
                    <a:pt x="1473233" y="3028684"/>
                    <a:pt x="1242614" y="3078412"/>
                  </a:cubicBezTo>
                  <a:lnTo>
                    <a:pt x="1215954" y="3084161"/>
                  </a:lnTo>
                  <a:lnTo>
                    <a:pt x="1214975" y="3267814"/>
                  </a:lnTo>
                  <a:lnTo>
                    <a:pt x="1213996" y="3451467"/>
                  </a:lnTo>
                  <a:lnTo>
                    <a:pt x="1204945" y="3470768"/>
                  </a:lnTo>
                  <a:cubicBezTo>
                    <a:pt x="1181212" y="3521379"/>
                    <a:pt x="1121707" y="3547775"/>
                    <a:pt x="1071660" y="3529891"/>
                  </a:cubicBezTo>
                  <a:close/>
                  <a:moveTo>
                    <a:pt x="1191542" y="2864325"/>
                  </a:moveTo>
                  <a:cubicBezTo>
                    <a:pt x="1281186" y="2845230"/>
                    <a:pt x="1351099" y="2807142"/>
                    <a:pt x="1416429" y="2741808"/>
                  </a:cubicBezTo>
                  <a:cubicBezTo>
                    <a:pt x="1481458" y="2676776"/>
                    <a:pt x="1519836" y="2606397"/>
                    <a:pt x="1539068" y="2516911"/>
                  </a:cubicBezTo>
                  <a:cubicBezTo>
                    <a:pt x="1547980" y="2475437"/>
                    <a:pt x="1548026" y="2384890"/>
                    <a:pt x="1539160" y="2344165"/>
                  </a:cubicBezTo>
                  <a:cubicBezTo>
                    <a:pt x="1519548" y="2254138"/>
                    <a:pt x="1481406" y="2184241"/>
                    <a:pt x="1416435" y="2119266"/>
                  </a:cubicBezTo>
                  <a:cubicBezTo>
                    <a:pt x="1350924" y="2053752"/>
                    <a:pt x="1282068" y="2016264"/>
                    <a:pt x="1190747" y="1996392"/>
                  </a:cubicBezTo>
                  <a:cubicBezTo>
                    <a:pt x="1150454" y="1987624"/>
                    <a:pt x="1059531" y="1987710"/>
                    <a:pt x="1018811" y="1996554"/>
                  </a:cubicBezTo>
                  <a:cubicBezTo>
                    <a:pt x="928910" y="2016081"/>
                    <a:pt x="858908" y="2054278"/>
                    <a:pt x="793924" y="2119266"/>
                  </a:cubicBezTo>
                  <a:cubicBezTo>
                    <a:pt x="728940" y="2184253"/>
                    <a:pt x="690745" y="2254259"/>
                    <a:pt x="671219" y="2344164"/>
                  </a:cubicBezTo>
                  <a:cubicBezTo>
                    <a:pt x="662286" y="2385292"/>
                    <a:pt x="662286" y="2475781"/>
                    <a:pt x="671219" y="2516910"/>
                  </a:cubicBezTo>
                  <a:cubicBezTo>
                    <a:pt x="690728" y="2606739"/>
                    <a:pt x="728843" y="2676633"/>
                    <a:pt x="793924" y="2741924"/>
                  </a:cubicBezTo>
                  <a:cubicBezTo>
                    <a:pt x="866566" y="2814800"/>
                    <a:pt x="953966" y="2857582"/>
                    <a:pt x="1056813" y="2870605"/>
                  </a:cubicBezTo>
                  <a:cubicBezTo>
                    <a:pt x="1081054" y="2873675"/>
                    <a:pt x="1166309" y="2869700"/>
                    <a:pt x="1191548" y="2864324"/>
                  </a:cubicBezTo>
                  <a:close/>
                  <a:moveTo>
                    <a:pt x="76695" y="3198219"/>
                  </a:moveTo>
                  <a:cubicBezTo>
                    <a:pt x="51690" y="3189283"/>
                    <a:pt x="32633" y="3175209"/>
                    <a:pt x="20275" y="3156551"/>
                  </a:cubicBezTo>
                  <a:cubicBezTo>
                    <a:pt x="-2056" y="3122837"/>
                    <a:pt x="-717" y="3172286"/>
                    <a:pt x="656" y="2431820"/>
                  </a:cubicBezTo>
                  <a:cubicBezTo>
                    <a:pt x="2007" y="1703969"/>
                    <a:pt x="1081" y="1741841"/>
                    <a:pt x="20400" y="1622828"/>
                  </a:cubicBezTo>
                  <a:cubicBezTo>
                    <a:pt x="59594" y="1381365"/>
                    <a:pt x="158045" y="1157075"/>
                    <a:pt x="306593" y="970833"/>
                  </a:cubicBezTo>
                  <a:cubicBezTo>
                    <a:pt x="347028" y="920136"/>
                    <a:pt x="441709" y="824582"/>
                    <a:pt x="488501" y="787246"/>
                  </a:cubicBezTo>
                  <a:cubicBezTo>
                    <a:pt x="650918" y="657651"/>
                    <a:pt x="816194" y="583837"/>
                    <a:pt x="1003258" y="557349"/>
                  </a:cubicBezTo>
                  <a:cubicBezTo>
                    <a:pt x="1051026" y="550585"/>
                    <a:pt x="1152383" y="551535"/>
                    <a:pt x="1187655" y="559078"/>
                  </a:cubicBezTo>
                  <a:cubicBezTo>
                    <a:pt x="1276668" y="578112"/>
                    <a:pt x="1347070" y="614782"/>
                    <a:pt x="1409966" y="674873"/>
                  </a:cubicBezTo>
                  <a:lnTo>
                    <a:pt x="1436651" y="700368"/>
                  </a:lnTo>
                  <a:lnTo>
                    <a:pt x="1437604" y="389916"/>
                  </a:lnTo>
                  <a:lnTo>
                    <a:pt x="1438558" y="79463"/>
                  </a:lnTo>
                  <a:lnTo>
                    <a:pt x="1450362" y="57692"/>
                  </a:lnTo>
                  <a:cubicBezTo>
                    <a:pt x="1463473" y="33512"/>
                    <a:pt x="1474233" y="23101"/>
                    <a:pt x="1500372" y="9310"/>
                  </a:cubicBezTo>
                  <a:lnTo>
                    <a:pt x="1518017" y="0"/>
                  </a:lnTo>
                  <a:lnTo>
                    <a:pt x="1768486" y="0"/>
                  </a:lnTo>
                  <a:lnTo>
                    <a:pt x="2018955" y="0"/>
                  </a:lnTo>
                  <a:lnTo>
                    <a:pt x="2036977" y="9501"/>
                  </a:lnTo>
                  <a:cubicBezTo>
                    <a:pt x="2060936" y="22131"/>
                    <a:pt x="2078341" y="40111"/>
                    <a:pt x="2089364" y="63617"/>
                  </a:cubicBezTo>
                  <a:lnTo>
                    <a:pt x="2098415" y="82918"/>
                  </a:lnTo>
                  <a:lnTo>
                    <a:pt x="2099350" y="391659"/>
                  </a:lnTo>
                  <a:lnTo>
                    <a:pt x="2100285" y="700401"/>
                  </a:lnTo>
                  <a:lnTo>
                    <a:pt x="2126987" y="674961"/>
                  </a:lnTo>
                  <a:cubicBezTo>
                    <a:pt x="2225808" y="580813"/>
                    <a:pt x="2348949" y="540455"/>
                    <a:pt x="2495919" y="554047"/>
                  </a:cubicBezTo>
                  <a:cubicBezTo>
                    <a:pt x="2595334" y="563240"/>
                    <a:pt x="2687565" y="586491"/>
                    <a:pt x="2782453" y="626279"/>
                  </a:cubicBezTo>
                  <a:cubicBezTo>
                    <a:pt x="2826978" y="644949"/>
                    <a:pt x="2851161" y="664935"/>
                    <a:pt x="2864084" y="693743"/>
                  </a:cubicBezTo>
                  <a:cubicBezTo>
                    <a:pt x="2875246" y="718623"/>
                    <a:pt x="2875246" y="759934"/>
                    <a:pt x="2864085" y="783010"/>
                  </a:cubicBezTo>
                  <a:cubicBezTo>
                    <a:pt x="2852290" y="807399"/>
                    <a:pt x="2834459" y="826006"/>
                    <a:pt x="2812593" y="836744"/>
                  </a:cubicBezTo>
                  <a:cubicBezTo>
                    <a:pt x="2795500" y="845139"/>
                    <a:pt x="2788833" y="846435"/>
                    <a:pt x="2763452" y="846301"/>
                  </a:cubicBezTo>
                  <a:cubicBezTo>
                    <a:pt x="2736503" y="846162"/>
                    <a:pt x="2730959" y="844832"/>
                    <a:pt x="2696084" y="830190"/>
                  </a:cubicBezTo>
                  <a:cubicBezTo>
                    <a:pt x="2583211" y="782801"/>
                    <a:pt x="2459732" y="761808"/>
                    <a:pt x="2385157" y="777328"/>
                  </a:cubicBezTo>
                  <a:cubicBezTo>
                    <a:pt x="2303906" y="794238"/>
                    <a:pt x="2232754" y="865394"/>
                    <a:pt x="2215845" y="946649"/>
                  </a:cubicBezTo>
                  <a:cubicBezTo>
                    <a:pt x="2208100" y="983868"/>
                    <a:pt x="2208210" y="2114609"/>
                    <a:pt x="2215960" y="2159738"/>
                  </a:cubicBezTo>
                  <a:cubicBezTo>
                    <a:pt x="2247895" y="2345622"/>
                    <a:pt x="2412104" y="2522385"/>
                    <a:pt x="2709938" y="2691480"/>
                  </a:cubicBezTo>
                  <a:cubicBezTo>
                    <a:pt x="2849417" y="2770669"/>
                    <a:pt x="3049267" y="2858068"/>
                    <a:pt x="3234158" y="2920734"/>
                  </a:cubicBezTo>
                  <a:lnTo>
                    <a:pt x="3316208" y="2948544"/>
                  </a:lnTo>
                  <a:lnTo>
                    <a:pt x="3316194" y="2386372"/>
                  </a:lnTo>
                  <a:cubicBezTo>
                    <a:pt x="3316185" y="2032585"/>
                    <a:pt x="3314855" y="1806270"/>
                    <a:pt x="3312605" y="1775830"/>
                  </a:cubicBezTo>
                  <a:cubicBezTo>
                    <a:pt x="3302793" y="1643078"/>
                    <a:pt x="3275904" y="1522083"/>
                    <a:pt x="3229621" y="1402417"/>
                  </a:cubicBezTo>
                  <a:cubicBezTo>
                    <a:pt x="3206126" y="1341670"/>
                    <a:pt x="3203243" y="1320229"/>
                    <a:pt x="3214150" y="1287388"/>
                  </a:cubicBezTo>
                  <a:cubicBezTo>
                    <a:pt x="3221895" y="1264069"/>
                    <a:pt x="3245808" y="1237981"/>
                    <a:pt x="3270596" y="1225808"/>
                  </a:cubicBezTo>
                  <a:cubicBezTo>
                    <a:pt x="3287189" y="1217659"/>
                    <a:pt x="3294657" y="1216133"/>
                    <a:pt x="3317935" y="1216133"/>
                  </a:cubicBezTo>
                  <a:cubicBezTo>
                    <a:pt x="3341164" y="1216133"/>
                    <a:pt x="3348693" y="1217664"/>
                    <a:pt x="3365129" y="1225737"/>
                  </a:cubicBezTo>
                  <a:cubicBezTo>
                    <a:pt x="3401579" y="1243638"/>
                    <a:pt x="3414853" y="1264712"/>
                    <a:pt x="3449386" y="1359512"/>
                  </a:cubicBezTo>
                  <a:cubicBezTo>
                    <a:pt x="3496279" y="1488240"/>
                    <a:pt x="3524634" y="1630242"/>
                    <a:pt x="3533897" y="1782740"/>
                  </a:cubicBezTo>
                  <a:cubicBezTo>
                    <a:pt x="3536463" y="1824979"/>
                    <a:pt x="3537340" y="2049412"/>
                    <a:pt x="3536630" y="2482362"/>
                  </a:cubicBezTo>
                  <a:lnTo>
                    <a:pt x="3535584" y="3119795"/>
                  </a:lnTo>
                  <a:lnTo>
                    <a:pt x="3526533" y="3139096"/>
                  </a:lnTo>
                  <a:cubicBezTo>
                    <a:pt x="3507437" y="3179818"/>
                    <a:pt x="3471361" y="3202759"/>
                    <a:pt x="3426759" y="3202542"/>
                  </a:cubicBezTo>
                  <a:cubicBezTo>
                    <a:pt x="3397157" y="3202404"/>
                    <a:pt x="3320558" y="3181514"/>
                    <a:pt x="3186582" y="3137059"/>
                  </a:cubicBezTo>
                  <a:cubicBezTo>
                    <a:pt x="2667538" y="2964835"/>
                    <a:pt x="2281413" y="2723024"/>
                    <a:pt x="2105298" y="2459905"/>
                  </a:cubicBezTo>
                  <a:cubicBezTo>
                    <a:pt x="2059646" y="2391700"/>
                    <a:pt x="2019568" y="2299091"/>
                    <a:pt x="2003628" y="2224970"/>
                  </a:cubicBezTo>
                  <a:cubicBezTo>
                    <a:pt x="1990590" y="2164343"/>
                    <a:pt x="1989584" y="2134685"/>
                    <a:pt x="1989584" y="1810543"/>
                  </a:cubicBezTo>
                  <a:lnTo>
                    <a:pt x="1989584" y="1494308"/>
                  </a:lnTo>
                  <a:lnTo>
                    <a:pt x="1880801" y="1421728"/>
                  </a:lnTo>
                  <a:cubicBezTo>
                    <a:pt x="1820969" y="1381809"/>
                    <a:pt x="1770425" y="1349147"/>
                    <a:pt x="1768481" y="1349147"/>
                  </a:cubicBezTo>
                  <a:cubicBezTo>
                    <a:pt x="1766537" y="1349147"/>
                    <a:pt x="1716163" y="1381694"/>
                    <a:pt x="1656541" y="1421474"/>
                  </a:cubicBezTo>
                  <a:lnTo>
                    <a:pt x="1548137" y="1493801"/>
                  </a:lnTo>
                  <a:lnTo>
                    <a:pt x="1546798" y="1532896"/>
                  </a:lnTo>
                  <a:cubicBezTo>
                    <a:pt x="1545666" y="1565946"/>
                    <a:pt x="1544074" y="1574974"/>
                    <a:pt x="1536503" y="1591291"/>
                  </a:cubicBezTo>
                  <a:cubicBezTo>
                    <a:pt x="1517698" y="1631822"/>
                    <a:pt x="1481571" y="1654863"/>
                    <a:pt x="1436826" y="1654863"/>
                  </a:cubicBezTo>
                  <a:cubicBezTo>
                    <a:pt x="1393134" y="1654863"/>
                    <a:pt x="1358617" y="1633527"/>
                    <a:pt x="1337501" y="1593468"/>
                  </a:cubicBezTo>
                  <a:lnTo>
                    <a:pt x="1328001" y="1575445"/>
                  </a:lnTo>
                  <a:lnTo>
                    <a:pt x="1326188" y="1262774"/>
                  </a:lnTo>
                  <a:cubicBezTo>
                    <a:pt x="1324505" y="972459"/>
                    <a:pt x="1323925" y="948745"/>
                    <a:pt x="1318082" y="931102"/>
                  </a:cubicBezTo>
                  <a:cubicBezTo>
                    <a:pt x="1298496" y="871957"/>
                    <a:pt x="1257426" y="823120"/>
                    <a:pt x="1205358" y="797059"/>
                  </a:cubicBezTo>
                  <a:cubicBezTo>
                    <a:pt x="1155732" y="772220"/>
                    <a:pt x="1110025" y="767020"/>
                    <a:pt x="1031934" y="777329"/>
                  </a:cubicBezTo>
                  <a:cubicBezTo>
                    <a:pt x="895845" y="795295"/>
                    <a:pt x="753394" y="858891"/>
                    <a:pt x="628416" y="957476"/>
                  </a:cubicBezTo>
                  <a:cubicBezTo>
                    <a:pt x="591462" y="986626"/>
                    <a:pt x="502554" y="1075498"/>
                    <a:pt x="471614" y="1114213"/>
                  </a:cubicBezTo>
                  <a:cubicBezTo>
                    <a:pt x="412584" y="1188077"/>
                    <a:pt x="348982" y="1296794"/>
                    <a:pt x="312948" y="1385424"/>
                  </a:cubicBezTo>
                  <a:cubicBezTo>
                    <a:pt x="281993" y="1461563"/>
                    <a:pt x="253308" y="1563034"/>
                    <a:pt x="239698" y="1644543"/>
                  </a:cubicBezTo>
                  <a:cubicBezTo>
                    <a:pt x="222488" y="1747608"/>
                    <a:pt x="223109" y="1723064"/>
                    <a:pt x="221760" y="2353666"/>
                  </a:cubicBezTo>
                  <a:cubicBezTo>
                    <a:pt x="221065" y="2679077"/>
                    <a:pt x="221576" y="2945322"/>
                    <a:pt x="222915" y="2945322"/>
                  </a:cubicBezTo>
                  <a:cubicBezTo>
                    <a:pt x="224245" y="2945322"/>
                    <a:pt x="244903" y="2938939"/>
                    <a:pt x="268820" y="2931139"/>
                  </a:cubicBezTo>
                  <a:cubicBezTo>
                    <a:pt x="307842" y="2918413"/>
                    <a:pt x="314968" y="2917112"/>
                    <a:pt x="338218" y="2918475"/>
                  </a:cubicBezTo>
                  <a:cubicBezTo>
                    <a:pt x="379931" y="2920918"/>
                    <a:pt x="412394" y="2942319"/>
                    <a:pt x="430486" y="2979300"/>
                  </a:cubicBezTo>
                  <a:cubicBezTo>
                    <a:pt x="443040" y="3004960"/>
                    <a:pt x="444087" y="3045446"/>
                    <a:pt x="432830" y="3069874"/>
                  </a:cubicBezTo>
                  <a:cubicBezTo>
                    <a:pt x="423971" y="3089098"/>
                    <a:pt x="406615" y="3109331"/>
                    <a:pt x="389971" y="3119838"/>
                  </a:cubicBezTo>
                  <a:cubicBezTo>
                    <a:pt x="376116" y="3128585"/>
                    <a:pt x="280408" y="3160518"/>
                    <a:pt x="193119" y="3185519"/>
                  </a:cubicBezTo>
                  <a:cubicBezTo>
                    <a:pt x="125952" y="3204755"/>
                    <a:pt x="102227" y="3207343"/>
                    <a:pt x="76693" y="3198219"/>
                  </a:cubicBezTo>
                  <a:close/>
                  <a:moveTo>
                    <a:pt x="1632202" y="1172724"/>
                  </a:moveTo>
                  <a:cubicBezTo>
                    <a:pt x="1722592" y="1112494"/>
                    <a:pt x="1731208" y="1107843"/>
                    <a:pt x="1757453" y="1105099"/>
                  </a:cubicBezTo>
                  <a:cubicBezTo>
                    <a:pt x="1792567" y="1101429"/>
                    <a:pt x="1807626" y="1108306"/>
                    <a:pt x="1902313" y="1171246"/>
                  </a:cubicBezTo>
                  <a:lnTo>
                    <a:pt x="1987861" y="1228111"/>
                  </a:lnTo>
                  <a:lnTo>
                    <a:pt x="1988783" y="1134335"/>
                  </a:lnTo>
                  <a:lnTo>
                    <a:pt x="1989704" y="1040559"/>
                  </a:lnTo>
                  <a:lnTo>
                    <a:pt x="1944677" y="994757"/>
                  </a:lnTo>
                  <a:cubicBezTo>
                    <a:pt x="1910930" y="960429"/>
                    <a:pt x="1897285" y="943906"/>
                    <a:pt x="1890208" y="928799"/>
                  </a:cubicBezTo>
                  <a:lnTo>
                    <a:pt x="1880766" y="908644"/>
                  </a:lnTo>
                  <a:lnTo>
                    <a:pt x="1879838" y="564015"/>
                  </a:lnTo>
                  <a:lnTo>
                    <a:pt x="1878910" y="219387"/>
                  </a:lnTo>
                  <a:lnTo>
                    <a:pt x="1768488" y="219387"/>
                  </a:lnTo>
                  <a:lnTo>
                    <a:pt x="1658066" y="219387"/>
                  </a:lnTo>
                  <a:lnTo>
                    <a:pt x="1657138" y="564015"/>
                  </a:lnTo>
                  <a:lnTo>
                    <a:pt x="1656210" y="908644"/>
                  </a:lnTo>
                  <a:lnTo>
                    <a:pt x="1646768" y="928799"/>
                  </a:lnTo>
                  <a:cubicBezTo>
                    <a:pt x="1639693" y="943902"/>
                    <a:pt x="1626052" y="960423"/>
                    <a:pt x="1592355" y="994700"/>
                  </a:cubicBezTo>
                  <a:lnTo>
                    <a:pt x="1547385" y="1040444"/>
                  </a:lnTo>
                  <a:lnTo>
                    <a:pt x="1547385" y="1134538"/>
                  </a:lnTo>
                  <a:cubicBezTo>
                    <a:pt x="1547385" y="1208882"/>
                    <a:pt x="1548293" y="1228092"/>
                    <a:pt x="1551704" y="1226060"/>
                  </a:cubicBezTo>
                  <a:cubicBezTo>
                    <a:pt x="1554079" y="1224645"/>
                    <a:pt x="1590305" y="1200645"/>
                    <a:pt x="1632206" y="1172724"/>
                  </a:cubicBezTo>
                  <a:close/>
                  <a:moveTo>
                    <a:pt x="3065742" y="1099223"/>
                  </a:moveTo>
                  <a:cubicBezTo>
                    <a:pt x="3032525" y="1088215"/>
                    <a:pt x="3009627" y="1068371"/>
                    <a:pt x="2995333" y="1038204"/>
                  </a:cubicBezTo>
                  <a:cubicBezTo>
                    <a:pt x="2982604" y="1011341"/>
                    <a:pt x="2982598" y="975266"/>
                    <a:pt x="2995316" y="948376"/>
                  </a:cubicBezTo>
                  <a:cubicBezTo>
                    <a:pt x="3014347" y="908142"/>
                    <a:pt x="3049577" y="886187"/>
                    <a:pt x="3095108" y="886187"/>
                  </a:cubicBezTo>
                  <a:cubicBezTo>
                    <a:pt x="3126017" y="886187"/>
                    <a:pt x="3151314" y="895599"/>
                    <a:pt x="3170841" y="914363"/>
                  </a:cubicBezTo>
                  <a:cubicBezTo>
                    <a:pt x="3214792" y="956597"/>
                    <a:pt x="3215625" y="1026975"/>
                    <a:pt x="3172691" y="1070643"/>
                  </a:cubicBezTo>
                  <a:cubicBezTo>
                    <a:pt x="3146649" y="1097130"/>
                    <a:pt x="3098364" y="1110034"/>
                    <a:pt x="3065742" y="1099223"/>
                  </a:cubicBezTo>
                  <a:close/>
                </a:path>
              </a:pathLst>
            </a:custGeom>
            <a:solidFill>
              <a:schemeClr val="accent1">
                <a:lumMod val="75000"/>
              </a:schemeClr>
            </a:solidFill>
            <a:ln w="23087" cap="flat">
              <a:noFill/>
              <a:prstDash val="solid"/>
              <a:miter/>
            </a:ln>
          </p:spPr>
          <p:txBody>
            <a:bodyPr rtlCol="0" anchor="ctr"/>
            <a:lstStyle/>
            <a:p>
              <a:endParaRPr lang="en-US"/>
            </a:p>
          </p:txBody>
        </p:sp>
      </p:grpSp>
      <p:cxnSp>
        <p:nvCxnSpPr>
          <p:cNvPr id="46" name="Straight Connector 45">
            <a:extLst>
              <a:ext uri="{FF2B5EF4-FFF2-40B4-BE49-F238E27FC236}">
                <a16:creationId xmlns:a16="http://schemas.microsoft.com/office/drawing/2014/main" id="{AF9D80EF-DADD-AB1F-497B-2BD09315B342}"/>
              </a:ext>
            </a:extLst>
          </p:cNvPr>
          <p:cNvCxnSpPr/>
          <p:nvPr/>
        </p:nvCxnSpPr>
        <p:spPr>
          <a:xfrm>
            <a:off x="2123440" y="4960109"/>
            <a:ext cx="0" cy="198120"/>
          </a:xfrm>
          <a:prstGeom prst="line">
            <a:avLst/>
          </a:prstGeom>
          <a:ln>
            <a:solidFill>
              <a:srgbClr val="F4A14B"/>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FE5D6F12-0077-C77B-702A-BA0AA07FB41A}"/>
              </a:ext>
            </a:extLst>
          </p:cNvPr>
          <p:cNvCxnSpPr/>
          <p:nvPr/>
        </p:nvCxnSpPr>
        <p:spPr>
          <a:xfrm>
            <a:off x="5388854" y="2978853"/>
            <a:ext cx="0" cy="198120"/>
          </a:xfrm>
          <a:prstGeom prst="line">
            <a:avLst/>
          </a:prstGeom>
          <a:ln>
            <a:solidFill>
              <a:srgbClr val="F4AC6C"/>
            </a:solidFill>
          </a:ln>
        </p:spPr>
        <p:style>
          <a:lnRef idx="2">
            <a:schemeClr val="accent1"/>
          </a:lnRef>
          <a:fillRef idx="0">
            <a:schemeClr val="accent1"/>
          </a:fillRef>
          <a:effectRef idx="1">
            <a:schemeClr val="accent1"/>
          </a:effectRef>
          <a:fontRef idx="minor">
            <a:schemeClr val="tx1"/>
          </a:fontRef>
        </p:style>
      </p:cxnSp>
      <p:sp>
        <p:nvSpPr>
          <p:cNvPr id="55" name="Arco 1063">
            <a:extLst>
              <a:ext uri="{FF2B5EF4-FFF2-40B4-BE49-F238E27FC236}">
                <a16:creationId xmlns:a16="http://schemas.microsoft.com/office/drawing/2014/main" id="{23799F41-9688-2212-C532-A9B532CA863D}"/>
              </a:ext>
            </a:extLst>
          </p:cNvPr>
          <p:cNvSpPr/>
          <p:nvPr/>
        </p:nvSpPr>
        <p:spPr>
          <a:xfrm>
            <a:off x="3903123" y="3272371"/>
            <a:ext cx="1802422" cy="1714500"/>
          </a:xfrm>
          <a:prstGeom prst="arc">
            <a:avLst>
              <a:gd name="adj1" fmla="val 1203585"/>
              <a:gd name="adj2" fmla="val 6267919"/>
            </a:avLst>
          </a:prstGeom>
          <a:ln w="57150">
            <a:gradFill flip="none" rotWithShape="1">
              <a:gsLst>
                <a:gs pos="43000">
                  <a:srgbClr val="F4AC6C"/>
                </a:gs>
                <a:gs pos="88000">
                  <a:srgbClr val="F48800"/>
                </a:gs>
              </a:gsLst>
              <a:lin ang="10800000" scaled="1"/>
              <a:tileRect/>
            </a:gradFill>
            <a:prstDash val="sysDash"/>
            <a:headEnd type="triangle"/>
            <a:tailEnd type="non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it-IT"/>
          </a:p>
        </p:txBody>
      </p:sp>
      <p:cxnSp>
        <p:nvCxnSpPr>
          <p:cNvPr id="60" name="Straight Connector 59">
            <a:extLst>
              <a:ext uri="{FF2B5EF4-FFF2-40B4-BE49-F238E27FC236}">
                <a16:creationId xmlns:a16="http://schemas.microsoft.com/office/drawing/2014/main" id="{BA054A07-AFB7-5610-1A7A-9BC1A983D9E0}"/>
              </a:ext>
            </a:extLst>
          </p:cNvPr>
          <p:cNvCxnSpPr/>
          <p:nvPr/>
        </p:nvCxnSpPr>
        <p:spPr>
          <a:xfrm>
            <a:off x="5388854" y="4788751"/>
            <a:ext cx="0" cy="198120"/>
          </a:xfrm>
          <a:prstGeom prst="line">
            <a:avLst/>
          </a:prstGeom>
          <a:ln>
            <a:solidFill>
              <a:srgbClr val="F4AC6C"/>
            </a:solidFill>
          </a:ln>
        </p:spPr>
        <p:style>
          <a:lnRef idx="2">
            <a:schemeClr val="accent1"/>
          </a:lnRef>
          <a:fillRef idx="0">
            <a:schemeClr val="accent1"/>
          </a:fillRef>
          <a:effectRef idx="1">
            <a:schemeClr val="accent1"/>
          </a:effectRef>
          <a:fontRef idx="minor">
            <a:schemeClr val="tx1"/>
          </a:fontRef>
        </p:style>
      </p:cxnSp>
      <p:grpSp>
        <p:nvGrpSpPr>
          <p:cNvPr id="1030" name="Group 1029">
            <a:extLst>
              <a:ext uri="{FF2B5EF4-FFF2-40B4-BE49-F238E27FC236}">
                <a16:creationId xmlns:a16="http://schemas.microsoft.com/office/drawing/2014/main" id="{45E99E7F-758B-8B07-E9E7-499DEE9EDAEC}"/>
              </a:ext>
            </a:extLst>
          </p:cNvPr>
          <p:cNvGrpSpPr/>
          <p:nvPr/>
        </p:nvGrpSpPr>
        <p:grpSpPr>
          <a:xfrm>
            <a:off x="3013867" y="4609109"/>
            <a:ext cx="702000" cy="702000"/>
            <a:chOff x="3013867" y="4609109"/>
            <a:chExt cx="702000" cy="702000"/>
          </a:xfrm>
        </p:grpSpPr>
        <p:sp>
          <p:nvSpPr>
            <p:cNvPr id="43" name="Ovale 8">
              <a:extLst>
                <a:ext uri="{FF2B5EF4-FFF2-40B4-BE49-F238E27FC236}">
                  <a16:creationId xmlns:a16="http://schemas.microsoft.com/office/drawing/2014/main" id="{C2B4978B-42F4-76EF-EDAF-1C4495CB68B7}"/>
                </a:ext>
              </a:extLst>
            </p:cNvPr>
            <p:cNvSpPr/>
            <p:nvPr/>
          </p:nvSpPr>
          <p:spPr>
            <a:xfrm>
              <a:off x="3013867" y="4609109"/>
              <a:ext cx="702000" cy="702000"/>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24" name="Group 1023">
              <a:extLst>
                <a:ext uri="{FF2B5EF4-FFF2-40B4-BE49-F238E27FC236}">
                  <a16:creationId xmlns:a16="http://schemas.microsoft.com/office/drawing/2014/main" id="{2DE87D65-8907-5ABD-D4E4-7137F2DEA0BA}"/>
                </a:ext>
              </a:extLst>
            </p:cNvPr>
            <p:cNvGrpSpPr>
              <a:grpSpLocks noChangeAspect="1"/>
            </p:cNvGrpSpPr>
            <p:nvPr/>
          </p:nvGrpSpPr>
          <p:grpSpPr>
            <a:xfrm rot="20553819" flipH="1">
              <a:off x="3111860" y="4759722"/>
              <a:ext cx="435479" cy="310541"/>
              <a:chOff x="7007140" y="2557821"/>
              <a:chExt cx="693236" cy="494348"/>
            </a:xfrm>
            <a:solidFill>
              <a:schemeClr val="accent1">
                <a:lumMod val="75000"/>
              </a:schemeClr>
            </a:solidFill>
          </p:grpSpPr>
          <p:sp>
            <p:nvSpPr>
              <p:cNvPr id="1026" name="Freeform: Shape 38">
                <a:extLst>
                  <a:ext uri="{FF2B5EF4-FFF2-40B4-BE49-F238E27FC236}">
                    <a16:creationId xmlns:a16="http://schemas.microsoft.com/office/drawing/2014/main" id="{08BEBCC0-77DB-85E7-CB61-C67098BF763E}"/>
                  </a:ext>
                </a:extLst>
              </p:cNvPr>
              <p:cNvSpPr/>
              <p:nvPr/>
            </p:nvSpPr>
            <p:spPr>
              <a:xfrm>
                <a:off x="7007140" y="2960905"/>
                <a:ext cx="128824" cy="91264"/>
              </a:xfrm>
              <a:custGeom>
                <a:avLst/>
                <a:gdLst>
                  <a:gd name="connsiteX0" fmla="*/ 0 w 128824"/>
                  <a:gd name="connsiteY0" fmla="*/ 0 h 91264"/>
                  <a:gd name="connsiteX1" fmla="*/ 128825 w 128824"/>
                  <a:gd name="connsiteY1" fmla="*/ 0 h 91264"/>
                  <a:gd name="connsiteX2" fmla="*/ 128825 w 128824"/>
                  <a:gd name="connsiteY2" fmla="*/ 91264 h 91264"/>
                  <a:gd name="connsiteX3" fmla="*/ 0 w 128824"/>
                  <a:gd name="connsiteY3" fmla="*/ 91264 h 91264"/>
                </a:gdLst>
                <a:ahLst/>
                <a:cxnLst>
                  <a:cxn ang="0">
                    <a:pos x="connsiteX0" y="connsiteY0"/>
                  </a:cxn>
                  <a:cxn ang="0">
                    <a:pos x="connsiteX1" y="connsiteY1"/>
                  </a:cxn>
                  <a:cxn ang="0">
                    <a:pos x="connsiteX2" y="connsiteY2"/>
                  </a:cxn>
                  <a:cxn ang="0">
                    <a:pos x="connsiteX3" y="connsiteY3"/>
                  </a:cxn>
                </a:cxnLst>
                <a:rect l="l" t="t" r="r" b="b"/>
                <a:pathLst>
                  <a:path w="128824" h="91264">
                    <a:moveTo>
                      <a:pt x="0" y="0"/>
                    </a:moveTo>
                    <a:lnTo>
                      <a:pt x="128825" y="0"/>
                    </a:lnTo>
                    <a:lnTo>
                      <a:pt x="128825" y="91264"/>
                    </a:lnTo>
                    <a:lnTo>
                      <a:pt x="0" y="91264"/>
                    </a:lnTo>
                    <a:close/>
                  </a:path>
                </a:pathLst>
              </a:custGeom>
              <a:grpFill/>
              <a:ln w="803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027" name="Freeform: Shape 39">
                <a:extLst>
                  <a:ext uri="{FF2B5EF4-FFF2-40B4-BE49-F238E27FC236}">
                    <a16:creationId xmlns:a16="http://schemas.microsoft.com/office/drawing/2014/main" id="{C1DA4E30-3902-BBC7-2AC9-BD0BE58F3C2D}"/>
                  </a:ext>
                </a:extLst>
              </p:cNvPr>
              <p:cNvSpPr/>
              <p:nvPr/>
            </p:nvSpPr>
            <p:spPr>
              <a:xfrm>
                <a:off x="7168171" y="2960905"/>
                <a:ext cx="450885" cy="91264"/>
              </a:xfrm>
              <a:custGeom>
                <a:avLst/>
                <a:gdLst>
                  <a:gd name="connsiteX0" fmla="*/ 0 w 450885"/>
                  <a:gd name="connsiteY0" fmla="*/ 0 h 91264"/>
                  <a:gd name="connsiteX1" fmla="*/ 450886 w 450885"/>
                  <a:gd name="connsiteY1" fmla="*/ 0 h 91264"/>
                  <a:gd name="connsiteX2" fmla="*/ 450886 w 450885"/>
                  <a:gd name="connsiteY2" fmla="*/ 91264 h 91264"/>
                  <a:gd name="connsiteX3" fmla="*/ 0 w 450885"/>
                  <a:gd name="connsiteY3" fmla="*/ 91264 h 91264"/>
                </a:gdLst>
                <a:ahLst/>
                <a:cxnLst>
                  <a:cxn ang="0">
                    <a:pos x="connsiteX0" y="connsiteY0"/>
                  </a:cxn>
                  <a:cxn ang="0">
                    <a:pos x="connsiteX1" y="connsiteY1"/>
                  </a:cxn>
                  <a:cxn ang="0">
                    <a:pos x="connsiteX2" y="connsiteY2"/>
                  </a:cxn>
                  <a:cxn ang="0">
                    <a:pos x="connsiteX3" y="connsiteY3"/>
                  </a:cxn>
                </a:cxnLst>
                <a:rect l="l" t="t" r="r" b="b"/>
                <a:pathLst>
                  <a:path w="450885" h="91264">
                    <a:moveTo>
                      <a:pt x="0" y="0"/>
                    </a:moveTo>
                    <a:lnTo>
                      <a:pt x="450886" y="0"/>
                    </a:lnTo>
                    <a:lnTo>
                      <a:pt x="450886" y="91264"/>
                    </a:lnTo>
                    <a:lnTo>
                      <a:pt x="0" y="91264"/>
                    </a:lnTo>
                    <a:close/>
                  </a:path>
                </a:pathLst>
              </a:custGeom>
              <a:grpFill/>
              <a:ln w="803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028" name="Freeform: Shape 40">
                <a:extLst>
                  <a:ext uri="{FF2B5EF4-FFF2-40B4-BE49-F238E27FC236}">
                    <a16:creationId xmlns:a16="http://schemas.microsoft.com/office/drawing/2014/main" id="{0C3A5D69-CF46-832C-0965-FEA88F62E20D}"/>
                  </a:ext>
                </a:extLst>
              </p:cNvPr>
              <p:cNvSpPr/>
              <p:nvPr/>
            </p:nvSpPr>
            <p:spPr>
              <a:xfrm>
                <a:off x="7280892" y="2557821"/>
                <a:ext cx="419484" cy="380267"/>
              </a:xfrm>
              <a:custGeom>
                <a:avLst/>
                <a:gdLst>
                  <a:gd name="connsiteX0" fmla="*/ 418680 w 419484"/>
                  <a:gd name="connsiteY0" fmla="*/ 319424 h 380267"/>
                  <a:gd name="connsiteX1" fmla="*/ 418680 w 419484"/>
                  <a:gd name="connsiteY1" fmla="*/ 319424 h 380267"/>
                  <a:gd name="connsiteX2" fmla="*/ 418680 w 419484"/>
                  <a:gd name="connsiteY2" fmla="*/ 319424 h 380267"/>
                  <a:gd name="connsiteX3" fmla="*/ 417874 w 419484"/>
                  <a:gd name="connsiteY3" fmla="*/ 309538 h 380267"/>
                  <a:gd name="connsiteX4" fmla="*/ 417874 w 419484"/>
                  <a:gd name="connsiteY4" fmla="*/ 308777 h 380267"/>
                  <a:gd name="connsiteX5" fmla="*/ 417069 w 419484"/>
                  <a:gd name="connsiteY5" fmla="*/ 301172 h 380267"/>
                  <a:gd name="connsiteX6" fmla="*/ 314010 w 419484"/>
                  <a:gd name="connsiteY6" fmla="*/ 220555 h 380267"/>
                  <a:gd name="connsiteX7" fmla="*/ 289855 w 419484"/>
                  <a:gd name="connsiteY7" fmla="*/ 197739 h 380267"/>
                  <a:gd name="connsiteX8" fmla="*/ 289855 w 419484"/>
                  <a:gd name="connsiteY8" fmla="*/ 197739 h 380267"/>
                  <a:gd name="connsiteX9" fmla="*/ 289855 w 419484"/>
                  <a:gd name="connsiteY9" fmla="*/ 197739 h 380267"/>
                  <a:gd name="connsiteX10" fmla="*/ 289855 w 419484"/>
                  <a:gd name="connsiteY10" fmla="*/ 197739 h 380267"/>
                  <a:gd name="connsiteX11" fmla="*/ 289855 w 419484"/>
                  <a:gd name="connsiteY11" fmla="*/ 190134 h 380267"/>
                  <a:gd name="connsiteX12" fmla="*/ 209340 w 419484"/>
                  <a:gd name="connsiteY12" fmla="*/ 114080 h 380267"/>
                  <a:gd name="connsiteX13" fmla="*/ 185185 w 419484"/>
                  <a:gd name="connsiteY13" fmla="*/ 91264 h 380267"/>
                  <a:gd name="connsiteX14" fmla="*/ 92593 w 419484"/>
                  <a:gd name="connsiteY14" fmla="*/ 0 h 380267"/>
                  <a:gd name="connsiteX15" fmla="*/ 0 w 419484"/>
                  <a:gd name="connsiteY15" fmla="*/ 91264 h 380267"/>
                  <a:gd name="connsiteX16" fmla="*/ 51530 w 419484"/>
                  <a:gd name="connsiteY16" fmla="*/ 172641 h 380267"/>
                  <a:gd name="connsiteX17" fmla="*/ 49114 w 419484"/>
                  <a:gd name="connsiteY17" fmla="*/ 190894 h 380267"/>
                  <a:gd name="connsiteX18" fmla="*/ 125604 w 419484"/>
                  <a:gd name="connsiteY18" fmla="*/ 266187 h 380267"/>
                  <a:gd name="connsiteX19" fmla="*/ 173108 w 419484"/>
                  <a:gd name="connsiteY19" fmla="*/ 250216 h 380267"/>
                  <a:gd name="connsiteX20" fmla="*/ 242351 w 419484"/>
                  <a:gd name="connsiteY20" fmla="*/ 281398 h 380267"/>
                  <a:gd name="connsiteX21" fmla="*/ 330918 w 419484"/>
                  <a:gd name="connsiteY21" fmla="*/ 281398 h 380267"/>
                  <a:gd name="connsiteX22" fmla="*/ 371176 w 419484"/>
                  <a:gd name="connsiteY22" fmla="*/ 319424 h 380267"/>
                  <a:gd name="connsiteX23" fmla="*/ 371176 w 419484"/>
                  <a:gd name="connsiteY23" fmla="*/ 380267 h 380267"/>
                  <a:gd name="connsiteX24" fmla="*/ 419485 w 419484"/>
                  <a:gd name="connsiteY24" fmla="*/ 380267 h 380267"/>
                  <a:gd name="connsiteX25" fmla="*/ 418680 w 419484"/>
                  <a:gd name="connsiteY25" fmla="*/ 319424 h 38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19484" h="380267">
                    <a:moveTo>
                      <a:pt x="418680" y="319424"/>
                    </a:moveTo>
                    <a:lnTo>
                      <a:pt x="418680" y="319424"/>
                    </a:lnTo>
                    <a:cubicBezTo>
                      <a:pt x="418680" y="319424"/>
                      <a:pt x="418680" y="318664"/>
                      <a:pt x="418680" y="319424"/>
                    </a:cubicBezTo>
                    <a:cubicBezTo>
                      <a:pt x="418680" y="315622"/>
                      <a:pt x="418680" y="312580"/>
                      <a:pt x="417874" y="309538"/>
                    </a:cubicBezTo>
                    <a:cubicBezTo>
                      <a:pt x="417874" y="309538"/>
                      <a:pt x="417874" y="309538"/>
                      <a:pt x="417874" y="308777"/>
                    </a:cubicBezTo>
                    <a:cubicBezTo>
                      <a:pt x="417874" y="306495"/>
                      <a:pt x="417069" y="303453"/>
                      <a:pt x="417069" y="301172"/>
                    </a:cubicBezTo>
                    <a:cubicBezTo>
                      <a:pt x="408213" y="255540"/>
                      <a:pt x="365540" y="220555"/>
                      <a:pt x="314010" y="220555"/>
                    </a:cubicBezTo>
                    <a:cubicBezTo>
                      <a:pt x="300322" y="220555"/>
                      <a:pt x="289855" y="210668"/>
                      <a:pt x="289855" y="197739"/>
                    </a:cubicBezTo>
                    <a:lnTo>
                      <a:pt x="289855" y="197739"/>
                    </a:lnTo>
                    <a:cubicBezTo>
                      <a:pt x="289855" y="197739"/>
                      <a:pt x="289855" y="197739"/>
                      <a:pt x="289855" y="197739"/>
                    </a:cubicBezTo>
                    <a:lnTo>
                      <a:pt x="289855" y="197739"/>
                    </a:lnTo>
                    <a:lnTo>
                      <a:pt x="289855" y="190134"/>
                    </a:lnTo>
                    <a:cubicBezTo>
                      <a:pt x="289855" y="148304"/>
                      <a:pt x="253623" y="114080"/>
                      <a:pt x="209340" y="114080"/>
                    </a:cubicBezTo>
                    <a:cubicBezTo>
                      <a:pt x="195652" y="114080"/>
                      <a:pt x="185185" y="104193"/>
                      <a:pt x="185185" y="91264"/>
                    </a:cubicBezTo>
                    <a:cubicBezTo>
                      <a:pt x="185185" y="41069"/>
                      <a:pt x="144122" y="0"/>
                      <a:pt x="92593" y="0"/>
                    </a:cubicBezTo>
                    <a:cubicBezTo>
                      <a:pt x="41063" y="0"/>
                      <a:pt x="0" y="41069"/>
                      <a:pt x="0" y="91264"/>
                    </a:cubicBezTo>
                    <a:cubicBezTo>
                      <a:pt x="0" y="127009"/>
                      <a:pt x="20934" y="158191"/>
                      <a:pt x="51530" y="172641"/>
                    </a:cubicBezTo>
                    <a:cubicBezTo>
                      <a:pt x="49920" y="178726"/>
                      <a:pt x="49114" y="184810"/>
                      <a:pt x="49114" y="190894"/>
                    </a:cubicBezTo>
                    <a:cubicBezTo>
                      <a:pt x="49114" y="232724"/>
                      <a:pt x="82931" y="266187"/>
                      <a:pt x="125604" y="266187"/>
                    </a:cubicBezTo>
                    <a:cubicBezTo>
                      <a:pt x="143317" y="266187"/>
                      <a:pt x="160225" y="260103"/>
                      <a:pt x="173108" y="250216"/>
                    </a:cubicBezTo>
                    <a:cubicBezTo>
                      <a:pt x="189211" y="269229"/>
                      <a:pt x="214171" y="281398"/>
                      <a:pt x="242351" y="281398"/>
                    </a:cubicBezTo>
                    <a:lnTo>
                      <a:pt x="330918" y="281398"/>
                    </a:lnTo>
                    <a:cubicBezTo>
                      <a:pt x="353462" y="281398"/>
                      <a:pt x="371176" y="298129"/>
                      <a:pt x="371176" y="319424"/>
                    </a:cubicBezTo>
                    <a:lnTo>
                      <a:pt x="371176" y="380267"/>
                    </a:lnTo>
                    <a:lnTo>
                      <a:pt x="419485" y="380267"/>
                    </a:lnTo>
                    <a:lnTo>
                      <a:pt x="418680" y="319424"/>
                    </a:lnTo>
                    <a:close/>
                  </a:path>
                </a:pathLst>
              </a:custGeom>
              <a:grpFill/>
              <a:ln w="803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029" name="Freeform: Shape 41">
                <a:extLst>
                  <a:ext uri="{FF2B5EF4-FFF2-40B4-BE49-F238E27FC236}">
                    <a16:creationId xmlns:a16="http://schemas.microsoft.com/office/drawing/2014/main" id="{A3E9CD44-8D8F-04D6-D5DD-B711D20B6B41}"/>
                  </a:ext>
                </a:extLst>
              </p:cNvPr>
              <p:cNvSpPr/>
              <p:nvPr/>
            </p:nvSpPr>
            <p:spPr>
              <a:xfrm>
                <a:off x="7651263" y="2960905"/>
                <a:ext cx="48309" cy="91264"/>
              </a:xfrm>
              <a:custGeom>
                <a:avLst/>
                <a:gdLst>
                  <a:gd name="connsiteX0" fmla="*/ 0 w 48309"/>
                  <a:gd name="connsiteY0" fmla="*/ 0 h 91264"/>
                  <a:gd name="connsiteX1" fmla="*/ 48309 w 48309"/>
                  <a:gd name="connsiteY1" fmla="*/ 0 h 91264"/>
                  <a:gd name="connsiteX2" fmla="*/ 48309 w 48309"/>
                  <a:gd name="connsiteY2" fmla="*/ 91264 h 91264"/>
                  <a:gd name="connsiteX3" fmla="*/ 0 w 48309"/>
                  <a:gd name="connsiteY3" fmla="*/ 91264 h 91264"/>
                </a:gdLst>
                <a:ahLst/>
                <a:cxnLst>
                  <a:cxn ang="0">
                    <a:pos x="connsiteX0" y="connsiteY0"/>
                  </a:cxn>
                  <a:cxn ang="0">
                    <a:pos x="connsiteX1" y="connsiteY1"/>
                  </a:cxn>
                  <a:cxn ang="0">
                    <a:pos x="connsiteX2" y="connsiteY2"/>
                  </a:cxn>
                  <a:cxn ang="0">
                    <a:pos x="connsiteX3" y="connsiteY3"/>
                  </a:cxn>
                </a:cxnLst>
                <a:rect l="l" t="t" r="r" b="b"/>
                <a:pathLst>
                  <a:path w="48309" h="91264">
                    <a:moveTo>
                      <a:pt x="0" y="0"/>
                    </a:moveTo>
                    <a:lnTo>
                      <a:pt x="48309" y="0"/>
                    </a:lnTo>
                    <a:lnTo>
                      <a:pt x="48309" y="91264"/>
                    </a:lnTo>
                    <a:lnTo>
                      <a:pt x="0" y="91264"/>
                    </a:lnTo>
                    <a:close/>
                  </a:path>
                </a:pathLst>
              </a:custGeom>
              <a:grpFill/>
              <a:ln w="803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6750835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104">
            <a:extLst>
              <a:ext uri="{FF2B5EF4-FFF2-40B4-BE49-F238E27FC236}">
                <a16:creationId xmlns:a16="http://schemas.microsoft.com/office/drawing/2014/main" id="{056D03E4-32E5-EF5F-979B-BF42784B81B4}"/>
              </a:ext>
            </a:extLst>
          </p:cNvPr>
          <p:cNvSpPr/>
          <p:nvPr/>
        </p:nvSpPr>
        <p:spPr>
          <a:xfrm rot="5400000">
            <a:off x="5844189" y="-844029"/>
            <a:ext cx="504119" cy="6990858"/>
          </a:xfrm>
          <a:prstGeom prst="rect">
            <a:avLst/>
          </a:prstGeom>
          <a:gradFill flip="none" rotWithShape="1">
            <a:gsLst>
              <a:gs pos="6000">
                <a:schemeClr val="accent2">
                  <a:lumMod val="20000"/>
                  <a:lumOff val="80000"/>
                </a:schemeClr>
              </a:gs>
              <a:gs pos="69000">
                <a:schemeClr val="accent4">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7" name="Figura a mano libera 106">
            <a:extLst>
              <a:ext uri="{FF2B5EF4-FFF2-40B4-BE49-F238E27FC236}">
                <a16:creationId xmlns:a16="http://schemas.microsoft.com/office/drawing/2014/main" id="{B1BA2209-15A4-252D-043E-FB20507359F9}"/>
              </a:ext>
            </a:extLst>
          </p:cNvPr>
          <p:cNvSpPr/>
          <p:nvPr/>
        </p:nvSpPr>
        <p:spPr>
          <a:xfrm flipH="1">
            <a:off x="2590799" y="2380003"/>
            <a:ext cx="2461067" cy="322208"/>
          </a:xfrm>
          <a:custGeom>
            <a:avLst/>
            <a:gdLst>
              <a:gd name="connsiteX0" fmla="*/ 0 w 1594625"/>
              <a:gd name="connsiteY0" fmla="*/ 0 h 524107"/>
              <a:gd name="connsiteX1" fmla="*/ 1594625 w 1594625"/>
              <a:gd name="connsiteY1" fmla="*/ 0 h 524107"/>
              <a:gd name="connsiteX2" fmla="*/ 1594625 w 1594625"/>
              <a:gd name="connsiteY2" fmla="*/ 524107 h 524107"/>
            </a:gdLst>
            <a:ahLst/>
            <a:cxnLst>
              <a:cxn ang="0">
                <a:pos x="connsiteX0" y="connsiteY0"/>
              </a:cxn>
              <a:cxn ang="0">
                <a:pos x="connsiteX1" y="connsiteY1"/>
              </a:cxn>
              <a:cxn ang="0">
                <a:pos x="connsiteX2" y="connsiteY2"/>
              </a:cxn>
            </a:cxnLst>
            <a:rect l="l" t="t" r="r" b="b"/>
            <a:pathLst>
              <a:path w="1594625" h="524107">
                <a:moveTo>
                  <a:pt x="0" y="0"/>
                </a:moveTo>
                <a:lnTo>
                  <a:pt x="1594625" y="0"/>
                </a:lnTo>
                <a:lnTo>
                  <a:pt x="1594625" y="524107"/>
                </a:lnTo>
              </a:path>
            </a:pathLst>
          </a:cu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4" name="Rectangle 223">
            <a:extLst>
              <a:ext uri="{FF2B5EF4-FFF2-40B4-BE49-F238E27FC236}">
                <a16:creationId xmlns:a16="http://schemas.microsoft.com/office/drawing/2014/main" id="{738EC656-7ED3-1A6B-68E1-F52D0084EB1B}"/>
              </a:ext>
            </a:extLst>
          </p:cNvPr>
          <p:cNvSpPr/>
          <p:nvPr/>
        </p:nvSpPr>
        <p:spPr>
          <a:xfrm>
            <a:off x="3902149" y="6291042"/>
            <a:ext cx="7513413" cy="4439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r" defTabSz="1218987"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3F4344"/>
              </a:solidFill>
              <a:effectLst/>
              <a:uLnTx/>
              <a:uFillTx/>
              <a:latin typeface="Arial"/>
              <a:ea typeface="+mn-ea"/>
              <a:cs typeface="Arial"/>
            </a:endParaRPr>
          </a:p>
        </p:txBody>
      </p:sp>
      <p:sp>
        <p:nvSpPr>
          <p:cNvPr id="3" name="Title 2">
            <a:extLst>
              <a:ext uri="{FF2B5EF4-FFF2-40B4-BE49-F238E27FC236}">
                <a16:creationId xmlns:a16="http://schemas.microsoft.com/office/drawing/2014/main" id="{445F6E20-8C53-0C3D-4A95-6D95991D032D}"/>
              </a:ext>
            </a:extLst>
          </p:cNvPr>
          <p:cNvSpPr>
            <a:spLocks noGrp="1"/>
          </p:cNvSpPr>
          <p:nvPr>
            <p:ph type="title"/>
          </p:nvPr>
        </p:nvSpPr>
        <p:spPr/>
        <p:txBody>
          <a:bodyPr/>
          <a:lstStyle/>
          <a:p>
            <a:r>
              <a:rPr lang="en-GB" dirty="0"/>
              <a:t>Viral RTIs are associated with asthma and COPD exacerbations</a:t>
            </a:r>
            <a:endParaRPr lang="en-GB" baseline="30000" dirty="0"/>
          </a:p>
        </p:txBody>
      </p:sp>
      <p:sp>
        <p:nvSpPr>
          <p:cNvPr id="5" name="Text Placeholder 4">
            <a:extLst>
              <a:ext uri="{FF2B5EF4-FFF2-40B4-BE49-F238E27FC236}">
                <a16:creationId xmlns:a16="http://schemas.microsoft.com/office/drawing/2014/main" id="{9C2C9FE3-1303-6A0D-4076-4472C16FEA29}"/>
              </a:ext>
            </a:extLst>
          </p:cNvPr>
          <p:cNvSpPr>
            <a:spLocks noGrp="1"/>
          </p:cNvSpPr>
          <p:nvPr>
            <p:ph type="body" sz="quarter" idx="20"/>
          </p:nvPr>
        </p:nvSpPr>
        <p:spPr/>
        <p:txBody>
          <a:bodyPr/>
          <a:lstStyle/>
          <a:p>
            <a:r>
              <a:rPr lang="en-US" dirty="0"/>
              <a:t>COPD, chronic obstructive pulmonary disease; RTI, respiratory tract infection.</a:t>
            </a:r>
          </a:p>
          <a:p>
            <a:r>
              <a:rPr lang="en-US" dirty="0"/>
              <a:t>1. </a:t>
            </a:r>
            <a:r>
              <a:rPr lang="en-US" dirty="0" err="1"/>
              <a:t>Adeli</a:t>
            </a:r>
            <a:r>
              <a:rPr lang="en-US" dirty="0"/>
              <a:t> M, et al. J Family Med Prim Care. 2019;8(9):2753-2759. 2. </a:t>
            </a:r>
            <a:r>
              <a:rPr lang="en-US" dirty="0" err="1"/>
              <a:t>Feddema</a:t>
            </a:r>
            <a:r>
              <a:rPr lang="en-US" dirty="0"/>
              <a:t> JJ, Claassen E. Respir Med. 2020;173:106020. 3. Chen X, et al. Ann </a:t>
            </a:r>
            <a:r>
              <a:rPr lang="en-US" dirty="0" err="1"/>
              <a:t>Thorac</a:t>
            </a:r>
            <a:r>
              <a:rPr lang="en-US" dirty="0"/>
              <a:t> Med. 2023;18(3):132-151.</a:t>
            </a:r>
            <a:br>
              <a:rPr lang="en-US" dirty="0"/>
            </a:br>
            <a:r>
              <a:rPr lang="en-US" dirty="0"/>
              <a:t>4. Papi A, et al. Am J Respir Crit Care Med. 2006;173(10):1114-1121. 5. </a:t>
            </a:r>
            <a:r>
              <a:rPr lang="en-US" dirty="0" err="1"/>
              <a:t>Seemungal</a:t>
            </a:r>
            <a:r>
              <a:rPr lang="en-US" dirty="0"/>
              <a:t> T, et al. Am J Respir Crit Care Med. 2001;164(9):1618-1623. 6. WHO Fact Sheets.</a:t>
            </a:r>
            <a:br>
              <a:rPr lang="en-US" dirty="0"/>
            </a:br>
            <a:r>
              <a:rPr lang="en-US" dirty="0"/>
              <a:t>The top 10 causes of death. Available at: https://www.who.int/en/news-room/fact-sheets/detail/the-top-10-causes-of-death. Accessed January 2025. </a:t>
            </a:r>
          </a:p>
        </p:txBody>
      </p:sp>
      <p:sp>
        <p:nvSpPr>
          <p:cNvPr id="9" name="Figura a mano libera 106">
            <a:extLst>
              <a:ext uri="{FF2B5EF4-FFF2-40B4-BE49-F238E27FC236}">
                <a16:creationId xmlns:a16="http://schemas.microsoft.com/office/drawing/2014/main" id="{E54F6CDB-1941-BEDB-37AE-DB7E4C84FBEC}"/>
              </a:ext>
            </a:extLst>
          </p:cNvPr>
          <p:cNvSpPr/>
          <p:nvPr/>
        </p:nvSpPr>
        <p:spPr>
          <a:xfrm>
            <a:off x="7153275" y="2380003"/>
            <a:ext cx="2461067" cy="322208"/>
          </a:xfrm>
          <a:custGeom>
            <a:avLst/>
            <a:gdLst>
              <a:gd name="connsiteX0" fmla="*/ 0 w 1594625"/>
              <a:gd name="connsiteY0" fmla="*/ 0 h 524107"/>
              <a:gd name="connsiteX1" fmla="*/ 1594625 w 1594625"/>
              <a:gd name="connsiteY1" fmla="*/ 0 h 524107"/>
              <a:gd name="connsiteX2" fmla="*/ 1594625 w 1594625"/>
              <a:gd name="connsiteY2" fmla="*/ 524107 h 524107"/>
            </a:gdLst>
            <a:ahLst/>
            <a:cxnLst>
              <a:cxn ang="0">
                <a:pos x="connsiteX0" y="connsiteY0"/>
              </a:cxn>
              <a:cxn ang="0">
                <a:pos x="connsiteX1" y="connsiteY1"/>
              </a:cxn>
              <a:cxn ang="0">
                <a:pos x="connsiteX2" y="connsiteY2"/>
              </a:cxn>
            </a:cxnLst>
            <a:rect l="l" t="t" r="r" b="b"/>
            <a:pathLst>
              <a:path w="1594625" h="524107">
                <a:moveTo>
                  <a:pt x="0" y="0"/>
                </a:moveTo>
                <a:lnTo>
                  <a:pt x="1594625" y="0"/>
                </a:lnTo>
                <a:lnTo>
                  <a:pt x="1594625" y="524107"/>
                </a:lnTo>
              </a:path>
            </a:pathLst>
          </a:cu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4" name="Group 13">
            <a:extLst>
              <a:ext uri="{FF2B5EF4-FFF2-40B4-BE49-F238E27FC236}">
                <a16:creationId xmlns:a16="http://schemas.microsoft.com/office/drawing/2014/main" id="{60572B79-97F2-2443-587A-1244BB06B76C}"/>
              </a:ext>
            </a:extLst>
          </p:cNvPr>
          <p:cNvGrpSpPr/>
          <p:nvPr/>
        </p:nvGrpSpPr>
        <p:grpSpPr>
          <a:xfrm>
            <a:off x="6700378" y="3144267"/>
            <a:ext cx="2234072" cy="2165704"/>
            <a:chOff x="5596401" y="2177341"/>
            <a:chExt cx="3144878" cy="3048638"/>
          </a:xfrm>
        </p:grpSpPr>
        <p:grpSp>
          <p:nvGrpSpPr>
            <p:cNvPr id="15" name="Gruppo 38">
              <a:extLst>
                <a:ext uri="{FF2B5EF4-FFF2-40B4-BE49-F238E27FC236}">
                  <a16:creationId xmlns:a16="http://schemas.microsoft.com/office/drawing/2014/main" id="{F5233FD0-802F-EFA7-AA90-B48A48C49A72}"/>
                </a:ext>
              </a:extLst>
            </p:cNvPr>
            <p:cNvGrpSpPr/>
            <p:nvPr/>
          </p:nvGrpSpPr>
          <p:grpSpPr>
            <a:xfrm>
              <a:off x="5596401" y="2545106"/>
              <a:ext cx="3144878" cy="2680873"/>
              <a:chOff x="7572337" y="3754853"/>
              <a:chExt cx="2893365" cy="2466470"/>
            </a:xfrm>
          </p:grpSpPr>
          <p:sp>
            <p:nvSpPr>
              <p:cNvPr id="20" name="Ovale 39">
                <a:extLst>
                  <a:ext uri="{FF2B5EF4-FFF2-40B4-BE49-F238E27FC236}">
                    <a16:creationId xmlns:a16="http://schemas.microsoft.com/office/drawing/2014/main" id="{B0C6EA5C-7036-1A43-CEFC-18F6DF23261D}"/>
                  </a:ext>
                </a:extLst>
              </p:cNvPr>
              <p:cNvSpPr/>
              <p:nvPr/>
            </p:nvSpPr>
            <p:spPr>
              <a:xfrm>
                <a:off x="7791478" y="3754853"/>
                <a:ext cx="2444789" cy="2444789"/>
              </a:xfrm>
              <a:prstGeom prst="ellipse">
                <a:avLst/>
              </a:prstGeom>
              <a:gradFill flip="none" rotWithShape="1">
                <a:gsLst>
                  <a:gs pos="0">
                    <a:schemeClr val="accent1">
                      <a:lumMod val="0"/>
                      <a:lumOff val="100000"/>
                    </a:schemeClr>
                  </a:gs>
                  <a:gs pos="63000">
                    <a:schemeClr val="accent1">
                      <a:lumMod val="0"/>
                      <a:lumOff val="100000"/>
                    </a:schemeClr>
                  </a:gs>
                  <a:gs pos="99000">
                    <a:schemeClr val="accent1">
                      <a:lumMod val="100000"/>
                    </a:schemeClr>
                  </a:gs>
                </a:gsLst>
                <a:path path="circle">
                  <a:fillToRect l="50000" t="-80000" r="50000" b="180000"/>
                </a:path>
                <a:tileRect/>
              </a:gradFill>
              <a:ln w="25400">
                <a:solidFill>
                  <a:schemeClr val="accent1"/>
                </a:solidFill>
                <a:prstDash val="solid"/>
              </a:ln>
              <a:effectLst>
                <a:outerShdw blurRad="342900" dist="38100" dir="2700000" algn="tl" rotWithShape="0">
                  <a:schemeClr val="accent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endParaRPr lang="en-GB" sz="3200" b="1" dirty="0">
                  <a:solidFill>
                    <a:schemeClr val="accent5">
                      <a:lumMod val="75000"/>
                    </a:schemeClr>
                  </a:solidFill>
                </a:endParaRPr>
              </a:p>
            </p:txBody>
          </p:sp>
          <p:sp>
            <p:nvSpPr>
              <p:cNvPr id="31" name="Ovale 40">
                <a:extLst>
                  <a:ext uri="{FF2B5EF4-FFF2-40B4-BE49-F238E27FC236}">
                    <a16:creationId xmlns:a16="http://schemas.microsoft.com/office/drawing/2014/main" id="{AE685DD2-E90B-B7C9-0A9B-791EED482725}"/>
                  </a:ext>
                </a:extLst>
              </p:cNvPr>
              <p:cNvSpPr/>
              <p:nvPr/>
            </p:nvSpPr>
            <p:spPr>
              <a:xfrm>
                <a:off x="7572337" y="3776534"/>
                <a:ext cx="2893365" cy="2444789"/>
              </a:xfrm>
              <a:prstGeom prst="ellipse">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80000"/>
                  </a:lnSpc>
                </a:pPr>
                <a:r>
                  <a:rPr lang="en-GB" sz="2000" b="1" dirty="0">
                    <a:solidFill>
                      <a:schemeClr val="accent1">
                        <a:lumMod val="75000"/>
                      </a:schemeClr>
                    </a:solidFill>
                  </a:rPr>
                  <a:t>COPD exacerbations</a:t>
                </a:r>
              </a:p>
            </p:txBody>
          </p:sp>
        </p:grpSp>
        <p:sp>
          <p:nvSpPr>
            <p:cNvPr id="19" name="Ovale 8">
              <a:extLst>
                <a:ext uri="{FF2B5EF4-FFF2-40B4-BE49-F238E27FC236}">
                  <a16:creationId xmlns:a16="http://schemas.microsoft.com/office/drawing/2014/main" id="{E9FFA887-5200-F871-7634-76045ECB7126}"/>
                </a:ext>
              </a:extLst>
            </p:cNvPr>
            <p:cNvSpPr/>
            <p:nvPr/>
          </p:nvSpPr>
          <p:spPr>
            <a:xfrm>
              <a:off x="6700149" y="2177341"/>
              <a:ext cx="926185" cy="926186"/>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endParaRPr lang="en-GB"/>
            </a:p>
          </p:txBody>
        </p:sp>
      </p:grpSp>
      <p:grpSp>
        <p:nvGrpSpPr>
          <p:cNvPr id="225" name="Group 224">
            <a:extLst>
              <a:ext uri="{FF2B5EF4-FFF2-40B4-BE49-F238E27FC236}">
                <a16:creationId xmlns:a16="http://schemas.microsoft.com/office/drawing/2014/main" id="{94A14967-B399-B0B6-5F8C-ADA3922E583B}"/>
              </a:ext>
            </a:extLst>
          </p:cNvPr>
          <p:cNvGrpSpPr/>
          <p:nvPr/>
        </p:nvGrpSpPr>
        <p:grpSpPr>
          <a:xfrm>
            <a:off x="3257552" y="3144267"/>
            <a:ext cx="2234072" cy="2165704"/>
            <a:chOff x="5596401" y="2177341"/>
            <a:chExt cx="3144878" cy="3048638"/>
          </a:xfrm>
        </p:grpSpPr>
        <p:grpSp>
          <p:nvGrpSpPr>
            <p:cNvPr id="226" name="Gruppo 38">
              <a:extLst>
                <a:ext uri="{FF2B5EF4-FFF2-40B4-BE49-F238E27FC236}">
                  <a16:creationId xmlns:a16="http://schemas.microsoft.com/office/drawing/2014/main" id="{A9DC65AA-56ED-A07A-DEEB-CEE3938F245E}"/>
                </a:ext>
              </a:extLst>
            </p:cNvPr>
            <p:cNvGrpSpPr/>
            <p:nvPr/>
          </p:nvGrpSpPr>
          <p:grpSpPr>
            <a:xfrm>
              <a:off x="5596401" y="2545106"/>
              <a:ext cx="3144878" cy="2680873"/>
              <a:chOff x="7572337" y="3754853"/>
              <a:chExt cx="2893365" cy="2466470"/>
            </a:xfrm>
          </p:grpSpPr>
          <p:sp>
            <p:nvSpPr>
              <p:cNvPr id="228" name="Ovale 39">
                <a:extLst>
                  <a:ext uri="{FF2B5EF4-FFF2-40B4-BE49-F238E27FC236}">
                    <a16:creationId xmlns:a16="http://schemas.microsoft.com/office/drawing/2014/main" id="{7EF4A5FA-AA15-CFE4-2DA3-70974D8CC03D}"/>
                  </a:ext>
                </a:extLst>
              </p:cNvPr>
              <p:cNvSpPr/>
              <p:nvPr/>
            </p:nvSpPr>
            <p:spPr>
              <a:xfrm>
                <a:off x="7791478" y="3754853"/>
                <a:ext cx="2444789" cy="2444789"/>
              </a:xfrm>
              <a:prstGeom prst="ellipse">
                <a:avLst/>
              </a:prstGeom>
              <a:gradFill flip="none" rotWithShape="1">
                <a:gsLst>
                  <a:gs pos="0">
                    <a:schemeClr val="accent1">
                      <a:lumMod val="0"/>
                      <a:lumOff val="100000"/>
                    </a:schemeClr>
                  </a:gs>
                  <a:gs pos="63000">
                    <a:schemeClr val="accent1">
                      <a:lumMod val="0"/>
                      <a:lumOff val="100000"/>
                    </a:schemeClr>
                  </a:gs>
                  <a:gs pos="99000">
                    <a:schemeClr val="accent1">
                      <a:lumMod val="100000"/>
                    </a:schemeClr>
                  </a:gs>
                </a:gsLst>
                <a:path path="circle">
                  <a:fillToRect l="50000" t="-80000" r="50000" b="180000"/>
                </a:path>
                <a:tileRect/>
              </a:gradFill>
              <a:ln w="25400">
                <a:solidFill>
                  <a:schemeClr val="accent1"/>
                </a:solidFill>
                <a:prstDash val="solid"/>
              </a:ln>
              <a:effectLst>
                <a:outerShdw blurRad="342900" dist="38100" dir="2700000" algn="tl" rotWithShape="0">
                  <a:schemeClr val="accent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endParaRPr lang="en-GB" sz="3200" b="1" dirty="0">
                  <a:solidFill>
                    <a:schemeClr val="accent5">
                      <a:lumMod val="75000"/>
                    </a:schemeClr>
                  </a:solidFill>
                </a:endParaRPr>
              </a:p>
            </p:txBody>
          </p:sp>
          <p:sp>
            <p:nvSpPr>
              <p:cNvPr id="229" name="Ovale 40">
                <a:extLst>
                  <a:ext uri="{FF2B5EF4-FFF2-40B4-BE49-F238E27FC236}">
                    <a16:creationId xmlns:a16="http://schemas.microsoft.com/office/drawing/2014/main" id="{2C03CBF1-09CD-490E-A7C8-F7EE64119E40}"/>
                  </a:ext>
                </a:extLst>
              </p:cNvPr>
              <p:cNvSpPr/>
              <p:nvPr/>
            </p:nvSpPr>
            <p:spPr>
              <a:xfrm>
                <a:off x="7572337" y="3776534"/>
                <a:ext cx="2893365" cy="2444789"/>
              </a:xfrm>
              <a:prstGeom prst="ellipse">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80000"/>
                  </a:lnSpc>
                </a:pPr>
                <a:r>
                  <a:rPr lang="en-GB" sz="2000" b="1" dirty="0">
                    <a:solidFill>
                      <a:schemeClr val="accent1">
                        <a:lumMod val="75000"/>
                      </a:schemeClr>
                    </a:solidFill>
                  </a:rPr>
                  <a:t>Asthma exacerbations</a:t>
                </a:r>
              </a:p>
            </p:txBody>
          </p:sp>
        </p:grpSp>
        <p:sp>
          <p:nvSpPr>
            <p:cNvPr id="227" name="Ovale 8">
              <a:extLst>
                <a:ext uri="{FF2B5EF4-FFF2-40B4-BE49-F238E27FC236}">
                  <a16:creationId xmlns:a16="http://schemas.microsoft.com/office/drawing/2014/main" id="{C5CD6ADB-4E36-4C74-DC4D-302E4E60A263}"/>
                </a:ext>
              </a:extLst>
            </p:cNvPr>
            <p:cNvSpPr/>
            <p:nvPr/>
          </p:nvSpPr>
          <p:spPr>
            <a:xfrm>
              <a:off x="6700149" y="2177341"/>
              <a:ext cx="926185" cy="926184"/>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endParaRPr lang="en-GB"/>
            </a:p>
          </p:txBody>
        </p:sp>
      </p:grpSp>
      <p:grpSp>
        <p:nvGrpSpPr>
          <p:cNvPr id="233" name="Gruppo 38">
            <a:extLst>
              <a:ext uri="{FF2B5EF4-FFF2-40B4-BE49-F238E27FC236}">
                <a16:creationId xmlns:a16="http://schemas.microsoft.com/office/drawing/2014/main" id="{28972305-D5B4-8453-E9BF-DA39EE6948EC}"/>
              </a:ext>
            </a:extLst>
          </p:cNvPr>
          <p:cNvGrpSpPr/>
          <p:nvPr/>
        </p:nvGrpSpPr>
        <p:grpSpPr>
          <a:xfrm>
            <a:off x="4722267" y="1690048"/>
            <a:ext cx="2738664" cy="2334592"/>
            <a:chOff x="7572337" y="3754853"/>
            <a:chExt cx="2893365" cy="2466470"/>
          </a:xfrm>
        </p:grpSpPr>
        <p:sp>
          <p:nvSpPr>
            <p:cNvPr id="235" name="Ovale 39">
              <a:extLst>
                <a:ext uri="{FF2B5EF4-FFF2-40B4-BE49-F238E27FC236}">
                  <a16:creationId xmlns:a16="http://schemas.microsoft.com/office/drawing/2014/main" id="{6138F535-67B1-59B5-88F4-0119478286FE}"/>
                </a:ext>
              </a:extLst>
            </p:cNvPr>
            <p:cNvSpPr/>
            <p:nvPr/>
          </p:nvSpPr>
          <p:spPr>
            <a:xfrm>
              <a:off x="7791478" y="3754853"/>
              <a:ext cx="2444789" cy="2444789"/>
            </a:xfrm>
            <a:prstGeom prst="ellipse">
              <a:avLst/>
            </a:prstGeom>
            <a:gradFill flip="none" rotWithShape="1">
              <a:gsLst>
                <a:gs pos="0">
                  <a:schemeClr val="accent1">
                    <a:lumMod val="0"/>
                    <a:lumOff val="100000"/>
                  </a:schemeClr>
                </a:gs>
                <a:gs pos="63000">
                  <a:schemeClr val="accent1">
                    <a:lumMod val="0"/>
                    <a:lumOff val="100000"/>
                  </a:schemeClr>
                </a:gs>
                <a:gs pos="99000">
                  <a:schemeClr val="accent2">
                    <a:lumMod val="60000"/>
                    <a:lumOff val="40000"/>
                  </a:schemeClr>
                </a:gs>
              </a:gsLst>
              <a:path path="circle">
                <a:fillToRect l="50000" t="-80000" r="50000" b="180000"/>
              </a:path>
              <a:tileRect/>
            </a:gradFill>
            <a:ln w="25400">
              <a:solidFill>
                <a:schemeClr val="accent2">
                  <a:lumMod val="60000"/>
                  <a:lumOff val="40000"/>
                </a:schemeClr>
              </a:solidFill>
              <a:prstDash val="sysDash"/>
            </a:ln>
            <a:effectLst>
              <a:outerShdw blurRad="342900" dist="38100" dir="2700000" algn="tl" rotWithShape="0">
                <a:schemeClr val="accent2">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endParaRPr lang="en-GB" sz="3200" b="1" dirty="0">
                <a:solidFill>
                  <a:schemeClr val="accent5">
                    <a:lumMod val="75000"/>
                  </a:schemeClr>
                </a:solidFill>
              </a:endParaRPr>
            </a:p>
          </p:txBody>
        </p:sp>
        <p:sp>
          <p:nvSpPr>
            <p:cNvPr id="236" name="Ovale 40">
              <a:extLst>
                <a:ext uri="{FF2B5EF4-FFF2-40B4-BE49-F238E27FC236}">
                  <a16:creationId xmlns:a16="http://schemas.microsoft.com/office/drawing/2014/main" id="{9768B71E-74DB-DDE6-32FE-EBBE29486A11}"/>
                </a:ext>
              </a:extLst>
            </p:cNvPr>
            <p:cNvSpPr/>
            <p:nvPr/>
          </p:nvSpPr>
          <p:spPr>
            <a:xfrm>
              <a:off x="7572337" y="3776534"/>
              <a:ext cx="2893365" cy="2444789"/>
            </a:xfrm>
            <a:prstGeom prst="ellipse">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80000"/>
                </a:lnSpc>
              </a:pPr>
              <a:r>
                <a:rPr lang="en-GB" sz="2800" b="1" dirty="0">
                  <a:solidFill>
                    <a:schemeClr val="accent2">
                      <a:lumMod val="75000"/>
                    </a:schemeClr>
                  </a:solidFill>
                </a:rPr>
                <a:t> </a:t>
              </a:r>
              <a:r>
                <a:rPr lang="en-GB" sz="2800" b="1" dirty="0">
                  <a:solidFill>
                    <a:schemeClr val="accent2"/>
                  </a:solidFill>
                </a:rPr>
                <a:t>Viral RTIs</a:t>
              </a:r>
            </a:p>
          </p:txBody>
        </p:sp>
      </p:grpSp>
      <p:sp>
        <p:nvSpPr>
          <p:cNvPr id="238" name="TextBox 237">
            <a:extLst>
              <a:ext uri="{FF2B5EF4-FFF2-40B4-BE49-F238E27FC236}">
                <a16:creationId xmlns:a16="http://schemas.microsoft.com/office/drawing/2014/main" id="{A3181B9D-CE71-7043-E8F8-D28D64EFD750}"/>
              </a:ext>
            </a:extLst>
          </p:cNvPr>
          <p:cNvSpPr txBox="1"/>
          <p:nvPr/>
        </p:nvSpPr>
        <p:spPr>
          <a:xfrm>
            <a:off x="9103658" y="3506288"/>
            <a:ext cx="2716868" cy="645048"/>
          </a:xfrm>
          <a:prstGeom prst="rect">
            <a:avLst/>
          </a:prstGeom>
          <a:noFill/>
        </p:spPr>
        <p:txBody>
          <a:bodyPr wrap="square" lIns="0" tIns="0" rIns="0" bIns="0">
            <a:spAutoFit/>
          </a:bodyPr>
          <a:lstStyle/>
          <a:p>
            <a:pPr>
              <a:lnSpc>
                <a:spcPct val="80000"/>
              </a:lnSpc>
              <a:spcBef>
                <a:spcPts val="300"/>
              </a:spcBef>
            </a:pPr>
            <a:r>
              <a:rPr lang="en-GB" sz="1600" dirty="0">
                <a:solidFill>
                  <a:schemeClr val="accent6"/>
                </a:solidFill>
              </a:rPr>
              <a:t>Viral infections </a:t>
            </a:r>
            <a:br>
              <a:rPr lang="en-GB" sz="1600" dirty="0">
                <a:solidFill>
                  <a:schemeClr val="accent6"/>
                </a:solidFill>
              </a:rPr>
            </a:br>
            <a:r>
              <a:rPr lang="en-GB" sz="1600" dirty="0">
                <a:solidFill>
                  <a:schemeClr val="accent6"/>
                </a:solidFill>
              </a:rPr>
              <a:t>are associated with </a:t>
            </a:r>
            <a:r>
              <a:rPr lang="en-GB" sz="2000" b="1" dirty="0">
                <a:solidFill>
                  <a:schemeClr val="accent2"/>
                </a:solidFill>
              </a:rPr>
              <a:t>≥40% </a:t>
            </a:r>
            <a:br>
              <a:rPr lang="en-GB" sz="2000" b="1" dirty="0">
                <a:solidFill>
                  <a:schemeClr val="accent1">
                    <a:lumMod val="75000"/>
                  </a:schemeClr>
                </a:solidFill>
              </a:rPr>
            </a:br>
            <a:r>
              <a:rPr lang="en-GB" sz="1600" dirty="0">
                <a:solidFill>
                  <a:schemeClr val="accent6"/>
                </a:solidFill>
              </a:rPr>
              <a:t>of exacerbations in COPD</a:t>
            </a:r>
            <a:r>
              <a:rPr lang="en-GB" sz="1600" baseline="30000" dirty="0">
                <a:solidFill>
                  <a:schemeClr val="accent6"/>
                </a:solidFill>
              </a:rPr>
              <a:t>4,5</a:t>
            </a:r>
          </a:p>
        </p:txBody>
      </p:sp>
      <p:sp>
        <p:nvSpPr>
          <p:cNvPr id="239" name="TextBox 238">
            <a:extLst>
              <a:ext uri="{FF2B5EF4-FFF2-40B4-BE49-F238E27FC236}">
                <a16:creationId xmlns:a16="http://schemas.microsoft.com/office/drawing/2014/main" id="{F1836229-2879-90FC-B493-4D6C22EB21F9}"/>
              </a:ext>
            </a:extLst>
          </p:cNvPr>
          <p:cNvSpPr txBox="1"/>
          <p:nvPr/>
        </p:nvSpPr>
        <p:spPr>
          <a:xfrm>
            <a:off x="9103658" y="4347663"/>
            <a:ext cx="2716868" cy="843308"/>
          </a:xfrm>
          <a:prstGeom prst="rect">
            <a:avLst/>
          </a:prstGeom>
          <a:noFill/>
        </p:spPr>
        <p:txBody>
          <a:bodyPr wrap="square" lIns="0" tIns="0" rIns="0" bIns="0">
            <a:spAutoFit/>
          </a:bodyPr>
          <a:lstStyle/>
          <a:p>
            <a:pPr>
              <a:lnSpc>
                <a:spcPct val="80000"/>
              </a:lnSpc>
              <a:spcBef>
                <a:spcPts val="300"/>
              </a:spcBef>
            </a:pPr>
            <a:r>
              <a:rPr lang="en-GB" sz="1600" dirty="0">
                <a:solidFill>
                  <a:schemeClr val="accent6"/>
                </a:solidFill>
              </a:rPr>
              <a:t>COPD was the fourth </a:t>
            </a:r>
            <a:br>
              <a:rPr lang="en-GB" sz="1600" dirty="0">
                <a:solidFill>
                  <a:schemeClr val="accent6"/>
                </a:solidFill>
              </a:rPr>
            </a:br>
            <a:r>
              <a:rPr lang="en-GB" sz="1600" dirty="0">
                <a:solidFill>
                  <a:schemeClr val="accent6"/>
                </a:solidFill>
              </a:rPr>
              <a:t>leading cause of death worldwide in 2021, responsible for </a:t>
            </a:r>
            <a:r>
              <a:rPr lang="en-GB" sz="2000" b="1" dirty="0">
                <a:solidFill>
                  <a:schemeClr val="accent2"/>
                </a:solidFill>
              </a:rPr>
              <a:t>5%</a:t>
            </a:r>
            <a:r>
              <a:rPr lang="en-GB" sz="2000" b="1" dirty="0">
                <a:solidFill>
                  <a:schemeClr val="accent1">
                    <a:lumMod val="75000"/>
                  </a:schemeClr>
                </a:solidFill>
              </a:rPr>
              <a:t> </a:t>
            </a:r>
            <a:r>
              <a:rPr lang="en-GB" sz="1600" dirty="0">
                <a:solidFill>
                  <a:schemeClr val="accent6"/>
                </a:solidFill>
              </a:rPr>
              <a:t>of total deaths</a:t>
            </a:r>
            <a:r>
              <a:rPr lang="en-GB" sz="1600" baseline="30000" dirty="0">
                <a:solidFill>
                  <a:schemeClr val="accent6"/>
                </a:solidFill>
              </a:rPr>
              <a:t>6</a:t>
            </a:r>
          </a:p>
        </p:txBody>
      </p:sp>
      <p:sp>
        <p:nvSpPr>
          <p:cNvPr id="240" name="Left Bracket 239">
            <a:extLst>
              <a:ext uri="{FF2B5EF4-FFF2-40B4-BE49-F238E27FC236}">
                <a16:creationId xmlns:a16="http://schemas.microsoft.com/office/drawing/2014/main" id="{52155126-B339-1237-95D1-F48FE7A38B60}"/>
              </a:ext>
            </a:extLst>
          </p:cNvPr>
          <p:cNvSpPr/>
          <p:nvPr/>
        </p:nvSpPr>
        <p:spPr>
          <a:xfrm>
            <a:off x="8949997" y="3356892"/>
            <a:ext cx="132815" cy="2012868"/>
          </a:xfrm>
          <a:prstGeom prst="leftBracket">
            <a:avLst>
              <a:gd name="adj" fmla="val 0"/>
            </a:avLst>
          </a:prstGeom>
          <a:noFill/>
          <a:ln w="28575">
            <a:solidFill>
              <a:srgbClr val="5290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41" name="TextBox 240">
            <a:extLst>
              <a:ext uri="{FF2B5EF4-FFF2-40B4-BE49-F238E27FC236}">
                <a16:creationId xmlns:a16="http://schemas.microsoft.com/office/drawing/2014/main" id="{41FB23C6-F91B-C4FA-8C81-2D90126848F1}"/>
              </a:ext>
            </a:extLst>
          </p:cNvPr>
          <p:cNvSpPr txBox="1"/>
          <p:nvPr/>
        </p:nvSpPr>
        <p:spPr>
          <a:xfrm>
            <a:off x="397808" y="3506288"/>
            <a:ext cx="2716868" cy="645048"/>
          </a:xfrm>
          <a:prstGeom prst="rect">
            <a:avLst/>
          </a:prstGeom>
          <a:noFill/>
        </p:spPr>
        <p:txBody>
          <a:bodyPr wrap="square" lIns="0" tIns="0" rIns="0" bIns="0">
            <a:spAutoFit/>
          </a:bodyPr>
          <a:lstStyle/>
          <a:p>
            <a:pPr algn="r">
              <a:lnSpc>
                <a:spcPct val="80000"/>
              </a:lnSpc>
              <a:spcBef>
                <a:spcPts val="300"/>
              </a:spcBef>
            </a:pPr>
            <a:r>
              <a:rPr lang="en-GB" sz="1600" dirty="0">
                <a:solidFill>
                  <a:schemeClr val="accent6"/>
                </a:solidFill>
              </a:rPr>
              <a:t>Up to </a:t>
            </a:r>
            <a:r>
              <a:rPr lang="en-GB" sz="2000" b="1" dirty="0">
                <a:solidFill>
                  <a:schemeClr val="accent2"/>
                </a:solidFill>
              </a:rPr>
              <a:t>60–70% </a:t>
            </a:r>
            <a:r>
              <a:rPr lang="en-GB" sz="1600" dirty="0">
                <a:solidFill>
                  <a:schemeClr val="accent6"/>
                </a:solidFill>
              </a:rPr>
              <a:t>of asthma exacerbations are associated </a:t>
            </a:r>
            <a:br>
              <a:rPr lang="en-GB" sz="1600" dirty="0">
                <a:solidFill>
                  <a:schemeClr val="accent6"/>
                </a:solidFill>
              </a:rPr>
            </a:br>
            <a:r>
              <a:rPr lang="en-GB" sz="1600" dirty="0">
                <a:solidFill>
                  <a:schemeClr val="accent6"/>
                </a:solidFill>
              </a:rPr>
              <a:t>with viral RTIs in children</a:t>
            </a:r>
            <a:r>
              <a:rPr lang="en-GB" sz="1600" baseline="30000" dirty="0">
                <a:solidFill>
                  <a:schemeClr val="accent6"/>
                </a:solidFill>
              </a:rPr>
              <a:t>1,2</a:t>
            </a:r>
          </a:p>
        </p:txBody>
      </p:sp>
      <p:sp>
        <p:nvSpPr>
          <p:cNvPr id="242" name="TextBox 241">
            <a:extLst>
              <a:ext uri="{FF2B5EF4-FFF2-40B4-BE49-F238E27FC236}">
                <a16:creationId xmlns:a16="http://schemas.microsoft.com/office/drawing/2014/main" id="{E659A6F4-6452-C02A-868B-F963612C02E2}"/>
              </a:ext>
            </a:extLst>
          </p:cNvPr>
          <p:cNvSpPr txBox="1"/>
          <p:nvPr/>
        </p:nvSpPr>
        <p:spPr>
          <a:xfrm>
            <a:off x="397808" y="4347663"/>
            <a:ext cx="2716868" cy="842025"/>
          </a:xfrm>
          <a:prstGeom prst="rect">
            <a:avLst/>
          </a:prstGeom>
          <a:noFill/>
        </p:spPr>
        <p:txBody>
          <a:bodyPr wrap="square" lIns="0" tIns="0" rIns="0" bIns="0">
            <a:spAutoFit/>
          </a:bodyPr>
          <a:lstStyle/>
          <a:p>
            <a:pPr algn="r">
              <a:lnSpc>
                <a:spcPct val="80000"/>
              </a:lnSpc>
              <a:spcBef>
                <a:spcPts val="300"/>
              </a:spcBef>
            </a:pPr>
            <a:r>
              <a:rPr lang="en-GB" sz="1600" dirty="0">
                <a:solidFill>
                  <a:schemeClr val="accent6"/>
                </a:solidFill>
              </a:rPr>
              <a:t>Viruses are associated </a:t>
            </a:r>
            <a:br>
              <a:rPr lang="en-GB" sz="1600" dirty="0">
                <a:solidFill>
                  <a:schemeClr val="accent6"/>
                </a:solidFill>
              </a:rPr>
            </a:br>
            <a:r>
              <a:rPr lang="en-GB" sz="1600" dirty="0">
                <a:solidFill>
                  <a:schemeClr val="accent6"/>
                </a:solidFill>
              </a:rPr>
              <a:t>with </a:t>
            </a:r>
            <a:r>
              <a:rPr lang="en-GB" sz="2000" b="1" dirty="0">
                <a:solidFill>
                  <a:schemeClr val="accent2"/>
                </a:solidFill>
              </a:rPr>
              <a:t>32–46%</a:t>
            </a:r>
            <a:r>
              <a:rPr lang="en-GB" sz="1600" b="1" dirty="0">
                <a:solidFill>
                  <a:schemeClr val="accent2"/>
                </a:solidFill>
              </a:rPr>
              <a:t> </a:t>
            </a:r>
            <a:r>
              <a:rPr lang="en-GB" sz="1600" dirty="0">
                <a:solidFill>
                  <a:schemeClr val="accent6"/>
                </a:solidFill>
              </a:rPr>
              <a:t>of major </a:t>
            </a:r>
            <a:br>
              <a:rPr lang="en-GB" sz="1600" dirty="0">
                <a:solidFill>
                  <a:schemeClr val="accent6"/>
                </a:solidFill>
              </a:rPr>
            </a:br>
            <a:r>
              <a:rPr lang="en-GB" sz="1600" dirty="0">
                <a:solidFill>
                  <a:schemeClr val="accent6"/>
                </a:solidFill>
              </a:rPr>
              <a:t>infection-associated asthma exacerbations in adults</a:t>
            </a:r>
            <a:r>
              <a:rPr lang="en-GB" sz="1600" baseline="30000" dirty="0">
                <a:solidFill>
                  <a:schemeClr val="accent6"/>
                </a:solidFill>
              </a:rPr>
              <a:t>3</a:t>
            </a:r>
          </a:p>
        </p:txBody>
      </p:sp>
      <p:sp>
        <p:nvSpPr>
          <p:cNvPr id="243" name="Left Bracket 242">
            <a:extLst>
              <a:ext uri="{FF2B5EF4-FFF2-40B4-BE49-F238E27FC236}">
                <a16:creationId xmlns:a16="http://schemas.microsoft.com/office/drawing/2014/main" id="{EB718C20-8553-B07E-623C-DB182CD89D63}"/>
              </a:ext>
            </a:extLst>
          </p:cNvPr>
          <p:cNvSpPr/>
          <p:nvPr/>
        </p:nvSpPr>
        <p:spPr>
          <a:xfrm flipH="1">
            <a:off x="3120697" y="3356892"/>
            <a:ext cx="132815" cy="2012868"/>
          </a:xfrm>
          <a:prstGeom prst="leftBracket">
            <a:avLst>
              <a:gd name="adj" fmla="val 0"/>
            </a:avLst>
          </a:prstGeom>
          <a:noFill/>
          <a:ln w="28575">
            <a:solidFill>
              <a:srgbClr val="5290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pic>
        <p:nvPicPr>
          <p:cNvPr id="254" name="Graphic 253" descr="Lungs with solid fill">
            <a:extLst>
              <a:ext uri="{FF2B5EF4-FFF2-40B4-BE49-F238E27FC236}">
                <a16:creationId xmlns:a16="http://schemas.microsoft.com/office/drawing/2014/main" id="{CFD2D8B1-3FC4-D6F5-8A07-5C65CD0BBCA8}"/>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559893" y="3198061"/>
            <a:ext cx="501432" cy="501433"/>
          </a:xfrm>
          <a:prstGeom prst="rect">
            <a:avLst/>
          </a:prstGeom>
        </p:spPr>
      </p:pic>
      <p:grpSp>
        <p:nvGrpSpPr>
          <p:cNvPr id="8" name="Group 7">
            <a:extLst>
              <a:ext uri="{FF2B5EF4-FFF2-40B4-BE49-F238E27FC236}">
                <a16:creationId xmlns:a16="http://schemas.microsoft.com/office/drawing/2014/main" id="{296DA96B-5B0A-6975-290C-7ADB4AAAA4A9}"/>
              </a:ext>
            </a:extLst>
          </p:cNvPr>
          <p:cNvGrpSpPr/>
          <p:nvPr/>
        </p:nvGrpSpPr>
        <p:grpSpPr>
          <a:xfrm>
            <a:off x="5683447" y="1369786"/>
            <a:ext cx="806553" cy="806553"/>
            <a:chOff x="5683447" y="1369786"/>
            <a:chExt cx="806553" cy="806553"/>
          </a:xfrm>
        </p:grpSpPr>
        <p:sp>
          <p:nvSpPr>
            <p:cNvPr id="234" name="Ovale 8">
              <a:extLst>
                <a:ext uri="{FF2B5EF4-FFF2-40B4-BE49-F238E27FC236}">
                  <a16:creationId xmlns:a16="http://schemas.microsoft.com/office/drawing/2014/main" id="{8CEC15B3-9C2F-12DD-4629-2B7BCCB420B8}"/>
                </a:ext>
              </a:extLst>
            </p:cNvPr>
            <p:cNvSpPr/>
            <p:nvPr/>
          </p:nvSpPr>
          <p:spPr>
            <a:xfrm>
              <a:off x="5683447" y="1369786"/>
              <a:ext cx="806553" cy="806553"/>
            </a:xfrm>
            <a:prstGeom prst="ellipse">
              <a:avLst/>
            </a:prstGeom>
            <a:solidFill>
              <a:schemeClr val="bg1"/>
            </a:solid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endParaRPr lang="en-GB"/>
            </a:p>
          </p:txBody>
        </p:sp>
        <p:pic>
          <p:nvPicPr>
            <p:cNvPr id="6" name="Graphic 5" descr="Germ with solid fill">
              <a:extLst>
                <a:ext uri="{FF2B5EF4-FFF2-40B4-BE49-F238E27FC236}">
                  <a16:creationId xmlns:a16="http://schemas.microsoft.com/office/drawing/2014/main" id="{05736173-6110-D314-2F4C-44682C95874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77359" y="1450370"/>
              <a:ext cx="618728" cy="618728"/>
            </a:xfrm>
            <a:prstGeom prst="rect">
              <a:avLst/>
            </a:prstGeom>
          </p:spPr>
        </p:pic>
      </p:grpSp>
      <p:grpSp>
        <p:nvGrpSpPr>
          <p:cNvPr id="10" name="Group 9">
            <a:extLst>
              <a:ext uri="{FF2B5EF4-FFF2-40B4-BE49-F238E27FC236}">
                <a16:creationId xmlns:a16="http://schemas.microsoft.com/office/drawing/2014/main" id="{A55D9CC3-3E46-26E8-2E27-07FCF14DEA7D}"/>
              </a:ext>
            </a:extLst>
          </p:cNvPr>
          <p:cNvGrpSpPr>
            <a:grpSpLocks noChangeAspect="1"/>
          </p:cNvGrpSpPr>
          <p:nvPr/>
        </p:nvGrpSpPr>
        <p:grpSpPr>
          <a:xfrm>
            <a:off x="4142317" y="3270111"/>
            <a:ext cx="414446" cy="360315"/>
            <a:chOff x="9755181" y="2582712"/>
            <a:chExt cx="663760" cy="577066"/>
          </a:xfrm>
          <a:solidFill>
            <a:schemeClr val="accent1">
              <a:lumMod val="75000"/>
            </a:schemeClr>
          </a:solidFill>
        </p:grpSpPr>
        <p:grpSp>
          <p:nvGrpSpPr>
            <p:cNvPr id="11" name="Group 10">
              <a:extLst>
                <a:ext uri="{FF2B5EF4-FFF2-40B4-BE49-F238E27FC236}">
                  <a16:creationId xmlns:a16="http://schemas.microsoft.com/office/drawing/2014/main" id="{C2E080FD-B2E6-734F-0C19-B3907E56AB7F}"/>
                </a:ext>
              </a:extLst>
            </p:cNvPr>
            <p:cNvGrpSpPr/>
            <p:nvPr/>
          </p:nvGrpSpPr>
          <p:grpSpPr>
            <a:xfrm>
              <a:off x="9853081" y="2582712"/>
              <a:ext cx="565860" cy="562917"/>
              <a:chOff x="9762707" y="2529673"/>
              <a:chExt cx="657478" cy="654058"/>
            </a:xfrm>
            <a:grpFill/>
          </p:grpSpPr>
          <p:sp>
            <p:nvSpPr>
              <p:cNvPr id="13" name="Freeform: Shape 466">
                <a:extLst>
                  <a:ext uri="{FF2B5EF4-FFF2-40B4-BE49-F238E27FC236}">
                    <a16:creationId xmlns:a16="http://schemas.microsoft.com/office/drawing/2014/main" id="{DC64E4A9-83BE-DA4D-F999-B855B6187737}"/>
                  </a:ext>
                </a:extLst>
              </p:cNvPr>
              <p:cNvSpPr/>
              <p:nvPr/>
            </p:nvSpPr>
            <p:spPr>
              <a:xfrm>
                <a:off x="10017754" y="2667000"/>
                <a:ext cx="402431" cy="516731"/>
              </a:xfrm>
              <a:custGeom>
                <a:avLst/>
                <a:gdLst>
                  <a:gd name="connsiteX0" fmla="*/ 0 w 402431"/>
                  <a:gd name="connsiteY0" fmla="*/ 314325 h 516731"/>
                  <a:gd name="connsiteX1" fmla="*/ 119063 w 402431"/>
                  <a:gd name="connsiteY1" fmla="*/ 309563 h 516731"/>
                  <a:gd name="connsiteX2" fmla="*/ 176213 w 402431"/>
                  <a:gd name="connsiteY2" fmla="*/ 69056 h 516731"/>
                  <a:gd name="connsiteX3" fmla="*/ 402431 w 402431"/>
                  <a:gd name="connsiteY3" fmla="*/ 0 h 516731"/>
                  <a:gd name="connsiteX4" fmla="*/ 271463 w 402431"/>
                  <a:gd name="connsiteY4" fmla="*/ 516731 h 516731"/>
                  <a:gd name="connsiteX5" fmla="*/ 2381 w 402431"/>
                  <a:gd name="connsiteY5" fmla="*/ 516731 h 516731"/>
                  <a:gd name="connsiteX6" fmla="*/ 0 w 402431"/>
                  <a:gd name="connsiteY6" fmla="*/ 314325 h 51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431" h="516731">
                    <a:moveTo>
                      <a:pt x="0" y="314325"/>
                    </a:moveTo>
                    <a:lnTo>
                      <a:pt x="119063" y="309563"/>
                    </a:lnTo>
                    <a:lnTo>
                      <a:pt x="176213" y="69056"/>
                    </a:lnTo>
                    <a:lnTo>
                      <a:pt x="402431" y="0"/>
                    </a:lnTo>
                    <a:lnTo>
                      <a:pt x="271463" y="516731"/>
                    </a:lnTo>
                    <a:lnTo>
                      <a:pt x="2381" y="516731"/>
                    </a:lnTo>
                    <a:cubicBezTo>
                      <a:pt x="1587" y="449262"/>
                      <a:pt x="794" y="381794"/>
                      <a:pt x="0" y="314325"/>
                    </a:cubicBezTo>
                    <a:close/>
                  </a:path>
                </a:pathLst>
              </a:custGeom>
              <a:grpFill/>
              <a:ln w="12700" cap="rnd">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Freeform: Shape 467">
                <a:extLst>
                  <a:ext uri="{FF2B5EF4-FFF2-40B4-BE49-F238E27FC236}">
                    <a16:creationId xmlns:a16="http://schemas.microsoft.com/office/drawing/2014/main" id="{06F8EE38-FB6A-EBAB-4C24-60A2E7BBE5A0}"/>
                  </a:ext>
                </a:extLst>
              </p:cNvPr>
              <p:cNvSpPr/>
              <p:nvPr/>
            </p:nvSpPr>
            <p:spPr>
              <a:xfrm>
                <a:off x="10214892" y="2529673"/>
                <a:ext cx="202406" cy="164307"/>
              </a:xfrm>
              <a:custGeom>
                <a:avLst/>
                <a:gdLst>
                  <a:gd name="connsiteX0" fmla="*/ 0 w 202406"/>
                  <a:gd name="connsiteY0" fmla="*/ 164306 h 164306"/>
                  <a:gd name="connsiteX1" fmla="*/ 180975 w 202406"/>
                  <a:gd name="connsiteY1" fmla="*/ 104775 h 164306"/>
                  <a:gd name="connsiteX2" fmla="*/ 202406 w 202406"/>
                  <a:gd name="connsiteY2" fmla="*/ 40481 h 164306"/>
                  <a:gd name="connsiteX3" fmla="*/ 50006 w 202406"/>
                  <a:gd name="connsiteY3" fmla="*/ 0 h 164306"/>
                  <a:gd name="connsiteX4" fmla="*/ 0 w 202406"/>
                  <a:gd name="connsiteY4" fmla="*/ 164306 h 1643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406" h="164306">
                    <a:moveTo>
                      <a:pt x="0" y="164306"/>
                    </a:moveTo>
                    <a:lnTo>
                      <a:pt x="180975" y="104775"/>
                    </a:lnTo>
                    <a:lnTo>
                      <a:pt x="202406" y="40481"/>
                    </a:lnTo>
                    <a:lnTo>
                      <a:pt x="50006" y="0"/>
                    </a:lnTo>
                    <a:lnTo>
                      <a:pt x="0" y="164306"/>
                    </a:lnTo>
                    <a:close/>
                  </a:path>
                </a:pathLst>
              </a:custGeom>
              <a:grpFill/>
              <a:ln w="12700" cap="rnd">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7" name="Rectangle: Top Corners Rounded 16">
                <a:extLst>
                  <a:ext uri="{FF2B5EF4-FFF2-40B4-BE49-F238E27FC236}">
                    <a16:creationId xmlns:a16="http://schemas.microsoft.com/office/drawing/2014/main" id="{CA0EF7D6-2EEC-1E86-DC66-CD51DFE04F67}"/>
                  </a:ext>
                </a:extLst>
              </p:cNvPr>
              <p:cNvSpPr/>
              <p:nvPr/>
            </p:nvSpPr>
            <p:spPr>
              <a:xfrm rot="16200000">
                <a:off x="9860601" y="3043283"/>
                <a:ext cx="151894" cy="89889"/>
              </a:xfrm>
              <a:prstGeom prst="round2SameRect">
                <a:avLst>
                  <a:gd name="adj1" fmla="val 19318"/>
                  <a:gd name="adj2" fmla="val 0"/>
                </a:avLst>
              </a:prstGeom>
              <a:grpFill/>
              <a:ln w="12700" cap="rnd">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8" name="Straight Connector 17">
                <a:extLst>
                  <a:ext uri="{FF2B5EF4-FFF2-40B4-BE49-F238E27FC236}">
                    <a16:creationId xmlns:a16="http://schemas.microsoft.com/office/drawing/2014/main" id="{BDDA7E56-6FAB-5ECD-A480-955B284CA838}"/>
                  </a:ext>
                </a:extLst>
              </p:cNvPr>
              <p:cNvCxnSpPr>
                <a:cxnSpLocks/>
              </p:cNvCxnSpPr>
              <p:nvPr/>
            </p:nvCxnSpPr>
            <p:spPr>
              <a:xfrm flipH="1" flipV="1">
                <a:off x="9762708" y="3012280"/>
                <a:ext cx="98049" cy="19051"/>
              </a:xfrm>
              <a:prstGeom prst="line">
                <a:avLst/>
              </a:prstGeom>
              <a:grpFill/>
              <a:ln w="15875" cap="rnd">
                <a:solidFill>
                  <a:schemeClr val="accent1">
                    <a:lumMod val="75000"/>
                  </a:schemeClr>
                </a:solidFill>
              </a:ln>
            </p:spPr>
            <p:style>
              <a:lnRef idx="1">
                <a:schemeClr val="accent5"/>
              </a:lnRef>
              <a:fillRef idx="0">
                <a:schemeClr val="accent5"/>
              </a:fillRef>
              <a:effectRef idx="0">
                <a:schemeClr val="accent5"/>
              </a:effectRef>
              <a:fontRef idx="minor">
                <a:schemeClr val="tx1"/>
              </a:fontRef>
            </p:style>
          </p:cxnSp>
          <p:cxnSp>
            <p:nvCxnSpPr>
              <p:cNvPr id="21" name="Straight Connector 20">
                <a:extLst>
                  <a:ext uri="{FF2B5EF4-FFF2-40B4-BE49-F238E27FC236}">
                    <a16:creationId xmlns:a16="http://schemas.microsoft.com/office/drawing/2014/main" id="{ABB15C88-6960-0C5A-2643-1DA5F8A92C55}"/>
                  </a:ext>
                </a:extLst>
              </p:cNvPr>
              <p:cNvCxnSpPr>
                <a:cxnSpLocks/>
              </p:cNvCxnSpPr>
              <p:nvPr/>
            </p:nvCxnSpPr>
            <p:spPr>
              <a:xfrm flipV="1">
                <a:off x="9767733" y="3145124"/>
                <a:ext cx="93024" cy="19051"/>
              </a:xfrm>
              <a:prstGeom prst="line">
                <a:avLst/>
              </a:prstGeom>
              <a:grpFill/>
              <a:ln w="15875" cap="rnd">
                <a:solidFill>
                  <a:schemeClr val="accent1">
                    <a:lumMod val="75000"/>
                  </a:schemeClr>
                </a:solidFill>
              </a:ln>
            </p:spPr>
            <p:style>
              <a:lnRef idx="1">
                <a:schemeClr val="accent5"/>
              </a:lnRef>
              <a:fillRef idx="0">
                <a:schemeClr val="accent5"/>
              </a:fillRef>
              <a:effectRef idx="0">
                <a:schemeClr val="accent5"/>
              </a:effectRef>
              <a:fontRef idx="minor">
                <a:schemeClr val="tx1"/>
              </a:fontRef>
            </p:style>
          </p:cxnSp>
          <p:cxnSp>
            <p:nvCxnSpPr>
              <p:cNvPr id="22" name="Straight Connector 21">
                <a:extLst>
                  <a:ext uri="{FF2B5EF4-FFF2-40B4-BE49-F238E27FC236}">
                    <a16:creationId xmlns:a16="http://schemas.microsoft.com/office/drawing/2014/main" id="{DE105036-3149-FEAF-57F9-8F91A0B3619D}"/>
                  </a:ext>
                </a:extLst>
              </p:cNvPr>
              <p:cNvCxnSpPr>
                <a:cxnSpLocks/>
              </p:cNvCxnSpPr>
              <p:nvPr/>
            </p:nvCxnSpPr>
            <p:spPr>
              <a:xfrm flipH="1">
                <a:off x="9762707" y="3088227"/>
                <a:ext cx="98049" cy="0"/>
              </a:xfrm>
              <a:prstGeom prst="line">
                <a:avLst/>
              </a:prstGeom>
              <a:grpFill/>
              <a:ln w="15875" cap="rnd">
                <a:solidFill>
                  <a:schemeClr val="accent1">
                    <a:lumMod val="75000"/>
                  </a:schemeClr>
                </a:solidFill>
              </a:ln>
            </p:spPr>
            <p:style>
              <a:lnRef idx="1">
                <a:schemeClr val="accent5"/>
              </a:lnRef>
              <a:fillRef idx="0">
                <a:schemeClr val="accent5"/>
              </a:fillRef>
              <a:effectRef idx="0">
                <a:schemeClr val="accent5"/>
              </a:effectRef>
              <a:fontRef idx="minor">
                <a:schemeClr val="tx1"/>
              </a:fontRef>
            </p:style>
          </p:cxnSp>
        </p:grpSp>
        <p:sp>
          <p:nvSpPr>
            <p:cNvPr id="12" name="Freeform: Shape 465">
              <a:extLst>
                <a:ext uri="{FF2B5EF4-FFF2-40B4-BE49-F238E27FC236}">
                  <a16:creationId xmlns:a16="http://schemas.microsoft.com/office/drawing/2014/main" id="{F373D79F-568F-57EA-C425-754E37B48E13}"/>
                </a:ext>
              </a:extLst>
            </p:cNvPr>
            <p:cNvSpPr/>
            <p:nvPr/>
          </p:nvSpPr>
          <p:spPr>
            <a:xfrm rot="2164224">
              <a:off x="9755181" y="2957738"/>
              <a:ext cx="165194" cy="202040"/>
            </a:xfrm>
            <a:custGeom>
              <a:avLst/>
              <a:gdLst>
                <a:gd name="connsiteX0" fmla="*/ 38696 w 244627"/>
                <a:gd name="connsiteY0" fmla="*/ 0 h 302791"/>
                <a:gd name="connsiteX1" fmla="*/ 244627 w 244627"/>
                <a:gd name="connsiteY1" fmla="*/ 282709 h 302791"/>
                <a:gd name="connsiteX2" fmla="*/ 220624 w 244627"/>
                <a:gd name="connsiteY2" fmla="*/ 300424 h 302791"/>
                <a:gd name="connsiteX3" fmla="*/ 153729 w 244627"/>
                <a:gd name="connsiteY3" fmla="*/ 264683 h 302791"/>
                <a:gd name="connsiteX4" fmla="*/ 54361 w 244627"/>
                <a:gd name="connsiteY4" fmla="*/ 229370 h 302791"/>
                <a:gd name="connsiteX5" fmla="*/ 10671 w 244627"/>
                <a:gd name="connsiteY5" fmla="*/ 190073 h 302791"/>
                <a:gd name="connsiteX6" fmla="*/ 20007 w 244627"/>
                <a:gd name="connsiteY6" fmla="*/ 137029 h 302791"/>
                <a:gd name="connsiteX7" fmla="*/ 293 w 244627"/>
                <a:gd name="connsiteY7" fmla="*/ 82607 h 302791"/>
                <a:gd name="connsiteX8" fmla="*/ 36295 w 244627"/>
                <a:gd name="connsiteY8" fmla="*/ 34236 h 302791"/>
                <a:gd name="connsiteX9" fmla="*/ 36640 w 244627"/>
                <a:gd name="connsiteY9" fmla="*/ 32960 h 302791"/>
                <a:gd name="connsiteX0" fmla="*/ 38696 w 244627"/>
                <a:gd name="connsiteY0" fmla="*/ 0 h 302791"/>
                <a:gd name="connsiteX1" fmla="*/ 244627 w 244627"/>
                <a:gd name="connsiteY1" fmla="*/ 282709 h 302791"/>
                <a:gd name="connsiteX2" fmla="*/ 220624 w 244627"/>
                <a:gd name="connsiteY2" fmla="*/ 300424 h 302791"/>
                <a:gd name="connsiteX3" fmla="*/ 153729 w 244627"/>
                <a:gd name="connsiteY3" fmla="*/ 264683 h 302791"/>
                <a:gd name="connsiteX4" fmla="*/ 54361 w 244627"/>
                <a:gd name="connsiteY4" fmla="*/ 229370 h 302791"/>
                <a:gd name="connsiteX5" fmla="*/ 10671 w 244627"/>
                <a:gd name="connsiteY5" fmla="*/ 190073 h 302791"/>
                <a:gd name="connsiteX6" fmla="*/ 20007 w 244627"/>
                <a:gd name="connsiteY6" fmla="*/ 137029 h 302791"/>
                <a:gd name="connsiteX7" fmla="*/ 293 w 244627"/>
                <a:gd name="connsiteY7" fmla="*/ 82607 h 302791"/>
                <a:gd name="connsiteX8" fmla="*/ 36295 w 244627"/>
                <a:gd name="connsiteY8" fmla="*/ 34236 h 302791"/>
                <a:gd name="connsiteX9" fmla="*/ 36640 w 244627"/>
                <a:gd name="connsiteY9" fmla="*/ 32960 h 302791"/>
                <a:gd name="connsiteX10" fmla="*/ 130136 w 244627"/>
                <a:gd name="connsiteY10" fmla="*/ 91440 h 302791"/>
                <a:gd name="connsiteX0" fmla="*/ 244627 w 244627"/>
                <a:gd name="connsiteY0" fmla="*/ 250928 h 271010"/>
                <a:gd name="connsiteX1" fmla="*/ 220624 w 244627"/>
                <a:gd name="connsiteY1" fmla="*/ 268643 h 271010"/>
                <a:gd name="connsiteX2" fmla="*/ 153729 w 244627"/>
                <a:gd name="connsiteY2" fmla="*/ 232902 h 271010"/>
                <a:gd name="connsiteX3" fmla="*/ 54361 w 244627"/>
                <a:gd name="connsiteY3" fmla="*/ 197589 h 271010"/>
                <a:gd name="connsiteX4" fmla="*/ 10671 w 244627"/>
                <a:gd name="connsiteY4" fmla="*/ 158292 h 271010"/>
                <a:gd name="connsiteX5" fmla="*/ 20007 w 244627"/>
                <a:gd name="connsiteY5" fmla="*/ 105248 h 271010"/>
                <a:gd name="connsiteX6" fmla="*/ 293 w 244627"/>
                <a:gd name="connsiteY6" fmla="*/ 50826 h 271010"/>
                <a:gd name="connsiteX7" fmla="*/ 36295 w 244627"/>
                <a:gd name="connsiteY7" fmla="*/ 2455 h 271010"/>
                <a:gd name="connsiteX8" fmla="*/ 36640 w 244627"/>
                <a:gd name="connsiteY8" fmla="*/ 1179 h 271010"/>
                <a:gd name="connsiteX9" fmla="*/ 130136 w 244627"/>
                <a:gd name="connsiteY9" fmla="*/ 59659 h 271010"/>
                <a:gd name="connsiteX0" fmla="*/ 244627 w 244627"/>
                <a:gd name="connsiteY0" fmla="*/ 249749 h 269831"/>
                <a:gd name="connsiteX1" fmla="*/ 220624 w 244627"/>
                <a:gd name="connsiteY1" fmla="*/ 267464 h 269831"/>
                <a:gd name="connsiteX2" fmla="*/ 153729 w 244627"/>
                <a:gd name="connsiteY2" fmla="*/ 231723 h 269831"/>
                <a:gd name="connsiteX3" fmla="*/ 54361 w 244627"/>
                <a:gd name="connsiteY3" fmla="*/ 196410 h 269831"/>
                <a:gd name="connsiteX4" fmla="*/ 10671 w 244627"/>
                <a:gd name="connsiteY4" fmla="*/ 157113 h 269831"/>
                <a:gd name="connsiteX5" fmla="*/ 20007 w 244627"/>
                <a:gd name="connsiteY5" fmla="*/ 104069 h 269831"/>
                <a:gd name="connsiteX6" fmla="*/ 293 w 244627"/>
                <a:gd name="connsiteY6" fmla="*/ 49647 h 269831"/>
                <a:gd name="connsiteX7" fmla="*/ 36295 w 244627"/>
                <a:gd name="connsiteY7" fmla="*/ 1276 h 269831"/>
                <a:gd name="connsiteX8" fmla="*/ 36640 w 244627"/>
                <a:gd name="connsiteY8" fmla="*/ 0 h 269831"/>
                <a:gd name="connsiteX0" fmla="*/ 220624 w 220624"/>
                <a:gd name="connsiteY0" fmla="*/ 267464 h 269831"/>
                <a:gd name="connsiteX1" fmla="*/ 153729 w 220624"/>
                <a:gd name="connsiteY1" fmla="*/ 231723 h 269831"/>
                <a:gd name="connsiteX2" fmla="*/ 54361 w 220624"/>
                <a:gd name="connsiteY2" fmla="*/ 196410 h 269831"/>
                <a:gd name="connsiteX3" fmla="*/ 10671 w 220624"/>
                <a:gd name="connsiteY3" fmla="*/ 157113 h 269831"/>
                <a:gd name="connsiteX4" fmla="*/ 20007 w 220624"/>
                <a:gd name="connsiteY4" fmla="*/ 104069 h 269831"/>
                <a:gd name="connsiteX5" fmla="*/ 293 w 220624"/>
                <a:gd name="connsiteY5" fmla="*/ 49647 h 269831"/>
                <a:gd name="connsiteX6" fmla="*/ 36295 w 220624"/>
                <a:gd name="connsiteY6" fmla="*/ 1276 h 269831"/>
                <a:gd name="connsiteX7" fmla="*/ 36640 w 220624"/>
                <a:gd name="connsiteY7" fmla="*/ 0 h 269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624" h="269831">
                  <a:moveTo>
                    <a:pt x="220624" y="267464"/>
                  </a:moveTo>
                  <a:cubicBezTo>
                    <a:pt x="195046" y="275832"/>
                    <a:pt x="168352" y="261572"/>
                    <a:pt x="153729" y="231723"/>
                  </a:cubicBezTo>
                  <a:cubicBezTo>
                    <a:pt x="119216" y="260055"/>
                    <a:pt x="74392" y="244130"/>
                    <a:pt x="54361" y="196410"/>
                  </a:cubicBezTo>
                  <a:cubicBezTo>
                    <a:pt x="34685" y="199547"/>
                    <a:pt x="16210" y="182932"/>
                    <a:pt x="10671" y="157113"/>
                  </a:cubicBezTo>
                  <a:cubicBezTo>
                    <a:pt x="6660" y="138433"/>
                    <a:pt x="10206" y="118273"/>
                    <a:pt x="20007" y="104069"/>
                  </a:cubicBezTo>
                  <a:cubicBezTo>
                    <a:pt x="6101" y="92928"/>
                    <a:pt x="-1642" y="71548"/>
                    <a:pt x="293" y="49647"/>
                  </a:cubicBezTo>
                  <a:cubicBezTo>
                    <a:pt x="2565" y="24004"/>
                    <a:pt x="17513" y="3919"/>
                    <a:pt x="36295" y="1276"/>
                  </a:cubicBezTo>
                  <a:cubicBezTo>
                    <a:pt x="36407" y="847"/>
                    <a:pt x="36528" y="429"/>
                    <a:pt x="36640" y="0"/>
                  </a:cubicBezTo>
                </a:path>
              </a:pathLst>
            </a:custGeom>
            <a:grpFill/>
            <a:ln w="15875" cap="rnd">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9859130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66AB940-90DB-7453-4C0D-61DAA75E0CF5}"/>
              </a:ext>
            </a:extLst>
          </p:cNvPr>
          <p:cNvSpPr>
            <a:spLocks noGrp="1"/>
          </p:cNvSpPr>
          <p:nvPr>
            <p:ph type="title"/>
          </p:nvPr>
        </p:nvSpPr>
        <p:spPr/>
        <p:txBody>
          <a:bodyPr/>
          <a:lstStyle/>
          <a:p>
            <a:r>
              <a:rPr lang="en-GB" dirty="0"/>
              <a:t>COPD is one of the leading causes of death worldwide</a:t>
            </a:r>
          </a:p>
        </p:txBody>
      </p:sp>
      <p:sp>
        <p:nvSpPr>
          <p:cNvPr id="16" name="Text Placeholder 15">
            <a:extLst>
              <a:ext uri="{FF2B5EF4-FFF2-40B4-BE49-F238E27FC236}">
                <a16:creationId xmlns:a16="http://schemas.microsoft.com/office/drawing/2014/main" id="{B59CC15E-ADDA-F6FE-5236-E2464364C6AE}"/>
              </a:ext>
            </a:extLst>
          </p:cNvPr>
          <p:cNvSpPr>
            <a:spLocks noGrp="1"/>
          </p:cNvSpPr>
          <p:nvPr>
            <p:ph type="body" sz="quarter" idx="21"/>
          </p:nvPr>
        </p:nvSpPr>
        <p:spPr/>
        <p:txBody>
          <a:bodyPr/>
          <a:lstStyle/>
          <a:p>
            <a:r>
              <a:rPr lang="en-GB" dirty="0"/>
              <a:t>Visual adapted from WHO, 2025.</a:t>
            </a:r>
            <a:r>
              <a:rPr lang="en-GB" baseline="30000" dirty="0"/>
              <a:t>1</a:t>
            </a:r>
          </a:p>
          <a:p>
            <a:r>
              <a:rPr lang="en-GB" dirty="0"/>
              <a:t>COPD, chronic obstructive pulmonary disease; COVID-19, coronavirus disease 2019.</a:t>
            </a:r>
          </a:p>
          <a:p>
            <a:r>
              <a:rPr lang="en-GB" dirty="0"/>
              <a:t>1. WHO Fact Sheets. Chronic obstructive pulmonary disease (COPD). Available at: https://www.who.int/news-room/fact-sheets/detail/chronic-obstructive-pulmonary-disease-(copd). Accessed January 2025. </a:t>
            </a:r>
          </a:p>
        </p:txBody>
      </p:sp>
      <p:graphicFrame>
        <p:nvGraphicFramePr>
          <p:cNvPr id="28" name="Chart 27">
            <a:extLst>
              <a:ext uri="{FF2B5EF4-FFF2-40B4-BE49-F238E27FC236}">
                <a16:creationId xmlns:a16="http://schemas.microsoft.com/office/drawing/2014/main" id="{7D5ADCE9-769D-BEFB-859F-D0F329FC43E2}"/>
              </a:ext>
            </a:extLst>
          </p:cNvPr>
          <p:cNvGraphicFramePr/>
          <p:nvPr>
            <p:extLst>
              <p:ext uri="{D42A27DB-BD31-4B8C-83A1-F6EECF244321}">
                <p14:modId xmlns:p14="http://schemas.microsoft.com/office/powerpoint/2010/main" val="807585299"/>
              </p:ext>
            </p:extLst>
          </p:nvPr>
        </p:nvGraphicFramePr>
        <p:xfrm>
          <a:off x="1239158" y="1977869"/>
          <a:ext cx="5077219" cy="3176833"/>
        </p:xfrm>
        <a:graphic>
          <a:graphicData uri="http://schemas.openxmlformats.org/drawingml/2006/chart">
            <c:chart xmlns:c="http://schemas.openxmlformats.org/drawingml/2006/chart" xmlns:r="http://schemas.openxmlformats.org/officeDocument/2006/relationships" r:id="rId2"/>
          </a:graphicData>
        </a:graphic>
      </p:graphicFrame>
      <p:sp>
        <p:nvSpPr>
          <p:cNvPr id="29" name="Text Placeholder 14">
            <a:extLst>
              <a:ext uri="{FF2B5EF4-FFF2-40B4-BE49-F238E27FC236}">
                <a16:creationId xmlns:a16="http://schemas.microsoft.com/office/drawing/2014/main" id="{40903CED-08EA-975E-174A-E28813FA5F16}"/>
              </a:ext>
            </a:extLst>
          </p:cNvPr>
          <p:cNvSpPr txBox="1">
            <a:spLocks/>
          </p:cNvSpPr>
          <p:nvPr/>
        </p:nvSpPr>
        <p:spPr>
          <a:xfrm>
            <a:off x="1404070" y="5161085"/>
            <a:ext cx="4697291" cy="229287"/>
          </a:xfrm>
          <a:prstGeom prst="rect">
            <a:avLst/>
          </a:prstGeom>
        </p:spPr>
        <p:txBody>
          <a:bodyPr vert="horz" wrap="square" lIns="0" tIns="0" rIns="0" bIns="0" rtlCol="0" anchor="t" anchorCtr="0">
            <a:noAutofit/>
          </a:bodyPr>
          <a:lstStyle>
            <a:lvl1pPr marL="0" indent="0" algn="l" defTabSz="914400" rtl="0" eaLnBrk="1" latinLnBrk="0" hangingPunct="1">
              <a:lnSpc>
                <a:spcPct val="80000"/>
              </a:lnSpc>
              <a:spcBef>
                <a:spcPts val="2400"/>
              </a:spcBef>
              <a:buClr>
                <a:schemeClr val="tx2"/>
              </a:buClr>
              <a:buFont typeface="Arial" panose="020B0604020202020204" pitchFamily="34" charset="0"/>
              <a:buNone/>
              <a:tabLst/>
              <a:defRPr sz="1800" b="1" kern="1200">
                <a:solidFill>
                  <a:schemeClr val="accent6"/>
                </a:solidFill>
                <a:latin typeface="Calibri" panose="020F0502020204030204" pitchFamily="34" charset="0"/>
                <a:ea typeface="Calibri" panose="020F0502020204030204" pitchFamily="34" charset="0"/>
                <a:cs typeface="Calibri" panose="020F0502020204030204" pitchFamily="34" charset="0"/>
              </a:defRPr>
            </a:lvl1pPr>
            <a:lvl2pPr marL="139700" indent="-139700" algn="l" defTabSz="914400" rtl="0" eaLnBrk="1" latinLnBrk="0" hangingPunct="1">
              <a:lnSpc>
                <a:spcPct val="80000"/>
              </a:lnSpc>
              <a:spcBef>
                <a:spcPts val="1200"/>
              </a:spcBef>
              <a:buClr>
                <a:schemeClr val="tx2"/>
              </a:buClr>
              <a:buFont typeface="Arial" panose="020B0604020202020204" pitchFamily="34" charset="0"/>
              <a:buChar char="•"/>
              <a:tabLst/>
              <a:defRPr sz="16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2pPr>
            <a:lvl3pPr marL="315913" indent="-134938" algn="l" defTabSz="914400" rtl="0" eaLnBrk="1" latinLnBrk="0" hangingPunct="1">
              <a:lnSpc>
                <a:spcPct val="80000"/>
              </a:lnSpc>
              <a:spcBef>
                <a:spcPts val="600"/>
              </a:spcBef>
              <a:buClr>
                <a:schemeClr val="tx2"/>
              </a:buClr>
              <a:buFont typeface="System Font Regular"/>
              <a:buChar char="-"/>
              <a:tabLst/>
              <a:defRPr sz="14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3pPr>
            <a:lvl4pPr marL="455613" indent="-134938" algn="l" defTabSz="914400" rtl="0" eaLnBrk="1" latinLnBrk="0" hangingPunct="1">
              <a:lnSpc>
                <a:spcPct val="80000"/>
              </a:lnSpc>
              <a:spcBef>
                <a:spcPts val="6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4pPr>
            <a:lvl5pPr marL="1120775" indent="-222250" algn="l" defTabSz="914400" rtl="0" eaLnBrk="1" latinLnBrk="0" hangingPunct="1">
              <a:lnSpc>
                <a:spcPct val="80000"/>
              </a:lnSpc>
              <a:spcBef>
                <a:spcPts val="5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ctr">
              <a:buFont typeface="Arial" panose="020B0604020202020204" pitchFamily="34" charset="0"/>
              <a:buNone/>
            </a:pPr>
            <a:r>
              <a:rPr lang="en-GB" sz="1400" b="1" dirty="0"/>
              <a:t>Number of deaths </a:t>
            </a:r>
            <a:r>
              <a:rPr lang="en-GB" sz="1400" dirty="0"/>
              <a:t>(in millions)</a:t>
            </a:r>
            <a:endParaRPr lang="en-GB" sz="1400" baseline="30000" dirty="0"/>
          </a:p>
        </p:txBody>
      </p:sp>
      <p:sp>
        <p:nvSpPr>
          <p:cNvPr id="30" name="Text Placeholder 14">
            <a:extLst>
              <a:ext uri="{FF2B5EF4-FFF2-40B4-BE49-F238E27FC236}">
                <a16:creationId xmlns:a16="http://schemas.microsoft.com/office/drawing/2014/main" id="{4163CA90-E7EE-2F56-5DD5-9E550866A24B}"/>
              </a:ext>
            </a:extLst>
          </p:cNvPr>
          <p:cNvSpPr txBox="1">
            <a:spLocks noChangeAspect="1"/>
          </p:cNvSpPr>
          <p:nvPr/>
        </p:nvSpPr>
        <p:spPr>
          <a:xfrm>
            <a:off x="1327088" y="5637787"/>
            <a:ext cx="144000" cy="144000"/>
          </a:xfrm>
          <a:prstGeom prst="ellipse">
            <a:avLst/>
          </a:prstGeom>
          <a:solidFill>
            <a:srgbClr val="E3E3E3"/>
          </a:solidFill>
        </p:spPr>
        <p:txBody>
          <a:bodyPr vert="horz" wrap="none" lIns="252000" tIns="36000" rIns="0" bIns="0" rtlCol="0" anchor="ctr" anchorCtr="0">
            <a:noAutofit/>
          </a:bodyPr>
          <a:lstStyle>
            <a:lvl1pPr marL="0" indent="0" algn="l" defTabSz="914400" rtl="0" eaLnBrk="1" latinLnBrk="0" hangingPunct="1">
              <a:lnSpc>
                <a:spcPct val="80000"/>
              </a:lnSpc>
              <a:spcBef>
                <a:spcPts val="2400"/>
              </a:spcBef>
              <a:buClr>
                <a:schemeClr val="tx2"/>
              </a:buClr>
              <a:buFont typeface="Arial" panose="020B0604020202020204" pitchFamily="34" charset="0"/>
              <a:buNone/>
              <a:tabLst/>
              <a:defRPr sz="1800" b="1" kern="1200">
                <a:solidFill>
                  <a:schemeClr val="accent6"/>
                </a:solidFill>
                <a:latin typeface="Calibri" panose="020F0502020204030204" pitchFamily="34" charset="0"/>
                <a:ea typeface="Calibri" panose="020F0502020204030204" pitchFamily="34" charset="0"/>
                <a:cs typeface="Calibri" panose="020F0502020204030204" pitchFamily="34" charset="0"/>
              </a:defRPr>
            </a:lvl1pPr>
            <a:lvl2pPr marL="139700" indent="-139700" algn="l" defTabSz="914400" rtl="0" eaLnBrk="1" latinLnBrk="0" hangingPunct="1">
              <a:lnSpc>
                <a:spcPct val="80000"/>
              </a:lnSpc>
              <a:spcBef>
                <a:spcPts val="1200"/>
              </a:spcBef>
              <a:buClr>
                <a:schemeClr val="tx2"/>
              </a:buClr>
              <a:buFont typeface="Arial" panose="020B0604020202020204" pitchFamily="34" charset="0"/>
              <a:buChar char="•"/>
              <a:tabLst/>
              <a:defRPr sz="16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2pPr>
            <a:lvl3pPr marL="315913" indent="-134938" algn="l" defTabSz="914400" rtl="0" eaLnBrk="1" latinLnBrk="0" hangingPunct="1">
              <a:lnSpc>
                <a:spcPct val="80000"/>
              </a:lnSpc>
              <a:spcBef>
                <a:spcPts val="600"/>
              </a:spcBef>
              <a:buClr>
                <a:schemeClr val="tx2"/>
              </a:buClr>
              <a:buFont typeface="System Font Regular"/>
              <a:buChar char="-"/>
              <a:tabLst/>
              <a:defRPr sz="14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3pPr>
            <a:lvl4pPr marL="455613" indent="-134938" algn="l" defTabSz="914400" rtl="0" eaLnBrk="1" latinLnBrk="0" hangingPunct="1">
              <a:lnSpc>
                <a:spcPct val="80000"/>
              </a:lnSpc>
              <a:spcBef>
                <a:spcPts val="6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4pPr>
            <a:lvl5pPr marL="1120775" indent="-222250" algn="l" defTabSz="914400" rtl="0" eaLnBrk="1" latinLnBrk="0" hangingPunct="1">
              <a:lnSpc>
                <a:spcPct val="80000"/>
              </a:lnSpc>
              <a:spcBef>
                <a:spcPts val="5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spcBef>
                <a:spcPts val="0"/>
              </a:spcBef>
              <a:buFont typeface="Arial" panose="020B0604020202020204" pitchFamily="34" charset="0"/>
              <a:buNone/>
            </a:pPr>
            <a:r>
              <a:rPr lang="en-GB" sz="1400" dirty="0"/>
              <a:t>2000</a:t>
            </a:r>
            <a:endParaRPr lang="en-GB" sz="1400" baseline="30000" dirty="0"/>
          </a:p>
        </p:txBody>
      </p:sp>
      <p:sp>
        <p:nvSpPr>
          <p:cNvPr id="31" name="Text Placeholder 14">
            <a:extLst>
              <a:ext uri="{FF2B5EF4-FFF2-40B4-BE49-F238E27FC236}">
                <a16:creationId xmlns:a16="http://schemas.microsoft.com/office/drawing/2014/main" id="{E4D3ADA7-3EBF-6F04-665E-AE2780F82102}"/>
              </a:ext>
            </a:extLst>
          </p:cNvPr>
          <p:cNvSpPr txBox="1">
            <a:spLocks noChangeAspect="1"/>
          </p:cNvSpPr>
          <p:nvPr/>
        </p:nvSpPr>
        <p:spPr>
          <a:xfrm>
            <a:off x="2019238" y="5637787"/>
            <a:ext cx="144000" cy="144000"/>
          </a:xfrm>
          <a:prstGeom prst="ellipse">
            <a:avLst/>
          </a:prstGeom>
          <a:solidFill>
            <a:schemeClr val="bg1">
              <a:lumMod val="65000"/>
            </a:schemeClr>
          </a:solidFill>
        </p:spPr>
        <p:txBody>
          <a:bodyPr vert="horz" wrap="none" lIns="252000" tIns="36000" rIns="0" bIns="0" rtlCol="0" anchor="ctr" anchorCtr="0">
            <a:noAutofit/>
          </a:bodyPr>
          <a:lstStyle>
            <a:lvl1pPr marL="0" indent="0" algn="l" defTabSz="914400" rtl="0" eaLnBrk="1" latinLnBrk="0" hangingPunct="1">
              <a:lnSpc>
                <a:spcPct val="80000"/>
              </a:lnSpc>
              <a:spcBef>
                <a:spcPts val="2400"/>
              </a:spcBef>
              <a:buClr>
                <a:schemeClr val="tx2"/>
              </a:buClr>
              <a:buFont typeface="Arial" panose="020B0604020202020204" pitchFamily="34" charset="0"/>
              <a:buNone/>
              <a:tabLst/>
              <a:defRPr sz="1800" b="1" kern="1200">
                <a:solidFill>
                  <a:schemeClr val="accent6"/>
                </a:solidFill>
                <a:latin typeface="Calibri" panose="020F0502020204030204" pitchFamily="34" charset="0"/>
                <a:ea typeface="Calibri" panose="020F0502020204030204" pitchFamily="34" charset="0"/>
                <a:cs typeface="Calibri" panose="020F0502020204030204" pitchFamily="34" charset="0"/>
              </a:defRPr>
            </a:lvl1pPr>
            <a:lvl2pPr marL="139700" indent="-139700" algn="l" defTabSz="914400" rtl="0" eaLnBrk="1" latinLnBrk="0" hangingPunct="1">
              <a:lnSpc>
                <a:spcPct val="80000"/>
              </a:lnSpc>
              <a:spcBef>
                <a:spcPts val="1200"/>
              </a:spcBef>
              <a:buClr>
                <a:schemeClr val="tx2"/>
              </a:buClr>
              <a:buFont typeface="Arial" panose="020B0604020202020204" pitchFamily="34" charset="0"/>
              <a:buChar char="•"/>
              <a:tabLst/>
              <a:defRPr sz="16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2pPr>
            <a:lvl3pPr marL="315913" indent="-134938" algn="l" defTabSz="914400" rtl="0" eaLnBrk="1" latinLnBrk="0" hangingPunct="1">
              <a:lnSpc>
                <a:spcPct val="80000"/>
              </a:lnSpc>
              <a:spcBef>
                <a:spcPts val="600"/>
              </a:spcBef>
              <a:buClr>
                <a:schemeClr val="tx2"/>
              </a:buClr>
              <a:buFont typeface="System Font Regular"/>
              <a:buChar char="-"/>
              <a:tabLst/>
              <a:defRPr sz="14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3pPr>
            <a:lvl4pPr marL="455613" indent="-134938" algn="l" defTabSz="914400" rtl="0" eaLnBrk="1" latinLnBrk="0" hangingPunct="1">
              <a:lnSpc>
                <a:spcPct val="80000"/>
              </a:lnSpc>
              <a:spcBef>
                <a:spcPts val="6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4pPr>
            <a:lvl5pPr marL="1120775" indent="-222250" algn="l" defTabSz="914400" rtl="0" eaLnBrk="1" latinLnBrk="0" hangingPunct="1">
              <a:lnSpc>
                <a:spcPct val="80000"/>
              </a:lnSpc>
              <a:spcBef>
                <a:spcPts val="5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spcBef>
                <a:spcPts val="0"/>
              </a:spcBef>
              <a:buFont typeface="Arial" panose="020B0604020202020204" pitchFamily="34" charset="0"/>
              <a:buNone/>
            </a:pPr>
            <a:r>
              <a:rPr lang="en-GB" sz="1400" dirty="0"/>
              <a:t>2019</a:t>
            </a:r>
            <a:endParaRPr lang="en-GB" sz="1400" baseline="30000" dirty="0"/>
          </a:p>
        </p:txBody>
      </p:sp>
      <p:sp>
        <p:nvSpPr>
          <p:cNvPr id="32" name="Text Placeholder 14">
            <a:extLst>
              <a:ext uri="{FF2B5EF4-FFF2-40B4-BE49-F238E27FC236}">
                <a16:creationId xmlns:a16="http://schemas.microsoft.com/office/drawing/2014/main" id="{94EBF858-E7F8-E84C-54F4-011FC471A076}"/>
              </a:ext>
            </a:extLst>
          </p:cNvPr>
          <p:cNvSpPr txBox="1">
            <a:spLocks noChangeAspect="1"/>
          </p:cNvSpPr>
          <p:nvPr/>
        </p:nvSpPr>
        <p:spPr>
          <a:xfrm>
            <a:off x="2692338" y="5637787"/>
            <a:ext cx="144000" cy="144000"/>
          </a:xfrm>
          <a:prstGeom prst="ellipse">
            <a:avLst/>
          </a:prstGeom>
          <a:solidFill>
            <a:schemeClr val="tx1">
              <a:lumMod val="65000"/>
              <a:lumOff val="35000"/>
            </a:schemeClr>
          </a:solidFill>
        </p:spPr>
        <p:txBody>
          <a:bodyPr vert="horz" wrap="none" lIns="252000" tIns="36000" rIns="0" bIns="0" rtlCol="0" anchor="ctr" anchorCtr="0">
            <a:noAutofit/>
          </a:bodyPr>
          <a:lstStyle>
            <a:lvl1pPr marL="0" indent="0" algn="l" defTabSz="914400" rtl="0" eaLnBrk="1" latinLnBrk="0" hangingPunct="1">
              <a:lnSpc>
                <a:spcPct val="80000"/>
              </a:lnSpc>
              <a:spcBef>
                <a:spcPts val="2400"/>
              </a:spcBef>
              <a:buClr>
                <a:schemeClr val="tx2"/>
              </a:buClr>
              <a:buFont typeface="Arial" panose="020B0604020202020204" pitchFamily="34" charset="0"/>
              <a:buNone/>
              <a:tabLst/>
              <a:defRPr sz="1800" b="1" kern="1200">
                <a:solidFill>
                  <a:schemeClr val="accent6"/>
                </a:solidFill>
                <a:latin typeface="Calibri" panose="020F0502020204030204" pitchFamily="34" charset="0"/>
                <a:ea typeface="Calibri" panose="020F0502020204030204" pitchFamily="34" charset="0"/>
                <a:cs typeface="Calibri" panose="020F0502020204030204" pitchFamily="34" charset="0"/>
              </a:defRPr>
            </a:lvl1pPr>
            <a:lvl2pPr marL="139700" indent="-139700" algn="l" defTabSz="914400" rtl="0" eaLnBrk="1" latinLnBrk="0" hangingPunct="1">
              <a:lnSpc>
                <a:spcPct val="80000"/>
              </a:lnSpc>
              <a:spcBef>
                <a:spcPts val="1200"/>
              </a:spcBef>
              <a:buClr>
                <a:schemeClr val="tx2"/>
              </a:buClr>
              <a:buFont typeface="Arial" panose="020B0604020202020204" pitchFamily="34" charset="0"/>
              <a:buChar char="•"/>
              <a:tabLst/>
              <a:defRPr sz="16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2pPr>
            <a:lvl3pPr marL="315913" indent="-134938" algn="l" defTabSz="914400" rtl="0" eaLnBrk="1" latinLnBrk="0" hangingPunct="1">
              <a:lnSpc>
                <a:spcPct val="80000"/>
              </a:lnSpc>
              <a:spcBef>
                <a:spcPts val="600"/>
              </a:spcBef>
              <a:buClr>
                <a:schemeClr val="tx2"/>
              </a:buClr>
              <a:buFont typeface="System Font Regular"/>
              <a:buChar char="-"/>
              <a:tabLst/>
              <a:defRPr sz="14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3pPr>
            <a:lvl4pPr marL="455613" indent="-134938" algn="l" defTabSz="914400" rtl="0" eaLnBrk="1" latinLnBrk="0" hangingPunct="1">
              <a:lnSpc>
                <a:spcPct val="80000"/>
              </a:lnSpc>
              <a:spcBef>
                <a:spcPts val="6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4pPr>
            <a:lvl5pPr marL="1120775" indent="-222250" algn="l" defTabSz="914400" rtl="0" eaLnBrk="1" latinLnBrk="0" hangingPunct="1">
              <a:lnSpc>
                <a:spcPct val="80000"/>
              </a:lnSpc>
              <a:spcBef>
                <a:spcPts val="5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spcBef>
                <a:spcPts val="0"/>
              </a:spcBef>
              <a:buFont typeface="Arial" panose="020B0604020202020204" pitchFamily="34" charset="0"/>
              <a:buNone/>
            </a:pPr>
            <a:r>
              <a:rPr lang="en-GB" sz="1400" dirty="0"/>
              <a:t>2021</a:t>
            </a:r>
            <a:endParaRPr lang="en-GB" sz="1400" baseline="30000" dirty="0"/>
          </a:p>
        </p:txBody>
      </p:sp>
      <p:sp>
        <p:nvSpPr>
          <p:cNvPr id="33" name="Text Placeholder 14">
            <a:extLst>
              <a:ext uri="{FF2B5EF4-FFF2-40B4-BE49-F238E27FC236}">
                <a16:creationId xmlns:a16="http://schemas.microsoft.com/office/drawing/2014/main" id="{2A8E1444-D989-3CAD-5C7B-B39B325E164C}"/>
              </a:ext>
            </a:extLst>
          </p:cNvPr>
          <p:cNvSpPr txBox="1">
            <a:spLocks noChangeAspect="1"/>
          </p:cNvSpPr>
          <p:nvPr/>
        </p:nvSpPr>
        <p:spPr>
          <a:xfrm>
            <a:off x="3825887" y="5637787"/>
            <a:ext cx="144000" cy="144000"/>
          </a:xfrm>
          <a:prstGeom prst="ellipse">
            <a:avLst/>
          </a:prstGeom>
          <a:solidFill>
            <a:srgbClr val="C64183"/>
          </a:solidFill>
        </p:spPr>
        <p:txBody>
          <a:bodyPr vert="horz" wrap="none" lIns="252000" tIns="0" rIns="0" bIns="0" rtlCol="0" anchor="t" anchorCtr="0">
            <a:noAutofit/>
          </a:bodyPr>
          <a:lstStyle>
            <a:lvl1pPr marL="0" indent="0" algn="l" defTabSz="914400" rtl="0" eaLnBrk="1" latinLnBrk="0" hangingPunct="1">
              <a:lnSpc>
                <a:spcPct val="80000"/>
              </a:lnSpc>
              <a:spcBef>
                <a:spcPts val="2400"/>
              </a:spcBef>
              <a:buClr>
                <a:schemeClr val="tx2"/>
              </a:buClr>
              <a:buFont typeface="Arial" panose="020B0604020202020204" pitchFamily="34" charset="0"/>
              <a:buNone/>
              <a:tabLst/>
              <a:defRPr sz="1800" b="1" kern="1200">
                <a:solidFill>
                  <a:schemeClr val="accent6"/>
                </a:solidFill>
                <a:latin typeface="Calibri" panose="020F0502020204030204" pitchFamily="34" charset="0"/>
                <a:ea typeface="Calibri" panose="020F0502020204030204" pitchFamily="34" charset="0"/>
                <a:cs typeface="Calibri" panose="020F0502020204030204" pitchFamily="34" charset="0"/>
              </a:defRPr>
            </a:lvl1pPr>
            <a:lvl2pPr marL="139700" indent="-139700" algn="l" defTabSz="914400" rtl="0" eaLnBrk="1" latinLnBrk="0" hangingPunct="1">
              <a:lnSpc>
                <a:spcPct val="80000"/>
              </a:lnSpc>
              <a:spcBef>
                <a:spcPts val="1200"/>
              </a:spcBef>
              <a:buClr>
                <a:schemeClr val="tx2"/>
              </a:buClr>
              <a:buFont typeface="Arial" panose="020B0604020202020204" pitchFamily="34" charset="0"/>
              <a:buChar char="•"/>
              <a:tabLst/>
              <a:defRPr sz="16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2pPr>
            <a:lvl3pPr marL="315913" indent="-134938" algn="l" defTabSz="914400" rtl="0" eaLnBrk="1" latinLnBrk="0" hangingPunct="1">
              <a:lnSpc>
                <a:spcPct val="80000"/>
              </a:lnSpc>
              <a:spcBef>
                <a:spcPts val="600"/>
              </a:spcBef>
              <a:buClr>
                <a:schemeClr val="tx2"/>
              </a:buClr>
              <a:buFont typeface="System Font Regular"/>
              <a:buChar char="-"/>
              <a:tabLst/>
              <a:defRPr sz="14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3pPr>
            <a:lvl4pPr marL="455613" indent="-134938" algn="l" defTabSz="914400" rtl="0" eaLnBrk="1" latinLnBrk="0" hangingPunct="1">
              <a:lnSpc>
                <a:spcPct val="80000"/>
              </a:lnSpc>
              <a:spcBef>
                <a:spcPts val="6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4pPr>
            <a:lvl5pPr marL="1120775" indent="-222250" algn="l" defTabSz="914400" rtl="0" eaLnBrk="1" latinLnBrk="0" hangingPunct="1">
              <a:lnSpc>
                <a:spcPct val="80000"/>
              </a:lnSpc>
              <a:spcBef>
                <a:spcPts val="5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70000"/>
              </a:lnSpc>
              <a:spcBef>
                <a:spcPts val="0"/>
              </a:spcBef>
              <a:buFont typeface="Arial" panose="020B0604020202020204" pitchFamily="34" charset="0"/>
              <a:buNone/>
            </a:pPr>
            <a:r>
              <a:rPr lang="en-GB" sz="1400" dirty="0"/>
              <a:t>Communicable, maternal,</a:t>
            </a:r>
            <a:br>
              <a:rPr lang="en-GB" sz="1400" dirty="0"/>
            </a:br>
            <a:r>
              <a:rPr lang="en-GB" sz="1400" dirty="0"/>
              <a:t>perinatal and nutritional conditions</a:t>
            </a:r>
            <a:endParaRPr lang="en-GB" sz="1400" baseline="30000" dirty="0"/>
          </a:p>
        </p:txBody>
      </p:sp>
      <p:sp>
        <p:nvSpPr>
          <p:cNvPr id="34" name="Text Placeholder 14">
            <a:extLst>
              <a:ext uri="{FF2B5EF4-FFF2-40B4-BE49-F238E27FC236}">
                <a16:creationId xmlns:a16="http://schemas.microsoft.com/office/drawing/2014/main" id="{E29058D4-2CD6-78E6-BE60-2035D73B3FB1}"/>
              </a:ext>
            </a:extLst>
          </p:cNvPr>
          <p:cNvSpPr txBox="1">
            <a:spLocks noChangeAspect="1"/>
          </p:cNvSpPr>
          <p:nvPr/>
        </p:nvSpPr>
        <p:spPr>
          <a:xfrm>
            <a:off x="3825887" y="6026163"/>
            <a:ext cx="144000" cy="144000"/>
          </a:xfrm>
          <a:prstGeom prst="ellipse">
            <a:avLst/>
          </a:prstGeom>
          <a:solidFill>
            <a:srgbClr val="E3E3E3"/>
          </a:solidFill>
        </p:spPr>
        <p:txBody>
          <a:bodyPr vert="horz" wrap="none" lIns="252000" tIns="36000" rIns="0" bIns="0" rtlCol="0" anchor="ctr" anchorCtr="0">
            <a:noAutofit/>
          </a:bodyPr>
          <a:lstStyle>
            <a:lvl1pPr marL="0" indent="0" algn="l" defTabSz="914400" rtl="0" eaLnBrk="1" latinLnBrk="0" hangingPunct="1">
              <a:lnSpc>
                <a:spcPct val="80000"/>
              </a:lnSpc>
              <a:spcBef>
                <a:spcPts val="2400"/>
              </a:spcBef>
              <a:buClr>
                <a:schemeClr val="tx2"/>
              </a:buClr>
              <a:buFont typeface="Arial" panose="020B0604020202020204" pitchFamily="34" charset="0"/>
              <a:buNone/>
              <a:tabLst/>
              <a:defRPr sz="1800" b="1" kern="1200">
                <a:solidFill>
                  <a:schemeClr val="accent6"/>
                </a:solidFill>
                <a:latin typeface="Calibri" panose="020F0502020204030204" pitchFamily="34" charset="0"/>
                <a:ea typeface="Calibri" panose="020F0502020204030204" pitchFamily="34" charset="0"/>
                <a:cs typeface="Calibri" panose="020F0502020204030204" pitchFamily="34" charset="0"/>
              </a:defRPr>
            </a:lvl1pPr>
            <a:lvl2pPr marL="139700" indent="-139700" algn="l" defTabSz="914400" rtl="0" eaLnBrk="1" latinLnBrk="0" hangingPunct="1">
              <a:lnSpc>
                <a:spcPct val="80000"/>
              </a:lnSpc>
              <a:spcBef>
                <a:spcPts val="1200"/>
              </a:spcBef>
              <a:buClr>
                <a:schemeClr val="tx2"/>
              </a:buClr>
              <a:buFont typeface="Arial" panose="020B0604020202020204" pitchFamily="34" charset="0"/>
              <a:buChar char="•"/>
              <a:tabLst/>
              <a:defRPr sz="16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2pPr>
            <a:lvl3pPr marL="315913" indent="-134938" algn="l" defTabSz="914400" rtl="0" eaLnBrk="1" latinLnBrk="0" hangingPunct="1">
              <a:lnSpc>
                <a:spcPct val="80000"/>
              </a:lnSpc>
              <a:spcBef>
                <a:spcPts val="600"/>
              </a:spcBef>
              <a:buClr>
                <a:schemeClr val="tx2"/>
              </a:buClr>
              <a:buFont typeface="System Font Regular"/>
              <a:buChar char="-"/>
              <a:tabLst/>
              <a:defRPr sz="14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3pPr>
            <a:lvl4pPr marL="455613" indent="-134938" algn="l" defTabSz="914400" rtl="0" eaLnBrk="1" latinLnBrk="0" hangingPunct="1">
              <a:lnSpc>
                <a:spcPct val="80000"/>
              </a:lnSpc>
              <a:spcBef>
                <a:spcPts val="6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4pPr>
            <a:lvl5pPr marL="1120775" indent="-222250" algn="l" defTabSz="914400" rtl="0" eaLnBrk="1" latinLnBrk="0" hangingPunct="1">
              <a:lnSpc>
                <a:spcPct val="80000"/>
              </a:lnSpc>
              <a:spcBef>
                <a:spcPts val="5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spcBef>
                <a:spcPts val="0"/>
              </a:spcBef>
              <a:buFont typeface="Arial" panose="020B0604020202020204" pitchFamily="34" charset="0"/>
              <a:buNone/>
            </a:pPr>
            <a:r>
              <a:rPr lang="en-GB" sz="1400" dirty="0"/>
              <a:t>Noncommunicable diseases</a:t>
            </a:r>
            <a:endParaRPr lang="en-GB" sz="1400" baseline="30000" dirty="0"/>
          </a:p>
        </p:txBody>
      </p:sp>
      <p:grpSp>
        <p:nvGrpSpPr>
          <p:cNvPr id="69" name="Group 68">
            <a:extLst>
              <a:ext uri="{FF2B5EF4-FFF2-40B4-BE49-F238E27FC236}">
                <a16:creationId xmlns:a16="http://schemas.microsoft.com/office/drawing/2014/main" id="{0581DF95-82AF-097D-97F6-15D09D08A06C}"/>
              </a:ext>
            </a:extLst>
          </p:cNvPr>
          <p:cNvGrpSpPr/>
          <p:nvPr/>
        </p:nvGrpSpPr>
        <p:grpSpPr>
          <a:xfrm>
            <a:off x="1457410" y="2264954"/>
            <a:ext cx="4224337" cy="142874"/>
            <a:chOff x="693420" y="2343150"/>
            <a:chExt cx="4224337" cy="142874"/>
          </a:xfrm>
        </p:grpSpPr>
        <p:cxnSp>
          <p:nvCxnSpPr>
            <p:cNvPr id="37" name="Straight Connector 36">
              <a:extLst>
                <a:ext uri="{FF2B5EF4-FFF2-40B4-BE49-F238E27FC236}">
                  <a16:creationId xmlns:a16="http://schemas.microsoft.com/office/drawing/2014/main" id="{A3C27E91-165F-6B30-1064-995B34A5D5F4}"/>
                </a:ext>
              </a:extLst>
            </p:cNvPr>
            <p:cNvCxnSpPr>
              <a:cxnSpLocks/>
            </p:cNvCxnSpPr>
            <p:nvPr/>
          </p:nvCxnSpPr>
          <p:spPr>
            <a:xfrm>
              <a:off x="693420" y="2415540"/>
              <a:ext cx="4137660" cy="0"/>
            </a:xfrm>
            <a:prstGeom prst="line">
              <a:avLst/>
            </a:prstGeom>
            <a:ln w="63500" cap="rnd">
              <a:solidFill>
                <a:srgbClr val="E3E3E3"/>
              </a:solidFill>
              <a:round/>
            </a:ln>
          </p:spPr>
          <p:style>
            <a:lnRef idx="2">
              <a:schemeClr val="accent1"/>
            </a:lnRef>
            <a:fillRef idx="0">
              <a:schemeClr val="accent1"/>
            </a:fillRef>
            <a:effectRef idx="1">
              <a:schemeClr val="accent1"/>
            </a:effectRef>
            <a:fontRef idx="minor">
              <a:schemeClr val="tx1"/>
            </a:fontRef>
          </p:style>
        </p:cxnSp>
        <p:sp>
          <p:nvSpPr>
            <p:cNvPr id="47" name="Oval 46">
              <a:extLst>
                <a:ext uri="{FF2B5EF4-FFF2-40B4-BE49-F238E27FC236}">
                  <a16:creationId xmlns:a16="http://schemas.microsoft.com/office/drawing/2014/main" id="{6B1322F8-F5AB-76B1-C5D3-6ADCDA63C803}"/>
                </a:ext>
              </a:extLst>
            </p:cNvPr>
            <p:cNvSpPr/>
            <p:nvPr/>
          </p:nvSpPr>
          <p:spPr>
            <a:xfrm>
              <a:off x="4774883" y="2343150"/>
              <a:ext cx="142874" cy="142874"/>
            </a:xfrm>
            <a:prstGeom prst="ellipse">
              <a:avLst/>
            </a:prstGeom>
            <a:solidFill>
              <a:schemeClr val="tx1">
                <a:lumMod val="65000"/>
                <a:lumOff val="35000"/>
              </a:schemeClr>
            </a:solidFill>
            <a:ln w="15875">
              <a:solidFill>
                <a:schemeClr val="bg1"/>
              </a:solidFill>
              <a:prstDash val="solid"/>
            </a:ln>
            <a:effectLst>
              <a:outerShdw blurRad="165100" dist="25400" dir="2700000" sx="85000" sy="85000" algn="tl" rotWithShape="0">
                <a:schemeClr val="accent6">
                  <a:alpha val="5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5">
                    <a:lumMod val="75000"/>
                  </a:schemeClr>
                </a:solidFill>
              </a:endParaRPr>
            </a:p>
          </p:txBody>
        </p:sp>
        <p:sp>
          <p:nvSpPr>
            <p:cNvPr id="48" name="Oval 47">
              <a:extLst>
                <a:ext uri="{FF2B5EF4-FFF2-40B4-BE49-F238E27FC236}">
                  <a16:creationId xmlns:a16="http://schemas.microsoft.com/office/drawing/2014/main" id="{082D5A60-CB16-21D1-BB9B-B94EE03CFFD7}"/>
                </a:ext>
              </a:extLst>
            </p:cNvPr>
            <p:cNvSpPr/>
            <p:nvPr/>
          </p:nvSpPr>
          <p:spPr>
            <a:xfrm>
              <a:off x="4643914" y="2343150"/>
              <a:ext cx="142874" cy="142874"/>
            </a:xfrm>
            <a:prstGeom prst="ellipse">
              <a:avLst/>
            </a:prstGeom>
            <a:solidFill>
              <a:schemeClr val="bg1">
                <a:lumMod val="65000"/>
              </a:schemeClr>
            </a:solidFill>
            <a:ln w="15875">
              <a:solidFill>
                <a:schemeClr val="bg1"/>
              </a:solidFill>
              <a:prstDash val="solid"/>
            </a:ln>
            <a:effectLst>
              <a:outerShdw blurRad="165100" dist="25400" dir="2700000" sx="85000" sy="85000" algn="tl" rotWithShape="0">
                <a:schemeClr val="accent6">
                  <a:alpha val="5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5">
                    <a:lumMod val="75000"/>
                  </a:schemeClr>
                </a:solidFill>
              </a:endParaRPr>
            </a:p>
          </p:txBody>
        </p:sp>
        <p:sp>
          <p:nvSpPr>
            <p:cNvPr id="49" name="Oval 48">
              <a:extLst>
                <a:ext uri="{FF2B5EF4-FFF2-40B4-BE49-F238E27FC236}">
                  <a16:creationId xmlns:a16="http://schemas.microsoft.com/office/drawing/2014/main" id="{F18E6093-A087-33E7-3CA4-EE14E4180D59}"/>
                </a:ext>
              </a:extLst>
            </p:cNvPr>
            <p:cNvSpPr/>
            <p:nvPr/>
          </p:nvSpPr>
          <p:spPr>
            <a:xfrm>
              <a:off x="3543777" y="2343150"/>
              <a:ext cx="142874" cy="142874"/>
            </a:xfrm>
            <a:prstGeom prst="ellipse">
              <a:avLst/>
            </a:prstGeom>
            <a:solidFill>
              <a:srgbClr val="CACACA"/>
            </a:solidFill>
            <a:ln w="15875">
              <a:solidFill>
                <a:schemeClr val="bg1"/>
              </a:solidFill>
              <a:prstDash val="solid"/>
            </a:ln>
            <a:effectLst>
              <a:outerShdw blurRad="165100" dist="25400" dir="2700000" sx="85000" sy="85000" algn="tl" rotWithShape="0">
                <a:schemeClr val="accent6">
                  <a:alpha val="5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5">
                    <a:lumMod val="75000"/>
                  </a:schemeClr>
                </a:solidFill>
              </a:endParaRPr>
            </a:p>
          </p:txBody>
        </p:sp>
      </p:grpSp>
      <p:grpSp>
        <p:nvGrpSpPr>
          <p:cNvPr id="68" name="Group 67">
            <a:extLst>
              <a:ext uri="{FF2B5EF4-FFF2-40B4-BE49-F238E27FC236}">
                <a16:creationId xmlns:a16="http://schemas.microsoft.com/office/drawing/2014/main" id="{594192A5-7377-4B0E-9CA4-5C92D9767C4E}"/>
              </a:ext>
            </a:extLst>
          </p:cNvPr>
          <p:cNvGrpSpPr/>
          <p:nvPr/>
        </p:nvGrpSpPr>
        <p:grpSpPr>
          <a:xfrm>
            <a:off x="1457410" y="2836692"/>
            <a:ext cx="4093368" cy="142874"/>
            <a:chOff x="693420" y="2953703"/>
            <a:chExt cx="4093368" cy="142874"/>
          </a:xfrm>
        </p:grpSpPr>
        <p:cxnSp>
          <p:nvCxnSpPr>
            <p:cNvPr id="39" name="Straight Connector 38">
              <a:extLst>
                <a:ext uri="{FF2B5EF4-FFF2-40B4-BE49-F238E27FC236}">
                  <a16:creationId xmlns:a16="http://schemas.microsoft.com/office/drawing/2014/main" id="{0AAF732E-15EF-AB4E-35CE-35D3BB1E4087}"/>
                </a:ext>
              </a:extLst>
            </p:cNvPr>
            <p:cNvCxnSpPr>
              <a:cxnSpLocks/>
            </p:cNvCxnSpPr>
            <p:nvPr/>
          </p:nvCxnSpPr>
          <p:spPr>
            <a:xfrm>
              <a:off x="693420" y="3025140"/>
              <a:ext cx="4023360" cy="0"/>
            </a:xfrm>
            <a:prstGeom prst="line">
              <a:avLst/>
            </a:prstGeom>
            <a:ln w="63500" cap="rnd">
              <a:solidFill>
                <a:schemeClr val="accent2">
                  <a:lumMod val="40000"/>
                  <a:lumOff val="60000"/>
                </a:schemeClr>
              </a:solidFill>
              <a:round/>
            </a:ln>
          </p:spPr>
          <p:style>
            <a:lnRef idx="2">
              <a:schemeClr val="accent1"/>
            </a:lnRef>
            <a:fillRef idx="0">
              <a:schemeClr val="accent1"/>
            </a:fillRef>
            <a:effectRef idx="1">
              <a:schemeClr val="accent1"/>
            </a:effectRef>
            <a:fontRef idx="minor">
              <a:schemeClr val="tx1"/>
            </a:fontRef>
          </p:style>
        </p:cxnSp>
        <p:sp>
          <p:nvSpPr>
            <p:cNvPr id="51" name="Oval 50">
              <a:extLst>
                <a:ext uri="{FF2B5EF4-FFF2-40B4-BE49-F238E27FC236}">
                  <a16:creationId xmlns:a16="http://schemas.microsoft.com/office/drawing/2014/main" id="{42DED05E-8AD0-D2DB-1F31-CD556CC1DE3C}"/>
                </a:ext>
              </a:extLst>
            </p:cNvPr>
            <p:cNvSpPr/>
            <p:nvPr/>
          </p:nvSpPr>
          <p:spPr>
            <a:xfrm>
              <a:off x="4643914" y="2953703"/>
              <a:ext cx="142874" cy="142874"/>
            </a:xfrm>
            <a:prstGeom prst="ellipse">
              <a:avLst/>
            </a:prstGeom>
            <a:solidFill>
              <a:schemeClr val="accent2"/>
            </a:solidFill>
            <a:ln w="15875">
              <a:solidFill>
                <a:schemeClr val="bg1"/>
              </a:solidFill>
              <a:prstDash val="solid"/>
            </a:ln>
            <a:effectLst>
              <a:outerShdw blurRad="165100" dist="25400" dir="2700000" sx="85000" sy="85000" algn="tl" rotWithShape="0">
                <a:schemeClr val="accent6">
                  <a:alpha val="5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5">
                    <a:lumMod val="75000"/>
                  </a:schemeClr>
                </a:solidFill>
              </a:endParaRPr>
            </a:p>
          </p:txBody>
        </p:sp>
      </p:grpSp>
      <p:grpSp>
        <p:nvGrpSpPr>
          <p:cNvPr id="71" name="Group 70">
            <a:extLst>
              <a:ext uri="{FF2B5EF4-FFF2-40B4-BE49-F238E27FC236}">
                <a16:creationId xmlns:a16="http://schemas.microsoft.com/office/drawing/2014/main" id="{EA92A016-55B9-5F44-4E4F-07683E6FDE52}"/>
              </a:ext>
            </a:extLst>
          </p:cNvPr>
          <p:cNvGrpSpPr/>
          <p:nvPr/>
        </p:nvGrpSpPr>
        <p:grpSpPr>
          <a:xfrm>
            <a:off x="1457410" y="4551907"/>
            <a:ext cx="1378928" cy="142874"/>
            <a:chOff x="693420" y="4805363"/>
            <a:chExt cx="1378928" cy="142874"/>
          </a:xfrm>
        </p:grpSpPr>
        <p:cxnSp>
          <p:nvCxnSpPr>
            <p:cNvPr id="45" name="Straight Connector 44">
              <a:extLst>
                <a:ext uri="{FF2B5EF4-FFF2-40B4-BE49-F238E27FC236}">
                  <a16:creationId xmlns:a16="http://schemas.microsoft.com/office/drawing/2014/main" id="{F3CF69D9-EE80-525E-B317-76D8751F6F07}"/>
                </a:ext>
              </a:extLst>
            </p:cNvPr>
            <p:cNvCxnSpPr>
              <a:cxnSpLocks/>
            </p:cNvCxnSpPr>
            <p:nvPr/>
          </p:nvCxnSpPr>
          <p:spPr>
            <a:xfrm>
              <a:off x="693420" y="4876800"/>
              <a:ext cx="1295400" cy="0"/>
            </a:xfrm>
            <a:prstGeom prst="line">
              <a:avLst/>
            </a:prstGeom>
            <a:ln w="63500" cap="rnd">
              <a:solidFill>
                <a:schemeClr val="accent2">
                  <a:lumMod val="40000"/>
                  <a:lumOff val="60000"/>
                </a:schemeClr>
              </a:solidFill>
              <a:round/>
            </a:ln>
          </p:spPr>
          <p:style>
            <a:lnRef idx="2">
              <a:schemeClr val="accent1"/>
            </a:lnRef>
            <a:fillRef idx="0">
              <a:schemeClr val="accent1"/>
            </a:fillRef>
            <a:effectRef idx="1">
              <a:schemeClr val="accent1"/>
            </a:effectRef>
            <a:fontRef idx="minor">
              <a:schemeClr val="tx1"/>
            </a:fontRef>
          </p:style>
        </p:cxnSp>
        <p:sp>
          <p:nvSpPr>
            <p:cNvPr id="55" name="Oval 54">
              <a:extLst>
                <a:ext uri="{FF2B5EF4-FFF2-40B4-BE49-F238E27FC236}">
                  <a16:creationId xmlns:a16="http://schemas.microsoft.com/office/drawing/2014/main" id="{1A5DBAA5-F895-7932-81FC-236D332E27F3}"/>
                </a:ext>
              </a:extLst>
            </p:cNvPr>
            <p:cNvSpPr/>
            <p:nvPr/>
          </p:nvSpPr>
          <p:spPr>
            <a:xfrm>
              <a:off x="1929474" y="4805363"/>
              <a:ext cx="142874" cy="142874"/>
            </a:xfrm>
            <a:prstGeom prst="ellipse">
              <a:avLst/>
            </a:prstGeom>
            <a:solidFill>
              <a:srgbClr val="E3E3E3"/>
            </a:solidFill>
            <a:ln w="15875">
              <a:solidFill>
                <a:schemeClr val="bg1"/>
              </a:solidFill>
              <a:prstDash val="solid"/>
            </a:ln>
            <a:effectLst>
              <a:outerShdw blurRad="165100" dist="25400" dir="2700000" sx="85000" sy="85000" algn="tl" rotWithShape="0">
                <a:schemeClr val="accent6">
                  <a:alpha val="5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5">
                    <a:lumMod val="75000"/>
                  </a:schemeClr>
                </a:solidFill>
              </a:endParaRPr>
            </a:p>
          </p:txBody>
        </p:sp>
        <p:sp>
          <p:nvSpPr>
            <p:cNvPr id="54" name="Oval 53">
              <a:extLst>
                <a:ext uri="{FF2B5EF4-FFF2-40B4-BE49-F238E27FC236}">
                  <a16:creationId xmlns:a16="http://schemas.microsoft.com/office/drawing/2014/main" id="{7788DEC6-FAEA-7C8F-9AA8-2BE138AE1FB9}"/>
                </a:ext>
              </a:extLst>
            </p:cNvPr>
            <p:cNvSpPr/>
            <p:nvPr/>
          </p:nvSpPr>
          <p:spPr>
            <a:xfrm>
              <a:off x="1820732" y="4805363"/>
              <a:ext cx="142874" cy="142874"/>
            </a:xfrm>
            <a:prstGeom prst="ellipse">
              <a:avLst/>
            </a:prstGeom>
            <a:solidFill>
              <a:schemeClr val="accent2">
                <a:lumMod val="40000"/>
                <a:lumOff val="60000"/>
              </a:schemeClr>
            </a:solidFill>
            <a:ln w="15875">
              <a:solidFill>
                <a:schemeClr val="bg1"/>
              </a:solidFill>
              <a:prstDash val="solid"/>
            </a:ln>
            <a:effectLst>
              <a:outerShdw blurRad="165100" dist="25400" dir="2700000" sx="85000" sy="85000" algn="tl" rotWithShape="0">
                <a:schemeClr val="accent6">
                  <a:alpha val="5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5">
                    <a:lumMod val="75000"/>
                  </a:schemeClr>
                </a:solidFill>
              </a:endParaRPr>
            </a:p>
          </p:txBody>
        </p:sp>
        <p:sp>
          <p:nvSpPr>
            <p:cNvPr id="53" name="Oval 52">
              <a:extLst>
                <a:ext uri="{FF2B5EF4-FFF2-40B4-BE49-F238E27FC236}">
                  <a16:creationId xmlns:a16="http://schemas.microsoft.com/office/drawing/2014/main" id="{1066E9F7-1F5B-A2A1-6951-F14B4371216A}"/>
                </a:ext>
              </a:extLst>
            </p:cNvPr>
            <p:cNvSpPr/>
            <p:nvPr/>
          </p:nvSpPr>
          <p:spPr>
            <a:xfrm>
              <a:off x="1727200" y="4805363"/>
              <a:ext cx="142874" cy="142874"/>
            </a:xfrm>
            <a:prstGeom prst="ellipse">
              <a:avLst/>
            </a:prstGeom>
            <a:solidFill>
              <a:schemeClr val="accent2"/>
            </a:solidFill>
            <a:ln w="15875">
              <a:solidFill>
                <a:schemeClr val="bg1"/>
              </a:solidFill>
              <a:prstDash val="solid"/>
            </a:ln>
            <a:effectLst>
              <a:outerShdw blurRad="165100" dist="25400" dir="2700000" sx="85000" sy="85000" algn="tl" rotWithShape="0">
                <a:schemeClr val="accent6">
                  <a:alpha val="5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5">
                    <a:lumMod val="75000"/>
                  </a:schemeClr>
                </a:solidFill>
              </a:endParaRPr>
            </a:p>
          </p:txBody>
        </p:sp>
      </p:grpSp>
      <p:grpSp>
        <p:nvGrpSpPr>
          <p:cNvPr id="67" name="Group 66">
            <a:extLst>
              <a:ext uri="{FF2B5EF4-FFF2-40B4-BE49-F238E27FC236}">
                <a16:creationId xmlns:a16="http://schemas.microsoft.com/office/drawing/2014/main" id="{6AAAE720-750C-403F-BB09-60794123A12B}"/>
              </a:ext>
            </a:extLst>
          </p:cNvPr>
          <p:cNvGrpSpPr/>
          <p:nvPr/>
        </p:nvGrpSpPr>
        <p:grpSpPr>
          <a:xfrm>
            <a:off x="1457410" y="3408430"/>
            <a:ext cx="3281361" cy="142874"/>
            <a:chOff x="693420" y="3577134"/>
            <a:chExt cx="3281361" cy="142874"/>
          </a:xfrm>
        </p:grpSpPr>
        <p:cxnSp>
          <p:nvCxnSpPr>
            <p:cNvPr id="41" name="Straight Connector 40">
              <a:extLst>
                <a:ext uri="{FF2B5EF4-FFF2-40B4-BE49-F238E27FC236}">
                  <a16:creationId xmlns:a16="http://schemas.microsoft.com/office/drawing/2014/main" id="{5F1BABD8-2AE9-C706-46C8-E80EF1938DF9}"/>
                </a:ext>
              </a:extLst>
            </p:cNvPr>
            <p:cNvCxnSpPr>
              <a:cxnSpLocks/>
            </p:cNvCxnSpPr>
            <p:nvPr/>
          </p:nvCxnSpPr>
          <p:spPr>
            <a:xfrm>
              <a:off x="693420" y="3649980"/>
              <a:ext cx="3169920" cy="0"/>
            </a:xfrm>
            <a:prstGeom prst="line">
              <a:avLst/>
            </a:prstGeom>
            <a:ln w="63500" cap="rnd">
              <a:solidFill>
                <a:srgbClr val="E3E3E3"/>
              </a:solidFill>
              <a:round/>
            </a:ln>
          </p:spPr>
          <p:style>
            <a:lnRef idx="2">
              <a:schemeClr val="accent1"/>
            </a:lnRef>
            <a:fillRef idx="0">
              <a:schemeClr val="accent1"/>
            </a:fillRef>
            <a:effectRef idx="1">
              <a:schemeClr val="accent1"/>
            </a:effectRef>
            <a:fontRef idx="minor">
              <a:schemeClr val="tx1"/>
            </a:fontRef>
          </p:style>
        </p:cxnSp>
        <p:sp>
          <p:nvSpPr>
            <p:cNvPr id="57" name="Oval 56">
              <a:extLst>
                <a:ext uri="{FF2B5EF4-FFF2-40B4-BE49-F238E27FC236}">
                  <a16:creationId xmlns:a16="http://schemas.microsoft.com/office/drawing/2014/main" id="{06A63CD3-F034-A77A-CD58-4A0EEA1D935E}"/>
                </a:ext>
              </a:extLst>
            </p:cNvPr>
            <p:cNvSpPr/>
            <p:nvPr/>
          </p:nvSpPr>
          <p:spPr>
            <a:xfrm>
              <a:off x="3755707" y="3577134"/>
              <a:ext cx="142874" cy="142874"/>
            </a:xfrm>
            <a:prstGeom prst="ellipse">
              <a:avLst/>
            </a:prstGeom>
            <a:solidFill>
              <a:schemeClr val="bg1">
                <a:lumMod val="65000"/>
              </a:schemeClr>
            </a:solidFill>
            <a:ln w="15875">
              <a:solidFill>
                <a:schemeClr val="bg1"/>
              </a:solidFill>
              <a:prstDash val="solid"/>
            </a:ln>
            <a:effectLst>
              <a:outerShdw blurRad="165100" dist="25400" dir="2700000" sx="85000" sy="85000" algn="tl" rotWithShape="0">
                <a:schemeClr val="accent6">
                  <a:alpha val="5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5">
                    <a:lumMod val="75000"/>
                  </a:schemeClr>
                </a:solidFill>
              </a:endParaRPr>
            </a:p>
          </p:txBody>
        </p:sp>
        <p:sp>
          <p:nvSpPr>
            <p:cNvPr id="58" name="Oval 57">
              <a:extLst>
                <a:ext uri="{FF2B5EF4-FFF2-40B4-BE49-F238E27FC236}">
                  <a16:creationId xmlns:a16="http://schemas.microsoft.com/office/drawing/2014/main" id="{F7F955DE-9AC4-CC8D-6E30-63C3E528FF9A}"/>
                </a:ext>
              </a:extLst>
            </p:cNvPr>
            <p:cNvSpPr/>
            <p:nvPr/>
          </p:nvSpPr>
          <p:spPr>
            <a:xfrm>
              <a:off x="3231833" y="3577134"/>
              <a:ext cx="142874" cy="142874"/>
            </a:xfrm>
            <a:prstGeom prst="ellipse">
              <a:avLst/>
            </a:prstGeom>
            <a:solidFill>
              <a:srgbClr val="CACACA"/>
            </a:solidFill>
            <a:ln w="15875">
              <a:solidFill>
                <a:schemeClr val="bg1"/>
              </a:solidFill>
              <a:prstDash val="solid"/>
            </a:ln>
            <a:effectLst>
              <a:outerShdw blurRad="165100" dist="25400" dir="2700000" sx="85000" sy="85000" algn="tl" rotWithShape="0">
                <a:schemeClr val="accent6">
                  <a:alpha val="5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5">
                    <a:lumMod val="75000"/>
                  </a:schemeClr>
                </a:solidFill>
              </a:endParaRPr>
            </a:p>
          </p:txBody>
        </p:sp>
        <p:sp>
          <p:nvSpPr>
            <p:cNvPr id="56" name="Oval 55">
              <a:extLst>
                <a:ext uri="{FF2B5EF4-FFF2-40B4-BE49-F238E27FC236}">
                  <a16:creationId xmlns:a16="http://schemas.microsoft.com/office/drawing/2014/main" id="{5F03B219-61EF-CF3B-E7FF-6E36D3BF857F}"/>
                </a:ext>
              </a:extLst>
            </p:cNvPr>
            <p:cNvSpPr/>
            <p:nvPr/>
          </p:nvSpPr>
          <p:spPr>
            <a:xfrm>
              <a:off x="3831907" y="3577134"/>
              <a:ext cx="142874" cy="142874"/>
            </a:xfrm>
            <a:prstGeom prst="ellipse">
              <a:avLst/>
            </a:prstGeom>
            <a:solidFill>
              <a:schemeClr val="tx1">
                <a:lumMod val="65000"/>
                <a:lumOff val="35000"/>
              </a:schemeClr>
            </a:solidFill>
            <a:ln w="15875">
              <a:solidFill>
                <a:schemeClr val="bg1"/>
              </a:solidFill>
              <a:prstDash val="solid"/>
            </a:ln>
            <a:effectLst>
              <a:outerShdw blurRad="165100" dist="25400" dir="2700000" sx="85000" sy="85000" algn="tl" rotWithShape="0">
                <a:schemeClr val="accent6">
                  <a:alpha val="5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5">
                    <a:lumMod val="75000"/>
                  </a:schemeClr>
                </a:solidFill>
              </a:endParaRPr>
            </a:p>
          </p:txBody>
        </p:sp>
      </p:grpSp>
      <p:grpSp>
        <p:nvGrpSpPr>
          <p:cNvPr id="70" name="Group 69">
            <a:extLst>
              <a:ext uri="{FF2B5EF4-FFF2-40B4-BE49-F238E27FC236}">
                <a16:creationId xmlns:a16="http://schemas.microsoft.com/office/drawing/2014/main" id="{0EA70B0B-FCD5-3AE2-7521-82609081B6EC}"/>
              </a:ext>
            </a:extLst>
          </p:cNvPr>
          <p:cNvGrpSpPr/>
          <p:nvPr/>
        </p:nvGrpSpPr>
        <p:grpSpPr>
          <a:xfrm>
            <a:off x="1457410" y="3980168"/>
            <a:ext cx="1667825" cy="142874"/>
            <a:chOff x="693420" y="4190577"/>
            <a:chExt cx="1667825" cy="142874"/>
          </a:xfrm>
        </p:grpSpPr>
        <p:cxnSp>
          <p:nvCxnSpPr>
            <p:cNvPr id="43" name="Straight Connector 42">
              <a:extLst>
                <a:ext uri="{FF2B5EF4-FFF2-40B4-BE49-F238E27FC236}">
                  <a16:creationId xmlns:a16="http://schemas.microsoft.com/office/drawing/2014/main" id="{0FDD2352-0F5C-4A5A-C4B5-EE02F6E7D830}"/>
                </a:ext>
              </a:extLst>
            </p:cNvPr>
            <p:cNvCxnSpPr>
              <a:cxnSpLocks/>
            </p:cNvCxnSpPr>
            <p:nvPr/>
          </p:nvCxnSpPr>
          <p:spPr>
            <a:xfrm>
              <a:off x="693420" y="4259580"/>
              <a:ext cx="1615440" cy="0"/>
            </a:xfrm>
            <a:prstGeom prst="line">
              <a:avLst/>
            </a:prstGeom>
            <a:ln w="63500" cap="rnd">
              <a:solidFill>
                <a:srgbClr val="E3E3E3"/>
              </a:solidFill>
              <a:round/>
            </a:ln>
          </p:spPr>
          <p:style>
            <a:lnRef idx="2">
              <a:schemeClr val="accent1"/>
            </a:lnRef>
            <a:fillRef idx="0">
              <a:schemeClr val="accent1"/>
            </a:fillRef>
            <a:effectRef idx="1">
              <a:schemeClr val="accent1"/>
            </a:effectRef>
            <a:fontRef idx="minor">
              <a:schemeClr val="tx1"/>
            </a:fontRef>
          </p:style>
        </p:cxnSp>
        <p:sp>
          <p:nvSpPr>
            <p:cNvPr id="59" name="Oval 58">
              <a:extLst>
                <a:ext uri="{FF2B5EF4-FFF2-40B4-BE49-F238E27FC236}">
                  <a16:creationId xmlns:a16="http://schemas.microsoft.com/office/drawing/2014/main" id="{3C38B96E-9A17-724E-7241-E0006082EF52}"/>
                </a:ext>
              </a:extLst>
            </p:cNvPr>
            <p:cNvSpPr/>
            <p:nvPr/>
          </p:nvSpPr>
          <p:spPr>
            <a:xfrm>
              <a:off x="1946910" y="4190577"/>
              <a:ext cx="142874" cy="142874"/>
            </a:xfrm>
            <a:prstGeom prst="ellipse">
              <a:avLst/>
            </a:prstGeom>
            <a:solidFill>
              <a:srgbClr val="CACACA"/>
            </a:solidFill>
            <a:ln w="15875">
              <a:solidFill>
                <a:schemeClr val="bg1"/>
              </a:solidFill>
              <a:prstDash val="solid"/>
            </a:ln>
            <a:effectLst>
              <a:outerShdw blurRad="165100" dist="25400" dir="2700000" sx="85000" sy="85000" algn="tl" rotWithShape="0">
                <a:schemeClr val="accent6">
                  <a:alpha val="5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5">
                    <a:lumMod val="75000"/>
                  </a:schemeClr>
                </a:solidFill>
              </a:endParaRPr>
            </a:p>
          </p:txBody>
        </p:sp>
        <p:sp>
          <p:nvSpPr>
            <p:cNvPr id="60" name="Oval 59">
              <a:extLst>
                <a:ext uri="{FF2B5EF4-FFF2-40B4-BE49-F238E27FC236}">
                  <a16:creationId xmlns:a16="http://schemas.microsoft.com/office/drawing/2014/main" id="{6E60AFE9-E090-D1A0-910E-54C680A1D7B4}"/>
                </a:ext>
              </a:extLst>
            </p:cNvPr>
            <p:cNvSpPr/>
            <p:nvPr/>
          </p:nvSpPr>
          <p:spPr>
            <a:xfrm>
              <a:off x="2218371" y="4190577"/>
              <a:ext cx="142874" cy="142874"/>
            </a:xfrm>
            <a:prstGeom prst="ellipse">
              <a:avLst/>
            </a:prstGeom>
            <a:solidFill>
              <a:schemeClr val="tx1">
                <a:lumMod val="65000"/>
                <a:lumOff val="35000"/>
              </a:schemeClr>
            </a:solidFill>
            <a:ln w="15875">
              <a:solidFill>
                <a:schemeClr val="bg1"/>
              </a:solidFill>
              <a:prstDash val="solid"/>
            </a:ln>
            <a:effectLst>
              <a:outerShdw blurRad="165100" dist="25400" dir="2700000" sx="85000" sy="85000" algn="tl" rotWithShape="0">
                <a:schemeClr val="accent6">
                  <a:alpha val="5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solidFill>
                  <a:schemeClr val="accent5">
                    <a:lumMod val="75000"/>
                  </a:schemeClr>
                </a:solidFill>
              </a:endParaRPr>
            </a:p>
          </p:txBody>
        </p:sp>
      </p:grpSp>
      <p:sp>
        <p:nvSpPr>
          <p:cNvPr id="65" name="Text Placeholder 14">
            <a:extLst>
              <a:ext uri="{FF2B5EF4-FFF2-40B4-BE49-F238E27FC236}">
                <a16:creationId xmlns:a16="http://schemas.microsoft.com/office/drawing/2014/main" id="{57D4715D-CE03-2215-F891-52872FB2902D}"/>
              </a:ext>
            </a:extLst>
          </p:cNvPr>
          <p:cNvSpPr txBox="1">
            <a:spLocks/>
          </p:cNvSpPr>
          <p:nvPr/>
        </p:nvSpPr>
        <p:spPr>
          <a:xfrm>
            <a:off x="1472212" y="2030705"/>
            <a:ext cx="4352924" cy="229287"/>
          </a:xfrm>
          <a:prstGeom prst="rect">
            <a:avLst/>
          </a:prstGeom>
        </p:spPr>
        <p:txBody>
          <a:bodyPr vert="horz" wrap="square" lIns="0" tIns="0" rIns="0" bIns="0" rtlCol="0" anchor="b" anchorCtr="0">
            <a:noAutofit/>
          </a:bodyPr>
          <a:lstStyle>
            <a:lvl1pPr marL="0" indent="0" algn="l" defTabSz="914400" rtl="0" eaLnBrk="1" latinLnBrk="0" hangingPunct="1">
              <a:lnSpc>
                <a:spcPct val="80000"/>
              </a:lnSpc>
              <a:spcBef>
                <a:spcPts val="2400"/>
              </a:spcBef>
              <a:buClr>
                <a:schemeClr val="tx2"/>
              </a:buClr>
              <a:buFont typeface="Arial" panose="020B0604020202020204" pitchFamily="34" charset="0"/>
              <a:buNone/>
              <a:tabLst/>
              <a:defRPr sz="1800" b="1" kern="1200">
                <a:solidFill>
                  <a:schemeClr val="accent6"/>
                </a:solidFill>
                <a:latin typeface="Calibri" panose="020F0502020204030204" pitchFamily="34" charset="0"/>
                <a:ea typeface="Calibri" panose="020F0502020204030204" pitchFamily="34" charset="0"/>
                <a:cs typeface="Calibri" panose="020F0502020204030204" pitchFamily="34" charset="0"/>
              </a:defRPr>
            </a:lvl1pPr>
            <a:lvl2pPr marL="139700" indent="-139700" algn="l" defTabSz="914400" rtl="0" eaLnBrk="1" latinLnBrk="0" hangingPunct="1">
              <a:lnSpc>
                <a:spcPct val="80000"/>
              </a:lnSpc>
              <a:spcBef>
                <a:spcPts val="1200"/>
              </a:spcBef>
              <a:buClr>
                <a:schemeClr val="tx2"/>
              </a:buClr>
              <a:buFont typeface="Arial" panose="020B0604020202020204" pitchFamily="34" charset="0"/>
              <a:buChar char="•"/>
              <a:tabLst/>
              <a:defRPr sz="16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2pPr>
            <a:lvl3pPr marL="315913" indent="-134938" algn="l" defTabSz="914400" rtl="0" eaLnBrk="1" latinLnBrk="0" hangingPunct="1">
              <a:lnSpc>
                <a:spcPct val="80000"/>
              </a:lnSpc>
              <a:spcBef>
                <a:spcPts val="600"/>
              </a:spcBef>
              <a:buClr>
                <a:schemeClr val="tx2"/>
              </a:buClr>
              <a:buFont typeface="System Font Regular"/>
              <a:buChar char="-"/>
              <a:tabLst/>
              <a:defRPr sz="14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3pPr>
            <a:lvl4pPr marL="455613" indent="-134938" algn="l" defTabSz="914400" rtl="0" eaLnBrk="1" latinLnBrk="0" hangingPunct="1">
              <a:lnSpc>
                <a:spcPct val="80000"/>
              </a:lnSpc>
              <a:spcBef>
                <a:spcPts val="6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4pPr>
            <a:lvl5pPr marL="1120775" indent="-222250" algn="l" defTabSz="914400" rtl="0" eaLnBrk="1" latinLnBrk="0" hangingPunct="1">
              <a:lnSpc>
                <a:spcPct val="80000"/>
              </a:lnSpc>
              <a:spcBef>
                <a:spcPts val="5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Font typeface="Arial" panose="020B0604020202020204" pitchFamily="34" charset="0"/>
              <a:buNone/>
            </a:pPr>
            <a:r>
              <a:rPr lang="en-GB" dirty="0"/>
              <a:t>Ischemic heart disease</a:t>
            </a:r>
            <a:endParaRPr lang="en-GB" baseline="30000" dirty="0"/>
          </a:p>
        </p:txBody>
      </p:sp>
      <p:sp>
        <p:nvSpPr>
          <p:cNvPr id="66" name="Text Placeholder 14">
            <a:extLst>
              <a:ext uri="{FF2B5EF4-FFF2-40B4-BE49-F238E27FC236}">
                <a16:creationId xmlns:a16="http://schemas.microsoft.com/office/drawing/2014/main" id="{A7DCDFCD-7014-2E35-2AC8-03A6E2AA73A8}"/>
              </a:ext>
            </a:extLst>
          </p:cNvPr>
          <p:cNvSpPr txBox="1">
            <a:spLocks/>
          </p:cNvSpPr>
          <p:nvPr/>
        </p:nvSpPr>
        <p:spPr>
          <a:xfrm>
            <a:off x="1472212" y="2608876"/>
            <a:ext cx="4352924" cy="229287"/>
          </a:xfrm>
          <a:prstGeom prst="rect">
            <a:avLst/>
          </a:prstGeom>
        </p:spPr>
        <p:txBody>
          <a:bodyPr vert="horz" wrap="square" lIns="0" tIns="0" rIns="0" bIns="0" rtlCol="0" anchor="b" anchorCtr="0">
            <a:noAutofit/>
          </a:bodyPr>
          <a:lstStyle>
            <a:lvl1pPr marL="0" indent="0" algn="l" defTabSz="914400" rtl="0" eaLnBrk="1" latinLnBrk="0" hangingPunct="1">
              <a:lnSpc>
                <a:spcPct val="80000"/>
              </a:lnSpc>
              <a:spcBef>
                <a:spcPts val="2400"/>
              </a:spcBef>
              <a:buClr>
                <a:schemeClr val="tx2"/>
              </a:buClr>
              <a:buFont typeface="Arial" panose="020B0604020202020204" pitchFamily="34" charset="0"/>
              <a:buNone/>
              <a:tabLst/>
              <a:defRPr sz="1800" b="1" kern="1200">
                <a:solidFill>
                  <a:schemeClr val="accent6"/>
                </a:solidFill>
                <a:latin typeface="Calibri" panose="020F0502020204030204" pitchFamily="34" charset="0"/>
                <a:ea typeface="Calibri" panose="020F0502020204030204" pitchFamily="34" charset="0"/>
                <a:cs typeface="Calibri" panose="020F0502020204030204" pitchFamily="34" charset="0"/>
              </a:defRPr>
            </a:lvl1pPr>
            <a:lvl2pPr marL="139700" indent="-139700" algn="l" defTabSz="914400" rtl="0" eaLnBrk="1" latinLnBrk="0" hangingPunct="1">
              <a:lnSpc>
                <a:spcPct val="80000"/>
              </a:lnSpc>
              <a:spcBef>
                <a:spcPts val="1200"/>
              </a:spcBef>
              <a:buClr>
                <a:schemeClr val="tx2"/>
              </a:buClr>
              <a:buFont typeface="Arial" panose="020B0604020202020204" pitchFamily="34" charset="0"/>
              <a:buChar char="•"/>
              <a:tabLst/>
              <a:defRPr sz="16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2pPr>
            <a:lvl3pPr marL="315913" indent="-134938" algn="l" defTabSz="914400" rtl="0" eaLnBrk="1" latinLnBrk="0" hangingPunct="1">
              <a:lnSpc>
                <a:spcPct val="80000"/>
              </a:lnSpc>
              <a:spcBef>
                <a:spcPts val="600"/>
              </a:spcBef>
              <a:buClr>
                <a:schemeClr val="tx2"/>
              </a:buClr>
              <a:buFont typeface="System Font Regular"/>
              <a:buChar char="-"/>
              <a:tabLst/>
              <a:defRPr sz="14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3pPr>
            <a:lvl4pPr marL="455613" indent="-134938" algn="l" defTabSz="914400" rtl="0" eaLnBrk="1" latinLnBrk="0" hangingPunct="1">
              <a:lnSpc>
                <a:spcPct val="80000"/>
              </a:lnSpc>
              <a:spcBef>
                <a:spcPts val="6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4pPr>
            <a:lvl5pPr marL="1120775" indent="-222250" algn="l" defTabSz="914400" rtl="0" eaLnBrk="1" latinLnBrk="0" hangingPunct="1">
              <a:lnSpc>
                <a:spcPct val="80000"/>
              </a:lnSpc>
              <a:spcBef>
                <a:spcPts val="5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Font typeface="Arial" panose="020B0604020202020204" pitchFamily="34" charset="0"/>
              <a:buNone/>
            </a:pPr>
            <a:r>
              <a:rPr lang="en-GB" dirty="0"/>
              <a:t>COVID-19</a:t>
            </a:r>
            <a:endParaRPr lang="en-GB" baseline="30000" dirty="0"/>
          </a:p>
        </p:txBody>
      </p:sp>
      <p:sp>
        <p:nvSpPr>
          <p:cNvPr id="75" name="Text Placeholder 14">
            <a:extLst>
              <a:ext uri="{FF2B5EF4-FFF2-40B4-BE49-F238E27FC236}">
                <a16:creationId xmlns:a16="http://schemas.microsoft.com/office/drawing/2014/main" id="{B2524B58-F6EF-3151-7354-DD985F029C32}"/>
              </a:ext>
            </a:extLst>
          </p:cNvPr>
          <p:cNvSpPr txBox="1">
            <a:spLocks/>
          </p:cNvSpPr>
          <p:nvPr/>
        </p:nvSpPr>
        <p:spPr>
          <a:xfrm>
            <a:off x="1472212" y="3173704"/>
            <a:ext cx="4352924" cy="229287"/>
          </a:xfrm>
          <a:prstGeom prst="rect">
            <a:avLst/>
          </a:prstGeom>
        </p:spPr>
        <p:txBody>
          <a:bodyPr vert="horz" wrap="square" lIns="0" tIns="0" rIns="0" bIns="0" rtlCol="0" anchor="b" anchorCtr="0">
            <a:noAutofit/>
          </a:bodyPr>
          <a:lstStyle>
            <a:lvl1pPr marL="0" indent="0" algn="l" defTabSz="914400" rtl="0" eaLnBrk="1" latinLnBrk="0" hangingPunct="1">
              <a:lnSpc>
                <a:spcPct val="80000"/>
              </a:lnSpc>
              <a:spcBef>
                <a:spcPts val="2400"/>
              </a:spcBef>
              <a:buClr>
                <a:schemeClr val="tx2"/>
              </a:buClr>
              <a:buFont typeface="Arial" panose="020B0604020202020204" pitchFamily="34" charset="0"/>
              <a:buNone/>
              <a:tabLst/>
              <a:defRPr sz="1800" b="1" kern="1200">
                <a:solidFill>
                  <a:schemeClr val="accent6"/>
                </a:solidFill>
                <a:latin typeface="Calibri" panose="020F0502020204030204" pitchFamily="34" charset="0"/>
                <a:ea typeface="Calibri" panose="020F0502020204030204" pitchFamily="34" charset="0"/>
                <a:cs typeface="Calibri" panose="020F0502020204030204" pitchFamily="34" charset="0"/>
              </a:defRPr>
            </a:lvl1pPr>
            <a:lvl2pPr marL="139700" indent="-139700" algn="l" defTabSz="914400" rtl="0" eaLnBrk="1" latinLnBrk="0" hangingPunct="1">
              <a:lnSpc>
                <a:spcPct val="80000"/>
              </a:lnSpc>
              <a:spcBef>
                <a:spcPts val="1200"/>
              </a:spcBef>
              <a:buClr>
                <a:schemeClr val="tx2"/>
              </a:buClr>
              <a:buFont typeface="Arial" panose="020B0604020202020204" pitchFamily="34" charset="0"/>
              <a:buChar char="•"/>
              <a:tabLst/>
              <a:defRPr sz="16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2pPr>
            <a:lvl3pPr marL="315913" indent="-134938" algn="l" defTabSz="914400" rtl="0" eaLnBrk="1" latinLnBrk="0" hangingPunct="1">
              <a:lnSpc>
                <a:spcPct val="80000"/>
              </a:lnSpc>
              <a:spcBef>
                <a:spcPts val="600"/>
              </a:spcBef>
              <a:buClr>
                <a:schemeClr val="tx2"/>
              </a:buClr>
              <a:buFont typeface="System Font Regular"/>
              <a:buChar char="-"/>
              <a:tabLst/>
              <a:defRPr sz="14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3pPr>
            <a:lvl4pPr marL="455613" indent="-134938" algn="l" defTabSz="914400" rtl="0" eaLnBrk="1" latinLnBrk="0" hangingPunct="1">
              <a:lnSpc>
                <a:spcPct val="80000"/>
              </a:lnSpc>
              <a:spcBef>
                <a:spcPts val="6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4pPr>
            <a:lvl5pPr marL="1120775" indent="-222250" algn="l" defTabSz="914400" rtl="0" eaLnBrk="1" latinLnBrk="0" hangingPunct="1">
              <a:lnSpc>
                <a:spcPct val="80000"/>
              </a:lnSpc>
              <a:spcBef>
                <a:spcPts val="5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Font typeface="Arial" panose="020B0604020202020204" pitchFamily="34" charset="0"/>
              <a:buNone/>
            </a:pPr>
            <a:r>
              <a:rPr lang="en-GB" dirty="0"/>
              <a:t>Stroke</a:t>
            </a:r>
            <a:endParaRPr lang="en-GB" baseline="30000" dirty="0"/>
          </a:p>
        </p:txBody>
      </p:sp>
      <p:sp>
        <p:nvSpPr>
          <p:cNvPr id="76" name="Text Placeholder 14">
            <a:extLst>
              <a:ext uri="{FF2B5EF4-FFF2-40B4-BE49-F238E27FC236}">
                <a16:creationId xmlns:a16="http://schemas.microsoft.com/office/drawing/2014/main" id="{3751791A-754B-6861-6950-0A84D09DAD5F}"/>
              </a:ext>
            </a:extLst>
          </p:cNvPr>
          <p:cNvSpPr txBox="1">
            <a:spLocks/>
          </p:cNvSpPr>
          <p:nvPr/>
        </p:nvSpPr>
        <p:spPr>
          <a:xfrm>
            <a:off x="1472212" y="3751875"/>
            <a:ext cx="4352924" cy="229287"/>
          </a:xfrm>
          <a:prstGeom prst="rect">
            <a:avLst/>
          </a:prstGeom>
        </p:spPr>
        <p:txBody>
          <a:bodyPr vert="horz" wrap="square" lIns="0" tIns="0" rIns="0" bIns="0" rtlCol="0" anchor="b" anchorCtr="0">
            <a:noAutofit/>
          </a:bodyPr>
          <a:lstStyle>
            <a:lvl1pPr marL="0" indent="0" algn="l" defTabSz="914400" rtl="0" eaLnBrk="1" latinLnBrk="0" hangingPunct="1">
              <a:lnSpc>
                <a:spcPct val="80000"/>
              </a:lnSpc>
              <a:spcBef>
                <a:spcPts val="2400"/>
              </a:spcBef>
              <a:buClr>
                <a:schemeClr val="tx2"/>
              </a:buClr>
              <a:buFont typeface="Arial" panose="020B0604020202020204" pitchFamily="34" charset="0"/>
              <a:buNone/>
              <a:tabLst/>
              <a:defRPr sz="1800" b="1" kern="1200">
                <a:solidFill>
                  <a:schemeClr val="accent6"/>
                </a:solidFill>
                <a:latin typeface="Calibri" panose="020F0502020204030204" pitchFamily="34" charset="0"/>
                <a:ea typeface="Calibri" panose="020F0502020204030204" pitchFamily="34" charset="0"/>
                <a:cs typeface="Calibri" panose="020F0502020204030204" pitchFamily="34" charset="0"/>
              </a:defRPr>
            </a:lvl1pPr>
            <a:lvl2pPr marL="139700" indent="-139700" algn="l" defTabSz="914400" rtl="0" eaLnBrk="1" latinLnBrk="0" hangingPunct="1">
              <a:lnSpc>
                <a:spcPct val="80000"/>
              </a:lnSpc>
              <a:spcBef>
                <a:spcPts val="1200"/>
              </a:spcBef>
              <a:buClr>
                <a:schemeClr val="tx2"/>
              </a:buClr>
              <a:buFont typeface="Arial" panose="020B0604020202020204" pitchFamily="34" charset="0"/>
              <a:buChar char="•"/>
              <a:tabLst/>
              <a:defRPr sz="16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2pPr>
            <a:lvl3pPr marL="315913" indent="-134938" algn="l" defTabSz="914400" rtl="0" eaLnBrk="1" latinLnBrk="0" hangingPunct="1">
              <a:lnSpc>
                <a:spcPct val="80000"/>
              </a:lnSpc>
              <a:spcBef>
                <a:spcPts val="600"/>
              </a:spcBef>
              <a:buClr>
                <a:schemeClr val="tx2"/>
              </a:buClr>
              <a:buFont typeface="System Font Regular"/>
              <a:buChar char="-"/>
              <a:tabLst/>
              <a:defRPr sz="14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3pPr>
            <a:lvl4pPr marL="455613" indent="-134938" algn="l" defTabSz="914400" rtl="0" eaLnBrk="1" latinLnBrk="0" hangingPunct="1">
              <a:lnSpc>
                <a:spcPct val="80000"/>
              </a:lnSpc>
              <a:spcBef>
                <a:spcPts val="6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4pPr>
            <a:lvl5pPr marL="1120775" indent="-222250" algn="l" defTabSz="914400" rtl="0" eaLnBrk="1" latinLnBrk="0" hangingPunct="1">
              <a:lnSpc>
                <a:spcPct val="80000"/>
              </a:lnSpc>
              <a:spcBef>
                <a:spcPts val="5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Font typeface="Arial" panose="020B0604020202020204" pitchFamily="34" charset="0"/>
              <a:buNone/>
            </a:pPr>
            <a:r>
              <a:rPr lang="en-GB" dirty="0"/>
              <a:t>Chronic obstructive pulmonary disease</a:t>
            </a:r>
            <a:endParaRPr lang="en-GB" baseline="30000" dirty="0"/>
          </a:p>
        </p:txBody>
      </p:sp>
      <p:sp>
        <p:nvSpPr>
          <p:cNvPr id="77" name="Text Placeholder 14">
            <a:extLst>
              <a:ext uri="{FF2B5EF4-FFF2-40B4-BE49-F238E27FC236}">
                <a16:creationId xmlns:a16="http://schemas.microsoft.com/office/drawing/2014/main" id="{52901659-32BC-F9F7-904D-F1772AB58024}"/>
              </a:ext>
            </a:extLst>
          </p:cNvPr>
          <p:cNvSpPr txBox="1">
            <a:spLocks/>
          </p:cNvSpPr>
          <p:nvPr/>
        </p:nvSpPr>
        <p:spPr>
          <a:xfrm>
            <a:off x="1472212" y="4323375"/>
            <a:ext cx="4352924" cy="229287"/>
          </a:xfrm>
          <a:prstGeom prst="rect">
            <a:avLst/>
          </a:prstGeom>
        </p:spPr>
        <p:txBody>
          <a:bodyPr vert="horz" wrap="square" lIns="0" tIns="0" rIns="0" bIns="0" rtlCol="0" anchor="b" anchorCtr="0">
            <a:noAutofit/>
          </a:bodyPr>
          <a:lstStyle>
            <a:lvl1pPr marL="0" indent="0" algn="l" defTabSz="914400" rtl="0" eaLnBrk="1" latinLnBrk="0" hangingPunct="1">
              <a:lnSpc>
                <a:spcPct val="80000"/>
              </a:lnSpc>
              <a:spcBef>
                <a:spcPts val="2400"/>
              </a:spcBef>
              <a:buClr>
                <a:schemeClr val="tx2"/>
              </a:buClr>
              <a:buFont typeface="Arial" panose="020B0604020202020204" pitchFamily="34" charset="0"/>
              <a:buNone/>
              <a:tabLst/>
              <a:defRPr sz="1800" b="1" kern="1200">
                <a:solidFill>
                  <a:schemeClr val="accent6"/>
                </a:solidFill>
                <a:latin typeface="Calibri" panose="020F0502020204030204" pitchFamily="34" charset="0"/>
                <a:ea typeface="Calibri" panose="020F0502020204030204" pitchFamily="34" charset="0"/>
                <a:cs typeface="Calibri" panose="020F0502020204030204" pitchFamily="34" charset="0"/>
              </a:defRPr>
            </a:lvl1pPr>
            <a:lvl2pPr marL="139700" indent="-139700" algn="l" defTabSz="914400" rtl="0" eaLnBrk="1" latinLnBrk="0" hangingPunct="1">
              <a:lnSpc>
                <a:spcPct val="80000"/>
              </a:lnSpc>
              <a:spcBef>
                <a:spcPts val="1200"/>
              </a:spcBef>
              <a:buClr>
                <a:schemeClr val="tx2"/>
              </a:buClr>
              <a:buFont typeface="Arial" panose="020B0604020202020204" pitchFamily="34" charset="0"/>
              <a:buChar char="•"/>
              <a:tabLst/>
              <a:defRPr sz="16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2pPr>
            <a:lvl3pPr marL="315913" indent="-134938" algn="l" defTabSz="914400" rtl="0" eaLnBrk="1" latinLnBrk="0" hangingPunct="1">
              <a:lnSpc>
                <a:spcPct val="80000"/>
              </a:lnSpc>
              <a:spcBef>
                <a:spcPts val="600"/>
              </a:spcBef>
              <a:buClr>
                <a:schemeClr val="tx2"/>
              </a:buClr>
              <a:buFont typeface="System Font Regular"/>
              <a:buChar char="-"/>
              <a:tabLst/>
              <a:defRPr sz="14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3pPr>
            <a:lvl4pPr marL="455613" indent="-134938" algn="l" defTabSz="914400" rtl="0" eaLnBrk="1" latinLnBrk="0" hangingPunct="1">
              <a:lnSpc>
                <a:spcPct val="80000"/>
              </a:lnSpc>
              <a:spcBef>
                <a:spcPts val="6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4pPr>
            <a:lvl5pPr marL="1120775" indent="-222250" algn="l" defTabSz="914400" rtl="0" eaLnBrk="1" latinLnBrk="0" hangingPunct="1">
              <a:lnSpc>
                <a:spcPct val="80000"/>
              </a:lnSpc>
              <a:spcBef>
                <a:spcPts val="5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Font typeface="Arial" panose="020B0604020202020204" pitchFamily="34" charset="0"/>
              <a:buNone/>
            </a:pPr>
            <a:r>
              <a:rPr lang="en-GB" dirty="0"/>
              <a:t>Lower respiratory infections</a:t>
            </a:r>
            <a:endParaRPr lang="en-GB" baseline="30000" dirty="0"/>
          </a:p>
        </p:txBody>
      </p:sp>
      <p:sp>
        <p:nvSpPr>
          <p:cNvPr id="7" name="Text Placeholder 78">
            <a:extLst>
              <a:ext uri="{FF2B5EF4-FFF2-40B4-BE49-F238E27FC236}">
                <a16:creationId xmlns:a16="http://schemas.microsoft.com/office/drawing/2014/main" id="{5AE6FA11-FBCB-DC8B-2FE9-624A964B466A}"/>
              </a:ext>
            </a:extLst>
          </p:cNvPr>
          <p:cNvSpPr txBox="1">
            <a:spLocks/>
          </p:cNvSpPr>
          <p:nvPr/>
        </p:nvSpPr>
        <p:spPr>
          <a:xfrm>
            <a:off x="7665720" y="2906511"/>
            <a:ext cx="4154804" cy="1413420"/>
          </a:xfrm>
          <a:prstGeom prst="rect">
            <a:avLst/>
          </a:prstGeom>
        </p:spPr>
        <p:txBody>
          <a:bodyPr vert="horz" wrap="square" lIns="0" tIns="0" rIns="0" bIns="0" rtlCol="0" anchor="ctr" anchorCtr="0">
            <a:noAutofit/>
          </a:bodyPr>
          <a:lstStyle>
            <a:lvl1pPr marL="0" indent="0" algn="l" defTabSz="914400" rtl="0" eaLnBrk="1" latinLnBrk="0" hangingPunct="1">
              <a:lnSpc>
                <a:spcPct val="80000"/>
              </a:lnSpc>
              <a:spcBef>
                <a:spcPts val="300"/>
              </a:spcBef>
              <a:buClr>
                <a:schemeClr val="tx2"/>
              </a:buClr>
              <a:buFont typeface="Arial" panose="020B0604020202020204" pitchFamily="34" charset="0"/>
              <a:buNone/>
              <a:tabLst/>
              <a:defRPr sz="900" b="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1pPr>
            <a:lvl2pPr marL="0" indent="0" algn="l" defTabSz="914400" rtl="0" eaLnBrk="1" latinLnBrk="0" hangingPunct="1">
              <a:lnSpc>
                <a:spcPct val="80000"/>
              </a:lnSpc>
              <a:spcBef>
                <a:spcPts val="1200"/>
              </a:spcBef>
              <a:buClr>
                <a:schemeClr val="tx2"/>
              </a:buClr>
              <a:buFont typeface="Arial" panose="020B0604020202020204" pitchFamily="34" charset="0"/>
              <a:buNone/>
              <a:tabLst/>
              <a:defRPr sz="16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2pPr>
            <a:lvl3pPr marL="315913" indent="-134938" algn="l" defTabSz="914400" rtl="0" eaLnBrk="1" latinLnBrk="0" hangingPunct="1">
              <a:lnSpc>
                <a:spcPct val="80000"/>
              </a:lnSpc>
              <a:spcBef>
                <a:spcPts val="600"/>
              </a:spcBef>
              <a:buClr>
                <a:schemeClr val="tx2"/>
              </a:buClr>
              <a:buFont typeface="System Font Regular"/>
              <a:buChar char="-"/>
              <a:tabLst/>
              <a:defRPr sz="14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3pPr>
            <a:lvl4pPr marL="455613" indent="-134938" algn="l" defTabSz="914400" rtl="0" eaLnBrk="1" latinLnBrk="0" hangingPunct="1">
              <a:lnSpc>
                <a:spcPct val="80000"/>
              </a:lnSpc>
              <a:spcBef>
                <a:spcPts val="6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4pPr>
            <a:lvl5pPr marL="1120775" indent="-222250" algn="l" defTabSz="914400" rtl="0" eaLnBrk="1" latinLnBrk="0" hangingPunct="1">
              <a:lnSpc>
                <a:spcPct val="80000"/>
              </a:lnSpc>
              <a:spcBef>
                <a:spcPts val="5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9700" lvl="1" indent="-139700">
              <a:buFont typeface="Arial" panose="020B0604020202020204" pitchFamily="34" charset="0"/>
              <a:buChar char="•"/>
            </a:pPr>
            <a:r>
              <a:rPr lang="en-US" sz="2000" dirty="0">
                <a:solidFill>
                  <a:schemeClr val="tx1"/>
                </a:solidFill>
              </a:rPr>
              <a:t>COPD is the </a:t>
            </a:r>
            <a:r>
              <a:rPr lang="en-US" sz="2000" b="1" dirty="0">
                <a:solidFill>
                  <a:schemeClr val="accent2"/>
                </a:solidFill>
              </a:rPr>
              <a:t>fourth leading cause of death</a:t>
            </a:r>
            <a:r>
              <a:rPr lang="en-US" sz="2000" dirty="0">
                <a:solidFill>
                  <a:schemeClr val="tx1"/>
                </a:solidFill>
              </a:rPr>
              <a:t> worldwide, causing </a:t>
            </a:r>
            <a:r>
              <a:rPr lang="en-US" sz="2000" b="1" dirty="0">
                <a:solidFill>
                  <a:schemeClr val="accent2"/>
                </a:solidFill>
              </a:rPr>
              <a:t>3.5 million deaths</a:t>
            </a:r>
            <a:r>
              <a:rPr lang="en-US" sz="2000" dirty="0">
                <a:solidFill>
                  <a:schemeClr val="tx1"/>
                </a:solidFill>
              </a:rPr>
              <a:t> in 2021</a:t>
            </a:r>
            <a:r>
              <a:rPr lang="en-US" sz="2000" baseline="30000" dirty="0">
                <a:solidFill>
                  <a:schemeClr val="tx1"/>
                </a:solidFill>
              </a:rPr>
              <a:t>1</a:t>
            </a:r>
          </a:p>
          <a:p>
            <a:pPr marL="139700" lvl="1" indent="-139700">
              <a:buFont typeface="Arial" panose="020B0604020202020204" pitchFamily="34" charset="0"/>
              <a:buChar char="•"/>
            </a:pPr>
            <a:r>
              <a:rPr lang="en-US" sz="2000" dirty="0">
                <a:solidFill>
                  <a:schemeClr val="tx1"/>
                </a:solidFill>
              </a:rPr>
              <a:t>Almost 90% of COPD deaths in people aged &lt;70 years occurs in low- and middle-income countries</a:t>
            </a:r>
            <a:r>
              <a:rPr lang="en-US" sz="2000" baseline="30000" dirty="0">
                <a:solidFill>
                  <a:schemeClr val="tx1"/>
                </a:solidFill>
              </a:rPr>
              <a:t>1</a:t>
            </a:r>
          </a:p>
          <a:p>
            <a:pPr marL="139700" lvl="1" indent="-139700">
              <a:buFont typeface="Arial" panose="020B0604020202020204" pitchFamily="34" charset="0"/>
              <a:buChar char="•"/>
            </a:pPr>
            <a:r>
              <a:rPr lang="en-US" sz="2000" dirty="0">
                <a:solidFill>
                  <a:schemeClr val="tx1"/>
                </a:solidFill>
              </a:rPr>
              <a:t>COPD is the </a:t>
            </a:r>
            <a:r>
              <a:rPr lang="en-US" sz="2000" b="1" dirty="0">
                <a:solidFill>
                  <a:schemeClr val="accent2"/>
                </a:solidFill>
              </a:rPr>
              <a:t>eighth leading cause</a:t>
            </a:r>
            <a:br>
              <a:rPr lang="en-US" sz="2000" b="1" dirty="0">
                <a:solidFill>
                  <a:schemeClr val="accent2"/>
                </a:solidFill>
              </a:rPr>
            </a:br>
            <a:r>
              <a:rPr lang="en-US" sz="2000" b="1" dirty="0">
                <a:solidFill>
                  <a:schemeClr val="accent2"/>
                </a:solidFill>
              </a:rPr>
              <a:t>of poor health </a:t>
            </a:r>
            <a:r>
              <a:rPr lang="en-US" sz="2000" dirty="0">
                <a:solidFill>
                  <a:schemeClr val="tx1"/>
                </a:solidFill>
              </a:rPr>
              <a:t>globally</a:t>
            </a:r>
            <a:r>
              <a:rPr lang="en-US" sz="2000" baseline="30000" dirty="0">
                <a:solidFill>
                  <a:schemeClr val="tx1"/>
                </a:solidFill>
              </a:rPr>
              <a:t>1</a:t>
            </a:r>
          </a:p>
        </p:txBody>
      </p:sp>
      <p:sp>
        <p:nvSpPr>
          <p:cNvPr id="4" name="Rettangolo 25">
            <a:extLst>
              <a:ext uri="{FF2B5EF4-FFF2-40B4-BE49-F238E27FC236}">
                <a16:creationId xmlns:a16="http://schemas.microsoft.com/office/drawing/2014/main" id="{A17DE4B1-9603-FB8E-40E4-1A21C5279343}"/>
              </a:ext>
            </a:extLst>
          </p:cNvPr>
          <p:cNvSpPr/>
          <p:nvPr/>
        </p:nvSpPr>
        <p:spPr>
          <a:xfrm>
            <a:off x="-1" y="1485918"/>
            <a:ext cx="1416051" cy="289321"/>
          </a:xfrm>
          <a:prstGeom prst="rect">
            <a:avLst/>
          </a:prstGeom>
          <a:gradFill flip="none" rotWithShape="1">
            <a:gsLst>
              <a:gs pos="5000">
                <a:schemeClr val="accent1">
                  <a:lumMod val="60000"/>
                  <a:lumOff val="40000"/>
                  <a:alpha val="68072"/>
                </a:schemeClr>
              </a:gs>
              <a:gs pos="66000">
                <a:schemeClr val="accent1">
                  <a:lumMod val="30000"/>
                  <a:lumOff val="70000"/>
                  <a:alpha val="0"/>
                </a:schemeClr>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5">
            <a:extLst>
              <a:ext uri="{FF2B5EF4-FFF2-40B4-BE49-F238E27FC236}">
                <a16:creationId xmlns:a16="http://schemas.microsoft.com/office/drawing/2014/main" id="{53ACA7DF-8B65-20B1-89BC-E2B82F148479}"/>
              </a:ext>
            </a:extLst>
          </p:cNvPr>
          <p:cNvSpPr txBox="1">
            <a:spLocks/>
          </p:cNvSpPr>
          <p:nvPr/>
        </p:nvSpPr>
        <p:spPr>
          <a:xfrm>
            <a:off x="371475" y="1522862"/>
            <a:ext cx="5364163" cy="252377"/>
          </a:xfrm>
          <a:prstGeom prst="rect">
            <a:avLst/>
          </a:prstGeom>
          <a:ln>
            <a:noFill/>
          </a:ln>
        </p:spPr>
        <p:txBody>
          <a:bodyPr vert="horz" wrap="square" lIns="0" tIns="0" rIns="0" bIns="0" rtlCol="0" anchor="t" anchorCtr="0">
            <a:spAutoFit/>
          </a:bodyPr>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80000"/>
              </a:lnSpc>
              <a:spcBef>
                <a:spcPts val="600"/>
              </a:spcBef>
              <a:spcAft>
                <a:spcPts val="600"/>
              </a:spcAft>
              <a:buClrTx/>
              <a:buSzTx/>
              <a:tabLst/>
              <a:defRPr/>
            </a:pPr>
            <a:r>
              <a:rPr kumimoji="0" lang="en-US" sz="2000" i="0" u="none" strike="noStrike" kern="1200" cap="none" spc="0" normalizeH="0" noProof="0" dirty="0">
                <a:ln>
                  <a:noFill/>
                </a:ln>
                <a:solidFill>
                  <a:schemeClr val="tx2"/>
                </a:solidFill>
                <a:effectLst/>
                <a:uLnTx/>
                <a:uFillTx/>
                <a:ea typeface="+mn-ea"/>
                <a:cs typeface="+mn-cs"/>
              </a:rPr>
              <a:t>Leading causes of death in 2021 globally</a:t>
            </a:r>
            <a:r>
              <a:rPr kumimoji="0" lang="en-US" sz="2000" b="0" i="0" u="none" strike="noStrike" kern="1200" cap="none" spc="0" normalizeH="0" baseline="30000" noProof="0" dirty="0">
                <a:ln>
                  <a:noFill/>
                </a:ln>
                <a:solidFill>
                  <a:schemeClr val="tx2"/>
                </a:solidFill>
                <a:effectLst/>
                <a:uLnTx/>
                <a:uFillTx/>
                <a:ea typeface="+mn-ea"/>
                <a:cs typeface="+mn-cs"/>
              </a:rPr>
              <a:t>1</a:t>
            </a:r>
          </a:p>
        </p:txBody>
      </p:sp>
      <p:sp>
        <p:nvSpPr>
          <p:cNvPr id="6" name="Rettangolo 2">
            <a:extLst>
              <a:ext uri="{FF2B5EF4-FFF2-40B4-BE49-F238E27FC236}">
                <a16:creationId xmlns:a16="http://schemas.microsoft.com/office/drawing/2014/main" id="{B0C34DE9-901F-D586-2BE9-FE49B64E380A}"/>
              </a:ext>
            </a:extLst>
          </p:cNvPr>
          <p:cNvSpPr/>
          <p:nvPr/>
        </p:nvSpPr>
        <p:spPr>
          <a:xfrm>
            <a:off x="715088" y="2132265"/>
            <a:ext cx="405785" cy="401010"/>
          </a:xfrm>
          <a:prstGeom prst="rect">
            <a:avLst/>
          </a:prstGeom>
          <a:solidFill>
            <a:schemeClr val="bg1"/>
          </a:solidFill>
          <a:ln w="25400">
            <a:solidFill>
              <a:srgbClr val="70A3CA"/>
            </a:solidFill>
          </a:ln>
          <a:effectLst>
            <a:innerShdw blurRad="224601">
              <a:srgbClr val="70A3CA"/>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600"/>
              </a:spcBef>
              <a:spcAft>
                <a:spcPts val="600"/>
              </a:spcAft>
              <a:buClrTx/>
              <a:buSzTx/>
              <a:buFontTx/>
              <a:buNone/>
              <a:tabLst/>
              <a:defRPr/>
            </a:pPr>
            <a:r>
              <a:rPr kumimoji="0" lang="en-GB" sz="1800" b="1" i="0" u="none" strike="noStrike" kern="1200" cap="none" spc="0" normalizeH="0" baseline="0" noProof="0" dirty="0">
                <a:ln>
                  <a:noFill/>
                </a:ln>
                <a:solidFill>
                  <a:schemeClr val="accent1">
                    <a:lumMod val="75000"/>
                  </a:schemeClr>
                </a:solidFill>
                <a:effectLst/>
                <a:uLnTx/>
                <a:uFillTx/>
                <a:latin typeface="Termina Light"/>
                <a:ea typeface="+mn-ea"/>
                <a:cs typeface="+mn-cs"/>
              </a:rPr>
              <a:t>1</a:t>
            </a:r>
          </a:p>
        </p:txBody>
      </p:sp>
      <p:sp>
        <p:nvSpPr>
          <p:cNvPr id="8" name="Rettangolo 2">
            <a:extLst>
              <a:ext uri="{FF2B5EF4-FFF2-40B4-BE49-F238E27FC236}">
                <a16:creationId xmlns:a16="http://schemas.microsoft.com/office/drawing/2014/main" id="{939BD25C-994E-44EF-DA07-1F947BDDF893}"/>
              </a:ext>
            </a:extLst>
          </p:cNvPr>
          <p:cNvSpPr/>
          <p:nvPr/>
        </p:nvSpPr>
        <p:spPr>
          <a:xfrm>
            <a:off x="715088" y="2703462"/>
            <a:ext cx="405785" cy="401010"/>
          </a:xfrm>
          <a:prstGeom prst="rect">
            <a:avLst/>
          </a:prstGeom>
          <a:solidFill>
            <a:schemeClr val="bg1"/>
          </a:solidFill>
          <a:ln w="25400">
            <a:solidFill>
              <a:srgbClr val="70A3CA"/>
            </a:solidFill>
          </a:ln>
          <a:effectLst>
            <a:innerShdw blurRad="224601">
              <a:srgbClr val="70A3CA"/>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600"/>
              </a:spcBef>
              <a:spcAft>
                <a:spcPts val="600"/>
              </a:spcAft>
              <a:buClrTx/>
              <a:buSzTx/>
              <a:buFontTx/>
              <a:buNone/>
              <a:tabLst/>
              <a:defRPr/>
            </a:pPr>
            <a:r>
              <a:rPr kumimoji="0" lang="en-GB" sz="1800" b="1" i="0" u="none" strike="noStrike" kern="1200" cap="none" spc="0" normalizeH="0" baseline="0" noProof="0" dirty="0">
                <a:ln>
                  <a:noFill/>
                </a:ln>
                <a:solidFill>
                  <a:schemeClr val="accent1">
                    <a:lumMod val="75000"/>
                  </a:schemeClr>
                </a:solidFill>
                <a:effectLst/>
                <a:uLnTx/>
                <a:uFillTx/>
                <a:latin typeface="Termina Light"/>
                <a:ea typeface="+mn-ea"/>
                <a:cs typeface="+mn-cs"/>
              </a:rPr>
              <a:t>2</a:t>
            </a:r>
          </a:p>
        </p:txBody>
      </p:sp>
      <p:sp>
        <p:nvSpPr>
          <p:cNvPr id="9" name="Rettangolo 2">
            <a:extLst>
              <a:ext uri="{FF2B5EF4-FFF2-40B4-BE49-F238E27FC236}">
                <a16:creationId xmlns:a16="http://schemas.microsoft.com/office/drawing/2014/main" id="{70C4C5CE-E174-9E5D-FD92-BD02C3B65900}"/>
              </a:ext>
            </a:extLst>
          </p:cNvPr>
          <p:cNvSpPr/>
          <p:nvPr/>
        </p:nvSpPr>
        <p:spPr>
          <a:xfrm>
            <a:off x="715088" y="3279362"/>
            <a:ext cx="405785" cy="401010"/>
          </a:xfrm>
          <a:prstGeom prst="rect">
            <a:avLst/>
          </a:prstGeom>
          <a:solidFill>
            <a:schemeClr val="bg1"/>
          </a:solidFill>
          <a:ln w="25400">
            <a:solidFill>
              <a:srgbClr val="70A3CA"/>
            </a:solidFill>
          </a:ln>
          <a:effectLst>
            <a:innerShdw blurRad="224601">
              <a:srgbClr val="70A3CA"/>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600"/>
              </a:spcBef>
              <a:spcAft>
                <a:spcPts val="600"/>
              </a:spcAft>
              <a:buClrTx/>
              <a:buSzTx/>
              <a:buFontTx/>
              <a:buNone/>
              <a:tabLst/>
              <a:defRPr/>
            </a:pPr>
            <a:r>
              <a:rPr kumimoji="0" lang="en-GB" sz="1800" b="1" i="0" u="none" strike="noStrike" kern="1200" cap="none" spc="0" normalizeH="0" baseline="0" noProof="0" dirty="0">
                <a:ln>
                  <a:noFill/>
                </a:ln>
                <a:solidFill>
                  <a:schemeClr val="accent1">
                    <a:lumMod val="75000"/>
                  </a:schemeClr>
                </a:solidFill>
                <a:effectLst/>
                <a:uLnTx/>
                <a:uFillTx/>
                <a:latin typeface="Termina Light"/>
                <a:ea typeface="+mn-ea"/>
                <a:cs typeface="+mn-cs"/>
              </a:rPr>
              <a:t>3</a:t>
            </a:r>
          </a:p>
        </p:txBody>
      </p:sp>
      <p:sp>
        <p:nvSpPr>
          <p:cNvPr id="10" name="Rettangolo 2">
            <a:extLst>
              <a:ext uri="{FF2B5EF4-FFF2-40B4-BE49-F238E27FC236}">
                <a16:creationId xmlns:a16="http://schemas.microsoft.com/office/drawing/2014/main" id="{A76E3BE8-8665-8AE6-5565-39B8005D8983}"/>
              </a:ext>
            </a:extLst>
          </p:cNvPr>
          <p:cNvSpPr/>
          <p:nvPr/>
        </p:nvSpPr>
        <p:spPr>
          <a:xfrm>
            <a:off x="715088" y="3848666"/>
            <a:ext cx="405785" cy="401010"/>
          </a:xfrm>
          <a:prstGeom prst="rect">
            <a:avLst/>
          </a:prstGeom>
          <a:solidFill>
            <a:schemeClr val="bg1"/>
          </a:solidFill>
          <a:ln w="25400">
            <a:solidFill>
              <a:srgbClr val="70A3CA"/>
            </a:solidFill>
          </a:ln>
          <a:effectLst>
            <a:innerShdw blurRad="224601">
              <a:srgbClr val="70A3CA"/>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600"/>
              </a:spcBef>
              <a:spcAft>
                <a:spcPts val="600"/>
              </a:spcAft>
              <a:buClrTx/>
              <a:buSzTx/>
              <a:buFontTx/>
              <a:buNone/>
              <a:tabLst/>
              <a:defRPr/>
            </a:pPr>
            <a:r>
              <a:rPr kumimoji="0" lang="en-GB" sz="1800" b="1" i="0" u="none" strike="noStrike" kern="1200" cap="none" spc="0" normalizeH="0" baseline="0" noProof="0" dirty="0">
                <a:ln>
                  <a:noFill/>
                </a:ln>
                <a:solidFill>
                  <a:schemeClr val="accent1">
                    <a:lumMod val="75000"/>
                  </a:schemeClr>
                </a:solidFill>
                <a:effectLst/>
                <a:uLnTx/>
                <a:uFillTx/>
                <a:latin typeface="Termina Light"/>
                <a:ea typeface="+mn-ea"/>
                <a:cs typeface="+mn-cs"/>
              </a:rPr>
              <a:t>4</a:t>
            </a:r>
          </a:p>
        </p:txBody>
      </p:sp>
      <p:sp>
        <p:nvSpPr>
          <p:cNvPr id="11" name="Rettangolo 2">
            <a:extLst>
              <a:ext uri="{FF2B5EF4-FFF2-40B4-BE49-F238E27FC236}">
                <a16:creationId xmlns:a16="http://schemas.microsoft.com/office/drawing/2014/main" id="{F39DC5F7-FC5F-167B-6EAB-E5FF66F711A5}"/>
              </a:ext>
            </a:extLst>
          </p:cNvPr>
          <p:cNvSpPr/>
          <p:nvPr/>
        </p:nvSpPr>
        <p:spPr>
          <a:xfrm>
            <a:off x="715088" y="4423510"/>
            <a:ext cx="405785" cy="401010"/>
          </a:xfrm>
          <a:prstGeom prst="rect">
            <a:avLst/>
          </a:prstGeom>
          <a:solidFill>
            <a:schemeClr val="bg1"/>
          </a:solidFill>
          <a:ln w="25400">
            <a:solidFill>
              <a:srgbClr val="70A3CA"/>
            </a:solidFill>
          </a:ln>
          <a:effectLst>
            <a:innerShdw blurRad="224601">
              <a:srgbClr val="70A3CA"/>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600"/>
              </a:spcBef>
              <a:spcAft>
                <a:spcPts val="600"/>
              </a:spcAft>
              <a:buClrTx/>
              <a:buSzTx/>
              <a:buFontTx/>
              <a:buNone/>
              <a:tabLst/>
              <a:defRPr/>
            </a:pPr>
            <a:r>
              <a:rPr kumimoji="0" lang="en-GB" sz="1800" b="1" i="0" u="none" strike="noStrike" kern="1200" cap="none" spc="0" normalizeH="0" baseline="0" noProof="0" dirty="0">
                <a:ln>
                  <a:noFill/>
                </a:ln>
                <a:solidFill>
                  <a:schemeClr val="accent1">
                    <a:lumMod val="75000"/>
                  </a:schemeClr>
                </a:solidFill>
                <a:effectLst/>
                <a:uLnTx/>
                <a:uFillTx/>
                <a:latin typeface="Termina Light"/>
                <a:ea typeface="+mn-ea"/>
                <a:cs typeface="+mn-cs"/>
              </a:rPr>
              <a:t>5</a:t>
            </a:r>
          </a:p>
        </p:txBody>
      </p:sp>
    </p:spTree>
    <p:extLst>
      <p:ext uri="{BB962C8B-B14F-4D97-AF65-F5344CB8AC3E}">
        <p14:creationId xmlns:p14="http://schemas.microsoft.com/office/powerpoint/2010/main" val="11134957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9" hidden="1">
            <a:extLst>
              <a:ext uri="{FF2B5EF4-FFF2-40B4-BE49-F238E27FC236}">
                <a16:creationId xmlns:a16="http://schemas.microsoft.com/office/drawing/2014/main" id="{A606ECE1-FA26-1ED3-0708-021E31632113}"/>
              </a:ext>
            </a:extLst>
          </p:cNvPr>
          <p:cNvPicPr>
            <a:picLocks noGrp="1" noRot="1" noChangeAspect="1" noMove="1" noResize="1" noEditPoints="1" noAdjustHandles="1" noChangeArrowheads="1" noChangeShapeType="1" noCrop="1"/>
          </p:cNvPicPr>
          <p:nvPr/>
        </p:nvPicPr>
        <p:blipFill rotWithShape="1">
          <a:blip r:embed="rId2">
            <a:duotone>
              <a:srgbClr val="4472C4">
                <a:shade val="45000"/>
                <a:satMod val="135000"/>
              </a:srgbClr>
              <a:prstClr val="white"/>
            </a:duotone>
          </a:blip>
          <a:srcRect l="5357" t="3242" b="23106"/>
          <a:stretch/>
        </p:blipFill>
        <p:spPr>
          <a:xfrm>
            <a:off x="577755" y="2204876"/>
            <a:ext cx="7428932" cy="3522634"/>
          </a:xfrm>
          <a:prstGeom prst="rect">
            <a:avLst/>
          </a:prstGeom>
        </p:spPr>
      </p:pic>
      <p:graphicFrame>
        <p:nvGraphicFramePr>
          <p:cNvPr id="13" name="GR1">
            <a:extLst>
              <a:ext uri="{FF2B5EF4-FFF2-40B4-BE49-F238E27FC236}">
                <a16:creationId xmlns:a16="http://schemas.microsoft.com/office/drawing/2014/main" id="{A3AD6989-7BB2-0DFC-5E67-56490AC23487}"/>
              </a:ext>
            </a:extLst>
          </p:cNvPr>
          <p:cNvGraphicFramePr/>
          <p:nvPr>
            <p:extLst>
              <p:ext uri="{D42A27DB-BD31-4B8C-83A1-F6EECF244321}">
                <p14:modId xmlns:p14="http://schemas.microsoft.com/office/powerpoint/2010/main" val="1710232314"/>
              </p:ext>
            </p:extLst>
          </p:nvPr>
        </p:nvGraphicFramePr>
        <p:xfrm>
          <a:off x="371476" y="1743457"/>
          <a:ext cx="6084888" cy="4493609"/>
        </p:xfrm>
        <a:graphic>
          <a:graphicData uri="http://schemas.openxmlformats.org/drawingml/2006/chart">
            <c:chart xmlns:c="http://schemas.openxmlformats.org/drawingml/2006/chart" xmlns:r="http://schemas.openxmlformats.org/officeDocument/2006/relationships" r:id="rId3"/>
          </a:graphicData>
        </a:graphic>
      </p:graphicFrame>
      <p:grpSp>
        <p:nvGrpSpPr>
          <p:cNvPr id="24" name="GR1 Linee">
            <a:extLst>
              <a:ext uri="{FF2B5EF4-FFF2-40B4-BE49-F238E27FC236}">
                <a16:creationId xmlns:a16="http://schemas.microsoft.com/office/drawing/2014/main" id="{22E6DA71-0F9A-87B9-797B-95EC0532A15A}"/>
              </a:ext>
            </a:extLst>
          </p:cNvPr>
          <p:cNvGrpSpPr/>
          <p:nvPr/>
        </p:nvGrpSpPr>
        <p:grpSpPr>
          <a:xfrm>
            <a:off x="1410927" y="2346271"/>
            <a:ext cx="4285051" cy="2280115"/>
            <a:chOff x="1410927" y="2341797"/>
            <a:chExt cx="4285051" cy="2147971"/>
          </a:xfrm>
        </p:grpSpPr>
        <p:sp>
          <p:nvSpPr>
            <p:cNvPr id="21" name="C">
              <a:extLst>
                <a:ext uri="{FF2B5EF4-FFF2-40B4-BE49-F238E27FC236}">
                  <a16:creationId xmlns:a16="http://schemas.microsoft.com/office/drawing/2014/main" id="{095824D7-6330-3F06-C635-40A4A1F8D424}"/>
                </a:ext>
              </a:extLst>
            </p:cNvPr>
            <p:cNvSpPr/>
            <p:nvPr/>
          </p:nvSpPr>
          <p:spPr>
            <a:xfrm>
              <a:off x="1410927" y="2343975"/>
              <a:ext cx="4285051" cy="2145793"/>
            </a:xfrm>
            <a:custGeom>
              <a:avLst/>
              <a:gdLst>
                <a:gd name="connsiteX0" fmla="*/ 0 w 4285051"/>
                <a:gd name="connsiteY0" fmla="*/ 0 h 2145793"/>
                <a:gd name="connsiteX1" fmla="*/ 339841 w 4285051"/>
                <a:gd name="connsiteY1" fmla="*/ 0 h 2145793"/>
                <a:gd name="connsiteX2" fmla="*/ 339841 w 4285051"/>
                <a:gd name="connsiteY2" fmla="*/ 239632 h 2145793"/>
                <a:gd name="connsiteX3" fmla="*/ 630624 w 4285051"/>
                <a:gd name="connsiteY3" fmla="*/ 239632 h 2145793"/>
                <a:gd name="connsiteX4" fmla="*/ 630624 w 4285051"/>
                <a:gd name="connsiteY4" fmla="*/ 313700 h 2145793"/>
                <a:gd name="connsiteX5" fmla="*/ 699289 w 4285051"/>
                <a:gd name="connsiteY5" fmla="*/ 313700 h 2145793"/>
                <a:gd name="connsiteX6" fmla="*/ 699289 w 4285051"/>
                <a:gd name="connsiteY6" fmla="*/ 408943 h 2145793"/>
                <a:gd name="connsiteX7" fmla="*/ 908422 w 4285051"/>
                <a:gd name="connsiteY7" fmla="*/ 408943 h 2145793"/>
                <a:gd name="connsiteX8" fmla="*/ 908422 w 4285051"/>
                <a:gd name="connsiteY8" fmla="*/ 481442 h 2145793"/>
                <a:gd name="connsiteX9" fmla="*/ 1059390 w 4285051"/>
                <a:gd name="connsiteY9" fmla="*/ 481442 h 2145793"/>
                <a:gd name="connsiteX10" fmla="*/ 1059390 w 4285051"/>
                <a:gd name="connsiteY10" fmla="*/ 860496 h 2145793"/>
                <a:gd name="connsiteX11" fmla="*/ 1182910 w 4285051"/>
                <a:gd name="connsiteY11" fmla="*/ 860496 h 2145793"/>
                <a:gd name="connsiteX12" fmla="*/ 1182910 w 4285051"/>
                <a:gd name="connsiteY12" fmla="*/ 960706 h 2145793"/>
                <a:gd name="connsiteX13" fmla="*/ 1588105 w 4285051"/>
                <a:gd name="connsiteY13" fmla="*/ 960706 h 2145793"/>
                <a:gd name="connsiteX14" fmla="*/ 1588105 w 4285051"/>
                <a:gd name="connsiteY14" fmla="*/ 1043487 h 2145793"/>
                <a:gd name="connsiteX15" fmla="*/ 1648013 w 4285051"/>
                <a:gd name="connsiteY15" fmla="*/ 1043487 h 2145793"/>
                <a:gd name="connsiteX16" fmla="*/ 1648013 w 4285051"/>
                <a:gd name="connsiteY16" fmla="*/ 1121912 h 2145793"/>
                <a:gd name="connsiteX17" fmla="*/ 1945374 w 4285051"/>
                <a:gd name="connsiteY17" fmla="*/ 1121912 h 2145793"/>
                <a:gd name="connsiteX18" fmla="*/ 1945374 w 4285051"/>
                <a:gd name="connsiteY18" fmla="*/ 1217765 h 2145793"/>
                <a:gd name="connsiteX19" fmla="*/ 2010728 w 4285051"/>
                <a:gd name="connsiteY19" fmla="*/ 1217765 h 2145793"/>
                <a:gd name="connsiteX20" fmla="*/ 2010728 w 4285051"/>
                <a:gd name="connsiteY20" fmla="*/ 1282291 h 2145793"/>
                <a:gd name="connsiteX21" fmla="*/ 2089153 w 4285051"/>
                <a:gd name="connsiteY21" fmla="*/ 1282291 h 2145793"/>
                <a:gd name="connsiteX22" fmla="*/ 2089153 w 4285051"/>
                <a:gd name="connsiteY22" fmla="*/ 1357187 h 2145793"/>
                <a:gd name="connsiteX23" fmla="*/ 2205048 w 4285051"/>
                <a:gd name="connsiteY23" fmla="*/ 1357187 h 2145793"/>
                <a:gd name="connsiteX24" fmla="*/ 2205048 w 4285051"/>
                <a:gd name="connsiteY24" fmla="*/ 1421714 h 2145793"/>
                <a:gd name="connsiteX25" fmla="*/ 2246003 w 4285051"/>
                <a:gd name="connsiteY25" fmla="*/ 1421714 h 2145793"/>
                <a:gd name="connsiteX26" fmla="*/ 2246003 w 4285051"/>
                <a:gd name="connsiteY26" fmla="*/ 1453911 h 2145793"/>
                <a:gd name="connsiteX27" fmla="*/ 2285913 w 4285051"/>
                <a:gd name="connsiteY27" fmla="*/ 1453911 h 2145793"/>
                <a:gd name="connsiteX28" fmla="*/ 2285913 w 4285051"/>
                <a:gd name="connsiteY28" fmla="*/ 1527108 h 2145793"/>
                <a:gd name="connsiteX29" fmla="*/ 2408256 w 4285051"/>
                <a:gd name="connsiteY29" fmla="*/ 1527108 h 2145793"/>
                <a:gd name="connsiteX30" fmla="*/ 2408256 w 4285051"/>
                <a:gd name="connsiteY30" fmla="*/ 1601176 h 2145793"/>
                <a:gd name="connsiteX31" fmla="*/ 2485635 w 4285051"/>
                <a:gd name="connsiteY31" fmla="*/ 1601176 h 2145793"/>
                <a:gd name="connsiteX32" fmla="*/ 2485635 w 4285051"/>
                <a:gd name="connsiteY32" fmla="*/ 1688315 h 2145793"/>
                <a:gd name="connsiteX33" fmla="*/ 2982326 w 4285051"/>
                <a:gd name="connsiteY33" fmla="*/ 1688315 h 2145793"/>
                <a:gd name="connsiteX34" fmla="*/ 2982326 w 4285051"/>
                <a:gd name="connsiteY34" fmla="*/ 1775454 h 2145793"/>
                <a:gd name="connsiteX35" fmla="*/ 3461590 w 4285051"/>
                <a:gd name="connsiteY35" fmla="*/ 1775454 h 2145793"/>
                <a:gd name="connsiteX36" fmla="*/ 3461590 w 4285051"/>
                <a:gd name="connsiteY36" fmla="*/ 1857059 h 2145793"/>
                <a:gd name="connsiteX37" fmla="*/ 3688151 w 4285051"/>
                <a:gd name="connsiteY37" fmla="*/ 1857059 h 2145793"/>
                <a:gd name="connsiteX38" fmla="*/ 3688151 w 4285051"/>
                <a:gd name="connsiteY38" fmla="*/ 1936660 h 2145793"/>
                <a:gd name="connsiteX39" fmla="*/ 4036706 w 4285051"/>
                <a:gd name="connsiteY39" fmla="*/ 1936660 h 2145793"/>
                <a:gd name="connsiteX40" fmla="*/ 4036706 w 4285051"/>
                <a:gd name="connsiteY40" fmla="*/ 2032513 h 2145793"/>
                <a:gd name="connsiteX41" fmla="*/ 4285052 w 4285051"/>
                <a:gd name="connsiteY41" fmla="*/ 2032513 h 2145793"/>
                <a:gd name="connsiteX42" fmla="*/ 4285052 w 4285051"/>
                <a:gd name="connsiteY42" fmla="*/ 2145794 h 2145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285051" h="2145793">
                  <a:moveTo>
                    <a:pt x="0" y="0"/>
                  </a:moveTo>
                  <a:lnTo>
                    <a:pt x="339841" y="0"/>
                  </a:lnTo>
                  <a:lnTo>
                    <a:pt x="339841" y="239632"/>
                  </a:lnTo>
                  <a:lnTo>
                    <a:pt x="630624" y="239632"/>
                  </a:lnTo>
                  <a:lnTo>
                    <a:pt x="630624" y="313700"/>
                  </a:lnTo>
                  <a:lnTo>
                    <a:pt x="699289" y="313700"/>
                  </a:lnTo>
                  <a:lnTo>
                    <a:pt x="699289" y="408943"/>
                  </a:lnTo>
                  <a:lnTo>
                    <a:pt x="908422" y="408943"/>
                  </a:lnTo>
                  <a:lnTo>
                    <a:pt x="908422" y="481442"/>
                  </a:lnTo>
                  <a:lnTo>
                    <a:pt x="1059390" y="481442"/>
                  </a:lnTo>
                  <a:lnTo>
                    <a:pt x="1059390" y="860496"/>
                  </a:lnTo>
                  <a:lnTo>
                    <a:pt x="1182910" y="860496"/>
                  </a:lnTo>
                  <a:lnTo>
                    <a:pt x="1182910" y="960706"/>
                  </a:lnTo>
                  <a:lnTo>
                    <a:pt x="1588105" y="960706"/>
                  </a:lnTo>
                  <a:lnTo>
                    <a:pt x="1588105" y="1043487"/>
                  </a:lnTo>
                  <a:lnTo>
                    <a:pt x="1648013" y="1043487"/>
                  </a:lnTo>
                  <a:lnTo>
                    <a:pt x="1648013" y="1121912"/>
                  </a:lnTo>
                  <a:lnTo>
                    <a:pt x="1945374" y="1121912"/>
                  </a:lnTo>
                  <a:lnTo>
                    <a:pt x="1945374" y="1217765"/>
                  </a:lnTo>
                  <a:lnTo>
                    <a:pt x="2010728" y="1217765"/>
                  </a:lnTo>
                  <a:lnTo>
                    <a:pt x="2010728" y="1282291"/>
                  </a:lnTo>
                  <a:lnTo>
                    <a:pt x="2089153" y="1282291"/>
                  </a:lnTo>
                  <a:lnTo>
                    <a:pt x="2089153" y="1357187"/>
                  </a:lnTo>
                  <a:lnTo>
                    <a:pt x="2205048" y="1357187"/>
                  </a:lnTo>
                  <a:lnTo>
                    <a:pt x="2205048" y="1421714"/>
                  </a:lnTo>
                  <a:lnTo>
                    <a:pt x="2246003" y="1421714"/>
                  </a:lnTo>
                  <a:lnTo>
                    <a:pt x="2246003" y="1453911"/>
                  </a:lnTo>
                  <a:lnTo>
                    <a:pt x="2285913" y="1453911"/>
                  </a:lnTo>
                  <a:lnTo>
                    <a:pt x="2285913" y="1527108"/>
                  </a:lnTo>
                  <a:lnTo>
                    <a:pt x="2408256" y="1527108"/>
                  </a:lnTo>
                  <a:lnTo>
                    <a:pt x="2408256" y="1601176"/>
                  </a:lnTo>
                  <a:lnTo>
                    <a:pt x="2485635" y="1601176"/>
                  </a:lnTo>
                  <a:lnTo>
                    <a:pt x="2485635" y="1688315"/>
                  </a:lnTo>
                  <a:lnTo>
                    <a:pt x="2982326" y="1688315"/>
                  </a:lnTo>
                  <a:lnTo>
                    <a:pt x="2982326" y="1775454"/>
                  </a:lnTo>
                  <a:lnTo>
                    <a:pt x="3461590" y="1775454"/>
                  </a:lnTo>
                  <a:lnTo>
                    <a:pt x="3461590" y="1857059"/>
                  </a:lnTo>
                  <a:lnTo>
                    <a:pt x="3688151" y="1857059"/>
                  </a:lnTo>
                  <a:lnTo>
                    <a:pt x="3688151" y="1936660"/>
                  </a:lnTo>
                  <a:lnTo>
                    <a:pt x="4036706" y="1936660"/>
                  </a:lnTo>
                  <a:lnTo>
                    <a:pt x="4036706" y="2032513"/>
                  </a:lnTo>
                  <a:lnTo>
                    <a:pt x="4285052" y="2032513"/>
                  </a:lnTo>
                  <a:lnTo>
                    <a:pt x="4285052" y="2145794"/>
                  </a:lnTo>
                </a:path>
              </a:pathLst>
            </a:custGeom>
            <a:noFill/>
            <a:ln w="31750" cap="flat">
              <a:solidFill>
                <a:schemeClr val="tx2"/>
              </a:solidFill>
              <a:prstDash val="solid"/>
              <a:miter/>
            </a:ln>
          </p:spPr>
          <p:txBody>
            <a:bodyPr rtlCol="0" anchor="ctr"/>
            <a:lstStyle/>
            <a:p>
              <a:endParaRPr lang="it-IT"/>
            </a:p>
          </p:txBody>
        </p:sp>
        <p:sp>
          <p:nvSpPr>
            <p:cNvPr id="22" name="B">
              <a:extLst>
                <a:ext uri="{FF2B5EF4-FFF2-40B4-BE49-F238E27FC236}">
                  <a16:creationId xmlns:a16="http://schemas.microsoft.com/office/drawing/2014/main" id="{7423FB0D-F620-E9BC-27EF-EFB779B3ACF1}"/>
                </a:ext>
              </a:extLst>
            </p:cNvPr>
            <p:cNvSpPr/>
            <p:nvPr/>
          </p:nvSpPr>
          <p:spPr>
            <a:xfrm>
              <a:off x="1413105" y="2341797"/>
              <a:ext cx="4274159" cy="1542357"/>
            </a:xfrm>
            <a:custGeom>
              <a:avLst/>
              <a:gdLst>
                <a:gd name="connsiteX0" fmla="*/ 0 w 4274159"/>
                <a:gd name="connsiteY0" fmla="*/ 0 h 1542357"/>
                <a:gd name="connsiteX1" fmla="*/ 274313 w 4274159"/>
                <a:gd name="connsiteY1" fmla="*/ 0 h 1542357"/>
                <a:gd name="connsiteX2" fmla="*/ 274313 w 4274159"/>
                <a:gd name="connsiteY2" fmla="*/ 165564 h 1542357"/>
                <a:gd name="connsiteX3" fmla="*/ 422623 w 4274159"/>
                <a:gd name="connsiteY3" fmla="*/ 165564 h 1542357"/>
                <a:gd name="connsiteX4" fmla="*/ 422623 w 4274159"/>
                <a:gd name="connsiteY4" fmla="*/ 203948 h 1542357"/>
                <a:gd name="connsiteX5" fmla="*/ 487977 w 4274159"/>
                <a:gd name="connsiteY5" fmla="*/ 203948 h 1542357"/>
                <a:gd name="connsiteX6" fmla="*/ 487977 w 4274159"/>
                <a:gd name="connsiteY6" fmla="*/ 228914 h 1542357"/>
                <a:gd name="connsiteX7" fmla="*/ 853960 w 4274159"/>
                <a:gd name="connsiteY7" fmla="*/ 228914 h 1542357"/>
                <a:gd name="connsiteX8" fmla="*/ 853960 w 4274159"/>
                <a:gd name="connsiteY8" fmla="*/ 261809 h 1542357"/>
                <a:gd name="connsiteX9" fmla="*/ 1076165 w 4274159"/>
                <a:gd name="connsiteY9" fmla="*/ 261809 h 1542357"/>
                <a:gd name="connsiteX10" fmla="*/ 1076165 w 4274159"/>
                <a:gd name="connsiteY10" fmla="*/ 283201 h 1542357"/>
                <a:gd name="connsiteX11" fmla="*/ 1146355 w 4274159"/>
                <a:gd name="connsiteY11" fmla="*/ 283201 h 1542357"/>
                <a:gd name="connsiteX12" fmla="*/ 1146355 w 4274159"/>
                <a:gd name="connsiteY12" fmla="*/ 344198 h 1542357"/>
                <a:gd name="connsiteX13" fmla="*/ 1200250 w 4274159"/>
                <a:gd name="connsiteY13" fmla="*/ 344198 h 1542357"/>
                <a:gd name="connsiteX14" fmla="*/ 1200250 w 4274159"/>
                <a:gd name="connsiteY14" fmla="*/ 379533 h 1542357"/>
                <a:gd name="connsiteX15" fmla="*/ 1363723 w 4274159"/>
                <a:gd name="connsiteY15" fmla="*/ 379533 h 1542357"/>
                <a:gd name="connsiteX16" fmla="*/ 1363723 w 4274159"/>
                <a:gd name="connsiteY16" fmla="*/ 418266 h 1542357"/>
                <a:gd name="connsiteX17" fmla="*/ 1420363 w 4274159"/>
                <a:gd name="connsiteY17" fmla="*/ 418266 h 1542357"/>
                <a:gd name="connsiteX18" fmla="*/ 1420363 w 4274159"/>
                <a:gd name="connsiteY18" fmla="*/ 461836 h 1542357"/>
                <a:gd name="connsiteX19" fmla="*/ 1511859 w 4274159"/>
                <a:gd name="connsiteY19" fmla="*/ 461836 h 1542357"/>
                <a:gd name="connsiteX20" fmla="*/ 1511859 w 4274159"/>
                <a:gd name="connsiteY20" fmla="*/ 499872 h 1542357"/>
                <a:gd name="connsiteX21" fmla="*/ 1586972 w 4274159"/>
                <a:gd name="connsiteY21" fmla="*/ 499872 h 1542357"/>
                <a:gd name="connsiteX22" fmla="*/ 1586972 w 4274159"/>
                <a:gd name="connsiteY22" fmla="*/ 626136 h 1542357"/>
                <a:gd name="connsiteX23" fmla="*/ 1640911 w 4274159"/>
                <a:gd name="connsiteY23" fmla="*/ 626136 h 1542357"/>
                <a:gd name="connsiteX24" fmla="*/ 1640911 w 4274159"/>
                <a:gd name="connsiteY24" fmla="*/ 660338 h 1542357"/>
                <a:gd name="connsiteX25" fmla="*/ 1719815 w 4274159"/>
                <a:gd name="connsiteY25" fmla="*/ 660338 h 1542357"/>
                <a:gd name="connsiteX26" fmla="*/ 1719815 w 4274159"/>
                <a:gd name="connsiteY26" fmla="*/ 688397 h 1542357"/>
                <a:gd name="connsiteX27" fmla="*/ 1782294 w 4274159"/>
                <a:gd name="connsiteY27" fmla="*/ 688397 h 1542357"/>
                <a:gd name="connsiteX28" fmla="*/ 1782294 w 4274159"/>
                <a:gd name="connsiteY28" fmla="*/ 775536 h 1542357"/>
                <a:gd name="connsiteX29" fmla="*/ 1982234 w 4274159"/>
                <a:gd name="connsiteY29" fmla="*/ 775536 h 1542357"/>
                <a:gd name="connsiteX30" fmla="*/ 1982234 w 4274159"/>
                <a:gd name="connsiteY30" fmla="*/ 794532 h 1542357"/>
                <a:gd name="connsiteX31" fmla="*/ 2278680 w 4274159"/>
                <a:gd name="connsiteY31" fmla="*/ 794532 h 1542357"/>
                <a:gd name="connsiteX32" fmla="*/ 2278680 w 4274159"/>
                <a:gd name="connsiteY32" fmla="*/ 858317 h 1542357"/>
                <a:gd name="connsiteX33" fmla="*/ 2355101 w 4274159"/>
                <a:gd name="connsiteY33" fmla="*/ 858317 h 1542357"/>
                <a:gd name="connsiteX34" fmla="*/ 2355101 w 4274159"/>
                <a:gd name="connsiteY34" fmla="*/ 885940 h 1542357"/>
                <a:gd name="connsiteX35" fmla="*/ 2431391 w 4274159"/>
                <a:gd name="connsiteY35" fmla="*/ 885940 h 1542357"/>
                <a:gd name="connsiteX36" fmla="*/ 2431391 w 4274159"/>
                <a:gd name="connsiteY36" fmla="*/ 914871 h 1542357"/>
                <a:gd name="connsiteX37" fmla="*/ 2634599 w 4274159"/>
                <a:gd name="connsiteY37" fmla="*/ 914871 h 1542357"/>
                <a:gd name="connsiteX38" fmla="*/ 2634599 w 4274159"/>
                <a:gd name="connsiteY38" fmla="*/ 945761 h 1542357"/>
                <a:gd name="connsiteX39" fmla="*/ 2984505 w 4274159"/>
                <a:gd name="connsiteY39" fmla="*/ 945761 h 1542357"/>
                <a:gd name="connsiteX40" fmla="*/ 2984505 w 4274159"/>
                <a:gd name="connsiteY40" fmla="*/ 975955 h 1542357"/>
                <a:gd name="connsiteX41" fmla="*/ 3028074 w 4274159"/>
                <a:gd name="connsiteY41" fmla="*/ 975955 h 1542357"/>
                <a:gd name="connsiteX42" fmla="*/ 3028074 w 4274159"/>
                <a:gd name="connsiteY42" fmla="*/ 1001661 h 1542357"/>
                <a:gd name="connsiteX43" fmla="*/ 3075913 w 4274159"/>
                <a:gd name="connsiteY43" fmla="*/ 1001661 h 1542357"/>
                <a:gd name="connsiteX44" fmla="*/ 3075913 w 4274159"/>
                <a:gd name="connsiteY44" fmla="*/ 1036516 h 1542357"/>
                <a:gd name="connsiteX45" fmla="*/ 3254635 w 4274159"/>
                <a:gd name="connsiteY45" fmla="*/ 1036516 h 1542357"/>
                <a:gd name="connsiteX46" fmla="*/ 3254635 w 4274159"/>
                <a:gd name="connsiteY46" fmla="*/ 1076165 h 1542357"/>
                <a:gd name="connsiteX47" fmla="*/ 3550907 w 4274159"/>
                <a:gd name="connsiteY47" fmla="*/ 1076165 h 1542357"/>
                <a:gd name="connsiteX48" fmla="*/ 3550907 w 4274159"/>
                <a:gd name="connsiteY48" fmla="*/ 1106663 h 1542357"/>
                <a:gd name="connsiteX49" fmla="*/ 3630944 w 4274159"/>
                <a:gd name="connsiteY49" fmla="*/ 1106663 h 1542357"/>
                <a:gd name="connsiteX50" fmla="*/ 3630944 w 4274159"/>
                <a:gd name="connsiteY50" fmla="*/ 1143741 h 1542357"/>
                <a:gd name="connsiteX51" fmla="*/ 3690329 w 4274159"/>
                <a:gd name="connsiteY51" fmla="*/ 1143741 h 1542357"/>
                <a:gd name="connsiteX52" fmla="*/ 3690329 w 4274159"/>
                <a:gd name="connsiteY52" fmla="*/ 1202516 h 1542357"/>
                <a:gd name="connsiteX53" fmla="*/ 3769059 w 4274159"/>
                <a:gd name="connsiteY53" fmla="*/ 1202516 h 1542357"/>
                <a:gd name="connsiteX54" fmla="*/ 3769059 w 4274159"/>
                <a:gd name="connsiteY54" fmla="*/ 1272227 h 1542357"/>
                <a:gd name="connsiteX55" fmla="*/ 3842822 w 4274159"/>
                <a:gd name="connsiteY55" fmla="*/ 1272227 h 1542357"/>
                <a:gd name="connsiteX56" fmla="*/ 3842822 w 4274159"/>
                <a:gd name="connsiteY56" fmla="*/ 1303553 h 1542357"/>
                <a:gd name="connsiteX57" fmla="*/ 3922293 w 4274159"/>
                <a:gd name="connsiteY57" fmla="*/ 1303553 h 1542357"/>
                <a:gd name="connsiteX58" fmla="*/ 3922293 w 4274159"/>
                <a:gd name="connsiteY58" fmla="*/ 1364681 h 1542357"/>
                <a:gd name="connsiteX59" fmla="*/ 4274159 w 4274159"/>
                <a:gd name="connsiteY59" fmla="*/ 1364681 h 1542357"/>
                <a:gd name="connsiteX60" fmla="*/ 4274159 w 4274159"/>
                <a:gd name="connsiteY60" fmla="*/ 1542357 h 1542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274159" h="1542357">
                  <a:moveTo>
                    <a:pt x="0" y="0"/>
                  </a:moveTo>
                  <a:lnTo>
                    <a:pt x="274313" y="0"/>
                  </a:lnTo>
                  <a:lnTo>
                    <a:pt x="274313" y="165564"/>
                  </a:lnTo>
                  <a:lnTo>
                    <a:pt x="422623" y="165564"/>
                  </a:lnTo>
                  <a:lnTo>
                    <a:pt x="422623" y="203948"/>
                  </a:lnTo>
                  <a:lnTo>
                    <a:pt x="487977" y="203948"/>
                  </a:lnTo>
                  <a:lnTo>
                    <a:pt x="487977" y="228914"/>
                  </a:lnTo>
                  <a:lnTo>
                    <a:pt x="853960" y="228914"/>
                  </a:lnTo>
                  <a:lnTo>
                    <a:pt x="853960" y="261809"/>
                  </a:lnTo>
                  <a:lnTo>
                    <a:pt x="1076165" y="261809"/>
                  </a:lnTo>
                  <a:lnTo>
                    <a:pt x="1076165" y="283201"/>
                  </a:lnTo>
                  <a:lnTo>
                    <a:pt x="1146355" y="283201"/>
                  </a:lnTo>
                  <a:lnTo>
                    <a:pt x="1146355" y="344198"/>
                  </a:lnTo>
                  <a:lnTo>
                    <a:pt x="1200250" y="344198"/>
                  </a:lnTo>
                  <a:lnTo>
                    <a:pt x="1200250" y="379533"/>
                  </a:lnTo>
                  <a:lnTo>
                    <a:pt x="1363723" y="379533"/>
                  </a:lnTo>
                  <a:lnTo>
                    <a:pt x="1363723" y="418266"/>
                  </a:lnTo>
                  <a:lnTo>
                    <a:pt x="1420363" y="418266"/>
                  </a:lnTo>
                  <a:lnTo>
                    <a:pt x="1420363" y="461836"/>
                  </a:lnTo>
                  <a:lnTo>
                    <a:pt x="1511859" y="461836"/>
                  </a:lnTo>
                  <a:lnTo>
                    <a:pt x="1511859" y="499872"/>
                  </a:lnTo>
                  <a:lnTo>
                    <a:pt x="1586972" y="499872"/>
                  </a:lnTo>
                  <a:lnTo>
                    <a:pt x="1586972" y="626136"/>
                  </a:lnTo>
                  <a:lnTo>
                    <a:pt x="1640911" y="626136"/>
                  </a:lnTo>
                  <a:lnTo>
                    <a:pt x="1640911" y="660338"/>
                  </a:lnTo>
                  <a:lnTo>
                    <a:pt x="1719815" y="660338"/>
                  </a:lnTo>
                  <a:lnTo>
                    <a:pt x="1719815" y="688397"/>
                  </a:lnTo>
                  <a:lnTo>
                    <a:pt x="1782294" y="688397"/>
                  </a:lnTo>
                  <a:lnTo>
                    <a:pt x="1782294" y="775536"/>
                  </a:lnTo>
                  <a:lnTo>
                    <a:pt x="1982234" y="775536"/>
                  </a:lnTo>
                  <a:lnTo>
                    <a:pt x="1982234" y="794532"/>
                  </a:lnTo>
                  <a:lnTo>
                    <a:pt x="2278680" y="794532"/>
                  </a:lnTo>
                  <a:lnTo>
                    <a:pt x="2278680" y="858317"/>
                  </a:lnTo>
                  <a:lnTo>
                    <a:pt x="2355101" y="858317"/>
                  </a:lnTo>
                  <a:lnTo>
                    <a:pt x="2355101" y="885940"/>
                  </a:lnTo>
                  <a:lnTo>
                    <a:pt x="2431391" y="885940"/>
                  </a:lnTo>
                  <a:lnTo>
                    <a:pt x="2431391" y="914871"/>
                  </a:lnTo>
                  <a:lnTo>
                    <a:pt x="2634599" y="914871"/>
                  </a:lnTo>
                  <a:lnTo>
                    <a:pt x="2634599" y="945761"/>
                  </a:lnTo>
                  <a:lnTo>
                    <a:pt x="2984505" y="945761"/>
                  </a:lnTo>
                  <a:lnTo>
                    <a:pt x="2984505" y="975955"/>
                  </a:lnTo>
                  <a:lnTo>
                    <a:pt x="3028074" y="975955"/>
                  </a:lnTo>
                  <a:lnTo>
                    <a:pt x="3028074" y="1001661"/>
                  </a:lnTo>
                  <a:lnTo>
                    <a:pt x="3075913" y="1001661"/>
                  </a:lnTo>
                  <a:lnTo>
                    <a:pt x="3075913" y="1036516"/>
                  </a:lnTo>
                  <a:lnTo>
                    <a:pt x="3254635" y="1036516"/>
                  </a:lnTo>
                  <a:lnTo>
                    <a:pt x="3254635" y="1076165"/>
                  </a:lnTo>
                  <a:lnTo>
                    <a:pt x="3550907" y="1076165"/>
                  </a:lnTo>
                  <a:lnTo>
                    <a:pt x="3550907" y="1106663"/>
                  </a:lnTo>
                  <a:lnTo>
                    <a:pt x="3630944" y="1106663"/>
                  </a:lnTo>
                  <a:lnTo>
                    <a:pt x="3630944" y="1143741"/>
                  </a:lnTo>
                  <a:lnTo>
                    <a:pt x="3690329" y="1143741"/>
                  </a:lnTo>
                  <a:lnTo>
                    <a:pt x="3690329" y="1202516"/>
                  </a:lnTo>
                  <a:lnTo>
                    <a:pt x="3769059" y="1202516"/>
                  </a:lnTo>
                  <a:lnTo>
                    <a:pt x="3769059" y="1272227"/>
                  </a:lnTo>
                  <a:lnTo>
                    <a:pt x="3842822" y="1272227"/>
                  </a:lnTo>
                  <a:lnTo>
                    <a:pt x="3842822" y="1303553"/>
                  </a:lnTo>
                  <a:lnTo>
                    <a:pt x="3922293" y="1303553"/>
                  </a:lnTo>
                  <a:lnTo>
                    <a:pt x="3922293" y="1364681"/>
                  </a:lnTo>
                  <a:lnTo>
                    <a:pt x="4274159" y="1364681"/>
                  </a:lnTo>
                  <a:lnTo>
                    <a:pt x="4274159" y="1542357"/>
                  </a:lnTo>
                </a:path>
              </a:pathLst>
            </a:custGeom>
            <a:noFill/>
            <a:ln w="31750" cap="flat">
              <a:solidFill>
                <a:schemeClr val="bg2"/>
              </a:solidFill>
              <a:prstDash val="solid"/>
              <a:miter/>
            </a:ln>
          </p:spPr>
          <p:txBody>
            <a:bodyPr rtlCol="0" anchor="ctr"/>
            <a:lstStyle/>
            <a:p>
              <a:endParaRPr lang="it-IT"/>
            </a:p>
          </p:txBody>
        </p:sp>
        <p:sp>
          <p:nvSpPr>
            <p:cNvPr id="23" name="A">
              <a:extLst>
                <a:ext uri="{FF2B5EF4-FFF2-40B4-BE49-F238E27FC236}">
                  <a16:creationId xmlns:a16="http://schemas.microsoft.com/office/drawing/2014/main" id="{89A28D36-6665-DE48-7931-8C089DFB26E4}"/>
                </a:ext>
              </a:extLst>
            </p:cNvPr>
            <p:cNvSpPr/>
            <p:nvPr/>
          </p:nvSpPr>
          <p:spPr>
            <a:xfrm>
              <a:off x="1413105" y="2341797"/>
              <a:ext cx="4282873" cy="807166"/>
            </a:xfrm>
            <a:custGeom>
              <a:avLst/>
              <a:gdLst>
                <a:gd name="connsiteX0" fmla="*/ 0 w 4282873"/>
                <a:gd name="connsiteY0" fmla="*/ 0 h 807166"/>
                <a:gd name="connsiteX1" fmla="*/ 340059 w 4282873"/>
                <a:gd name="connsiteY1" fmla="*/ 0 h 807166"/>
                <a:gd name="connsiteX2" fmla="*/ 340059 w 4282873"/>
                <a:gd name="connsiteY2" fmla="*/ 18996 h 807166"/>
                <a:gd name="connsiteX3" fmla="*/ 379054 w 4282873"/>
                <a:gd name="connsiteY3" fmla="*/ 18996 h 807166"/>
                <a:gd name="connsiteX4" fmla="*/ 379054 w 4282873"/>
                <a:gd name="connsiteY4" fmla="*/ 34768 h 807166"/>
                <a:gd name="connsiteX5" fmla="*/ 433777 w 4282873"/>
                <a:gd name="connsiteY5" fmla="*/ 34768 h 807166"/>
                <a:gd name="connsiteX6" fmla="*/ 433777 w 4282873"/>
                <a:gd name="connsiteY6" fmla="*/ 53983 h 807166"/>
                <a:gd name="connsiteX7" fmla="*/ 492334 w 4282873"/>
                <a:gd name="connsiteY7" fmla="*/ 53983 h 807166"/>
                <a:gd name="connsiteX8" fmla="*/ 492334 w 4282873"/>
                <a:gd name="connsiteY8" fmla="*/ 65354 h 807166"/>
                <a:gd name="connsiteX9" fmla="*/ 546230 w 4282873"/>
                <a:gd name="connsiteY9" fmla="*/ 65354 h 807166"/>
                <a:gd name="connsiteX10" fmla="*/ 546230 w 4282873"/>
                <a:gd name="connsiteY10" fmla="*/ 113280 h 807166"/>
                <a:gd name="connsiteX11" fmla="*/ 1049326 w 4282873"/>
                <a:gd name="connsiteY11" fmla="*/ 113280 h 807166"/>
                <a:gd name="connsiteX12" fmla="*/ 1049326 w 4282873"/>
                <a:gd name="connsiteY12" fmla="*/ 139335 h 807166"/>
                <a:gd name="connsiteX13" fmla="*/ 1141083 w 4282873"/>
                <a:gd name="connsiteY13" fmla="*/ 139335 h 807166"/>
                <a:gd name="connsiteX14" fmla="*/ 1141083 w 4282873"/>
                <a:gd name="connsiteY14" fmla="*/ 174278 h 807166"/>
                <a:gd name="connsiteX15" fmla="*/ 1185088 w 4282873"/>
                <a:gd name="connsiteY15" fmla="*/ 174278 h 807166"/>
                <a:gd name="connsiteX16" fmla="*/ 1185088 w 4282873"/>
                <a:gd name="connsiteY16" fmla="*/ 222204 h 807166"/>
                <a:gd name="connsiteX17" fmla="*/ 1352177 w 4282873"/>
                <a:gd name="connsiteY17" fmla="*/ 222204 h 807166"/>
                <a:gd name="connsiteX18" fmla="*/ 1352177 w 4282873"/>
                <a:gd name="connsiteY18" fmla="*/ 235275 h 807166"/>
                <a:gd name="connsiteX19" fmla="*/ 1492775 w 4282873"/>
                <a:gd name="connsiteY19" fmla="*/ 235275 h 807166"/>
                <a:gd name="connsiteX20" fmla="*/ 1492775 w 4282873"/>
                <a:gd name="connsiteY20" fmla="*/ 254271 h 807166"/>
                <a:gd name="connsiteX21" fmla="*/ 1634332 w 4282873"/>
                <a:gd name="connsiteY21" fmla="*/ 254271 h 807166"/>
                <a:gd name="connsiteX22" fmla="*/ 1634332 w 4282873"/>
                <a:gd name="connsiteY22" fmla="*/ 284334 h 807166"/>
                <a:gd name="connsiteX23" fmla="*/ 1773275 w 4282873"/>
                <a:gd name="connsiteY23" fmla="*/ 284334 h 807166"/>
                <a:gd name="connsiteX24" fmla="*/ 1773275 w 4282873"/>
                <a:gd name="connsiteY24" fmla="*/ 313700 h 807166"/>
                <a:gd name="connsiteX25" fmla="*/ 1841984 w 4282873"/>
                <a:gd name="connsiteY25" fmla="*/ 313700 h 807166"/>
                <a:gd name="connsiteX26" fmla="*/ 1841984 w 4282873"/>
                <a:gd name="connsiteY26" fmla="*/ 383411 h 807166"/>
                <a:gd name="connsiteX27" fmla="*/ 2139258 w 4282873"/>
                <a:gd name="connsiteY27" fmla="*/ 383411 h 807166"/>
                <a:gd name="connsiteX28" fmla="*/ 2139258 w 4282873"/>
                <a:gd name="connsiteY28" fmla="*/ 396482 h 807166"/>
                <a:gd name="connsiteX29" fmla="*/ 2342597 w 4282873"/>
                <a:gd name="connsiteY29" fmla="*/ 396482 h 807166"/>
                <a:gd name="connsiteX30" fmla="*/ 2342597 w 4282873"/>
                <a:gd name="connsiteY30" fmla="*/ 416524 h 807166"/>
                <a:gd name="connsiteX31" fmla="*/ 2701304 w 4282873"/>
                <a:gd name="connsiteY31" fmla="*/ 416524 h 807166"/>
                <a:gd name="connsiteX32" fmla="*/ 2701304 w 4282873"/>
                <a:gd name="connsiteY32" fmla="*/ 459919 h 807166"/>
                <a:gd name="connsiteX33" fmla="*/ 2763826 w 4282873"/>
                <a:gd name="connsiteY33" fmla="*/ 459919 h 807166"/>
                <a:gd name="connsiteX34" fmla="*/ 2763826 w 4282873"/>
                <a:gd name="connsiteY34" fmla="*/ 481616 h 807166"/>
                <a:gd name="connsiteX35" fmla="*/ 3062930 w 4282873"/>
                <a:gd name="connsiteY35" fmla="*/ 481616 h 807166"/>
                <a:gd name="connsiteX36" fmla="*/ 3062930 w 4282873"/>
                <a:gd name="connsiteY36" fmla="*/ 544618 h 807166"/>
                <a:gd name="connsiteX37" fmla="*/ 3433270 w 4282873"/>
                <a:gd name="connsiteY37" fmla="*/ 544618 h 807166"/>
                <a:gd name="connsiteX38" fmla="*/ 3433270 w 4282873"/>
                <a:gd name="connsiteY38" fmla="*/ 561043 h 807166"/>
                <a:gd name="connsiteX39" fmla="*/ 3494833 w 4282873"/>
                <a:gd name="connsiteY39" fmla="*/ 561043 h 807166"/>
                <a:gd name="connsiteX40" fmla="*/ 3494833 w 4282873"/>
                <a:gd name="connsiteY40" fmla="*/ 579473 h 807166"/>
                <a:gd name="connsiteX41" fmla="*/ 3557965 w 4282873"/>
                <a:gd name="connsiteY41" fmla="*/ 579473 h 807166"/>
                <a:gd name="connsiteX42" fmla="*/ 3557965 w 4282873"/>
                <a:gd name="connsiteY42" fmla="*/ 618686 h 807166"/>
                <a:gd name="connsiteX43" fmla="*/ 3629332 w 4282873"/>
                <a:gd name="connsiteY43" fmla="*/ 618686 h 807166"/>
                <a:gd name="connsiteX44" fmla="*/ 3629332 w 4282873"/>
                <a:gd name="connsiteY44" fmla="*/ 670969 h 807166"/>
                <a:gd name="connsiteX45" fmla="*/ 3697039 w 4282873"/>
                <a:gd name="connsiteY45" fmla="*/ 670969 h 807166"/>
                <a:gd name="connsiteX46" fmla="*/ 3697039 w 4282873"/>
                <a:gd name="connsiteY46" fmla="*/ 701468 h 807166"/>
                <a:gd name="connsiteX47" fmla="*/ 3851536 w 4282873"/>
                <a:gd name="connsiteY47" fmla="*/ 701468 h 807166"/>
                <a:gd name="connsiteX48" fmla="*/ 3851536 w 4282873"/>
                <a:gd name="connsiteY48" fmla="*/ 716891 h 807166"/>
                <a:gd name="connsiteX49" fmla="*/ 4004029 w 4282873"/>
                <a:gd name="connsiteY49" fmla="*/ 716891 h 807166"/>
                <a:gd name="connsiteX50" fmla="*/ 4004029 w 4282873"/>
                <a:gd name="connsiteY50" fmla="*/ 738109 h 807166"/>
                <a:gd name="connsiteX51" fmla="*/ 4143451 w 4282873"/>
                <a:gd name="connsiteY51" fmla="*/ 738109 h 807166"/>
                <a:gd name="connsiteX52" fmla="*/ 4143451 w 4282873"/>
                <a:gd name="connsiteY52" fmla="*/ 779893 h 807166"/>
                <a:gd name="connsiteX53" fmla="*/ 4282873 w 4282873"/>
                <a:gd name="connsiteY53" fmla="*/ 779893 h 807166"/>
                <a:gd name="connsiteX54" fmla="*/ 4282873 w 4282873"/>
                <a:gd name="connsiteY54" fmla="*/ 807167 h 807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282873" h="807166">
                  <a:moveTo>
                    <a:pt x="0" y="0"/>
                  </a:moveTo>
                  <a:lnTo>
                    <a:pt x="340059" y="0"/>
                  </a:lnTo>
                  <a:lnTo>
                    <a:pt x="340059" y="18996"/>
                  </a:lnTo>
                  <a:lnTo>
                    <a:pt x="379054" y="18996"/>
                  </a:lnTo>
                  <a:lnTo>
                    <a:pt x="379054" y="34768"/>
                  </a:lnTo>
                  <a:lnTo>
                    <a:pt x="433777" y="34768"/>
                  </a:lnTo>
                  <a:lnTo>
                    <a:pt x="433777" y="53983"/>
                  </a:lnTo>
                  <a:lnTo>
                    <a:pt x="492334" y="53983"/>
                  </a:lnTo>
                  <a:lnTo>
                    <a:pt x="492334" y="65354"/>
                  </a:lnTo>
                  <a:lnTo>
                    <a:pt x="546230" y="65354"/>
                  </a:lnTo>
                  <a:lnTo>
                    <a:pt x="546230" y="113280"/>
                  </a:lnTo>
                  <a:lnTo>
                    <a:pt x="1049326" y="113280"/>
                  </a:lnTo>
                  <a:lnTo>
                    <a:pt x="1049326" y="139335"/>
                  </a:lnTo>
                  <a:lnTo>
                    <a:pt x="1141083" y="139335"/>
                  </a:lnTo>
                  <a:lnTo>
                    <a:pt x="1141083" y="174278"/>
                  </a:lnTo>
                  <a:lnTo>
                    <a:pt x="1185088" y="174278"/>
                  </a:lnTo>
                  <a:lnTo>
                    <a:pt x="1185088" y="222204"/>
                  </a:lnTo>
                  <a:lnTo>
                    <a:pt x="1352177" y="222204"/>
                  </a:lnTo>
                  <a:lnTo>
                    <a:pt x="1352177" y="235275"/>
                  </a:lnTo>
                  <a:lnTo>
                    <a:pt x="1492775" y="235275"/>
                  </a:lnTo>
                  <a:lnTo>
                    <a:pt x="1492775" y="254271"/>
                  </a:lnTo>
                  <a:lnTo>
                    <a:pt x="1634332" y="254271"/>
                  </a:lnTo>
                  <a:lnTo>
                    <a:pt x="1634332" y="284334"/>
                  </a:lnTo>
                  <a:lnTo>
                    <a:pt x="1773275" y="284334"/>
                  </a:lnTo>
                  <a:lnTo>
                    <a:pt x="1773275" y="313700"/>
                  </a:lnTo>
                  <a:lnTo>
                    <a:pt x="1841984" y="313700"/>
                  </a:lnTo>
                  <a:lnTo>
                    <a:pt x="1841984" y="383411"/>
                  </a:lnTo>
                  <a:lnTo>
                    <a:pt x="2139258" y="383411"/>
                  </a:lnTo>
                  <a:lnTo>
                    <a:pt x="2139258" y="396482"/>
                  </a:lnTo>
                  <a:lnTo>
                    <a:pt x="2342597" y="396482"/>
                  </a:lnTo>
                  <a:lnTo>
                    <a:pt x="2342597" y="416524"/>
                  </a:lnTo>
                  <a:lnTo>
                    <a:pt x="2701304" y="416524"/>
                  </a:lnTo>
                  <a:lnTo>
                    <a:pt x="2701304" y="459919"/>
                  </a:lnTo>
                  <a:lnTo>
                    <a:pt x="2763826" y="459919"/>
                  </a:lnTo>
                  <a:lnTo>
                    <a:pt x="2763826" y="481616"/>
                  </a:lnTo>
                  <a:lnTo>
                    <a:pt x="3062930" y="481616"/>
                  </a:lnTo>
                  <a:lnTo>
                    <a:pt x="3062930" y="544618"/>
                  </a:lnTo>
                  <a:lnTo>
                    <a:pt x="3433270" y="544618"/>
                  </a:lnTo>
                  <a:lnTo>
                    <a:pt x="3433270" y="561043"/>
                  </a:lnTo>
                  <a:lnTo>
                    <a:pt x="3494833" y="561043"/>
                  </a:lnTo>
                  <a:lnTo>
                    <a:pt x="3494833" y="579473"/>
                  </a:lnTo>
                  <a:lnTo>
                    <a:pt x="3557965" y="579473"/>
                  </a:lnTo>
                  <a:lnTo>
                    <a:pt x="3557965" y="618686"/>
                  </a:lnTo>
                  <a:lnTo>
                    <a:pt x="3629332" y="618686"/>
                  </a:lnTo>
                  <a:lnTo>
                    <a:pt x="3629332" y="670969"/>
                  </a:lnTo>
                  <a:lnTo>
                    <a:pt x="3697039" y="670969"/>
                  </a:lnTo>
                  <a:lnTo>
                    <a:pt x="3697039" y="701468"/>
                  </a:lnTo>
                  <a:lnTo>
                    <a:pt x="3851536" y="701468"/>
                  </a:lnTo>
                  <a:lnTo>
                    <a:pt x="3851536" y="716891"/>
                  </a:lnTo>
                  <a:lnTo>
                    <a:pt x="4004029" y="716891"/>
                  </a:lnTo>
                  <a:lnTo>
                    <a:pt x="4004029" y="738109"/>
                  </a:lnTo>
                  <a:lnTo>
                    <a:pt x="4143451" y="738109"/>
                  </a:lnTo>
                  <a:lnTo>
                    <a:pt x="4143451" y="779893"/>
                  </a:lnTo>
                  <a:lnTo>
                    <a:pt x="4282873" y="779893"/>
                  </a:lnTo>
                  <a:lnTo>
                    <a:pt x="4282873" y="807167"/>
                  </a:lnTo>
                </a:path>
              </a:pathLst>
            </a:custGeom>
            <a:noFill/>
            <a:ln w="31750" cap="flat">
              <a:solidFill>
                <a:schemeClr val="accent1"/>
              </a:solidFill>
              <a:prstDash val="solid"/>
              <a:miter/>
            </a:ln>
          </p:spPr>
          <p:txBody>
            <a:bodyPr rtlCol="0" anchor="ctr"/>
            <a:lstStyle/>
            <a:p>
              <a:endParaRPr lang="it-IT"/>
            </a:p>
          </p:txBody>
        </p:sp>
      </p:grpSp>
      <p:grpSp>
        <p:nvGrpSpPr>
          <p:cNvPr id="34" name="GR1 Dati">
            <a:extLst>
              <a:ext uri="{FF2B5EF4-FFF2-40B4-BE49-F238E27FC236}">
                <a16:creationId xmlns:a16="http://schemas.microsoft.com/office/drawing/2014/main" id="{17C580CC-0DA1-4647-EEF7-6679841C2929}"/>
              </a:ext>
            </a:extLst>
          </p:cNvPr>
          <p:cNvGrpSpPr/>
          <p:nvPr/>
        </p:nvGrpSpPr>
        <p:grpSpPr>
          <a:xfrm>
            <a:off x="5358935" y="3139658"/>
            <a:ext cx="1647507" cy="1616040"/>
            <a:chOff x="5358935" y="3089203"/>
            <a:chExt cx="1647507" cy="1522383"/>
          </a:xfrm>
        </p:grpSpPr>
        <p:sp>
          <p:nvSpPr>
            <p:cNvPr id="30" name="Parentesi quadra chiusa 29">
              <a:extLst>
                <a:ext uri="{FF2B5EF4-FFF2-40B4-BE49-F238E27FC236}">
                  <a16:creationId xmlns:a16="http://schemas.microsoft.com/office/drawing/2014/main" id="{4C61598F-1489-486C-A5EE-B9DC3865E936}"/>
                </a:ext>
              </a:extLst>
            </p:cNvPr>
            <p:cNvSpPr/>
            <p:nvPr/>
          </p:nvSpPr>
          <p:spPr>
            <a:xfrm>
              <a:off x="6041878" y="3172408"/>
              <a:ext cx="108000" cy="669341"/>
            </a:xfrm>
            <a:prstGeom prst="rightBracket">
              <a:avLst>
                <a:gd name="adj" fmla="val 0"/>
              </a:avLst>
            </a:prstGeom>
            <a:ln w="9525" cap="rnd">
              <a:solidFill>
                <a:schemeClr val="bg1">
                  <a:lumMod val="6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it-IT"/>
            </a:p>
          </p:txBody>
        </p:sp>
        <p:sp>
          <p:nvSpPr>
            <p:cNvPr id="31" name="Parentesi quadra chiusa 30">
              <a:extLst>
                <a:ext uri="{FF2B5EF4-FFF2-40B4-BE49-F238E27FC236}">
                  <a16:creationId xmlns:a16="http://schemas.microsoft.com/office/drawing/2014/main" id="{15E429AF-4B8D-0EA4-7B6F-D27F58E3053D}"/>
                </a:ext>
              </a:extLst>
            </p:cNvPr>
            <p:cNvSpPr/>
            <p:nvPr/>
          </p:nvSpPr>
          <p:spPr>
            <a:xfrm>
              <a:off x="6041878" y="3890510"/>
              <a:ext cx="108000" cy="640215"/>
            </a:xfrm>
            <a:prstGeom prst="rightBracket">
              <a:avLst>
                <a:gd name="adj" fmla="val 0"/>
              </a:avLst>
            </a:prstGeom>
            <a:ln w="9525" cap="rnd">
              <a:solidFill>
                <a:schemeClr val="bg1">
                  <a:lumMod val="6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it-IT"/>
            </a:p>
          </p:txBody>
        </p:sp>
        <p:sp>
          <p:nvSpPr>
            <p:cNvPr id="32" name="Parentesi quadra chiusa 31">
              <a:extLst>
                <a:ext uri="{FF2B5EF4-FFF2-40B4-BE49-F238E27FC236}">
                  <a16:creationId xmlns:a16="http://schemas.microsoft.com/office/drawing/2014/main" id="{EEC46325-13A3-8839-4DB4-68E05F377F33}"/>
                </a:ext>
              </a:extLst>
            </p:cNvPr>
            <p:cNvSpPr/>
            <p:nvPr/>
          </p:nvSpPr>
          <p:spPr>
            <a:xfrm>
              <a:off x="6246651" y="3172408"/>
              <a:ext cx="108000" cy="1358317"/>
            </a:xfrm>
            <a:prstGeom prst="rightBracket">
              <a:avLst>
                <a:gd name="adj" fmla="val 0"/>
              </a:avLst>
            </a:prstGeom>
            <a:ln w="9525" cap="rnd">
              <a:solidFill>
                <a:schemeClr val="bg1">
                  <a:lumMod val="6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it-IT"/>
            </a:p>
          </p:txBody>
        </p:sp>
        <p:sp>
          <p:nvSpPr>
            <p:cNvPr id="25" name="CasellaDiTesto 24">
              <a:extLst>
                <a:ext uri="{FF2B5EF4-FFF2-40B4-BE49-F238E27FC236}">
                  <a16:creationId xmlns:a16="http://schemas.microsoft.com/office/drawing/2014/main" id="{69AEFBB3-7D26-07FB-D533-A0A845C840DE}"/>
                </a:ext>
              </a:extLst>
            </p:cNvPr>
            <p:cNvSpPr txBox="1"/>
            <p:nvPr/>
          </p:nvSpPr>
          <p:spPr>
            <a:xfrm>
              <a:off x="5358935" y="3415156"/>
              <a:ext cx="588303" cy="142614"/>
            </a:xfrm>
            <a:prstGeom prst="rect">
              <a:avLst/>
            </a:prstGeom>
            <a:noFill/>
          </p:spPr>
          <p:txBody>
            <a:bodyPr wrap="none" lIns="0" tIns="0" rIns="0" bIns="0" rtlCol="0" anchor="ctr" anchorCtr="0">
              <a:spAutoFit/>
            </a:bodyPr>
            <a:lstStyle/>
            <a:p>
              <a:pPr algn="r">
                <a:lnSpc>
                  <a:spcPct val="80000"/>
                </a:lnSpc>
              </a:pPr>
              <a:r>
                <a:rPr lang="it-IT" sz="1200" dirty="0">
                  <a:solidFill>
                    <a:schemeClr val="accent6"/>
                  </a:solidFill>
                </a:rPr>
                <a:t>P&lt;0.0002</a:t>
              </a:r>
            </a:p>
          </p:txBody>
        </p:sp>
        <p:sp>
          <p:nvSpPr>
            <p:cNvPr id="26" name="CasellaDiTesto 25">
              <a:extLst>
                <a:ext uri="{FF2B5EF4-FFF2-40B4-BE49-F238E27FC236}">
                  <a16:creationId xmlns:a16="http://schemas.microsoft.com/office/drawing/2014/main" id="{2C526A4F-9AB1-4BFF-A766-D275A6D4C4B2}"/>
                </a:ext>
              </a:extLst>
            </p:cNvPr>
            <p:cNvSpPr txBox="1"/>
            <p:nvPr/>
          </p:nvSpPr>
          <p:spPr>
            <a:xfrm>
              <a:off x="5437483" y="4080672"/>
              <a:ext cx="509755" cy="142614"/>
            </a:xfrm>
            <a:prstGeom prst="rect">
              <a:avLst/>
            </a:prstGeom>
            <a:noFill/>
          </p:spPr>
          <p:txBody>
            <a:bodyPr wrap="none" lIns="0" tIns="0" rIns="0" bIns="0" rtlCol="0" anchor="ctr" anchorCtr="0">
              <a:spAutoFit/>
            </a:bodyPr>
            <a:lstStyle/>
            <a:p>
              <a:pPr algn="r">
                <a:lnSpc>
                  <a:spcPct val="80000"/>
                </a:lnSpc>
              </a:pPr>
              <a:r>
                <a:rPr lang="it-IT" sz="1200" dirty="0">
                  <a:solidFill>
                    <a:schemeClr val="accent6"/>
                  </a:solidFill>
                </a:rPr>
                <a:t>P=0.069</a:t>
              </a:r>
            </a:p>
          </p:txBody>
        </p:sp>
        <p:sp>
          <p:nvSpPr>
            <p:cNvPr id="27" name="CasellaDiTesto 26">
              <a:extLst>
                <a:ext uri="{FF2B5EF4-FFF2-40B4-BE49-F238E27FC236}">
                  <a16:creationId xmlns:a16="http://schemas.microsoft.com/office/drawing/2014/main" id="{09E0A786-FB22-DDE3-655A-D259742A406F}"/>
                </a:ext>
              </a:extLst>
            </p:cNvPr>
            <p:cNvSpPr txBox="1"/>
            <p:nvPr/>
          </p:nvSpPr>
          <p:spPr>
            <a:xfrm>
              <a:off x="5838234" y="3089203"/>
              <a:ext cx="109004" cy="166413"/>
            </a:xfrm>
            <a:prstGeom prst="rect">
              <a:avLst/>
            </a:prstGeom>
            <a:noFill/>
          </p:spPr>
          <p:txBody>
            <a:bodyPr wrap="none" lIns="0" tIns="0" rIns="0" bIns="0" rtlCol="0" anchor="ctr" anchorCtr="0">
              <a:spAutoFit/>
            </a:bodyPr>
            <a:lstStyle/>
            <a:p>
              <a:pPr>
                <a:lnSpc>
                  <a:spcPct val="80000"/>
                </a:lnSpc>
              </a:pPr>
              <a:r>
                <a:rPr lang="it-IT" sz="1400" b="1" dirty="0">
                  <a:solidFill>
                    <a:schemeClr val="accent6"/>
                  </a:solidFill>
                </a:rPr>
                <a:t>A</a:t>
              </a:r>
            </a:p>
          </p:txBody>
        </p:sp>
        <p:sp>
          <p:nvSpPr>
            <p:cNvPr id="28" name="CasellaDiTesto 27">
              <a:extLst>
                <a:ext uri="{FF2B5EF4-FFF2-40B4-BE49-F238E27FC236}">
                  <a16:creationId xmlns:a16="http://schemas.microsoft.com/office/drawing/2014/main" id="{12A3C6C9-F9BA-9D4A-EDAA-BCCE5D928D81}"/>
                </a:ext>
              </a:extLst>
            </p:cNvPr>
            <p:cNvSpPr txBox="1"/>
            <p:nvPr/>
          </p:nvSpPr>
          <p:spPr>
            <a:xfrm>
              <a:off x="5846248" y="3767188"/>
              <a:ext cx="100990" cy="166413"/>
            </a:xfrm>
            <a:prstGeom prst="rect">
              <a:avLst/>
            </a:prstGeom>
            <a:noFill/>
          </p:spPr>
          <p:txBody>
            <a:bodyPr wrap="none" lIns="0" tIns="0" rIns="0" bIns="0" rtlCol="0" anchor="ctr" anchorCtr="0">
              <a:spAutoFit/>
            </a:bodyPr>
            <a:lstStyle/>
            <a:p>
              <a:pPr>
                <a:lnSpc>
                  <a:spcPct val="80000"/>
                </a:lnSpc>
              </a:pPr>
              <a:r>
                <a:rPr lang="it-IT" sz="1400" b="1" dirty="0">
                  <a:solidFill>
                    <a:schemeClr val="accent6"/>
                  </a:solidFill>
                </a:rPr>
                <a:t>B</a:t>
              </a:r>
            </a:p>
          </p:txBody>
        </p:sp>
        <p:sp>
          <p:nvSpPr>
            <p:cNvPr id="29" name="CasellaDiTesto 28">
              <a:extLst>
                <a:ext uri="{FF2B5EF4-FFF2-40B4-BE49-F238E27FC236}">
                  <a16:creationId xmlns:a16="http://schemas.microsoft.com/office/drawing/2014/main" id="{9BAEAE0D-88D9-8F14-72A8-72E42674AF98}"/>
                </a:ext>
              </a:extLst>
            </p:cNvPr>
            <p:cNvSpPr txBox="1"/>
            <p:nvPr/>
          </p:nvSpPr>
          <p:spPr>
            <a:xfrm>
              <a:off x="5852660" y="4445173"/>
              <a:ext cx="94578" cy="166413"/>
            </a:xfrm>
            <a:prstGeom prst="rect">
              <a:avLst/>
            </a:prstGeom>
            <a:noFill/>
          </p:spPr>
          <p:txBody>
            <a:bodyPr wrap="none" lIns="0" tIns="0" rIns="0" bIns="0" rtlCol="0" anchor="ctr" anchorCtr="0">
              <a:spAutoFit/>
            </a:bodyPr>
            <a:lstStyle/>
            <a:p>
              <a:pPr>
                <a:lnSpc>
                  <a:spcPct val="80000"/>
                </a:lnSpc>
              </a:pPr>
              <a:r>
                <a:rPr lang="it-IT" sz="1400" b="1" dirty="0">
                  <a:solidFill>
                    <a:schemeClr val="accent6"/>
                  </a:solidFill>
                </a:rPr>
                <a:t>C</a:t>
              </a:r>
            </a:p>
          </p:txBody>
        </p:sp>
        <p:sp>
          <p:nvSpPr>
            <p:cNvPr id="33" name="CasellaDiTesto 32">
              <a:extLst>
                <a:ext uri="{FF2B5EF4-FFF2-40B4-BE49-F238E27FC236}">
                  <a16:creationId xmlns:a16="http://schemas.microsoft.com/office/drawing/2014/main" id="{304A2E4C-1EC0-6A86-31C2-54546C51D2F9}"/>
                </a:ext>
              </a:extLst>
            </p:cNvPr>
            <p:cNvSpPr txBox="1"/>
            <p:nvPr/>
          </p:nvSpPr>
          <p:spPr>
            <a:xfrm>
              <a:off x="6418139" y="3780258"/>
              <a:ext cx="588303" cy="142614"/>
            </a:xfrm>
            <a:prstGeom prst="rect">
              <a:avLst/>
            </a:prstGeom>
            <a:noFill/>
          </p:spPr>
          <p:txBody>
            <a:bodyPr wrap="none" lIns="0" tIns="0" rIns="0" bIns="0" rtlCol="0" anchor="ctr" anchorCtr="0">
              <a:spAutoFit/>
            </a:bodyPr>
            <a:lstStyle/>
            <a:p>
              <a:pPr>
                <a:lnSpc>
                  <a:spcPct val="80000"/>
                </a:lnSpc>
              </a:pPr>
              <a:r>
                <a:rPr lang="it-IT" sz="1200" dirty="0">
                  <a:solidFill>
                    <a:schemeClr val="accent6"/>
                  </a:solidFill>
                </a:rPr>
                <a:t>P&lt;0.0001</a:t>
              </a:r>
            </a:p>
          </p:txBody>
        </p:sp>
      </p:grpSp>
      <p:sp>
        <p:nvSpPr>
          <p:cNvPr id="8" name="LEGENDA">
            <a:extLst>
              <a:ext uri="{FF2B5EF4-FFF2-40B4-BE49-F238E27FC236}">
                <a16:creationId xmlns:a16="http://schemas.microsoft.com/office/drawing/2014/main" id="{DF831ACE-B267-3D9C-1021-377500DC1C68}"/>
              </a:ext>
            </a:extLst>
          </p:cNvPr>
          <p:cNvSpPr txBox="1"/>
          <p:nvPr/>
        </p:nvSpPr>
        <p:spPr>
          <a:xfrm>
            <a:off x="7175500" y="4334783"/>
            <a:ext cx="4645025" cy="1021177"/>
          </a:xfrm>
          <a:prstGeom prst="rect">
            <a:avLst/>
          </a:prstGeom>
          <a:noFill/>
        </p:spPr>
        <p:txBody>
          <a:bodyPr wrap="square" lIns="0" tIns="0" rIns="0" bIns="0" anchor="b">
            <a:spAutoFit/>
          </a:bodyPr>
          <a:lstStyle/>
          <a:p>
            <a:pPr marR="0" lvl="0" algn="l" defTabSz="914400" rtl="0" eaLnBrk="1" fontAlgn="auto" latinLnBrk="0" hangingPunct="1">
              <a:lnSpc>
                <a:spcPct val="80000"/>
              </a:lnSpc>
              <a:spcBef>
                <a:spcPts val="600"/>
              </a:spcBef>
              <a:spcAft>
                <a:spcPts val="0"/>
              </a:spcAft>
              <a:buClrTx/>
              <a:buSzTx/>
              <a:tabLst>
                <a:tab pos="280988" algn="l"/>
              </a:tabLst>
              <a:defRPr/>
            </a:pPr>
            <a:r>
              <a:rPr kumimoji="0" lang="en-US" b="1" i="0" u="none" strike="noStrike" kern="1200" cap="none" spc="0" normalizeH="0" baseline="0" noProof="0" dirty="0">
                <a:ln>
                  <a:noFill/>
                </a:ln>
                <a:solidFill>
                  <a:schemeClr val="accent6"/>
                </a:solidFill>
                <a:effectLst/>
                <a:uLnTx/>
                <a:uFillTx/>
                <a:latin typeface="Calibri" panose="020F0502020204030204"/>
              </a:rPr>
              <a:t>A</a:t>
            </a:r>
            <a:r>
              <a:rPr kumimoji="0" lang="en-US" sz="1600" b="1" i="0" u="none" strike="noStrike" kern="1200" cap="none" spc="0" normalizeH="0" baseline="0" noProof="0" dirty="0">
                <a:ln>
                  <a:noFill/>
                </a:ln>
                <a:solidFill>
                  <a:schemeClr val="accent6"/>
                </a:solidFill>
                <a:effectLst/>
                <a:uLnTx/>
                <a:uFillTx/>
                <a:latin typeface="Calibri" panose="020F0502020204030204"/>
              </a:rPr>
              <a:t>	</a:t>
            </a:r>
            <a:r>
              <a:rPr lang="en-US" sz="1600" dirty="0">
                <a:solidFill>
                  <a:schemeClr val="accent6"/>
                </a:solidFill>
                <a:latin typeface="Calibri" panose="020F0502020204030204"/>
              </a:rPr>
              <a:t>P</a:t>
            </a:r>
            <a:r>
              <a:rPr kumimoji="0" lang="en-US" sz="1600" b="0" i="0" u="none" strike="noStrike" kern="1200" cap="none" spc="0" normalizeH="0" baseline="0" noProof="0" dirty="0" err="1">
                <a:ln>
                  <a:noFill/>
                </a:ln>
                <a:solidFill>
                  <a:schemeClr val="accent6"/>
                </a:solidFill>
                <a:effectLst/>
                <a:uLnTx/>
                <a:uFillTx/>
                <a:latin typeface="Calibri" panose="020F0502020204030204"/>
              </a:rPr>
              <a:t>atients</a:t>
            </a:r>
            <a:r>
              <a:rPr kumimoji="0" lang="en-US" sz="1600" b="0" i="0" u="none" strike="noStrike" kern="1200" cap="none" spc="0" normalizeH="0" baseline="0" noProof="0" dirty="0">
                <a:ln>
                  <a:noFill/>
                </a:ln>
                <a:solidFill>
                  <a:schemeClr val="accent6"/>
                </a:solidFill>
                <a:effectLst/>
                <a:uLnTx/>
                <a:uFillTx/>
                <a:latin typeface="Calibri" panose="020F0502020204030204"/>
              </a:rPr>
              <a:t> with no acute exacerbation </a:t>
            </a:r>
          </a:p>
          <a:p>
            <a:pPr marR="0" lvl="0" algn="l" defTabSz="914400" rtl="0" eaLnBrk="1" fontAlgn="auto" latinLnBrk="0" hangingPunct="1">
              <a:lnSpc>
                <a:spcPct val="80000"/>
              </a:lnSpc>
              <a:spcBef>
                <a:spcPts val="600"/>
              </a:spcBef>
              <a:spcAft>
                <a:spcPts val="0"/>
              </a:spcAft>
              <a:buClrTx/>
              <a:buSzTx/>
              <a:tabLst>
                <a:tab pos="280988" algn="l"/>
              </a:tabLst>
              <a:defRPr/>
            </a:pPr>
            <a:r>
              <a:rPr kumimoji="0" lang="en-US" b="1" i="0" u="none" strike="noStrike" kern="1200" cap="none" spc="0" normalizeH="0" baseline="0" noProof="0" dirty="0">
                <a:ln>
                  <a:noFill/>
                </a:ln>
                <a:solidFill>
                  <a:schemeClr val="accent6"/>
                </a:solidFill>
                <a:effectLst/>
                <a:uLnTx/>
                <a:uFillTx/>
                <a:latin typeface="Calibri" panose="020F0502020204030204"/>
              </a:rPr>
              <a:t>B</a:t>
            </a:r>
            <a:r>
              <a:rPr kumimoji="0" lang="en-US" sz="1600" b="1" i="0" u="none" strike="noStrike" kern="1200" cap="none" spc="0" normalizeH="0" baseline="0" noProof="0" dirty="0">
                <a:ln>
                  <a:noFill/>
                </a:ln>
                <a:solidFill>
                  <a:schemeClr val="accent6"/>
                </a:solidFill>
                <a:effectLst/>
                <a:uLnTx/>
                <a:uFillTx/>
                <a:latin typeface="Calibri" panose="020F0502020204030204"/>
              </a:rPr>
              <a:t>	</a:t>
            </a:r>
            <a:r>
              <a:rPr lang="en-US" sz="1600" dirty="0">
                <a:solidFill>
                  <a:schemeClr val="accent6"/>
                </a:solidFill>
                <a:latin typeface="Calibri" panose="020F0502020204030204"/>
              </a:rPr>
              <a:t>P</a:t>
            </a:r>
            <a:r>
              <a:rPr kumimoji="0" lang="en-US" sz="1600" b="0" i="0" u="none" strike="noStrike" kern="1200" cap="none" spc="0" normalizeH="0" baseline="0" noProof="0" dirty="0" err="1">
                <a:ln>
                  <a:noFill/>
                </a:ln>
                <a:solidFill>
                  <a:schemeClr val="accent6"/>
                </a:solidFill>
                <a:effectLst/>
                <a:uLnTx/>
                <a:uFillTx/>
                <a:latin typeface="Calibri" panose="020F0502020204030204"/>
              </a:rPr>
              <a:t>atients</a:t>
            </a:r>
            <a:r>
              <a:rPr kumimoji="0" lang="en-US" sz="1600" b="0" i="0" u="none" strike="noStrike" kern="1200" cap="none" spc="0" normalizeH="0" baseline="0" noProof="0" dirty="0">
                <a:ln>
                  <a:noFill/>
                </a:ln>
                <a:solidFill>
                  <a:schemeClr val="accent6"/>
                </a:solidFill>
                <a:effectLst/>
                <a:uLnTx/>
                <a:uFillTx/>
                <a:latin typeface="Calibri" panose="020F0502020204030204"/>
              </a:rPr>
              <a:t> with 1–2 acute exacerbations requiring </a:t>
            </a:r>
            <a:br>
              <a:rPr kumimoji="0" lang="en-US" sz="1600" b="0" i="0" u="none" strike="noStrike" kern="1200" cap="none" spc="0" normalizeH="0" baseline="0" noProof="0" dirty="0">
                <a:ln>
                  <a:noFill/>
                </a:ln>
                <a:solidFill>
                  <a:schemeClr val="accent6"/>
                </a:solidFill>
                <a:effectLst/>
                <a:uLnTx/>
                <a:uFillTx/>
                <a:latin typeface="Calibri" panose="020F0502020204030204"/>
              </a:rPr>
            </a:br>
            <a:r>
              <a:rPr kumimoji="0" lang="en-US" sz="1600" b="0" i="0" u="none" strike="noStrike" kern="1200" cap="none" spc="0" normalizeH="0" baseline="0" noProof="0" dirty="0">
                <a:ln>
                  <a:noFill/>
                </a:ln>
                <a:solidFill>
                  <a:schemeClr val="accent6"/>
                </a:solidFill>
                <a:effectLst/>
                <a:uLnTx/>
                <a:uFillTx/>
                <a:latin typeface="Calibri" panose="020F0502020204030204"/>
              </a:rPr>
              <a:t>	hospital management</a:t>
            </a:r>
          </a:p>
          <a:p>
            <a:pPr marR="0" lvl="0" algn="l" defTabSz="914400" rtl="0" eaLnBrk="1" fontAlgn="auto" latinLnBrk="0" hangingPunct="1">
              <a:lnSpc>
                <a:spcPct val="80000"/>
              </a:lnSpc>
              <a:spcBef>
                <a:spcPts val="600"/>
              </a:spcBef>
              <a:spcAft>
                <a:spcPts val="0"/>
              </a:spcAft>
              <a:buClrTx/>
              <a:buSzTx/>
              <a:tabLst>
                <a:tab pos="280988" algn="l"/>
              </a:tabLst>
              <a:defRPr/>
            </a:pPr>
            <a:r>
              <a:rPr kumimoji="0" lang="en-US" b="1" i="0" u="none" strike="noStrike" kern="1200" cap="none" spc="0" normalizeH="0" baseline="0" noProof="0" dirty="0">
                <a:ln>
                  <a:noFill/>
                </a:ln>
                <a:solidFill>
                  <a:schemeClr val="accent6"/>
                </a:solidFill>
                <a:effectLst/>
                <a:uLnTx/>
                <a:uFillTx/>
                <a:latin typeface="Calibri" panose="020F0502020204030204"/>
              </a:rPr>
              <a:t>C</a:t>
            </a:r>
            <a:r>
              <a:rPr kumimoji="0" lang="en-US" sz="1600" b="1" i="0" u="none" strike="noStrike" kern="1200" cap="none" spc="0" normalizeH="0" baseline="0" noProof="0" dirty="0">
                <a:ln>
                  <a:noFill/>
                </a:ln>
                <a:solidFill>
                  <a:schemeClr val="accent6"/>
                </a:solidFill>
                <a:effectLst/>
                <a:uLnTx/>
                <a:uFillTx/>
                <a:latin typeface="Calibri" panose="020F0502020204030204"/>
              </a:rPr>
              <a:t>	</a:t>
            </a:r>
            <a:r>
              <a:rPr lang="en-US" sz="1600" dirty="0">
                <a:solidFill>
                  <a:schemeClr val="accent6"/>
                </a:solidFill>
                <a:latin typeface="Calibri" panose="020F0502020204030204"/>
              </a:rPr>
              <a:t>P</a:t>
            </a:r>
            <a:r>
              <a:rPr kumimoji="0" lang="en-US" sz="1600" b="0" i="0" u="none" strike="noStrike" kern="1200" cap="none" spc="0" normalizeH="0" baseline="0" noProof="0" dirty="0" err="1">
                <a:ln>
                  <a:noFill/>
                </a:ln>
                <a:solidFill>
                  <a:schemeClr val="accent6"/>
                </a:solidFill>
                <a:effectLst/>
                <a:uLnTx/>
                <a:uFillTx/>
                <a:latin typeface="Calibri" panose="020F0502020204030204"/>
              </a:rPr>
              <a:t>atients</a:t>
            </a:r>
            <a:r>
              <a:rPr kumimoji="0" lang="en-US" sz="1600" b="0" i="0" u="none" strike="noStrike" kern="1200" cap="none" spc="0" normalizeH="0" baseline="0" noProof="0" dirty="0">
                <a:ln>
                  <a:noFill/>
                </a:ln>
                <a:solidFill>
                  <a:schemeClr val="accent6"/>
                </a:solidFill>
                <a:effectLst/>
                <a:uLnTx/>
                <a:uFillTx/>
                <a:latin typeface="Calibri" panose="020F0502020204030204"/>
              </a:rPr>
              <a:t> with ≥3 acute exacerbations</a:t>
            </a:r>
          </a:p>
        </p:txBody>
      </p:sp>
      <p:sp>
        <p:nvSpPr>
          <p:cNvPr id="14" name="CasellaDiTesto 13">
            <a:extLst>
              <a:ext uri="{FF2B5EF4-FFF2-40B4-BE49-F238E27FC236}">
                <a16:creationId xmlns:a16="http://schemas.microsoft.com/office/drawing/2014/main" id="{002B4BA4-4DB8-D34F-DA1E-1BF801D181E9}"/>
              </a:ext>
            </a:extLst>
          </p:cNvPr>
          <p:cNvSpPr txBox="1"/>
          <p:nvPr/>
        </p:nvSpPr>
        <p:spPr>
          <a:xfrm rot="16200000">
            <a:off x="-830160" y="3735057"/>
            <a:ext cx="3059115" cy="288000"/>
          </a:xfrm>
          <a:prstGeom prst="rect">
            <a:avLst/>
          </a:prstGeom>
          <a:noFill/>
        </p:spPr>
        <p:txBody>
          <a:bodyPr wrap="none" lIns="0" tIns="0" rIns="0" bIns="0" rtlCol="0" anchor="ctr" anchorCtr="0">
            <a:noAutofit/>
          </a:bodyPr>
          <a:lstStyle/>
          <a:p>
            <a:pPr algn="ctr">
              <a:lnSpc>
                <a:spcPct val="80000"/>
              </a:lnSpc>
            </a:pPr>
            <a:r>
              <a:rPr lang="en-GB" sz="1400" b="1" dirty="0">
                <a:solidFill>
                  <a:schemeClr val="accent6"/>
                </a:solidFill>
              </a:rPr>
              <a:t>Probability of surviving</a:t>
            </a:r>
            <a:endParaRPr lang="en-GB" sz="1400" dirty="0">
              <a:solidFill>
                <a:schemeClr val="accent6"/>
              </a:solidFill>
            </a:endParaRPr>
          </a:p>
        </p:txBody>
      </p:sp>
      <p:sp>
        <p:nvSpPr>
          <p:cNvPr id="15" name="CasellaDiTesto 14">
            <a:extLst>
              <a:ext uri="{FF2B5EF4-FFF2-40B4-BE49-F238E27FC236}">
                <a16:creationId xmlns:a16="http://schemas.microsoft.com/office/drawing/2014/main" id="{9F4CD5AF-04FD-E08F-A582-890340541F32}"/>
              </a:ext>
            </a:extLst>
          </p:cNvPr>
          <p:cNvSpPr txBox="1"/>
          <p:nvPr/>
        </p:nvSpPr>
        <p:spPr>
          <a:xfrm>
            <a:off x="1416050" y="5858525"/>
            <a:ext cx="4319587" cy="216000"/>
          </a:xfrm>
          <a:prstGeom prst="rect">
            <a:avLst/>
          </a:prstGeom>
          <a:noFill/>
        </p:spPr>
        <p:txBody>
          <a:bodyPr wrap="none" lIns="0" tIns="0" rIns="0" bIns="0" rtlCol="0" anchor="ctr" anchorCtr="0">
            <a:noAutofit/>
          </a:bodyPr>
          <a:lstStyle/>
          <a:p>
            <a:pPr algn="ctr">
              <a:lnSpc>
                <a:spcPct val="80000"/>
              </a:lnSpc>
            </a:pPr>
            <a:r>
              <a:rPr lang="it-IT" sz="1400" b="1" dirty="0">
                <a:solidFill>
                  <a:schemeClr val="accent6"/>
                </a:solidFill>
              </a:rPr>
              <a:t>Time </a:t>
            </a:r>
            <a:r>
              <a:rPr lang="it-IT" sz="1400" dirty="0">
                <a:solidFill>
                  <a:schemeClr val="accent6"/>
                </a:solidFill>
              </a:rPr>
              <a:t>(</a:t>
            </a:r>
            <a:r>
              <a:rPr lang="it-IT" sz="1400" dirty="0" err="1">
                <a:solidFill>
                  <a:schemeClr val="accent6"/>
                </a:solidFill>
              </a:rPr>
              <a:t>months</a:t>
            </a:r>
            <a:r>
              <a:rPr lang="it-IT" sz="1400" dirty="0">
                <a:solidFill>
                  <a:schemeClr val="accent6"/>
                </a:solidFill>
              </a:rPr>
              <a:t>)</a:t>
            </a:r>
          </a:p>
        </p:txBody>
      </p:sp>
      <p:sp>
        <p:nvSpPr>
          <p:cNvPr id="3" name="Title 2">
            <a:extLst>
              <a:ext uri="{FF2B5EF4-FFF2-40B4-BE49-F238E27FC236}">
                <a16:creationId xmlns:a16="http://schemas.microsoft.com/office/drawing/2014/main" id="{F28E9A71-5B99-54F8-924D-140C397396A2}"/>
              </a:ext>
            </a:extLst>
          </p:cNvPr>
          <p:cNvSpPr>
            <a:spLocks noGrp="1"/>
          </p:cNvSpPr>
          <p:nvPr>
            <p:ph type="title"/>
          </p:nvPr>
        </p:nvSpPr>
        <p:spPr/>
        <p:txBody>
          <a:bodyPr/>
          <a:lstStyle/>
          <a:p>
            <a:r>
              <a:rPr lang="en-GB" dirty="0"/>
              <a:t>Mortality in COPD rises with frequency of severe exacerbations</a:t>
            </a:r>
          </a:p>
        </p:txBody>
      </p:sp>
      <p:sp>
        <p:nvSpPr>
          <p:cNvPr id="10" name="Text Placeholder 9">
            <a:extLst>
              <a:ext uri="{FF2B5EF4-FFF2-40B4-BE49-F238E27FC236}">
                <a16:creationId xmlns:a16="http://schemas.microsoft.com/office/drawing/2014/main" id="{CFBE7522-E294-28CF-70B6-CFA17E12C42C}"/>
              </a:ext>
            </a:extLst>
          </p:cNvPr>
          <p:cNvSpPr>
            <a:spLocks noGrp="1"/>
          </p:cNvSpPr>
          <p:nvPr>
            <p:ph type="body" sz="quarter" idx="20"/>
          </p:nvPr>
        </p:nvSpPr>
        <p:spPr/>
        <p:txBody>
          <a:bodyPr/>
          <a:lstStyle/>
          <a:p>
            <a:endParaRPr lang="en-US" dirty="0"/>
          </a:p>
          <a:p>
            <a:r>
              <a:rPr lang="en-US" dirty="0"/>
              <a:t>Visual adapted from Soler-Cataluña JJ, et al. 2005.</a:t>
            </a:r>
            <a:r>
              <a:rPr lang="en-US" baseline="30000" dirty="0"/>
              <a:t>1</a:t>
            </a:r>
            <a:endParaRPr lang="en-US" dirty="0"/>
          </a:p>
          <a:p>
            <a:r>
              <a:rPr lang="en-US" dirty="0"/>
              <a:t>COPD, chronic obstructive pulmonary disease.</a:t>
            </a:r>
          </a:p>
          <a:p>
            <a:r>
              <a:rPr lang="en-US" dirty="0"/>
              <a:t>1. Soler-Cataluña JJ, et al. Thorax. 2005;60(11):925-931. </a:t>
            </a:r>
          </a:p>
        </p:txBody>
      </p:sp>
      <p:sp>
        <p:nvSpPr>
          <p:cNvPr id="11" name="Text Placeholder 78">
            <a:extLst>
              <a:ext uri="{FF2B5EF4-FFF2-40B4-BE49-F238E27FC236}">
                <a16:creationId xmlns:a16="http://schemas.microsoft.com/office/drawing/2014/main" id="{248BADAC-BA65-EAD7-987D-BABE2B047CB3}"/>
              </a:ext>
            </a:extLst>
          </p:cNvPr>
          <p:cNvSpPr txBox="1">
            <a:spLocks/>
          </p:cNvSpPr>
          <p:nvPr/>
        </p:nvSpPr>
        <p:spPr>
          <a:xfrm>
            <a:off x="7175500" y="3072280"/>
            <a:ext cx="4321175" cy="911234"/>
          </a:xfrm>
          <a:prstGeom prst="rect">
            <a:avLst/>
          </a:prstGeom>
        </p:spPr>
        <p:txBody>
          <a:bodyPr vert="horz" wrap="square" lIns="0" tIns="0" rIns="0" bIns="0" rtlCol="0" anchor="ctr" anchorCtr="0">
            <a:noAutofit/>
          </a:bodyPr>
          <a:lstStyle>
            <a:lvl1pPr marL="0" indent="0" algn="l" defTabSz="914400" rtl="0" eaLnBrk="1" latinLnBrk="0" hangingPunct="1">
              <a:lnSpc>
                <a:spcPct val="80000"/>
              </a:lnSpc>
              <a:spcBef>
                <a:spcPts val="300"/>
              </a:spcBef>
              <a:buClr>
                <a:schemeClr val="tx2"/>
              </a:buClr>
              <a:buFont typeface="Arial" panose="020B0604020202020204" pitchFamily="34" charset="0"/>
              <a:buNone/>
              <a:tabLst/>
              <a:defRPr sz="900" b="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1pPr>
            <a:lvl2pPr marL="0" indent="0" algn="l" defTabSz="914400" rtl="0" eaLnBrk="1" latinLnBrk="0" hangingPunct="1">
              <a:lnSpc>
                <a:spcPct val="80000"/>
              </a:lnSpc>
              <a:spcBef>
                <a:spcPts val="1200"/>
              </a:spcBef>
              <a:buClr>
                <a:schemeClr val="tx2"/>
              </a:buClr>
              <a:buFont typeface="Arial" panose="020B0604020202020204" pitchFamily="34" charset="0"/>
              <a:buNone/>
              <a:tabLst/>
              <a:defRPr sz="16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2pPr>
            <a:lvl3pPr marL="315913" indent="-134938" algn="l" defTabSz="914400" rtl="0" eaLnBrk="1" latinLnBrk="0" hangingPunct="1">
              <a:lnSpc>
                <a:spcPct val="80000"/>
              </a:lnSpc>
              <a:spcBef>
                <a:spcPts val="600"/>
              </a:spcBef>
              <a:buClr>
                <a:schemeClr val="tx2"/>
              </a:buClr>
              <a:buFont typeface="System Font Regular"/>
              <a:buChar char="-"/>
              <a:tabLst/>
              <a:defRPr sz="14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3pPr>
            <a:lvl4pPr marL="455613" indent="-134938" algn="l" defTabSz="914400" rtl="0" eaLnBrk="1" latinLnBrk="0" hangingPunct="1">
              <a:lnSpc>
                <a:spcPct val="80000"/>
              </a:lnSpc>
              <a:spcBef>
                <a:spcPts val="6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4pPr>
            <a:lvl5pPr marL="1120775" indent="-222250" algn="l" defTabSz="914400" rtl="0" eaLnBrk="1" latinLnBrk="0" hangingPunct="1">
              <a:lnSpc>
                <a:spcPct val="80000"/>
              </a:lnSpc>
              <a:spcBef>
                <a:spcPts val="5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9700" lvl="1" indent="-139700">
              <a:buFont typeface="Arial" panose="020B0604020202020204" pitchFamily="34" charset="0"/>
              <a:buChar char="•"/>
            </a:pPr>
            <a:r>
              <a:rPr lang="en-US" sz="2000" dirty="0">
                <a:solidFill>
                  <a:schemeClr val="tx1"/>
                </a:solidFill>
              </a:rPr>
              <a:t>Patients with </a:t>
            </a:r>
            <a:r>
              <a:rPr lang="en-US" sz="2000" b="1" dirty="0">
                <a:solidFill>
                  <a:schemeClr val="accent2"/>
                </a:solidFill>
              </a:rPr>
              <a:t>≥3 exacerbations have </a:t>
            </a:r>
            <a:br>
              <a:rPr lang="en-US" sz="2000" b="1" dirty="0">
                <a:solidFill>
                  <a:schemeClr val="accent2"/>
                </a:solidFill>
              </a:rPr>
            </a:br>
            <a:r>
              <a:rPr lang="en-US" sz="2000" b="1" dirty="0">
                <a:solidFill>
                  <a:schemeClr val="accent2"/>
                </a:solidFill>
              </a:rPr>
              <a:t>a 30% 5-year survival rate</a:t>
            </a:r>
            <a:r>
              <a:rPr lang="en-US" sz="2000" dirty="0">
                <a:solidFill>
                  <a:schemeClr val="tx1"/>
                </a:solidFill>
              </a:rPr>
              <a:t>, compared </a:t>
            </a:r>
            <a:br>
              <a:rPr lang="en-US" sz="2000" dirty="0">
                <a:solidFill>
                  <a:schemeClr val="tx1"/>
                </a:solidFill>
              </a:rPr>
            </a:br>
            <a:r>
              <a:rPr lang="en-US" sz="2000" dirty="0">
                <a:solidFill>
                  <a:schemeClr val="tx1"/>
                </a:solidFill>
              </a:rPr>
              <a:t>to 80% in those without exacerbations</a:t>
            </a:r>
            <a:r>
              <a:rPr lang="en-US" sz="2000" baseline="30000" dirty="0">
                <a:solidFill>
                  <a:schemeClr val="tx1"/>
                </a:solidFill>
              </a:rPr>
              <a:t>1</a:t>
            </a:r>
          </a:p>
        </p:txBody>
      </p:sp>
      <p:sp>
        <p:nvSpPr>
          <p:cNvPr id="4" name="Rettangolo 3">
            <a:extLst>
              <a:ext uri="{FF2B5EF4-FFF2-40B4-BE49-F238E27FC236}">
                <a16:creationId xmlns:a16="http://schemas.microsoft.com/office/drawing/2014/main" id="{0B4BB635-0168-CB07-8C0B-EBBDB37F0B88}"/>
              </a:ext>
            </a:extLst>
          </p:cNvPr>
          <p:cNvSpPr/>
          <p:nvPr/>
        </p:nvSpPr>
        <p:spPr>
          <a:xfrm>
            <a:off x="-1" y="1485918"/>
            <a:ext cx="1416051" cy="540000"/>
          </a:xfrm>
          <a:prstGeom prst="rect">
            <a:avLst/>
          </a:prstGeom>
          <a:gradFill flip="none" rotWithShape="1">
            <a:gsLst>
              <a:gs pos="5000">
                <a:schemeClr val="accent1">
                  <a:lumMod val="60000"/>
                  <a:lumOff val="40000"/>
                  <a:alpha val="68072"/>
                </a:schemeClr>
              </a:gs>
              <a:gs pos="66000">
                <a:schemeClr val="accent1">
                  <a:lumMod val="30000"/>
                  <a:lumOff val="70000"/>
                  <a:alpha val="0"/>
                </a:schemeClr>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Content Placeholder 5">
            <a:extLst>
              <a:ext uri="{FF2B5EF4-FFF2-40B4-BE49-F238E27FC236}">
                <a16:creationId xmlns:a16="http://schemas.microsoft.com/office/drawing/2014/main" id="{D667F4A3-0D29-F670-CF7C-A0F817594AD0}"/>
              </a:ext>
            </a:extLst>
          </p:cNvPr>
          <p:cNvSpPr txBox="1">
            <a:spLocks/>
          </p:cNvSpPr>
          <p:nvPr/>
        </p:nvSpPr>
        <p:spPr>
          <a:xfrm>
            <a:off x="371475" y="1524619"/>
            <a:ext cx="5364164" cy="498598"/>
          </a:xfrm>
          <a:prstGeom prst="rect">
            <a:avLst/>
          </a:prstGeom>
          <a:ln>
            <a:noFill/>
          </a:ln>
        </p:spPr>
        <p:txBody>
          <a:bodyPr vert="horz" wrap="square" lIns="0" tIns="0" rIns="0" bIns="0" rtlCol="0" anchor="t" anchorCtr="0">
            <a:spAutoFit/>
          </a:bodyPr>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80000"/>
              </a:lnSpc>
              <a:spcBef>
                <a:spcPts val="600"/>
              </a:spcBef>
              <a:spcAft>
                <a:spcPts val="600"/>
              </a:spcAft>
              <a:buClrTx/>
              <a:buSzTx/>
              <a:tabLst/>
              <a:defRPr/>
            </a:pPr>
            <a:r>
              <a:rPr kumimoji="0" lang="en-US" sz="2000" i="0" u="none" strike="noStrike" kern="1200" cap="none" spc="0" normalizeH="0" noProof="0" dirty="0">
                <a:ln>
                  <a:noFill/>
                </a:ln>
                <a:solidFill>
                  <a:schemeClr val="tx2"/>
                </a:solidFill>
                <a:effectLst/>
                <a:uLnTx/>
                <a:uFillTx/>
                <a:ea typeface="+mn-ea"/>
                <a:cs typeface="+mn-cs"/>
              </a:rPr>
              <a:t>Survival curves by frequency of exacerbations </a:t>
            </a:r>
            <a:br>
              <a:rPr kumimoji="0" lang="en-US" sz="2000" i="0" u="none" strike="noStrike" kern="1200" cap="none" spc="0" normalizeH="0" noProof="0" dirty="0">
                <a:ln>
                  <a:noFill/>
                </a:ln>
                <a:solidFill>
                  <a:schemeClr val="tx2"/>
                </a:solidFill>
                <a:effectLst/>
                <a:uLnTx/>
                <a:uFillTx/>
                <a:ea typeface="+mn-ea"/>
                <a:cs typeface="+mn-cs"/>
              </a:rPr>
            </a:br>
            <a:r>
              <a:rPr kumimoji="0" lang="en-US" sz="2000" i="0" u="none" strike="noStrike" kern="1200" cap="none" spc="0" normalizeH="0" noProof="0" dirty="0">
                <a:ln>
                  <a:noFill/>
                </a:ln>
                <a:solidFill>
                  <a:schemeClr val="tx2"/>
                </a:solidFill>
                <a:effectLst/>
                <a:uLnTx/>
                <a:uFillTx/>
                <a:ea typeface="+mn-ea"/>
                <a:cs typeface="+mn-cs"/>
              </a:rPr>
              <a:t>in patients with COPD</a:t>
            </a:r>
            <a:r>
              <a:rPr kumimoji="0" lang="en-US" sz="2000" b="0" i="0" u="none" strike="noStrike" kern="1200" cap="none" spc="0" normalizeH="0" baseline="30000" noProof="0" dirty="0">
                <a:ln>
                  <a:noFill/>
                </a:ln>
                <a:solidFill>
                  <a:schemeClr val="tx2"/>
                </a:solidFill>
                <a:effectLst/>
                <a:uLnTx/>
                <a:uFillTx/>
                <a:ea typeface="+mn-ea"/>
                <a:cs typeface="+mn-cs"/>
              </a:rPr>
              <a:t>1</a:t>
            </a:r>
            <a:endParaRPr kumimoji="0" lang="en-GB" sz="2000" b="0" i="0" u="none" strike="noStrike" kern="1200" cap="none" spc="0" normalizeH="0" baseline="30000" noProof="0" dirty="0">
              <a:ln>
                <a:noFill/>
              </a:ln>
              <a:solidFill>
                <a:schemeClr val="tx2"/>
              </a:solidFill>
              <a:effectLst/>
              <a:uLnTx/>
              <a:uFillTx/>
              <a:ea typeface="+mn-ea"/>
              <a:cs typeface="+mn-cs"/>
            </a:endParaRPr>
          </a:p>
        </p:txBody>
      </p:sp>
      <p:cxnSp>
        <p:nvCxnSpPr>
          <p:cNvPr id="9" name="Straight Connector 8">
            <a:extLst>
              <a:ext uri="{FF2B5EF4-FFF2-40B4-BE49-F238E27FC236}">
                <a16:creationId xmlns:a16="http://schemas.microsoft.com/office/drawing/2014/main" id="{BB579DE3-1E51-8595-BA56-91A84908A87C}"/>
              </a:ext>
            </a:extLst>
          </p:cNvPr>
          <p:cNvCxnSpPr>
            <a:cxnSpLocks/>
          </p:cNvCxnSpPr>
          <p:nvPr/>
        </p:nvCxnSpPr>
        <p:spPr>
          <a:xfrm>
            <a:off x="7175500" y="5403533"/>
            <a:ext cx="452882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685746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1">
            <a:extLst>
              <a:ext uri="{FF2B5EF4-FFF2-40B4-BE49-F238E27FC236}">
                <a16:creationId xmlns:a16="http://schemas.microsoft.com/office/drawing/2014/main" id="{EDF34695-8782-058C-1CE9-2E55C16B96B5}"/>
              </a:ext>
            </a:extLst>
          </p:cNvPr>
          <p:cNvGraphicFramePr>
            <a:graphicFrameLocks/>
          </p:cNvGraphicFramePr>
          <p:nvPr>
            <p:extLst>
              <p:ext uri="{D42A27DB-BD31-4B8C-83A1-F6EECF244321}">
                <p14:modId xmlns:p14="http://schemas.microsoft.com/office/powerpoint/2010/main" val="3284302375"/>
              </p:ext>
            </p:extLst>
          </p:nvPr>
        </p:nvGraphicFramePr>
        <p:xfrm>
          <a:off x="371475" y="1743457"/>
          <a:ext cx="6501597" cy="4493609"/>
        </p:xfrm>
        <a:graphic>
          <a:graphicData uri="http://schemas.openxmlformats.org/drawingml/2006/chart">
            <c:chart xmlns:c="http://schemas.openxmlformats.org/drawingml/2006/chart" xmlns:r="http://schemas.openxmlformats.org/officeDocument/2006/relationships" r:id="rId2"/>
          </a:graphicData>
        </a:graphic>
      </p:graphicFrame>
      <p:grpSp>
        <p:nvGrpSpPr>
          <p:cNvPr id="22" name="GR1 Linea">
            <a:extLst>
              <a:ext uri="{FF2B5EF4-FFF2-40B4-BE49-F238E27FC236}">
                <a16:creationId xmlns:a16="http://schemas.microsoft.com/office/drawing/2014/main" id="{F47BEA46-5642-DC33-72CE-144F94F7CFEC}"/>
              </a:ext>
            </a:extLst>
          </p:cNvPr>
          <p:cNvGrpSpPr/>
          <p:nvPr/>
        </p:nvGrpSpPr>
        <p:grpSpPr>
          <a:xfrm>
            <a:off x="1416050" y="2355851"/>
            <a:ext cx="4793831" cy="3054349"/>
            <a:chOff x="1411819" y="2355851"/>
            <a:chExt cx="4078817" cy="3054349"/>
          </a:xfrm>
        </p:grpSpPr>
        <p:sp>
          <p:nvSpPr>
            <p:cNvPr id="21" name="Figura a mano libera: forma 20">
              <a:extLst>
                <a:ext uri="{FF2B5EF4-FFF2-40B4-BE49-F238E27FC236}">
                  <a16:creationId xmlns:a16="http://schemas.microsoft.com/office/drawing/2014/main" id="{EF2FF9B7-313D-F7B0-319A-164711CC1B8F}"/>
                </a:ext>
              </a:extLst>
            </p:cNvPr>
            <p:cNvSpPr/>
            <p:nvPr/>
          </p:nvSpPr>
          <p:spPr>
            <a:xfrm>
              <a:off x="1411819" y="3881967"/>
              <a:ext cx="922864" cy="1528233"/>
            </a:xfrm>
            <a:custGeom>
              <a:avLst/>
              <a:gdLst>
                <a:gd name="connsiteX0" fmla="*/ 0 w 927100"/>
                <a:gd name="connsiteY0" fmla="*/ 0 h 1528233"/>
                <a:gd name="connsiteX1" fmla="*/ 927100 w 927100"/>
                <a:gd name="connsiteY1" fmla="*/ 0 h 1528233"/>
                <a:gd name="connsiteX2" fmla="*/ 927100 w 927100"/>
                <a:gd name="connsiteY2" fmla="*/ 1528233 h 1528233"/>
              </a:gdLst>
              <a:ahLst/>
              <a:cxnLst>
                <a:cxn ang="0">
                  <a:pos x="connsiteX0" y="connsiteY0"/>
                </a:cxn>
                <a:cxn ang="0">
                  <a:pos x="connsiteX1" y="connsiteY1"/>
                </a:cxn>
                <a:cxn ang="0">
                  <a:pos x="connsiteX2" y="connsiteY2"/>
                </a:cxn>
              </a:cxnLst>
              <a:rect l="l" t="t" r="r" b="b"/>
              <a:pathLst>
                <a:path w="927100" h="1528233">
                  <a:moveTo>
                    <a:pt x="0" y="0"/>
                  </a:moveTo>
                  <a:lnTo>
                    <a:pt x="927100" y="0"/>
                  </a:lnTo>
                  <a:lnTo>
                    <a:pt x="927100" y="1528233"/>
                  </a:lnTo>
                </a:path>
              </a:pathLst>
            </a:custGeom>
            <a:noFill/>
            <a:ln w="9525" cap="rnd">
              <a:solidFill>
                <a:schemeClr val="bg1">
                  <a:lumMod val="6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Figura a mano libera: forma 19">
              <a:extLst>
                <a:ext uri="{FF2B5EF4-FFF2-40B4-BE49-F238E27FC236}">
                  <a16:creationId xmlns:a16="http://schemas.microsoft.com/office/drawing/2014/main" id="{B43F72C3-1222-4828-6576-CEFE127CD3DF}"/>
                </a:ext>
              </a:extLst>
            </p:cNvPr>
            <p:cNvSpPr/>
            <p:nvPr/>
          </p:nvSpPr>
          <p:spPr>
            <a:xfrm>
              <a:off x="1411819" y="2355851"/>
              <a:ext cx="4078817" cy="2918882"/>
            </a:xfrm>
            <a:custGeom>
              <a:avLst/>
              <a:gdLst>
                <a:gd name="connsiteX0" fmla="*/ 83055 w 4168221"/>
                <a:gd name="connsiteY0" fmla="*/ 4406 h 2921173"/>
                <a:gd name="connsiteX1" fmla="*/ 114805 w 4168221"/>
                <a:gd name="connsiteY1" fmla="*/ 266873 h 2921173"/>
                <a:gd name="connsiteX2" fmla="*/ 1194305 w 4168221"/>
                <a:gd name="connsiteY2" fmla="*/ 1714673 h 2921173"/>
                <a:gd name="connsiteX3" fmla="*/ 4168221 w 4168221"/>
                <a:gd name="connsiteY3" fmla="*/ 2921173 h 2921173"/>
                <a:gd name="connsiteX4" fmla="*/ 4168221 w 4168221"/>
                <a:gd name="connsiteY4" fmla="*/ 2921173 h 2921173"/>
                <a:gd name="connsiteX0" fmla="*/ 47088 w 4132254"/>
                <a:gd name="connsiteY0" fmla="*/ 504 h 2917271"/>
                <a:gd name="connsiteX1" fmla="*/ 159272 w 4132254"/>
                <a:gd name="connsiteY1" fmla="*/ 453471 h 2917271"/>
                <a:gd name="connsiteX2" fmla="*/ 1158338 w 4132254"/>
                <a:gd name="connsiteY2" fmla="*/ 1710771 h 2917271"/>
                <a:gd name="connsiteX3" fmla="*/ 4132254 w 4132254"/>
                <a:gd name="connsiteY3" fmla="*/ 2917271 h 2917271"/>
                <a:gd name="connsiteX4" fmla="*/ 4132254 w 4132254"/>
                <a:gd name="connsiteY4" fmla="*/ 2917271 h 2917271"/>
                <a:gd name="connsiteX0" fmla="*/ 8363 w 4093529"/>
                <a:gd name="connsiteY0" fmla="*/ 0 h 2916767"/>
                <a:gd name="connsiteX1" fmla="*/ 120547 w 4093529"/>
                <a:gd name="connsiteY1" fmla="*/ 452967 h 2916767"/>
                <a:gd name="connsiteX2" fmla="*/ 1119613 w 4093529"/>
                <a:gd name="connsiteY2" fmla="*/ 1710267 h 2916767"/>
                <a:gd name="connsiteX3" fmla="*/ 4093529 w 4093529"/>
                <a:gd name="connsiteY3" fmla="*/ 2916767 h 2916767"/>
                <a:gd name="connsiteX4" fmla="*/ 4093529 w 4093529"/>
                <a:gd name="connsiteY4" fmla="*/ 2916767 h 2916767"/>
                <a:gd name="connsiteX0" fmla="*/ 0 w 4085166"/>
                <a:gd name="connsiteY0" fmla="*/ 0 h 2916767"/>
                <a:gd name="connsiteX1" fmla="*/ 112184 w 4085166"/>
                <a:gd name="connsiteY1" fmla="*/ 452967 h 2916767"/>
                <a:gd name="connsiteX2" fmla="*/ 1111250 w 4085166"/>
                <a:gd name="connsiteY2" fmla="*/ 1710267 h 2916767"/>
                <a:gd name="connsiteX3" fmla="*/ 4085166 w 4085166"/>
                <a:gd name="connsiteY3" fmla="*/ 2916767 h 2916767"/>
                <a:gd name="connsiteX4" fmla="*/ 4085166 w 4085166"/>
                <a:gd name="connsiteY4" fmla="*/ 2916767 h 2916767"/>
                <a:gd name="connsiteX0" fmla="*/ 0 w 4085166"/>
                <a:gd name="connsiteY0" fmla="*/ 0 h 2916767"/>
                <a:gd name="connsiteX1" fmla="*/ 112184 w 4085166"/>
                <a:gd name="connsiteY1" fmla="*/ 452967 h 2916767"/>
                <a:gd name="connsiteX2" fmla="*/ 1111250 w 4085166"/>
                <a:gd name="connsiteY2" fmla="*/ 1710267 h 2916767"/>
                <a:gd name="connsiteX3" fmla="*/ 4085166 w 4085166"/>
                <a:gd name="connsiteY3" fmla="*/ 2916767 h 2916767"/>
                <a:gd name="connsiteX4" fmla="*/ 4085166 w 4085166"/>
                <a:gd name="connsiteY4" fmla="*/ 2916767 h 2916767"/>
                <a:gd name="connsiteX0" fmla="*/ 0 w 4085166"/>
                <a:gd name="connsiteY0" fmla="*/ 0 h 2916767"/>
                <a:gd name="connsiteX1" fmla="*/ 112184 w 4085166"/>
                <a:gd name="connsiteY1" fmla="*/ 452967 h 2916767"/>
                <a:gd name="connsiteX2" fmla="*/ 1111250 w 4085166"/>
                <a:gd name="connsiteY2" fmla="*/ 1710267 h 2916767"/>
                <a:gd name="connsiteX3" fmla="*/ 4085166 w 4085166"/>
                <a:gd name="connsiteY3" fmla="*/ 2916767 h 2916767"/>
                <a:gd name="connsiteX4" fmla="*/ 4085166 w 4085166"/>
                <a:gd name="connsiteY4" fmla="*/ 2916767 h 2916767"/>
                <a:gd name="connsiteX0" fmla="*/ 0 w 4085166"/>
                <a:gd name="connsiteY0" fmla="*/ 0 h 2916767"/>
                <a:gd name="connsiteX1" fmla="*/ 116417 w 4085166"/>
                <a:gd name="connsiteY1" fmla="*/ 452967 h 2916767"/>
                <a:gd name="connsiteX2" fmla="*/ 1111250 w 4085166"/>
                <a:gd name="connsiteY2" fmla="*/ 1710267 h 2916767"/>
                <a:gd name="connsiteX3" fmla="*/ 4085166 w 4085166"/>
                <a:gd name="connsiteY3" fmla="*/ 2916767 h 2916767"/>
                <a:gd name="connsiteX4" fmla="*/ 4085166 w 4085166"/>
                <a:gd name="connsiteY4" fmla="*/ 2916767 h 2916767"/>
                <a:gd name="connsiteX0" fmla="*/ 0 w 4085166"/>
                <a:gd name="connsiteY0" fmla="*/ 0 h 2916767"/>
                <a:gd name="connsiteX1" fmla="*/ 116417 w 4085166"/>
                <a:gd name="connsiteY1" fmla="*/ 452967 h 2916767"/>
                <a:gd name="connsiteX2" fmla="*/ 1111250 w 4085166"/>
                <a:gd name="connsiteY2" fmla="*/ 1710267 h 2916767"/>
                <a:gd name="connsiteX3" fmla="*/ 4085166 w 4085166"/>
                <a:gd name="connsiteY3" fmla="*/ 2916767 h 2916767"/>
                <a:gd name="connsiteX4" fmla="*/ 4085166 w 4085166"/>
                <a:gd name="connsiteY4" fmla="*/ 2916767 h 2916767"/>
                <a:gd name="connsiteX0" fmla="*/ 0 w 4085166"/>
                <a:gd name="connsiteY0" fmla="*/ 0 h 2916767"/>
                <a:gd name="connsiteX1" fmla="*/ 116417 w 4085166"/>
                <a:gd name="connsiteY1" fmla="*/ 452967 h 2916767"/>
                <a:gd name="connsiteX2" fmla="*/ 1111250 w 4085166"/>
                <a:gd name="connsiteY2" fmla="*/ 1710267 h 2916767"/>
                <a:gd name="connsiteX3" fmla="*/ 4085166 w 4085166"/>
                <a:gd name="connsiteY3" fmla="*/ 2916767 h 2916767"/>
                <a:gd name="connsiteX4" fmla="*/ 4085166 w 4085166"/>
                <a:gd name="connsiteY4" fmla="*/ 2916767 h 2916767"/>
                <a:gd name="connsiteX0" fmla="*/ 0 w 4085166"/>
                <a:gd name="connsiteY0" fmla="*/ 0 h 2916767"/>
                <a:gd name="connsiteX1" fmla="*/ 116417 w 4085166"/>
                <a:gd name="connsiteY1" fmla="*/ 452967 h 2916767"/>
                <a:gd name="connsiteX2" fmla="*/ 1111250 w 4085166"/>
                <a:gd name="connsiteY2" fmla="*/ 1710267 h 2916767"/>
                <a:gd name="connsiteX3" fmla="*/ 4085166 w 4085166"/>
                <a:gd name="connsiteY3" fmla="*/ 2916767 h 2916767"/>
                <a:gd name="connsiteX4" fmla="*/ 4085166 w 4085166"/>
                <a:gd name="connsiteY4" fmla="*/ 2916767 h 2916767"/>
                <a:gd name="connsiteX0" fmla="*/ 0 w 4235450"/>
                <a:gd name="connsiteY0" fmla="*/ 0 h 2954867"/>
                <a:gd name="connsiteX1" fmla="*/ 116417 w 4235450"/>
                <a:gd name="connsiteY1" fmla="*/ 452967 h 2954867"/>
                <a:gd name="connsiteX2" fmla="*/ 1111250 w 4235450"/>
                <a:gd name="connsiteY2" fmla="*/ 1710267 h 2954867"/>
                <a:gd name="connsiteX3" fmla="*/ 4085166 w 4235450"/>
                <a:gd name="connsiteY3" fmla="*/ 2916767 h 2954867"/>
                <a:gd name="connsiteX4" fmla="*/ 4235450 w 4235450"/>
                <a:gd name="connsiteY4" fmla="*/ 2954867 h 2954867"/>
                <a:gd name="connsiteX0" fmla="*/ 0 w 4085166"/>
                <a:gd name="connsiteY0" fmla="*/ 0 h 2916767"/>
                <a:gd name="connsiteX1" fmla="*/ 116417 w 4085166"/>
                <a:gd name="connsiteY1" fmla="*/ 452967 h 2916767"/>
                <a:gd name="connsiteX2" fmla="*/ 1111250 w 4085166"/>
                <a:gd name="connsiteY2" fmla="*/ 1710267 h 2916767"/>
                <a:gd name="connsiteX3" fmla="*/ 4085166 w 4085166"/>
                <a:gd name="connsiteY3" fmla="*/ 2916767 h 2916767"/>
                <a:gd name="connsiteX0" fmla="*/ 0 w 4085166"/>
                <a:gd name="connsiteY0" fmla="*/ 0 h 2916767"/>
                <a:gd name="connsiteX1" fmla="*/ 116417 w 4085166"/>
                <a:gd name="connsiteY1" fmla="*/ 452967 h 2916767"/>
                <a:gd name="connsiteX2" fmla="*/ 1111250 w 4085166"/>
                <a:gd name="connsiteY2" fmla="*/ 1710267 h 2916767"/>
                <a:gd name="connsiteX3" fmla="*/ 4085166 w 4085166"/>
                <a:gd name="connsiteY3" fmla="*/ 2916767 h 2916767"/>
                <a:gd name="connsiteX0" fmla="*/ 0 w 4171949"/>
                <a:gd name="connsiteY0" fmla="*/ 0 h 2887133"/>
                <a:gd name="connsiteX1" fmla="*/ 116417 w 4171949"/>
                <a:gd name="connsiteY1" fmla="*/ 452967 h 2887133"/>
                <a:gd name="connsiteX2" fmla="*/ 1111250 w 4171949"/>
                <a:gd name="connsiteY2" fmla="*/ 1710267 h 2887133"/>
                <a:gd name="connsiteX3" fmla="*/ 4171949 w 4171949"/>
                <a:gd name="connsiteY3" fmla="*/ 2887133 h 2887133"/>
                <a:gd name="connsiteX0" fmla="*/ 0 w 4087283"/>
                <a:gd name="connsiteY0" fmla="*/ 0 h 2923116"/>
                <a:gd name="connsiteX1" fmla="*/ 116417 w 4087283"/>
                <a:gd name="connsiteY1" fmla="*/ 452967 h 2923116"/>
                <a:gd name="connsiteX2" fmla="*/ 1111250 w 4087283"/>
                <a:gd name="connsiteY2" fmla="*/ 1710267 h 2923116"/>
                <a:gd name="connsiteX3" fmla="*/ 4087283 w 4087283"/>
                <a:gd name="connsiteY3" fmla="*/ 2923116 h 2923116"/>
                <a:gd name="connsiteX0" fmla="*/ 0 w 4087283"/>
                <a:gd name="connsiteY0" fmla="*/ 0 h 2923116"/>
                <a:gd name="connsiteX1" fmla="*/ 116417 w 4087283"/>
                <a:gd name="connsiteY1" fmla="*/ 452967 h 2923116"/>
                <a:gd name="connsiteX2" fmla="*/ 1111250 w 4087283"/>
                <a:gd name="connsiteY2" fmla="*/ 1710267 h 2923116"/>
                <a:gd name="connsiteX3" fmla="*/ 4087283 w 4087283"/>
                <a:gd name="connsiteY3" fmla="*/ 2923116 h 2923116"/>
                <a:gd name="connsiteX0" fmla="*/ 0 w 4078817"/>
                <a:gd name="connsiteY0" fmla="*/ 0 h 2918882"/>
                <a:gd name="connsiteX1" fmla="*/ 116417 w 4078817"/>
                <a:gd name="connsiteY1" fmla="*/ 452967 h 2918882"/>
                <a:gd name="connsiteX2" fmla="*/ 1111250 w 4078817"/>
                <a:gd name="connsiteY2" fmla="*/ 1710267 h 2918882"/>
                <a:gd name="connsiteX3" fmla="*/ 4078817 w 4078817"/>
                <a:gd name="connsiteY3" fmla="*/ 2918882 h 2918882"/>
                <a:gd name="connsiteX0" fmla="*/ 0 w 4078817"/>
                <a:gd name="connsiteY0" fmla="*/ 0 h 2918882"/>
                <a:gd name="connsiteX1" fmla="*/ 116417 w 4078817"/>
                <a:gd name="connsiteY1" fmla="*/ 452967 h 2918882"/>
                <a:gd name="connsiteX2" fmla="*/ 1111250 w 4078817"/>
                <a:gd name="connsiteY2" fmla="*/ 1710267 h 2918882"/>
                <a:gd name="connsiteX3" fmla="*/ 4078817 w 4078817"/>
                <a:gd name="connsiteY3" fmla="*/ 2918882 h 2918882"/>
                <a:gd name="connsiteX0" fmla="*/ 0 w 4078817"/>
                <a:gd name="connsiteY0" fmla="*/ 0 h 2918882"/>
                <a:gd name="connsiteX1" fmla="*/ 116417 w 4078817"/>
                <a:gd name="connsiteY1" fmla="*/ 452967 h 2918882"/>
                <a:gd name="connsiteX2" fmla="*/ 1111250 w 4078817"/>
                <a:gd name="connsiteY2" fmla="*/ 1710267 h 2918882"/>
                <a:gd name="connsiteX3" fmla="*/ 4078817 w 4078817"/>
                <a:gd name="connsiteY3" fmla="*/ 2918882 h 2918882"/>
                <a:gd name="connsiteX0" fmla="*/ 0 w 4078817"/>
                <a:gd name="connsiteY0" fmla="*/ 0 h 2918882"/>
                <a:gd name="connsiteX1" fmla="*/ 116417 w 4078817"/>
                <a:gd name="connsiteY1" fmla="*/ 452967 h 2918882"/>
                <a:gd name="connsiteX2" fmla="*/ 1111250 w 4078817"/>
                <a:gd name="connsiteY2" fmla="*/ 1710267 h 2918882"/>
                <a:gd name="connsiteX3" fmla="*/ 4078817 w 4078817"/>
                <a:gd name="connsiteY3" fmla="*/ 2918882 h 2918882"/>
                <a:gd name="connsiteX0" fmla="*/ 0 w 4078817"/>
                <a:gd name="connsiteY0" fmla="*/ 0 h 2918882"/>
                <a:gd name="connsiteX1" fmla="*/ 116417 w 4078817"/>
                <a:gd name="connsiteY1" fmla="*/ 452967 h 2918882"/>
                <a:gd name="connsiteX2" fmla="*/ 1111250 w 4078817"/>
                <a:gd name="connsiteY2" fmla="*/ 1710267 h 2918882"/>
                <a:gd name="connsiteX3" fmla="*/ 3181348 w 4078817"/>
                <a:gd name="connsiteY3" fmla="*/ 2694516 h 2918882"/>
                <a:gd name="connsiteX4" fmla="*/ 4078817 w 4078817"/>
                <a:gd name="connsiteY4" fmla="*/ 2918882 h 2918882"/>
                <a:gd name="connsiteX0" fmla="*/ 0 w 4078817"/>
                <a:gd name="connsiteY0" fmla="*/ 0 h 2918882"/>
                <a:gd name="connsiteX1" fmla="*/ 116417 w 4078817"/>
                <a:gd name="connsiteY1" fmla="*/ 452967 h 2918882"/>
                <a:gd name="connsiteX2" fmla="*/ 1111250 w 4078817"/>
                <a:gd name="connsiteY2" fmla="*/ 1710267 h 2918882"/>
                <a:gd name="connsiteX3" fmla="*/ 3181348 w 4078817"/>
                <a:gd name="connsiteY3" fmla="*/ 2694516 h 2918882"/>
                <a:gd name="connsiteX4" fmla="*/ 4078817 w 4078817"/>
                <a:gd name="connsiteY4" fmla="*/ 2918882 h 2918882"/>
                <a:gd name="connsiteX0" fmla="*/ 0 w 4078817"/>
                <a:gd name="connsiteY0" fmla="*/ 0 h 2918882"/>
                <a:gd name="connsiteX1" fmla="*/ 116417 w 4078817"/>
                <a:gd name="connsiteY1" fmla="*/ 452967 h 2918882"/>
                <a:gd name="connsiteX2" fmla="*/ 1111250 w 4078817"/>
                <a:gd name="connsiteY2" fmla="*/ 1710267 h 2918882"/>
                <a:gd name="connsiteX3" fmla="*/ 3077631 w 4078817"/>
                <a:gd name="connsiteY3" fmla="*/ 2715683 h 2918882"/>
                <a:gd name="connsiteX4" fmla="*/ 4078817 w 4078817"/>
                <a:gd name="connsiteY4" fmla="*/ 2918882 h 2918882"/>
                <a:gd name="connsiteX0" fmla="*/ 0 w 4078817"/>
                <a:gd name="connsiteY0" fmla="*/ 0 h 2918882"/>
                <a:gd name="connsiteX1" fmla="*/ 116417 w 4078817"/>
                <a:gd name="connsiteY1" fmla="*/ 452967 h 2918882"/>
                <a:gd name="connsiteX2" fmla="*/ 1111250 w 4078817"/>
                <a:gd name="connsiteY2" fmla="*/ 1710267 h 2918882"/>
                <a:gd name="connsiteX3" fmla="*/ 3077631 w 4078817"/>
                <a:gd name="connsiteY3" fmla="*/ 2715683 h 2918882"/>
                <a:gd name="connsiteX4" fmla="*/ 4078817 w 4078817"/>
                <a:gd name="connsiteY4" fmla="*/ 2918882 h 2918882"/>
                <a:gd name="connsiteX0" fmla="*/ 0 w 4078817"/>
                <a:gd name="connsiteY0" fmla="*/ 0 h 2918882"/>
                <a:gd name="connsiteX1" fmla="*/ 116417 w 4078817"/>
                <a:gd name="connsiteY1" fmla="*/ 452967 h 2918882"/>
                <a:gd name="connsiteX2" fmla="*/ 1111250 w 4078817"/>
                <a:gd name="connsiteY2" fmla="*/ 1710267 h 2918882"/>
                <a:gd name="connsiteX3" fmla="*/ 3077631 w 4078817"/>
                <a:gd name="connsiteY3" fmla="*/ 2715683 h 2918882"/>
                <a:gd name="connsiteX4" fmla="*/ 4078817 w 4078817"/>
                <a:gd name="connsiteY4" fmla="*/ 2918882 h 2918882"/>
                <a:gd name="connsiteX0" fmla="*/ 0 w 4078817"/>
                <a:gd name="connsiteY0" fmla="*/ 0 h 2918882"/>
                <a:gd name="connsiteX1" fmla="*/ 116417 w 4078817"/>
                <a:gd name="connsiteY1" fmla="*/ 452967 h 2918882"/>
                <a:gd name="connsiteX2" fmla="*/ 1111250 w 4078817"/>
                <a:gd name="connsiteY2" fmla="*/ 1710267 h 2918882"/>
                <a:gd name="connsiteX3" fmla="*/ 3077631 w 4078817"/>
                <a:gd name="connsiteY3" fmla="*/ 2715683 h 2918882"/>
                <a:gd name="connsiteX4" fmla="*/ 4078817 w 4078817"/>
                <a:gd name="connsiteY4" fmla="*/ 2918882 h 2918882"/>
                <a:gd name="connsiteX0" fmla="*/ 0 w 4078817"/>
                <a:gd name="connsiteY0" fmla="*/ 0 h 2918882"/>
                <a:gd name="connsiteX1" fmla="*/ 116417 w 4078817"/>
                <a:gd name="connsiteY1" fmla="*/ 452967 h 2918882"/>
                <a:gd name="connsiteX2" fmla="*/ 1111250 w 4078817"/>
                <a:gd name="connsiteY2" fmla="*/ 1710267 h 2918882"/>
                <a:gd name="connsiteX3" fmla="*/ 3077631 w 4078817"/>
                <a:gd name="connsiteY3" fmla="*/ 2715683 h 2918882"/>
                <a:gd name="connsiteX4" fmla="*/ 4078817 w 4078817"/>
                <a:gd name="connsiteY4" fmla="*/ 2918882 h 2918882"/>
                <a:gd name="connsiteX0" fmla="*/ 0 w 4078817"/>
                <a:gd name="connsiteY0" fmla="*/ 0 h 2918882"/>
                <a:gd name="connsiteX1" fmla="*/ 116417 w 4078817"/>
                <a:gd name="connsiteY1" fmla="*/ 452967 h 2918882"/>
                <a:gd name="connsiteX2" fmla="*/ 1111250 w 4078817"/>
                <a:gd name="connsiteY2" fmla="*/ 1710267 h 2918882"/>
                <a:gd name="connsiteX3" fmla="*/ 3077631 w 4078817"/>
                <a:gd name="connsiteY3" fmla="*/ 2715683 h 2918882"/>
                <a:gd name="connsiteX4" fmla="*/ 4078817 w 4078817"/>
                <a:gd name="connsiteY4" fmla="*/ 2918882 h 2918882"/>
                <a:gd name="connsiteX0" fmla="*/ 0 w 4078817"/>
                <a:gd name="connsiteY0" fmla="*/ 0 h 2918882"/>
                <a:gd name="connsiteX1" fmla="*/ 116417 w 4078817"/>
                <a:gd name="connsiteY1" fmla="*/ 452967 h 2918882"/>
                <a:gd name="connsiteX2" fmla="*/ 1111250 w 4078817"/>
                <a:gd name="connsiteY2" fmla="*/ 1710267 h 2918882"/>
                <a:gd name="connsiteX3" fmla="*/ 3077631 w 4078817"/>
                <a:gd name="connsiteY3" fmla="*/ 2715683 h 2918882"/>
                <a:gd name="connsiteX4" fmla="*/ 4078817 w 4078817"/>
                <a:gd name="connsiteY4" fmla="*/ 2918882 h 2918882"/>
                <a:gd name="connsiteX0" fmla="*/ 0 w 4078817"/>
                <a:gd name="connsiteY0" fmla="*/ 0 h 2918882"/>
                <a:gd name="connsiteX1" fmla="*/ 116417 w 4078817"/>
                <a:gd name="connsiteY1" fmla="*/ 452967 h 2918882"/>
                <a:gd name="connsiteX2" fmla="*/ 1111250 w 4078817"/>
                <a:gd name="connsiteY2" fmla="*/ 1710267 h 2918882"/>
                <a:gd name="connsiteX3" fmla="*/ 3077631 w 4078817"/>
                <a:gd name="connsiteY3" fmla="*/ 2715683 h 2918882"/>
                <a:gd name="connsiteX4" fmla="*/ 4078817 w 4078817"/>
                <a:gd name="connsiteY4" fmla="*/ 2918882 h 2918882"/>
                <a:gd name="connsiteX0" fmla="*/ 0 w 4078817"/>
                <a:gd name="connsiteY0" fmla="*/ 0 h 2918882"/>
                <a:gd name="connsiteX1" fmla="*/ 116417 w 4078817"/>
                <a:gd name="connsiteY1" fmla="*/ 452967 h 2918882"/>
                <a:gd name="connsiteX2" fmla="*/ 1111250 w 4078817"/>
                <a:gd name="connsiteY2" fmla="*/ 1710267 h 2918882"/>
                <a:gd name="connsiteX3" fmla="*/ 3077631 w 4078817"/>
                <a:gd name="connsiteY3" fmla="*/ 2715683 h 2918882"/>
                <a:gd name="connsiteX4" fmla="*/ 4078817 w 4078817"/>
                <a:gd name="connsiteY4" fmla="*/ 2918882 h 2918882"/>
                <a:gd name="connsiteX0" fmla="*/ 0 w 4078817"/>
                <a:gd name="connsiteY0" fmla="*/ 0 h 2918882"/>
                <a:gd name="connsiteX1" fmla="*/ 116417 w 4078817"/>
                <a:gd name="connsiteY1" fmla="*/ 452967 h 2918882"/>
                <a:gd name="connsiteX2" fmla="*/ 1111250 w 4078817"/>
                <a:gd name="connsiteY2" fmla="*/ 1710267 h 2918882"/>
                <a:gd name="connsiteX3" fmla="*/ 3077631 w 4078817"/>
                <a:gd name="connsiteY3" fmla="*/ 2715683 h 2918882"/>
                <a:gd name="connsiteX4" fmla="*/ 4078817 w 4078817"/>
                <a:gd name="connsiteY4" fmla="*/ 2918882 h 2918882"/>
                <a:gd name="connsiteX0" fmla="*/ 0 w 4078817"/>
                <a:gd name="connsiteY0" fmla="*/ 0 h 2918882"/>
                <a:gd name="connsiteX1" fmla="*/ 116417 w 4078817"/>
                <a:gd name="connsiteY1" fmla="*/ 452967 h 2918882"/>
                <a:gd name="connsiteX2" fmla="*/ 1111250 w 4078817"/>
                <a:gd name="connsiteY2" fmla="*/ 1710267 h 2918882"/>
                <a:gd name="connsiteX3" fmla="*/ 3077631 w 4078817"/>
                <a:gd name="connsiteY3" fmla="*/ 2715683 h 2918882"/>
                <a:gd name="connsiteX4" fmla="*/ 4078817 w 4078817"/>
                <a:gd name="connsiteY4" fmla="*/ 2918882 h 2918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8817" h="2918882">
                  <a:moveTo>
                    <a:pt x="0" y="0"/>
                  </a:moveTo>
                  <a:cubicBezTo>
                    <a:pt x="14288" y="115711"/>
                    <a:pt x="24342" y="292804"/>
                    <a:pt x="116417" y="452967"/>
                  </a:cubicBezTo>
                  <a:cubicBezTo>
                    <a:pt x="208492" y="613130"/>
                    <a:pt x="619174" y="1289202"/>
                    <a:pt x="1111250" y="1710267"/>
                  </a:cubicBezTo>
                  <a:cubicBezTo>
                    <a:pt x="1921825" y="2403869"/>
                    <a:pt x="2699000" y="2634086"/>
                    <a:pt x="3077631" y="2715683"/>
                  </a:cubicBezTo>
                  <a:cubicBezTo>
                    <a:pt x="3639322" y="2836731"/>
                    <a:pt x="4005440" y="2856089"/>
                    <a:pt x="4078817" y="2918882"/>
                  </a:cubicBezTo>
                </a:path>
              </a:pathLst>
            </a:custGeom>
            <a:noFill/>
            <a:ln w="31750" cap="rnd">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15" name="CasellaDiTesto 14">
            <a:extLst>
              <a:ext uri="{FF2B5EF4-FFF2-40B4-BE49-F238E27FC236}">
                <a16:creationId xmlns:a16="http://schemas.microsoft.com/office/drawing/2014/main" id="{456D3AC8-002A-F385-7087-43B04E80793D}"/>
              </a:ext>
            </a:extLst>
          </p:cNvPr>
          <p:cNvSpPr txBox="1"/>
          <p:nvPr/>
        </p:nvSpPr>
        <p:spPr>
          <a:xfrm rot="16200000">
            <a:off x="-830160" y="3735057"/>
            <a:ext cx="3059115" cy="288000"/>
          </a:xfrm>
          <a:prstGeom prst="rect">
            <a:avLst/>
          </a:prstGeom>
          <a:noFill/>
        </p:spPr>
        <p:txBody>
          <a:bodyPr wrap="none" lIns="0" tIns="0" rIns="0" bIns="0" rtlCol="0" anchor="ctr" anchorCtr="0">
            <a:noAutofit/>
          </a:bodyPr>
          <a:lstStyle/>
          <a:p>
            <a:pPr algn="ctr">
              <a:lnSpc>
                <a:spcPct val="80000"/>
              </a:lnSpc>
            </a:pPr>
            <a:r>
              <a:rPr lang="en-GB" sz="1400" b="1" dirty="0">
                <a:solidFill>
                  <a:schemeClr val="accent6"/>
                </a:solidFill>
              </a:rPr>
              <a:t>Proportion surviving</a:t>
            </a:r>
            <a:endParaRPr lang="en-GB" sz="1400" dirty="0">
              <a:solidFill>
                <a:schemeClr val="accent6"/>
              </a:solidFill>
            </a:endParaRPr>
          </a:p>
        </p:txBody>
      </p:sp>
      <p:sp>
        <p:nvSpPr>
          <p:cNvPr id="19" name="CasellaDiTesto 18">
            <a:extLst>
              <a:ext uri="{FF2B5EF4-FFF2-40B4-BE49-F238E27FC236}">
                <a16:creationId xmlns:a16="http://schemas.microsoft.com/office/drawing/2014/main" id="{F1789766-852D-8AAD-03B4-7C2C49DADB92}"/>
              </a:ext>
            </a:extLst>
          </p:cNvPr>
          <p:cNvSpPr txBox="1"/>
          <p:nvPr/>
        </p:nvSpPr>
        <p:spPr>
          <a:xfrm>
            <a:off x="1737597" y="5858525"/>
            <a:ext cx="4319587" cy="216000"/>
          </a:xfrm>
          <a:prstGeom prst="rect">
            <a:avLst/>
          </a:prstGeom>
          <a:noFill/>
        </p:spPr>
        <p:txBody>
          <a:bodyPr wrap="none" lIns="0" tIns="0" rIns="0" bIns="0" rtlCol="0" anchor="ctr" anchorCtr="0">
            <a:noAutofit/>
          </a:bodyPr>
          <a:lstStyle/>
          <a:p>
            <a:pPr algn="ctr">
              <a:lnSpc>
                <a:spcPct val="80000"/>
              </a:lnSpc>
            </a:pPr>
            <a:r>
              <a:rPr lang="en-US" sz="1400" b="1" dirty="0">
                <a:solidFill>
                  <a:schemeClr val="accent6"/>
                </a:solidFill>
              </a:rPr>
              <a:t>Time after first severe exacerbation </a:t>
            </a:r>
            <a:r>
              <a:rPr lang="en-US" sz="1400" dirty="0">
                <a:solidFill>
                  <a:schemeClr val="accent6"/>
                </a:solidFill>
              </a:rPr>
              <a:t>(years)</a:t>
            </a:r>
            <a:endParaRPr lang="it-IT" sz="1400" dirty="0">
              <a:solidFill>
                <a:schemeClr val="accent6"/>
              </a:solidFill>
            </a:endParaRPr>
          </a:p>
        </p:txBody>
      </p:sp>
      <p:sp>
        <p:nvSpPr>
          <p:cNvPr id="3" name="Title 2">
            <a:extLst>
              <a:ext uri="{FF2B5EF4-FFF2-40B4-BE49-F238E27FC236}">
                <a16:creationId xmlns:a16="http://schemas.microsoft.com/office/drawing/2014/main" id="{701F43D3-6691-33B2-09E0-AA6C13FA1C32}"/>
              </a:ext>
            </a:extLst>
          </p:cNvPr>
          <p:cNvSpPr>
            <a:spLocks noGrp="1"/>
          </p:cNvSpPr>
          <p:nvPr>
            <p:ph type="title"/>
          </p:nvPr>
        </p:nvSpPr>
        <p:spPr>
          <a:xfrm>
            <a:off x="371475" y="530428"/>
            <a:ext cx="11449049" cy="353302"/>
          </a:xfrm>
        </p:spPr>
        <p:txBody>
          <a:bodyPr/>
          <a:lstStyle/>
          <a:p>
            <a:r>
              <a:rPr lang="en-GB" dirty="0"/>
              <a:t>The majority of people die within 4 years after their first hospitalization</a:t>
            </a:r>
            <a:br>
              <a:rPr lang="en-GB" dirty="0"/>
            </a:br>
            <a:r>
              <a:rPr lang="en-GB" dirty="0"/>
              <a:t>for COPD exacerbation</a:t>
            </a:r>
          </a:p>
        </p:txBody>
      </p:sp>
      <p:sp>
        <p:nvSpPr>
          <p:cNvPr id="13" name="Text Placeholder 12">
            <a:extLst>
              <a:ext uri="{FF2B5EF4-FFF2-40B4-BE49-F238E27FC236}">
                <a16:creationId xmlns:a16="http://schemas.microsoft.com/office/drawing/2014/main" id="{AF453DFE-9B67-3002-0D59-9E5B52585813}"/>
              </a:ext>
            </a:extLst>
          </p:cNvPr>
          <p:cNvSpPr>
            <a:spLocks noGrp="1"/>
          </p:cNvSpPr>
          <p:nvPr>
            <p:ph type="body" sz="quarter" idx="20"/>
          </p:nvPr>
        </p:nvSpPr>
        <p:spPr>
          <a:xfrm>
            <a:off x="371474" y="6628203"/>
            <a:ext cx="10183580" cy="100990"/>
          </a:xfrm>
        </p:spPr>
        <p:txBody>
          <a:bodyPr/>
          <a:lstStyle/>
          <a:p>
            <a:r>
              <a:rPr lang="en-US" dirty="0"/>
              <a:t>Visual adapted from Suissa S, et al. 2012.</a:t>
            </a:r>
            <a:r>
              <a:rPr lang="en-US" baseline="30000" dirty="0"/>
              <a:t>1</a:t>
            </a:r>
            <a:endParaRPr lang="en-US" dirty="0"/>
          </a:p>
          <a:p>
            <a:r>
              <a:rPr lang="en-US" dirty="0"/>
              <a:t>COPD, chronic obstructive pulmonary disease.</a:t>
            </a:r>
          </a:p>
          <a:p>
            <a:r>
              <a:rPr lang="en-US" dirty="0"/>
              <a:t>1. Suissa S, et al. Thorax. 2012;67(11):957-963. 2. Soler-Cataluña JJ, et al. Thorax. 2005;60(11):925-931. </a:t>
            </a:r>
          </a:p>
        </p:txBody>
      </p:sp>
      <p:sp>
        <p:nvSpPr>
          <p:cNvPr id="17" name="Text Placeholder 78">
            <a:extLst>
              <a:ext uri="{FF2B5EF4-FFF2-40B4-BE49-F238E27FC236}">
                <a16:creationId xmlns:a16="http://schemas.microsoft.com/office/drawing/2014/main" id="{FEDA8D9A-2D85-C2D5-A08E-48A4175F6C52}"/>
              </a:ext>
            </a:extLst>
          </p:cNvPr>
          <p:cNvSpPr txBox="1">
            <a:spLocks/>
          </p:cNvSpPr>
          <p:nvPr/>
        </p:nvSpPr>
        <p:spPr>
          <a:xfrm>
            <a:off x="7175500" y="2348490"/>
            <a:ext cx="4321175" cy="1413420"/>
          </a:xfrm>
          <a:prstGeom prst="rect">
            <a:avLst/>
          </a:prstGeom>
        </p:spPr>
        <p:txBody>
          <a:bodyPr vert="horz" wrap="square" lIns="0" tIns="0" rIns="0" bIns="0" rtlCol="0" anchor="ctr" anchorCtr="0">
            <a:noAutofit/>
          </a:bodyPr>
          <a:lstStyle>
            <a:lvl1pPr marL="0" indent="0" algn="l" defTabSz="914400" rtl="0" eaLnBrk="1" latinLnBrk="0" hangingPunct="1">
              <a:lnSpc>
                <a:spcPct val="80000"/>
              </a:lnSpc>
              <a:spcBef>
                <a:spcPts val="300"/>
              </a:spcBef>
              <a:buClr>
                <a:schemeClr val="tx2"/>
              </a:buClr>
              <a:buFont typeface="Arial" panose="020B0604020202020204" pitchFamily="34" charset="0"/>
              <a:buNone/>
              <a:tabLst/>
              <a:defRPr sz="900" b="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1pPr>
            <a:lvl2pPr marL="0" indent="0" algn="l" defTabSz="914400" rtl="0" eaLnBrk="1" latinLnBrk="0" hangingPunct="1">
              <a:lnSpc>
                <a:spcPct val="80000"/>
              </a:lnSpc>
              <a:spcBef>
                <a:spcPts val="1200"/>
              </a:spcBef>
              <a:buClr>
                <a:schemeClr val="tx2"/>
              </a:buClr>
              <a:buFont typeface="Arial" panose="020B0604020202020204" pitchFamily="34" charset="0"/>
              <a:buNone/>
              <a:tabLst/>
              <a:defRPr sz="16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2pPr>
            <a:lvl3pPr marL="315913" indent="-134938" algn="l" defTabSz="914400" rtl="0" eaLnBrk="1" latinLnBrk="0" hangingPunct="1">
              <a:lnSpc>
                <a:spcPct val="80000"/>
              </a:lnSpc>
              <a:spcBef>
                <a:spcPts val="600"/>
              </a:spcBef>
              <a:buClr>
                <a:schemeClr val="tx2"/>
              </a:buClr>
              <a:buFont typeface="System Font Regular"/>
              <a:buChar char="-"/>
              <a:tabLst/>
              <a:defRPr sz="14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3pPr>
            <a:lvl4pPr marL="455613" indent="-134938" algn="l" defTabSz="914400" rtl="0" eaLnBrk="1" latinLnBrk="0" hangingPunct="1">
              <a:lnSpc>
                <a:spcPct val="80000"/>
              </a:lnSpc>
              <a:spcBef>
                <a:spcPts val="6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4pPr>
            <a:lvl5pPr marL="1120775" indent="-222250" algn="l" defTabSz="914400" rtl="0" eaLnBrk="1" latinLnBrk="0" hangingPunct="1">
              <a:lnSpc>
                <a:spcPct val="80000"/>
              </a:lnSpc>
              <a:spcBef>
                <a:spcPts val="5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9700" lvl="1" indent="-139700">
              <a:buFont typeface="Arial" panose="020B0604020202020204" pitchFamily="34" charset="0"/>
              <a:buChar char="•"/>
            </a:pPr>
            <a:r>
              <a:rPr lang="en-US" sz="2000" dirty="0">
                <a:solidFill>
                  <a:schemeClr val="tx1"/>
                </a:solidFill>
              </a:rPr>
              <a:t>In a study of 73,106 patients hospitalized for the first time for COPD, </a:t>
            </a:r>
            <a:r>
              <a:rPr lang="en-US" sz="2000" b="1" dirty="0">
                <a:solidFill>
                  <a:schemeClr val="accent2"/>
                </a:solidFill>
              </a:rPr>
              <a:t>50% died within 3.6 years</a:t>
            </a:r>
            <a:br>
              <a:rPr lang="en-US" sz="2000" b="1" dirty="0">
                <a:solidFill>
                  <a:schemeClr val="accent2"/>
                </a:solidFill>
              </a:rPr>
            </a:br>
            <a:r>
              <a:rPr lang="en-US" sz="2000" dirty="0">
                <a:solidFill>
                  <a:schemeClr val="tx1"/>
                </a:solidFill>
              </a:rPr>
              <a:t>after their first hospitalization</a:t>
            </a:r>
            <a:br>
              <a:rPr lang="en-US" sz="2000" dirty="0">
                <a:solidFill>
                  <a:schemeClr val="tx1"/>
                </a:solidFill>
              </a:rPr>
            </a:br>
            <a:r>
              <a:rPr lang="en-US" sz="2000" dirty="0">
                <a:solidFill>
                  <a:schemeClr val="tx1"/>
                </a:solidFill>
              </a:rPr>
              <a:t>for a COPD exacerbation,</a:t>
            </a:r>
            <a:br>
              <a:rPr lang="en-US" sz="2000" dirty="0">
                <a:solidFill>
                  <a:schemeClr val="tx1"/>
                </a:solidFill>
              </a:rPr>
            </a:br>
            <a:r>
              <a:rPr lang="en-US" sz="2000" dirty="0">
                <a:solidFill>
                  <a:schemeClr val="tx1"/>
                </a:solidFill>
              </a:rPr>
              <a:t>rising to </a:t>
            </a:r>
            <a:r>
              <a:rPr lang="en-US" sz="2000" b="1" dirty="0">
                <a:solidFill>
                  <a:schemeClr val="accent2"/>
                </a:solidFill>
              </a:rPr>
              <a:t>75% within 7.7 years</a:t>
            </a:r>
          </a:p>
        </p:txBody>
      </p:sp>
      <p:sp>
        <p:nvSpPr>
          <p:cNvPr id="12" name="Rettangolo 11">
            <a:extLst>
              <a:ext uri="{FF2B5EF4-FFF2-40B4-BE49-F238E27FC236}">
                <a16:creationId xmlns:a16="http://schemas.microsoft.com/office/drawing/2014/main" id="{044DC3A7-79D4-5714-5F7C-AD39883F2BA4}"/>
              </a:ext>
            </a:extLst>
          </p:cNvPr>
          <p:cNvSpPr/>
          <p:nvPr/>
        </p:nvSpPr>
        <p:spPr>
          <a:xfrm>
            <a:off x="-1" y="1485918"/>
            <a:ext cx="1416051" cy="540000"/>
          </a:xfrm>
          <a:prstGeom prst="rect">
            <a:avLst/>
          </a:prstGeom>
          <a:gradFill flip="none" rotWithShape="1">
            <a:gsLst>
              <a:gs pos="5000">
                <a:schemeClr val="accent1">
                  <a:lumMod val="60000"/>
                  <a:lumOff val="40000"/>
                  <a:alpha val="68072"/>
                </a:schemeClr>
              </a:gs>
              <a:gs pos="66000">
                <a:schemeClr val="accent1">
                  <a:lumMod val="30000"/>
                  <a:lumOff val="70000"/>
                  <a:alpha val="0"/>
                </a:schemeClr>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Content Placeholder 5">
            <a:extLst>
              <a:ext uri="{FF2B5EF4-FFF2-40B4-BE49-F238E27FC236}">
                <a16:creationId xmlns:a16="http://schemas.microsoft.com/office/drawing/2014/main" id="{1EBE464F-6CE6-FA94-2597-5594314511BE}"/>
              </a:ext>
            </a:extLst>
          </p:cNvPr>
          <p:cNvSpPr txBox="1">
            <a:spLocks/>
          </p:cNvSpPr>
          <p:nvPr/>
        </p:nvSpPr>
        <p:spPr>
          <a:xfrm>
            <a:off x="371475" y="1522862"/>
            <a:ext cx="5364163" cy="498598"/>
          </a:xfrm>
          <a:prstGeom prst="rect">
            <a:avLst/>
          </a:prstGeom>
          <a:ln>
            <a:noFill/>
          </a:ln>
        </p:spPr>
        <p:txBody>
          <a:bodyPr vert="horz" wrap="square" lIns="0" tIns="0" rIns="0" bIns="0" rtlCol="0" anchor="t" anchorCtr="0">
            <a:spAutoFit/>
          </a:bodyPr>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80000"/>
              </a:lnSpc>
              <a:buClrTx/>
              <a:buSzTx/>
              <a:tabLst/>
              <a:defRPr/>
            </a:pPr>
            <a:r>
              <a:rPr kumimoji="0" lang="en-US" sz="2000" i="0" u="none" strike="noStrike" kern="1200" cap="none" spc="0" normalizeH="0" noProof="0" dirty="0">
                <a:ln>
                  <a:noFill/>
                </a:ln>
                <a:solidFill>
                  <a:schemeClr val="tx2"/>
                </a:solidFill>
                <a:effectLst/>
                <a:uLnTx/>
                <a:uFillTx/>
                <a:ea typeface="+mn-ea"/>
                <a:cs typeface="+mn-cs"/>
              </a:rPr>
              <a:t>Survival by time of first hospitalization </a:t>
            </a:r>
            <a:br>
              <a:rPr kumimoji="0" lang="en-US" sz="2000" i="0" u="none" strike="noStrike" kern="1200" cap="none" spc="0" normalizeH="0" noProof="0" dirty="0">
                <a:ln>
                  <a:noFill/>
                </a:ln>
                <a:solidFill>
                  <a:schemeClr val="tx2"/>
                </a:solidFill>
                <a:effectLst/>
                <a:uLnTx/>
                <a:uFillTx/>
                <a:ea typeface="+mn-ea"/>
                <a:cs typeface="+mn-cs"/>
              </a:rPr>
            </a:br>
            <a:r>
              <a:rPr kumimoji="0" lang="en-US" sz="2000" i="0" u="none" strike="noStrike" kern="1200" cap="none" spc="0" normalizeH="0" noProof="0" dirty="0">
                <a:ln>
                  <a:noFill/>
                </a:ln>
                <a:solidFill>
                  <a:schemeClr val="tx2"/>
                </a:solidFill>
                <a:effectLst/>
                <a:uLnTx/>
                <a:uFillTx/>
                <a:ea typeface="+mn-ea"/>
                <a:cs typeface="+mn-cs"/>
              </a:rPr>
              <a:t>for exacerbation</a:t>
            </a:r>
            <a:r>
              <a:rPr kumimoji="0" lang="en-US" sz="2000" b="0" i="0" u="none" strike="noStrike" kern="1200" cap="none" spc="0" normalizeH="0" baseline="30000" noProof="0" dirty="0">
                <a:ln>
                  <a:noFill/>
                </a:ln>
                <a:solidFill>
                  <a:schemeClr val="tx2"/>
                </a:solidFill>
                <a:effectLst/>
                <a:uLnTx/>
                <a:uFillTx/>
                <a:ea typeface="+mn-ea"/>
                <a:cs typeface="+mn-cs"/>
              </a:rPr>
              <a:t>1</a:t>
            </a:r>
            <a:endParaRPr kumimoji="0" lang="en-GB" sz="2000" b="0" i="0" u="none" strike="noStrike" kern="1200" cap="none" spc="0" normalizeH="0" baseline="30000" noProof="0" dirty="0">
              <a:ln>
                <a:noFill/>
              </a:ln>
              <a:solidFill>
                <a:schemeClr val="tx2"/>
              </a:solidFill>
              <a:effectLst/>
              <a:uLnTx/>
              <a:uFillTx/>
              <a:ea typeface="+mn-ea"/>
              <a:cs typeface="+mn-cs"/>
            </a:endParaRPr>
          </a:p>
        </p:txBody>
      </p:sp>
      <p:sp>
        <p:nvSpPr>
          <p:cNvPr id="23" name="Rectangle: Rounded Corners 26">
            <a:extLst>
              <a:ext uri="{FF2B5EF4-FFF2-40B4-BE49-F238E27FC236}">
                <a16:creationId xmlns:a16="http://schemas.microsoft.com/office/drawing/2014/main" id="{B877E65C-C5F6-BCC8-4078-7CFA8EBDD067}"/>
              </a:ext>
            </a:extLst>
          </p:cNvPr>
          <p:cNvSpPr/>
          <p:nvPr/>
        </p:nvSpPr>
        <p:spPr>
          <a:xfrm>
            <a:off x="7175500" y="4514189"/>
            <a:ext cx="4321176" cy="888421"/>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lIns="180000" tIns="108000" rIns="180000" bIns="108000" rtlCol="0" anchor="ctr">
            <a:spAutoFit/>
          </a:bodyPr>
          <a:lstStyle/>
          <a:p>
            <a:pPr>
              <a:lnSpc>
                <a:spcPct val="80000"/>
              </a:lnSpc>
            </a:pPr>
            <a:r>
              <a:rPr lang="en-US" dirty="0">
                <a:solidFill>
                  <a:schemeClr val="accent6"/>
                </a:solidFill>
              </a:rPr>
              <a:t>The </a:t>
            </a:r>
            <a:r>
              <a:rPr lang="en-US" b="1" dirty="0">
                <a:solidFill>
                  <a:schemeClr val="accent2"/>
                </a:solidFill>
              </a:rPr>
              <a:t>reduction in both the number </a:t>
            </a:r>
            <a:br>
              <a:rPr lang="en-US" b="1" dirty="0">
                <a:solidFill>
                  <a:schemeClr val="accent2"/>
                </a:solidFill>
              </a:rPr>
            </a:br>
            <a:r>
              <a:rPr lang="en-US" b="1" dirty="0">
                <a:solidFill>
                  <a:schemeClr val="accent2"/>
                </a:solidFill>
              </a:rPr>
              <a:t>and severity of exacerbations is a key priority</a:t>
            </a:r>
            <a:r>
              <a:rPr lang="en-US" dirty="0">
                <a:solidFill>
                  <a:schemeClr val="accent2"/>
                </a:solidFill>
              </a:rPr>
              <a:t> </a:t>
            </a:r>
            <a:r>
              <a:rPr lang="en-US" dirty="0">
                <a:solidFill>
                  <a:schemeClr val="accent6"/>
                </a:solidFill>
              </a:rPr>
              <a:t>in COPD management</a:t>
            </a:r>
            <a:r>
              <a:rPr lang="en-US" baseline="30000" dirty="0">
                <a:solidFill>
                  <a:schemeClr val="accent6"/>
                </a:solidFill>
              </a:rPr>
              <a:t>2</a:t>
            </a:r>
            <a:endParaRPr lang="en-GB" baseline="30000" dirty="0">
              <a:solidFill>
                <a:schemeClr val="accent6"/>
              </a:solidFill>
            </a:endParaRPr>
          </a:p>
        </p:txBody>
      </p:sp>
    </p:spTree>
    <p:extLst>
      <p:ext uri="{BB962C8B-B14F-4D97-AF65-F5344CB8AC3E}">
        <p14:creationId xmlns:p14="http://schemas.microsoft.com/office/powerpoint/2010/main" val="42732536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hidden="1">
            <a:extLst>
              <a:ext uri="{FF2B5EF4-FFF2-40B4-BE49-F238E27FC236}">
                <a16:creationId xmlns:a16="http://schemas.microsoft.com/office/drawing/2014/main" id="{B44F1104-954A-6B94-B46D-B8E47FC2CD66}"/>
              </a:ext>
            </a:extLst>
          </p:cNvPr>
          <p:cNvPicPr>
            <a:picLocks noGrp="1" noRot="1" noChangeAspect="1" noMove="1" noResize="1" noEditPoints="1" noAdjustHandles="1" noChangeArrowheads="1" noChangeShapeType="1" noCrop="1"/>
          </p:cNvPicPr>
          <p:nvPr/>
        </p:nvPicPr>
        <p:blipFill>
          <a:blip r:embed="rId2"/>
          <a:srcRect l="4332" t="6779" r="2286" b="21076"/>
          <a:stretch/>
        </p:blipFill>
        <p:spPr>
          <a:xfrm>
            <a:off x="868680" y="1518920"/>
            <a:ext cx="5760720" cy="4180840"/>
          </a:xfrm>
          <a:prstGeom prst="rect">
            <a:avLst/>
          </a:prstGeom>
        </p:spPr>
      </p:pic>
      <p:graphicFrame>
        <p:nvGraphicFramePr>
          <p:cNvPr id="26" name="GR1">
            <a:extLst>
              <a:ext uri="{FF2B5EF4-FFF2-40B4-BE49-F238E27FC236}">
                <a16:creationId xmlns:a16="http://schemas.microsoft.com/office/drawing/2014/main" id="{23F25BEC-F9CB-FF8D-E512-2188D26BB63C}"/>
              </a:ext>
            </a:extLst>
          </p:cNvPr>
          <p:cNvGraphicFramePr>
            <a:graphicFrameLocks/>
          </p:cNvGraphicFramePr>
          <p:nvPr>
            <p:extLst>
              <p:ext uri="{D42A27DB-BD31-4B8C-83A1-F6EECF244321}">
                <p14:modId xmlns:p14="http://schemas.microsoft.com/office/powerpoint/2010/main" val="2199558706"/>
              </p:ext>
            </p:extLst>
          </p:nvPr>
        </p:nvGraphicFramePr>
        <p:xfrm>
          <a:off x="371476" y="1743457"/>
          <a:ext cx="6804024" cy="4493609"/>
        </p:xfrm>
        <a:graphic>
          <a:graphicData uri="http://schemas.openxmlformats.org/drawingml/2006/chart">
            <c:chart xmlns:c="http://schemas.openxmlformats.org/drawingml/2006/chart" xmlns:r="http://schemas.openxmlformats.org/officeDocument/2006/relationships" r:id="rId3"/>
          </a:graphicData>
        </a:graphic>
      </p:graphicFrame>
      <p:grpSp>
        <p:nvGrpSpPr>
          <p:cNvPr id="39" name="GR1 Linee">
            <a:extLst>
              <a:ext uri="{FF2B5EF4-FFF2-40B4-BE49-F238E27FC236}">
                <a16:creationId xmlns:a16="http://schemas.microsoft.com/office/drawing/2014/main" id="{9BE750D5-F17A-556F-F63C-44ADE77480E8}"/>
              </a:ext>
            </a:extLst>
          </p:cNvPr>
          <p:cNvGrpSpPr/>
          <p:nvPr/>
        </p:nvGrpSpPr>
        <p:grpSpPr>
          <a:xfrm>
            <a:off x="1644616" y="2567319"/>
            <a:ext cx="4808342" cy="2023555"/>
            <a:chOff x="1644616" y="2567319"/>
            <a:chExt cx="4808342" cy="2023555"/>
          </a:xfrm>
        </p:grpSpPr>
        <p:sp>
          <p:nvSpPr>
            <p:cNvPr id="36" name="Figura a mano libera: forma 35">
              <a:extLst>
                <a:ext uri="{FF2B5EF4-FFF2-40B4-BE49-F238E27FC236}">
                  <a16:creationId xmlns:a16="http://schemas.microsoft.com/office/drawing/2014/main" id="{0D15714D-C81D-A3F9-EC6A-3F25574BAB8A}"/>
                </a:ext>
              </a:extLst>
            </p:cNvPr>
            <p:cNvSpPr/>
            <p:nvPr/>
          </p:nvSpPr>
          <p:spPr>
            <a:xfrm>
              <a:off x="1644616" y="2567319"/>
              <a:ext cx="4808342" cy="1786270"/>
            </a:xfrm>
            <a:custGeom>
              <a:avLst/>
              <a:gdLst>
                <a:gd name="connsiteX0" fmla="*/ 0 w 4808342"/>
                <a:gd name="connsiteY0" fmla="*/ 1840499 h 1840499"/>
                <a:gd name="connsiteX1" fmla="*/ 265681 w 4808342"/>
                <a:gd name="connsiteY1" fmla="*/ 1315656 h 1840499"/>
                <a:gd name="connsiteX2" fmla="*/ 736736 w 4808342"/>
                <a:gd name="connsiteY2" fmla="*/ 67117 h 1840499"/>
                <a:gd name="connsiteX3" fmla="*/ 1938006 w 4808342"/>
                <a:gd name="connsiteY3" fmla="*/ 267601 h 1840499"/>
                <a:gd name="connsiteX4" fmla="*/ 4241121 w 4808342"/>
                <a:gd name="connsiteY4" fmla="*/ 1107023 h 1840499"/>
                <a:gd name="connsiteX5" fmla="*/ 4808342 w 4808342"/>
                <a:gd name="connsiteY5" fmla="*/ 1273278 h 1840499"/>
                <a:gd name="connsiteX0" fmla="*/ 0 w 4808342"/>
                <a:gd name="connsiteY0" fmla="*/ 1840499 h 1840499"/>
                <a:gd name="connsiteX1" fmla="*/ 265681 w 4808342"/>
                <a:gd name="connsiteY1" fmla="*/ 1315656 h 1840499"/>
                <a:gd name="connsiteX2" fmla="*/ 736736 w 4808342"/>
                <a:gd name="connsiteY2" fmla="*/ 67117 h 1840499"/>
                <a:gd name="connsiteX3" fmla="*/ 1938006 w 4808342"/>
                <a:gd name="connsiteY3" fmla="*/ 267601 h 1840499"/>
                <a:gd name="connsiteX4" fmla="*/ 4241121 w 4808342"/>
                <a:gd name="connsiteY4" fmla="*/ 1107023 h 1840499"/>
                <a:gd name="connsiteX5" fmla="*/ 4808342 w 4808342"/>
                <a:gd name="connsiteY5" fmla="*/ 1273278 h 1840499"/>
                <a:gd name="connsiteX0" fmla="*/ 0 w 4808342"/>
                <a:gd name="connsiteY0" fmla="*/ 1795770 h 1795770"/>
                <a:gd name="connsiteX1" fmla="*/ 265681 w 4808342"/>
                <a:gd name="connsiteY1" fmla="*/ 1270927 h 1795770"/>
                <a:gd name="connsiteX2" fmla="*/ 736736 w 4808342"/>
                <a:gd name="connsiteY2" fmla="*/ 22388 h 1795770"/>
                <a:gd name="connsiteX3" fmla="*/ 1938006 w 4808342"/>
                <a:gd name="connsiteY3" fmla="*/ 222872 h 1795770"/>
                <a:gd name="connsiteX4" fmla="*/ 4241121 w 4808342"/>
                <a:gd name="connsiteY4" fmla="*/ 1062294 h 1795770"/>
                <a:gd name="connsiteX5" fmla="*/ 4808342 w 4808342"/>
                <a:gd name="connsiteY5" fmla="*/ 1228549 h 1795770"/>
                <a:gd name="connsiteX0" fmla="*/ 0 w 4808342"/>
                <a:gd name="connsiteY0" fmla="*/ 1786373 h 1786373"/>
                <a:gd name="connsiteX1" fmla="*/ 265681 w 4808342"/>
                <a:gd name="connsiteY1" fmla="*/ 1261530 h 1786373"/>
                <a:gd name="connsiteX2" fmla="*/ 736736 w 4808342"/>
                <a:gd name="connsiteY2" fmla="*/ 12991 h 1786373"/>
                <a:gd name="connsiteX3" fmla="*/ 1938006 w 4808342"/>
                <a:gd name="connsiteY3" fmla="*/ 213475 h 1786373"/>
                <a:gd name="connsiteX4" fmla="*/ 4241121 w 4808342"/>
                <a:gd name="connsiteY4" fmla="*/ 1052897 h 1786373"/>
                <a:gd name="connsiteX5" fmla="*/ 4808342 w 4808342"/>
                <a:gd name="connsiteY5" fmla="*/ 1219152 h 1786373"/>
                <a:gd name="connsiteX0" fmla="*/ 0 w 4808342"/>
                <a:gd name="connsiteY0" fmla="*/ 1786373 h 1786373"/>
                <a:gd name="connsiteX1" fmla="*/ 265681 w 4808342"/>
                <a:gd name="connsiteY1" fmla="*/ 1261530 h 1786373"/>
                <a:gd name="connsiteX2" fmla="*/ 736736 w 4808342"/>
                <a:gd name="connsiteY2" fmla="*/ 12991 h 1786373"/>
                <a:gd name="connsiteX3" fmla="*/ 1938006 w 4808342"/>
                <a:gd name="connsiteY3" fmla="*/ 213475 h 1786373"/>
                <a:gd name="connsiteX4" fmla="*/ 4241121 w 4808342"/>
                <a:gd name="connsiteY4" fmla="*/ 1052897 h 1786373"/>
                <a:gd name="connsiteX5" fmla="*/ 4808342 w 4808342"/>
                <a:gd name="connsiteY5" fmla="*/ 1219152 h 1786373"/>
                <a:gd name="connsiteX0" fmla="*/ 0 w 4808342"/>
                <a:gd name="connsiteY0" fmla="*/ 1786373 h 1786373"/>
                <a:gd name="connsiteX1" fmla="*/ 265681 w 4808342"/>
                <a:gd name="connsiteY1" fmla="*/ 1261530 h 1786373"/>
                <a:gd name="connsiteX2" fmla="*/ 736736 w 4808342"/>
                <a:gd name="connsiteY2" fmla="*/ 12991 h 1786373"/>
                <a:gd name="connsiteX3" fmla="*/ 1938006 w 4808342"/>
                <a:gd name="connsiteY3" fmla="*/ 213475 h 1786373"/>
                <a:gd name="connsiteX4" fmla="*/ 4241121 w 4808342"/>
                <a:gd name="connsiteY4" fmla="*/ 1052897 h 1786373"/>
                <a:gd name="connsiteX5" fmla="*/ 4808342 w 4808342"/>
                <a:gd name="connsiteY5" fmla="*/ 1219152 h 1786373"/>
                <a:gd name="connsiteX0" fmla="*/ 0 w 4808342"/>
                <a:gd name="connsiteY0" fmla="*/ 1786373 h 1786373"/>
                <a:gd name="connsiteX1" fmla="*/ 265681 w 4808342"/>
                <a:gd name="connsiteY1" fmla="*/ 1261530 h 1786373"/>
                <a:gd name="connsiteX2" fmla="*/ 736736 w 4808342"/>
                <a:gd name="connsiteY2" fmla="*/ 12991 h 1786373"/>
                <a:gd name="connsiteX3" fmla="*/ 1938006 w 4808342"/>
                <a:gd name="connsiteY3" fmla="*/ 213475 h 1786373"/>
                <a:gd name="connsiteX4" fmla="*/ 4241121 w 4808342"/>
                <a:gd name="connsiteY4" fmla="*/ 1052897 h 1786373"/>
                <a:gd name="connsiteX5" fmla="*/ 4808342 w 4808342"/>
                <a:gd name="connsiteY5" fmla="*/ 1219152 h 1786373"/>
                <a:gd name="connsiteX0" fmla="*/ 0 w 4808342"/>
                <a:gd name="connsiteY0" fmla="*/ 1786373 h 1786373"/>
                <a:gd name="connsiteX1" fmla="*/ 265681 w 4808342"/>
                <a:gd name="connsiteY1" fmla="*/ 1261530 h 1786373"/>
                <a:gd name="connsiteX2" fmla="*/ 736736 w 4808342"/>
                <a:gd name="connsiteY2" fmla="*/ 12991 h 1786373"/>
                <a:gd name="connsiteX3" fmla="*/ 1938006 w 4808342"/>
                <a:gd name="connsiteY3" fmla="*/ 213475 h 1786373"/>
                <a:gd name="connsiteX4" fmla="*/ 4241121 w 4808342"/>
                <a:gd name="connsiteY4" fmla="*/ 1052897 h 1786373"/>
                <a:gd name="connsiteX5" fmla="*/ 4808342 w 4808342"/>
                <a:gd name="connsiteY5" fmla="*/ 1219152 h 1786373"/>
                <a:gd name="connsiteX0" fmla="*/ 0 w 4808342"/>
                <a:gd name="connsiteY0" fmla="*/ 1785394 h 1785394"/>
                <a:gd name="connsiteX1" fmla="*/ 265681 w 4808342"/>
                <a:gd name="connsiteY1" fmla="*/ 1260551 h 1785394"/>
                <a:gd name="connsiteX2" fmla="*/ 736736 w 4808342"/>
                <a:gd name="connsiteY2" fmla="*/ 12012 h 1785394"/>
                <a:gd name="connsiteX3" fmla="*/ 1938006 w 4808342"/>
                <a:gd name="connsiteY3" fmla="*/ 212496 h 1785394"/>
                <a:gd name="connsiteX4" fmla="*/ 4241121 w 4808342"/>
                <a:gd name="connsiteY4" fmla="*/ 1051918 h 1785394"/>
                <a:gd name="connsiteX5" fmla="*/ 4808342 w 4808342"/>
                <a:gd name="connsiteY5" fmla="*/ 1218173 h 1785394"/>
                <a:gd name="connsiteX0" fmla="*/ 0 w 4808342"/>
                <a:gd name="connsiteY0" fmla="*/ 1784652 h 1784652"/>
                <a:gd name="connsiteX1" fmla="*/ 265681 w 4808342"/>
                <a:gd name="connsiteY1" fmla="*/ 1259809 h 1784652"/>
                <a:gd name="connsiteX2" fmla="*/ 736736 w 4808342"/>
                <a:gd name="connsiteY2" fmla="*/ 11270 h 1784652"/>
                <a:gd name="connsiteX3" fmla="*/ 1938006 w 4808342"/>
                <a:gd name="connsiteY3" fmla="*/ 211754 h 1784652"/>
                <a:gd name="connsiteX4" fmla="*/ 4241121 w 4808342"/>
                <a:gd name="connsiteY4" fmla="*/ 1051176 h 1784652"/>
                <a:gd name="connsiteX5" fmla="*/ 4808342 w 4808342"/>
                <a:gd name="connsiteY5" fmla="*/ 1217431 h 1784652"/>
                <a:gd name="connsiteX0" fmla="*/ 0 w 4808342"/>
                <a:gd name="connsiteY0" fmla="*/ 1783981 h 1783981"/>
                <a:gd name="connsiteX1" fmla="*/ 265681 w 4808342"/>
                <a:gd name="connsiteY1" fmla="*/ 1259138 h 1783981"/>
                <a:gd name="connsiteX2" fmla="*/ 736736 w 4808342"/>
                <a:gd name="connsiteY2" fmla="*/ 10599 h 1783981"/>
                <a:gd name="connsiteX3" fmla="*/ 1938006 w 4808342"/>
                <a:gd name="connsiteY3" fmla="*/ 211083 h 1783981"/>
                <a:gd name="connsiteX4" fmla="*/ 4241121 w 4808342"/>
                <a:gd name="connsiteY4" fmla="*/ 1050505 h 1783981"/>
                <a:gd name="connsiteX5" fmla="*/ 4808342 w 4808342"/>
                <a:gd name="connsiteY5" fmla="*/ 1216760 h 1783981"/>
                <a:gd name="connsiteX0" fmla="*/ 0 w 4808342"/>
                <a:gd name="connsiteY0" fmla="*/ 1786882 h 1786882"/>
                <a:gd name="connsiteX1" fmla="*/ 265681 w 4808342"/>
                <a:gd name="connsiteY1" fmla="*/ 1262039 h 1786882"/>
                <a:gd name="connsiteX2" fmla="*/ 736736 w 4808342"/>
                <a:gd name="connsiteY2" fmla="*/ 13500 h 1786882"/>
                <a:gd name="connsiteX3" fmla="*/ 1938006 w 4808342"/>
                <a:gd name="connsiteY3" fmla="*/ 213984 h 1786882"/>
                <a:gd name="connsiteX4" fmla="*/ 4241121 w 4808342"/>
                <a:gd name="connsiteY4" fmla="*/ 1053406 h 1786882"/>
                <a:gd name="connsiteX5" fmla="*/ 4808342 w 4808342"/>
                <a:gd name="connsiteY5" fmla="*/ 1219661 h 1786882"/>
                <a:gd name="connsiteX0" fmla="*/ 0 w 4808342"/>
                <a:gd name="connsiteY0" fmla="*/ 1782958 h 1782958"/>
                <a:gd name="connsiteX1" fmla="*/ 265681 w 4808342"/>
                <a:gd name="connsiteY1" fmla="*/ 1258115 h 1782958"/>
                <a:gd name="connsiteX2" fmla="*/ 736736 w 4808342"/>
                <a:gd name="connsiteY2" fmla="*/ 9576 h 1782958"/>
                <a:gd name="connsiteX3" fmla="*/ 1938006 w 4808342"/>
                <a:gd name="connsiteY3" fmla="*/ 210060 h 1782958"/>
                <a:gd name="connsiteX4" fmla="*/ 4241121 w 4808342"/>
                <a:gd name="connsiteY4" fmla="*/ 1049482 h 1782958"/>
                <a:gd name="connsiteX5" fmla="*/ 4808342 w 4808342"/>
                <a:gd name="connsiteY5" fmla="*/ 1215737 h 1782958"/>
                <a:gd name="connsiteX0" fmla="*/ 0 w 4808342"/>
                <a:gd name="connsiteY0" fmla="*/ 1786308 h 1786308"/>
                <a:gd name="connsiteX1" fmla="*/ 265681 w 4808342"/>
                <a:gd name="connsiteY1" fmla="*/ 1261465 h 1786308"/>
                <a:gd name="connsiteX2" fmla="*/ 736736 w 4808342"/>
                <a:gd name="connsiteY2" fmla="*/ 12926 h 1786308"/>
                <a:gd name="connsiteX3" fmla="*/ 1938006 w 4808342"/>
                <a:gd name="connsiteY3" fmla="*/ 213410 h 1786308"/>
                <a:gd name="connsiteX4" fmla="*/ 4241121 w 4808342"/>
                <a:gd name="connsiteY4" fmla="*/ 1052832 h 1786308"/>
                <a:gd name="connsiteX5" fmla="*/ 4808342 w 4808342"/>
                <a:gd name="connsiteY5" fmla="*/ 1219087 h 1786308"/>
                <a:gd name="connsiteX0" fmla="*/ 0 w 4808342"/>
                <a:gd name="connsiteY0" fmla="*/ 1786270 h 1786270"/>
                <a:gd name="connsiteX1" fmla="*/ 265681 w 4808342"/>
                <a:gd name="connsiteY1" fmla="*/ 1261427 h 1786270"/>
                <a:gd name="connsiteX2" fmla="*/ 736736 w 4808342"/>
                <a:gd name="connsiteY2" fmla="*/ 12888 h 1786270"/>
                <a:gd name="connsiteX3" fmla="*/ 1938006 w 4808342"/>
                <a:gd name="connsiteY3" fmla="*/ 213372 h 1786270"/>
                <a:gd name="connsiteX4" fmla="*/ 4241121 w 4808342"/>
                <a:gd name="connsiteY4" fmla="*/ 1052794 h 1786270"/>
                <a:gd name="connsiteX5" fmla="*/ 4808342 w 4808342"/>
                <a:gd name="connsiteY5" fmla="*/ 1219049 h 1786270"/>
                <a:gd name="connsiteX0" fmla="*/ 0 w 4808342"/>
                <a:gd name="connsiteY0" fmla="*/ 1786270 h 1786270"/>
                <a:gd name="connsiteX1" fmla="*/ 265681 w 4808342"/>
                <a:gd name="connsiteY1" fmla="*/ 1261427 h 1786270"/>
                <a:gd name="connsiteX2" fmla="*/ 736736 w 4808342"/>
                <a:gd name="connsiteY2" fmla="*/ 12888 h 1786270"/>
                <a:gd name="connsiteX3" fmla="*/ 1938006 w 4808342"/>
                <a:gd name="connsiteY3" fmla="*/ 213372 h 1786270"/>
                <a:gd name="connsiteX4" fmla="*/ 4241121 w 4808342"/>
                <a:gd name="connsiteY4" fmla="*/ 1052794 h 1786270"/>
                <a:gd name="connsiteX5" fmla="*/ 4808342 w 4808342"/>
                <a:gd name="connsiteY5" fmla="*/ 1219049 h 1786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08342" h="1786270">
                  <a:moveTo>
                    <a:pt x="0" y="1786270"/>
                  </a:moveTo>
                  <a:cubicBezTo>
                    <a:pt x="71446" y="1671630"/>
                    <a:pt x="125429" y="1582391"/>
                    <a:pt x="265681" y="1261427"/>
                  </a:cubicBezTo>
                  <a:cubicBezTo>
                    <a:pt x="405933" y="940463"/>
                    <a:pt x="455706" y="70472"/>
                    <a:pt x="736736" y="12888"/>
                  </a:cubicBezTo>
                  <a:cubicBezTo>
                    <a:pt x="977388" y="-36422"/>
                    <a:pt x="1461564" y="61181"/>
                    <a:pt x="1938006" y="213372"/>
                  </a:cubicBezTo>
                  <a:cubicBezTo>
                    <a:pt x="2315586" y="333983"/>
                    <a:pt x="3765501" y="877479"/>
                    <a:pt x="4241121" y="1052794"/>
                  </a:cubicBezTo>
                  <a:cubicBezTo>
                    <a:pt x="4395151" y="1109570"/>
                    <a:pt x="4622121" y="1170829"/>
                    <a:pt x="4808342" y="1219049"/>
                  </a:cubicBezTo>
                </a:path>
              </a:pathLst>
            </a:custGeom>
            <a:noFill/>
            <a:ln w="31750" cap="rnd">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7" name="Figura a mano libera: forma 36">
              <a:extLst>
                <a:ext uri="{FF2B5EF4-FFF2-40B4-BE49-F238E27FC236}">
                  <a16:creationId xmlns:a16="http://schemas.microsoft.com/office/drawing/2014/main" id="{E98B17C0-1D52-DA59-4867-FDB547B7F6C4}"/>
                </a:ext>
              </a:extLst>
            </p:cNvPr>
            <p:cNvSpPr/>
            <p:nvPr/>
          </p:nvSpPr>
          <p:spPr>
            <a:xfrm>
              <a:off x="1644616" y="2976198"/>
              <a:ext cx="4808342" cy="1497319"/>
            </a:xfrm>
            <a:custGeom>
              <a:avLst/>
              <a:gdLst>
                <a:gd name="connsiteX0" fmla="*/ 0 w 4808342"/>
                <a:gd name="connsiteY0" fmla="*/ 1840499 h 1840499"/>
                <a:gd name="connsiteX1" fmla="*/ 265681 w 4808342"/>
                <a:gd name="connsiteY1" fmla="*/ 1315656 h 1840499"/>
                <a:gd name="connsiteX2" fmla="*/ 736736 w 4808342"/>
                <a:gd name="connsiteY2" fmla="*/ 67117 h 1840499"/>
                <a:gd name="connsiteX3" fmla="*/ 1938006 w 4808342"/>
                <a:gd name="connsiteY3" fmla="*/ 267601 h 1840499"/>
                <a:gd name="connsiteX4" fmla="*/ 4241121 w 4808342"/>
                <a:gd name="connsiteY4" fmla="*/ 1107023 h 1840499"/>
                <a:gd name="connsiteX5" fmla="*/ 4808342 w 4808342"/>
                <a:gd name="connsiteY5" fmla="*/ 1273278 h 1840499"/>
                <a:gd name="connsiteX0" fmla="*/ 0 w 4808342"/>
                <a:gd name="connsiteY0" fmla="*/ 1840499 h 1840499"/>
                <a:gd name="connsiteX1" fmla="*/ 265681 w 4808342"/>
                <a:gd name="connsiteY1" fmla="*/ 1315656 h 1840499"/>
                <a:gd name="connsiteX2" fmla="*/ 736736 w 4808342"/>
                <a:gd name="connsiteY2" fmla="*/ 67117 h 1840499"/>
                <a:gd name="connsiteX3" fmla="*/ 1938006 w 4808342"/>
                <a:gd name="connsiteY3" fmla="*/ 267601 h 1840499"/>
                <a:gd name="connsiteX4" fmla="*/ 4241121 w 4808342"/>
                <a:gd name="connsiteY4" fmla="*/ 1107023 h 1840499"/>
                <a:gd name="connsiteX5" fmla="*/ 4808342 w 4808342"/>
                <a:gd name="connsiteY5" fmla="*/ 1273278 h 1840499"/>
                <a:gd name="connsiteX0" fmla="*/ 0 w 4808342"/>
                <a:gd name="connsiteY0" fmla="*/ 1795770 h 1795770"/>
                <a:gd name="connsiteX1" fmla="*/ 265681 w 4808342"/>
                <a:gd name="connsiteY1" fmla="*/ 1270927 h 1795770"/>
                <a:gd name="connsiteX2" fmla="*/ 736736 w 4808342"/>
                <a:gd name="connsiteY2" fmla="*/ 22388 h 1795770"/>
                <a:gd name="connsiteX3" fmla="*/ 1938006 w 4808342"/>
                <a:gd name="connsiteY3" fmla="*/ 222872 h 1795770"/>
                <a:gd name="connsiteX4" fmla="*/ 4241121 w 4808342"/>
                <a:gd name="connsiteY4" fmla="*/ 1062294 h 1795770"/>
                <a:gd name="connsiteX5" fmla="*/ 4808342 w 4808342"/>
                <a:gd name="connsiteY5" fmla="*/ 1228549 h 1795770"/>
                <a:gd name="connsiteX0" fmla="*/ 0 w 4808342"/>
                <a:gd name="connsiteY0" fmla="*/ 1786373 h 1786373"/>
                <a:gd name="connsiteX1" fmla="*/ 265681 w 4808342"/>
                <a:gd name="connsiteY1" fmla="*/ 1261530 h 1786373"/>
                <a:gd name="connsiteX2" fmla="*/ 736736 w 4808342"/>
                <a:gd name="connsiteY2" fmla="*/ 12991 h 1786373"/>
                <a:gd name="connsiteX3" fmla="*/ 1938006 w 4808342"/>
                <a:gd name="connsiteY3" fmla="*/ 213475 h 1786373"/>
                <a:gd name="connsiteX4" fmla="*/ 4241121 w 4808342"/>
                <a:gd name="connsiteY4" fmla="*/ 1052897 h 1786373"/>
                <a:gd name="connsiteX5" fmla="*/ 4808342 w 4808342"/>
                <a:gd name="connsiteY5" fmla="*/ 1219152 h 1786373"/>
                <a:gd name="connsiteX0" fmla="*/ 0 w 4808342"/>
                <a:gd name="connsiteY0" fmla="*/ 1786373 h 1786373"/>
                <a:gd name="connsiteX1" fmla="*/ 265681 w 4808342"/>
                <a:gd name="connsiteY1" fmla="*/ 1261530 h 1786373"/>
                <a:gd name="connsiteX2" fmla="*/ 736736 w 4808342"/>
                <a:gd name="connsiteY2" fmla="*/ 12991 h 1786373"/>
                <a:gd name="connsiteX3" fmla="*/ 1938006 w 4808342"/>
                <a:gd name="connsiteY3" fmla="*/ 213475 h 1786373"/>
                <a:gd name="connsiteX4" fmla="*/ 4241121 w 4808342"/>
                <a:gd name="connsiteY4" fmla="*/ 1052897 h 1786373"/>
                <a:gd name="connsiteX5" fmla="*/ 4808342 w 4808342"/>
                <a:gd name="connsiteY5" fmla="*/ 1219152 h 1786373"/>
                <a:gd name="connsiteX0" fmla="*/ 0 w 4808342"/>
                <a:gd name="connsiteY0" fmla="*/ 1786373 h 1786373"/>
                <a:gd name="connsiteX1" fmla="*/ 265681 w 4808342"/>
                <a:gd name="connsiteY1" fmla="*/ 1261530 h 1786373"/>
                <a:gd name="connsiteX2" fmla="*/ 736736 w 4808342"/>
                <a:gd name="connsiteY2" fmla="*/ 12991 h 1786373"/>
                <a:gd name="connsiteX3" fmla="*/ 1938006 w 4808342"/>
                <a:gd name="connsiteY3" fmla="*/ 213475 h 1786373"/>
                <a:gd name="connsiteX4" fmla="*/ 4241121 w 4808342"/>
                <a:gd name="connsiteY4" fmla="*/ 1052897 h 1786373"/>
                <a:gd name="connsiteX5" fmla="*/ 4808342 w 4808342"/>
                <a:gd name="connsiteY5" fmla="*/ 1219152 h 1786373"/>
                <a:gd name="connsiteX0" fmla="*/ 0 w 4808342"/>
                <a:gd name="connsiteY0" fmla="*/ 1786373 h 1786373"/>
                <a:gd name="connsiteX1" fmla="*/ 265681 w 4808342"/>
                <a:gd name="connsiteY1" fmla="*/ 1261530 h 1786373"/>
                <a:gd name="connsiteX2" fmla="*/ 736736 w 4808342"/>
                <a:gd name="connsiteY2" fmla="*/ 12991 h 1786373"/>
                <a:gd name="connsiteX3" fmla="*/ 1938006 w 4808342"/>
                <a:gd name="connsiteY3" fmla="*/ 213475 h 1786373"/>
                <a:gd name="connsiteX4" fmla="*/ 4241121 w 4808342"/>
                <a:gd name="connsiteY4" fmla="*/ 1052897 h 1786373"/>
                <a:gd name="connsiteX5" fmla="*/ 4808342 w 4808342"/>
                <a:gd name="connsiteY5" fmla="*/ 1219152 h 1786373"/>
                <a:gd name="connsiteX0" fmla="*/ 0 w 4808342"/>
                <a:gd name="connsiteY0" fmla="*/ 1786373 h 1786373"/>
                <a:gd name="connsiteX1" fmla="*/ 265681 w 4808342"/>
                <a:gd name="connsiteY1" fmla="*/ 1261530 h 1786373"/>
                <a:gd name="connsiteX2" fmla="*/ 736736 w 4808342"/>
                <a:gd name="connsiteY2" fmla="*/ 12991 h 1786373"/>
                <a:gd name="connsiteX3" fmla="*/ 1938006 w 4808342"/>
                <a:gd name="connsiteY3" fmla="*/ 213475 h 1786373"/>
                <a:gd name="connsiteX4" fmla="*/ 4241121 w 4808342"/>
                <a:gd name="connsiteY4" fmla="*/ 1052897 h 1786373"/>
                <a:gd name="connsiteX5" fmla="*/ 4808342 w 4808342"/>
                <a:gd name="connsiteY5" fmla="*/ 1219152 h 1786373"/>
                <a:gd name="connsiteX0" fmla="*/ 0 w 4808342"/>
                <a:gd name="connsiteY0" fmla="*/ 1785394 h 1785394"/>
                <a:gd name="connsiteX1" fmla="*/ 265681 w 4808342"/>
                <a:gd name="connsiteY1" fmla="*/ 1260551 h 1785394"/>
                <a:gd name="connsiteX2" fmla="*/ 736736 w 4808342"/>
                <a:gd name="connsiteY2" fmla="*/ 12012 h 1785394"/>
                <a:gd name="connsiteX3" fmla="*/ 1938006 w 4808342"/>
                <a:gd name="connsiteY3" fmla="*/ 212496 h 1785394"/>
                <a:gd name="connsiteX4" fmla="*/ 4241121 w 4808342"/>
                <a:gd name="connsiteY4" fmla="*/ 1051918 h 1785394"/>
                <a:gd name="connsiteX5" fmla="*/ 4808342 w 4808342"/>
                <a:gd name="connsiteY5" fmla="*/ 1218173 h 1785394"/>
                <a:gd name="connsiteX0" fmla="*/ 0 w 4808342"/>
                <a:gd name="connsiteY0" fmla="*/ 1784652 h 1784652"/>
                <a:gd name="connsiteX1" fmla="*/ 265681 w 4808342"/>
                <a:gd name="connsiteY1" fmla="*/ 1259809 h 1784652"/>
                <a:gd name="connsiteX2" fmla="*/ 736736 w 4808342"/>
                <a:gd name="connsiteY2" fmla="*/ 11270 h 1784652"/>
                <a:gd name="connsiteX3" fmla="*/ 1938006 w 4808342"/>
                <a:gd name="connsiteY3" fmla="*/ 211754 h 1784652"/>
                <a:gd name="connsiteX4" fmla="*/ 4241121 w 4808342"/>
                <a:gd name="connsiteY4" fmla="*/ 1051176 h 1784652"/>
                <a:gd name="connsiteX5" fmla="*/ 4808342 w 4808342"/>
                <a:gd name="connsiteY5" fmla="*/ 1217431 h 1784652"/>
                <a:gd name="connsiteX0" fmla="*/ 0 w 4808342"/>
                <a:gd name="connsiteY0" fmla="*/ 1783981 h 1783981"/>
                <a:gd name="connsiteX1" fmla="*/ 265681 w 4808342"/>
                <a:gd name="connsiteY1" fmla="*/ 1259138 h 1783981"/>
                <a:gd name="connsiteX2" fmla="*/ 736736 w 4808342"/>
                <a:gd name="connsiteY2" fmla="*/ 10599 h 1783981"/>
                <a:gd name="connsiteX3" fmla="*/ 1938006 w 4808342"/>
                <a:gd name="connsiteY3" fmla="*/ 211083 h 1783981"/>
                <a:gd name="connsiteX4" fmla="*/ 4241121 w 4808342"/>
                <a:gd name="connsiteY4" fmla="*/ 1050505 h 1783981"/>
                <a:gd name="connsiteX5" fmla="*/ 4808342 w 4808342"/>
                <a:gd name="connsiteY5" fmla="*/ 1216760 h 1783981"/>
                <a:gd name="connsiteX0" fmla="*/ 0 w 4808342"/>
                <a:gd name="connsiteY0" fmla="*/ 1786882 h 1786882"/>
                <a:gd name="connsiteX1" fmla="*/ 265681 w 4808342"/>
                <a:gd name="connsiteY1" fmla="*/ 1262039 h 1786882"/>
                <a:gd name="connsiteX2" fmla="*/ 736736 w 4808342"/>
                <a:gd name="connsiteY2" fmla="*/ 13500 h 1786882"/>
                <a:gd name="connsiteX3" fmla="*/ 1938006 w 4808342"/>
                <a:gd name="connsiteY3" fmla="*/ 213984 h 1786882"/>
                <a:gd name="connsiteX4" fmla="*/ 4241121 w 4808342"/>
                <a:gd name="connsiteY4" fmla="*/ 1053406 h 1786882"/>
                <a:gd name="connsiteX5" fmla="*/ 4808342 w 4808342"/>
                <a:gd name="connsiteY5" fmla="*/ 1219661 h 1786882"/>
                <a:gd name="connsiteX0" fmla="*/ 0 w 4808342"/>
                <a:gd name="connsiteY0" fmla="*/ 1776531 h 1776531"/>
                <a:gd name="connsiteX1" fmla="*/ 265681 w 4808342"/>
                <a:gd name="connsiteY1" fmla="*/ 1251688 h 1776531"/>
                <a:gd name="connsiteX2" fmla="*/ 736736 w 4808342"/>
                <a:gd name="connsiteY2" fmla="*/ 16692 h 1776531"/>
                <a:gd name="connsiteX3" fmla="*/ 1938006 w 4808342"/>
                <a:gd name="connsiteY3" fmla="*/ 203633 h 1776531"/>
                <a:gd name="connsiteX4" fmla="*/ 4241121 w 4808342"/>
                <a:gd name="connsiteY4" fmla="*/ 1043055 h 1776531"/>
                <a:gd name="connsiteX5" fmla="*/ 4808342 w 4808342"/>
                <a:gd name="connsiteY5" fmla="*/ 1209310 h 1776531"/>
                <a:gd name="connsiteX0" fmla="*/ 0 w 4808342"/>
                <a:gd name="connsiteY0" fmla="*/ 1777307 h 1777307"/>
                <a:gd name="connsiteX1" fmla="*/ 265681 w 4808342"/>
                <a:gd name="connsiteY1" fmla="*/ 1252464 h 1777307"/>
                <a:gd name="connsiteX2" fmla="*/ 736736 w 4808342"/>
                <a:gd name="connsiteY2" fmla="*/ 17468 h 1777307"/>
                <a:gd name="connsiteX3" fmla="*/ 1938006 w 4808342"/>
                <a:gd name="connsiteY3" fmla="*/ 204409 h 1777307"/>
                <a:gd name="connsiteX4" fmla="*/ 4241121 w 4808342"/>
                <a:gd name="connsiteY4" fmla="*/ 1043831 h 1777307"/>
                <a:gd name="connsiteX5" fmla="*/ 4808342 w 4808342"/>
                <a:gd name="connsiteY5" fmla="*/ 1210086 h 1777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08342" h="1777307">
                  <a:moveTo>
                    <a:pt x="0" y="1777307"/>
                  </a:moveTo>
                  <a:cubicBezTo>
                    <a:pt x="71446" y="1662667"/>
                    <a:pt x="142892" y="1545770"/>
                    <a:pt x="265681" y="1252464"/>
                  </a:cubicBezTo>
                  <a:cubicBezTo>
                    <a:pt x="388470" y="959158"/>
                    <a:pt x="489364" y="105545"/>
                    <a:pt x="736736" y="17468"/>
                  </a:cubicBezTo>
                  <a:cubicBezTo>
                    <a:pt x="885419" y="-35471"/>
                    <a:pt x="1353942" y="33349"/>
                    <a:pt x="1938006" y="204409"/>
                  </a:cubicBezTo>
                  <a:cubicBezTo>
                    <a:pt x="2522070" y="375470"/>
                    <a:pt x="3765501" y="868516"/>
                    <a:pt x="4241121" y="1043831"/>
                  </a:cubicBezTo>
                  <a:cubicBezTo>
                    <a:pt x="4395151" y="1100607"/>
                    <a:pt x="4622121" y="1161866"/>
                    <a:pt x="4808342" y="1210086"/>
                  </a:cubicBezTo>
                </a:path>
              </a:pathLst>
            </a:custGeom>
            <a:noFill/>
            <a:ln w="31750" cap="rnd">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8" name="Figura a mano libera: forma 37">
              <a:extLst>
                <a:ext uri="{FF2B5EF4-FFF2-40B4-BE49-F238E27FC236}">
                  <a16:creationId xmlns:a16="http://schemas.microsoft.com/office/drawing/2014/main" id="{8384E466-AE73-302B-06E7-BEBCB3538AAD}"/>
                </a:ext>
              </a:extLst>
            </p:cNvPr>
            <p:cNvSpPr/>
            <p:nvPr/>
          </p:nvSpPr>
          <p:spPr>
            <a:xfrm>
              <a:off x="1644616" y="3390289"/>
              <a:ext cx="4808342" cy="1200585"/>
            </a:xfrm>
            <a:custGeom>
              <a:avLst/>
              <a:gdLst>
                <a:gd name="connsiteX0" fmla="*/ 0 w 4808342"/>
                <a:gd name="connsiteY0" fmla="*/ 1840499 h 1840499"/>
                <a:gd name="connsiteX1" fmla="*/ 265681 w 4808342"/>
                <a:gd name="connsiteY1" fmla="*/ 1315656 h 1840499"/>
                <a:gd name="connsiteX2" fmla="*/ 736736 w 4808342"/>
                <a:gd name="connsiteY2" fmla="*/ 67117 h 1840499"/>
                <a:gd name="connsiteX3" fmla="*/ 1938006 w 4808342"/>
                <a:gd name="connsiteY3" fmla="*/ 267601 h 1840499"/>
                <a:gd name="connsiteX4" fmla="*/ 4241121 w 4808342"/>
                <a:gd name="connsiteY4" fmla="*/ 1107023 h 1840499"/>
                <a:gd name="connsiteX5" fmla="*/ 4808342 w 4808342"/>
                <a:gd name="connsiteY5" fmla="*/ 1273278 h 1840499"/>
                <a:gd name="connsiteX0" fmla="*/ 0 w 4808342"/>
                <a:gd name="connsiteY0" fmla="*/ 1840499 h 1840499"/>
                <a:gd name="connsiteX1" fmla="*/ 265681 w 4808342"/>
                <a:gd name="connsiteY1" fmla="*/ 1315656 h 1840499"/>
                <a:gd name="connsiteX2" fmla="*/ 736736 w 4808342"/>
                <a:gd name="connsiteY2" fmla="*/ 67117 h 1840499"/>
                <a:gd name="connsiteX3" fmla="*/ 1938006 w 4808342"/>
                <a:gd name="connsiteY3" fmla="*/ 267601 h 1840499"/>
                <a:gd name="connsiteX4" fmla="*/ 4241121 w 4808342"/>
                <a:gd name="connsiteY4" fmla="*/ 1107023 h 1840499"/>
                <a:gd name="connsiteX5" fmla="*/ 4808342 w 4808342"/>
                <a:gd name="connsiteY5" fmla="*/ 1273278 h 1840499"/>
                <a:gd name="connsiteX0" fmla="*/ 0 w 4808342"/>
                <a:gd name="connsiteY0" fmla="*/ 1795770 h 1795770"/>
                <a:gd name="connsiteX1" fmla="*/ 265681 w 4808342"/>
                <a:gd name="connsiteY1" fmla="*/ 1270927 h 1795770"/>
                <a:gd name="connsiteX2" fmla="*/ 736736 w 4808342"/>
                <a:gd name="connsiteY2" fmla="*/ 22388 h 1795770"/>
                <a:gd name="connsiteX3" fmla="*/ 1938006 w 4808342"/>
                <a:gd name="connsiteY3" fmla="*/ 222872 h 1795770"/>
                <a:gd name="connsiteX4" fmla="*/ 4241121 w 4808342"/>
                <a:gd name="connsiteY4" fmla="*/ 1062294 h 1795770"/>
                <a:gd name="connsiteX5" fmla="*/ 4808342 w 4808342"/>
                <a:gd name="connsiteY5" fmla="*/ 1228549 h 1795770"/>
                <a:gd name="connsiteX0" fmla="*/ 0 w 4808342"/>
                <a:gd name="connsiteY0" fmla="*/ 1786373 h 1786373"/>
                <a:gd name="connsiteX1" fmla="*/ 265681 w 4808342"/>
                <a:gd name="connsiteY1" fmla="*/ 1261530 h 1786373"/>
                <a:gd name="connsiteX2" fmla="*/ 736736 w 4808342"/>
                <a:gd name="connsiteY2" fmla="*/ 12991 h 1786373"/>
                <a:gd name="connsiteX3" fmla="*/ 1938006 w 4808342"/>
                <a:gd name="connsiteY3" fmla="*/ 213475 h 1786373"/>
                <a:gd name="connsiteX4" fmla="*/ 4241121 w 4808342"/>
                <a:gd name="connsiteY4" fmla="*/ 1052897 h 1786373"/>
                <a:gd name="connsiteX5" fmla="*/ 4808342 w 4808342"/>
                <a:gd name="connsiteY5" fmla="*/ 1219152 h 1786373"/>
                <a:gd name="connsiteX0" fmla="*/ 0 w 4808342"/>
                <a:gd name="connsiteY0" fmla="*/ 1786373 h 1786373"/>
                <a:gd name="connsiteX1" fmla="*/ 265681 w 4808342"/>
                <a:gd name="connsiteY1" fmla="*/ 1261530 h 1786373"/>
                <a:gd name="connsiteX2" fmla="*/ 736736 w 4808342"/>
                <a:gd name="connsiteY2" fmla="*/ 12991 h 1786373"/>
                <a:gd name="connsiteX3" fmla="*/ 1938006 w 4808342"/>
                <a:gd name="connsiteY3" fmla="*/ 213475 h 1786373"/>
                <a:gd name="connsiteX4" fmla="*/ 4241121 w 4808342"/>
                <a:gd name="connsiteY4" fmla="*/ 1052897 h 1786373"/>
                <a:gd name="connsiteX5" fmla="*/ 4808342 w 4808342"/>
                <a:gd name="connsiteY5" fmla="*/ 1219152 h 1786373"/>
                <a:gd name="connsiteX0" fmla="*/ 0 w 4808342"/>
                <a:gd name="connsiteY0" fmla="*/ 1786373 h 1786373"/>
                <a:gd name="connsiteX1" fmla="*/ 265681 w 4808342"/>
                <a:gd name="connsiteY1" fmla="*/ 1261530 h 1786373"/>
                <a:gd name="connsiteX2" fmla="*/ 736736 w 4808342"/>
                <a:gd name="connsiteY2" fmla="*/ 12991 h 1786373"/>
                <a:gd name="connsiteX3" fmla="*/ 1938006 w 4808342"/>
                <a:gd name="connsiteY3" fmla="*/ 213475 h 1786373"/>
                <a:gd name="connsiteX4" fmla="*/ 4241121 w 4808342"/>
                <a:gd name="connsiteY4" fmla="*/ 1052897 h 1786373"/>
                <a:gd name="connsiteX5" fmla="*/ 4808342 w 4808342"/>
                <a:gd name="connsiteY5" fmla="*/ 1219152 h 1786373"/>
                <a:gd name="connsiteX0" fmla="*/ 0 w 4808342"/>
                <a:gd name="connsiteY0" fmla="*/ 1786373 h 1786373"/>
                <a:gd name="connsiteX1" fmla="*/ 265681 w 4808342"/>
                <a:gd name="connsiteY1" fmla="*/ 1261530 h 1786373"/>
                <a:gd name="connsiteX2" fmla="*/ 736736 w 4808342"/>
                <a:gd name="connsiteY2" fmla="*/ 12991 h 1786373"/>
                <a:gd name="connsiteX3" fmla="*/ 1938006 w 4808342"/>
                <a:gd name="connsiteY3" fmla="*/ 213475 h 1786373"/>
                <a:gd name="connsiteX4" fmla="*/ 4241121 w 4808342"/>
                <a:gd name="connsiteY4" fmla="*/ 1052897 h 1786373"/>
                <a:gd name="connsiteX5" fmla="*/ 4808342 w 4808342"/>
                <a:gd name="connsiteY5" fmla="*/ 1219152 h 1786373"/>
                <a:gd name="connsiteX0" fmla="*/ 0 w 4808342"/>
                <a:gd name="connsiteY0" fmla="*/ 1786373 h 1786373"/>
                <a:gd name="connsiteX1" fmla="*/ 265681 w 4808342"/>
                <a:gd name="connsiteY1" fmla="*/ 1261530 h 1786373"/>
                <a:gd name="connsiteX2" fmla="*/ 736736 w 4808342"/>
                <a:gd name="connsiteY2" fmla="*/ 12991 h 1786373"/>
                <a:gd name="connsiteX3" fmla="*/ 1938006 w 4808342"/>
                <a:gd name="connsiteY3" fmla="*/ 213475 h 1786373"/>
                <a:gd name="connsiteX4" fmla="*/ 4241121 w 4808342"/>
                <a:gd name="connsiteY4" fmla="*/ 1052897 h 1786373"/>
                <a:gd name="connsiteX5" fmla="*/ 4808342 w 4808342"/>
                <a:gd name="connsiteY5" fmla="*/ 1219152 h 1786373"/>
                <a:gd name="connsiteX0" fmla="*/ 0 w 4808342"/>
                <a:gd name="connsiteY0" fmla="*/ 1785394 h 1785394"/>
                <a:gd name="connsiteX1" fmla="*/ 265681 w 4808342"/>
                <a:gd name="connsiteY1" fmla="*/ 1260551 h 1785394"/>
                <a:gd name="connsiteX2" fmla="*/ 736736 w 4808342"/>
                <a:gd name="connsiteY2" fmla="*/ 12012 h 1785394"/>
                <a:gd name="connsiteX3" fmla="*/ 1938006 w 4808342"/>
                <a:gd name="connsiteY3" fmla="*/ 212496 h 1785394"/>
                <a:gd name="connsiteX4" fmla="*/ 4241121 w 4808342"/>
                <a:gd name="connsiteY4" fmla="*/ 1051918 h 1785394"/>
                <a:gd name="connsiteX5" fmla="*/ 4808342 w 4808342"/>
                <a:gd name="connsiteY5" fmla="*/ 1218173 h 1785394"/>
                <a:gd name="connsiteX0" fmla="*/ 0 w 4808342"/>
                <a:gd name="connsiteY0" fmla="*/ 1784652 h 1784652"/>
                <a:gd name="connsiteX1" fmla="*/ 265681 w 4808342"/>
                <a:gd name="connsiteY1" fmla="*/ 1259809 h 1784652"/>
                <a:gd name="connsiteX2" fmla="*/ 736736 w 4808342"/>
                <a:gd name="connsiteY2" fmla="*/ 11270 h 1784652"/>
                <a:gd name="connsiteX3" fmla="*/ 1938006 w 4808342"/>
                <a:gd name="connsiteY3" fmla="*/ 211754 h 1784652"/>
                <a:gd name="connsiteX4" fmla="*/ 4241121 w 4808342"/>
                <a:gd name="connsiteY4" fmla="*/ 1051176 h 1784652"/>
                <a:gd name="connsiteX5" fmla="*/ 4808342 w 4808342"/>
                <a:gd name="connsiteY5" fmla="*/ 1217431 h 1784652"/>
                <a:gd name="connsiteX0" fmla="*/ 0 w 4808342"/>
                <a:gd name="connsiteY0" fmla="*/ 1783981 h 1783981"/>
                <a:gd name="connsiteX1" fmla="*/ 265681 w 4808342"/>
                <a:gd name="connsiteY1" fmla="*/ 1259138 h 1783981"/>
                <a:gd name="connsiteX2" fmla="*/ 736736 w 4808342"/>
                <a:gd name="connsiteY2" fmla="*/ 10599 h 1783981"/>
                <a:gd name="connsiteX3" fmla="*/ 1938006 w 4808342"/>
                <a:gd name="connsiteY3" fmla="*/ 211083 h 1783981"/>
                <a:gd name="connsiteX4" fmla="*/ 4241121 w 4808342"/>
                <a:gd name="connsiteY4" fmla="*/ 1050505 h 1783981"/>
                <a:gd name="connsiteX5" fmla="*/ 4808342 w 4808342"/>
                <a:gd name="connsiteY5" fmla="*/ 1216760 h 1783981"/>
                <a:gd name="connsiteX0" fmla="*/ 0 w 4808342"/>
                <a:gd name="connsiteY0" fmla="*/ 1786882 h 1786882"/>
                <a:gd name="connsiteX1" fmla="*/ 265681 w 4808342"/>
                <a:gd name="connsiteY1" fmla="*/ 1262039 h 1786882"/>
                <a:gd name="connsiteX2" fmla="*/ 736736 w 4808342"/>
                <a:gd name="connsiteY2" fmla="*/ 13500 h 1786882"/>
                <a:gd name="connsiteX3" fmla="*/ 1938006 w 4808342"/>
                <a:gd name="connsiteY3" fmla="*/ 213984 h 1786882"/>
                <a:gd name="connsiteX4" fmla="*/ 4241121 w 4808342"/>
                <a:gd name="connsiteY4" fmla="*/ 1053406 h 1786882"/>
                <a:gd name="connsiteX5" fmla="*/ 4808342 w 4808342"/>
                <a:gd name="connsiteY5" fmla="*/ 1219661 h 1786882"/>
                <a:gd name="connsiteX0" fmla="*/ 0 w 4808342"/>
                <a:gd name="connsiteY0" fmla="*/ 1776531 h 1776531"/>
                <a:gd name="connsiteX1" fmla="*/ 265681 w 4808342"/>
                <a:gd name="connsiteY1" fmla="*/ 1251688 h 1776531"/>
                <a:gd name="connsiteX2" fmla="*/ 736736 w 4808342"/>
                <a:gd name="connsiteY2" fmla="*/ 16692 h 1776531"/>
                <a:gd name="connsiteX3" fmla="*/ 1938006 w 4808342"/>
                <a:gd name="connsiteY3" fmla="*/ 203633 h 1776531"/>
                <a:gd name="connsiteX4" fmla="*/ 4241121 w 4808342"/>
                <a:gd name="connsiteY4" fmla="*/ 1043055 h 1776531"/>
                <a:gd name="connsiteX5" fmla="*/ 4808342 w 4808342"/>
                <a:gd name="connsiteY5" fmla="*/ 1209310 h 1776531"/>
                <a:gd name="connsiteX0" fmla="*/ 0 w 4808342"/>
                <a:gd name="connsiteY0" fmla="*/ 1777307 h 1777307"/>
                <a:gd name="connsiteX1" fmla="*/ 265681 w 4808342"/>
                <a:gd name="connsiteY1" fmla="*/ 1252464 h 1777307"/>
                <a:gd name="connsiteX2" fmla="*/ 736736 w 4808342"/>
                <a:gd name="connsiteY2" fmla="*/ 17468 h 1777307"/>
                <a:gd name="connsiteX3" fmla="*/ 1938006 w 4808342"/>
                <a:gd name="connsiteY3" fmla="*/ 204409 h 1777307"/>
                <a:gd name="connsiteX4" fmla="*/ 4241121 w 4808342"/>
                <a:gd name="connsiteY4" fmla="*/ 1043831 h 1777307"/>
                <a:gd name="connsiteX5" fmla="*/ 4808342 w 4808342"/>
                <a:gd name="connsiteY5" fmla="*/ 1210086 h 1777307"/>
                <a:gd name="connsiteX0" fmla="*/ 0 w 4808342"/>
                <a:gd name="connsiteY0" fmla="*/ 1777307 h 1777307"/>
                <a:gd name="connsiteX1" fmla="*/ 265681 w 4808342"/>
                <a:gd name="connsiteY1" fmla="*/ 1252464 h 1777307"/>
                <a:gd name="connsiteX2" fmla="*/ 736736 w 4808342"/>
                <a:gd name="connsiteY2" fmla="*/ 17468 h 1777307"/>
                <a:gd name="connsiteX3" fmla="*/ 1938006 w 4808342"/>
                <a:gd name="connsiteY3" fmla="*/ 204409 h 1777307"/>
                <a:gd name="connsiteX4" fmla="*/ 4241121 w 4808342"/>
                <a:gd name="connsiteY4" fmla="*/ 1043831 h 1777307"/>
                <a:gd name="connsiteX5" fmla="*/ 4808342 w 4808342"/>
                <a:gd name="connsiteY5" fmla="*/ 1210086 h 1777307"/>
                <a:gd name="connsiteX0" fmla="*/ 0 w 4808342"/>
                <a:gd name="connsiteY0" fmla="*/ 1777307 h 1777307"/>
                <a:gd name="connsiteX1" fmla="*/ 265681 w 4808342"/>
                <a:gd name="connsiteY1" fmla="*/ 1252464 h 1777307"/>
                <a:gd name="connsiteX2" fmla="*/ 736736 w 4808342"/>
                <a:gd name="connsiteY2" fmla="*/ 17468 h 1777307"/>
                <a:gd name="connsiteX3" fmla="*/ 1938006 w 4808342"/>
                <a:gd name="connsiteY3" fmla="*/ 204409 h 1777307"/>
                <a:gd name="connsiteX4" fmla="*/ 4241121 w 4808342"/>
                <a:gd name="connsiteY4" fmla="*/ 1043831 h 1777307"/>
                <a:gd name="connsiteX5" fmla="*/ 4808342 w 4808342"/>
                <a:gd name="connsiteY5" fmla="*/ 1210086 h 1777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08342" h="1777307">
                  <a:moveTo>
                    <a:pt x="0" y="1777307"/>
                  </a:moveTo>
                  <a:cubicBezTo>
                    <a:pt x="71446" y="1662667"/>
                    <a:pt x="103773" y="1603679"/>
                    <a:pt x="265681" y="1252464"/>
                  </a:cubicBezTo>
                  <a:cubicBezTo>
                    <a:pt x="427589" y="901249"/>
                    <a:pt x="489364" y="105545"/>
                    <a:pt x="736736" y="17468"/>
                  </a:cubicBezTo>
                  <a:cubicBezTo>
                    <a:pt x="885419" y="-35471"/>
                    <a:pt x="1353942" y="33349"/>
                    <a:pt x="1938006" y="204409"/>
                  </a:cubicBezTo>
                  <a:cubicBezTo>
                    <a:pt x="2522070" y="375470"/>
                    <a:pt x="3661184" y="856452"/>
                    <a:pt x="4241121" y="1043831"/>
                  </a:cubicBezTo>
                  <a:cubicBezTo>
                    <a:pt x="4397330" y="1094303"/>
                    <a:pt x="4622121" y="1161866"/>
                    <a:pt x="4808342" y="1210086"/>
                  </a:cubicBezTo>
                </a:path>
              </a:pathLst>
            </a:custGeom>
            <a:noFill/>
            <a:ln w="31750" cap="rnd">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9" name="Figura a mano libera: forma 28">
              <a:extLst>
                <a:ext uri="{FF2B5EF4-FFF2-40B4-BE49-F238E27FC236}">
                  <a16:creationId xmlns:a16="http://schemas.microsoft.com/office/drawing/2014/main" id="{C16482EB-0873-21DE-3A0A-D4FE457C1E62}"/>
                </a:ext>
              </a:extLst>
            </p:cNvPr>
            <p:cNvSpPr/>
            <p:nvPr/>
          </p:nvSpPr>
          <p:spPr>
            <a:xfrm>
              <a:off x="1687010" y="3394276"/>
              <a:ext cx="792866" cy="879676"/>
            </a:xfrm>
            <a:custGeom>
              <a:avLst/>
              <a:gdLst>
                <a:gd name="connsiteX0" fmla="*/ 0 w 792866"/>
                <a:gd name="connsiteY0" fmla="*/ 879676 h 879676"/>
                <a:gd name="connsiteX1" fmla="*/ 222813 w 792866"/>
                <a:gd name="connsiteY1" fmla="*/ 677119 h 879676"/>
                <a:gd name="connsiteX2" fmla="*/ 486137 w 792866"/>
                <a:gd name="connsiteY2" fmla="*/ 205451 h 879676"/>
                <a:gd name="connsiteX3" fmla="*/ 792866 w 792866"/>
                <a:gd name="connsiteY3" fmla="*/ 0 h 879676"/>
                <a:gd name="connsiteX0" fmla="*/ 0 w 792866"/>
                <a:gd name="connsiteY0" fmla="*/ 879676 h 879676"/>
                <a:gd name="connsiteX1" fmla="*/ 222813 w 792866"/>
                <a:gd name="connsiteY1" fmla="*/ 677119 h 879676"/>
                <a:gd name="connsiteX2" fmla="*/ 486137 w 792866"/>
                <a:gd name="connsiteY2" fmla="*/ 205451 h 879676"/>
                <a:gd name="connsiteX3" fmla="*/ 792866 w 792866"/>
                <a:gd name="connsiteY3" fmla="*/ 0 h 879676"/>
                <a:gd name="connsiteX0" fmla="*/ 0 w 792866"/>
                <a:gd name="connsiteY0" fmla="*/ 879676 h 879676"/>
                <a:gd name="connsiteX1" fmla="*/ 230750 w 792866"/>
                <a:gd name="connsiteY1" fmla="*/ 656481 h 879676"/>
                <a:gd name="connsiteX2" fmla="*/ 486137 w 792866"/>
                <a:gd name="connsiteY2" fmla="*/ 205451 h 879676"/>
                <a:gd name="connsiteX3" fmla="*/ 792866 w 792866"/>
                <a:gd name="connsiteY3" fmla="*/ 0 h 879676"/>
                <a:gd name="connsiteX0" fmla="*/ 0 w 792866"/>
                <a:gd name="connsiteY0" fmla="*/ 879676 h 879676"/>
                <a:gd name="connsiteX1" fmla="*/ 230750 w 792866"/>
                <a:gd name="connsiteY1" fmla="*/ 656481 h 879676"/>
                <a:gd name="connsiteX2" fmla="*/ 486137 w 792866"/>
                <a:gd name="connsiteY2" fmla="*/ 205451 h 879676"/>
                <a:gd name="connsiteX3" fmla="*/ 792866 w 792866"/>
                <a:gd name="connsiteY3" fmla="*/ 0 h 879676"/>
              </a:gdLst>
              <a:ahLst/>
              <a:cxnLst>
                <a:cxn ang="0">
                  <a:pos x="connsiteX0" y="connsiteY0"/>
                </a:cxn>
                <a:cxn ang="0">
                  <a:pos x="connsiteX1" y="connsiteY1"/>
                </a:cxn>
                <a:cxn ang="0">
                  <a:pos x="connsiteX2" y="connsiteY2"/>
                </a:cxn>
                <a:cxn ang="0">
                  <a:pos x="connsiteX3" y="connsiteY3"/>
                </a:cxn>
              </a:cxnLst>
              <a:rect l="l" t="t" r="r" b="b"/>
              <a:pathLst>
                <a:path w="792866" h="879676">
                  <a:moveTo>
                    <a:pt x="0" y="879676"/>
                  </a:moveTo>
                  <a:cubicBezTo>
                    <a:pt x="70895" y="834583"/>
                    <a:pt x="151314" y="786314"/>
                    <a:pt x="230750" y="656481"/>
                  </a:cubicBezTo>
                  <a:cubicBezTo>
                    <a:pt x="310186" y="526648"/>
                    <a:pt x="391128" y="318304"/>
                    <a:pt x="486137" y="205451"/>
                  </a:cubicBezTo>
                  <a:cubicBezTo>
                    <a:pt x="581146" y="92598"/>
                    <a:pt x="658431" y="44712"/>
                    <a:pt x="792866" y="0"/>
                  </a:cubicBezTo>
                </a:path>
              </a:pathLst>
            </a:custGeom>
            <a:noFill/>
            <a:ln w="15875" cap="rnd">
              <a:solidFill>
                <a:schemeClr val="accent2">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0" name="Figura a mano libera: forma 29">
              <a:extLst>
                <a:ext uri="{FF2B5EF4-FFF2-40B4-BE49-F238E27FC236}">
                  <a16:creationId xmlns:a16="http://schemas.microsoft.com/office/drawing/2014/main" id="{F804D69A-6385-D79F-D6FF-3603C5E95CF5}"/>
                </a:ext>
              </a:extLst>
            </p:cNvPr>
            <p:cNvSpPr/>
            <p:nvPr/>
          </p:nvSpPr>
          <p:spPr>
            <a:xfrm>
              <a:off x="1728861" y="3408362"/>
              <a:ext cx="727002" cy="957449"/>
            </a:xfrm>
            <a:custGeom>
              <a:avLst/>
              <a:gdLst>
                <a:gd name="connsiteX0" fmla="*/ 0 w 792866"/>
                <a:gd name="connsiteY0" fmla="*/ 879676 h 879676"/>
                <a:gd name="connsiteX1" fmla="*/ 222813 w 792866"/>
                <a:gd name="connsiteY1" fmla="*/ 677119 h 879676"/>
                <a:gd name="connsiteX2" fmla="*/ 486137 w 792866"/>
                <a:gd name="connsiteY2" fmla="*/ 205451 h 879676"/>
                <a:gd name="connsiteX3" fmla="*/ 792866 w 792866"/>
                <a:gd name="connsiteY3" fmla="*/ 0 h 879676"/>
                <a:gd name="connsiteX0" fmla="*/ 0 w 792866"/>
                <a:gd name="connsiteY0" fmla="*/ 879676 h 879676"/>
                <a:gd name="connsiteX1" fmla="*/ 222813 w 792866"/>
                <a:gd name="connsiteY1" fmla="*/ 677119 h 879676"/>
                <a:gd name="connsiteX2" fmla="*/ 486137 w 792866"/>
                <a:gd name="connsiteY2" fmla="*/ 205451 h 879676"/>
                <a:gd name="connsiteX3" fmla="*/ 792866 w 792866"/>
                <a:gd name="connsiteY3" fmla="*/ 0 h 879676"/>
                <a:gd name="connsiteX0" fmla="*/ 0 w 792866"/>
                <a:gd name="connsiteY0" fmla="*/ 879676 h 879676"/>
                <a:gd name="connsiteX1" fmla="*/ 230750 w 792866"/>
                <a:gd name="connsiteY1" fmla="*/ 656481 h 879676"/>
                <a:gd name="connsiteX2" fmla="*/ 486137 w 792866"/>
                <a:gd name="connsiteY2" fmla="*/ 205451 h 879676"/>
                <a:gd name="connsiteX3" fmla="*/ 792866 w 792866"/>
                <a:gd name="connsiteY3" fmla="*/ 0 h 879676"/>
                <a:gd name="connsiteX0" fmla="*/ 0 w 792866"/>
                <a:gd name="connsiteY0" fmla="*/ 879676 h 879676"/>
                <a:gd name="connsiteX1" fmla="*/ 230750 w 792866"/>
                <a:gd name="connsiteY1" fmla="*/ 656481 h 879676"/>
                <a:gd name="connsiteX2" fmla="*/ 505182 w 792866"/>
                <a:gd name="connsiteY2" fmla="*/ 217119 h 879676"/>
                <a:gd name="connsiteX3" fmla="*/ 792866 w 792866"/>
                <a:gd name="connsiteY3" fmla="*/ 0 h 879676"/>
                <a:gd name="connsiteX0" fmla="*/ 0 w 792866"/>
                <a:gd name="connsiteY0" fmla="*/ 879676 h 879676"/>
                <a:gd name="connsiteX1" fmla="*/ 230750 w 792866"/>
                <a:gd name="connsiteY1" fmla="*/ 656481 h 879676"/>
                <a:gd name="connsiteX2" fmla="*/ 491331 w 792866"/>
                <a:gd name="connsiteY2" fmla="*/ 198158 h 879676"/>
                <a:gd name="connsiteX3" fmla="*/ 792866 w 792866"/>
                <a:gd name="connsiteY3" fmla="*/ 0 h 879676"/>
                <a:gd name="connsiteX0" fmla="*/ 0 w 792866"/>
                <a:gd name="connsiteY0" fmla="*/ 879676 h 879676"/>
                <a:gd name="connsiteX1" fmla="*/ 230750 w 792866"/>
                <a:gd name="connsiteY1" fmla="*/ 656481 h 879676"/>
                <a:gd name="connsiteX2" fmla="*/ 491331 w 792866"/>
                <a:gd name="connsiteY2" fmla="*/ 198158 h 879676"/>
                <a:gd name="connsiteX3" fmla="*/ 792866 w 792866"/>
                <a:gd name="connsiteY3" fmla="*/ 0 h 879676"/>
                <a:gd name="connsiteX0" fmla="*/ 0 w 792866"/>
                <a:gd name="connsiteY0" fmla="*/ 879676 h 879676"/>
                <a:gd name="connsiteX1" fmla="*/ 230750 w 792866"/>
                <a:gd name="connsiteY1" fmla="*/ 656481 h 879676"/>
                <a:gd name="connsiteX2" fmla="*/ 491331 w 792866"/>
                <a:gd name="connsiteY2" fmla="*/ 198158 h 879676"/>
                <a:gd name="connsiteX3" fmla="*/ 792866 w 792866"/>
                <a:gd name="connsiteY3" fmla="*/ 0 h 879676"/>
              </a:gdLst>
              <a:ahLst/>
              <a:cxnLst>
                <a:cxn ang="0">
                  <a:pos x="connsiteX0" y="connsiteY0"/>
                </a:cxn>
                <a:cxn ang="0">
                  <a:pos x="connsiteX1" y="connsiteY1"/>
                </a:cxn>
                <a:cxn ang="0">
                  <a:pos x="connsiteX2" y="connsiteY2"/>
                </a:cxn>
                <a:cxn ang="0">
                  <a:pos x="connsiteX3" y="connsiteY3"/>
                </a:cxn>
              </a:cxnLst>
              <a:rect l="l" t="t" r="r" b="b"/>
              <a:pathLst>
                <a:path w="792866" h="879676">
                  <a:moveTo>
                    <a:pt x="0" y="879676"/>
                  </a:moveTo>
                  <a:cubicBezTo>
                    <a:pt x="70895" y="834583"/>
                    <a:pt x="148862" y="770067"/>
                    <a:pt x="230750" y="656481"/>
                  </a:cubicBezTo>
                  <a:cubicBezTo>
                    <a:pt x="312638" y="542895"/>
                    <a:pt x="396322" y="311011"/>
                    <a:pt x="491331" y="198158"/>
                  </a:cubicBezTo>
                  <a:cubicBezTo>
                    <a:pt x="586340" y="85305"/>
                    <a:pt x="688738" y="33171"/>
                    <a:pt x="792866" y="0"/>
                  </a:cubicBezTo>
                </a:path>
              </a:pathLst>
            </a:custGeom>
            <a:noFill/>
            <a:ln w="15875" cap="rnd">
              <a:solidFill>
                <a:schemeClr val="accent2">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1" name="Figura a mano libera: forma 30">
              <a:extLst>
                <a:ext uri="{FF2B5EF4-FFF2-40B4-BE49-F238E27FC236}">
                  <a16:creationId xmlns:a16="http://schemas.microsoft.com/office/drawing/2014/main" id="{A693E689-9CFD-A0C1-B213-C767991E25FD}"/>
                </a:ext>
              </a:extLst>
            </p:cNvPr>
            <p:cNvSpPr/>
            <p:nvPr/>
          </p:nvSpPr>
          <p:spPr>
            <a:xfrm>
              <a:off x="1806575" y="2604755"/>
              <a:ext cx="601205" cy="1803732"/>
            </a:xfrm>
            <a:custGeom>
              <a:avLst/>
              <a:gdLst>
                <a:gd name="connsiteX0" fmla="*/ 0 w 792866"/>
                <a:gd name="connsiteY0" fmla="*/ 879676 h 879676"/>
                <a:gd name="connsiteX1" fmla="*/ 222813 w 792866"/>
                <a:gd name="connsiteY1" fmla="*/ 677119 h 879676"/>
                <a:gd name="connsiteX2" fmla="*/ 486137 w 792866"/>
                <a:gd name="connsiteY2" fmla="*/ 205451 h 879676"/>
                <a:gd name="connsiteX3" fmla="*/ 792866 w 792866"/>
                <a:gd name="connsiteY3" fmla="*/ 0 h 879676"/>
                <a:gd name="connsiteX0" fmla="*/ 0 w 792866"/>
                <a:gd name="connsiteY0" fmla="*/ 879676 h 879676"/>
                <a:gd name="connsiteX1" fmla="*/ 222813 w 792866"/>
                <a:gd name="connsiteY1" fmla="*/ 677119 h 879676"/>
                <a:gd name="connsiteX2" fmla="*/ 486137 w 792866"/>
                <a:gd name="connsiteY2" fmla="*/ 205451 h 879676"/>
                <a:gd name="connsiteX3" fmla="*/ 792866 w 792866"/>
                <a:gd name="connsiteY3" fmla="*/ 0 h 879676"/>
                <a:gd name="connsiteX0" fmla="*/ 0 w 792866"/>
                <a:gd name="connsiteY0" fmla="*/ 879676 h 879676"/>
                <a:gd name="connsiteX1" fmla="*/ 230750 w 792866"/>
                <a:gd name="connsiteY1" fmla="*/ 656481 h 879676"/>
                <a:gd name="connsiteX2" fmla="*/ 486137 w 792866"/>
                <a:gd name="connsiteY2" fmla="*/ 205451 h 879676"/>
                <a:gd name="connsiteX3" fmla="*/ 792866 w 792866"/>
                <a:gd name="connsiteY3" fmla="*/ 0 h 879676"/>
                <a:gd name="connsiteX0" fmla="*/ 0 w 792866"/>
                <a:gd name="connsiteY0" fmla="*/ 879676 h 879676"/>
                <a:gd name="connsiteX1" fmla="*/ 230750 w 792866"/>
                <a:gd name="connsiteY1" fmla="*/ 656481 h 879676"/>
                <a:gd name="connsiteX2" fmla="*/ 505182 w 792866"/>
                <a:gd name="connsiteY2" fmla="*/ 217119 h 879676"/>
                <a:gd name="connsiteX3" fmla="*/ 792866 w 792866"/>
                <a:gd name="connsiteY3" fmla="*/ 0 h 879676"/>
                <a:gd name="connsiteX0" fmla="*/ 0 w 792866"/>
                <a:gd name="connsiteY0" fmla="*/ 879676 h 879676"/>
                <a:gd name="connsiteX1" fmla="*/ 230750 w 792866"/>
                <a:gd name="connsiteY1" fmla="*/ 656481 h 879676"/>
                <a:gd name="connsiteX2" fmla="*/ 491331 w 792866"/>
                <a:gd name="connsiteY2" fmla="*/ 198158 h 879676"/>
                <a:gd name="connsiteX3" fmla="*/ 792866 w 792866"/>
                <a:gd name="connsiteY3" fmla="*/ 0 h 879676"/>
                <a:gd name="connsiteX0" fmla="*/ 0 w 792866"/>
                <a:gd name="connsiteY0" fmla="*/ 879676 h 879676"/>
                <a:gd name="connsiteX1" fmla="*/ 230750 w 792866"/>
                <a:gd name="connsiteY1" fmla="*/ 656481 h 879676"/>
                <a:gd name="connsiteX2" fmla="*/ 603761 w 792866"/>
                <a:gd name="connsiteY2" fmla="*/ 217157 h 879676"/>
                <a:gd name="connsiteX3" fmla="*/ 792866 w 792866"/>
                <a:gd name="connsiteY3" fmla="*/ 0 h 879676"/>
                <a:gd name="connsiteX0" fmla="*/ 0 w 797190"/>
                <a:gd name="connsiteY0" fmla="*/ 882051 h 882051"/>
                <a:gd name="connsiteX1" fmla="*/ 230750 w 797190"/>
                <a:gd name="connsiteY1" fmla="*/ 658856 h 882051"/>
                <a:gd name="connsiteX2" fmla="*/ 603761 w 797190"/>
                <a:gd name="connsiteY2" fmla="*/ 219532 h 882051"/>
                <a:gd name="connsiteX3" fmla="*/ 797190 w 797190"/>
                <a:gd name="connsiteY3" fmla="*/ 0 h 882051"/>
                <a:gd name="connsiteX0" fmla="*/ 0 w 797190"/>
                <a:gd name="connsiteY0" fmla="*/ 882051 h 882051"/>
                <a:gd name="connsiteX1" fmla="*/ 230750 w 797190"/>
                <a:gd name="connsiteY1" fmla="*/ 658856 h 882051"/>
                <a:gd name="connsiteX2" fmla="*/ 603761 w 797190"/>
                <a:gd name="connsiteY2" fmla="*/ 219532 h 882051"/>
                <a:gd name="connsiteX3" fmla="*/ 797190 w 797190"/>
                <a:gd name="connsiteY3" fmla="*/ 0 h 882051"/>
                <a:gd name="connsiteX0" fmla="*/ 0 w 797190"/>
                <a:gd name="connsiteY0" fmla="*/ 882051 h 882051"/>
                <a:gd name="connsiteX1" fmla="*/ 282640 w 797190"/>
                <a:gd name="connsiteY1" fmla="*/ 667564 h 882051"/>
                <a:gd name="connsiteX2" fmla="*/ 603761 w 797190"/>
                <a:gd name="connsiteY2" fmla="*/ 219532 h 882051"/>
                <a:gd name="connsiteX3" fmla="*/ 797190 w 797190"/>
                <a:gd name="connsiteY3" fmla="*/ 0 h 882051"/>
                <a:gd name="connsiteX0" fmla="*/ 0 w 797190"/>
                <a:gd name="connsiteY0" fmla="*/ 882051 h 882051"/>
                <a:gd name="connsiteX1" fmla="*/ 282640 w 797190"/>
                <a:gd name="connsiteY1" fmla="*/ 667564 h 882051"/>
                <a:gd name="connsiteX2" fmla="*/ 603761 w 797190"/>
                <a:gd name="connsiteY2" fmla="*/ 219532 h 882051"/>
                <a:gd name="connsiteX3" fmla="*/ 797190 w 797190"/>
                <a:gd name="connsiteY3" fmla="*/ 0 h 882051"/>
                <a:gd name="connsiteX0" fmla="*/ 0 w 818811"/>
                <a:gd name="connsiteY0" fmla="*/ 899467 h 899467"/>
                <a:gd name="connsiteX1" fmla="*/ 282640 w 818811"/>
                <a:gd name="connsiteY1" fmla="*/ 684980 h 899467"/>
                <a:gd name="connsiteX2" fmla="*/ 603761 w 818811"/>
                <a:gd name="connsiteY2" fmla="*/ 236948 h 899467"/>
                <a:gd name="connsiteX3" fmla="*/ 818811 w 818811"/>
                <a:gd name="connsiteY3" fmla="*/ 0 h 899467"/>
                <a:gd name="connsiteX0" fmla="*/ 0 w 818811"/>
                <a:gd name="connsiteY0" fmla="*/ 899467 h 899467"/>
                <a:gd name="connsiteX1" fmla="*/ 282640 w 818811"/>
                <a:gd name="connsiteY1" fmla="*/ 684980 h 899467"/>
                <a:gd name="connsiteX2" fmla="*/ 603761 w 818811"/>
                <a:gd name="connsiteY2" fmla="*/ 236948 h 899467"/>
                <a:gd name="connsiteX3" fmla="*/ 818811 w 818811"/>
                <a:gd name="connsiteY3" fmla="*/ 0 h 899467"/>
              </a:gdLst>
              <a:ahLst/>
              <a:cxnLst>
                <a:cxn ang="0">
                  <a:pos x="connsiteX0" y="connsiteY0"/>
                </a:cxn>
                <a:cxn ang="0">
                  <a:pos x="connsiteX1" y="connsiteY1"/>
                </a:cxn>
                <a:cxn ang="0">
                  <a:pos x="connsiteX2" y="connsiteY2"/>
                </a:cxn>
                <a:cxn ang="0">
                  <a:pos x="connsiteX3" y="connsiteY3"/>
                </a:cxn>
              </a:cxnLst>
              <a:rect l="l" t="t" r="r" b="b"/>
              <a:pathLst>
                <a:path w="818811" h="899467">
                  <a:moveTo>
                    <a:pt x="0" y="899467"/>
                  </a:moveTo>
                  <a:cubicBezTo>
                    <a:pt x="70895" y="854374"/>
                    <a:pt x="201473" y="798567"/>
                    <a:pt x="282640" y="684980"/>
                  </a:cubicBezTo>
                  <a:cubicBezTo>
                    <a:pt x="363807" y="571393"/>
                    <a:pt x="508752" y="349801"/>
                    <a:pt x="603761" y="236948"/>
                  </a:cubicBezTo>
                  <a:cubicBezTo>
                    <a:pt x="698770" y="124095"/>
                    <a:pt x="734572" y="64507"/>
                    <a:pt x="818811" y="0"/>
                  </a:cubicBezTo>
                </a:path>
              </a:pathLst>
            </a:custGeom>
            <a:noFill/>
            <a:ln w="15875" cap="rnd">
              <a:solidFill>
                <a:schemeClr val="accent3">
                  <a:lumMod val="5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2" name="Figura a mano libera: forma 31">
              <a:extLst>
                <a:ext uri="{FF2B5EF4-FFF2-40B4-BE49-F238E27FC236}">
                  <a16:creationId xmlns:a16="http://schemas.microsoft.com/office/drawing/2014/main" id="{84513F41-2F9A-5810-5494-A13449D62279}"/>
                </a:ext>
              </a:extLst>
            </p:cNvPr>
            <p:cNvSpPr/>
            <p:nvPr/>
          </p:nvSpPr>
          <p:spPr>
            <a:xfrm>
              <a:off x="1801814" y="2997199"/>
              <a:ext cx="609600" cy="1411287"/>
            </a:xfrm>
            <a:custGeom>
              <a:avLst/>
              <a:gdLst>
                <a:gd name="connsiteX0" fmla="*/ 0 w 792866"/>
                <a:gd name="connsiteY0" fmla="*/ 879676 h 879676"/>
                <a:gd name="connsiteX1" fmla="*/ 222813 w 792866"/>
                <a:gd name="connsiteY1" fmla="*/ 677119 h 879676"/>
                <a:gd name="connsiteX2" fmla="*/ 486137 w 792866"/>
                <a:gd name="connsiteY2" fmla="*/ 205451 h 879676"/>
                <a:gd name="connsiteX3" fmla="*/ 792866 w 792866"/>
                <a:gd name="connsiteY3" fmla="*/ 0 h 879676"/>
                <a:gd name="connsiteX0" fmla="*/ 0 w 792866"/>
                <a:gd name="connsiteY0" fmla="*/ 879676 h 879676"/>
                <a:gd name="connsiteX1" fmla="*/ 222813 w 792866"/>
                <a:gd name="connsiteY1" fmla="*/ 677119 h 879676"/>
                <a:gd name="connsiteX2" fmla="*/ 486137 w 792866"/>
                <a:gd name="connsiteY2" fmla="*/ 205451 h 879676"/>
                <a:gd name="connsiteX3" fmla="*/ 792866 w 792866"/>
                <a:gd name="connsiteY3" fmla="*/ 0 h 879676"/>
                <a:gd name="connsiteX0" fmla="*/ 0 w 792866"/>
                <a:gd name="connsiteY0" fmla="*/ 879676 h 879676"/>
                <a:gd name="connsiteX1" fmla="*/ 230750 w 792866"/>
                <a:gd name="connsiteY1" fmla="*/ 656481 h 879676"/>
                <a:gd name="connsiteX2" fmla="*/ 486137 w 792866"/>
                <a:gd name="connsiteY2" fmla="*/ 205451 h 879676"/>
                <a:gd name="connsiteX3" fmla="*/ 792866 w 792866"/>
                <a:gd name="connsiteY3" fmla="*/ 0 h 879676"/>
                <a:gd name="connsiteX0" fmla="*/ 0 w 792866"/>
                <a:gd name="connsiteY0" fmla="*/ 879676 h 879676"/>
                <a:gd name="connsiteX1" fmla="*/ 230750 w 792866"/>
                <a:gd name="connsiteY1" fmla="*/ 656481 h 879676"/>
                <a:gd name="connsiteX2" fmla="*/ 505182 w 792866"/>
                <a:gd name="connsiteY2" fmla="*/ 217119 h 879676"/>
                <a:gd name="connsiteX3" fmla="*/ 792866 w 792866"/>
                <a:gd name="connsiteY3" fmla="*/ 0 h 879676"/>
                <a:gd name="connsiteX0" fmla="*/ 0 w 792866"/>
                <a:gd name="connsiteY0" fmla="*/ 879676 h 879676"/>
                <a:gd name="connsiteX1" fmla="*/ 230750 w 792866"/>
                <a:gd name="connsiteY1" fmla="*/ 656481 h 879676"/>
                <a:gd name="connsiteX2" fmla="*/ 491331 w 792866"/>
                <a:gd name="connsiteY2" fmla="*/ 198158 h 879676"/>
                <a:gd name="connsiteX3" fmla="*/ 792866 w 792866"/>
                <a:gd name="connsiteY3" fmla="*/ 0 h 879676"/>
                <a:gd name="connsiteX0" fmla="*/ 0 w 792866"/>
                <a:gd name="connsiteY0" fmla="*/ 879676 h 879676"/>
                <a:gd name="connsiteX1" fmla="*/ 230750 w 792866"/>
                <a:gd name="connsiteY1" fmla="*/ 656481 h 879676"/>
                <a:gd name="connsiteX2" fmla="*/ 603761 w 792866"/>
                <a:gd name="connsiteY2" fmla="*/ 217157 h 879676"/>
                <a:gd name="connsiteX3" fmla="*/ 792866 w 792866"/>
                <a:gd name="connsiteY3" fmla="*/ 0 h 879676"/>
                <a:gd name="connsiteX0" fmla="*/ 0 w 797190"/>
                <a:gd name="connsiteY0" fmla="*/ 882051 h 882051"/>
                <a:gd name="connsiteX1" fmla="*/ 230750 w 797190"/>
                <a:gd name="connsiteY1" fmla="*/ 658856 h 882051"/>
                <a:gd name="connsiteX2" fmla="*/ 603761 w 797190"/>
                <a:gd name="connsiteY2" fmla="*/ 219532 h 882051"/>
                <a:gd name="connsiteX3" fmla="*/ 797190 w 797190"/>
                <a:gd name="connsiteY3" fmla="*/ 0 h 882051"/>
                <a:gd name="connsiteX0" fmla="*/ 0 w 797190"/>
                <a:gd name="connsiteY0" fmla="*/ 882051 h 882051"/>
                <a:gd name="connsiteX1" fmla="*/ 230750 w 797190"/>
                <a:gd name="connsiteY1" fmla="*/ 658856 h 882051"/>
                <a:gd name="connsiteX2" fmla="*/ 603761 w 797190"/>
                <a:gd name="connsiteY2" fmla="*/ 219532 h 882051"/>
                <a:gd name="connsiteX3" fmla="*/ 797190 w 797190"/>
                <a:gd name="connsiteY3" fmla="*/ 0 h 882051"/>
                <a:gd name="connsiteX0" fmla="*/ 0 w 797190"/>
                <a:gd name="connsiteY0" fmla="*/ 882051 h 882051"/>
                <a:gd name="connsiteX1" fmla="*/ 282640 w 797190"/>
                <a:gd name="connsiteY1" fmla="*/ 667564 h 882051"/>
                <a:gd name="connsiteX2" fmla="*/ 603761 w 797190"/>
                <a:gd name="connsiteY2" fmla="*/ 219532 h 882051"/>
                <a:gd name="connsiteX3" fmla="*/ 797190 w 797190"/>
                <a:gd name="connsiteY3" fmla="*/ 0 h 882051"/>
                <a:gd name="connsiteX0" fmla="*/ 0 w 797190"/>
                <a:gd name="connsiteY0" fmla="*/ 882051 h 882051"/>
                <a:gd name="connsiteX1" fmla="*/ 282640 w 797190"/>
                <a:gd name="connsiteY1" fmla="*/ 667564 h 882051"/>
                <a:gd name="connsiteX2" fmla="*/ 603761 w 797190"/>
                <a:gd name="connsiteY2" fmla="*/ 219532 h 882051"/>
                <a:gd name="connsiteX3" fmla="*/ 797190 w 797190"/>
                <a:gd name="connsiteY3" fmla="*/ 0 h 882051"/>
                <a:gd name="connsiteX0" fmla="*/ 0 w 809844"/>
                <a:gd name="connsiteY0" fmla="*/ 896164 h 896164"/>
                <a:gd name="connsiteX1" fmla="*/ 282640 w 809844"/>
                <a:gd name="connsiteY1" fmla="*/ 681677 h 896164"/>
                <a:gd name="connsiteX2" fmla="*/ 603761 w 809844"/>
                <a:gd name="connsiteY2" fmla="*/ 233645 h 896164"/>
                <a:gd name="connsiteX3" fmla="*/ 809844 w 809844"/>
                <a:gd name="connsiteY3" fmla="*/ 0 h 896164"/>
              </a:gdLst>
              <a:ahLst/>
              <a:cxnLst>
                <a:cxn ang="0">
                  <a:pos x="connsiteX0" y="connsiteY0"/>
                </a:cxn>
                <a:cxn ang="0">
                  <a:pos x="connsiteX1" y="connsiteY1"/>
                </a:cxn>
                <a:cxn ang="0">
                  <a:pos x="connsiteX2" y="connsiteY2"/>
                </a:cxn>
                <a:cxn ang="0">
                  <a:pos x="connsiteX3" y="connsiteY3"/>
                </a:cxn>
              </a:cxnLst>
              <a:rect l="l" t="t" r="r" b="b"/>
              <a:pathLst>
                <a:path w="809844" h="896164">
                  <a:moveTo>
                    <a:pt x="0" y="896164"/>
                  </a:moveTo>
                  <a:cubicBezTo>
                    <a:pt x="70895" y="851071"/>
                    <a:pt x="201473" y="795264"/>
                    <a:pt x="282640" y="681677"/>
                  </a:cubicBezTo>
                  <a:cubicBezTo>
                    <a:pt x="363807" y="568090"/>
                    <a:pt x="508752" y="346498"/>
                    <a:pt x="603761" y="233645"/>
                  </a:cubicBezTo>
                  <a:cubicBezTo>
                    <a:pt x="698770" y="120792"/>
                    <a:pt x="734253" y="67674"/>
                    <a:pt x="809844" y="0"/>
                  </a:cubicBezTo>
                </a:path>
              </a:pathLst>
            </a:custGeom>
            <a:noFill/>
            <a:ln w="15875" cap="rnd">
              <a:solidFill>
                <a:schemeClr val="accent3">
                  <a:lumMod val="5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3" name="Figura a mano libera: forma 32">
              <a:extLst>
                <a:ext uri="{FF2B5EF4-FFF2-40B4-BE49-F238E27FC236}">
                  <a16:creationId xmlns:a16="http://schemas.microsoft.com/office/drawing/2014/main" id="{B5FE10C6-51E3-AC7F-0607-46E69720851B}"/>
                </a:ext>
              </a:extLst>
            </p:cNvPr>
            <p:cNvSpPr/>
            <p:nvPr/>
          </p:nvSpPr>
          <p:spPr>
            <a:xfrm>
              <a:off x="3055938" y="2644775"/>
              <a:ext cx="3046412" cy="1798638"/>
            </a:xfrm>
            <a:custGeom>
              <a:avLst/>
              <a:gdLst>
                <a:gd name="connsiteX0" fmla="*/ 0 w 3046412"/>
                <a:gd name="connsiteY0" fmla="*/ 0 h 1798638"/>
                <a:gd name="connsiteX1" fmla="*/ 1538287 w 3046412"/>
                <a:gd name="connsiteY1" fmla="*/ 635000 h 1798638"/>
                <a:gd name="connsiteX2" fmla="*/ 3046412 w 3046412"/>
                <a:gd name="connsiteY2" fmla="*/ 1798638 h 1798638"/>
                <a:gd name="connsiteX0" fmla="*/ 0 w 3046412"/>
                <a:gd name="connsiteY0" fmla="*/ 0 h 1798638"/>
                <a:gd name="connsiteX1" fmla="*/ 1538287 w 3046412"/>
                <a:gd name="connsiteY1" fmla="*/ 635000 h 1798638"/>
                <a:gd name="connsiteX2" fmla="*/ 3046412 w 3046412"/>
                <a:gd name="connsiteY2" fmla="*/ 1798638 h 1798638"/>
                <a:gd name="connsiteX0" fmla="*/ 0 w 3046412"/>
                <a:gd name="connsiteY0" fmla="*/ 0 h 1798638"/>
                <a:gd name="connsiteX1" fmla="*/ 1538287 w 3046412"/>
                <a:gd name="connsiteY1" fmla="*/ 635000 h 1798638"/>
                <a:gd name="connsiteX2" fmla="*/ 3046412 w 3046412"/>
                <a:gd name="connsiteY2" fmla="*/ 1798638 h 1798638"/>
                <a:gd name="connsiteX0" fmla="*/ 0 w 3046412"/>
                <a:gd name="connsiteY0" fmla="*/ 0 h 1798638"/>
                <a:gd name="connsiteX1" fmla="*/ 1538287 w 3046412"/>
                <a:gd name="connsiteY1" fmla="*/ 635000 h 1798638"/>
                <a:gd name="connsiteX2" fmla="*/ 3046412 w 3046412"/>
                <a:gd name="connsiteY2" fmla="*/ 1798638 h 1798638"/>
                <a:gd name="connsiteX0" fmla="*/ 0 w 3046412"/>
                <a:gd name="connsiteY0" fmla="*/ 0 h 1798638"/>
                <a:gd name="connsiteX1" fmla="*/ 1531937 w 3046412"/>
                <a:gd name="connsiteY1" fmla="*/ 635000 h 1798638"/>
                <a:gd name="connsiteX2" fmla="*/ 3046412 w 3046412"/>
                <a:gd name="connsiteY2" fmla="*/ 1798638 h 1798638"/>
                <a:gd name="connsiteX0" fmla="*/ 0 w 3046412"/>
                <a:gd name="connsiteY0" fmla="*/ 0 h 1798638"/>
                <a:gd name="connsiteX1" fmla="*/ 1531937 w 3046412"/>
                <a:gd name="connsiteY1" fmla="*/ 635000 h 1798638"/>
                <a:gd name="connsiteX2" fmla="*/ 3046412 w 3046412"/>
                <a:gd name="connsiteY2" fmla="*/ 1798638 h 1798638"/>
                <a:gd name="connsiteX0" fmla="*/ 0 w 3046412"/>
                <a:gd name="connsiteY0" fmla="*/ 0 h 1798638"/>
                <a:gd name="connsiteX1" fmla="*/ 1531937 w 3046412"/>
                <a:gd name="connsiteY1" fmla="*/ 635000 h 1798638"/>
                <a:gd name="connsiteX2" fmla="*/ 3046412 w 3046412"/>
                <a:gd name="connsiteY2" fmla="*/ 1798638 h 1798638"/>
                <a:gd name="connsiteX0" fmla="*/ 0 w 3046412"/>
                <a:gd name="connsiteY0" fmla="*/ 0 h 1798638"/>
                <a:gd name="connsiteX1" fmla="*/ 1531937 w 3046412"/>
                <a:gd name="connsiteY1" fmla="*/ 635000 h 1798638"/>
                <a:gd name="connsiteX2" fmla="*/ 3046412 w 3046412"/>
                <a:gd name="connsiteY2" fmla="*/ 1798638 h 1798638"/>
                <a:gd name="connsiteX0" fmla="*/ 0 w 3046412"/>
                <a:gd name="connsiteY0" fmla="*/ 0 h 1798638"/>
                <a:gd name="connsiteX1" fmla="*/ 1531937 w 3046412"/>
                <a:gd name="connsiteY1" fmla="*/ 635000 h 1798638"/>
                <a:gd name="connsiteX2" fmla="*/ 3046412 w 3046412"/>
                <a:gd name="connsiteY2" fmla="*/ 1798638 h 1798638"/>
                <a:gd name="connsiteX0" fmla="*/ 0 w 3046412"/>
                <a:gd name="connsiteY0" fmla="*/ 0 h 1798638"/>
                <a:gd name="connsiteX1" fmla="*/ 1531937 w 3046412"/>
                <a:gd name="connsiteY1" fmla="*/ 635000 h 1798638"/>
                <a:gd name="connsiteX2" fmla="*/ 3046412 w 3046412"/>
                <a:gd name="connsiteY2" fmla="*/ 1798638 h 1798638"/>
                <a:gd name="connsiteX0" fmla="*/ 0 w 3046412"/>
                <a:gd name="connsiteY0" fmla="*/ 0 h 1798638"/>
                <a:gd name="connsiteX1" fmla="*/ 1531937 w 3046412"/>
                <a:gd name="connsiteY1" fmla="*/ 635000 h 1798638"/>
                <a:gd name="connsiteX2" fmla="*/ 3046412 w 3046412"/>
                <a:gd name="connsiteY2" fmla="*/ 1798638 h 1798638"/>
              </a:gdLst>
              <a:ahLst/>
              <a:cxnLst>
                <a:cxn ang="0">
                  <a:pos x="connsiteX0" y="connsiteY0"/>
                </a:cxn>
                <a:cxn ang="0">
                  <a:pos x="connsiteX1" y="connsiteY1"/>
                </a:cxn>
                <a:cxn ang="0">
                  <a:pos x="connsiteX2" y="connsiteY2"/>
                </a:cxn>
              </a:cxnLst>
              <a:rect l="l" t="t" r="r" b="b"/>
              <a:pathLst>
                <a:path w="3046412" h="1798638">
                  <a:moveTo>
                    <a:pt x="0" y="0"/>
                  </a:moveTo>
                  <a:cubicBezTo>
                    <a:pt x="548613" y="115225"/>
                    <a:pt x="970226" y="309826"/>
                    <a:pt x="1531937" y="635000"/>
                  </a:cubicBezTo>
                  <a:cubicBezTo>
                    <a:pt x="2042225" y="930405"/>
                    <a:pt x="2550980" y="1333367"/>
                    <a:pt x="3046412" y="1798638"/>
                  </a:cubicBezTo>
                </a:path>
              </a:pathLst>
            </a:custGeom>
            <a:noFill/>
            <a:ln w="15875" cap="rnd">
              <a:solidFill>
                <a:schemeClr val="accent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4" name="Figura a mano libera: forma 33">
              <a:extLst>
                <a:ext uri="{FF2B5EF4-FFF2-40B4-BE49-F238E27FC236}">
                  <a16:creationId xmlns:a16="http://schemas.microsoft.com/office/drawing/2014/main" id="{5FAC4BCD-ECEE-9242-D922-467E22BE7A46}"/>
                </a:ext>
              </a:extLst>
            </p:cNvPr>
            <p:cNvSpPr/>
            <p:nvPr/>
          </p:nvSpPr>
          <p:spPr>
            <a:xfrm>
              <a:off x="3055938" y="3038163"/>
              <a:ext cx="2225675" cy="1384612"/>
            </a:xfrm>
            <a:custGeom>
              <a:avLst/>
              <a:gdLst>
                <a:gd name="connsiteX0" fmla="*/ 0 w 3046412"/>
                <a:gd name="connsiteY0" fmla="*/ 0 h 1798638"/>
                <a:gd name="connsiteX1" fmla="*/ 1538287 w 3046412"/>
                <a:gd name="connsiteY1" fmla="*/ 635000 h 1798638"/>
                <a:gd name="connsiteX2" fmla="*/ 3046412 w 3046412"/>
                <a:gd name="connsiteY2" fmla="*/ 1798638 h 1798638"/>
                <a:gd name="connsiteX0" fmla="*/ 0 w 3046412"/>
                <a:gd name="connsiteY0" fmla="*/ 0 h 1798638"/>
                <a:gd name="connsiteX1" fmla="*/ 1538287 w 3046412"/>
                <a:gd name="connsiteY1" fmla="*/ 635000 h 1798638"/>
                <a:gd name="connsiteX2" fmla="*/ 3046412 w 3046412"/>
                <a:gd name="connsiteY2" fmla="*/ 1798638 h 1798638"/>
                <a:gd name="connsiteX0" fmla="*/ 0 w 3046412"/>
                <a:gd name="connsiteY0" fmla="*/ 0 h 1798638"/>
                <a:gd name="connsiteX1" fmla="*/ 1538287 w 3046412"/>
                <a:gd name="connsiteY1" fmla="*/ 635000 h 1798638"/>
                <a:gd name="connsiteX2" fmla="*/ 3046412 w 3046412"/>
                <a:gd name="connsiteY2" fmla="*/ 1798638 h 1798638"/>
                <a:gd name="connsiteX0" fmla="*/ 0 w 3046412"/>
                <a:gd name="connsiteY0" fmla="*/ 0 h 1798638"/>
                <a:gd name="connsiteX1" fmla="*/ 1538287 w 3046412"/>
                <a:gd name="connsiteY1" fmla="*/ 635000 h 1798638"/>
                <a:gd name="connsiteX2" fmla="*/ 3046412 w 3046412"/>
                <a:gd name="connsiteY2" fmla="*/ 1798638 h 1798638"/>
                <a:gd name="connsiteX0" fmla="*/ 0 w 3046412"/>
                <a:gd name="connsiteY0" fmla="*/ 0 h 1798638"/>
                <a:gd name="connsiteX1" fmla="*/ 1531937 w 3046412"/>
                <a:gd name="connsiteY1" fmla="*/ 635000 h 1798638"/>
                <a:gd name="connsiteX2" fmla="*/ 3046412 w 3046412"/>
                <a:gd name="connsiteY2" fmla="*/ 1798638 h 1798638"/>
                <a:gd name="connsiteX0" fmla="*/ 0 w 3046412"/>
                <a:gd name="connsiteY0" fmla="*/ 0 h 1798638"/>
                <a:gd name="connsiteX1" fmla="*/ 1531937 w 3046412"/>
                <a:gd name="connsiteY1" fmla="*/ 635000 h 1798638"/>
                <a:gd name="connsiteX2" fmla="*/ 3046412 w 3046412"/>
                <a:gd name="connsiteY2" fmla="*/ 1798638 h 1798638"/>
                <a:gd name="connsiteX0" fmla="*/ 0 w 3046412"/>
                <a:gd name="connsiteY0" fmla="*/ 0 h 1798638"/>
                <a:gd name="connsiteX1" fmla="*/ 1531937 w 3046412"/>
                <a:gd name="connsiteY1" fmla="*/ 635000 h 1798638"/>
                <a:gd name="connsiteX2" fmla="*/ 3046412 w 3046412"/>
                <a:gd name="connsiteY2" fmla="*/ 1798638 h 1798638"/>
                <a:gd name="connsiteX0" fmla="*/ 0 w 3046412"/>
                <a:gd name="connsiteY0" fmla="*/ 0 h 1798638"/>
                <a:gd name="connsiteX1" fmla="*/ 1531937 w 3046412"/>
                <a:gd name="connsiteY1" fmla="*/ 635000 h 1798638"/>
                <a:gd name="connsiteX2" fmla="*/ 3046412 w 3046412"/>
                <a:gd name="connsiteY2" fmla="*/ 1798638 h 1798638"/>
                <a:gd name="connsiteX0" fmla="*/ 0 w 3046412"/>
                <a:gd name="connsiteY0" fmla="*/ 0 h 1798638"/>
                <a:gd name="connsiteX1" fmla="*/ 1531937 w 3046412"/>
                <a:gd name="connsiteY1" fmla="*/ 635000 h 1798638"/>
                <a:gd name="connsiteX2" fmla="*/ 3046412 w 3046412"/>
                <a:gd name="connsiteY2" fmla="*/ 1798638 h 1798638"/>
                <a:gd name="connsiteX0" fmla="*/ 0 w 3046412"/>
                <a:gd name="connsiteY0" fmla="*/ 0 h 1798638"/>
                <a:gd name="connsiteX1" fmla="*/ 1531937 w 3046412"/>
                <a:gd name="connsiteY1" fmla="*/ 635000 h 1798638"/>
                <a:gd name="connsiteX2" fmla="*/ 3046412 w 3046412"/>
                <a:gd name="connsiteY2" fmla="*/ 1798638 h 1798638"/>
                <a:gd name="connsiteX0" fmla="*/ 0 w 3046412"/>
                <a:gd name="connsiteY0" fmla="*/ 0 h 1798638"/>
                <a:gd name="connsiteX1" fmla="*/ 1531937 w 3046412"/>
                <a:gd name="connsiteY1" fmla="*/ 635000 h 1798638"/>
                <a:gd name="connsiteX2" fmla="*/ 3046412 w 3046412"/>
                <a:gd name="connsiteY2" fmla="*/ 1798638 h 1798638"/>
                <a:gd name="connsiteX0" fmla="*/ 0 w 3046412"/>
                <a:gd name="connsiteY0" fmla="*/ 0 h 1798638"/>
                <a:gd name="connsiteX1" fmla="*/ 1629718 w 3046412"/>
                <a:gd name="connsiteY1" fmla="*/ 626751 h 1798638"/>
                <a:gd name="connsiteX2" fmla="*/ 3046412 w 3046412"/>
                <a:gd name="connsiteY2" fmla="*/ 1798638 h 1798638"/>
                <a:gd name="connsiteX0" fmla="*/ 0 w 3046412"/>
                <a:gd name="connsiteY0" fmla="*/ 0 h 1798638"/>
                <a:gd name="connsiteX1" fmla="*/ 1629718 w 3046412"/>
                <a:gd name="connsiteY1" fmla="*/ 626751 h 1798638"/>
                <a:gd name="connsiteX2" fmla="*/ 3046412 w 3046412"/>
                <a:gd name="connsiteY2" fmla="*/ 1798638 h 1798638"/>
                <a:gd name="connsiteX0" fmla="*/ 0 w 3046412"/>
                <a:gd name="connsiteY0" fmla="*/ 0 h 1798638"/>
                <a:gd name="connsiteX1" fmla="*/ 1629718 w 3046412"/>
                <a:gd name="connsiteY1" fmla="*/ 626751 h 1798638"/>
                <a:gd name="connsiteX2" fmla="*/ 3046412 w 3046412"/>
                <a:gd name="connsiteY2" fmla="*/ 1798638 h 1798638"/>
                <a:gd name="connsiteX0" fmla="*/ 0 w 3046412"/>
                <a:gd name="connsiteY0" fmla="*/ 0 h 1798638"/>
                <a:gd name="connsiteX1" fmla="*/ 1629718 w 3046412"/>
                <a:gd name="connsiteY1" fmla="*/ 626751 h 1798638"/>
                <a:gd name="connsiteX2" fmla="*/ 3046412 w 3046412"/>
                <a:gd name="connsiteY2" fmla="*/ 1798638 h 1798638"/>
              </a:gdLst>
              <a:ahLst/>
              <a:cxnLst>
                <a:cxn ang="0">
                  <a:pos x="connsiteX0" y="connsiteY0"/>
                </a:cxn>
                <a:cxn ang="0">
                  <a:pos x="connsiteX1" y="connsiteY1"/>
                </a:cxn>
                <a:cxn ang="0">
                  <a:pos x="connsiteX2" y="connsiteY2"/>
                </a:cxn>
              </a:cxnLst>
              <a:rect l="l" t="t" r="r" b="b"/>
              <a:pathLst>
                <a:path w="3046412" h="1798638">
                  <a:moveTo>
                    <a:pt x="0" y="0"/>
                  </a:moveTo>
                  <a:cubicBezTo>
                    <a:pt x="574688" y="92541"/>
                    <a:pt x="1065165" y="306536"/>
                    <a:pt x="1629718" y="626751"/>
                  </a:cubicBezTo>
                  <a:cubicBezTo>
                    <a:pt x="2237786" y="971648"/>
                    <a:pt x="2555326" y="1294186"/>
                    <a:pt x="3046412" y="1798638"/>
                  </a:cubicBezTo>
                </a:path>
              </a:pathLst>
            </a:custGeom>
            <a:noFill/>
            <a:ln w="15875" cap="rnd">
              <a:solidFill>
                <a:schemeClr val="accent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5" name="Figura a mano libera: forma 34">
              <a:extLst>
                <a:ext uri="{FF2B5EF4-FFF2-40B4-BE49-F238E27FC236}">
                  <a16:creationId xmlns:a16="http://schemas.microsoft.com/office/drawing/2014/main" id="{53584C0A-702C-BF35-90DC-FDFE37568F9F}"/>
                </a:ext>
              </a:extLst>
            </p:cNvPr>
            <p:cNvSpPr/>
            <p:nvPr/>
          </p:nvSpPr>
          <p:spPr>
            <a:xfrm>
              <a:off x="3055938" y="3452189"/>
              <a:ext cx="1303337" cy="970586"/>
            </a:xfrm>
            <a:custGeom>
              <a:avLst/>
              <a:gdLst>
                <a:gd name="connsiteX0" fmla="*/ 0 w 3046412"/>
                <a:gd name="connsiteY0" fmla="*/ 0 h 1798638"/>
                <a:gd name="connsiteX1" fmla="*/ 1538287 w 3046412"/>
                <a:gd name="connsiteY1" fmla="*/ 635000 h 1798638"/>
                <a:gd name="connsiteX2" fmla="*/ 3046412 w 3046412"/>
                <a:gd name="connsiteY2" fmla="*/ 1798638 h 1798638"/>
                <a:gd name="connsiteX0" fmla="*/ 0 w 3046412"/>
                <a:gd name="connsiteY0" fmla="*/ 0 h 1798638"/>
                <a:gd name="connsiteX1" fmla="*/ 1538287 w 3046412"/>
                <a:gd name="connsiteY1" fmla="*/ 635000 h 1798638"/>
                <a:gd name="connsiteX2" fmla="*/ 3046412 w 3046412"/>
                <a:gd name="connsiteY2" fmla="*/ 1798638 h 1798638"/>
                <a:gd name="connsiteX0" fmla="*/ 0 w 3046412"/>
                <a:gd name="connsiteY0" fmla="*/ 0 h 1798638"/>
                <a:gd name="connsiteX1" fmla="*/ 1538287 w 3046412"/>
                <a:gd name="connsiteY1" fmla="*/ 635000 h 1798638"/>
                <a:gd name="connsiteX2" fmla="*/ 3046412 w 3046412"/>
                <a:gd name="connsiteY2" fmla="*/ 1798638 h 1798638"/>
                <a:gd name="connsiteX0" fmla="*/ 0 w 3046412"/>
                <a:gd name="connsiteY0" fmla="*/ 0 h 1798638"/>
                <a:gd name="connsiteX1" fmla="*/ 1538287 w 3046412"/>
                <a:gd name="connsiteY1" fmla="*/ 635000 h 1798638"/>
                <a:gd name="connsiteX2" fmla="*/ 3046412 w 3046412"/>
                <a:gd name="connsiteY2" fmla="*/ 1798638 h 1798638"/>
                <a:gd name="connsiteX0" fmla="*/ 0 w 3046412"/>
                <a:gd name="connsiteY0" fmla="*/ 0 h 1798638"/>
                <a:gd name="connsiteX1" fmla="*/ 1531937 w 3046412"/>
                <a:gd name="connsiteY1" fmla="*/ 635000 h 1798638"/>
                <a:gd name="connsiteX2" fmla="*/ 3046412 w 3046412"/>
                <a:gd name="connsiteY2" fmla="*/ 1798638 h 1798638"/>
                <a:gd name="connsiteX0" fmla="*/ 0 w 3046412"/>
                <a:gd name="connsiteY0" fmla="*/ 0 h 1798638"/>
                <a:gd name="connsiteX1" fmla="*/ 1531937 w 3046412"/>
                <a:gd name="connsiteY1" fmla="*/ 635000 h 1798638"/>
                <a:gd name="connsiteX2" fmla="*/ 3046412 w 3046412"/>
                <a:gd name="connsiteY2" fmla="*/ 1798638 h 1798638"/>
                <a:gd name="connsiteX0" fmla="*/ 0 w 3046412"/>
                <a:gd name="connsiteY0" fmla="*/ 0 h 1798638"/>
                <a:gd name="connsiteX1" fmla="*/ 1531937 w 3046412"/>
                <a:gd name="connsiteY1" fmla="*/ 635000 h 1798638"/>
                <a:gd name="connsiteX2" fmla="*/ 3046412 w 3046412"/>
                <a:gd name="connsiteY2" fmla="*/ 1798638 h 1798638"/>
                <a:gd name="connsiteX0" fmla="*/ 0 w 3046412"/>
                <a:gd name="connsiteY0" fmla="*/ 0 h 1798638"/>
                <a:gd name="connsiteX1" fmla="*/ 1531937 w 3046412"/>
                <a:gd name="connsiteY1" fmla="*/ 635000 h 1798638"/>
                <a:gd name="connsiteX2" fmla="*/ 3046412 w 3046412"/>
                <a:gd name="connsiteY2" fmla="*/ 1798638 h 1798638"/>
                <a:gd name="connsiteX0" fmla="*/ 0 w 3046412"/>
                <a:gd name="connsiteY0" fmla="*/ 0 h 1798638"/>
                <a:gd name="connsiteX1" fmla="*/ 1531937 w 3046412"/>
                <a:gd name="connsiteY1" fmla="*/ 635000 h 1798638"/>
                <a:gd name="connsiteX2" fmla="*/ 3046412 w 3046412"/>
                <a:gd name="connsiteY2" fmla="*/ 1798638 h 1798638"/>
                <a:gd name="connsiteX0" fmla="*/ 0 w 3046412"/>
                <a:gd name="connsiteY0" fmla="*/ 0 h 1798638"/>
                <a:gd name="connsiteX1" fmla="*/ 1531937 w 3046412"/>
                <a:gd name="connsiteY1" fmla="*/ 635000 h 1798638"/>
                <a:gd name="connsiteX2" fmla="*/ 3046412 w 3046412"/>
                <a:gd name="connsiteY2" fmla="*/ 1798638 h 1798638"/>
                <a:gd name="connsiteX0" fmla="*/ 0 w 3046412"/>
                <a:gd name="connsiteY0" fmla="*/ 0 h 1798638"/>
                <a:gd name="connsiteX1" fmla="*/ 1531937 w 3046412"/>
                <a:gd name="connsiteY1" fmla="*/ 635000 h 1798638"/>
                <a:gd name="connsiteX2" fmla="*/ 3046412 w 3046412"/>
                <a:gd name="connsiteY2" fmla="*/ 1798638 h 1798638"/>
                <a:gd name="connsiteX0" fmla="*/ 0 w 3046412"/>
                <a:gd name="connsiteY0" fmla="*/ 0 h 1798638"/>
                <a:gd name="connsiteX1" fmla="*/ 1629718 w 3046412"/>
                <a:gd name="connsiteY1" fmla="*/ 626751 h 1798638"/>
                <a:gd name="connsiteX2" fmla="*/ 3046412 w 3046412"/>
                <a:gd name="connsiteY2" fmla="*/ 1798638 h 1798638"/>
                <a:gd name="connsiteX0" fmla="*/ 0 w 3046412"/>
                <a:gd name="connsiteY0" fmla="*/ 0 h 1798638"/>
                <a:gd name="connsiteX1" fmla="*/ 1629718 w 3046412"/>
                <a:gd name="connsiteY1" fmla="*/ 626751 h 1798638"/>
                <a:gd name="connsiteX2" fmla="*/ 3046412 w 3046412"/>
                <a:gd name="connsiteY2" fmla="*/ 1798638 h 1798638"/>
                <a:gd name="connsiteX0" fmla="*/ 0 w 3046412"/>
                <a:gd name="connsiteY0" fmla="*/ 0 h 1798638"/>
                <a:gd name="connsiteX1" fmla="*/ 1629718 w 3046412"/>
                <a:gd name="connsiteY1" fmla="*/ 626751 h 1798638"/>
                <a:gd name="connsiteX2" fmla="*/ 3046412 w 3046412"/>
                <a:gd name="connsiteY2" fmla="*/ 1798638 h 1798638"/>
                <a:gd name="connsiteX0" fmla="*/ 0 w 3046412"/>
                <a:gd name="connsiteY0" fmla="*/ 0 h 1798638"/>
                <a:gd name="connsiteX1" fmla="*/ 1629718 w 3046412"/>
                <a:gd name="connsiteY1" fmla="*/ 626751 h 1798638"/>
                <a:gd name="connsiteX2" fmla="*/ 3046412 w 3046412"/>
                <a:gd name="connsiteY2" fmla="*/ 1798638 h 1798638"/>
              </a:gdLst>
              <a:ahLst/>
              <a:cxnLst>
                <a:cxn ang="0">
                  <a:pos x="connsiteX0" y="connsiteY0"/>
                </a:cxn>
                <a:cxn ang="0">
                  <a:pos x="connsiteX1" y="connsiteY1"/>
                </a:cxn>
                <a:cxn ang="0">
                  <a:pos x="connsiteX2" y="connsiteY2"/>
                </a:cxn>
              </a:cxnLst>
              <a:rect l="l" t="t" r="r" b="b"/>
              <a:pathLst>
                <a:path w="3046412" h="1798638">
                  <a:moveTo>
                    <a:pt x="0" y="0"/>
                  </a:moveTo>
                  <a:cubicBezTo>
                    <a:pt x="574688" y="92541"/>
                    <a:pt x="1065165" y="306536"/>
                    <a:pt x="1629718" y="626751"/>
                  </a:cubicBezTo>
                  <a:cubicBezTo>
                    <a:pt x="2237786" y="971648"/>
                    <a:pt x="2555326" y="1294186"/>
                    <a:pt x="3046412" y="1798638"/>
                  </a:cubicBezTo>
                </a:path>
              </a:pathLst>
            </a:custGeom>
            <a:noFill/>
            <a:ln w="15875" cap="rnd">
              <a:solidFill>
                <a:schemeClr val="tx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25" name="LEGENDA">
            <a:extLst>
              <a:ext uri="{FF2B5EF4-FFF2-40B4-BE49-F238E27FC236}">
                <a16:creationId xmlns:a16="http://schemas.microsoft.com/office/drawing/2014/main" id="{4CD41D20-9F6C-E7AC-ACE1-8787F172B9D6}"/>
              </a:ext>
            </a:extLst>
          </p:cNvPr>
          <p:cNvGrpSpPr/>
          <p:nvPr/>
        </p:nvGrpSpPr>
        <p:grpSpPr>
          <a:xfrm>
            <a:off x="695248" y="5899101"/>
            <a:ext cx="5125793" cy="108000"/>
            <a:chOff x="695248" y="5899101"/>
            <a:chExt cx="5125793" cy="108000"/>
          </a:xfrm>
        </p:grpSpPr>
        <p:sp>
          <p:nvSpPr>
            <p:cNvPr id="13" name="TextBox 12">
              <a:extLst>
                <a:ext uri="{FF2B5EF4-FFF2-40B4-BE49-F238E27FC236}">
                  <a16:creationId xmlns:a16="http://schemas.microsoft.com/office/drawing/2014/main" id="{18AEA5CE-F463-F92D-61C3-B1FB3D1AFBCB}"/>
                </a:ext>
              </a:extLst>
            </p:cNvPr>
            <p:cNvSpPr txBox="1">
              <a:spLocks noChangeAspect="1"/>
            </p:cNvSpPr>
            <p:nvPr/>
          </p:nvSpPr>
          <p:spPr>
            <a:xfrm>
              <a:off x="695248" y="5899101"/>
              <a:ext cx="108000" cy="108000"/>
            </a:xfrm>
            <a:prstGeom prst="rect">
              <a:avLst/>
            </a:prstGeom>
            <a:solidFill>
              <a:schemeClr val="bg2"/>
            </a:solidFill>
          </p:spPr>
          <p:txBody>
            <a:bodyPr wrap="none" lIns="216000" tIns="0" rIns="0" bIns="0">
              <a:noAutofit/>
            </a:bodyPr>
            <a:lstStyle/>
            <a:p>
              <a:pPr>
                <a:lnSpc>
                  <a:spcPct val="80000"/>
                </a:lnSpc>
              </a:pPr>
              <a:r>
                <a:rPr lang="en-GB" sz="1200" dirty="0">
                  <a:solidFill>
                    <a:schemeClr val="accent6"/>
                  </a:solidFill>
                </a:rPr>
                <a:t>High</a:t>
              </a:r>
            </a:p>
          </p:txBody>
        </p:sp>
        <p:sp>
          <p:nvSpPr>
            <p:cNvPr id="14" name="TextBox 13">
              <a:extLst>
                <a:ext uri="{FF2B5EF4-FFF2-40B4-BE49-F238E27FC236}">
                  <a16:creationId xmlns:a16="http://schemas.microsoft.com/office/drawing/2014/main" id="{DB0E2F68-BBCA-5693-DFC7-4CA199BFC6B3}"/>
                </a:ext>
              </a:extLst>
            </p:cNvPr>
            <p:cNvSpPr txBox="1">
              <a:spLocks noChangeAspect="1"/>
            </p:cNvSpPr>
            <p:nvPr/>
          </p:nvSpPr>
          <p:spPr>
            <a:xfrm>
              <a:off x="1314010" y="5899101"/>
              <a:ext cx="108000" cy="108000"/>
            </a:xfrm>
            <a:prstGeom prst="rect">
              <a:avLst/>
            </a:prstGeom>
            <a:solidFill>
              <a:schemeClr val="accent3"/>
            </a:solidFill>
          </p:spPr>
          <p:txBody>
            <a:bodyPr wrap="none" lIns="216000" tIns="0" rIns="0" bIns="0">
              <a:noAutofit/>
            </a:bodyPr>
            <a:lstStyle/>
            <a:p>
              <a:pPr>
                <a:lnSpc>
                  <a:spcPct val="80000"/>
                </a:lnSpc>
              </a:pPr>
              <a:r>
                <a:rPr lang="en-GB" sz="1200" dirty="0">
                  <a:solidFill>
                    <a:schemeClr val="accent6"/>
                  </a:solidFill>
                </a:rPr>
                <a:t>Average</a:t>
              </a:r>
            </a:p>
          </p:txBody>
        </p:sp>
        <p:sp>
          <p:nvSpPr>
            <p:cNvPr id="15" name="TextBox 13">
              <a:extLst>
                <a:ext uri="{FF2B5EF4-FFF2-40B4-BE49-F238E27FC236}">
                  <a16:creationId xmlns:a16="http://schemas.microsoft.com/office/drawing/2014/main" id="{407A11C7-0A2C-9655-115F-B34460661990}"/>
                </a:ext>
              </a:extLst>
            </p:cNvPr>
            <p:cNvSpPr txBox="1">
              <a:spLocks noChangeAspect="1"/>
            </p:cNvSpPr>
            <p:nvPr/>
          </p:nvSpPr>
          <p:spPr>
            <a:xfrm>
              <a:off x="2159412" y="5899101"/>
              <a:ext cx="108000" cy="108000"/>
            </a:xfrm>
            <a:prstGeom prst="rect">
              <a:avLst/>
            </a:prstGeom>
            <a:solidFill>
              <a:srgbClr val="FFC000"/>
            </a:solidFill>
          </p:spPr>
          <p:txBody>
            <a:bodyPr wrap="none" lIns="216000" tIns="0" rIns="0" bIns="0">
              <a:noAutofit/>
            </a:bodyPr>
            <a:lstStyle/>
            <a:p>
              <a:pPr>
                <a:lnSpc>
                  <a:spcPct val="80000"/>
                </a:lnSpc>
              </a:pPr>
              <a:r>
                <a:rPr lang="en-GB" sz="1200" dirty="0">
                  <a:solidFill>
                    <a:schemeClr val="accent6"/>
                  </a:solidFill>
                </a:rPr>
                <a:t>Low</a:t>
              </a:r>
            </a:p>
          </p:txBody>
        </p:sp>
        <p:sp>
          <p:nvSpPr>
            <p:cNvPr id="16" name="TextBox 12">
              <a:extLst>
                <a:ext uri="{FF2B5EF4-FFF2-40B4-BE49-F238E27FC236}">
                  <a16:creationId xmlns:a16="http://schemas.microsoft.com/office/drawing/2014/main" id="{3D952905-7339-3DD7-1EC4-CDE756D7DA13}"/>
                </a:ext>
              </a:extLst>
            </p:cNvPr>
            <p:cNvSpPr txBox="1">
              <a:spLocks noChangeAspect="1"/>
            </p:cNvSpPr>
            <p:nvPr/>
          </p:nvSpPr>
          <p:spPr>
            <a:xfrm>
              <a:off x="2775432" y="5899101"/>
              <a:ext cx="108000" cy="108000"/>
            </a:xfrm>
            <a:prstGeom prst="rect">
              <a:avLst/>
            </a:prstGeom>
            <a:noFill/>
          </p:spPr>
          <p:txBody>
            <a:bodyPr wrap="none" lIns="216000" tIns="0" rIns="0" bIns="0">
              <a:noAutofit/>
            </a:bodyPr>
            <a:lstStyle/>
            <a:p>
              <a:pPr>
                <a:lnSpc>
                  <a:spcPct val="80000"/>
                </a:lnSpc>
              </a:pPr>
              <a:r>
                <a:rPr lang="en-GB" sz="1200" dirty="0">
                  <a:solidFill>
                    <a:schemeClr val="accent6"/>
                  </a:solidFill>
                </a:rPr>
                <a:t>Catch-up</a:t>
              </a:r>
            </a:p>
          </p:txBody>
        </p:sp>
        <p:sp>
          <p:nvSpPr>
            <p:cNvPr id="17" name="TextBox 13">
              <a:extLst>
                <a:ext uri="{FF2B5EF4-FFF2-40B4-BE49-F238E27FC236}">
                  <a16:creationId xmlns:a16="http://schemas.microsoft.com/office/drawing/2014/main" id="{40A051FA-E0D6-15EF-FDC2-AEDA4362E89E}"/>
                </a:ext>
              </a:extLst>
            </p:cNvPr>
            <p:cNvSpPr txBox="1">
              <a:spLocks noChangeAspect="1"/>
            </p:cNvSpPr>
            <p:nvPr/>
          </p:nvSpPr>
          <p:spPr>
            <a:xfrm>
              <a:off x="3703538" y="5899101"/>
              <a:ext cx="108000" cy="108000"/>
            </a:xfrm>
            <a:prstGeom prst="rect">
              <a:avLst/>
            </a:prstGeom>
            <a:noFill/>
          </p:spPr>
          <p:txBody>
            <a:bodyPr wrap="none" lIns="216000" tIns="0" rIns="0" bIns="0">
              <a:noAutofit/>
            </a:bodyPr>
            <a:lstStyle/>
            <a:p>
              <a:pPr>
                <a:lnSpc>
                  <a:spcPct val="80000"/>
                </a:lnSpc>
              </a:pPr>
              <a:r>
                <a:rPr lang="en-GB" sz="1200" dirty="0">
                  <a:solidFill>
                    <a:schemeClr val="accent6"/>
                  </a:solidFill>
                </a:rPr>
                <a:t>Growth</a:t>
              </a:r>
              <a:br>
                <a:rPr lang="en-GB" sz="1200" dirty="0">
                  <a:solidFill>
                    <a:schemeClr val="accent6"/>
                  </a:solidFill>
                </a:rPr>
              </a:br>
              <a:r>
                <a:rPr lang="en-GB" sz="1200" dirty="0">
                  <a:solidFill>
                    <a:schemeClr val="accent6"/>
                  </a:solidFill>
                </a:rPr>
                <a:t>failure</a:t>
              </a:r>
            </a:p>
          </p:txBody>
        </p:sp>
        <p:sp>
          <p:nvSpPr>
            <p:cNvPr id="18" name="TextBox 13">
              <a:extLst>
                <a:ext uri="{FF2B5EF4-FFF2-40B4-BE49-F238E27FC236}">
                  <a16:creationId xmlns:a16="http://schemas.microsoft.com/office/drawing/2014/main" id="{D6612FD7-DFA7-F283-C1A2-86A248B168D4}"/>
                </a:ext>
              </a:extLst>
            </p:cNvPr>
            <p:cNvSpPr txBox="1">
              <a:spLocks noChangeAspect="1"/>
            </p:cNvSpPr>
            <p:nvPr/>
          </p:nvSpPr>
          <p:spPr>
            <a:xfrm>
              <a:off x="4557621" y="5899101"/>
              <a:ext cx="108000" cy="108000"/>
            </a:xfrm>
            <a:prstGeom prst="rect">
              <a:avLst/>
            </a:prstGeom>
            <a:noFill/>
          </p:spPr>
          <p:txBody>
            <a:bodyPr wrap="none" lIns="216000" tIns="0" rIns="0" bIns="0">
              <a:noAutofit/>
            </a:bodyPr>
            <a:lstStyle/>
            <a:p>
              <a:pPr>
                <a:lnSpc>
                  <a:spcPct val="80000"/>
                </a:lnSpc>
              </a:pPr>
              <a:r>
                <a:rPr lang="en-GB" sz="1200" dirty="0">
                  <a:solidFill>
                    <a:schemeClr val="accent6"/>
                  </a:solidFill>
                </a:rPr>
                <a:t>Accelerated</a:t>
              </a:r>
              <a:br>
                <a:rPr lang="en-GB" sz="1200" dirty="0">
                  <a:solidFill>
                    <a:schemeClr val="accent6"/>
                  </a:solidFill>
                </a:rPr>
              </a:br>
              <a:r>
                <a:rPr lang="en-GB" sz="1200" dirty="0">
                  <a:solidFill>
                    <a:schemeClr val="accent6"/>
                  </a:solidFill>
                </a:rPr>
                <a:t>decline</a:t>
              </a:r>
            </a:p>
          </p:txBody>
        </p:sp>
        <p:sp>
          <p:nvSpPr>
            <p:cNvPr id="19" name="TextBox 13">
              <a:extLst>
                <a:ext uri="{FF2B5EF4-FFF2-40B4-BE49-F238E27FC236}">
                  <a16:creationId xmlns:a16="http://schemas.microsoft.com/office/drawing/2014/main" id="{E827F51B-9240-DE25-66C0-8F45D39A7D7C}"/>
                </a:ext>
              </a:extLst>
            </p:cNvPr>
            <p:cNvSpPr txBox="1">
              <a:spLocks noChangeAspect="1"/>
            </p:cNvSpPr>
            <p:nvPr/>
          </p:nvSpPr>
          <p:spPr>
            <a:xfrm>
              <a:off x="5674578" y="5899101"/>
              <a:ext cx="108000" cy="108000"/>
            </a:xfrm>
            <a:prstGeom prst="rect">
              <a:avLst/>
            </a:prstGeom>
            <a:noFill/>
          </p:spPr>
          <p:txBody>
            <a:bodyPr wrap="none" lIns="216000" tIns="0" rIns="0" bIns="0">
              <a:noAutofit/>
            </a:bodyPr>
            <a:lstStyle/>
            <a:p>
              <a:pPr>
                <a:lnSpc>
                  <a:spcPct val="80000"/>
                </a:lnSpc>
              </a:pPr>
              <a:r>
                <a:rPr lang="en-GB" sz="1200" dirty="0">
                  <a:solidFill>
                    <a:schemeClr val="accent6"/>
                  </a:solidFill>
                </a:rPr>
                <a:t>Below average</a:t>
              </a:r>
              <a:br>
                <a:rPr lang="en-GB" sz="1200" dirty="0">
                  <a:solidFill>
                    <a:schemeClr val="accent6"/>
                  </a:solidFill>
                </a:rPr>
              </a:br>
              <a:r>
                <a:rPr lang="en-GB" sz="1200" dirty="0">
                  <a:solidFill>
                    <a:schemeClr val="accent6"/>
                  </a:solidFill>
                </a:rPr>
                <a:t>plus accelerated decline</a:t>
              </a:r>
            </a:p>
          </p:txBody>
        </p:sp>
        <p:cxnSp>
          <p:nvCxnSpPr>
            <p:cNvPr id="21" name="Connettore diritto 20">
              <a:extLst>
                <a:ext uri="{FF2B5EF4-FFF2-40B4-BE49-F238E27FC236}">
                  <a16:creationId xmlns:a16="http://schemas.microsoft.com/office/drawing/2014/main" id="{23F99A3D-D676-1C47-19DE-1D7779875DBE}"/>
                </a:ext>
              </a:extLst>
            </p:cNvPr>
            <p:cNvCxnSpPr/>
            <p:nvPr/>
          </p:nvCxnSpPr>
          <p:spPr>
            <a:xfrm>
              <a:off x="2694008" y="5963857"/>
              <a:ext cx="216000" cy="0"/>
            </a:xfrm>
            <a:prstGeom prst="line">
              <a:avLst/>
            </a:prstGeom>
            <a:ln cap="rnd">
              <a:solidFill>
                <a:schemeClr val="accent3">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22" name="Connettore diritto 21">
              <a:extLst>
                <a:ext uri="{FF2B5EF4-FFF2-40B4-BE49-F238E27FC236}">
                  <a16:creationId xmlns:a16="http://schemas.microsoft.com/office/drawing/2014/main" id="{CC0C11B3-C0B5-29E6-9898-8550A8294EAA}"/>
                </a:ext>
              </a:extLst>
            </p:cNvPr>
            <p:cNvCxnSpPr/>
            <p:nvPr/>
          </p:nvCxnSpPr>
          <p:spPr>
            <a:xfrm>
              <a:off x="3628664" y="5963857"/>
              <a:ext cx="216000" cy="0"/>
            </a:xfrm>
            <a:prstGeom prst="line">
              <a:avLst/>
            </a:prstGeom>
            <a:ln cap="rnd">
              <a:solidFill>
                <a:schemeClr val="accent2">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23" name="Connettore diritto 22">
              <a:extLst>
                <a:ext uri="{FF2B5EF4-FFF2-40B4-BE49-F238E27FC236}">
                  <a16:creationId xmlns:a16="http://schemas.microsoft.com/office/drawing/2014/main" id="{77D8F093-26AC-BA22-2E17-D11232815A0A}"/>
                </a:ext>
              </a:extLst>
            </p:cNvPr>
            <p:cNvCxnSpPr/>
            <p:nvPr/>
          </p:nvCxnSpPr>
          <p:spPr>
            <a:xfrm>
              <a:off x="4473616" y="5963857"/>
              <a:ext cx="216000" cy="0"/>
            </a:xfrm>
            <a:prstGeom prst="line">
              <a:avLst/>
            </a:prstGeom>
            <a:ln cap="rnd">
              <a:solidFill>
                <a:schemeClr val="accent2"/>
              </a:solidFill>
              <a:prstDash val="sysDash"/>
            </a:ln>
          </p:spPr>
          <p:style>
            <a:lnRef idx="2">
              <a:schemeClr val="accent1"/>
            </a:lnRef>
            <a:fillRef idx="0">
              <a:schemeClr val="accent1"/>
            </a:fillRef>
            <a:effectRef idx="1">
              <a:schemeClr val="accent1"/>
            </a:effectRef>
            <a:fontRef idx="minor">
              <a:schemeClr val="tx1"/>
            </a:fontRef>
          </p:style>
        </p:cxnSp>
        <p:cxnSp>
          <p:nvCxnSpPr>
            <p:cNvPr id="24" name="Connettore diritto 23">
              <a:extLst>
                <a:ext uri="{FF2B5EF4-FFF2-40B4-BE49-F238E27FC236}">
                  <a16:creationId xmlns:a16="http://schemas.microsoft.com/office/drawing/2014/main" id="{7C617548-9933-505D-2DE7-B1DFA81DDD2F}"/>
                </a:ext>
              </a:extLst>
            </p:cNvPr>
            <p:cNvCxnSpPr/>
            <p:nvPr/>
          </p:nvCxnSpPr>
          <p:spPr>
            <a:xfrm>
              <a:off x="5605041" y="5963857"/>
              <a:ext cx="216000" cy="0"/>
            </a:xfrm>
            <a:prstGeom prst="line">
              <a:avLst/>
            </a:prstGeom>
            <a:ln cap="rnd">
              <a:solidFill>
                <a:schemeClr val="tx2"/>
              </a:solidFill>
              <a:prstDash val="sysDash"/>
            </a:ln>
          </p:spPr>
          <p:style>
            <a:lnRef idx="2">
              <a:schemeClr val="accent1"/>
            </a:lnRef>
            <a:fillRef idx="0">
              <a:schemeClr val="accent1"/>
            </a:fillRef>
            <a:effectRef idx="1">
              <a:schemeClr val="accent1"/>
            </a:effectRef>
            <a:fontRef idx="minor">
              <a:schemeClr val="tx1"/>
            </a:fontRef>
          </p:style>
        </p:cxnSp>
      </p:grpSp>
      <p:grpSp>
        <p:nvGrpSpPr>
          <p:cNvPr id="44" name="Gruppo 43">
            <a:extLst>
              <a:ext uri="{FF2B5EF4-FFF2-40B4-BE49-F238E27FC236}">
                <a16:creationId xmlns:a16="http://schemas.microsoft.com/office/drawing/2014/main" id="{6BDF92B3-1EB7-FC91-CF2E-CE8403708E3F}"/>
              </a:ext>
            </a:extLst>
          </p:cNvPr>
          <p:cNvGrpSpPr/>
          <p:nvPr/>
        </p:nvGrpSpPr>
        <p:grpSpPr>
          <a:xfrm>
            <a:off x="1400748" y="2086775"/>
            <a:ext cx="5055615" cy="445602"/>
            <a:chOff x="1400748" y="2086775"/>
            <a:chExt cx="5055615" cy="445602"/>
          </a:xfrm>
        </p:grpSpPr>
        <p:sp>
          <p:nvSpPr>
            <p:cNvPr id="40" name="CasellaDiTesto 39">
              <a:extLst>
                <a:ext uri="{FF2B5EF4-FFF2-40B4-BE49-F238E27FC236}">
                  <a16:creationId xmlns:a16="http://schemas.microsoft.com/office/drawing/2014/main" id="{8AFC5D20-CA27-0DAC-28C1-8C6101CA04C9}"/>
                </a:ext>
              </a:extLst>
            </p:cNvPr>
            <p:cNvSpPr txBox="1"/>
            <p:nvPr/>
          </p:nvSpPr>
          <p:spPr>
            <a:xfrm>
              <a:off x="1400748" y="2271871"/>
              <a:ext cx="636393" cy="260506"/>
            </a:xfrm>
            <a:prstGeom prst="rect">
              <a:avLst/>
            </a:prstGeom>
            <a:noFill/>
          </p:spPr>
          <p:txBody>
            <a:bodyPr wrap="none" lIns="0" tIns="0" rIns="0" bIns="108000" rtlCol="0" anchor="b" anchorCtr="0">
              <a:spAutoFit/>
            </a:bodyPr>
            <a:lstStyle/>
            <a:p>
              <a:pPr algn="ctr">
                <a:lnSpc>
                  <a:spcPct val="80000"/>
                </a:lnSpc>
              </a:pPr>
              <a:r>
                <a:rPr lang="en-US" sz="1200" dirty="0">
                  <a:solidFill>
                    <a:schemeClr val="accent6"/>
                  </a:solidFill>
                </a:rPr>
                <a:t>Childhood</a:t>
              </a:r>
              <a:endParaRPr lang="it-IT" sz="1200" dirty="0">
                <a:solidFill>
                  <a:schemeClr val="accent6"/>
                </a:solidFill>
              </a:endParaRPr>
            </a:p>
          </p:txBody>
        </p:sp>
        <p:sp>
          <p:nvSpPr>
            <p:cNvPr id="41" name="CasellaDiTesto 40">
              <a:extLst>
                <a:ext uri="{FF2B5EF4-FFF2-40B4-BE49-F238E27FC236}">
                  <a16:creationId xmlns:a16="http://schemas.microsoft.com/office/drawing/2014/main" id="{0A193DF8-8F68-4311-6184-020B20F511F8}"/>
                </a:ext>
              </a:extLst>
            </p:cNvPr>
            <p:cNvSpPr txBox="1"/>
            <p:nvPr/>
          </p:nvSpPr>
          <p:spPr>
            <a:xfrm>
              <a:off x="1850811" y="2086775"/>
              <a:ext cx="790281" cy="260506"/>
            </a:xfrm>
            <a:prstGeom prst="rect">
              <a:avLst/>
            </a:prstGeom>
            <a:noFill/>
          </p:spPr>
          <p:txBody>
            <a:bodyPr wrap="none" lIns="0" tIns="0" rIns="0" bIns="108000" rtlCol="0" anchor="b" anchorCtr="0">
              <a:spAutoFit/>
            </a:bodyPr>
            <a:lstStyle/>
            <a:p>
              <a:pPr algn="ctr">
                <a:lnSpc>
                  <a:spcPct val="80000"/>
                </a:lnSpc>
              </a:pPr>
              <a:r>
                <a:rPr lang="en-US" sz="1200" dirty="0">
                  <a:solidFill>
                    <a:schemeClr val="accent6"/>
                  </a:solidFill>
                </a:rPr>
                <a:t>Adolescence</a:t>
              </a:r>
              <a:endParaRPr lang="it-IT" sz="1200" dirty="0">
                <a:solidFill>
                  <a:schemeClr val="accent6"/>
                </a:solidFill>
              </a:endParaRPr>
            </a:p>
          </p:txBody>
        </p:sp>
        <p:sp>
          <p:nvSpPr>
            <p:cNvPr id="42" name="CasellaDiTesto 41">
              <a:extLst>
                <a:ext uri="{FF2B5EF4-FFF2-40B4-BE49-F238E27FC236}">
                  <a16:creationId xmlns:a16="http://schemas.microsoft.com/office/drawing/2014/main" id="{CD2582E8-A31C-6F2A-7037-99FB85CA2D81}"/>
                </a:ext>
              </a:extLst>
            </p:cNvPr>
            <p:cNvSpPr txBox="1"/>
            <p:nvPr/>
          </p:nvSpPr>
          <p:spPr>
            <a:xfrm>
              <a:off x="2484693" y="2271871"/>
              <a:ext cx="1270274" cy="260506"/>
            </a:xfrm>
            <a:prstGeom prst="rect">
              <a:avLst/>
            </a:prstGeom>
            <a:noFill/>
          </p:spPr>
          <p:txBody>
            <a:bodyPr wrap="square" lIns="0" tIns="0" rIns="0" bIns="108000" rtlCol="0" anchor="b" anchorCtr="0">
              <a:spAutoFit/>
            </a:bodyPr>
            <a:lstStyle/>
            <a:p>
              <a:pPr algn="ctr">
                <a:lnSpc>
                  <a:spcPct val="80000"/>
                </a:lnSpc>
              </a:pPr>
              <a:r>
                <a:rPr lang="en-US" sz="1200" dirty="0">
                  <a:solidFill>
                    <a:schemeClr val="accent6"/>
                  </a:solidFill>
                </a:rPr>
                <a:t>Adulthood</a:t>
              </a:r>
              <a:endParaRPr lang="it-IT" sz="1200" dirty="0">
                <a:solidFill>
                  <a:schemeClr val="accent6"/>
                </a:solidFill>
              </a:endParaRPr>
            </a:p>
          </p:txBody>
        </p:sp>
        <p:sp>
          <p:nvSpPr>
            <p:cNvPr id="43" name="CasellaDiTesto 42">
              <a:extLst>
                <a:ext uri="{FF2B5EF4-FFF2-40B4-BE49-F238E27FC236}">
                  <a16:creationId xmlns:a16="http://schemas.microsoft.com/office/drawing/2014/main" id="{6DEC6517-9022-3BD9-34DE-FEABA602D3C5}"/>
                </a:ext>
              </a:extLst>
            </p:cNvPr>
            <p:cNvSpPr txBox="1"/>
            <p:nvPr/>
          </p:nvSpPr>
          <p:spPr>
            <a:xfrm>
              <a:off x="3751993" y="2271871"/>
              <a:ext cx="2704370" cy="260506"/>
            </a:xfrm>
            <a:prstGeom prst="rect">
              <a:avLst/>
            </a:prstGeom>
            <a:noFill/>
          </p:spPr>
          <p:txBody>
            <a:bodyPr wrap="square" lIns="0" tIns="0" rIns="0" bIns="108000" rtlCol="0" anchor="b" anchorCtr="0">
              <a:spAutoFit/>
            </a:bodyPr>
            <a:lstStyle/>
            <a:p>
              <a:pPr algn="ctr">
                <a:lnSpc>
                  <a:spcPct val="80000"/>
                </a:lnSpc>
              </a:pPr>
              <a:r>
                <a:rPr lang="en-US" sz="1200" dirty="0">
                  <a:solidFill>
                    <a:schemeClr val="accent6"/>
                  </a:solidFill>
                </a:rPr>
                <a:t>Aging</a:t>
              </a:r>
              <a:endParaRPr lang="it-IT" sz="1200" dirty="0">
                <a:solidFill>
                  <a:schemeClr val="accent6"/>
                </a:solidFill>
              </a:endParaRPr>
            </a:p>
          </p:txBody>
        </p:sp>
      </p:grpSp>
      <p:sp>
        <p:nvSpPr>
          <p:cNvPr id="27" name="CasellaDiTesto 26">
            <a:extLst>
              <a:ext uri="{FF2B5EF4-FFF2-40B4-BE49-F238E27FC236}">
                <a16:creationId xmlns:a16="http://schemas.microsoft.com/office/drawing/2014/main" id="{0434DE9F-A486-1DB8-246E-D586440350F6}"/>
              </a:ext>
            </a:extLst>
          </p:cNvPr>
          <p:cNvSpPr txBox="1"/>
          <p:nvPr/>
        </p:nvSpPr>
        <p:spPr>
          <a:xfrm rot="16200000">
            <a:off x="-561078" y="3645364"/>
            <a:ext cx="2520952" cy="288000"/>
          </a:xfrm>
          <a:prstGeom prst="rect">
            <a:avLst/>
          </a:prstGeom>
          <a:noFill/>
        </p:spPr>
        <p:txBody>
          <a:bodyPr wrap="none" lIns="0" tIns="0" rIns="0" bIns="0" rtlCol="0" anchor="ctr" anchorCtr="0">
            <a:noAutofit/>
          </a:bodyPr>
          <a:lstStyle/>
          <a:p>
            <a:pPr algn="ctr">
              <a:lnSpc>
                <a:spcPct val="80000"/>
              </a:lnSpc>
            </a:pPr>
            <a:r>
              <a:rPr lang="en-GB" sz="1400" b="1" dirty="0">
                <a:solidFill>
                  <a:schemeClr val="accent6"/>
                </a:solidFill>
              </a:rPr>
              <a:t>Lung-function trajectories</a:t>
            </a:r>
            <a:r>
              <a:rPr lang="en-GB" sz="1400" dirty="0">
                <a:solidFill>
                  <a:schemeClr val="accent6"/>
                </a:solidFill>
              </a:rPr>
              <a:t> (%)</a:t>
            </a:r>
          </a:p>
        </p:txBody>
      </p:sp>
      <p:sp>
        <p:nvSpPr>
          <p:cNvPr id="28" name="CasellaDiTesto 27">
            <a:extLst>
              <a:ext uri="{FF2B5EF4-FFF2-40B4-BE49-F238E27FC236}">
                <a16:creationId xmlns:a16="http://schemas.microsoft.com/office/drawing/2014/main" id="{C9A47677-3E7C-AEF0-3600-603738DD19DF}"/>
              </a:ext>
            </a:extLst>
          </p:cNvPr>
          <p:cNvSpPr txBox="1"/>
          <p:nvPr/>
        </p:nvSpPr>
        <p:spPr>
          <a:xfrm>
            <a:off x="1416050" y="5508000"/>
            <a:ext cx="5040313" cy="216000"/>
          </a:xfrm>
          <a:prstGeom prst="rect">
            <a:avLst/>
          </a:prstGeom>
          <a:noFill/>
        </p:spPr>
        <p:txBody>
          <a:bodyPr wrap="none" lIns="0" tIns="0" rIns="0" bIns="0" rtlCol="0" anchor="ctr" anchorCtr="0">
            <a:noAutofit/>
          </a:bodyPr>
          <a:lstStyle/>
          <a:p>
            <a:pPr algn="ctr">
              <a:lnSpc>
                <a:spcPct val="80000"/>
              </a:lnSpc>
            </a:pPr>
            <a:r>
              <a:rPr lang="en-US" sz="1400" b="1" dirty="0">
                <a:solidFill>
                  <a:schemeClr val="accent6"/>
                </a:solidFill>
              </a:rPr>
              <a:t>Age </a:t>
            </a:r>
            <a:r>
              <a:rPr lang="en-US" sz="1400" dirty="0">
                <a:solidFill>
                  <a:schemeClr val="accent6"/>
                </a:solidFill>
              </a:rPr>
              <a:t>(years)</a:t>
            </a:r>
            <a:endParaRPr lang="it-IT" sz="1400" dirty="0">
              <a:solidFill>
                <a:schemeClr val="accent6"/>
              </a:solidFill>
            </a:endParaRPr>
          </a:p>
        </p:txBody>
      </p:sp>
      <p:sp>
        <p:nvSpPr>
          <p:cNvPr id="3" name="Title 2">
            <a:extLst>
              <a:ext uri="{FF2B5EF4-FFF2-40B4-BE49-F238E27FC236}">
                <a16:creationId xmlns:a16="http://schemas.microsoft.com/office/drawing/2014/main" id="{DFEE740C-55CA-E65E-5B2E-FFD3B1DAD951}"/>
              </a:ext>
            </a:extLst>
          </p:cNvPr>
          <p:cNvSpPr>
            <a:spLocks noGrp="1"/>
          </p:cNvSpPr>
          <p:nvPr>
            <p:ph type="title"/>
          </p:nvPr>
        </p:nvSpPr>
        <p:spPr/>
        <p:txBody>
          <a:bodyPr/>
          <a:lstStyle/>
          <a:p>
            <a:r>
              <a:rPr lang="en-GB" dirty="0"/>
              <a:t>Recurrent RTIs can impact lung function trajectory</a:t>
            </a:r>
          </a:p>
        </p:txBody>
      </p:sp>
      <p:sp>
        <p:nvSpPr>
          <p:cNvPr id="9" name="Text Placeholder 8">
            <a:extLst>
              <a:ext uri="{FF2B5EF4-FFF2-40B4-BE49-F238E27FC236}">
                <a16:creationId xmlns:a16="http://schemas.microsoft.com/office/drawing/2014/main" id="{2A1BB53F-DC9F-73C7-D7B3-755692CAEB90}"/>
              </a:ext>
            </a:extLst>
          </p:cNvPr>
          <p:cNvSpPr>
            <a:spLocks noGrp="1"/>
          </p:cNvSpPr>
          <p:nvPr>
            <p:ph type="body" sz="quarter" idx="20"/>
          </p:nvPr>
        </p:nvSpPr>
        <p:spPr/>
        <p:txBody>
          <a:bodyPr/>
          <a:lstStyle/>
          <a:p>
            <a:r>
              <a:rPr lang="en-US" dirty="0"/>
              <a:t>Visual adapted from </a:t>
            </a:r>
            <a:r>
              <a:rPr lang="en-US" dirty="0" err="1"/>
              <a:t>Melén</a:t>
            </a:r>
            <a:r>
              <a:rPr lang="en-US" dirty="0"/>
              <a:t> E, et al. 2024.</a:t>
            </a:r>
            <a:r>
              <a:rPr lang="en-US" baseline="30000" dirty="0"/>
              <a:t>1</a:t>
            </a:r>
            <a:endParaRPr lang="en-US" dirty="0"/>
          </a:p>
          <a:p>
            <a:r>
              <a:rPr lang="en-US" dirty="0"/>
              <a:t>COPD, chronic obstructive pulmonary disease; RTI, respiratory tract infection.</a:t>
            </a:r>
          </a:p>
          <a:p>
            <a:r>
              <a:rPr lang="en-US" dirty="0"/>
              <a:t>1. </a:t>
            </a:r>
            <a:r>
              <a:rPr lang="en-US" dirty="0" err="1"/>
              <a:t>Melén</a:t>
            </a:r>
            <a:r>
              <a:rPr lang="en-US" dirty="0"/>
              <a:t> E, et al. Lancet. 2024;403(10435):1494-1503. 2. </a:t>
            </a:r>
            <a:r>
              <a:rPr lang="en-US" dirty="0" err="1"/>
              <a:t>Deolmi</a:t>
            </a:r>
            <a:r>
              <a:rPr lang="en-US" dirty="0"/>
              <a:t> M, et al. Int J Environ Res Public Health. 2023;20(3):2294.</a:t>
            </a:r>
          </a:p>
        </p:txBody>
      </p:sp>
      <p:sp>
        <p:nvSpPr>
          <p:cNvPr id="10" name="Text Placeholder 78">
            <a:extLst>
              <a:ext uri="{FF2B5EF4-FFF2-40B4-BE49-F238E27FC236}">
                <a16:creationId xmlns:a16="http://schemas.microsoft.com/office/drawing/2014/main" id="{6E95CF10-01BF-BF18-4D9F-75F3528574B0}"/>
              </a:ext>
            </a:extLst>
          </p:cNvPr>
          <p:cNvSpPr txBox="1">
            <a:spLocks/>
          </p:cNvSpPr>
          <p:nvPr/>
        </p:nvSpPr>
        <p:spPr>
          <a:xfrm>
            <a:off x="7175500" y="2349500"/>
            <a:ext cx="4321175" cy="2879725"/>
          </a:xfrm>
          <a:prstGeom prst="rect">
            <a:avLst/>
          </a:prstGeom>
        </p:spPr>
        <p:txBody>
          <a:bodyPr vert="horz" wrap="square" lIns="0" tIns="0" rIns="0" bIns="0" rtlCol="0" anchor="ctr" anchorCtr="0">
            <a:noAutofit/>
          </a:bodyPr>
          <a:lstStyle>
            <a:lvl1pPr marL="0" indent="0" algn="l" defTabSz="914400" rtl="0" eaLnBrk="1" latinLnBrk="0" hangingPunct="1">
              <a:lnSpc>
                <a:spcPct val="80000"/>
              </a:lnSpc>
              <a:spcBef>
                <a:spcPts val="300"/>
              </a:spcBef>
              <a:buClr>
                <a:schemeClr val="tx2"/>
              </a:buClr>
              <a:buFont typeface="Arial" panose="020B0604020202020204" pitchFamily="34" charset="0"/>
              <a:buNone/>
              <a:tabLst/>
              <a:defRPr sz="900" b="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1pPr>
            <a:lvl2pPr marL="0" indent="0" algn="l" defTabSz="914400" rtl="0" eaLnBrk="1" latinLnBrk="0" hangingPunct="1">
              <a:lnSpc>
                <a:spcPct val="80000"/>
              </a:lnSpc>
              <a:spcBef>
                <a:spcPts val="1200"/>
              </a:spcBef>
              <a:buClr>
                <a:schemeClr val="tx2"/>
              </a:buClr>
              <a:buFont typeface="Arial" panose="020B0604020202020204" pitchFamily="34" charset="0"/>
              <a:buNone/>
              <a:tabLst/>
              <a:defRPr sz="16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2pPr>
            <a:lvl3pPr marL="315913" indent="-134938" algn="l" defTabSz="914400" rtl="0" eaLnBrk="1" latinLnBrk="0" hangingPunct="1">
              <a:lnSpc>
                <a:spcPct val="80000"/>
              </a:lnSpc>
              <a:spcBef>
                <a:spcPts val="600"/>
              </a:spcBef>
              <a:buClr>
                <a:schemeClr val="tx2"/>
              </a:buClr>
              <a:buFont typeface="System Font Regular"/>
              <a:buChar char="-"/>
              <a:tabLst/>
              <a:defRPr sz="14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3pPr>
            <a:lvl4pPr marL="455613" indent="-134938" algn="l" defTabSz="914400" rtl="0" eaLnBrk="1" latinLnBrk="0" hangingPunct="1">
              <a:lnSpc>
                <a:spcPct val="80000"/>
              </a:lnSpc>
              <a:spcBef>
                <a:spcPts val="6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4pPr>
            <a:lvl5pPr marL="1120775" indent="-222250" algn="l" defTabSz="914400" rtl="0" eaLnBrk="1" latinLnBrk="0" hangingPunct="1">
              <a:lnSpc>
                <a:spcPct val="80000"/>
              </a:lnSpc>
              <a:spcBef>
                <a:spcPts val="5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9700" lvl="1" indent="-139700">
              <a:buFont typeface="Arial" panose="020B0604020202020204" pitchFamily="34" charset="0"/>
              <a:buChar char="•"/>
            </a:pPr>
            <a:r>
              <a:rPr lang="en-US" sz="2000" dirty="0">
                <a:solidFill>
                  <a:schemeClr val="tx1"/>
                </a:solidFill>
              </a:rPr>
              <a:t>COPD can develop if lung function does not reach maximum peak in early adulthood</a:t>
            </a:r>
            <a:r>
              <a:rPr lang="en-US" sz="2000" baseline="30000" dirty="0">
                <a:solidFill>
                  <a:schemeClr val="tx1"/>
                </a:solidFill>
              </a:rPr>
              <a:t>1</a:t>
            </a:r>
          </a:p>
          <a:p>
            <a:pPr marL="139700" lvl="1" indent="-139700">
              <a:buFont typeface="Arial" panose="020B0604020202020204" pitchFamily="34" charset="0"/>
              <a:buChar char="•"/>
            </a:pPr>
            <a:r>
              <a:rPr lang="en-US" sz="2000" dirty="0">
                <a:solidFill>
                  <a:schemeClr val="tx1"/>
                </a:solidFill>
              </a:rPr>
              <a:t>Childhood disadvantage factors impacting lung function </a:t>
            </a:r>
            <a:r>
              <a:rPr lang="en-US" sz="2000" b="1" dirty="0">
                <a:solidFill>
                  <a:schemeClr val="accent2"/>
                </a:solidFill>
              </a:rPr>
              <a:t>including respiratory infections can increase risk of below-average lung function </a:t>
            </a:r>
            <a:r>
              <a:rPr lang="en-US" sz="2000" dirty="0">
                <a:solidFill>
                  <a:schemeClr val="tx1"/>
                </a:solidFill>
              </a:rPr>
              <a:t>trajectories</a:t>
            </a:r>
            <a:r>
              <a:rPr lang="en-US" sz="2000" baseline="30000" dirty="0">
                <a:solidFill>
                  <a:schemeClr val="tx1"/>
                </a:solidFill>
              </a:rPr>
              <a:t>1,2</a:t>
            </a:r>
          </a:p>
          <a:p>
            <a:pPr marL="139700" lvl="1" indent="-139700">
              <a:buFont typeface="Arial" panose="020B0604020202020204" pitchFamily="34" charset="0"/>
              <a:buChar char="•"/>
            </a:pPr>
            <a:r>
              <a:rPr lang="en-US" sz="2000" b="1" dirty="0">
                <a:solidFill>
                  <a:schemeClr val="accent2"/>
                </a:solidFill>
              </a:rPr>
              <a:t>Removing barriers to lung growth </a:t>
            </a:r>
            <a:r>
              <a:rPr lang="en-US" sz="2000" dirty="0">
                <a:solidFill>
                  <a:schemeClr val="tx1"/>
                </a:solidFill>
              </a:rPr>
              <a:t>including smoking, </a:t>
            </a:r>
            <a:r>
              <a:rPr lang="en-US" sz="2000" b="1" dirty="0">
                <a:solidFill>
                  <a:schemeClr val="accent2"/>
                </a:solidFill>
              </a:rPr>
              <a:t>recurrent RTIs </a:t>
            </a:r>
            <a:r>
              <a:rPr lang="en-US" sz="2000" dirty="0">
                <a:solidFill>
                  <a:schemeClr val="tx1"/>
                </a:solidFill>
              </a:rPr>
              <a:t>and severe asthma is </a:t>
            </a:r>
            <a:r>
              <a:rPr lang="en-US" sz="2000" b="1" dirty="0">
                <a:solidFill>
                  <a:schemeClr val="accent2"/>
                </a:solidFill>
              </a:rPr>
              <a:t>important for improving lung function trajectories</a:t>
            </a:r>
            <a:r>
              <a:rPr lang="en-US" sz="2000" baseline="30000" dirty="0">
                <a:solidFill>
                  <a:schemeClr val="tx1"/>
                </a:solidFill>
              </a:rPr>
              <a:t>1</a:t>
            </a:r>
            <a:endParaRPr lang="en-US" sz="2000" b="1" baseline="30000" dirty="0">
              <a:solidFill>
                <a:schemeClr val="accent2"/>
              </a:solidFill>
            </a:endParaRPr>
          </a:p>
        </p:txBody>
      </p:sp>
      <p:sp>
        <p:nvSpPr>
          <p:cNvPr id="6" name="Rettangolo 5">
            <a:extLst>
              <a:ext uri="{FF2B5EF4-FFF2-40B4-BE49-F238E27FC236}">
                <a16:creationId xmlns:a16="http://schemas.microsoft.com/office/drawing/2014/main" id="{B298B245-95D9-CD37-66C4-D6A793BEA888}"/>
              </a:ext>
            </a:extLst>
          </p:cNvPr>
          <p:cNvSpPr/>
          <p:nvPr/>
        </p:nvSpPr>
        <p:spPr>
          <a:xfrm>
            <a:off x="-1" y="1485918"/>
            <a:ext cx="1416051" cy="540000"/>
          </a:xfrm>
          <a:prstGeom prst="rect">
            <a:avLst/>
          </a:prstGeom>
          <a:gradFill flip="none" rotWithShape="1">
            <a:gsLst>
              <a:gs pos="5000">
                <a:schemeClr val="accent1">
                  <a:lumMod val="60000"/>
                  <a:lumOff val="40000"/>
                  <a:alpha val="68072"/>
                </a:schemeClr>
              </a:gs>
              <a:gs pos="66000">
                <a:schemeClr val="accent1">
                  <a:lumMod val="30000"/>
                  <a:lumOff val="70000"/>
                  <a:alpha val="0"/>
                </a:schemeClr>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Content Placeholder 5">
            <a:extLst>
              <a:ext uri="{FF2B5EF4-FFF2-40B4-BE49-F238E27FC236}">
                <a16:creationId xmlns:a16="http://schemas.microsoft.com/office/drawing/2014/main" id="{B4E9373A-8500-EBE9-A45D-E46260AA0154}"/>
              </a:ext>
            </a:extLst>
          </p:cNvPr>
          <p:cNvSpPr txBox="1">
            <a:spLocks/>
          </p:cNvSpPr>
          <p:nvPr/>
        </p:nvSpPr>
        <p:spPr>
          <a:xfrm>
            <a:off x="371475" y="1522862"/>
            <a:ext cx="5364163" cy="498598"/>
          </a:xfrm>
          <a:prstGeom prst="rect">
            <a:avLst/>
          </a:prstGeom>
          <a:ln>
            <a:noFill/>
          </a:ln>
        </p:spPr>
        <p:txBody>
          <a:bodyPr vert="horz" wrap="square" lIns="0" tIns="0" rIns="0" bIns="0" rtlCol="0" anchor="t" anchorCtr="0">
            <a:spAutoFit/>
          </a:bodyPr>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80000"/>
              </a:lnSpc>
              <a:spcBef>
                <a:spcPts val="600"/>
              </a:spcBef>
              <a:spcAft>
                <a:spcPts val="600"/>
              </a:spcAft>
              <a:buClrTx/>
              <a:buSzTx/>
              <a:tabLst/>
              <a:defRPr/>
            </a:pPr>
            <a:r>
              <a:rPr kumimoji="0" lang="en-US" sz="2000" i="0" u="none" strike="noStrike" kern="1200" cap="none" spc="0" normalizeH="0" noProof="0" dirty="0">
                <a:ln>
                  <a:noFill/>
                </a:ln>
                <a:solidFill>
                  <a:schemeClr val="tx2"/>
                </a:solidFill>
                <a:effectLst/>
                <a:uLnTx/>
                <a:uFillTx/>
                <a:ea typeface="+mn-ea"/>
                <a:cs typeface="+mn-cs"/>
              </a:rPr>
              <a:t>Lung function trajectories from childhood </a:t>
            </a:r>
            <a:br>
              <a:rPr kumimoji="0" lang="en-US" sz="2000" i="0" u="none" strike="noStrike" kern="1200" cap="none" spc="0" normalizeH="0" noProof="0" dirty="0">
                <a:ln>
                  <a:noFill/>
                </a:ln>
                <a:solidFill>
                  <a:schemeClr val="tx2"/>
                </a:solidFill>
                <a:effectLst/>
                <a:uLnTx/>
                <a:uFillTx/>
                <a:ea typeface="+mn-ea"/>
                <a:cs typeface="+mn-cs"/>
              </a:rPr>
            </a:br>
            <a:r>
              <a:rPr kumimoji="0" lang="en-US" sz="2000" i="0" u="none" strike="noStrike" kern="1200" cap="none" spc="0" normalizeH="0" noProof="0" dirty="0">
                <a:ln>
                  <a:noFill/>
                </a:ln>
                <a:solidFill>
                  <a:schemeClr val="tx2"/>
                </a:solidFill>
                <a:effectLst/>
                <a:uLnTx/>
                <a:uFillTx/>
                <a:ea typeface="+mn-ea"/>
                <a:cs typeface="+mn-cs"/>
              </a:rPr>
              <a:t>to adulthood</a:t>
            </a:r>
            <a:r>
              <a:rPr kumimoji="0" lang="en-US" sz="2000" b="0" i="0" u="none" strike="noStrike" kern="1200" cap="none" spc="0" normalizeH="0" baseline="30000" noProof="0" dirty="0">
                <a:ln>
                  <a:noFill/>
                </a:ln>
                <a:solidFill>
                  <a:schemeClr val="tx2"/>
                </a:solidFill>
                <a:effectLst/>
                <a:uLnTx/>
                <a:uFillTx/>
                <a:ea typeface="+mn-ea"/>
                <a:cs typeface="+mn-cs"/>
              </a:rPr>
              <a:t>1</a:t>
            </a:r>
            <a:endParaRPr kumimoji="0" lang="en-GB" sz="2000" b="0" i="0" u="none" strike="noStrike" kern="1200" cap="none" spc="0" normalizeH="0" baseline="30000" noProof="0" dirty="0">
              <a:ln>
                <a:noFill/>
              </a:ln>
              <a:solidFill>
                <a:schemeClr val="tx2"/>
              </a:solidFill>
              <a:effectLst/>
              <a:uLnTx/>
              <a:uFillTx/>
              <a:ea typeface="+mn-ea"/>
              <a:cs typeface="+mn-cs"/>
            </a:endParaRPr>
          </a:p>
        </p:txBody>
      </p:sp>
    </p:spTree>
    <p:extLst>
      <p:ext uri="{BB962C8B-B14F-4D97-AF65-F5344CB8AC3E}">
        <p14:creationId xmlns:p14="http://schemas.microsoft.com/office/powerpoint/2010/main" val="19059241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C3338-14C0-6549-03AC-2B19D04CC5B5}"/>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47A0B3A4-7F91-B03B-FCC0-1C4AE31C5C94}"/>
              </a:ext>
            </a:extLst>
          </p:cNvPr>
          <p:cNvSpPr>
            <a:spLocks noGrp="1"/>
          </p:cNvSpPr>
          <p:nvPr>
            <p:ph type="body" sz="quarter" idx="11"/>
          </p:nvPr>
        </p:nvSpPr>
        <p:spPr/>
        <p:txBody>
          <a:bodyPr/>
          <a:lstStyle/>
          <a:p>
            <a:r>
              <a:rPr lang="en-US" dirty="0"/>
              <a:t>Disease burden</a:t>
            </a:r>
            <a:br>
              <a:rPr lang="en-US" dirty="0"/>
            </a:br>
            <a:r>
              <a:rPr lang="en-US" dirty="0"/>
              <a:t>of recurrent RTIs</a:t>
            </a:r>
          </a:p>
        </p:txBody>
      </p:sp>
      <p:sp>
        <p:nvSpPr>
          <p:cNvPr id="5" name="Text Placeholder 4">
            <a:extLst>
              <a:ext uri="{FF2B5EF4-FFF2-40B4-BE49-F238E27FC236}">
                <a16:creationId xmlns:a16="http://schemas.microsoft.com/office/drawing/2014/main" id="{3ED609EF-E8C0-F3B1-5056-8324FBA3D24D}"/>
              </a:ext>
            </a:extLst>
          </p:cNvPr>
          <p:cNvSpPr>
            <a:spLocks noGrp="1"/>
          </p:cNvSpPr>
          <p:nvPr>
            <p:ph type="body" sz="quarter" idx="14"/>
          </p:nvPr>
        </p:nvSpPr>
        <p:spPr/>
        <p:txBody>
          <a:bodyPr/>
          <a:lstStyle/>
          <a:p>
            <a:r>
              <a:rPr lang="en-US" dirty="0"/>
              <a:t>Decreased quality of life</a:t>
            </a:r>
          </a:p>
        </p:txBody>
      </p:sp>
      <p:pic>
        <p:nvPicPr>
          <p:cNvPr id="8" name="Segnaposto immagine 7">
            <a:extLst>
              <a:ext uri="{FF2B5EF4-FFF2-40B4-BE49-F238E27FC236}">
                <a16:creationId xmlns:a16="http://schemas.microsoft.com/office/drawing/2014/main" id="{3F0CE1DC-0BA7-A9F3-BEF2-B9335D766E58}"/>
              </a:ext>
            </a:extLst>
          </p:cNvPr>
          <p:cNvPicPr>
            <a:picLocks noGrp="1" noChangeAspect="1"/>
          </p:cNvPicPr>
          <p:nvPr>
            <p:ph type="pic" sz="quarter" idx="16"/>
          </p:nvPr>
        </p:nvPicPr>
        <p:blipFill>
          <a:blip r:embed="rId2"/>
          <a:srcRect l="11288" t="93" r="38674" b="-93"/>
          <a:stretch/>
        </p:blipFill>
        <p:spPr>
          <a:xfrm>
            <a:off x="0" y="0"/>
            <a:ext cx="5162552" cy="6864350"/>
          </a:xfrm>
        </p:spPr>
      </p:pic>
    </p:spTree>
    <p:extLst>
      <p:ext uri="{BB962C8B-B14F-4D97-AF65-F5344CB8AC3E}">
        <p14:creationId xmlns:p14="http://schemas.microsoft.com/office/powerpoint/2010/main" val="25600006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1">
            <a:extLst>
              <a:ext uri="{FF2B5EF4-FFF2-40B4-BE49-F238E27FC236}">
                <a16:creationId xmlns:a16="http://schemas.microsoft.com/office/drawing/2014/main" id="{973FC4D1-07D2-2E9F-993B-556686A003EE}"/>
              </a:ext>
            </a:extLst>
          </p:cNvPr>
          <p:cNvGraphicFramePr/>
          <p:nvPr>
            <p:extLst>
              <p:ext uri="{D42A27DB-BD31-4B8C-83A1-F6EECF244321}">
                <p14:modId xmlns:p14="http://schemas.microsoft.com/office/powerpoint/2010/main" val="2825761935"/>
              </p:ext>
            </p:extLst>
          </p:nvPr>
        </p:nvGraphicFramePr>
        <p:xfrm>
          <a:off x="371473" y="2047689"/>
          <a:ext cx="6501600" cy="3959412"/>
        </p:xfrm>
        <a:graphic>
          <a:graphicData uri="http://schemas.openxmlformats.org/drawingml/2006/chart">
            <c:chart xmlns:c="http://schemas.openxmlformats.org/drawingml/2006/chart" xmlns:r="http://schemas.openxmlformats.org/officeDocument/2006/relationships" r:id="rId2"/>
          </a:graphicData>
        </a:graphic>
      </p:graphicFrame>
      <p:grpSp>
        <p:nvGrpSpPr>
          <p:cNvPr id="23" name="LEGENDA">
            <a:extLst>
              <a:ext uri="{FF2B5EF4-FFF2-40B4-BE49-F238E27FC236}">
                <a16:creationId xmlns:a16="http://schemas.microsoft.com/office/drawing/2014/main" id="{732A32D7-A39D-4C8F-7C67-B8DD8C7B2486}"/>
              </a:ext>
            </a:extLst>
          </p:cNvPr>
          <p:cNvGrpSpPr/>
          <p:nvPr/>
        </p:nvGrpSpPr>
        <p:grpSpPr>
          <a:xfrm>
            <a:off x="2068661" y="5641926"/>
            <a:ext cx="1563977" cy="108000"/>
            <a:chOff x="4760306" y="5899101"/>
            <a:chExt cx="1563977" cy="108000"/>
          </a:xfrm>
        </p:grpSpPr>
        <p:sp>
          <p:nvSpPr>
            <p:cNvPr id="31" name="TextBox 12">
              <a:extLst>
                <a:ext uri="{FF2B5EF4-FFF2-40B4-BE49-F238E27FC236}">
                  <a16:creationId xmlns:a16="http://schemas.microsoft.com/office/drawing/2014/main" id="{D99650CA-CB14-24F7-A959-C49753D9F139}"/>
                </a:ext>
              </a:extLst>
            </p:cNvPr>
            <p:cNvSpPr txBox="1">
              <a:spLocks noChangeAspect="1"/>
            </p:cNvSpPr>
            <p:nvPr/>
          </p:nvSpPr>
          <p:spPr>
            <a:xfrm>
              <a:off x="4760306" y="5899101"/>
              <a:ext cx="108000" cy="108000"/>
            </a:xfrm>
            <a:prstGeom prst="rect">
              <a:avLst/>
            </a:prstGeom>
            <a:solidFill>
              <a:schemeClr val="accent1"/>
            </a:solidFill>
          </p:spPr>
          <p:txBody>
            <a:bodyPr wrap="none" lIns="216000" tIns="0" rIns="0" bIns="0">
              <a:noAutofit/>
            </a:bodyPr>
            <a:lstStyle/>
            <a:p>
              <a:pPr>
                <a:lnSpc>
                  <a:spcPct val="80000"/>
                </a:lnSpc>
              </a:pPr>
              <a:r>
                <a:rPr lang="en-GB" sz="1200" dirty="0">
                  <a:solidFill>
                    <a:schemeClr val="accent6"/>
                  </a:solidFill>
                </a:rPr>
                <a:t>Healthy (n=200)</a:t>
              </a:r>
            </a:p>
          </p:txBody>
        </p:sp>
        <p:sp>
          <p:nvSpPr>
            <p:cNvPr id="33" name="TextBox 13">
              <a:extLst>
                <a:ext uri="{FF2B5EF4-FFF2-40B4-BE49-F238E27FC236}">
                  <a16:creationId xmlns:a16="http://schemas.microsoft.com/office/drawing/2014/main" id="{26122E54-99B5-CBD9-7AB4-F0B47B8E2D72}"/>
                </a:ext>
              </a:extLst>
            </p:cNvPr>
            <p:cNvSpPr txBox="1">
              <a:spLocks noChangeAspect="1"/>
            </p:cNvSpPr>
            <p:nvPr/>
          </p:nvSpPr>
          <p:spPr>
            <a:xfrm>
              <a:off x="6216283" y="5899101"/>
              <a:ext cx="108000" cy="108000"/>
            </a:xfrm>
            <a:prstGeom prst="rect">
              <a:avLst/>
            </a:prstGeom>
            <a:solidFill>
              <a:schemeClr val="bg2"/>
            </a:solidFill>
          </p:spPr>
          <p:txBody>
            <a:bodyPr wrap="none" lIns="216000" tIns="0" rIns="0" bIns="0">
              <a:noAutofit/>
            </a:bodyPr>
            <a:lstStyle/>
            <a:p>
              <a:pPr>
                <a:lnSpc>
                  <a:spcPct val="80000"/>
                </a:lnSpc>
              </a:pPr>
              <a:r>
                <a:rPr lang="en-GB" sz="1200" dirty="0">
                  <a:solidFill>
                    <a:schemeClr val="accent6"/>
                  </a:solidFill>
                </a:rPr>
                <a:t>Recurrent RTIs (n=220)</a:t>
              </a:r>
            </a:p>
          </p:txBody>
        </p:sp>
      </p:grpSp>
      <p:grpSp>
        <p:nvGrpSpPr>
          <p:cNvPr id="37" name="Gruppo 36">
            <a:extLst>
              <a:ext uri="{FF2B5EF4-FFF2-40B4-BE49-F238E27FC236}">
                <a16:creationId xmlns:a16="http://schemas.microsoft.com/office/drawing/2014/main" id="{96428F03-5FA3-2A46-96C1-C04CAC51FA0F}"/>
              </a:ext>
            </a:extLst>
          </p:cNvPr>
          <p:cNvGrpSpPr/>
          <p:nvPr/>
        </p:nvGrpSpPr>
        <p:grpSpPr>
          <a:xfrm>
            <a:off x="1713041" y="2257167"/>
            <a:ext cx="4458526" cy="184666"/>
            <a:chOff x="1713041" y="2257167"/>
            <a:chExt cx="4458526" cy="184666"/>
          </a:xfrm>
        </p:grpSpPr>
        <p:sp>
          <p:nvSpPr>
            <p:cNvPr id="8" name="TextBox 16">
              <a:extLst>
                <a:ext uri="{FF2B5EF4-FFF2-40B4-BE49-F238E27FC236}">
                  <a16:creationId xmlns:a16="http://schemas.microsoft.com/office/drawing/2014/main" id="{EC5507B8-438A-2366-1076-62462E6A5C9B}"/>
                </a:ext>
              </a:extLst>
            </p:cNvPr>
            <p:cNvSpPr txBox="1"/>
            <p:nvPr/>
          </p:nvSpPr>
          <p:spPr>
            <a:xfrm>
              <a:off x="1713041" y="2257167"/>
              <a:ext cx="431207" cy="184666"/>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200"/>
                </a:spcBef>
                <a:spcAft>
                  <a:spcPts val="200"/>
                </a:spcAft>
                <a:buClrTx/>
                <a:buSzTx/>
                <a:buFontTx/>
                <a:buNone/>
                <a:tabLst/>
                <a:defRPr/>
              </a:pPr>
              <a:r>
                <a:rPr kumimoji="0" lang="en-GB" sz="1200" b="0" u="none" strike="noStrike" kern="1200" cap="none" spc="0" normalizeH="0" baseline="0" noProof="0" dirty="0">
                  <a:ln>
                    <a:noFill/>
                  </a:ln>
                  <a:solidFill>
                    <a:schemeClr val="accent6"/>
                  </a:solidFill>
                  <a:effectLst/>
                  <a:uLnTx/>
                  <a:uFillTx/>
                  <a:ea typeface="Tahoma" pitchFamily="34" charset="0"/>
                  <a:cs typeface="Tahoma" pitchFamily="34" charset="0"/>
                </a:rPr>
                <a:t>P&lt;0.05</a:t>
              </a:r>
            </a:p>
          </p:txBody>
        </p:sp>
        <p:sp>
          <p:nvSpPr>
            <p:cNvPr id="9" name="TextBox 17">
              <a:extLst>
                <a:ext uri="{FF2B5EF4-FFF2-40B4-BE49-F238E27FC236}">
                  <a16:creationId xmlns:a16="http://schemas.microsoft.com/office/drawing/2014/main" id="{511585D7-7341-595D-A716-B55CF0D0C8B1}"/>
                </a:ext>
              </a:extLst>
            </p:cNvPr>
            <p:cNvSpPr txBox="1"/>
            <p:nvPr/>
          </p:nvSpPr>
          <p:spPr>
            <a:xfrm>
              <a:off x="2719871" y="2257167"/>
              <a:ext cx="431207" cy="184666"/>
            </a:xfrm>
            <a:prstGeom prst="rect">
              <a:avLst/>
            </a:prstGeom>
            <a:noFill/>
          </p:spPr>
          <p:txBody>
            <a:bodyPr wrap="none" lIns="0" tIns="0" rIns="0" bIns="0" rtlCol="0">
              <a:spAutoFit/>
            </a:bodyPr>
            <a:lstStyle/>
            <a:p>
              <a:pPr lvl="0" algn="ctr">
                <a:spcBef>
                  <a:spcPts val="200"/>
                </a:spcBef>
                <a:spcAft>
                  <a:spcPts val="200"/>
                </a:spcAft>
                <a:defRPr/>
              </a:pPr>
              <a:r>
                <a:rPr lang="en-GB" sz="1200" dirty="0">
                  <a:solidFill>
                    <a:schemeClr val="accent6"/>
                  </a:solidFill>
                  <a:ea typeface="Tahoma" pitchFamily="34" charset="0"/>
                  <a:cs typeface="Tahoma" pitchFamily="34" charset="0"/>
                </a:rPr>
                <a:t>P</a:t>
              </a:r>
              <a:r>
                <a:rPr kumimoji="0" lang="en-GB" sz="1200" b="0" u="none" strike="noStrike" kern="1200" cap="none" spc="0" normalizeH="0" baseline="0" noProof="0" dirty="0">
                  <a:ln>
                    <a:noFill/>
                  </a:ln>
                  <a:solidFill>
                    <a:schemeClr val="accent6"/>
                  </a:solidFill>
                  <a:effectLst/>
                  <a:uLnTx/>
                  <a:uFillTx/>
                  <a:ea typeface="Tahoma" pitchFamily="34" charset="0"/>
                  <a:cs typeface="Tahoma" pitchFamily="34" charset="0"/>
                </a:rPr>
                <a:t>&lt;0.05</a:t>
              </a:r>
            </a:p>
          </p:txBody>
        </p:sp>
        <p:sp>
          <p:nvSpPr>
            <p:cNvPr id="10" name="TextBox 18">
              <a:extLst>
                <a:ext uri="{FF2B5EF4-FFF2-40B4-BE49-F238E27FC236}">
                  <a16:creationId xmlns:a16="http://schemas.microsoft.com/office/drawing/2014/main" id="{A88ED837-2D08-A818-60CA-4C3E28528931}"/>
                </a:ext>
              </a:extLst>
            </p:cNvPr>
            <p:cNvSpPr txBox="1"/>
            <p:nvPr/>
          </p:nvSpPr>
          <p:spPr>
            <a:xfrm>
              <a:off x="3726701" y="2257167"/>
              <a:ext cx="431207" cy="184666"/>
            </a:xfrm>
            <a:prstGeom prst="rect">
              <a:avLst/>
            </a:prstGeom>
            <a:noFill/>
          </p:spPr>
          <p:txBody>
            <a:bodyPr wrap="none" lIns="0" tIns="0" rIns="0" bIns="0" rtlCol="0">
              <a:spAutoFit/>
            </a:bodyPr>
            <a:lstStyle/>
            <a:p>
              <a:pPr lvl="0" algn="ctr">
                <a:spcBef>
                  <a:spcPts val="200"/>
                </a:spcBef>
                <a:spcAft>
                  <a:spcPts val="200"/>
                </a:spcAft>
                <a:defRPr/>
              </a:pPr>
              <a:r>
                <a:rPr lang="en-GB" sz="1200" dirty="0">
                  <a:solidFill>
                    <a:schemeClr val="accent6"/>
                  </a:solidFill>
                  <a:ea typeface="Tahoma" pitchFamily="34" charset="0"/>
                  <a:cs typeface="Tahoma" pitchFamily="34" charset="0"/>
                </a:rPr>
                <a:t>P</a:t>
              </a:r>
              <a:r>
                <a:rPr kumimoji="0" lang="en-GB" sz="1200" b="0" u="none" strike="noStrike" kern="1200" cap="none" spc="0" normalizeH="0" baseline="0" noProof="0" dirty="0">
                  <a:ln>
                    <a:noFill/>
                  </a:ln>
                  <a:solidFill>
                    <a:schemeClr val="accent6"/>
                  </a:solidFill>
                  <a:effectLst/>
                  <a:uLnTx/>
                  <a:uFillTx/>
                  <a:ea typeface="Tahoma" pitchFamily="34" charset="0"/>
                  <a:cs typeface="Tahoma" pitchFamily="34" charset="0"/>
                </a:rPr>
                <a:t>&lt;0.05</a:t>
              </a:r>
            </a:p>
          </p:txBody>
        </p:sp>
        <p:sp>
          <p:nvSpPr>
            <p:cNvPr id="11" name="TextBox 19">
              <a:extLst>
                <a:ext uri="{FF2B5EF4-FFF2-40B4-BE49-F238E27FC236}">
                  <a16:creationId xmlns:a16="http://schemas.microsoft.com/office/drawing/2014/main" id="{7DF26B3E-D49E-094D-9B69-BEA3CA8AB220}"/>
                </a:ext>
              </a:extLst>
            </p:cNvPr>
            <p:cNvSpPr txBox="1"/>
            <p:nvPr/>
          </p:nvSpPr>
          <p:spPr>
            <a:xfrm>
              <a:off x="4733531" y="2257167"/>
              <a:ext cx="431207" cy="184666"/>
            </a:xfrm>
            <a:prstGeom prst="rect">
              <a:avLst/>
            </a:prstGeom>
            <a:noFill/>
          </p:spPr>
          <p:txBody>
            <a:bodyPr wrap="none" lIns="0" tIns="0" rIns="0" bIns="0" rtlCol="0">
              <a:spAutoFit/>
            </a:bodyPr>
            <a:lstStyle/>
            <a:p>
              <a:pPr lvl="0" algn="ctr">
                <a:spcBef>
                  <a:spcPts val="200"/>
                </a:spcBef>
                <a:spcAft>
                  <a:spcPts val="200"/>
                </a:spcAft>
                <a:defRPr/>
              </a:pPr>
              <a:r>
                <a:rPr lang="en-GB" sz="1200" dirty="0">
                  <a:solidFill>
                    <a:schemeClr val="accent6"/>
                  </a:solidFill>
                  <a:ea typeface="Tahoma" pitchFamily="34" charset="0"/>
                  <a:cs typeface="Tahoma" pitchFamily="34" charset="0"/>
                </a:rPr>
                <a:t>P</a:t>
              </a:r>
              <a:r>
                <a:rPr kumimoji="0" lang="en-GB" sz="1200" b="0" u="none" strike="noStrike" kern="1200" cap="none" spc="0" normalizeH="0" baseline="0" noProof="0" dirty="0">
                  <a:ln>
                    <a:noFill/>
                  </a:ln>
                  <a:solidFill>
                    <a:schemeClr val="accent6"/>
                  </a:solidFill>
                  <a:effectLst/>
                  <a:uLnTx/>
                  <a:uFillTx/>
                  <a:ea typeface="Tahoma" pitchFamily="34" charset="0"/>
                  <a:cs typeface="Tahoma" pitchFamily="34" charset="0"/>
                </a:rPr>
                <a:t>&lt;0.05</a:t>
              </a:r>
            </a:p>
          </p:txBody>
        </p:sp>
        <p:sp>
          <p:nvSpPr>
            <p:cNvPr id="12" name="TextBox 20">
              <a:extLst>
                <a:ext uri="{FF2B5EF4-FFF2-40B4-BE49-F238E27FC236}">
                  <a16:creationId xmlns:a16="http://schemas.microsoft.com/office/drawing/2014/main" id="{1ABC13EE-9086-4651-BE23-6ABF0250929B}"/>
                </a:ext>
              </a:extLst>
            </p:cNvPr>
            <p:cNvSpPr txBox="1"/>
            <p:nvPr/>
          </p:nvSpPr>
          <p:spPr>
            <a:xfrm>
              <a:off x="5740360" y="2257167"/>
              <a:ext cx="431207" cy="184666"/>
            </a:xfrm>
            <a:prstGeom prst="rect">
              <a:avLst/>
            </a:prstGeom>
            <a:noFill/>
          </p:spPr>
          <p:txBody>
            <a:bodyPr wrap="none" lIns="0" tIns="0" rIns="0" bIns="0" rtlCol="0">
              <a:spAutoFit/>
            </a:bodyPr>
            <a:lstStyle/>
            <a:p>
              <a:pPr lvl="0" algn="ctr">
                <a:spcBef>
                  <a:spcPts val="200"/>
                </a:spcBef>
                <a:spcAft>
                  <a:spcPts val="200"/>
                </a:spcAft>
                <a:defRPr/>
              </a:pPr>
              <a:r>
                <a:rPr lang="en-GB" sz="1200" dirty="0">
                  <a:solidFill>
                    <a:schemeClr val="accent6"/>
                  </a:solidFill>
                  <a:ea typeface="Tahoma" pitchFamily="34" charset="0"/>
                  <a:cs typeface="Tahoma" pitchFamily="34" charset="0"/>
                </a:rPr>
                <a:t>P</a:t>
              </a:r>
              <a:r>
                <a:rPr kumimoji="0" lang="en-GB" sz="1200" b="0" u="none" strike="noStrike" kern="1200" cap="none" spc="0" normalizeH="0" baseline="0" noProof="0" dirty="0">
                  <a:ln>
                    <a:noFill/>
                  </a:ln>
                  <a:solidFill>
                    <a:schemeClr val="accent6"/>
                  </a:solidFill>
                  <a:effectLst/>
                  <a:uLnTx/>
                  <a:uFillTx/>
                  <a:ea typeface="Tahoma" pitchFamily="34" charset="0"/>
                  <a:cs typeface="Tahoma" pitchFamily="34" charset="0"/>
                </a:rPr>
                <a:t>&lt;0.05</a:t>
              </a:r>
            </a:p>
          </p:txBody>
        </p:sp>
      </p:grpSp>
      <p:sp>
        <p:nvSpPr>
          <p:cNvPr id="19" name="Rettangolo 18">
            <a:extLst>
              <a:ext uri="{FF2B5EF4-FFF2-40B4-BE49-F238E27FC236}">
                <a16:creationId xmlns:a16="http://schemas.microsoft.com/office/drawing/2014/main" id="{7DD18355-5705-B457-4AE8-954AED65D267}"/>
              </a:ext>
            </a:extLst>
          </p:cNvPr>
          <p:cNvSpPr/>
          <p:nvPr/>
        </p:nvSpPr>
        <p:spPr>
          <a:xfrm>
            <a:off x="-1" y="1485918"/>
            <a:ext cx="1416051" cy="540000"/>
          </a:xfrm>
          <a:prstGeom prst="rect">
            <a:avLst/>
          </a:prstGeom>
          <a:gradFill flip="none" rotWithShape="1">
            <a:gsLst>
              <a:gs pos="5000">
                <a:schemeClr val="accent1">
                  <a:lumMod val="60000"/>
                  <a:lumOff val="40000"/>
                  <a:alpha val="68072"/>
                </a:schemeClr>
              </a:gs>
              <a:gs pos="66000">
                <a:schemeClr val="accent1">
                  <a:lumMod val="30000"/>
                  <a:lumOff val="70000"/>
                  <a:alpha val="0"/>
                </a:schemeClr>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Content Placeholder 5">
            <a:extLst>
              <a:ext uri="{FF2B5EF4-FFF2-40B4-BE49-F238E27FC236}">
                <a16:creationId xmlns:a16="http://schemas.microsoft.com/office/drawing/2014/main" id="{65F47AA7-675C-F37E-B506-8B0A4AEAFD59}"/>
              </a:ext>
            </a:extLst>
          </p:cNvPr>
          <p:cNvSpPr txBox="1">
            <a:spLocks/>
          </p:cNvSpPr>
          <p:nvPr/>
        </p:nvSpPr>
        <p:spPr>
          <a:xfrm>
            <a:off x="371475" y="1524619"/>
            <a:ext cx="5364164" cy="498598"/>
          </a:xfrm>
          <a:prstGeom prst="rect">
            <a:avLst/>
          </a:prstGeom>
          <a:ln>
            <a:noFill/>
          </a:ln>
        </p:spPr>
        <p:txBody>
          <a:bodyPr vert="horz" wrap="square" lIns="0" tIns="0" rIns="0" bIns="0" rtlCol="0" anchor="t" anchorCtr="0">
            <a:spAutoFit/>
          </a:bodyPr>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80000"/>
              </a:lnSpc>
              <a:spcBef>
                <a:spcPts val="600"/>
              </a:spcBef>
              <a:spcAft>
                <a:spcPts val="600"/>
              </a:spcAft>
              <a:buClrTx/>
              <a:buSzTx/>
              <a:tabLst/>
              <a:defRPr/>
            </a:pPr>
            <a:r>
              <a:rPr kumimoji="0" lang="en-US" sz="2000" i="0" u="none" strike="noStrike" kern="1200" cap="none" spc="0" normalizeH="0" noProof="0" dirty="0">
                <a:ln>
                  <a:noFill/>
                </a:ln>
                <a:solidFill>
                  <a:schemeClr val="tx2"/>
                </a:solidFill>
                <a:effectLst/>
                <a:uLnTx/>
                <a:uFillTx/>
                <a:ea typeface="+mn-ea"/>
                <a:cs typeface="+mn-cs"/>
              </a:rPr>
              <a:t>Caregiver proxy report QoL scores in children </a:t>
            </a:r>
            <a:br>
              <a:rPr kumimoji="0" lang="en-US" sz="2000" i="0" u="none" strike="noStrike" kern="1200" cap="none" spc="0" normalizeH="0" noProof="0" dirty="0">
                <a:ln>
                  <a:noFill/>
                </a:ln>
                <a:solidFill>
                  <a:schemeClr val="tx2"/>
                </a:solidFill>
                <a:effectLst/>
                <a:uLnTx/>
                <a:uFillTx/>
                <a:ea typeface="+mn-ea"/>
                <a:cs typeface="+mn-cs"/>
              </a:rPr>
            </a:br>
            <a:r>
              <a:rPr kumimoji="0" lang="en-US" sz="2000" i="0" u="none" strike="noStrike" kern="1200" cap="none" spc="0" normalizeH="0" noProof="0" dirty="0">
                <a:ln>
                  <a:noFill/>
                </a:ln>
                <a:solidFill>
                  <a:schemeClr val="tx2"/>
                </a:solidFill>
                <a:effectLst/>
                <a:uLnTx/>
                <a:uFillTx/>
                <a:ea typeface="+mn-ea"/>
                <a:cs typeface="+mn-cs"/>
              </a:rPr>
              <a:t>with RRTIs vs healthy children </a:t>
            </a:r>
            <a:r>
              <a:rPr kumimoji="0" lang="en-US" sz="2000" b="0" i="0" u="none" strike="noStrike" kern="1200" cap="none" spc="0" normalizeH="0" noProof="0" dirty="0">
                <a:ln>
                  <a:noFill/>
                </a:ln>
                <a:solidFill>
                  <a:schemeClr val="tx2"/>
                </a:solidFill>
                <a:effectLst/>
                <a:uLnTx/>
                <a:uFillTx/>
                <a:ea typeface="+mn-ea"/>
                <a:cs typeface="+mn-cs"/>
              </a:rPr>
              <a:t>(aged 2–4 years)</a:t>
            </a:r>
            <a:r>
              <a:rPr kumimoji="0" lang="en-US" sz="2000" b="0" i="0" u="none" strike="noStrike" kern="1200" cap="none" spc="0" normalizeH="0" baseline="30000" noProof="0" dirty="0">
                <a:ln>
                  <a:noFill/>
                </a:ln>
                <a:solidFill>
                  <a:schemeClr val="tx2"/>
                </a:solidFill>
                <a:effectLst/>
                <a:uLnTx/>
                <a:uFillTx/>
                <a:ea typeface="+mn-ea"/>
                <a:cs typeface="+mn-cs"/>
              </a:rPr>
              <a:t>*1</a:t>
            </a:r>
            <a:endParaRPr kumimoji="0" lang="en-GB" sz="2000" b="0" i="0" u="none" strike="noStrike" kern="1200" cap="none" spc="0" normalizeH="0" baseline="30000" noProof="0" dirty="0">
              <a:ln>
                <a:noFill/>
              </a:ln>
              <a:solidFill>
                <a:schemeClr val="tx2"/>
              </a:solidFill>
              <a:effectLst/>
              <a:uLnTx/>
              <a:uFillTx/>
              <a:ea typeface="+mn-ea"/>
              <a:cs typeface="+mn-cs"/>
            </a:endParaRPr>
          </a:p>
        </p:txBody>
      </p:sp>
      <p:sp>
        <p:nvSpPr>
          <p:cNvPr id="3" name="Title 2">
            <a:extLst>
              <a:ext uri="{FF2B5EF4-FFF2-40B4-BE49-F238E27FC236}">
                <a16:creationId xmlns:a16="http://schemas.microsoft.com/office/drawing/2014/main" id="{D6FBEEF1-2BA0-2308-875E-EADD21147AB7}"/>
              </a:ext>
            </a:extLst>
          </p:cNvPr>
          <p:cNvSpPr>
            <a:spLocks noGrp="1"/>
          </p:cNvSpPr>
          <p:nvPr>
            <p:ph type="title"/>
          </p:nvPr>
        </p:nvSpPr>
        <p:spPr>
          <a:xfrm>
            <a:off x="371475" y="530428"/>
            <a:ext cx="11449049" cy="353302"/>
          </a:xfrm>
        </p:spPr>
        <p:txBody>
          <a:bodyPr/>
          <a:lstStyle/>
          <a:p>
            <a:r>
              <a:rPr lang="en-GB" dirty="0"/>
              <a:t>Recurrent RTIs have a significant negative impact on QoL in children</a:t>
            </a:r>
          </a:p>
        </p:txBody>
      </p:sp>
      <p:sp>
        <p:nvSpPr>
          <p:cNvPr id="32" name="Text Placeholder 31">
            <a:extLst>
              <a:ext uri="{FF2B5EF4-FFF2-40B4-BE49-F238E27FC236}">
                <a16:creationId xmlns:a16="http://schemas.microsoft.com/office/drawing/2014/main" id="{B759D9DB-5581-1106-295D-524987F5B83F}"/>
              </a:ext>
            </a:extLst>
          </p:cNvPr>
          <p:cNvSpPr>
            <a:spLocks noGrp="1"/>
          </p:cNvSpPr>
          <p:nvPr>
            <p:ph type="body" sz="quarter" idx="20"/>
          </p:nvPr>
        </p:nvSpPr>
        <p:spPr>
          <a:xfrm>
            <a:off x="371474" y="6628203"/>
            <a:ext cx="10183580" cy="100990"/>
          </a:xfrm>
        </p:spPr>
        <p:txBody>
          <a:bodyPr/>
          <a:lstStyle/>
          <a:p>
            <a:r>
              <a:rPr lang="en-US" dirty="0"/>
              <a:t>Visual adapted from Jiang X, et al. 2013.</a:t>
            </a:r>
            <a:r>
              <a:rPr lang="en-US" baseline="30000" dirty="0"/>
              <a:t>1</a:t>
            </a:r>
          </a:p>
          <a:p>
            <a:r>
              <a:rPr lang="en-US" dirty="0"/>
              <a:t>*≥6 practitioner-attended RTIs in the preceding year for children aged ≥3 years, or ≥8 for infants aged &lt;3 years.</a:t>
            </a:r>
            <a:r>
              <a:rPr lang="en-US" baseline="30000" dirty="0"/>
              <a:t>1</a:t>
            </a:r>
          </a:p>
          <a:p>
            <a:r>
              <a:rPr lang="en-GB" dirty="0" err="1"/>
              <a:t>PedsQL</a:t>
            </a:r>
            <a:r>
              <a:rPr lang="en-GB" dirty="0"/>
              <a:t>™ 4.0, </a:t>
            </a:r>
            <a:r>
              <a:rPr lang="en-GB" dirty="0" err="1"/>
              <a:t>Pediatric</a:t>
            </a:r>
            <a:r>
              <a:rPr lang="en-GB" dirty="0"/>
              <a:t> Quality of Life Inventory™, version 4.0; QoL, quality of life; RRTI, recurrent respiratory tract infection; RTI, respiratory tract infection.</a:t>
            </a:r>
            <a:endParaRPr lang="da-DK" dirty="0"/>
          </a:p>
          <a:p>
            <a:r>
              <a:rPr lang="da-DK" dirty="0"/>
              <a:t>1. Jiang X, et al. PLoS One. 2013;8:e56945.</a:t>
            </a:r>
            <a:endParaRPr lang="en-GB" dirty="0"/>
          </a:p>
        </p:txBody>
      </p:sp>
      <p:sp>
        <p:nvSpPr>
          <p:cNvPr id="36" name="Text Placeholder 78">
            <a:extLst>
              <a:ext uri="{FF2B5EF4-FFF2-40B4-BE49-F238E27FC236}">
                <a16:creationId xmlns:a16="http://schemas.microsoft.com/office/drawing/2014/main" id="{656B967C-835B-C045-1710-7F6DE23A432A}"/>
              </a:ext>
            </a:extLst>
          </p:cNvPr>
          <p:cNvSpPr txBox="1">
            <a:spLocks/>
          </p:cNvSpPr>
          <p:nvPr/>
        </p:nvSpPr>
        <p:spPr>
          <a:xfrm>
            <a:off x="7175500" y="2906511"/>
            <a:ext cx="4154804" cy="1413420"/>
          </a:xfrm>
          <a:prstGeom prst="rect">
            <a:avLst/>
          </a:prstGeom>
        </p:spPr>
        <p:txBody>
          <a:bodyPr vert="horz" wrap="square" lIns="0" tIns="0" rIns="0" bIns="0" rtlCol="0" anchor="ctr" anchorCtr="0">
            <a:noAutofit/>
          </a:bodyPr>
          <a:lstStyle>
            <a:lvl1pPr marL="0" indent="0" algn="l" defTabSz="914400" rtl="0" eaLnBrk="1" latinLnBrk="0" hangingPunct="1">
              <a:lnSpc>
                <a:spcPct val="80000"/>
              </a:lnSpc>
              <a:spcBef>
                <a:spcPts val="300"/>
              </a:spcBef>
              <a:buClr>
                <a:schemeClr val="tx2"/>
              </a:buClr>
              <a:buFont typeface="Arial" panose="020B0604020202020204" pitchFamily="34" charset="0"/>
              <a:buNone/>
              <a:tabLst/>
              <a:defRPr sz="900" b="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1pPr>
            <a:lvl2pPr marL="0" indent="0" algn="l" defTabSz="914400" rtl="0" eaLnBrk="1" latinLnBrk="0" hangingPunct="1">
              <a:lnSpc>
                <a:spcPct val="80000"/>
              </a:lnSpc>
              <a:spcBef>
                <a:spcPts val="1200"/>
              </a:spcBef>
              <a:buClr>
                <a:schemeClr val="tx2"/>
              </a:buClr>
              <a:buFont typeface="Arial" panose="020B0604020202020204" pitchFamily="34" charset="0"/>
              <a:buNone/>
              <a:tabLst/>
              <a:defRPr sz="16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2pPr>
            <a:lvl3pPr marL="315913" indent="-134938" algn="l" defTabSz="914400" rtl="0" eaLnBrk="1" latinLnBrk="0" hangingPunct="1">
              <a:lnSpc>
                <a:spcPct val="80000"/>
              </a:lnSpc>
              <a:spcBef>
                <a:spcPts val="600"/>
              </a:spcBef>
              <a:buClr>
                <a:schemeClr val="tx2"/>
              </a:buClr>
              <a:buFont typeface="System Font Regular"/>
              <a:buChar char="-"/>
              <a:tabLst/>
              <a:defRPr sz="14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3pPr>
            <a:lvl4pPr marL="455613" indent="-134938" algn="l" defTabSz="914400" rtl="0" eaLnBrk="1" latinLnBrk="0" hangingPunct="1">
              <a:lnSpc>
                <a:spcPct val="80000"/>
              </a:lnSpc>
              <a:spcBef>
                <a:spcPts val="6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4pPr>
            <a:lvl5pPr marL="1120775" indent="-222250" algn="l" defTabSz="914400" rtl="0" eaLnBrk="1" latinLnBrk="0" hangingPunct="1">
              <a:lnSpc>
                <a:spcPct val="80000"/>
              </a:lnSpc>
              <a:spcBef>
                <a:spcPts val="5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9700" lvl="1" indent="-139700">
              <a:buFont typeface="Arial" panose="020B0604020202020204" pitchFamily="34" charset="0"/>
              <a:buChar char="•"/>
            </a:pPr>
            <a:r>
              <a:rPr lang="en-US" sz="2000" dirty="0">
                <a:solidFill>
                  <a:schemeClr val="tx1"/>
                </a:solidFill>
              </a:rPr>
              <a:t>Caregiver proxy responses indicated that </a:t>
            </a:r>
            <a:r>
              <a:rPr lang="en-US" sz="2000" b="1" dirty="0">
                <a:solidFill>
                  <a:schemeClr val="accent2"/>
                </a:solidFill>
              </a:rPr>
              <a:t>children with RRTIs showed significantly lower physical, emotional, social and school functioning </a:t>
            </a:r>
            <a:r>
              <a:rPr lang="en-US" sz="2000" dirty="0">
                <a:solidFill>
                  <a:schemeClr val="tx1"/>
                </a:solidFill>
              </a:rPr>
              <a:t>compared with healthy children</a:t>
            </a:r>
            <a:r>
              <a:rPr lang="en-US" sz="2000" baseline="30000" dirty="0">
                <a:solidFill>
                  <a:schemeClr val="tx1"/>
                </a:solidFill>
              </a:rPr>
              <a:t>*1</a:t>
            </a:r>
            <a:r>
              <a:rPr lang="en-US" sz="2000" dirty="0">
                <a:solidFill>
                  <a:schemeClr val="tx1"/>
                </a:solidFill>
              </a:rPr>
              <a:t> </a:t>
            </a:r>
          </a:p>
          <a:p>
            <a:pPr marL="139700" lvl="1" indent="-139700">
              <a:buFont typeface="Arial" panose="020B0604020202020204" pitchFamily="34" charset="0"/>
              <a:buChar char="•"/>
            </a:pPr>
            <a:r>
              <a:rPr lang="en-US" sz="2000" dirty="0">
                <a:solidFill>
                  <a:schemeClr val="tx1"/>
                </a:solidFill>
              </a:rPr>
              <a:t>RRTIs in children can also </a:t>
            </a:r>
            <a:r>
              <a:rPr lang="en-US" sz="2000" b="1" dirty="0">
                <a:solidFill>
                  <a:schemeClr val="accent2"/>
                </a:solidFill>
              </a:rPr>
              <a:t>negatively impact caregiver QoL</a:t>
            </a:r>
            <a:r>
              <a:rPr lang="en-US" sz="2000" dirty="0">
                <a:solidFill>
                  <a:schemeClr val="tx1"/>
                </a:solidFill>
              </a:rPr>
              <a:t>, with higher levels of worry reported for caregivers to affected children</a:t>
            </a:r>
            <a:r>
              <a:rPr lang="en-US" sz="2000" baseline="30000" dirty="0">
                <a:solidFill>
                  <a:schemeClr val="tx1"/>
                </a:solidFill>
              </a:rPr>
              <a:t>1</a:t>
            </a:r>
          </a:p>
        </p:txBody>
      </p:sp>
      <p:sp>
        <p:nvSpPr>
          <p:cNvPr id="34" name="CasellaDiTesto 33">
            <a:extLst>
              <a:ext uri="{FF2B5EF4-FFF2-40B4-BE49-F238E27FC236}">
                <a16:creationId xmlns:a16="http://schemas.microsoft.com/office/drawing/2014/main" id="{ABB8D4CA-DB73-8900-18A4-EE16049D27F2}"/>
              </a:ext>
            </a:extLst>
          </p:cNvPr>
          <p:cNvSpPr txBox="1"/>
          <p:nvPr/>
        </p:nvSpPr>
        <p:spPr>
          <a:xfrm rot="16200000">
            <a:off x="-650771" y="3735056"/>
            <a:ext cx="2700337" cy="288000"/>
          </a:xfrm>
          <a:prstGeom prst="rect">
            <a:avLst/>
          </a:prstGeom>
          <a:noFill/>
        </p:spPr>
        <p:txBody>
          <a:bodyPr wrap="none" lIns="0" tIns="0" rIns="0" bIns="0" rtlCol="0" anchor="ctr" anchorCtr="0">
            <a:noAutofit/>
          </a:bodyPr>
          <a:lstStyle/>
          <a:p>
            <a:pPr algn="ctr">
              <a:lnSpc>
                <a:spcPct val="80000"/>
              </a:lnSpc>
            </a:pPr>
            <a:r>
              <a:rPr lang="it-IT" sz="1400" b="1" dirty="0" err="1">
                <a:solidFill>
                  <a:schemeClr val="accent6"/>
                </a:solidFill>
              </a:rPr>
              <a:t>PedsQL</a:t>
            </a:r>
            <a:r>
              <a:rPr lang="it-IT" sz="1400" dirty="0">
                <a:solidFill>
                  <a:schemeClr val="accent6"/>
                </a:solidFill>
              </a:rPr>
              <a:t>™</a:t>
            </a:r>
            <a:r>
              <a:rPr lang="it-IT" sz="1400" b="1" dirty="0">
                <a:solidFill>
                  <a:schemeClr val="accent6"/>
                </a:solidFill>
              </a:rPr>
              <a:t> </a:t>
            </a:r>
            <a:r>
              <a:rPr lang="it-IT" sz="1400" b="1" dirty="0" err="1">
                <a:solidFill>
                  <a:schemeClr val="accent6"/>
                </a:solidFill>
              </a:rPr>
              <a:t>Generic</a:t>
            </a:r>
            <a:r>
              <a:rPr lang="it-IT" sz="1400" b="1" dirty="0">
                <a:solidFill>
                  <a:schemeClr val="accent6"/>
                </a:solidFill>
              </a:rPr>
              <a:t> Core Scale scores</a:t>
            </a:r>
          </a:p>
        </p:txBody>
      </p:sp>
    </p:spTree>
    <p:extLst>
      <p:ext uri="{BB962C8B-B14F-4D97-AF65-F5344CB8AC3E}">
        <p14:creationId xmlns:p14="http://schemas.microsoft.com/office/powerpoint/2010/main" val="33892202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48986-F244-D4E6-EEA2-419DAD5DFF39}"/>
            </a:ext>
          </a:extLst>
        </p:cNvPr>
        <p:cNvGrpSpPr/>
        <p:nvPr/>
      </p:nvGrpSpPr>
      <p:grpSpPr>
        <a:xfrm>
          <a:off x="0" y="0"/>
          <a:ext cx="0" cy="0"/>
          <a:chOff x="0" y="0"/>
          <a:chExt cx="0" cy="0"/>
        </a:xfrm>
      </p:grpSpPr>
      <p:graphicFrame>
        <p:nvGraphicFramePr>
          <p:cNvPr id="11" name="GR1">
            <a:extLst>
              <a:ext uri="{FF2B5EF4-FFF2-40B4-BE49-F238E27FC236}">
                <a16:creationId xmlns:a16="http://schemas.microsoft.com/office/drawing/2014/main" id="{487B5634-6E64-50D1-FD97-62C1EC05D1E2}"/>
              </a:ext>
            </a:extLst>
          </p:cNvPr>
          <p:cNvGraphicFramePr/>
          <p:nvPr/>
        </p:nvGraphicFramePr>
        <p:xfrm>
          <a:off x="371475" y="1773919"/>
          <a:ext cx="6800185" cy="4233182"/>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2">
            <a:extLst>
              <a:ext uri="{FF2B5EF4-FFF2-40B4-BE49-F238E27FC236}">
                <a16:creationId xmlns:a16="http://schemas.microsoft.com/office/drawing/2014/main" id="{872CC166-7BB0-9A0A-2631-BEB535F7DDF1}"/>
              </a:ext>
            </a:extLst>
          </p:cNvPr>
          <p:cNvSpPr>
            <a:spLocks noGrp="1"/>
          </p:cNvSpPr>
          <p:nvPr>
            <p:ph type="title"/>
          </p:nvPr>
        </p:nvSpPr>
        <p:spPr>
          <a:xfrm>
            <a:off x="371475" y="530428"/>
            <a:ext cx="11449049" cy="353302"/>
          </a:xfrm>
        </p:spPr>
        <p:txBody>
          <a:bodyPr/>
          <a:lstStyle/>
          <a:p>
            <a:r>
              <a:rPr lang="en-GB" dirty="0"/>
              <a:t>RTIs are associated with a reduction in QoL for adults</a:t>
            </a:r>
          </a:p>
        </p:txBody>
      </p:sp>
      <p:sp>
        <p:nvSpPr>
          <p:cNvPr id="6" name="Text Placeholder 5">
            <a:extLst>
              <a:ext uri="{FF2B5EF4-FFF2-40B4-BE49-F238E27FC236}">
                <a16:creationId xmlns:a16="http://schemas.microsoft.com/office/drawing/2014/main" id="{49F28E1A-9E3D-CD1A-32C3-4F23735C7548}"/>
              </a:ext>
            </a:extLst>
          </p:cNvPr>
          <p:cNvSpPr>
            <a:spLocks noGrp="1"/>
          </p:cNvSpPr>
          <p:nvPr>
            <p:ph type="body" sz="quarter" idx="20"/>
          </p:nvPr>
        </p:nvSpPr>
        <p:spPr>
          <a:xfrm>
            <a:off x="371474" y="6628203"/>
            <a:ext cx="10183580" cy="100990"/>
          </a:xfrm>
        </p:spPr>
        <p:txBody>
          <a:bodyPr/>
          <a:lstStyle/>
          <a:p>
            <a:r>
              <a:rPr lang="en-US" dirty="0"/>
              <a:t>Visual adapted from Linder JA, et al. 2003.</a:t>
            </a:r>
            <a:r>
              <a:rPr lang="en-US" baseline="30000" dirty="0"/>
              <a:t>1</a:t>
            </a:r>
            <a:endParaRPr lang="en-US" dirty="0"/>
          </a:p>
          <a:p>
            <a:r>
              <a:rPr lang="en-US" dirty="0"/>
              <a:t>*P&lt;0.0001 for adults with URTI relative to normative scores.</a:t>
            </a:r>
            <a:r>
              <a:rPr lang="en-US" baseline="30000" dirty="0"/>
              <a:t>1</a:t>
            </a:r>
          </a:p>
          <a:p>
            <a:r>
              <a:rPr lang="en-US" dirty="0"/>
              <a:t>QoL, quality of life; RTI, respiratory tract infection; SF-36, Short Form-36; URTI, upper respiratory tract infection. </a:t>
            </a:r>
          </a:p>
          <a:p>
            <a:r>
              <a:rPr lang="en-US" dirty="0"/>
              <a:t>1. Linder JA, et al. J Gen Intern Med. 2003;18:802-807.</a:t>
            </a:r>
          </a:p>
        </p:txBody>
      </p:sp>
      <p:sp>
        <p:nvSpPr>
          <p:cNvPr id="10" name="Text Placeholder 78">
            <a:extLst>
              <a:ext uri="{FF2B5EF4-FFF2-40B4-BE49-F238E27FC236}">
                <a16:creationId xmlns:a16="http://schemas.microsoft.com/office/drawing/2014/main" id="{6D2FE6B8-B59E-C2F7-504A-5FCDCF8BD05B}"/>
              </a:ext>
            </a:extLst>
          </p:cNvPr>
          <p:cNvSpPr txBox="1">
            <a:spLocks/>
          </p:cNvSpPr>
          <p:nvPr/>
        </p:nvSpPr>
        <p:spPr>
          <a:xfrm>
            <a:off x="7175500" y="2906511"/>
            <a:ext cx="4154804" cy="1413420"/>
          </a:xfrm>
          <a:prstGeom prst="rect">
            <a:avLst/>
          </a:prstGeom>
        </p:spPr>
        <p:txBody>
          <a:bodyPr vert="horz" wrap="square" lIns="0" tIns="0" rIns="0" bIns="0" rtlCol="0" anchor="ctr" anchorCtr="0">
            <a:noAutofit/>
          </a:bodyPr>
          <a:lstStyle>
            <a:lvl1pPr marL="0" indent="0" algn="l" defTabSz="914400" rtl="0" eaLnBrk="1" latinLnBrk="0" hangingPunct="1">
              <a:lnSpc>
                <a:spcPct val="80000"/>
              </a:lnSpc>
              <a:spcBef>
                <a:spcPts val="300"/>
              </a:spcBef>
              <a:buClr>
                <a:schemeClr val="tx2"/>
              </a:buClr>
              <a:buFont typeface="Arial" panose="020B0604020202020204" pitchFamily="34" charset="0"/>
              <a:buNone/>
              <a:tabLst/>
              <a:defRPr sz="900" b="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1pPr>
            <a:lvl2pPr marL="0" indent="0" algn="l" defTabSz="914400" rtl="0" eaLnBrk="1" latinLnBrk="0" hangingPunct="1">
              <a:lnSpc>
                <a:spcPct val="80000"/>
              </a:lnSpc>
              <a:spcBef>
                <a:spcPts val="1200"/>
              </a:spcBef>
              <a:buClr>
                <a:schemeClr val="tx2"/>
              </a:buClr>
              <a:buFont typeface="Arial" panose="020B0604020202020204" pitchFamily="34" charset="0"/>
              <a:buNone/>
              <a:tabLst/>
              <a:defRPr sz="16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2pPr>
            <a:lvl3pPr marL="315913" indent="-134938" algn="l" defTabSz="914400" rtl="0" eaLnBrk="1" latinLnBrk="0" hangingPunct="1">
              <a:lnSpc>
                <a:spcPct val="80000"/>
              </a:lnSpc>
              <a:spcBef>
                <a:spcPts val="600"/>
              </a:spcBef>
              <a:buClr>
                <a:schemeClr val="tx2"/>
              </a:buClr>
              <a:buFont typeface="System Font Regular"/>
              <a:buChar char="-"/>
              <a:tabLst/>
              <a:defRPr sz="14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3pPr>
            <a:lvl4pPr marL="455613" indent="-134938" algn="l" defTabSz="914400" rtl="0" eaLnBrk="1" latinLnBrk="0" hangingPunct="1">
              <a:lnSpc>
                <a:spcPct val="80000"/>
              </a:lnSpc>
              <a:spcBef>
                <a:spcPts val="6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4pPr>
            <a:lvl5pPr marL="1120775" indent="-222250" algn="l" defTabSz="914400" rtl="0" eaLnBrk="1" latinLnBrk="0" hangingPunct="1">
              <a:lnSpc>
                <a:spcPct val="80000"/>
              </a:lnSpc>
              <a:spcBef>
                <a:spcPts val="5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9700" lvl="1" indent="-139700">
              <a:buFont typeface="Arial" panose="020B0604020202020204" pitchFamily="34" charset="0"/>
              <a:buChar char="•"/>
            </a:pPr>
            <a:r>
              <a:rPr lang="en-US" sz="2000" dirty="0">
                <a:solidFill>
                  <a:schemeClr val="tx1"/>
                </a:solidFill>
              </a:rPr>
              <a:t>Adults with URTIs reported significant reductions in 7 subscales of the SF-36 vs normative values: </a:t>
            </a:r>
            <a:r>
              <a:rPr lang="en-US" sz="2000" b="1" dirty="0">
                <a:solidFill>
                  <a:schemeClr val="accent2"/>
                </a:solidFill>
              </a:rPr>
              <a:t>physical functioning, role-physical, bodily pain, vitality, social functioning,</a:t>
            </a:r>
            <a:br>
              <a:rPr lang="en-US" sz="2000" b="1" dirty="0">
                <a:solidFill>
                  <a:schemeClr val="accent2"/>
                </a:solidFill>
              </a:rPr>
            </a:br>
            <a:r>
              <a:rPr lang="en-US" sz="2000" b="1" dirty="0">
                <a:solidFill>
                  <a:schemeClr val="accent2"/>
                </a:solidFill>
              </a:rPr>
              <a:t>role-emotional and mental health</a:t>
            </a:r>
            <a:r>
              <a:rPr lang="en-US" sz="2000" baseline="30000" dirty="0">
                <a:solidFill>
                  <a:schemeClr val="tx1"/>
                </a:solidFill>
              </a:rPr>
              <a:t>1</a:t>
            </a:r>
          </a:p>
          <a:p>
            <a:pPr marL="139700" lvl="1" indent="-139700">
              <a:buFont typeface="Arial" panose="020B0604020202020204" pitchFamily="34" charset="0"/>
              <a:buChar char="•"/>
            </a:pPr>
            <a:r>
              <a:rPr lang="en-US" sz="2000" dirty="0">
                <a:solidFill>
                  <a:schemeClr val="tx1"/>
                </a:solidFill>
              </a:rPr>
              <a:t>Results were similar for patients</a:t>
            </a:r>
            <a:br>
              <a:rPr lang="en-US" sz="2000" dirty="0">
                <a:solidFill>
                  <a:schemeClr val="tx1"/>
                </a:solidFill>
              </a:rPr>
            </a:br>
            <a:r>
              <a:rPr lang="en-US" sz="2000" dirty="0">
                <a:solidFill>
                  <a:schemeClr val="tx1"/>
                </a:solidFill>
              </a:rPr>
              <a:t>with or without comorbid illnesses</a:t>
            </a:r>
            <a:r>
              <a:rPr lang="en-US" sz="2000" baseline="30000" dirty="0">
                <a:solidFill>
                  <a:schemeClr val="tx1"/>
                </a:solidFill>
              </a:rPr>
              <a:t>1</a:t>
            </a:r>
          </a:p>
        </p:txBody>
      </p:sp>
      <p:sp>
        <p:nvSpPr>
          <p:cNvPr id="5" name="Rettangolo 4">
            <a:extLst>
              <a:ext uri="{FF2B5EF4-FFF2-40B4-BE49-F238E27FC236}">
                <a16:creationId xmlns:a16="http://schemas.microsoft.com/office/drawing/2014/main" id="{88872683-7A79-03A6-A0CB-F835BCEFD636}"/>
              </a:ext>
            </a:extLst>
          </p:cNvPr>
          <p:cNvSpPr/>
          <p:nvPr/>
        </p:nvSpPr>
        <p:spPr>
          <a:xfrm>
            <a:off x="-1" y="1485918"/>
            <a:ext cx="1416051" cy="288000"/>
          </a:xfrm>
          <a:prstGeom prst="rect">
            <a:avLst/>
          </a:prstGeom>
          <a:gradFill flip="none" rotWithShape="1">
            <a:gsLst>
              <a:gs pos="5000">
                <a:schemeClr val="accent1">
                  <a:lumMod val="60000"/>
                  <a:lumOff val="40000"/>
                  <a:alpha val="68072"/>
                </a:schemeClr>
              </a:gs>
              <a:gs pos="66000">
                <a:schemeClr val="accent1">
                  <a:lumMod val="30000"/>
                  <a:lumOff val="70000"/>
                  <a:alpha val="0"/>
                </a:schemeClr>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Content Placeholder 5">
            <a:extLst>
              <a:ext uri="{FF2B5EF4-FFF2-40B4-BE49-F238E27FC236}">
                <a16:creationId xmlns:a16="http://schemas.microsoft.com/office/drawing/2014/main" id="{3DFBE6E8-D777-C51E-30F1-2E62237596BE}"/>
              </a:ext>
            </a:extLst>
          </p:cNvPr>
          <p:cNvSpPr txBox="1">
            <a:spLocks/>
          </p:cNvSpPr>
          <p:nvPr/>
        </p:nvSpPr>
        <p:spPr>
          <a:xfrm>
            <a:off x="371475" y="1522862"/>
            <a:ext cx="5364163" cy="252377"/>
          </a:xfrm>
          <a:prstGeom prst="rect">
            <a:avLst/>
          </a:prstGeom>
          <a:ln>
            <a:noFill/>
          </a:ln>
        </p:spPr>
        <p:txBody>
          <a:bodyPr vert="horz" wrap="square" lIns="0" tIns="0" rIns="0" bIns="0" rtlCol="0" anchor="t" anchorCtr="0">
            <a:spAutoFit/>
          </a:bodyPr>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80000"/>
              </a:lnSpc>
              <a:spcBef>
                <a:spcPts val="600"/>
              </a:spcBef>
              <a:spcAft>
                <a:spcPts val="600"/>
              </a:spcAft>
              <a:buClrTx/>
              <a:buSzTx/>
              <a:tabLst/>
              <a:defRPr/>
            </a:pPr>
            <a:r>
              <a:rPr kumimoji="0" lang="en-US" sz="2000" i="0" u="none" strike="noStrike" kern="1200" cap="none" spc="0" normalizeH="0" noProof="0" dirty="0">
                <a:ln>
                  <a:noFill/>
                </a:ln>
                <a:solidFill>
                  <a:schemeClr val="tx2"/>
                </a:solidFill>
                <a:effectLst/>
                <a:uLnTx/>
                <a:uFillTx/>
                <a:ea typeface="+mn-ea"/>
                <a:cs typeface="+mn-cs"/>
              </a:rPr>
              <a:t>Health status of adults with URTIs </a:t>
            </a:r>
            <a:r>
              <a:rPr kumimoji="0" lang="en-US" sz="2000" b="0" i="0" u="none" strike="noStrike" kern="1200" cap="none" spc="0" normalizeH="0" noProof="0" dirty="0">
                <a:ln>
                  <a:noFill/>
                </a:ln>
                <a:solidFill>
                  <a:schemeClr val="tx2"/>
                </a:solidFill>
                <a:effectLst/>
                <a:uLnTx/>
                <a:uFillTx/>
                <a:ea typeface="+mn-ea"/>
                <a:cs typeface="+mn-cs"/>
              </a:rPr>
              <a:t>(N=318)</a:t>
            </a:r>
            <a:r>
              <a:rPr kumimoji="0" lang="en-US" sz="2000" b="0" i="0" u="none" strike="noStrike" kern="1200" cap="none" spc="0" normalizeH="0" baseline="30000" noProof="0" dirty="0">
                <a:ln>
                  <a:noFill/>
                </a:ln>
                <a:solidFill>
                  <a:schemeClr val="tx2"/>
                </a:solidFill>
                <a:effectLst/>
                <a:uLnTx/>
                <a:uFillTx/>
                <a:ea typeface="+mn-ea"/>
                <a:cs typeface="+mn-cs"/>
              </a:rPr>
              <a:t>1</a:t>
            </a:r>
            <a:endParaRPr kumimoji="0" lang="en-GB" sz="2000" b="0" i="0" u="none" strike="noStrike" kern="1200" cap="none" spc="0" normalizeH="0" baseline="30000" noProof="0" dirty="0">
              <a:ln>
                <a:noFill/>
              </a:ln>
              <a:solidFill>
                <a:schemeClr val="tx2"/>
              </a:solidFill>
              <a:effectLst/>
              <a:uLnTx/>
              <a:uFillTx/>
              <a:ea typeface="+mn-ea"/>
              <a:cs typeface="+mn-cs"/>
            </a:endParaRPr>
          </a:p>
        </p:txBody>
      </p:sp>
      <p:sp>
        <p:nvSpPr>
          <p:cNvPr id="12" name="CasellaDiTesto 11">
            <a:extLst>
              <a:ext uri="{FF2B5EF4-FFF2-40B4-BE49-F238E27FC236}">
                <a16:creationId xmlns:a16="http://schemas.microsoft.com/office/drawing/2014/main" id="{FC3BFE39-49E4-09F8-0D28-AEA3F434A1E2}"/>
              </a:ext>
            </a:extLst>
          </p:cNvPr>
          <p:cNvSpPr txBox="1"/>
          <p:nvPr/>
        </p:nvSpPr>
        <p:spPr>
          <a:xfrm rot="16200000">
            <a:off x="-830952" y="3554875"/>
            <a:ext cx="3060700" cy="288000"/>
          </a:xfrm>
          <a:prstGeom prst="rect">
            <a:avLst/>
          </a:prstGeom>
          <a:noFill/>
        </p:spPr>
        <p:txBody>
          <a:bodyPr wrap="none" lIns="0" tIns="0" rIns="0" bIns="0" rtlCol="0" anchor="ctr" anchorCtr="0">
            <a:noAutofit/>
          </a:bodyPr>
          <a:lstStyle/>
          <a:p>
            <a:pPr algn="ctr">
              <a:lnSpc>
                <a:spcPct val="80000"/>
              </a:lnSpc>
            </a:pPr>
            <a:r>
              <a:rPr lang="it-IT" sz="1400" b="1" dirty="0">
                <a:solidFill>
                  <a:schemeClr val="accent6"/>
                </a:solidFill>
              </a:rPr>
              <a:t>SF-36 </a:t>
            </a:r>
            <a:r>
              <a:rPr lang="it-IT" sz="1400" b="1" dirty="0" err="1">
                <a:solidFill>
                  <a:schemeClr val="accent6"/>
                </a:solidFill>
              </a:rPr>
              <a:t>QoL</a:t>
            </a:r>
            <a:r>
              <a:rPr lang="it-IT" sz="1400" b="1" dirty="0">
                <a:solidFill>
                  <a:schemeClr val="accent6"/>
                </a:solidFill>
              </a:rPr>
              <a:t> score</a:t>
            </a:r>
          </a:p>
        </p:txBody>
      </p:sp>
      <p:sp>
        <p:nvSpPr>
          <p:cNvPr id="13" name="TextBox 44">
            <a:extLst>
              <a:ext uri="{FF2B5EF4-FFF2-40B4-BE49-F238E27FC236}">
                <a16:creationId xmlns:a16="http://schemas.microsoft.com/office/drawing/2014/main" id="{5D2C0A4A-E5B6-8B32-9684-042E93CA241D}"/>
              </a:ext>
            </a:extLst>
          </p:cNvPr>
          <p:cNvSpPr txBox="1"/>
          <p:nvPr/>
        </p:nvSpPr>
        <p:spPr>
          <a:xfrm>
            <a:off x="1684179" y="2082543"/>
            <a:ext cx="841705"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dirty="0">
                <a:ln>
                  <a:noFill/>
                </a:ln>
                <a:solidFill>
                  <a:schemeClr val="accent6"/>
                </a:solidFill>
                <a:effectLst/>
                <a:uLnTx/>
                <a:uFillTx/>
                <a:ea typeface="Tahoma" pitchFamily="34" charset="0"/>
                <a:cs typeface="Tahoma" pitchFamily="34" charset="0"/>
              </a:rPr>
              <a:t>Better health</a:t>
            </a:r>
          </a:p>
        </p:txBody>
      </p:sp>
      <p:sp>
        <p:nvSpPr>
          <p:cNvPr id="14" name="TextBox 44">
            <a:extLst>
              <a:ext uri="{FF2B5EF4-FFF2-40B4-BE49-F238E27FC236}">
                <a16:creationId xmlns:a16="http://schemas.microsoft.com/office/drawing/2014/main" id="{73A8F9F7-D3A2-417D-1530-C2EB28ACFEE0}"/>
              </a:ext>
            </a:extLst>
          </p:cNvPr>
          <p:cNvSpPr txBox="1"/>
          <p:nvPr/>
        </p:nvSpPr>
        <p:spPr>
          <a:xfrm>
            <a:off x="1684179" y="2987016"/>
            <a:ext cx="899285"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dirty="0">
                <a:ln>
                  <a:noFill/>
                </a:ln>
                <a:solidFill>
                  <a:schemeClr val="accent6"/>
                </a:solidFill>
                <a:effectLst/>
                <a:uLnTx/>
                <a:uFillTx/>
                <a:ea typeface="Tahoma" pitchFamily="34" charset="0"/>
                <a:cs typeface="Tahoma" pitchFamily="34" charset="0"/>
              </a:rPr>
              <a:t>Normal health</a:t>
            </a:r>
          </a:p>
        </p:txBody>
      </p:sp>
      <p:sp>
        <p:nvSpPr>
          <p:cNvPr id="15" name="Triangolo isoscele 14">
            <a:extLst>
              <a:ext uri="{FF2B5EF4-FFF2-40B4-BE49-F238E27FC236}">
                <a16:creationId xmlns:a16="http://schemas.microsoft.com/office/drawing/2014/main" id="{46F469D6-2B18-2E48-748E-D3BE93C482B8}"/>
              </a:ext>
            </a:extLst>
          </p:cNvPr>
          <p:cNvSpPr>
            <a:spLocks noChangeAspect="1"/>
          </p:cNvSpPr>
          <p:nvPr/>
        </p:nvSpPr>
        <p:spPr>
          <a:xfrm rot="16200000">
            <a:off x="1490204" y="2112597"/>
            <a:ext cx="144486" cy="124558"/>
          </a:xfrm>
          <a:prstGeom prst="triangl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23" name="Gruppo 22">
            <a:extLst>
              <a:ext uri="{FF2B5EF4-FFF2-40B4-BE49-F238E27FC236}">
                <a16:creationId xmlns:a16="http://schemas.microsoft.com/office/drawing/2014/main" id="{53249E3A-9813-3900-591D-A73A27439A63}"/>
              </a:ext>
            </a:extLst>
          </p:cNvPr>
          <p:cNvGrpSpPr/>
          <p:nvPr/>
        </p:nvGrpSpPr>
        <p:grpSpPr>
          <a:xfrm>
            <a:off x="1698466" y="3224049"/>
            <a:ext cx="4487301" cy="596315"/>
            <a:chOff x="1698466" y="3178329"/>
            <a:chExt cx="4487301" cy="596315"/>
          </a:xfrm>
        </p:grpSpPr>
        <p:sp>
          <p:nvSpPr>
            <p:cNvPr id="16" name="CasellaDiTesto 15">
              <a:extLst>
                <a:ext uri="{FF2B5EF4-FFF2-40B4-BE49-F238E27FC236}">
                  <a16:creationId xmlns:a16="http://schemas.microsoft.com/office/drawing/2014/main" id="{5B9398FF-0A50-7B98-8165-6D814AA20741}"/>
                </a:ext>
              </a:extLst>
            </p:cNvPr>
            <p:cNvSpPr txBox="1"/>
            <p:nvPr/>
          </p:nvSpPr>
          <p:spPr>
            <a:xfrm>
              <a:off x="1698466" y="3246088"/>
              <a:ext cx="89768" cy="176651"/>
            </a:xfrm>
            <a:prstGeom prst="rect">
              <a:avLst/>
            </a:prstGeom>
            <a:noFill/>
          </p:spPr>
          <p:txBody>
            <a:bodyPr wrap="none" lIns="0" tIns="0" rIns="0" bIns="0" rtlCol="0">
              <a:spAutoFit/>
            </a:bodyPr>
            <a:lstStyle/>
            <a:p>
              <a:pPr algn="ctr">
                <a:lnSpc>
                  <a:spcPct val="80000"/>
                </a:lnSpc>
              </a:pPr>
              <a:r>
                <a:rPr lang="it-IT" sz="1400" dirty="0">
                  <a:solidFill>
                    <a:schemeClr val="accent6"/>
                  </a:solidFill>
                </a:rPr>
                <a:t>*</a:t>
              </a:r>
            </a:p>
          </p:txBody>
        </p:sp>
        <p:sp>
          <p:nvSpPr>
            <p:cNvPr id="17" name="CasellaDiTesto 16">
              <a:extLst>
                <a:ext uri="{FF2B5EF4-FFF2-40B4-BE49-F238E27FC236}">
                  <a16:creationId xmlns:a16="http://schemas.microsoft.com/office/drawing/2014/main" id="{F0A6E7FF-F0C1-3A83-5B92-BDF42C228553}"/>
                </a:ext>
              </a:extLst>
            </p:cNvPr>
            <p:cNvSpPr txBox="1"/>
            <p:nvPr/>
          </p:nvSpPr>
          <p:spPr>
            <a:xfrm>
              <a:off x="2317591" y="3597993"/>
              <a:ext cx="89768" cy="176651"/>
            </a:xfrm>
            <a:prstGeom prst="rect">
              <a:avLst/>
            </a:prstGeom>
            <a:noFill/>
          </p:spPr>
          <p:txBody>
            <a:bodyPr wrap="none" lIns="0" tIns="0" rIns="0" bIns="0" rtlCol="0">
              <a:spAutoFit/>
            </a:bodyPr>
            <a:lstStyle/>
            <a:p>
              <a:pPr algn="ctr">
                <a:lnSpc>
                  <a:spcPct val="80000"/>
                </a:lnSpc>
              </a:pPr>
              <a:r>
                <a:rPr lang="it-IT" sz="1400" dirty="0">
                  <a:solidFill>
                    <a:schemeClr val="accent6"/>
                  </a:solidFill>
                </a:rPr>
                <a:t>*</a:t>
              </a:r>
            </a:p>
          </p:txBody>
        </p:sp>
        <p:sp>
          <p:nvSpPr>
            <p:cNvPr id="18" name="CasellaDiTesto 17">
              <a:extLst>
                <a:ext uri="{FF2B5EF4-FFF2-40B4-BE49-F238E27FC236}">
                  <a16:creationId xmlns:a16="http://schemas.microsoft.com/office/drawing/2014/main" id="{5352243B-B738-BE7E-C342-DAA7A954ED88}"/>
                </a:ext>
              </a:extLst>
            </p:cNvPr>
            <p:cNvSpPr txBox="1"/>
            <p:nvPr/>
          </p:nvSpPr>
          <p:spPr>
            <a:xfrm>
              <a:off x="2946241" y="3399555"/>
              <a:ext cx="89768" cy="176651"/>
            </a:xfrm>
            <a:prstGeom prst="rect">
              <a:avLst/>
            </a:prstGeom>
            <a:noFill/>
          </p:spPr>
          <p:txBody>
            <a:bodyPr wrap="none" lIns="0" tIns="0" rIns="0" bIns="0" rtlCol="0">
              <a:spAutoFit/>
            </a:bodyPr>
            <a:lstStyle/>
            <a:p>
              <a:pPr algn="ctr">
                <a:lnSpc>
                  <a:spcPct val="80000"/>
                </a:lnSpc>
              </a:pPr>
              <a:r>
                <a:rPr lang="it-IT" sz="1400" dirty="0">
                  <a:solidFill>
                    <a:schemeClr val="accent6"/>
                  </a:solidFill>
                </a:rPr>
                <a:t>*</a:t>
              </a:r>
            </a:p>
          </p:txBody>
        </p:sp>
        <p:sp>
          <p:nvSpPr>
            <p:cNvPr id="19" name="CasellaDiTesto 18">
              <a:extLst>
                <a:ext uri="{FF2B5EF4-FFF2-40B4-BE49-F238E27FC236}">
                  <a16:creationId xmlns:a16="http://schemas.microsoft.com/office/drawing/2014/main" id="{A32AD09C-7EC8-64ED-E90B-E2C8E2496455}"/>
                </a:ext>
              </a:extLst>
            </p:cNvPr>
            <p:cNvSpPr txBox="1"/>
            <p:nvPr/>
          </p:nvSpPr>
          <p:spPr>
            <a:xfrm>
              <a:off x="4208303" y="3487880"/>
              <a:ext cx="89768" cy="176651"/>
            </a:xfrm>
            <a:prstGeom prst="rect">
              <a:avLst/>
            </a:prstGeom>
            <a:noFill/>
          </p:spPr>
          <p:txBody>
            <a:bodyPr wrap="none" lIns="0" tIns="0" rIns="0" bIns="0" rtlCol="0">
              <a:spAutoFit/>
            </a:bodyPr>
            <a:lstStyle/>
            <a:p>
              <a:pPr algn="ctr">
                <a:lnSpc>
                  <a:spcPct val="80000"/>
                </a:lnSpc>
              </a:pPr>
              <a:r>
                <a:rPr lang="it-IT" sz="1400" dirty="0">
                  <a:solidFill>
                    <a:schemeClr val="accent6"/>
                  </a:solidFill>
                </a:rPr>
                <a:t>*</a:t>
              </a:r>
            </a:p>
          </p:txBody>
        </p:sp>
        <p:sp>
          <p:nvSpPr>
            <p:cNvPr id="20" name="CasellaDiTesto 19">
              <a:extLst>
                <a:ext uri="{FF2B5EF4-FFF2-40B4-BE49-F238E27FC236}">
                  <a16:creationId xmlns:a16="http://schemas.microsoft.com/office/drawing/2014/main" id="{E4162A62-F8FA-54B3-8FD5-012792EE0180}"/>
                </a:ext>
              </a:extLst>
            </p:cNvPr>
            <p:cNvSpPr txBox="1"/>
            <p:nvPr/>
          </p:nvSpPr>
          <p:spPr>
            <a:xfrm>
              <a:off x="4840128" y="3597992"/>
              <a:ext cx="89768" cy="176651"/>
            </a:xfrm>
            <a:prstGeom prst="rect">
              <a:avLst/>
            </a:prstGeom>
            <a:noFill/>
          </p:spPr>
          <p:txBody>
            <a:bodyPr wrap="none" lIns="0" tIns="0" rIns="0" bIns="0" rtlCol="0">
              <a:spAutoFit/>
            </a:bodyPr>
            <a:lstStyle/>
            <a:p>
              <a:pPr algn="ctr">
                <a:lnSpc>
                  <a:spcPct val="80000"/>
                </a:lnSpc>
              </a:pPr>
              <a:r>
                <a:rPr lang="it-IT" sz="1400" dirty="0">
                  <a:solidFill>
                    <a:schemeClr val="accent6"/>
                  </a:solidFill>
                </a:rPr>
                <a:t>*</a:t>
              </a:r>
            </a:p>
          </p:txBody>
        </p:sp>
        <p:sp>
          <p:nvSpPr>
            <p:cNvPr id="21" name="CasellaDiTesto 20">
              <a:extLst>
                <a:ext uri="{FF2B5EF4-FFF2-40B4-BE49-F238E27FC236}">
                  <a16:creationId xmlns:a16="http://schemas.microsoft.com/office/drawing/2014/main" id="{19E5D4C8-B8C1-DFBB-C23E-CA5C2709B2AA}"/>
                </a:ext>
              </a:extLst>
            </p:cNvPr>
            <p:cNvSpPr txBox="1"/>
            <p:nvPr/>
          </p:nvSpPr>
          <p:spPr>
            <a:xfrm>
              <a:off x="5468028" y="3178329"/>
              <a:ext cx="89768" cy="176651"/>
            </a:xfrm>
            <a:prstGeom prst="rect">
              <a:avLst/>
            </a:prstGeom>
            <a:noFill/>
          </p:spPr>
          <p:txBody>
            <a:bodyPr wrap="none" lIns="0" tIns="0" rIns="0" bIns="0" rtlCol="0">
              <a:spAutoFit/>
            </a:bodyPr>
            <a:lstStyle/>
            <a:p>
              <a:pPr algn="ctr">
                <a:lnSpc>
                  <a:spcPct val="80000"/>
                </a:lnSpc>
              </a:pPr>
              <a:r>
                <a:rPr lang="it-IT" sz="1400" dirty="0">
                  <a:solidFill>
                    <a:schemeClr val="accent6"/>
                  </a:solidFill>
                </a:rPr>
                <a:t>*</a:t>
              </a:r>
            </a:p>
          </p:txBody>
        </p:sp>
        <p:sp>
          <p:nvSpPr>
            <p:cNvPr id="22" name="CasellaDiTesto 21">
              <a:extLst>
                <a:ext uri="{FF2B5EF4-FFF2-40B4-BE49-F238E27FC236}">
                  <a16:creationId xmlns:a16="http://schemas.microsoft.com/office/drawing/2014/main" id="{A9429E6E-5BFB-8AD6-2DE0-540314617DD7}"/>
                </a:ext>
              </a:extLst>
            </p:cNvPr>
            <p:cNvSpPr txBox="1"/>
            <p:nvPr/>
          </p:nvSpPr>
          <p:spPr>
            <a:xfrm>
              <a:off x="6095999" y="3178329"/>
              <a:ext cx="89768" cy="176651"/>
            </a:xfrm>
            <a:prstGeom prst="rect">
              <a:avLst/>
            </a:prstGeom>
            <a:noFill/>
          </p:spPr>
          <p:txBody>
            <a:bodyPr wrap="none" lIns="0" tIns="0" rIns="0" bIns="0" rtlCol="0">
              <a:spAutoFit/>
            </a:bodyPr>
            <a:lstStyle/>
            <a:p>
              <a:pPr algn="ctr">
                <a:lnSpc>
                  <a:spcPct val="80000"/>
                </a:lnSpc>
              </a:pPr>
              <a:r>
                <a:rPr lang="it-IT" sz="1400" dirty="0">
                  <a:solidFill>
                    <a:schemeClr val="accent6"/>
                  </a:solidFill>
                </a:rPr>
                <a:t>*</a:t>
              </a:r>
            </a:p>
          </p:txBody>
        </p:sp>
      </p:grpSp>
    </p:spTree>
    <p:extLst>
      <p:ext uri="{BB962C8B-B14F-4D97-AF65-F5344CB8AC3E}">
        <p14:creationId xmlns:p14="http://schemas.microsoft.com/office/powerpoint/2010/main" val="5971235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31684-88A7-97D8-9E2A-77C8F81CCC2B}"/>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7D962B7C-4B6F-CCA0-318C-E407E5B398B0}"/>
              </a:ext>
            </a:extLst>
          </p:cNvPr>
          <p:cNvSpPr>
            <a:spLocks noGrp="1"/>
          </p:cNvSpPr>
          <p:nvPr>
            <p:ph type="body" sz="quarter" idx="11"/>
          </p:nvPr>
        </p:nvSpPr>
        <p:spPr/>
        <p:txBody>
          <a:bodyPr/>
          <a:lstStyle/>
          <a:p>
            <a:r>
              <a:rPr lang="en-US" dirty="0"/>
              <a:t>Disease burden</a:t>
            </a:r>
            <a:br>
              <a:rPr lang="en-US" dirty="0"/>
            </a:br>
            <a:r>
              <a:rPr lang="en-US" dirty="0"/>
              <a:t>of recurrent RTIs</a:t>
            </a:r>
          </a:p>
        </p:txBody>
      </p:sp>
      <p:sp>
        <p:nvSpPr>
          <p:cNvPr id="5" name="Text Placeholder 4">
            <a:extLst>
              <a:ext uri="{FF2B5EF4-FFF2-40B4-BE49-F238E27FC236}">
                <a16:creationId xmlns:a16="http://schemas.microsoft.com/office/drawing/2014/main" id="{F8B1898C-6B31-EB92-9B13-43FBDFBDDD72}"/>
              </a:ext>
            </a:extLst>
          </p:cNvPr>
          <p:cNvSpPr>
            <a:spLocks noGrp="1"/>
          </p:cNvSpPr>
          <p:nvPr>
            <p:ph type="body" sz="quarter" idx="14"/>
          </p:nvPr>
        </p:nvSpPr>
        <p:spPr/>
        <p:txBody>
          <a:bodyPr/>
          <a:lstStyle/>
          <a:p>
            <a:r>
              <a:rPr lang="en-US" dirty="0"/>
              <a:t>Antibiotic collateral damage</a:t>
            </a:r>
          </a:p>
        </p:txBody>
      </p:sp>
      <p:pic>
        <p:nvPicPr>
          <p:cNvPr id="8" name="Segnaposto immagine 7">
            <a:extLst>
              <a:ext uri="{FF2B5EF4-FFF2-40B4-BE49-F238E27FC236}">
                <a16:creationId xmlns:a16="http://schemas.microsoft.com/office/drawing/2014/main" id="{E069483B-7215-0EEB-9FE1-2FF4F23C896C}"/>
              </a:ext>
            </a:extLst>
          </p:cNvPr>
          <p:cNvPicPr>
            <a:picLocks noGrp="1" noChangeAspect="1"/>
          </p:cNvPicPr>
          <p:nvPr>
            <p:ph type="pic" sz="quarter" idx="16"/>
          </p:nvPr>
        </p:nvPicPr>
        <p:blipFill>
          <a:blip r:embed="rId3"/>
          <a:srcRect l="45871" t="2391" r="941" b="-2391"/>
          <a:stretch/>
        </p:blipFill>
        <p:spPr>
          <a:xfrm>
            <a:off x="0" y="-1"/>
            <a:ext cx="5162552" cy="7045569"/>
          </a:xfrm>
        </p:spPr>
      </p:pic>
    </p:spTree>
    <p:extLst>
      <p:ext uri="{BB962C8B-B14F-4D97-AF65-F5344CB8AC3E}">
        <p14:creationId xmlns:p14="http://schemas.microsoft.com/office/powerpoint/2010/main" val="1932795728"/>
      </p:ext>
    </p:extLst>
  </p:cSld>
  <p:clrMapOvr>
    <a:masterClrMapping/>
  </p:clrMapOvr>
  <p:extLst>
    <p:ext uri="{6950BFC3-D8DA-4A85-94F7-54DA5524770B}">
      <p188:commentRel xmlns:p188="http://schemas.microsoft.com/office/powerpoint/2018/8/main" r:id="rId2"/>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ttangolo 8">
            <a:extLst>
              <a:ext uri="{FF2B5EF4-FFF2-40B4-BE49-F238E27FC236}">
                <a16:creationId xmlns:a16="http://schemas.microsoft.com/office/drawing/2014/main" id="{B091CAC1-637C-8E84-E93D-9EA543D05A1A}"/>
              </a:ext>
            </a:extLst>
          </p:cNvPr>
          <p:cNvSpPr/>
          <p:nvPr/>
        </p:nvSpPr>
        <p:spPr>
          <a:xfrm>
            <a:off x="0" y="1976328"/>
            <a:ext cx="12191999" cy="1393849"/>
          </a:xfrm>
          <a:prstGeom prst="rect">
            <a:avLst/>
          </a:prstGeom>
          <a:gradFill flip="none" rotWithShape="1">
            <a:gsLst>
              <a:gs pos="6000">
                <a:schemeClr val="accent1">
                  <a:lumMod val="60000"/>
                  <a:lumOff val="40000"/>
                </a:schemeClr>
              </a:gs>
              <a:gs pos="99000">
                <a:schemeClr val="bg1">
                  <a:alpha val="56232"/>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AA2037F5-A478-09CA-5227-59E7212C5F2A}"/>
              </a:ext>
            </a:extLst>
          </p:cNvPr>
          <p:cNvSpPr>
            <a:spLocks noGrp="1"/>
          </p:cNvSpPr>
          <p:nvPr>
            <p:ph type="title"/>
          </p:nvPr>
        </p:nvSpPr>
        <p:spPr>
          <a:xfrm>
            <a:off x="371475" y="530225"/>
            <a:ext cx="11449050" cy="354013"/>
          </a:xfrm>
        </p:spPr>
        <p:txBody>
          <a:bodyPr/>
          <a:lstStyle/>
          <a:p>
            <a:r>
              <a:rPr lang="en-GB" dirty="0"/>
              <a:t>Misuse/overuse of antibiotics contribute to antimicrobial resistance</a:t>
            </a:r>
          </a:p>
        </p:txBody>
      </p:sp>
      <p:sp>
        <p:nvSpPr>
          <p:cNvPr id="16" name="Text Placeholder 15">
            <a:extLst>
              <a:ext uri="{FF2B5EF4-FFF2-40B4-BE49-F238E27FC236}">
                <a16:creationId xmlns:a16="http://schemas.microsoft.com/office/drawing/2014/main" id="{50EA719A-833E-DD0E-04CB-68FF796E153F}"/>
              </a:ext>
            </a:extLst>
          </p:cNvPr>
          <p:cNvSpPr>
            <a:spLocks noGrp="1"/>
          </p:cNvSpPr>
          <p:nvPr>
            <p:ph type="body" sz="quarter" idx="20"/>
          </p:nvPr>
        </p:nvSpPr>
        <p:spPr>
          <a:xfrm>
            <a:off x="371474" y="6628203"/>
            <a:ext cx="10183580" cy="100990"/>
          </a:xfrm>
        </p:spPr>
        <p:txBody>
          <a:bodyPr/>
          <a:lstStyle/>
          <a:p>
            <a:r>
              <a:rPr lang="en-US" dirty="0"/>
              <a:t>AMR, antimicrobial resistance; HIV, human immunodeficiency virus; RTI, respiratory tract infection.</a:t>
            </a:r>
          </a:p>
          <a:p>
            <a:r>
              <a:rPr lang="en-US" dirty="0"/>
              <a:t>1. Schaad UB, et al. </a:t>
            </a:r>
            <a:r>
              <a:rPr lang="en-US" dirty="0" err="1"/>
              <a:t>Eur</a:t>
            </a:r>
            <a:r>
              <a:rPr lang="en-US" dirty="0"/>
              <a:t> Infect Dis. 2012;6:111-115. 2. </a:t>
            </a:r>
            <a:r>
              <a:rPr lang="en-US" dirty="0" err="1"/>
              <a:t>Llor</a:t>
            </a:r>
            <a:r>
              <a:rPr lang="en-US" dirty="0"/>
              <a:t> C, et al. </a:t>
            </a:r>
            <a:r>
              <a:rPr lang="en-US" dirty="0" err="1"/>
              <a:t>EClinicalMedicine</a:t>
            </a:r>
            <a:r>
              <a:rPr lang="en-US" dirty="0"/>
              <a:t>. 2024;74:102723. 3. </a:t>
            </a:r>
            <a:r>
              <a:rPr lang="en-US" dirty="0" err="1"/>
              <a:t>Dethlefsen</a:t>
            </a:r>
            <a:r>
              <a:rPr lang="en-US" dirty="0"/>
              <a:t> L, et al. </a:t>
            </a:r>
            <a:r>
              <a:rPr lang="en-US" dirty="0" err="1"/>
              <a:t>PLoS</a:t>
            </a:r>
            <a:r>
              <a:rPr lang="en-US" dirty="0"/>
              <a:t> Biol. 2008;6(11):e280. </a:t>
            </a:r>
            <a:br>
              <a:rPr lang="en-US" dirty="0"/>
            </a:br>
            <a:r>
              <a:rPr lang="en-US" dirty="0"/>
              <a:t>4. </a:t>
            </a:r>
            <a:r>
              <a:rPr lang="en-US" dirty="0" err="1"/>
              <a:t>Belkaid</a:t>
            </a:r>
            <a:r>
              <a:rPr lang="en-US" dirty="0"/>
              <a:t> Y, et al. Cell. 2014;157:121-141. 5. </a:t>
            </a:r>
            <a:r>
              <a:rPr lang="en-US" dirty="0" err="1"/>
              <a:t>Llor</a:t>
            </a:r>
            <a:r>
              <a:rPr lang="en-US" dirty="0"/>
              <a:t> C, Bjerrum L. </a:t>
            </a:r>
            <a:r>
              <a:rPr lang="en-US" dirty="0" err="1"/>
              <a:t>Ther</a:t>
            </a:r>
            <a:r>
              <a:rPr lang="en-US" dirty="0"/>
              <a:t> Adv Drug Saf. 2014;5(6):229-241. 6. Antimicrobial Resistance Collaborators. Lancet. 2022;399:629-655.</a:t>
            </a:r>
          </a:p>
        </p:txBody>
      </p:sp>
      <p:sp>
        <p:nvSpPr>
          <p:cNvPr id="5" name="Forme libre : forme 13">
            <a:extLst>
              <a:ext uri="{FF2B5EF4-FFF2-40B4-BE49-F238E27FC236}">
                <a16:creationId xmlns:a16="http://schemas.microsoft.com/office/drawing/2014/main" id="{F92960D1-3C38-F261-6D50-7344BC808AB1}"/>
              </a:ext>
            </a:extLst>
          </p:cNvPr>
          <p:cNvSpPr/>
          <p:nvPr/>
        </p:nvSpPr>
        <p:spPr>
          <a:xfrm>
            <a:off x="705352" y="2208543"/>
            <a:ext cx="1764609" cy="2031092"/>
          </a:xfrm>
          <a:prstGeom prst="rect">
            <a:avLst/>
          </a:prstGeom>
          <a:solidFill>
            <a:schemeClr val="accent1">
              <a:lumMod val="20000"/>
              <a:lumOff val="80000"/>
            </a:schemeClr>
          </a:solidFill>
          <a:ln w="57150">
            <a:solidFill>
              <a:schemeClr val="accent1">
                <a:lumMod val="60000"/>
                <a:lumOff val="40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6000" tIns="109602" rIns="36000" bIns="109602" numCol="1" spcCol="1270" anchor="ctr" anchorCtr="0">
            <a:noAutofit/>
          </a:bodyPr>
          <a:lstStyle/>
          <a:p>
            <a:pPr marL="0" marR="0" lvl="0" indent="0" algn="ctr" defTabSz="533400" rtl="0" eaLnBrk="1" fontAlgn="auto" latinLnBrk="0" hangingPunct="1">
              <a:lnSpc>
                <a:spcPct val="80000"/>
              </a:lnSpc>
              <a:spcBef>
                <a:spcPts val="300"/>
              </a:spcBef>
              <a:buClrTx/>
              <a:buSzTx/>
              <a:buFontTx/>
              <a:buNone/>
              <a:tabLst/>
              <a:defRPr/>
            </a:pPr>
            <a:r>
              <a:rPr kumimoji="0" lang="fr-CH" sz="2800" b="1" i="0" u="none" strike="noStrike" kern="1200" cap="none" spc="0" normalizeH="0" baseline="0" noProof="0" dirty="0">
                <a:ln>
                  <a:noFill/>
                </a:ln>
                <a:solidFill>
                  <a:schemeClr val="tx2">
                    <a:lumMod val="75000"/>
                  </a:schemeClr>
                </a:solidFill>
                <a:effectLst/>
                <a:uLnTx/>
                <a:uFillTx/>
                <a:latin typeface="Calibri" panose="020F0502020204030204" pitchFamily="34" charset="0"/>
                <a:ea typeface="+mn-ea"/>
                <a:cs typeface="Calibri" panose="020F0502020204030204" pitchFamily="34" charset="0"/>
              </a:rPr>
              <a:t>≥</a:t>
            </a:r>
            <a:r>
              <a:rPr kumimoji="0" lang="fr-CH" sz="2800" b="1"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t>80</a:t>
            </a:r>
            <a:r>
              <a:rPr kumimoji="0" lang="fr-CH" sz="2800"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t>%</a:t>
            </a:r>
            <a:r>
              <a:rPr kumimoji="0" lang="fr-CH" sz="2800" b="1"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t>  </a:t>
            </a:r>
            <a:br>
              <a:rPr kumimoji="0" lang="fr-CH" sz="2000" b="1"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br>
            <a:r>
              <a:rPr kumimoji="0" lang="fr-CH" sz="1600" b="0"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t>of RTIs </a:t>
            </a:r>
            <a:r>
              <a:rPr kumimoji="0" lang="fr-CH" sz="1600" b="0" i="0" u="none" strike="noStrike" kern="1200" cap="none" spc="0" normalizeH="0" baseline="0" noProof="0">
                <a:ln>
                  <a:noFill/>
                </a:ln>
                <a:solidFill>
                  <a:schemeClr val="tx2">
                    <a:lumMod val="75000"/>
                  </a:schemeClr>
                </a:solidFill>
                <a:effectLst/>
                <a:uLnTx/>
                <a:uFillTx/>
                <a:latin typeface="Calibri" panose="020F0502020204030204"/>
                <a:ea typeface="+mn-ea"/>
                <a:cs typeface="+mn-cs"/>
              </a:rPr>
              <a:t>are of</a:t>
            </a:r>
            <a:br>
              <a:rPr kumimoji="0" lang="fr-CH" sz="1600" b="0" i="0" u="none" strike="noStrike" kern="1200" cap="none" spc="0" normalizeH="0" baseline="0" noProof="0">
                <a:ln>
                  <a:noFill/>
                </a:ln>
                <a:solidFill>
                  <a:schemeClr val="tx2">
                    <a:lumMod val="75000"/>
                  </a:schemeClr>
                </a:solidFill>
                <a:effectLst/>
                <a:uLnTx/>
                <a:uFillTx/>
                <a:latin typeface="Calibri" panose="020F0502020204030204"/>
                <a:ea typeface="+mn-ea"/>
                <a:cs typeface="+mn-cs"/>
              </a:rPr>
            </a:br>
            <a:r>
              <a:rPr kumimoji="0" lang="fr-CH" sz="1600" b="0" i="0" u="none" strike="noStrike" kern="1200" cap="none" spc="0" normalizeH="0" baseline="0" noProof="0">
                <a:ln>
                  <a:noFill/>
                </a:ln>
                <a:solidFill>
                  <a:schemeClr val="tx2">
                    <a:lumMod val="75000"/>
                  </a:schemeClr>
                </a:solidFill>
                <a:effectLst/>
                <a:uLnTx/>
                <a:uFillTx/>
                <a:latin typeface="Calibri" panose="020F0502020204030204"/>
                <a:ea typeface="+mn-ea"/>
                <a:cs typeface="+mn-cs"/>
              </a:rPr>
              <a:t>viral</a:t>
            </a:r>
            <a:r>
              <a:rPr lang="fr-CH" sz="1600" dirty="0">
                <a:solidFill>
                  <a:schemeClr val="tx2">
                    <a:lumMod val="75000"/>
                  </a:schemeClr>
                </a:solidFill>
                <a:latin typeface="Calibri" panose="020F0502020204030204"/>
              </a:rPr>
              <a:t> </a:t>
            </a:r>
            <a:r>
              <a:rPr kumimoji="0" lang="fr-CH" sz="1600" b="0" i="0" u="none" strike="noStrike" kern="1200" cap="none" spc="0" normalizeH="0" baseline="0" noProof="0">
                <a:ln>
                  <a:noFill/>
                </a:ln>
                <a:solidFill>
                  <a:schemeClr val="tx2">
                    <a:lumMod val="75000"/>
                  </a:schemeClr>
                </a:solidFill>
                <a:effectLst/>
                <a:uLnTx/>
                <a:uFillTx/>
                <a:latin typeface="Calibri" panose="020F0502020204030204"/>
                <a:ea typeface="+mn-ea"/>
                <a:cs typeface="+mn-cs"/>
              </a:rPr>
              <a:t>origin</a:t>
            </a:r>
            <a:r>
              <a:rPr kumimoji="0" lang="fr-CH" sz="1600" b="0"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t>, </a:t>
            </a:r>
            <a:r>
              <a:rPr kumimoji="0" lang="en-US" sz="1600" b="0"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t>against which antibiotics are ineffective</a:t>
            </a:r>
            <a:r>
              <a:rPr kumimoji="0" lang="fr-CH" sz="1600" b="0" i="0" u="none" strike="noStrike" kern="1200" cap="none" spc="0" normalizeH="0" baseline="30000" noProof="0" dirty="0">
                <a:ln>
                  <a:noFill/>
                </a:ln>
                <a:solidFill>
                  <a:schemeClr val="tx2">
                    <a:lumMod val="75000"/>
                  </a:schemeClr>
                </a:solidFill>
                <a:effectLst/>
                <a:uLnTx/>
                <a:uFillTx/>
                <a:latin typeface="Calibri" panose="020F0502020204030204"/>
                <a:ea typeface="+mn-ea"/>
                <a:cs typeface="+mn-cs"/>
              </a:rPr>
              <a:t>1</a:t>
            </a:r>
            <a:endParaRPr kumimoji="0" lang="en-GB" sz="1300" b="0" i="0" u="none" strike="noStrike" kern="1200" cap="none" spc="0" normalizeH="0" baseline="30000" noProof="0" dirty="0">
              <a:ln>
                <a:noFill/>
              </a:ln>
              <a:solidFill>
                <a:schemeClr val="tx2">
                  <a:lumMod val="75000"/>
                </a:schemeClr>
              </a:solidFill>
              <a:effectLst/>
              <a:uLnTx/>
              <a:uFillTx/>
              <a:latin typeface="Calibri" panose="020F0502020204030204"/>
              <a:ea typeface="+mn-ea"/>
              <a:cs typeface="+mn-cs"/>
            </a:endParaRPr>
          </a:p>
        </p:txBody>
      </p:sp>
      <p:sp>
        <p:nvSpPr>
          <p:cNvPr id="6" name="Forme libre : forme 14">
            <a:extLst>
              <a:ext uri="{FF2B5EF4-FFF2-40B4-BE49-F238E27FC236}">
                <a16:creationId xmlns:a16="http://schemas.microsoft.com/office/drawing/2014/main" id="{018ECA9A-E6FE-AEC6-E958-FBBDB429E1C4}"/>
              </a:ext>
            </a:extLst>
          </p:cNvPr>
          <p:cNvSpPr/>
          <p:nvPr/>
        </p:nvSpPr>
        <p:spPr>
          <a:xfrm>
            <a:off x="2683424" y="2208543"/>
            <a:ext cx="1764609" cy="2031092"/>
          </a:xfrm>
          <a:prstGeom prst="rect">
            <a:avLst/>
          </a:prstGeom>
          <a:solidFill>
            <a:schemeClr val="accent1">
              <a:lumMod val="20000"/>
              <a:lumOff val="80000"/>
            </a:schemeClr>
          </a:solidFill>
          <a:ln w="57150">
            <a:solidFill>
              <a:schemeClr val="accent1">
                <a:lumMod val="60000"/>
                <a:lumOff val="40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6000" tIns="109602" rIns="36000" bIns="109602" numCol="1" spcCol="1270" anchor="ctr" anchorCtr="0">
            <a:noAutofit/>
          </a:bodyPr>
          <a:lstStyle/>
          <a:p>
            <a:pPr marL="0" marR="0" lvl="0" indent="0" algn="ctr" defTabSz="533400" rtl="0" eaLnBrk="1" fontAlgn="auto" latinLnBrk="0" hangingPunct="1">
              <a:lnSpc>
                <a:spcPct val="80000"/>
              </a:lnSpc>
              <a:spcBef>
                <a:spcPts val="300"/>
              </a:spcBef>
              <a:buClrTx/>
              <a:buSzTx/>
              <a:buFontTx/>
              <a:buNone/>
              <a:tabLst/>
              <a:defRPr/>
            </a:pPr>
            <a:r>
              <a:rPr lang="en-US" sz="2800" b="1" dirty="0">
                <a:solidFill>
                  <a:schemeClr val="tx2">
                    <a:lumMod val="75000"/>
                  </a:schemeClr>
                </a:solidFill>
                <a:latin typeface="Calibri" panose="020F0502020204030204" pitchFamily="34" charset="0"/>
                <a:cs typeface="Calibri" panose="020F0502020204030204" pitchFamily="34" charset="0"/>
              </a:rPr>
              <a:t>&gt;50</a:t>
            </a:r>
            <a:r>
              <a:rPr lang="en-US" sz="2800" dirty="0">
                <a:solidFill>
                  <a:schemeClr val="tx2">
                    <a:lumMod val="75000"/>
                  </a:schemeClr>
                </a:solidFill>
                <a:latin typeface="Calibri" panose="020F0502020204030204" pitchFamily="34" charset="0"/>
                <a:cs typeface="Calibri" panose="020F0502020204030204" pitchFamily="34" charset="0"/>
              </a:rPr>
              <a:t>%</a:t>
            </a:r>
            <a:r>
              <a:rPr lang="en-US" sz="2800" b="1" dirty="0">
                <a:solidFill>
                  <a:schemeClr val="tx2">
                    <a:lumMod val="75000"/>
                  </a:schemeClr>
                </a:solidFill>
                <a:latin typeface="Calibri" panose="020F0502020204030204" pitchFamily="34" charset="0"/>
                <a:cs typeface="Calibri" panose="020F0502020204030204" pitchFamily="34" charset="0"/>
              </a:rPr>
              <a:t> </a:t>
            </a:r>
            <a:br>
              <a:rPr lang="en-US" sz="2800" b="1" dirty="0">
                <a:solidFill>
                  <a:schemeClr val="tx2">
                    <a:lumMod val="75000"/>
                  </a:schemeClr>
                </a:solidFill>
                <a:latin typeface="Calibri" panose="020F0502020204030204" pitchFamily="34" charset="0"/>
                <a:cs typeface="Calibri" panose="020F0502020204030204" pitchFamily="34" charset="0"/>
              </a:rPr>
            </a:br>
            <a:r>
              <a:rPr kumimoji="0" lang="en-US" sz="1600" b="0"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t>of all antibiotic prescriptions globally</a:t>
            </a:r>
            <a:br>
              <a:rPr kumimoji="0" lang="en-US" sz="1600" b="0"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br>
            <a:r>
              <a:rPr kumimoji="0" lang="en-US" sz="1600" b="0"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t>are for RTIs</a:t>
            </a:r>
            <a:r>
              <a:rPr kumimoji="0" lang="en-US" sz="1600" b="0" i="0" u="none" strike="noStrike" kern="1200" cap="none" spc="0" normalizeH="0" baseline="30000" noProof="0" dirty="0">
                <a:ln>
                  <a:noFill/>
                </a:ln>
                <a:solidFill>
                  <a:schemeClr val="tx2">
                    <a:lumMod val="75000"/>
                  </a:schemeClr>
                </a:solidFill>
                <a:effectLst/>
                <a:uLnTx/>
                <a:uFillTx/>
                <a:latin typeface="Calibri" panose="020F0502020204030204"/>
                <a:ea typeface="+mn-ea"/>
                <a:cs typeface="+mn-cs"/>
              </a:rPr>
              <a:t>2</a:t>
            </a:r>
            <a:endParaRPr kumimoji="0" lang="en-GB" sz="1300" b="0" i="0" u="none" strike="noStrike" kern="1200" cap="none" spc="0" normalizeH="0" baseline="30000" noProof="0" dirty="0">
              <a:ln>
                <a:noFill/>
              </a:ln>
              <a:solidFill>
                <a:schemeClr val="tx2">
                  <a:lumMod val="75000"/>
                </a:schemeClr>
              </a:solidFill>
              <a:effectLst/>
              <a:uLnTx/>
              <a:uFillTx/>
              <a:latin typeface="Calibri" panose="020F0502020204030204"/>
              <a:ea typeface="+mn-ea"/>
              <a:cs typeface="+mn-cs"/>
            </a:endParaRPr>
          </a:p>
        </p:txBody>
      </p:sp>
      <p:sp>
        <p:nvSpPr>
          <p:cNvPr id="7" name="Forme libre : forme 15">
            <a:extLst>
              <a:ext uri="{FF2B5EF4-FFF2-40B4-BE49-F238E27FC236}">
                <a16:creationId xmlns:a16="http://schemas.microsoft.com/office/drawing/2014/main" id="{A63970A5-FCD9-B1C6-4509-C4EEDB321E9E}"/>
              </a:ext>
            </a:extLst>
          </p:cNvPr>
          <p:cNvSpPr/>
          <p:nvPr/>
        </p:nvSpPr>
        <p:spPr>
          <a:xfrm>
            <a:off x="4661496" y="2208543"/>
            <a:ext cx="1764609" cy="2031092"/>
          </a:xfrm>
          <a:prstGeom prst="rect">
            <a:avLst/>
          </a:prstGeom>
          <a:solidFill>
            <a:schemeClr val="accent1">
              <a:lumMod val="20000"/>
              <a:lumOff val="80000"/>
            </a:schemeClr>
          </a:solidFill>
          <a:ln w="57150">
            <a:solidFill>
              <a:schemeClr val="accent1">
                <a:lumMod val="60000"/>
                <a:lumOff val="40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6000" tIns="109602" rIns="36000" bIns="109602" numCol="1" spcCol="1270" anchor="ctr" anchorCtr="0">
            <a:noAutofit/>
          </a:bodyPr>
          <a:lstStyle/>
          <a:p>
            <a:pPr marL="0" marR="0" lvl="0" indent="0" algn="ctr" defTabSz="533400" rtl="0" eaLnBrk="1" fontAlgn="auto" latinLnBrk="0" hangingPunct="1">
              <a:lnSpc>
                <a:spcPct val="80000"/>
              </a:lnSpc>
              <a:spcBef>
                <a:spcPts val="300"/>
              </a:spcBef>
              <a:buClrTx/>
              <a:buSzTx/>
              <a:buFontTx/>
              <a:buNone/>
              <a:tabLst/>
              <a:defRPr/>
            </a:pPr>
            <a:r>
              <a:rPr kumimoji="0" lang="en-US" sz="1600" b="0"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t>Antibiotics can </a:t>
            </a:r>
            <a:r>
              <a:rPr kumimoji="0" lang="en-US" sz="1600" b="1"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t>impair host microbiota</a:t>
            </a:r>
            <a:r>
              <a:rPr kumimoji="0" lang="en-US" sz="1600"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t>,</a:t>
            </a:r>
            <a:br>
              <a:rPr lang="en-US" sz="1600" b="1" dirty="0">
                <a:solidFill>
                  <a:schemeClr val="tx2">
                    <a:lumMod val="75000"/>
                  </a:schemeClr>
                </a:solidFill>
                <a:latin typeface="Calibri" panose="020F0502020204030204"/>
              </a:rPr>
            </a:br>
            <a:r>
              <a:rPr kumimoji="0" lang="en-US" sz="1600" b="0"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t>cause mucosal inflammation and weaken local defenses leading </a:t>
            </a:r>
            <a:br>
              <a:rPr kumimoji="0" lang="en-US" sz="1600" b="0"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br>
            <a:r>
              <a:rPr kumimoji="0" lang="en-US" sz="1600" b="0"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t>to </a:t>
            </a:r>
            <a:r>
              <a:rPr kumimoji="0" lang="en-US" sz="1600" b="1"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t>further infections</a:t>
            </a:r>
            <a:r>
              <a:rPr kumimoji="0" lang="en-US" sz="1600" i="0" u="none" strike="noStrike" kern="1200" cap="none" spc="0" normalizeH="0" baseline="30000" noProof="0" dirty="0">
                <a:ln>
                  <a:noFill/>
                </a:ln>
                <a:solidFill>
                  <a:schemeClr val="tx2">
                    <a:lumMod val="75000"/>
                  </a:schemeClr>
                </a:solidFill>
                <a:effectLst/>
                <a:uLnTx/>
                <a:uFillTx/>
                <a:latin typeface="Calibri" panose="020F0502020204030204"/>
                <a:ea typeface="+mn-ea"/>
                <a:cs typeface="+mn-cs"/>
              </a:rPr>
              <a:t>3,</a:t>
            </a:r>
            <a:r>
              <a:rPr lang="en-US" sz="1600" baseline="30000" dirty="0">
                <a:solidFill>
                  <a:schemeClr val="tx2">
                    <a:lumMod val="75000"/>
                  </a:schemeClr>
                </a:solidFill>
                <a:latin typeface="Calibri" panose="020F0502020204030204"/>
              </a:rPr>
              <a:t>4</a:t>
            </a:r>
            <a:endParaRPr kumimoji="0" lang="en-GB" sz="1600"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endParaRPr>
          </a:p>
        </p:txBody>
      </p:sp>
      <p:sp>
        <p:nvSpPr>
          <p:cNvPr id="23" name="Flèche : droite 59">
            <a:extLst>
              <a:ext uri="{FF2B5EF4-FFF2-40B4-BE49-F238E27FC236}">
                <a16:creationId xmlns:a16="http://schemas.microsoft.com/office/drawing/2014/main" id="{EFBCCAA0-9838-BC65-EB0F-0EDCD5B2D57A}"/>
              </a:ext>
            </a:extLst>
          </p:cNvPr>
          <p:cNvSpPr/>
          <p:nvPr/>
        </p:nvSpPr>
        <p:spPr>
          <a:xfrm>
            <a:off x="10109200" y="2357076"/>
            <a:ext cx="1377448" cy="1013101"/>
          </a:xfrm>
          <a:prstGeom prst="rightArrow">
            <a:avLst>
              <a:gd name="adj1" fmla="val 63704"/>
              <a:gd name="adj2" fmla="val 50000"/>
            </a:avLst>
          </a:prstGeom>
          <a:gradFill>
            <a:gsLst>
              <a:gs pos="7000">
                <a:schemeClr val="bg1"/>
              </a:gs>
              <a:gs pos="72000">
                <a:schemeClr val="accent1">
                  <a:lumMod val="75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solidFill>
                <a:schemeClr val="accent6"/>
              </a:solidFill>
              <a:latin typeface="+mj-lt"/>
            </a:endParaRPr>
          </a:p>
        </p:txBody>
      </p:sp>
      <p:sp>
        <p:nvSpPr>
          <p:cNvPr id="8" name="Forme libre : forme 16">
            <a:extLst>
              <a:ext uri="{FF2B5EF4-FFF2-40B4-BE49-F238E27FC236}">
                <a16:creationId xmlns:a16="http://schemas.microsoft.com/office/drawing/2014/main" id="{CDA208FB-1520-6809-2F45-E1526EB1A39F}"/>
              </a:ext>
            </a:extLst>
          </p:cNvPr>
          <p:cNvSpPr/>
          <p:nvPr/>
        </p:nvSpPr>
        <p:spPr>
          <a:xfrm>
            <a:off x="8617641" y="2209312"/>
            <a:ext cx="1764609" cy="2031092"/>
          </a:xfrm>
          <a:prstGeom prst="rect">
            <a:avLst/>
          </a:prstGeom>
          <a:solidFill>
            <a:schemeClr val="accent1">
              <a:lumMod val="20000"/>
              <a:lumOff val="80000"/>
            </a:schemeClr>
          </a:solidFill>
          <a:ln w="57150">
            <a:solidFill>
              <a:schemeClr val="accent1">
                <a:lumMod val="60000"/>
                <a:lumOff val="40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6000" tIns="111653" rIns="36000" bIns="111653" numCol="1" spcCol="1270" anchor="ctr" anchorCtr="0">
            <a:noAutofit/>
          </a:bodyPr>
          <a:lstStyle/>
          <a:p>
            <a:pPr marL="0" marR="0" lvl="0" indent="0" algn="ctr" defTabSz="533400" rtl="0" eaLnBrk="1" fontAlgn="auto" latinLnBrk="0" hangingPunct="1">
              <a:lnSpc>
                <a:spcPct val="80000"/>
              </a:lnSpc>
              <a:spcBef>
                <a:spcPts val="300"/>
              </a:spcBef>
              <a:buClrTx/>
              <a:buSzTx/>
              <a:buFontTx/>
              <a:buNone/>
              <a:tabLst/>
              <a:defRPr/>
            </a:pPr>
            <a:r>
              <a:rPr lang="en-GB" sz="2800" b="1" dirty="0">
                <a:solidFill>
                  <a:schemeClr val="tx2">
                    <a:lumMod val="75000"/>
                  </a:schemeClr>
                </a:solidFill>
                <a:latin typeface="Calibri" panose="020F0502020204030204" pitchFamily="34" charset="0"/>
                <a:cs typeface="Calibri" panose="020F0502020204030204" pitchFamily="34" charset="0"/>
              </a:rPr>
              <a:t>1.5</a:t>
            </a:r>
            <a:r>
              <a:rPr lang="en-GB" sz="2400" b="1" dirty="0">
                <a:solidFill>
                  <a:schemeClr val="tx2">
                    <a:lumMod val="75000"/>
                  </a:schemeClr>
                </a:solidFill>
                <a:latin typeface="Calibri" panose="020F0502020204030204" pitchFamily="34" charset="0"/>
                <a:cs typeface="Calibri" panose="020F0502020204030204" pitchFamily="34" charset="0"/>
              </a:rPr>
              <a:t> million </a:t>
            </a:r>
            <a:r>
              <a:rPr kumimoji="0" lang="en-GB" sz="1600" b="0"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t>deaths in 2019</a:t>
            </a:r>
            <a:br>
              <a:rPr kumimoji="0" lang="en-GB" sz="1600" b="0"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br>
            <a:r>
              <a:rPr kumimoji="0" lang="en-GB" sz="1600" b="0"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t>due to lower RTI were associated</a:t>
            </a:r>
            <a:br>
              <a:rPr kumimoji="0" lang="en-GB" sz="1600" b="0"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br>
            <a:r>
              <a:rPr kumimoji="0" lang="en-GB" sz="1600" b="0"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t>with AMR</a:t>
            </a:r>
            <a:r>
              <a:rPr lang="en-GB" sz="1600" baseline="30000" dirty="0">
                <a:solidFill>
                  <a:schemeClr val="tx2">
                    <a:lumMod val="75000"/>
                  </a:schemeClr>
                </a:solidFill>
                <a:latin typeface="Calibri" panose="020F0502020204030204"/>
              </a:rPr>
              <a:t>6</a:t>
            </a:r>
            <a:endParaRPr kumimoji="0" lang="en-GB" sz="1300" b="0"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endParaRPr>
          </a:p>
        </p:txBody>
      </p:sp>
      <p:sp>
        <p:nvSpPr>
          <p:cNvPr id="12" name="Forme libre : forme 2">
            <a:extLst>
              <a:ext uri="{FF2B5EF4-FFF2-40B4-BE49-F238E27FC236}">
                <a16:creationId xmlns:a16="http://schemas.microsoft.com/office/drawing/2014/main" id="{62D739EF-00C5-2EB4-C547-1CC3713D6AD6}"/>
              </a:ext>
            </a:extLst>
          </p:cNvPr>
          <p:cNvSpPr/>
          <p:nvPr/>
        </p:nvSpPr>
        <p:spPr>
          <a:xfrm>
            <a:off x="6639568" y="2208543"/>
            <a:ext cx="1764610" cy="2031092"/>
          </a:xfrm>
          <a:prstGeom prst="rect">
            <a:avLst/>
          </a:prstGeom>
          <a:solidFill>
            <a:schemeClr val="accent1">
              <a:lumMod val="20000"/>
              <a:lumOff val="80000"/>
            </a:schemeClr>
          </a:solidFill>
          <a:ln w="57150">
            <a:solidFill>
              <a:schemeClr val="accent1">
                <a:lumMod val="60000"/>
                <a:lumOff val="40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6000" tIns="111653" rIns="36000" bIns="111653" numCol="1" spcCol="1270" anchor="ctr" anchorCtr="0">
            <a:noAutofit/>
          </a:bodyPr>
          <a:lstStyle/>
          <a:p>
            <a:pPr marL="0" marR="0" lvl="0" indent="0" algn="ctr" defTabSz="533400" rtl="0" eaLnBrk="1" fontAlgn="auto" latinLnBrk="0" hangingPunct="1">
              <a:lnSpc>
                <a:spcPct val="80000"/>
              </a:lnSpc>
              <a:spcBef>
                <a:spcPts val="300"/>
              </a:spcBef>
              <a:buClrTx/>
              <a:buSzTx/>
              <a:buFontTx/>
              <a:buNone/>
              <a:tabLst/>
              <a:defRPr/>
            </a:pPr>
            <a:r>
              <a:rPr kumimoji="0" lang="en-US" sz="1600" b="0"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t>Increased AMR </a:t>
            </a:r>
            <a:br>
              <a:rPr kumimoji="0" lang="en-US" sz="1600" b="0"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br>
            <a:r>
              <a:rPr kumimoji="0" lang="en-US" sz="1600" b="0"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t>is the cause of </a:t>
            </a:r>
            <a:r>
              <a:rPr kumimoji="0" lang="en-US" sz="1600" b="1"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t>severe infections</a:t>
            </a:r>
            <a:r>
              <a:rPr kumimoji="0" lang="en-US" sz="1600" b="0"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t>, </a:t>
            </a:r>
            <a:r>
              <a:rPr kumimoji="0" lang="en-US" sz="1600" b="1"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t>complications, longer hospital stays </a:t>
            </a:r>
            <a:r>
              <a:rPr kumimoji="0" lang="en-US" sz="1600" b="0"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t>and increased</a:t>
            </a:r>
            <a:r>
              <a:rPr kumimoji="0" lang="en-US" sz="1600" b="1" i="0" u="none" strike="noStrike" kern="1200" cap="none" spc="0" normalizeH="0" baseline="0" noProof="0" dirty="0">
                <a:ln>
                  <a:noFill/>
                </a:ln>
                <a:solidFill>
                  <a:schemeClr val="tx2">
                    <a:lumMod val="75000"/>
                  </a:schemeClr>
                </a:solidFill>
                <a:effectLst/>
                <a:uLnTx/>
                <a:uFillTx/>
                <a:latin typeface="Calibri" panose="020F0502020204030204"/>
                <a:ea typeface="+mn-ea"/>
                <a:cs typeface="+mn-cs"/>
              </a:rPr>
              <a:t> mortality</a:t>
            </a:r>
            <a:r>
              <a:rPr lang="en-US" sz="1600" baseline="30000" dirty="0">
                <a:solidFill>
                  <a:schemeClr val="tx2">
                    <a:lumMod val="75000"/>
                  </a:schemeClr>
                </a:solidFill>
                <a:latin typeface="Calibri" panose="020F0502020204030204"/>
              </a:rPr>
              <a:t>5</a:t>
            </a:r>
            <a:endParaRPr kumimoji="0" lang="en-GB" sz="1600" b="0" i="0" u="none" strike="noStrike" kern="1200" cap="none" spc="0" normalizeH="0" baseline="30000" noProof="0" dirty="0">
              <a:ln>
                <a:noFill/>
              </a:ln>
              <a:solidFill>
                <a:schemeClr val="tx2">
                  <a:lumMod val="75000"/>
                </a:schemeClr>
              </a:solidFill>
              <a:effectLst/>
              <a:uLnTx/>
              <a:uFillTx/>
              <a:latin typeface="Calibri" panose="020F0502020204030204"/>
              <a:ea typeface="+mn-ea"/>
              <a:cs typeface="+mn-cs"/>
            </a:endParaRPr>
          </a:p>
        </p:txBody>
      </p:sp>
      <p:sp>
        <p:nvSpPr>
          <p:cNvPr id="28" name="Rettangolo 10">
            <a:extLst>
              <a:ext uri="{FF2B5EF4-FFF2-40B4-BE49-F238E27FC236}">
                <a16:creationId xmlns:a16="http://schemas.microsoft.com/office/drawing/2014/main" id="{BEF68EF3-5DC7-4415-3987-507E90E4D801}"/>
              </a:ext>
            </a:extLst>
          </p:cNvPr>
          <p:cNvSpPr/>
          <p:nvPr/>
        </p:nvSpPr>
        <p:spPr>
          <a:xfrm>
            <a:off x="-2871" y="4619173"/>
            <a:ext cx="12191999" cy="954107"/>
          </a:xfrm>
          <a:prstGeom prst="rect">
            <a:avLst/>
          </a:prstGeom>
          <a:gradFill flip="none" rotWithShape="1">
            <a:gsLst>
              <a:gs pos="0">
                <a:schemeClr val="accent2">
                  <a:lumMod val="20000"/>
                  <a:lumOff val="80000"/>
                </a:schemeClr>
              </a:gs>
              <a:gs pos="36000">
                <a:schemeClr val="bg1"/>
              </a:gs>
            </a:gsLst>
            <a:lin ang="0" scaled="1"/>
            <a:tileRect/>
          </a:gradFill>
          <a:ln w="9525">
            <a:gradFill flip="none" rotWithShape="1">
              <a:gsLst>
                <a:gs pos="1000">
                  <a:schemeClr val="accent2"/>
                </a:gs>
                <a:gs pos="33000">
                  <a:schemeClr val="bg1">
                    <a:alpha val="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9" name="Gruppo 14">
            <a:extLst>
              <a:ext uri="{FF2B5EF4-FFF2-40B4-BE49-F238E27FC236}">
                <a16:creationId xmlns:a16="http://schemas.microsoft.com/office/drawing/2014/main" id="{FE83DAA3-71B9-F081-94FB-7BB07743DB74}"/>
              </a:ext>
            </a:extLst>
          </p:cNvPr>
          <p:cNvGrpSpPr/>
          <p:nvPr/>
        </p:nvGrpSpPr>
        <p:grpSpPr>
          <a:xfrm rot="5400000">
            <a:off x="689073" y="4738404"/>
            <a:ext cx="324347" cy="347334"/>
            <a:chOff x="6035371" y="2726955"/>
            <a:chExt cx="655583" cy="702044"/>
          </a:xfrm>
        </p:grpSpPr>
        <p:sp>
          <p:nvSpPr>
            <p:cNvPr id="31" name="Triangolo 18">
              <a:extLst>
                <a:ext uri="{FF2B5EF4-FFF2-40B4-BE49-F238E27FC236}">
                  <a16:creationId xmlns:a16="http://schemas.microsoft.com/office/drawing/2014/main" id="{7A75CECE-C7A0-800E-980B-092A93B4AEE0}"/>
                </a:ext>
              </a:extLst>
            </p:cNvPr>
            <p:cNvSpPr/>
            <p:nvPr/>
          </p:nvSpPr>
          <p:spPr>
            <a:xfrm>
              <a:off x="6035371" y="2726955"/>
              <a:ext cx="655583" cy="565158"/>
            </a:xfrm>
            <a:prstGeom prst="triangle">
              <a:avLst/>
            </a:prstGeom>
            <a:solidFill>
              <a:schemeClr val="accent2">
                <a:lumMod val="60000"/>
                <a:lumOff val="40000"/>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riangolo 17">
              <a:extLst>
                <a:ext uri="{FF2B5EF4-FFF2-40B4-BE49-F238E27FC236}">
                  <a16:creationId xmlns:a16="http://schemas.microsoft.com/office/drawing/2014/main" id="{3D76E775-81E0-CF4E-13BC-6D036B22F80E}"/>
                </a:ext>
              </a:extLst>
            </p:cNvPr>
            <p:cNvSpPr/>
            <p:nvPr/>
          </p:nvSpPr>
          <p:spPr>
            <a:xfrm>
              <a:off x="6096001" y="2968376"/>
              <a:ext cx="534323" cy="46062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4" name="TextBox 13">
            <a:extLst>
              <a:ext uri="{FF2B5EF4-FFF2-40B4-BE49-F238E27FC236}">
                <a16:creationId xmlns:a16="http://schemas.microsoft.com/office/drawing/2014/main" id="{70818854-B709-BC68-7FA2-7F59F2BFBBD2}"/>
              </a:ext>
            </a:extLst>
          </p:cNvPr>
          <p:cNvSpPr txBox="1"/>
          <p:nvPr/>
        </p:nvSpPr>
        <p:spPr>
          <a:xfrm>
            <a:off x="1120020" y="4797136"/>
            <a:ext cx="10475778" cy="955903"/>
          </a:xfrm>
          <a:prstGeom prst="rect">
            <a:avLst/>
          </a:prstGeom>
          <a:noFill/>
        </p:spPr>
        <p:txBody>
          <a:bodyPr wrap="square" lIns="0" tIns="0" rIns="0" bIns="0">
            <a:spAutoFit/>
          </a:bodyPr>
          <a:lstStyle/>
          <a:p>
            <a:pPr marL="0" marR="0" lvl="0" indent="0" defTabSz="914400" rtl="0" eaLnBrk="1" fontAlgn="auto" latinLnBrk="0" hangingPunct="1">
              <a:lnSpc>
                <a:spcPct val="80000"/>
              </a:lnSpc>
              <a:spcBef>
                <a:spcPts val="300"/>
              </a:spcBef>
              <a:buClrTx/>
              <a:buSzTx/>
              <a:buFontTx/>
              <a:buNone/>
              <a:tabLst/>
              <a:defRPr/>
            </a:pPr>
            <a:r>
              <a:rPr kumimoji="0" lang="en-GB" sz="2400" b="1" u="none" strike="noStrike" kern="1200" cap="none" spc="0" normalizeH="0" baseline="0" noProof="0" dirty="0">
                <a:ln>
                  <a:noFill/>
                </a:ln>
                <a:solidFill>
                  <a:schemeClr val="accent2"/>
                </a:solidFill>
                <a:effectLst/>
                <a:uLnTx/>
                <a:uFillTx/>
                <a:ea typeface="Tahoma" pitchFamily="34" charset="0"/>
                <a:cs typeface="Tahoma" pitchFamily="34" charset="0"/>
              </a:rPr>
              <a:t>“Bacterial AMR is a health problem whose magnitude is at least as large</a:t>
            </a:r>
            <a:br>
              <a:rPr kumimoji="0" lang="en-GB" sz="2400" b="1" u="none" strike="noStrike" kern="1200" cap="none" spc="0" normalizeH="0" baseline="0" noProof="0" dirty="0">
                <a:ln>
                  <a:noFill/>
                </a:ln>
                <a:solidFill>
                  <a:schemeClr val="accent2"/>
                </a:solidFill>
                <a:effectLst/>
                <a:uLnTx/>
                <a:uFillTx/>
                <a:ea typeface="Tahoma" pitchFamily="34" charset="0"/>
                <a:cs typeface="Tahoma" pitchFamily="34" charset="0"/>
              </a:rPr>
            </a:br>
            <a:r>
              <a:rPr kumimoji="0" lang="en-GB" sz="2400" b="1" u="none" strike="noStrike" kern="1200" cap="none" spc="0" normalizeH="0" baseline="0" noProof="0" dirty="0">
                <a:ln>
                  <a:noFill/>
                </a:ln>
                <a:solidFill>
                  <a:schemeClr val="accent2"/>
                </a:solidFill>
                <a:effectLst/>
                <a:uLnTx/>
                <a:uFillTx/>
                <a:ea typeface="Tahoma" pitchFamily="34" charset="0"/>
                <a:cs typeface="Tahoma" pitchFamily="34" charset="0"/>
              </a:rPr>
              <a:t>as major diseases such as HIV and malaria, and potentially much larger” </a:t>
            </a:r>
          </a:p>
          <a:p>
            <a:pPr marL="0" marR="0" lvl="0" indent="0" algn="r" defTabSz="914400" rtl="0" eaLnBrk="1" fontAlgn="auto" latinLnBrk="0" hangingPunct="1">
              <a:lnSpc>
                <a:spcPct val="85000"/>
              </a:lnSpc>
              <a:spcBef>
                <a:spcPts val="1200"/>
              </a:spcBef>
              <a:buClrTx/>
              <a:buSzTx/>
              <a:buFontTx/>
              <a:buNone/>
              <a:tabLst/>
              <a:defRPr/>
            </a:pPr>
            <a:r>
              <a:rPr kumimoji="0" lang="en-GB" sz="1600" u="none" strike="noStrike" kern="1200" cap="none" spc="0" normalizeH="0" baseline="0" noProof="0" dirty="0">
                <a:ln>
                  <a:noFill/>
                </a:ln>
                <a:solidFill>
                  <a:schemeClr val="accent6"/>
                </a:solidFill>
                <a:effectLst/>
                <a:uLnTx/>
                <a:uFillTx/>
                <a:ea typeface="Tahoma" pitchFamily="34" charset="0"/>
                <a:cs typeface="Tahoma" pitchFamily="34" charset="0"/>
              </a:rPr>
              <a:t>Antimicrobial Resistance Collaborators</a:t>
            </a:r>
            <a:r>
              <a:rPr kumimoji="0" lang="en-GB" sz="1600" u="none" strike="noStrike" kern="1200" cap="none" spc="0" normalizeH="0" baseline="30000" noProof="0" dirty="0">
                <a:ln>
                  <a:noFill/>
                </a:ln>
                <a:solidFill>
                  <a:schemeClr val="accent6"/>
                </a:solidFill>
                <a:effectLst/>
                <a:uLnTx/>
                <a:uFillTx/>
                <a:ea typeface="Tahoma" pitchFamily="34" charset="0"/>
                <a:cs typeface="Tahoma" pitchFamily="34" charset="0"/>
              </a:rPr>
              <a:t>6</a:t>
            </a:r>
            <a:endParaRPr kumimoji="0" lang="en-GB" sz="2000" b="1" u="none" strike="noStrike" kern="1200" cap="none" spc="0" normalizeH="0" baseline="30000" noProof="0" dirty="0">
              <a:ln>
                <a:noFill/>
              </a:ln>
              <a:solidFill>
                <a:schemeClr val="accent6"/>
              </a:solidFill>
              <a:effectLst/>
              <a:uLnTx/>
              <a:uFillTx/>
              <a:ea typeface="+mn-ea"/>
              <a:cs typeface="Arial" pitchFamily="34" charset="0"/>
            </a:endParaRPr>
          </a:p>
        </p:txBody>
      </p:sp>
      <p:grpSp>
        <p:nvGrpSpPr>
          <p:cNvPr id="19" name="Group 18">
            <a:extLst>
              <a:ext uri="{FF2B5EF4-FFF2-40B4-BE49-F238E27FC236}">
                <a16:creationId xmlns:a16="http://schemas.microsoft.com/office/drawing/2014/main" id="{BB2B7D91-254C-BDEB-7302-E74CD6F86EB3}"/>
              </a:ext>
            </a:extLst>
          </p:cNvPr>
          <p:cNvGrpSpPr/>
          <p:nvPr/>
        </p:nvGrpSpPr>
        <p:grpSpPr>
          <a:xfrm>
            <a:off x="660399" y="1352012"/>
            <a:ext cx="1854869" cy="676921"/>
            <a:chOff x="605150" y="2137934"/>
            <a:chExt cx="1939765" cy="676921"/>
          </a:xfrm>
        </p:grpSpPr>
        <p:sp>
          <p:nvSpPr>
            <p:cNvPr id="2" name="Left Bracket 1">
              <a:extLst>
                <a:ext uri="{FF2B5EF4-FFF2-40B4-BE49-F238E27FC236}">
                  <a16:creationId xmlns:a16="http://schemas.microsoft.com/office/drawing/2014/main" id="{A3D5E132-7FC7-B786-F820-DAF0EA1DA276}"/>
                </a:ext>
              </a:extLst>
            </p:cNvPr>
            <p:cNvSpPr/>
            <p:nvPr/>
          </p:nvSpPr>
          <p:spPr>
            <a:xfrm rot="5400000">
              <a:off x="1512394" y="1782333"/>
              <a:ext cx="125278" cy="1939765"/>
            </a:xfrm>
            <a:prstGeom prst="leftBracket">
              <a:avLst>
                <a:gd name="adj" fmla="val 0"/>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2000">
                <a:solidFill>
                  <a:schemeClr val="lt1"/>
                </a:solidFill>
              </a:endParaRPr>
            </a:p>
          </p:txBody>
        </p:sp>
        <p:sp>
          <p:nvSpPr>
            <p:cNvPr id="4" name="ZoneTexte 58">
              <a:extLst>
                <a:ext uri="{FF2B5EF4-FFF2-40B4-BE49-F238E27FC236}">
                  <a16:creationId xmlns:a16="http://schemas.microsoft.com/office/drawing/2014/main" id="{64897C90-2BAB-8664-A1EF-067C244707FD}"/>
                </a:ext>
              </a:extLst>
            </p:cNvPr>
            <p:cNvSpPr txBox="1"/>
            <p:nvPr/>
          </p:nvSpPr>
          <p:spPr>
            <a:xfrm>
              <a:off x="640001" y="2137934"/>
              <a:ext cx="1870063" cy="451432"/>
            </a:xfrm>
            <a:prstGeom prst="rect">
              <a:avLst/>
            </a:prstGeom>
            <a:noFill/>
            <a:ln w="15875">
              <a:noFill/>
            </a:ln>
            <a:effectLst/>
          </p:spPr>
          <p:txBody>
            <a:bodyPr wrap="square" lIns="90000" anchor="b" anchorCtr="0">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schemeClr val="bg1"/>
                  </a:solidFill>
                  <a:effectLst/>
                  <a:uLnTx/>
                  <a:uFillTx/>
                  <a:latin typeface="+mj-lt"/>
                </a:defRPr>
              </a:lvl1p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b="1" u="none" strike="noStrike" kern="1200" cap="none" spc="0" normalizeH="0" baseline="0" noProof="0" dirty="0">
                  <a:ln>
                    <a:noFill/>
                  </a:ln>
                  <a:solidFill>
                    <a:schemeClr val="accent6"/>
                  </a:solidFill>
                  <a:effectLst/>
                  <a:uLnTx/>
                  <a:uFillTx/>
                  <a:ea typeface="+mn-ea"/>
                  <a:cs typeface="Calibri Light"/>
                </a:rPr>
                <a:t>High prevalence</a:t>
              </a:r>
              <a:br>
                <a:rPr kumimoji="0" lang="en-US" b="1" u="none" strike="noStrike" kern="1200" cap="none" spc="0" normalizeH="0" baseline="0" noProof="0" dirty="0">
                  <a:ln>
                    <a:noFill/>
                  </a:ln>
                  <a:solidFill>
                    <a:schemeClr val="accent6"/>
                  </a:solidFill>
                  <a:effectLst/>
                  <a:uLnTx/>
                  <a:uFillTx/>
                  <a:ea typeface="+mn-ea"/>
                  <a:cs typeface="Calibri Light"/>
                </a:rPr>
              </a:br>
              <a:r>
                <a:rPr kumimoji="0" lang="en-US" b="1" u="none" strike="noStrike" kern="1200" cap="none" spc="0" normalizeH="0" baseline="0" noProof="0" dirty="0">
                  <a:ln>
                    <a:noFill/>
                  </a:ln>
                  <a:solidFill>
                    <a:schemeClr val="accent6"/>
                  </a:solidFill>
                  <a:effectLst/>
                  <a:uLnTx/>
                  <a:uFillTx/>
                  <a:ea typeface="+mn-ea"/>
                  <a:cs typeface="Calibri Light"/>
                </a:rPr>
                <a:t>of viral RTIs</a:t>
              </a:r>
            </a:p>
          </p:txBody>
        </p:sp>
      </p:grpSp>
      <p:sp>
        <p:nvSpPr>
          <p:cNvPr id="9" name="Left Bracket 8">
            <a:extLst>
              <a:ext uri="{FF2B5EF4-FFF2-40B4-BE49-F238E27FC236}">
                <a16:creationId xmlns:a16="http://schemas.microsoft.com/office/drawing/2014/main" id="{89006F8A-AA7C-E2DB-489F-407CB0A9B405}"/>
              </a:ext>
            </a:extLst>
          </p:cNvPr>
          <p:cNvSpPr/>
          <p:nvPr/>
        </p:nvSpPr>
        <p:spPr>
          <a:xfrm rot="5400000">
            <a:off x="4489358" y="41291"/>
            <a:ext cx="125278" cy="3850008"/>
          </a:xfrm>
          <a:prstGeom prst="leftBracket">
            <a:avLst>
              <a:gd name="adj" fmla="val 0"/>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0" name="ZoneTexte 58">
            <a:extLst>
              <a:ext uri="{FF2B5EF4-FFF2-40B4-BE49-F238E27FC236}">
                <a16:creationId xmlns:a16="http://schemas.microsoft.com/office/drawing/2014/main" id="{7536DE1E-5417-69B9-C9FD-3A2EE49AA06F}"/>
              </a:ext>
            </a:extLst>
          </p:cNvPr>
          <p:cNvSpPr txBox="1"/>
          <p:nvPr/>
        </p:nvSpPr>
        <p:spPr>
          <a:xfrm>
            <a:off x="2800815" y="1352013"/>
            <a:ext cx="3502364" cy="451432"/>
          </a:xfrm>
          <a:prstGeom prst="rect">
            <a:avLst/>
          </a:prstGeom>
          <a:noFill/>
          <a:ln w="15875">
            <a:noFill/>
          </a:ln>
          <a:effectLst/>
        </p:spPr>
        <p:txBody>
          <a:bodyPr wrap="square" lIns="90000" anchor="b" anchorCtr="0">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schemeClr val="bg1"/>
                </a:solidFill>
                <a:effectLst/>
                <a:uLnTx/>
                <a:uFillTx/>
                <a:latin typeface="+mj-lt"/>
              </a:defRPr>
            </a:lvl1pPr>
          </a:lstStyle>
          <a:p>
            <a:pPr marL="0" marR="0" lvl="0" indent="0" algn="ctr" defTabSz="914400" rtl="0" eaLnBrk="1" fontAlgn="auto" latinLnBrk="0" hangingPunct="1">
              <a:lnSpc>
                <a:spcPct val="80000"/>
              </a:lnSpc>
              <a:spcBef>
                <a:spcPts val="0"/>
              </a:spcBef>
              <a:spcAft>
                <a:spcPts val="0"/>
              </a:spcAft>
              <a:buClrTx/>
              <a:buSzTx/>
              <a:buFontTx/>
              <a:buNone/>
              <a:tabLst/>
              <a:defRPr/>
            </a:pPr>
            <a:r>
              <a:rPr lang="en-US" dirty="0">
                <a:solidFill>
                  <a:schemeClr val="accent6"/>
                </a:solidFill>
                <a:cs typeface="Calibri Light"/>
              </a:rPr>
              <a:t>Misuse and overuse                           of antibiotics</a:t>
            </a:r>
            <a:endParaRPr kumimoji="0" lang="en-US" b="1" u="none" strike="noStrike" kern="1200" cap="none" spc="0" normalizeH="0" baseline="0" noProof="0" dirty="0">
              <a:ln>
                <a:noFill/>
              </a:ln>
              <a:solidFill>
                <a:schemeClr val="accent6"/>
              </a:solidFill>
              <a:effectLst/>
              <a:uLnTx/>
              <a:uFillTx/>
              <a:ea typeface="+mn-ea"/>
              <a:cs typeface="Calibri Light"/>
            </a:endParaRPr>
          </a:p>
        </p:txBody>
      </p:sp>
      <p:grpSp>
        <p:nvGrpSpPr>
          <p:cNvPr id="18" name="Group 17">
            <a:extLst>
              <a:ext uri="{FF2B5EF4-FFF2-40B4-BE49-F238E27FC236}">
                <a16:creationId xmlns:a16="http://schemas.microsoft.com/office/drawing/2014/main" id="{BC2FEFEA-EDA7-D5E4-B9DD-8AF06E60DD67}"/>
              </a:ext>
            </a:extLst>
          </p:cNvPr>
          <p:cNvGrpSpPr/>
          <p:nvPr/>
        </p:nvGrpSpPr>
        <p:grpSpPr>
          <a:xfrm>
            <a:off x="6588726" y="1352013"/>
            <a:ext cx="3850008" cy="676921"/>
            <a:chOff x="6588726" y="2137935"/>
            <a:chExt cx="3850008" cy="676921"/>
          </a:xfrm>
        </p:grpSpPr>
        <p:sp>
          <p:nvSpPr>
            <p:cNvPr id="13" name="Left Bracket 12">
              <a:extLst>
                <a:ext uri="{FF2B5EF4-FFF2-40B4-BE49-F238E27FC236}">
                  <a16:creationId xmlns:a16="http://schemas.microsoft.com/office/drawing/2014/main" id="{13F82D4F-DC71-42BE-AF37-9C3D8BE3012C}"/>
                </a:ext>
              </a:extLst>
            </p:cNvPr>
            <p:cNvSpPr/>
            <p:nvPr/>
          </p:nvSpPr>
          <p:spPr>
            <a:xfrm rot="5400000">
              <a:off x="8451091" y="827213"/>
              <a:ext cx="125278" cy="3850008"/>
            </a:xfrm>
            <a:prstGeom prst="leftBracket">
              <a:avLst>
                <a:gd name="adj" fmla="val 0"/>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2000">
                <a:solidFill>
                  <a:schemeClr val="lt1"/>
                </a:solidFill>
              </a:endParaRPr>
            </a:p>
          </p:txBody>
        </p:sp>
        <p:sp>
          <p:nvSpPr>
            <p:cNvPr id="15" name="ZoneTexte 58">
              <a:extLst>
                <a:ext uri="{FF2B5EF4-FFF2-40B4-BE49-F238E27FC236}">
                  <a16:creationId xmlns:a16="http://schemas.microsoft.com/office/drawing/2014/main" id="{4759140F-89C1-2057-5041-2D5AB76D7CBD}"/>
                </a:ext>
              </a:extLst>
            </p:cNvPr>
            <p:cNvSpPr txBox="1"/>
            <p:nvPr/>
          </p:nvSpPr>
          <p:spPr>
            <a:xfrm>
              <a:off x="6762548" y="2137935"/>
              <a:ext cx="3502364" cy="451432"/>
            </a:xfrm>
            <a:prstGeom prst="rect">
              <a:avLst/>
            </a:prstGeom>
            <a:noFill/>
            <a:ln w="15875">
              <a:noFill/>
            </a:ln>
            <a:effectLst/>
          </p:spPr>
          <p:txBody>
            <a:bodyPr wrap="square" lIns="90000" anchor="b" anchorCtr="0">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schemeClr val="bg1"/>
                  </a:solidFill>
                  <a:effectLst/>
                  <a:uLnTx/>
                  <a:uFillTx/>
                  <a:latin typeface="+mj-lt"/>
                </a:defRPr>
              </a:lvl1p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b="1" u="none" strike="noStrike" kern="1200" cap="none" spc="0" normalizeH="0" baseline="0" noProof="0" dirty="0">
                  <a:ln>
                    <a:noFill/>
                  </a:ln>
                  <a:solidFill>
                    <a:schemeClr val="accent6"/>
                  </a:solidFill>
                  <a:effectLst/>
                  <a:uLnTx/>
                  <a:uFillTx/>
                  <a:ea typeface="+mn-ea"/>
                  <a:cs typeface="Calibri Light"/>
                </a:rPr>
                <a:t>Development </a:t>
              </a:r>
              <a:br>
                <a:rPr kumimoji="0" lang="en-US" b="1" u="none" strike="noStrike" kern="1200" cap="none" spc="0" normalizeH="0" baseline="0" noProof="0" dirty="0">
                  <a:ln>
                    <a:noFill/>
                  </a:ln>
                  <a:solidFill>
                    <a:schemeClr val="accent6"/>
                  </a:solidFill>
                  <a:effectLst/>
                  <a:uLnTx/>
                  <a:uFillTx/>
                  <a:ea typeface="+mn-ea"/>
                  <a:cs typeface="Calibri Light"/>
                </a:rPr>
              </a:br>
              <a:r>
                <a:rPr kumimoji="0" lang="en-US" b="1" u="none" strike="noStrike" kern="1200" cap="none" spc="0" normalizeH="0" baseline="0" noProof="0" dirty="0">
                  <a:ln>
                    <a:noFill/>
                  </a:ln>
                  <a:solidFill>
                    <a:schemeClr val="accent6"/>
                  </a:solidFill>
                  <a:effectLst/>
                  <a:uLnTx/>
                  <a:uFillTx/>
                  <a:ea typeface="+mn-ea"/>
                  <a:cs typeface="Calibri Light"/>
                </a:rPr>
                <a:t>of antibiotic resistance</a:t>
              </a:r>
            </a:p>
          </p:txBody>
        </p:sp>
      </p:grpSp>
    </p:spTree>
    <p:extLst>
      <p:ext uri="{BB962C8B-B14F-4D97-AF65-F5344CB8AC3E}">
        <p14:creationId xmlns:p14="http://schemas.microsoft.com/office/powerpoint/2010/main" val="15334270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A8849-3FA2-4119-947F-6F46AF0BE29E}"/>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11B149E9-98F1-77CF-616E-4EC2DE7864A1}"/>
              </a:ext>
            </a:extLst>
          </p:cNvPr>
          <p:cNvSpPr>
            <a:spLocks noGrp="1"/>
          </p:cNvSpPr>
          <p:nvPr>
            <p:ph type="body" sz="quarter" idx="11"/>
          </p:nvPr>
        </p:nvSpPr>
        <p:spPr/>
        <p:txBody>
          <a:bodyPr/>
          <a:lstStyle/>
          <a:p>
            <a:r>
              <a:rPr lang="en-US" dirty="0"/>
              <a:t>Disease burden</a:t>
            </a:r>
            <a:br>
              <a:rPr lang="en-US" dirty="0"/>
            </a:br>
            <a:r>
              <a:rPr lang="en-US" dirty="0"/>
              <a:t>of recurrent RTIs</a:t>
            </a:r>
          </a:p>
        </p:txBody>
      </p:sp>
      <p:sp>
        <p:nvSpPr>
          <p:cNvPr id="5" name="Text Placeholder 4">
            <a:extLst>
              <a:ext uri="{FF2B5EF4-FFF2-40B4-BE49-F238E27FC236}">
                <a16:creationId xmlns:a16="http://schemas.microsoft.com/office/drawing/2014/main" id="{3A2E6863-6C1D-00DA-DFFD-5E630495B386}"/>
              </a:ext>
            </a:extLst>
          </p:cNvPr>
          <p:cNvSpPr>
            <a:spLocks noGrp="1"/>
          </p:cNvSpPr>
          <p:nvPr>
            <p:ph type="body" sz="quarter" idx="14"/>
          </p:nvPr>
        </p:nvSpPr>
        <p:spPr/>
        <p:txBody>
          <a:bodyPr/>
          <a:lstStyle/>
          <a:p>
            <a:r>
              <a:rPr lang="en-US" dirty="0"/>
              <a:t>Economic impact</a:t>
            </a:r>
          </a:p>
        </p:txBody>
      </p:sp>
      <p:pic>
        <p:nvPicPr>
          <p:cNvPr id="9" name="Segnaposto immagine 8">
            <a:extLst>
              <a:ext uri="{FF2B5EF4-FFF2-40B4-BE49-F238E27FC236}">
                <a16:creationId xmlns:a16="http://schemas.microsoft.com/office/drawing/2014/main" id="{CAE84F0C-D5DE-D160-76C8-24BA6C79F192}"/>
              </a:ext>
            </a:extLst>
          </p:cNvPr>
          <p:cNvPicPr>
            <a:picLocks noGrp="1" noChangeAspect="1"/>
          </p:cNvPicPr>
          <p:nvPr>
            <p:ph type="pic" sz="quarter" idx="16"/>
          </p:nvPr>
        </p:nvPicPr>
        <p:blipFill>
          <a:blip r:embed="rId2"/>
          <a:srcRect l="22988" t="93" r="34708" b="-93"/>
          <a:stretch/>
        </p:blipFill>
        <p:spPr>
          <a:xfrm>
            <a:off x="0" y="0"/>
            <a:ext cx="5162552" cy="6864350"/>
          </a:xfrm>
        </p:spPr>
      </p:pic>
    </p:spTree>
    <p:extLst>
      <p:ext uri="{BB962C8B-B14F-4D97-AF65-F5344CB8AC3E}">
        <p14:creationId xmlns:p14="http://schemas.microsoft.com/office/powerpoint/2010/main" val="14682789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23">
            <a:extLst>
              <a:ext uri="{FF2B5EF4-FFF2-40B4-BE49-F238E27FC236}">
                <a16:creationId xmlns:a16="http://schemas.microsoft.com/office/drawing/2014/main" id="{C0E16300-8BF9-3C9E-CD34-F051DB218ACB}"/>
              </a:ext>
            </a:extLst>
          </p:cNvPr>
          <p:cNvSpPr/>
          <p:nvPr/>
        </p:nvSpPr>
        <p:spPr>
          <a:xfrm>
            <a:off x="6542817" y="1485918"/>
            <a:ext cx="1416051" cy="540000"/>
          </a:xfrm>
          <a:prstGeom prst="rect">
            <a:avLst/>
          </a:prstGeom>
          <a:gradFill flip="none" rotWithShape="1">
            <a:gsLst>
              <a:gs pos="5000">
                <a:schemeClr val="accent1">
                  <a:lumMod val="60000"/>
                  <a:lumOff val="40000"/>
                  <a:alpha val="68072"/>
                </a:schemeClr>
              </a:gs>
              <a:gs pos="66000">
                <a:schemeClr val="accent1">
                  <a:lumMod val="30000"/>
                  <a:lumOff val="70000"/>
                  <a:alpha val="0"/>
                </a:schemeClr>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e 30">
            <a:extLst>
              <a:ext uri="{FF2B5EF4-FFF2-40B4-BE49-F238E27FC236}">
                <a16:creationId xmlns:a16="http://schemas.microsoft.com/office/drawing/2014/main" id="{16DC75A1-C6EA-915D-3233-6B6816EE7B6B}"/>
              </a:ext>
            </a:extLst>
          </p:cNvPr>
          <p:cNvSpPr/>
          <p:nvPr/>
        </p:nvSpPr>
        <p:spPr>
          <a:xfrm>
            <a:off x="2352658" y="3461602"/>
            <a:ext cx="1872910" cy="1872910"/>
          </a:xfrm>
          <a:prstGeom prst="ellipse">
            <a:avLst/>
          </a:prstGeom>
          <a:gradFill flip="none" rotWithShape="1">
            <a:gsLst>
              <a:gs pos="0">
                <a:schemeClr val="accent1">
                  <a:lumMod val="0"/>
                  <a:lumOff val="100000"/>
                </a:schemeClr>
              </a:gs>
              <a:gs pos="63000">
                <a:schemeClr val="accent1">
                  <a:lumMod val="0"/>
                  <a:lumOff val="100000"/>
                </a:schemeClr>
              </a:gs>
              <a:gs pos="100000">
                <a:schemeClr val="bg1">
                  <a:lumMod val="75000"/>
                </a:schemeClr>
              </a:gs>
            </a:gsLst>
            <a:path path="circle">
              <a:fillToRect l="50000" t="-80000" r="50000" b="180000"/>
            </a:path>
            <a:tileRect/>
          </a:gradFill>
          <a:ln w="25400">
            <a:solidFill>
              <a:schemeClr val="bg1">
                <a:lumMod val="65000"/>
              </a:schemeClr>
            </a:solidFill>
            <a:prstDash val="sysDash"/>
          </a:ln>
          <a:effectLst>
            <a:outerShdw blurRad="342900" dist="38100" dir="2700000" algn="tl" rotWithShape="0">
              <a:schemeClr val="accent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b="1" i="0" u="none" strike="noStrike" kern="0" cap="none" spc="0" normalizeH="0" baseline="0" noProof="0" dirty="0">
                <a:ln>
                  <a:noFill/>
                </a:ln>
                <a:solidFill>
                  <a:schemeClr val="accent6"/>
                </a:solidFill>
                <a:effectLst/>
                <a:uLnTx/>
                <a:uFillTx/>
                <a:latin typeface="Calibri" panose="020F0502020204030204"/>
                <a:ea typeface="+mn-ea"/>
                <a:cs typeface="+mn-cs"/>
              </a:rPr>
              <a:t>If follow-up</a:t>
            </a:r>
            <a:br>
              <a:rPr kumimoji="0" lang="en-US" b="1" i="0" u="none" strike="noStrike" kern="0" cap="none" spc="0" normalizeH="0" baseline="0" noProof="0" dirty="0">
                <a:ln>
                  <a:noFill/>
                </a:ln>
                <a:solidFill>
                  <a:schemeClr val="accent6"/>
                </a:solidFill>
                <a:effectLst/>
                <a:uLnTx/>
                <a:uFillTx/>
                <a:latin typeface="Calibri" panose="020F0502020204030204"/>
                <a:ea typeface="+mn-ea"/>
                <a:cs typeface="+mn-cs"/>
              </a:rPr>
            </a:br>
            <a:r>
              <a:rPr kumimoji="0" lang="en-US" b="1" i="0" u="none" strike="noStrike" kern="0" cap="none" spc="0" normalizeH="0" baseline="0" noProof="0" dirty="0">
                <a:ln>
                  <a:noFill/>
                </a:ln>
                <a:solidFill>
                  <a:schemeClr val="accent6"/>
                </a:solidFill>
                <a:effectLst/>
                <a:uLnTx/>
                <a:uFillTx/>
                <a:latin typeface="Calibri" panose="020F0502020204030204"/>
                <a:ea typeface="+mn-ea"/>
                <a:cs typeface="+mn-cs"/>
              </a:rPr>
              <a:t>to 2 years</a:t>
            </a:r>
            <a:br>
              <a:rPr kumimoji="0" lang="en-US" b="1" i="0" u="none" strike="noStrike" kern="0" cap="none" spc="0" normalizeH="0" baseline="0" noProof="0" dirty="0">
                <a:ln>
                  <a:noFill/>
                </a:ln>
                <a:solidFill>
                  <a:schemeClr val="accent6"/>
                </a:solidFill>
                <a:effectLst/>
                <a:uLnTx/>
                <a:uFillTx/>
                <a:latin typeface="Calibri" panose="020F0502020204030204"/>
                <a:ea typeface="+mn-ea"/>
                <a:cs typeface="+mn-cs"/>
              </a:rPr>
            </a:br>
            <a:r>
              <a:rPr kumimoji="0" lang="en-US" b="1" i="0" u="none" strike="noStrike" kern="0" cap="none" spc="0" normalizeH="0" baseline="0" noProof="0" dirty="0">
                <a:ln>
                  <a:noFill/>
                </a:ln>
                <a:solidFill>
                  <a:schemeClr val="accent6"/>
                </a:solidFill>
                <a:effectLst/>
                <a:uLnTx/>
                <a:uFillTx/>
                <a:latin typeface="Calibri" panose="020F0502020204030204"/>
                <a:ea typeface="+mn-ea"/>
                <a:cs typeface="+mn-cs"/>
              </a:rPr>
              <a:t>is required</a:t>
            </a:r>
          </a:p>
        </p:txBody>
      </p:sp>
      <p:sp>
        <p:nvSpPr>
          <p:cNvPr id="21" name="TextBox 20">
            <a:extLst>
              <a:ext uri="{FF2B5EF4-FFF2-40B4-BE49-F238E27FC236}">
                <a16:creationId xmlns:a16="http://schemas.microsoft.com/office/drawing/2014/main" id="{A444221A-D0D8-5040-459C-2727E0B97CC1}"/>
              </a:ext>
            </a:extLst>
          </p:cNvPr>
          <p:cNvSpPr txBox="1"/>
          <p:nvPr/>
        </p:nvSpPr>
        <p:spPr>
          <a:xfrm>
            <a:off x="5032446" y="3141362"/>
            <a:ext cx="1145904" cy="448713"/>
          </a:xfrm>
          <a:prstGeom prst="rect">
            <a:avLst/>
          </a:prstGeom>
          <a:noFill/>
        </p:spPr>
        <p:txBody>
          <a:bodyPr wrap="square" lIns="0" tIns="0" rIns="0" bIns="0">
            <a:spAutoFit/>
          </a:bodyPr>
          <a:lstStyle/>
          <a:p>
            <a:pPr>
              <a:lnSpc>
                <a:spcPct val="80000"/>
              </a:lnSpc>
            </a:pPr>
            <a:r>
              <a:rPr lang="en-US" dirty="0">
                <a:latin typeface="+mj-lt"/>
              </a:rPr>
              <a:t>Outpatient </a:t>
            </a:r>
          </a:p>
          <a:p>
            <a:pPr>
              <a:lnSpc>
                <a:spcPct val="80000"/>
              </a:lnSpc>
            </a:pPr>
            <a:r>
              <a:rPr lang="en-US" dirty="0">
                <a:latin typeface="+mj-lt"/>
              </a:rPr>
              <a:t>treatment</a:t>
            </a:r>
            <a:endParaRPr lang="en-GB" dirty="0">
              <a:latin typeface="+mj-lt"/>
            </a:endParaRPr>
          </a:p>
        </p:txBody>
      </p:sp>
      <p:sp>
        <p:nvSpPr>
          <p:cNvPr id="22" name="Flèche : droite 59">
            <a:extLst>
              <a:ext uri="{FF2B5EF4-FFF2-40B4-BE49-F238E27FC236}">
                <a16:creationId xmlns:a16="http://schemas.microsoft.com/office/drawing/2014/main" id="{7659213C-AC7E-12DC-BF8E-D45218D3C303}"/>
              </a:ext>
            </a:extLst>
          </p:cNvPr>
          <p:cNvSpPr/>
          <p:nvPr/>
        </p:nvSpPr>
        <p:spPr>
          <a:xfrm rot="5400000">
            <a:off x="3973251" y="2979855"/>
            <a:ext cx="1510346" cy="666490"/>
          </a:xfrm>
          <a:prstGeom prst="rightArrow">
            <a:avLst/>
          </a:prstGeom>
          <a:gradFill>
            <a:gsLst>
              <a:gs pos="7000">
                <a:schemeClr val="bg1"/>
              </a:gs>
              <a:gs pos="72000">
                <a:schemeClr val="accent1">
                  <a:lumMod val="75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solidFill>
                <a:schemeClr val="accent6"/>
              </a:solidFill>
              <a:latin typeface="+mj-lt"/>
            </a:endParaRPr>
          </a:p>
        </p:txBody>
      </p:sp>
      <p:sp>
        <p:nvSpPr>
          <p:cNvPr id="23" name="Rettangolo 2">
            <a:extLst>
              <a:ext uri="{FF2B5EF4-FFF2-40B4-BE49-F238E27FC236}">
                <a16:creationId xmlns:a16="http://schemas.microsoft.com/office/drawing/2014/main" id="{780BCEBF-9A59-A74A-3538-5995ADEC7EA1}"/>
              </a:ext>
            </a:extLst>
          </p:cNvPr>
          <p:cNvSpPr/>
          <p:nvPr/>
        </p:nvSpPr>
        <p:spPr>
          <a:xfrm>
            <a:off x="4072053" y="2331480"/>
            <a:ext cx="1312742" cy="570470"/>
          </a:xfrm>
          <a:prstGeom prst="rect">
            <a:avLst/>
          </a:prstGeom>
          <a:solidFill>
            <a:schemeClr val="bg1"/>
          </a:solidFill>
          <a:ln w="25400">
            <a:solidFill>
              <a:srgbClr val="70A3CA"/>
            </a:solidFill>
          </a:ln>
          <a:effectLst>
            <a:innerShdw blurRad="224601">
              <a:srgbClr val="70A3CA"/>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1200"/>
              </a:spcBef>
              <a:spcAft>
                <a:spcPts val="600"/>
              </a:spcAft>
              <a:buClrTx/>
              <a:buSzTx/>
              <a:buFontTx/>
              <a:buNone/>
              <a:tabLst/>
              <a:defRPr/>
            </a:pPr>
            <a:r>
              <a:rPr kumimoji="0" lang="en-US" sz="280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a:t>
            </a:r>
            <a:r>
              <a:rPr kumimoji="0" lang="en-US" sz="2800" b="1"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299</a:t>
            </a:r>
            <a:endParaRPr kumimoji="0" lang="en-GB" sz="280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endParaRPr>
          </a:p>
        </p:txBody>
      </p:sp>
      <p:sp>
        <p:nvSpPr>
          <p:cNvPr id="24" name="Rettangolo 2">
            <a:extLst>
              <a:ext uri="{FF2B5EF4-FFF2-40B4-BE49-F238E27FC236}">
                <a16:creationId xmlns:a16="http://schemas.microsoft.com/office/drawing/2014/main" id="{C93020D7-4219-8DD0-63A3-A2B4292B854A}"/>
              </a:ext>
            </a:extLst>
          </p:cNvPr>
          <p:cNvSpPr/>
          <p:nvPr/>
        </p:nvSpPr>
        <p:spPr>
          <a:xfrm>
            <a:off x="4072053" y="4323055"/>
            <a:ext cx="1312742" cy="570470"/>
          </a:xfrm>
          <a:prstGeom prst="rect">
            <a:avLst/>
          </a:prstGeom>
          <a:solidFill>
            <a:schemeClr val="bg1"/>
          </a:solidFill>
          <a:ln w="25400">
            <a:solidFill>
              <a:schemeClr val="accent2"/>
            </a:solidFill>
          </a:ln>
          <a:effectLst>
            <a:innerShdw blurRad="224601">
              <a:schemeClr val="accent2">
                <a:lumMod val="60000"/>
                <a:lumOff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1200"/>
              </a:spcBef>
              <a:spcAft>
                <a:spcPts val="600"/>
              </a:spcAft>
              <a:buClrTx/>
              <a:buSzTx/>
              <a:buFontTx/>
              <a:buNone/>
              <a:tabLst/>
              <a:defRPr/>
            </a:pPr>
            <a:r>
              <a:rPr kumimoji="0" lang="en-US" sz="2800" i="0" u="none" strike="noStrike" kern="1200" cap="none" spc="0" normalizeH="0" baseline="0" noProof="0" dirty="0">
                <a:ln>
                  <a:noFill/>
                </a:ln>
                <a:solidFill>
                  <a:schemeClr val="accent2"/>
                </a:solidFill>
                <a:effectLst/>
                <a:uLnTx/>
                <a:uFillTx/>
                <a:latin typeface="Calibri" panose="020F0502020204030204"/>
                <a:ea typeface="+mn-ea"/>
                <a:cs typeface="+mn-cs"/>
              </a:rPr>
              <a:t>€</a:t>
            </a:r>
            <a:r>
              <a:rPr kumimoji="0" lang="en-US" sz="2800" b="1" i="0" u="none" strike="noStrike" kern="1200" cap="none" spc="0" normalizeH="0" baseline="0" noProof="0" dirty="0">
                <a:ln>
                  <a:noFill/>
                </a:ln>
                <a:solidFill>
                  <a:schemeClr val="accent2"/>
                </a:solidFill>
                <a:effectLst/>
                <a:uLnTx/>
                <a:uFillTx/>
                <a:latin typeface="Calibri" panose="020F0502020204030204"/>
                <a:ea typeface="+mn-ea"/>
                <a:cs typeface="+mn-cs"/>
              </a:rPr>
              <a:t>2191</a:t>
            </a:r>
            <a:endParaRPr kumimoji="0" lang="en-GB" sz="2800" i="0" u="none" strike="noStrike" kern="1200" cap="none" spc="0" normalizeH="0" baseline="0" noProof="0" dirty="0">
              <a:ln>
                <a:noFill/>
              </a:ln>
              <a:solidFill>
                <a:schemeClr val="accent2"/>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35EF4947-84E1-6B29-24A4-057C616BDC96}"/>
              </a:ext>
            </a:extLst>
          </p:cNvPr>
          <p:cNvSpPr txBox="1"/>
          <p:nvPr/>
        </p:nvSpPr>
        <p:spPr>
          <a:xfrm>
            <a:off x="371475" y="3141362"/>
            <a:ext cx="1145904" cy="448713"/>
          </a:xfrm>
          <a:prstGeom prst="rect">
            <a:avLst/>
          </a:prstGeom>
          <a:noFill/>
        </p:spPr>
        <p:txBody>
          <a:bodyPr wrap="square" lIns="0" tIns="0" rIns="0" bIns="0">
            <a:spAutoFit/>
          </a:bodyPr>
          <a:lstStyle/>
          <a:p>
            <a:pPr algn="r">
              <a:lnSpc>
                <a:spcPct val="80000"/>
              </a:lnSpc>
            </a:pPr>
            <a:r>
              <a:rPr lang="en-US" dirty="0">
                <a:latin typeface="+mj-lt"/>
              </a:rPr>
              <a:t>Inpatient </a:t>
            </a:r>
          </a:p>
          <a:p>
            <a:pPr algn="r">
              <a:lnSpc>
                <a:spcPct val="80000"/>
              </a:lnSpc>
            </a:pPr>
            <a:r>
              <a:rPr lang="en-US" dirty="0">
                <a:latin typeface="+mj-lt"/>
              </a:rPr>
              <a:t>treatment</a:t>
            </a:r>
            <a:endParaRPr lang="en-GB" dirty="0">
              <a:latin typeface="+mj-lt"/>
            </a:endParaRPr>
          </a:p>
        </p:txBody>
      </p:sp>
      <p:sp>
        <p:nvSpPr>
          <p:cNvPr id="5" name="Title 4">
            <a:extLst>
              <a:ext uri="{FF2B5EF4-FFF2-40B4-BE49-F238E27FC236}">
                <a16:creationId xmlns:a16="http://schemas.microsoft.com/office/drawing/2014/main" id="{FBDA7C59-699F-88F0-3E92-0A41D404D5B3}"/>
              </a:ext>
            </a:extLst>
          </p:cNvPr>
          <p:cNvSpPr>
            <a:spLocks noGrp="1"/>
          </p:cNvSpPr>
          <p:nvPr>
            <p:ph type="title"/>
          </p:nvPr>
        </p:nvSpPr>
        <p:spPr>
          <a:xfrm>
            <a:off x="371475" y="530428"/>
            <a:ext cx="11449049" cy="353302"/>
          </a:xfrm>
        </p:spPr>
        <p:txBody>
          <a:bodyPr/>
          <a:lstStyle/>
          <a:p>
            <a:r>
              <a:rPr lang="en-US" dirty="0"/>
              <a:t>RTIs pose a significant economic burden to healthcare systems</a:t>
            </a:r>
            <a:endParaRPr lang="en-GB" dirty="0"/>
          </a:p>
        </p:txBody>
      </p:sp>
      <p:sp>
        <p:nvSpPr>
          <p:cNvPr id="37" name="Segnaposto testo 36">
            <a:extLst>
              <a:ext uri="{FF2B5EF4-FFF2-40B4-BE49-F238E27FC236}">
                <a16:creationId xmlns:a16="http://schemas.microsoft.com/office/drawing/2014/main" id="{CC4D459D-F3E0-9D5A-36BF-C5D8A1C58BD5}"/>
              </a:ext>
            </a:extLst>
          </p:cNvPr>
          <p:cNvSpPr>
            <a:spLocks noGrp="1"/>
          </p:cNvSpPr>
          <p:nvPr>
            <p:ph type="body" sz="quarter" idx="21"/>
          </p:nvPr>
        </p:nvSpPr>
        <p:spPr>
          <a:xfrm>
            <a:off x="371474" y="6628203"/>
            <a:ext cx="10183580" cy="100990"/>
          </a:xfrm>
        </p:spPr>
        <p:txBody>
          <a:bodyPr/>
          <a:lstStyle/>
          <a:p>
            <a:endParaRPr lang="it-IT" dirty="0"/>
          </a:p>
          <a:p>
            <a:r>
              <a:rPr lang="it-IT" dirty="0"/>
              <a:t>RTI, </a:t>
            </a:r>
            <a:r>
              <a:rPr lang="it-IT" dirty="0" err="1"/>
              <a:t>respiratory</a:t>
            </a:r>
            <a:r>
              <a:rPr lang="it-IT" dirty="0"/>
              <a:t> </a:t>
            </a:r>
            <a:r>
              <a:rPr lang="it-IT" dirty="0" err="1"/>
              <a:t>tract</a:t>
            </a:r>
            <a:r>
              <a:rPr lang="it-IT" dirty="0"/>
              <a:t> </a:t>
            </a:r>
            <a:r>
              <a:rPr lang="it-IT" dirty="0" err="1"/>
              <a:t>infection</a:t>
            </a:r>
            <a:r>
              <a:rPr lang="it-IT" dirty="0"/>
              <a:t>; RSV, </a:t>
            </a:r>
            <a:r>
              <a:rPr lang="it-IT" dirty="0" err="1"/>
              <a:t>respiratory</a:t>
            </a:r>
            <a:r>
              <a:rPr lang="it-IT" dirty="0"/>
              <a:t> </a:t>
            </a:r>
            <a:r>
              <a:rPr lang="it-IT" dirty="0" err="1"/>
              <a:t>syncytial</a:t>
            </a:r>
            <a:r>
              <a:rPr lang="it-IT" dirty="0"/>
              <a:t> virus. </a:t>
            </a:r>
          </a:p>
          <a:p>
            <a:r>
              <a:rPr lang="it-IT" dirty="0"/>
              <a:t>1. Zhang S, et al. J </a:t>
            </a:r>
            <a:r>
              <a:rPr lang="it-IT" dirty="0" err="1"/>
              <a:t>Infect</a:t>
            </a:r>
            <a:r>
              <a:rPr lang="it-IT" dirty="0"/>
              <a:t> </a:t>
            </a:r>
            <a:r>
              <a:rPr lang="it-IT" dirty="0" err="1"/>
              <a:t>Dis</a:t>
            </a:r>
            <a:r>
              <a:rPr lang="it-IT" dirty="0"/>
              <a:t>. 2020;222(</a:t>
            </a:r>
            <a:r>
              <a:rPr lang="it-IT" dirty="0" err="1"/>
              <a:t>Suppl</a:t>
            </a:r>
            <a:r>
              <a:rPr lang="it-IT" dirty="0"/>
              <a:t> 7):S680-S687. 2. Fusco F, et al. Rand Health Q. 2022;10:2. 3.</a:t>
            </a:r>
            <a:r>
              <a:rPr lang="en-US" dirty="0"/>
              <a:t> Schaad UB, Principi N. </a:t>
            </a:r>
            <a:r>
              <a:rPr lang="en-US" dirty="0" err="1"/>
              <a:t>Eur</a:t>
            </a:r>
            <a:r>
              <a:rPr lang="en-US" dirty="0"/>
              <a:t> Infect Dis. 2012;6:111-115.</a:t>
            </a:r>
            <a:endParaRPr lang="it-IT" dirty="0"/>
          </a:p>
        </p:txBody>
      </p:sp>
      <p:sp>
        <p:nvSpPr>
          <p:cNvPr id="3" name="Rettangolo 3">
            <a:extLst>
              <a:ext uri="{FF2B5EF4-FFF2-40B4-BE49-F238E27FC236}">
                <a16:creationId xmlns:a16="http://schemas.microsoft.com/office/drawing/2014/main" id="{B13422C1-1044-6F81-8C8E-49BC59F0B03B}"/>
              </a:ext>
            </a:extLst>
          </p:cNvPr>
          <p:cNvSpPr/>
          <p:nvPr/>
        </p:nvSpPr>
        <p:spPr>
          <a:xfrm>
            <a:off x="-1" y="1485918"/>
            <a:ext cx="1416051" cy="540000"/>
          </a:xfrm>
          <a:prstGeom prst="rect">
            <a:avLst/>
          </a:prstGeom>
          <a:gradFill flip="none" rotWithShape="1">
            <a:gsLst>
              <a:gs pos="5000">
                <a:schemeClr val="accent1">
                  <a:lumMod val="60000"/>
                  <a:lumOff val="40000"/>
                  <a:alpha val="68072"/>
                </a:schemeClr>
              </a:gs>
              <a:gs pos="66000">
                <a:schemeClr val="accent1">
                  <a:lumMod val="30000"/>
                  <a:lumOff val="70000"/>
                  <a:alpha val="0"/>
                </a:schemeClr>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5">
            <a:extLst>
              <a:ext uri="{FF2B5EF4-FFF2-40B4-BE49-F238E27FC236}">
                <a16:creationId xmlns:a16="http://schemas.microsoft.com/office/drawing/2014/main" id="{1110C4BC-D3D1-FF2F-0339-EA2AD4A06559}"/>
              </a:ext>
            </a:extLst>
          </p:cNvPr>
          <p:cNvSpPr txBox="1">
            <a:spLocks/>
          </p:cNvSpPr>
          <p:nvPr/>
        </p:nvSpPr>
        <p:spPr>
          <a:xfrm>
            <a:off x="371475" y="1524619"/>
            <a:ext cx="5364164" cy="498598"/>
          </a:xfrm>
          <a:prstGeom prst="rect">
            <a:avLst/>
          </a:prstGeom>
          <a:ln>
            <a:noFill/>
          </a:ln>
        </p:spPr>
        <p:txBody>
          <a:bodyPr vert="horz" wrap="square" lIns="0" tIns="0" rIns="0" bIns="0" rtlCol="0" anchor="t" anchorCtr="0">
            <a:spAutoFit/>
          </a:bodyPr>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80000"/>
              </a:lnSpc>
              <a:spcBef>
                <a:spcPts val="600"/>
              </a:spcBef>
              <a:spcAft>
                <a:spcPts val="600"/>
              </a:spcAft>
              <a:buClrTx/>
              <a:buSzTx/>
              <a:tabLst/>
              <a:defRPr/>
            </a:pPr>
            <a:r>
              <a:rPr kumimoji="0" lang="en-US" sz="2000" i="0" u="none" strike="noStrike" kern="1200" cap="none" spc="0" normalizeH="0" noProof="0" dirty="0">
                <a:ln>
                  <a:noFill/>
                </a:ln>
                <a:solidFill>
                  <a:schemeClr val="tx2"/>
                </a:solidFill>
                <a:effectLst/>
                <a:uLnTx/>
                <a:uFillTx/>
                <a:ea typeface="+mn-ea"/>
                <a:cs typeface="+mn-cs"/>
              </a:rPr>
              <a:t>Average cost of lower RTIs due to RSV in children</a:t>
            </a:r>
            <a:br>
              <a:rPr kumimoji="0" lang="en-US" sz="2000" i="0" u="none" strike="noStrike" kern="1200" cap="none" spc="0" normalizeH="0" noProof="0" dirty="0">
                <a:ln>
                  <a:noFill/>
                </a:ln>
                <a:solidFill>
                  <a:schemeClr val="tx2"/>
                </a:solidFill>
                <a:effectLst/>
                <a:uLnTx/>
                <a:uFillTx/>
                <a:ea typeface="+mn-ea"/>
                <a:cs typeface="+mn-cs"/>
              </a:rPr>
            </a:br>
            <a:r>
              <a:rPr kumimoji="0" lang="en-US" sz="2000" i="0" u="none" strike="noStrike" kern="1200" cap="none" spc="0" normalizeH="0" noProof="0" dirty="0">
                <a:ln>
                  <a:noFill/>
                </a:ln>
                <a:solidFill>
                  <a:schemeClr val="tx2"/>
                </a:solidFill>
                <a:effectLst/>
                <a:uLnTx/>
                <a:uFillTx/>
                <a:ea typeface="+mn-ea"/>
                <a:cs typeface="+mn-cs"/>
              </a:rPr>
              <a:t>aged &lt;5 years </a:t>
            </a:r>
            <a:r>
              <a:rPr kumimoji="0" lang="en-US" sz="2000" b="0" i="0" u="none" strike="noStrike" kern="1200" cap="none" spc="0" normalizeH="0" noProof="0" dirty="0">
                <a:ln>
                  <a:noFill/>
                </a:ln>
                <a:solidFill>
                  <a:schemeClr val="tx2"/>
                </a:solidFill>
                <a:effectLst/>
                <a:uLnTx/>
                <a:uFillTx/>
                <a:ea typeface="+mn-ea"/>
                <a:cs typeface="+mn-cs"/>
              </a:rPr>
              <a:t>(N=365,828 episodes)</a:t>
            </a:r>
            <a:r>
              <a:rPr kumimoji="0" lang="en-US" sz="2000" b="0" i="0" u="none" strike="noStrike" kern="1200" cap="none" spc="0" normalizeH="0" baseline="30000" noProof="0" dirty="0">
                <a:ln>
                  <a:noFill/>
                </a:ln>
                <a:solidFill>
                  <a:schemeClr val="tx2"/>
                </a:solidFill>
                <a:effectLst/>
                <a:uLnTx/>
                <a:uFillTx/>
                <a:ea typeface="+mn-ea"/>
                <a:cs typeface="+mn-cs"/>
              </a:rPr>
              <a:t>1</a:t>
            </a:r>
          </a:p>
        </p:txBody>
      </p:sp>
      <p:sp>
        <p:nvSpPr>
          <p:cNvPr id="14" name="Flèche : droite 59">
            <a:extLst>
              <a:ext uri="{FF2B5EF4-FFF2-40B4-BE49-F238E27FC236}">
                <a16:creationId xmlns:a16="http://schemas.microsoft.com/office/drawing/2014/main" id="{49859B74-EEC8-6AA0-894B-22DFE04487B0}"/>
              </a:ext>
            </a:extLst>
          </p:cNvPr>
          <p:cNvSpPr/>
          <p:nvPr/>
        </p:nvSpPr>
        <p:spPr>
          <a:xfrm rot="5400000">
            <a:off x="1084007" y="2979855"/>
            <a:ext cx="1510346" cy="666490"/>
          </a:xfrm>
          <a:prstGeom prst="rightArrow">
            <a:avLst/>
          </a:prstGeom>
          <a:gradFill>
            <a:gsLst>
              <a:gs pos="7000">
                <a:schemeClr val="bg1"/>
              </a:gs>
              <a:gs pos="72000">
                <a:schemeClr val="accent1">
                  <a:lumMod val="75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solidFill>
                <a:schemeClr val="accent6"/>
              </a:solidFill>
              <a:latin typeface="+mj-lt"/>
            </a:endParaRPr>
          </a:p>
        </p:txBody>
      </p:sp>
      <p:sp>
        <p:nvSpPr>
          <p:cNvPr id="15" name="Rettangolo 2">
            <a:extLst>
              <a:ext uri="{FF2B5EF4-FFF2-40B4-BE49-F238E27FC236}">
                <a16:creationId xmlns:a16="http://schemas.microsoft.com/office/drawing/2014/main" id="{B7AE6CE2-1FB1-5942-0749-A11B415CCDF7}"/>
              </a:ext>
            </a:extLst>
          </p:cNvPr>
          <p:cNvSpPr/>
          <p:nvPr/>
        </p:nvSpPr>
        <p:spPr>
          <a:xfrm>
            <a:off x="1182809" y="2331480"/>
            <a:ext cx="1312742" cy="570470"/>
          </a:xfrm>
          <a:prstGeom prst="rect">
            <a:avLst/>
          </a:prstGeom>
          <a:solidFill>
            <a:schemeClr val="bg1"/>
          </a:solidFill>
          <a:ln w="25400">
            <a:solidFill>
              <a:srgbClr val="70A3CA"/>
            </a:solidFill>
          </a:ln>
          <a:effectLst>
            <a:innerShdw blurRad="224601">
              <a:srgbClr val="70A3CA"/>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1200"/>
              </a:spcBef>
              <a:spcAft>
                <a:spcPts val="600"/>
              </a:spcAft>
              <a:buClrTx/>
              <a:buSzTx/>
              <a:buFontTx/>
              <a:buNone/>
              <a:tabLst/>
              <a:defRPr/>
            </a:pPr>
            <a:r>
              <a:rPr kumimoji="0" lang="en-US" sz="280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a:t>
            </a:r>
            <a:r>
              <a:rPr kumimoji="0" lang="en-US" sz="2800" b="1"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3452</a:t>
            </a:r>
            <a:endParaRPr kumimoji="0" lang="en-GB" sz="280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endParaRPr>
          </a:p>
        </p:txBody>
      </p:sp>
      <p:sp>
        <p:nvSpPr>
          <p:cNvPr id="18" name="Rettangolo 2">
            <a:extLst>
              <a:ext uri="{FF2B5EF4-FFF2-40B4-BE49-F238E27FC236}">
                <a16:creationId xmlns:a16="http://schemas.microsoft.com/office/drawing/2014/main" id="{CD7AD36E-2A67-7245-2726-F8B0EC66B9A4}"/>
              </a:ext>
            </a:extLst>
          </p:cNvPr>
          <p:cNvSpPr/>
          <p:nvPr/>
        </p:nvSpPr>
        <p:spPr>
          <a:xfrm>
            <a:off x="1182809" y="4323055"/>
            <a:ext cx="1312742" cy="570470"/>
          </a:xfrm>
          <a:prstGeom prst="rect">
            <a:avLst/>
          </a:prstGeom>
          <a:solidFill>
            <a:schemeClr val="bg1"/>
          </a:solidFill>
          <a:ln w="25400">
            <a:solidFill>
              <a:schemeClr val="accent2"/>
            </a:solidFill>
          </a:ln>
          <a:effectLst>
            <a:innerShdw blurRad="224601">
              <a:schemeClr val="accent2">
                <a:lumMod val="60000"/>
                <a:lumOff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1200"/>
              </a:spcBef>
              <a:spcAft>
                <a:spcPts val="600"/>
              </a:spcAft>
              <a:buClrTx/>
              <a:buSzTx/>
              <a:buFontTx/>
              <a:buNone/>
              <a:tabLst/>
              <a:defRPr/>
            </a:pPr>
            <a:r>
              <a:rPr kumimoji="0" lang="en-US" sz="2800" i="0" u="none" strike="noStrike" kern="1200" cap="none" spc="0" normalizeH="0" baseline="0" noProof="0" dirty="0">
                <a:ln>
                  <a:noFill/>
                </a:ln>
                <a:solidFill>
                  <a:schemeClr val="accent2"/>
                </a:solidFill>
                <a:effectLst/>
                <a:uLnTx/>
                <a:uFillTx/>
                <a:latin typeface="Calibri" panose="020F0502020204030204"/>
                <a:ea typeface="+mn-ea"/>
                <a:cs typeface="+mn-cs"/>
              </a:rPr>
              <a:t>€</a:t>
            </a:r>
            <a:r>
              <a:rPr kumimoji="0" lang="en-US" sz="2800" b="1" i="0" u="none" strike="noStrike" kern="1200" cap="none" spc="0" normalizeH="0" baseline="0" noProof="0" dirty="0">
                <a:ln>
                  <a:noFill/>
                </a:ln>
                <a:solidFill>
                  <a:schemeClr val="accent2"/>
                </a:solidFill>
                <a:effectLst/>
                <a:uLnTx/>
                <a:uFillTx/>
                <a:latin typeface="Calibri" panose="020F0502020204030204"/>
                <a:ea typeface="+mn-ea"/>
                <a:cs typeface="+mn-cs"/>
              </a:rPr>
              <a:t>8591</a:t>
            </a:r>
            <a:endParaRPr kumimoji="0" lang="en-GB" sz="2800" i="0" u="none" strike="noStrike" kern="1200" cap="none" spc="0" normalizeH="0" baseline="0" noProof="0" dirty="0">
              <a:ln>
                <a:noFill/>
              </a:ln>
              <a:solidFill>
                <a:schemeClr val="accent2"/>
              </a:solidFill>
              <a:effectLst/>
              <a:uLnTx/>
              <a:uFillTx/>
              <a:latin typeface="Calibri" panose="020F0502020204030204"/>
              <a:ea typeface="+mn-ea"/>
              <a:cs typeface="+mn-cs"/>
            </a:endParaRPr>
          </a:p>
        </p:txBody>
      </p:sp>
      <p:grpSp>
        <p:nvGrpSpPr>
          <p:cNvPr id="6" name="Group 5">
            <a:extLst>
              <a:ext uri="{FF2B5EF4-FFF2-40B4-BE49-F238E27FC236}">
                <a16:creationId xmlns:a16="http://schemas.microsoft.com/office/drawing/2014/main" id="{44B5D0A0-9FA6-2183-C00A-A9C52B2C5A52}"/>
              </a:ext>
            </a:extLst>
          </p:cNvPr>
          <p:cNvGrpSpPr/>
          <p:nvPr/>
        </p:nvGrpSpPr>
        <p:grpSpPr>
          <a:xfrm>
            <a:off x="7284423" y="2177421"/>
            <a:ext cx="3521143" cy="2680505"/>
            <a:chOff x="7170305" y="2732708"/>
            <a:chExt cx="3521143" cy="2680505"/>
          </a:xfrm>
        </p:grpSpPr>
        <p:sp>
          <p:nvSpPr>
            <p:cNvPr id="77" name="TextBox 76">
              <a:extLst>
                <a:ext uri="{FF2B5EF4-FFF2-40B4-BE49-F238E27FC236}">
                  <a16:creationId xmlns:a16="http://schemas.microsoft.com/office/drawing/2014/main" id="{AE0C8D5F-0E83-ECEC-6DE8-E3778483BB2D}"/>
                </a:ext>
              </a:extLst>
            </p:cNvPr>
            <p:cNvSpPr txBox="1"/>
            <p:nvPr/>
          </p:nvSpPr>
          <p:spPr>
            <a:xfrm>
              <a:off x="8167137" y="2917200"/>
              <a:ext cx="2132424" cy="498598"/>
            </a:xfrm>
            <a:prstGeom prst="rect">
              <a:avLst/>
            </a:prstGeom>
            <a:noFill/>
          </p:spPr>
          <p:txBody>
            <a:bodyPr wrap="square" lIns="0" tIns="0" rIns="0" bIns="0">
              <a:spAutoFit/>
            </a:bodyPr>
            <a:lstStyle/>
            <a:p>
              <a:pPr marL="0" marR="0" lvl="0" indent="0" algn="l" defTabSz="914400" rtl="0" eaLnBrk="1" fontAlgn="auto" latinLnBrk="0" hangingPunct="1">
                <a:lnSpc>
                  <a:spcPct val="80000"/>
                </a:lnSpc>
                <a:spcBef>
                  <a:spcPts val="1200"/>
                </a:spcBef>
                <a:spcAft>
                  <a:spcPts val="600"/>
                </a:spcAft>
                <a:buClrTx/>
                <a:buSzTx/>
                <a:buFontTx/>
                <a:buNone/>
                <a:tabLst/>
                <a:defRPr/>
              </a:pPr>
              <a:r>
                <a:rPr kumimoji="0" lang="en-US" sz="2000" b="1" i="0" u="none" strike="noStrike" kern="1200" cap="none" spc="0" normalizeH="0" baseline="0" noProof="0" dirty="0">
                  <a:ln>
                    <a:noFill/>
                  </a:ln>
                  <a:effectLst/>
                  <a:uLnTx/>
                  <a:uFillTx/>
                  <a:latin typeface="Calibri" panose="020F0502020204030204"/>
                  <a:ea typeface="+mn-ea"/>
                  <a:cs typeface="+mn-cs"/>
                </a:rPr>
                <a:t>Healthcare costs </a:t>
              </a:r>
              <a:br>
                <a:rPr kumimoji="0" lang="en-US" sz="2000" b="1" i="0" u="none" strike="noStrike" kern="1200" cap="none" spc="0" normalizeH="0" baseline="0" noProof="0" dirty="0">
                  <a:ln>
                    <a:noFill/>
                  </a:ln>
                  <a:effectLst/>
                  <a:uLnTx/>
                  <a:uFillTx/>
                  <a:latin typeface="Calibri" panose="020F0502020204030204"/>
                  <a:ea typeface="+mn-ea"/>
                  <a:cs typeface="+mn-cs"/>
                </a:rPr>
              </a:br>
              <a:r>
                <a:rPr kumimoji="0" lang="en-US" sz="2000" b="0" i="0" u="none" strike="noStrike" kern="1200" cap="none" spc="0" normalizeH="0" baseline="0" noProof="0" dirty="0">
                  <a:ln>
                    <a:noFill/>
                  </a:ln>
                  <a:effectLst/>
                  <a:uLnTx/>
                  <a:uFillTx/>
                  <a:latin typeface="Calibri" panose="020F0502020204030204"/>
                  <a:ea typeface="+mn-ea"/>
                  <a:cs typeface="+mn-cs"/>
                </a:rPr>
                <a:t>£65 million</a:t>
              </a:r>
              <a:endParaRPr kumimoji="0" lang="en-GB" sz="2000" b="0" i="0" u="none" strike="noStrike" kern="1200" cap="none" spc="0" normalizeH="0" baseline="0" noProof="0" dirty="0">
                <a:ln>
                  <a:noFill/>
                </a:ln>
                <a:effectLst/>
                <a:uLnTx/>
                <a:uFillTx/>
                <a:latin typeface="Calibri" panose="020F0502020204030204"/>
                <a:ea typeface="+mn-ea"/>
                <a:cs typeface="+mn-cs"/>
              </a:endParaRPr>
            </a:p>
          </p:txBody>
        </p:sp>
        <p:sp>
          <p:nvSpPr>
            <p:cNvPr id="133" name="TextBox 132">
              <a:extLst>
                <a:ext uri="{FF2B5EF4-FFF2-40B4-BE49-F238E27FC236}">
                  <a16:creationId xmlns:a16="http://schemas.microsoft.com/office/drawing/2014/main" id="{9EA8F63A-1433-ABD5-861B-394C2E74FAB7}"/>
                </a:ext>
              </a:extLst>
            </p:cNvPr>
            <p:cNvSpPr txBox="1"/>
            <p:nvPr/>
          </p:nvSpPr>
          <p:spPr>
            <a:xfrm>
              <a:off x="8167138" y="3848604"/>
              <a:ext cx="2502790" cy="498598"/>
            </a:xfrm>
            <a:prstGeom prst="rect">
              <a:avLst/>
            </a:prstGeom>
            <a:noFill/>
          </p:spPr>
          <p:txBody>
            <a:bodyPr wrap="square" lIns="0" tIns="0" rIns="0" bIns="0">
              <a:spAutoFit/>
            </a:bodyPr>
            <a:lstStyle/>
            <a:p>
              <a:pPr marL="0" marR="0" lvl="0" indent="0" algn="l" defTabSz="914400" rtl="0" eaLnBrk="1" fontAlgn="auto" latinLnBrk="0" hangingPunct="1">
                <a:lnSpc>
                  <a:spcPct val="80000"/>
                </a:lnSpc>
                <a:spcBef>
                  <a:spcPts val="1200"/>
                </a:spcBef>
                <a:spcAft>
                  <a:spcPts val="600"/>
                </a:spcAft>
                <a:buClrTx/>
                <a:buSzTx/>
                <a:buFontTx/>
                <a:buNone/>
                <a:tabLst/>
                <a:defRPr/>
              </a:pPr>
              <a:r>
                <a:rPr kumimoji="0" lang="en-US" sz="2000" b="1" i="0" u="none" strike="noStrike" kern="1200" cap="none" spc="0" normalizeH="0" baseline="0" noProof="0" dirty="0">
                  <a:ln>
                    <a:noFill/>
                  </a:ln>
                  <a:effectLst/>
                  <a:uLnTx/>
                  <a:uFillTx/>
                  <a:latin typeface="Calibri" panose="020F0502020204030204"/>
                  <a:ea typeface="+mn-ea"/>
                  <a:cs typeface="+mn-cs"/>
                </a:rPr>
                <a:t>Productivity losses </a:t>
              </a:r>
              <a:br>
                <a:rPr kumimoji="0" lang="en-US" sz="2000" b="1" i="0" u="none" strike="noStrike" kern="1200" cap="none" spc="0" normalizeH="0" baseline="0" noProof="0" dirty="0">
                  <a:ln>
                    <a:noFill/>
                  </a:ln>
                  <a:effectLst/>
                  <a:uLnTx/>
                  <a:uFillTx/>
                  <a:latin typeface="Calibri" panose="020F0502020204030204"/>
                  <a:ea typeface="+mn-ea"/>
                  <a:cs typeface="+mn-cs"/>
                </a:rPr>
              </a:br>
              <a:r>
                <a:rPr kumimoji="0" lang="en-US" sz="2000" b="0" i="0" u="none" strike="noStrike" kern="1200" cap="none" spc="0" normalizeH="0" baseline="0" noProof="0" dirty="0">
                  <a:ln>
                    <a:noFill/>
                  </a:ln>
                  <a:effectLst/>
                  <a:uLnTx/>
                  <a:uFillTx/>
                  <a:latin typeface="Calibri" panose="020F0502020204030204"/>
                  <a:ea typeface="+mn-ea"/>
                  <a:cs typeface="+mn-cs"/>
                </a:rPr>
                <a:t>£14 million </a:t>
              </a:r>
            </a:p>
          </p:txBody>
        </p:sp>
        <p:sp>
          <p:nvSpPr>
            <p:cNvPr id="84" name="TextBox 132">
              <a:extLst>
                <a:ext uri="{FF2B5EF4-FFF2-40B4-BE49-F238E27FC236}">
                  <a16:creationId xmlns:a16="http://schemas.microsoft.com/office/drawing/2014/main" id="{C0FE08C4-E308-4B3C-EA4D-6FC525D2EA61}"/>
                </a:ext>
              </a:extLst>
            </p:cNvPr>
            <p:cNvSpPr txBox="1"/>
            <p:nvPr/>
          </p:nvSpPr>
          <p:spPr>
            <a:xfrm>
              <a:off x="8167138" y="4659429"/>
              <a:ext cx="2524310" cy="744819"/>
            </a:xfrm>
            <a:prstGeom prst="rect">
              <a:avLst/>
            </a:prstGeom>
            <a:noFill/>
          </p:spPr>
          <p:txBody>
            <a:bodyPr wrap="square" lIns="0" tIns="0" rIns="0" bIns="0">
              <a:spAutoFit/>
            </a:bodyPr>
            <a:lstStyle/>
            <a:p>
              <a:pPr marL="0" marR="0" lvl="0" indent="0" algn="l" defTabSz="914400" rtl="0" eaLnBrk="1" fontAlgn="auto" latinLnBrk="0" hangingPunct="1">
                <a:lnSpc>
                  <a:spcPct val="80000"/>
                </a:lnSpc>
                <a:spcBef>
                  <a:spcPts val="1200"/>
                </a:spcBef>
                <a:spcAft>
                  <a:spcPts val="600"/>
                </a:spcAft>
                <a:buClrTx/>
                <a:buSzTx/>
                <a:buFontTx/>
                <a:buNone/>
                <a:tabLst/>
                <a:defRPr/>
              </a:pPr>
              <a:r>
                <a:rPr kumimoji="0" lang="en-US" sz="2000" b="1" i="0" u="none" strike="noStrike" kern="1200" cap="none" spc="0" normalizeH="0" baseline="0" noProof="0" dirty="0">
                  <a:ln>
                    <a:noFill/>
                  </a:ln>
                  <a:effectLst/>
                  <a:uLnTx/>
                  <a:uFillTx/>
                  <a:latin typeface="Calibri" panose="020F0502020204030204"/>
                  <a:ea typeface="+mn-ea"/>
                  <a:cs typeface="+mn-cs"/>
                </a:rPr>
                <a:t>Personal out-of-pocket</a:t>
              </a:r>
              <a:br>
                <a:rPr kumimoji="0" lang="en-US" sz="2000" b="1" i="0" u="none" strike="noStrike" kern="1200" cap="none" spc="0" normalizeH="0" baseline="0" noProof="0" dirty="0">
                  <a:ln>
                    <a:noFill/>
                  </a:ln>
                  <a:effectLst/>
                  <a:uLnTx/>
                  <a:uFillTx/>
                  <a:latin typeface="Calibri" panose="020F0502020204030204"/>
                  <a:ea typeface="+mn-ea"/>
                  <a:cs typeface="+mn-cs"/>
                </a:rPr>
              </a:br>
              <a:r>
                <a:rPr kumimoji="0" lang="en-US" sz="2000" b="1" i="0" u="none" strike="noStrike" kern="1200" cap="none" spc="0" normalizeH="0" baseline="0" noProof="0" dirty="0">
                  <a:ln>
                    <a:noFill/>
                  </a:ln>
                  <a:effectLst/>
                  <a:uLnTx/>
                  <a:uFillTx/>
                  <a:latin typeface="Calibri" panose="020F0502020204030204"/>
                  <a:ea typeface="+mn-ea"/>
                  <a:cs typeface="+mn-cs"/>
                </a:rPr>
                <a:t>expenses</a:t>
              </a:r>
              <a:br>
                <a:rPr kumimoji="0" lang="en-US" sz="2000" b="1" i="0" u="none" strike="noStrike" kern="1200" cap="none" spc="0" normalizeH="0" baseline="0" noProof="0" dirty="0">
                  <a:ln>
                    <a:noFill/>
                  </a:ln>
                  <a:effectLst/>
                  <a:uLnTx/>
                  <a:uFillTx/>
                  <a:latin typeface="Calibri" panose="020F0502020204030204"/>
                  <a:ea typeface="+mn-ea"/>
                  <a:cs typeface="+mn-cs"/>
                </a:rPr>
              </a:br>
              <a:r>
                <a:rPr kumimoji="0" lang="en-US" sz="2000" b="0" i="0" u="none" strike="noStrike" kern="1200" cap="none" spc="0" normalizeH="0" baseline="0" noProof="0" dirty="0">
                  <a:ln>
                    <a:noFill/>
                  </a:ln>
                  <a:effectLst/>
                  <a:uLnTx/>
                  <a:uFillTx/>
                  <a:latin typeface="Calibri" panose="020F0502020204030204"/>
                  <a:ea typeface="+mn-ea"/>
                  <a:cs typeface="+mn-cs"/>
                </a:rPr>
                <a:t>£1.5 million </a:t>
              </a:r>
            </a:p>
          </p:txBody>
        </p:sp>
        <p:grpSp>
          <p:nvGrpSpPr>
            <p:cNvPr id="34" name="Group 33">
              <a:extLst>
                <a:ext uri="{FF2B5EF4-FFF2-40B4-BE49-F238E27FC236}">
                  <a16:creationId xmlns:a16="http://schemas.microsoft.com/office/drawing/2014/main" id="{889190F0-06CB-5185-81EE-64329C62DB21}"/>
                </a:ext>
              </a:extLst>
            </p:cNvPr>
            <p:cNvGrpSpPr/>
            <p:nvPr/>
          </p:nvGrpSpPr>
          <p:grpSpPr>
            <a:xfrm>
              <a:off x="7170305" y="2732708"/>
              <a:ext cx="817697" cy="817696"/>
              <a:chOff x="6728177" y="2732708"/>
              <a:chExt cx="817697" cy="817696"/>
            </a:xfrm>
          </p:grpSpPr>
          <p:sp>
            <p:nvSpPr>
              <p:cNvPr id="46" name="Ovale 8">
                <a:extLst>
                  <a:ext uri="{FF2B5EF4-FFF2-40B4-BE49-F238E27FC236}">
                    <a16:creationId xmlns:a16="http://schemas.microsoft.com/office/drawing/2014/main" id="{26E91469-34CD-2F40-C84E-B255ED7CB451}"/>
                  </a:ext>
                </a:extLst>
              </p:cNvPr>
              <p:cNvSpPr/>
              <p:nvPr/>
            </p:nvSpPr>
            <p:spPr>
              <a:xfrm>
                <a:off x="6728177" y="2732708"/>
                <a:ext cx="817697" cy="817696"/>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p>
            </p:txBody>
          </p:sp>
          <p:pic>
            <p:nvPicPr>
              <p:cNvPr id="27" name="Graphic 26" descr="Hospital with solid fill">
                <a:extLst>
                  <a:ext uri="{FF2B5EF4-FFF2-40B4-BE49-F238E27FC236}">
                    <a16:creationId xmlns:a16="http://schemas.microsoft.com/office/drawing/2014/main" id="{0E9E016A-2F84-F105-BE8F-723D178E7F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825116" y="2803587"/>
                <a:ext cx="641350" cy="641350"/>
              </a:xfrm>
              <a:prstGeom prst="rect">
                <a:avLst/>
              </a:prstGeom>
            </p:spPr>
          </p:pic>
        </p:grpSp>
        <p:grpSp>
          <p:nvGrpSpPr>
            <p:cNvPr id="31" name="Group 30">
              <a:extLst>
                <a:ext uri="{FF2B5EF4-FFF2-40B4-BE49-F238E27FC236}">
                  <a16:creationId xmlns:a16="http://schemas.microsoft.com/office/drawing/2014/main" id="{9398909C-F9B6-7E6F-0DC5-3BAB1895D451}"/>
                </a:ext>
              </a:extLst>
            </p:cNvPr>
            <p:cNvGrpSpPr/>
            <p:nvPr/>
          </p:nvGrpSpPr>
          <p:grpSpPr>
            <a:xfrm>
              <a:off x="7170305" y="3664112"/>
              <a:ext cx="817697" cy="817696"/>
              <a:chOff x="6728177" y="3674265"/>
              <a:chExt cx="817697" cy="817696"/>
            </a:xfrm>
          </p:grpSpPr>
          <p:sp>
            <p:nvSpPr>
              <p:cNvPr id="48" name="Ovale 8">
                <a:extLst>
                  <a:ext uri="{FF2B5EF4-FFF2-40B4-BE49-F238E27FC236}">
                    <a16:creationId xmlns:a16="http://schemas.microsoft.com/office/drawing/2014/main" id="{1860F926-7A1B-3DC9-ED65-07A31C1A17FE}"/>
                  </a:ext>
                </a:extLst>
              </p:cNvPr>
              <p:cNvSpPr/>
              <p:nvPr/>
            </p:nvSpPr>
            <p:spPr>
              <a:xfrm>
                <a:off x="6728177" y="3674265"/>
                <a:ext cx="817697" cy="817696"/>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p>
            </p:txBody>
          </p:sp>
          <p:pic>
            <p:nvPicPr>
              <p:cNvPr id="30" name="Elemento grafico 20">
                <a:extLst>
                  <a:ext uri="{FF2B5EF4-FFF2-40B4-BE49-F238E27FC236}">
                    <a16:creationId xmlns:a16="http://schemas.microsoft.com/office/drawing/2014/main" id="{EDC8EBC8-6739-526E-BFD5-76F9EF9F01D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911127" y="3844747"/>
                <a:ext cx="475193" cy="433941"/>
              </a:xfrm>
              <a:prstGeom prst="rect">
                <a:avLst/>
              </a:prstGeom>
            </p:spPr>
          </p:pic>
        </p:grpSp>
        <p:grpSp>
          <p:nvGrpSpPr>
            <p:cNvPr id="33" name="Group 32">
              <a:extLst>
                <a:ext uri="{FF2B5EF4-FFF2-40B4-BE49-F238E27FC236}">
                  <a16:creationId xmlns:a16="http://schemas.microsoft.com/office/drawing/2014/main" id="{FA0FEC5D-B203-772A-5F7A-7AD5563B0570}"/>
                </a:ext>
              </a:extLst>
            </p:cNvPr>
            <p:cNvGrpSpPr/>
            <p:nvPr/>
          </p:nvGrpSpPr>
          <p:grpSpPr>
            <a:xfrm>
              <a:off x="7179830" y="4595517"/>
              <a:ext cx="817697" cy="817696"/>
              <a:chOff x="6737702" y="4595517"/>
              <a:chExt cx="817697" cy="817696"/>
            </a:xfrm>
          </p:grpSpPr>
          <p:sp>
            <p:nvSpPr>
              <p:cNvPr id="80" name="Ovale 8">
                <a:extLst>
                  <a:ext uri="{FF2B5EF4-FFF2-40B4-BE49-F238E27FC236}">
                    <a16:creationId xmlns:a16="http://schemas.microsoft.com/office/drawing/2014/main" id="{98C7A058-9D74-B516-E078-78BC716389AB}"/>
                  </a:ext>
                </a:extLst>
              </p:cNvPr>
              <p:cNvSpPr/>
              <p:nvPr/>
            </p:nvSpPr>
            <p:spPr>
              <a:xfrm>
                <a:off x="6737702" y="4595517"/>
                <a:ext cx="817697" cy="817696"/>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p>
            </p:txBody>
          </p:sp>
          <p:pic>
            <p:nvPicPr>
              <p:cNvPr id="32" name="Elemento grafico 10">
                <a:extLst>
                  <a:ext uri="{FF2B5EF4-FFF2-40B4-BE49-F238E27FC236}">
                    <a16:creationId xmlns:a16="http://schemas.microsoft.com/office/drawing/2014/main" id="{E38763A2-161A-2735-0C33-E5479030853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927456" y="4724368"/>
                <a:ext cx="475166" cy="507074"/>
              </a:xfrm>
              <a:prstGeom prst="rect">
                <a:avLst/>
              </a:prstGeom>
            </p:spPr>
          </p:pic>
        </p:grpSp>
      </p:grpSp>
      <p:sp>
        <p:nvSpPr>
          <p:cNvPr id="10" name="Content Placeholder 5">
            <a:extLst>
              <a:ext uri="{FF2B5EF4-FFF2-40B4-BE49-F238E27FC236}">
                <a16:creationId xmlns:a16="http://schemas.microsoft.com/office/drawing/2014/main" id="{AC1B5EFC-CEA6-18FD-442F-6F0DF80BC2CF}"/>
              </a:ext>
            </a:extLst>
          </p:cNvPr>
          <p:cNvSpPr txBox="1">
            <a:spLocks/>
          </p:cNvSpPr>
          <p:nvPr/>
        </p:nvSpPr>
        <p:spPr>
          <a:xfrm>
            <a:off x="7080404" y="1533299"/>
            <a:ext cx="4587721" cy="498598"/>
          </a:xfrm>
          <a:prstGeom prst="rect">
            <a:avLst/>
          </a:prstGeom>
          <a:ln>
            <a:noFill/>
          </a:ln>
        </p:spPr>
        <p:txBody>
          <a:bodyPr vert="horz" wrap="square" lIns="0" tIns="0" rIns="0" bIns="0" rtlCol="0" anchor="t" anchorCtr="0">
            <a:spAutoFit/>
          </a:bodyPr>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80000"/>
              </a:lnSpc>
              <a:spcBef>
                <a:spcPts val="600"/>
              </a:spcBef>
              <a:spcAft>
                <a:spcPts val="600"/>
              </a:spcAft>
              <a:buClrTx/>
              <a:buSzTx/>
              <a:tabLst/>
              <a:defRPr/>
            </a:pPr>
            <a:r>
              <a:rPr kumimoji="0" lang="en-US" sz="2000" i="0" u="none" strike="noStrike" kern="1200" cap="none" spc="0" normalizeH="0" noProof="0" dirty="0">
                <a:ln>
                  <a:noFill/>
                </a:ln>
                <a:solidFill>
                  <a:schemeClr val="tx2"/>
                </a:solidFill>
                <a:effectLst/>
                <a:uLnTx/>
                <a:uFillTx/>
                <a:ea typeface="+mn-ea"/>
                <a:cs typeface="+mn-cs"/>
              </a:rPr>
              <a:t>Estimated costs of RSV infections </a:t>
            </a:r>
            <a:br>
              <a:rPr kumimoji="0" lang="en-US" sz="2000" i="0" u="none" strike="noStrike" kern="1200" cap="none" spc="0" normalizeH="0" noProof="0" dirty="0">
                <a:ln>
                  <a:noFill/>
                </a:ln>
                <a:solidFill>
                  <a:schemeClr val="tx2"/>
                </a:solidFill>
                <a:effectLst/>
                <a:uLnTx/>
                <a:uFillTx/>
                <a:ea typeface="+mn-ea"/>
                <a:cs typeface="+mn-cs"/>
              </a:rPr>
            </a:br>
            <a:r>
              <a:rPr kumimoji="0" lang="en-US" sz="2000" i="0" u="none" strike="noStrike" kern="1200" cap="none" spc="0" normalizeH="0" noProof="0" dirty="0">
                <a:ln>
                  <a:noFill/>
                </a:ln>
                <a:solidFill>
                  <a:schemeClr val="tx2"/>
                </a:solidFill>
                <a:effectLst/>
                <a:uLnTx/>
                <a:uFillTx/>
                <a:ea typeface="+mn-ea"/>
                <a:cs typeface="+mn-cs"/>
              </a:rPr>
              <a:t>in children aged &lt;5 years </a:t>
            </a:r>
            <a:r>
              <a:rPr kumimoji="0" lang="en-US" sz="2000" b="0" i="0" u="none" strike="noStrike" kern="1200" cap="none" spc="0" normalizeH="0" noProof="0" dirty="0">
                <a:ln>
                  <a:noFill/>
                </a:ln>
                <a:solidFill>
                  <a:schemeClr val="tx2"/>
                </a:solidFill>
                <a:effectLst/>
                <a:uLnTx/>
                <a:uFillTx/>
                <a:ea typeface="+mn-ea"/>
                <a:cs typeface="+mn-cs"/>
              </a:rPr>
              <a:t>(UK)</a:t>
            </a:r>
            <a:r>
              <a:rPr kumimoji="0" lang="en-US" sz="2000" b="0" i="0" u="none" strike="noStrike" kern="1200" cap="none" spc="0" normalizeH="0" baseline="30000" noProof="0" dirty="0">
                <a:ln>
                  <a:noFill/>
                </a:ln>
                <a:solidFill>
                  <a:schemeClr val="tx2"/>
                </a:solidFill>
                <a:effectLst/>
                <a:uLnTx/>
                <a:uFillTx/>
                <a:ea typeface="+mn-ea"/>
                <a:cs typeface="+mn-cs"/>
              </a:rPr>
              <a:t>2</a:t>
            </a:r>
          </a:p>
        </p:txBody>
      </p:sp>
      <p:sp>
        <p:nvSpPr>
          <p:cNvPr id="12" name="Rectangle: Rounded Corners 26">
            <a:extLst>
              <a:ext uri="{FF2B5EF4-FFF2-40B4-BE49-F238E27FC236}">
                <a16:creationId xmlns:a16="http://schemas.microsoft.com/office/drawing/2014/main" id="{084C5186-CDAF-5A34-5478-4775B0711D9F}"/>
              </a:ext>
            </a:extLst>
          </p:cNvPr>
          <p:cNvSpPr/>
          <p:nvPr/>
        </p:nvSpPr>
        <p:spPr>
          <a:xfrm>
            <a:off x="6542817" y="5187941"/>
            <a:ext cx="4587720" cy="888421"/>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lIns="180000" tIns="108000" rIns="180000" bIns="108000" rtlCol="0" anchor="ctr">
            <a:spAutoFit/>
          </a:bodyPr>
          <a:lstStyle/>
          <a:p>
            <a:pPr>
              <a:lnSpc>
                <a:spcPct val="80000"/>
              </a:lnSpc>
            </a:pPr>
            <a:r>
              <a:rPr lang="en-GB" dirty="0">
                <a:solidFill>
                  <a:schemeClr val="accent6"/>
                </a:solidFill>
              </a:rPr>
              <a:t>Nearly </a:t>
            </a:r>
            <a:r>
              <a:rPr lang="en-GB" b="1" dirty="0">
                <a:solidFill>
                  <a:schemeClr val="accent2"/>
                </a:solidFill>
              </a:rPr>
              <a:t>50% of all </a:t>
            </a:r>
            <a:r>
              <a:rPr lang="en-GB" b="1" dirty="0" err="1">
                <a:solidFill>
                  <a:schemeClr val="accent2"/>
                </a:solidFill>
              </a:rPr>
              <a:t>pediatric</a:t>
            </a:r>
            <a:r>
              <a:rPr lang="en-GB" b="1" dirty="0">
                <a:solidFill>
                  <a:schemeClr val="accent2"/>
                </a:solidFill>
              </a:rPr>
              <a:t> consultations </a:t>
            </a:r>
            <a:br>
              <a:rPr lang="en-GB" dirty="0">
                <a:solidFill>
                  <a:schemeClr val="accent6"/>
                </a:solidFill>
              </a:rPr>
            </a:br>
            <a:r>
              <a:rPr lang="en-GB" dirty="0">
                <a:solidFill>
                  <a:schemeClr val="accent6"/>
                </a:solidFill>
              </a:rPr>
              <a:t>in industrialized countries are </a:t>
            </a:r>
            <a:r>
              <a:rPr lang="en-GB" b="1" dirty="0">
                <a:solidFill>
                  <a:schemeClr val="accent2"/>
                </a:solidFill>
              </a:rPr>
              <a:t>caused</a:t>
            </a:r>
            <a:br>
              <a:rPr lang="en-GB" b="1" dirty="0">
                <a:solidFill>
                  <a:schemeClr val="accent2"/>
                </a:solidFill>
              </a:rPr>
            </a:br>
            <a:r>
              <a:rPr lang="en-GB" b="1" dirty="0">
                <a:solidFill>
                  <a:schemeClr val="accent2"/>
                </a:solidFill>
              </a:rPr>
              <a:t>by RTIs</a:t>
            </a:r>
            <a:r>
              <a:rPr lang="en-GB" baseline="30000" dirty="0">
                <a:solidFill>
                  <a:schemeClr val="tx1"/>
                </a:solidFill>
              </a:rPr>
              <a:t>3</a:t>
            </a:r>
          </a:p>
        </p:txBody>
      </p:sp>
    </p:spTree>
    <p:extLst>
      <p:ext uri="{BB962C8B-B14F-4D97-AF65-F5344CB8AC3E}">
        <p14:creationId xmlns:p14="http://schemas.microsoft.com/office/powerpoint/2010/main" val="2242379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92058-D27B-9D5D-80E1-92F6F18E6D0A}"/>
            </a:ext>
          </a:extLst>
        </p:cNvPr>
        <p:cNvGrpSpPr/>
        <p:nvPr/>
      </p:nvGrpSpPr>
      <p:grpSpPr>
        <a:xfrm>
          <a:off x="0" y="0"/>
          <a:ext cx="0" cy="0"/>
          <a:chOff x="0" y="0"/>
          <a:chExt cx="0" cy="0"/>
        </a:xfrm>
      </p:grpSpPr>
      <p:graphicFrame>
        <p:nvGraphicFramePr>
          <p:cNvPr id="7" name="GR1">
            <a:extLst>
              <a:ext uri="{FF2B5EF4-FFF2-40B4-BE49-F238E27FC236}">
                <a16:creationId xmlns:a16="http://schemas.microsoft.com/office/drawing/2014/main" id="{901B4BD7-EE0C-0890-BC32-2B0041E0669A}"/>
              </a:ext>
            </a:extLst>
          </p:cNvPr>
          <p:cNvGraphicFramePr/>
          <p:nvPr>
            <p:extLst>
              <p:ext uri="{D42A27DB-BD31-4B8C-83A1-F6EECF244321}">
                <p14:modId xmlns:p14="http://schemas.microsoft.com/office/powerpoint/2010/main" val="3069014075"/>
              </p:ext>
            </p:extLst>
          </p:nvPr>
        </p:nvGraphicFramePr>
        <p:xfrm>
          <a:off x="371474" y="2047689"/>
          <a:ext cx="6320728" cy="3959412"/>
        </p:xfrm>
        <a:graphic>
          <a:graphicData uri="http://schemas.openxmlformats.org/drawingml/2006/chart">
            <c:chart xmlns:c="http://schemas.openxmlformats.org/drawingml/2006/chart" xmlns:r="http://schemas.openxmlformats.org/officeDocument/2006/relationships" r:id="rId5"/>
          </a:graphicData>
        </a:graphic>
      </p:graphicFrame>
      <p:grpSp>
        <p:nvGrpSpPr>
          <p:cNvPr id="10" name="LEGENDA">
            <a:extLst>
              <a:ext uri="{FF2B5EF4-FFF2-40B4-BE49-F238E27FC236}">
                <a16:creationId xmlns:a16="http://schemas.microsoft.com/office/drawing/2014/main" id="{BD5E1DF0-4651-B612-5DE5-314460390324}"/>
              </a:ext>
            </a:extLst>
          </p:cNvPr>
          <p:cNvGrpSpPr/>
          <p:nvPr/>
        </p:nvGrpSpPr>
        <p:grpSpPr>
          <a:xfrm>
            <a:off x="4123051" y="5719097"/>
            <a:ext cx="108000" cy="288004"/>
            <a:chOff x="6393670" y="5719097"/>
            <a:chExt cx="108000" cy="288004"/>
          </a:xfrm>
        </p:grpSpPr>
        <p:sp>
          <p:nvSpPr>
            <p:cNvPr id="13" name="TextBox 12">
              <a:extLst>
                <a:ext uri="{FF2B5EF4-FFF2-40B4-BE49-F238E27FC236}">
                  <a16:creationId xmlns:a16="http://schemas.microsoft.com/office/drawing/2014/main" id="{D5A23C25-A8C8-3B13-28AE-1B67F9B2A4BD}"/>
                </a:ext>
              </a:extLst>
            </p:cNvPr>
            <p:cNvSpPr txBox="1">
              <a:spLocks noChangeAspect="1"/>
            </p:cNvSpPr>
            <p:nvPr/>
          </p:nvSpPr>
          <p:spPr>
            <a:xfrm>
              <a:off x="6393670" y="5719097"/>
              <a:ext cx="108000" cy="108000"/>
            </a:xfrm>
            <a:prstGeom prst="rect">
              <a:avLst/>
            </a:prstGeom>
            <a:solidFill>
              <a:schemeClr val="accent1"/>
            </a:solidFill>
          </p:spPr>
          <p:txBody>
            <a:bodyPr wrap="none" lIns="216000" tIns="0" rIns="0" bIns="0">
              <a:noAutofit/>
            </a:bodyPr>
            <a:lstStyle/>
            <a:p>
              <a:pPr>
                <a:lnSpc>
                  <a:spcPct val="80000"/>
                </a:lnSpc>
              </a:pPr>
              <a:r>
                <a:rPr lang="en-US" sz="1200" dirty="0">
                  <a:solidFill>
                    <a:schemeClr val="accent6"/>
                  </a:solidFill>
                </a:rPr>
                <a:t>Work loss because of caregiving</a:t>
              </a:r>
              <a:endParaRPr lang="en-GB" sz="1200" dirty="0">
                <a:solidFill>
                  <a:schemeClr val="accent6"/>
                </a:solidFill>
              </a:endParaRPr>
            </a:p>
          </p:txBody>
        </p:sp>
        <p:sp>
          <p:nvSpPr>
            <p:cNvPr id="14" name="TextBox 13">
              <a:extLst>
                <a:ext uri="{FF2B5EF4-FFF2-40B4-BE49-F238E27FC236}">
                  <a16:creationId xmlns:a16="http://schemas.microsoft.com/office/drawing/2014/main" id="{04E05D8E-2635-B9DE-4BD5-57251D842554}"/>
                </a:ext>
              </a:extLst>
            </p:cNvPr>
            <p:cNvSpPr txBox="1">
              <a:spLocks noChangeAspect="1"/>
            </p:cNvSpPr>
            <p:nvPr/>
          </p:nvSpPr>
          <p:spPr>
            <a:xfrm>
              <a:off x="6393670" y="5899101"/>
              <a:ext cx="108000" cy="108000"/>
            </a:xfrm>
            <a:prstGeom prst="rect">
              <a:avLst/>
            </a:prstGeom>
            <a:solidFill>
              <a:schemeClr val="bg2"/>
            </a:solidFill>
          </p:spPr>
          <p:txBody>
            <a:bodyPr wrap="none" lIns="216000" tIns="0" rIns="0" bIns="0">
              <a:noAutofit/>
            </a:bodyPr>
            <a:lstStyle/>
            <a:p>
              <a:pPr>
                <a:lnSpc>
                  <a:spcPct val="80000"/>
                </a:lnSpc>
              </a:pPr>
              <a:r>
                <a:rPr lang="en-US" sz="1200" dirty="0">
                  <a:solidFill>
                    <a:schemeClr val="accent6"/>
                  </a:solidFill>
                </a:rPr>
                <a:t>Work loss because of illness</a:t>
              </a:r>
              <a:endParaRPr lang="en-GB" sz="1200" dirty="0">
                <a:solidFill>
                  <a:schemeClr val="accent6"/>
                </a:solidFill>
              </a:endParaRPr>
            </a:p>
          </p:txBody>
        </p:sp>
      </p:grpSp>
      <p:sp>
        <p:nvSpPr>
          <p:cNvPr id="15" name="Rettangolo 14">
            <a:extLst>
              <a:ext uri="{FF2B5EF4-FFF2-40B4-BE49-F238E27FC236}">
                <a16:creationId xmlns:a16="http://schemas.microsoft.com/office/drawing/2014/main" id="{451FDDD7-84BB-6990-3912-704BA6BC0D0C}"/>
              </a:ext>
            </a:extLst>
          </p:cNvPr>
          <p:cNvSpPr/>
          <p:nvPr/>
        </p:nvSpPr>
        <p:spPr>
          <a:xfrm>
            <a:off x="-1" y="1485918"/>
            <a:ext cx="1416051" cy="540000"/>
          </a:xfrm>
          <a:prstGeom prst="rect">
            <a:avLst/>
          </a:prstGeom>
          <a:gradFill flip="none" rotWithShape="1">
            <a:gsLst>
              <a:gs pos="5000">
                <a:schemeClr val="accent1">
                  <a:lumMod val="60000"/>
                  <a:lumOff val="40000"/>
                  <a:alpha val="68072"/>
                </a:schemeClr>
              </a:gs>
              <a:gs pos="66000">
                <a:schemeClr val="accent1">
                  <a:lumMod val="30000"/>
                  <a:lumOff val="70000"/>
                  <a:alpha val="0"/>
                </a:schemeClr>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Content Placeholder 5">
            <a:extLst>
              <a:ext uri="{FF2B5EF4-FFF2-40B4-BE49-F238E27FC236}">
                <a16:creationId xmlns:a16="http://schemas.microsoft.com/office/drawing/2014/main" id="{B61BA2F8-6C87-23F2-B0F8-6A3BCF9333A7}"/>
              </a:ext>
            </a:extLst>
          </p:cNvPr>
          <p:cNvSpPr txBox="1">
            <a:spLocks/>
          </p:cNvSpPr>
          <p:nvPr/>
        </p:nvSpPr>
        <p:spPr>
          <a:xfrm>
            <a:off x="371475" y="1524619"/>
            <a:ext cx="5364164" cy="498598"/>
          </a:xfrm>
          <a:prstGeom prst="rect">
            <a:avLst/>
          </a:prstGeom>
          <a:ln>
            <a:noFill/>
          </a:ln>
        </p:spPr>
        <p:txBody>
          <a:bodyPr vert="horz" wrap="square" lIns="0" tIns="0" rIns="0" bIns="0" rtlCol="0" anchor="t" anchorCtr="0">
            <a:spAutoFit/>
          </a:bodyPr>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80000"/>
              </a:lnSpc>
              <a:spcBef>
                <a:spcPts val="600"/>
              </a:spcBef>
              <a:spcAft>
                <a:spcPts val="600"/>
              </a:spcAft>
              <a:buClrTx/>
              <a:buSzTx/>
              <a:tabLst/>
              <a:defRPr/>
            </a:pPr>
            <a:r>
              <a:rPr kumimoji="0" lang="en-US" sz="2000" i="0" u="none" strike="noStrike" kern="1200" cap="none" spc="0" normalizeH="0" noProof="0" dirty="0">
                <a:ln>
                  <a:noFill/>
                </a:ln>
                <a:solidFill>
                  <a:schemeClr val="tx2"/>
                </a:solidFill>
                <a:effectLst/>
                <a:uLnTx/>
                <a:uFillTx/>
                <a:ea typeface="+mn-ea"/>
                <a:cs typeface="+mn-cs"/>
              </a:rPr>
              <a:t>Economic impact of non-influenza viral RTIs </a:t>
            </a:r>
            <a:br>
              <a:rPr kumimoji="0" lang="en-US" sz="2000" i="0" u="none" strike="noStrike" kern="1200" cap="none" spc="0" normalizeH="0" noProof="0" dirty="0">
                <a:ln>
                  <a:noFill/>
                </a:ln>
                <a:solidFill>
                  <a:schemeClr val="tx2"/>
                </a:solidFill>
                <a:effectLst/>
                <a:uLnTx/>
                <a:uFillTx/>
                <a:ea typeface="+mn-ea"/>
                <a:cs typeface="+mn-cs"/>
              </a:rPr>
            </a:br>
            <a:r>
              <a:rPr kumimoji="0" lang="en-US" sz="2000" i="0" u="none" strike="noStrike" kern="1200" cap="none" spc="0" normalizeH="0" noProof="0" dirty="0">
                <a:ln>
                  <a:noFill/>
                </a:ln>
                <a:solidFill>
                  <a:schemeClr val="tx2"/>
                </a:solidFill>
                <a:effectLst/>
                <a:uLnTx/>
                <a:uFillTx/>
                <a:ea typeface="+mn-ea"/>
                <a:cs typeface="+mn-cs"/>
              </a:rPr>
              <a:t>by type of medical cost and type of work loss</a:t>
            </a:r>
            <a:r>
              <a:rPr kumimoji="0" lang="en-US" sz="2000" b="0" i="0" u="none" strike="noStrike" kern="1200" cap="none" spc="0" normalizeH="0" baseline="30000" noProof="0" dirty="0">
                <a:ln>
                  <a:noFill/>
                </a:ln>
                <a:solidFill>
                  <a:schemeClr val="tx2"/>
                </a:solidFill>
                <a:effectLst/>
                <a:uLnTx/>
                <a:uFillTx/>
                <a:ea typeface="+mn-ea"/>
                <a:cs typeface="+mn-cs"/>
              </a:rPr>
              <a:t>*1</a:t>
            </a:r>
            <a:endParaRPr kumimoji="0" lang="en-GB" sz="2000" b="0" i="0" u="none" strike="noStrike" kern="1200" cap="none" spc="0" normalizeH="0" baseline="30000" noProof="0" dirty="0">
              <a:ln>
                <a:noFill/>
              </a:ln>
              <a:solidFill>
                <a:schemeClr val="tx2"/>
              </a:solidFill>
              <a:effectLst/>
              <a:uLnTx/>
              <a:uFillTx/>
              <a:ea typeface="+mn-ea"/>
              <a:cs typeface="+mn-cs"/>
            </a:endParaRPr>
          </a:p>
        </p:txBody>
      </p:sp>
      <p:sp>
        <p:nvSpPr>
          <p:cNvPr id="19" name="CasellaDiTesto 18">
            <a:extLst>
              <a:ext uri="{FF2B5EF4-FFF2-40B4-BE49-F238E27FC236}">
                <a16:creationId xmlns:a16="http://schemas.microsoft.com/office/drawing/2014/main" id="{6DF74D79-D2DD-F1CD-49CD-837194002E89}"/>
              </a:ext>
            </a:extLst>
          </p:cNvPr>
          <p:cNvSpPr txBox="1"/>
          <p:nvPr/>
        </p:nvSpPr>
        <p:spPr>
          <a:xfrm rot="16200000">
            <a:off x="-650771" y="3735056"/>
            <a:ext cx="2700337" cy="288000"/>
          </a:xfrm>
          <a:prstGeom prst="rect">
            <a:avLst/>
          </a:prstGeom>
          <a:noFill/>
        </p:spPr>
        <p:txBody>
          <a:bodyPr wrap="none" lIns="0" tIns="0" rIns="0" bIns="0" rtlCol="0" anchor="ctr" anchorCtr="0">
            <a:noAutofit/>
          </a:bodyPr>
          <a:lstStyle/>
          <a:p>
            <a:pPr algn="ctr">
              <a:lnSpc>
                <a:spcPct val="80000"/>
              </a:lnSpc>
            </a:pPr>
            <a:r>
              <a:rPr lang="it-IT" sz="1400" b="1" dirty="0">
                <a:solidFill>
                  <a:schemeClr val="accent6"/>
                </a:solidFill>
              </a:rPr>
              <a:t>Cost, </a:t>
            </a:r>
            <a:r>
              <a:rPr lang="it-IT" sz="1400" b="1" dirty="0" err="1">
                <a:solidFill>
                  <a:schemeClr val="accent6"/>
                </a:solidFill>
              </a:rPr>
              <a:t>billion</a:t>
            </a:r>
            <a:r>
              <a:rPr lang="it-IT" sz="1400" b="1" dirty="0">
                <a:solidFill>
                  <a:schemeClr val="accent6"/>
                </a:solidFill>
              </a:rPr>
              <a:t> US$</a:t>
            </a:r>
          </a:p>
        </p:txBody>
      </p:sp>
      <p:graphicFrame>
        <p:nvGraphicFramePr>
          <p:cNvPr id="9" name="Objet 8" hidden="1">
            <a:extLst>
              <a:ext uri="{FF2B5EF4-FFF2-40B4-BE49-F238E27FC236}">
                <a16:creationId xmlns:a16="http://schemas.microsoft.com/office/drawing/2014/main" id="{0471F7A6-F5CD-5F37-D369-51CE55BE021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6" imgW="216" imgH="216" progId="TCLayout.ActiveDocument.1">
                  <p:embed/>
                </p:oleObj>
              </mc:Choice>
              <mc:Fallback>
                <p:oleObj name="Diapositive think-cell" r:id="rId6" imgW="216" imgH="216" progId="TCLayout.ActiveDocument.1">
                  <p:embed/>
                  <p:pic>
                    <p:nvPicPr>
                      <p:cNvPr id="9" name="Objet 8" hidden="1">
                        <a:extLst>
                          <a:ext uri="{FF2B5EF4-FFF2-40B4-BE49-F238E27FC236}">
                            <a16:creationId xmlns:a16="http://schemas.microsoft.com/office/drawing/2014/main" id="{0471F7A6-F5CD-5F37-D369-51CE55BE02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6BBB5DB1-34B0-AAE8-4F1C-2E7FD7840C70}"/>
              </a:ext>
            </a:extLst>
          </p:cNvPr>
          <p:cNvSpPr/>
          <p:nvPr>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defRPr/>
            </a:pPr>
            <a:endParaRPr kumimoji="0" lang="en-GB" sz="3200" u="none" strike="noStrike" kern="1200" cap="none" spc="0" normalizeH="0" noProof="0" dirty="0">
              <a:ln>
                <a:noFill/>
              </a:ln>
              <a:solidFill>
                <a:prstClr val="white"/>
              </a:solidFill>
              <a:effectLst/>
              <a:uLnTx/>
              <a:uFillTx/>
              <a:latin typeface="Arial Black" panose="020B0A04020102020204" pitchFamily="34" charset="0"/>
              <a:ea typeface="+mj-ea"/>
              <a:cs typeface="Arial" panose="020B0604020202020204" pitchFamily="34" charset="0"/>
              <a:sym typeface="Arial Black" panose="020B0A04020102020204" pitchFamily="34" charset="0"/>
            </a:endParaRPr>
          </a:p>
        </p:txBody>
      </p:sp>
      <p:sp>
        <p:nvSpPr>
          <p:cNvPr id="11" name="Title 10">
            <a:extLst>
              <a:ext uri="{FF2B5EF4-FFF2-40B4-BE49-F238E27FC236}">
                <a16:creationId xmlns:a16="http://schemas.microsoft.com/office/drawing/2014/main" id="{4DB07A11-75C9-E2A8-EB06-3A159064353E}"/>
              </a:ext>
            </a:extLst>
          </p:cNvPr>
          <p:cNvSpPr>
            <a:spLocks noGrp="1"/>
          </p:cNvSpPr>
          <p:nvPr>
            <p:ph type="title"/>
          </p:nvPr>
        </p:nvSpPr>
        <p:spPr/>
        <p:txBody>
          <a:bodyPr/>
          <a:lstStyle/>
          <a:p>
            <a:r>
              <a:rPr lang="en-US" dirty="0"/>
              <a:t>The high cost of RTIs is mostly driven by loss of work</a:t>
            </a:r>
            <a:endParaRPr lang="en-GB" dirty="0"/>
          </a:p>
        </p:txBody>
      </p:sp>
      <p:sp>
        <p:nvSpPr>
          <p:cNvPr id="5" name="Text Placeholder 4">
            <a:extLst>
              <a:ext uri="{FF2B5EF4-FFF2-40B4-BE49-F238E27FC236}">
                <a16:creationId xmlns:a16="http://schemas.microsoft.com/office/drawing/2014/main" id="{FD3757CF-A76F-C4EF-6984-6D6D2BC59D85}"/>
              </a:ext>
            </a:extLst>
          </p:cNvPr>
          <p:cNvSpPr>
            <a:spLocks noGrp="1"/>
          </p:cNvSpPr>
          <p:nvPr>
            <p:ph type="body" sz="quarter" idx="20"/>
          </p:nvPr>
        </p:nvSpPr>
        <p:spPr/>
        <p:txBody>
          <a:bodyPr/>
          <a:lstStyle/>
          <a:p>
            <a:endParaRPr lang="en-US" dirty="0"/>
          </a:p>
          <a:p>
            <a:endParaRPr lang="en-US" dirty="0"/>
          </a:p>
          <a:p>
            <a:r>
              <a:rPr lang="en-US" dirty="0"/>
              <a:t>Visual adapted from </a:t>
            </a:r>
            <a:r>
              <a:rPr lang="en-US" dirty="0" err="1"/>
              <a:t>Fendrick</a:t>
            </a:r>
            <a:r>
              <a:rPr lang="en-US" dirty="0"/>
              <a:t> AM, et al. 2003.</a:t>
            </a:r>
            <a:r>
              <a:rPr lang="en-US" baseline="30000" dirty="0"/>
              <a:t>1</a:t>
            </a:r>
            <a:endParaRPr lang="en-US" dirty="0"/>
          </a:p>
          <a:p>
            <a:r>
              <a:rPr lang="en-US" dirty="0"/>
              <a:t>*Direct cost: physician services and complication management (acute sinusitis, otitis media, lower RTI); indirect costs: work loss due to illness itself and caring for a sick child.</a:t>
            </a:r>
            <a:r>
              <a:rPr lang="en-US" baseline="30000" dirty="0"/>
              <a:t>1</a:t>
            </a:r>
          </a:p>
          <a:p>
            <a:r>
              <a:rPr lang="en-US" dirty="0"/>
              <a:t>RTI, respiratory tract infection; US, United States.</a:t>
            </a:r>
          </a:p>
          <a:p>
            <a:r>
              <a:rPr lang="en-US" dirty="0"/>
              <a:t>1. </a:t>
            </a:r>
            <a:r>
              <a:rPr lang="en-US" dirty="0" err="1"/>
              <a:t>Fendrick</a:t>
            </a:r>
            <a:r>
              <a:rPr lang="en-US" dirty="0"/>
              <a:t> AM, et al. Arch Intern Med. 2003;163:487-494. 2. Schaad UB, Principi N. </a:t>
            </a:r>
            <a:r>
              <a:rPr lang="en-US" dirty="0" err="1"/>
              <a:t>Eur</a:t>
            </a:r>
            <a:r>
              <a:rPr lang="en-US" dirty="0"/>
              <a:t> Infect Dis. 2012;6:111-115.</a:t>
            </a:r>
          </a:p>
        </p:txBody>
      </p:sp>
      <p:pic>
        <p:nvPicPr>
          <p:cNvPr id="16" name="Graphic 15" descr="Medicine">
            <a:extLst>
              <a:ext uri="{FF2B5EF4-FFF2-40B4-BE49-F238E27FC236}">
                <a16:creationId xmlns:a16="http://schemas.microsoft.com/office/drawing/2014/main" id="{A24383E7-B10D-04E8-D82E-745CB0937770}"/>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270329" y="2303313"/>
            <a:ext cx="756413" cy="756413"/>
          </a:xfrm>
          <a:prstGeom prst="rect">
            <a:avLst/>
          </a:prstGeom>
        </p:spPr>
      </p:pic>
      <p:pic>
        <p:nvPicPr>
          <p:cNvPr id="18" name="Graphic 17" descr="Piggy Bank">
            <a:extLst>
              <a:ext uri="{FF2B5EF4-FFF2-40B4-BE49-F238E27FC236}">
                <a16:creationId xmlns:a16="http://schemas.microsoft.com/office/drawing/2014/main" id="{5DF0BD71-C9B7-BF16-D29F-DFE9C2274D23}"/>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089793" y="2176953"/>
            <a:ext cx="1013034" cy="1013034"/>
          </a:xfrm>
          <a:prstGeom prst="rect">
            <a:avLst/>
          </a:prstGeom>
        </p:spPr>
      </p:pic>
      <p:sp>
        <p:nvSpPr>
          <p:cNvPr id="6" name="Text Placeholder 78">
            <a:extLst>
              <a:ext uri="{FF2B5EF4-FFF2-40B4-BE49-F238E27FC236}">
                <a16:creationId xmlns:a16="http://schemas.microsoft.com/office/drawing/2014/main" id="{E38CD213-86D5-926A-CC10-D551ABBCCEB7}"/>
              </a:ext>
            </a:extLst>
          </p:cNvPr>
          <p:cNvSpPr txBox="1">
            <a:spLocks/>
          </p:cNvSpPr>
          <p:nvPr/>
        </p:nvSpPr>
        <p:spPr>
          <a:xfrm>
            <a:off x="7175500" y="2307823"/>
            <a:ext cx="5353049" cy="1637371"/>
          </a:xfrm>
          <a:prstGeom prst="rect">
            <a:avLst/>
          </a:prstGeom>
        </p:spPr>
        <p:txBody>
          <a:bodyPr vert="horz" wrap="square" lIns="0" tIns="0" rIns="0" bIns="0" rtlCol="0" anchor="ctr" anchorCtr="0">
            <a:spAutoFit/>
          </a:bodyPr>
          <a:lstStyle>
            <a:lvl1pPr marL="0" indent="0" algn="l" defTabSz="914400" rtl="0" eaLnBrk="1" latinLnBrk="0" hangingPunct="1">
              <a:lnSpc>
                <a:spcPct val="80000"/>
              </a:lnSpc>
              <a:spcBef>
                <a:spcPts val="300"/>
              </a:spcBef>
              <a:buClr>
                <a:schemeClr val="tx2"/>
              </a:buClr>
              <a:buFont typeface="Arial" panose="020B0604020202020204" pitchFamily="34" charset="0"/>
              <a:buNone/>
              <a:tabLst/>
              <a:defRPr sz="900" b="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1pPr>
            <a:lvl2pPr marL="0" indent="0" algn="l" defTabSz="914400" rtl="0" eaLnBrk="1" latinLnBrk="0" hangingPunct="1">
              <a:lnSpc>
                <a:spcPct val="80000"/>
              </a:lnSpc>
              <a:spcBef>
                <a:spcPts val="1200"/>
              </a:spcBef>
              <a:buClr>
                <a:schemeClr val="tx2"/>
              </a:buClr>
              <a:buFont typeface="Arial" panose="020B0604020202020204" pitchFamily="34" charset="0"/>
              <a:buNone/>
              <a:tabLst/>
              <a:defRPr sz="16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2pPr>
            <a:lvl3pPr marL="315913" indent="-134938" algn="l" defTabSz="914400" rtl="0" eaLnBrk="1" latinLnBrk="0" hangingPunct="1">
              <a:lnSpc>
                <a:spcPct val="80000"/>
              </a:lnSpc>
              <a:spcBef>
                <a:spcPts val="600"/>
              </a:spcBef>
              <a:buClr>
                <a:schemeClr val="tx2"/>
              </a:buClr>
              <a:buFont typeface="System Font Regular"/>
              <a:buChar char="-"/>
              <a:tabLst/>
              <a:defRPr sz="14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3pPr>
            <a:lvl4pPr marL="455613" indent="-134938" algn="l" defTabSz="914400" rtl="0" eaLnBrk="1" latinLnBrk="0" hangingPunct="1">
              <a:lnSpc>
                <a:spcPct val="80000"/>
              </a:lnSpc>
              <a:spcBef>
                <a:spcPts val="6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4pPr>
            <a:lvl5pPr marL="1120775" indent="-222250" algn="l" defTabSz="914400" rtl="0" eaLnBrk="1" latinLnBrk="0" hangingPunct="1">
              <a:lnSpc>
                <a:spcPct val="80000"/>
              </a:lnSpc>
              <a:spcBef>
                <a:spcPts val="5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9700" lvl="1" indent="-139700">
              <a:buFont typeface="Arial" panose="020B0604020202020204" pitchFamily="34" charset="0"/>
              <a:buChar char="•"/>
            </a:pPr>
            <a:r>
              <a:rPr lang="en-US" sz="2000" dirty="0">
                <a:solidFill>
                  <a:schemeClr val="tx1"/>
                </a:solidFill>
              </a:rPr>
              <a:t>A nationwide US survey reported that </a:t>
            </a:r>
            <a:br>
              <a:rPr lang="en-US" sz="2000" dirty="0">
                <a:solidFill>
                  <a:schemeClr val="tx1"/>
                </a:solidFill>
              </a:rPr>
            </a:br>
            <a:r>
              <a:rPr lang="en-US" sz="2000" dirty="0">
                <a:solidFill>
                  <a:schemeClr val="tx1"/>
                </a:solidFill>
              </a:rPr>
              <a:t>non-influenza viral RTIs incur significant healthcare costs</a:t>
            </a:r>
            <a:r>
              <a:rPr lang="en-US" sz="2000" baseline="30000" dirty="0">
                <a:solidFill>
                  <a:schemeClr val="tx1"/>
                </a:solidFill>
              </a:rPr>
              <a:t>1</a:t>
            </a:r>
          </a:p>
          <a:p>
            <a:pPr marL="139700" lvl="1" indent="-139700">
              <a:buFont typeface="Arial" panose="020B0604020202020204" pitchFamily="34" charset="0"/>
              <a:buChar char="•"/>
            </a:pPr>
            <a:r>
              <a:rPr lang="en-US" sz="2000" dirty="0">
                <a:solidFill>
                  <a:schemeClr val="tx1"/>
                </a:solidFill>
              </a:rPr>
              <a:t>Total medical costs were estimated </a:t>
            </a:r>
            <a:br>
              <a:rPr lang="en-US" sz="2000" dirty="0">
                <a:solidFill>
                  <a:schemeClr val="tx1"/>
                </a:solidFill>
              </a:rPr>
            </a:br>
            <a:r>
              <a:rPr lang="en-US" sz="2000" dirty="0">
                <a:solidFill>
                  <a:schemeClr val="tx1"/>
                </a:solidFill>
              </a:rPr>
              <a:t>to be </a:t>
            </a:r>
            <a:r>
              <a:rPr lang="en-US" sz="2000" b="1" dirty="0">
                <a:solidFill>
                  <a:schemeClr val="accent2"/>
                </a:solidFill>
              </a:rPr>
              <a:t>US$40 billion annually </a:t>
            </a:r>
            <a:br>
              <a:rPr lang="en-US" sz="2000" b="1" dirty="0">
                <a:solidFill>
                  <a:schemeClr val="accent2"/>
                </a:solidFill>
              </a:rPr>
            </a:br>
            <a:r>
              <a:rPr lang="en-US" sz="2000" dirty="0">
                <a:solidFill>
                  <a:schemeClr val="tx1"/>
                </a:solidFill>
              </a:rPr>
              <a:t>(45% direct and 55% indirect costs)</a:t>
            </a:r>
            <a:r>
              <a:rPr lang="en-US" sz="2000" baseline="30000" dirty="0">
                <a:solidFill>
                  <a:schemeClr val="tx1"/>
                </a:solidFill>
              </a:rPr>
              <a:t>*1</a:t>
            </a:r>
          </a:p>
        </p:txBody>
      </p:sp>
    </p:spTree>
    <p:extLst>
      <p:ext uri="{BB962C8B-B14F-4D97-AF65-F5344CB8AC3E}">
        <p14:creationId xmlns:p14="http://schemas.microsoft.com/office/powerpoint/2010/main" val="29930953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1">
            <a:extLst>
              <a:ext uri="{FF2B5EF4-FFF2-40B4-BE49-F238E27FC236}">
                <a16:creationId xmlns:a16="http://schemas.microsoft.com/office/drawing/2014/main" id="{AC9451C2-8B59-604C-D271-6BD013B66F15}"/>
              </a:ext>
            </a:extLst>
          </p:cNvPr>
          <p:cNvGraphicFramePr>
            <a:graphicFrameLocks/>
          </p:cNvGraphicFramePr>
          <p:nvPr/>
        </p:nvGraphicFramePr>
        <p:xfrm>
          <a:off x="371476" y="1743457"/>
          <a:ext cx="6804024" cy="4493609"/>
        </p:xfrm>
        <a:graphic>
          <a:graphicData uri="http://schemas.openxmlformats.org/drawingml/2006/chart">
            <c:chart xmlns:c="http://schemas.openxmlformats.org/drawingml/2006/chart" xmlns:r="http://schemas.openxmlformats.org/officeDocument/2006/relationships" r:id="rId3"/>
          </a:graphicData>
        </a:graphic>
      </p:graphicFrame>
      <p:grpSp>
        <p:nvGrpSpPr>
          <p:cNvPr id="27" name="GR1 Linee">
            <a:extLst>
              <a:ext uri="{FF2B5EF4-FFF2-40B4-BE49-F238E27FC236}">
                <a16:creationId xmlns:a16="http://schemas.microsoft.com/office/drawing/2014/main" id="{D9D6DA00-801D-B7FB-58F1-18C37FE961C3}"/>
              </a:ext>
            </a:extLst>
          </p:cNvPr>
          <p:cNvGrpSpPr/>
          <p:nvPr/>
        </p:nvGrpSpPr>
        <p:grpSpPr>
          <a:xfrm>
            <a:off x="1942540" y="2944378"/>
            <a:ext cx="4289190" cy="1961369"/>
            <a:chOff x="1942540" y="2944378"/>
            <a:chExt cx="4289190" cy="1961369"/>
          </a:xfrm>
        </p:grpSpPr>
        <p:sp>
          <p:nvSpPr>
            <p:cNvPr id="390" name="Freeform 129">
              <a:extLst>
                <a:ext uri="{FF2B5EF4-FFF2-40B4-BE49-F238E27FC236}">
                  <a16:creationId xmlns:a16="http://schemas.microsoft.com/office/drawing/2014/main" id="{0D8FD177-4B95-75F6-2189-872B1C48DE3E}"/>
                </a:ext>
              </a:extLst>
            </p:cNvPr>
            <p:cNvSpPr>
              <a:spLocks/>
            </p:cNvSpPr>
            <p:nvPr/>
          </p:nvSpPr>
          <p:spPr bwMode="auto">
            <a:xfrm>
              <a:off x="1983952" y="3139386"/>
              <a:ext cx="4198744" cy="1705284"/>
            </a:xfrm>
            <a:custGeom>
              <a:avLst/>
              <a:gdLst>
                <a:gd name="T0" fmla="*/ 0 w 2982"/>
                <a:gd name="T1" fmla="*/ 822 h 822"/>
                <a:gd name="T2" fmla="*/ 200 w 2982"/>
                <a:gd name="T3" fmla="*/ 804 h 822"/>
                <a:gd name="T4" fmla="*/ 398 w 2982"/>
                <a:gd name="T5" fmla="*/ 822 h 822"/>
                <a:gd name="T6" fmla="*/ 598 w 2982"/>
                <a:gd name="T7" fmla="*/ 798 h 822"/>
                <a:gd name="T8" fmla="*/ 796 w 2982"/>
                <a:gd name="T9" fmla="*/ 822 h 822"/>
                <a:gd name="T10" fmla="*/ 992 w 2982"/>
                <a:gd name="T11" fmla="*/ 798 h 822"/>
                <a:gd name="T12" fmla="*/ 1392 w 2982"/>
                <a:gd name="T13" fmla="*/ 444 h 822"/>
                <a:gd name="T14" fmla="*/ 1590 w 2982"/>
                <a:gd name="T15" fmla="*/ 0 h 822"/>
                <a:gd name="T16" fmla="*/ 1786 w 2982"/>
                <a:gd name="T17" fmla="*/ 156 h 822"/>
                <a:gd name="T18" fmla="*/ 1986 w 2982"/>
                <a:gd name="T19" fmla="*/ 154 h 822"/>
                <a:gd name="T20" fmla="*/ 2184 w 2982"/>
                <a:gd name="T21" fmla="*/ 450 h 822"/>
                <a:gd name="T22" fmla="*/ 2386 w 2982"/>
                <a:gd name="T23" fmla="*/ 404 h 822"/>
                <a:gd name="T24" fmla="*/ 2584 w 2982"/>
                <a:gd name="T25" fmla="*/ 220 h 822"/>
                <a:gd name="T26" fmla="*/ 2782 w 2982"/>
                <a:gd name="T27" fmla="*/ 292 h 822"/>
                <a:gd name="T28" fmla="*/ 2982 w 2982"/>
                <a:gd name="T29" fmla="*/ 49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82" h="822">
                  <a:moveTo>
                    <a:pt x="0" y="822"/>
                  </a:moveTo>
                  <a:lnTo>
                    <a:pt x="200" y="804"/>
                  </a:lnTo>
                  <a:lnTo>
                    <a:pt x="398" y="822"/>
                  </a:lnTo>
                  <a:lnTo>
                    <a:pt x="598" y="798"/>
                  </a:lnTo>
                  <a:lnTo>
                    <a:pt x="796" y="822"/>
                  </a:lnTo>
                  <a:lnTo>
                    <a:pt x="992" y="798"/>
                  </a:lnTo>
                  <a:lnTo>
                    <a:pt x="1392" y="444"/>
                  </a:lnTo>
                  <a:lnTo>
                    <a:pt x="1590" y="0"/>
                  </a:lnTo>
                  <a:lnTo>
                    <a:pt x="1786" y="156"/>
                  </a:lnTo>
                  <a:lnTo>
                    <a:pt x="1986" y="154"/>
                  </a:lnTo>
                  <a:lnTo>
                    <a:pt x="2184" y="450"/>
                  </a:lnTo>
                  <a:lnTo>
                    <a:pt x="2386" y="404"/>
                  </a:lnTo>
                  <a:lnTo>
                    <a:pt x="2584" y="220"/>
                  </a:lnTo>
                  <a:lnTo>
                    <a:pt x="2782" y="292"/>
                  </a:lnTo>
                  <a:lnTo>
                    <a:pt x="2982" y="496"/>
                  </a:lnTo>
                </a:path>
              </a:pathLst>
            </a:custGeom>
            <a:noFill/>
            <a:ln w="3175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25" name="Gruppo 24">
              <a:extLst>
                <a:ext uri="{FF2B5EF4-FFF2-40B4-BE49-F238E27FC236}">
                  <a16:creationId xmlns:a16="http://schemas.microsoft.com/office/drawing/2014/main" id="{461C4C0B-92EB-0DA3-FEF2-898FDBCF7C06}"/>
                </a:ext>
              </a:extLst>
            </p:cNvPr>
            <p:cNvGrpSpPr/>
            <p:nvPr/>
          </p:nvGrpSpPr>
          <p:grpSpPr>
            <a:xfrm>
              <a:off x="1947417" y="3081299"/>
              <a:ext cx="4284313" cy="1796004"/>
              <a:chOff x="1958017" y="3081299"/>
              <a:chExt cx="4284313" cy="1796004"/>
            </a:xfrm>
          </p:grpSpPr>
          <p:sp>
            <p:nvSpPr>
              <p:cNvPr id="434" name="Freeform 128">
                <a:extLst>
                  <a:ext uri="{FF2B5EF4-FFF2-40B4-BE49-F238E27FC236}">
                    <a16:creationId xmlns:a16="http://schemas.microsoft.com/office/drawing/2014/main" id="{3247F424-A97D-2B9A-B1D4-17B7DDFC243C}"/>
                  </a:ext>
                </a:extLst>
              </p:cNvPr>
              <p:cNvSpPr>
                <a:spLocks/>
              </p:cNvSpPr>
              <p:nvPr/>
            </p:nvSpPr>
            <p:spPr bwMode="auto">
              <a:xfrm>
                <a:off x="2780799" y="4728466"/>
                <a:ext cx="108000" cy="108000"/>
              </a:xfrm>
              <a:custGeom>
                <a:avLst/>
                <a:gdLst>
                  <a:gd name="T0" fmla="*/ 50 w 50"/>
                  <a:gd name="T1" fmla="*/ 24 h 50"/>
                  <a:gd name="T2" fmla="*/ 50 w 50"/>
                  <a:gd name="T3" fmla="*/ 24 h 50"/>
                  <a:gd name="T4" fmla="*/ 48 w 50"/>
                  <a:gd name="T5" fmla="*/ 34 h 50"/>
                  <a:gd name="T6" fmla="*/ 42 w 50"/>
                  <a:gd name="T7" fmla="*/ 42 h 50"/>
                  <a:gd name="T8" fmla="*/ 34 w 50"/>
                  <a:gd name="T9" fmla="*/ 48 h 50"/>
                  <a:gd name="T10" fmla="*/ 24 w 50"/>
                  <a:gd name="T11" fmla="*/ 50 h 50"/>
                  <a:gd name="T12" fmla="*/ 24 w 50"/>
                  <a:gd name="T13" fmla="*/ 50 h 50"/>
                  <a:gd name="T14" fmla="*/ 16 w 50"/>
                  <a:gd name="T15" fmla="*/ 48 h 50"/>
                  <a:gd name="T16" fmla="*/ 8 w 50"/>
                  <a:gd name="T17" fmla="*/ 42 h 50"/>
                  <a:gd name="T18" fmla="*/ 2 w 50"/>
                  <a:gd name="T19" fmla="*/ 34 h 50"/>
                  <a:gd name="T20" fmla="*/ 0 w 50"/>
                  <a:gd name="T21" fmla="*/ 24 h 50"/>
                  <a:gd name="T22" fmla="*/ 0 w 50"/>
                  <a:gd name="T23" fmla="*/ 24 h 50"/>
                  <a:gd name="T24" fmla="*/ 2 w 50"/>
                  <a:gd name="T25" fmla="*/ 14 h 50"/>
                  <a:gd name="T26" fmla="*/ 8 w 50"/>
                  <a:gd name="T27" fmla="*/ 8 h 50"/>
                  <a:gd name="T28" fmla="*/ 16 w 50"/>
                  <a:gd name="T29" fmla="*/ 2 h 50"/>
                  <a:gd name="T30" fmla="*/ 24 w 50"/>
                  <a:gd name="T31" fmla="*/ 0 h 50"/>
                  <a:gd name="T32" fmla="*/ 24 w 50"/>
                  <a:gd name="T33" fmla="*/ 0 h 50"/>
                  <a:gd name="T34" fmla="*/ 34 w 50"/>
                  <a:gd name="T35" fmla="*/ 2 h 50"/>
                  <a:gd name="T36" fmla="*/ 42 w 50"/>
                  <a:gd name="T37" fmla="*/ 8 h 50"/>
                  <a:gd name="T38" fmla="*/ 48 w 50"/>
                  <a:gd name="T39" fmla="*/ 14 h 50"/>
                  <a:gd name="T40" fmla="*/ 50 w 50"/>
                  <a:gd name="T41" fmla="*/ 24 h 50"/>
                  <a:gd name="T42" fmla="*/ 50 w 50"/>
                  <a:gd name="T43"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0">
                    <a:moveTo>
                      <a:pt x="50" y="24"/>
                    </a:moveTo>
                    <a:lnTo>
                      <a:pt x="50" y="24"/>
                    </a:lnTo>
                    <a:lnTo>
                      <a:pt x="48" y="34"/>
                    </a:lnTo>
                    <a:lnTo>
                      <a:pt x="42" y="42"/>
                    </a:lnTo>
                    <a:lnTo>
                      <a:pt x="34" y="48"/>
                    </a:lnTo>
                    <a:lnTo>
                      <a:pt x="24" y="50"/>
                    </a:lnTo>
                    <a:lnTo>
                      <a:pt x="24" y="50"/>
                    </a:lnTo>
                    <a:lnTo>
                      <a:pt x="16" y="48"/>
                    </a:lnTo>
                    <a:lnTo>
                      <a:pt x="8" y="42"/>
                    </a:lnTo>
                    <a:lnTo>
                      <a:pt x="2" y="34"/>
                    </a:lnTo>
                    <a:lnTo>
                      <a:pt x="0" y="24"/>
                    </a:lnTo>
                    <a:lnTo>
                      <a:pt x="0" y="24"/>
                    </a:lnTo>
                    <a:lnTo>
                      <a:pt x="2" y="14"/>
                    </a:lnTo>
                    <a:lnTo>
                      <a:pt x="8" y="8"/>
                    </a:lnTo>
                    <a:lnTo>
                      <a:pt x="16" y="2"/>
                    </a:lnTo>
                    <a:lnTo>
                      <a:pt x="24" y="0"/>
                    </a:lnTo>
                    <a:lnTo>
                      <a:pt x="24" y="0"/>
                    </a:lnTo>
                    <a:lnTo>
                      <a:pt x="34" y="2"/>
                    </a:lnTo>
                    <a:lnTo>
                      <a:pt x="42" y="8"/>
                    </a:lnTo>
                    <a:lnTo>
                      <a:pt x="48" y="14"/>
                    </a:lnTo>
                    <a:lnTo>
                      <a:pt x="50" y="24"/>
                    </a:lnTo>
                    <a:lnTo>
                      <a:pt x="50" y="2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35" name="Freeform 128">
                <a:extLst>
                  <a:ext uri="{FF2B5EF4-FFF2-40B4-BE49-F238E27FC236}">
                    <a16:creationId xmlns:a16="http://schemas.microsoft.com/office/drawing/2014/main" id="{2B7FDADF-3043-B483-18AC-DA8D17A84B98}"/>
                  </a:ext>
                </a:extLst>
              </p:cNvPr>
              <p:cNvSpPr>
                <a:spLocks/>
              </p:cNvSpPr>
              <p:nvPr/>
            </p:nvSpPr>
            <p:spPr bwMode="auto">
              <a:xfrm>
                <a:off x="2217685" y="4722762"/>
                <a:ext cx="108000" cy="108000"/>
              </a:xfrm>
              <a:custGeom>
                <a:avLst/>
                <a:gdLst>
                  <a:gd name="T0" fmla="*/ 50 w 50"/>
                  <a:gd name="T1" fmla="*/ 24 h 50"/>
                  <a:gd name="T2" fmla="*/ 50 w 50"/>
                  <a:gd name="T3" fmla="*/ 24 h 50"/>
                  <a:gd name="T4" fmla="*/ 48 w 50"/>
                  <a:gd name="T5" fmla="*/ 34 h 50"/>
                  <a:gd name="T6" fmla="*/ 42 w 50"/>
                  <a:gd name="T7" fmla="*/ 42 h 50"/>
                  <a:gd name="T8" fmla="*/ 34 w 50"/>
                  <a:gd name="T9" fmla="*/ 48 h 50"/>
                  <a:gd name="T10" fmla="*/ 24 w 50"/>
                  <a:gd name="T11" fmla="*/ 50 h 50"/>
                  <a:gd name="T12" fmla="*/ 24 w 50"/>
                  <a:gd name="T13" fmla="*/ 50 h 50"/>
                  <a:gd name="T14" fmla="*/ 16 w 50"/>
                  <a:gd name="T15" fmla="*/ 48 h 50"/>
                  <a:gd name="T16" fmla="*/ 8 w 50"/>
                  <a:gd name="T17" fmla="*/ 42 h 50"/>
                  <a:gd name="T18" fmla="*/ 2 w 50"/>
                  <a:gd name="T19" fmla="*/ 34 h 50"/>
                  <a:gd name="T20" fmla="*/ 0 w 50"/>
                  <a:gd name="T21" fmla="*/ 24 h 50"/>
                  <a:gd name="T22" fmla="*/ 0 w 50"/>
                  <a:gd name="T23" fmla="*/ 24 h 50"/>
                  <a:gd name="T24" fmla="*/ 2 w 50"/>
                  <a:gd name="T25" fmla="*/ 14 h 50"/>
                  <a:gd name="T26" fmla="*/ 8 w 50"/>
                  <a:gd name="T27" fmla="*/ 8 h 50"/>
                  <a:gd name="T28" fmla="*/ 16 w 50"/>
                  <a:gd name="T29" fmla="*/ 2 h 50"/>
                  <a:gd name="T30" fmla="*/ 24 w 50"/>
                  <a:gd name="T31" fmla="*/ 0 h 50"/>
                  <a:gd name="T32" fmla="*/ 24 w 50"/>
                  <a:gd name="T33" fmla="*/ 0 h 50"/>
                  <a:gd name="T34" fmla="*/ 34 w 50"/>
                  <a:gd name="T35" fmla="*/ 2 h 50"/>
                  <a:gd name="T36" fmla="*/ 42 w 50"/>
                  <a:gd name="T37" fmla="*/ 8 h 50"/>
                  <a:gd name="T38" fmla="*/ 48 w 50"/>
                  <a:gd name="T39" fmla="*/ 14 h 50"/>
                  <a:gd name="T40" fmla="*/ 50 w 50"/>
                  <a:gd name="T41" fmla="*/ 24 h 50"/>
                  <a:gd name="T42" fmla="*/ 50 w 50"/>
                  <a:gd name="T43"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0">
                    <a:moveTo>
                      <a:pt x="50" y="24"/>
                    </a:moveTo>
                    <a:lnTo>
                      <a:pt x="50" y="24"/>
                    </a:lnTo>
                    <a:lnTo>
                      <a:pt x="48" y="34"/>
                    </a:lnTo>
                    <a:lnTo>
                      <a:pt x="42" y="42"/>
                    </a:lnTo>
                    <a:lnTo>
                      <a:pt x="34" y="48"/>
                    </a:lnTo>
                    <a:lnTo>
                      <a:pt x="24" y="50"/>
                    </a:lnTo>
                    <a:lnTo>
                      <a:pt x="24" y="50"/>
                    </a:lnTo>
                    <a:lnTo>
                      <a:pt x="16" y="48"/>
                    </a:lnTo>
                    <a:lnTo>
                      <a:pt x="8" y="42"/>
                    </a:lnTo>
                    <a:lnTo>
                      <a:pt x="2" y="34"/>
                    </a:lnTo>
                    <a:lnTo>
                      <a:pt x="0" y="24"/>
                    </a:lnTo>
                    <a:lnTo>
                      <a:pt x="0" y="24"/>
                    </a:lnTo>
                    <a:lnTo>
                      <a:pt x="2" y="14"/>
                    </a:lnTo>
                    <a:lnTo>
                      <a:pt x="8" y="8"/>
                    </a:lnTo>
                    <a:lnTo>
                      <a:pt x="16" y="2"/>
                    </a:lnTo>
                    <a:lnTo>
                      <a:pt x="24" y="0"/>
                    </a:lnTo>
                    <a:lnTo>
                      <a:pt x="24" y="0"/>
                    </a:lnTo>
                    <a:lnTo>
                      <a:pt x="34" y="2"/>
                    </a:lnTo>
                    <a:lnTo>
                      <a:pt x="42" y="8"/>
                    </a:lnTo>
                    <a:lnTo>
                      <a:pt x="48" y="14"/>
                    </a:lnTo>
                    <a:lnTo>
                      <a:pt x="50" y="24"/>
                    </a:lnTo>
                    <a:lnTo>
                      <a:pt x="50" y="2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36" name="Freeform 128">
                <a:extLst>
                  <a:ext uri="{FF2B5EF4-FFF2-40B4-BE49-F238E27FC236}">
                    <a16:creationId xmlns:a16="http://schemas.microsoft.com/office/drawing/2014/main" id="{DC381E41-D8D3-3A75-B093-BC87E7A68614}"/>
                  </a:ext>
                </a:extLst>
              </p:cNvPr>
              <p:cNvSpPr>
                <a:spLocks/>
              </p:cNvSpPr>
              <p:nvPr/>
            </p:nvSpPr>
            <p:spPr bwMode="auto">
              <a:xfrm>
                <a:off x="2496475" y="4766897"/>
                <a:ext cx="108000" cy="108000"/>
              </a:xfrm>
              <a:custGeom>
                <a:avLst/>
                <a:gdLst>
                  <a:gd name="T0" fmla="*/ 50 w 50"/>
                  <a:gd name="T1" fmla="*/ 24 h 50"/>
                  <a:gd name="T2" fmla="*/ 50 w 50"/>
                  <a:gd name="T3" fmla="*/ 24 h 50"/>
                  <a:gd name="T4" fmla="*/ 48 w 50"/>
                  <a:gd name="T5" fmla="*/ 34 h 50"/>
                  <a:gd name="T6" fmla="*/ 42 w 50"/>
                  <a:gd name="T7" fmla="*/ 42 h 50"/>
                  <a:gd name="T8" fmla="*/ 34 w 50"/>
                  <a:gd name="T9" fmla="*/ 48 h 50"/>
                  <a:gd name="T10" fmla="*/ 24 w 50"/>
                  <a:gd name="T11" fmla="*/ 50 h 50"/>
                  <a:gd name="T12" fmla="*/ 24 w 50"/>
                  <a:gd name="T13" fmla="*/ 50 h 50"/>
                  <a:gd name="T14" fmla="*/ 16 w 50"/>
                  <a:gd name="T15" fmla="*/ 48 h 50"/>
                  <a:gd name="T16" fmla="*/ 8 w 50"/>
                  <a:gd name="T17" fmla="*/ 42 h 50"/>
                  <a:gd name="T18" fmla="*/ 2 w 50"/>
                  <a:gd name="T19" fmla="*/ 34 h 50"/>
                  <a:gd name="T20" fmla="*/ 0 w 50"/>
                  <a:gd name="T21" fmla="*/ 24 h 50"/>
                  <a:gd name="T22" fmla="*/ 0 w 50"/>
                  <a:gd name="T23" fmla="*/ 24 h 50"/>
                  <a:gd name="T24" fmla="*/ 2 w 50"/>
                  <a:gd name="T25" fmla="*/ 14 h 50"/>
                  <a:gd name="T26" fmla="*/ 8 w 50"/>
                  <a:gd name="T27" fmla="*/ 8 h 50"/>
                  <a:gd name="T28" fmla="*/ 16 w 50"/>
                  <a:gd name="T29" fmla="*/ 2 h 50"/>
                  <a:gd name="T30" fmla="*/ 24 w 50"/>
                  <a:gd name="T31" fmla="*/ 0 h 50"/>
                  <a:gd name="T32" fmla="*/ 24 w 50"/>
                  <a:gd name="T33" fmla="*/ 0 h 50"/>
                  <a:gd name="T34" fmla="*/ 34 w 50"/>
                  <a:gd name="T35" fmla="*/ 2 h 50"/>
                  <a:gd name="T36" fmla="*/ 42 w 50"/>
                  <a:gd name="T37" fmla="*/ 8 h 50"/>
                  <a:gd name="T38" fmla="*/ 48 w 50"/>
                  <a:gd name="T39" fmla="*/ 14 h 50"/>
                  <a:gd name="T40" fmla="*/ 50 w 50"/>
                  <a:gd name="T41" fmla="*/ 24 h 50"/>
                  <a:gd name="T42" fmla="*/ 50 w 50"/>
                  <a:gd name="T43"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0">
                    <a:moveTo>
                      <a:pt x="50" y="24"/>
                    </a:moveTo>
                    <a:lnTo>
                      <a:pt x="50" y="24"/>
                    </a:lnTo>
                    <a:lnTo>
                      <a:pt x="48" y="34"/>
                    </a:lnTo>
                    <a:lnTo>
                      <a:pt x="42" y="42"/>
                    </a:lnTo>
                    <a:lnTo>
                      <a:pt x="34" y="48"/>
                    </a:lnTo>
                    <a:lnTo>
                      <a:pt x="24" y="50"/>
                    </a:lnTo>
                    <a:lnTo>
                      <a:pt x="24" y="50"/>
                    </a:lnTo>
                    <a:lnTo>
                      <a:pt x="16" y="48"/>
                    </a:lnTo>
                    <a:lnTo>
                      <a:pt x="8" y="42"/>
                    </a:lnTo>
                    <a:lnTo>
                      <a:pt x="2" y="34"/>
                    </a:lnTo>
                    <a:lnTo>
                      <a:pt x="0" y="24"/>
                    </a:lnTo>
                    <a:lnTo>
                      <a:pt x="0" y="24"/>
                    </a:lnTo>
                    <a:lnTo>
                      <a:pt x="2" y="14"/>
                    </a:lnTo>
                    <a:lnTo>
                      <a:pt x="8" y="8"/>
                    </a:lnTo>
                    <a:lnTo>
                      <a:pt x="16" y="2"/>
                    </a:lnTo>
                    <a:lnTo>
                      <a:pt x="24" y="0"/>
                    </a:lnTo>
                    <a:lnTo>
                      <a:pt x="24" y="0"/>
                    </a:lnTo>
                    <a:lnTo>
                      <a:pt x="34" y="2"/>
                    </a:lnTo>
                    <a:lnTo>
                      <a:pt x="42" y="8"/>
                    </a:lnTo>
                    <a:lnTo>
                      <a:pt x="48" y="14"/>
                    </a:lnTo>
                    <a:lnTo>
                      <a:pt x="50" y="24"/>
                    </a:lnTo>
                    <a:lnTo>
                      <a:pt x="50" y="2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37" name="Freeform 128">
                <a:extLst>
                  <a:ext uri="{FF2B5EF4-FFF2-40B4-BE49-F238E27FC236}">
                    <a16:creationId xmlns:a16="http://schemas.microsoft.com/office/drawing/2014/main" id="{EC031EFE-7E5B-ACF5-8AC7-729FDFA4882B}"/>
                  </a:ext>
                </a:extLst>
              </p:cNvPr>
              <p:cNvSpPr>
                <a:spLocks/>
              </p:cNvSpPr>
              <p:nvPr/>
            </p:nvSpPr>
            <p:spPr bwMode="auto">
              <a:xfrm>
                <a:off x="3059667" y="4769303"/>
                <a:ext cx="108000" cy="108000"/>
              </a:xfrm>
              <a:custGeom>
                <a:avLst/>
                <a:gdLst>
                  <a:gd name="T0" fmla="*/ 50 w 50"/>
                  <a:gd name="T1" fmla="*/ 24 h 50"/>
                  <a:gd name="T2" fmla="*/ 50 w 50"/>
                  <a:gd name="T3" fmla="*/ 24 h 50"/>
                  <a:gd name="T4" fmla="*/ 48 w 50"/>
                  <a:gd name="T5" fmla="*/ 34 h 50"/>
                  <a:gd name="T6" fmla="*/ 42 w 50"/>
                  <a:gd name="T7" fmla="*/ 42 h 50"/>
                  <a:gd name="T8" fmla="*/ 34 w 50"/>
                  <a:gd name="T9" fmla="*/ 48 h 50"/>
                  <a:gd name="T10" fmla="*/ 24 w 50"/>
                  <a:gd name="T11" fmla="*/ 50 h 50"/>
                  <a:gd name="T12" fmla="*/ 24 w 50"/>
                  <a:gd name="T13" fmla="*/ 50 h 50"/>
                  <a:gd name="T14" fmla="*/ 16 w 50"/>
                  <a:gd name="T15" fmla="*/ 48 h 50"/>
                  <a:gd name="T16" fmla="*/ 8 w 50"/>
                  <a:gd name="T17" fmla="*/ 42 h 50"/>
                  <a:gd name="T18" fmla="*/ 2 w 50"/>
                  <a:gd name="T19" fmla="*/ 34 h 50"/>
                  <a:gd name="T20" fmla="*/ 0 w 50"/>
                  <a:gd name="T21" fmla="*/ 24 h 50"/>
                  <a:gd name="T22" fmla="*/ 0 w 50"/>
                  <a:gd name="T23" fmla="*/ 24 h 50"/>
                  <a:gd name="T24" fmla="*/ 2 w 50"/>
                  <a:gd name="T25" fmla="*/ 14 h 50"/>
                  <a:gd name="T26" fmla="*/ 8 w 50"/>
                  <a:gd name="T27" fmla="*/ 8 h 50"/>
                  <a:gd name="T28" fmla="*/ 16 w 50"/>
                  <a:gd name="T29" fmla="*/ 2 h 50"/>
                  <a:gd name="T30" fmla="*/ 24 w 50"/>
                  <a:gd name="T31" fmla="*/ 0 h 50"/>
                  <a:gd name="T32" fmla="*/ 24 w 50"/>
                  <a:gd name="T33" fmla="*/ 0 h 50"/>
                  <a:gd name="T34" fmla="*/ 34 w 50"/>
                  <a:gd name="T35" fmla="*/ 2 h 50"/>
                  <a:gd name="T36" fmla="*/ 42 w 50"/>
                  <a:gd name="T37" fmla="*/ 8 h 50"/>
                  <a:gd name="T38" fmla="*/ 48 w 50"/>
                  <a:gd name="T39" fmla="*/ 14 h 50"/>
                  <a:gd name="T40" fmla="*/ 50 w 50"/>
                  <a:gd name="T41" fmla="*/ 24 h 50"/>
                  <a:gd name="T42" fmla="*/ 50 w 50"/>
                  <a:gd name="T43"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0">
                    <a:moveTo>
                      <a:pt x="50" y="24"/>
                    </a:moveTo>
                    <a:lnTo>
                      <a:pt x="50" y="24"/>
                    </a:lnTo>
                    <a:lnTo>
                      <a:pt x="48" y="34"/>
                    </a:lnTo>
                    <a:lnTo>
                      <a:pt x="42" y="42"/>
                    </a:lnTo>
                    <a:lnTo>
                      <a:pt x="34" y="48"/>
                    </a:lnTo>
                    <a:lnTo>
                      <a:pt x="24" y="50"/>
                    </a:lnTo>
                    <a:lnTo>
                      <a:pt x="24" y="50"/>
                    </a:lnTo>
                    <a:lnTo>
                      <a:pt x="16" y="48"/>
                    </a:lnTo>
                    <a:lnTo>
                      <a:pt x="8" y="42"/>
                    </a:lnTo>
                    <a:lnTo>
                      <a:pt x="2" y="34"/>
                    </a:lnTo>
                    <a:lnTo>
                      <a:pt x="0" y="24"/>
                    </a:lnTo>
                    <a:lnTo>
                      <a:pt x="0" y="24"/>
                    </a:lnTo>
                    <a:lnTo>
                      <a:pt x="2" y="14"/>
                    </a:lnTo>
                    <a:lnTo>
                      <a:pt x="8" y="8"/>
                    </a:lnTo>
                    <a:lnTo>
                      <a:pt x="16" y="2"/>
                    </a:lnTo>
                    <a:lnTo>
                      <a:pt x="24" y="0"/>
                    </a:lnTo>
                    <a:lnTo>
                      <a:pt x="24" y="0"/>
                    </a:lnTo>
                    <a:lnTo>
                      <a:pt x="34" y="2"/>
                    </a:lnTo>
                    <a:lnTo>
                      <a:pt x="42" y="8"/>
                    </a:lnTo>
                    <a:lnTo>
                      <a:pt x="48" y="14"/>
                    </a:lnTo>
                    <a:lnTo>
                      <a:pt x="50" y="24"/>
                    </a:lnTo>
                    <a:lnTo>
                      <a:pt x="50" y="2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39" name="Freeform 128">
                <a:extLst>
                  <a:ext uri="{FF2B5EF4-FFF2-40B4-BE49-F238E27FC236}">
                    <a16:creationId xmlns:a16="http://schemas.microsoft.com/office/drawing/2014/main" id="{51110D05-9FBA-53F5-04EE-635EA5A5F706}"/>
                  </a:ext>
                </a:extLst>
              </p:cNvPr>
              <p:cNvSpPr>
                <a:spLocks/>
              </p:cNvSpPr>
              <p:nvPr/>
            </p:nvSpPr>
            <p:spPr bwMode="auto">
              <a:xfrm>
                <a:off x="3334490" y="4728238"/>
                <a:ext cx="108000" cy="108000"/>
              </a:xfrm>
              <a:custGeom>
                <a:avLst/>
                <a:gdLst>
                  <a:gd name="T0" fmla="*/ 50 w 50"/>
                  <a:gd name="T1" fmla="*/ 24 h 50"/>
                  <a:gd name="T2" fmla="*/ 50 w 50"/>
                  <a:gd name="T3" fmla="*/ 24 h 50"/>
                  <a:gd name="T4" fmla="*/ 48 w 50"/>
                  <a:gd name="T5" fmla="*/ 34 h 50"/>
                  <a:gd name="T6" fmla="*/ 42 w 50"/>
                  <a:gd name="T7" fmla="*/ 42 h 50"/>
                  <a:gd name="T8" fmla="*/ 34 w 50"/>
                  <a:gd name="T9" fmla="*/ 48 h 50"/>
                  <a:gd name="T10" fmla="*/ 24 w 50"/>
                  <a:gd name="T11" fmla="*/ 50 h 50"/>
                  <a:gd name="T12" fmla="*/ 24 w 50"/>
                  <a:gd name="T13" fmla="*/ 50 h 50"/>
                  <a:gd name="T14" fmla="*/ 16 w 50"/>
                  <a:gd name="T15" fmla="*/ 48 h 50"/>
                  <a:gd name="T16" fmla="*/ 8 w 50"/>
                  <a:gd name="T17" fmla="*/ 42 h 50"/>
                  <a:gd name="T18" fmla="*/ 2 w 50"/>
                  <a:gd name="T19" fmla="*/ 34 h 50"/>
                  <a:gd name="T20" fmla="*/ 0 w 50"/>
                  <a:gd name="T21" fmla="*/ 24 h 50"/>
                  <a:gd name="T22" fmla="*/ 0 w 50"/>
                  <a:gd name="T23" fmla="*/ 24 h 50"/>
                  <a:gd name="T24" fmla="*/ 2 w 50"/>
                  <a:gd name="T25" fmla="*/ 14 h 50"/>
                  <a:gd name="T26" fmla="*/ 8 w 50"/>
                  <a:gd name="T27" fmla="*/ 8 h 50"/>
                  <a:gd name="T28" fmla="*/ 16 w 50"/>
                  <a:gd name="T29" fmla="*/ 2 h 50"/>
                  <a:gd name="T30" fmla="*/ 24 w 50"/>
                  <a:gd name="T31" fmla="*/ 0 h 50"/>
                  <a:gd name="T32" fmla="*/ 24 w 50"/>
                  <a:gd name="T33" fmla="*/ 0 h 50"/>
                  <a:gd name="T34" fmla="*/ 34 w 50"/>
                  <a:gd name="T35" fmla="*/ 2 h 50"/>
                  <a:gd name="T36" fmla="*/ 42 w 50"/>
                  <a:gd name="T37" fmla="*/ 8 h 50"/>
                  <a:gd name="T38" fmla="*/ 48 w 50"/>
                  <a:gd name="T39" fmla="*/ 14 h 50"/>
                  <a:gd name="T40" fmla="*/ 50 w 50"/>
                  <a:gd name="T41" fmla="*/ 24 h 50"/>
                  <a:gd name="T42" fmla="*/ 50 w 50"/>
                  <a:gd name="T43"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0">
                    <a:moveTo>
                      <a:pt x="50" y="24"/>
                    </a:moveTo>
                    <a:lnTo>
                      <a:pt x="50" y="24"/>
                    </a:lnTo>
                    <a:lnTo>
                      <a:pt x="48" y="34"/>
                    </a:lnTo>
                    <a:lnTo>
                      <a:pt x="42" y="42"/>
                    </a:lnTo>
                    <a:lnTo>
                      <a:pt x="34" y="48"/>
                    </a:lnTo>
                    <a:lnTo>
                      <a:pt x="24" y="50"/>
                    </a:lnTo>
                    <a:lnTo>
                      <a:pt x="24" y="50"/>
                    </a:lnTo>
                    <a:lnTo>
                      <a:pt x="16" y="48"/>
                    </a:lnTo>
                    <a:lnTo>
                      <a:pt x="8" y="42"/>
                    </a:lnTo>
                    <a:lnTo>
                      <a:pt x="2" y="34"/>
                    </a:lnTo>
                    <a:lnTo>
                      <a:pt x="0" y="24"/>
                    </a:lnTo>
                    <a:lnTo>
                      <a:pt x="0" y="24"/>
                    </a:lnTo>
                    <a:lnTo>
                      <a:pt x="2" y="14"/>
                    </a:lnTo>
                    <a:lnTo>
                      <a:pt x="8" y="8"/>
                    </a:lnTo>
                    <a:lnTo>
                      <a:pt x="16" y="2"/>
                    </a:lnTo>
                    <a:lnTo>
                      <a:pt x="24" y="0"/>
                    </a:lnTo>
                    <a:lnTo>
                      <a:pt x="24" y="0"/>
                    </a:lnTo>
                    <a:lnTo>
                      <a:pt x="34" y="2"/>
                    </a:lnTo>
                    <a:lnTo>
                      <a:pt x="42" y="8"/>
                    </a:lnTo>
                    <a:lnTo>
                      <a:pt x="48" y="14"/>
                    </a:lnTo>
                    <a:lnTo>
                      <a:pt x="50" y="24"/>
                    </a:lnTo>
                    <a:lnTo>
                      <a:pt x="50" y="2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41" name="Freeform 128">
                <a:extLst>
                  <a:ext uri="{FF2B5EF4-FFF2-40B4-BE49-F238E27FC236}">
                    <a16:creationId xmlns:a16="http://schemas.microsoft.com/office/drawing/2014/main" id="{3DE54F86-C5F8-E7D9-6641-CF0B1636E522}"/>
                  </a:ext>
                </a:extLst>
              </p:cNvPr>
              <p:cNvSpPr>
                <a:spLocks/>
              </p:cNvSpPr>
              <p:nvPr/>
            </p:nvSpPr>
            <p:spPr bwMode="auto">
              <a:xfrm>
                <a:off x="1958017" y="4768419"/>
                <a:ext cx="108000" cy="108000"/>
              </a:xfrm>
              <a:custGeom>
                <a:avLst/>
                <a:gdLst>
                  <a:gd name="T0" fmla="*/ 50 w 50"/>
                  <a:gd name="T1" fmla="*/ 24 h 50"/>
                  <a:gd name="T2" fmla="*/ 50 w 50"/>
                  <a:gd name="T3" fmla="*/ 24 h 50"/>
                  <a:gd name="T4" fmla="*/ 48 w 50"/>
                  <a:gd name="T5" fmla="*/ 34 h 50"/>
                  <a:gd name="T6" fmla="*/ 42 w 50"/>
                  <a:gd name="T7" fmla="*/ 42 h 50"/>
                  <a:gd name="T8" fmla="*/ 34 w 50"/>
                  <a:gd name="T9" fmla="*/ 48 h 50"/>
                  <a:gd name="T10" fmla="*/ 24 w 50"/>
                  <a:gd name="T11" fmla="*/ 50 h 50"/>
                  <a:gd name="T12" fmla="*/ 24 w 50"/>
                  <a:gd name="T13" fmla="*/ 50 h 50"/>
                  <a:gd name="T14" fmla="*/ 16 w 50"/>
                  <a:gd name="T15" fmla="*/ 48 h 50"/>
                  <a:gd name="T16" fmla="*/ 8 w 50"/>
                  <a:gd name="T17" fmla="*/ 42 h 50"/>
                  <a:gd name="T18" fmla="*/ 2 w 50"/>
                  <a:gd name="T19" fmla="*/ 34 h 50"/>
                  <a:gd name="T20" fmla="*/ 0 w 50"/>
                  <a:gd name="T21" fmla="*/ 24 h 50"/>
                  <a:gd name="T22" fmla="*/ 0 w 50"/>
                  <a:gd name="T23" fmla="*/ 24 h 50"/>
                  <a:gd name="T24" fmla="*/ 2 w 50"/>
                  <a:gd name="T25" fmla="*/ 14 h 50"/>
                  <a:gd name="T26" fmla="*/ 8 w 50"/>
                  <a:gd name="T27" fmla="*/ 8 h 50"/>
                  <a:gd name="T28" fmla="*/ 16 w 50"/>
                  <a:gd name="T29" fmla="*/ 2 h 50"/>
                  <a:gd name="T30" fmla="*/ 24 w 50"/>
                  <a:gd name="T31" fmla="*/ 0 h 50"/>
                  <a:gd name="T32" fmla="*/ 24 w 50"/>
                  <a:gd name="T33" fmla="*/ 0 h 50"/>
                  <a:gd name="T34" fmla="*/ 34 w 50"/>
                  <a:gd name="T35" fmla="*/ 2 h 50"/>
                  <a:gd name="T36" fmla="*/ 42 w 50"/>
                  <a:gd name="T37" fmla="*/ 8 h 50"/>
                  <a:gd name="T38" fmla="*/ 48 w 50"/>
                  <a:gd name="T39" fmla="*/ 14 h 50"/>
                  <a:gd name="T40" fmla="*/ 50 w 50"/>
                  <a:gd name="T41" fmla="*/ 24 h 50"/>
                  <a:gd name="T42" fmla="*/ 50 w 50"/>
                  <a:gd name="T43"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0">
                    <a:moveTo>
                      <a:pt x="50" y="24"/>
                    </a:moveTo>
                    <a:lnTo>
                      <a:pt x="50" y="24"/>
                    </a:lnTo>
                    <a:lnTo>
                      <a:pt x="48" y="34"/>
                    </a:lnTo>
                    <a:lnTo>
                      <a:pt x="42" y="42"/>
                    </a:lnTo>
                    <a:lnTo>
                      <a:pt x="34" y="48"/>
                    </a:lnTo>
                    <a:lnTo>
                      <a:pt x="24" y="50"/>
                    </a:lnTo>
                    <a:lnTo>
                      <a:pt x="24" y="50"/>
                    </a:lnTo>
                    <a:lnTo>
                      <a:pt x="16" y="48"/>
                    </a:lnTo>
                    <a:lnTo>
                      <a:pt x="8" y="42"/>
                    </a:lnTo>
                    <a:lnTo>
                      <a:pt x="2" y="34"/>
                    </a:lnTo>
                    <a:lnTo>
                      <a:pt x="0" y="24"/>
                    </a:lnTo>
                    <a:lnTo>
                      <a:pt x="0" y="24"/>
                    </a:lnTo>
                    <a:lnTo>
                      <a:pt x="2" y="14"/>
                    </a:lnTo>
                    <a:lnTo>
                      <a:pt x="8" y="8"/>
                    </a:lnTo>
                    <a:lnTo>
                      <a:pt x="16" y="2"/>
                    </a:lnTo>
                    <a:lnTo>
                      <a:pt x="24" y="0"/>
                    </a:lnTo>
                    <a:lnTo>
                      <a:pt x="24" y="0"/>
                    </a:lnTo>
                    <a:lnTo>
                      <a:pt x="34" y="2"/>
                    </a:lnTo>
                    <a:lnTo>
                      <a:pt x="42" y="8"/>
                    </a:lnTo>
                    <a:lnTo>
                      <a:pt x="48" y="14"/>
                    </a:lnTo>
                    <a:lnTo>
                      <a:pt x="50" y="24"/>
                    </a:lnTo>
                    <a:lnTo>
                      <a:pt x="50" y="2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46" name="Freeform 128">
                <a:extLst>
                  <a:ext uri="{FF2B5EF4-FFF2-40B4-BE49-F238E27FC236}">
                    <a16:creationId xmlns:a16="http://schemas.microsoft.com/office/drawing/2014/main" id="{A5DFBB1F-DF7A-93B6-1403-08CA84B6D935}"/>
                  </a:ext>
                </a:extLst>
              </p:cNvPr>
              <p:cNvSpPr>
                <a:spLocks/>
              </p:cNvSpPr>
              <p:nvPr/>
            </p:nvSpPr>
            <p:spPr bwMode="auto">
              <a:xfrm>
                <a:off x="3911868" y="3977563"/>
                <a:ext cx="108000" cy="108000"/>
              </a:xfrm>
              <a:custGeom>
                <a:avLst/>
                <a:gdLst>
                  <a:gd name="T0" fmla="*/ 50 w 50"/>
                  <a:gd name="T1" fmla="*/ 24 h 50"/>
                  <a:gd name="T2" fmla="*/ 50 w 50"/>
                  <a:gd name="T3" fmla="*/ 24 h 50"/>
                  <a:gd name="T4" fmla="*/ 48 w 50"/>
                  <a:gd name="T5" fmla="*/ 34 h 50"/>
                  <a:gd name="T6" fmla="*/ 42 w 50"/>
                  <a:gd name="T7" fmla="*/ 42 h 50"/>
                  <a:gd name="T8" fmla="*/ 34 w 50"/>
                  <a:gd name="T9" fmla="*/ 48 h 50"/>
                  <a:gd name="T10" fmla="*/ 24 w 50"/>
                  <a:gd name="T11" fmla="*/ 50 h 50"/>
                  <a:gd name="T12" fmla="*/ 24 w 50"/>
                  <a:gd name="T13" fmla="*/ 50 h 50"/>
                  <a:gd name="T14" fmla="*/ 16 w 50"/>
                  <a:gd name="T15" fmla="*/ 48 h 50"/>
                  <a:gd name="T16" fmla="*/ 8 w 50"/>
                  <a:gd name="T17" fmla="*/ 42 h 50"/>
                  <a:gd name="T18" fmla="*/ 2 w 50"/>
                  <a:gd name="T19" fmla="*/ 34 h 50"/>
                  <a:gd name="T20" fmla="*/ 0 w 50"/>
                  <a:gd name="T21" fmla="*/ 24 h 50"/>
                  <a:gd name="T22" fmla="*/ 0 w 50"/>
                  <a:gd name="T23" fmla="*/ 24 h 50"/>
                  <a:gd name="T24" fmla="*/ 2 w 50"/>
                  <a:gd name="T25" fmla="*/ 14 h 50"/>
                  <a:gd name="T26" fmla="*/ 8 w 50"/>
                  <a:gd name="T27" fmla="*/ 8 h 50"/>
                  <a:gd name="T28" fmla="*/ 16 w 50"/>
                  <a:gd name="T29" fmla="*/ 2 h 50"/>
                  <a:gd name="T30" fmla="*/ 24 w 50"/>
                  <a:gd name="T31" fmla="*/ 0 h 50"/>
                  <a:gd name="T32" fmla="*/ 24 w 50"/>
                  <a:gd name="T33" fmla="*/ 0 h 50"/>
                  <a:gd name="T34" fmla="*/ 34 w 50"/>
                  <a:gd name="T35" fmla="*/ 2 h 50"/>
                  <a:gd name="T36" fmla="*/ 42 w 50"/>
                  <a:gd name="T37" fmla="*/ 8 h 50"/>
                  <a:gd name="T38" fmla="*/ 48 w 50"/>
                  <a:gd name="T39" fmla="*/ 14 h 50"/>
                  <a:gd name="T40" fmla="*/ 50 w 50"/>
                  <a:gd name="T41" fmla="*/ 24 h 50"/>
                  <a:gd name="T42" fmla="*/ 50 w 50"/>
                  <a:gd name="T43"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0">
                    <a:moveTo>
                      <a:pt x="50" y="24"/>
                    </a:moveTo>
                    <a:lnTo>
                      <a:pt x="50" y="24"/>
                    </a:lnTo>
                    <a:lnTo>
                      <a:pt x="48" y="34"/>
                    </a:lnTo>
                    <a:lnTo>
                      <a:pt x="42" y="42"/>
                    </a:lnTo>
                    <a:lnTo>
                      <a:pt x="34" y="48"/>
                    </a:lnTo>
                    <a:lnTo>
                      <a:pt x="24" y="50"/>
                    </a:lnTo>
                    <a:lnTo>
                      <a:pt x="24" y="50"/>
                    </a:lnTo>
                    <a:lnTo>
                      <a:pt x="16" y="48"/>
                    </a:lnTo>
                    <a:lnTo>
                      <a:pt x="8" y="42"/>
                    </a:lnTo>
                    <a:lnTo>
                      <a:pt x="2" y="34"/>
                    </a:lnTo>
                    <a:lnTo>
                      <a:pt x="0" y="24"/>
                    </a:lnTo>
                    <a:lnTo>
                      <a:pt x="0" y="24"/>
                    </a:lnTo>
                    <a:lnTo>
                      <a:pt x="2" y="14"/>
                    </a:lnTo>
                    <a:lnTo>
                      <a:pt x="8" y="8"/>
                    </a:lnTo>
                    <a:lnTo>
                      <a:pt x="16" y="2"/>
                    </a:lnTo>
                    <a:lnTo>
                      <a:pt x="24" y="0"/>
                    </a:lnTo>
                    <a:lnTo>
                      <a:pt x="24" y="0"/>
                    </a:lnTo>
                    <a:lnTo>
                      <a:pt x="34" y="2"/>
                    </a:lnTo>
                    <a:lnTo>
                      <a:pt x="42" y="8"/>
                    </a:lnTo>
                    <a:lnTo>
                      <a:pt x="48" y="14"/>
                    </a:lnTo>
                    <a:lnTo>
                      <a:pt x="50" y="24"/>
                    </a:lnTo>
                    <a:lnTo>
                      <a:pt x="50" y="2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47" name="Freeform 128">
                <a:extLst>
                  <a:ext uri="{FF2B5EF4-FFF2-40B4-BE49-F238E27FC236}">
                    <a16:creationId xmlns:a16="http://schemas.microsoft.com/office/drawing/2014/main" id="{B6554B23-DBCE-12DF-F5F0-864EED1018B3}"/>
                  </a:ext>
                </a:extLst>
              </p:cNvPr>
              <p:cNvSpPr>
                <a:spLocks/>
              </p:cNvSpPr>
              <p:nvPr/>
            </p:nvSpPr>
            <p:spPr bwMode="auto">
              <a:xfrm>
                <a:off x="4188926" y="3081299"/>
                <a:ext cx="108000" cy="108000"/>
              </a:xfrm>
              <a:custGeom>
                <a:avLst/>
                <a:gdLst>
                  <a:gd name="T0" fmla="*/ 50 w 50"/>
                  <a:gd name="T1" fmla="*/ 24 h 50"/>
                  <a:gd name="T2" fmla="*/ 50 w 50"/>
                  <a:gd name="T3" fmla="*/ 24 h 50"/>
                  <a:gd name="T4" fmla="*/ 48 w 50"/>
                  <a:gd name="T5" fmla="*/ 34 h 50"/>
                  <a:gd name="T6" fmla="*/ 42 w 50"/>
                  <a:gd name="T7" fmla="*/ 42 h 50"/>
                  <a:gd name="T8" fmla="*/ 34 w 50"/>
                  <a:gd name="T9" fmla="*/ 48 h 50"/>
                  <a:gd name="T10" fmla="*/ 24 w 50"/>
                  <a:gd name="T11" fmla="*/ 50 h 50"/>
                  <a:gd name="T12" fmla="*/ 24 w 50"/>
                  <a:gd name="T13" fmla="*/ 50 h 50"/>
                  <a:gd name="T14" fmla="*/ 16 w 50"/>
                  <a:gd name="T15" fmla="*/ 48 h 50"/>
                  <a:gd name="T16" fmla="*/ 8 w 50"/>
                  <a:gd name="T17" fmla="*/ 42 h 50"/>
                  <a:gd name="T18" fmla="*/ 2 w 50"/>
                  <a:gd name="T19" fmla="*/ 34 h 50"/>
                  <a:gd name="T20" fmla="*/ 0 w 50"/>
                  <a:gd name="T21" fmla="*/ 24 h 50"/>
                  <a:gd name="T22" fmla="*/ 0 w 50"/>
                  <a:gd name="T23" fmla="*/ 24 h 50"/>
                  <a:gd name="T24" fmla="*/ 2 w 50"/>
                  <a:gd name="T25" fmla="*/ 14 h 50"/>
                  <a:gd name="T26" fmla="*/ 8 w 50"/>
                  <a:gd name="T27" fmla="*/ 8 h 50"/>
                  <a:gd name="T28" fmla="*/ 16 w 50"/>
                  <a:gd name="T29" fmla="*/ 2 h 50"/>
                  <a:gd name="T30" fmla="*/ 24 w 50"/>
                  <a:gd name="T31" fmla="*/ 0 h 50"/>
                  <a:gd name="T32" fmla="*/ 24 w 50"/>
                  <a:gd name="T33" fmla="*/ 0 h 50"/>
                  <a:gd name="T34" fmla="*/ 34 w 50"/>
                  <a:gd name="T35" fmla="*/ 2 h 50"/>
                  <a:gd name="T36" fmla="*/ 42 w 50"/>
                  <a:gd name="T37" fmla="*/ 8 h 50"/>
                  <a:gd name="T38" fmla="*/ 48 w 50"/>
                  <a:gd name="T39" fmla="*/ 14 h 50"/>
                  <a:gd name="T40" fmla="*/ 50 w 50"/>
                  <a:gd name="T41" fmla="*/ 24 h 50"/>
                  <a:gd name="T42" fmla="*/ 50 w 50"/>
                  <a:gd name="T43"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0">
                    <a:moveTo>
                      <a:pt x="50" y="24"/>
                    </a:moveTo>
                    <a:lnTo>
                      <a:pt x="50" y="24"/>
                    </a:lnTo>
                    <a:lnTo>
                      <a:pt x="48" y="34"/>
                    </a:lnTo>
                    <a:lnTo>
                      <a:pt x="42" y="42"/>
                    </a:lnTo>
                    <a:lnTo>
                      <a:pt x="34" y="48"/>
                    </a:lnTo>
                    <a:lnTo>
                      <a:pt x="24" y="50"/>
                    </a:lnTo>
                    <a:lnTo>
                      <a:pt x="24" y="50"/>
                    </a:lnTo>
                    <a:lnTo>
                      <a:pt x="16" y="48"/>
                    </a:lnTo>
                    <a:lnTo>
                      <a:pt x="8" y="42"/>
                    </a:lnTo>
                    <a:lnTo>
                      <a:pt x="2" y="34"/>
                    </a:lnTo>
                    <a:lnTo>
                      <a:pt x="0" y="24"/>
                    </a:lnTo>
                    <a:lnTo>
                      <a:pt x="0" y="24"/>
                    </a:lnTo>
                    <a:lnTo>
                      <a:pt x="2" y="14"/>
                    </a:lnTo>
                    <a:lnTo>
                      <a:pt x="8" y="8"/>
                    </a:lnTo>
                    <a:lnTo>
                      <a:pt x="16" y="2"/>
                    </a:lnTo>
                    <a:lnTo>
                      <a:pt x="24" y="0"/>
                    </a:lnTo>
                    <a:lnTo>
                      <a:pt x="24" y="0"/>
                    </a:lnTo>
                    <a:lnTo>
                      <a:pt x="34" y="2"/>
                    </a:lnTo>
                    <a:lnTo>
                      <a:pt x="42" y="8"/>
                    </a:lnTo>
                    <a:lnTo>
                      <a:pt x="48" y="14"/>
                    </a:lnTo>
                    <a:lnTo>
                      <a:pt x="50" y="24"/>
                    </a:lnTo>
                    <a:lnTo>
                      <a:pt x="50" y="2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48" name="Freeform 128">
                <a:extLst>
                  <a:ext uri="{FF2B5EF4-FFF2-40B4-BE49-F238E27FC236}">
                    <a16:creationId xmlns:a16="http://schemas.microsoft.com/office/drawing/2014/main" id="{E84EA2E8-BA40-1CEE-AB23-EE45939FF3AD}"/>
                  </a:ext>
                </a:extLst>
              </p:cNvPr>
              <p:cNvSpPr>
                <a:spLocks/>
              </p:cNvSpPr>
              <p:nvPr/>
            </p:nvSpPr>
            <p:spPr bwMode="auto">
              <a:xfrm>
                <a:off x="4467677" y="3402695"/>
                <a:ext cx="108000" cy="108000"/>
              </a:xfrm>
              <a:custGeom>
                <a:avLst/>
                <a:gdLst>
                  <a:gd name="T0" fmla="*/ 50 w 50"/>
                  <a:gd name="T1" fmla="*/ 24 h 50"/>
                  <a:gd name="T2" fmla="*/ 50 w 50"/>
                  <a:gd name="T3" fmla="*/ 24 h 50"/>
                  <a:gd name="T4" fmla="*/ 48 w 50"/>
                  <a:gd name="T5" fmla="*/ 34 h 50"/>
                  <a:gd name="T6" fmla="*/ 42 w 50"/>
                  <a:gd name="T7" fmla="*/ 42 h 50"/>
                  <a:gd name="T8" fmla="*/ 34 w 50"/>
                  <a:gd name="T9" fmla="*/ 48 h 50"/>
                  <a:gd name="T10" fmla="*/ 24 w 50"/>
                  <a:gd name="T11" fmla="*/ 50 h 50"/>
                  <a:gd name="T12" fmla="*/ 24 w 50"/>
                  <a:gd name="T13" fmla="*/ 50 h 50"/>
                  <a:gd name="T14" fmla="*/ 16 w 50"/>
                  <a:gd name="T15" fmla="*/ 48 h 50"/>
                  <a:gd name="T16" fmla="*/ 8 w 50"/>
                  <a:gd name="T17" fmla="*/ 42 h 50"/>
                  <a:gd name="T18" fmla="*/ 2 w 50"/>
                  <a:gd name="T19" fmla="*/ 34 h 50"/>
                  <a:gd name="T20" fmla="*/ 0 w 50"/>
                  <a:gd name="T21" fmla="*/ 24 h 50"/>
                  <a:gd name="T22" fmla="*/ 0 w 50"/>
                  <a:gd name="T23" fmla="*/ 24 h 50"/>
                  <a:gd name="T24" fmla="*/ 2 w 50"/>
                  <a:gd name="T25" fmla="*/ 14 h 50"/>
                  <a:gd name="T26" fmla="*/ 8 w 50"/>
                  <a:gd name="T27" fmla="*/ 8 h 50"/>
                  <a:gd name="T28" fmla="*/ 16 w 50"/>
                  <a:gd name="T29" fmla="*/ 2 h 50"/>
                  <a:gd name="T30" fmla="*/ 24 w 50"/>
                  <a:gd name="T31" fmla="*/ 0 h 50"/>
                  <a:gd name="T32" fmla="*/ 24 w 50"/>
                  <a:gd name="T33" fmla="*/ 0 h 50"/>
                  <a:gd name="T34" fmla="*/ 34 w 50"/>
                  <a:gd name="T35" fmla="*/ 2 h 50"/>
                  <a:gd name="T36" fmla="*/ 42 w 50"/>
                  <a:gd name="T37" fmla="*/ 8 h 50"/>
                  <a:gd name="T38" fmla="*/ 48 w 50"/>
                  <a:gd name="T39" fmla="*/ 14 h 50"/>
                  <a:gd name="T40" fmla="*/ 50 w 50"/>
                  <a:gd name="T41" fmla="*/ 24 h 50"/>
                  <a:gd name="T42" fmla="*/ 50 w 50"/>
                  <a:gd name="T43"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0">
                    <a:moveTo>
                      <a:pt x="50" y="24"/>
                    </a:moveTo>
                    <a:lnTo>
                      <a:pt x="50" y="24"/>
                    </a:lnTo>
                    <a:lnTo>
                      <a:pt x="48" y="34"/>
                    </a:lnTo>
                    <a:lnTo>
                      <a:pt x="42" y="42"/>
                    </a:lnTo>
                    <a:lnTo>
                      <a:pt x="34" y="48"/>
                    </a:lnTo>
                    <a:lnTo>
                      <a:pt x="24" y="50"/>
                    </a:lnTo>
                    <a:lnTo>
                      <a:pt x="24" y="50"/>
                    </a:lnTo>
                    <a:lnTo>
                      <a:pt x="16" y="48"/>
                    </a:lnTo>
                    <a:lnTo>
                      <a:pt x="8" y="42"/>
                    </a:lnTo>
                    <a:lnTo>
                      <a:pt x="2" y="34"/>
                    </a:lnTo>
                    <a:lnTo>
                      <a:pt x="0" y="24"/>
                    </a:lnTo>
                    <a:lnTo>
                      <a:pt x="0" y="24"/>
                    </a:lnTo>
                    <a:lnTo>
                      <a:pt x="2" y="14"/>
                    </a:lnTo>
                    <a:lnTo>
                      <a:pt x="8" y="8"/>
                    </a:lnTo>
                    <a:lnTo>
                      <a:pt x="16" y="2"/>
                    </a:lnTo>
                    <a:lnTo>
                      <a:pt x="24" y="0"/>
                    </a:lnTo>
                    <a:lnTo>
                      <a:pt x="24" y="0"/>
                    </a:lnTo>
                    <a:lnTo>
                      <a:pt x="34" y="2"/>
                    </a:lnTo>
                    <a:lnTo>
                      <a:pt x="42" y="8"/>
                    </a:lnTo>
                    <a:lnTo>
                      <a:pt x="48" y="14"/>
                    </a:lnTo>
                    <a:lnTo>
                      <a:pt x="50" y="24"/>
                    </a:lnTo>
                    <a:lnTo>
                      <a:pt x="50" y="2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49" name="Freeform 128">
                <a:extLst>
                  <a:ext uri="{FF2B5EF4-FFF2-40B4-BE49-F238E27FC236}">
                    <a16:creationId xmlns:a16="http://schemas.microsoft.com/office/drawing/2014/main" id="{D117E6FC-93BA-C36D-C9D2-CA3ECCB86802}"/>
                  </a:ext>
                </a:extLst>
              </p:cNvPr>
              <p:cNvSpPr>
                <a:spLocks/>
              </p:cNvSpPr>
              <p:nvPr/>
            </p:nvSpPr>
            <p:spPr bwMode="auto">
              <a:xfrm>
                <a:off x="4745077" y="3419349"/>
                <a:ext cx="108000" cy="108000"/>
              </a:xfrm>
              <a:custGeom>
                <a:avLst/>
                <a:gdLst>
                  <a:gd name="T0" fmla="*/ 50 w 50"/>
                  <a:gd name="T1" fmla="*/ 24 h 50"/>
                  <a:gd name="T2" fmla="*/ 50 w 50"/>
                  <a:gd name="T3" fmla="*/ 24 h 50"/>
                  <a:gd name="T4" fmla="*/ 48 w 50"/>
                  <a:gd name="T5" fmla="*/ 34 h 50"/>
                  <a:gd name="T6" fmla="*/ 42 w 50"/>
                  <a:gd name="T7" fmla="*/ 42 h 50"/>
                  <a:gd name="T8" fmla="*/ 34 w 50"/>
                  <a:gd name="T9" fmla="*/ 48 h 50"/>
                  <a:gd name="T10" fmla="*/ 24 w 50"/>
                  <a:gd name="T11" fmla="*/ 50 h 50"/>
                  <a:gd name="T12" fmla="*/ 24 w 50"/>
                  <a:gd name="T13" fmla="*/ 50 h 50"/>
                  <a:gd name="T14" fmla="*/ 16 w 50"/>
                  <a:gd name="T15" fmla="*/ 48 h 50"/>
                  <a:gd name="T16" fmla="*/ 8 w 50"/>
                  <a:gd name="T17" fmla="*/ 42 h 50"/>
                  <a:gd name="T18" fmla="*/ 2 w 50"/>
                  <a:gd name="T19" fmla="*/ 34 h 50"/>
                  <a:gd name="T20" fmla="*/ 0 w 50"/>
                  <a:gd name="T21" fmla="*/ 24 h 50"/>
                  <a:gd name="T22" fmla="*/ 0 w 50"/>
                  <a:gd name="T23" fmla="*/ 24 h 50"/>
                  <a:gd name="T24" fmla="*/ 2 w 50"/>
                  <a:gd name="T25" fmla="*/ 14 h 50"/>
                  <a:gd name="T26" fmla="*/ 8 w 50"/>
                  <a:gd name="T27" fmla="*/ 8 h 50"/>
                  <a:gd name="T28" fmla="*/ 16 w 50"/>
                  <a:gd name="T29" fmla="*/ 2 h 50"/>
                  <a:gd name="T30" fmla="*/ 24 w 50"/>
                  <a:gd name="T31" fmla="*/ 0 h 50"/>
                  <a:gd name="T32" fmla="*/ 24 w 50"/>
                  <a:gd name="T33" fmla="*/ 0 h 50"/>
                  <a:gd name="T34" fmla="*/ 34 w 50"/>
                  <a:gd name="T35" fmla="*/ 2 h 50"/>
                  <a:gd name="T36" fmla="*/ 42 w 50"/>
                  <a:gd name="T37" fmla="*/ 8 h 50"/>
                  <a:gd name="T38" fmla="*/ 48 w 50"/>
                  <a:gd name="T39" fmla="*/ 14 h 50"/>
                  <a:gd name="T40" fmla="*/ 50 w 50"/>
                  <a:gd name="T41" fmla="*/ 24 h 50"/>
                  <a:gd name="T42" fmla="*/ 50 w 50"/>
                  <a:gd name="T43"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0">
                    <a:moveTo>
                      <a:pt x="50" y="24"/>
                    </a:moveTo>
                    <a:lnTo>
                      <a:pt x="50" y="24"/>
                    </a:lnTo>
                    <a:lnTo>
                      <a:pt x="48" y="34"/>
                    </a:lnTo>
                    <a:lnTo>
                      <a:pt x="42" y="42"/>
                    </a:lnTo>
                    <a:lnTo>
                      <a:pt x="34" y="48"/>
                    </a:lnTo>
                    <a:lnTo>
                      <a:pt x="24" y="50"/>
                    </a:lnTo>
                    <a:lnTo>
                      <a:pt x="24" y="50"/>
                    </a:lnTo>
                    <a:lnTo>
                      <a:pt x="16" y="48"/>
                    </a:lnTo>
                    <a:lnTo>
                      <a:pt x="8" y="42"/>
                    </a:lnTo>
                    <a:lnTo>
                      <a:pt x="2" y="34"/>
                    </a:lnTo>
                    <a:lnTo>
                      <a:pt x="0" y="24"/>
                    </a:lnTo>
                    <a:lnTo>
                      <a:pt x="0" y="24"/>
                    </a:lnTo>
                    <a:lnTo>
                      <a:pt x="2" y="14"/>
                    </a:lnTo>
                    <a:lnTo>
                      <a:pt x="8" y="8"/>
                    </a:lnTo>
                    <a:lnTo>
                      <a:pt x="16" y="2"/>
                    </a:lnTo>
                    <a:lnTo>
                      <a:pt x="24" y="0"/>
                    </a:lnTo>
                    <a:lnTo>
                      <a:pt x="24" y="0"/>
                    </a:lnTo>
                    <a:lnTo>
                      <a:pt x="34" y="2"/>
                    </a:lnTo>
                    <a:lnTo>
                      <a:pt x="42" y="8"/>
                    </a:lnTo>
                    <a:lnTo>
                      <a:pt x="48" y="14"/>
                    </a:lnTo>
                    <a:lnTo>
                      <a:pt x="50" y="24"/>
                    </a:lnTo>
                    <a:lnTo>
                      <a:pt x="50" y="2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50" name="Freeform 128">
                <a:extLst>
                  <a:ext uri="{FF2B5EF4-FFF2-40B4-BE49-F238E27FC236}">
                    <a16:creationId xmlns:a16="http://schemas.microsoft.com/office/drawing/2014/main" id="{6510FCE4-521B-15F9-17A3-3827A0F2139D}"/>
                  </a:ext>
                </a:extLst>
              </p:cNvPr>
              <p:cNvSpPr>
                <a:spLocks/>
              </p:cNvSpPr>
              <p:nvPr/>
            </p:nvSpPr>
            <p:spPr bwMode="auto">
              <a:xfrm>
                <a:off x="5030927" y="4018997"/>
                <a:ext cx="108000" cy="108000"/>
              </a:xfrm>
              <a:custGeom>
                <a:avLst/>
                <a:gdLst>
                  <a:gd name="T0" fmla="*/ 50 w 50"/>
                  <a:gd name="T1" fmla="*/ 24 h 50"/>
                  <a:gd name="T2" fmla="*/ 50 w 50"/>
                  <a:gd name="T3" fmla="*/ 24 h 50"/>
                  <a:gd name="T4" fmla="*/ 48 w 50"/>
                  <a:gd name="T5" fmla="*/ 34 h 50"/>
                  <a:gd name="T6" fmla="*/ 42 w 50"/>
                  <a:gd name="T7" fmla="*/ 42 h 50"/>
                  <a:gd name="T8" fmla="*/ 34 w 50"/>
                  <a:gd name="T9" fmla="*/ 48 h 50"/>
                  <a:gd name="T10" fmla="*/ 24 w 50"/>
                  <a:gd name="T11" fmla="*/ 50 h 50"/>
                  <a:gd name="T12" fmla="*/ 24 w 50"/>
                  <a:gd name="T13" fmla="*/ 50 h 50"/>
                  <a:gd name="T14" fmla="*/ 16 w 50"/>
                  <a:gd name="T15" fmla="*/ 48 h 50"/>
                  <a:gd name="T16" fmla="*/ 8 w 50"/>
                  <a:gd name="T17" fmla="*/ 42 h 50"/>
                  <a:gd name="T18" fmla="*/ 2 w 50"/>
                  <a:gd name="T19" fmla="*/ 34 h 50"/>
                  <a:gd name="T20" fmla="*/ 0 w 50"/>
                  <a:gd name="T21" fmla="*/ 24 h 50"/>
                  <a:gd name="T22" fmla="*/ 0 w 50"/>
                  <a:gd name="T23" fmla="*/ 24 h 50"/>
                  <a:gd name="T24" fmla="*/ 2 w 50"/>
                  <a:gd name="T25" fmla="*/ 14 h 50"/>
                  <a:gd name="T26" fmla="*/ 8 w 50"/>
                  <a:gd name="T27" fmla="*/ 8 h 50"/>
                  <a:gd name="T28" fmla="*/ 16 w 50"/>
                  <a:gd name="T29" fmla="*/ 2 h 50"/>
                  <a:gd name="T30" fmla="*/ 24 w 50"/>
                  <a:gd name="T31" fmla="*/ 0 h 50"/>
                  <a:gd name="T32" fmla="*/ 24 w 50"/>
                  <a:gd name="T33" fmla="*/ 0 h 50"/>
                  <a:gd name="T34" fmla="*/ 34 w 50"/>
                  <a:gd name="T35" fmla="*/ 2 h 50"/>
                  <a:gd name="T36" fmla="*/ 42 w 50"/>
                  <a:gd name="T37" fmla="*/ 8 h 50"/>
                  <a:gd name="T38" fmla="*/ 48 w 50"/>
                  <a:gd name="T39" fmla="*/ 14 h 50"/>
                  <a:gd name="T40" fmla="*/ 50 w 50"/>
                  <a:gd name="T41" fmla="*/ 24 h 50"/>
                  <a:gd name="T42" fmla="*/ 50 w 50"/>
                  <a:gd name="T43"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0">
                    <a:moveTo>
                      <a:pt x="50" y="24"/>
                    </a:moveTo>
                    <a:lnTo>
                      <a:pt x="50" y="24"/>
                    </a:lnTo>
                    <a:lnTo>
                      <a:pt x="48" y="34"/>
                    </a:lnTo>
                    <a:lnTo>
                      <a:pt x="42" y="42"/>
                    </a:lnTo>
                    <a:lnTo>
                      <a:pt x="34" y="48"/>
                    </a:lnTo>
                    <a:lnTo>
                      <a:pt x="24" y="50"/>
                    </a:lnTo>
                    <a:lnTo>
                      <a:pt x="24" y="50"/>
                    </a:lnTo>
                    <a:lnTo>
                      <a:pt x="16" y="48"/>
                    </a:lnTo>
                    <a:lnTo>
                      <a:pt x="8" y="42"/>
                    </a:lnTo>
                    <a:lnTo>
                      <a:pt x="2" y="34"/>
                    </a:lnTo>
                    <a:lnTo>
                      <a:pt x="0" y="24"/>
                    </a:lnTo>
                    <a:lnTo>
                      <a:pt x="0" y="24"/>
                    </a:lnTo>
                    <a:lnTo>
                      <a:pt x="2" y="14"/>
                    </a:lnTo>
                    <a:lnTo>
                      <a:pt x="8" y="8"/>
                    </a:lnTo>
                    <a:lnTo>
                      <a:pt x="16" y="2"/>
                    </a:lnTo>
                    <a:lnTo>
                      <a:pt x="24" y="0"/>
                    </a:lnTo>
                    <a:lnTo>
                      <a:pt x="24" y="0"/>
                    </a:lnTo>
                    <a:lnTo>
                      <a:pt x="34" y="2"/>
                    </a:lnTo>
                    <a:lnTo>
                      <a:pt x="42" y="8"/>
                    </a:lnTo>
                    <a:lnTo>
                      <a:pt x="48" y="14"/>
                    </a:lnTo>
                    <a:lnTo>
                      <a:pt x="50" y="24"/>
                    </a:lnTo>
                    <a:lnTo>
                      <a:pt x="50" y="2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51" name="Freeform 128">
                <a:extLst>
                  <a:ext uri="{FF2B5EF4-FFF2-40B4-BE49-F238E27FC236}">
                    <a16:creationId xmlns:a16="http://schemas.microsoft.com/office/drawing/2014/main" id="{3E9C3FEF-258E-251C-3AA9-46D2EB5AE5A4}"/>
                  </a:ext>
                </a:extLst>
              </p:cNvPr>
              <p:cNvSpPr>
                <a:spLocks/>
              </p:cNvSpPr>
              <p:nvPr/>
            </p:nvSpPr>
            <p:spPr bwMode="auto">
              <a:xfrm>
                <a:off x="5312533" y="3926150"/>
                <a:ext cx="108000" cy="108000"/>
              </a:xfrm>
              <a:custGeom>
                <a:avLst/>
                <a:gdLst>
                  <a:gd name="T0" fmla="*/ 50 w 50"/>
                  <a:gd name="T1" fmla="*/ 24 h 50"/>
                  <a:gd name="T2" fmla="*/ 50 w 50"/>
                  <a:gd name="T3" fmla="*/ 24 h 50"/>
                  <a:gd name="T4" fmla="*/ 48 w 50"/>
                  <a:gd name="T5" fmla="*/ 34 h 50"/>
                  <a:gd name="T6" fmla="*/ 42 w 50"/>
                  <a:gd name="T7" fmla="*/ 42 h 50"/>
                  <a:gd name="T8" fmla="*/ 34 w 50"/>
                  <a:gd name="T9" fmla="*/ 48 h 50"/>
                  <a:gd name="T10" fmla="*/ 24 w 50"/>
                  <a:gd name="T11" fmla="*/ 50 h 50"/>
                  <a:gd name="T12" fmla="*/ 24 w 50"/>
                  <a:gd name="T13" fmla="*/ 50 h 50"/>
                  <a:gd name="T14" fmla="*/ 16 w 50"/>
                  <a:gd name="T15" fmla="*/ 48 h 50"/>
                  <a:gd name="T16" fmla="*/ 8 w 50"/>
                  <a:gd name="T17" fmla="*/ 42 h 50"/>
                  <a:gd name="T18" fmla="*/ 2 w 50"/>
                  <a:gd name="T19" fmla="*/ 34 h 50"/>
                  <a:gd name="T20" fmla="*/ 0 w 50"/>
                  <a:gd name="T21" fmla="*/ 24 h 50"/>
                  <a:gd name="T22" fmla="*/ 0 w 50"/>
                  <a:gd name="T23" fmla="*/ 24 h 50"/>
                  <a:gd name="T24" fmla="*/ 2 w 50"/>
                  <a:gd name="T25" fmla="*/ 14 h 50"/>
                  <a:gd name="T26" fmla="*/ 8 w 50"/>
                  <a:gd name="T27" fmla="*/ 8 h 50"/>
                  <a:gd name="T28" fmla="*/ 16 w 50"/>
                  <a:gd name="T29" fmla="*/ 2 h 50"/>
                  <a:gd name="T30" fmla="*/ 24 w 50"/>
                  <a:gd name="T31" fmla="*/ 0 h 50"/>
                  <a:gd name="T32" fmla="*/ 24 w 50"/>
                  <a:gd name="T33" fmla="*/ 0 h 50"/>
                  <a:gd name="T34" fmla="*/ 34 w 50"/>
                  <a:gd name="T35" fmla="*/ 2 h 50"/>
                  <a:gd name="T36" fmla="*/ 42 w 50"/>
                  <a:gd name="T37" fmla="*/ 8 h 50"/>
                  <a:gd name="T38" fmla="*/ 48 w 50"/>
                  <a:gd name="T39" fmla="*/ 14 h 50"/>
                  <a:gd name="T40" fmla="*/ 50 w 50"/>
                  <a:gd name="T41" fmla="*/ 24 h 50"/>
                  <a:gd name="T42" fmla="*/ 50 w 50"/>
                  <a:gd name="T43"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0">
                    <a:moveTo>
                      <a:pt x="50" y="24"/>
                    </a:moveTo>
                    <a:lnTo>
                      <a:pt x="50" y="24"/>
                    </a:lnTo>
                    <a:lnTo>
                      <a:pt x="48" y="34"/>
                    </a:lnTo>
                    <a:lnTo>
                      <a:pt x="42" y="42"/>
                    </a:lnTo>
                    <a:lnTo>
                      <a:pt x="34" y="48"/>
                    </a:lnTo>
                    <a:lnTo>
                      <a:pt x="24" y="50"/>
                    </a:lnTo>
                    <a:lnTo>
                      <a:pt x="24" y="50"/>
                    </a:lnTo>
                    <a:lnTo>
                      <a:pt x="16" y="48"/>
                    </a:lnTo>
                    <a:lnTo>
                      <a:pt x="8" y="42"/>
                    </a:lnTo>
                    <a:lnTo>
                      <a:pt x="2" y="34"/>
                    </a:lnTo>
                    <a:lnTo>
                      <a:pt x="0" y="24"/>
                    </a:lnTo>
                    <a:lnTo>
                      <a:pt x="0" y="24"/>
                    </a:lnTo>
                    <a:lnTo>
                      <a:pt x="2" y="14"/>
                    </a:lnTo>
                    <a:lnTo>
                      <a:pt x="8" y="8"/>
                    </a:lnTo>
                    <a:lnTo>
                      <a:pt x="16" y="2"/>
                    </a:lnTo>
                    <a:lnTo>
                      <a:pt x="24" y="0"/>
                    </a:lnTo>
                    <a:lnTo>
                      <a:pt x="24" y="0"/>
                    </a:lnTo>
                    <a:lnTo>
                      <a:pt x="34" y="2"/>
                    </a:lnTo>
                    <a:lnTo>
                      <a:pt x="42" y="8"/>
                    </a:lnTo>
                    <a:lnTo>
                      <a:pt x="48" y="14"/>
                    </a:lnTo>
                    <a:lnTo>
                      <a:pt x="50" y="24"/>
                    </a:lnTo>
                    <a:lnTo>
                      <a:pt x="50" y="2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52" name="Freeform 128">
                <a:extLst>
                  <a:ext uri="{FF2B5EF4-FFF2-40B4-BE49-F238E27FC236}">
                    <a16:creationId xmlns:a16="http://schemas.microsoft.com/office/drawing/2014/main" id="{C5322E37-FD8E-F598-352B-A096EEBE6941}"/>
                  </a:ext>
                </a:extLst>
              </p:cNvPr>
              <p:cNvSpPr>
                <a:spLocks/>
              </p:cNvSpPr>
              <p:nvPr/>
            </p:nvSpPr>
            <p:spPr bwMode="auto">
              <a:xfrm>
                <a:off x="5585691" y="3554297"/>
                <a:ext cx="108000" cy="108000"/>
              </a:xfrm>
              <a:custGeom>
                <a:avLst/>
                <a:gdLst>
                  <a:gd name="T0" fmla="*/ 50 w 50"/>
                  <a:gd name="T1" fmla="*/ 24 h 50"/>
                  <a:gd name="T2" fmla="*/ 50 w 50"/>
                  <a:gd name="T3" fmla="*/ 24 h 50"/>
                  <a:gd name="T4" fmla="*/ 48 w 50"/>
                  <a:gd name="T5" fmla="*/ 34 h 50"/>
                  <a:gd name="T6" fmla="*/ 42 w 50"/>
                  <a:gd name="T7" fmla="*/ 42 h 50"/>
                  <a:gd name="T8" fmla="*/ 34 w 50"/>
                  <a:gd name="T9" fmla="*/ 48 h 50"/>
                  <a:gd name="T10" fmla="*/ 24 w 50"/>
                  <a:gd name="T11" fmla="*/ 50 h 50"/>
                  <a:gd name="T12" fmla="*/ 24 w 50"/>
                  <a:gd name="T13" fmla="*/ 50 h 50"/>
                  <a:gd name="T14" fmla="*/ 16 w 50"/>
                  <a:gd name="T15" fmla="*/ 48 h 50"/>
                  <a:gd name="T16" fmla="*/ 8 w 50"/>
                  <a:gd name="T17" fmla="*/ 42 h 50"/>
                  <a:gd name="T18" fmla="*/ 2 w 50"/>
                  <a:gd name="T19" fmla="*/ 34 h 50"/>
                  <a:gd name="T20" fmla="*/ 0 w 50"/>
                  <a:gd name="T21" fmla="*/ 24 h 50"/>
                  <a:gd name="T22" fmla="*/ 0 w 50"/>
                  <a:gd name="T23" fmla="*/ 24 h 50"/>
                  <a:gd name="T24" fmla="*/ 2 w 50"/>
                  <a:gd name="T25" fmla="*/ 14 h 50"/>
                  <a:gd name="T26" fmla="*/ 8 w 50"/>
                  <a:gd name="T27" fmla="*/ 8 h 50"/>
                  <a:gd name="T28" fmla="*/ 16 w 50"/>
                  <a:gd name="T29" fmla="*/ 2 h 50"/>
                  <a:gd name="T30" fmla="*/ 24 w 50"/>
                  <a:gd name="T31" fmla="*/ 0 h 50"/>
                  <a:gd name="T32" fmla="*/ 24 w 50"/>
                  <a:gd name="T33" fmla="*/ 0 h 50"/>
                  <a:gd name="T34" fmla="*/ 34 w 50"/>
                  <a:gd name="T35" fmla="*/ 2 h 50"/>
                  <a:gd name="T36" fmla="*/ 42 w 50"/>
                  <a:gd name="T37" fmla="*/ 8 h 50"/>
                  <a:gd name="T38" fmla="*/ 48 w 50"/>
                  <a:gd name="T39" fmla="*/ 14 h 50"/>
                  <a:gd name="T40" fmla="*/ 50 w 50"/>
                  <a:gd name="T41" fmla="*/ 24 h 50"/>
                  <a:gd name="T42" fmla="*/ 50 w 50"/>
                  <a:gd name="T43"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0">
                    <a:moveTo>
                      <a:pt x="50" y="24"/>
                    </a:moveTo>
                    <a:lnTo>
                      <a:pt x="50" y="24"/>
                    </a:lnTo>
                    <a:lnTo>
                      <a:pt x="48" y="34"/>
                    </a:lnTo>
                    <a:lnTo>
                      <a:pt x="42" y="42"/>
                    </a:lnTo>
                    <a:lnTo>
                      <a:pt x="34" y="48"/>
                    </a:lnTo>
                    <a:lnTo>
                      <a:pt x="24" y="50"/>
                    </a:lnTo>
                    <a:lnTo>
                      <a:pt x="24" y="50"/>
                    </a:lnTo>
                    <a:lnTo>
                      <a:pt x="16" y="48"/>
                    </a:lnTo>
                    <a:lnTo>
                      <a:pt x="8" y="42"/>
                    </a:lnTo>
                    <a:lnTo>
                      <a:pt x="2" y="34"/>
                    </a:lnTo>
                    <a:lnTo>
                      <a:pt x="0" y="24"/>
                    </a:lnTo>
                    <a:lnTo>
                      <a:pt x="0" y="24"/>
                    </a:lnTo>
                    <a:lnTo>
                      <a:pt x="2" y="14"/>
                    </a:lnTo>
                    <a:lnTo>
                      <a:pt x="8" y="8"/>
                    </a:lnTo>
                    <a:lnTo>
                      <a:pt x="16" y="2"/>
                    </a:lnTo>
                    <a:lnTo>
                      <a:pt x="24" y="0"/>
                    </a:lnTo>
                    <a:lnTo>
                      <a:pt x="24" y="0"/>
                    </a:lnTo>
                    <a:lnTo>
                      <a:pt x="34" y="2"/>
                    </a:lnTo>
                    <a:lnTo>
                      <a:pt x="42" y="8"/>
                    </a:lnTo>
                    <a:lnTo>
                      <a:pt x="48" y="14"/>
                    </a:lnTo>
                    <a:lnTo>
                      <a:pt x="50" y="24"/>
                    </a:lnTo>
                    <a:lnTo>
                      <a:pt x="50" y="2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53" name="Freeform 128">
                <a:extLst>
                  <a:ext uri="{FF2B5EF4-FFF2-40B4-BE49-F238E27FC236}">
                    <a16:creationId xmlns:a16="http://schemas.microsoft.com/office/drawing/2014/main" id="{00BC5CD5-BCE2-F609-A240-CC67339CA1FE}"/>
                  </a:ext>
                </a:extLst>
              </p:cNvPr>
              <p:cNvSpPr>
                <a:spLocks/>
              </p:cNvSpPr>
              <p:nvPr/>
            </p:nvSpPr>
            <p:spPr bwMode="auto">
              <a:xfrm>
                <a:off x="5867021" y="3711963"/>
                <a:ext cx="108000" cy="108000"/>
              </a:xfrm>
              <a:custGeom>
                <a:avLst/>
                <a:gdLst>
                  <a:gd name="T0" fmla="*/ 50 w 50"/>
                  <a:gd name="T1" fmla="*/ 24 h 50"/>
                  <a:gd name="T2" fmla="*/ 50 w 50"/>
                  <a:gd name="T3" fmla="*/ 24 h 50"/>
                  <a:gd name="T4" fmla="*/ 48 w 50"/>
                  <a:gd name="T5" fmla="*/ 34 h 50"/>
                  <a:gd name="T6" fmla="*/ 42 w 50"/>
                  <a:gd name="T7" fmla="*/ 42 h 50"/>
                  <a:gd name="T8" fmla="*/ 34 w 50"/>
                  <a:gd name="T9" fmla="*/ 48 h 50"/>
                  <a:gd name="T10" fmla="*/ 24 w 50"/>
                  <a:gd name="T11" fmla="*/ 50 h 50"/>
                  <a:gd name="T12" fmla="*/ 24 w 50"/>
                  <a:gd name="T13" fmla="*/ 50 h 50"/>
                  <a:gd name="T14" fmla="*/ 16 w 50"/>
                  <a:gd name="T15" fmla="*/ 48 h 50"/>
                  <a:gd name="T16" fmla="*/ 8 w 50"/>
                  <a:gd name="T17" fmla="*/ 42 h 50"/>
                  <a:gd name="T18" fmla="*/ 2 w 50"/>
                  <a:gd name="T19" fmla="*/ 34 h 50"/>
                  <a:gd name="T20" fmla="*/ 0 w 50"/>
                  <a:gd name="T21" fmla="*/ 24 h 50"/>
                  <a:gd name="T22" fmla="*/ 0 w 50"/>
                  <a:gd name="T23" fmla="*/ 24 h 50"/>
                  <a:gd name="T24" fmla="*/ 2 w 50"/>
                  <a:gd name="T25" fmla="*/ 14 h 50"/>
                  <a:gd name="T26" fmla="*/ 8 w 50"/>
                  <a:gd name="T27" fmla="*/ 8 h 50"/>
                  <a:gd name="T28" fmla="*/ 16 w 50"/>
                  <a:gd name="T29" fmla="*/ 2 h 50"/>
                  <a:gd name="T30" fmla="*/ 24 w 50"/>
                  <a:gd name="T31" fmla="*/ 0 h 50"/>
                  <a:gd name="T32" fmla="*/ 24 w 50"/>
                  <a:gd name="T33" fmla="*/ 0 h 50"/>
                  <a:gd name="T34" fmla="*/ 34 w 50"/>
                  <a:gd name="T35" fmla="*/ 2 h 50"/>
                  <a:gd name="T36" fmla="*/ 42 w 50"/>
                  <a:gd name="T37" fmla="*/ 8 h 50"/>
                  <a:gd name="T38" fmla="*/ 48 w 50"/>
                  <a:gd name="T39" fmla="*/ 14 h 50"/>
                  <a:gd name="T40" fmla="*/ 50 w 50"/>
                  <a:gd name="T41" fmla="*/ 24 h 50"/>
                  <a:gd name="T42" fmla="*/ 50 w 50"/>
                  <a:gd name="T43"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0">
                    <a:moveTo>
                      <a:pt x="50" y="24"/>
                    </a:moveTo>
                    <a:lnTo>
                      <a:pt x="50" y="24"/>
                    </a:lnTo>
                    <a:lnTo>
                      <a:pt x="48" y="34"/>
                    </a:lnTo>
                    <a:lnTo>
                      <a:pt x="42" y="42"/>
                    </a:lnTo>
                    <a:lnTo>
                      <a:pt x="34" y="48"/>
                    </a:lnTo>
                    <a:lnTo>
                      <a:pt x="24" y="50"/>
                    </a:lnTo>
                    <a:lnTo>
                      <a:pt x="24" y="50"/>
                    </a:lnTo>
                    <a:lnTo>
                      <a:pt x="16" y="48"/>
                    </a:lnTo>
                    <a:lnTo>
                      <a:pt x="8" y="42"/>
                    </a:lnTo>
                    <a:lnTo>
                      <a:pt x="2" y="34"/>
                    </a:lnTo>
                    <a:lnTo>
                      <a:pt x="0" y="24"/>
                    </a:lnTo>
                    <a:lnTo>
                      <a:pt x="0" y="24"/>
                    </a:lnTo>
                    <a:lnTo>
                      <a:pt x="2" y="14"/>
                    </a:lnTo>
                    <a:lnTo>
                      <a:pt x="8" y="8"/>
                    </a:lnTo>
                    <a:lnTo>
                      <a:pt x="16" y="2"/>
                    </a:lnTo>
                    <a:lnTo>
                      <a:pt x="24" y="0"/>
                    </a:lnTo>
                    <a:lnTo>
                      <a:pt x="24" y="0"/>
                    </a:lnTo>
                    <a:lnTo>
                      <a:pt x="34" y="2"/>
                    </a:lnTo>
                    <a:lnTo>
                      <a:pt x="42" y="8"/>
                    </a:lnTo>
                    <a:lnTo>
                      <a:pt x="48" y="14"/>
                    </a:lnTo>
                    <a:lnTo>
                      <a:pt x="50" y="24"/>
                    </a:lnTo>
                    <a:lnTo>
                      <a:pt x="50" y="2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55" name="Freeform 128">
                <a:extLst>
                  <a:ext uri="{FF2B5EF4-FFF2-40B4-BE49-F238E27FC236}">
                    <a16:creationId xmlns:a16="http://schemas.microsoft.com/office/drawing/2014/main" id="{868B5B69-2E99-3325-9127-38CB72126DE0}"/>
                  </a:ext>
                </a:extLst>
              </p:cNvPr>
              <p:cNvSpPr>
                <a:spLocks/>
              </p:cNvSpPr>
              <p:nvPr/>
            </p:nvSpPr>
            <p:spPr bwMode="auto">
              <a:xfrm>
                <a:off x="6134330" y="4090084"/>
                <a:ext cx="108000" cy="108000"/>
              </a:xfrm>
              <a:custGeom>
                <a:avLst/>
                <a:gdLst>
                  <a:gd name="T0" fmla="*/ 50 w 50"/>
                  <a:gd name="T1" fmla="*/ 24 h 50"/>
                  <a:gd name="T2" fmla="*/ 50 w 50"/>
                  <a:gd name="T3" fmla="*/ 24 h 50"/>
                  <a:gd name="T4" fmla="*/ 48 w 50"/>
                  <a:gd name="T5" fmla="*/ 34 h 50"/>
                  <a:gd name="T6" fmla="*/ 42 w 50"/>
                  <a:gd name="T7" fmla="*/ 42 h 50"/>
                  <a:gd name="T8" fmla="*/ 34 w 50"/>
                  <a:gd name="T9" fmla="*/ 48 h 50"/>
                  <a:gd name="T10" fmla="*/ 24 w 50"/>
                  <a:gd name="T11" fmla="*/ 50 h 50"/>
                  <a:gd name="T12" fmla="*/ 24 w 50"/>
                  <a:gd name="T13" fmla="*/ 50 h 50"/>
                  <a:gd name="T14" fmla="*/ 16 w 50"/>
                  <a:gd name="T15" fmla="*/ 48 h 50"/>
                  <a:gd name="T16" fmla="*/ 8 w 50"/>
                  <a:gd name="T17" fmla="*/ 42 h 50"/>
                  <a:gd name="T18" fmla="*/ 2 w 50"/>
                  <a:gd name="T19" fmla="*/ 34 h 50"/>
                  <a:gd name="T20" fmla="*/ 0 w 50"/>
                  <a:gd name="T21" fmla="*/ 24 h 50"/>
                  <a:gd name="T22" fmla="*/ 0 w 50"/>
                  <a:gd name="T23" fmla="*/ 24 h 50"/>
                  <a:gd name="T24" fmla="*/ 2 w 50"/>
                  <a:gd name="T25" fmla="*/ 14 h 50"/>
                  <a:gd name="T26" fmla="*/ 8 w 50"/>
                  <a:gd name="T27" fmla="*/ 8 h 50"/>
                  <a:gd name="T28" fmla="*/ 16 w 50"/>
                  <a:gd name="T29" fmla="*/ 2 h 50"/>
                  <a:gd name="T30" fmla="*/ 24 w 50"/>
                  <a:gd name="T31" fmla="*/ 0 h 50"/>
                  <a:gd name="T32" fmla="*/ 24 w 50"/>
                  <a:gd name="T33" fmla="*/ 0 h 50"/>
                  <a:gd name="T34" fmla="*/ 34 w 50"/>
                  <a:gd name="T35" fmla="*/ 2 h 50"/>
                  <a:gd name="T36" fmla="*/ 42 w 50"/>
                  <a:gd name="T37" fmla="*/ 8 h 50"/>
                  <a:gd name="T38" fmla="*/ 48 w 50"/>
                  <a:gd name="T39" fmla="*/ 14 h 50"/>
                  <a:gd name="T40" fmla="*/ 50 w 50"/>
                  <a:gd name="T41" fmla="*/ 24 h 50"/>
                  <a:gd name="T42" fmla="*/ 50 w 50"/>
                  <a:gd name="T43"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0">
                    <a:moveTo>
                      <a:pt x="50" y="24"/>
                    </a:moveTo>
                    <a:lnTo>
                      <a:pt x="50" y="24"/>
                    </a:lnTo>
                    <a:lnTo>
                      <a:pt x="48" y="34"/>
                    </a:lnTo>
                    <a:lnTo>
                      <a:pt x="42" y="42"/>
                    </a:lnTo>
                    <a:lnTo>
                      <a:pt x="34" y="48"/>
                    </a:lnTo>
                    <a:lnTo>
                      <a:pt x="24" y="50"/>
                    </a:lnTo>
                    <a:lnTo>
                      <a:pt x="24" y="50"/>
                    </a:lnTo>
                    <a:lnTo>
                      <a:pt x="16" y="48"/>
                    </a:lnTo>
                    <a:lnTo>
                      <a:pt x="8" y="42"/>
                    </a:lnTo>
                    <a:lnTo>
                      <a:pt x="2" y="34"/>
                    </a:lnTo>
                    <a:lnTo>
                      <a:pt x="0" y="24"/>
                    </a:lnTo>
                    <a:lnTo>
                      <a:pt x="0" y="24"/>
                    </a:lnTo>
                    <a:lnTo>
                      <a:pt x="2" y="14"/>
                    </a:lnTo>
                    <a:lnTo>
                      <a:pt x="8" y="8"/>
                    </a:lnTo>
                    <a:lnTo>
                      <a:pt x="16" y="2"/>
                    </a:lnTo>
                    <a:lnTo>
                      <a:pt x="24" y="0"/>
                    </a:lnTo>
                    <a:lnTo>
                      <a:pt x="24" y="0"/>
                    </a:lnTo>
                    <a:lnTo>
                      <a:pt x="34" y="2"/>
                    </a:lnTo>
                    <a:lnTo>
                      <a:pt x="42" y="8"/>
                    </a:lnTo>
                    <a:lnTo>
                      <a:pt x="48" y="14"/>
                    </a:lnTo>
                    <a:lnTo>
                      <a:pt x="50" y="24"/>
                    </a:lnTo>
                    <a:lnTo>
                      <a:pt x="50" y="2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
          <p:nvSpPr>
            <p:cNvPr id="391" name="Freeform 130">
              <a:extLst>
                <a:ext uri="{FF2B5EF4-FFF2-40B4-BE49-F238E27FC236}">
                  <a16:creationId xmlns:a16="http://schemas.microsoft.com/office/drawing/2014/main" id="{7BA490E2-71D4-7CBB-B1A8-36C55D3FDFCF}"/>
                </a:ext>
              </a:extLst>
            </p:cNvPr>
            <p:cNvSpPr>
              <a:spLocks/>
            </p:cNvSpPr>
            <p:nvPr/>
          </p:nvSpPr>
          <p:spPr bwMode="auto">
            <a:xfrm>
              <a:off x="1983952" y="2994168"/>
              <a:ext cx="4198744" cy="1867099"/>
            </a:xfrm>
            <a:custGeom>
              <a:avLst/>
              <a:gdLst>
                <a:gd name="T0" fmla="*/ 0 w 2982"/>
                <a:gd name="T1" fmla="*/ 868 h 900"/>
                <a:gd name="T2" fmla="*/ 200 w 2982"/>
                <a:gd name="T3" fmla="*/ 890 h 900"/>
                <a:gd name="T4" fmla="*/ 398 w 2982"/>
                <a:gd name="T5" fmla="*/ 876 h 900"/>
                <a:gd name="T6" fmla="*/ 598 w 2982"/>
                <a:gd name="T7" fmla="*/ 900 h 900"/>
                <a:gd name="T8" fmla="*/ 796 w 2982"/>
                <a:gd name="T9" fmla="*/ 870 h 900"/>
                <a:gd name="T10" fmla="*/ 992 w 2982"/>
                <a:gd name="T11" fmla="*/ 884 h 900"/>
                <a:gd name="T12" fmla="*/ 1392 w 2982"/>
                <a:gd name="T13" fmla="*/ 122 h 900"/>
                <a:gd name="T14" fmla="*/ 1590 w 2982"/>
                <a:gd name="T15" fmla="*/ 0 h 900"/>
                <a:gd name="T16" fmla="*/ 1786 w 2982"/>
                <a:gd name="T17" fmla="*/ 72 h 900"/>
                <a:gd name="T18" fmla="*/ 1986 w 2982"/>
                <a:gd name="T19" fmla="*/ 368 h 900"/>
                <a:gd name="T20" fmla="*/ 2184 w 2982"/>
                <a:gd name="T21" fmla="*/ 242 h 900"/>
                <a:gd name="T22" fmla="*/ 2386 w 2982"/>
                <a:gd name="T23" fmla="*/ 420 h 900"/>
                <a:gd name="T24" fmla="*/ 2584 w 2982"/>
                <a:gd name="T25" fmla="*/ 184 h 900"/>
                <a:gd name="T26" fmla="*/ 2782 w 2982"/>
                <a:gd name="T27" fmla="*/ 324 h 900"/>
                <a:gd name="T28" fmla="*/ 2982 w 2982"/>
                <a:gd name="T29" fmla="*/ 512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82" h="900">
                  <a:moveTo>
                    <a:pt x="0" y="868"/>
                  </a:moveTo>
                  <a:lnTo>
                    <a:pt x="200" y="890"/>
                  </a:lnTo>
                  <a:lnTo>
                    <a:pt x="398" y="876"/>
                  </a:lnTo>
                  <a:lnTo>
                    <a:pt x="598" y="900"/>
                  </a:lnTo>
                  <a:lnTo>
                    <a:pt x="796" y="870"/>
                  </a:lnTo>
                  <a:lnTo>
                    <a:pt x="992" y="884"/>
                  </a:lnTo>
                  <a:lnTo>
                    <a:pt x="1392" y="122"/>
                  </a:lnTo>
                  <a:lnTo>
                    <a:pt x="1590" y="0"/>
                  </a:lnTo>
                  <a:lnTo>
                    <a:pt x="1786" y="72"/>
                  </a:lnTo>
                  <a:lnTo>
                    <a:pt x="1986" y="368"/>
                  </a:lnTo>
                  <a:lnTo>
                    <a:pt x="2184" y="242"/>
                  </a:lnTo>
                  <a:lnTo>
                    <a:pt x="2386" y="420"/>
                  </a:lnTo>
                  <a:lnTo>
                    <a:pt x="2584" y="184"/>
                  </a:lnTo>
                  <a:lnTo>
                    <a:pt x="2782" y="324"/>
                  </a:lnTo>
                  <a:lnTo>
                    <a:pt x="2982" y="512"/>
                  </a:lnTo>
                </a:path>
              </a:pathLst>
            </a:custGeom>
            <a:noFill/>
            <a:ln w="31750" cap="rnd">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24" name="Gruppo 23">
              <a:extLst>
                <a:ext uri="{FF2B5EF4-FFF2-40B4-BE49-F238E27FC236}">
                  <a16:creationId xmlns:a16="http://schemas.microsoft.com/office/drawing/2014/main" id="{403CC3C9-586E-CF91-913F-14A1AB6F068F}"/>
                </a:ext>
              </a:extLst>
            </p:cNvPr>
            <p:cNvGrpSpPr/>
            <p:nvPr/>
          </p:nvGrpSpPr>
          <p:grpSpPr>
            <a:xfrm>
              <a:off x="1942540" y="2944378"/>
              <a:ext cx="4281399" cy="1961369"/>
              <a:chOff x="1955790" y="2944378"/>
              <a:chExt cx="4281399" cy="1961369"/>
            </a:xfrm>
          </p:grpSpPr>
          <p:sp>
            <p:nvSpPr>
              <p:cNvPr id="415" name="Freeform 128">
                <a:extLst>
                  <a:ext uri="{FF2B5EF4-FFF2-40B4-BE49-F238E27FC236}">
                    <a16:creationId xmlns:a16="http://schemas.microsoft.com/office/drawing/2014/main" id="{C54B0394-0C5C-DA8C-C38D-526D201A270F}"/>
                  </a:ext>
                </a:extLst>
              </p:cNvPr>
              <p:cNvSpPr>
                <a:spLocks/>
              </p:cNvSpPr>
              <p:nvPr/>
            </p:nvSpPr>
            <p:spPr bwMode="auto">
              <a:xfrm>
                <a:off x="4746504" y="3703665"/>
                <a:ext cx="108000" cy="108000"/>
              </a:xfrm>
              <a:custGeom>
                <a:avLst/>
                <a:gdLst>
                  <a:gd name="T0" fmla="*/ 50 w 50"/>
                  <a:gd name="T1" fmla="*/ 24 h 50"/>
                  <a:gd name="T2" fmla="*/ 50 w 50"/>
                  <a:gd name="T3" fmla="*/ 24 h 50"/>
                  <a:gd name="T4" fmla="*/ 48 w 50"/>
                  <a:gd name="T5" fmla="*/ 34 h 50"/>
                  <a:gd name="T6" fmla="*/ 42 w 50"/>
                  <a:gd name="T7" fmla="*/ 42 h 50"/>
                  <a:gd name="T8" fmla="*/ 34 w 50"/>
                  <a:gd name="T9" fmla="*/ 48 h 50"/>
                  <a:gd name="T10" fmla="*/ 24 w 50"/>
                  <a:gd name="T11" fmla="*/ 50 h 50"/>
                  <a:gd name="T12" fmla="*/ 24 w 50"/>
                  <a:gd name="T13" fmla="*/ 50 h 50"/>
                  <a:gd name="T14" fmla="*/ 16 w 50"/>
                  <a:gd name="T15" fmla="*/ 48 h 50"/>
                  <a:gd name="T16" fmla="*/ 8 w 50"/>
                  <a:gd name="T17" fmla="*/ 42 h 50"/>
                  <a:gd name="T18" fmla="*/ 2 w 50"/>
                  <a:gd name="T19" fmla="*/ 34 h 50"/>
                  <a:gd name="T20" fmla="*/ 0 w 50"/>
                  <a:gd name="T21" fmla="*/ 24 h 50"/>
                  <a:gd name="T22" fmla="*/ 0 w 50"/>
                  <a:gd name="T23" fmla="*/ 24 h 50"/>
                  <a:gd name="T24" fmla="*/ 2 w 50"/>
                  <a:gd name="T25" fmla="*/ 14 h 50"/>
                  <a:gd name="T26" fmla="*/ 8 w 50"/>
                  <a:gd name="T27" fmla="*/ 8 h 50"/>
                  <a:gd name="T28" fmla="*/ 16 w 50"/>
                  <a:gd name="T29" fmla="*/ 2 h 50"/>
                  <a:gd name="T30" fmla="*/ 24 w 50"/>
                  <a:gd name="T31" fmla="*/ 0 h 50"/>
                  <a:gd name="T32" fmla="*/ 24 w 50"/>
                  <a:gd name="T33" fmla="*/ 0 h 50"/>
                  <a:gd name="T34" fmla="*/ 34 w 50"/>
                  <a:gd name="T35" fmla="*/ 2 h 50"/>
                  <a:gd name="T36" fmla="*/ 42 w 50"/>
                  <a:gd name="T37" fmla="*/ 8 h 50"/>
                  <a:gd name="T38" fmla="*/ 48 w 50"/>
                  <a:gd name="T39" fmla="*/ 14 h 50"/>
                  <a:gd name="T40" fmla="*/ 50 w 50"/>
                  <a:gd name="T41" fmla="*/ 24 h 50"/>
                  <a:gd name="T42" fmla="*/ 50 w 50"/>
                  <a:gd name="T43"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0">
                    <a:moveTo>
                      <a:pt x="50" y="24"/>
                    </a:moveTo>
                    <a:lnTo>
                      <a:pt x="50" y="24"/>
                    </a:lnTo>
                    <a:lnTo>
                      <a:pt x="48" y="34"/>
                    </a:lnTo>
                    <a:lnTo>
                      <a:pt x="42" y="42"/>
                    </a:lnTo>
                    <a:lnTo>
                      <a:pt x="34" y="48"/>
                    </a:lnTo>
                    <a:lnTo>
                      <a:pt x="24" y="50"/>
                    </a:lnTo>
                    <a:lnTo>
                      <a:pt x="24" y="50"/>
                    </a:lnTo>
                    <a:lnTo>
                      <a:pt x="16" y="48"/>
                    </a:lnTo>
                    <a:lnTo>
                      <a:pt x="8" y="42"/>
                    </a:lnTo>
                    <a:lnTo>
                      <a:pt x="2" y="34"/>
                    </a:lnTo>
                    <a:lnTo>
                      <a:pt x="0" y="24"/>
                    </a:lnTo>
                    <a:lnTo>
                      <a:pt x="0" y="24"/>
                    </a:lnTo>
                    <a:lnTo>
                      <a:pt x="2" y="14"/>
                    </a:lnTo>
                    <a:lnTo>
                      <a:pt x="8" y="8"/>
                    </a:lnTo>
                    <a:lnTo>
                      <a:pt x="16" y="2"/>
                    </a:lnTo>
                    <a:lnTo>
                      <a:pt x="24" y="0"/>
                    </a:lnTo>
                    <a:lnTo>
                      <a:pt x="24" y="0"/>
                    </a:lnTo>
                    <a:lnTo>
                      <a:pt x="34" y="2"/>
                    </a:lnTo>
                    <a:lnTo>
                      <a:pt x="42" y="8"/>
                    </a:lnTo>
                    <a:lnTo>
                      <a:pt x="48" y="14"/>
                    </a:lnTo>
                    <a:lnTo>
                      <a:pt x="50" y="24"/>
                    </a:lnTo>
                    <a:lnTo>
                      <a:pt x="50" y="2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26" name="Freeform 128">
                <a:extLst>
                  <a:ext uri="{FF2B5EF4-FFF2-40B4-BE49-F238E27FC236}">
                    <a16:creationId xmlns:a16="http://schemas.microsoft.com/office/drawing/2014/main" id="{F356D40E-D3CF-390A-2E39-E261A40EB9A8}"/>
                  </a:ext>
                </a:extLst>
              </p:cNvPr>
              <p:cNvSpPr>
                <a:spLocks/>
              </p:cNvSpPr>
              <p:nvPr/>
            </p:nvSpPr>
            <p:spPr bwMode="auto">
              <a:xfrm>
                <a:off x="5022478" y="3440167"/>
                <a:ext cx="108000" cy="108000"/>
              </a:xfrm>
              <a:custGeom>
                <a:avLst/>
                <a:gdLst>
                  <a:gd name="T0" fmla="*/ 50 w 50"/>
                  <a:gd name="T1" fmla="*/ 24 h 50"/>
                  <a:gd name="T2" fmla="*/ 50 w 50"/>
                  <a:gd name="T3" fmla="*/ 24 h 50"/>
                  <a:gd name="T4" fmla="*/ 48 w 50"/>
                  <a:gd name="T5" fmla="*/ 34 h 50"/>
                  <a:gd name="T6" fmla="*/ 42 w 50"/>
                  <a:gd name="T7" fmla="*/ 42 h 50"/>
                  <a:gd name="T8" fmla="*/ 34 w 50"/>
                  <a:gd name="T9" fmla="*/ 48 h 50"/>
                  <a:gd name="T10" fmla="*/ 24 w 50"/>
                  <a:gd name="T11" fmla="*/ 50 h 50"/>
                  <a:gd name="T12" fmla="*/ 24 w 50"/>
                  <a:gd name="T13" fmla="*/ 50 h 50"/>
                  <a:gd name="T14" fmla="*/ 16 w 50"/>
                  <a:gd name="T15" fmla="*/ 48 h 50"/>
                  <a:gd name="T16" fmla="*/ 8 w 50"/>
                  <a:gd name="T17" fmla="*/ 42 h 50"/>
                  <a:gd name="T18" fmla="*/ 2 w 50"/>
                  <a:gd name="T19" fmla="*/ 34 h 50"/>
                  <a:gd name="T20" fmla="*/ 0 w 50"/>
                  <a:gd name="T21" fmla="*/ 24 h 50"/>
                  <a:gd name="T22" fmla="*/ 0 w 50"/>
                  <a:gd name="T23" fmla="*/ 24 h 50"/>
                  <a:gd name="T24" fmla="*/ 2 w 50"/>
                  <a:gd name="T25" fmla="*/ 14 h 50"/>
                  <a:gd name="T26" fmla="*/ 8 w 50"/>
                  <a:gd name="T27" fmla="*/ 8 h 50"/>
                  <a:gd name="T28" fmla="*/ 16 w 50"/>
                  <a:gd name="T29" fmla="*/ 2 h 50"/>
                  <a:gd name="T30" fmla="*/ 24 w 50"/>
                  <a:gd name="T31" fmla="*/ 0 h 50"/>
                  <a:gd name="T32" fmla="*/ 24 w 50"/>
                  <a:gd name="T33" fmla="*/ 0 h 50"/>
                  <a:gd name="T34" fmla="*/ 34 w 50"/>
                  <a:gd name="T35" fmla="*/ 2 h 50"/>
                  <a:gd name="T36" fmla="*/ 42 w 50"/>
                  <a:gd name="T37" fmla="*/ 8 h 50"/>
                  <a:gd name="T38" fmla="*/ 48 w 50"/>
                  <a:gd name="T39" fmla="*/ 14 h 50"/>
                  <a:gd name="T40" fmla="*/ 50 w 50"/>
                  <a:gd name="T41" fmla="*/ 24 h 50"/>
                  <a:gd name="T42" fmla="*/ 50 w 50"/>
                  <a:gd name="T43"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0">
                    <a:moveTo>
                      <a:pt x="50" y="24"/>
                    </a:moveTo>
                    <a:lnTo>
                      <a:pt x="50" y="24"/>
                    </a:lnTo>
                    <a:lnTo>
                      <a:pt x="48" y="34"/>
                    </a:lnTo>
                    <a:lnTo>
                      <a:pt x="42" y="42"/>
                    </a:lnTo>
                    <a:lnTo>
                      <a:pt x="34" y="48"/>
                    </a:lnTo>
                    <a:lnTo>
                      <a:pt x="24" y="50"/>
                    </a:lnTo>
                    <a:lnTo>
                      <a:pt x="24" y="50"/>
                    </a:lnTo>
                    <a:lnTo>
                      <a:pt x="16" y="48"/>
                    </a:lnTo>
                    <a:lnTo>
                      <a:pt x="8" y="42"/>
                    </a:lnTo>
                    <a:lnTo>
                      <a:pt x="2" y="34"/>
                    </a:lnTo>
                    <a:lnTo>
                      <a:pt x="0" y="24"/>
                    </a:lnTo>
                    <a:lnTo>
                      <a:pt x="0" y="24"/>
                    </a:lnTo>
                    <a:lnTo>
                      <a:pt x="2" y="14"/>
                    </a:lnTo>
                    <a:lnTo>
                      <a:pt x="8" y="8"/>
                    </a:lnTo>
                    <a:lnTo>
                      <a:pt x="16" y="2"/>
                    </a:lnTo>
                    <a:lnTo>
                      <a:pt x="24" y="0"/>
                    </a:lnTo>
                    <a:lnTo>
                      <a:pt x="24" y="0"/>
                    </a:lnTo>
                    <a:lnTo>
                      <a:pt x="34" y="2"/>
                    </a:lnTo>
                    <a:lnTo>
                      <a:pt x="42" y="8"/>
                    </a:lnTo>
                    <a:lnTo>
                      <a:pt x="48" y="14"/>
                    </a:lnTo>
                    <a:lnTo>
                      <a:pt x="50" y="24"/>
                    </a:lnTo>
                    <a:lnTo>
                      <a:pt x="50" y="2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28" name="Freeform 128">
                <a:extLst>
                  <a:ext uri="{FF2B5EF4-FFF2-40B4-BE49-F238E27FC236}">
                    <a16:creationId xmlns:a16="http://schemas.microsoft.com/office/drawing/2014/main" id="{7F3A8FDF-03C0-21DD-15D5-B0453B4CA51C}"/>
                  </a:ext>
                </a:extLst>
              </p:cNvPr>
              <p:cNvSpPr>
                <a:spLocks/>
              </p:cNvSpPr>
              <p:nvPr/>
            </p:nvSpPr>
            <p:spPr bwMode="auto">
              <a:xfrm>
                <a:off x="5315348" y="3807393"/>
                <a:ext cx="108000" cy="108000"/>
              </a:xfrm>
              <a:custGeom>
                <a:avLst/>
                <a:gdLst>
                  <a:gd name="T0" fmla="*/ 50 w 50"/>
                  <a:gd name="T1" fmla="*/ 24 h 50"/>
                  <a:gd name="T2" fmla="*/ 50 w 50"/>
                  <a:gd name="T3" fmla="*/ 24 h 50"/>
                  <a:gd name="T4" fmla="*/ 48 w 50"/>
                  <a:gd name="T5" fmla="*/ 34 h 50"/>
                  <a:gd name="T6" fmla="*/ 42 w 50"/>
                  <a:gd name="T7" fmla="*/ 42 h 50"/>
                  <a:gd name="T8" fmla="*/ 34 w 50"/>
                  <a:gd name="T9" fmla="*/ 48 h 50"/>
                  <a:gd name="T10" fmla="*/ 24 w 50"/>
                  <a:gd name="T11" fmla="*/ 50 h 50"/>
                  <a:gd name="T12" fmla="*/ 24 w 50"/>
                  <a:gd name="T13" fmla="*/ 50 h 50"/>
                  <a:gd name="T14" fmla="*/ 16 w 50"/>
                  <a:gd name="T15" fmla="*/ 48 h 50"/>
                  <a:gd name="T16" fmla="*/ 8 w 50"/>
                  <a:gd name="T17" fmla="*/ 42 h 50"/>
                  <a:gd name="T18" fmla="*/ 2 w 50"/>
                  <a:gd name="T19" fmla="*/ 34 h 50"/>
                  <a:gd name="T20" fmla="*/ 0 w 50"/>
                  <a:gd name="T21" fmla="*/ 24 h 50"/>
                  <a:gd name="T22" fmla="*/ 0 w 50"/>
                  <a:gd name="T23" fmla="*/ 24 h 50"/>
                  <a:gd name="T24" fmla="*/ 2 w 50"/>
                  <a:gd name="T25" fmla="*/ 14 h 50"/>
                  <a:gd name="T26" fmla="*/ 8 w 50"/>
                  <a:gd name="T27" fmla="*/ 8 h 50"/>
                  <a:gd name="T28" fmla="*/ 16 w 50"/>
                  <a:gd name="T29" fmla="*/ 2 h 50"/>
                  <a:gd name="T30" fmla="*/ 24 w 50"/>
                  <a:gd name="T31" fmla="*/ 0 h 50"/>
                  <a:gd name="T32" fmla="*/ 24 w 50"/>
                  <a:gd name="T33" fmla="*/ 0 h 50"/>
                  <a:gd name="T34" fmla="*/ 34 w 50"/>
                  <a:gd name="T35" fmla="*/ 2 h 50"/>
                  <a:gd name="T36" fmla="*/ 42 w 50"/>
                  <a:gd name="T37" fmla="*/ 8 h 50"/>
                  <a:gd name="T38" fmla="*/ 48 w 50"/>
                  <a:gd name="T39" fmla="*/ 14 h 50"/>
                  <a:gd name="T40" fmla="*/ 50 w 50"/>
                  <a:gd name="T41" fmla="*/ 24 h 50"/>
                  <a:gd name="T42" fmla="*/ 50 w 50"/>
                  <a:gd name="T43"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0">
                    <a:moveTo>
                      <a:pt x="50" y="24"/>
                    </a:moveTo>
                    <a:lnTo>
                      <a:pt x="50" y="24"/>
                    </a:lnTo>
                    <a:lnTo>
                      <a:pt x="48" y="34"/>
                    </a:lnTo>
                    <a:lnTo>
                      <a:pt x="42" y="42"/>
                    </a:lnTo>
                    <a:lnTo>
                      <a:pt x="34" y="48"/>
                    </a:lnTo>
                    <a:lnTo>
                      <a:pt x="24" y="50"/>
                    </a:lnTo>
                    <a:lnTo>
                      <a:pt x="24" y="50"/>
                    </a:lnTo>
                    <a:lnTo>
                      <a:pt x="16" y="48"/>
                    </a:lnTo>
                    <a:lnTo>
                      <a:pt x="8" y="42"/>
                    </a:lnTo>
                    <a:lnTo>
                      <a:pt x="2" y="34"/>
                    </a:lnTo>
                    <a:lnTo>
                      <a:pt x="0" y="24"/>
                    </a:lnTo>
                    <a:lnTo>
                      <a:pt x="0" y="24"/>
                    </a:lnTo>
                    <a:lnTo>
                      <a:pt x="2" y="14"/>
                    </a:lnTo>
                    <a:lnTo>
                      <a:pt x="8" y="8"/>
                    </a:lnTo>
                    <a:lnTo>
                      <a:pt x="16" y="2"/>
                    </a:lnTo>
                    <a:lnTo>
                      <a:pt x="24" y="0"/>
                    </a:lnTo>
                    <a:lnTo>
                      <a:pt x="24" y="0"/>
                    </a:lnTo>
                    <a:lnTo>
                      <a:pt x="34" y="2"/>
                    </a:lnTo>
                    <a:lnTo>
                      <a:pt x="42" y="8"/>
                    </a:lnTo>
                    <a:lnTo>
                      <a:pt x="48" y="14"/>
                    </a:lnTo>
                    <a:lnTo>
                      <a:pt x="50" y="24"/>
                    </a:lnTo>
                    <a:lnTo>
                      <a:pt x="50" y="2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29" name="Freeform 128">
                <a:extLst>
                  <a:ext uri="{FF2B5EF4-FFF2-40B4-BE49-F238E27FC236}">
                    <a16:creationId xmlns:a16="http://schemas.microsoft.com/office/drawing/2014/main" id="{B9597B4A-592E-BA27-BF4B-EF85C5B7EF7A}"/>
                  </a:ext>
                </a:extLst>
              </p:cNvPr>
              <p:cNvSpPr>
                <a:spLocks/>
              </p:cNvSpPr>
              <p:nvPr/>
            </p:nvSpPr>
            <p:spPr bwMode="auto">
              <a:xfrm>
                <a:off x="5587553" y="3338544"/>
                <a:ext cx="108000" cy="108000"/>
              </a:xfrm>
              <a:custGeom>
                <a:avLst/>
                <a:gdLst>
                  <a:gd name="T0" fmla="*/ 50 w 50"/>
                  <a:gd name="T1" fmla="*/ 24 h 50"/>
                  <a:gd name="T2" fmla="*/ 50 w 50"/>
                  <a:gd name="T3" fmla="*/ 24 h 50"/>
                  <a:gd name="T4" fmla="*/ 48 w 50"/>
                  <a:gd name="T5" fmla="*/ 34 h 50"/>
                  <a:gd name="T6" fmla="*/ 42 w 50"/>
                  <a:gd name="T7" fmla="*/ 42 h 50"/>
                  <a:gd name="T8" fmla="*/ 34 w 50"/>
                  <a:gd name="T9" fmla="*/ 48 h 50"/>
                  <a:gd name="T10" fmla="*/ 24 w 50"/>
                  <a:gd name="T11" fmla="*/ 50 h 50"/>
                  <a:gd name="T12" fmla="*/ 24 w 50"/>
                  <a:gd name="T13" fmla="*/ 50 h 50"/>
                  <a:gd name="T14" fmla="*/ 16 w 50"/>
                  <a:gd name="T15" fmla="*/ 48 h 50"/>
                  <a:gd name="T16" fmla="*/ 8 w 50"/>
                  <a:gd name="T17" fmla="*/ 42 h 50"/>
                  <a:gd name="T18" fmla="*/ 2 w 50"/>
                  <a:gd name="T19" fmla="*/ 34 h 50"/>
                  <a:gd name="T20" fmla="*/ 0 w 50"/>
                  <a:gd name="T21" fmla="*/ 24 h 50"/>
                  <a:gd name="T22" fmla="*/ 0 w 50"/>
                  <a:gd name="T23" fmla="*/ 24 h 50"/>
                  <a:gd name="T24" fmla="*/ 2 w 50"/>
                  <a:gd name="T25" fmla="*/ 14 h 50"/>
                  <a:gd name="T26" fmla="*/ 8 w 50"/>
                  <a:gd name="T27" fmla="*/ 8 h 50"/>
                  <a:gd name="T28" fmla="*/ 16 w 50"/>
                  <a:gd name="T29" fmla="*/ 2 h 50"/>
                  <a:gd name="T30" fmla="*/ 24 w 50"/>
                  <a:gd name="T31" fmla="*/ 0 h 50"/>
                  <a:gd name="T32" fmla="*/ 24 w 50"/>
                  <a:gd name="T33" fmla="*/ 0 h 50"/>
                  <a:gd name="T34" fmla="*/ 34 w 50"/>
                  <a:gd name="T35" fmla="*/ 2 h 50"/>
                  <a:gd name="T36" fmla="*/ 42 w 50"/>
                  <a:gd name="T37" fmla="*/ 8 h 50"/>
                  <a:gd name="T38" fmla="*/ 48 w 50"/>
                  <a:gd name="T39" fmla="*/ 14 h 50"/>
                  <a:gd name="T40" fmla="*/ 50 w 50"/>
                  <a:gd name="T41" fmla="*/ 24 h 50"/>
                  <a:gd name="T42" fmla="*/ 50 w 50"/>
                  <a:gd name="T43"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0">
                    <a:moveTo>
                      <a:pt x="50" y="24"/>
                    </a:moveTo>
                    <a:lnTo>
                      <a:pt x="50" y="24"/>
                    </a:lnTo>
                    <a:lnTo>
                      <a:pt x="48" y="34"/>
                    </a:lnTo>
                    <a:lnTo>
                      <a:pt x="42" y="42"/>
                    </a:lnTo>
                    <a:lnTo>
                      <a:pt x="34" y="48"/>
                    </a:lnTo>
                    <a:lnTo>
                      <a:pt x="24" y="50"/>
                    </a:lnTo>
                    <a:lnTo>
                      <a:pt x="24" y="50"/>
                    </a:lnTo>
                    <a:lnTo>
                      <a:pt x="16" y="48"/>
                    </a:lnTo>
                    <a:lnTo>
                      <a:pt x="8" y="42"/>
                    </a:lnTo>
                    <a:lnTo>
                      <a:pt x="2" y="34"/>
                    </a:lnTo>
                    <a:lnTo>
                      <a:pt x="0" y="24"/>
                    </a:lnTo>
                    <a:lnTo>
                      <a:pt x="0" y="24"/>
                    </a:lnTo>
                    <a:lnTo>
                      <a:pt x="2" y="14"/>
                    </a:lnTo>
                    <a:lnTo>
                      <a:pt x="8" y="8"/>
                    </a:lnTo>
                    <a:lnTo>
                      <a:pt x="16" y="2"/>
                    </a:lnTo>
                    <a:lnTo>
                      <a:pt x="24" y="0"/>
                    </a:lnTo>
                    <a:lnTo>
                      <a:pt x="24" y="0"/>
                    </a:lnTo>
                    <a:lnTo>
                      <a:pt x="34" y="2"/>
                    </a:lnTo>
                    <a:lnTo>
                      <a:pt x="42" y="8"/>
                    </a:lnTo>
                    <a:lnTo>
                      <a:pt x="48" y="14"/>
                    </a:lnTo>
                    <a:lnTo>
                      <a:pt x="50" y="24"/>
                    </a:lnTo>
                    <a:lnTo>
                      <a:pt x="50" y="2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30" name="Freeform 128">
                <a:extLst>
                  <a:ext uri="{FF2B5EF4-FFF2-40B4-BE49-F238E27FC236}">
                    <a16:creationId xmlns:a16="http://schemas.microsoft.com/office/drawing/2014/main" id="{C5A89956-A8E5-86B4-F831-58C1772F59A2}"/>
                  </a:ext>
                </a:extLst>
              </p:cNvPr>
              <p:cNvSpPr>
                <a:spLocks/>
              </p:cNvSpPr>
              <p:nvPr/>
            </p:nvSpPr>
            <p:spPr bwMode="auto">
              <a:xfrm>
                <a:off x="6129189" y="3977506"/>
                <a:ext cx="108000" cy="108000"/>
              </a:xfrm>
              <a:custGeom>
                <a:avLst/>
                <a:gdLst>
                  <a:gd name="T0" fmla="*/ 50 w 50"/>
                  <a:gd name="T1" fmla="*/ 24 h 50"/>
                  <a:gd name="T2" fmla="*/ 50 w 50"/>
                  <a:gd name="T3" fmla="*/ 24 h 50"/>
                  <a:gd name="T4" fmla="*/ 48 w 50"/>
                  <a:gd name="T5" fmla="*/ 34 h 50"/>
                  <a:gd name="T6" fmla="*/ 42 w 50"/>
                  <a:gd name="T7" fmla="*/ 42 h 50"/>
                  <a:gd name="T8" fmla="*/ 34 w 50"/>
                  <a:gd name="T9" fmla="*/ 48 h 50"/>
                  <a:gd name="T10" fmla="*/ 24 w 50"/>
                  <a:gd name="T11" fmla="*/ 50 h 50"/>
                  <a:gd name="T12" fmla="*/ 24 w 50"/>
                  <a:gd name="T13" fmla="*/ 50 h 50"/>
                  <a:gd name="T14" fmla="*/ 16 w 50"/>
                  <a:gd name="T15" fmla="*/ 48 h 50"/>
                  <a:gd name="T16" fmla="*/ 8 w 50"/>
                  <a:gd name="T17" fmla="*/ 42 h 50"/>
                  <a:gd name="T18" fmla="*/ 2 w 50"/>
                  <a:gd name="T19" fmla="*/ 34 h 50"/>
                  <a:gd name="T20" fmla="*/ 0 w 50"/>
                  <a:gd name="T21" fmla="*/ 24 h 50"/>
                  <a:gd name="T22" fmla="*/ 0 w 50"/>
                  <a:gd name="T23" fmla="*/ 24 h 50"/>
                  <a:gd name="T24" fmla="*/ 2 w 50"/>
                  <a:gd name="T25" fmla="*/ 14 h 50"/>
                  <a:gd name="T26" fmla="*/ 8 w 50"/>
                  <a:gd name="T27" fmla="*/ 8 h 50"/>
                  <a:gd name="T28" fmla="*/ 16 w 50"/>
                  <a:gd name="T29" fmla="*/ 2 h 50"/>
                  <a:gd name="T30" fmla="*/ 24 w 50"/>
                  <a:gd name="T31" fmla="*/ 0 h 50"/>
                  <a:gd name="T32" fmla="*/ 24 w 50"/>
                  <a:gd name="T33" fmla="*/ 0 h 50"/>
                  <a:gd name="T34" fmla="*/ 34 w 50"/>
                  <a:gd name="T35" fmla="*/ 2 h 50"/>
                  <a:gd name="T36" fmla="*/ 42 w 50"/>
                  <a:gd name="T37" fmla="*/ 8 h 50"/>
                  <a:gd name="T38" fmla="*/ 48 w 50"/>
                  <a:gd name="T39" fmla="*/ 14 h 50"/>
                  <a:gd name="T40" fmla="*/ 50 w 50"/>
                  <a:gd name="T41" fmla="*/ 24 h 50"/>
                  <a:gd name="T42" fmla="*/ 50 w 50"/>
                  <a:gd name="T43"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0">
                    <a:moveTo>
                      <a:pt x="50" y="24"/>
                    </a:moveTo>
                    <a:lnTo>
                      <a:pt x="50" y="24"/>
                    </a:lnTo>
                    <a:lnTo>
                      <a:pt x="48" y="34"/>
                    </a:lnTo>
                    <a:lnTo>
                      <a:pt x="42" y="42"/>
                    </a:lnTo>
                    <a:lnTo>
                      <a:pt x="34" y="48"/>
                    </a:lnTo>
                    <a:lnTo>
                      <a:pt x="24" y="50"/>
                    </a:lnTo>
                    <a:lnTo>
                      <a:pt x="24" y="50"/>
                    </a:lnTo>
                    <a:lnTo>
                      <a:pt x="16" y="48"/>
                    </a:lnTo>
                    <a:lnTo>
                      <a:pt x="8" y="42"/>
                    </a:lnTo>
                    <a:lnTo>
                      <a:pt x="2" y="34"/>
                    </a:lnTo>
                    <a:lnTo>
                      <a:pt x="0" y="24"/>
                    </a:lnTo>
                    <a:lnTo>
                      <a:pt x="0" y="24"/>
                    </a:lnTo>
                    <a:lnTo>
                      <a:pt x="2" y="14"/>
                    </a:lnTo>
                    <a:lnTo>
                      <a:pt x="8" y="8"/>
                    </a:lnTo>
                    <a:lnTo>
                      <a:pt x="16" y="2"/>
                    </a:lnTo>
                    <a:lnTo>
                      <a:pt x="24" y="0"/>
                    </a:lnTo>
                    <a:lnTo>
                      <a:pt x="24" y="0"/>
                    </a:lnTo>
                    <a:lnTo>
                      <a:pt x="34" y="2"/>
                    </a:lnTo>
                    <a:lnTo>
                      <a:pt x="42" y="8"/>
                    </a:lnTo>
                    <a:lnTo>
                      <a:pt x="48" y="14"/>
                    </a:lnTo>
                    <a:lnTo>
                      <a:pt x="50" y="24"/>
                    </a:lnTo>
                    <a:lnTo>
                      <a:pt x="50" y="2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31" name="Freeform 128">
                <a:extLst>
                  <a:ext uri="{FF2B5EF4-FFF2-40B4-BE49-F238E27FC236}">
                    <a16:creationId xmlns:a16="http://schemas.microsoft.com/office/drawing/2014/main" id="{24D5043E-B33A-C1E1-BC6D-D16CE501CA5C}"/>
                  </a:ext>
                </a:extLst>
              </p:cNvPr>
              <p:cNvSpPr>
                <a:spLocks/>
              </p:cNvSpPr>
              <p:nvPr/>
            </p:nvSpPr>
            <p:spPr bwMode="auto">
              <a:xfrm>
                <a:off x="4460674" y="3095820"/>
                <a:ext cx="108000" cy="108000"/>
              </a:xfrm>
              <a:custGeom>
                <a:avLst/>
                <a:gdLst>
                  <a:gd name="T0" fmla="*/ 50 w 50"/>
                  <a:gd name="T1" fmla="*/ 24 h 50"/>
                  <a:gd name="T2" fmla="*/ 50 w 50"/>
                  <a:gd name="T3" fmla="*/ 24 h 50"/>
                  <a:gd name="T4" fmla="*/ 48 w 50"/>
                  <a:gd name="T5" fmla="*/ 34 h 50"/>
                  <a:gd name="T6" fmla="*/ 42 w 50"/>
                  <a:gd name="T7" fmla="*/ 42 h 50"/>
                  <a:gd name="T8" fmla="*/ 34 w 50"/>
                  <a:gd name="T9" fmla="*/ 48 h 50"/>
                  <a:gd name="T10" fmla="*/ 24 w 50"/>
                  <a:gd name="T11" fmla="*/ 50 h 50"/>
                  <a:gd name="T12" fmla="*/ 24 w 50"/>
                  <a:gd name="T13" fmla="*/ 50 h 50"/>
                  <a:gd name="T14" fmla="*/ 16 w 50"/>
                  <a:gd name="T15" fmla="*/ 48 h 50"/>
                  <a:gd name="T16" fmla="*/ 8 w 50"/>
                  <a:gd name="T17" fmla="*/ 42 h 50"/>
                  <a:gd name="T18" fmla="*/ 2 w 50"/>
                  <a:gd name="T19" fmla="*/ 34 h 50"/>
                  <a:gd name="T20" fmla="*/ 0 w 50"/>
                  <a:gd name="T21" fmla="*/ 24 h 50"/>
                  <a:gd name="T22" fmla="*/ 0 w 50"/>
                  <a:gd name="T23" fmla="*/ 24 h 50"/>
                  <a:gd name="T24" fmla="*/ 2 w 50"/>
                  <a:gd name="T25" fmla="*/ 14 h 50"/>
                  <a:gd name="T26" fmla="*/ 8 w 50"/>
                  <a:gd name="T27" fmla="*/ 8 h 50"/>
                  <a:gd name="T28" fmla="*/ 16 w 50"/>
                  <a:gd name="T29" fmla="*/ 2 h 50"/>
                  <a:gd name="T30" fmla="*/ 24 w 50"/>
                  <a:gd name="T31" fmla="*/ 0 h 50"/>
                  <a:gd name="T32" fmla="*/ 24 w 50"/>
                  <a:gd name="T33" fmla="*/ 0 h 50"/>
                  <a:gd name="T34" fmla="*/ 34 w 50"/>
                  <a:gd name="T35" fmla="*/ 2 h 50"/>
                  <a:gd name="T36" fmla="*/ 42 w 50"/>
                  <a:gd name="T37" fmla="*/ 8 h 50"/>
                  <a:gd name="T38" fmla="*/ 48 w 50"/>
                  <a:gd name="T39" fmla="*/ 14 h 50"/>
                  <a:gd name="T40" fmla="*/ 50 w 50"/>
                  <a:gd name="T41" fmla="*/ 24 h 50"/>
                  <a:gd name="T42" fmla="*/ 50 w 50"/>
                  <a:gd name="T43"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0">
                    <a:moveTo>
                      <a:pt x="50" y="24"/>
                    </a:moveTo>
                    <a:lnTo>
                      <a:pt x="50" y="24"/>
                    </a:lnTo>
                    <a:lnTo>
                      <a:pt x="48" y="34"/>
                    </a:lnTo>
                    <a:lnTo>
                      <a:pt x="42" y="42"/>
                    </a:lnTo>
                    <a:lnTo>
                      <a:pt x="34" y="48"/>
                    </a:lnTo>
                    <a:lnTo>
                      <a:pt x="24" y="50"/>
                    </a:lnTo>
                    <a:lnTo>
                      <a:pt x="24" y="50"/>
                    </a:lnTo>
                    <a:lnTo>
                      <a:pt x="16" y="48"/>
                    </a:lnTo>
                    <a:lnTo>
                      <a:pt x="8" y="42"/>
                    </a:lnTo>
                    <a:lnTo>
                      <a:pt x="2" y="34"/>
                    </a:lnTo>
                    <a:lnTo>
                      <a:pt x="0" y="24"/>
                    </a:lnTo>
                    <a:lnTo>
                      <a:pt x="0" y="24"/>
                    </a:lnTo>
                    <a:lnTo>
                      <a:pt x="2" y="14"/>
                    </a:lnTo>
                    <a:lnTo>
                      <a:pt x="8" y="8"/>
                    </a:lnTo>
                    <a:lnTo>
                      <a:pt x="16" y="2"/>
                    </a:lnTo>
                    <a:lnTo>
                      <a:pt x="24" y="0"/>
                    </a:lnTo>
                    <a:lnTo>
                      <a:pt x="24" y="0"/>
                    </a:lnTo>
                    <a:lnTo>
                      <a:pt x="34" y="2"/>
                    </a:lnTo>
                    <a:lnTo>
                      <a:pt x="42" y="8"/>
                    </a:lnTo>
                    <a:lnTo>
                      <a:pt x="48" y="14"/>
                    </a:lnTo>
                    <a:lnTo>
                      <a:pt x="50" y="24"/>
                    </a:lnTo>
                    <a:lnTo>
                      <a:pt x="50" y="2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32" name="Freeform 128">
                <a:extLst>
                  <a:ext uri="{FF2B5EF4-FFF2-40B4-BE49-F238E27FC236}">
                    <a16:creationId xmlns:a16="http://schemas.microsoft.com/office/drawing/2014/main" id="{7FDF4409-5E3A-925E-F3EA-7ABC1D046D7B}"/>
                  </a:ext>
                </a:extLst>
              </p:cNvPr>
              <p:cNvSpPr>
                <a:spLocks/>
              </p:cNvSpPr>
              <p:nvPr/>
            </p:nvSpPr>
            <p:spPr bwMode="auto">
              <a:xfrm>
                <a:off x="4191741" y="2944378"/>
                <a:ext cx="108000" cy="108000"/>
              </a:xfrm>
              <a:custGeom>
                <a:avLst/>
                <a:gdLst>
                  <a:gd name="T0" fmla="*/ 50 w 50"/>
                  <a:gd name="T1" fmla="*/ 24 h 50"/>
                  <a:gd name="T2" fmla="*/ 50 w 50"/>
                  <a:gd name="T3" fmla="*/ 24 h 50"/>
                  <a:gd name="T4" fmla="*/ 48 w 50"/>
                  <a:gd name="T5" fmla="*/ 34 h 50"/>
                  <a:gd name="T6" fmla="*/ 42 w 50"/>
                  <a:gd name="T7" fmla="*/ 42 h 50"/>
                  <a:gd name="T8" fmla="*/ 34 w 50"/>
                  <a:gd name="T9" fmla="*/ 48 h 50"/>
                  <a:gd name="T10" fmla="*/ 24 w 50"/>
                  <a:gd name="T11" fmla="*/ 50 h 50"/>
                  <a:gd name="T12" fmla="*/ 24 w 50"/>
                  <a:gd name="T13" fmla="*/ 50 h 50"/>
                  <a:gd name="T14" fmla="*/ 16 w 50"/>
                  <a:gd name="T15" fmla="*/ 48 h 50"/>
                  <a:gd name="T16" fmla="*/ 8 w 50"/>
                  <a:gd name="T17" fmla="*/ 42 h 50"/>
                  <a:gd name="T18" fmla="*/ 2 w 50"/>
                  <a:gd name="T19" fmla="*/ 34 h 50"/>
                  <a:gd name="T20" fmla="*/ 0 w 50"/>
                  <a:gd name="T21" fmla="*/ 24 h 50"/>
                  <a:gd name="T22" fmla="*/ 0 w 50"/>
                  <a:gd name="T23" fmla="*/ 24 h 50"/>
                  <a:gd name="T24" fmla="*/ 2 w 50"/>
                  <a:gd name="T25" fmla="*/ 14 h 50"/>
                  <a:gd name="T26" fmla="*/ 8 w 50"/>
                  <a:gd name="T27" fmla="*/ 8 h 50"/>
                  <a:gd name="T28" fmla="*/ 16 w 50"/>
                  <a:gd name="T29" fmla="*/ 2 h 50"/>
                  <a:gd name="T30" fmla="*/ 24 w 50"/>
                  <a:gd name="T31" fmla="*/ 0 h 50"/>
                  <a:gd name="T32" fmla="*/ 24 w 50"/>
                  <a:gd name="T33" fmla="*/ 0 h 50"/>
                  <a:gd name="T34" fmla="*/ 34 w 50"/>
                  <a:gd name="T35" fmla="*/ 2 h 50"/>
                  <a:gd name="T36" fmla="*/ 42 w 50"/>
                  <a:gd name="T37" fmla="*/ 8 h 50"/>
                  <a:gd name="T38" fmla="*/ 48 w 50"/>
                  <a:gd name="T39" fmla="*/ 14 h 50"/>
                  <a:gd name="T40" fmla="*/ 50 w 50"/>
                  <a:gd name="T41" fmla="*/ 24 h 50"/>
                  <a:gd name="T42" fmla="*/ 50 w 50"/>
                  <a:gd name="T43"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0">
                    <a:moveTo>
                      <a:pt x="50" y="24"/>
                    </a:moveTo>
                    <a:lnTo>
                      <a:pt x="50" y="24"/>
                    </a:lnTo>
                    <a:lnTo>
                      <a:pt x="48" y="34"/>
                    </a:lnTo>
                    <a:lnTo>
                      <a:pt x="42" y="42"/>
                    </a:lnTo>
                    <a:lnTo>
                      <a:pt x="34" y="48"/>
                    </a:lnTo>
                    <a:lnTo>
                      <a:pt x="24" y="50"/>
                    </a:lnTo>
                    <a:lnTo>
                      <a:pt x="24" y="50"/>
                    </a:lnTo>
                    <a:lnTo>
                      <a:pt x="16" y="48"/>
                    </a:lnTo>
                    <a:lnTo>
                      <a:pt x="8" y="42"/>
                    </a:lnTo>
                    <a:lnTo>
                      <a:pt x="2" y="34"/>
                    </a:lnTo>
                    <a:lnTo>
                      <a:pt x="0" y="24"/>
                    </a:lnTo>
                    <a:lnTo>
                      <a:pt x="0" y="24"/>
                    </a:lnTo>
                    <a:lnTo>
                      <a:pt x="2" y="14"/>
                    </a:lnTo>
                    <a:lnTo>
                      <a:pt x="8" y="8"/>
                    </a:lnTo>
                    <a:lnTo>
                      <a:pt x="16" y="2"/>
                    </a:lnTo>
                    <a:lnTo>
                      <a:pt x="24" y="0"/>
                    </a:lnTo>
                    <a:lnTo>
                      <a:pt x="24" y="0"/>
                    </a:lnTo>
                    <a:lnTo>
                      <a:pt x="34" y="2"/>
                    </a:lnTo>
                    <a:lnTo>
                      <a:pt x="42" y="8"/>
                    </a:lnTo>
                    <a:lnTo>
                      <a:pt x="48" y="14"/>
                    </a:lnTo>
                    <a:lnTo>
                      <a:pt x="50" y="24"/>
                    </a:lnTo>
                    <a:lnTo>
                      <a:pt x="50" y="2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33" name="Freeform 128">
                <a:extLst>
                  <a:ext uri="{FF2B5EF4-FFF2-40B4-BE49-F238E27FC236}">
                    <a16:creationId xmlns:a16="http://schemas.microsoft.com/office/drawing/2014/main" id="{28DF1038-35B4-64E2-67FC-B673C401DAB9}"/>
                  </a:ext>
                </a:extLst>
              </p:cNvPr>
              <p:cNvSpPr>
                <a:spLocks/>
              </p:cNvSpPr>
              <p:nvPr/>
            </p:nvSpPr>
            <p:spPr bwMode="auto">
              <a:xfrm>
                <a:off x="3903095" y="3216654"/>
                <a:ext cx="108000" cy="108000"/>
              </a:xfrm>
              <a:custGeom>
                <a:avLst/>
                <a:gdLst>
                  <a:gd name="T0" fmla="*/ 50 w 50"/>
                  <a:gd name="T1" fmla="*/ 24 h 50"/>
                  <a:gd name="T2" fmla="*/ 50 w 50"/>
                  <a:gd name="T3" fmla="*/ 24 h 50"/>
                  <a:gd name="T4" fmla="*/ 48 w 50"/>
                  <a:gd name="T5" fmla="*/ 34 h 50"/>
                  <a:gd name="T6" fmla="*/ 42 w 50"/>
                  <a:gd name="T7" fmla="*/ 42 h 50"/>
                  <a:gd name="T8" fmla="*/ 34 w 50"/>
                  <a:gd name="T9" fmla="*/ 48 h 50"/>
                  <a:gd name="T10" fmla="*/ 24 w 50"/>
                  <a:gd name="T11" fmla="*/ 50 h 50"/>
                  <a:gd name="T12" fmla="*/ 24 w 50"/>
                  <a:gd name="T13" fmla="*/ 50 h 50"/>
                  <a:gd name="T14" fmla="*/ 16 w 50"/>
                  <a:gd name="T15" fmla="*/ 48 h 50"/>
                  <a:gd name="T16" fmla="*/ 8 w 50"/>
                  <a:gd name="T17" fmla="*/ 42 h 50"/>
                  <a:gd name="T18" fmla="*/ 2 w 50"/>
                  <a:gd name="T19" fmla="*/ 34 h 50"/>
                  <a:gd name="T20" fmla="*/ 0 w 50"/>
                  <a:gd name="T21" fmla="*/ 24 h 50"/>
                  <a:gd name="T22" fmla="*/ 0 w 50"/>
                  <a:gd name="T23" fmla="*/ 24 h 50"/>
                  <a:gd name="T24" fmla="*/ 2 w 50"/>
                  <a:gd name="T25" fmla="*/ 14 h 50"/>
                  <a:gd name="T26" fmla="*/ 8 w 50"/>
                  <a:gd name="T27" fmla="*/ 8 h 50"/>
                  <a:gd name="T28" fmla="*/ 16 w 50"/>
                  <a:gd name="T29" fmla="*/ 2 h 50"/>
                  <a:gd name="T30" fmla="*/ 24 w 50"/>
                  <a:gd name="T31" fmla="*/ 0 h 50"/>
                  <a:gd name="T32" fmla="*/ 24 w 50"/>
                  <a:gd name="T33" fmla="*/ 0 h 50"/>
                  <a:gd name="T34" fmla="*/ 34 w 50"/>
                  <a:gd name="T35" fmla="*/ 2 h 50"/>
                  <a:gd name="T36" fmla="*/ 42 w 50"/>
                  <a:gd name="T37" fmla="*/ 8 h 50"/>
                  <a:gd name="T38" fmla="*/ 48 w 50"/>
                  <a:gd name="T39" fmla="*/ 14 h 50"/>
                  <a:gd name="T40" fmla="*/ 50 w 50"/>
                  <a:gd name="T41" fmla="*/ 24 h 50"/>
                  <a:gd name="T42" fmla="*/ 50 w 50"/>
                  <a:gd name="T43"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0">
                    <a:moveTo>
                      <a:pt x="50" y="24"/>
                    </a:moveTo>
                    <a:lnTo>
                      <a:pt x="50" y="24"/>
                    </a:lnTo>
                    <a:lnTo>
                      <a:pt x="48" y="34"/>
                    </a:lnTo>
                    <a:lnTo>
                      <a:pt x="42" y="42"/>
                    </a:lnTo>
                    <a:lnTo>
                      <a:pt x="34" y="48"/>
                    </a:lnTo>
                    <a:lnTo>
                      <a:pt x="24" y="50"/>
                    </a:lnTo>
                    <a:lnTo>
                      <a:pt x="24" y="50"/>
                    </a:lnTo>
                    <a:lnTo>
                      <a:pt x="16" y="48"/>
                    </a:lnTo>
                    <a:lnTo>
                      <a:pt x="8" y="42"/>
                    </a:lnTo>
                    <a:lnTo>
                      <a:pt x="2" y="34"/>
                    </a:lnTo>
                    <a:lnTo>
                      <a:pt x="0" y="24"/>
                    </a:lnTo>
                    <a:lnTo>
                      <a:pt x="0" y="24"/>
                    </a:lnTo>
                    <a:lnTo>
                      <a:pt x="2" y="14"/>
                    </a:lnTo>
                    <a:lnTo>
                      <a:pt x="8" y="8"/>
                    </a:lnTo>
                    <a:lnTo>
                      <a:pt x="16" y="2"/>
                    </a:lnTo>
                    <a:lnTo>
                      <a:pt x="24" y="0"/>
                    </a:lnTo>
                    <a:lnTo>
                      <a:pt x="24" y="0"/>
                    </a:lnTo>
                    <a:lnTo>
                      <a:pt x="34" y="2"/>
                    </a:lnTo>
                    <a:lnTo>
                      <a:pt x="42" y="8"/>
                    </a:lnTo>
                    <a:lnTo>
                      <a:pt x="48" y="14"/>
                    </a:lnTo>
                    <a:lnTo>
                      <a:pt x="50" y="24"/>
                    </a:lnTo>
                    <a:lnTo>
                      <a:pt x="50" y="2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38" name="Freeform 128">
                <a:extLst>
                  <a:ext uri="{FF2B5EF4-FFF2-40B4-BE49-F238E27FC236}">
                    <a16:creationId xmlns:a16="http://schemas.microsoft.com/office/drawing/2014/main" id="{C842BFE8-92B5-CA9B-0E19-9E3D3B0E86F8}"/>
                  </a:ext>
                </a:extLst>
              </p:cNvPr>
              <p:cNvSpPr>
                <a:spLocks/>
              </p:cNvSpPr>
              <p:nvPr/>
            </p:nvSpPr>
            <p:spPr bwMode="auto">
              <a:xfrm>
                <a:off x="3062694" y="4741202"/>
                <a:ext cx="108000" cy="108000"/>
              </a:xfrm>
              <a:custGeom>
                <a:avLst/>
                <a:gdLst>
                  <a:gd name="T0" fmla="*/ 50 w 50"/>
                  <a:gd name="T1" fmla="*/ 24 h 50"/>
                  <a:gd name="T2" fmla="*/ 50 w 50"/>
                  <a:gd name="T3" fmla="*/ 24 h 50"/>
                  <a:gd name="T4" fmla="*/ 48 w 50"/>
                  <a:gd name="T5" fmla="*/ 34 h 50"/>
                  <a:gd name="T6" fmla="*/ 42 w 50"/>
                  <a:gd name="T7" fmla="*/ 42 h 50"/>
                  <a:gd name="T8" fmla="*/ 34 w 50"/>
                  <a:gd name="T9" fmla="*/ 48 h 50"/>
                  <a:gd name="T10" fmla="*/ 24 w 50"/>
                  <a:gd name="T11" fmla="*/ 50 h 50"/>
                  <a:gd name="T12" fmla="*/ 24 w 50"/>
                  <a:gd name="T13" fmla="*/ 50 h 50"/>
                  <a:gd name="T14" fmla="*/ 16 w 50"/>
                  <a:gd name="T15" fmla="*/ 48 h 50"/>
                  <a:gd name="T16" fmla="*/ 8 w 50"/>
                  <a:gd name="T17" fmla="*/ 42 h 50"/>
                  <a:gd name="T18" fmla="*/ 2 w 50"/>
                  <a:gd name="T19" fmla="*/ 34 h 50"/>
                  <a:gd name="T20" fmla="*/ 0 w 50"/>
                  <a:gd name="T21" fmla="*/ 24 h 50"/>
                  <a:gd name="T22" fmla="*/ 0 w 50"/>
                  <a:gd name="T23" fmla="*/ 24 h 50"/>
                  <a:gd name="T24" fmla="*/ 2 w 50"/>
                  <a:gd name="T25" fmla="*/ 14 h 50"/>
                  <a:gd name="T26" fmla="*/ 8 w 50"/>
                  <a:gd name="T27" fmla="*/ 8 h 50"/>
                  <a:gd name="T28" fmla="*/ 16 w 50"/>
                  <a:gd name="T29" fmla="*/ 2 h 50"/>
                  <a:gd name="T30" fmla="*/ 24 w 50"/>
                  <a:gd name="T31" fmla="*/ 0 h 50"/>
                  <a:gd name="T32" fmla="*/ 24 w 50"/>
                  <a:gd name="T33" fmla="*/ 0 h 50"/>
                  <a:gd name="T34" fmla="*/ 34 w 50"/>
                  <a:gd name="T35" fmla="*/ 2 h 50"/>
                  <a:gd name="T36" fmla="*/ 42 w 50"/>
                  <a:gd name="T37" fmla="*/ 8 h 50"/>
                  <a:gd name="T38" fmla="*/ 48 w 50"/>
                  <a:gd name="T39" fmla="*/ 14 h 50"/>
                  <a:gd name="T40" fmla="*/ 50 w 50"/>
                  <a:gd name="T41" fmla="*/ 24 h 50"/>
                  <a:gd name="T42" fmla="*/ 50 w 50"/>
                  <a:gd name="T43"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0">
                    <a:moveTo>
                      <a:pt x="50" y="24"/>
                    </a:moveTo>
                    <a:lnTo>
                      <a:pt x="50" y="24"/>
                    </a:lnTo>
                    <a:lnTo>
                      <a:pt x="48" y="34"/>
                    </a:lnTo>
                    <a:lnTo>
                      <a:pt x="42" y="42"/>
                    </a:lnTo>
                    <a:lnTo>
                      <a:pt x="34" y="48"/>
                    </a:lnTo>
                    <a:lnTo>
                      <a:pt x="24" y="50"/>
                    </a:lnTo>
                    <a:lnTo>
                      <a:pt x="24" y="50"/>
                    </a:lnTo>
                    <a:lnTo>
                      <a:pt x="16" y="48"/>
                    </a:lnTo>
                    <a:lnTo>
                      <a:pt x="8" y="42"/>
                    </a:lnTo>
                    <a:lnTo>
                      <a:pt x="2" y="34"/>
                    </a:lnTo>
                    <a:lnTo>
                      <a:pt x="0" y="24"/>
                    </a:lnTo>
                    <a:lnTo>
                      <a:pt x="0" y="24"/>
                    </a:lnTo>
                    <a:lnTo>
                      <a:pt x="2" y="14"/>
                    </a:lnTo>
                    <a:lnTo>
                      <a:pt x="8" y="8"/>
                    </a:lnTo>
                    <a:lnTo>
                      <a:pt x="16" y="2"/>
                    </a:lnTo>
                    <a:lnTo>
                      <a:pt x="24" y="0"/>
                    </a:lnTo>
                    <a:lnTo>
                      <a:pt x="24" y="0"/>
                    </a:lnTo>
                    <a:lnTo>
                      <a:pt x="34" y="2"/>
                    </a:lnTo>
                    <a:lnTo>
                      <a:pt x="42" y="8"/>
                    </a:lnTo>
                    <a:lnTo>
                      <a:pt x="48" y="14"/>
                    </a:lnTo>
                    <a:lnTo>
                      <a:pt x="50" y="24"/>
                    </a:lnTo>
                    <a:lnTo>
                      <a:pt x="50" y="2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40" name="Freeform 128">
                <a:extLst>
                  <a:ext uri="{FF2B5EF4-FFF2-40B4-BE49-F238E27FC236}">
                    <a16:creationId xmlns:a16="http://schemas.microsoft.com/office/drawing/2014/main" id="{12F62B39-FBA2-DC7B-D4D1-17AD669D6D8D}"/>
                  </a:ext>
                </a:extLst>
              </p:cNvPr>
              <p:cNvSpPr>
                <a:spLocks/>
              </p:cNvSpPr>
              <p:nvPr/>
            </p:nvSpPr>
            <p:spPr bwMode="auto">
              <a:xfrm>
                <a:off x="3337140" y="4765048"/>
                <a:ext cx="108000" cy="108000"/>
              </a:xfrm>
              <a:custGeom>
                <a:avLst/>
                <a:gdLst>
                  <a:gd name="T0" fmla="*/ 50 w 50"/>
                  <a:gd name="T1" fmla="*/ 24 h 50"/>
                  <a:gd name="T2" fmla="*/ 50 w 50"/>
                  <a:gd name="T3" fmla="*/ 24 h 50"/>
                  <a:gd name="T4" fmla="*/ 48 w 50"/>
                  <a:gd name="T5" fmla="*/ 34 h 50"/>
                  <a:gd name="T6" fmla="*/ 42 w 50"/>
                  <a:gd name="T7" fmla="*/ 42 h 50"/>
                  <a:gd name="T8" fmla="*/ 34 w 50"/>
                  <a:gd name="T9" fmla="*/ 48 h 50"/>
                  <a:gd name="T10" fmla="*/ 24 w 50"/>
                  <a:gd name="T11" fmla="*/ 50 h 50"/>
                  <a:gd name="T12" fmla="*/ 24 w 50"/>
                  <a:gd name="T13" fmla="*/ 50 h 50"/>
                  <a:gd name="T14" fmla="*/ 16 w 50"/>
                  <a:gd name="T15" fmla="*/ 48 h 50"/>
                  <a:gd name="T16" fmla="*/ 8 w 50"/>
                  <a:gd name="T17" fmla="*/ 42 h 50"/>
                  <a:gd name="T18" fmla="*/ 2 w 50"/>
                  <a:gd name="T19" fmla="*/ 34 h 50"/>
                  <a:gd name="T20" fmla="*/ 0 w 50"/>
                  <a:gd name="T21" fmla="*/ 24 h 50"/>
                  <a:gd name="T22" fmla="*/ 0 w 50"/>
                  <a:gd name="T23" fmla="*/ 24 h 50"/>
                  <a:gd name="T24" fmla="*/ 2 w 50"/>
                  <a:gd name="T25" fmla="*/ 14 h 50"/>
                  <a:gd name="T26" fmla="*/ 8 w 50"/>
                  <a:gd name="T27" fmla="*/ 8 h 50"/>
                  <a:gd name="T28" fmla="*/ 16 w 50"/>
                  <a:gd name="T29" fmla="*/ 2 h 50"/>
                  <a:gd name="T30" fmla="*/ 24 w 50"/>
                  <a:gd name="T31" fmla="*/ 0 h 50"/>
                  <a:gd name="T32" fmla="*/ 24 w 50"/>
                  <a:gd name="T33" fmla="*/ 0 h 50"/>
                  <a:gd name="T34" fmla="*/ 34 w 50"/>
                  <a:gd name="T35" fmla="*/ 2 h 50"/>
                  <a:gd name="T36" fmla="*/ 42 w 50"/>
                  <a:gd name="T37" fmla="*/ 8 h 50"/>
                  <a:gd name="T38" fmla="*/ 48 w 50"/>
                  <a:gd name="T39" fmla="*/ 14 h 50"/>
                  <a:gd name="T40" fmla="*/ 50 w 50"/>
                  <a:gd name="T41" fmla="*/ 24 h 50"/>
                  <a:gd name="T42" fmla="*/ 50 w 50"/>
                  <a:gd name="T43"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0">
                    <a:moveTo>
                      <a:pt x="50" y="24"/>
                    </a:moveTo>
                    <a:lnTo>
                      <a:pt x="50" y="24"/>
                    </a:lnTo>
                    <a:lnTo>
                      <a:pt x="48" y="34"/>
                    </a:lnTo>
                    <a:lnTo>
                      <a:pt x="42" y="42"/>
                    </a:lnTo>
                    <a:lnTo>
                      <a:pt x="34" y="48"/>
                    </a:lnTo>
                    <a:lnTo>
                      <a:pt x="24" y="50"/>
                    </a:lnTo>
                    <a:lnTo>
                      <a:pt x="24" y="50"/>
                    </a:lnTo>
                    <a:lnTo>
                      <a:pt x="16" y="48"/>
                    </a:lnTo>
                    <a:lnTo>
                      <a:pt x="8" y="42"/>
                    </a:lnTo>
                    <a:lnTo>
                      <a:pt x="2" y="34"/>
                    </a:lnTo>
                    <a:lnTo>
                      <a:pt x="0" y="24"/>
                    </a:lnTo>
                    <a:lnTo>
                      <a:pt x="0" y="24"/>
                    </a:lnTo>
                    <a:lnTo>
                      <a:pt x="2" y="14"/>
                    </a:lnTo>
                    <a:lnTo>
                      <a:pt x="8" y="8"/>
                    </a:lnTo>
                    <a:lnTo>
                      <a:pt x="16" y="2"/>
                    </a:lnTo>
                    <a:lnTo>
                      <a:pt x="24" y="0"/>
                    </a:lnTo>
                    <a:lnTo>
                      <a:pt x="24" y="0"/>
                    </a:lnTo>
                    <a:lnTo>
                      <a:pt x="34" y="2"/>
                    </a:lnTo>
                    <a:lnTo>
                      <a:pt x="42" y="8"/>
                    </a:lnTo>
                    <a:lnTo>
                      <a:pt x="48" y="14"/>
                    </a:lnTo>
                    <a:lnTo>
                      <a:pt x="50" y="24"/>
                    </a:lnTo>
                    <a:lnTo>
                      <a:pt x="50" y="2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42" name="Freeform 128">
                <a:extLst>
                  <a:ext uri="{FF2B5EF4-FFF2-40B4-BE49-F238E27FC236}">
                    <a16:creationId xmlns:a16="http://schemas.microsoft.com/office/drawing/2014/main" id="{16EA6412-0981-8036-FD06-1F362ACDC81F}"/>
                  </a:ext>
                </a:extLst>
              </p:cNvPr>
              <p:cNvSpPr>
                <a:spLocks/>
              </p:cNvSpPr>
              <p:nvPr/>
            </p:nvSpPr>
            <p:spPr bwMode="auto">
              <a:xfrm>
                <a:off x="1955790" y="4722150"/>
                <a:ext cx="108000" cy="108000"/>
              </a:xfrm>
              <a:custGeom>
                <a:avLst/>
                <a:gdLst>
                  <a:gd name="T0" fmla="*/ 50 w 50"/>
                  <a:gd name="T1" fmla="*/ 24 h 50"/>
                  <a:gd name="T2" fmla="*/ 50 w 50"/>
                  <a:gd name="T3" fmla="*/ 24 h 50"/>
                  <a:gd name="T4" fmla="*/ 48 w 50"/>
                  <a:gd name="T5" fmla="*/ 34 h 50"/>
                  <a:gd name="T6" fmla="*/ 42 w 50"/>
                  <a:gd name="T7" fmla="*/ 42 h 50"/>
                  <a:gd name="T8" fmla="*/ 34 w 50"/>
                  <a:gd name="T9" fmla="*/ 48 h 50"/>
                  <a:gd name="T10" fmla="*/ 24 w 50"/>
                  <a:gd name="T11" fmla="*/ 50 h 50"/>
                  <a:gd name="T12" fmla="*/ 24 w 50"/>
                  <a:gd name="T13" fmla="*/ 50 h 50"/>
                  <a:gd name="T14" fmla="*/ 16 w 50"/>
                  <a:gd name="T15" fmla="*/ 48 h 50"/>
                  <a:gd name="T16" fmla="*/ 8 w 50"/>
                  <a:gd name="T17" fmla="*/ 42 h 50"/>
                  <a:gd name="T18" fmla="*/ 2 w 50"/>
                  <a:gd name="T19" fmla="*/ 34 h 50"/>
                  <a:gd name="T20" fmla="*/ 0 w 50"/>
                  <a:gd name="T21" fmla="*/ 24 h 50"/>
                  <a:gd name="T22" fmla="*/ 0 w 50"/>
                  <a:gd name="T23" fmla="*/ 24 h 50"/>
                  <a:gd name="T24" fmla="*/ 2 w 50"/>
                  <a:gd name="T25" fmla="*/ 14 h 50"/>
                  <a:gd name="T26" fmla="*/ 8 w 50"/>
                  <a:gd name="T27" fmla="*/ 8 h 50"/>
                  <a:gd name="T28" fmla="*/ 16 w 50"/>
                  <a:gd name="T29" fmla="*/ 2 h 50"/>
                  <a:gd name="T30" fmla="*/ 24 w 50"/>
                  <a:gd name="T31" fmla="*/ 0 h 50"/>
                  <a:gd name="T32" fmla="*/ 24 w 50"/>
                  <a:gd name="T33" fmla="*/ 0 h 50"/>
                  <a:gd name="T34" fmla="*/ 34 w 50"/>
                  <a:gd name="T35" fmla="*/ 2 h 50"/>
                  <a:gd name="T36" fmla="*/ 42 w 50"/>
                  <a:gd name="T37" fmla="*/ 8 h 50"/>
                  <a:gd name="T38" fmla="*/ 48 w 50"/>
                  <a:gd name="T39" fmla="*/ 14 h 50"/>
                  <a:gd name="T40" fmla="*/ 50 w 50"/>
                  <a:gd name="T41" fmla="*/ 24 h 50"/>
                  <a:gd name="T42" fmla="*/ 50 w 50"/>
                  <a:gd name="T43"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0">
                    <a:moveTo>
                      <a:pt x="50" y="24"/>
                    </a:moveTo>
                    <a:lnTo>
                      <a:pt x="50" y="24"/>
                    </a:lnTo>
                    <a:lnTo>
                      <a:pt x="48" y="34"/>
                    </a:lnTo>
                    <a:lnTo>
                      <a:pt x="42" y="42"/>
                    </a:lnTo>
                    <a:lnTo>
                      <a:pt x="34" y="48"/>
                    </a:lnTo>
                    <a:lnTo>
                      <a:pt x="24" y="50"/>
                    </a:lnTo>
                    <a:lnTo>
                      <a:pt x="24" y="50"/>
                    </a:lnTo>
                    <a:lnTo>
                      <a:pt x="16" y="48"/>
                    </a:lnTo>
                    <a:lnTo>
                      <a:pt x="8" y="42"/>
                    </a:lnTo>
                    <a:lnTo>
                      <a:pt x="2" y="34"/>
                    </a:lnTo>
                    <a:lnTo>
                      <a:pt x="0" y="24"/>
                    </a:lnTo>
                    <a:lnTo>
                      <a:pt x="0" y="24"/>
                    </a:lnTo>
                    <a:lnTo>
                      <a:pt x="2" y="14"/>
                    </a:lnTo>
                    <a:lnTo>
                      <a:pt x="8" y="8"/>
                    </a:lnTo>
                    <a:lnTo>
                      <a:pt x="16" y="2"/>
                    </a:lnTo>
                    <a:lnTo>
                      <a:pt x="24" y="0"/>
                    </a:lnTo>
                    <a:lnTo>
                      <a:pt x="24" y="0"/>
                    </a:lnTo>
                    <a:lnTo>
                      <a:pt x="34" y="2"/>
                    </a:lnTo>
                    <a:lnTo>
                      <a:pt x="42" y="8"/>
                    </a:lnTo>
                    <a:lnTo>
                      <a:pt x="48" y="14"/>
                    </a:lnTo>
                    <a:lnTo>
                      <a:pt x="50" y="24"/>
                    </a:lnTo>
                    <a:lnTo>
                      <a:pt x="50" y="2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43" name="Freeform 128">
                <a:extLst>
                  <a:ext uri="{FF2B5EF4-FFF2-40B4-BE49-F238E27FC236}">
                    <a16:creationId xmlns:a16="http://schemas.microsoft.com/office/drawing/2014/main" id="{D66BEB3E-5221-87E3-B495-6241465278D7}"/>
                  </a:ext>
                </a:extLst>
              </p:cNvPr>
              <p:cNvSpPr>
                <a:spLocks/>
              </p:cNvSpPr>
              <p:nvPr/>
            </p:nvSpPr>
            <p:spPr bwMode="auto">
              <a:xfrm>
                <a:off x="2216275" y="4782241"/>
                <a:ext cx="108000" cy="108000"/>
              </a:xfrm>
              <a:custGeom>
                <a:avLst/>
                <a:gdLst>
                  <a:gd name="T0" fmla="*/ 50 w 50"/>
                  <a:gd name="T1" fmla="*/ 24 h 50"/>
                  <a:gd name="T2" fmla="*/ 50 w 50"/>
                  <a:gd name="T3" fmla="*/ 24 h 50"/>
                  <a:gd name="T4" fmla="*/ 48 w 50"/>
                  <a:gd name="T5" fmla="*/ 34 h 50"/>
                  <a:gd name="T6" fmla="*/ 42 w 50"/>
                  <a:gd name="T7" fmla="*/ 42 h 50"/>
                  <a:gd name="T8" fmla="*/ 34 w 50"/>
                  <a:gd name="T9" fmla="*/ 48 h 50"/>
                  <a:gd name="T10" fmla="*/ 24 w 50"/>
                  <a:gd name="T11" fmla="*/ 50 h 50"/>
                  <a:gd name="T12" fmla="*/ 24 w 50"/>
                  <a:gd name="T13" fmla="*/ 50 h 50"/>
                  <a:gd name="T14" fmla="*/ 16 w 50"/>
                  <a:gd name="T15" fmla="*/ 48 h 50"/>
                  <a:gd name="T16" fmla="*/ 8 w 50"/>
                  <a:gd name="T17" fmla="*/ 42 h 50"/>
                  <a:gd name="T18" fmla="*/ 2 w 50"/>
                  <a:gd name="T19" fmla="*/ 34 h 50"/>
                  <a:gd name="T20" fmla="*/ 0 w 50"/>
                  <a:gd name="T21" fmla="*/ 24 h 50"/>
                  <a:gd name="T22" fmla="*/ 0 w 50"/>
                  <a:gd name="T23" fmla="*/ 24 h 50"/>
                  <a:gd name="T24" fmla="*/ 2 w 50"/>
                  <a:gd name="T25" fmla="*/ 14 h 50"/>
                  <a:gd name="T26" fmla="*/ 8 w 50"/>
                  <a:gd name="T27" fmla="*/ 8 h 50"/>
                  <a:gd name="T28" fmla="*/ 16 w 50"/>
                  <a:gd name="T29" fmla="*/ 2 h 50"/>
                  <a:gd name="T30" fmla="*/ 24 w 50"/>
                  <a:gd name="T31" fmla="*/ 0 h 50"/>
                  <a:gd name="T32" fmla="*/ 24 w 50"/>
                  <a:gd name="T33" fmla="*/ 0 h 50"/>
                  <a:gd name="T34" fmla="*/ 34 w 50"/>
                  <a:gd name="T35" fmla="*/ 2 h 50"/>
                  <a:gd name="T36" fmla="*/ 42 w 50"/>
                  <a:gd name="T37" fmla="*/ 8 h 50"/>
                  <a:gd name="T38" fmla="*/ 48 w 50"/>
                  <a:gd name="T39" fmla="*/ 14 h 50"/>
                  <a:gd name="T40" fmla="*/ 50 w 50"/>
                  <a:gd name="T41" fmla="*/ 24 h 50"/>
                  <a:gd name="T42" fmla="*/ 50 w 50"/>
                  <a:gd name="T43"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0">
                    <a:moveTo>
                      <a:pt x="50" y="24"/>
                    </a:moveTo>
                    <a:lnTo>
                      <a:pt x="50" y="24"/>
                    </a:lnTo>
                    <a:lnTo>
                      <a:pt x="48" y="34"/>
                    </a:lnTo>
                    <a:lnTo>
                      <a:pt x="42" y="42"/>
                    </a:lnTo>
                    <a:lnTo>
                      <a:pt x="34" y="48"/>
                    </a:lnTo>
                    <a:lnTo>
                      <a:pt x="24" y="50"/>
                    </a:lnTo>
                    <a:lnTo>
                      <a:pt x="24" y="50"/>
                    </a:lnTo>
                    <a:lnTo>
                      <a:pt x="16" y="48"/>
                    </a:lnTo>
                    <a:lnTo>
                      <a:pt x="8" y="42"/>
                    </a:lnTo>
                    <a:lnTo>
                      <a:pt x="2" y="34"/>
                    </a:lnTo>
                    <a:lnTo>
                      <a:pt x="0" y="24"/>
                    </a:lnTo>
                    <a:lnTo>
                      <a:pt x="0" y="24"/>
                    </a:lnTo>
                    <a:lnTo>
                      <a:pt x="2" y="14"/>
                    </a:lnTo>
                    <a:lnTo>
                      <a:pt x="8" y="8"/>
                    </a:lnTo>
                    <a:lnTo>
                      <a:pt x="16" y="2"/>
                    </a:lnTo>
                    <a:lnTo>
                      <a:pt x="24" y="0"/>
                    </a:lnTo>
                    <a:lnTo>
                      <a:pt x="24" y="0"/>
                    </a:lnTo>
                    <a:lnTo>
                      <a:pt x="34" y="2"/>
                    </a:lnTo>
                    <a:lnTo>
                      <a:pt x="42" y="8"/>
                    </a:lnTo>
                    <a:lnTo>
                      <a:pt x="48" y="14"/>
                    </a:lnTo>
                    <a:lnTo>
                      <a:pt x="50" y="24"/>
                    </a:lnTo>
                    <a:lnTo>
                      <a:pt x="50" y="2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44" name="Freeform 128">
                <a:extLst>
                  <a:ext uri="{FF2B5EF4-FFF2-40B4-BE49-F238E27FC236}">
                    <a16:creationId xmlns:a16="http://schemas.microsoft.com/office/drawing/2014/main" id="{63AE926B-7910-9665-C4C1-9E9178D44910}"/>
                  </a:ext>
                </a:extLst>
              </p:cNvPr>
              <p:cNvSpPr>
                <a:spLocks/>
              </p:cNvSpPr>
              <p:nvPr/>
            </p:nvSpPr>
            <p:spPr bwMode="auto">
              <a:xfrm>
                <a:off x="2496454" y="4742996"/>
                <a:ext cx="108000" cy="108000"/>
              </a:xfrm>
              <a:custGeom>
                <a:avLst/>
                <a:gdLst>
                  <a:gd name="T0" fmla="*/ 50 w 50"/>
                  <a:gd name="T1" fmla="*/ 24 h 50"/>
                  <a:gd name="T2" fmla="*/ 50 w 50"/>
                  <a:gd name="T3" fmla="*/ 24 h 50"/>
                  <a:gd name="T4" fmla="*/ 48 w 50"/>
                  <a:gd name="T5" fmla="*/ 34 h 50"/>
                  <a:gd name="T6" fmla="*/ 42 w 50"/>
                  <a:gd name="T7" fmla="*/ 42 h 50"/>
                  <a:gd name="T8" fmla="*/ 34 w 50"/>
                  <a:gd name="T9" fmla="*/ 48 h 50"/>
                  <a:gd name="T10" fmla="*/ 24 w 50"/>
                  <a:gd name="T11" fmla="*/ 50 h 50"/>
                  <a:gd name="T12" fmla="*/ 24 w 50"/>
                  <a:gd name="T13" fmla="*/ 50 h 50"/>
                  <a:gd name="T14" fmla="*/ 16 w 50"/>
                  <a:gd name="T15" fmla="*/ 48 h 50"/>
                  <a:gd name="T16" fmla="*/ 8 w 50"/>
                  <a:gd name="T17" fmla="*/ 42 h 50"/>
                  <a:gd name="T18" fmla="*/ 2 w 50"/>
                  <a:gd name="T19" fmla="*/ 34 h 50"/>
                  <a:gd name="T20" fmla="*/ 0 w 50"/>
                  <a:gd name="T21" fmla="*/ 24 h 50"/>
                  <a:gd name="T22" fmla="*/ 0 w 50"/>
                  <a:gd name="T23" fmla="*/ 24 h 50"/>
                  <a:gd name="T24" fmla="*/ 2 w 50"/>
                  <a:gd name="T25" fmla="*/ 14 h 50"/>
                  <a:gd name="T26" fmla="*/ 8 w 50"/>
                  <a:gd name="T27" fmla="*/ 8 h 50"/>
                  <a:gd name="T28" fmla="*/ 16 w 50"/>
                  <a:gd name="T29" fmla="*/ 2 h 50"/>
                  <a:gd name="T30" fmla="*/ 24 w 50"/>
                  <a:gd name="T31" fmla="*/ 0 h 50"/>
                  <a:gd name="T32" fmla="*/ 24 w 50"/>
                  <a:gd name="T33" fmla="*/ 0 h 50"/>
                  <a:gd name="T34" fmla="*/ 34 w 50"/>
                  <a:gd name="T35" fmla="*/ 2 h 50"/>
                  <a:gd name="T36" fmla="*/ 42 w 50"/>
                  <a:gd name="T37" fmla="*/ 8 h 50"/>
                  <a:gd name="T38" fmla="*/ 48 w 50"/>
                  <a:gd name="T39" fmla="*/ 14 h 50"/>
                  <a:gd name="T40" fmla="*/ 50 w 50"/>
                  <a:gd name="T41" fmla="*/ 24 h 50"/>
                  <a:gd name="T42" fmla="*/ 50 w 50"/>
                  <a:gd name="T43"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0">
                    <a:moveTo>
                      <a:pt x="50" y="24"/>
                    </a:moveTo>
                    <a:lnTo>
                      <a:pt x="50" y="24"/>
                    </a:lnTo>
                    <a:lnTo>
                      <a:pt x="48" y="34"/>
                    </a:lnTo>
                    <a:lnTo>
                      <a:pt x="42" y="42"/>
                    </a:lnTo>
                    <a:lnTo>
                      <a:pt x="34" y="48"/>
                    </a:lnTo>
                    <a:lnTo>
                      <a:pt x="24" y="50"/>
                    </a:lnTo>
                    <a:lnTo>
                      <a:pt x="24" y="50"/>
                    </a:lnTo>
                    <a:lnTo>
                      <a:pt x="16" y="48"/>
                    </a:lnTo>
                    <a:lnTo>
                      <a:pt x="8" y="42"/>
                    </a:lnTo>
                    <a:lnTo>
                      <a:pt x="2" y="34"/>
                    </a:lnTo>
                    <a:lnTo>
                      <a:pt x="0" y="24"/>
                    </a:lnTo>
                    <a:lnTo>
                      <a:pt x="0" y="24"/>
                    </a:lnTo>
                    <a:lnTo>
                      <a:pt x="2" y="14"/>
                    </a:lnTo>
                    <a:lnTo>
                      <a:pt x="8" y="8"/>
                    </a:lnTo>
                    <a:lnTo>
                      <a:pt x="16" y="2"/>
                    </a:lnTo>
                    <a:lnTo>
                      <a:pt x="24" y="0"/>
                    </a:lnTo>
                    <a:lnTo>
                      <a:pt x="24" y="0"/>
                    </a:lnTo>
                    <a:lnTo>
                      <a:pt x="34" y="2"/>
                    </a:lnTo>
                    <a:lnTo>
                      <a:pt x="42" y="8"/>
                    </a:lnTo>
                    <a:lnTo>
                      <a:pt x="48" y="14"/>
                    </a:lnTo>
                    <a:lnTo>
                      <a:pt x="50" y="24"/>
                    </a:lnTo>
                    <a:lnTo>
                      <a:pt x="50" y="2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45" name="Freeform 128">
                <a:extLst>
                  <a:ext uri="{FF2B5EF4-FFF2-40B4-BE49-F238E27FC236}">
                    <a16:creationId xmlns:a16="http://schemas.microsoft.com/office/drawing/2014/main" id="{1593AB53-5ED6-B971-9972-91BCA6FE2AAF}"/>
                  </a:ext>
                </a:extLst>
              </p:cNvPr>
              <p:cNvSpPr>
                <a:spLocks/>
              </p:cNvSpPr>
              <p:nvPr/>
            </p:nvSpPr>
            <p:spPr bwMode="auto">
              <a:xfrm>
                <a:off x="2781557" y="4797747"/>
                <a:ext cx="108000" cy="108000"/>
              </a:xfrm>
              <a:custGeom>
                <a:avLst/>
                <a:gdLst>
                  <a:gd name="T0" fmla="*/ 50 w 50"/>
                  <a:gd name="T1" fmla="*/ 24 h 50"/>
                  <a:gd name="T2" fmla="*/ 50 w 50"/>
                  <a:gd name="T3" fmla="*/ 24 h 50"/>
                  <a:gd name="T4" fmla="*/ 48 w 50"/>
                  <a:gd name="T5" fmla="*/ 34 h 50"/>
                  <a:gd name="T6" fmla="*/ 42 w 50"/>
                  <a:gd name="T7" fmla="*/ 42 h 50"/>
                  <a:gd name="T8" fmla="*/ 34 w 50"/>
                  <a:gd name="T9" fmla="*/ 48 h 50"/>
                  <a:gd name="T10" fmla="*/ 24 w 50"/>
                  <a:gd name="T11" fmla="*/ 50 h 50"/>
                  <a:gd name="T12" fmla="*/ 24 w 50"/>
                  <a:gd name="T13" fmla="*/ 50 h 50"/>
                  <a:gd name="T14" fmla="*/ 16 w 50"/>
                  <a:gd name="T15" fmla="*/ 48 h 50"/>
                  <a:gd name="T16" fmla="*/ 8 w 50"/>
                  <a:gd name="T17" fmla="*/ 42 h 50"/>
                  <a:gd name="T18" fmla="*/ 2 w 50"/>
                  <a:gd name="T19" fmla="*/ 34 h 50"/>
                  <a:gd name="T20" fmla="*/ 0 w 50"/>
                  <a:gd name="T21" fmla="*/ 24 h 50"/>
                  <a:gd name="T22" fmla="*/ 0 w 50"/>
                  <a:gd name="T23" fmla="*/ 24 h 50"/>
                  <a:gd name="T24" fmla="*/ 2 w 50"/>
                  <a:gd name="T25" fmla="*/ 14 h 50"/>
                  <a:gd name="T26" fmla="*/ 8 w 50"/>
                  <a:gd name="T27" fmla="*/ 8 h 50"/>
                  <a:gd name="T28" fmla="*/ 16 w 50"/>
                  <a:gd name="T29" fmla="*/ 2 h 50"/>
                  <a:gd name="T30" fmla="*/ 24 w 50"/>
                  <a:gd name="T31" fmla="*/ 0 h 50"/>
                  <a:gd name="T32" fmla="*/ 24 w 50"/>
                  <a:gd name="T33" fmla="*/ 0 h 50"/>
                  <a:gd name="T34" fmla="*/ 34 w 50"/>
                  <a:gd name="T35" fmla="*/ 2 h 50"/>
                  <a:gd name="T36" fmla="*/ 42 w 50"/>
                  <a:gd name="T37" fmla="*/ 8 h 50"/>
                  <a:gd name="T38" fmla="*/ 48 w 50"/>
                  <a:gd name="T39" fmla="*/ 14 h 50"/>
                  <a:gd name="T40" fmla="*/ 50 w 50"/>
                  <a:gd name="T41" fmla="*/ 24 h 50"/>
                  <a:gd name="T42" fmla="*/ 50 w 50"/>
                  <a:gd name="T43"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0">
                    <a:moveTo>
                      <a:pt x="50" y="24"/>
                    </a:moveTo>
                    <a:lnTo>
                      <a:pt x="50" y="24"/>
                    </a:lnTo>
                    <a:lnTo>
                      <a:pt x="48" y="34"/>
                    </a:lnTo>
                    <a:lnTo>
                      <a:pt x="42" y="42"/>
                    </a:lnTo>
                    <a:lnTo>
                      <a:pt x="34" y="48"/>
                    </a:lnTo>
                    <a:lnTo>
                      <a:pt x="24" y="50"/>
                    </a:lnTo>
                    <a:lnTo>
                      <a:pt x="24" y="50"/>
                    </a:lnTo>
                    <a:lnTo>
                      <a:pt x="16" y="48"/>
                    </a:lnTo>
                    <a:lnTo>
                      <a:pt x="8" y="42"/>
                    </a:lnTo>
                    <a:lnTo>
                      <a:pt x="2" y="34"/>
                    </a:lnTo>
                    <a:lnTo>
                      <a:pt x="0" y="24"/>
                    </a:lnTo>
                    <a:lnTo>
                      <a:pt x="0" y="24"/>
                    </a:lnTo>
                    <a:lnTo>
                      <a:pt x="2" y="14"/>
                    </a:lnTo>
                    <a:lnTo>
                      <a:pt x="8" y="8"/>
                    </a:lnTo>
                    <a:lnTo>
                      <a:pt x="16" y="2"/>
                    </a:lnTo>
                    <a:lnTo>
                      <a:pt x="24" y="0"/>
                    </a:lnTo>
                    <a:lnTo>
                      <a:pt x="24" y="0"/>
                    </a:lnTo>
                    <a:lnTo>
                      <a:pt x="34" y="2"/>
                    </a:lnTo>
                    <a:lnTo>
                      <a:pt x="42" y="8"/>
                    </a:lnTo>
                    <a:lnTo>
                      <a:pt x="48" y="14"/>
                    </a:lnTo>
                    <a:lnTo>
                      <a:pt x="50" y="24"/>
                    </a:lnTo>
                    <a:lnTo>
                      <a:pt x="50" y="2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54" name="Freeform 128">
                <a:extLst>
                  <a:ext uri="{FF2B5EF4-FFF2-40B4-BE49-F238E27FC236}">
                    <a16:creationId xmlns:a16="http://schemas.microsoft.com/office/drawing/2014/main" id="{8041946B-438D-6360-1AC6-601CC47D5196}"/>
                  </a:ext>
                </a:extLst>
              </p:cNvPr>
              <p:cNvSpPr>
                <a:spLocks/>
              </p:cNvSpPr>
              <p:nvPr/>
            </p:nvSpPr>
            <p:spPr bwMode="auto">
              <a:xfrm>
                <a:off x="5878560" y="3628981"/>
                <a:ext cx="108000" cy="108000"/>
              </a:xfrm>
              <a:custGeom>
                <a:avLst/>
                <a:gdLst>
                  <a:gd name="T0" fmla="*/ 50 w 50"/>
                  <a:gd name="T1" fmla="*/ 24 h 50"/>
                  <a:gd name="T2" fmla="*/ 50 w 50"/>
                  <a:gd name="T3" fmla="*/ 24 h 50"/>
                  <a:gd name="T4" fmla="*/ 48 w 50"/>
                  <a:gd name="T5" fmla="*/ 34 h 50"/>
                  <a:gd name="T6" fmla="*/ 42 w 50"/>
                  <a:gd name="T7" fmla="*/ 42 h 50"/>
                  <a:gd name="T8" fmla="*/ 34 w 50"/>
                  <a:gd name="T9" fmla="*/ 48 h 50"/>
                  <a:gd name="T10" fmla="*/ 24 w 50"/>
                  <a:gd name="T11" fmla="*/ 50 h 50"/>
                  <a:gd name="T12" fmla="*/ 24 w 50"/>
                  <a:gd name="T13" fmla="*/ 50 h 50"/>
                  <a:gd name="T14" fmla="*/ 16 w 50"/>
                  <a:gd name="T15" fmla="*/ 48 h 50"/>
                  <a:gd name="T16" fmla="*/ 8 w 50"/>
                  <a:gd name="T17" fmla="*/ 42 h 50"/>
                  <a:gd name="T18" fmla="*/ 2 w 50"/>
                  <a:gd name="T19" fmla="*/ 34 h 50"/>
                  <a:gd name="T20" fmla="*/ 0 w 50"/>
                  <a:gd name="T21" fmla="*/ 24 h 50"/>
                  <a:gd name="T22" fmla="*/ 0 w 50"/>
                  <a:gd name="T23" fmla="*/ 24 h 50"/>
                  <a:gd name="T24" fmla="*/ 2 w 50"/>
                  <a:gd name="T25" fmla="*/ 14 h 50"/>
                  <a:gd name="T26" fmla="*/ 8 w 50"/>
                  <a:gd name="T27" fmla="*/ 8 h 50"/>
                  <a:gd name="T28" fmla="*/ 16 w 50"/>
                  <a:gd name="T29" fmla="*/ 2 h 50"/>
                  <a:gd name="T30" fmla="*/ 24 w 50"/>
                  <a:gd name="T31" fmla="*/ 0 h 50"/>
                  <a:gd name="T32" fmla="*/ 24 w 50"/>
                  <a:gd name="T33" fmla="*/ 0 h 50"/>
                  <a:gd name="T34" fmla="*/ 34 w 50"/>
                  <a:gd name="T35" fmla="*/ 2 h 50"/>
                  <a:gd name="T36" fmla="*/ 42 w 50"/>
                  <a:gd name="T37" fmla="*/ 8 h 50"/>
                  <a:gd name="T38" fmla="*/ 48 w 50"/>
                  <a:gd name="T39" fmla="*/ 14 h 50"/>
                  <a:gd name="T40" fmla="*/ 50 w 50"/>
                  <a:gd name="T41" fmla="*/ 24 h 50"/>
                  <a:gd name="T42" fmla="*/ 50 w 50"/>
                  <a:gd name="T43"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0">
                    <a:moveTo>
                      <a:pt x="50" y="24"/>
                    </a:moveTo>
                    <a:lnTo>
                      <a:pt x="50" y="24"/>
                    </a:lnTo>
                    <a:lnTo>
                      <a:pt x="48" y="34"/>
                    </a:lnTo>
                    <a:lnTo>
                      <a:pt x="42" y="42"/>
                    </a:lnTo>
                    <a:lnTo>
                      <a:pt x="34" y="48"/>
                    </a:lnTo>
                    <a:lnTo>
                      <a:pt x="24" y="50"/>
                    </a:lnTo>
                    <a:lnTo>
                      <a:pt x="24" y="50"/>
                    </a:lnTo>
                    <a:lnTo>
                      <a:pt x="16" y="48"/>
                    </a:lnTo>
                    <a:lnTo>
                      <a:pt x="8" y="42"/>
                    </a:lnTo>
                    <a:lnTo>
                      <a:pt x="2" y="34"/>
                    </a:lnTo>
                    <a:lnTo>
                      <a:pt x="0" y="24"/>
                    </a:lnTo>
                    <a:lnTo>
                      <a:pt x="0" y="24"/>
                    </a:lnTo>
                    <a:lnTo>
                      <a:pt x="2" y="14"/>
                    </a:lnTo>
                    <a:lnTo>
                      <a:pt x="8" y="8"/>
                    </a:lnTo>
                    <a:lnTo>
                      <a:pt x="16" y="2"/>
                    </a:lnTo>
                    <a:lnTo>
                      <a:pt x="24" y="0"/>
                    </a:lnTo>
                    <a:lnTo>
                      <a:pt x="24" y="0"/>
                    </a:lnTo>
                    <a:lnTo>
                      <a:pt x="34" y="2"/>
                    </a:lnTo>
                    <a:lnTo>
                      <a:pt x="42" y="8"/>
                    </a:lnTo>
                    <a:lnTo>
                      <a:pt x="48" y="14"/>
                    </a:lnTo>
                    <a:lnTo>
                      <a:pt x="50" y="24"/>
                    </a:lnTo>
                    <a:lnTo>
                      <a:pt x="50" y="2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grpSp>
        <p:nvGrpSpPr>
          <p:cNvPr id="28" name="Gruppo 27">
            <a:extLst>
              <a:ext uri="{FF2B5EF4-FFF2-40B4-BE49-F238E27FC236}">
                <a16:creationId xmlns:a16="http://schemas.microsoft.com/office/drawing/2014/main" id="{51570CC8-3E24-2B62-ACDB-D72705727F79}"/>
              </a:ext>
            </a:extLst>
          </p:cNvPr>
          <p:cNvGrpSpPr/>
          <p:nvPr/>
        </p:nvGrpSpPr>
        <p:grpSpPr>
          <a:xfrm>
            <a:off x="3843491" y="3013869"/>
            <a:ext cx="89768" cy="1015872"/>
            <a:chOff x="3843491" y="3013869"/>
            <a:chExt cx="89768" cy="1015872"/>
          </a:xfrm>
        </p:grpSpPr>
        <p:sp>
          <p:nvSpPr>
            <p:cNvPr id="457" name="TextBox 456">
              <a:extLst>
                <a:ext uri="{FF2B5EF4-FFF2-40B4-BE49-F238E27FC236}">
                  <a16:creationId xmlns:a16="http://schemas.microsoft.com/office/drawing/2014/main" id="{B31CB9F7-1BD5-9E5F-04A2-1B5A4213FABE}"/>
                </a:ext>
              </a:extLst>
            </p:cNvPr>
            <p:cNvSpPr txBox="1"/>
            <p:nvPr/>
          </p:nvSpPr>
          <p:spPr>
            <a:xfrm>
              <a:off x="3843491" y="3013869"/>
              <a:ext cx="89768"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0" i="0" u="none" strike="noStrike" kern="1200" cap="none" spc="0" normalizeH="0" noProof="0" dirty="0">
                  <a:ln>
                    <a:noFill/>
                  </a:ln>
                  <a:solidFill>
                    <a:schemeClr val="accent6"/>
                  </a:solidFill>
                  <a:effectLst/>
                  <a:uLnTx/>
                  <a:uFillTx/>
                  <a:ea typeface="+mn-ea"/>
                  <a:cs typeface="+mn-cs"/>
                </a:rPr>
                <a:t>†</a:t>
              </a:r>
              <a:endParaRPr kumimoji="0" lang="en-GB" sz="1400" b="0" i="0" u="none" strike="noStrike" kern="1200" cap="none" spc="0" normalizeH="0" noProof="0" dirty="0">
                <a:ln>
                  <a:noFill/>
                </a:ln>
                <a:solidFill>
                  <a:schemeClr val="accent6"/>
                </a:solidFill>
                <a:effectLst/>
                <a:uLnTx/>
                <a:uFillTx/>
                <a:ea typeface="+mn-ea"/>
                <a:cs typeface="+mn-cs"/>
              </a:endParaRPr>
            </a:p>
          </p:txBody>
        </p:sp>
        <p:sp>
          <p:nvSpPr>
            <p:cNvPr id="458" name="TextBox 457">
              <a:extLst>
                <a:ext uri="{FF2B5EF4-FFF2-40B4-BE49-F238E27FC236}">
                  <a16:creationId xmlns:a16="http://schemas.microsoft.com/office/drawing/2014/main" id="{13CFEAE2-E14F-7A5C-4935-A24AA991F21F}"/>
                </a:ext>
              </a:extLst>
            </p:cNvPr>
            <p:cNvSpPr txBox="1"/>
            <p:nvPr/>
          </p:nvSpPr>
          <p:spPr>
            <a:xfrm>
              <a:off x="3843491" y="3814297"/>
              <a:ext cx="89768"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0" i="0" u="none" strike="noStrike" kern="1200" cap="none" spc="0" normalizeH="0" baseline="0" noProof="0" dirty="0">
                  <a:ln>
                    <a:noFill/>
                  </a:ln>
                  <a:solidFill>
                    <a:schemeClr val="accent6"/>
                  </a:solidFill>
                  <a:effectLst/>
                  <a:uLnTx/>
                  <a:uFillTx/>
                  <a:ea typeface="+mn-ea"/>
                  <a:cs typeface="+mn-cs"/>
                </a:rPr>
                <a:t>†</a:t>
              </a:r>
              <a:endParaRPr kumimoji="0" lang="en-GB" sz="1400" b="0" i="0" u="none" strike="noStrike" kern="1200" cap="none" spc="0" normalizeH="0" baseline="0" noProof="0" dirty="0">
                <a:ln>
                  <a:noFill/>
                </a:ln>
                <a:solidFill>
                  <a:schemeClr val="accent6"/>
                </a:solidFill>
                <a:effectLst/>
                <a:uLnTx/>
                <a:uFillTx/>
                <a:ea typeface="+mn-ea"/>
                <a:cs typeface="+mn-cs"/>
              </a:endParaRPr>
            </a:p>
          </p:txBody>
        </p:sp>
      </p:grpSp>
      <p:grpSp>
        <p:nvGrpSpPr>
          <p:cNvPr id="18" name="LEGENDA">
            <a:extLst>
              <a:ext uri="{FF2B5EF4-FFF2-40B4-BE49-F238E27FC236}">
                <a16:creationId xmlns:a16="http://schemas.microsoft.com/office/drawing/2014/main" id="{4F529C9B-8D1E-607A-E607-DF8B255F6232}"/>
              </a:ext>
            </a:extLst>
          </p:cNvPr>
          <p:cNvGrpSpPr/>
          <p:nvPr/>
        </p:nvGrpSpPr>
        <p:grpSpPr>
          <a:xfrm>
            <a:off x="2683341" y="5688000"/>
            <a:ext cx="1492857" cy="108000"/>
            <a:chOff x="4831426" y="5899101"/>
            <a:chExt cx="1492857" cy="108000"/>
          </a:xfrm>
        </p:grpSpPr>
        <p:sp>
          <p:nvSpPr>
            <p:cNvPr id="20" name="TextBox 12">
              <a:extLst>
                <a:ext uri="{FF2B5EF4-FFF2-40B4-BE49-F238E27FC236}">
                  <a16:creationId xmlns:a16="http://schemas.microsoft.com/office/drawing/2014/main" id="{9876A8C3-6163-8281-A7CF-E7219F81DE53}"/>
                </a:ext>
              </a:extLst>
            </p:cNvPr>
            <p:cNvSpPr txBox="1">
              <a:spLocks noChangeAspect="1"/>
            </p:cNvSpPr>
            <p:nvPr/>
          </p:nvSpPr>
          <p:spPr>
            <a:xfrm>
              <a:off x="4831426" y="5899101"/>
              <a:ext cx="108000" cy="108000"/>
            </a:xfrm>
            <a:prstGeom prst="rect">
              <a:avLst/>
            </a:prstGeom>
            <a:solidFill>
              <a:schemeClr val="accent1"/>
            </a:solidFill>
          </p:spPr>
          <p:txBody>
            <a:bodyPr wrap="none" lIns="216000" tIns="0" rIns="0" bIns="0">
              <a:noAutofit/>
            </a:bodyPr>
            <a:lstStyle/>
            <a:p>
              <a:pPr>
                <a:lnSpc>
                  <a:spcPct val="80000"/>
                </a:lnSpc>
              </a:pPr>
              <a:r>
                <a:rPr lang="en-GB" sz="1200" dirty="0">
                  <a:solidFill>
                    <a:schemeClr val="accent6"/>
                  </a:solidFill>
                </a:rPr>
                <a:t>Family daycare</a:t>
              </a:r>
            </a:p>
          </p:txBody>
        </p:sp>
        <p:sp>
          <p:nvSpPr>
            <p:cNvPr id="22" name="TextBox 13">
              <a:extLst>
                <a:ext uri="{FF2B5EF4-FFF2-40B4-BE49-F238E27FC236}">
                  <a16:creationId xmlns:a16="http://schemas.microsoft.com/office/drawing/2014/main" id="{68B70D81-539E-C6D6-6307-1C513BFE6E67}"/>
                </a:ext>
              </a:extLst>
            </p:cNvPr>
            <p:cNvSpPr txBox="1">
              <a:spLocks noChangeAspect="1"/>
            </p:cNvSpPr>
            <p:nvPr/>
          </p:nvSpPr>
          <p:spPr>
            <a:xfrm>
              <a:off x="6216283" y="5899101"/>
              <a:ext cx="108000" cy="108000"/>
            </a:xfrm>
            <a:prstGeom prst="rect">
              <a:avLst/>
            </a:prstGeom>
            <a:solidFill>
              <a:schemeClr val="bg2"/>
            </a:solidFill>
          </p:spPr>
          <p:txBody>
            <a:bodyPr wrap="none" lIns="216000" tIns="0" rIns="0" bIns="0">
              <a:noAutofit/>
            </a:bodyPr>
            <a:lstStyle/>
            <a:p>
              <a:pPr>
                <a:lnSpc>
                  <a:spcPct val="80000"/>
                </a:lnSpc>
              </a:pPr>
              <a:r>
                <a:rPr lang="en-GB" sz="1200" dirty="0">
                  <a:solidFill>
                    <a:schemeClr val="accent6"/>
                  </a:solidFill>
                </a:rPr>
                <a:t>Daycare </a:t>
              </a:r>
              <a:r>
                <a:rPr lang="en-GB" sz="1200" dirty="0" err="1">
                  <a:solidFill>
                    <a:schemeClr val="accent6"/>
                  </a:solidFill>
                </a:rPr>
                <a:t>center</a:t>
              </a:r>
              <a:endParaRPr lang="en-GB" sz="1200" dirty="0">
                <a:solidFill>
                  <a:schemeClr val="accent6"/>
                </a:solidFill>
              </a:endParaRPr>
            </a:p>
          </p:txBody>
        </p:sp>
      </p:grpSp>
      <p:sp>
        <p:nvSpPr>
          <p:cNvPr id="16" name="CasellaDiTesto 15">
            <a:extLst>
              <a:ext uri="{FF2B5EF4-FFF2-40B4-BE49-F238E27FC236}">
                <a16:creationId xmlns:a16="http://schemas.microsoft.com/office/drawing/2014/main" id="{4D3EE4B1-F9B7-E4F6-A654-753D80F04C6E}"/>
              </a:ext>
            </a:extLst>
          </p:cNvPr>
          <p:cNvSpPr txBox="1"/>
          <p:nvPr/>
        </p:nvSpPr>
        <p:spPr>
          <a:xfrm rot="16200000">
            <a:off x="-650772" y="3374695"/>
            <a:ext cx="2700339" cy="288000"/>
          </a:xfrm>
          <a:prstGeom prst="rect">
            <a:avLst/>
          </a:prstGeom>
          <a:noFill/>
        </p:spPr>
        <p:txBody>
          <a:bodyPr wrap="none" lIns="0" tIns="0" rIns="0" bIns="0" rtlCol="0" anchor="ctr" anchorCtr="0">
            <a:noAutofit/>
          </a:bodyPr>
          <a:lstStyle/>
          <a:p>
            <a:pPr algn="ctr">
              <a:lnSpc>
                <a:spcPct val="80000"/>
              </a:lnSpc>
            </a:pPr>
            <a:r>
              <a:rPr lang="en-US" sz="1400" b="1" dirty="0">
                <a:solidFill>
                  <a:schemeClr val="accent6"/>
                </a:solidFill>
              </a:rPr>
              <a:t>Parental absence from work</a:t>
            </a:r>
            <a:br>
              <a:rPr lang="en-US" sz="1400" b="1" dirty="0">
                <a:solidFill>
                  <a:schemeClr val="accent6"/>
                </a:solidFill>
              </a:rPr>
            </a:br>
            <a:r>
              <a:rPr lang="en-US" sz="1400" dirty="0">
                <a:solidFill>
                  <a:schemeClr val="accent6"/>
                </a:solidFill>
              </a:rPr>
              <a:t>(mean days/month)</a:t>
            </a:r>
            <a:endParaRPr lang="en-GB" sz="1400" dirty="0">
              <a:solidFill>
                <a:schemeClr val="accent6"/>
              </a:solidFill>
            </a:endParaRPr>
          </a:p>
        </p:txBody>
      </p:sp>
      <p:sp>
        <p:nvSpPr>
          <p:cNvPr id="17" name="CasellaDiTesto 16">
            <a:extLst>
              <a:ext uri="{FF2B5EF4-FFF2-40B4-BE49-F238E27FC236}">
                <a16:creationId xmlns:a16="http://schemas.microsoft.com/office/drawing/2014/main" id="{F0B773A4-A79D-256B-68F3-D12F99942A3A}"/>
              </a:ext>
            </a:extLst>
          </p:cNvPr>
          <p:cNvSpPr txBox="1"/>
          <p:nvPr/>
        </p:nvSpPr>
        <p:spPr>
          <a:xfrm>
            <a:off x="1416050" y="5292000"/>
            <a:ext cx="5040313" cy="216000"/>
          </a:xfrm>
          <a:prstGeom prst="rect">
            <a:avLst/>
          </a:prstGeom>
          <a:noFill/>
        </p:spPr>
        <p:txBody>
          <a:bodyPr wrap="none" lIns="0" tIns="0" rIns="0" bIns="0" rtlCol="0" anchor="ctr" anchorCtr="0">
            <a:noAutofit/>
          </a:bodyPr>
          <a:lstStyle/>
          <a:p>
            <a:pPr algn="ctr">
              <a:lnSpc>
                <a:spcPct val="80000"/>
              </a:lnSpc>
            </a:pPr>
            <a:r>
              <a:rPr lang="en-US" sz="1400" b="1" dirty="0">
                <a:solidFill>
                  <a:schemeClr val="accent6"/>
                </a:solidFill>
              </a:rPr>
              <a:t>Months in relation to start of daycare</a:t>
            </a:r>
            <a:endParaRPr lang="it-IT" sz="1400" dirty="0">
              <a:solidFill>
                <a:schemeClr val="accent6"/>
              </a:solidFill>
            </a:endParaRPr>
          </a:p>
        </p:txBody>
      </p:sp>
      <p:sp>
        <p:nvSpPr>
          <p:cNvPr id="2" name="Title 1">
            <a:extLst>
              <a:ext uri="{FF2B5EF4-FFF2-40B4-BE49-F238E27FC236}">
                <a16:creationId xmlns:a16="http://schemas.microsoft.com/office/drawing/2014/main" id="{9C350502-F4F3-30F4-5A4B-4C6B24059B8A}"/>
              </a:ext>
            </a:extLst>
          </p:cNvPr>
          <p:cNvSpPr>
            <a:spLocks noGrp="1"/>
          </p:cNvSpPr>
          <p:nvPr>
            <p:ph type="title"/>
          </p:nvPr>
        </p:nvSpPr>
        <p:spPr/>
        <p:txBody>
          <a:bodyPr anchor="ctr" anchorCtr="0"/>
          <a:lstStyle/>
          <a:p>
            <a:r>
              <a:rPr lang="en-US" dirty="0"/>
              <a:t>RTIs in children are associated with working days lost by caregivers</a:t>
            </a:r>
          </a:p>
        </p:txBody>
      </p:sp>
      <p:sp>
        <p:nvSpPr>
          <p:cNvPr id="7" name="Text Placeholder 6">
            <a:extLst>
              <a:ext uri="{FF2B5EF4-FFF2-40B4-BE49-F238E27FC236}">
                <a16:creationId xmlns:a16="http://schemas.microsoft.com/office/drawing/2014/main" id="{C37F236F-8954-A648-B2E8-8C59C1C3B2E3}"/>
              </a:ext>
            </a:extLst>
          </p:cNvPr>
          <p:cNvSpPr>
            <a:spLocks noGrp="1"/>
          </p:cNvSpPr>
          <p:nvPr>
            <p:ph type="body" sz="quarter" idx="20"/>
          </p:nvPr>
        </p:nvSpPr>
        <p:spPr/>
        <p:txBody>
          <a:bodyPr/>
          <a:lstStyle/>
          <a:p>
            <a:r>
              <a:rPr lang="en-US" dirty="0"/>
              <a:t>Visual adapted from </a:t>
            </a:r>
            <a:r>
              <a:rPr lang="en-US" dirty="0" err="1"/>
              <a:t>Schuez-Havupalo</a:t>
            </a:r>
            <a:r>
              <a:rPr lang="en-US" dirty="0"/>
              <a:t> L, et al. 2017.</a:t>
            </a:r>
            <a:r>
              <a:rPr lang="en-US" baseline="30000" dirty="0"/>
              <a:t>1</a:t>
            </a:r>
            <a:endParaRPr lang="en-US" dirty="0"/>
          </a:p>
          <a:p>
            <a:r>
              <a:rPr lang="en-US" dirty="0"/>
              <a:t>*Mean days of parental absence from work per month according to daycare groups in relation to start of daycare (dashed line). Negative months denote the period prior to start of daycare.</a:t>
            </a:r>
            <a:r>
              <a:rPr lang="en-US" baseline="30000" dirty="0"/>
              <a:t>1</a:t>
            </a:r>
            <a:br>
              <a:rPr lang="en-US" dirty="0"/>
            </a:br>
            <a:r>
              <a:rPr lang="en-US" dirty="0"/>
              <a:t>†The shortest time for a significant rise from the last month prior to starting daycare (P&lt;0.0001).</a:t>
            </a:r>
            <a:r>
              <a:rPr lang="en-US" baseline="30000" dirty="0"/>
              <a:t>1                                                                                                                                                                                                                                                                                                                              </a:t>
            </a:r>
            <a:r>
              <a:rPr lang="en-US" dirty="0"/>
              <a:t>RTI, respiratory tract infection.</a:t>
            </a:r>
          </a:p>
          <a:p>
            <a:r>
              <a:rPr lang="en-US" dirty="0"/>
              <a:t>1. </a:t>
            </a:r>
            <a:r>
              <a:rPr lang="en-US" dirty="0" err="1"/>
              <a:t>Schuez-Havupalo</a:t>
            </a:r>
            <a:r>
              <a:rPr lang="en-US" dirty="0"/>
              <a:t> L, et al. BMJ Open. 2017;7:e014635. 2. Finley CR, et al. Can Fam Physician. 2018;64(11):822-840. 3. Schaad UB, Principi N. </a:t>
            </a:r>
            <a:r>
              <a:rPr lang="en-US" dirty="0" err="1"/>
              <a:t>Eur</a:t>
            </a:r>
            <a:r>
              <a:rPr lang="en-US" dirty="0"/>
              <a:t> Infect Dis. 2012;6:111-115. </a:t>
            </a:r>
          </a:p>
        </p:txBody>
      </p:sp>
      <p:grpSp>
        <p:nvGrpSpPr>
          <p:cNvPr id="31" name="Gruppo 30">
            <a:extLst>
              <a:ext uri="{FF2B5EF4-FFF2-40B4-BE49-F238E27FC236}">
                <a16:creationId xmlns:a16="http://schemas.microsoft.com/office/drawing/2014/main" id="{84242483-2C38-1DCD-B789-502CBC5A8365}"/>
              </a:ext>
            </a:extLst>
          </p:cNvPr>
          <p:cNvGrpSpPr/>
          <p:nvPr/>
        </p:nvGrpSpPr>
        <p:grpSpPr>
          <a:xfrm>
            <a:off x="7790028" y="2008833"/>
            <a:ext cx="3112434" cy="2854569"/>
            <a:chOff x="8061483" y="2209800"/>
            <a:chExt cx="3112434" cy="2854569"/>
          </a:xfrm>
        </p:grpSpPr>
        <p:sp>
          <p:nvSpPr>
            <p:cNvPr id="21" name="Rectangle 20">
              <a:extLst>
                <a:ext uri="{FF2B5EF4-FFF2-40B4-BE49-F238E27FC236}">
                  <a16:creationId xmlns:a16="http://schemas.microsoft.com/office/drawing/2014/main" id="{9B2150DD-930E-4592-B1A4-D5717D2614FB}"/>
                </a:ext>
              </a:extLst>
            </p:cNvPr>
            <p:cNvSpPr/>
            <p:nvPr/>
          </p:nvSpPr>
          <p:spPr>
            <a:xfrm>
              <a:off x="8061483" y="2209800"/>
              <a:ext cx="3112434" cy="2854569"/>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lIns="180000" tIns="108000" rIns="180000" bIns="108000" rtlCol="0" anchor="ctr">
              <a:noAutofit/>
            </a:bodyPr>
            <a:lstStyle/>
            <a:p>
              <a:pPr>
                <a:lnSpc>
                  <a:spcPct val="80000"/>
                </a:lnSpc>
              </a:pPr>
              <a:endParaRPr lang="en-US">
                <a:solidFill>
                  <a:schemeClr val="accent6"/>
                </a:solidFill>
              </a:endParaRPr>
            </a:p>
          </p:txBody>
        </p:sp>
        <p:sp>
          <p:nvSpPr>
            <p:cNvPr id="5" name="TextBox 4">
              <a:extLst>
                <a:ext uri="{FF2B5EF4-FFF2-40B4-BE49-F238E27FC236}">
                  <a16:creationId xmlns:a16="http://schemas.microsoft.com/office/drawing/2014/main" id="{4A9B72DB-59F1-4C5A-A9B3-C25230255835}"/>
                </a:ext>
              </a:extLst>
            </p:cNvPr>
            <p:cNvSpPr txBox="1"/>
            <p:nvPr/>
          </p:nvSpPr>
          <p:spPr>
            <a:xfrm>
              <a:off x="8182064" y="3970970"/>
              <a:ext cx="2871272" cy="984244"/>
            </a:xfrm>
            <a:prstGeom prst="rect">
              <a:avLst/>
            </a:prstGeom>
            <a:noFill/>
          </p:spPr>
          <p:txBody>
            <a:bodyPr wrap="square" rtlCol="0" anchor="t">
              <a:spAutoFit/>
            </a:bodyPr>
            <a:lstStyle/>
            <a:p>
              <a:pPr algn="ctr">
                <a:lnSpc>
                  <a:spcPct val="80000"/>
                </a:lnSpc>
              </a:pPr>
              <a:r>
                <a:rPr lang="en-US" dirty="0">
                  <a:solidFill>
                    <a:schemeClr val="accent6"/>
                  </a:solidFill>
                </a:rPr>
                <a:t>Upper </a:t>
              </a:r>
              <a:r>
                <a:rPr lang="en-US" b="1">
                  <a:solidFill>
                    <a:schemeClr val="accent2"/>
                  </a:solidFill>
                </a:rPr>
                <a:t>RTIs are the leading cause of </a:t>
              </a:r>
              <a:r>
                <a:rPr lang="en-US" b="1" dirty="0">
                  <a:solidFill>
                    <a:schemeClr val="accent2"/>
                  </a:solidFill>
                </a:rPr>
                <a:t>physician visits </a:t>
              </a:r>
              <a:br>
                <a:rPr lang="en-US" b="1" dirty="0">
                  <a:solidFill>
                    <a:schemeClr val="accent6"/>
                  </a:solidFill>
                </a:rPr>
              </a:br>
              <a:r>
                <a:rPr lang="en-US" dirty="0">
                  <a:solidFill>
                    <a:schemeClr val="accent6"/>
                  </a:solidFill>
                </a:rPr>
                <a:t>and work and school absenteeism</a:t>
              </a:r>
              <a:r>
                <a:rPr lang="en-US" baseline="30000" dirty="0">
                  <a:solidFill>
                    <a:schemeClr val="accent6"/>
                  </a:solidFill>
                </a:rPr>
                <a:t>2,3</a:t>
              </a:r>
              <a:endParaRPr lang="en-US" dirty="0">
                <a:solidFill>
                  <a:schemeClr val="accent6"/>
                </a:solidFill>
              </a:endParaRPr>
            </a:p>
          </p:txBody>
        </p:sp>
        <p:grpSp>
          <p:nvGrpSpPr>
            <p:cNvPr id="29" name="Gruppo 28">
              <a:extLst>
                <a:ext uri="{FF2B5EF4-FFF2-40B4-BE49-F238E27FC236}">
                  <a16:creationId xmlns:a16="http://schemas.microsoft.com/office/drawing/2014/main" id="{CBCAB17E-4AB4-A0B2-862C-FF6FBF88A18D}"/>
                </a:ext>
              </a:extLst>
            </p:cNvPr>
            <p:cNvGrpSpPr/>
            <p:nvPr/>
          </p:nvGrpSpPr>
          <p:grpSpPr>
            <a:xfrm>
              <a:off x="8897700" y="2419386"/>
              <a:ext cx="1440000" cy="1440000"/>
              <a:chOff x="8998356" y="2419386"/>
              <a:chExt cx="1440000" cy="1440000"/>
            </a:xfrm>
          </p:grpSpPr>
          <p:sp>
            <p:nvSpPr>
              <p:cNvPr id="19" name="Oval 18">
                <a:extLst>
                  <a:ext uri="{FF2B5EF4-FFF2-40B4-BE49-F238E27FC236}">
                    <a16:creationId xmlns:a16="http://schemas.microsoft.com/office/drawing/2014/main" id="{B932B058-55EB-4057-A98F-717088A33E5F}"/>
                  </a:ext>
                </a:extLst>
              </p:cNvPr>
              <p:cNvSpPr>
                <a:spLocks noChangeAspect="1"/>
              </p:cNvSpPr>
              <p:nvPr/>
            </p:nvSpPr>
            <p:spPr>
              <a:xfrm>
                <a:off x="8998356" y="2419386"/>
                <a:ext cx="1440000" cy="1440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Graphic 10" descr="Stethoscope">
                <a:extLst>
                  <a:ext uri="{FF2B5EF4-FFF2-40B4-BE49-F238E27FC236}">
                    <a16:creationId xmlns:a16="http://schemas.microsoft.com/office/drawing/2014/main" id="{12A21E15-B20C-40A0-A356-141CA404E85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261156" y="2682186"/>
                <a:ext cx="914400" cy="914400"/>
              </a:xfrm>
              <a:prstGeom prst="rect">
                <a:avLst/>
              </a:prstGeom>
            </p:spPr>
          </p:pic>
        </p:grpSp>
      </p:grpSp>
      <p:sp>
        <p:nvSpPr>
          <p:cNvPr id="6" name="Rettangolo 5">
            <a:extLst>
              <a:ext uri="{FF2B5EF4-FFF2-40B4-BE49-F238E27FC236}">
                <a16:creationId xmlns:a16="http://schemas.microsoft.com/office/drawing/2014/main" id="{B9DA59E8-92B8-8EA4-6E05-ED1B664BF27A}"/>
              </a:ext>
            </a:extLst>
          </p:cNvPr>
          <p:cNvSpPr/>
          <p:nvPr/>
        </p:nvSpPr>
        <p:spPr>
          <a:xfrm>
            <a:off x="-1" y="1485918"/>
            <a:ext cx="1416051" cy="288000"/>
          </a:xfrm>
          <a:prstGeom prst="rect">
            <a:avLst/>
          </a:prstGeom>
          <a:gradFill flip="none" rotWithShape="1">
            <a:gsLst>
              <a:gs pos="5000">
                <a:schemeClr val="accent1">
                  <a:lumMod val="60000"/>
                  <a:lumOff val="40000"/>
                  <a:alpha val="68072"/>
                </a:schemeClr>
              </a:gs>
              <a:gs pos="66000">
                <a:schemeClr val="accent1">
                  <a:lumMod val="30000"/>
                  <a:lumOff val="70000"/>
                  <a:alpha val="0"/>
                </a:schemeClr>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Content Placeholder 5">
            <a:extLst>
              <a:ext uri="{FF2B5EF4-FFF2-40B4-BE49-F238E27FC236}">
                <a16:creationId xmlns:a16="http://schemas.microsoft.com/office/drawing/2014/main" id="{560DDD55-2063-9F22-352D-5852D021A57B}"/>
              </a:ext>
            </a:extLst>
          </p:cNvPr>
          <p:cNvSpPr txBox="1">
            <a:spLocks/>
          </p:cNvSpPr>
          <p:nvPr/>
        </p:nvSpPr>
        <p:spPr>
          <a:xfrm>
            <a:off x="371474" y="1524619"/>
            <a:ext cx="6972301" cy="252377"/>
          </a:xfrm>
          <a:prstGeom prst="rect">
            <a:avLst/>
          </a:prstGeom>
          <a:ln>
            <a:noFill/>
          </a:ln>
        </p:spPr>
        <p:txBody>
          <a:bodyPr vert="horz" wrap="square" lIns="0" tIns="0" rIns="0" bIns="0" rtlCol="0" anchor="t" anchorCtr="0">
            <a:spAutoFit/>
          </a:bodyPr>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80000"/>
              </a:lnSpc>
              <a:spcBef>
                <a:spcPts val="600"/>
              </a:spcBef>
              <a:spcAft>
                <a:spcPts val="600"/>
              </a:spcAft>
              <a:buClrTx/>
              <a:buSzTx/>
              <a:tabLst/>
              <a:defRPr/>
            </a:pPr>
            <a:r>
              <a:rPr kumimoji="0" lang="en-US" sz="2000" i="0" u="none" strike="noStrike" kern="1200" cap="none" spc="0" normalizeH="0" noProof="0" dirty="0">
                <a:ln>
                  <a:noFill/>
                </a:ln>
                <a:solidFill>
                  <a:schemeClr val="tx2"/>
                </a:solidFill>
                <a:effectLst/>
                <a:uLnTx/>
                <a:uFillTx/>
                <a:ea typeface="+mn-ea"/>
                <a:cs typeface="+mn-cs"/>
              </a:rPr>
              <a:t>Work absences reported in parents of children starting daycare*</a:t>
            </a:r>
            <a:r>
              <a:rPr kumimoji="0" lang="en-US" sz="2000" b="0" i="0" u="none" strike="noStrike" kern="1200" cap="none" spc="0" normalizeH="0" baseline="30000" noProof="0" dirty="0">
                <a:ln>
                  <a:noFill/>
                </a:ln>
                <a:solidFill>
                  <a:schemeClr val="tx2"/>
                </a:solidFill>
                <a:effectLst/>
                <a:uLnTx/>
                <a:uFillTx/>
                <a:ea typeface="+mn-ea"/>
                <a:cs typeface="+mn-cs"/>
              </a:rPr>
              <a:t>1</a:t>
            </a:r>
            <a:endParaRPr kumimoji="0" lang="en-GB" sz="2000" b="0" i="0" u="none" strike="noStrike" kern="1200" cap="none" spc="0" normalizeH="0" baseline="30000" noProof="0" dirty="0">
              <a:ln>
                <a:noFill/>
              </a:ln>
              <a:solidFill>
                <a:schemeClr val="tx2"/>
              </a:solidFill>
              <a:effectLst/>
              <a:uLnTx/>
              <a:uFillTx/>
              <a:ea typeface="+mn-ea"/>
              <a:cs typeface="+mn-cs"/>
            </a:endParaRPr>
          </a:p>
        </p:txBody>
      </p:sp>
    </p:spTree>
    <p:extLst>
      <p:ext uri="{BB962C8B-B14F-4D97-AF65-F5344CB8AC3E}">
        <p14:creationId xmlns:p14="http://schemas.microsoft.com/office/powerpoint/2010/main" val="36065204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o 252">
            <a:extLst>
              <a:ext uri="{FF2B5EF4-FFF2-40B4-BE49-F238E27FC236}">
                <a16:creationId xmlns:a16="http://schemas.microsoft.com/office/drawing/2014/main" id="{82CB55E3-FD1D-B07C-6F36-BDAA76507645}"/>
              </a:ext>
            </a:extLst>
          </p:cNvPr>
          <p:cNvGrpSpPr/>
          <p:nvPr/>
        </p:nvGrpSpPr>
        <p:grpSpPr>
          <a:xfrm>
            <a:off x="-76201" y="1800185"/>
            <a:ext cx="7467601" cy="3647218"/>
            <a:chOff x="-325925" y="1520825"/>
            <a:chExt cx="9243588" cy="4622229"/>
          </a:xfrm>
        </p:grpSpPr>
        <p:sp>
          <p:nvSpPr>
            <p:cNvPr id="6" name="Freeform 5">
              <a:extLst>
                <a:ext uri="{FF2B5EF4-FFF2-40B4-BE49-F238E27FC236}">
                  <a16:creationId xmlns:a16="http://schemas.microsoft.com/office/drawing/2014/main" id="{80C5E8C3-90E5-DBD8-E514-D4CAFC040F96}"/>
                </a:ext>
              </a:extLst>
            </p:cNvPr>
            <p:cNvSpPr>
              <a:spLocks/>
            </p:cNvSpPr>
            <p:nvPr/>
          </p:nvSpPr>
          <p:spPr bwMode="auto">
            <a:xfrm>
              <a:off x="5408362" y="4751859"/>
              <a:ext cx="8678" cy="11807"/>
            </a:xfrm>
            <a:custGeom>
              <a:avLst/>
              <a:gdLst>
                <a:gd name="T0" fmla="*/ 0 w 5"/>
                <a:gd name="T1" fmla="*/ 5 h 6"/>
                <a:gd name="T2" fmla="*/ 2 w 5"/>
                <a:gd name="T3" fmla="*/ 3 h 6"/>
                <a:gd name="T4" fmla="*/ 0 w 5"/>
                <a:gd name="T5" fmla="*/ 2 h 6"/>
                <a:gd name="T6" fmla="*/ 3 w 5"/>
                <a:gd name="T7" fmla="*/ 0 h 6"/>
                <a:gd name="T8" fmla="*/ 5 w 5"/>
                <a:gd name="T9" fmla="*/ 3 h 6"/>
                <a:gd name="T10" fmla="*/ 2 w 5"/>
                <a:gd name="T11" fmla="*/ 6 h 6"/>
                <a:gd name="T12" fmla="*/ 0 w 5"/>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5" h="6">
                  <a:moveTo>
                    <a:pt x="0" y="5"/>
                  </a:moveTo>
                  <a:lnTo>
                    <a:pt x="2" y="3"/>
                  </a:lnTo>
                  <a:lnTo>
                    <a:pt x="0" y="2"/>
                  </a:lnTo>
                  <a:lnTo>
                    <a:pt x="3" y="0"/>
                  </a:lnTo>
                  <a:lnTo>
                    <a:pt x="5" y="3"/>
                  </a:lnTo>
                  <a:lnTo>
                    <a:pt x="2" y="6"/>
                  </a:lnTo>
                  <a:lnTo>
                    <a:pt x="0" y="5"/>
                  </a:lnTo>
                  <a:close/>
                </a:path>
              </a:pathLst>
            </a:custGeom>
            <a:solidFill>
              <a:srgbClr val="FF9966"/>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it-IT"/>
            </a:p>
          </p:txBody>
        </p:sp>
        <p:sp>
          <p:nvSpPr>
            <p:cNvPr id="10" name="Freeform 6">
              <a:extLst>
                <a:ext uri="{FF2B5EF4-FFF2-40B4-BE49-F238E27FC236}">
                  <a16:creationId xmlns:a16="http://schemas.microsoft.com/office/drawing/2014/main" id="{30272BBD-4882-2830-BEEF-506E28DEB193}"/>
                </a:ext>
              </a:extLst>
            </p:cNvPr>
            <p:cNvSpPr>
              <a:spLocks noEditPoints="1"/>
            </p:cNvSpPr>
            <p:nvPr/>
          </p:nvSpPr>
          <p:spPr bwMode="auto">
            <a:xfrm>
              <a:off x="5356295" y="4722344"/>
              <a:ext cx="41653" cy="25581"/>
            </a:xfrm>
            <a:custGeom>
              <a:avLst/>
              <a:gdLst>
                <a:gd name="T0" fmla="*/ 4 w 24"/>
                <a:gd name="T1" fmla="*/ 6 h 13"/>
                <a:gd name="T2" fmla="*/ 6 w 24"/>
                <a:gd name="T3" fmla="*/ 5 h 13"/>
                <a:gd name="T4" fmla="*/ 4 w 24"/>
                <a:gd name="T5" fmla="*/ 3 h 13"/>
                <a:gd name="T6" fmla="*/ 6 w 24"/>
                <a:gd name="T7" fmla="*/ 2 h 13"/>
                <a:gd name="T8" fmla="*/ 4 w 24"/>
                <a:gd name="T9" fmla="*/ 0 h 13"/>
                <a:gd name="T10" fmla="*/ 3 w 24"/>
                <a:gd name="T11" fmla="*/ 0 h 13"/>
                <a:gd name="T12" fmla="*/ 0 w 24"/>
                <a:gd name="T13" fmla="*/ 2 h 13"/>
                <a:gd name="T14" fmla="*/ 1 w 24"/>
                <a:gd name="T15" fmla="*/ 4 h 13"/>
                <a:gd name="T16" fmla="*/ 1 w 24"/>
                <a:gd name="T17" fmla="*/ 6 h 13"/>
                <a:gd name="T18" fmla="*/ 3 w 24"/>
                <a:gd name="T19" fmla="*/ 8 h 13"/>
                <a:gd name="T20" fmla="*/ 4 w 24"/>
                <a:gd name="T21" fmla="*/ 6 h 13"/>
                <a:gd name="T22" fmla="*/ 4 w 24"/>
                <a:gd name="T23" fmla="*/ 6 h 13"/>
                <a:gd name="T24" fmla="*/ 6 w 24"/>
                <a:gd name="T25" fmla="*/ 11 h 13"/>
                <a:gd name="T26" fmla="*/ 7 w 24"/>
                <a:gd name="T27" fmla="*/ 12 h 13"/>
                <a:gd name="T28" fmla="*/ 9 w 24"/>
                <a:gd name="T29" fmla="*/ 13 h 13"/>
                <a:gd name="T30" fmla="*/ 6 w 24"/>
                <a:gd name="T31" fmla="*/ 13 h 13"/>
                <a:gd name="T32" fmla="*/ 6 w 24"/>
                <a:gd name="T33" fmla="*/ 12 h 13"/>
                <a:gd name="T34" fmla="*/ 6 w 24"/>
                <a:gd name="T35" fmla="*/ 11 h 13"/>
                <a:gd name="T36" fmla="*/ 6 w 24"/>
                <a:gd name="T37" fmla="*/ 11 h 13"/>
                <a:gd name="T38" fmla="*/ 23 w 24"/>
                <a:gd name="T39" fmla="*/ 13 h 13"/>
                <a:gd name="T40" fmla="*/ 24 w 24"/>
                <a:gd name="T41" fmla="*/ 12 h 13"/>
                <a:gd name="T42" fmla="*/ 23 w 24"/>
                <a:gd name="T43" fmla="*/ 10 h 13"/>
                <a:gd name="T44" fmla="*/ 21 w 24"/>
                <a:gd name="T45" fmla="*/ 10 h 13"/>
                <a:gd name="T46" fmla="*/ 18 w 24"/>
                <a:gd name="T47" fmla="*/ 11 h 13"/>
                <a:gd name="T48" fmla="*/ 21 w 24"/>
                <a:gd name="T49" fmla="*/ 11 h 13"/>
                <a:gd name="T50" fmla="*/ 23 w 24"/>
                <a:gd name="T51"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 h="13">
                  <a:moveTo>
                    <a:pt x="4" y="6"/>
                  </a:moveTo>
                  <a:lnTo>
                    <a:pt x="6" y="5"/>
                  </a:lnTo>
                  <a:lnTo>
                    <a:pt x="4" y="3"/>
                  </a:lnTo>
                  <a:lnTo>
                    <a:pt x="6" y="2"/>
                  </a:lnTo>
                  <a:lnTo>
                    <a:pt x="4" y="0"/>
                  </a:lnTo>
                  <a:lnTo>
                    <a:pt x="3" y="0"/>
                  </a:lnTo>
                  <a:lnTo>
                    <a:pt x="0" y="2"/>
                  </a:lnTo>
                  <a:lnTo>
                    <a:pt x="1" y="4"/>
                  </a:lnTo>
                  <a:lnTo>
                    <a:pt x="1" y="6"/>
                  </a:lnTo>
                  <a:lnTo>
                    <a:pt x="3" y="8"/>
                  </a:lnTo>
                  <a:lnTo>
                    <a:pt x="4" y="6"/>
                  </a:lnTo>
                  <a:lnTo>
                    <a:pt x="4" y="6"/>
                  </a:lnTo>
                  <a:close/>
                  <a:moveTo>
                    <a:pt x="6" y="11"/>
                  </a:moveTo>
                  <a:lnTo>
                    <a:pt x="7" y="12"/>
                  </a:lnTo>
                  <a:lnTo>
                    <a:pt x="9" y="13"/>
                  </a:lnTo>
                  <a:lnTo>
                    <a:pt x="6" y="13"/>
                  </a:lnTo>
                  <a:lnTo>
                    <a:pt x="6" y="12"/>
                  </a:lnTo>
                  <a:lnTo>
                    <a:pt x="6" y="11"/>
                  </a:lnTo>
                  <a:lnTo>
                    <a:pt x="6" y="11"/>
                  </a:lnTo>
                  <a:close/>
                  <a:moveTo>
                    <a:pt x="23" y="13"/>
                  </a:moveTo>
                  <a:lnTo>
                    <a:pt x="24" y="12"/>
                  </a:lnTo>
                  <a:lnTo>
                    <a:pt x="23" y="10"/>
                  </a:lnTo>
                  <a:lnTo>
                    <a:pt x="21" y="10"/>
                  </a:lnTo>
                  <a:lnTo>
                    <a:pt x="18" y="11"/>
                  </a:lnTo>
                  <a:lnTo>
                    <a:pt x="21" y="11"/>
                  </a:lnTo>
                  <a:lnTo>
                    <a:pt x="23" y="13"/>
                  </a:lnTo>
                  <a:close/>
                </a:path>
              </a:pathLst>
            </a:custGeom>
            <a:solidFill>
              <a:srgbClr val="EBD7B0"/>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it-IT"/>
            </a:p>
          </p:txBody>
        </p:sp>
        <p:sp>
          <p:nvSpPr>
            <p:cNvPr id="12" name="Freeform 7">
              <a:extLst>
                <a:ext uri="{FF2B5EF4-FFF2-40B4-BE49-F238E27FC236}">
                  <a16:creationId xmlns:a16="http://schemas.microsoft.com/office/drawing/2014/main" id="{B346AC28-26A4-1881-6A17-385CCDC23D28}"/>
                </a:ext>
              </a:extLst>
            </p:cNvPr>
            <p:cNvSpPr>
              <a:spLocks noEditPoints="1"/>
            </p:cNvSpPr>
            <p:nvPr/>
          </p:nvSpPr>
          <p:spPr bwMode="auto">
            <a:xfrm>
              <a:off x="5446544" y="4566891"/>
              <a:ext cx="258599" cy="118064"/>
            </a:xfrm>
            <a:custGeom>
              <a:avLst/>
              <a:gdLst>
                <a:gd name="T0" fmla="*/ 146 w 149"/>
                <a:gd name="T1" fmla="*/ 4 h 60"/>
                <a:gd name="T2" fmla="*/ 149 w 149"/>
                <a:gd name="T3" fmla="*/ 2 h 60"/>
                <a:gd name="T4" fmla="*/ 149 w 149"/>
                <a:gd name="T5" fmla="*/ 1 h 60"/>
                <a:gd name="T6" fmla="*/ 146 w 149"/>
                <a:gd name="T7" fmla="*/ 0 h 60"/>
                <a:gd name="T8" fmla="*/ 145 w 149"/>
                <a:gd name="T9" fmla="*/ 1 h 60"/>
                <a:gd name="T10" fmla="*/ 146 w 149"/>
                <a:gd name="T11" fmla="*/ 4 h 60"/>
                <a:gd name="T12" fmla="*/ 146 w 149"/>
                <a:gd name="T13" fmla="*/ 4 h 60"/>
                <a:gd name="T14" fmla="*/ 4 w 149"/>
                <a:gd name="T15" fmla="*/ 59 h 60"/>
                <a:gd name="T16" fmla="*/ 4 w 149"/>
                <a:gd name="T17" fmla="*/ 59 h 60"/>
                <a:gd name="T18" fmla="*/ 4 w 149"/>
                <a:gd name="T19" fmla="*/ 60 h 60"/>
                <a:gd name="T20" fmla="*/ 4 w 149"/>
                <a:gd name="T21" fmla="*/ 59 h 60"/>
                <a:gd name="T22" fmla="*/ 4 w 149"/>
                <a:gd name="T23" fmla="*/ 59 h 60"/>
                <a:gd name="T24" fmla="*/ 0 w 149"/>
                <a:gd name="T25" fmla="*/ 56 h 60"/>
                <a:gd name="T26" fmla="*/ 1 w 149"/>
                <a:gd name="T27" fmla="*/ 55 h 60"/>
                <a:gd name="T28" fmla="*/ 4 w 149"/>
                <a:gd name="T29" fmla="*/ 55 h 60"/>
                <a:gd name="T30" fmla="*/ 4 w 149"/>
                <a:gd name="T31" fmla="*/ 56 h 60"/>
                <a:gd name="T32" fmla="*/ 4 w 149"/>
                <a:gd name="T33" fmla="*/ 56 h 60"/>
                <a:gd name="T34" fmla="*/ 1 w 149"/>
                <a:gd name="T35" fmla="*/ 57 h 60"/>
                <a:gd name="T36" fmla="*/ 0 w 149"/>
                <a:gd name="T37"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9" h="60">
                  <a:moveTo>
                    <a:pt x="146" y="4"/>
                  </a:moveTo>
                  <a:lnTo>
                    <a:pt x="149" y="2"/>
                  </a:lnTo>
                  <a:lnTo>
                    <a:pt x="149" y="1"/>
                  </a:lnTo>
                  <a:lnTo>
                    <a:pt x="146" y="0"/>
                  </a:lnTo>
                  <a:lnTo>
                    <a:pt x="145" y="1"/>
                  </a:lnTo>
                  <a:lnTo>
                    <a:pt x="146" y="4"/>
                  </a:lnTo>
                  <a:lnTo>
                    <a:pt x="146" y="4"/>
                  </a:lnTo>
                  <a:close/>
                  <a:moveTo>
                    <a:pt x="4" y="59"/>
                  </a:moveTo>
                  <a:lnTo>
                    <a:pt x="4" y="59"/>
                  </a:lnTo>
                  <a:lnTo>
                    <a:pt x="4" y="60"/>
                  </a:lnTo>
                  <a:lnTo>
                    <a:pt x="4" y="59"/>
                  </a:lnTo>
                  <a:lnTo>
                    <a:pt x="4" y="59"/>
                  </a:lnTo>
                  <a:close/>
                  <a:moveTo>
                    <a:pt x="0" y="56"/>
                  </a:moveTo>
                  <a:lnTo>
                    <a:pt x="1" y="55"/>
                  </a:lnTo>
                  <a:lnTo>
                    <a:pt x="4" y="55"/>
                  </a:lnTo>
                  <a:lnTo>
                    <a:pt x="4" y="56"/>
                  </a:lnTo>
                  <a:lnTo>
                    <a:pt x="4" y="56"/>
                  </a:lnTo>
                  <a:lnTo>
                    <a:pt x="1" y="57"/>
                  </a:lnTo>
                  <a:lnTo>
                    <a:pt x="0" y="56"/>
                  </a:lnTo>
                  <a:close/>
                </a:path>
              </a:pathLst>
            </a:custGeom>
            <a:solidFill>
              <a:srgbClr val="F5E0AB"/>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it-IT"/>
            </a:p>
          </p:txBody>
        </p:sp>
        <p:sp>
          <p:nvSpPr>
            <p:cNvPr id="13" name="Freeform 8">
              <a:extLst>
                <a:ext uri="{FF2B5EF4-FFF2-40B4-BE49-F238E27FC236}">
                  <a16:creationId xmlns:a16="http://schemas.microsoft.com/office/drawing/2014/main" id="{89E84FCA-A08E-12F7-798E-DB4B617C4429}"/>
                </a:ext>
              </a:extLst>
            </p:cNvPr>
            <p:cNvSpPr>
              <a:spLocks noEditPoints="1"/>
            </p:cNvSpPr>
            <p:nvPr/>
          </p:nvSpPr>
          <p:spPr bwMode="auto">
            <a:xfrm>
              <a:off x="6704825" y="4133988"/>
              <a:ext cx="59009" cy="167259"/>
            </a:xfrm>
            <a:custGeom>
              <a:avLst/>
              <a:gdLst>
                <a:gd name="T0" fmla="*/ 9 w 22"/>
                <a:gd name="T1" fmla="*/ 12 h 75"/>
                <a:gd name="T2" fmla="*/ 8 w 22"/>
                <a:gd name="T3" fmla="*/ 8 h 75"/>
                <a:gd name="T4" fmla="*/ 10 w 22"/>
                <a:gd name="T5" fmla="*/ 4 h 75"/>
                <a:gd name="T6" fmla="*/ 10 w 22"/>
                <a:gd name="T7" fmla="*/ 1 h 75"/>
                <a:gd name="T8" fmla="*/ 7 w 22"/>
                <a:gd name="T9" fmla="*/ 2 h 75"/>
                <a:gd name="T10" fmla="*/ 7 w 22"/>
                <a:gd name="T11" fmla="*/ 7 h 75"/>
                <a:gd name="T12" fmla="*/ 6 w 22"/>
                <a:gd name="T13" fmla="*/ 13 h 75"/>
                <a:gd name="T14" fmla="*/ 6 w 22"/>
                <a:gd name="T15" fmla="*/ 26 h 75"/>
                <a:gd name="T16" fmla="*/ 7 w 22"/>
                <a:gd name="T17" fmla="*/ 21 h 75"/>
                <a:gd name="T18" fmla="*/ 7 w 22"/>
                <a:gd name="T19" fmla="*/ 17 h 75"/>
                <a:gd name="T20" fmla="*/ 8 w 22"/>
                <a:gd name="T21" fmla="*/ 15 h 75"/>
                <a:gd name="T22" fmla="*/ 5 w 22"/>
                <a:gd name="T23" fmla="*/ 19 h 75"/>
                <a:gd name="T24" fmla="*/ 6 w 22"/>
                <a:gd name="T25" fmla="*/ 23 h 75"/>
                <a:gd name="T26" fmla="*/ 6 w 22"/>
                <a:gd name="T27" fmla="*/ 26 h 75"/>
                <a:gd name="T28" fmla="*/ 3 w 22"/>
                <a:gd name="T29" fmla="*/ 24 h 75"/>
                <a:gd name="T30" fmla="*/ 0 w 22"/>
                <a:gd name="T31" fmla="*/ 24 h 75"/>
                <a:gd name="T32" fmla="*/ 6 w 22"/>
                <a:gd name="T33" fmla="*/ 35 h 75"/>
                <a:gd name="T34" fmla="*/ 6 w 22"/>
                <a:gd name="T35" fmla="*/ 30 h 75"/>
                <a:gd name="T36" fmla="*/ 4 w 22"/>
                <a:gd name="T37" fmla="*/ 34 h 75"/>
                <a:gd name="T38" fmla="*/ 10 w 22"/>
                <a:gd name="T39" fmla="*/ 48 h 75"/>
                <a:gd name="T40" fmla="*/ 9 w 22"/>
                <a:gd name="T41" fmla="*/ 49 h 75"/>
                <a:gd name="T42" fmla="*/ 13 w 22"/>
                <a:gd name="T43" fmla="*/ 56 h 75"/>
                <a:gd name="T44" fmla="*/ 15 w 22"/>
                <a:gd name="T45" fmla="*/ 59 h 75"/>
                <a:gd name="T46" fmla="*/ 13 w 22"/>
                <a:gd name="T47" fmla="*/ 56 h 75"/>
                <a:gd name="T48" fmla="*/ 17 w 22"/>
                <a:gd name="T49" fmla="*/ 59 h 75"/>
                <a:gd name="T50" fmla="*/ 19 w 22"/>
                <a:gd name="T51" fmla="*/ 60 h 75"/>
                <a:gd name="T52" fmla="*/ 18 w 22"/>
                <a:gd name="T53" fmla="*/ 57 h 75"/>
                <a:gd name="T54" fmla="*/ 17 w 22"/>
                <a:gd name="T55" fmla="*/ 64 h 75"/>
                <a:gd name="T56" fmla="*/ 17 w 22"/>
                <a:gd name="T57" fmla="*/ 61 h 75"/>
                <a:gd name="T58" fmla="*/ 16 w 22"/>
                <a:gd name="T59" fmla="*/ 63 h 75"/>
                <a:gd name="T60" fmla="*/ 21 w 22"/>
                <a:gd name="T61" fmla="*/ 66 h 75"/>
                <a:gd name="T62" fmla="*/ 18 w 22"/>
                <a:gd name="T63" fmla="*/ 68 h 75"/>
                <a:gd name="T64" fmla="*/ 21 w 22"/>
                <a:gd name="T65" fmla="*/ 69 h 75"/>
                <a:gd name="T66" fmla="*/ 19 w 22"/>
                <a:gd name="T67" fmla="*/ 72 h 75"/>
                <a:gd name="T68" fmla="*/ 21 w 22"/>
                <a:gd name="T69" fmla="*/ 75 h 75"/>
                <a:gd name="T70" fmla="*/ 22 w 22"/>
                <a:gd name="T71" fmla="*/ 72 h 75"/>
                <a:gd name="T72" fmla="*/ 21 w 22"/>
                <a:gd name="T73" fmla="*/ 6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 h="75">
                  <a:moveTo>
                    <a:pt x="7" y="14"/>
                  </a:moveTo>
                  <a:cubicBezTo>
                    <a:pt x="9" y="12"/>
                    <a:pt x="9" y="12"/>
                    <a:pt x="9" y="12"/>
                  </a:cubicBezTo>
                  <a:cubicBezTo>
                    <a:pt x="9" y="9"/>
                    <a:pt x="9" y="9"/>
                    <a:pt x="9" y="9"/>
                  </a:cubicBezTo>
                  <a:cubicBezTo>
                    <a:pt x="8" y="8"/>
                    <a:pt x="8" y="8"/>
                    <a:pt x="8" y="8"/>
                  </a:cubicBezTo>
                  <a:cubicBezTo>
                    <a:pt x="10" y="6"/>
                    <a:pt x="10" y="6"/>
                    <a:pt x="10" y="6"/>
                  </a:cubicBezTo>
                  <a:cubicBezTo>
                    <a:pt x="10" y="4"/>
                    <a:pt x="10" y="4"/>
                    <a:pt x="10" y="4"/>
                  </a:cubicBezTo>
                  <a:cubicBezTo>
                    <a:pt x="9" y="3"/>
                    <a:pt x="9" y="3"/>
                    <a:pt x="9" y="3"/>
                  </a:cubicBezTo>
                  <a:cubicBezTo>
                    <a:pt x="10" y="1"/>
                    <a:pt x="10" y="1"/>
                    <a:pt x="10" y="1"/>
                  </a:cubicBezTo>
                  <a:cubicBezTo>
                    <a:pt x="9" y="0"/>
                    <a:pt x="9" y="0"/>
                    <a:pt x="9" y="0"/>
                  </a:cubicBezTo>
                  <a:cubicBezTo>
                    <a:pt x="7" y="2"/>
                    <a:pt x="7" y="2"/>
                    <a:pt x="7" y="2"/>
                  </a:cubicBezTo>
                  <a:cubicBezTo>
                    <a:pt x="7" y="6"/>
                    <a:pt x="7" y="6"/>
                    <a:pt x="7" y="6"/>
                  </a:cubicBezTo>
                  <a:cubicBezTo>
                    <a:pt x="7" y="7"/>
                    <a:pt x="7" y="7"/>
                    <a:pt x="7" y="7"/>
                  </a:cubicBezTo>
                  <a:cubicBezTo>
                    <a:pt x="7" y="8"/>
                    <a:pt x="7" y="8"/>
                    <a:pt x="7" y="8"/>
                  </a:cubicBezTo>
                  <a:cubicBezTo>
                    <a:pt x="6" y="13"/>
                    <a:pt x="6" y="13"/>
                    <a:pt x="6" y="13"/>
                  </a:cubicBezTo>
                  <a:cubicBezTo>
                    <a:pt x="7" y="14"/>
                    <a:pt x="7" y="14"/>
                    <a:pt x="7" y="14"/>
                  </a:cubicBezTo>
                  <a:close/>
                  <a:moveTo>
                    <a:pt x="6" y="26"/>
                  </a:moveTo>
                  <a:cubicBezTo>
                    <a:pt x="7" y="23"/>
                    <a:pt x="7" y="23"/>
                    <a:pt x="7" y="23"/>
                  </a:cubicBezTo>
                  <a:cubicBezTo>
                    <a:pt x="7" y="21"/>
                    <a:pt x="7" y="21"/>
                    <a:pt x="7" y="21"/>
                  </a:cubicBezTo>
                  <a:cubicBezTo>
                    <a:pt x="6" y="19"/>
                    <a:pt x="6" y="19"/>
                    <a:pt x="6" y="19"/>
                  </a:cubicBezTo>
                  <a:cubicBezTo>
                    <a:pt x="7" y="17"/>
                    <a:pt x="7" y="17"/>
                    <a:pt x="7" y="17"/>
                  </a:cubicBezTo>
                  <a:cubicBezTo>
                    <a:pt x="8" y="16"/>
                    <a:pt x="8" y="16"/>
                    <a:pt x="8" y="16"/>
                  </a:cubicBezTo>
                  <a:cubicBezTo>
                    <a:pt x="8" y="15"/>
                    <a:pt x="8" y="15"/>
                    <a:pt x="8" y="15"/>
                  </a:cubicBezTo>
                  <a:cubicBezTo>
                    <a:pt x="5" y="16"/>
                    <a:pt x="5" y="16"/>
                    <a:pt x="5" y="16"/>
                  </a:cubicBezTo>
                  <a:cubicBezTo>
                    <a:pt x="5" y="19"/>
                    <a:pt x="5" y="19"/>
                    <a:pt x="5" y="19"/>
                  </a:cubicBezTo>
                  <a:cubicBezTo>
                    <a:pt x="5" y="20"/>
                    <a:pt x="5" y="20"/>
                    <a:pt x="5" y="20"/>
                  </a:cubicBezTo>
                  <a:cubicBezTo>
                    <a:pt x="6" y="23"/>
                    <a:pt x="6" y="23"/>
                    <a:pt x="6" y="23"/>
                  </a:cubicBezTo>
                  <a:cubicBezTo>
                    <a:pt x="5" y="24"/>
                    <a:pt x="5" y="24"/>
                    <a:pt x="5" y="24"/>
                  </a:cubicBezTo>
                  <a:cubicBezTo>
                    <a:pt x="6" y="26"/>
                    <a:pt x="6" y="26"/>
                    <a:pt x="6" y="26"/>
                  </a:cubicBezTo>
                  <a:close/>
                  <a:moveTo>
                    <a:pt x="0" y="24"/>
                  </a:moveTo>
                  <a:cubicBezTo>
                    <a:pt x="3" y="24"/>
                    <a:pt x="3" y="24"/>
                    <a:pt x="3" y="24"/>
                  </a:cubicBezTo>
                  <a:cubicBezTo>
                    <a:pt x="2" y="23"/>
                    <a:pt x="2" y="23"/>
                    <a:pt x="2" y="23"/>
                  </a:cubicBezTo>
                  <a:cubicBezTo>
                    <a:pt x="0" y="24"/>
                    <a:pt x="0" y="24"/>
                    <a:pt x="0" y="24"/>
                  </a:cubicBezTo>
                  <a:close/>
                  <a:moveTo>
                    <a:pt x="4" y="35"/>
                  </a:moveTo>
                  <a:cubicBezTo>
                    <a:pt x="6" y="35"/>
                    <a:pt x="6" y="35"/>
                    <a:pt x="6" y="35"/>
                  </a:cubicBezTo>
                  <a:cubicBezTo>
                    <a:pt x="7" y="33"/>
                    <a:pt x="7" y="33"/>
                    <a:pt x="7" y="33"/>
                  </a:cubicBezTo>
                  <a:cubicBezTo>
                    <a:pt x="6" y="30"/>
                    <a:pt x="6" y="30"/>
                    <a:pt x="6" y="30"/>
                  </a:cubicBezTo>
                  <a:cubicBezTo>
                    <a:pt x="4" y="31"/>
                    <a:pt x="4" y="31"/>
                    <a:pt x="4" y="31"/>
                  </a:cubicBezTo>
                  <a:cubicBezTo>
                    <a:pt x="4" y="34"/>
                    <a:pt x="4" y="34"/>
                    <a:pt x="4" y="34"/>
                  </a:cubicBezTo>
                  <a:cubicBezTo>
                    <a:pt x="4" y="34"/>
                    <a:pt x="4" y="35"/>
                    <a:pt x="4" y="35"/>
                  </a:cubicBezTo>
                  <a:close/>
                  <a:moveTo>
                    <a:pt x="10" y="48"/>
                  </a:moveTo>
                  <a:cubicBezTo>
                    <a:pt x="8" y="49"/>
                    <a:pt x="8" y="49"/>
                    <a:pt x="8" y="49"/>
                  </a:cubicBezTo>
                  <a:cubicBezTo>
                    <a:pt x="9" y="49"/>
                    <a:pt x="9" y="49"/>
                    <a:pt x="9" y="49"/>
                  </a:cubicBezTo>
                  <a:cubicBezTo>
                    <a:pt x="10" y="48"/>
                    <a:pt x="10" y="48"/>
                    <a:pt x="10" y="48"/>
                  </a:cubicBezTo>
                  <a:close/>
                  <a:moveTo>
                    <a:pt x="13" y="56"/>
                  </a:moveTo>
                  <a:cubicBezTo>
                    <a:pt x="14" y="57"/>
                    <a:pt x="14" y="57"/>
                    <a:pt x="14" y="57"/>
                  </a:cubicBezTo>
                  <a:cubicBezTo>
                    <a:pt x="15" y="59"/>
                    <a:pt x="15" y="59"/>
                    <a:pt x="15" y="59"/>
                  </a:cubicBezTo>
                  <a:cubicBezTo>
                    <a:pt x="13" y="58"/>
                    <a:pt x="13" y="58"/>
                    <a:pt x="13" y="58"/>
                  </a:cubicBezTo>
                  <a:cubicBezTo>
                    <a:pt x="13" y="58"/>
                    <a:pt x="13" y="56"/>
                    <a:pt x="13" y="56"/>
                  </a:cubicBezTo>
                  <a:close/>
                  <a:moveTo>
                    <a:pt x="18" y="57"/>
                  </a:moveTo>
                  <a:cubicBezTo>
                    <a:pt x="17" y="59"/>
                    <a:pt x="17" y="59"/>
                    <a:pt x="17" y="59"/>
                  </a:cubicBezTo>
                  <a:cubicBezTo>
                    <a:pt x="18" y="61"/>
                    <a:pt x="18" y="61"/>
                    <a:pt x="18" y="61"/>
                  </a:cubicBezTo>
                  <a:cubicBezTo>
                    <a:pt x="19" y="60"/>
                    <a:pt x="19" y="60"/>
                    <a:pt x="19" y="60"/>
                  </a:cubicBezTo>
                  <a:cubicBezTo>
                    <a:pt x="19" y="58"/>
                    <a:pt x="19" y="58"/>
                    <a:pt x="19" y="58"/>
                  </a:cubicBezTo>
                  <a:cubicBezTo>
                    <a:pt x="18" y="57"/>
                    <a:pt x="18" y="57"/>
                    <a:pt x="18" y="57"/>
                  </a:cubicBezTo>
                  <a:close/>
                  <a:moveTo>
                    <a:pt x="16" y="63"/>
                  </a:moveTo>
                  <a:cubicBezTo>
                    <a:pt x="17" y="64"/>
                    <a:pt x="17" y="64"/>
                    <a:pt x="17" y="64"/>
                  </a:cubicBezTo>
                  <a:cubicBezTo>
                    <a:pt x="18" y="63"/>
                    <a:pt x="18" y="63"/>
                    <a:pt x="18" y="63"/>
                  </a:cubicBezTo>
                  <a:cubicBezTo>
                    <a:pt x="17" y="61"/>
                    <a:pt x="17" y="61"/>
                    <a:pt x="17" y="61"/>
                  </a:cubicBezTo>
                  <a:cubicBezTo>
                    <a:pt x="15" y="61"/>
                    <a:pt x="15" y="61"/>
                    <a:pt x="15" y="61"/>
                  </a:cubicBezTo>
                  <a:cubicBezTo>
                    <a:pt x="16" y="63"/>
                    <a:pt x="16" y="63"/>
                    <a:pt x="16" y="63"/>
                  </a:cubicBezTo>
                  <a:close/>
                  <a:moveTo>
                    <a:pt x="19" y="68"/>
                  </a:moveTo>
                  <a:cubicBezTo>
                    <a:pt x="21" y="66"/>
                    <a:pt x="21" y="66"/>
                    <a:pt x="21" y="66"/>
                  </a:cubicBezTo>
                  <a:cubicBezTo>
                    <a:pt x="20" y="66"/>
                    <a:pt x="20" y="66"/>
                    <a:pt x="20" y="66"/>
                  </a:cubicBezTo>
                  <a:cubicBezTo>
                    <a:pt x="18" y="68"/>
                    <a:pt x="18" y="68"/>
                    <a:pt x="18" y="68"/>
                  </a:cubicBezTo>
                  <a:cubicBezTo>
                    <a:pt x="19" y="68"/>
                    <a:pt x="19" y="68"/>
                    <a:pt x="19" y="68"/>
                  </a:cubicBezTo>
                  <a:close/>
                  <a:moveTo>
                    <a:pt x="21" y="69"/>
                  </a:moveTo>
                  <a:cubicBezTo>
                    <a:pt x="19" y="70"/>
                    <a:pt x="19" y="70"/>
                    <a:pt x="19" y="70"/>
                  </a:cubicBezTo>
                  <a:cubicBezTo>
                    <a:pt x="19" y="72"/>
                    <a:pt x="19" y="72"/>
                    <a:pt x="19" y="72"/>
                  </a:cubicBezTo>
                  <a:cubicBezTo>
                    <a:pt x="19" y="72"/>
                    <a:pt x="20" y="73"/>
                    <a:pt x="20" y="73"/>
                  </a:cubicBezTo>
                  <a:cubicBezTo>
                    <a:pt x="21" y="73"/>
                    <a:pt x="21" y="75"/>
                    <a:pt x="21" y="75"/>
                  </a:cubicBezTo>
                  <a:cubicBezTo>
                    <a:pt x="22" y="73"/>
                    <a:pt x="22" y="73"/>
                    <a:pt x="22" y="73"/>
                  </a:cubicBezTo>
                  <a:cubicBezTo>
                    <a:pt x="22" y="72"/>
                    <a:pt x="22" y="72"/>
                    <a:pt x="22" y="72"/>
                  </a:cubicBezTo>
                  <a:cubicBezTo>
                    <a:pt x="22" y="70"/>
                    <a:pt x="22" y="70"/>
                    <a:pt x="22" y="70"/>
                  </a:cubicBezTo>
                  <a:lnTo>
                    <a:pt x="21" y="69"/>
                  </a:lnTo>
                  <a:close/>
                </a:path>
              </a:pathLst>
            </a:custGeom>
            <a:solidFill>
              <a:srgbClr val="C8CF6A"/>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it-IT"/>
            </a:p>
          </p:txBody>
        </p:sp>
        <p:sp>
          <p:nvSpPr>
            <p:cNvPr id="14" name="Freeform 9">
              <a:extLst>
                <a:ext uri="{FF2B5EF4-FFF2-40B4-BE49-F238E27FC236}">
                  <a16:creationId xmlns:a16="http://schemas.microsoft.com/office/drawing/2014/main" id="{0A2BB360-FE07-7B8F-9809-85F872AE1F9D}"/>
                </a:ext>
              </a:extLst>
            </p:cNvPr>
            <p:cNvSpPr>
              <a:spLocks noEditPoints="1"/>
            </p:cNvSpPr>
            <p:nvPr/>
          </p:nvSpPr>
          <p:spPr bwMode="auto">
            <a:xfrm>
              <a:off x="8141868" y="4084795"/>
              <a:ext cx="31240" cy="55097"/>
            </a:xfrm>
            <a:custGeom>
              <a:avLst/>
              <a:gdLst>
                <a:gd name="T0" fmla="*/ 16 w 18"/>
                <a:gd name="T1" fmla="*/ 0 h 28"/>
                <a:gd name="T2" fmla="*/ 13 w 18"/>
                <a:gd name="T3" fmla="*/ 1 h 28"/>
                <a:gd name="T4" fmla="*/ 16 w 18"/>
                <a:gd name="T5" fmla="*/ 4 h 28"/>
                <a:gd name="T6" fmla="*/ 16 w 18"/>
                <a:gd name="T7" fmla="*/ 2 h 28"/>
                <a:gd name="T8" fmla="*/ 18 w 18"/>
                <a:gd name="T9" fmla="*/ 1 h 28"/>
                <a:gd name="T10" fmla="*/ 16 w 18"/>
                <a:gd name="T11" fmla="*/ 0 h 28"/>
                <a:gd name="T12" fmla="*/ 16 w 18"/>
                <a:gd name="T13" fmla="*/ 0 h 28"/>
                <a:gd name="T14" fmla="*/ 9 w 18"/>
                <a:gd name="T15" fmla="*/ 16 h 28"/>
                <a:gd name="T16" fmla="*/ 10 w 18"/>
                <a:gd name="T17" fmla="*/ 15 h 28"/>
                <a:gd name="T18" fmla="*/ 12 w 18"/>
                <a:gd name="T19" fmla="*/ 17 h 28"/>
                <a:gd name="T20" fmla="*/ 10 w 18"/>
                <a:gd name="T21" fmla="*/ 17 h 28"/>
                <a:gd name="T22" fmla="*/ 9 w 18"/>
                <a:gd name="T23" fmla="*/ 16 h 28"/>
                <a:gd name="T24" fmla="*/ 9 w 18"/>
                <a:gd name="T25" fmla="*/ 16 h 28"/>
                <a:gd name="T26" fmla="*/ 0 w 18"/>
                <a:gd name="T27" fmla="*/ 26 h 28"/>
                <a:gd name="T28" fmla="*/ 1 w 18"/>
                <a:gd name="T29" fmla="*/ 24 h 28"/>
                <a:gd name="T30" fmla="*/ 4 w 18"/>
                <a:gd name="T31" fmla="*/ 23 h 28"/>
                <a:gd name="T32" fmla="*/ 6 w 18"/>
                <a:gd name="T33" fmla="*/ 24 h 28"/>
                <a:gd name="T34" fmla="*/ 3 w 18"/>
                <a:gd name="T35" fmla="*/ 27 h 28"/>
                <a:gd name="T36" fmla="*/ 0 w 18"/>
                <a:gd name="T37" fmla="*/ 28 h 28"/>
                <a:gd name="T38" fmla="*/ 0 w 18"/>
                <a:gd name="T39" fmla="*/ 27 h 28"/>
                <a:gd name="T40" fmla="*/ 0 w 18"/>
                <a:gd name="T41"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28">
                  <a:moveTo>
                    <a:pt x="16" y="0"/>
                  </a:moveTo>
                  <a:lnTo>
                    <a:pt x="13" y="1"/>
                  </a:lnTo>
                  <a:lnTo>
                    <a:pt x="16" y="4"/>
                  </a:lnTo>
                  <a:lnTo>
                    <a:pt x="16" y="2"/>
                  </a:lnTo>
                  <a:lnTo>
                    <a:pt x="18" y="1"/>
                  </a:lnTo>
                  <a:lnTo>
                    <a:pt x="16" y="0"/>
                  </a:lnTo>
                  <a:lnTo>
                    <a:pt x="16" y="0"/>
                  </a:lnTo>
                  <a:close/>
                  <a:moveTo>
                    <a:pt x="9" y="16"/>
                  </a:moveTo>
                  <a:lnTo>
                    <a:pt x="10" y="15"/>
                  </a:lnTo>
                  <a:lnTo>
                    <a:pt x="12" y="17"/>
                  </a:lnTo>
                  <a:lnTo>
                    <a:pt x="10" y="17"/>
                  </a:lnTo>
                  <a:lnTo>
                    <a:pt x="9" y="16"/>
                  </a:lnTo>
                  <a:lnTo>
                    <a:pt x="9" y="16"/>
                  </a:lnTo>
                  <a:close/>
                  <a:moveTo>
                    <a:pt x="0" y="26"/>
                  </a:moveTo>
                  <a:lnTo>
                    <a:pt x="1" y="24"/>
                  </a:lnTo>
                  <a:lnTo>
                    <a:pt x="4" y="23"/>
                  </a:lnTo>
                  <a:lnTo>
                    <a:pt x="6" y="24"/>
                  </a:lnTo>
                  <a:lnTo>
                    <a:pt x="3" y="27"/>
                  </a:lnTo>
                  <a:lnTo>
                    <a:pt x="0" y="28"/>
                  </a:lnTo>
                  <a:lnTo>
                    <a:pt x="0" y="27"/>
                  </a:lnTo>
                  <a:lnTo>
                    <a:pt x="0" y="26"/>
                  </a:lnTo>
                  <a:close/>
                </a:path>
              </a:pathLst>
            </a:custGeom>
            <a:solidFill>
              <a:srgbClr val="F5E0AB"/>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it-IT"/>
            </a:p>
          </p:txBody>
        </p:sp>
        <p:sp>
          <p:nvSpPr>
            <p:cNvPr id="15" name="Freeform 10">
              <a:extLst>
                <a:ext uri="{FF2B5EF4-FFF2-40B4-BE49-F238E27FC236}">
                  <a16:creationId xmlns:a16="http://schemas.microsoft.com/office/drawing/2014/main" id="{BE2841B9-E7A6-2B49-0C5E-39FDC19DCBE7}"/>
                </a:ext>
              </a:extLst>
            </p:cNvPr>
            <p:cNvSpPr>
              <a:spLocks noEditPoints="1"/>
            </p:cNvSpPr>
            <p:nvPr/>
          </p:nvSpPr>
          <p:spPr bwMode="auto">
            <a:xfrm>
              <a:off x="4780089" y="1603470"/>
              <a:ext cx="3608228" cy="1831970"/>
            </a:xfrm>
            <a:custGeom>
              <a:avLst/>
              <a:gdLst>
                <a:gd name="T0" fmla="*/ 1041 w 1361"/>
                <a:gd name="T1" fmla="*/ 671 h 820"/>
                <a:gd name="T2" fmla="*/ 951 w 1361"/>
                <a:gd name="T3" fmla="*/ 586 h 820"/>
                <a:gd name="T4" fmla="*/ 850 w 1361"/>
                <a:gd name="T5" fmla="*/ 660 h 820"/>
                <a:gd name="T6" fmla="*/ 661 w 1361"/>
                <a:gd name="T7" fmla="*/ 663 h 820"/>
                <a:gd name="T8" fmla="*/ 466 w 1361"/>
                <a:gd name="T9" fmla="*/ 631 h 820"/>
                <a:gd name="T10" fmla="*/ 343 w 1361"/>
                <a:gd name="T11" fmla="*/ 647 h 820"/>
                <a:gd name="T12" fmla="*/ 232 w 1361"/>
                <a:gd name="T13" fmla="*/ 700 h 820"/>
                <a:gd name="T14" fmla="*/ 198 w 1361"/>
                <a:gd name="T15" fmla="*/ 818 h 820"/>
                <a:gd name="T16" fmla="*/ 115 w 1361"/>
                <a:gd name="T17" fmla="*/ 699 h 820"/>
                <a:gd name="T18" fmla="*/ 19 w 1361"/>
                <a:gd name="T19" fmla="*/ 550 h 820"/>
                <a:gd name="T20" fmla="*/ 38 w 1361"/>
                <a:gd name="T21" fmla="*/ 391 h 820"/>
                <a:gd name="T22" fmla="*/ 50 w 1361"/>
                <a:gd name="T23" fmla="*/ 445 h 820"/>
                <a:gd name="T24" fmla="*/ 140 w 1361"/>
                <a:gd name="T25" fmla="*/ 433 h 820"/>
                <a:gd name="T26" fmla="*/ 212 w 1361"/>
                <a:gd name="T27" fmla="*/ 393 h 820"/>
                <a:gd name="T28" fmla="*/ 336 w 1361"/>
                <a:gd name="T29" fmla="*/ 370 h 820"/>
                <a:gd name="T30" fmla="*/ 373 w 1361"/>
                <a:gd name="T31" fmla="*/ 373 h 820"/>
                <a:gd name="T32" fmla="*/ 407 w 1361"/>
                <a:gd name="T33" fmla="*/ 363 h 820"/>
                <a:gd name="T34" fmla="*/ 393 w 1361"/>
                <a:gd name="T35" fmla="*/ 282 h 820"/>
                <a:gd name="T36" fmla="*/ 408 w 1361"/>
                <a:gd name="T37" fmla="*/ 237 h 820"/>
                <a:gd name="T38" fmla="*/ 450 w 1361"/>
                <a:gd name="T39" fmla="*/ 158 h 820"/>
                <a:gd name="T40" fmla="*/ 513 w 1361"/>
                <a:gd name="T41" fmla="*/ 107 h 820"/>
                <a:gd name="T42" fmla="*/ 599 w 1361"/>
                <a:gd name="T43" fmla="*/ 155 h 820"/>
                <a:gd name="T44" fmla="*/ 635 w 1361"/>
                <a:gd name="T45" fmla="*/ 187 h 820"/>
                <a:gd name="T46" fmla="*/ 768 w 1361"/>
                <a:gd name="T47" fmla="*/ 179 h 820"/>
                <a:gd name="T48" fmla="*/ 864 w 1361"/>
                <a:gd name="T49" fmla="*/ 168 h 820"/>
                <a:gd name="T50" fmla="*/ 957 w 1361"/>
                <a:gd name="T51" fmla="*/ 151 h 820"/>
                <a:gd name="T52" fmla="*/ 1159 w 1361"/>
                <a:gd name="T53" fmla="*/ 154 h 820"/>
                <a:gd name="T54" fmla="*/ 1288 w 1361"/>
                <a:gd name="T55" fmla="*/ 127 h 820"/>
                <a:gd name="T56" fmla="*/ 1347 w 1361"/>
                <a:gd name="T57" fmla="*/ 161 h 820"/>
                <a:gd name="T58" fmla="*/ 1309 w 1361"/>
                <a:gd name="T59" fmla="*/ 216 h 820"/>
                <a:gd name="T60" fmla="*/ 1316 w 1361"/>
                <a:gd name="T61" fmla="*/ 307 h 820"/>
                <a:gd name="T62" fmla="*/ 1247 w 1361"/>
                <a:gd name="T63" fmla="*/ 408 h 820"/>
                <a:gd name="T64" fmla="*/ 1270 w 1361"/>
                <a:gd name="T65" fmla="*/ 558 h 820"/>
                <a:gd name="T66" fmla="*/ 1219 w 1361"/>
                <a:gd name="T67" fmla="*/ 340 h 820"/>
                <a:gd name="T68" fmla="*/ 1161 w 1361"/>
                <a:gd name="T69" fmla="*/ 378 h 820"/>
                <a:gd name="T70" fmla="*/ 1088 w 1361"/>
                <a:gd name="T71" fmla="*/ 434 h 820"/>
                <a:gd name="T72" fmla="*/ 1072 w 1361"/>
                <a:gd name="T73" fmla="*/ 548 h 820"/>
                <a:gd name="T74" fmla="*/ 1080 w 1361"/>
                <a:gd name="T75" fmla="*/ 746 h 820"/>
                <a:gd name="T76" fmla="*/ 93 w 1361"/>
                <a:gd name="T77" fmla="*/ 85 h 820"/>
                <a:gd name="T78" fmla="*/ 127 w 1361"/>
                <a:gd name="T79" fmla="*/ 51 h 820"/>
                <a:gd name="T80" fmla="*/ 117 w 1361"/>
                <a:gd name="T81" fmla="*/ 84 h 820"/>
                <a:gd name="T82" fmla="*/ 123 w 1361"/>
                <a:gd name="T83" fmla="*/ 87 h 820"/>
                <a:gd name="T84" fmla="*/ 152 w 1361"/>
                <a:gd name="T85" fmla="*/ 74 h 820"/>
                <a:gd name="T86" fmla="*/ 196 w 1361"/>
                <a:gd name="T87" fmla="*/ 282 h 820"/>
                <a:gd name="T88" fmla="*/ 239 w 1361"/>
                <a:gd name="T89" fmla="*/ 185 h 820"/>
                <a:gd name="T90" fmla="*/ 187 w 1361"/>
                <a:gd name="T91" fmla="*/ 262 h 820"/>
                <a:gd name="T92" fmla="*/ 177 w 1361"/>
                <a:gd name="T93" fmla="*/ 296 h 820"/>
                <a:gd name="T94" fmla="*/ 226 w 1361"/>
                <a:gd name="T95" fmla="*/ 347 h 820"/>
                <a:gd name="T96" fmla="*/ 436 w 1361"/>
                <a:gd name="T97" fmla="*/ 312 h 820"/>
                <a:gd name="T98" fmla="*/ 342 w 1361"/>
                <a:gd name="T99" fmla="*/ 271 h 820"/>
                <a:gd name="T100" fmla="*/ 368 w 1361"/>
                <a:gd name="T101" fmla="*/ 180 h 820"/>
                <a:gd name="T102" fmla="*/ 443 w 1361"/>
                <a:gd name="T103" fmla="*/ 131 h 820"/>
                <a:gd name="T104" fmla="*/ 339 w 1361"/>
                <a:gd name="T105" fmla="*/ 14 h 820"/>
                <a:gd name="T106" fmla="*/ 389 w 1361"/>
                <a:gd name="T107" fmla="*/ 62 h 820"/>
                <a:gd name="T108" fmla="*/ 839 w 1361"/>
                <a:gd name="T109" fmla="*/ 43 h 820"/>
                <a:gd name="T110" fmla="*/ 761 w 1361"/>
                <a:gd name="T111" fmla="*/ 63 h 820"/>
                <a:gd name="T112" fmla="*/ 455 w 1361"/>
                <a:gd name="T113" fmla="*/ 48 h 820"/>
                <a:gd name="T114" fmla="*/ 619 w 1361"/>
                <a:gd name="T115" fmla="*/ 170 h 820"/>
                <a:gd name="T116" fmla="*/ 1074 w 1361"/>
                <a:gd name="T117" fmla="*/ 161 h 820"/>
                <a:gd name="T118" fmla="*/ 1151 w 1361"/>
                <a:gd name="T119" fmla="*/ 624 h 820"/>
                <a:gd name="T120" fmla="*/ 1142 w 1361"/>
                <a:gd name="T121" fmla="*/ 661 h 820"/>
                <a:gd name="T122" fmla="*/ 1258 w 1361"/>
                <a:gd name="T123" fmla="*/ 416 h 820"/>
                <a:gd name="T124" fmla="*/ 1252 w 1361"/>
                <a:gd name="T125" fmla="*/ 626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61" h="820">
                  <a:moveTo>
                    <a:pt x="1056" y="753"/>
                  </a:moveTo>
                  <a:cubicBezTo>
                    <a:pt x="1056" y="753"/>
                    <a:pt x="1056" y="753"/>
                    <a:pt x="1056" y="753"/>
                  </a:cubicBezTo>
                  <a:cubicBezTo>
                    <a:pt x="1054" y="751"/>
                    <a:pt x="1054" y="751"/>
                    <a:pt x="1054" y="751"/>
                  </a:cubicBezTo>
                  <a:cubicBezTo>
                    <a:pt x="1054" y="751"/>
                    <a:pt x="1054" y="751"/>
                    <a:pt x="1054" y="751"/>
                  </a:cubicBezTo>
                  <a:cubicBezTo>
                    <a:pt x="1054" y="750"/>
                    <a:pt x="1054" y="750"/>
                    <a:pt x="1054" y="750"/>
                  </a:cubicBezTo>
                  <a:cubicBezTo>
                    <a:pt x="1054" y="749"/>
                    <a:pt x="1054" y="749"/>
                    <a:pt x="1054" y="749"/>
                  </a:cubicBezTo>
                  <a:cubicBezTo>
                    <a:pt x="1053" y="748"/>
                    <a:pt x="1053" y="748"/>
                    <a:pt x="1053" y="748"/>
                  </a:cubicBezTo>
                  <a:cubicBezTo>
                    <a:pt x="1053" y="746"/>
                    <a:pt x="1053" y="746"/>
                    <a:pt x="1053" y="746"/>
                  </a:cubicBezTo>
                  <a:cubicBezTo>
                    <a:pt x="1053" y="746"/>
                    <a:pt x="1053" y="746"/>
                    <a:pt x="1053" y="746"/>
                  </a:cubicBezTo>
                  <a:cubicBezTo>
                    <a:pt x="1054" y="745"/>
                    <a:pt x="1054" y="745"/>
                    <a:pt x="1054" y="745"/>
                  </a:cubicBezTo>
                  <a:cubicBezTo>
                    <a:pt x="1057" y="745"/>
                    <a:pt x="1057" y="745"/>
                    <a:pt x="1057" y="745"/>
                  </a:cubicBezTo>
                  <a:cubicBezTo>
                    <a:pt x="1058" y="745"/>
                    <a:pt x="1058" y="745"/>
                    <a:pt x="1058" y="745"/>
                  </a:cubicBezTo>
                  <a:cubicBezTo>
                    <a:pt x="1058" y="743"/>
                    <a:pt x="1058" y="743"/>
                    <a:pt x="1058" y="743"/>
                  </a:cubicBezTo>
                  <a:cubicBezTo>
                    <a:pt x="1057" y="742"/>
                    <a:pt x="1057" y="742"/>
                    <a:pt x="1057" y="742"/>
                  </a:cubicBezTo>
                  <a:cubicBezTo>
                    <a:pt x="1057" y="741"/>
                    <a:pt x="1057" y="741"/>
                    <a:pt x="1057" y="741"/>
                  </a:cubicBezTo>
                  <a:cubicBezTo>
                    <a:pt x="1058" y="740"/>
                    <a:pt x="1058" y="740"/>
                    <a:pt x="1058" y="740"/>
                  </a:cubicBezTo>
                  <a:cubicBezTo>
                    <a:pt x="1058" y="738"/>
                    <a:pt x="1058" y="738"/>
                    <a:pt x="1058" y="738"/>
                  </a:cubicBezTo>
                  <a:cubicBezTo>
                    <a:pt x="1058" y="736"/>
                    <a:pt x="1058" y="736"/>
                    <a:pt x="1058" y="736"/>
                  </a:cubicBezTo>
                  <a:cubicBezTo>
                    <a:pt x="1056" y="735"/>
                    <a:pt x="1056" y="735"/>
                    <a:pt x="1056" y="735"/>
                  </a:cubicBezTo>
                  <a:cubicBezTo>
                    <a:pt x="1056" y="732"/>
                    <a:pt x="1056" y="732"/>
                    <a:pt x="1056" y="732"/>
                  </a:cubicBezTo>
                  <a:cubicBezTo>
                    <a:pt x="1056" y="730"/>
                    <a:pt x="1056" y="730"/>
                    <a:pt x="1056" y="730"/>
                  </a:cubicBezTo>
                  <a:cubicBezTo>
                    <a:pt x="1056" y="728"/>
                    <a:pt x="1056" y="728"/>
                    <a:pt x="1056" y="728"/>
                  </a:cubicBezTo>
                  <a:cubicBezTo>
                    <a:pt x="1056" y="726"/>
                    <a:pt x="1056" y="726"/>
                    <a:pt x="1056" y="726"/>
                  </a:cubicBezTo>
                  <a:cubicBezTo>
                    <a:pt x="1055" y="724"/>
                    <a:pt x="1055" y="724"/>
                    <a:pt x="1055" y="724"/>
                  </a:cubicBezTo>
                  <a:cubicBezTo>
                    <a:pt x="1054" y="723"/>
                    <a:pt x="1054" y="723"/>
                    <a:pt x="1054" y="723"/>
                  </a:cubicBezTo>
                  <a:cubicBezTo>
                    <a:pt x="1054" y="721"/>
                    <a:pt x="1054" y="721"/>
                    <a:pt x="1054" y="721"/>
                  </a:cubicBezTo>
                  <a:cubicBezTo>
                    <a:pt x="1051" y="717"/>
                    <a:pt x="1051" y="717"/>
                    <a:pt x="1051" y="717"/>
                  </a:cubicBezTo>
                  <a:cubicBezTo>
                    <a:pt x="1050" y="716"/>
                    <a:pt x="1050" y="716"/>
                    <a:pt x="1050" y="716"/>
                  </a:cubicBezTo>
                  <a:cubicBezTo>
                    <a:pt x="1051" y="715"/>
                    <a:pt x="1051" y="715"/>
                    <a:pt x="1051" y="715"/>
                  </a:cubicBezTo>
                  <a:cubicBezTo>
                    <a:pt x="1052" y="714"/>
                    <a:pt x="1052" y="714"/>
                    <a:pt x="1052" y="714"/>
                  </a:cubicBezTo>
                  <a:cubicBezTo>
                    <a:pt x="1053" y="714"/>
                    <a:pt x="1053" y="714"/>
                    <a:pt x="1053" y="714"/>
                  </a:cubicBezTo>
                  <a:cubicBezTo>
                    <a:pt x="1054" y="712"/>
                    <a:pt x="1054" y="712"/>
                    <a:pt x="1054" y="712"/>
                  </a:cubicBezTo>
                  <a:cubicBezTo>
                    <a:pt x="1055" y="711"/>
                    <a:pt x="1055" y="711"/>
                    <a:pt x="1055" y="711"/>
                  </a:cubicBezTo>
                  <a:cubicBezTo>
                    <a:pt x="1057" y="708"/>
                    <a:pt x="1057" y="708"/>
                    <a:pt x="1057" y="708"/>
                  </a:cubicBezTo>
                  <a:cubicBezTo>
                    <a:pt x="1057" y="708"/>
                    <a:pt x="1057" y="708"/>
                    <a:pt x="1057" y="708"/>
                  </a:cubicBezTo>
                  <a:cubicBezTo>
                    <a:pt x="1059" y="708"/>
                    <a:pt x="1059" y="708"/>
                    <a:pt x="1059" y="708"/>
                  </a:cubicBezTo>
                  <a:cubicBezTo>
                    <a:pt x="1060" y="709"/>
                    <a:pt x="1060" y="709"/>
                    <a:pt x="1060" y="709"/>
                  </a:cubicBezTo>
                  <a:cubicBezTo>
                    <a:pt x="1067" y="710"/>
                    <a:pt x="1067" y="710"/>
                    <a:pt x="1067" y="710"/>
                  </a:cubicBezTo>
                  <a:cubicBezTo>
                    <a:pt x="1068" y="710"/>
                    <a:pt x="1068" y="710"/>
                    <a:pt x="1068" y="710"/>
                  </a:cubicBezTo>
                  <a:cubicBezTo>
                    <a:pt x="1069" y="710"/>
                    <a:pt x="1069" y="710"/>
                    <a:pt x="1069" y="710"/>
                  </a:cubicBezTo>
                  <a:cubicBezTo>
                    <a:pt x="1070" y="709"/>
                    <a:pt x="1070" y="709"/>
                    <a:pt x="1070" y="709"/>
                  </a:cubicBezTo>
                  <a:cubicBezTo>
                    <a:pt x="1070" y="708"/>
                    <a:pt x="1070" y="708"/>
                    <a:pt x="1070" y="708"/>
                  </a:cubicBezTo>
                  <a:cubicBezTo>
                    <a:pt x="1069" y="707"/>
                    <a:pt x="1069" y="707"/>
                    <a:pt x="1069" y="707"/>
                  </a:cubicBezTo>
                  <a:cubicBezTo>
                    <a:pt x="1069" y="706"/>
                    <a:pt x="1069" y="706"/>
                    <a:pt x="1069" y="706"/>
                  </a:cubicBezTo>
                  <a:cubicBezTo>
                    <a:pt x="1069" y="705"/>
                    <a:pt x="1069" y="705"/>
                    <a:pt x="1069" y="705"/>
                  </a:cubicBezTo>
                  <a:cubicBezTo>
                    <a:pt x="1069" y="704"/>
                    <a:pt x="1069" y="704"/>
                    <a:pt x="1069" y="704"/>
                  </a:cubicBezTo>
                  <a:cubicBezTo>
                    <a:pt x="1069" y="703"/>
                    <a:pt x="1069" y="703"/>
                    <a:pt x="1069" y="703"/>
                  </a:cubicBezTo>
                  <a:cubicBezTo>
                    <a:pt x="1070" y="701"/>
                    <a:pt x="1070" y="701"/>
                    <a:pt x="1070" y="701"/>
                  </a:cubicBezTo>
                  <a:cubicBezTo>
                    <a:pt x="1070" y="700"/>
                    <a:pt x="1070" y="700"/>
                    <a:pt x="1070" y="700"/>
                  </a:cubicBezTo>
                  <a:cubicBezTo>
                    <a:pt x="1070" y="698"/>
                    <a:pt x="1070" y="698"/>
                    <a:pt x="1070" y="698"/>
                  </a:cubicBezTo>
                  <a:cubicBezTo>
                    <a:pt x="1069" y="697"/>
                    <a:pt x="1069" y="697"/>
                    <a:pt x="1069" y="697"/>
                  </a:cubicBezTo>
                  <a:cubicBezTo>
                    <a:pt x="1070" y="697"/>
                    <a:pt x="1070" y="697"/>
                    <a:pt x="1070" y="697"/>
                  </a:cubicBezTo>
                  <a:cubicBezTo>
                    <a:pt x="1071" y="696"/>
                    <a:pt x="1071" y="696"/>
                    <a:pt x="1071" y="696"/>
                  </a:cubicBezTo>
                  <a:cubicBezTo>
                    <a:pt x="1071" y="695"/>
                    <a:pt x="1071" y="695"/>
                    <a:pt x="1071" y="695"/>
                  </a:cubicBezTo>
                  <a:cubicBezTo>
                    <a:pt x="1071" y="694"/>
                    <a:pt x="1071" y="694"/>
                    <a:pt x="1071" y="694"/>
                  </a:cubicBezTo>
                  <a:cubicBezTo>
                    <a:pt x="1070" y="693"/>
                    <a:pt x="1070" y="693"/>
                    <a:pt x="1070" y="693"/>
                  </a:cubicBezTo>
                  <a:cubicBezTo>
                    <a:pt x="1070" y="691"/>
                    <a:pt x="1070" y="691"/>
                    <a:pt x="1070" y="691"/>
                  </a:cubicBezTo>
                  <a:cubicBezTo>
                    <a:pt x="1071" y="690"/>
                    <a:pt x="1071" y="690"/>
                    <a:pt x="1071" y="690"/>
                  </a:cubicBezTo>
                  <a:cubicBezTo>
                    <a:pt x="1071" y="690"/>
                    <a:pt x="1071" y="690"/>
                    <a:pt x="1071" y="690"/>
                  </a:cubicBezTo>
                  <a:cubicBezTo>
                    <a:pt x="1071" y="689"/>
                    <a:pt x="1071" y="689"/>
                    <a:pt x="1071" y="689"/>
                  </a:cubicBezTo>
                  <a:cubicBezTo>
                    <a:pt x="1070" y="686"/>
                    <a:pt x="1070" y="686"/>
                    <a:pt x="1070" y="686"/>
                  </a:cubicBezTo>
                  <a:cubicBezTo>
                    <a:pt x="1070" y="684"/>
                    <a:pt x="1070" y="684"/>
                    <a:pt x="1070" y="684"/>
                  </a:cubicBezTo>
                  <a:cubicBezTo>
                    <a:pt x="1070" y="684"/>
                    <a:pt x="1070" y="684"/>
                    <a:pt x="1070" y="684"/>
                  </a:cubicBezTo>
                  <a:cubicBezTo>
                    <a:pt x="1071" y="683"/>
                    <a:pt x="1071" y="683"/>
                    <a:pt x="1071" y="683"/>
                  </a:cubicBezTo>
                  <a:cubicBezTo>
                    <a:pt x="1071" y="683"/>
                    <a:pt x="1071" y="683"/>
                    <a:pt x="1071" y="683"/>
                  </a:cubicBezTo>
                  <a:cubicBezTo>
                    <a:pt x="1070" y="682"/>
                    <a:pt x="1070" y="682"/>
                    <a:pt x="1070" y="682"/>
                  </a:cubicBezTo>
                  <a:cubicBezTo>
                    <a:pt x="1070" y="681"/>
                    <a:pt x="1070" y="681"/>
                    <a:pt x="1070" y="681"/>
                  </a:cubicBezTo>
                  <a:cubicBezTo>
                    <a:pt x="1070" y="680"/>
                    <a:pt x="1070" y="680"/>
                    <a:pt x="1070" y="680"/>
                  </a:cubicBezTo>
                  <a:cubicBezTo>
                    <a:pt x="1069" y="679"/>
                    <a:pt x="1069" y="679"/>
                    <a:pt x="1069" y="679"/>
                  </a:cubicBezTo>
                  <a:cubicBezTo>
                    <a:pt x="1069" y="678"/>
                    <a:pt x="1069" y="678"/>
                    <a:pt x="1069" y="678"/>
                  </a:cubicBezTo>
                  <a:cubicBezTo>
                    <a:pt x="1070" y="676"/>
                    <a:pt x="1070" y="676"/>
                    <a:pt x="1070" y="676"/>
                  </a:cubicBezTo>
                  <a:cubicBezTo>
                    <a:pt x="1069" y="675"/>
                    <a:pt x="1069" y="675"/>
                    <a:pt x="1069" y="675"/>
                  </a:cubicBezTo>
                  <a:cubicBezTo>
                    <a:pt x="1068" y="674"/>
                    <a:pt x="1068" y="674"/>
                    <a:pt x="1068" y="674"/>
                  </a:cubicBezTo>
                  <a:cubicBezTo>
                    <a:pt x="1068" y="673"/>
                    <a:pt x="1068" y="673"/>
                    <a:pt x="1068" y="673"/>
                  </a:cubicBezTo>
                  <a:cubicBezTo>
                    <a:pt x="1070" y="671"/>
                    <a:pt x="1070" y="671"/>
                    <a:pt x="1070" y="671"/>
                  </a:cubicBezTo>
                  <a:cubicBezTo>
                    <a:pt x="1071" y="671"/>
                    <a:pt x="1071" y="671"/>
                    <a:pt x="1071" y="671"/>
                  </a:cubicBezTo>
                  <a:cubicBezTo>
                    <a:pt x="1072" y="670"/>
                    <a:pt x="1072" y="670"/>
                    <a:pt x="1072" y="670"/>
                  </a:cubicBezTo>
                  <a:cubicBezTo>
                    <a:pt x="1072" y="669"/>
                    <a:pt x="1072" y="669"/>
                    <a:pt x="1072" y="669"/>
                  </a:cubicBezTo>
                  <a:cubicBezTo>
                    <a:pt x="1072" y="666"/>
                    <a:pt x="1072" y="666"/>
                    <a:pt x="1072" y="666"/>
                  </a:cubicBezTo>
                  <a:cubicBezTo>
                    <a:pt x="1071" y="666"/>
                    <a:pt x="1071" y="666"/>
                    <a:pt x="1071" y="666"/>
                  </a:cubicBezTo>
                  <a:cubicBezTo>
                    <a:pt x="1070" y="665"/>
                    <a:pt x="1070" y="665"/>
                    <a:pt x="1070" y="665"/>
                  </a:cubicBezTo>
                  <a:cubicBezTo>
                    <a:pt x="1070" y="663"/>
                    <a:pt x="1070" y="663"/>
                    <a:pt x="1070" y="663"/>
                  </a:cubicBezTo>
                  <a:cubicBezTo>
                    <a:pt x="1068" y="661"/>
                    <a:pt x="1068" y="661"/>
                    <a:pt x="1068" y="661"/>
                  </a:cubicBezTo>
                  <a:cubicBezTo>
                    <a:pt x="1068" y="660"/>
                    <a:pt x="1068" y="660"/>
                    <a:pt x="1068" y="660"/>
                  </a:cubicBezTo>
                  <a:cubicBezTo>
                    <a:pt x="1069" y="659"/>
                    <a:pt x="1069" y="659"/>
                    <a:pt x="1069" y="659"/>
                  </a:cubicBezTo>
                  <a:cubicBezTo>
                    <a:pt x="1068" y="657"/>
                    <a:pt x="1068" y="657"/>
                    <a:pt x="1068" y="657"/>
                  </a:cubicBezTo>
                  <a:cubicBezTo>
                    <a:pt x="1067" y="656"/>
                    <a:pt x="1067" y="656"/>
                    <a:pt x="1067" y="656"/>
                  </a:cubicBezTo>
                  <a:cubicBezTo>
                    <a:pt x="1065" y="656"/>
                    <a:pt x="1065" y="656"/>
                    <a:pt x="1065" y="656"/>
                  </a:cubicBezTo>
                  <a:cubicBezTo>
                    <a:pt x="1064" y="655"/>
                    <a:pt x="1064" y="655"/>
                    <a:pt x="1064" y="655"/>
                  </a:cubicBezTo>
                  <a:cubicBezTo>
                    <a:pt x="1062" y="655"/>
                    <a:pt x="1062" y="655"/>
                    <a:pt x="1062" y="655"/>
                  </a:cubicBezTo>
                  <a:cubicBezTo>
                    <a:pt x="1061" y="656"/>
                    <a:pt x="1061" y="656"/>
                    <a:pt x="1061" y="656"/>
                  </a:cubicBezTo>
                  <a:cubicBezTo>
                    <a:pt x="1060" y="656"/>
                    <a:pt x="1060" y="656"/>
                    <a:pt x="1060" y="656"/>
                  </a:cubicBezTo>
                  <a:cubicBezTo>
                    <a:pt x="1058" y="657"/>
                    <a:pt x="1058" y="657"/>
                    <a:pt x="1058" y="657"/>
                  </a:cubicBezTo>
                  <a:cubicBezTo>
                    <a:pt x="1058" y="658"/>
                    <a:pt x="1058" y="658"/>
                    <a:pt x="1058" y="658"/>
                  </a:cubicBezTo>
                  <a:cubicBezTo>
                    <a:pt x="1057" y="659"/>
                    <a:pt x="1057" y="659"/>
                    <a:pt x="1057" y="659"/>
                  </a:cubicBezTo>
                  <a:cubicBezTo>
                    <a:pt x="1056" y="659"/>
                    <a:pt x="1056" y="659"/>
                    <a:pt x="1056" y="659"/>
                  </a:cubicBezTo>
                  <a:cubicBezTo>
                    <a:pt x="1055" y="661"/>
                    <a:pt x="1055" y="661"/>
                    <a:pt x="1055" y="661"/>
                  </a:cubicBezTo>
                  <a:cubicBezTo>
                    <a:pt x="1053" y="661"/>
                    <a:pt x="1053" y="661"/>
                    <a:pt x="1053" y="661"/>
                  </a:cubicBezTo>
                  <a:cubicBezTo>
                    <a:pt x="1052" y="661"/>
                    <a:pt x="1052" y="661"/>
                    <a:pt x="1052" y="661"/>
                  </a:cubicBezTo>
                  <a:cubicBezTo>
                    <a:pt x="1051" y="663"/>
                    <a:pt x="1051" y="663"/>
                    <a:pt x="1051" y="663"/>
                  </a:cubicBezTo>
                  <a:cubicBezTo>
                    <a:pt x="1051" y="664"/>
                    <a:pt x="1051" y="664"/>
                    <a:pt x="1051" y="664"/>
                  </a:cubicBezTo>
                  <a:cubicBezTo>
                    <a:pt x="1050" y="665"/>
                    <a:pt x="1050" y="665"/>
                    <a:pt x="1050" y="665"/>
                  </a:cubicBezTo>
                  <a:cubicBezTo>
                    <a:pt x="1050" y="667"/>
                    <a:pt x="1050" y="667"/>
                    <a:pt x="1050" y="667"/>
                  </a:cubicBezTo>
                  <a:cubicBezTo>
                    <a:pt x="1050" y="668"/>
                    <a:pt x="1050" y="668"/>
                    <a:pt x="1050" y="668"/>
                  </a:cubicBezTo>
                  <a:cubicBezTo>
                    <a:pt x="1049" y="669"/>
                    <a:pt x="1049" y="669"/>
                    <a:pt x="1049" y="669"/>
                  </a:cubicBezTo>
                  <a:cubicBezTo>
                    <a:pt x="1047" y="670"/>
                    <a:pt x="1047" y="670"/>
                    <a:pt x="1047" y="670"/>
                  </a:cubicBezTo>
                  <a:cubicBezTo>
                    <a:pt x="1044" y="670"/>
                    <a:pt x="1044" y="670"/>
                    <a:pt x="1044" y="670"/>
                  </a:cubicBezTo>
                  <a:cubicBezTo>
                    <a:pt x="1043" y="671"/>
                    <a:pt x="1043" y="671"/>
                    <a:pt x="1043" y="671"/>
                  </a:cubicBezTo>
                  <a:cubicBezTo>
                    <a:pt x="1042" y="670"/>
                    <a:pt x="1042" y="670"/>
                    <a:pt x="1042" y="670"/>
                  </a:cubicBezTo>
                  <a:cubicBezTo>
                    <a:pt x="1041" y="671"/>
                    <a:pt x="1041" y="671"/>
                    <a:pt x="1041" y="671"/>
                  </a:cubicBezTo>
                  <a:cubicBezTo>
                    <a:pt x="1040" y="672"/>
                    <a:pt x="1040" y="672"/>
                    <a:pt x="1040" y="672"/>
                  </a:cubicBezTo>
                  <a:cubicBezTo>
                    <a:pt x="1039" y="670"/>
                    <a:pt x="1039" y="670"/>
                    <a:pt x="1039" y="670"/>
                  </a:cubicBezTo>
                  <a:cubicBezTo>
                    <a:pt x="1038" y="669"/>
                    <a:pt x="1038" y="669"/>
                    <a:pt x="1038" y="669"/>
                  </a:cubicBezTo>
                  <a:cubicBezTo>
                    <a:pt x="1037" y="669"/>
                    <a:pt x="1037" y="669"/>
                    <a:pt x="1037" y="669"/>
                  </a:cubicBezTo>
                  <a:cubicBezTo>
                    <a:pt x="1036" y="670"/>
                    <a:pt x="1036" y="670"/>
                    <a:pt x="1036" y="670"/>
                  </a:cubicBezTo>
                  <a:cubicBezTo>
                    <a:pt x="1034" y="670"/>
                    <a:pt x="1034" y="670"/>
                    <a:pt x="1034" y="670"/>
                  </a:cubicBezTo>
                  <a:cubicBezTo>
                    <a:pt x="1033" y="669"/>
                    <a:pt x="1033" y="669"/>
                    <a:pt x="1033" y="669"/>
                  </a:cubicBezTo>
                  <a:cubicBezTo>
                    <a:pt x="1032" y="667"/>
                    <a:pt x="1032" y="667"/>
                    <a:pt x="1032" y="667"/>
                  </a:cubicBezTo>
                  <a:cubicBezTo>
                    <a:pt x="1031" y="667"/>
                    <a:pt x="1031" y="667"/>
                    <a:pt x="1031" y="667"/>
                  </a:cubicBezTo>
                  <a:cubicBezTo>
                    <a:pt x="1029" y="664"/>
                    <a:pt x="1029" y="664"/>
                    <a:pt x="1029" y="664"/>
                  </a:cubicBezTo>
                  <a:cubicBezTo>
                    <a:pt x="1029" y="663"/>
                    <a:pt x="1029" y="663"/>
                    <a:pt x="1029" y="663"/>
                  </a:cubicBezTo>
                  <a:cubicBezTo>
                    <a:pt x="1029" y="662"/>
                    <a:pt x="1029" y="662"/>
                    <a:pt x="1029" y="662"/>
                  </a:cubicBezTo>
                  <a:cubicBezTo>
                    <a:pt x="1030" y="660"/>
                    <a:pt x="1030" y="660"/>
                    <a:pt x="1030" y="660"/>
                  </a:cubicBezTo>
                  <a:cubicBezTo>
                    <a:pt x="1029" y="659"/>
                    <a:pt x="1029" y="659"/>
                    <a:pt x="1029" y="659"/>
                  </a:cubicBezTo>
                  <a:cubicBezTo>
                    <a:pt x="1029" y="657"/>
                    <a:pt x="1029" y="657"/>
                    <a:pt x="1029" y="657"/>
                  </a:cubicBezTo>
                  <a:cubicBezTo>
                    <a:pt x="1027" y="657"/>
                    <a:pt x="1027" y="657"/>
                    <a:pt x="1027" y="657"/>
                  </a:cubicBezTo>
                  <a:cubicBezTo>
                    <a:pt x="1027" y="656"/>
                    <a:pt x="1027" y="656"/>
                    <a:pt x="1027" y="656"/>
                  </a:cubicBezTo>
                  <a:cubicBezTo>
                    <a:pt x="1027" y="654"/>
                    <a:pt x="1027" y="654"/>
                    <a:pt x="1027" y="654"/>
                  </a:cubicBezTo>
                  <a:cubicBezTo>
                    <a:pt x="1028" y="653"/>
                    <a:pt x="1028" y="653"/>
                    <a:pt x="1028" y="653"/>
                  </a:cubicBezTo>
                  <a:cubicBezTo>
                    <a:pt x="1028" y="652"/>
                    <a:pt x="1028" y="652"/>
                    <a:pt x="1028" y="652"/>
                  </a:cubicBezTo>
                  <a:cubicBezTo>
                    <a:pt x="1027" y="651"/>
                    <a:pt x="1027" y="651"/>
                    <a:pt x="1027" y="651"/>
                  </a:cubicBezTo>
                  <a:cubicBezTo>
                    <a:pt x="1026" y="651"/>
                    <a:pt x="1026" y="651"/>
                    <a:pt x="1026" y="651"/>
                  </a:cubicBezTo>
                  <a:cubicBezTo>
                    <a:pt x="1025" y="652"/>
                    <a:pt x="1025" y="652"/>
                    <a:pt x="1025" y="652"/>
                  </a:cubicBezTo>
                  <a:cubicBezTo>
                    <a:pt x="1024" y="652"/>
                    <a:pt x="1024" y="652"/>
                    <a:pt x="1024" y="652"/>
                  </a:cubicBezTo>
                  <a:cubicBezTo>
                    <a:pt x="1023" y="653"/>
                    <a:pt x="1023" y="653"/>
                    <a:pt x="1023" y="653"/>
                  </a:cubicBezTo>
                  <a:cubicBezTo>
                    <a:pt x="1021" y="652"/>
                    <a:pt x="1021" y="652"/>
                    <a:pt x="1021" y="652"/>
                  </a:cubicBezTo>
                  <a:cubicBezTo>
                    <a:pt x="1020" y="652"/>
                    <a:pt x="1020" y="652"/>
                    <a:pt x="1020" y="652"/>
                  </a:cubicBezTo>
                  <a:cubicBezTo>
                    <a:pt x="1019" y="651"/>
                    <a:pt x="1019" y="651"/>
                    <a:pt x="1019" y="651"/>
                  </a:cubicBezTo>
                  <a:cubicBezTo>
                    <a:pt x="1019" y="651"/>
                    <a:pt x="1019" y="651"/>
                    <a:pt x="1019" y="651"/>
                  </a:cubicBezTo>
                  <a:cubicBezTo>
                    <a:pt x="1017" y="650"/>
                    <a:pt x="1017" y="650"/>
                    <a:pt x="1017" y="650"/>
                  </a:cubicBezTo>
                  <a:cubicBezTo>
                    <a:pt x="1016" y="649"/>
                    <a:pt x="1016" y="649"/>
                    <a:pt x="1016" y="649"/>
                  </a:cubicBezTo>
                  <a:cubicBezTo>
                    <a:pt x="1015" y="648"/>
                    <a:pt x="1015" y="648"/>
                    <a:pt x="1015" y="648"/>
                  </a:cubicBezTo>
                  <a:cubicBezTo>
                    <a:pt x="1015" y="648"/>
                    <a:pt x="1015" y="648"/>
                    <a:pt x="1015" y="648"/>
                  </a:cubicBezTo>
                  <a:cubicBezTo>
                    <a:pt x="1014" y="647"/>
                    <a:pt x="1014" y="647"/>
                    <a:pt x="1014" y="647"/>
                  </a:cubicBezTo>
                  <a:cubicBezTo>
                    <a:pt x="1014" y="646"/>
                    <a:pt x="1014" y="646"/>
                    <a:pt x="1014" y="646"/>
                  </a:cubicBezTo>
                  <a:cubicBezTo>
                    <a:pt x="1012" y="646"/>
                    <a:pt x="1012" y="646"/>
                    <a:pt x="1012" y="646"/>
                  </a:cubicBezTo>
                  <a:cubicBezTo>
                    <a:pt x="1011" y="645"/>
                    <a:pt x="1011" y="645"/>
                    <a:pt x="1011" y="645"/>
                  </a:cubicBezTo>
                  <a:cubicBezTo>
                    <a:pt x="1011" y="644"/>
                    <a:pt x="1011" y="644"/>
                    <a:pt x="1011" y="644"/>
                  </a:cubicBezTo>
                  <a:cubicBezTo>
                    <a:pt x="1010" y="643"/>
                    <a:pt x="1010" y="643"/>
                    <a:pt x="1010" y="643"/>
                  </a:cubicBezTo>
                  <a:cubicBezTo>
                    <a:pt x="1009" y="643"/>
                    <a:pt x="1009" y="643"/>
                    <a:pt x="1009" y="643"/>
                  </a:cubicBezTo>
                  <a:cubicBezTo>
                    <a:pt x="1009" y="644"/>
                    <a:pt x="1009" y="644"/>
                    <a:pt x="1009" y="644"/>
                  </a:cubicBezTo>
                  <a:cubicBezTo>
                    <a:pt x="1008" y="644"/>
                    <a:pt x="1008" y="644"/>
                    <a:pt x="1008" y="644"/>
                  </a:cubicBezTo>
                  <a:cubicBezTo>
                    <a:pt x="1007" y="644"/>
                    <a:pt x="1007" y="644"/>
                    <a:pt x="1007" y="644"/>
                  </a:cubicBezTo>
                  <a:cubicBezTo>
                    <a:pt x="1006" y="645"/>
                    <a:pt x="1006" y="645"/>
                    <a:pt x="1006" y="645"/>
                  </a:cubicBezTo>
                  <a:cubicBezTo>
                    <a:pt x="1005" y="644"/>
                    <a:pt x="1005" y="644"/>
                    <a:pt x="1005" y="644"/>
                  </a:cubicBezTo>
                  <a:cubicBezTo>
                    <a:pt x="1004" y="643"/>
                    <a:pt x="1004" y="643"/>
                    <a:pt x="1004" y="643"/>
                  </a:cubicBezTo>
                  <a:cubicBezTo>
                    <a:pt x="1003" y="643"/>
                    <a:pt x="1003" y="643"/>
                    <a:pt x="1003" y="643"/>
                  </a:cubicBezTo>
                  <a:cubicBezTo>
                    <a:pt x="1001" y="643"/>
                    <a:pt x="1001" y="643"/>
                    <a:pt x="1001" y="643"/>
                  </a:cubicBezTo>
                  <a:cubicBezTo>
                    <a:pt x="1000" y="642"/>
                    <a:pt x="1000" y="642"/>
                    <a:pt x="1000" y="642"/>
                  </a:cubicBezTo>
                  <a:cubicBezTo>
                    <a:pt x="1001" y="641"/>
                    <a:pt x="1001" y="641"/>
                    <a:pt x="1001" y="641"/>
                  </a:cubicBezTo>
                  <a:cubicBezTo>
                    <a:pt x="1001" y="641"/>
                    <a:pt x="1001" y="641"/>
                    <a:pt x="1001" y="641"/>
                  </a:cubicBezTo>
                  <a:cubicBezTo>
                    <a:pt x="1000" y="641"/>
                    <a:pt x="1000" y="641"/>
                    <a:pt x="1000" y="641"/>
                  </a:cubicBezTo>
                  <a:cubicBezTo>
                    <a:pt x="999" y="642"/>
                    <a:pt x="999" y="642"/>
                    <a:pt x="999" y="642"/>
                  </a:cubicBezTo>
                  <a:cubicBezTo>
                    <a:pt x="996" y="641"/>
                    <a:pt x="996" y="641"/>
                    <a:pt x="996" y="641"/>
                  </a:cubicBezTo>
                  <a:cubicBezTo>
                    <a:pt x="996" y="642"/>
                    <a:pt x="996" y="642"/>
                    <a:pt x="996" y="642"/>
                  </a:cubicBezTo>
                  <a:cubicBezTo>
                    <a:pt x="995" y="641"/>
                    <a:pt x="995" y="641"/>
                    <a:pt x="995" y="641"/>
                  </a:cubicBezTo>
                  <a:cubicBezTo>
                    <a:pt x="994" y="642"/>
                    <a:pt x="994" y="642"/>
                    <a:pt x="994" y="642"/>
                  </a:cubicBezTo>
                  <a:cubicBezTo>
                    <a:pt x="992" y="641"/>
                    <a:pt x="992" y="641"/>
                    <a:pt x="992" y="641"/>
                  </a:cubicBezTo>
                  <a:cubicBezTo>
                    <a:pt x="991" y="640"/>
                    <a:pt x="991" y="640"/>
                    <a:pt x="991" y="640"/>
                  </a:cubicBezTo>
                  <a:cubicBezTo>
                    <a:pt x="990" y="639"/>
                    <a:pt x="990" y="639"/>
                    <a:pt x="990" y="639"/>
                  </a:cubicBezTo>
                  <a:cubicBezTo>
                    <a:pt x="987" y="637"/>
                    <a:pt x="987" y="637"/>
                    <a:pt x="987" y="637"/>
                  </a:cubicBezTo>
                  <a:cubicBezTo>
                    <a:pt x="986" y="635"/>
                    <a:pt x="986" y="635"/>
                    <a:pt x="986" y="635"/>
                  </a:cubicBezTo>
                  <a:cubicBezTo>
                    <a:pt x="987" y="634"/>
                    <a:pt x="987" y="634"/>
                    <a:pt x="987" y="634"/>
                  </a:cubicBezTo>
                  <a:cubicBezTo>
                    <a:pt x="986" y="632"/>
                    <a:pt x="986" y="632"/>
                    <a:pt x="986" y="632"/>
                  </a:cubicBezTo>
                  <a:cubicBezTo>
                    <a:pt x="985" y="632"/>
                    <a:pt x="985" y="632"/>
                    <a:pt x="985" y="632"/>
                  </a:cubicBezTo>
                  <a:cubicBezTo>
                    <a:pt x="984" y="631"/>
                    <a:pt x="984" y="631"/>
                    <a:pt x="984" y="631"/>
                  </a:cubicBezTo>
                  <a:cubicBezTo>
                    <a:pt x="984" y="629"/>
                    <a:pt x="984" y="629"/>
                    <a:pt x="984" y="629"/>
                  </a:cubicBezTo>
                  <a:cubicBezTo>
                    <a:pt x="983" y="628"/>
                    <a:pt x="983" y="628"/>
                    <a:pt x="983" y="628"/>
                  </a:cubicBezTo>
                  <a:cubicBezTo>
                    <a:pt x="983" y="626"/>
                    <a:pt x="983" y="626"/>
                    <a:pt x="983" y="626"/>
                  </a:cubicBezTo>
                  <a:cubicBezTo>
                    <a:pt x="982" y="624"/>
                    <a:pt x="982" y="624"/>
                    <a:pt x="982" y="624"/>
                  </a:cubicBezTo>
                  <a:cubicBezTo>
                    <a:pt x="978" y="622"/>
                    <a:pt x="978" y="622"/>
                    <a:pt x="978" y="622"/>
                  </a:cubicBezTo>
                  <a:cubicBezTo>
                    <a:pt x="976" y="619"/>
                    <a:pt x="976" y="619"/>
                    <a:pt x="976" y="619"/>
                  </a:cubicBezTo>
                  <a:cubicBezTo>
                    <a:pt x="976" y="618"/>
                    <a:pt x="976" y="618"/>
                    <a:pt x="976" y="618"/>
                  </a:cubicBezTo>
                  <a:cubicBezTo>
                    <a:pt x="975" y="616"/>
                    <a:pt x="975" y="616"/>
                    <a:pt x="975" y="616"/>
                  </a:cubicBezTo>
                  <a:cubicBezTo>
                    <a:pt x="974" y="617"/>
                    <a:pt x="974" y="617"/>
                    <a:pt x="974" y="617"/>
                  </a:cubicBezTo>
                  <a:cubicBezTo>
                    <a:pt x="973" y="616"/>
                    <a:pt x="973" y="616"/>
                    <a:pt x="973" y="616"/>
                  </a:cubicBezTo>
                  <a:cubicBezTo>
                    <a:pt x="974" y="615"/>
                    <a:pt x="974" y="615"/>
                    <a:pt x="974" y="615"/>
                  </a:cubicBezTo>
                  <a:cubicBezTo>
                    <a:pt x="974" y="614"/>
                    <a:pt x="974" y="614"/>
                    <a:pt x="974" y="614"/>
                  </a:cubicBezTo>
                  <a:cubicBezTo>
                    <a:pt x="972" y="613"/>
                    <a:pt x="972" y="613"/>
                    <a:pt x="972" y="613"/>
                  </a:cubicBezTo>
                  <a:cubicBezTo>
                    <a:pt x="972" y="612"/>
                    <a:pt x="972" y="612"/>
                    <a:pt x="972" y="612"/>
                  </a:cubicBezTo>
                  <a:cubicBezTo>
                    <a:pt x="971" y="611"/>
                    <a:pt x="971" y="611"/>
                    <a:pt x="971" y="611"/>
                  </a:cubicBezTo>
                  <a:cubicBezTo>
                    <a:pt x="970" y="610"/>
                    <a:pt x="970" y="610"/>
                    <a:pt x="970" y="610"/>
                  </a:cubicBezTo>
                  <a:cubicBezTo>
                    <a:pt x="969" y="608"/>
                    <a:pt x="969" y="608"/>
                    <a:pt x="969" y="608"/>
                  </a:cubicBezTo>
                  <a:cubicBezTo>
                    <a:pt x="968" y="606"/>
                    <a:pt x="968" y="606"/>
                    <a:pt x="968" y="606"/>
                  </a:cubicBezTo>
                  <a:cubicBezTo>
                    <a:pt x="966" y="605"/>
                    <a:pt x="966" y="605"/>
                    <a:pt x="966" y="605"/>
                  </a:cubicBezTo>
                  <a:cubicBezTo>
                    <a:pt x="966" y="604"/>
                    <a:pt x="966" y="604"/>
                    <a:pt x="966" y="604"/>
                  </a:cubicBezTo>
                  <a:cubicBezTo>
                    <a:pt x="966" y="602"/>
                    <a:pt x="966" y="602"/>
                    <a:pt x="966" y="602"/>
                  </a:cubicBezTo>
                  <a:cubicBezTo>
                    <a:pt x="966" y="601"/>
                    <a:pt x="966" y="601"/>
                    <a:pt x="966" y="601"/>
                  </a:cubicBezTo>
                  <a:cubicBezTo>
                    <a:pt x="963" y="601"/>
                    <a:pt x="963" y="601"/>
                    <a:pt x="963" y="601"/>
                  </a:cubicBezTo>
                  <a:cubicBezTo>
                    <a:pt x="963" y="600"/>
                    <a:pt x="963" y="600"/>
                    <a:pt x="963" y="600"/>
                  </a:cubicBezTo>
                  <a:cubicBezTo>
                    <a:pt x="963" y="599"/>
                    <a:pt x="963" y="599"/>
                    <a:pt x="963" y="599"/>
                  </a:cubicBezTo>
                  <a:cubicBezTo>
                    <a:pt x="962" y="598"/>
                    <a:pt x="962" y="598"/>
                    <a:pt x="962" y="598"/>
                  </a:cubicBezTo>
                  <a:cubicBezTo>
                    <a:pt x="962" y="597"/>
                    <a:pt x="962" y="597"/>
                    <a:pt x="962" y="597"/>
                  </a:cubicBezTo>
                  <a:cubicBezTo>
                    <a:pt x="962" y="596"/>
                    <a:pt x="962" y="596"/>
                    <a:pt x="962" y="596"/>
                  </a:cubicBezTo>
                  <a:cubicBezTo>
                    <a:pt x="961" y="595"/>
                    <a:pt x="961" y="595"/>
                    <a:pt x="961" y="595"/>
                  </a:cubicBezTo>
                  <a:cubicBezTo>
                    <a:pt x="961" y="594"/>
                    <a:pt x="961" y="594"/>
                    <a:pt x="961" y="594"/>
                  </a:cubicBezTo>
                  <a:cubicBezTo>
                    <a:pt x="960" y="593"/>
                    <a:pt x="960" y="593"/>
                    <a:pt x="960" y="593"/>
                  </a:cubicBezTo>
                  <a:cubicBezTo>
                    <a:pt x="959" y="594"/>
                    <a:pt x="959" y="594"/>
                    <a:pt x="959" y="594"/>
                  </a:cubicBezTo>
                  <a:cubicBezTo>
                    <a:pt x="957" y="593"/>
                    <a:pt x="957" y="593"/>
                    <a:pt x="957" y="593"/>
                  </a:cubicBezTo>
                  <a:cubicBezTo>
                    <a:pt x="957" y="592"/>
                    <a:pt x="957" y="592"/>
                    <a:pt x="957" y="592"/>
                  </a:cubicBezTo>
                  <a:cubicBezTo>
                    <a:pt x="957" y="591"/>
                    <a:pt x="957" y="591"/>
                    <a:pt x="957" y="591"/>
                  </a:cubicBezTo>
                  <a:cubicBezTo>
                    <a:pt x="957" y="590"/>
                    <a:pt x="957" y="590"/>
                    <a:pt x="957" y="590"/>
                  </a:cubicBezTo>
                  <a:cubicBezTo>
                    <a:pt x="955" y="590"/>
                    <a:pt x="955" y="590"/>
                    <a:pt x="955" y="590"/>
                  </a:cubicBezTo>
                  <a:cubicBezTo>
                    <a:pt x="954" y="591"/>
                    <a:pt x="954" y="591"/>
                    <a:pt x="954" y="591"/>
                  </a:cubicBezTo>
                  <a:cubicBezTo>
                    <a:pt x="954" y="590"/>
                    <a:pt x="954" y="590"/>
                    <a:pt x="954" y="590"/>
                  </a:cubicBezTo>
                  <a:cubicBezTo>
                    <a:pt x="953" y="590"/>
                    <a:pt x="953" y="590"/>
                    <a:pt x="953" y="590"/>
                  </a:cubicBezTo>
                  <a:cubicBezTo>
                    <a:pt x="952" y="589"/>
                    <a:pt x="952" y="589"/>
                    <a:pt x="952" y="589"/>
                  </a:cubicBezTo>
                  <a:cubicBezTo>
                    <a:pt x="953" y="588"/>
                    <a:pt x="953" y="588"/>
                    <a:pt x="953" y="588"/>
                  </a:cubicBezTo>
                  <a:cubicBezTo>
                    <a:pt x="952" y="587"/>
                    <a:pt x="952" y="587"/>
                    <a:pt x="952" y="587"/>
                  </a:cubicBezTo>
                  <a:cubicBezTo>
                    <a:pt x="951" y="586"/>
                    <a:pt x="951" y="586"/>
                    <a:pt x="951" y="586"/>
                  </a:cubicBezTo>
                  <a:cubicBezTo>
                    <a:pt x="950" y="586"/>
                    <a:pt x="950" y="586"/>
                    <a:pt x="950" y="586"/>
                  </a:cubicBezTo>
                  <a:cubicBezTo>
                    <a:pt x="949" y="585"/>
                    <a:pt x="949" y="585"/>
                    <a:pt x="949" y="585"/>
                  </a:cubicBezTo>
                  <a:cubicBezTo>
                    <a:pt x="948" y="586"/>
                    <a:pt x="948" y="586"/>
                    <a:pt x="948" y="586"/>
                  </a:cubicBezTo>
                  <a:cubicBezTo>
                    <a:pt x="946" y="586"/>
                    <a:pt x="946" y="586"/>
                    <a:pt x="946" y="586"/>
                  </a:cubicBezTo>
                  <a:cubicBezTo>
                    <a:pt x="945" y="585"/>
                    <a:pt x="945" y="585"/>
                    <a:pt x="945" y="585"/>
                  </a:cubicBezTo>
                  <a:cubicBezTo>
                    <a:pt x="944" y="586"/>
                    <a:pt x="944" y="586"/>
                    <a:pt x="944" y="586"/>
                  </a:cubicBezTo>
                  <a:cubicBezTo>
                    <a:pt x="945" y="587"/>
                    <a:pt x="945" y="587"/>
                    <a:pt x="945" y="587"/>
                  </a:cubicBezTo>
                  <a:cubicBezTo>
                    <a:pt x="944" y="587"/>
                    <a:pt x="944" y="587"/>
                    <a:pt x="944" y="587"/>
                  </a:cubicBezTo>
                  <a:cubicBezTo>
                    <a:pt x="942" y="587"/>
                    <a:pt x="942" y="587"/>
                    <a:pt x="942" y="587"/>
                  </a:cubicBezTo>
                  <a:cubicBezTo>
                    <a:pt x="941" y="586"/>
                    <a:pt x="941" y="586"/>
                    <a:pt x="941" y="586"/>
                  </a:cubicBezTo>
                  <a:cubicBezTo>
                    <a:pt x="940" y="586"/>
                    <a:pt x="940" y="586"/>
                    <a:pt x="940" y="586"/>
                  </a:cubicBezTo>
                  <a:cubicBezTo>
                    <a:pt x="938" y="586"/>
                    <a:pt x="938" y="586"/>
                    <a:pt x="938" y="586"/>
                  </a:cubicBezTo>
                  <a:cubicBezTo>
                    <a:pt x="937" y="585"/>
                    <a:pt x="937" y="585"/>
                    <a:pt x="937" y="585"/>
                  </a:cubicBezTo>
                  <a:cubicBezTo>
                    <a:pt x="936" y="584"/>
                    <a:pt x="936" y="584"/>
                    <a:pt x="936" y="584"/>
                  </a:cubicBezTo>
                  <a:cubicBezTo>
                    <a:pt x="933" y="584"/>
                    <a:pt x="933" y="584"/>
                    <a:pt x="933" y="584"/>
                  </a:cubicBezTo>
                  <a:cubicBezTo>
                    <a:pt x="931" y="583"/>
                    <a:pt x="931" y="583"/>
                    <a:pt x="931" y="583"/>
                  </a:cubicBezTo>
                  <a:cubicBezTo>
                    <a:pt x="930" y="583"/>
                    <a:pt x="930" y="583"/>
                    <a:pt x="930" y="583"/>
                  </a:cubicBezTo>
                  <a:cubicBezTo>
                    <a:pt x="928" y="583"/>
                    <a:pt x="928" y="583"/>
                    <a:pt x="928" y="583"/>
                  </a:cubicBezTo>
                  <a:cubicBezTo>
                    <a:pt x="928" y="583"/>
                    <a:pt x="928" y="583"/>
                    <a:pt x="928" y="583"/>
                  </a:cubicBezTo>
                  <a:cubicBezTo>
                    <a:pt x="925" y="583"/>
                    <a:pt x="925" y="583"/>
                    <a:pt x="925" y="583"/>
                  </a:cubicBezTo>
                  <a:cubicBezTo>
                    <a:pt x="924" y="585"/>
                    <a:pt x="924" y="585"/>
                    <a:pt x="924" y="585"/>
                  </a:cubicBezTo>
                  <a:cubicBezTo>
                    <a:pt x="923" y="585"/>
                    <a:pt x="923" y="585"/>
                    <a:pt x="923" y="585"/>
                  </a:cubicBezTo>
                  <a:cubicBezTo>
                    <a:pt x="923" y="586"/>
                    <a:pt x="923" y="586"/>
                    <a:pt x="923" y="586"/>
                  </a:cubicBezTo>
                  <a:cubicBezTo>
                    <a:pt x="920" y="586"/>
                    <a:pt x="920" y="586"/>
                    <a:pt x="920" y="586"/>
                  </a:cubicBezTo>
                  <a:cubicBezTo>
                    <a:pt x="919" y="586"/>
                    <a:pt x="919" y="586"/>
                    <a:pt x="919" y="586"/>
                  </a:cubicBezTo>
                  <a:cubicBezTo>
                    <a:pt x="917" y="585"/>
                    <a:pt x="917" y="585"/>
                    <a:pt x="917" y="585"/>
                  </a:cubicBezTo>
                  <a:cubicBezTo>
                    <a:pt x="916" y="587"/>
                    <a:pt x="916" y="587"/>
                    <a:pt x="916" y="587"/>
                  </a:cubicBezTo>
                  <a:cubicBezTo>
                    <a:pt x="914" y="587"/>
                    <a:pt x="914" y="587"/>
                    <a:pt x="914" y="587"/>
                  </a:cubicBezTo>
                  <a:cubicBezTo>
                    <a:pt x="913" y="588"/>
                    <a:pt x="913" y="588"/>
                    <a:pt x="913" y="588"/>
                  </a:cubicBezTo>
                  <a:cubicBezTo>
                    <a:pt x="912" y="589"/>
                    <a:pt x="912" y="589"/>
                    <a:pt x="912" y="589"/>
                  </a:cubicBezTo>
                  <a:cubicBezTo>
                    <a:pt x="910" y="589"/>
                    <a:pt x="910" y="589"/>
                    <a:pt x="910" y="589"/>
                  </a:cubicBezTo>
                  <a:cubicBezTo>
                    <a:pt x="910" y="589"/>
                    <a:pt x="910" y="589"/>
                    <a:pt x="910" y="589"/>
                  </a:cubicBezTo>
                  <a:cubicBezTo>
                    <a:pt x="908" y="589"/>
                    <a:pt x="908" y="589"/>
                    <a:pt x="908" y="589"/>
                  </a:cubicBezTo>
                  <a:cubicBezTo>
                    <a:pt x="907" y="590"/>
                    <a:pt x="907" y="590"/>
                    <a:pt x="907" y="590"/>
                  </a:cubicBezTo>
                  <a:cubicBezTo>
                    <a:pt x="904" y="590"/>
                    <a:pt x="904" y="590"/>
                    <a:pt x="904" y="590"/>
                  </a:cubicBezTo>
                  <a:cubicBezTo>
                    <a:pt x="903" y="591"/>
                    <a:pt x="903" y="591"/>
                    <a:pt x="903" y="591"/>
                  </a:cubicBezTo>
                  <a:cubicBezTo>
                    <a:pt x="903" y="592"/>
                    <a:pt x="903" y="592"/>
                    <a:pt x="903" y="592"/>
                  </a:cubicBezTo>
                  <a:cubicBezTo>
                    <a:pt x="902" y="594"/>
                    <a:pt x="902" y="594"/>
                    <a:pt x="902" y="594"/>
                  </a:cubicBezTo>
                  <a:cubicBezTo>
                    <a:pt x="901" y="596"/>
                    <a:pt x="901" y="596"/>
                    <a:pt x="901" y="596"/>
                  </a:cubicBezTo>
                  <a:cubicBezTo>
                    <a:pt x="900" y="597"/>
                    <a:pt x="900" y="597"/>
                    <a:pt x="900" y="597"/>
                  </a:cubicBezTo>
                  <a:cubicBezTo>
                    <a:pt x="900" y="598"/>
                    <a:pt x="900" y="598"/>
                    <a:pt x="900" y="598"/>
                  </a:cubicBezTo>
                  <a:cubicBezTo>
                    <a:pt x="900" y="599"/>
                    <a:pt x="900" y="599"/>
                    <a:pt x="900" y="599"/>
                  </a:cubicBezTo>
                  <a:cubicBezTo>
                    <a:pt x="900" y="601"/>
                    <a:pt x="900" y="601"/>
                    <a:pt x="900" y="601"/>
                  </a:cubicBezTo>
                  <a:cubicBezTo>
                    <a:pt x="900" y="602"/>
                    <a:pt x="900" y="602"/>
                    <a:pt x="900" y="602"/>
                  </a:cubicBezTo>
                  <a:cubicBezTo>
                    <a:pt x="901" y="602"/>
                    <a:pt x="901" y="602"/>
                    <a:pt x="901" y="602"/>
                  </a:cubicBezTo>
                  <a:cubicBezTo>
                    <a:pt x="904" y="601"/>
                    <a:pt x="904" y="601"/>
                    <a:pt x="904" y="601"/>
                  </a:cubicBezTo>
                  <a:cubicBezTo>
                    <a:pt x="905" y="600"/>
                    <a:pt x="905" y="600"/>
                    <a:pt x="905" y="600"/>
                  </a:cubicBezTo>
                  <a:cubicBezTo>
                    <a:pt x="906" y="601"/>
                    <a:pt x="906" y="601"/>
                    <a:pt x="906" y="601"/>
                  </a:cubicBezTo>
                  <a:cubicBezTo>
                    <a:pt x="908" y="603"/>
                    <a:pt x="908" y="603"/>
                    <a:pt x="908" y="603"/>
                  </a:cubicBezTo>
                  <a:cubicBezTo>
                    <a:pt x="909" y="605"/>
                    <a:pt x="909" y="605"/>
                    <a:pt x="909" y="605"/>
                  </a:cubicBezTo>
                  <a:cubicBezTo>
                    <a:pt x="910" y="606"/>
                    <a:pt x="910" y="606"/>
                    <a:pt x="910" y="606"/>
                  </a:cubicBezTo>
                  <a:cubicBezTo>
                    <a:pt x="910" y="608"/>
                    <a:pt x="910" y="608"/>
                    <a:pt x="910" y="608"/>
                  </a:cubicBezTo>
                  <a:cubicBezTo>
                    <a:pt x="911" y="609"/>
                    <a:pt x="911" y="609"/>
                    <a:pt x="911" y="609"/>
                  </a:cubicBezTo>
                  <a:cubicBezTo>
                    <a:pt x="911" y="612"/>
                    <a:pt x="911" y="612"/>
                    <a:pt x="911" y="612"/>
                  </a:cubicBezTo>
                  <a:cubicBezTo>
                    <a:pt x="909" y="612"/>
                    <a:pt x="909" y="612"/>
                    <a:pt x="909" y="612"/>
                  </a:cubicBezTo>
                  <a:cubicBezTo>
                    <a:pt x="908" y="614"/>
                    <a:pt x="908" y="614"/>
                    <a:pt x="908" y="614"/>
                  </a:cubicBezTo>
                  <a:cubicBezTo>
                    <a:pt x="907" y="617"/>
                    <a:pt x="907" y="617"/>
                    <a:pt x="907" y="617"/>
                  </a:cubicBezTo>
                  <a:cubicBezTo>
                    <a:pt x="906" y="618"/>
                    <a:pt x="906" y="618"/>
                    <a:pt x="906" y="618"/>
                  </a:cubicBezTo>
                  <a:cubicBezTo>
                    <a:pt x="905" y="620"/>
                    <a:pt x="905" y="620"/>
                    <a:pt x="905" y="620"/>
                  </a:cubicBezTo>
                  <a:cubicBezTo>
                    <a:pt x="905" y="622"/>
                    <a:pt x="905" y="622"/>
                    <a:pt x="905" y="622"/>
                  </a:cubicBezTo>
                  <a:cubicBezTo>
                    <a:pt x="906" y="623"/>
                    <a:pt x="906" y="623"/>
                    <a:pt x="906" y="623"/>
                  </a:cubicBezTo>
                  <a:cubicBezTo>
                    <a:pt x="906" y="625"/>
                    <a:pt x="906" y="625"/>
                    <a:pt x="906" y="625"/>
                  </a:cubicBezTo>
                  <a:cubicBezTo>
                    <a:pt x="906" y="627"/>
                    <a:pt x="906" y="627"/>
                    <a:pt x="906" y="627"/>
                  </a:cubicBezTo>
                  <a:cubicBezTo>
                    <a:pt x="907" y="628"/>
                    <a:pt x="907" y="628"/>
                    <a:pt x="907" y="628"/>
                  </a:cubicBezTo>
                  <a:cubicBezTo>
                    <a:pt x="907" y="630"/>
                    <a:pt x="907" y="630"/>
                    <a:pt x="907" y="630"/>
                  </a:cubicBezTo>
                  <a:cubicBezTo>
                    <a:pt x="906" y="631"/>
                    <a:pt x="906" y="631"/>
                    <a:pt x="906" y="631"/>
                  </a:cubicBezTo>
                  <a:cubicBezTo>
                    <a:pt x="905" y="632"/>
                    <a:pt x="905" y="632"/>
                    <a:pt x="905" y="632"/>
                  </a:cubicBezTo>
                  <a:cubicBezTo>
                    <a:pt x="906" y="634"/>
                    <a:pt x="906" y="634"/>
                    <a:pt x="906" y="634"/>
                  </a:cubicBezTo>
                  <a:cubicBezTo>
                    <a:pt x="906" y="637"/>
                    <a:pt x="906" y="637"/>
                    <a:pt x="906" y="637"/>
                  </a:cubicBezTo>
                  <a:cubicBezTo>
                    <a:pt x="905" y="638"/>
                    <a:pt x="905" y="638"/>
                    <a:pt x="905" y="638"/>
                  </a:cubicBezTo>
                  <a:cubicBezTo>
                    <a:pt x="906" y="640"/>
                    <a:pt x="906" y="640"/>
                    <a:pt x="906" y="640"/>
                  </a:cubicBezTo>
                  <a:cubicBezTo>
                    <a:pt x="907" y="641"/>
                    <a:pt x="907" y="641"/>
                    <a:pt x="907" y="641"/>
                  </a:cubicBezTo>
                  <a:cubicBezTo>
                    <a:pt x="907" y="641"/>
                    <a:pt x="907" y="641"/>
                    <a:pt x="907" y="641"/>
                  </a:cubicBezTo>
                  <a:cubicBezTo>
                    <a:pt x="908" y="641"/>
                    <a:pt x="908" y="641"/>
                    <a:pt x="908" y="641"/>
                  </a:cubicBezTo>
                  <a:cubicBezTo>
                    <a:pt x="909" y="641"/>
                    <a:pt x="909" y="641"/>
                    <a:pt x="909" y="641"/>
                  </a:cubicBezTo>
                  <a:cubicBezTo>
                    <a:pt x="909" y="643"/>
                    <a:pt x="909" y="643"/>
                    <a:pt x="909" y="643"/>
                  </a:cubicBezTo>
                  <a:cubicBezTo>
                    <a:pt x="909" y="645"/>
                    <a:pt x="909" y="645"/>
                    <a:pt x="909" y="645"/>
                  </a:cubicBezTo>
                  <a:cubicBezTo>
                    <a:pt x="907" y="647"/>
                    <a:pt x="907" y="647"/>
                    <a:pt x="907" y="647"/>
                  </a:cubicBezTo>
                  <a:cubicBezTo>
                    <a:pt x="904" y="647"/>
                    <a:pt x="904" y="647"/>
                    <a:pt x="904" y="647"/>
                  </a:cubicBezTo>
                  <a:cubicBezTo>
                    <a:pt x="901" y="649"/>
                    <a:pt x="901" y="649"/>
                    <a:pt x="901" y="649"/>
                  </a:cubicBezTo>
                  <a:cubicBezTo>
                    <a:pt x="896" y="654"/>
                    <a:pt x="896" y="654"/>
                    <a:pt x="896" y="654"/>
                  </a:cubicBezTo>
                  <a:cubicBezTo>
                    <a:pt x="895" y="654"/>
                    <a:pt x="895" y="654"/>
                    <a:pt x="895" y="654"/>
                  </a:cubicBezTo>
                  <a:cubicBezTo>
                    <a:pt x="894" y="653"/>
                    <a:pt x="894" y="653"/>
                    <a:pt x="894" y="653"/>
                  </a:cubicBezTo>
                  <a:cubicBezTo>
                    <a:pt x="891" y="652"/>
                    <a:pt x="891" y="652"/>
                    <a:pt x="891" y="652"/>
                  </a:cubicBezTo>
                  <a:cubicBezTo>
                    <a:pt x="889" y="653"/>
                    <a:pt x="889" y="653"/>
                    <a:pt x="889" y="653"/>
                  </a:cubicBezTo>
                  <a:cubicBezTo>
                    <a:pt x="888" y="652"/>
                    <a:pt x="888" y="652"/>
                    <a:pt x="888" y="652"/>
                  </a:cubicBezTo>
                  <a:cubicBezTo>
                    <a:pt x="887" y="652"/>
                    <a:pt x="887" y="652"/>
                    <a:pt x="887" y="652"/>
                  </a:cubicBezTo>
                  <a:cubicBezTo>
                    <a:pt x="886" y="652"/>
                    <a:pt x="886" y="652"/>
                    <a:pt x="886" y="652"/>
                  </a:cubicBezTo>
                  <a:cubicBezTo>
                    <a:pt x="885" y="651"/>
                    <a:pt x="885" y="651"/>
                    <a:pt x="885" y="651"/>
                  </a:cubicBezTo>
                  <a:cubicBezTo>
                    <a:pt x="881" y="650"/>
                    <a:pt x="881" y="650"/>
                    <a:pt x="881" y="650"/>
                  </a:cubicBezTo>
                  <a:cubicBezTo>
                    <a:pt x="878" y="650"/>
                    <a:pt x="878" y="650"/>
                    <a:pt x="878" y="650"/>
                  </a:cubicBezTo>
                  <a:cubicBezTo>
                    <a:pt x="877" y="651"/>
                    <a:pt x="877" y="651"/>
                    <a:pt x="877" y="651"/>
                  </a:cubicBezTo>
                  <a:cubicBezTo>
                    <a:pt x="875" y="653"/>
                    <a:pt x="875" y="653"/>
                    <a:pt x="875" y="653"/>
                  </a:cubicBezTo>
                  <a:cubicBezTo>
                    <a:pt x="873" y="653"/>
                    <a:pt x="873" y="653"/>
                    <a:pt x="873" y="653"/>
                  </a:cubicBezTo>
                  <a:cubicBezTo>
                    <a:pt x="872" y="652"/>
                    <a:pt x="872" y="652"/>
                    <a:pt x="872" y="652"/>
                  </a:cubicBezTo>
                  <a:cubicBezTo>
                    <a:pt x="870" y="653"/>
                    <a:pt x="870" y="653"/>
                    <a:pt x="870" y="653"/>
                  </a:cubicBezTo>
                  <a:cubicBezTo>
                    <a:pt x="869" y="652"/>
                    <a:pt x="869" y="652"/>
                    <a:pt x="869" y="652"/>
                  </a:cubicBezTo>
                  <a:cubicBezTo>
                    <a:pt x="868" y="651"/>
                    <a:pt x="868" y="651"/>
                    <a:pt x="868" y="651"/>
                  </a:cubicBezTo>
                  <a:cubicBezTo>
                    <a:pt x="865" y="649"/>
                    <a:pt x="865" y="649"/>
                    <a:pt x="865" y="649"/>
                  </a:cubicBezTo>
                  <a:cubicBezTo>
                    <a:pt x="863" y="649"/>
                    <a:pt x="863" y="649"/>
                    <a:pt x="863" y="649"/>
                  </a:cubicBezTo>
                  <a:cubicBezTo>
                    <a:pt x="860" y="650"/>
                    <a:pt x="860" y="650"/>
                    <a:pt x="860" y="650"/>
                  </a:cubicBezTo>
                  <a:cubicBezTo>
                    <a:pt x="859" y="649"/>
                    <a:pt x="859" y="649"/>
                    <a:pt x="859" y="649"/>
                  </a:cubicBezTo>
                  <a:cubicBezTo>
                    <a:pt x="858" y="649"/>
                    <a:pt x="858" y="649"/>
                    <a:pt x="858" y="649"/>
                  </a:cubicBezTo>
                  <a:cubicBezTo>
                    <a:pt x="856" y="651"/>
                    <a:pt x="856" y="651"/>
                    <a:pt x="856" y="651"/>
                  </a:cubicBezTo>
                  <a:cubicBezTo>
                    <a:pt x="855" y="653"/>
                    <a:pt x="855" y="653"/>
                    <a:pt x="855" y="653"/>
                  </a:cubicBezTo>
                  <a:cubicBezTo>
                    <a:pt x="854" y="654"/>
                    <a:pt x="854" y="654"/>
                    <a:pt x="854" y="654"/>
                  </a:cubicBezTo>
                  <a:cubicBezTo>
                    <a:pt x="852" y="655"/>
                    <a:pt x="852" y="655"/>
                    <a:pt x="852" y="655"/>
                  </a:cubicBezTo>
                  <a:cubicBezTo>
                    <a:pt x="850" y="657"/>
                    <a:pt x="850" y="657"/>
                    <a:pt x="850" y="657"/>
                  </a:cubicBezTo>
                  <a:cubicBezTo>
                    <a:pt x="850" y="658"/>
                    <a:pt x="850" y="658"/>
                    <a:pt x="850" y="658"/>
                  </a:cubicBezTo>
                  <a:cubicBezTo>
                    <a:pt x="850" y="660"/>
                    <a:pt x="850" y="660"/>
                    <a:pt x="850" y="660"/>
                  </a:cubicBezTo>
                  <a:cubicBezTo>
                    <a:pt x="848" y="662"/>
                    <a:pt x="848" y="662"/>
                    <a:pt x="848" y="662"/>
                  </a:cubicBezTo>
                  <a:cubicBezTo>
                    <a:pt x="843" y="662"/>
                    <a:pt x="843" y="662"/>
                    <a:pt x="843" y="662"/>
                  </a:cubicBezTo>
                  <a:cubicBezTo>
                    <a:pt x="841" y="662"/>
                    <a:pt x="841" y="662"/>
                    <a:pt x="841" y="662"/>
                  </a:cubicBezTo>
                  <a:cubicBezTo>
                    <a:pt x="840" y="664"/>
                    <a:pt x="840" y="664"/>
                    <a:pt x="840" y="664"/>
                  </a:cubicBezTo>
                  <a:cubicBezTo>
                    <a:pt x="837" y="664"/>
                    <a:pt x="837" y="664"/>
                    <a:pt x="837" y="664"/>
                  </a:cubicBezTo>
                  <a:cubicBezTo>
                    <a:pt x="833" y="666"/>
                    <a:pt x="833" y="666"/>
                    <a:pt x="833" y="666"/>
                  </a:cubicBezTo>
                  <a:cubicBezTo>
                    <a:pt x="832" y="669"/>
                    <a:pt x="832" y="669"/>
                    <a:pt x="832" y="669"/>
                  </a:cubicBezTo>
                  <a:cubicBezTo>
                    <a:pt x="831" y="669"/>
                    <a:pt x="831" y="669"/>
                    <a:pt x="831" y="669"/>
                  </a:cubicBezTo>
                  <a:cubicBezTo>
                    <a:pt x="829" y="668"/>
                    <a:pt x="829" y="668"/>
                    <a:pt x="829" y="668"/>
                  </a:cubicBezTo>
                  <a:cubicBezTo>
                    <a:pt x="826" y="668"/>
                    <a:pt x="826" y="668"/>
                    <a:pt x="826" y="668"/>
                  </a:cubicBezTo>
                  <a:cubicBezTo>
                    <a:pt x="825" y="669"/>
                    <a:pt x="825" y="669"/>
                    <a:pt x="825" y="669"/>
                  </a:cubicBezTo>
                  <a:cubicBezTo>
                    <a:pt x="823" y="669"/>
                    <a:pt x="823" y="669"/>
                    <a:pt x="823" y="669"/>
                  </a:cubicBezTo>
                  <a:cubicBezTo>
                    <a:pt x="816" y="669"/>
                    <a:pt x="816" y="669"/>
                    <a:pt x="816" y="669"/>
                  </a:cubicBezTo>
                  <a:cubicBezTo>
                    <a:pt x="812" y="668"/>
                    <a:pt x="812" y="668"/>
                    <a:pt x="812" y="668"/>
                  </a:cubicBezTo>
                  <a:cubicBezTo>
                    <a:pt x="808" y="668"/>
                    <a:pt x="808" y="668"/>
                    <a:pt x="808" y="668"/>
                  </a:cubicBezTo>
                  <a:cubicBezTo>
                    <a:pt x="806" y="668"/>
                    <a:pt x="806" y="668"/>
                    <a:pt x="806" y="668"/>
                  </a:cubicBezTo>
                  <a:cubicBezTo>
                    <a:pt x="804" y="666"/>
                    <a:pt x="804" y="666"/>
                    <a:pt x="804" y="666"/>
                  </a:cubicBezTo>
                  <a:cubicBezTo>
                    <a:pt x="803" y="666"/>
                    <a:pt x="803" y="666"/>
                    <a:pt x="803" y="666"/>
                  </a:cubicBezTo>
                  <a:cubicBezTo>
                    <a:pt x="802" y="665"/>
                    <a:pt x="802" y="665"/>
                    <a:pt x="802" y="665"/>
                  </a:cubicBezTo>
                  <a:cubicBezTo>
                    <a:pt x="800" y="664"/>
                    <a:pt x="800" y="664"/>
                    <a:pt x="800" y="664"/>
                  </a:cubicBezTo>
                  <a:cubicBezTo>
                    <a:pt x="799" y="661"/>
                    <a:pt x="799" y="661"/>
                    <a:pt x="799" y="661"/>
                  </a:cubicBezTo>
                  <a:cubicBezTo>
                    <a:pt x="798" y="660"/>
                    <a:pt x="798" y="660"/>
                    <a:pt x="798" y="660"/>
                  </a:cubicBezTo>
                  <a:cubicBezTo>
                    <a:pt x="795" y="660"/>
                    <a:pt x="795" y="660"/>
                    <a:pt x="795" y="660"/>
                  </a:cubicBezTo>
                  <a:cubicBezTo>
                    <a:pt x="792" y="660"/>
                    <a:pt x="792" y="660"/>
                    <a:pt x="792" y="660"/>
                  </a:cubicBezTo>
                  <a:cubicBezTo>
                    <a:pt x="789" y="659"/>
                    <a:pt x="789" y="659"/>
                    <a:pt x="789" y="659"/>
                  </a:cubicBezTo>
                  <a:cubicBezTo>
                    <a:pt x="787" y="656"/>
                    <a:pt x="787" y="656"/>
                    <a:pt x="787" y="656"/>
                  </a:cubicBezTo>
                  <a:cubicBezTo>
                    <a:pt x="783" y="656"/>
                    <a:pt x="783" y="656"/>
                    <a:pt x="783" y="656"/>
                  </a:cubicBezTo>
                  <a:cubicBezTo>
                    <a:pt x="780" y="656"/>
                    <a:pt x="780" y="656"/>
                    <a:pt x="780" y="656"/>
                  </a:cubicBezTo>
                  <a:cubicBezTo>
                    <a:pt x="777" y="654"/>
                    <a:pt x="777" y="654"/>
                    <a:pt x="777" y="654"/>
                  </a:cubicBezTo>
                  <a:cubicBezTo>
                    <a:pt x="775" y="655"/>
                    <a:pt x="775" y="655"/>
                    <a:pt x="775" y="655"/>
                  </a:cubicBezTo>
                  <a:cubicBezTo>
                    <a:pt x="772" y="655"/>
                    <a:pt x="772" y="655"/>
                    <a:pt x="772" y="655"/>
                  </a:cubicBezTo>
                  <a:cubicBezTo>
                    <a:pt x="770" y="657"/>
                    <a:pt x="770" y="657"/>
                    <a:pt x="770" y="657"/>
                  </a:cubicBezTo>
                  <a:cubicBezTo>
                    <a:pt x="766" y="657"/>
                    <a:pt x="766" y="657"/>
                    <a:pt x="766" y="657"/>
                  </a:cubicBezTo>
                  <a:cubicBezTo>
                    <a:pt x="763" y="658"/>
                    <a:pt x="763" y="658"/>
                    <a:pt x="763" y="658"/>
                  </a:cubicBezTo>
                  <a:cubicBezTo>
                    <a:pt x="761" y="660"/>
                    <a:pt x="761" y="660"/>
                    <a:pt x="761" y="660"/>
                  </a:cubicBezTo>
                  <a:cubicBezTo>
                    <a:pt x="760" y="660"/>
                    <a:pt x="760" y="660"/>
                    <a:pt x="760" y="660"/>
                  </a:cubicBezTo>
                  <a:cubicBezTo>
                    <a:pt x="758" y="660"/>
                    <a:pt x="758" y="660"/>
                    <a:pt x="758" y="660"/>
                  </a:cubicBezTo>
                  <a:cubicBezTo>
                    <a:pt x="757" y="660"/>
                    <a:pt x="757" y="660"/>
                    <a:pt x="757" y="660"/>
                  </a:cubicBezTo>
                  <a:cubicBezTo>
                    <a:pt x="756" y="661"/>
                    <a:pt x="756" y="661"/>
                    <a:pt x="756" y="661"/>
                  </a:cubicBezTo>
                  <a:cubicBezTo>
                    <a:pt x="752" y="660"/>
                    <a:pt x="752" y="660"/>
                    <a:pt x="752" y="660"/>
                  </a:cubicBezTo>
                  <a:cubicBezTo>
                    <a:pt x="752" y="661"/>
                    <a:pt x="752" y="661"/>
                    <a:pt x="752" y="661"/>
                  </a:cubicBezTo>
                  <a:cubicBezTo>
                    <a:pt x="750" y="661"/>
                    <a:pt x="750" y="661"/>
                    <a:pt x="750" y="661"/>
                  </a:cubicBezTo>
                  <a:cubicBezTo>
                    <a:pt x="747" y="659"/>
                    <a:pt x="747" y="659"/>
                    <a:pt x="747" y="659"/>
                  </a:cubicBezTo>
                  <a:cubicBezTo>
                    <a:pt x="744" y="659"/>
                    <a:pt x="744" y="659"/>
                    <a:pt x="744" y="659"/>
                  </a:cubicBezTo>
                  <a:cubicBezTo>
                    <a:pt x="743" y="657"/>
                    <a:pt x="743" y="657"/>
                    <a:pt x="743" y="657"/>
                  </a:cubicBezTo>
                  <a:cubicBezTo>
                    <a:pt x="741" y="656"/>
                    <a:pt x="741" y="656"/>
                    <a:pt x="741" y="656"/>
                  </a:cubicBezTo>
                  <a:cubicBezTo>
                    <a:pt x="740" y="656"/>
                    <a:pt x="740" y="656"/>
                    <a:pt x="740" y="656"/>
                  </a:cubicBezTo>
                  <a:cubicBezTo>
                    <a:pt x="739" y="655"/>
                    <a:pt x="739" y="655"/>
                    <a:pt x="739" y="655"/>
                  </a:cubicBezTo>
                  <a:cubicBezTo>
                    <a:pt x="739" y="653"/>
                    <a:pt x="739" y="653"/>
                    <a:pt x="739" y="653"/>
                  </a:cubicBezTo>
                  <a:cubicBezTo>
                    <a:pt x="738" y="650"/>
                    <a:pt x="738" y="650"/>
                    <a:pt x="738" y="650"/>
                  </a:cubicBezTo>
                  <a:cubicBezTo>
                    <a:pt x="737" y="649"/>
                    <a:pt x="737" y="649"/>
                    <a:pt x="737" y="649"/>
                  </a:cubicBezTo>
                  <a:cubicBezTo>
                    <a:pt x="737" y="648"/>
                    <a:pt x="737" y="648"/>
                    <a:pt x="737" y="648"/>
                  </a:cubicBezTo>
                  <a:cubicBezTo>
                    <a:pt x="736" y="646"/>
                    <a:pt x="736" y="646"/>
                    <a:pt x="736" y="646"/>
                  </a:cubicBezTo>
                  <a:cubicBezTo>
                    <a:pt x="736" y="645"/>
                    <a:pt x="736" y="645"/>
                    <a:pt x="736" y="645"/>
                  </a:cubicBezTo>
                  <a:cubicBezTo>
                    <a:pt x="735" y="643"/>
                    <a:pt x="735" y="643"/>
                    <a:pt x="735" y="643"/>
                  </a:cubicBezTo>
                  <a:cubicBezTo>
                    <a:pt x="733" y="643"/>
                    <a:pt x="733" y="643"/>
                    <a:pt x="733" y="643"/>
                  </a:cubicBezTo>
                  <a:cubicBezTo>
                    <a:pt x="729" y="643"/>
                    <a:pt x="729" y="643"/>
                    <a:pt x="729" y="643"/>
                  </a:cubicBezTo>
                  <a:cubicBezTo>
                    <a:pt x="727" y="643"/>
                    <a:pt x="727" y="643"/>
                    <a:pt x="727" y="643"/>
                  </a:cubicBezTo>
                  <a:cubicBezTo>
                    <a:pt x="726" y="642"/>
                    <a:pt x="726" y="642"/>
                    <a:pt x="726" y="642"/>
                  </a:cubicBezTo>
                  <a:cubicBezTo>
                    <a:pt x="723" y="642"/>
                    <a:pt x="723" y="642"/>
                    <a:pt x="723" y="642"/>
                  </a:cubicBezTo>
                  <a:cubicBezTo>
                    <a:pt x="722" y="641"/>
                    <a:pt x="722" y="641"/>
                    <a:pt x="722" y="641"/>
                  </a:cubicBezTo>
                  <a:cubicBezTo>
                    <a:pt x="721" y="640"/>
                    <a:pt x="721" y="640"/>
                    <a:pt x="721" y="640"/>
                  </a:cubicBezTo>
                  <a:cubicBezTo>
                    <a:pt x="717" y="640"/>
                    <a:pt x="717" y="640"/>
                    <a:pt x="717" y="640"/>
                  </a:cubicBezTo>
                  <a:cubicBezTo>
                    <a:pt x="714" y="640"/>
                    <a:pt x="714" y="640"/>
                    <a:pt x="714" y="640"/>
                  </a:cubicBezTo>
                  <a:cubicBezTo>
                    <a:pt x="712" y="639"/>
                    <a:pt x="712" y="639"/>
                    <a:pt x="712" y="639"/>
                  </a:cubicBezTo>
                  <a:cubicBezTo>
                    <a:pt x="712" y="638"/>
                    <a:pt x="712" y="638"/>
                    <a:pt x="712" y="638"/>
                  </a:cubicBezTo>
                  <a:cubicBezTo>
                    <a:pt x="709" y="637"/>
                    <a:pt x="709" y="637"/>
                    <a:pt x="709" y="637"/>
                  </a:cubicBezTo>
                  <a:cubicBezTo>
                    <a:pt x="706" y="636"/>
                    <a:pt x="706" y="636"/>
                    <a:pt x="706" y="636"/>
                  </a:cubicBezTo>
                  <a:cubicBezTo>
                    <a:pt x="705" y="635"/>
                    <a:pt x="705" y="635"/>
                    <a:pt x="705" y="635"/>
                  </a:cubicBezTo>
                  <a:cubicBezTo>
                    <a:pt x="703" y="635"/>
                    <a:pt x="703" y="635"/>
                    <a:pt x="703" y="635"/>
                  </a:cubicBezTo>
                  <a:cubicBezTo>
                    <a:pt x="702" y="636"/>
                    <a:pt x="702" y="636"/>
                    <a:pt x="702" y="636"/>
                  </a:cubicBezTo>
                  <a:cubicBezTo>
                    <a:pt x="701" y="638"/>
                    <a:pt x="701" y="638"/>
                    <a:pt x="701" y="638"/>
                  </a:cubicBezTo>
                  <a:cubicBezTo>
                    <a:pt x="702" y="639"/>
                    <a:pt x="702" y="639"/>
                    <a:pt x="702" y="639"/>
                  </a:cubicBezTo>
                  <a:cubicBezTo>
                    <a:pt x="701" y="641"/>
                    <a:pt x="701" y="641"/>
                    <a:pt x="701" y="641"/>
                  </a:cubicBezTo>
                  <a:cubicBezTo>
                    <a:pt x="700" y="641"/>
                    <a:pt x="700" y="641"/>
                    <a:pt x="700" y="641"/>
                  </a:cubicBezTo>
                  <a:cubicBezTo>
                    <a:pt x="698" y="641"/>
                    <a:pt x="698" y="641"/>
                    <a:pt x="698" y="641"/>
                  </a:cubicBezTo>
                  <a:cubicBezTo>
                    <a:pt x="697" y="643"/>
                    <a:pt x="697" y="643"/>
                    <a:pt x="697" y="643"/>
                  </a:cubicBezTo>
                  <a:cubicBezTo>
                    <a:pt x="697" y="645"/>
                    <a:pt x="697" y="645"/>
                    <a:pt x="697" y="645"/>
                  </a:cubicBezTo>
                  <a:cubicBezTo>
                    <a:pt x="695" y="647"/>
                    <a:pt x="695" y="647"/>
                    <a:pt x="695" y="647"/>
                  </a:cubicBezTo>
                  <a:cubicBezTo>
                    <a:pt x="695" y="652"/>
                    <a:pt x="695" y="652"/>
                    <a:pt x="695" y="652"/>
                  </a:cubicBezTo>
                  <a:cubicBezTo>
                    <a:pt x="696" y="655"/>
                    <a:pt x="696" y="655"/>
                    <a:pt x="696" y="655"/>
                  </a:cubicBezTo>
                  <a:cubicBezTo>
                    <a:pt x="699" y="655"/>
                    <a:pt x="699" y="655"/>
                    <a:pt x="699" y="655"/>
                  </a:cubicBezTo>
                  <a:cubicBezTo>
                    <a:pt x="700" y="657"/>
                    <a:pt x="700" y="657"/>
                    <a:pt x="700" y="657"/>
                  </a:cubicBezTo>
                  <a:cubicBezTo>
                    <a:pt x="702" y="657"/>
                    <a:pt x="702" y="657"/>
                    <a:pt x="702" y="657"/>
                  </a:cubicBezTo>
                  <a:cubicBezTo>
                    <a:pt x="702" y="659"/>
                    <a:pt x="702" y="659"/>
                    <a:pt x="702" y="659"/>
                  </a:cubicBezTo>
                  <a:cubicBezTo>
                    <a:pt x="702" y="662"/>
                    <a:pt x="702" y="662"/>
                    <a:pt x="702" y="662"/>
                  </a:cubicBezTo>
                  <a:cubicBezTo>
                    <a:pt x="702" y="665"/>
                    <a:pt x="702" y="665"/>
                    <a:pt x="702" y="665"/>
                  </a:cubicBezTo>
                  <a:cubicBezTo>
                    <a:pt x="704" y="667"/>
                    <a:pt x="704" y="667"/>
                    <a:pt x="704" y="667"/>
                  </a:cubicBezTo>
                  <a:cubicBezTo>
                    <a:pt x="705" y="668"/>
                    <a:pt x="705" y="668"/>
                    <a:pt x="705" y="668"/>
                  </a:cubicBezTo>
                  <a:cubicBezTo>
                    <a:pt x="703" y="671"/>
                    <a:pt x="703" y="671"/>
                    <a:pt x="703" y="671"/>
                  </a:cubicBezTo>
                  <a:cubicBezTo>
                    <a:pt x="699" y="672"/>
                    <a:pt x="699" y="672"/>
                    <a:pt x="699" y="672"/>
                  </a:cubicBezTo>
                  <a:cubicBezTo>
                    <a:pt x="697" y="671"/>
                    <a:pt x="697" y="671"/>
                    <a:pt x="697" y="671"/>
                  </a:cubicBezTo>
                  <a:cubicBezTo>
                    <a:pt x="697" y="672"/>
                    <a:pt x="697" y="672"/>
                    <a:pt x="697" y="672"/>
                  </a:cubicBezTo>
                  <a:cubicBezTo>
                    <a:pt x="695" y="672"/>
                    <a:pt x="695" y="672"/>
                    <a:pt x="695" y="672"/>
                  </a:cubicBezTo>
                  <a:cubicBezTo>
                    <a:pt x="693" y="671"/>
                    <a:pt x="693" y="671"/>
                    <a:pt x="693" y="671"/>
                  </a:cubicBezTo>
                  <a:cubicBezTo>
                    <a:pt x="689" y="671"/>
                    <a:pt x="689" y="671"/>
                    <a:pt x="689" y="671"/>
                  </a:cubicBezTo>
                  <a:cubicBezTo>
                    <a:pt x="687" y="672"/>
                    <a:pt x="687" y="672"/>
                    <a:pt x="687" y="672"/>
                  </a:cubicBezTo>
                  <a:cubicBezTo>
                    <a:pt x="686" y="670"/>
                    <a:pt x="686" y="670"/>
                    <a:pt x="686" y="670"/>
                  </a:cubicBezTo>
                  <a:cubicBezTo>
                    <a:pt x="684" y="670"/>
                    <a:pt x="684" y="670"/>
                    <a:pt x="684" y="670"/>
                  </a:cubicBezTo>
                  <a:cubicBezTo>
                    <a:pt x="682" y="670"/>
                    <a:pt x="682" y="670"/>
                    <a:pt x="682" y="670"/>
                  </a:cubicBezTo>
                  <a:cubicBezTo>
                    <a:pt x="680" y="672"/>
                    <a:pt x="680" y="672"/>
                    <a:pt x="680" y="672"/>
                  </a:cubicBezTo>
                  <a:cubicBezTo>
                    <a:pt x="678" y="673"/>
                    <a:pt x="678" y="673"/>
                    <a:pt x="678" y="673"/>
                  </a:cubicBezTo>
                  <a:cubicBezTo>
                    <a:pt x="676" y="673"/>
                    <a:pt x="676" y="673"/>
                    <a:pt x="676" y="673"/>
                  </a:cubicBezTo>
                  <a:cubicBezTo>
                    <a:pt x="673" y="672"/>
                    <a:pt x="673" y="672"/>
                    <a:pt x="673" y="672"/>
                  </a:cubicBezTo>
                  <a:cubicBezTo>
                    <a:pt x="671" y="670"/>
                    <a:pt x="671" y="670"/>
                    <a:pt x="671" y="670"/>
                  </a:cubicBezTo>
                  <a:cubicBezTo>
                    <a:pt x="666" y="667"/>
                    <a:pt x="666" y="667"/>
                    <a:pt x="666" y="667"/>
                  </a:cubicBezTo>
                  <a:cubicBezTo>
                    <a:pt x="665" y="666"/>
                    <a:pt x="665" y="666"/>
                    <a:pt x="665" y="666"/>
                  </a:cubicBezTo>
                  <a:cubicBezTo>
                    <a:pt x="665" y="664"/>
                    <a:pt x="665" y="664"/>
                    <a:pt x="665" y="664"/>
                  </a:cubicBezTo>
                  <a:cubicBezTo>
                    <a:pt x="664" y="662"/>
                    <a:pt x="664" y="662"/>
                    <a:pt x="664" y="662"/>
                  </a:cubicBezTo>
                  <a:cubicBezTo>
                    <a:pt x="661" y="663"/>
                    <a:pt x="661" y="663"/>
                    <a:pt x="661" y="663"/>
                  </a:cubicBezTo>
                  <a:cubicBezTo>
                    <a:pt x="659" y="664"/>
                    <a:pt x="659" y="664"/>
                    <a:pt x="659" y="664"/>
                  </a:cubicBezTo>
                  <a:cubicBezTo>
                    <a:pt x="657" y="664"/>
                    <a:pt x="657" y="664"/>
                    <a:pt x="657" y="664"/>
                  </a:cubicBezTo>
                  <a:cubicBezTo>
                    <a:pt x="656" y="664"/>
                    <a:pt x="656" y="664"/>
                    <a:pt x="656" y="664"/>
                  </a:cubicBezTo>
                  <a:cubicBezTo>
                    <a:pt x="654" y="664"/>
                    <a:pt x="654" y="664"/>
                    <a:pt x="654" y="664"/>
                  </a:cubicBezTo>
                  <a:cubicBezTo>
                    <a:pt x="653" y="663"/>
                    <a:pt x="653" y="663"/>
                    <a:pt x="653" y="663"/>
                  </a:cubicBezTo>
                  <a:cubicBezTo>
                    <a:pt x="653" y="662"/>
                    <a:pt x="653" y="662"/>
                    <a:pt x="653" y="662"/>
                  </a:cubicBezTo>
                  <a:cubicBezTo>
                    <a:pt x="651" y="660"/>
                    <a:pt x="651" y="660"/>
                    <a:pt x="651" y="660"/>
                  </a:cubicBezTo>
                  <a:cubicBezTo>
                    <a:pt x="651" y="660"/>
                    <a:pt x="651" y="660"/>
                    <a:pt x="651" y="660"/>
                  </a:cubicBezTo>
                  <a:cubicBezTo>
                    <a:pt x="649" y="661"/>
                    <a:pt x="649" y="661"/>
                    <a:pt x="649" y="661"/>
                  </a:cubicBezTo>
                  <a:cubicBezTo>
                    <a:pt x="647" y="661"/>
                    <a:pt x="647" y="661"/>
                    <a:pt x="647" y="661"/>
                  </a:cubicBezTo>
                  <a:cubicBezTo>
                    <a:pt x="645" y="661"/>
                    <a:pt x="645" y="661"/>
                    <a:pt x="645" y="661"/>
                  </a:cubicBezTo>
                  <a:cubicBezTo>
                    <a:pt x="643" y="661"/>
                    <a:pt x="643" y="661"/>
                    <a:pt x="643" y="661"/>
                  </a:cubicBezTo>
                  <a:cubicBezTo>
                    <a:pt x="640" y="662"/>
                    <a:pt x="640" y="662"/>
                    <a:pt x="640" y="662"/>
                  </a:cubicBezTo>
                  <a:cubicBezTo>
                    <a:pt x="638" y="662"/>
                    <a:pt x="638" y="662"/>
                    <a:pt x="638" y="662"/>
                  </a:cubicBezTo>
                  <a:cubicBezTo>
                    <a:pt x="637" y="665"/>
                    <a:pt x="637" y="665"/>
                    <a:pt x="637" y="665"/>
                  </a:cubicBezTo>
                  <a:cubicBezTo>
                    <a:pt x="635" y="666"/>
                    <a:pt x="635" y="666"/>
                    <a:pt x="635" y="666"/>
                  </a:cubicBezTo>
                  <a:cubicBezTo>
                    <a:pt x="632" y="665"/>
                    <a:pt x="632" y="665"/>
                    <a:pt x="632" y="665"/>
                  </a:cubicBezTo>
                  <a:cubicBezTo>
                    <a:pt x="631" y="666"/>
                    <a:pt x="631" y="666"/>
                    <a:pt x="631" y="666"/>
                  </a:cubicBezTo>
                  <a:cubicBezTo>
                    <a:pt x="631" y="667"/>
                    <a:pt x="631" y="667"/>
                    <a:pt x="631" y="667"/>
                  </a:cubicBezTo>
                  <a:cubicBezTo>
                    <a:pt x="633" y="668"/>
                    <a:pt x="633" y="668"/>
                    <a:pt x="633" y="668"/>
                  </a:cubicBezTo>
                  <a:cubicBezTo>
                    <a:pt x="632" y="669"/>
                    <a:pt x="632" y="669"/>
                    <a:pt x="632" y="669"/>
                  </a:cubicBezTo>
                  <a:cubicBezTo>
                    <a:pt x="630" y="671"/>
                    <a:pt x="630" y="671"/>
                    <a:pt x="630" y="671"/>
                  </a:cubicBezTo>
                  <a:cubicBezTo>
                    <a:pt x="629" y="671"/>
                    <a:pt x="629" y="671"/>
                    <a:pt x="629" y="671"/>
                  </a:cubicBezTo>
                  <a:cubicBezTo>
                    <a:pt x="627" y="673"/>
                    <a:pt x="627" y="673"/>
                    <a:pt x="627" y="673"/>
                  </a:cubicBezTo>
                  <a:cubicBezTo>
                    <a:pt x="627" y="674"/>
                    <a:pt x="627" y="674"/>
                    <a:pt x="627" y="674"/>
                  </a:cubicBezTo>
                  <a:cubicBezTo>
                    <a:pt x="624" y="676"/>
                    <a:pt x="624" y="676"/>
                    <a:pt x="624" y="676"/>
                  </a:cubicBezTo>
                  <a:cubicBezTo>
                    <a:pt x="623" y="678"/>
                    <a:pt x="623" y="678"/>
                    <a:pt x="623" y="678"/>
                  </a:cubicBezTo>
                  <a:cubicBezTo>
                    <a:pt x="623" y="680"/>
                    <a:pt x="623" y="680"/>
                    <a:pt x="623" y="680"/>
                  </a:cubicBezTo>
                  <a:cubicBezTo>
                    <a:pt x="620" y="681"/>
                    <a:pt x="620" y="681"/>
                    <a:pt x="620" y="681"/>
                  </a:cubicBezTo>
                  <a:cubicBezTo>
                    <a:pt x="618" y="683"/>
                    <a:pt x="618" y="683"/>
                    <a:pt x="618" y="683"/>
                  </a:cubicBezTo>
                  <a:cubicBezTo>
                    <a:pt x="617" y="684"/>
                    <a:pt x="617" y="684"/>
                    <a:pt x="617" y="684"/>
                  </a:cubicBezTo>
                  <a:cubicBezTo>
                    <a:pt x="613" y="684"/>
                    <a:pt x="613" y="684"/>
                    <a:pt x="613" y="684"/>
                  </a:cubicBezTo>
                  <a:cubicBezTo>
                    <a:pt x="611" y="685"/>
                    <a:pt x="611" y="685"/>
                    <a:pt x="611" y="685"/>
                  </a:cubicBezTo>
                  <a:cubicBezTo>
                    <a:pt x="609" y="688"/>
                    <a:pt x="609" y="688"/>
                    <a:pt x="609" y="688"/>
                  </a:cubicBezTo>
                  <a:cubicBezTo>
                    <a:pt x="609" y="689"/>
                    <a:pt x="609" y="689"/>
                    <a:pt x="609" y="689"/>
                  </a:cubicBezTo>
                  <a:cubicBezTo>
                    <a:pt x="608" y="689"/>
                    <a:pt x="608" y="689"/>
                    <a:pt x="608" y="689"/>
                  </a:cubicBezTo>
                  <a:cubicBezTo>
                    <a:pt x="606" y="688"/>
                    <a:pt x="606" y="688"/>
                    <a:pt x="606" y="688"/>
                  </a:cubicBezTo>
                  <a:cubicBezTo>
                    <a:pt x="605" y="688"/>
                    <a:pt x="605" y="688"/>
                    <a:pt x="605" y="688"/>
                  </a:cubicBezTo>
                  <a:cubicBezTo>
                    <a:pt x="605" y="687"/>
                    <a:pt x="605" y="687"/>
                    <a:pt x="605" y="687"/>
                  </a:cubicBezTo>
                  <a:cubicBezTo>
                    <a:pt x="601" y="686"/>
                    <a:pt x="601" y="686"/>
                    <a:pt x="601" y="686"/>
                  </a:cubicBezTo>
                  <a:cubicBezTo>
                    <a:pt x="599" y="684"/>
                    <a:pt x="599" y="684"/>
                    <a:pt x="599" y="684"/>
                  </a:cubicBezTo>
                  <a:cubicBezTo>
                    <a:pt x="598" y="684"/>
                    <a:pt x="598" y="684"/>
                    <a:pt x="598" y="684"/>
                  </a:cubicBezTo>
                  <a:cubicBezTo>
                    <a:pt x="597" y="682"/>
                    <a:pt x="597" y="682"/>
                    <a:pt x="597" y="682"/>
                  </a:cubicBezTo>
                  <a:cubicBezTo>
                    <a:pt x="598" y="680"/>
                    <a:pt x="598" y="680"/>
                    <a:pt x="598" y="680"/>
                  </a:cubicBezTo>
                  <a:cubicBezTo>
                    <a:pt x="597" y="679"/>
                    <a:pt x="597" y="679"/>
                    <a:pt x="597" y="679"/>
                  </a:cubicBezTo>
                  <a:cubicBezTo>
                    <a:pt x="595" y="680"/>
                    <a:pt x="595" y="680"/>
                    <a:pt x="595" y="680"/>
                  </a:cubicBezTo>
                  <a:cubicBezTo>
                    <a:pt x="594" y="682"/>
                    <a:pt x="594" y="682"/>
                    <a:pt x="594" y="682"/>
                  </a:cubicBezTo>
                  <a:cubicBezTo>
                    <a:pt x="592" y="683"/>
                    <a:pt x="592" y="683"/>
                    <a:pt x="592" y="683"/>
                  </a:cubicBezTo>
                  <a:cubicBezTo>
                    <a:pt x="587" y="683"/>
                    <a:pt x="587" y="683"/>
                    <a:pt x="587" y="683"/>
                  </a:cubicBezTo>
                  <a:cubicBezTo>
                    <a:pt x="585" y="684"/>
                    <a:pt x="585" y="684"/>
                    <a:pt x="585" y="684"/>
                  </a:cubicBezTo>
                  <a:cubicBezTo>
                    <a:pt x="585" y="685"/>
                    <a:pt x="585" y="685"/>
                    <a:pt x="585" y="685"/>
                  </a:cubicBezTo>
                  <a:cubicBezTo>
                    <a:pt x="583" y="684"/>
                    <a:pt x="583" y="684"/>
                    <a:pt x="583" y="684"/>
                  </a:cubicBezTo>
                  <a:cubicBezTo>
                    <a:pt x="581" y="683"/>
                    <a:pt x="581" y="683"/>
                    <a:pt x="581" y="683"/>
                  </a:cubicBezTo>
                  <a:cubicBezTo>
                    <a:pt x="580" y="683"/>
                    <a:pt x="580" y="683"/>
                    <a:pt x="580" y="683"/>
                  </a:cubicBezTo>
                  <a:cubicBezTo>
                    <a:pt x="580" y="683"/>
                    <a:pt x="580" y="683"/>
                    <a:pt x="580" y="683"/>
                  </a:cubicBezTo>
                  <a:cubicBezTo>
                    <a:pt x="579" y="682"/>
                    <a:pt x="579" y="682"/>
                    <a:pt x="579" y="682"/>
                  </a:cubicBezTo>
                  <a:cubicBezTo>
                    <a:pt x="578" y="680"/>
                    <a:pt x="578" y="680"/>
                    <a:pt x="578" y="680"/>
                  </a:cubicBezTo>
                  <a:cubicBezTo>
                    <a:pt x="578" y="679"/>
                    <a:pt x="578" y="679"/>
                    <a:pt x="578" y="679"/>
                  </a:cubicBezTo>
                  <a:cubicBezTo>
                    <a:pt x="578" y="678"/>
                    <a:pt x="578" y="678"/>
                    <a:pt x="578" y="678"/>
                  </a:cubicBezTo>
                  <a:cubicBezTo>
                    <a:pt x="578" y="677"/>
                    <a:pt x="578" y="677"/>
                    <a:pt x="578" y="677"/>
                  </a:cubicBezTo>
                  <a:cubicBezTo>
                    <a:pt x="577" y="676"/>
                    <a:pt x="577" y="676"/>
                    <a:pt x="577" y="676"/>
                  </a:cubicBezTo>
                  <a:cubicBezTo>
                    <a:pt x="576" y="676"/>
                    <a:pt x="576" y="676"/>
                    <a:pt x="576" y="676"/>
                  </a:cubicBezTo>
                  <a:cubicBezTo>
                    <a:pt x="573" y="674"/>
                    <a:pt x="573" y="674"/>
                    <a:pt x="573" y="674"/>
                  </a:cubicBezTo>
                  <a:cubicBezTo>
                    <a:pt x="571" y="674"/>
                    <a:pt x="571" y="674"/>
                    <a:pt x="571" y="674"/>
                  </a:cubicBezTo>
                  <a:cubicBezTo>
                    <a:pt x="570" y="674"/>
                    <a:pt x="570" y="674"/>
                    <a:pt x="570" y="674"/>
                  </a:cubicBezTo>
                  <a:cubicBezTo>
                    <a:pt x="569" y="671"/>
                    <a:pt x="569" y="671"/>
                    <a:pt x="569" y="671"/>
                  </a:cubicBezTo>
                  <a:cubicBezTo>
                    <a:pt x="568" y="668"/>
                    <a:pt x="568" y="668"/>
                    <a:pt x="568" y="668"/>
                  </a:cubicBezTo>
                  <a:cubicBezTo>
                    <a:pt x="564" y="666"/>
                    <a:pt x="564" y="666"/>
                    <a:pt x="564" y="666"/>
                  </a:cubicBezTo>
                  <a:cubicBezTo>
                    <a:pt x="561" y="665"/>
                    <a:pt x="561" y="665"/>
                    <a:pt x="561" y="665"/>
                  </a:cubicBezTo>
                  <a:cubicBezTo>
                    <a:pt x="558" y="665"/>
                    <a:pt x="558" y="665"/>
                    <a:pt x="558" y="665"/>
                  </a:cubicBezTo>
                  <a:cubicBezTo>
                    <a:pt x="554" y="666"/>
                    <a:pt x="554" y="666"/>
                    <a:pt x="554" y="666"/>
                  </a:cubicBezTo>
                  <a:cubicBezTo>
                    <a:pt x="554" y="667"/>
                    <a:pt x="554" y="667"/>
                    <a:pt x="554" y="667"/>
                  </a:cubicBezTo>
                  <a:cubicBezTo>
                    <a:pt x="555" y="668"/>
                    <a:pt x="555" y="668"/>
                    <a:pt x="555" y="668"/>
                  </a:cubicBezTo>
                  <a:cubicBezTo>
                    <a:pt x="554" y="669"/>
                    <a:pt x="554" y="669"/>
                    <a:pt x="554" y="669"/>
                  </a:cubicBezTo>
                  <a:cubicBezTo>
                    <a:pt x="552" y="670"/>
                    <a:pt x="552" y="670"/>
                    <a:pt x="552" y="670"/>
                  </a:cubicBezTo>
                  <a:cubicBezTo>
                    <a:pt x="550" y="669"/>
                    <a:pt x="550" y="669"/>
                    <a:pt x="550" y="669"/>
                  </a:cubicBezTo>
                  <a:cubicBezTo>
                    <a:pt x="548" y="670"/>
                    <a:pt x="548" y="670"/>
                    <a:pt x="548" y="670"/>
                  </a:cubicBezTo>
                  <a:cubicBezTo>
                    <a:pt x="545" y="669"/>
                    <a:pt x="545" y="669"/>
                    <a:pt x="545" y="669"/>
                  </a:cubicBezTo>
                  <a:cubicBezTo>
                    <a:pt x="544" y="669"/>
                    <a:pt x="544" y="669"/>
                    <a:pt x="544" y="669"/>
                  </a:cubicBezTo>
                  <a:cubicBezTo>
                    <a:pt x="542" y="670"/>
                    <a:pt x="542" y="670"/>
                    <a:pt x="542" y="670"/>
                  </a:cubicBezTo>
                  <a:cubicBezTo>
                    <a:pt x="540" y="670"/>
                    <a:pt x="540" y="670"/>
                    <a:pt x="540" y="670"/>
                  </a:cubicBezTo>
                  <a:cubicBezTo>
                    <a:pt x="539" y="668"/>
                    <a:pt x="539" y="668"/>
                    <a:pt x="539" y="668"/>
                  </a:cubicBezTo>
                  <a:cubicBezTo>
                    <a:pt x="537" y="668"/>
                    <a:pt x="537" y="668"/>
                    <a:pt x="537" y="668"/>
                  </a:cubicBezTo>
                  <a:cubicBezTo>
                    <a:pt x="536" y="666"/>
                    <a:pt x="536" y="666"/>
                    <a:pt x="536" y="666"/>
                  </a:cubicBezTo>
                  <a:cubicBezTo>
                    <a:pt x="537" y="665"/>
                    <a:pt x="537" y="665"/>
                    <a:pt x="537" y="665"/>
                  </a:cubicBezTo>
                  <a:cubicBezTo>
                    <a:pt x="534" y="664"/>
                    <a:pt x="534" y="664"/>
                    <a:pt x="534" y="664"/>
                  </a:cubicBezTo>
                  <a:cubicBezTo>
                    <a:pt x="532" y="664"/>
                    <a:pt x="532" y="664"/>
                    <a:pt x="532" y="664"/>
                  </a:cubicBezTo>
                  <a:cubicBezTo>
                    <a:pt x="532" y="667"/>
                    <a:pt x="532" y="667"/>
                    <a:pt x="532" y="667"/>
                  </a:cubicBezTo>
                  <a:cubicBezTo>
                    <a:pt x="533" y="667"/>
                    <a:pt x="533" y="667"/>
                    <a:pt x="533" y="667"/>
                  </a:cubicBezTo>
                  <a:cubicBezTo>
                    <a:pt x="532" y="668"/>
                    <a:pt x="532" y="668"/>
                    <a:pt x="532" y="668"/>
                  </a:cubicBezTo>
                  <a:cubicBezTo>
                    <a:pt x="531" y="669"/>
                    <a:pt x="531" y="669"/>
                    <a:pt x="531" y="669"/>
                  </a:cubicBezTo>
                  <a:cubicBezTo>
                    <a:pt x="528" y="670"/>
                    <a:pt x="528" y="670"/>
                    <a:pt x="528" y="670"/>
                  </a:cubicBezTo>
                  <a:cubicBezTo>
                    <a:pt x="503" y="638"/>
                    <a:pt x="503" y="638"/>
                    <a:pt x="503" y="638"/>
                  </a:cubicBezTo>
                  <a:cubicBezTo>
                    <a:pt x="484" y="624"/>
                    <a:pt x="484" y="624"/>
                    <a:pt x="484" y="624"/>
                  </a:cubicBezTo>
                  <a:cubicBezTo>
                    <a:pt x="483" y="623"/>
                    <a:pt x="483" y="623"/>
                    <a:pt x="483" y="623"/>
                  </a:cubicBezTo>
                  <a:cubicBezTo>
                    <a:pt x="485" y="622"/>
                    <a:pt x="485" y="622"/>
                    <a:pt x="485" y="622"/>
                  </a:cubicBezTo>
                  <a:cubicBezTo>
                    <a:pt x="487" y="620"/>
                    <a:pt x="487" y="620"/>
                    <a:pt x="487" y="620"/>
                  </a:cubicBezTo>
                  <a:cubicBezTo>
                    <a:pt x="487" y="618"/>
                    <a:pt x="487" y="618"/>
                    <a:pt x="487" y="618"/>
                  </a:cubicBezTo>
                  <a:cubicBezTo>
                    <a:pt x="486" y="618"/>
                    <a:pt x="486" y="618"/>
                    <a:pt x="486" y="618"/>
                  </a:cubicBezTo>
                  <a:cubicBezTo>
                    <a:pt x="483" y="619"/>
                    <a:pt x="483" y="619"/>
                    <a:pt x="483" y="619"/>
                  </a:cubicBezTo>
                  <a:cubicBezTo>
                    <a:pt x="481" y="619"/>
                    <a:pt x="481" y="619"/>
                    <a:pt x="481" y="619"/>
                  </a:cubicBezTo>
                  <a:cubicBezTo>
                    <a:pt x="479" y="621"/>
                    <a:pt x="479" y="621"/>
                    <a:pt x="479" y="621"/>
                  </a:cubicBezTo>
                  <a:cubicBezTo>
                    <a:pt x="478" y="621"/>
                    <a:pt x="478" y="621"/>
                    <a:pt x="478" y="621"/>
                  </a:cubicBezTo>
                  <a:cubicBezTo>
                    <a:pt x="475" y="624"/>
                    <a:pt x="475" y="624"/>
                    <a:pt x="475" y="624"/>
                  </a:cubicBezTo>
                  <a:cubicBezTo>
                    <a:pt x="475" y="625"/>
                    <a:pt x="475" y="625"/>
                    <a:pt x="475" y="625"/>
                  </a:cubicBezTo>
                  <a:cubicBezTo>
                    <a:pt x="474" y="626"/>
                    <a:pt x="474" y="626"/>
                    <a:pt x="474" y="626"/>
                  </a:cubicBezTo>
                  <a:cubicBezTo>
                    <a:pt x="473" y="628"/>
                    <a:pt x="473" y="628"/>
                    <a:pt x="473" y="628"/>
                  </a:cubicBezTo>
                  <a:cubicBezTo>
                    <a:pt x="471" y="630"/>
                    <a:pt x="471" y="630"/>
                    <a:pt x="471" y="630"/>
                  </a:cubicBezTo>
                  <a:cubicBezTo>
                    <a:pt x="468" y="630"/>
                    <a:pt x="468" y="630"/>
                    <a:pt x="468" y="630"/>
                  </a:cubicBezTo>
                  <a:cubicBezTo>
                    <a:pt x="466" y="631"/>
                    <a:pt x="466" y="631"/>
                    <a:pt x="466" y="631"/>
                  </a:cubicBezTo>
                  <a:cubicBezTo>
                    <a:pt x="466" y="633"/>
                    <a:pt x="466" y="633"/>
                    <a:pt x="466" y="633"/>
                  </a:cubicBezTo>
                  <a:cubicBezTo>
                    <a:pt x="465" y="634"/>
                    <a:pt x="465" y="634"/>
                    <a:pt x="465" y="634"/>
                  </a:cubicBezTo>
                  <a:cubicBezTo>
                    <a:pt x="464" y="633"/>
                    <a:pt x="464" y="633"/>
                    <a:pt x="464" y="633"/>
                  </a:cubicBezTo>
                  <a:cubicBezTo>
                    <a:pt x="460" y="632"/>
                    <a:pt x="460" y="632"/>
                    <a:pt x="460" y="632"/>
                  </a:cubicBezTo>
                  <a:cubicBezTo>
                    <a:pt x="457" y="633"/>
                    <a:pt x="457" y="633"/>
                    <a:pt x="457" y="633"/>
                  </a:cubicBezTo>
                  <a:cubicBezTo>
                    <a:pt x="456" y="634"/>
                    <a:pt x="456" y="634"/>
                    <a:pt x="456" y="634"/>
                  </a:cubicBezTo>
                  <a:cubicBezTo>
                    <a:pt x="455" y="634"/>
                    <a:pt x="455" y="634"/>
                    <a:pt x="455" y="634"/>
                  </a:cubicBezTo>
                  <a:cubicBezTo>
                    <a:pt x="453" y="633"/>
                    <a:pt x="453" y="633"/>
                    <a:pt x="453" y="633"/>
                  </a:cubicBezTo>
                  <a:cubicBezTo>
                    <a:pt x="454" y="630"/>
                    <a:pt x="454" y="630"/>
                    <a:pt x="454" y="630"/>
                  </a:cubicBezTo>
                  <a:cubicBezTo>
                    <a:pt x="455" y="629"/>
                    <a:pt x="455" y="629"/>
                    <a:pt x="455" y="629"/>
                  </a:cubicBezTo>
                  <a:cubicBezTo>
                    <a:pt x="456" y="627"/>
                    <a:pt x="456" y="627"/>
                    <a:pt x="456" y="627"/>
                  </a:cubicBezTo>
                  <a:cubicBezTo>
                    <a:pt x="454" y="626"/>
                    <a:pt x="454" y="626"/>
                    <a:pt x="454" y="626"/>
                  </a:cubicBezTo>
                  <a:cubicBezTo>
                    <a:pt x="453" y="627"/>
                    <a:pt x="453" y="627"/>
                    <a:pt x="453" y="627"/>
                  </a:cubicBezTo>
                  <a:cubicBezTo>
                    <a:pt x="452" y="627"/>
                    <a:pt x="452" y="627"/>
                    <a:pt x="452" y="627"/>
                  </a:cubicBezTo>
                  <a:cubicBezTo>
                    <a:pt x="448" y="626"/>
                    <a:pt x="448" y="626"/>
                    <a:pt x="448" y="626"/>
                  </a:cubicBezTo>
                  <a:cubicBezTo>
                    <a:pt x="445" y="626"/>
                    <a:pt x="445" y="626"/>
                    <a:pt x="445" y="626"/>
                  </a:cubicBezTo>
                  <a:cubicBezTo>
                    <a:pt x="446" y="627"/>
                    <a:pt x="446" y="627"/>
                    <a:pt x="446" y="627"/>
                  </a:cubicBezTo>
                  <a:cubicBezTo>
                    <a:pt x="447" y="628"/>
                    <a:pt x="447" y="628"/>
                    <a:pt x="447" y="628"/>
                  </a:cubicBezTo>
                  <a:cubicBezTo>
                    <a:pt x="446" y="629"/>
                    <a:pt x="446" y="629"/>
                    <a:pt x="446" y="629"/>
                  </a:cubicBezTo>
                  <a:cubicBezTo>
                    <a:pt x="444" y="629"/>
                    <a:pt x="444" y="629"/>
                    <a:pt x="444" y="629"/>
                  </a:cubicBezTo>
                  <a:cubicBezTo>
                    <a:pt x="443" y="627"/>
                    <a:pt x="443" y="627"/>
                    <a:pt x="443" y="627"/>
                  </a:cubicBezTo>
                  <a:cubicBezTo>
                    <a:pt x="443" y="624"/>
                    <a:pt x="443" y="624"/>
                    <a:pt x="443" y="624"/>
                  </a:cubicBezTo>
                  <a:cubicBezTo>
                    <a:pt x="439" y="621"/>
                    <a:pt x="439" y="621"/>
                    <a:pt x="439" y="621"/>
                  </a:cubicBezTo>
                  <a:cubicBezTo>
                    <a:pt x="438" y="621"/>
                    <a:pt x="438" y="621"/>
                    <a:pt x="438" y="621"/>
                  </a:cubicBezTo>
                  <a:cubicBezTo>
                    <a:pt x="439" y="623"/>
                    <a:pt x="439" y="623"/>
                    <a:pt x="439" y="623"/>
                  </a:cubicBezTo>
                  <a:cubicBezTo>
                    <a:pt x="439" y="625"/>
                    <a:pt x="439" y="625"/>
                    <a:pt x="439" y="625"/>
                  </a:cubicBezTo>
                  <a:cubicBezTo>
                    <a:pt x="438" y="625"/>
                    <a:pt x="438" y="625"/>
                    <a:pt x="438" y="625"/>
                  </a:cubicBezTo>
                  <a:cubicBezTo>
                    <a:pt x="437" y="623"/>
                    <a:pt x="437" y="623"/>
                    <a:pt x="437" y="623"/>
                  </a:cubicBezTo>
                  <a:cubicBezTo>
                    <a:pt x="436" y="624"/>
                    <a:pt x="436" y="624"/>
                    <a:pt x="436" y="624"/>
                  </a:cubicBezTo>
                  <a:cubicBezTo>
                    <a:pt x="435" y="626"/>
                    <a:pt x="435" y="626"/>
                    <a:pt x="435" y="626"/>
                  </a:cubicBezTo>
                  <a:cubicBezTo>
                    <a:pt x="434" y="626"/>
                    <a:pt x="434" y="626"/>
                    <a:pt x="434" y="626"/>
                  </a:cubicBezTo>
                  <a:cubicBezTo>
                    <a:pt x="433" y="625"/>
                    <a:pt x="433" y="625"/>
                    <a:pt x="433" y="625"/>
                  </a:cubicBezTo>
                  <a:cubicBezTo>
                    <a:pt x="430" y="626"/>
                    <a:pt x="430" y="626"/>
                    <a:pt x="430" y="626"/>
                  </a:cubicBezTo>
                  <a:cubicBezTo>
                    <a:pt x="429" y="625"/>
                    <a:pt x="429" y="625"/>
                    <a:pt x="429" y="625"/>
                  </a:cubicBezTo>
                  <a:cubicBezTo>
                    <a:pt x="428" y="623"/>
                    <a:pt x="428" y="623"/>
                    <a:pt x="428" y="623"/>
                  </a:cubicBezTo>
                  <a:cubicBezTo>
                    <a:pt x="430" y="623"/>
                    <a:pt x="430" y="623"/>
                    <a:pt x="430" y="623"/>
                  </a:cubicBezTo>
                  <a:cubicBezTo>
                    <a:pt x="430" y="622"/>
                    <a:pt x="430" y="622"/>
                    <a:pt x="430" y="622"/>
                  </a:cubicBezTo>
                  <a:cubicBezTo>
                    <a:pt x="430" y="620"/>
                    <a:pt x="430" y="620"/>
                    <a:pt x="430" y="620"/>
                  </a:cubicBezTo>
                  <a:cubicBezTo>
                    <a:pt x="430" y="618"/>
                    <a:pt x="430" y="618"/>
                    <a:pt x="430" y="618"/>
                  </a:cubicBezTo>
                  <a:cubicBezTo>
                    <a:pt x="430" y="617"/>
                    <a:pt x="430" y="617"/>
                    <a:pt x="430" y="617"/>
                  </a:cubicBezTo>
                  <a:cubicBezTo>
                    <a:pt x="428" y="616"/>
                    <a:pt x="428" y="616"/>
                    <a:pt x="428" y="616"/>
                  </a:cubicBezTo>
                  <a:cubicBezTo>
                    <a:pt x="427" y="615"/>
                    <a:pt x="427" y="615"/>
                    <a:pt x="427" y="615"/>
                  </a:cubicBezTo>
                  <a:cubicBezTo>
                    <a:pt x="426" y="612"/>
                    <a:pt x="426" y="612"/>
                    <a:pt x="426" y="612"/>
                  </a:cubicBezTo>
                  <a:cubicBezTo>
                    <a:pt x="425" y="612"/>
                    <a:pt x="425" y="612"/>
                    <a:pt x="425" y="612"/>
                  </a:cubicBezTo>
                  <a:cubicBezTo>
                    <a:pt x="425" y="609"/>
                    <a:pt x="425" y="609"/>
                    <a:pt x="425" y="609"/>
                  </a:cubicBezTo>
                  <a:cubicBezTo>
                    <a:pt x="422" y="609"/>
                    <a:pt x="422" y="609"/>
                    <a:pt x="422" y="609"/>
                  </a:cubicBezTo>
                  <a:cubicBezTo>
                    <a:pt x="420" y="610"/>
                    <a:pt x="420" y="610"/>
                    <a:pt x="420" y="610"/>
                  </a:cubicBezTo>
                  <a:cubicBezTo>
                    <a:pt x="418" y="610"/>
                    <a:pt x="418" y="610"/>
                    <a:pt x="418" y="610"/>
                  </a:cubicBezTo>
                  <a:cubicBezTo>
                    <a:pt x="415" y="608"/>
                    <a:pt x="415" y="608"/>
                    <a:pt x="415" y="608"/>
                  </a:cubicBezTo>
                  <a:cubicBezTo>
                    <a:pt x="412" y="609"/>
                    <a:pt x="412" y="609"/>
                    <a:pt x="412" y="609"/>
                  </a:cubicBezTo>
                  <a:cubicBezTo>
                    <a:pt x="410" y="608"/>
                    <a:pt x="410" y="608"/>
                    <a:pt x="410" y="608"/>
                  </a:cubicBezTo>
                  <a:cubicBezTo>
                    <a:pt x="408" y="608"/>
                    <a:pt x="408" y="608"/>
                    <a:pt x="408" y="608"/>
                  </a:cubicBezTo>
                  <a:cubicBezTo>
                    <a:pt x="407" y="608"/>
                    <a:pt x="407" y="608"/>
                    <a:pt x="407" y="608"/>
                  </a:cubicBezTo>
                  <a:cubicBezTo>
                    <a:pt x="405" y="609"/>
                    <a:pt x="405" y="609"/>
                    <a:pt x="405" y="609"/>
                  </a:cubicBezTo>
                  <a:cubicBezTo>
                    <a:pt x="405" y="611"/>
                    <a:pt x="405" y="611"/>
                    <a:pt x="405" y="611"/>
                  </a:cubicBezTo>
                  <a:cubicBezTo>
                    <a:pt x="402" y="611"/>
                    <a:pt x="402" y="611"/>
                    <a:pt x="402" y="611"/>
                  </a:cubicBezTo>
                  <a:cubicBezTo>
                    <a:pt x="401" y="612"/>
                    <a:pt x="401" y="612"/>
                    <a:pt x="401" y="612"/>
                  </a:cubicBezTo>
                  <a:cubicBezTo>
                    <a:pt x="402" y="613"/>
                    <a:pt x="402" y="613"/>
                    <a:pt x="402" y="613"/>
                  </a:cubicBezTo>
                  <a:cubicBezTo>
                    <a:pt x="402" y="615"/>
                    <a:pt x="402" y="615"/>
                    <a:pt x="402" y="615"/>
                  </a:cubicBezTo>
                  <a:cubicBezTo>
                    <a:pt x="399" y="615"/>
                    <a:pt x="399" y="615"/>
                    <a:pt x="399" y="615"/>
                  </a:cubicBezTo>
                  <a:cubicBezTo>
                    <a:pt x="398" y="615"/>
                    <a:pt x="398" y="615"/>
                    <a:pt x="398" y="615"/>
                  </a:cubicBezTo>
                  <a:cubicBezTo>
                    <a:pt x="396" y="617"/>
                    <a:pt x="396" y="617"/>
                    <a:pt x="396" y="617"/>
                  </a:cubicBezTo>
                  <a:cubicBezTo>
                    <a:pt x="394" y="617"/>
                    <a:pt x="394" y="617"/>
                    <a:pt x="394" y="617"/>
                  </a:cubicBezTo>
                  <a:cubicBezTo>
                    <a:pt x="393" y="618"/>
                    <a:pt x="393" y="618"/>
                    <a:pt x="393" y="618"/>
                  </a:cubicBezTo>
                  <a:cubicBezTo>
                    <a:pt x="392" y="618"/>
                    <a:pt x="392" y="618"/>
                    <a:pt x="392" y="618"/>
                  </a:cubicBezTo>
                  <a:cubicBezTo>
                    <a:pt x="388" y="621"/>
                    <a:pt x="388" y="621"/>
                    <a:pt x="388" y="621"/>
                  </a:cubicBezTo>
                  <a:cubicBezTo>
                    <a:pt x="385" y="622"/>
                    <a:pt x="385" y="622"/>
                    <a:pt x="385" y="622"/>
                  </a:cubicBezTo>
                  <a:cubicBezTo>
                    <a:pt x="383" y="623"/>
                    <a:pt x="383" y="623"/>
                    <a:pt x="383" y="623"/>
                  </a:cubicBezTo>
                  <a:cubicBezTo>
                    <a:pt x="382" y="623"/>
                    <a:pt x="382" y="623"/>
                    <a:pt x="382" y="623"/>
                  </a:cubicBezTo>
                  <a:cubicBezTo>
                    <a:pt x="381" y="621"/>
                    <a:pt x="381" y="621"/>
                    <a:pt x="381" y="621"/>
                  </a:cubicBezTo>
                  <a:cubicBezTo>
                    <a:pt x="379" y="623"/>
                    <a:pt x="379" y="623"/>
                    <a:pt x="379" y="623"/>
                  </a:cubicBezTo>
                  <a:cubicBezTo>
                    <a:pt x="379" y="624"/>
                    <a:pt x="379" y="624"/>
                    <a:pt x="379" y="624"/>
                  </a:cubicBezTo>
                  <a:cubicBezTo>
                    <a:pt x="377" y="624"/>
                    <a:pt x="377" y="624"/>
                    <a:pt x="377" y="624"/>
                  </a:cubicBezTo>
                  <a:cubicBezTo>
                    <a:pt x="376" y="625"/>
                    <a:pt x="376" y="625"/>
                    <a:pt x="376" y="625"/>
                  </a:cubicBezTo>
                  <a:cubicBezTo>
                    <a:pt x="376" y="627"/>
                    <a:pt x="376" y="627"/>
                    <a:pt x="376" y="627"/>
                  </a:cubicBezTo>
                  <a:cubicBezTo>
                    <a:pt x="375" y="628"/>
                    <a:pt x="375" y="628"/>
                    <a:pt x="375" y="628"/>
                  </a:cubicBezTo>
                  <a:cubicBezTo>
                    <a:pt x="373" y="627"/>
                    <a:pt x="373" y="627"/>
                    <a:pt x="373" y="627"/>
                  </a:cubicBezTo>
                  <a:cubicBezTo>
                    <a:pt x="372" y="627"/>
                    <a:pt x="372" y="627"/>
                    <a:pt x="372" y="627"/>
                  </a:cubicBezTo>
                  <a:cubicBezTo>
                    <a:pt x="370" y="629"/>
                    <a:pt x="370" y="629"/>
                    <a:pt x="370" y="629"/>
                  </a:cubicBezTo>
                  <a:cubicBezTo>
                    <a:pt x="368" y="629"/>
                    <a:pt x="368" y="629"/>
                    <a:pt x="368" y="629"/>
                  </a:cubicBezTo>
                  <a:cubicBezTo>
                    <a:pt x="365" y="630"/>
                    <a:pt x="365" y="630"/>
                    <a:pt x="365" y="630"/>
                  </a:cubicBezTo>
                  <a:cubicBezTo>
                    <a:pt x="365" y="631"/>
                    <a:pt x="365" y="631"/>
                    <a:pt x="365" y="631"/>
                  </a:cubicBezTo>
                  <a:cubicBezTo>
                    <a:pt x="362" y="631"/>
                    <a:pt x="362" y="631"/>
                    <a:pt x="362" y="631"/>
                  </a:cubicBezTo>
                  <a:cubicBezTo>
                    <a:pt x="359" y="633"/>
                    <a:pt x="359" y="633"/>
                    <a:pt x="359" y="633"/>
                  </a:cubicBezTo>
                  <a:cubicBezTo>
                    <a:pt x="357" y="633"/>
                    <a:pt x="357" y="633"/>
                    <a:pt x="357" y="633"/>
                  </a:cubicBezTo>
                  <a:cubicBezTo>
                    <a:pt x="353" y="634"/>
                    <a:pt x="353" y="634"/>
                    <a:pt x="353" y="634"/>
                  </a:cubicBezTo>
                  <a:cubicBezTo>
                    <a:pt x="353" y="636"/>
                    <a:pt x="353" y="636"/>
                    <a:pt x="353" y="636"/>
                  </a:cubicBezTo>
                  <a:cubicBezTo>
                    <a:pt x="352" y="637"/>
                    <a:pt x="352" y="637"/>
                    <a:pt x="352" y="637"/>
                  </a:cubicBezTo>
                  <a:cubicBezTo>
                    <a:pt x="351" y="635"/>
                    <a:pt x="351" y="635"/>
                    <a:pt x="351" y="635"/>
                  </a:cubicBezTo>
                  <a:cubicBezTo>
                    <a:pt x="349" y="635"/>
                    <a:pt x="349" y="635"/>
                    <a:pt x="349" y="635"/>
                  </a:cubicBezTo>
                  <a:cubicBezTo>
                    <a:pt x="347" y="636"/>
                    <a:pt x="347" y="636"/>
                    <a:pt x="347" y="636"/>
                  </a:cubicBezTo>
                  <a:cubicBezTo>
                    <a:pt x="347" y="637"/>
                    <a:pt x="347" y="637"/>
                    <a:pt x="347" y="637"/>
                  </a:cubicBezTo>
                  <a:cubicBezTo>
                    <a:pt x="346" y="638"/>
                    <a:pt x="346" y="638"/>
                    <a:pt x="346" y="638"/>
                  </a:cubicBezTo>
                  <a:cubicBezTo>
                    <a:pt x="345" y="637"/>
                    <a:pt x="345" y="637"/>
                    <a:pt x="345" y="637"/>
                  </a:cubicBezTo>
                  <a:cubicBezTo>
                    <a:pt x="342" y="637"/>
                    <a:pt x="342" y="637"/>
                    <a:pt x="342" y="637"/>
                  </a:cubicBezTo>
                  <a:cubicBezTo>
                    <a:pt x="341" y="636"/>
                    <a:pt x="341" y="636"/>
                    <a:pt x="341" y="636"/>
                  </a:cubicBezTo>
                  <a:cubicBezTo>
                    <a:pt x="340" y="636"/>
                    <a:pt x="340" y="636"/>
                    <a:pt x="340" y="636"/>
                  </a:cubicBezTo>
                  <a:cubicBezTo>
                    <a:pt x="339" y="637"/>
                    <a:pt x="339" y="637"/>
                    <a:pt x="339" y="637"/>
                  </a:cubicBezTo>
                  <a:cubicBezTo>
                    <a:pt x="337" y="638"/>
                    <a:pt x="337" y="638"/>
                    <a:pt x="337" y="638"/>
                  </a:cubicBezTo>
                  <a:cubicBezTo>
                    <a:pt x="336" y="638"/>
                    <a:pt x="336" y="638"/>
                    <a:pt x="336" y="638"/>
                  </a:cubicBezTo>
                  <a:cubicBezTo>
                    <a:pt x="337" y="641"/>
                    <a:pt x="337" y="641"/>
                    <a:pt x="337" y="641"/>
                  </a:cubicBezTo>
                  <a:cubicBezTo>
                    <a:pt x="336" y="642"/>
                    <a:pt x="336" y="642"/>
                    <a:pt x="336" y="642"/>
                  </a:cubicBezTo>
                  <a:cubicBezTo>
                    <a:pt x="338" y="642"/>
                    <a:pt x="338" y="642"/>
                    <a:pt x="338" y="642"/>
                  </a:cubicBezTo>
                  <a:cubicBezTo>
                    <a:pt x="341" y="642"/>
                    <a:pt x="341" y="642"/>
                    <a:pt x="341" y="642"/>
                  </a:cubicBezTo>
                  <a:cubicBezTo>
                    <a:pt x="341" y="644"/>
                    <a:pt x="341" y="644"/>
                    <a:pt x="341" y="644"/>
                  </a:cubicBezTo>
                  <a:cubicBezTo>
                    <a:pt x="339" y="644"/>
                    <a:pt x="339" y="644"/>
                    <a:pt x="339" y="644"/>
                  </a:cubicBezTo>
                  <a:cubicBezTo>
                    <a:pt x="338" y="645"/>
                    <a:pt x="338" y="645"/>
                    <a:pt x="338" y="645"/>
                  </a:cubicBezTo>
                  <a:cubicBezTo>
                    <a:pt x="338" y="646"/>
                    <a:pt x="338" y="646"/>
                    <a:pt x="338" y="646"/>
                  </a:cubicBezTo>
                  <a:cubicBezTo>
                    <a:pt x="341" y="646"/>
                    <a:pt x="341" y="646"/>
                    <a:pt x="341" y="646"/>
                  </a:cubicBezTo>
                  <a:cubicBezTo>
                    <a:pt x="343" y="647"/>
                    <a:pt x="343" y="647"/>
                    <a:pt x="343" y="647"/>
                  </a:cubicBezTo>
                  <a:cubicBezTo>
                    <a:pt x="344" y="646"/>
                    <a:pt x="344" y="646"/>
                    <a:pt x="344" y="646"/>
                  </a:cubicBezTo>
                  <a:cubicBezTo>
                    <a:pt x="346" y="646"/>
                    <a:pt x="346" y="646"/>
                    <a:pt x="346" y="646"/>
                  </a:cubicBezTo>
                  <a:cubicBezTo>
                    <a:pt x="347" y="648"/>
                    <a:pt x="347" y="648"/>
                    <a:pt x="347" y="648"/>
                  </a:cubicBezTo>
                  <a:cubicBezTo>
                    <a:pt x="349" y="648"/>
                    <a:pt x="349" y="648"/>
                    <a:pt x="349" y="648"/>
                  </a:cubicBezTo>
                  <a:cubicBezTo>
                    <a:pt x="349" y="651"/>
                    <a:pt x="349" y="651"/>
                    <a:pt x="349" y="651"/>
                  </a:cubicBezTo>
                  <a:cubicBezTo>
                    <a:pt x="348" y="651"/>
                    <a:pt x="348" y="651"/>
                    <a:pt x="348" y="651"/>
                  </a:cubicBezTo>
                  <a:cubicBezTo>
                    <a:pt x="346" y="651"/>
                    <a:pt x="346" y="651"/>
                    <a:pt x="346" y="651"/>
                  </a:cubicBezTo>
                  <a:cubicBezTo>
                    <a:pt x="342" y="651"/>
                    <a:pt x="342" y="651"/>
                    <a:pt x="342" y="651"/>
                  </a:cubicBezTo>
                  <a:cubicBezTo>
                    <a:pt x="340" y="653"/>
                    <a:pt x="340" y="653"/>
                    <a:pt x="340" y="653"/>
                  </a:cubicBezTo>
                  <a:cubicBezTo>
                    <a:pt x="337" y="657"/>
                    <a:pt x="337" y="657"/>
                    <a:pt x="337" y="657"/>
                  </a:cubicBezTo>
                  <a:cubicBezTo>
                    <a:pt x="337" y="659"/>
                    <a:pt x="337" y="659"/>
                    <a:pt x="337" y="659"/>
                  </a:cubicBezTo>
                  <a:cubicBezTo>
                    <a:pt x="339" y="659"/>
                    <a:pt x="339" y="659"/>
                    <a:pt x="339" y="659"/>
                  </a:cubicBezTo>
                  <a:cubicBezTo>
                    <a:pt x="339" y="662"/>
                    <a:pt x="339" y="662"/>
                    <a:pt x="339" y="662"/>
                  </a:cubicBezTo>
                  <a:cubicBezTo>
                    <a:pt x="338" y="663"/>
                    <a:pt x="338" y="663"/>
                    <a:pt x="338" y="663"/>
                  </a:cubicBezTo>
                  <a:cubicBezTo>
                    <a:pt x="338" y="666"/>
                    <a:pt x="338" y="666"/>
                    <a:pt x="338" y="666"/>
                  </a:cubicBezTo>
                  <a:cubicBezTo>
                    <a:pt x="336" y="666"/>
                    <a:pt x="336" y="666"/>
                    <a:pt x="336" y="666"/>
                  </a:cubicBezTo>
                  <a:cubicBezTo>
                    <a:pt x="335" y="667"/>
                    <a:pt x="335" y="667"/>
                    <a:pt x="335" y="667"/>
                  </a:cubicBezTo>
                  <a:cubicBezTo>
                    <a:pt x="336" y="668"/>
                    <a:pt x="336" y="668"/>
                    <a:pt x="336" y="668"/>
                  </a:cubicBezTo>
                  <a:cubicBezTo>
                    <a:pt x="336" y="669"/>
                    <a:pt x="336" y="669"/>
                    <a:pt x="336" y="669"/>
                  </a:cubicBezTo>
                  <a:cubicBezTo>
                    <a:pt x="339" y="669"/>
                    <a:pt x="339" y="669"/>
                    <a:pt x="339" y="669"/>
                  </a:cubicBezTo>
                  <a:cubicBezTo>
                    <a:pt x="340" y="671"/>
                    <a:pt x="340" y="671"/>
                    <a:pt x="340" y="671"/>
                  </a:cubicBezTo>
                  <a:cubicBezTo>
                    <a:pt x="342" y="671"/>
                    <a:pt x="342" y="671"/>
                    <a:pt x="342" y="671"/>
                  </a:cubicBezTo>
                  <a:cubicBezTo>
                    <a:pt x="343" y="672"/>
                    <a:pt x="343" y="672"/>
                    <a:pt x="343" y="672"/>
                  </a:cubicBezTo>
                  <a:cubicBezTo>
                    <a:pt x="345" y="674"/>
                    <a:pt x="345" y="674"/>
                    <a:pt x="345" y="674"/>
                  </a:cubicBezTo>
                  <a:cubicBezTo>
                    <a:pt x="348" y="674"/>
                    <a:pt x="348" y="674"/>
                    <a:pt x="348" y="674"/>
                  </a:cubicBezTo>
                  <a:cubicBezTo>
                    <a:pt x="349" y="675"/>
                    <a:pt x="349" y="675"/>
                    <a:pt x="349" y="675"/>
                  </a:cubicBezTo>
                  <a:cubicBezTo>
                    <a:pt x="349" y="683"/>
                    <a:pt x="349" y="683"/>
                    <a:pt x="349" y="683"/>
                  </a:cubicBezTo>
                  <a:cubicBezTo>
                    <a:pt x="348" y="685"/>
                    <a:pt x="348" y="685"/>
                    <a:pt x="348" y="685"/>
                  </a:cubicBezTo>
                  <a:cubicBezTo>
                    <a:pt x="345" y="686"/>
                    <a:pt x="345" y="686"/>
                    <a:pt x="345" y="686"/>
                  </a:cubicBezTo>
                  <a:cubicBezTo>
                    <a:pt x="342" y="686"/>
                    <a:pt x="342" y="686"/>
                    <a:pt x="342" y="686"/>
                  </a:cubicBezTo>
                  <a:cubicBezTo>
                    <a:pt x="339" y="684"/>
                    <a:pt x="339" y="684"/>
                    <a:pt x="339" y="684"/>
                  </a:cubicBezTo>
                  <a:cubicBezTo>
                    <a:pt x="338" y="685"/>
                    <a:pt x="338" y="685"/>
                    <a:pt x="338" y="685"/>
                  </a:cubicBezTo>
                  <a:cubicBezTo>
                    <a:pt x="337" y="687"/>
                    <a:pt x="337" y="687"/>
                    <a:pt x="337" y="687"/>
                  </a:cubicBezTo>
                  <a:cubicBezTo>
                    <a:pt x="336" y="689"/>
                    <a:pt x="336" y="689"/>
                    <a:pt x="336" y="689"/>
                  </a:cubicBezTo>
                  <a:cubicBezTo>
                    <a:pt x="334" y="689"/>
                    <a:pt x="334" y="689"/>
                    <a:pt x="334" y="689"/>
                  </a:cubicBezTo>
                  <a:cubicBezTo>
                    <a:pt x="330" y="687"/>
                    <a:pt x="330" y="687"/>
                    <a:pt x="330" y="687"/>
                  </a:cubicBezTo>
                  <a:cubicBezTo>
                    <a:pt x="327" y="687"/>
                    <a:pt x="327" y="687"/>
                    <a:pt x="327" y="687"/>
                  </a:cubicBezTo>
                  <a:cubicBezTo>
                    <a:pt x="326" y="686"/>
                    <a:pt x="326" y="686"/>
                    <a:pt x="326" y="686"/>
                  </a:cubicBezTo>
                  <a:cubicBezTo>
                    <a:pt x="325" y="687"/>
                    <a:pt x="325" y="687"/>
                    <a:pt x="325" y="687"/>
                  </a:cubicBezTo>
                  <a:cubicBezTo>
                    <a:pt x="323" y="686"/>
                    <a:pt x="323" y="686"/>
                    <a:pt x="323" y="686"/>
                  </a:cubicBezTo>
                  <a:cubicBezTo>
                    <a:pt x="321" y="684"/>
                    <a:pt x="321" y="684"/>
                    <a:pt x="321" y="684"/>
                  </a:cubicBezTo>
                  <a:cubicBezTo>
                    <a:pt x="323" y="683"/>
                    <a:pt x="323" y="683"/>
                    <a:pt x="323" y="683"/>
                  </a:cubicBezTo>
                  <a:cubicBezTo>
                    <a:pt x="323" y="682"/>
                    <a:pt x="323" y="682"/>
                    <a:pt x="323" y="682"/>
                  </a:cubicBezTo>
                  <a:cubicBezTo>
                    <a:pt x="322" y="681"/>
                    <a:pt x="322" y="681"/>
                    <a:pt x="322" y="681"/>
                  </a:cubicBezTo>
                  <a:cubicBezTo>
                    <a:pt x="319" y="680"/>
                    <a:pt x="319" y="680"/>
                    <a:pt x="319" y="680"/>
                  </a:cubicBezTo>
                  <a:cubicBezTo>
                    <a:pt x="318" y="681"/>
                    <a:pt x="318" y="681"/>
                    <a:pt x="318" y="681"/>
                  </a:cubicBezTo>
                  <a:cubicBezTo>
                    <a:pt x="316" y="681"/>
                    <a:pt x="316" y="681"/>
                    <a:pt x="316" y="681"/>
                  </a:cubicBezTo>
                  <a:cubicBezTo>
                    <a:pt x="314" y="682"/>
                    <a:pt x="314" y="682"/>
                    <a:pt x="314" y="682"/>
                  </a:cubicBezTo>
                  <a:cubicBezTo>
                    <a:pt x="315" y="684"/>
                    <a:pt x="315" y="684"/>
                    <a:pt x="315" y="684"/>
                  </a:cubicBezTo>
                  <a:cubicBezTo>
                    <a:pt x="312" y="684"/>
                    <a:pt x="312" y="684"/>
                    <a:pt x="312" y="684"/>
                  </a:cubicBezTo>
                  <a:cubicBezTo>
                    <a:pt x="311" y="683"/>
                    <a:pt x="311" y="683"/>
                    <a:pt x="311" y="683"/>
                  </a:cubicBezTo>
                  <a:cubicBezTo>
                    <a:pt x="308" y="680"/>
                    <a:pt x="308" y="680"/>
                    <a:pt x="308" y="680"/>
                  </a:cubicBezTo>
                  <a:cubicBezTo>
                    <a:pt x="306" y="681"/>
                    <a:pt x="306" y="681"/>
                    <a:pt x="306" y="681"/>
                  </a:cubicBezTo>
                  <a:cubicBezTo>
                    <a:pt x="305" y="683"/>
                    <a:pt x="305" y="683"/>
                    <a:pt x="305" y="683"/>
                  </a:cubicBezTo>
                  <a:cubicBezTo>
                    <a:pt x="304" y="681"/>
                    <a:pt x="304" y="681"/>
                    <a:pt x="304" y="681"/>
                  </a:cubicBezTo>
                  <a:cubicBezTo>
                    <a:pt x="302" y="682"/>
                    <a:pt x="302" y="682"/>
                    <a:pt x="302" y="682"/>
                  </a:cubicBezTo>
                  <a:cubicBezTo>
                    <a:pt x="302" y="683"/>
                    <a:pt x="302" y="683"/>
                    <a:pt x="302" y="683"/>
                  </a:cubicBezTo>
                  <a:cubicBezTo>
                    <a:pt x="300" y="684"/>
                    <a:pt x="300" y="684"/>
                    <a:pt x="300" y="684"/>
                  </a:cubicBezTo>
                  <a:cubicBezTo>
                    <a:pt x="300" y="688"/>
                    <a:pt x="300" y="688"/>
                    <a:pt x="300" y="688"/>
                  </a:cubicBezTo>
                  <a:cubicBezTo>
                    <a:pt x="297" y="689"/>
                    <a:pt x="297" y="689"/>
                    <a:pt x="297" y="689"/>
                  </a:cubicBezTo>
                  <a:cubicBezTo>
                    <a:pt x="296" y="689"/>
                    <a:pt x="296" y="689"/>
                    <a:pt x="296" y="689"/>
                  </a:cubicBezTo>
                  <a:cubicBezTo>
                    <a:pt x="294" y="687"/>
                    <a:pt x="294" y="687"/>
                    <a:pt x="294" y="687"/>
                  </a:cubicBezTo>
                  <a:cubicBezTo>
                    <a:pt x="290" y="686"/>
                    <a:pt x="290" y="686"/>
                    <a:pt x="290" y="686"/>
                  </a:cubicBezTo>
                  <a:cubicBezTo>
                    <a:pt x="289" y="684"/>
                    <a:pt x="289" y="684"/>
                    <a:pt x="289" y="684"/>
                  </a:cubicBezTo>
                  <a:cubicBezTo>
                    <a:pt x="287" y="685"/>
                    <a:pt x="287" y="685"/>
                    <a:pt x="287" y="685"/>
                  </a:cubicBezTo>
                  <a:cubicBezTo>
                    <a:pt x="287" y="688"/>
                    <a:pt x="287" y="688"/>
                    <a:pt x="287" y="688"/>
                  </a:cubicBezTo>
                  <a:cubicBezTo>
                    <a:pt x="286" y="690"/>
                    <a:pt x="286" y="690"/>
                    <a:pt x="286" y="690"/>
                  </a:cubicBezTo>
                  <a:cubicBezTo>
                    <a:pt x="285" y="690"/>
                    <a:pt x="285" y="690"/>
                    <a:pt x="285" y="690"/>
                  </a:cubicBezTo>
                  <a:cubicBezTo>
                    <a:pt x="285" y="687"/>
                    <a:pt x="285" y="687"/>
                    <a:pt x="285" y="687"/>
                  </a:cubicBezTo>
                  <a:cubicBezTo>
                    <a:pt x="284" y="686"/>
                    <a:pt x="284" y="686"/>
                    <a:pt x="284" y="686"/>
                  </a:cubicBezTo>
                  <a:cubicBezTo>
                    <a:pt x="282" y="686"/>
                    <a:pt x="282" y="686"/>
                    <a:pt x="282" y="686"/>
                  </a:cubicBezTo>
                  <a:cubicBezTo>
                    <a:pt x="279" y="684"/>
                    <a:pt x="279" y="684"/>
                    <a:pt x="279" y="684"/>
                  </a:cubicBezTo>
                  <a:cubicBezTo>
                    <a:pt x="278" y="681"/>
                    <a:pt x="278" y="681"/>
                    <a:pt x="278" y="681"/>
                  </a:cubicBezTo>
                  <a:cubicBezTo>
                    <a:pt x="275" y="681"/>
                    <a:pt x="275" y="681"/>
                    <a:pt x="275" y="681"/>
                  </a:cubicBezTo>
                  <a:cubicBezTo>
                    <a:pt x="273" y="679"/>
                    <a:pt x="273" y="679"/>
                    <a:pt x="273" y="679"/>
                  </a:cubicBezTo>
                  <a:cubicBezTo>
                    <a:pt x="272" y="679"/>
                    <a:pt x="272" y="679"/>
                    <a:pt x="272" y="679"/>
                  </a:cubicBezTo>
                  <a:cubicBezTo>
                    <a:pt x="271" y="677"/>
                    <a:pt x="271" y="677"/>
                    <a:pt x="271" y="677"/>
                  </a:cubicBezTo>
                  <a:cubicBezTo>
                    <a:pt x="269" y="677"/>
                    <a:pt x="269" y="677"/>
                    <a:pt x="269" y="677"/>
                  </a:cubicBezTo>
                  <a:cubicBezTo>
                    <a:pt x="266" y="678"/>
                    <a:pt x="266" y="678"/>
                    <a:pt x="266" y="678"/>
                  </a:cubicBezTo>
                  <a:cubicBezTo>
                    <a:pt x="263" y="677"/>
                    <a:pt x="263" y="677"/>
                    <a:pt x="263" y="677"/>
                  </a:cubicBezTo>
                  <a:cubicBezTo>
                    <a:pt x="262" y="674"/>
                    <a:pt x="262" y="674"/>
                    <a:pt x="262" y="674"/>
                  </a:cubicBezTo>
                  <a:cubicBezTo>
                    <a:pt x="260" y="674"/>
                    <a:pt x="260" y="674"/>
                    <a:pt x="260" y="674"/>
                  </a:cubicBezTo>
                  <a:cubicBezTo>
                    <a:pt x="258" y="675"/>
                    <a:pt x="258" y="675"/>
                    <a:pt x="258" y="675"/>
                  </a:cubicBezTo>
                  <a:cubicBezTo>
                    <a:pt x="256" y="676"/>
                    <a:pt x="256" y="676"/>
                    <a:pt x="256" y="676"/>
                  </a:cubicBezTo>
                  <a:cubicBezTo>
                    <a:pt x="256" y="677"/>
                    <a:pt x="256" y="677"/>
                    <a:pt x="256" y="677"/>
                  </a:cubicBezTo>
                  <a:cubicBezTo>
                    <a:pt x="254" y="678"/>
                    <a:pt x="254" y="678"/>
                    <a:pt x="254" y="678"/>
                  </a:cubicBezTo>
                  <a:cubicBezTo>
                    <a:pt x="254" y="677"/>
                    <a:pt x="254" y="677"/>
                    <a:pt x="254" y="677"/>
                  </a:cubicBezTo>
                  <a:cubicBezTo>
                    <a:pt x="253" y="677"/>
                    <a:pt x="253" y="677"/>
                    <a:pt x="253" y="677"/>
                  </a:cubicBezTo>
                  <a:cubicBezTo>
                    <a:pt x="252" y="679"/>
                    <a:pt x="252" y="679"/>
                    <a:pt x="252" y="679"/>
                  </a:cubicBezTo>
                  <a:cubicBezTo>
                    <a:pt x="251" y="680"/>
                    <a:pt x="251" y="680"/>
                    <a:pt x="251" y="680"/>
                  </a:cubicBezTo>
                  <a:cubicBezTo>
                    <a:pt x="249" y="679"/>
                    <a:pt x="249" y="679"/>
                    <a:pt x="249" y="679"/>
                  </a:cubicBezTo>
                  <a:cubicBezTo>
                    <a:pt x="251" y="677"/>
                    <a:pt x="251" y="677"/>
                    <a:pt x="251" y="677"/>
                  </a:cubicBezTo>
                  <a:cubicBezTo>
                    <a:pt x="251" y="676"/>
                    <a:pt x="251" y="676"/>
                    <a:pt x="251" y="676"/>
                  </a:cubicBezTo>
                  <a:cubicBezTo>
                    <a:pt x="249" y="675"/>
                    <a:pt x="249" y="675"/>
                    <a:pt x="249" y="675"/>
                  </a:cubicBezTo>
                  <a:cubicBezTo>
                    <a:pt x="246" y="673"/>
                    <a:pt x="246" y="673"/>
                    <a:pt x="246" y="673"/>
                  </a:cubicBezTo>
                  <a:cubicBezTo>
                    <a:pt x="245" y="675"/>
                    <a:pt x="245" y="675"/>
                    <a:pt x="245" y="675"/>
                  </a:cubicBezTo>
                  <a:cubicBezTo>
                    <a:pt x="246" y="676"/>
                    <a:pt x="246" y="676"/>
                    <a:pt x="246" y="676"/>
                  </a:cubicBezTo>
                  <a:cubicBezTo>
                    <a:pt x="245" y="678"/>
                    <a:pt x="245" y="678"/>
                    <a:pt x="245" y="678"/>
                  </a:cubicBezTo>
                  <a:cubicBezTo>
                    <a:pt x="243" y="678"/>
                    <a:pt x="243" y="678"/>
                    <a:pt x="243" y="678"/>
                  </a:cubicBezTo>
                  <a:cubicBezTo>
                    <a:pt x="242" y="679"/>
                    <a:pt x="242" y="679"/>
                    <a:pt x="242" y="679"/>
                  </a:cubicBezTo>
                  <a:cubicBezTo>
                    <a:pt x="241" y="682"/>
                    <a:pt x="241" y="682"/>
                    <a:pt x="241" y="682"/>
                  </a:cubicBezTo>
                  <a:cubicBezTo>
                    <a:pt x="239" y="682"/>
                    <a:pt x="239" y="682"/>
                    <a:pt x="239" y="682"/>
                  </a:cubicBezTo>
                  <a:cubicBezTo>
                    <a:pt x="236" y="684"/>
                    <a:pt x="236" y="684"/>
                    <a:pt x="236" y="684"/>
                  </a:cubicBezTo>
                  <a:cubicBezTo>
                    <a:pt x="236" y="686"/>
                    <a:pt x="236" y="686"/>
                    <a:pt x="236" y="686"/>
                  </a:cubicBezTo>
                  <a:cubicBezTo>
                    <a:pt x="237" y="688"/>
                    <a:pt x="237" y="688"/>
                    <a:pt x="237" y="688"/>
                  </a:cubicBezTo>
                  <a:cubicBezTo>
                    <a:pt x="237" y="690"/>
                    <a:pt x="237" y="690"/>
                    <a:pt x="237" y="690"/>
                  </a:cubicBezTo>
                  <a:cubicBezTo>
                    <a:pt x="234" y="690"/>
                    <a:pt x="234" y="690"/>
                    <a:pt x="234" y="690"/>
                  </a:cubicBezTo>
                  <a:cubicBezTo>
                    <a:pt x="231" y="691"/>
                    <a:pt x="231" y="691"/>
                    <a:pt x="231" y="691"/>
                  </a:cubicBezTo>
                  <a:cubicBezTo>
                    <a:pt x="233" y="699"/>
                    <a:pt x="233" y="699"/>
                    <a:pt x="233" y="699"/>
                  </a:cubicBezTo>
                  <a:cubicBezTo>
                    <a:pt x="232" y="700"/>
                    <a:pt x="232" y="700"/>
                    <a:pt x="232" y="700"/>
                  </a:cubicBezTo>
                  <a:cubicBezTo>
                    <a:pt x="232" y="703"/>
                    <a:pt x="232" y="703"/>
                    <a:pt x="232" y="703"/>
                  </a:cubicBezTo>
                  <a:cubicBezTo>
                    <a:pt x="229" y="703"/>
                    <a:pt x="229" y="703"/>
                    <a:pt x="229" y="703"/>
                  </a:cubicBezTo>
                  <a:cubicBezTo>
                    <a:pt x="226" y="702"/>
                    <a:pt x="226" y="702"/>
                    <a:pt x="226" y="702"/>
                  </a:cubicBezTo>
                  <a:cubicBezTo>
                    <a:pt x="225" y="700"/>
                    <a:pt x="225" y="700"/>
                    <a:pt x="225" y="700"/>
                  </a:cubicBezTo>
                  <a:cubicBezTo>
                    <a:pt x="220" y="695"/>
                    <a:pt x="220" y="695"/>
                    <a:pt x="220" y="695"/>
                  </a:cubicBezTo>
                  <a:cubicBezTo>
                    <a:pt x="218" y="697"/>
                    <a:pt x="218" y="697"/>
                    <a:pt x="218" y="697"/>
                  </a:cubicBezTo>
                  <a:cubicBezTo>
                    <a:pt x="218" y="699"/>
                    <a:pt x="218" y="699"/>
                    <a:pt x="218" y="699"/>
                  </a:cubicBezTo>
                  <a:cubicBezTo>
                    <a:pt x="215" y="703"/>
                    <a:pt x="215" y="703"/>
                    <a:pt x="215" y="703"/>
                  </a:cubicBezTo>
                  <a:cubicBezTo>
                    <a:pt x="213" y="704"/>
                    <a:pt x="213" y="704"/>
                    <a:pt x="213" y="704"/>
                  </a:cubicBezTo>
                  <a:cubicBezTo>
                    <a:pt x="214" y="709"/>
                    <a:pt x="214" y="709"/>
                    <a:pt x="214" y="709"/>
                  </a:cubicBezTo>
                  <a:cubicBezTo>
                    <a:pt x="215" y="710"/>
                    <a:pt x="215" y="710"/>
                    <a:pt x="215" y="710"/>
                  </a:cubicBezTo>
                  <a:cubicBezTo>
                    <a:pt x="214" y="717"/>
                    <a:pt x="214" y="717"/>
                    <a:pt x="214" y="717"/>
                  </a:cubicBezTo>
                  <a:cubicBezTo>
                    <a:pt x="213" y="720"/>
                    <a:pt x="213" y="720"/>
                    <a:pt x="213" y="720"/>
                  </a:cubicBezTo>
                  <a:cubicBezTo>
                    <a:pt x="217" y="722"/>
                    <a:pt x="217" y="722"/>
                    <a:pt x="217" y="722"/>
                  </a:cubicBezTo>
                  <a:cubicBezTo>
                    <a:pt x="219" y="725"/>
                    <a:pt x="219" y="725"/>
                    <a:pt x="219" y="725"/>
                  </a:cubicBezTo>
                  <a:cubicBezTo>
                    <a:pt x="218" y="726"/>
                    <a:pt x="218" y="726"/>
                    <a:pt x="218" y="726"/>
                  </a:cubicBezTo>
                  <a:cubicBezTo>
                    <a:pt x="222" y="729"/>
                    <a:pt x="222" y="729"/>
                    <a:pt x="222" y="729"/>
                  </a:cubicBezTo>
                  <a:cubicBezTo>
                    <a:pt x="222" y="728"/>
                    <a:pt x="222" y="728"/>
                    <a:pt x="222" y="728"/>
                  </a:cubicBezTo>
                  <a:cubicBezTo>
                    <a:pt x="229" y="729"/>
                    <a:pt x="229" y="729"/>
                    <a:pt x="229" y="729"/>
                  </a:cubicBezTo>
                  <a:cubicBezTo>
                    <a:pt x="234" y="734"/>
                    <a:pt x="234" y="734"/>
                    <a:pt x="234" y="734"/>
                  </a:cubicBezTo>
                  <a:cubicBezTo>
                    <a:pt x="238" y="741"/>
                    <a:pt x="238" y="741"/>
                    <a:pt x="238" y="741"/>
                  </a:cubicBezTo>
                  <a:cubicBezTo>
                    <a:pt x="234" y="741"/>
                    <a:pt x="234" y="741"/>
                    <a:pt x="234" y="741"/>
                  </a:cubicBezTo>
                  <a:cubicBezTo>
                    <a:pt x="234" y="743"/>
                    <a:pt x="234" y="743"/>
                    <a:pt x="234" y="743"/>
                  </a:cubicBezTo>
                  <a:cubicBezTo>
                    <a:pt x="238" y="745"/>
                    <a:pt x="238" y="745"/>
                    <a:pt x="238" y="745"/>
                  </a:cubicBezTo>
                  <a:cubicBezTo>
                    <a:pt x="240" y="744"/>
                    <a:pt x="240" y="744"/>
                    <a:pt x="240" y="744"/>
                  </a:cubicBezTo>
                  <a:cubicBezTo>
                    <a:pt x="243" y="746"/>
                    <a:pt x="243" y="746"/>
                    <a:pt x="243" y="746"/>
                  </a:cubicBezTo>
                  <a:cubicBezTo>
                    <a:pt x="243" y="746"/>
                    <a:pt x="243" y="746"/>
                    <a:pt x="243" y="746"/>
                  </a:cubicBezTo>
                  <a:cubicBezTo>
                    <a:pt x="243" y="746"/>
                    <a:pt x="243" y="746"/>
                    <a:pt x="243" y="746"/>
                  </a:cubicBezTo>
                  <a:cubicBezTo>
                    <a:pt x="243" y="747"/>
                    <a:pt x="243" y="747"/>
                    <a:pt x="243" y="747"/>
                  </a:cubicBezTo>
                  <a:cubicBezTo>
                    <a:pt x="243" y="748"/>
                    <a:pt x="243" y="748"/>
                    <a:pt x="243" y="748"/>
                  </a:cubicBezTo>
                  <a:cubicBezTo>
                    <a:pt x="241" y="748"/>
                    <a:pt x="241" y="748"/>
                    <a:pt x="241" y="748"/>
                  </a:cubicBezTo>
                  <a:cubicBezTo>
                    <a:pt x="242" y="749"/>
                    <a:pt x="242" y="749"/>
                    <a:pt x="242" y="749"/>
                  </a:cubicBezTo>
                  <a:cubicBezTo>
                    <a:pt x="242" y="750"/>
                    <a:pt x="242" y="750"/>
                    <a:pt x="242" y="750"/>
                  </a:cubicBezTo>
                  <a:cubicBezTo>
                    <a:pt x="241" y="750"/>
                    <a:pt x="241" y="750"/>
                    <a:pt x="241" y="750"/>
                  </a:cubicBezTo>
                  <a:cubicBezTo>
                    <a:pt x="242" y="751"/>
                    <a:pt x="242" y="751"/>
                    <a:pt x="242" y="751"/>
                  </a:cubicBezTo>
                  <a:cubicBezTo>
                    <a:pt x="242" y="752"/>
                    <a:pt x="242" y="752"/>
                    <a:pt x="242" y="752"/>
                  </a:cubicBezTo>
                  <a:cubicBezTo>
                    <a:pt x="240" y="752"/>
                    <a:pt x="240" y="752"/>
                    <a:pt x="240" y="752"/>
                  </a:cubicBezTo>
                  <a:cubicBezTo>
                    <a:pt x="239" y="752"/>
                    <a:pt x="239" y="752"/>
                    <a:pt x="239" y="752"/>
                  </a:cubicBezTo>
                  <a:cubicBezTo>
                    <a:pt x="237" y="751"/>
                    <a:pt x="237" y="751"/>
                    <a:pt x="237" y="751"/>
                  </a:cubicBezTo>
                  <a:cubicBezTo>
                    <a:pt x="236" y="752"/>
                    <a:pt x="236" y="752"/>
                    <a:pt x="236" y="752"/>
                  </a:cubicBezTo>
                  <a:cubicBezTo>
                    <a:pt x="239" y="753"/>
                    <a:pt x="239" y="753"/>
                    <a:pt x="239" y="753"/>
                  </a:cubicBezTo>
                  <a:cubicBezTo>
                    <a:pt x="240" y="754"/>
                    <a:pt x="240" y="754"/>
                    <a:pt x="240" y="754"/>
                  </a:cubicBezTo>
                  <a:cubicBezTo>
                    <a:pt x="239" y="755"/>
                    <a:pt x="239" y="755"/>
                    <a:pt x="239" y="755"/>
                  </a:cubicBezTo>
                  <a:cubicBezTo>
                    <a:pt x="238" y="754"/>
                    <a:pt x="238" y="754"/>
                    <a:pt x="238" y="754"/>
                  </a:cubicBezTo>
                  <a:cubicBezTo>
                    <a:pt x="238" y="754"/>
                    <a:pt x="236" y="755"/>
                    <a:pt x="236" y="755"/>
                  </a:cubicBezTo>
                  <a:cubicBezTo>
                    <a:pt x="236" y="755"/>
                    <a:pt x="235" y="754"/>
                    <a:pt x="235" y="754"/>
                  </a:cubicBezTo>
                  <a:cubicBezTo>
                    <a:pt x="234" y="754"/>
                    <a:pt x="234" y="754"/>
                    <a:pt x="234" y="754"/>
                  </a:cubicBezTo>
                  <a:cubicBezTo>
                    <a:pt x="236" y="755"/>
                    <a:pt x="236" y="755"/>
                    <a:pt x="236" y="755"/>
                  </a:cubicBezTo>
                  <a:cubicBezTo>
                    <a:pt x="236" y="756"/>
                    <a:pt x="236" y="756"/>
                    <a:pt x="236" y="756"/>
                  </a:cubicBezTo>
                  <a:cubicBezTo>
                    <a:pt x="235" y="757"/>
                    <a:pt x="235" y="757"/>
                    <a:pt x="235" y="757"/>
                  </a:cubicBezTo>
                  <a:cubicBezTo>
                    <a:pt x="233" y="757"/>
                    <a:pt x="233" y="757"/>
                    <a:pt x="233" y="757"/>
                  </a:cubicBezTo>
                  <a:cubicBezTo>
                    <a:pt x="232" y="757"/>
                    <a:pt x="232" y="757"/>
                    <a:pt x="232" y="757"/>
                  </a:cubicBezTo>
                  <a:cubicBezTo>
                    <a:pt x="231" y="757"/>
                    <a:pt x="231" y="757"/>
                    <a:pt x="231" y="757"/>
                  </a:cubicBezTo>
                  <a:cubicBezTo>
                    <a:pt x="231" y="758"/>
                    <a:pt x="231" y="758"/>
                    <a:pt x="231" y="758"/>
                  </a:cubicBezTo>
                  <a:cubicBezTo>
                    <a:pt x="230" y="758"/>
                    <a:pt x="230" y="758"/>
                    <a:pt x="230" y="758"/>
                  </a:cubicBezTo>
                  <a:cubicBezTo>
                    <a:pt x="229" y="757"/>
                    <a:pt x="229" y="757"/>
                    <a:pt x="229" y="757"/>
                  </a:cubicBezTo>
                  <a:cubicBezTo>
                    <a:pt x="228" y="757"/>
                    <a:pt x="228" y="757"/>
                    <a:pt x="228" y="757"/>
                  </a:cubicBezTo>
                  <a:cubicBezTo>
                    <a:pt x="228" y="758"/>
                    <a:pt x="228" y="758"/>
                    <a:pt x="228" y="758"/>
                  </a:cubicBezTo>
                  <a:cubicBezTo>
                    <a:pt x="227" y="760"/>
                    <a:pt x="227" y="760"/>
                    <a:pt x="227" y="760"/>
                  </a:cubicBezTo>
                  <a:cubicBezTo>
                    <a:pt x="227" y="762"/>
                    <a:pt x="227" y="762"/>
                    <a:pt x="227" y="762"/>
                  </a:cubicBezTo>
                  <a:cubicBezTo>
                    <a:pt x="226" y="763"/>
                    <a:pt x="226" y="763"/>
                    <a:pt x="226" y="763"/>
                  </a:cubicBezTo>
                  <a:cubicBezTo>
                    <a:pt x="225" y="765"/>
                    <a:pt x="225" y="765"/>
                    <a:pt x="225" y="765"/>
                  </a:cubicBezTo>
                  <a:cubicBezTo>
                    <a:pt x="224" y="767"/>
                    <a:pt x="224" y="767"/>
                    <a:pt x="224" y="767"/>
                  </a:cubicBezTo>
                  <a:cubicBezTo>
                    <a:pt x="224" y="771"/>
                    <a:pt x="224" y="771"/>
                    <a:pt x="224" y="771"/>
                  </a:cubicBezTo>
                  <a:cubicBezTo>
                    <a:pt x="223" y="771"/>
                    <a:pt x="223" y="771"/>
                    <a:pt x="223" y="771"/>
                  </a:cubicBezTo>
                  <a:cubicBezTo>
                    <a:pt x="222" y="773"/>
                    <a:pt x="222" y="773"/>
                    <a:pt x="222" y="773"/>
                  </a:cubicBezTo>
                  <a:cubicBezTo>
                    <a:pt x="223" y="777"/>
                    <a:pt x="223" y="777"/>
                    <a:pt x="223" y="777"/>
                  </a:cubicBezTo>
                  <a:cubicBezTo>
                    <a:pt x="225" y="777"/>
                    <a:pt x="225" y="777"/>
                    <a:pt x="225" y="777"/>
                  </a:cubicBezTo>
                  <a:cubicBezTo>
                    <a:pt x="226" y="777"/>
                    <a:pt x="226" y="777"/>
                    <a:pt x="226" y="777"/>
                  </a:cubicBezTo>
                  <a:cubicBezTo>
                    <a:pt x="228" y="778"/>
                    <a:pt x="228" y="778"/>
                    <a:pt x="228" y="778"/>
                  </a:cubicBezTo>
                  <a:cubicBezTo>
                    <a:pt x="230" y="779"/>
                    <a:pt x="230" y="779"/>
                    <a:pt x="230" y="779"/>
                  </a:cubicBezTo>
                  <a:cubicBezTo>
                    <a:pt x="230" y="782"/>
                    <a:pt x="230" y="782"/>
                    <a:pt x="230" y="782"/>
                  </a:cubicBezTo>
                  <a:cubicBezTo>
                    <a:pt x="232" y="784"/>
                    <a:pt x="232" y="784"/>
                    <a:pt x="232" y="784"/>
                  </a:cubicBezTo>
                  <a:cubicBezTo>
                    <a:pt x="233" y="783"/>
                    <a:pt x="233" y="783"/>
                    <a:pt x="233" y="783"/>
                  </a:cubicBezTo>
                  <a:cubicBezTo>
                    <a:pt x="234" y="783"/>
                    <a:pt x="234" y="783"/>
                    <a:pt x="234" y="783"/>
                  </a:cubicBezTo>
                  <a:cubicBezTo>
                    <a:pt x="233" y="785"/>
                    <a:pt x="233" y="785"/>
                    <a:pt x="233" y="785"/>
                  </a:cubicBezTo>
                  <a:cubicBezTo>
                    <a:pt x="233" y="786"/>
                    <a:pt x="233" y="786"/>
                    <a:pt x="233" y="786"/>
                  </a:cubicBezTo>
                  <a:cubicBezTo>
                    <a:pt x="232" y="786"/>
                    <a:pt x="232" y="786"/>
                    <a:pt x="232" y="786"/>
                  </a:cubicBezTo>
                  <a:cubicBezTo>
                    <a:pt x="232" y="788"/>
                    <a:pt x="232" y="788"/>
                    <a:pt x="232" y="788"/>
                  </a:cubicBezTo>
                  <a:cubicBezTo>
                    <a:pt x="233" y="788"/>
                    <a:pt x="233" y="788"/>
                    <a:pt x="233" y="788"/>
                  </a:cubicBezTo>
                  <a:cubicBezTo>
                    <a:pt x="233" y="789"/>
                    <a:pt x="233" y="789"/>
                    <a:pt x="233" y="789"/>
                  </a:cubicBezTo>
                  <a:cubicBezTo>
                    <a:pt x="234" y="790"/>
                    <a:pt x="234" y="790"/>
                    <a:pt x="234" y="790"/>
                  </a:cubicBezTo>
                  <a:cubicBezTo>
                    <a:pt x="234" y="793"/>
                    <a:pt x="234" y="793"/>
                    <a:pt x="234" y="793"/>
                  </a:cubicBezTo>
                  <a:cubicBezTo>
                    <a:pt x="236" y="795"/>
                    <a:pt x="236" y="795"/>
                    <a:pt x="236" y="795"/>
                  </a:cubicBezTo>
                  <a:cubicBezTo>
                    <a:pt x="236" y="798"/>
                    <a:pt x="236" y="798"/>
                    <a:pt x="236" y="798"/>
                  </a:cubicBezTo>
                  <a:cubicBezTo>
                    <a:pt x="240" y="803"/>
                    <a:pt x="240" y="803"/>
                    <a:pt x="240" y="803"/>
                  </a:cubicBezTo>
                  <a:cubicBezTo>
                    <a:pt x="246" y="807"/>
                    <a:pt x="246" y="807"/>
                    <a:pt x="246" y="807"/>
                  </a:cubicBezTo>
                  <a:cubicBezTo>
                    <a:pt x="247" y="808"/>
                    <a:pt x="247" y="808"/>
                    <a:pt x="247" y="808"/>
                  </a:cubicBezTo>
                  <a:cubicBezTo>
                    <a:pt x="247" y="808"/>
                    <a:pt x="247" y="808"/>
                    <a:pt x="247" y="808"/>
                  </a:cubicBezTo>
                  <a:cubicBezTo>
                    <a:pt x="243" y="812"/>
                    <a:pt x="243" y="812"/>
                    <a:pt x="243" y="812"/>
                  </a:cubicBezTo>
                  <a:cubicBezTo>
                    <a:pt x="240" y="814"/>
                    <a:pt x="240" y="814"/>
                    <a:pt x="240" y="814"/>
                  </a:cubicBezTo>
                  <a:cubicBezTo>
                    <a:pt x="239" y="816"/>
                    <a:pt x="239" y="816"/>
                    <a:pt x="239" y="816"/>
                  </a:cubicBezTo>
                  <a:cubicBezTo>
                    <a:pt x="234" y="815"/>
                    <a:pt x="234" y="815"/>
                    <a:pt x="234" y="815"/>
                  </a:cubicBezTo>
                  <a:cubicBezTo>
                    <a:pt x="233" y="813"/>
                    <a:pt x="233" y="813"/>
                    <a:pt x="233" y="813"/>
                  </a:cubicBezTo>
                  <a:cubicBezTo>
                    <a:pt x="228" y="809"/>
                    <a:pt x="228" y="809"/>
                    <a:pt x="228" y="809"/>
                  </a:cubicBezTo>
                  <a:cubicBezTo>
                    <a:pt x="225" y="809"/>
                    <a:pt x="225" y="809"/>
                    <a:pt x="225" y="809"/>
                  </a:cubicBezTo>
                  <a:cubicBezTo>
                    <a:pt x="224" y="812"/>
                    <a:pt x="224" y="812"/>
                    <a:pt x="224" y="812"/>
                  </a:cubicBezTo>
                  <a:cubicBezTo>
                    <a:pt x="227" y="814"/>
                    <a:pt x="227" y="814"/>
                    <a:pt x="227" y="814"/>
                  </a:cubicBezTo>
                  <a:cubicBezTo>
                    <a:pt x="228" y="816"/>
                    <a:pt x="228" y="816"/>
                    <a:pt x="228" y="816"/>
                  </a:cubicBezTo>
                  <a:cubicBezTo>
                    <a:pt x="228" y="820"/>
                    <a:pt x="228" y="820"/>
                    <a:pt x="228" y="820"/>
                  </a:cubicBezTo>
                  <a:cubicBezTo>
                    <a:pt x="224" y="818"/>
                    <a:pt x="224" y="818"/>
                    <a:pt x="224" y="818"/>
                  </a:cubicBezTo>
                  <a:cubicBezTo>
                    <a:pt x="220" y="818"/>
                    <a:pt x="220" y="818"/>
                    <a:pt x="220" y="818"/>
                  </a:cubicBezTo>
                  <a:cubicBezTo>
                    <a:pt x="214" y="814"/>
                    <a:pt x="214" y="814"/>
                    <a:pt x="214" y="814"/>
                  </a:cubicBezTo>
                  <a:cubicBezTo>
                    <a:pt x="211" y="816"/>
                    <a:pt x="211" y="816"/>
                    <a:pt x="211" y="816"/>
                  </a:cubicBezTo>
                  <a:cubicBezTo>
                    <a:pt x="210" y="818"/>
                    <a:pt x="210" y="818"/>
                    <a:pt x="210" y="818"/>
                  </a:cubicBezTo>
                  <a:cubicBezTo>
                    <a:pt x="212" y="820"/>
                    <a:pt x="212" y="820"/>
                    <a:pt x="212" y="820"/>
                  </a:cubicBezTo>
                  <a:cubicBezTo>
                    <a:pt x="210" y="817"/>
                    <a:pt x="210" y="817"/>
                    <a:pt x="210" y="817"/>
                  </a:cubicBezTo>
                  <a:cubicBezTo>
                    <a:pt x="204" y="817"/>
                    <a:pt x="204" y="817"/>
                    <a:pt x="204" y="817"/>
                  </a:cubicBezTo>
                  <a:cubicBezTo>
                    <a:pt x="203" y="817"/>
                    <a:pt x="203" y="817"/>
                    <a:pt x="203" y="817"/>
                  </a:cubicBezTo>
                  <a:cubicBezTo>
                    <a:pt x="198" y="818"/>
                    <a:pt x="198" y="818"/>
                    <a:pt x="198" y="818"/>
                  </a:cubicBezTo>
                  <a:cubicBezTo>
                    <a:pt x="195" y="819"/>
                    <a:pt x="195" y="819"/>
                    <a:pt x="195" y="819"/>
                  </a:cubicBezTo>
                  <a:cubicBezTo>
                    <a:pt x="195" y="819"/>
                    <a:pt x="195" y="819"/>
                    <a:pt x="195" y="819"/>
                  </a:cubicBezTo>
                  <a:cubicBezTo>
                    <a:pt x="193" y="818"/>
                    <a:pt x="193" y="818"/>
                    <a:pt x="193" y="818"/>
                  </a:cubicBezTo>
                  <a:cubicBezTo>
                    <a:pt x="188" y="815"/>
                    <a:pt x="188" y="815"/>
                    <a:pt x="188" y="815"/>
                  </a:cubicBezTo>
                  <a:cubicBezTo>
                    <a:pt x="187" y="814"/>
                    <a:pt x="187" y="814"/>
                    <a:pt x="187" y="814"/>
                  </a:cubicBezTo>
                  <a:cubicBezTo>
                    <a:pt x="185" y="816"/>
                    <a:pt x="185" y="816"/>
                    <a:pt x="185" y="816"/>
                  </a:cubicBezTo>
                  <a:cubicBezTo>
                    <a:pt x="184" y="816"/>
                    <a:pt x="184" y="816"/>
                    <a:pt x="184" y="816"/>
                  </a:cubicBezTo>
                  <a:cubicBezTo>
                    <a:pt x="181" y="815"/>
                    <a:pt x="181" y="815"/>
                    <a:pt x="181" y="815"/>
                  </a:cubicBezTo>
                  <a:cubicBezTo>
                    <a:pt x="180" y="816"/>
                    <a:pt x="180" y="816"/>
                    <a:pt x="180" y="816"/>
                  </a:cubicBezTo>
                  <a:cubicBezTo>
                    <a:pt x="179" y="816"/>
                    <a:pt x="179" y="816"/>
                    <a:pt x="179" y="816"/>
                  </a:cubicBezTo>
                  <a:cubicBezTo>
                    <a:pt x="179" y="814"/>
                    <a:pt x="179" y="814"/>
                    <a:pt x="179" y="814"/>
                  </a:cubicBezTo>
                  <a:cubicBezTo>
                    <a:pt x="177" y="814"/>
                    <a:pt x="177" y="814"/>
                    <a:pt x="177" y="814"/>
                  </a:cubicBezTo>
                  <a:cubicBezTo>
                    <a:pt x="177" y="814"/>
                    <a:pt x="177" y="814"/>
                    <a:pt x="177" y="814"/>
                  </a:cubicBezTo>
                  <a:cubicBezTo>
                    <a:pt x="178" y="813"/>
                    <a:pt x="178" y="813"/>
                    <a:pt x="178" y="813"/>
                  </a:cubicBezTo>
                  <a:cubicBezTo>
                    <a:pt x="177" y="811"/>
                    <a:pt x="177" y="811"/>
                    <a:pt x="177" y="811"/>
                  </a:cubicBezTo>
                  <a:cubicBezTo>
                    <a:pt x="178" y="810"/>
                    <a:pt x="178" y="810"/>
                    <a:pt x="178" y="810"/>
                  </a:cubicBezTo>
                  <a:cubicBezTo>
                    <a:pt x="176" y="807"/>
                    <a:pt x="176" y="807"/>
                    <a:pt x="176" y="807"/>
                  </a:cubicBezTo>
                  <a:cubicBezTo>
                    <a:pt x="176" y="803"/>
                    <a:pt x="176" y="803"/>
                    <a:pt x="176" y="803"/>
                  </a:cubicBezTo>
                  <a:cubicBezTo>
                    <a:pt x="174" y="801"/>
                    <a:pt x="174" y="801"/>
                    <a:pt x="174" y="801"/>
                  </a:cubicBezTo>
                  <a:cubicBezTo>
                    <a:pt x="172" y="798"/>
                    <a:pt x="172" y="798"/>
                    <a:pt x="172" y="798"/>
                  </a:cubicBezTo>
                  <a:cubicBezTo>
                    <a:pt x="170" y="797"/>
                    <a:pt x="170" y="797"/>
                    <a:pt x="170" y="797"/>
                  </a:cubicBezTo>
                  <a:cubicBezTo>
                    <a:pt x="170" y="796"/>
                    <a:pt x="170" y="796"/>
                    <a:pt x="170" y="796"/>
                  </a:cubicBezTo>
                  <a:cubicBezTo>
                    <a:pt x="167" y="794"/>
                    <a:pt x="167" y="794"/>
                    <a:pt x="167" y="794"/>
                  </a:cubicBezTo>
                  <a:cubicBezTo>
                    <a:pt x="166" y="795"/>
                    <a:pt x="166" y="795"/>
                    <a:pt x="166" y="795"/>
                  </a:cubicBezTo>
                  <a:cubicBezTo>
                    <a:pt x="165" y="794"/>
                    <a:pt x="165" y="794"/>
                    <a:pt x="165" y="794"/>
                  </a:cubicBezTo>
                  <a:cubicBezTo>
                    <a:pt x="163" y="794"/>
                    <a:pt x="163" y="794"/>
                    <a:pt x="163" y="794"/>
                  </a:cubicBezTo>
                  <a:cubicBezTo>
                    <a:pt x="161" y="791"/>
                    <a:pt x="161" y="791"/>
                    <a:pt x="161" y="791"/>
                  </a:cubicBezTo>
                  <a:cubicBezTo>
                    <a:pt x="160" y="791"/>
                    <a:pt x="160" y="791"/>
                    <a:pt x="160" y="791"/>
                  </a:cubicBezTo>
                  <a:cubicBezTo>
                    <a:pt x="158" y="790"/>
                    <a:pt x="158" y="790"/>
                    <a:pt x="158" y="790"/>
                  </a:cubicBezTo>
                  <a:cubicBezTo>
                    <a:pt x="157" y="789"/>
                    <a:pt x="157" y="789"/>
                    <a:pt x="157" y="789"/>
                  </a:cubicBezTo>
                  <a:cubicBezTo>
                    <a:pt x="156" y="789"/>
                    <a:pt x="156" y="789"/>
                    <a:pt x="156" y="789"/>
                  </a:cubicBezTo>
                  <a:cubicBezTo>
                    <a:pt x="154" y="788"/>
                    <a:pt x="154" y="788"/>
                    <a:pt x="154" y="788"/>
                  </a:cubicBezTo>
                  <a:cubicBezTo>
                    <a:pt x="154" y="786"/>
                    <a:pt x="154" y="786"/>
                    <a:pt x="154" y="786"/>
                  </a:cubicBezTo>
                  <a:cubicBezTo>
                    <a:pt x="152" y="786"/>
                    <a:pt x="152" y="786"/>
                    <a:pt x="152" y="786"/>
                  </a:cubicBezTo>
                  <a:cubicBezTo>
                    <a:pt x="150" y="783"/>
                    <a:pt x="150" y="783"/>
                    <a:pt x="150" y="783"/>
                  </a:cubicBezTo>
                  <a:cubicBezTo>
                    <a:pt x="144" y="778"/>
                    <a:pt x="144" y="778"/>
                    <a:pt x="144" y="778"/>
                  </a:cubicBezTo>
                  <a:cubicBezTo>
                    <a:pt x="141" y="778"/>
                    <a:pt x="141" y="778"/>
                    <a:pt x="141" y="778"/>
                  </a:cubicBezTo>
                  <a:cubicBezTo>
                    <a:pt x="137" y="775"/>
                    <a:pt x="137" y="775"/>
                    <a:pt x="137" y="775"/>
                  </a:cubicBezTo>
                  <a:cubicBezTo>
                    <a:pt x="133" y="776"/>
                    <a:pt x="133" y="776"/>
                    <a:pt x="133" y="776"/>
                  </a:cubicBezTo>
                  <a:cubicBezTo>
                    <a:pt x="131" y="773"/>
                    <a:pt x="131" y="773"/>
                    <a:pt x="131" y="773"/>
                  </a:cubicBezTo>
                  <a:cubicBezTo>
                    <a:pt x="131" y="772"/>
                    <a:pt x="131" y="772"/>
                    <a:pt x="131" y="772"/>
                  </a:cubicBezTo>
                  <a:cubicBezTo>
                    <a:pt x="128" y="769"/>
                    <a:pt x="128" y="769"/>
                    <a:pt x="128" y="769"/>
                  </a:cubicBezTo>
                  <a:cubicBezTo>
                    <a:pt x="127" y="769"/>
                    <a:pt x="127" y="769"/>
                    <a:pt x="127" y="769"/>
                  </a:cubicBezTo>
                  <a:cubicBezTo>
                    <a:pt x="124" y="769"/>
                    <a:pt x="124" y="769"/>
                    <a:pt x="124" y="769"/>
                  </a:cubicBezTo>
                  <a:cubicBezTo>
                    <a:pt x="126" y="768"/>
                    <a:pt x="126" y="768"/>
                    <a:pt x="126" y="768"/>
                  </a:cubicBezTo>
                  <a:cubicBezTo>
                    <a:pt x="127" y="767"/>
                    <a:pt x="127" y="767"/>
                    <a:pt x="127" y="767"/>
                  </a:cubicBezTo>
                  <a:cubicBezTo>
                    <a:pt x="127" y="766"/>
                    <a:pt x="127" y="766"/>
                    <a:pt x="127" y="766"/>
                  </a:cubicBezTo>
                  <a:cubicBezTo>
                    <a:pt x="127" y="765"/>
                    <a:pt x="127" y="765"/>
                    <a:pt x="127" y="765"/>
                  </a:cubicBezTo>
                  <a:cubicBezTo>
                    <a:pt x="129" y="765"/>
                    <a:pt x="129" y="765"/>
                    <a:pt x="129" y="765"/>
                  </a:cubicBezTo>
                  <a:cubicBezTo>
                    <a:pt x="131" y="767"/>
                    <a:pt x="131" y="767"/>
                    <a:pt x="131" y="767"/>
                  </a:cubicBezTo>
                  <a:cubicBezTo>
                    <a:pt x="131" y="766"/>
                    <a:pt x="131" y="766"/>
                    <a:pt x="131" y="766"/>
                  </a:cubicBezTo>
                  <a:cubicBezTo>
                    <a:pt x="133" y="767"/>
                    <a:pt x="133" y="767"/>
                    <a:pt x="133" y="767"/>
                  </a:cubicBezTo>
                  <a:cubicBezTo>
                    <a:pt x="133" y="764"/>
                    <a:pt x="133" y="764"/>
                    <a:pt x="133" y="764"/>
                  </a:cubicBezTo>
                  <a:cubicBezTo>
                    <a:pt x="132" y="763"/>
                    <a:pt x="132" y="763"/>
                    <a:pt x="132" y="763"/>
                  </a:cubicBezTo>
                  <a:cubicBezTo>
                    <a:pt x="132" y="761"/>
                    <a:pt x="132" y="761"/>
                    <a:pt x="132" y="761"/>
                  </a:cubicBezTo>
                  <a:cubicBezTo>
                    <a:pt x="135" y="759"/>
                    <a:pt x="135" y="759"/>
                    <a:pt x="135" y="759"/>
                  </a:cubicBezTo>
                  <a:cubicBezTo>
                    <a:pt x="135" y="758"/>
                    <a:pt x="135" y="758"/>
                    <a:pt x="135" y="758"/>
                  </a:cubicBezTo>
                  <a:cubicBezTo>
                    <a:pt x="136" y="757"/>
                    <a:pt x="136" y="757"/>
                    <a:pt x="136" y="757"/>
                  </a:cubicBezTo>
                  <a:cubicBezTo>
                    <a:pt x="137" y="757"/>
                    <a:pt x="137" y="757"/>
                    <a:pt x="137" y="757"/>
                  </a:cubicBezTo>
                  <a:cubicBezTo>
                    <a:pt x="138" y="756"/>
                    <a:pt x="138" y="756"/>
                    <a:pt x="138" y="756"/>
                  </a:cubicBezTo>
                  <a:cubicBezTo>
                    <a:pt x="139" y="756"/>
                    <a:pt x="139" y="756"/>
                    <a:pt x="139" y="756"/>
                  </a:cubicBezTo>
                  <a:cubicBezTo>
                    <a:pt x="139" y="755"/>
                    <a:pt x="139" y="755"/>
                    <a:pt x="139" y="755"/>
                  </a:cubicBezTo>
                  <a:cubicBezTo>
                    <a:pt x="137" y="754"/>
                    <a:pt x="137" y="754"/>
                    <a:pt x="137" y="754"/>
                  </a:cubicBezTo>
                  <a:cubicBezTo>
                    <a:pt x="136" y="753"/>
                    <a:pt x="136" y="753"/>
                    <a:pt x="136" y="753"/>
                  </a:cubicBezTo>
                  <a:cubicBezTo>
                    <a:pt x="135" y="754"/>
                    <a:pt x="135" y="754"/>
                    <a:pt x="135" y="754"/>
                  </a:cubicBezTo>
                  <a:cubicBezTo>
                    <a:pt x="134" y="753"/>
                    <a:pt x="134" y="753"/>
                    <a:pt x="134" y="753"/>
                  </a:cubicBezTo>
                  <a:cubicBezTo>
                    <a:pt x="132" y="750"/>
                    <a:pt x="132" y="750"/>
                    <a:pt x="132" y="750"/>
                  </a:cubicBezTo>
                  <a:cubicBezTo>
                    <a:pt x="136" y="749"/>
                    <a:pt x="136" y="749"/>
                    <a:pt x="136" y="749"/>
                  </a:cubicBezTo>
                  <a:cubicBezTo>
                    <a:pt x="138" y="750"/>
                    <a:pt x="138" y="750"/>
                    <a:pt x="138" y="750"/>
                  </a:cubicBezTo>
                  <a:cubicBezTo>
                    <a:pt x="140" y="748"/>
                    <a:pt x="140" y="748"/>
                    <a:pt x="140" y="748"/>
                  </a:cubicBezTo>
                  <a:cubicBezTo>
                    <a:pt x="138" y="748"/>
                    <a:pt x="138" y="748"/>
                    <a:pt x="138" y="748"/>
                  </a:cubicBezTo>
                  <a:cubicBezTo>
                    <a:pt x="137" y="747"/>
                    <a:pt x="137" y="747"/>
                    <a:pt x="137" y="747"/>
                  </a:cubicBezTo>
                  <a:cubicBezTo>
                    <a:pt x="140" y="746"/>
                    <a:pt x="140" y="746"/>
                    <a:pt x="140" y="746"/>
                  </a:cubicBezTo>
                  <a:cubicBezTo>
                    <a:pt x="145" y="743"/>
                    <a:pt x="145" y="743"/>
                    <a:pt x="145" y="743"/>
                  </a:cubicBezTo>
                  <a:cubicBezTo>
                    <a:pt x="146" y="741"/>
                    <a:pt x="146" y="741"/>
                    <a:pt x="146" y="741"/>
                  </a:cubicBezTo>
                  <a:cubicBezTo>
                    <a:pt x="145" y="740"/>
                    <a:pt x="145" y="740"/>
                    <a:pt x="145" y="740"/>
                  </a:cubicBezTo>
                  <a:cubicBezTo>
                    <a:pt x="142" y="740"/>
                    <a:pt x="142" y="740"/>
                    <a:pt x="142" y="740"/>
                  </a:cubicBezTo>
                  <a:cubicBezTo>
                    <a:pt x="140" y="742"/>
                    <a:pt x="140" y="742"/>
                    <a:pt x="140" y="742"/>
                  </a:cubicBezTo>
                  <a:cubicBezTo>
                    <a:pt x="138" y="742"/>
                    <a:pt x="138" y="742"/>
                    <a:pt x="138" y="742"/>
                  </a:cubicBezTo>
                  <a:cubicBezTo>
                    <a:pt x="138" y="742"/>
                    <a:pt x="138" y="742"/>
                    <a:pt x="138" y="742"/>
                  </a:cubicBezTo>
                  <a:cubicBezTo>
                    <a:pt x="137" y="742"/>
                    <a:pt x="137" y="742"/>
                    <a:pt x="137" y="742"/>
                  </a:cubicBezTo>
                  <a:cubicBezTo>
                    <a:pt x="138" y="737"/>
                    <a:pt x="138" y="737"/>
                    <a:pt x="138" y="737"/>
                  </a:cubicBezTo>
                  <a:cubicBezTo>
                    <a:pt x="139" y="736"/>
                    <a:pt x="139" y="736"/>
                    <a:pt x="139" y="736"/>
                  </a:cubicBezTo>
                  <a:cubicBezTo>
                    <a:pt x="142" y="733"/>
                    <a:pt x="142" y="733"/>
                    <a:pt x="142" y="733"/>
                  </a:cubicBezTo>
                  <a:cubicBezTo>
                    <a:pt x="147" y="732"/>
                    <a:pt x="147" y="732"/>
                    <a:pt x="147" y="732"/>
                  </a:cubicBezTo>
                  <a:cubicBezTo>
                    <a:pt x="148" y="731"/>
                    <a:pt x="148" y="731"/>
                    <a:pt x="148" y="731"/>
                  </a:cubicBezTo>
                  <a:cubicBezTo>
                    <a:pt x="148" y="728"/>
                    <a:pt x="148" y="728"/>
                    <a:pt x="148" y="728"/>
                  </a:cubicBezTo>
                  <a:cubicBezTo>
                    <a:pt x="149" y="725"/>
                    <a:pt x="149" y="725"/>
                    <a:pt x="149" y="725"/>
                  </a:cubicBezTo>
                  <a:cubicBezTo>
                    <a:pt x="149" y="722"/>
                    <a:pt x="149" y="722"/>
                    <a:pt x="149" y="722"/>
                  </a:cubicBezTo>
                  <a:cubicBezTo>
                    <a:pt x="146" y="720"/>
                    <a:pt x="146" y="720"/>
                    <a:pt x="146" y="720"/>
                  </a:cubicBezTo>
                  <a:cubicBezTo>
                    <a:pt x="147" y="715"/>
                    <a:pt x="147" y="715"/>
                    <a:pt x="147" y="715"/>
                  </a:cubicBezTo>
                  <a:cubicBezTo>
                    <a:pt x="149" y="715"/>
                    <a:pt x="149" y="715"/>
                    <a:pt x="149" y="715"/>
                  </a:cubicBezTo>
                  <a:cubicBezTo>
                    <a:pt x="150" y="712"/>
                    <a:pt x="150" y="712"/>
                    <a:pt x="150" y="712"/>
                  </a:cubicBezTo>
                  <a:cubicBezTo>
                    <a:pt x="150" y="710"/>
                    <a:pt x="150" y="710"/>
                    <a:pt x="150" y="710"/>
                  </a:cubicBezTo>
                  <a:cubicBezTo>
                    <a:pt x="149" y="709"/>
                    <a:pt x="149" y="709"/>
                    <a:pt x="149" y="709"/>
                  </a:cubicBezTo>
                  <a:cubicBezTo>
                    <a:pt x="148" y="706"/>
                    <a:pt x="148" y="706"/>
                    <a:pt x="148" y="706"/>
                  </a:cubicBezTo>
                  <a:cubicBezTo>
                    <a:pt x="147" y="708"/>
                    <a:pt x="147" y="708"/>
                    <a:pt x="147" y="708"/>
                  </a:cubicBezTo>
                  <a:cubicBezTo>
                    <a:pt x="143" y="707"/>
                    <a:pt x="143" y="707"/>
                    <a:pt x="143" y="707"/>
                  </a:cubicBezTo>
                  <a:cubicBezTo>
                    <a:pt x="141" y="706"/>
                    <a:pt x="141" y="706"/>
                    <a:pt x="141" y="706"/>
                  </a:cubicBezTo>
                  <a:cubicBezTo>
                    <a:pt x="139" y="706"/>
                    <a:pt x="139" y="706"/>
                    <a:pt x="139" y="706"/>
                  </a:cubicBezTo>
                  <a:cubicBezTo>
                    <a:pt x="137" y="705"/>
                    <a:pt x="137" y="705"/>
                    <a:pt x="137" y="705"/>
                  </a:cubicBezTo>
                  <a:cubicBezTo>
                    <a:pt x="134" y="705"/>
                    <a:pt x="134" y="705"/>
                    <a:pt x="134" y="705"/>
                  </a:cubicBezTo>
                  <a:cubicBezTo>
                    <a:pt x="130" y="704"/>
                    <a:pt x="130" y="704"/>
                    <a:pt x="130" y="704"/>
                  </a:cubicBezTo>
                  <a:cubicBezTo>
                    <a:pt x="129" y="705"/>
                    <a:pt x="129" y="705"/>
                    <a:pt x="129" y="705"/>
                  </a:cubicBezTo>
                  <a:cubicBezTo>
                    <a:pt x="128" y="703"/>
                    <a:pt x="128" y="703"/>
                    <a:pt x="128" y="703"/>
                  </a:cubicBezTo>
                  <a:cubicBezTo>
                    <a:pt x="125" y="701"/>
                    <a:pt x="125" y="701"/>
                    <a:pt x="125" y="701"/>
                  </a:cubicBezTo>
                  <a:cubicBezTo>
                    <a:pt x="122" y="696"/>
                    <a:pt x="122" y="696"/>
                    <a:pt x="122" y="696"/>
                  </a:cubicBezTo>
                  <a:cubicBezTo>
                    <a:pt x="121" y="697"/>
                    <a:pt x="121" y="697"/>
                    <a:pt x="121" y="697"/>
                  </a:cubicBezTo>
                  <a:cubicBezTo>
                    <a:pt x="117" y="699"/>
                    <a:pt x="117" y="699"/>
                    <a:pt x="117" y="699"/>
                  </a:cubicBezTo>
                  <a:cubicBezTo>
                    <a:pt x="115" y="699"/>
                    <a:pt x="115" y="699"/>
                    <a:pt x="115" y="699"/>
                  </a:cubicBezTo>
                  <a:cubicBezTo>
                    <a:pt x="112" y="700"/>
                    <a:pt x="112" y="700"/>
                    <a:pt x="112" y="700"/>
                  </a:cubicBezTo>
                  <a:cubicBezTo>
                    <a:pt x="110" y="698"/>
                    <a:pt x="110" y="698"/>
                    <a:pt x="110" y="698"/>
                  </a:cubicBezTo>
                  <a:cubicBezTo>
                    <a:pt x="108" y="700"/>
                    <a:pt x="108" y="700"/>
                    <a:pt x="108" y="700"/>
                  </a:cubicBezTo>
                  <a:cubicBezTo>
                    <a:pt x="103" y="695"/>
                    <a:pt x="103" y="695"/>
                    <a:pt x="103" y="695"/>
                  </a:cubicBezTo>
                  <a:cubicBezTo>
                    <a:pt x="102" y="692"/>
                    <a:pt x="102" y="692"/>
                    <a:pt x="102" y="692"/>
                  </a:cubicBezTo>
                  <a:cubicBezTo>
                    <a:pt x="102" y="689"/>
                    <a:pt x="102" y="689"/>
                    <a:pt x="102" y="689"/>
                  </a:cubicBezTo>
                  <a:cubicBezTo>
                    <a:pt x="100" y="689"/>
                    <a:pt x="100" y="689"/>
                    <a:pt x="100" y="689"/>
                  </a:cubicBezTo>
                  <a:cubicBezTo>
                    <a:pt x="100" y="687"/>
                    <a:pt x="100" y="687"/>
                    <a:pt x="100" y="687"/>
                  </a:cubicBezTo>
                  <a:cubicBezTo>
                    <a:pt x="98" y="685"/>
                    <a:pt x="98" y="685"/>
                    <a:pt x="98" y="685"/>
                  </a:cubicBezTo>
                  <a:cubicBezTo>
                    <a:pt x="92" y="686"/>
                    <a:pt x="92" y="686"/>
                    <a:pt x="92" y="686"/>
                  </a:cubicBezTo>
                  <a:cubicBezTo>
                    <a:pt x="89" y="682"/>
                    <a:pt x="89" y="682"/>
                    <a:pt x="89" y="682"/>
                  </a:cubicBezTo>
                  <a:cubicBezTo>
                    <a:pt x="90" y="680"/>
                    <a:pt x="90" y="680"/>
                    <a:pt x="90" y="680"/>
                  </a:cubicBezTo>
                  <a:cubicBezTo>
                    <a:pt x="88" y="678"/>
                    <a:pt x="88" y="678"/>
                    <a:pt x="88" y="678"/>
                  </a:cubicBezTo>
                  <a:cubicBezTo>
                    <a:pt x="87" y="673"/>
                    <a:pt x="87" y="673"/>
                    <a:pt x="87" y="673"/>
                  </a:cubicBezTo>
                  <a:cubicBezTo>
                    <a:pt x="84" y="673"/>
                    <a:pt x="84" y="673"/>
                    <a:pt x="84" y="673"/>
                  </a:cubicBezTo>
                  <a:cubicBezTo>
                    <a:pt x="82" y="675"/>
                    <a:pt x="82" y="675"/>
                    <a:pt x="82" y="675"/>
                  </a:cubicBezTo>
                  <a:cubicBezTo>
                    <a:pt x="76" y="675"/>
                    <a:pt x="76" y="675"/>
                    <a:pt x="76" y="675"/>
                  </a:cubicBezTo>
                  <a:cubicBezTo>
                    <a:pt x="71" y="673"/>
                    <a:pt x="71" y="673"/>
                    <a:pt x="71" y="673"/>
                  </a:cubicBezTo>
                  <a:cubicBezTo>
                    <a:pt x="70" y="674"/>
                    <a:pt x="70" y="674"/>
                    <a:pt x="70" y="674"/>
                  </a:cubicBezTo>
                  <a:cubicBezTo>
                    <a:pt x="70" y="676"/>
                    <a:pt x="70" y="676"/>
                    <a:pt x="70" y="676"/>
                  </a:cubicBezTo>
                  <a:cubicBezTo>
                    <a:pt x="67" y="677"/>
                    <a:pt x="67" y="677"/>
                    <a:pt x="67" y="677"/>
                  </a:cubicBezTo>
                  <a:cubicBezTo>
                    <a:pt x="66" y="677"/>
                    <a:pt x="66" y="677"/>
                    <a:pt x="66" y="677"/>
                  </a:cubicBezTo>
                  <a:cubicBezTo>
                    <a:pt x="66" y="674"/>
                    <a:pt x="66" y="674"/>
                    <a:pt x="66" y="674"/>
                  </a:cubicBezTo>
                  <a:cubicBezTo>
                    <a:pt x="63" y="671"/>
                    <a:pt x="63" y="671"/>
                    <a:pt x="63" y="671"/>
                  </a:cubicBezTo>
                  <a:cubicBezTo>
                    <a:pt x="64" y="668"/>
                    <a:pt x="64" y="668"/>
                    <a:pt x="64" y="668"/>
                  </a:cubicBezTo>
                  <a:cubicBezTo>
                    <a:pt x="62" y="665"/>
                    <a:pt x="62" y="665"/>
                    <a:pt x="62" y="665"/>
                  </a:cubicBezTo>
                  <a:cubicBezTo>
                    <a:pt x="61" y="663"/>
                    <a:pt x="61" y="663"/>
                    <a:pt x="61" y="663"/>
                  </a:cubicBezTo>
                  <a:cubicBezTo>
                    <a:pt x="62" y="661"/>
                    <a:pt x="62" y="661"/>
                    <a:pt x="62" y="661"/>
                  </a:cubicBezTo>
                  <a:cubicBezTo>
                    <a:pt x="65" y="663"/>
                    <a:pt x="65" y="663"/>
                    <a:pt x="65" y="663"/>
                  </a:cubicBezTo>
                  <a:cubicBezTo>
                    <a:pt x="70" y="662"/>
                    <a:pt x="70" y="662"/>
                    <a:pt x="70" y="662"/>
                  </a:cubicBezTo>
                  <a:cubicBezTo>
                    <a:pt x="72" y="659"/>
                    <a:pt x="72" y="659"/>
                    <a:pt x="72" y="659"/>
                  </a:cubicBezTo>
                  <a:cubicBezTo>
                    <a:pt x="73" y="658"/>
                    <a:pt x="73" y="658"/>
                    <a:pt x="73" y="658"/>
                  </a:cubicBezTo>
                  <a:cubicBezTo>
                    <a:pt x="71" y="656"/>
                    <a:pt x="71" y="656"/>
                    <a:pt x="71" y="656"/>
                  </a:cubicBezTo>
                  <a:cubicBezTo>
                    <a:pt x="70" y="654"/>
                    <a:pt x="70" y="654"/>
                    <a:pt x="70" y="654"/>
                  </a:cubicBezTo>
                  <a:cubicBezTo>
                    <a:pt x="66" y="651"/>
                    <a:pt x="66" y="651"/>
                    <a:pt x="66" y="651"/>
                  </a:cubicBezTo>
                  <a:cubicBezTo>
                    <a:pt x="63" y="650"/>
                    <a:pt x="63" y="650"/>
                    <a:pt x="63" y="650"/>
                  </a:cubicBezTo>
                  <a:cubicBezTo>
                    <a:pt x="62" y="646"/>
                    <a:pt x="62" y="646"/>
                    <a:pt x="62" y="646"/>
                  </a:cubicBezTo>
                  <a:cubicBezTo>
                    <a:pt x="60" y="645"/>
                    <a:pt x="60" y="645"/>
                    <a:pt x="60" y="645"/>
                  </a:cubicBezTo>
                  <a:cubicBezTo>
                    <a:pt x="57" y="641"/>
                    <a:pt x="57" y="641"/>
                    <a:pt x="57" y="641"/>
                  </a:cubicBezTo>
                  <a:cubicBezTo>
                    <a:pt x="56" y="638"/>
                    <a:pt x="56" y="638"/>
                    <a:pt x="56" y="638"/>
                  </a:cubicBezTo>
                  <a:cubicBezTo>
                    <a:pt x="54" y="636"/>
                    <a:pt x="54" y="636"/>
                    <a:pt x="54" y="636"/>
                  </a:cubicBezTo>
                  <a:cubicBezTo>
                    <a:pt x="54" y="633"/>
                    <a:pt x="54" y="633"/>
                    <a:pt x="54" y="633"/>
                  </a:cubicBezTo>
                  <a:cubicBezTo>
                    <a:pt x="52" y="631"/>
                    <a:pt x="52" y="631"/>
                    <a:pt x="52" y="631"/>
                  </a:cubicBezTo>
                  <a:cubicBezTo>
                    <a:pt x="53" y="628"/>
                    <a:pt x="53" y="628"/>
                    <a:pt x="53" y="628"/>
                  </a:cubicBezTo>
                  <a:cubicBezTo>
                    <a:pt x="52" y="626"/>
                    <a:pt x="52" y="626"/>
                    <a:pt x="52" y="626"/>
                  </a:cubicBezTo>
                  <a:cubicBezTo>
                    <a:pt x="48" y="624"/>
                    <a:pt x="48" y="624"/>
                    <a:pt x="48" y="624"/>
                  </a:cubicBezTo>
                  <a:cubicBezTo>
                    <a:pt x="46" y="624"/>
                    <a:pt x="46" y="624"/>
                    <a:pt x="46" y="624"/>
                  </a:cubicBezTo>
                  <a:cubicBezTo>
                    <a:pt x="45" y="622"/>
                    <a:pt x="45" y="622"/>
                    <a:pt x="45" y="622"/>
                  </a:cubicBezTo>
                  <a:cubicBezTo>
                    <a:pt x="42" y="623"/>
                    <a:pt x="42" y="623"/>
                    <a:pt x="42" y="623"/>
                  </a:cubicBezTo>
                  <a:cubicBezTo>
                    <a:pt x="39" y="625"/>
                    <a:pt x="39" y="625"/>
                    <a:pt x="39" y="625"/>
                  </a:cubicBezTo>
                  <a:cubicBezTo>
                    <a:pt x="37" y="622"/>
                    <a:pt x="37" y="622"/>
                    <a:pt x="37" y="622"/>
                  </a:cubicBezTo>
                  <a:cubicBezTo>
                    <a:pt x="35" y="622"/>
                    <a:pt x="35" y="622"/>
                    <a:pt x="35" y="622"/>
                  </a:cubicBezTo>
                  <a:cubicBezTo>
                    <a:pt x="33" y="623"/>
                    <a:pt x="33" y="623"/>
                    <a:pt x="33" y="623"/>
                  </a:cubicBezTo>
                  <a:cubicBezTo>
                    <a:pt x="30" y="620"/>
                    <a:pt x="30" y="620"/>
                    <a:pt x="30" y="620"/>
                  </a:cubicBezTo>
                  <a:cubicBezTo>
                    <a:pt x="28" y="621"/>
                    <a:pt x="28" y="621"/>
                    <a:pt x="28" y="621"/>
                  </a:cubicBezTo>
                  <a:cubicBezTo>
                    <a:pt x="26" y="620"/>
                    <a:pt x="26" y="620"/>
                    <a:pt x="26" y="620"/>
                  </a:cubicBezTo>
                  <a:cubicBezTo>
                    <a:pt x="26" y="620"/>
                    <a:pt x="26" y="620"/>
                    <a:pt x="26" y="620"/>
                  </a:cubicBezTo>
                  <a:cubicBezTo>
                    <a:pt x="25" y="617"/>
                    <a:pt x="25" y="617"/>
                    <a:pt x="25" y="617"/>
                  </a:cubicBezTo>
                  <a:cubicBezTo>
                    <a:pt x="24" y="615"/>
                    <a:pt x="24" y="615"/>
                    <a:pt x="24" y="615"/>
                  </a:cubicBezTo>
                  <a:cubicBezTo>
                    <a:pt x="23" y="612"/>
                    <a:pt x="23" y="612"/>
                    <a:pt x="23" y="612"/>
                  </a:cubicBezTo>
                  <a:cubicBezTo>
                    <a:pt x="22" y="611"/>
                    <a:pt x="22" y="611"/>
                    <a:pt x="22" y="611"/>
                  </a:cubicBezTo>
                  <a:cubicBezTo>
                    <a:pt x="21" y="609"/>
                    <a:pt x="21" y="609"/>
                    <a:pt x="21" y="609"/>
                  </a:cubicBezTo>
                  <a:cubicBezTo>
                    <a:pt x="21" y="607"/>
                    <a:pt x="21" y="607"/>
                    <a:pt x="21" y="607"/>
                  </a:cubicBezTo>
                  <a:cubicBezTo>
                    <a:pt x="20" y="606"/>
                    <a:pt x="20" y="606"/>
                    <a:pt x="20" y="606"/>
                  </a:cubicBezTo>
                  <a:cubicBezTo>
                    <a:pt x="20" y="605"/>
                    <a:pt x="20" y="605"/>
                    <a:pt x="20" y="605"/>
                  </a:cubicBezTo>
                  <a:cubicBezTo>
                    <a:pt x="20" y="604"/>
                    <a:pt x="20" y="604"/>
                    <a:pt x="20" y="604"/>
                  </a:cubicBezTo>
                  <a:cubicBezTo>
                    <a:pt x="20" y="602"/>
                    <a:pt x="20" y="602"/>
                    <a:pt x="20" y="602"/>
                  </a:cubicBezTo>
                  <a:cubicBezTo>
                    <a:pt x="18" y="602"/>
                    <a:pt x="18" y="602"/>
                    <a:pt x="18" y="602"/>
                  </a:cubicBezTo>
                  <a:cubicBezTo>
                    <a:pt x="19" y="599"/>
                    <a:pt x="19" y="599"/>
                    <a:pt x="19" y="599"/>
                  </a:cubicBezTo>
                  <a:cubicBezTo>
                    <a:pt x="19" y="597"/>
                    <a:pt x="19" y="597"/>
                    <a:pt x="19" y="597"/>
                  </a:cubicBezTo>
                  <a:cubicBezTo>
                    <a:pt x="20" y="596"/>
                    <a:pt x="20" y="596"/>
                    <a:pt x="20" y="596"/>
                  </a:cubicBezTo>
                  <a:cubicBezTo>
                    <a:pt x="20" y="594"/>
                    <a:pt x="20" y="594"/>
                    <a:pt x="20" y="594"/>
                  </a:cubicBezTo>
                  <a:cubicBezTo>
                    <a:pt x="16" y="585"/>
                    <a:pt x="16" y="585"/>
                    <a:pt x="16" y="585"/>
                  </a:cubicBezTo>
                  <a:cubicBezTo>
                    <a:pt x="16" y="578"/>
                    <a:pt x="16" y="578"/>
                    <a:pt x="16" y="578"/>
                  </a:cubicBezTo>
                  <a:cubicBezTo>
                    <a:pt x="18" y="577"/>
                    <a:pt x="18" y="577"/>
                    <a:pt x="18" y="577"/>
                  </a:cubicBezTo>
                  <a:cubicBezTo>
                    <a:pt x="18" y="574"/>
                    <a:pt x="18" y="574"/>
                    <a:pt x="18" y="574"/>
                  </a:cubicBezTo>
                  <a:cubicBezTo>
                    <a:pt x="20" y="572"/>
                    <a:pt x="20" y="572"/>
                    <a:pt x="20" y="572"/>
                  </a:cubicBezTo>
                  <a:cubicBezTo>
                    <a:pt x="20" y="571"/>
                    <a:pt x="20" y="571"/>
                    <a:pt x="20" y="571"/>
                  </a:cubicBezTo>
                  <a:cubicBezTo>
                    <a:pt x="20" y="571"/>
                    <a:pt x="20" y="571"/>
                    <a:pt x="20" y="571"/>
                  </a:cubicBezTo>
                  <a:cubicBezTo>
                    <a:pt x="19" y="569"/>
                    <a:pt x="19" y="569"/>
                    <a:pt x="19" y="569"/>
                  </a:cubicBezTo>
                  <a:cubicBezTo>
                    <a:pt x="19" y="569"/>
                    <a:pt x="19" y="569"/>
                    <a:pt x="19" y="569"/>
                  </a:cubicBezTo>
                  <a:cubicBezTo>
                    <a:pt x="20" y="567"/>
                    <a:pt x="20" y="567"/>
                    <a:pt x="20" y="567"/>
                  </a:cubicBezTo>
                  <a:cubicBezTo>
                    <a:pt x="19" y="565"/>
                    <a:pt x="19" y="565"/>
                    <a:pt x="19" y="565"/>
                  </a:cubicBezTo>
                  <a:cubicBezTo>
                    <a:pt x="19" y="564"/>
                    <a:pt x="19" y="564"/>
                    <a:pt x="19" y="564"/>
                  </a:cubicBezTo>
                  <a:cubicBezTo>
                    <a:pt x="20" y="564"/>
                    <a:pt x="20" y="564"/>
                    <a:pt x="20" y="564"/>
                  </a:cubicBezTo>
                  <a:cubicBezTo>
                    <a:pt x="21" y="565"/>
                    <a:pt x="21" y="565"/>
                    <a:pt x="21" y="565"/>
                  </a:cubicBezTo>
                  <a:cubicBezTo>
                    <a:pt x="23" y="565"/>
                    <a:pt x="23" y="565"/>
                    <a:pt x="23" y="565"/>
                  </a:cubicBezTo>
                  <a:cubicBezTo>
                    <a:pt x="22" y="563"/>
                    <a:pt x="22" y="563"/>
                    <a:pt x="22" y="563"/>
                  </a:cubicBezTo>
                  <a:cubicBezTo>
                    <a:pt x="24" y="562"/>
                    <a:pt x="24" y="562"/>
                    <a:pt x="24" y="562"/>
                  </a:cubicBezTo>
                  <a:cubicBezTo>
                    <a:pt x="26" y="563"/>
                    <a:pt x="26" y="563"/>
                    <a:pt x="26" y="563"/>
                  </a:cubicBezTo>
                  <a:cubicBezTo>
                    <a:pt x="28" y="561"/>
                    <a:pt x="28" y="561"/>
                    <a:pt x="28" y="561"/>
                  </a:cubicBezTo>
                  <a:cubicBezTo>
                    <a:pt x="29" y="559"/>
                    <a:pt x="29" y="559"/>
                    <a:pt x="29" y="559"/>
                  </a:cubicBezTo>
                  <a:cubicBezTo>
                    <a:pt x="30" y="559"/>
                    <a:pt x="30" y="559"/>
                    <a:pt x="30" y="559"/>
                  </a:cubicBezTo>
                  <a:cubicBezTo>
                    <a:pt x="33" y="560"/>
                    <a:pt x="33" y="560"/>
                    <a:pt x="33" y="560"/>
                  </a:cubicBezTo>
                  <a:cubicBezTo>
                    <a:pt x="34" y="558"/>
                    <a:pt x="34" y="558"/>
                    <a:pt x="34" y="558"/>
                  </a:cubicBezTo>
                  <a:cubicBezTo>
                    <a:pt x="32" y="556"/>
                    <a:pt x="32" y="556"/>
                    <a:pt x="32" y="556"/>
                  </a:cubicBezTo>
                  <a:cubicBezTo>
                    <a:pt x="31" y="556"/>
                    <a:pt x="31" y="556"/>
                    <a:pt x="31" y="556"/>
                  </a:cubicBezTo>
                  <a:cubicBezTo>
                    <a:pt x="30" y="556"/>
                    <a:pt x="30" y="556"/>
                    <a:pt x="30" y="556"/>
                  </a:cubicBezTo>
                  <a:cubicBezTo>
                    <a:pt x="27" y="556"/>
                    <a:pt x="27" y="556"/>
                    <a:pt x="27" y="556"/>
                  </a:cubicBezTo>
                  <a:cubicBezTo>
                    <a:pt x="26" y="554"/>
                    <a:pt x="26" y="554"/>
                    <a:pt x="26" y="554"/>
                  </a:cubicBezTo>
                  <a:cubicBezTo>
                    <a:pt x="24" y="554"/>
                    <a:pt x="24" y="554"/>
                    <a:pt x="24" y="554"/>
                  </a:cubicBezTo>
                  <a:cubicBezTo>
                    <a:pt x="21" y="551"/>
                    <a:pt x="21" y="551"/>
                    <a:pt x="21" y="551"/>
                  </a:cubicBezTo>
                  <a:cubicBezTo>
                    <a:pt x="22" y="550"/>
                    <a:pt x="22" y="550"/>
                    <a:pt x="22" y="550"/>
                  </a:cubicBezTo>
                  <a:cubicBezTo>
                    <a:pt x="24" y="552"/>
                    <a:pt x="24" y="552"/>
                    <a:pt x="24" y="552"/>
                  </a:cubicBezTo>
                  <a:cubicBezTo>
                    <a:pt x="24" y="550"/>
                    <a:pt x="24" y="550"/>
                    <a:pt x="24" y="550"/>
                  </a:cubicBezTo>
                  <a:cubicBezTo>
                    <a:pt x="23" y="549"/>
                    <a:pt x="23" y="549"/>
                    <a:pt x="23" y="549"/>
                  </a:cubicBezTo>
                  <a:cubicBezTo>
                    <a:pt x="25" y="548"/>
                    <a:pt x="25" y="548"/>
                    <a:pt x="25" y="548"/>
                  </a:cubicBezTo>
                  <a:cubicBezTo>
                    <a:pt x="22" y="548"/>
                    <a:pt x="22" y="548"/>
                    <a:pt x="22" y="548"/>
                  </a:cubicBezTo>
                  <a:cubicBezTo>
                    <a:pt x="22" y="548"/>
                    <a:pt x="20" y="549"/>
                    <a:pt x="20" y="550"/>
                  </a:cubicBezTo>
                  <a:cubicBezTo>
                    <a:pt x="19" y="550"/>
                    <a:pt x="19" y="550"/>
                    <a:pt x="19" y="550"/>
                  </a:cubicBezTo>
                  <a:cubicBezTo>
                    <a:pt x="19" y="550"/>
                    <a:pt x="19" y="550"/>
                    <a:pt x="19" y="550"/>
                  </a:cubicBezTo>
                  <a:cubicBezTo>
                    <a:pt x="19" y="547"/>
                    <a:pt x="19" y="547"/>
                    <a:pt x="19" y="547"/>
                  </a:cubicBezTo>
                  <a:cubicBezTo>
                    <a:pt x="23" y="543"/>
                    <a:pt x="23" y="543"/>
                    <a:pt x="23" y="543"/>
                  </a:cubicBezTo>
                  <a:cubicBezTo>
                    <a:pt x="26" y="542"/>
                    <a:pt x="26" y="542"/>
                    <a:pt x="26" y="542"/>
                  </a:cubicBezTo>
                  <a:cubicBezTo>
                    <a:pt x="29" y="537"/>
                    <a:pt x="29" y="537"/>
                    <a:pt x="29" y="537"/>
                  </a:cubicBezTo>
                  <a:cubicBezTo>
                    <a:pt x="32" y="532"/>
                    <a:pt x="32" y="532"/>
                    <a:pt x="32" y="532"/>
                  </a:cubicBezTo>
                  <a:cubicBezTo>
                    <a:pt x="34" y="527"/>
                    <a:pt x="34" y="527"/>
                    <a:pt x="34" y="527"/>
                  </a:cubicBezTo>
                  <a:cubicBezTo>
                    <a:pt x="38" y="520"/>
                    <a:pt x="38" y="520"/>
                    <a:pt x="38" y="520"/>
                  </a:cubicBezTo>
                  <a:cubicBezTo>
                    <a:pt x="41" y="513"/>
                    <a:pt x="41" y="513"/>
                    <a:pt x="41" y="513"/>
                  </a:cubicBezTo>
                  <a:cubicBezTo>
                    <a:pt x="40" y="510"/>
                    <a:pt x="40" y="510"/>
                    <a:pt x="40" y="510"/>
                  </a:cubicBezTo>
                  <a:cubicBezTo>
                    <a:pt x="36" y="505"/>
                    <a:pt x="36" y="505"/>
                    <a:pt x="36" y="505"/>
                  </a:cubicBezTo>
                  <a:cubicBezTo>
                    <a:pt x="33" y="504"/>
                    <a:pt x="33" y="504"/>
                    <a:pt x="33" y="504"/>
                  </a:cubicBezTo>
                  <a:cubicBezTo>
                    <a:pt x="28" y="497"/>
                    <a:pt x="28" y="497"/>
                    <a:pt x="28" y="497"/>
                  </a:cubicBezTo>
                  <a:cubicBezTo>
                    <a:pt x="29" y="494"/>
                    <a:pt x="29" y="494"/>
                    <a:pt x="29" y="494"/>
                  </a:cubicBezTo>
                  <a:cubicBezTo>
                    <a:pt x="31" y="491"/>
                    <a:pt x="31" y="491"/>
                    <a:pt x="31" y="491"/>
                  </a:cubicBezTo>
                  <a:cubicBezTo>
                    <a:pt x="31" y="488"/>
                    <a:pt x="31" y="488"/>
                    <a:pt x="31" y="488"/>
                  </a:cubicBezTo>
                  <a:cubicBezTo>
                    <a:pt x="28" y="486"/>
                    <a:pt x="28" y="486"/>
                    <a:pt x="28" y="486"/>
                  </a:cubicBezTo>
                  <a:cubicBezTo>
                    <a:pt x="27" y="484"/>
                    <a:pt x="27" y="484"/>
                    <a:pt x="27" y="484"/>
                  </a:cubicBezTo>
                  <a:cubicBezTo>
                    <a:pt x="26" y="480"/>
                    <a:pt x="26" y="480"/>
                    <a:pt x="26" y="480"/>
                  </a:cubicBezTo>
                  <a:cubicBezTo>
                    <a:pt x="27" y="479"/>
                    <a:pt x="27" y="479"/>
                    <a:pt x="27" y="479"/>
                  </a:cubicBezTo>
                  <a:cubicBezTo>
                    <a:pt x="26" y="477"/>
                    <a:pt x="26" y="477"/>
                    <a:pt x="26" y="477"/>
                  </a:cubicBezTo>
                  <a:cubicBezTo>
                    <a:pt x="24" y="476"/>
                    <a:pt x="24" y="476"/>
                    <a:pt x="24" y="476"/>
                  </a:cubicBezTo>
                  <a:cubicBezTo>
                    <a:pt x="23" y="475"/>
                    <a:pt x="23" y="475"/>
                    <a:pt x="23" y="475"/>
                  </a:cubicBezTo>
                  <a:cubicBezTo>
                    <a:pt x="23" y="471"/>
                    <a:pt x="23" y="471"/>
                    <a:pt x="23" y="471"/>
                  </a:cubicBezTo>
                  <a:cubicBezTo>
                    <a:pt x="24" y="469"/>
                    <a:pt x="24" y="469"/>
                    <a:pt x="24" y="469"/>
                  </a:cubicBezTo>
                  <a:cubicBezTo>
                    <a:pt x="22" y="469"/>
                    <a:pt x="22" y="469"/>
                    <a:pt x="22" y="469"/>
                  </a:cubicBezTo>
                  <a:cubicBezTo>
                    <a:pt x="22" y="467"/>
                    <a:pt x="22" y="467"/>
                    <a:pt x="22" y="467"/>
                  </a:cubicBezTo>
                  <a:cubicBezTo>
                    <a:pt x="22" y="460"/>
                    <a:pt x="22" y="460"/>
                    <a:pt x="22" y="460"/>
                  </a:cubicBezTo>
                  <a:cubicBezTo>
                    <a:pt x="24" y="460"/>
                    <a:pt x="24" y="460"/>
                    <a:pt x="24" y="460"/>
                  </a:cubicBezTo>
                  <a:cubicBezTo>
                    <a:pt x="20" y="449"/>
                    <a:pt x="20" y="449"/>
                    <a:pt x="20" y="449"/>
                  </a:cubicBezTo>
                  <a:cubicBezTo>
                    <a:pt x="15" y="442"/>
                    <a:pt x="15" y="442"/>
                    <a:pt x="15" y="442"/>
                  </a:cubicBezTo>
                  <a:cubicBezTo>
                    <a:pt x="14" y="439"/>
                    <a:pt x="14" y="439"/>
                    <a:pt x="14" y="439"/>
                  </a:cubicBezTo>
                  <a:cubicBezTo>
                    <a:pt x="12" y="436"/>
                    <a:pt x="12" y="436"/>
                    <a:pt x="12" y="436"/>
                  </a:cubicBezTo>
                  <a:cubicBezTo>
                    <a:pt x="14" y="431"/>
                    <a:pt x="14" y="431"/>
                    <a:pt x="14" y="431"/>
                  </a:cubicBezTo>
                  <a:cubicBezTo>
                    <a:pt x="16" y="428"/>
                    <a:pt x="16" y="428"/>
                    <a:pt x="16" y="428"/>
                  </a:cubicBezTo>
                  <a:cubicBezTo>
                    <a:pt x="17" y="425"/>
                    <a:pt x="17" y="425"/>
                    <a:pt x="17" y="425"/>
                  </a:cubicBezTo>
                  <a:cubicBezTo>
                    <a:pt x="15" y="423"/>
                    <a:pt x="15" y="423"/>
                    <a:pt x="15" y="423"/>
                  </a:cubicBezTo>
                  <a:cubicBezTo>
                    <a:pt x="11" y="420"/>
                    <a:pt x="11" y="420"/>
                    <a:pt x="11" y="420"/>
                  </a:cubicBezTo>
                  <a:cubicBezTo>
                    <a:pt x="10" y="419"/>
                    <a:pt x="10" y="419"/>
                    <a:pt x="10" y="419"/>
                  </a:cubicBezTo>
                  <a:cubicBezTo>
                    <a:pt x="8" y="416"/>
                    <a:pt x="8" y="416"/>
                    <a:pt x="8" y="416"/>
                  </a:cubicBezTo>
                  <a:cubicBezTo>
                    <a:pt x="6" y="415"/>
                    <a:pt x="6" y="415"/>
                    <a:pt x="6" y="415"/>
                  </a:cubicBezTo>
                  <a:cubicBezTo>
                    <a:pt x="4" y="414"/>
                    <a:pt x="4" y="414"/>
                    <a:pt x="4" y="414"/>
                  </a:cubicBezTo>
                  <a:cubicBezTo>
                    <a:pt x="2" y="410"/>
                    <a:pt x="2" y="410"/>
                    <a:pt x="2" y="410"/>
                  </a:cubicBezTo>
                  <a:cubicBezTo>
                    <a:pt x="1" y="408"/>
                    <a:pt x="1" y="408"/>
                    <a:pt x="1" y="408"/>
                  </a:cubicBezTo>
                  <a:cubicBezTo>
                    <a:pt x="2" y="404"/>
                    <a:pt x="2" y="404"/>
                    <a:pt x="2" y="404"/>
                  </a:cubicBezTo>
                  <a:cubicBezTo>
                    <a:pt x="2" y="402"/>
                    <a:pt x="2" y="402"/>
                    <a:pt x="2" y="402"/>
                  </a:cubicBezTo>
                  <a:cubicBezTo>
                    <a:pt x="0" y="401"/>
                    <a:pt x="0" y="401"/>
                    <a:pt x="0" y="401"/>
                  </a:cubicBezTo>
                  <a:cubicBezTo>
                    <a:pt x="2" y="400"/>
                    <a:pt x="2" y="400"/>
                    <a:pt x="2" y="400"/>
                  </a:cubicBezTo>
                  <a:cubicBezTo>
                    <a:pt x="5" y="399"/>
                    <a:pt x="5" y="399"/>
                    <a:pt x="5" y="399"/>
                  </a:cubicBezTo>
                  <a:cubicBezTo>
                    <a:pt x="5" y="399"/>
                    <a:pt x="5" y="399"/>
                    <a:pt x="5" y="399"/>
                  </a:cubicBezTo>
                  <a:cubicBezTo>
                    <a:pt x="6" y="399"/>
                    <a:pt x="6" y="399"/>
                    <a:pt x="6" y="399"/>
                  </a:cubicBezTo>
                  <a:cubicBezTo>
                    <a:pt x="6" y="395"/>
                    <a:pt x="6" y="395"/>
                    <a:pt x="6" y="395"/>
                  </a:cubicBezTo>
                  <a:cubicBezTo>
                    <a:pt x="9" y="392"/>
                    <a:pt x="9" y="392"/>
                    <a:pt x="9" y="392"/>
                  </a:cubicBezTo>
                  <a:cubicBezTo>
                    <a:pt x="11" y="392"/>
                    <a:pt x="11" y="392"/>
                    <a:pt x="11" y="392"/>
                  </a:cubicBezTo>
                  <a:cubicBezTo>
                    <a:pt x="13" y="390"/>
                    <a:pt x="13" y="390"/>
                    <a:pt x="13" y="390"/>
                  </a:cubicBezTo>
                  <a:cubicBezTo>
                    <a:pt x="13" y="387"/>
                    <a:pt x="13" y="387"/>
                    <a:pt x="13" y="387"/>
                  </a:cubicBezTo>
                  <a:cubicBezTo>
                    <a:pt x="14" y="387"/>
                    <a:pt x="14" y="387"/>
                    <a:pt x="14" y="387"/>
                  </a:cubicBezTo>
                  <a:cubicBezTo>
                    <a:pt x="17" y="388"/>
                    <a:pt x="17" y="388"/>
                    <a:pt x="17" y="388"/>
                  </a:cubicBezTo>
                  <a:cubicBezTo>
                    <a:pt x="18" y="386"/>
                    <a:pt x="18" y="386"/>
                    <a:pt x="18" y="386"/>
                  </a:cubicBezTo>
                  <a:cubicBezTo>
                    <a:pt x="18" y="384"/>
                    <a:pt x="18" y="384"/>
                    <a:pt x="18" y="384"/>
                  </a:cubicBezTo>
                  <a:cubicBezTo>
                    <a:pt x="18" y="384"/>
                    <a:pt x="18" y="384"/>
                    <a:pt x="18" y="384"/>
                  </a:cubicBezTo>
                  <a:cubicBezTo>
                    <a:pt x="20" y="384"/>
                    <a:pt x="20" y="384"/>
                    <a:pt x="20" y="384"/>
                  </a:cubicBezTo>
                  <a:cubicBezTo>
                    <a:pt x="21" y="385"/>
                    <a:pt x="21" y="385"/>
                    <a:pt x="21" y="385"/>
                  </a:cubicBezTo>
                  <a:cubicBezTo>
                    <a:pt x="21" y="387"/>
                    <a:pt x="21" y="387"/>
                    <a:pt x="21" y="387"/>
                  </a:cubicBezTo>
                  <a:cubicBezTo>
                    <a:pt x="22" y="388"/>
                    <a:pt x="22" y="388"/>
                    <a:pt x="22" y="388"/>
                  </a:cubicBezTo>
                  <a:cubicBezTo>
                    <a:pt x="22" y="386"/>
                    <a:pt x="22" y="386"/>
                    <a:pt x="22" y="386"/>
                  </a:cubicBezTo>
                  <a:cubicBezTo>
                    <a:pt x="23" y="384"/>
                    <a:pt x="23" y="384"/>
                    <a:pt x="23" y="384"/>
                  </a:cubicBezTo>
                  <a:cubicBezTo>
                    <a:pt x="24" y="384"/>
                    <a:pt x="24" y="384"/>
                    <a:pt x="24" y="384"/>
                  </a:cubicBezTo>
                  <a:cubicBezTo>
                    <a:pt x="25" y="384"/>
                    <a:pt x="25" y="384"/>
                    <a:pt x="25" y="384"/>
                  </a:cubicBezTo>
                  <a:cubicBezTo>
                    <a:pt x="23" y="383"/>
                    <a:pt x="23" y="383"/>
                    <a:pt x="23" y="383"/>
                  </a:cubicBezTo>
                  <a:cubicBezTo>
                    <a:pt x="23" y="382"/>
                    <a:pt x="23" y="382"/>
                    <a:pt x="23" y="382"/>
                  </a:cubicBezTo>
                  <a:cubicBezTo>
                    <a:pt x="25" y="382"/>
                    <a:pt x="25" y="382"/>
                    <a:pt x="25" y="382"/>
                  </a:cubicBezTo>
                  <a:cubicBezTo>
                    <a:pt x="26" y="382"/>
                    <a:pt x="26" y="382"/>
                    <a:pt x="26" y="382"/>
                  </a:cubicBezTo>
                  <a:cubicBezTo>
                    <a:pt x="26" y="381"/>
                    <a:pt x="26" y="381"/>
                    <a:pt x="26" y="381"/>
                  </a:cubicBezTo>
                  <a:cubicBezTo>
                    <a:pt x="25" y="381"/>
                    <a:pt x="25" y="381"/>
                    <a:pt x="25" y="381"/>
                  </a:cubicBezTo>
                  <a:cubicBezTo>
                    <a:pt x="24" y="380"/>
                    <a:pt x="24" y="380"/>
                    <a:pt x="24" y="380"/>
                  </a:cubicBezTo>
                  <a:cubicBezTo>
                    <a:pt x="25" y="379"/>
                    <a:pt x="25" y="379"/>
                    <a:pt x="25" y="379"/>
                  </a:cubicBezTo>
                  <a:cubicBezTo>
                    <a:pt x="27" y="379"/>
                    <a:pt x="27" y="379"/>
                    <a:pt x="27" y="379"/>
                  </a:cubicBezTo>
                  <a:cubicBezTo>
                    <a:pt x="29" y="380"/>
                    <a:pt x="29" y="380"/>
                    <a:pt x="29" y="380"/>
                  </a:cubicBezTo>
                  <a:cubicBezTo>
                    <a:pt x="30" y="382"/>
                    <a:pt x="30" y="382"/>
                    <a:pt x="30" y="382"/>
                  </a:cubicBezTo>
                  <a:cubicBezTo>
                    <a:pt x="31" y="383"/>
                    <a:pt x="31" y="383"/>
                    <a:pt x="31" y="383"/>
                  </a:cubicBezTo>
                  <a:cubicBezTo>
                    <a:pt x="32" y="382"/>
                    <a:pt x="32" y="382"/>
                    <a:pt x="32" y="382"/>
                  </a:cubicBezTo>
                  <a:cubicBezTo>
                    <a:pt x="33" y="383"/>
                    <a:pt x="33" y="383"/>
                    <a:pt x="33" y="383"/>
                  </a:cubicBezTo>
                  <a:cubicBezTo>
                    <a:pt x="34" y="383"/>
                    <a:pt x="34" y="383"/>
                    <a:pt x="34" y="383"/>
                  </a:cubicBezTo>
                  <a:cubicBezTo>
                    <a:pt x="35" y="384"/>
                    <a:pt x="35" y="384"/>
                    <a:pt x="35" y="384"/>
                  </a:cubicBezTo>
                  <a:cubicBezTo>
                    <a:pt x="35" y="385"/>
                    <a:pt x="35" y="385"/>
                    <a:pt x="35" y="385"/>
                  </a:cubicBezTo>
                  <a:cubicBezTo>
                    <a:pt x="34" y="387"/>
                    <a:pt x="34" y="387"/>
                    <a:pt x="34" y="387"/>
                  </a:cubicBezTo>
                  <a:cubicBezTo>
                    <a:pt x="32" y="386"/>
                    <a:pt x="32" y="386"/>
                    <a:pt x="32" y="386"/>
                  </a:cubicBezTo>
                  <a:cubicBezTo>
                    <a:pt x="30" y="386"/>
                    <a:pt x="30" y="386"/>
                    <a:pt x="30" y="386"/>
                  </a:cubicBezTo>
                  <a:cubicBezTo>
                    <a:pt x="28" y="385"/>
                    <a:pt x="28" y="385"/>
                    <a:pt x="28" y="385"/>
                  </a:cubicBezTo>
                  <a:cubicBezTo>
                    <a:pt x="28" y="383"/>
                    <a:pt x="28" y="383"/>
                    <a:pt x="28" y="383"/>
                  </a:cubicBezTo>
                  <a:cubicBezTo>
                    <a:pt x="27" y="385"/>
                    <a:pt x="27" y="385"/>
                    <a:pt x="27" y="385"/>
                  </a:cubicBezTo>
                  <a:cubicBezTo>
                    <a:pt x="27" y="387"/>
                    <a:pt x="27" y="387"/>
                    <a:pt x="27" y="387"/>
                  </a:cubicBezTo>
                  <a:cubicBezTo>
                    <a:pt x="27" y="389"/>
                    <a:pt x="27" y="389"/>
                    <a:pt x="27" y="389"/>
                  </a:cubicBezTo>
                  <a:cubicBezTo>
                    <a:pt x="29" y="387"/>
                    <a:pt x="29" y="387"/>
                    <a:pt x="29" y="387"/>
                  </a:cubicBezTo>
                  <a:cubicBezTo>
                    <a:pt x="30" y="388"/>
                    <a:pt x="30" y="388"/>
                    <a:pt x="30" y="388"/>
                  </a:cubicBezTo>
                  <a:cubicBezTo>
                    <a:pt x="30" y="390"/>
                    <a:pt x="30" y="390"/>
                    <a:pt x="30" y="390"/>
                  </a:cubicBezTo>
                  <a:cubicBezTo>
                    <a:pt x="32" y="388"/>
                    <a:pt x="32" y="388"/>
                    <a:pt x="32" y="388"/>
                  </a:cubicBezTo>
                  <a:cubicBezTo>
                    <a:pt x="33" y="389"/>
                    <a:pt x="33" y="389"/>
                    <a:pt x="33" y="389"/>
                  </a:cubicBezTo>
                  <a:cubicBezTo>
                    <a:pt x="34" y="391"/>
                    <a:pt x="34" y="391"/>
                    <a:pt x="34" y="391"/>
                  </a:cubicBezTo>
                  <a:cubicBezTo>
                    <a:pt x="34" y="390"/>
                    <a:pt x="34" y="390"/>
                    <a:pt x="34" y="390"/>
                  </a:cubicBezTo>
                  <a:cubicBezTo>
                    <a:pt x="35" y="389"/>
                    <a:pt x="35" y="389"/>
                    <a:pt x="35" y="389"/>
                  </a:cubicBezTo>
                  <a:cubicBezTo>
                    <a:pt x="36" y="390"/>
                    <a:pt x="36" y="390"/>
                    <a:pt x="36" y="390"/>
                  </a:cubicBezTo>
                  <a:cubicBezTo>
                    <a:pt x="35" y="391"/>
                    <a:pt x="35" y="391"/>
                    <a:pt x="35" y="391"/>
                  </a:cubicBezTo>
                  <a:cubicBezTo>
                    <a:pt x="35" y="392"/>
                    <a:pt x="35" y="392"/>
                    <a:pt x="35" y="392"/>
                  </a:cubicBezTo>
                  <a:cubicBezTo>
                    <a:pt x="37" y="390"/>
                    <a:pt x="37" y="390"/>
                    <a:pt x="37" y="390"/>
                  </a:cubicBezTo>
                  <a:cubicBezTo>
                    <a:pt x="38" y="389"/>
                    <a:pt x="38" y="389"/>
                    <a:pt x="38" y="389"/>
                  </a:cubicBezTo>
                  <a:cubicBezTo>
                    <a:pt x="39" y="389"/>
                    <a:pt x="39" y="389"/>
                    <a:pt x="39" y="389"/>
                  </a:cubicBezTo>
                  <a:cubicBezTo>
                    <a:pt x="38" y="390"/>
                    <a:pt x="38" y="390"/>
                    <a:pt x="38" y="390"/>
                  </a:cubicBezTo>
                  <a:cubicBezTo>
                    <a:pt x="38" y="391"/>
                    <a:pt x="38" y="391"/>
                    <a:pt x="38" y="391"/>
                  </a:cubicBezTo>
                  <a:cubicBezTo>
                    <a:pt x="40" y="391"/>
                    <a:pt x="40" y="391"/>
                    <a:pt x="40" y="391"/>
                  </a:cubicBezTo>
                  <a:cubicBezTo>
                    <a:pt x="40" y="392"/>
                    <a:pt x="40" y="392"/>
                    <a:pt x="40" y="392"/>
                  </a:cubicBezTo>
                  <a:cubicBezTo>
                    <a:pt x="39" y="393"/>
                    <a:pt x="39" y="393"/>
                    <a:pt x="39" y="393"/>
                  </a:cubicBezTo>
                  <a:cubicBezTo>
                    <a:pt x="38" y="395"/>
                    <a:pt x="38" y="395"/>
                    <a:pt x="38" y="395"/>
                  </a:cubicBezTo>
                  <a:cubicBezTo>
                    <a:pt x="40" y="395"/>
                    <a:pt x="40" y="395"/>
                    <a:pt x="40" y="395"/>
                  </a:cubicBezTo>
                  <a:cubicBezTo>
                    <a:pt x="41" y="392"/>
                    <a:pt x="41" y="392"/>
                    <a:pt x="41" y="392"/>
                  </a:cubicBezTo>
                  <a:cubicBezTo>
                    <a:pt x="41" y="391"/>
                    <a:pt x="41" y="391"/>
                    <a:pt x="41" y="391"/>
                  </a:cubicBezTo>
                  <a:cubicBezTo>
                    <a:pt x="42" y="390"/>
                    <a:pt x="42" y="390"/>
                    <a:pt x="42" y="390"/>
                  </a:cubicBezTo>
                  <a:cubicBezTo>
                    <a:pt x="44" y="390"/>
                    <a:pt x="44" y="390"/>
                    <a:pt x="44" y="390"/>
                  </a:cubicBezTo>
                  <a:cubicBezTo>
                    <a:pt x="45" y="391"/>
                    <a:pt x="45" y="391"/>
                    <a:pt x="45" y="391"/>
                  </a:cubicBezTo>
                  <a:cubicBezTo>
                    <a:pt x="46" y="390"/>
                    <a:pt x="46" y="390"/>
                    <a:pt x="46" y="390"/>
                  </a:cubicBezTo>
                  <a:cubicBezTo>
                    <a:pt x="44" y="388"/>
                    <a:pt x="44" y="388"/>
                    <a:pt x="44" y="388"/>
                  </a:cubicBezTo>
                  <a:cubicBezTo>
                    <a:pt x="44" y="388"/>
                    <a:pt x="44" y="388"/>
                    <a:pt x="44" y="388"/>
                  </a:cubicBezTo>
                  <a:cubicBezTo>
                    <a:pt x="46" y="389"/>
                    <a:pt x="46" y="389"/>
                    <a:pt x="46" y="389"/>
                  </a:cubicBezTo>
                  <a:cubicBezTo>
                    <a:pt x="48" y="390"/>
                    <a:pt x="48" y="390"/>
                    <a:pt x="48" y="390"/>
                  </a:cubicBezTo>
                  <a:cubicBezTo>
                    <a:pt x="51" y="391"/>
                    <a:pt x="51" y="391"/>
                    <a:pt x="51" y="391"/>
                  </a:cubicBezTo>
                  <a:cubicBezTo>
                    <a:pt x="53" y="391"/>
                    <a:pt x="53" y="391"/>
                    <a:pt x="53" y="391"/>
                  </a:cubicBezTo>
                  <a:cubicBezTo>
                    <a:pt x="54" y="391"/>
                    <a:pt x="54" y="391"/>
                    <a:pt x="54" y="391"/>
                  </a:cubicBezTo>
                  <a:cubicBezTo>
                    <a:pt x="54" y="390"/>
                    <a:pt x="54" y="390"/>
                    <a:pt x="54" y="390"/>
                  </a:cubicBezTo>
                  <a:cubicBezTo>
                    <a:pt x="57" y="390"/>
                    <a:pt x="57" y="390"/>
                    <a:pt x="57" y="390"/>
                  </a:cubicBezTo>
                  <a:cubicBezTo>
                    <a:pt x="59" y="391"/>
                    <a:pt x="59" y="391"/>
                    <a:pt x="59" y="391"/>
                  </a:cubicBezTo>
                  <a:cubicBezTo>
                    <a:pt x="59" y="391"/>
                    <a:pt x="59" y="391"/>
                    <a:pt x="59" y="391"/>
                  </a:cubicBezTo>
                  <a:cubicBezTo>
                    <a:pt x="62" y="392"/>
                    <a:pt x="62" y="392"/>
                    <a:pt x="62" y="392"/>
                  </a:cubicBezTo>
                  <a:cubicBezTo>
                    <a:pt x="72" y="397"/>
                    <a:pt x="72" y="397"/>
                    <a:pt x="72" y="397"/>
                  </a:cubicBezTo>
                  <a:cubicBezTo>
                    <a:pt x="79" y="402"/>
                    <a:pt x="79" y="402"/>
                    <a:pt x="79" y="402"/>
                  </a:cubicBezTo>
                  <a:cubicBezTo>
                    <a:pt x="81" y="404"/>
                    <a:pt x="81" y="404"/>
                    <a:pt x="81" y="404"/>
                  </a:cubicBezTo>
                  <a:cubicBezTo>
                    <a:pt x="83" y="404"/>
                    <a:pt x="83" y="404"/>
                    <a:pt x="83" y="404"/>
                  </a:cubicBezTo>
                  <a:cubicBezTo>
                    <a:pt x="85" y="408"/>
                    <a:pt x="85" y="408"/>
                    <a:pt x="85" y="408"/>
                  </a:cubicBezTo>
                  <a:cubicBezTo>
                    <a:pt x="87" y="408"/>
                    <a:pt x="87" y="408"/>
                    <a:pt x="87" y="408"/>
                  </a:cubicBezTo>
                  <a:cubicBezTo>
                    <a:pt x="86" y="407"/>
                    <a:pt x="86" y="407"/>
                    <a:pt x="86" y="407"/>
                  </a:cubicBezTo>
                  <a:cubicBezTo>
                    <a:pt x="86" y="406"/>
                    <a:pt x="86" y="406"/>
                    <a:pt x="86" y="406"/>
                  </a:cubicBezTo>
                  <a:cubicBezTo>
                    <a:pt x="87" y="406"/>
                    <a:pt x="87" y="406"/>
                    <a:pt x="87" y="406"/>
                  </a:cubicBezTo>
                  <a:cubicBezTo>
                    <a:pt x="90" y="409"/>
                    <a:pt x="90" y="409"/>
                    <a:pt x="90" y="409"/>
                  </a:cubicBezTo>
                  <a:cubicBezTo>
                    <a:pt x="92" y="409"/>
                    <a:pt x="92" y="409"/>
                    <a:pt x="92" y="409"/>
                  </a:cubicBezTo>
                  <a:cubicBezTo>
                    <a:pt x="94" y="411"/>
                    <a:pt x="94" y="411"/>
                    <a:pt x="94" y="411"/>
                  </a:cubicBezTo>
                  <a:cubicBezTo>
                    <a:pt x="96" y="411"/>
                    <a:pt x="96" y="411"/>
                    <a:pt x="96" y="411"/>
                  </a:cubicBezTo>
                  <a:cubicBezTo>
                    <a:pt x="94" y="408"/>
                    <a:pt x="94" y="408"/>
                    <a:pt x="94" y="408"/>
                  </a:cubicBezTo>
                  <a:cubicBezTo>
                    <a:pt x="94" y="407"/>
                    <a:pt x="94" y="407"/>
                    <a:pt x="94" y="407"/>
                  </a:cubicBezTo>
                  <a:cubicBezTo>
                    <a:pt x="95" y="407"/>
                    <a:pt x="95" y="407"/>
                    <a:pt x="95" y="407"/>
                  </a:cubicBezTo>
                  <a:cubicBezTo>
                    <a:pt x="97" y="409"/>
                    <a:pt x="97" y="409"/>
                    <a:pt x="97" y="409"/>
                  </a:cubicBezTo>
                  <a:cubicBezTo>
                    <a:pt x="97" y="411"/>
                    <a:pt x="97" y="411"/>
                    <a:pt x="97" y="411"/>
                  </a:cubicBezTo>
                  <a:cubicBezTo>
                    <a:pt x="101" y="414"/>
                    <a:pt x="101" y="414"/>
                    <a:pt x="101" y="414"/>
                  </a:cubicBezTo>
                  <a:cubicBezTo>
                    <a:pt x="101" y="416"/>
                    <a:pt x="101" y="416"/>
                    <a:pt x="101" y="416"/>
                  </a:cubicBezTo>
                  <a:cubicBezTo>
                    <a:pt x="103" y="417"/>
                    <a:pt x="103" y="417"/>
                    <a:pt x="103" y="417"/>
                  </a:cubicBezTo>
                  <a:cubicBezTo>
                    <a:pt x="104" y="416"/>
                    <a:pt x="104" y="416"/>
                    <a:pt x="104" y="416"/>
                  </a:cubicBezTo>
                  <a:cubicBezTo>
                    <a:pt x="105" y="416"/>
                    <a:pt x="105" y="416"/>
                    <a:pt x="105" y="416"/>
                  </a:cubicBezTo>
                  <a:cubicBezTo>
                    <a:pt x="108" y="418"/>
                    <a:pt x="108" y="418"/>
                    <a:pt x="108" y="418"/>
                  </a:cubicBezTo>
                  <a:cubicBezTo>
                    <a:pt x="108" y="421"/>
                    <a:pt x="108" y="421"/>
                    <a:pt x="108" y="421"/>
                  </a:cubicBezTo>
                  <a:cubicBezTo>
                    <a:pt x="110" y="422"/>
                    <a:pt x="110" y="422"/>
                    <a:pt x="110" y="422"/>
                  </a:cubicBezTo>
                  <a:cubicBezTo>
                    <a:pt x="111" y="424"/>
                    <a:pt x="111" y="424"/>
                    <a:pt x="111" y="424"/>
                  </a:cubicBezTo>
                  <a:cubicBezTo>
                    <a:pt x="112" y="424"/>
                    <a:pt x="112" y="424"/>
                    <a:pt x="112" y="424"/>
                  </a:cubicBezTo>
                  <a:cubicBezTo>
                    <a:pt x="113" y="425"/>
                    <a:pt x="113" y="425"/>
                    <a:pt x="113" y="425"/>
                  </a:cubicBezTo>
                  <a:cubicBezTo>
                    <a:pt x="113" y="428"/>
                    <a:pt x="113" y="428"/>
                    <a:pt x="113" y="428"/>
                  </a:cubicBezTo>
                  <a:cubicBezTo>
                    <a:pt x="113" y="430"/>
                    <a:pt x="113" y="430"/>
                    <a:pt x="113" y="430"/>
                  </a:cubicBezTo>
                  <a:cubicBezTo>
                    <a:pt x="112" y="433"/>
                    <a:pt x="112" y="433"/>
                    <a:pt x="112" y="433"/>
                  </a:cubicBezTo>
                  <a:cubicBezTo>
                    <a:pt x="112" y="435"/>
                    <a:pt x="112" y="435"/>
                    <a:pt x="112" y="435"/>
                  </a:cubicBezTo>
                  <a:cubicBezTo>
                    <a:pt x="112" y="436"/>
                    <a:pt x="112" y="436"/>
                    <a:pt x="112" y="436"/>
                  </a:cubicBezTo>
                  <a:cubicBezTo>
                    <a:pt x="109" y="439"/>
                    <a:pt x="109" y="439"/>
                    <a:pt x="109" y="439"/>
                  </a:cubicBezTo>
                  <a:cubicBezTo>
                    <a:pt x="109" y="440"/>
                    <a:pt x="109" y="440"/>
                    <a:pt x="109" y="440"/>
                  </a:cubicBezTo>
                  <a:cubicBezTo>
                    <a:pt x="105" y="446"/>
                    <a:pt x="105" y="446"/>
                    <a:pt x="105" y="446"/>
                  </a:cubicBezTo>
                  <a:cubicBezTo>
                    <a:pt x="102" y="447"/>
                    <a:pt x="102" y="447"/>
                    <a:pt x="102" y="447"/>
                  </a:cubicBezTo>
                  <a:cubicBezTo>
                    <a:pt x="99" y="448"/>
                    <a:pt x="99" y="448"/>
                    <a:pt x="99" y="448"/>
                  </a:cubicBezTo>
                  <a:cubicBezTo>
                    <a:pt x="98" y="449"/>
                    <a:pt x="98" y="449"/>
                    <a:pt x="98" y="449"/>
                  </a:cubicBezTo>
                  <a:cubicBezTo>
                    <a:pt x="94" y="449"/>
                    <a:pt x="94" y="449"/>
                    <a:pt x="94" y="449"/>
                  </a:cubicBezTo>
                  <a:cubicBezTo>
                    <a:pt x="94" y="450"/>
                    <a:pt x="94" y="450"/>
                    <a:pt x="94" y="450"/>
                  </a:cubicBezTo>
                  <a:cubicBezTo>
                    <a:pt x="89" y="450"/>
                    <a:pt x="89" y="450"/>
                    <a:pt x="89" y="450"/>
                  </a:cubicBezTo>
                  <a:cubicBezTo>
                    <a:pt x="83" y="450"/>
                    <a:pt x="83" y="450"/>
                    <a:pt x="83" y="450"/>
                  </a:cubicBezTo>
                  <a:cubicBezTo>
                    <a:pt x="80" y="449"/>
                    <a:pt x="80" y="449"/>
                    <a:pt x="80" y="449"/>
                  </a:cubicBezTo>
                  <a:cubicBezTo>
                    <a:pt x="77" y="447"/>
                    <a:pt x="77" y="447"/>
                    <a:pt x="77" y="447"/>
                  </a:cubicBezTo>
                  <a:cubicBezTo>
                    <a:pt x="76" y="448"/>
                    <a:pt x="76" y="448"/>
                    <a:pt x="76" y="448"/>
                  </a:cubicBezTo>
                  <a:cubicBezTo>
                    <a:pt x="74" y="448"/>
                    <a:pt x="74" y="448"/>
                    <a:pt x="74" y="448"/>
                  </a:cubicBezTo>
                  <a:cubicBezTo>
                    <a:pt x="71" y="448"/>
                    <a:pt x="71" y="448"/>
                    <a:pt x="71" y="448"/>
                  </a:cubicBezTo>
                  <a:cubicBezTo>
                    <a:pt x="71" y="447"/>
                    <a:pt x="71" y="447"/>
                    <a:pt x="71" y="447"/>
                  </a:cubicBezTo>
                  <a:cubicBezTo>
                    <a:pt x="69" y="446"/>
                    <a:pt x="69" y="446"/>
                    <a:pt x="69" y="446"/>
                  </a:cubicBezTo>
                  <a:cubicBezTo>
                    <a:pt x="68" y="447"/>
                    <a:pt x="68" y="447"/>
                    <a:pt x="68" y="447"/>
                  </a:cubicBezTo>
                  <a:cubicBezTo>
                    <a:pt x="65" y="445"/>
                    <a:pt x="65" y="445"/>
                    <a:pt x="65" y="445"/>
                  </a:cubicBezTo>
                  <a:cubicBezTo>
                    <a:pt x="65" y="444"/>
                    <a:pt x="65" y="444"/>
                    <a:pt x="65" y="444"/>
                  </a:cubicBezTo>
                  <a:cubicBezTo>
                    <a:pt x="63" y="444"/>
                    <a:pt x="63" y="444"/>
                    <a:pt x="63" y="444"/>
                  </a:cubicBezTo>
                  <a:cubicBezTo>
                    <a:pt x="61" y="444"/>
                    <a:pt x="61" y="444"/>
                    <a:pt x="61" y="444"/>
                  </a:cubicBezTo>
                  <a:cubicBezTo>
                    <a:pt x="62" y="443"/>
                    <a:pt x="62" y="443"/>
                    <a:pt x="62" y="443"/>
                  </a:cubicBezTo>
                  <a:cubicBezTo>
                    <a:pt x="59" y="443"/>
                    <a:pt x="59" y="443"/>
                    <a:pt x="59" y="443"/>
                  </a:cubicBezTo>
                  <a:cubicBezTo>
                    <a:pt x="58" y="444"/>
                    <a:pt x="58" y="444"/>
                    <a:pt x="58" y="444"/>
                  </a:cubicBezTo>
                  <a:cubicBezTo>
                    <a:pt x="56" y="444"/>
                    <a:pt x="56" y="444"/>
                    <a:pt x="56" y="444"/>
                  </a:cubicBezTo>
                  <a:cubicBezTo>
                    <a:pt x="56" y="443"/>
                    <a:pt x="56" y="443"/>
                    <a:pt x="56" y="443"/>
                  </a:cubicBezTo>
                  <a:cubicBezTo>
                    <a:pt x="55" y="442"/>
                    <a:pt x="55" y="442"/>
                    <a:pt x="55" y="442"/>
                  </a:cubicBezTo>
                  <a:cubicBezTo>
                    <a:pt x="56" y="441"/>
                    <a:pt x="56" y="441"/>
                    <a:pt x="56" y="441"/>
                  </a:cubicBezTo>
                  <a:cubicBezTo>
                    <a:pt x="55" y="440"/>
                    <a:pt x="55" y="440"/>
                    <a:pt x="55" y="440"/>
                  </a:cubicBezTo>
                  <a:cubicBezTo>
                    <a:pt x="55" y="441"/>
                    <a:pt x="55" y="441"/>
                    <a:pt x="55" y="441"/>
                  </a:cubicBezTo>
                  <a:cubicBezTo>
                    <a:pt x="51" y="441"/>
                    <a:pt x="51" y="441"/>
                    <a:pt x="51" y="441"/>
                  </a:cubicBezTo>
                  <a:cubicBezTo>
                    <a:pt x="49" y="439"/>
                    <a:pt x="49" y="439"/>
                    <a:pt x="49" y="439"/>
                  </a:cubicBezTo>
                  <a:cubicBezTo>
                    <a:pt x="49" y="440"/>
                    <a:pt x="49" y="440"/>
                    <a:pt x="49" y="440"/>
                  </a:cubicBezTo>
                  <a:cubicBezTo>
                    <a:pt x="47" y="440"/>
                    <a:pt x="47" y="440"/>
                    <a:pt x="47" y="440"/>
                  </a:cubicBezTo>
                  <a:cubicBezTo>
                    <a:pt x="43" y="436"/>
                    <a:pt x="43" y="436"/>
                    <a:pt x="43" y="436"/>
                  </a:cubicBezTo>
                  <a:cubicBezTo>
                    <a:pt x="43" y="434"/>
                    <a:pt x="43" y="434"/>
                    <a:pt x="43" y="434"/>
                  </a:cubicBezTo>
                  <a:cubicBezTo>
                    <a:pt x="40" y="434"/>
                    <a:pt x="40" y="434"/>
                    <a:pt x="40" y="434"/>
                  </a:cubicBezTo>
                  <a:cubicBezTo>
                    <a:pt x="39" y="433"/>
                    <a:pt x="39" y="433"/>
                    <a:pt x="39" y="433"/>
                  </a:cubicBezTo>
                  <a:cubicBezTo>
                    <a:pt x="37" y="433"/>
                    <a:pt x="37" y="433"/>
                    <a:pt x="37" y="433"/>
                  </a:cubicBezTo>
                  <a:cubicBezTo>
                    <a:pt x="37" y="434"/>
                    <a:pt x="37" y="434"/>
                    <a:pt x="37" y="434"/>
                  </a:cubicBezTo>
                  <a:cubicBezTo>
                    <a:pt x="39" y="435"/>
                    <a:pt x="39" y="435"/>
                    <a:pt x="39" y="435"/>
                  </a:cubicBezTo>
                  <a:cubicBezTo>
                    <a:pt x="40" y="438"/>
                    <a:pt x="40" y="438"/>
                    <a:pt x="40" y="438"/>
                  </a:cubicBezTo>
                  <a:cubicBezTo>
                    <a:pt x="42" y="440"/>
                    <a:pt x="42" y="440"/>
                    <a:pt x="42" y="440"/>
                  </a:cubicBezTo>
                  <a:cubicBezTo>
                    <a:pt x="43" y="442"/>
                    <a:pt x="43" y="442"/>
                    <a:pt x="43" y="442"/>
                  </a:cubicBezTo>
                  <a:cubicBezTo>
                    <a:pt x="46" y="442"/>
                    <a:pt x="46" y="442"/>
                    <a:pt x="46" y="442"/>
                  </a:cubicBezTo>
                  <a:cubicBezTo>
                    <a:pt x="46" y="443"/>
                    <a:pt x="46" y="443"/>
                    <a:pt x="46" y="443"/>
                  </a:cubicBezTo>
                  <a:cubicBezTo>
                    <a:pt x="44" y="444"/>
                    <a:pt x="44" y="444"/>
                    <a:pt x="44" y="444"/>
                  </a:cubicBezTo>
                  <a:cubicBezTo>
                    <a:pt x="43" y="445"/>
                    <a:pt x="43" y="445"/>
                    <a:pt x="43" y="445"/>
                  </a:cubicBezTo>
                  <a:cubicBezTo>
                    <a:pt x="44" y="446"/>
                    <a:pt x="44" y="446"/>
                    <a:pt x="44" y="446"/>
                  </a:cubicBezTo>
                  <a:cubicBezTo>
                    <a:pt x="47" y="445"/>
                    <a:pt x="47" y="445"/>
                    <a:pt x="47" y="445"/>
                  </a:cubicBezTo>
                  <a:cubicBezTo>
                    <a:pt x="49" y="444"/>
                    <a:pt x="49" y="444"/>
                    <a:pt x="49" y="444"/>
                  </a:cubicBezTo>
                  <a:cubicBezTo>
                    <a:pt x="50" y="445"/>
                    <a:pt x="50" y="445"/>
                    <a:pt x="50" y="445"/>
                  </a:cubicBezTo>
                  <a:cubicBezTo>
                    <a:pt x="48" y="446"/>
                    <a:pt x="48" y="446"/>
                    <a:pt x="48" y="446"/>
                  </a:cubicBezTo>
                  <a:cubicBezTo>
                    <a:pt x="48" y="446"/>
                    <a:pt x="48" y="446"/>
                    <a:pt x="48" y="446"/>
                  </a:cubicBezTo>
                  <a:cubicBezTo>
                    <a:pt x="51" y="447"/>
                    <a:pt x="51" y="447"/>
                    <a:pt x="51" y="447"/>
                  </a:cubicBezTo>
                  <a:cubicBezTo>
                    <a:pt x="50" y="448"/>
                    <a:pt x="50" y="448"/>
                    <a:pt x="50" y="448"/>
                  </a:cubicBezTo>
                  <a:cubicBezTo>
                    <a:pt x="48" y="448"/>
                    <a:pt x="48" y="448"/>
                    <a:pt x="48" y="448"/>
                  </a:cubicBezTo>
                  <a:cubicBezTo>
                    <a:pt x="47" y="450"/>
                    <a:pt x="47" y="450"/>
                    <a:pt x="47" y="450"/>
                  </a:cubicBezTo>
                  <a:cubicBezTo>
                    <a:pt x="50" y="450"/>
                    <a:pt x="50" y="450"/>
                    <a:pt x="50" y="450"/>
                  </a:cubicBezTo>
                  <a:cubicBezTo>
                    <a:pt x="51" y="449"/>
                    <a:pt x="51" y="449"/>
                    <a:pt x="51" y="449"/>
                  </a:cubicBezTo>
                  <a:cubicBezTo>
                    <a:pt x="52" y="449"/>
                    <a:pt x="52" y="449"/>
                    <a:pt x="52" y="449"/>
                  </a:cubicBezTo>
                  <a:cubicBezTo>
                    <a:pt x="53" y="450"/>
                    <a:pt x="53" y="450"/>
                    <a:pt x="53" y="450"/>
                  </a:cubicBezTo>
                  <a:cubicBezTo>
                    <a:pt x="54" y="449"/>
                    <a:pt x="54" y="449"/>
                    <a:pt x="54" y="449"/>
                  </a:cubicBezTo>
                  <a:cubicBezTo>
                    <a:pt x="59" y="451"/>
                    <a:pt x="59" y="451"/>
                    <a:pt x="59" y="451"/>
                  </a:cubicBezTo>
                  <a:cubicBezTo>
                    <a:pt x="61" y="455"/>
                    <a:pt x="61" y="455"/>
                    <a:pt x="61" y="455"/>
                  </a:cubicBezTo>
                  <a:cubicBezTo>
                    <a:pt x="63" y="455"/>
                    <a:pt x="63" y="455"/>
                    <a:pt x="63" y="455"/>
                  </a:cubicBezTo>
                  <a:cubicBezTo>
                    <a:pt x="62" y="456"/>
                    <a:pt x="62" y="456"/>
                    <a:pt x="62" y="456"/>
                  </a:cubicBezTo>
                  <a:cubicBezTo>
                    <a:pt x="62" y="457"/>
                    <a:pt x="62" y="457"/>
                    <a:pt x="62" y="457"/>
                  </a:cubicBezTo>
                  <a:cubicBezTo>
                    <a:pt x="62" y="458"/>
                    <a:pt x="62" y="458"/>
                    <a:pt x="62" y="458"/>
                  </a:cubicBezTo>
                  <a:cubicBezTo>
                    <a:pt x="63" y="460"/>
                    <a:pt x="63" y="460"/>
                    <a:pt x="63" y="460"/>
                  </a:cubicBezTo>
                  <a:cubicBezTo>
                    <a:pt x="62" y="463"/>
                    <a:pt x="62" y="463"/>
                    <a:pt x="62" y="463"/>
                  </a:cubicBezTo>
                  <a:cubicBezTo>
                    <a:pt x="61" y="464"/>
                    <a:pt x="61" y="464"/>
                    <a:pt x="61" y="464"/>
                  </a:cubicBezTo>
                  <a:cubicBezTo>
                    <a:pt x="60" y="465"/>
                    <a:pt x="60" y="465"/>
                    <a:pt x="60" y="465"/>
                  </a:cubicBezTo>
                  <a:cubicBezTo>
                    <a:pt x="62" y="466"/>
                    <a:pt x="62" y="466"/>
                    <a:pt x="62" y="466"/>
                  </a:cubicBezTo>
                  <a:cubicBezTo>
                    <a:pt x="62" y="468"/>
                    <a:pt x="62" y="468"/>
                    <a:pt x="62" y="468"/>
                  </a:cubicBezTo>
                  <a:cubicBezTo>
                    <a:pt x="65" y="471"/>
                    <a:pt x="65" y="471"/>
                    <a:pt x="65" y="471"/>
                  </a:cubicBezTo>
                  <a:cubicBezTo>
                    <a:pt x="65" y="473"/>
                    <a:pt x="65" y="473"/>
                    <a:pt x="65" y="473"/>
                  </a:cubicBezTo>
                  <a:cubicBezTo>
                    <a:pt x="67" y="474"/>
                    <a:pt x="67" y="474"/>
                    <a:pt x="67" y="474"/>
                  </a:cubicBezTo>
                  <a:cubicBezTo>
                    <a:pt x="67" y="476"/>
                    <a:pt x="67" y="476"/>
                    <a:pt x="67" y="476"/>
                  </a:cubicBezTo>
                  <a:cubicBezTo>
                    <a:pt x="67" y="478"/>
                    <a:pt x="67" y="478"/>
                    <a:pt x="67" y="478"/>
                  </a:cubicBezTo>
                  <a:cubicBezTo>
                    <a:pt x="66" y="480"/>
                    <a:pt x="66" y="480"/>
                    <a:pt x="66" y="480"/>
                  </a:cubicBezTo>
                  <a:cubicBezTo>
                    <a:pt x="67" y="481"/>
                    <a:pt x="67" y="481"/>
                    <a:pt x="67" y="481"/>
                  </a:cubicBezTo>
                  <a:cubicBezTo>
                    <a:pt x="68" y="483"/>
                    <a:pt x="68" y="483"/>
                    <a:pt x="68" y="483"/>
                  </a:cubicBezTo>
                  <a:cubicBezTo>
                    <a:pt x="72" y="484"/>
                    <a:pt x="72" y="484"/>
                    <a:pt x="72" y="484"/>
                  </a:cubicBezTo>
                  <a:cubicBezTo>
                    <a:pt x="74" y="483"/>
                    <a:pt x="74" y="483"/>
                    <a:pt x="74" y="483"/>
                  </a:cubicBezTo>
                  <a:cubicBezTo>
                    <a:pt x="75" y="483"/>
                    <a:pt x="75" y="483"/>
                    <a:pt x="75" y="483"/>
                  </a:cubicBezTo>
                  <a:cubicBezTo>
                    <a:pt x="77" y="485"/>
                    <a:pt x="77" y="485"/>
                    <a:pt x="77" y="485"/>
                  </a:cubicBezTo>
                  <a:cubicBezTo>
                    <a:pt x="78" y="486"/>
                    <a:pt x="78" y="486"/>
                    <a:pt x="78" y="486"/>
                  </a:cubicBezTo>
                  <a:cubicBezTo>
                    <a:pt x="79" y="488"/>
                    <a:pt x="79" y="488"/>
                    <a:pt x="79" y="488"/>
                  </a:cubicBezTo>
                  <a:cubicBezTo>
                    <a:pt x="79" y="489"/>
                    <a:pt x="79" y="489"/>
                    <a:pt x="79" y="489"/>
                  </a:cubicBezTo>
                  <a:cubicBezTo>
                    <a:pt x="83" y="489"/>
                    <a:pt x="83" y="489"/>
                    <a:pt x="83" y="489"/>
                  </a:cubicBezTo>
                  <a:cubicBezTo>
                    <a:pt x="84" y="490"/>
                    <a:pt x="84" y="490"/>
                    <a:pt x="84" y="490"/>
                  </a:cubicBezTo>
                  <a:cubicBezTo>
                    <a:pt x="87" y="490"/>
                    <a:pt x="87" y="490"/>
                    <a:pt x="87" y="490"/>
                  </a:cubicBezTo>
                  <a:cubicBezTo>
                    <a:pt x="89" y="492"/>
                    <a:pt x="89" y="492"/>
                    <a:pt x="89" y="492"/>
                  </a:cubicBezTo>
                  <a:cubicBezTo>
                    <a:pt x="90" y="492"/>
                    <a:pt x="90" y="492"/>
                    <a:pt x="90" y="492"/>
                  </a:cubicBezTo>
                  <a:cubicBezTo>
                    <a:pt x="92" y="490"/>
                    <a:pt x="92" y="490"/>
                    <a:pt x="92" y="490"/>
                  </a:cubicBezTo>
                  <a:cubicBezTo>
                    <a:pt x="94" y="490"/>
                    <a:pt x="94" y="490"/>
                    <a:pt x="94" y="490"/>
                  </a:cubicBezTo>
                  <a:cubicBezTo>
                    <a:pt x="95" y="489"/>
                    <a:pt x="95" y="489"/>
                    <a:pt x="95" y="489"/>
                  </a:cubicBezTo>
                  <a:cubicBezTo>
                    <a:pt x="95" y="486"/>
                    <a:pt x="95" y="486"/>
                    <a:pt x="95" y="486"/>
                  </a:cubicBezTo>
                  <a:cubicBezTo>
                    <a:pt x="94" y="484"/>
                    <a:pt x="94" y="484"/>
                    <a:pt x="94" y="484"/>
                  </a:cubicBezTo>
                  <a:cubicBezTo>
                    <a:pt x="94" y="483"/>
                    <a:pt x="94" y="483"/>
                    <a:pt x="94" y="483"/>
                  </a:cubicBezTo>
                  <a:cubicBezTo>
                    <a:pt x="94" y="483"/>
                    <a:pt x="94" y="483"/>
                    <a:pt x="94" y="483"/>
                  </a:cubicBezTo>
                  <a:cubicBezTo>
                    <a:pt x="92" y="482"/>
                    <a:pt x="92" y="482"/>
                    <a:pt x="92" y="482"/>
                  </a:cubicBezTo>
                  <a:cubicBezTo>
                    <a:pt x="92" y="480"/>
                    <a:pt x="92" y="480"/>
                    <a:pt x="92" y="480"/>
                  </a:cubicBezTo>
                  <a:cubicBezTo>
                    <a:pt x="90" y="481"/>
                    <a:pt x="90" y="481"/>
                    <a:pt x="90" y="481"/>
                  </a:cubicBezTo>
                  <a:cubicBezTo>
                    <a:pt x="89" y="481"/>
                    <a:pt x="89" y="481"/>
                    <a:pt x="89" y="481"/>
                  </a:cubicBezTo>
                  <a:cubicBezTo>
                    <a:pt x="87" y="482"/>
                    <a:pt x="87" y="482"/>
                    <a:pt x="87" y="482"/>
                  </a:cubicBezTo>
                  <a:cubicBezTo>
                    <a:pt x="85" y="481"/>
                    <a:pt x="85" y="481"/>
                    <a:pt x="85" y="481"/>
                  </a:cubicBezTo>
                  <a:cubicBezTo>
                    <a:pt x="83" y="478"/>
                    <a:pt x="83" y="478"/>
                    <a:pt x="83" y="478"/>
                  </a:cubicBezTo>
                  <a:cubicBezTo>
                    <a:pt x="80" y="477"/>
                    <a:pt x="80" y="477"/>
                    <a:pt x="80" y="477"/>
                  </a:cubicBezTo>
                  <a:cubicBezTo>
                    <a:pt x="79" y="475"/>
                    <a:pt x="79" y="475"/>
                    <a:pt x="79" y="475"/>
                  </a:cubicBezTo>
                  <a:cubicBezTo>
                    <a:pt x="78" y="472"/>
                    <a:pt x="78" y="472"/>
                    <a:pt x="78" y="472"/>
                  </a:cubicBezTo>
                  <a:cubicBezTo>
                    <a:pt x="80" y="472"/>
                    <a:pt x="80" y="472"/>
                    <a:pt x="80" y="472"/>
                  </a:cubicBezTo>
                  <a:cubicBezTo>
                    <a:pt x="81" y="471"/>
                    <a:pt x="81" y="471"/>
                    <a:pt x="81" y="471"/>
                  </a:cubicBezTo>
                  <a:cubicBezTo>
                    <a:pt x="81" y="470"/>
                    <a:pt x="81" y="470"/>
                    <a:pt x="81" y="470"/>
                  </a:cubicBezTo>
                  <a:cubicBezTo>
                    <a:pt x="81" y="469"/>
                    <a:pt x="81" y="469"/>
                    <a:pt x="81" y="469"/>
                  </a:cubicBezTo>
                  <a:cubicBezTo>
                    <a:pt x="80" y="467"/>
                    <a:pt x="80" y="467"/>
                    <a:pt x="80" y="467"/>
                  </a:cubicBezTo>
                  <a:cubicBezTo>
                    <a:pt x="81" y="466"/>
                    <a:pt x="81" y="466"/>
                    <a:pt x="81" y="466"/>
                  </a:cubicBezTo>
                  <a:cubicBezTo>
                    <a:pt x="83" y="466"/>
                    <a:pt x="83" y="466"/>
                    <a:pt x="83" y="466"/>
                  </a:cubicBezTo>
                  <a:cubicBezTo>
                    <a:pt x="86" y="467"/>
                    <a:pt x="86" y="467"/>
                    <a:pt x="86" y="467"/>
                  </a:cubicBezTo>
                  <a:cubicBezTo>
                    <a:pt x="88" y="468"/>
                    <a:pt x="88" y="468"/>
                    <a:pt x="88" y="468"/>
                  </a:cubicBezTo>
                  <a:cubicBezTo>
                    <a:pt x="90" y="470"/>
                    <a:pt x="90" y="470"/>
                    <a:pt x="90" y="470"/>
                  </a:cubicBezTo>
                  <a:cubicBezTo>
                    <a:pt x="92" y="472"/>
                    <a:pt x="92" y="472"/>
                    <a:pt x="92" y="472"/>
                  </a:cubicBezTo>
                  <a:cubicBezTo>
                    <a:pt x="95" y="472"/>
                    <a:pt x="95" y="472"/>
                    <a:pt x="95" y="472"/>
                  </a:cubicBezTo>
                  <a:cubicBezTo>
                    <a:pt x="96" y="473"/>
                    <a:pt x="96" y="473"/>
                    <a:pt x="96" y="473"/>
                  </a:cubicBezTo>
                  <a:cubicBezTo>
                    <a:pt x="98" y="473"/>
                    <a:pt x="98" y="473"/>
                    <a:pt x="98" y="473"/>
                  </a:cubicBezTo>
                  <a:cubicBezTo>
                    <a:pt x="105" y="477"/>
                    <a:pt x="105" y="477"/>
                    <a:pt x="105" y="477"/>
                  </a:cubicBezTo>
                  <a:cubicBezTo>
                    <a:pt x="108" y="479"/>
                    <a:pt x="108" y="479"/>
                    <a:pt x="108" y="479"/>
                  </a:cubicBezTo>
                  <a:cubicBezTo>
                    <a:pt x="109" y="478"/>
                    <a:pt x="109" y="478"/>
                    <a:pt x="109" y="478"/>
                  </a:cubicBezTo>
                  <a:cubicBezTo>
                    <a:pt x="110" y="476"/>
                    <a:pt x="110" y="476"/>
                    <a:pt x="110" y="476"/>
                  </a:cubicBezTo>
                  <a:cubicBezTo>
                    <a:pt x="110" y="474"/>
                    <a:pt x="110" y="474"/>
                    <a:pt x="110" y="474"/>
                  </a:cubicBezTo>
                  <a:cubicBezTo>
                    <a:pt x="112" y="474"/>
                    <a:pt x="112" y="474"/>
                    <a:pt x="112" y="474"/>
                  </a:cubicBezTo>
                  <a:cubicBezTo>
                    <a:pt x="114" y="472"/>
                    <a:pt x="114" y="472"/>
                    <a:pt x="114" y="472"/>
                  </a:cubicBezTo>
                  <a:cubicBezTo>
                    <a:pt x="111" y="468"/>
                    <a:pt x="111" y="468"/>
                    <a:pt x="111" y="468"/>
                  </a:cubicBezTo>
                  <a:cubicBezTo>
                    <a:pt x="106" y="463"/>
                    <a:pt x="106" y="463"/>
                    <a:pt x="106" y="463"/>
                  </a:cubicBezTo>
                  <a:cubicBezTo>
                    <a:pt x="105" y="460"/>
                    <a:pt x="105" y="460"/>
                    <a:pt x="105" y="460"/>
                  </a:cubicBezTo>
                  <a:cubicBezTo>
                    <a:pt x="105" y="458"/>
                    <a:pt x="105" y="458"/>
                    <a:pt x="105" y="458"/>
                  </a:cubicBezTo>
                  <a:cubicBezTo>
                    <a:pt x="108" y="456"/>
                    <a:pt x="108" y="456"/>
                    <a:pt x="108" y="456"/>
                  </a:cubicBezTo>
                  <a:cubicBezTo>
                    <a:pt x="110" y="453"/>
                    <a:pt x="110" y="453"/>
                    <a:pt x="110" y="453"/>
                  </a:cubicBezTo>
                  <a:cubicBezTo>
                    <a:pt x="111" y="450"/>
                    <a:pt x="111" y="450"/>
                    <a:pt x="111" y="450"/>
                  </a:cubicBezTo>
                  <a:cubicBezTo>
                    <a:pt x="113" y="449"/>
                    <a:pt x="113" y="449"/>
                    <a:pt x="113" y="449"/>
                  </a:cubicBezTo>
                  <a:cubicBezTo>
                    <a:pt x="115" y="448"/>
                    <a:pt x="115" y="448"/>
                    <a:pt x="115" y="448"/>
                  </a:cubicBezTo>
                  <a:cubicBezTo>
                    <a:pt x="119" y="446"/>
                    <a:pt x="119" y="446"/>
                    <a:pt x="119" y="446"/>
                  </a:cubicBezTo>
                  <a:cubicBezTo>
                    <a:pt x="121" y="441"/>
                    <a:pt x="121" y="441"/>
                    <a:pt x="121" y="441"/>
                  </a:cubicBezTo>
                  <a:cubicBezTo>
                    <a:pt x="122" y="439"/>
                    <a:pt x="122" y="439"/>
                    <a:pt x="122" y="439"/>
                  </a:cubicBezTo>
                  <a:cubicBezTo>
                    <a:pt x="125" y="440"/>
                    <a:pt x="125" y="440"/>
                    <a:pt x="125" y="440"/>
                  </a:cubicBezTo>
                  <a:cubicBezTo>
                    <a:pt x="127" y="442"/>
                    <a:pt x="127" y="442"/>
                    <a:pt x="127" y="442"/>
                  </a:cubicBezTo>
                  <a:cubicBezTo>
                    <a:pt x="130" y="441"/>
                    <a:pt x="130" y="441"/>
                    <a:pt x="130" y="441"/>
                  </a:cubicBezTo>
                  <a:cubicBezTo>
                    <a:pt x="133" y="442"/>
                    <a:pt x="133" y="442"/>
                    <a:pt x="133" y="442"/>
                  </a:cubicBezTo>
                  <a:cubicBezTo>
                    <a:pt x="134" y="443"/>
                    <a:pt x="134" y="443"/>
                    <a:pt x="134" y="443"/>
                  </a:cubicBezTo>
                  <a:cubicBezTo>
                    <a:pt x="134" y="445"/>
                    <a:pt x="134" y="445"/>
                    <a:pt x="134" y="445"/>
                  </a:cubicBezTo>
                  <a:cubicBezTo>
                    <a:pt x="136" y="443"/>
                    <a:pt x="136" y="443"/>
                    <a:pt x="136" y="443"/>
                  </a:cubicBezTo>
                  <a:cubicBezTo>
                    <a:pt x="139" y="445"/>
                    <a:pt x="139" y="445"/>
                    <a:pt x="139" y="445"/>
                  </a:cubicBezTo>
                  <a:cubicBezTo>
                    <a:pt x="140" y="447"/>
                    <a:pt x="140" y="447"/>
                    <a:pt x="140" y="447"/>
                  </a:cubicBezTo>
                  <a:cubicBezTo>
                    <a:pt x="141" y="448"/>
                    <a:pt x="141" y="448"/>
                    <a:pt x="141" y="448"/>
                  </a:cubicBezTo>
                  <a:cubicBezTo>
                    <a:pt x="141" y="445"/>
                    <a:pt x="141" y="445"/>
                    <a:pt x="141" y="445"/>
                  </a:cubicBezTo>
                  <a:cubicBezTo>
                    <a:pt x="139" y="442"/>
                    <a:pt x="139" y="442"/>
                    <a:pt x="139" y="442"/>
                  </a:cubicBezTo>
                  <a:cubicBezTo>
                    <a:pt x="140" y="441"/>
                    <a:pt x="140" y="441"/>
                    <a:pt x="140" y="441"/>
                  </a:cubicBezTo>
                  <a:cubicBezTo>
                    <a:pt x="140" y="436"/>
                    <a:pt x="140" y="436"/>
                    <a:pt x="140" y="436"/>
                  </a:cubicBezTo>
                  <a:cubicBezTo>
                    <a:pt x="141" y="435"/>
                    <a:pt x="141" y="435"/>
                    <a:pt x="141" y="435"/>
                  </a:cubicBezTo>
                  <a:cubicBezTo>
                    <a:pt x="140" y="434"/>
                    <a:pt x="140" y="434"/>
                    <a:pt x="140" y="434"/>
                  </a:cubicBezTo>
                  <a:cubicBezTo>
                    <a:pt x="140" y="433"/>
                    <a:pt x="140" y="433"/>
                    <a:pt x="140" y="433"/>
                  </a:cubicBezTo>
                  <a:cubicBezTo>
                    <a:pt x="140" y="432"/>
                    <a:pt x="140" y="432"/>
                    <a:pt x="140" y="432"/>
                  </a:cubicBezTo>
                  <a:cubicBezTo>
                    <a:pt x="140" y="430"/>
                    <a:pt x="140" y="430"/>
                    <a:pt x="140" y="430"/>
                  </a:cubicBezTo>
                  <a:cubicBezTo>
                    <a:pt x="140" y="429"/>
                    <a:pt x="140" y="429"/>
                    <a:pt x="140" y="429"/>
                  </a:cubicBezTo>
                  <a:cubicBezTo>
                    <a:pt x="139" y="428"/>
                    <a:pt x="139" y="428"/>
                    <a:pt x="139" y="428"/>
                  </a:cubicBezTo>
                  <a:cubicBezTo>
                    <a:pt x="136" y="426"/>
                    <a:pt x="136" y="426"/>
                    <a:pt x="136" y="426"/>
                  </a:cubicBezTo>
                  <a:cubicBezTo>
                    <a:pt x="133" y="426"/>
                    <a:pt x="133" y="426"/>
                    <a:pt x="133" y="426"/>
                  </a:cubicBezTo>
                  <a:cubicBezTo>
                    <a:pt x="133" y="424"/>
                    <a:pt x="133" y="424"/>
                    <a:pt x="133" y="424"/>
                  </a:cubicBezTo>
                  <a:cubicBezTo>
                    <a:pt x="133" y="421"/>
                    <a:pt x="133" y="421"/>
                    <a:pt x="133" y="421"/>
                  </a:cubicBezTo>
                  <a:cubicBezTo>
                    <a:pt x="133" y="417"/>
                    <a:pt x="133" y="417"/>
                    <a:pt x="133" y="417"/>
                  </a:cubicBezTo>
                  <a:cubicBezTo>
                    <a:pt x="134" y="416"/>
                    <a:pt x="134" y="416"/>
                    <a:pt x="134" y="416"/>
                  </a:cubicBezTo>
                  <a:cubicBezTo>
                    <a:pt x="134" y="414"/>
                    <a:pt x="134" y="414"/>
                    <a:pt x="134" y="414"/>
                  </a:cubicBezTo>
                  <a:cubicBezTo>
                    <a:pt x="134" y="412"/>
                    <a:pt x="134" y="412"/>
                    <a:pt x="134" y="412"/>
                  </a:cubicBezTo>
                  <a:cubicBezTo>
                    <a:pt x="135" y="412"/>
                    <a:pt x="135" y="412"/>
                    <a:pt x="135" y="412"/>
                  </a:cubicBezTo>
                  <a:cubicBezTo>
                    <a:pt x="133" y="410"/>
                    <a:pt x="133" y="410"/>
                    <a:pt x="133" y="410"/>
                  </a:cubicBezTo>
                  <a:cubicBezTo>
                    <a:pt x="133" y="408"/>
                    <a:pt x="133" y="408"/>
                    <a:pt x="133" y="408"/>
                  </a:cubicBezTo>
                  <a:cubicBezTo>
                    <a:pt x="132" y="404"/>
                    <a:pt x="132" y="404"/>
                    <a:pt x="132" y="404"/>
                  </a:cubicBezTo>
                  <a:cubicBezTo>
                    <a:pt x="129" y="402"/>
                    <a:pt x="129" y="402"/>
                    <a:pt x="129" y="402"/>
                  </a:cubicBezTo>
                  <a:cubicBezTo>
                    <a:pt x="124" y="397"/>
                    <a:pt x="124" y="397"/>
                    <a:pt x="124" y="397"/>
                  </a:cubicBezTo>
                  <a:cubicBezTo>
                    <a:pt x="124" y="396"/>
                    <a:pt x="124" y="396"/>
                    <a:pt x="124" y="396"/>
                  </a:cubicBezTo>
                  <a:cubicBezTo>
                    <a:pt x="126" y="396"/>
                    <a:pt x="126" y="396"/>
                    <a:pt x="126" y="396"/>
                  </a:cubicBezTo>
                  <a:cubicBezTo>
                    <a:pt x="130" y="399"/>
                    <a:pt x="130" y="399"/>
                    <a:pt x="130" y="399"/>
                  </a:cubicBezTo>
                  <a:cubicBezTo>
                    <a:pt x="133" y="399"/>
                    <a:pt x="133" y="399"/>
                    <a:pt x="133" y="399"/>
                  </a:cubicBezTo>
                  <a:cubicBezTo>
                    <a:pt x="135" y="398"/>
                    <a:pt x="135" y="398"/>
                    <a:pt x="135" y="398"/>
                  </a:cubicBezTo>
                  <a:cubicBezTo>
                    <a:pt x="138" y="398"/>
                    <a:pt x="138" y="398"/>
                    <a:pt x="138" y="398"/>
                  </a:cubicBezTo>
                  <a:cubicBezTo>
                    <a:pt x="144" y="398"/>
                    <a:pt x="144" y="398"/>
                    <a:pt x="144" y="398"/>
                  </a:cubicBezTo>
                  <a:cubicBezTo>
                    <a:pt x="146" y="400"/>
                    <a:pt x="146" y="400"/>
                    <a:pt x="146" y="400"/>
                  </a:cubicBezTo>
                  <a:cubicBezTo>
                    <a:pt x="146" y="402"/>
                    <a:pt x="146" y="402"/>
                    <a:pt x="146" y="402"/>
                  </a:cubicBezTo>
                  <a:cubicBezTo>
                    <a:pt x="149" y="405"/>
                    <a:pt x="149" y="405"/>
                    <a:pt x="149" y="405"/>
                  </a:cubicBezTo>
                  <a:cubicBezTo>
                    <a:pt x="151" y="405"/>
                    <a:pt x="151" y="405"/>
                    <a:pt x="151" y="405"/>
                  </a:cubicBezTo>
                  <a:cubicBezTo>
                    <a:pt x="151" y="406"/>
                    <a:pt x="151" y="406"/>
                    <a:pt x="151" y="406"/>
                  </a:cubicBezTo>
                  <a:cubicBezTo>
                    <a:pt x="154" y="410"/>
                    <a:pt x="154" y="410"/>
                    <a:pt x="154" y="410"/>
                  </a:cubicBezTo>
                  <a:cubicBezTo>
                    <a:pt x="154" y="412"/>
                    <a:pt x="154" y="412"/>
                    <a:pt x="154" y="412"/>
                  </a:cubicBezTo>
                  <a:cubicBezTo>
                    <a:pt x="150" y="412"/>
                    <a:pt x="150" y="412"/>
                    <a:pt x="150" y="412"/>
                  </a:cubicBezTo>
                  <a:cubicBezTo>
                    <a:pt x="149" y="413"/>
                    <a:pt x="149" y="413"/>
                    <a:pt x="149" y="413"/>
                  </a:cubicBezTo>
                  <a:cubicBezTo>
                    <a:pt x="146" y="413"/>
                    <a:pt x="146" y="413"/>
                    <a:pt x="146" y="413"/>
                  </a:cubicBezTo>
                  <a:cubicBezTo>
                    <a:pt x="145" y="414"/>
                    <a:pt x="145" y="414"/>
                    <a:pt x="145" y="414"/>
                  </a:cubicBezTo>
                  <a:cubicBezTo>
                    <a:pt x="145" y="415"/>
                    <a:pt x="145" y="415"/>
                    <a:pt x="145" y="415"/>
                  </a:cubicBezTo>
                  <a:cubicBezTo>
                    <a:pt x="144" y="417"/>
                    <a:pt x="144" y="417"/>
                    <a:pt x="144" y="417"/>
                  </a:cubicBezTo>
                  <a:cubicBezTo>
                    <a:pt x="143" y="416"/>
                    <a:pt x="143" y="416"/>
                    <a:pt x="143" y="416"/>
                  </a:cubicBezTo>
                  <a:cubicBezTo>
                    <a:pt x="143" y="417"/>
                    <a:pt x="143" y="417"/>
                    <a:pt x="143" y="417"/>
                  </a:cubicBezTo>
                  <a:cubicBezTo>
                    <a:pt x="143" y="420"/>
                    <a:pt x="143" y="420"/>
                    <a:pt x="143" y="420"/>
                  </a:cubicBezTo>
                  <a:cubicBezTo>
                    <a:pt x="144" y="421"/>
                    <a:pt x="144" y="421"/>
                    <a:pt x="144" y="421"/>
                  </a:cubicBezTo>
                  <a:cubicBezTo>
                    <a:pt x="148" y="425"/>
                    <a:pt x="148" y="425"/>
                    <a:pt x="148" y="425"/>
                  </a:cubicBezTo>
                  <a:cubicBezTo>
                    <a:pt x="153" y="430"/>
                    <a:pt x="153" y="430"/>
                    <a:pt x="153" y="430"/>
                  </a:cubicBezTo>
                  <a:cubicBezTo>
                    <a:pt x="154" y="430"/>
                    <a:pt x="154" y="430"/>
                    <a:pt x="154" y="430"/>
                  </a:cubicBezTo>
                  <a:cubicBezTo>
                    <a:pt x="157" y="428"/>
                    <a:pt x="157" y="428"/>
                    <a:pt x="157" y="428"/>
                  </a:cubicBezTo>
                  <a:cubicBezTo>
                    <a:pt x="158" y="431"/>
                    <a:pt x="158" y="431"/>
                    <a:pt x="158" y="431"/>
                  </a:cubicBezTo>
                  <a:cubicBezTo>
                    <a:pt x="159" y="429"/>
                    <a:pt x="159" y="429"/>
                    <a:pt x="159" y="429"/>
                  </a:cubicBezTo>
                  <a:cubicBezTo>
                    <a:pt x="162" y="429"/>
                    <a:pt x="162" y="429"/>
                    <a:pt x="162" y="429"/>
                  </a:cubicBezTo>
                  <a:cubicBezTo>
                    <a:pt x="162" y="428"/>
                    <a:pt x="162" y="428"/>
                    <a:pt x="162" y="428"/>
                  </a:cubicBezTo>
                  <a:cubicBezTo>
                    <a:pt x="166" y="427"/>
                    <a:pt x="166" y="427"/>
                    <a:pt x="166" y="427"/>
                  </a:cubicBezTo>
                  <a:cubicBezTo>
                    <a:pt x="166" y="424"/>
                    <a:pt x="166" y="424"/>
                    <a:pt x="166" y="424"/>
                  </a:cubicBezTo>
                  <a:cubicBezTo>
                    <a:pt x="166" y="421"/>
                    <a:pt x="166" y="421"/>
                    <a:pt x="166" y="421"/>
                  </a:cubicBezTo>
                  <a:cubicBezTo>
                    <a:pt x="167" y="419"/>
                    <a:pt x="167" y="419"/>
                    <a:pt x="167" y="419"/>
                  </a:cubicBezTo>
                  <a:cubicBezTo>
                    <a:pt x="167" y="417"/>
                    <a:pt x="167" y="417"/>
                    <a:pt x="167" y="417"/>
                  </a:cubicBezTo>
                  <a:cubicBezTo>
                    <a:pt x="165" y="415"/>
                    <a:pt x="165" y="415"/>
                    <a:pt x="165" y="415"/>
                  </a:cubicBezTo>
                  <a:cubicBezTo>
                    <a:pt x="166" y="414"/>
                    <a:pt x="166" y="414"/>
                    <a:pt x="166" y="414"/>
                  </a:cubicBezTo>
                  <a:cubicBezTo>
                    <a:pt x="172" y="414"/>
                    <a:pt x="172" y="414"/>
                    <a:pt x="172" y="414"/>
                  </a:cubicBezTo>
                  <a:cubicBezTo>
                    <a:pt x="173" y="412"/>
                    <a:pt x="173" y="412"/>
                    <a:pt x="173" y="412"/>
                  </a:cubicBezTo>
                  <a:cubicBezTo>
                    <a:pt x="176" y="414"/>
                    <a:pt x="176" y="414"/>
                    <a:pt x="176" y="414"/>
                  </a:cubicBezTo>
                  <a:cubicBezTo>
                    <a:pt x="176" y="412"/>
                    <a:pt x="176" y="412"/>
                    <a:pt x="176" y="412"/>
                  </a:cubicBezTo>
                  <a:cubicBezTo>
                    <a:pt x="173" y="410"/>
                    <a:pt x="173" y="410"/>
                    <a:pt x="173" y="410"/>
                  </a:cubicBezTo>
                  <a:cubicBezTo>
                    <a:pt x="172" y="408"/>
                    <a:pt x="172" y="408"/>
                    <a:pt x="172" y="408"/>
                  </a:cubicBezTo>
                  <a:cubicBezTo>
                    <a:pt x="173" y="408"/>
                    <a:pt x="173" y="408"/>
                    <a:pt x="173" y="408"/>
                  </a:cubicBezTo>
                  <a:cubicBezTo>
                    <a:pt x="175" y="409"/>
                    <a:pt x="175" y="409"/>
                    <a:pt x="175" y="409"/>
                  </a:cubicBezTo>
                  <a:cubicBezTo>
                    <a:pt x="176" y="409"/>
                    <a:pt x="176" y="409"/>
                    <a:pt x="176" y="409"/>
                  </a:cubicBezTo>
                  <a:cubicBezTo>
                    <a:pt x="180" y="404"/>
                    <a:pt x="180" y="404"/>
                    <a:pt x="180" y="404"/>
                  </a:cubicBezTo>
                  <a:cubicBezTo>
                    <a:pt x="181" y="404"/>
                    <a:pt x="181" y="404"/>
                    <a:pt x="181" y="404"/>
                  </a:cubicBezTo>
                  <a:cubicBezTo>
                    <a:pt x="185" y="398"/>
                    <a:pt x="185" y="398"/>
                    <a:pt x="185" y="398"/>
                  </a:cubicBezTo>
                  <a:cubicBezTo>
                    <a:pt x="185" y="397"/>
                    <a:pt x="185" y="397"/>
                    <a:pt x="185" y="397"/>
                  </a:cubicBezTo>
                  <a:cubicBezTo>
                    <a:pt x="187" y="397"/>
                    <a:pt x="187" y="397"/>
                    <a:pt x="187" y="397"/>
                  </a:cubicBezTo>
                  <a:cubicBezTo>
                    <a:pt x="189" y="397"/>
                    <a:pt x="189" y="397"/>
                    <a:pt x="189" y="397"/>
                  </a:cubicBezTo>
                  <a:cubicBezTo>
                    <a:pt x="192" y="396"/>
                    <a:pt x="192" y="396"/>
                    <a:pt x="192" y="396"/>
                  </a:cubicBezTo>
                  <a:cubicBezTo>
                    <a:pt x="192" y="394"/>
                    <a:pt x="192" y="394"/>
                    <a:pt x="192" y="394"/>
                  </a:cubicBezTo>
                  <a:cubicBezTo>
                    <a:pt x="196" y="393"/>
                    <a:pt x="196" y="393"/>
                    <a:pt x="196" y="393"/>
                  </a:cubicBezTo>
                  <a:cubicBezTo>
                    <a:pt x="197" y="395"/>
                    <a:pt x="197" y="395"/>
                    <a:pt x="197" y="395"/>
                  </a:cubicBezTo>
                  <a:cubicBezTo>
                    <a:pt x="197" y="395"/>
                    <a:pt x="197" y="395"/>
                    <a:pt x="197" y="395"/>
                  </a:cubicBezTo>
                  <a:cubicBezTo>
                    <a:pt x="198" y="396"/>
                    <a:pt x="198" y="396"/>
                    <a:pt x="198" y="396"/>
                  </a:cubicBezTo>
                  <a:cubicBezTo>
                    <a:pt x="197" y="398"/>
                    <a:pt x="197" y="398"/>
                    <a:pt x="197" y="398"/>
                  </a:cubicBezTo>
                  <a:cubicBezTo>
                    <a:pt x="198" y="398"/>
                    <a:pt x="198" y="398"/>
                    <a:pt x="198" y="398"/>
                  </a:cubicBezTo>
                  <a:cubicBezTo>
                    <a:pt x="200" y="396"/>
                    <a:pt x="200" y="396"/>
                    <a:pt x="200" y="396"/>
                  </a:cubicBezTo>
                  <a:cubicBezTo>
                    <a:pt x="201" y="395"/>
                    <a:pt x="201" y="395"/>
                    <a:pt x="201" y="395"/>
                  </a:cubicBezTo>
                  <a:cubicBezTo>
                    <a:pt x="199" y="394"/>
                    <a:pt x="199" y="394"/>
                    <a:pt x="199" y="394"/>
                  </a:cubicBezTo>
                  <a:cubicBezTo>
                    <a:pt x="198" y="392"/>
                    <a:pt x="198" y="392"/>
                    <a:pt x="198" y="392"/>
                  </a:cubicBezTo>
                  <a:cubicBezTo>
                    <a:pt x="198" y="391"/>
                    <a:pt x="198" y="391"/>
                    <a:pt x="198" y="391"/>
                  </a:cubicBezTo>
                  <a:cubicBezTo>
                    <a:pt x="202" y="388"/>
                    <a:pt x="202" y="388"/>
                    <a:pt x="202" y="388"/>
                  </a:cubicBezTo>
                  <a:cubicBezTo>
                    <a:pt x="202" y="388"/>
                    <a:pt x="202" y="388"/>
                    <a:pt x="202" y="388"/>
                  </a:cubicBezTo>
                  <a:cubicBezTo>
                    <a:pt x="203" y="389"/>
                    <a:pt x="203" y="389"/>
                    <a:pt x="203" y="389"/>
                  </a:cubicBezTo>
                  <a:cubicBezTo>
                    <a:pt x="202" y="389"/>
                    <a:pt x="202" y="389"/>
                    <a:pt x="202" y="389"/>
                  </a:cubicBezTo>
                  <a:cubicBezTo>
                    <a:pt x="201" y="390"/>
                    <a:pt x="201" y="390"/>
                    <a:pt x="201" y="390"/>
                  </a:cubicBezTo>
                  <a:cubicBezTo>
                    <a:pt x="203" y="392"/>
                    <a:pt x="203" y="392"/>
                    <a:pt x="203" y="392"/>
                  </a:cubicBezTo>
                  <a:cubicBezTo>
                    <a:pt x="204" y="392"/>
                    <a:pt x="204" y="392"/>
                    <a:pt x="204" y="392"/>
                  </a:cubicBezTo>
                  <a:cubicBezTo>
                    <a:pt x="205" y="391"/>
                    <a:pt x="205" y="391"/>
                    <a:pt x="205" y="391"/>
                  </a:cubicBezTo>
                  <a:cubicBezTo>
                    <a:pt x="205" y="389"/>
                    <a:pt x="205" y="389"/>
                    <a:pt x="205" y="389"/>
                  </a:cubicBezTo>
                  <a:cubicBezTo>
                    <a:pt x="204" y="387"/>
                    <a:pt x="204" y="387"/>
                    <a:pt x="204" y="387"/>
                  </a:cubicBezTo>
                  <a:cubicBezTo>
                    <a:pt x="203" y="387"/>
                    <a:pt x="203" y="387"/>
                    <a:pt x="203" y="387"/>
                  </a:cubicBezTo>
                  <a:cubicBezTo>
                    <a:pt x="205" y="385"/>
                    <a:pt x="205" y="385"/>
                    <a:pt x="205" y="385"/>
                  </a:cubicBezTo>
                  <a:cubicBezTo>
                    <a:pt x="210" y="383"/>
                    <a:pt x="210" y="383"/>
                    <a:pt x="210" y="383"/>
                  </a:cubicBezTo>
                  <a:cubicBezTo>
                    <a:pt x="214" y="382"/>
                    <a:pt x="214" y="382"/>
                    <a:pt x="214" y="382"/>
                  </a:cubicBezTo>
                  <a:cubicBezTo>
                    <a:pt x="215" y="383"/>
                    <a:pt x="215" y="383"/>
                    <a:pt x="215" y="383"/>
                  </a:cubicBezTo>
                  <a:cubicBezTo>
                    <a:pt x="212" y="384"/>
                    <a:pt x="212" y="384"/>
                    <a:pt x="212" y="384"/>
                  </a:cubicBezTo>
                  <a:cubicBezTo>
                    <a:pt x="211" y="384"/>
                    <a:pt x="211" y="384"/>
                    <a:pt x="211" y="384"/>
                  </a:cubicBezTo>
                  <a:cubicBezTo>
                    <a:pt x="207" y="386"/>
                    <a:pt x="207" y="386"/>
                    <a:pt x="207" y="386"/>
                  </a:cubicBezTo>
                  <a:cubicBezTo>
                    <a:pt x="208" y="387"/>
                    <a:pt x="208" y="387"/>
                    <a:pt x="208" y="387"/>
                  </a:cubicBezTo>
                  <a:cubicBezTo>
                    <a:pt x="209" y="387"/>
                    <a:pt x="209" y="387"/>
                    <a:pt x="209" y="387"/>
                  </a:cubicBezTo>
                  <a:cubicBezTo>
                    <a:pt x="210" y="387"/>
                    <a:pt x="210" y="387"/>
                    <a:pt x="210" y="387"/>
                  </a:cubicBezTo>
                  <a:cubicBezTo>
                    <a:pt x="213" y="389"/>
                    <a:pt x="213" y="389"/>
                    <a:pt x="213" y="389"/>
                  </a:cubicBezTo>
                  <a:cubicBezTo>
                    <a:pt x="211" y="390"/>
                    <a:pt x="211" y="390"/>
                    <a:pt x="211" y="390"/>
                  </a:cubicBezTo>
                  <a:cubicBezTo>
                    <a:pt x="211" y="391"/>
                    <a:pt x="211" y="391"/>
                    <a:pt x="211" y="391"/>
                  </a:cubicBezTo>
                  <a:cubicBezTo>
                    <a:pt x="212" y="393"/>
                    <a:pt x="212" y="393"/>
                    <a:pt x="212" y="393"/>
                  </a:cubicBezTo>
                  <a:cubicBezTo>
                    <a:pt x="211" y="394"/>
                    <a:pt x="211" y="394"/>
                    <a:pt x="211" y="394"/>
                  </a:cubicBezTo>
                  <a:cubicBezTo>
                    <a:pt x="209" y="394"/>
                    <a:pt x="209" y="394"/>
                    <a:pt x="209" y="394"/>
                  </a:cubicBezTo>
                  <a:cubicBezTo>
                    <a:pt x="207" y="396"/>
                    <a:pt x="207" y="396"/>
                    <a:pt x="207" y="396"/>
                  </a:cubicBezTo>
                  <a:cubicBezTo>
                    <a:pt x="208" y="398"/>
                    <a:pt x="208" y="398"/>
                    <a:pt x="208" y="398"/>
                  </a:cubicBezTo>
                  <a:cubicBezTo>
                    <a:pt x="209" y="398"/>
                    <a:pt x="209" y="398"/>
                    <a:pt x="209" y="398"/>
                  </a:cubicBezTo>
                  <a:cubicBezTo>
                    <a:pt x="211" y="398"/>
                    <a:pt x="211" y="398"/>
                    <a:pt x="211" y="398"/>
                  </a:cubicBezTo>
                  <a:cubicBezTo>
                    <a:pt x="212" y="398"/>
                    <a:pt x="212" y="398"/>
                    <a:pt x="212" y="398"/>
                  </a:cubicBezTo>
                  <a:cubicBezTo>
                    <a:pt x="214" y="397"/>
                    <a:pt x="214" y="397"/>
                    <a:pt x="214" y="397"/>
                  </a:cubicBezTo>
                  <a:cubicBezTo>
                    <a:pt x="216" y="398"/>
                    <a:pt x="216" y="398"/>
                    <a:pt x="216" y="398"/>
                  </a:cubicBezTo>
                  <a:cubicBezTo>
                    <a:pt x="216" y="400"/>
                    <a:pt x="216" y="400"/>
                    <a:pt x="216" y="400"/>
                  </a:cubicBezTo>
                  <a:cubicBezTo>
                    <a:pt x="217" y="398"/>
                    <a:pt x="217" y="398"/>
                    <a:pt x="217" y="398"/>
                  </a:cubicBezTo>
                  <a:cubicBezTo>
                    <a:pt x="219" y="395"/>
                    <a:pt x="219" y="395"/>
                    <a:pt x="219" y="395"/>
                  </a:cubicBezTo>
                  <a:cubicBezTo>
                    <a:pt x="220" y="395"/>
                    <a:pt x="220" y="395"/>
                    <a:pt x="220" y="395"/>
                  </a:cubicBezTo>
                  <a:cubicBezTo>
                    <a:pt x="221" y="397"/>
                    <a:pt x="221" y="397"/>
                    <a:pt x="221" y="397"/>
                  </a:cubicBezTo>
                  <a:cubicBezTo>
                    <a:pt x="222" y="398"/>
                    <a:pt x="222" y="398"/>
                    <a:pt x="222" y="398"/>
                  </a:cubicBezTo>
                  <a:cubicBezTo>
                    <a:pt x="223" y="397"/>
                    <a:pt x="223" y="397"/>
                    <a:pt x="223" y="397"/>
                  </a:cubicBezTo>
                  <a:cubicBezTo>
                    <a:pt x="223" y="396"/>
                    <a:pt x="223" y="396"/>
                    <a:pt x="223" y="396"/>
                  </a:cubicBezTo>
                  <a:cubicBezTo>
                    <a:pt x="223" y="394"/>
                    <a:pt x="223" y="394"/>
                    <a:pt x="223" y="394"/>
                  </a:cubicBezTo>
                  <a:cubicBezTo>
                    <a:pt x="222" y="393"/>
                    <a:pt x="222" y="393"/>
                    <a:pt x="222" y="393"/>
                  </a:cubicBezTo>
                  <a:cubicBezTo>
                    <a:pt x="222" y="392"/>
                    <a:pt x="222" y="392"/>
                    <a:pt x="222" y="392"/>
                  </a:cubicBezTo>
                  <a:cubicBezTo>
                    <a:pt x="223" y="390"/>
                    <a:pt x="223" y="390"/>
                    <a:pt x="223" y="390"/>
                  </a:cubicBezTo>
                  <a:cubicBezTo>
                    <a:pt x="226" y="390"/>
                    <a:pt x="226" y="390"/>
                    <a:pt x="226" y="390"/>
                  </a:cubicBezTo>
                  <a:cubicBezTo>
                    <a:pt x="226" y="389"/>
                    <a:pt x="226" y="389"/>
                    <a:pt x="226" y="389"/>
                  </a:cubicBezTo>
                  <a:cubicBezTo>
                    <a:pt x="229" y="387"/>
                    <a:pt x="229" y="387"/>
                    <a:pt x="229" y="387"/>
                  </a:cubicBezTo>
                  <a:cubicBezTo>
                    <a:pt x="230" y="388"/>
                    <a:pt x="230" y="388"/>
                    <a:pt x="230" y="388"/>
                  </a:cubicBezTo>
                  <a:cubicBezTo>
                    <a:pt x="231" y="388"/>
                    <a:pt x="231" y="388"/>
                    <a:pt x="231" y="388"/>
                  </a:cubicBezTo>
                  <a:cubicBezTo>
                    <a:pt x="232" y="388"/>
                    <a:pt x="232" y="388"/>
                    <a:pt x="232" y="388"/>
                  </a:cubicBezTo>
                  <a:cubicBezTo>
                    <a:pt x="234" y="388"/>
                    <a:pt x="234" y="388"/>
                    <a:pt x="234" y="388"/>
                  </a:cubicBezTo>
                  <a:cubicBezTo>
                    <a:pt x="238" y="388"/>
                    <a:pt x="238" y="388"/>
                    <a:pt x="238" y="388"/>
                  </a:cubicBezTo>
                  <a:cubicBezTo>
                    <a:pt x="240" y="387"/>
                    <a:pt x="240" y="387"/>
                    <a:pt x="240" y="387"/>
                  </a:cubicBezTo>
                  <a:cubicBezTo>
                    <a:pt x="240" y="386"/>
                    <a:pt x="240" y="386"/>
                    <a:pt x="240" y="386"/>
                  </a:cubicBezTo>
                  <a:cubicBezTo>
                    <a:pt x="241" y="385"/>
                    <a:pt x="241" y="385"/>
                    <a:pt x="241" y="385"/>
                  </a:cubicBezTo>
                  <a:cubicBezTo>
                    <a:pt x="244" y="384"/>
                    <a:pt x="244" y="384"/>
                    <a:pt x="244" y="384"/>
                  </a:cubicBezTo>
                  <a:cubicBezTo>
                    <a:pt x="244" y="383"/>
                    <a:pt x="244" y="383"/>
                    <a:pt x="244" y="383"/>
                  </a:cubicBezTo>
                  <a:cubicBezTo>
                    <a:pt x="246" y="382"/>
                    <a:pt x="246" y="382"/>
                    <a:pt x="246" y="382"/>
                  </a:cubicBezTo>
                  <a:cubicBezTo>
                    <a:pt x="247" y="381"/>
                    <a:pt x="247" y="381"/>
                    <a:pt x="247" y="381"/>
                  </a:cubicBezTo>
                  <a:cubicBezTo>
                    <a:pt x="250" y="379"/>
                    <a:pt x="250" y="379"/>
                    <a:pt x="250" y="379"/>
                  </a:cubicBezTo>
                  <a:cubicBezTo>
                    <a:pt x="251" y="379"/>
                    <a:pt x="251" y="379"/>
                    <a:pt x="251" y="379"/>
                  </a:cubicBezTo>
                  <a:cubicBezTo>
                    <a:pt x="253" y="378"/>
                    <a:pt x="253" y="378"/>
                    <a:pt x="253" y="378"/>
                  </a:cubicBezTo>
                  <a:cubicBezTo>
                    <a:pt x="253" y="378"/>
                    <a:pt x="253" y="378"/>
                    <a:pt x="253" y="378"/>
                  </a:cubicBezTo>
                  <a:cubicBezTo>
                    <a:pt x="251" y="380"/>
                    <a:pt x="251" y="380"/>
                    <a:pt x="251" y="380"/>
                  </a:cubicBezTo>
                  <a:cubicBezTo>
                    <a:pt x="253" y="381"/>
                    <a:pt x="253" y="381"/>
                    <a:pt x="253" y="381"/>
                  </a:cubicBezTo>
                  <a:cubicBezTo>
                    <a:pt x="255" y="383"/>
                    <a:pt x="255" y="383"/>
                    <a:pt x="255" y="383"/>
                  </a:cubicBezTo>
                  <a:cubicBezTo>
                    <a:pt x="255" y="384"/>
                    <a:pt x="255" y="384"/>
                    <a:pt x="255" y="384"/>
                  </a:cubicBezTo>
                  <a:cubicBezTo>
                    <a:pt x="254" y="386"/>
                    <a:pt x="254" y="386"/>
                    <a:pt x="254" y="386"/>
                  </a:cubicBezTo>
                  <a:cubicBezTo>
                    <a:pt x="254" y="388"/>
                    <a:pt x="254" y="388"/>
                    <a:pt x="254" y="388"/>
                  </a:cubicBezTo>
                  <a:cubicBezTo>
                    <a:pt x="254" y="389"/>
                    <a:pt x="254" y="389"/>
                    <a:pt x="254" y="389"/>
                  </a:cubicBezTo>
                  <a:cubicBezTo>
                    <a:pt x="255" y="391"/>
                    <a:pt x="255" y="391"/>
                    <a:pt x="255" y="391"/>
                  </a:cubicBezTo>
                  <a:cubicBezTo>
                    <a:pt x="260" y="391"/>
                    <a:pt x="260" y="391"/>
                    <a:pt x="260" y="391"/>
                  </a:cubicBezTo>
                  <a:cubicBezTo>
                    <a:pt x="262" y="390"/>
                    <a:pt x="262" y="390"/>
                    <a:pt x="262" y="390"/>
                  </a:cubicBezTo>
                  <a:cubicBezTo>
                    <a:pt x="262" y="389"/>
                    <a:pt x="262" y="389"/>
                    <a:pt x="262" y="389"/>
                  </a:cubicBezTo>
                  <a:cubicBezTo>
                    <a:pt x="261" y="388"/>
                    <a:pt x="261" y="388"/>
                    <a:pt x="261" y="388"/>
                  </a:cubicBezTo>
                  <a:cubicBezTo>
                    <a:pt x="259" y="385"/>
                    <a:pt x="259" y="385"/>
                    <a:pt x="259" y="385"/>
                  </a:cubicBezTo>
                  <a:cubicBezTo>
                    <a:pt x="259" y="384"/>
                    <a:pt x="259" y="384"/>
                    <a:pt x="259" y="384"/>
                  </a:cubicBezTo>
                  <a:cubicBezTo>
                    <a:pt x="260" y="383"/>
                    <a:pt x="260" y="383"/>
                    <a:pt x="260" y="383"/>
                  </a:cubicBezTo>
                  <a:cubicBezTo>
                    <a:pt x="263" y="384"/>
                    <a:pt x="263" y="384"/>
                    <a:pt x="263" y="384"/>
                  </a:cubicBezTo>
                  <a:cubicBezTo>
                    <a:pt x="265" y="383"/>
                    <a:pt x="265" y="383"/>
                    <a:pt x="265" y="383"/>
                  </a:cubicBezTo>
                  <a:cubicBezTo>
                    <a:pt x="266" y="379"/>
                    <a:pt x="266" y="379"/>
                    <a:pt x="266" y="379"/>
                  </a:cubicBezTo>
                  <a:cubicBezTo>
                    <a:pt x="267" y="379"/>
                    <a:pt x="267" y="379"/>
                    <a:pt x="267" y="379"/>
                  </a:cubicBezTo>
                  <a:cubicBezTo>
                    <a:pt x="268" y="380"/>
                    <a:pt x="268" y="380"/>
                    <a:pt x="268" y="380"/>
                  </a:cubicBezTo>
                  <a:cubicBezTo>
                    <a:pt x="271" y="381"/>
                    <a:pt x="271" y="381"/>
                    <a:pt x="271" y="381"/>
                  </a:cubicBezTo>
                  <a:cubicBezTo>
                    <a:pt x="268" y="377"/>
                    <a:pt x="268" y="377"/>
                    <a:pt x="268" y="377"/>
                  </a:cubicBezTo>
                  <a:cubicBezTo>
                    <a:pt x="266" y="377"/>
                    <a:pt x="266" y="377"/>
                    <a:pt x="266" y="377"/>
                  </a:cubicBezTo>
                  <a:cubicBezTo>
                    <a:pt x="266" y="375"/>
                    <a:pt x="266" y="375"/>
                    <a:pt x="266" y="375"/>
                  </a:cubicBezTo>
                  <a:cubicBezTo>
                    <a:pt x="264" y="372"/>
                    <a:pt x="264" y="372"/>
                    <a:pt x="264" y="372"/>
                  </a:cubicBezTo>
                  <a:cubicBezTo>
                    <a:pt x="263" y="371"/>
                    <a:pt x="263" y="371"/>
                    <a:pt x="263" y="371"/>
                  </a:cubicBezTo>
                  <a:cubicBezTo>
                    <a:pt x="262" y="373"/>
                    <a:pt x="262" y="373"/>
                    <a:pt x="262" y="373"/>
                  </a:cubicBezTo>
                  <a:cubicBezTo>
                    <a:pt x="261" y="372"/>
                    <a:pt x="261" y="372"/>
                    <a:pt x="261" y="372"/>
                  </a:cubicBezTo>
                  <a:cubicBezTo>
                    <a:pt x="260" y="368"/>
                    <a:pt x="260" y="368"/>
                    <a:pt x="260" y="368"/>
                  </a:cubicBezTo>
                  <a:cubicBezTo>
                    <a:pt x="259" y="367"/>
                    <a:pt x="259" y="367"/>
                    <a:pt x="259" y="367"/>
                  </a:cubicBezTo>
                  <a:cubicBezTo>
                    <a:pt x="257" y="365"/>
                    <a:pt x="257" y="365"/>
                    <a:pt x="257" y="365"/>
                  </a:cubicBezTo>
                  <a:cubicBezTo>
                    <a:pt x="257" y="364"/>
                    <a:pt x="257" y="364"/>
                    <a:pt x="257" y="364"/>
                  </a:cubicBezTo>
                  <a:cubicBezTo>
                    <a:pt x="260" y="363"/>
                    <a:pt x="260" y="363"/>
                    <a:pt x="260" y="363"/>
                  </a:cubicBezTo>
                  <a:cubicBezTo>
                    <a:pt x="260" y="361"/>
                    <a:pt x="260" y="361"/>
                    <a:pt x="260" y="361"/>
                  </a:cubicBezTo>
                  <a:cubicBezTo>
                    <a:pt x="259" y="359"/>
                    <a:pt x="259" y="359"/>
                    <a:pt x="259" y="359"/>
                  </a:cubicBezTo>
                  <a:cubicBezTo>
                    <a:pt x="260" y="358"/>
                    <a:pt x="260" y="358"/>
                    <a:pt x="260" y="358"/>
                  </a:cubicBezTo>
                  <a:cubicBezTo>
                    <a:pt x="262" y="358"/>
                    <a:pt x="262" y="358"/>
                    <a:pt x="262" y="358"/>
                  </a:cubicBezTo>
                  <a:cubicBezTo>
                    <a:pt x="262" y="358"/>
                    <a:pt x="262" y="358"/>
                    <a:pt x="262" y="358"/>
                  </a:cubicBezTo>
                  <a:cubicBezTo>
                    <a:pt x="264" y="359"/>
                    <a:pt x="264" y="359"/>
                    <a:pt x="264" y="359"/>
                  </a:cubicBezTo>
                  <a:cubicBezTo>
                    <a:pt x="266" y="359"/>
                    <a:pt x="266" y="359"/>
                    <a:pt x="266" y="359"/>
                  </a:cubicBezTo>
                  <a:cubicBezTo>
                    <a:pt x="268" y="359"/>
                    <a:pt x="268" y="359"/>
                    <a:pt x="268" y="359"/>
                  </a:cubicBezTo>
                  <a:cubicBezTo>
                    <a:pt x="276" y="358"/>
                    <a:pt x="276" y="358"/>
                    <a:pt x="276" y="358"/>
                  </a:cubicBezTo>
                  <a:cubicBezTo>
                    <a:pt x="286" y="359"/>
                    <a:pt x="286" y="359"/>
                    <a:pt x="286" y="359"/>
                  </a:cubicBezTo>
                  <a:cubicBezTo>
                    <a:pt x="289" y="361"/>
                    <a:pt x="289" y="361"/>
                    <a:pt x="289" y="361"/>
                  </a:cubicBezTo>
                  <a:cubicBezTo>
                    <a:pt x="295" y="363"/>
                    <a:pt x="295" y="363"/>
                    <a:pt x="295" y="363"/>
                  </a:cubicBezTo>
                  <a:cubicBezTo>
                    <a:pt x="296" y="365"/>
                    <a:pt x="296" y="365"/>
                    <a:pt x="296" y="365"/>
                  </a:cubicBezTo>
                  <a:cubicBezTo>
                    <a:pt x="295" y="366"/>
                    <a:pt x="295" y="366"/>
                    <a:pt x="295" y="366"/>
                  </a:cubicBezTo>
                  <a:cubicBezTo>
                    <a:pt x="296" y="368"/>
                    <a:pt x="296" y="368"/>
                    <a:pt x="296" y="368"/>
                  </a:cubicBezTo>
                  <a:cubicBezTo>
                    <a:pt x="298" y="366"/>
                    <a:pt x="298" y="366"/>
                    <a:pt x="298" y="366"/>
                  </a:cubicBezTo>
                  <a:cubicBezTo>
                    <a:pt x="301" y="365"/>
                    <a:pt x="301" y="365"/>
                    <a:pt x="301" y="365"/>
                  </a:cubicBezTo>
                  <a:cubicBezTo>
                    <a:pt x="303" y="367"/>
                    <a:pt x="303" y="367"/>
                    <a:pt x="303" y="367"/>
                  </a:cubicBezTo>
                  <a:cubicBezTo>
                    <a:pt x="304" y="367"/>
                    <a:pt x="304" y="367"/>
                    <a:pt x="304" y="367"/>
                  </a:cubicBezTo>
                  <a:cubicBezTo>
                    <a:pt x="305" y="369"/>
                    <a:pt x="305" y="369"/>
                    <a:pt x="305" y="369"/>
                  </a:cubicBezTo>
                  <a:cubicBezTo>
                    <a:pt x="308" y="369"/>
                    <a:pt x="308" y="369"/>
                    <a:pt x="308" y="369"/>
                  </a:cubicBezTo>
                  <a:cubicBezTo>
                    <a:pt x="314" y="373"/>
                    <a:pt x="314" y="373"/>
                    <a:pt x="314" y="373"/>
                  </a:cubicBezTo>
                  <a:cubicBezTo>
                    <a:pt x="319" y="373"/>
                    <a:pt x="319" y="373"/>
                    <a:pt x="319" y="373"/>
                  </a:cubicBezTo>
                  <a:cubicBezTo>
                    <a:pt x="322" y="375"/>
                    <a:pt x="322" y="375"/>
                    <a:pt x="322" y="375"/>
                  </a:cubicBezTo>
                  <a:cubicBezTo>
                    <a:pt x="323" y="378"/>
                    <a:pt x="323" y="378"/>
                    <a:pt x="323" y="378"/>
                  </a:cubicBezTo>
                  <a:cubicBezTo>
                    <a:pt x="326" y="378"/>
                    <a:pt x="326" y="378"/>
                    <a:pt x="326" y="378"/>
                  </a:cubicBezTo>
                  <a:cubicBezTo>
                    <a:pt x="329" y="381"/>
                    <a:pt x="329" y="381"/>
                    <a:pt x="329" y="381"/>
                  </a:cubicBezTo>
                  <a:cubicBezTo>
                    <a:pt x="331" y="385"/>
                    <a:pt x="331" y="385"/>
                    <a:pt x="331" y="385"/>
                  </a:cubicBezTo>
                  <a:cubicBezTo>
                    <a:pt x="334" y="386"/>
                    <a:pt x="334" y="386"/>
                    <a:pt x="334" y="386"/>
                  </a:cubicBezTo>
                  <a:cubicBezTo>
                    <a:pt x="334" y="384"/>
                    <a:pt x="334" y="384"/>
                    <a:pt x="334" y="384"/>
                  </a:cubicBezTo>
                  <a:cubicBezTo>
                    <a:pt x="333" y="381"/>
                    <a:pt x="333" y="381"/>
                    <a:pt x="333" y="381"/>
                  </a:cubicBezTo>
                  <a:cubicBezTo>
                    <a:pt x="334" y="381"/>
                    <a:pt x="334" y="381"/>
                    <a:pt x="334" y="381"/>
                  </a:cubicBezTo>
                  <a:cubicBezTo>
                    <a:pt x="335" y="380"/>
                    <a:pt x="335" y="380"/>
                    <a:pt x="335" y="380"/>
                  </a:cubicBezTo>
                  <a:cubicBezTo>
                    <a:pt x="333" y="378"/>
                    <a:pt x="333" y="378"/>
                    <a:pt x="333" y="378"/>
                  </a:cubicBezTo>
                  <a:cubicBezTo>
                    <a:pt x="334" y="377"/>
                    <a:pt x="334" y="377"/>
                    <a:pt x="334" y="377"/>
                  </a:cubicBezTo>
                  <a:cubicBezTo>
                    <a:pt x="334" y="371"/>
                    <a:pt x="334" y="371"/>
                    <a:pt x="334" y="371"/>
                  </a:cubicBezTo>
                  <a:cubicBezTo>
                    <a:pt x="336" y="370"/>
                    <a:pt x="336" y="370"/>
                    <a:pt x="336" y="370"/>
                  </a:cubicBezTo>
                  <a:cubicBezTo>
                    <a:pt x="334" y="370"/>
                    <a:pt x="334" y="370"/>
                    <a:pt x="334" y="370"/>
                  </a:cubicBezTo>
                  <a:cubicBezTo>
                    <a:pt x="334" y="369"/>
                    <a:pt x="334" y="369"/>
                    <a:pt x="334" y="369"/>
                  </a:cubicBezTo>
                  <a:cubicBezTo>
                    <a:pt x="332" y="369"/>
                    <a:pt x="332" y="369"/>
                    <a:pt x="332" y="369"/>
                  </a:cubicBezTo>
                  <a:cubicBezTo>
                    <a:pt x="330" y="370"/>
                    <a:pt x="330" y="370"/>
                    <a:pt x="330" y="370"/>
                  </a:cubicBezTo>
                  <a:cubicBezTo>
                    <a:pt x="328" y="369"/>
                    <a:pt x="328" y="369"/>
                    <a:pt x="328" y="369"/>
                  </a:cubicBezTo>
                  <a:cubicBezTo>
                    <a:pt x="324" y="364"/>
                    <a:pt x="324" y="364"/>
                    <a:pt x="324" y="364"/>
                  </a:cubicBezTo>
                  <a:cubicBezTo>
                    <a:pt x="323" y="364"/>
                    <a:pt x="323" y="364"/>
                    <a:pt x="323" y="364"/>
                  </a:cubicBezTo>
                  <a:cubicBezTo>
                    <a:pt x="321" y="362"/>
                    <a:pt x="321" y="362"/>
                    <a:pt x="321" y="362"/>
                  </a:cubicBezTo>
                  <a:cubicBezTo>
                    <a:pt x="321" y="358"/>
                    <a:pt x="321" y="358"/>
                    <a:pt x="321" y="358"/>
                  </a:cubicBezTo>
                  <a:cubicBezTo>
                    <a:pt x="320" y="357"/>
                    <a:pt x="320" y="357"/>
                    <a:pt x="320" y="357"/>
                  </a:cubicBezTo>
                  <a:cubicBezTo>
                    <a:pt x="318" y="360"/>
                    <a:pt x="318" y="360"/>
                    <a:pt x="318" y="360"/>
                  </a:cubicBezTo>
                  <a:cubicBezTo>
                    <a:pt x="316" y="359"/>
                    <a:pt x="316" y="359"/>
                    <a:pt x="316" y="359"/>
                  </a:cubicBezTo>
                  <a:cubicBezTo>
                    <a:pt x="313" y="359"/>
                    <a:pt x="313" y="359"/>
                    <a:pt x="313" y="359"/>
                  </a:cubicBezTo>
                  <a:cubicBezTo>
                    <a:pt x="312" y="357"/>
                    <a:pt x="312" y="357"/>
                    <a:pt x="312" y="357"/>
                  </a:cubicBezTo>
                  <a:cubicBezTo>
                    <a:pt x="311" y="359"/>
                    <a:pt x="311" y="359"/>
                    <a:pt x="311" y="359"/>
                  </a:cubicBezTo>
                  <a:cubicBezTo>
                    <a:pt x="310" y="355"/>
                    <a:pt x="310" y="355"/>
                    <a:pt x="310" y="355"/>
                  </a:cubicBezTo>
                  <a:cubicBezTo>
                    <a:pt x="308" y="354"/>
                    <a:pt x="308" y="354"/>
                    <a:pt x="308" y="354"/>
                  </a:cubicBezTo>
                  <a:cubicBezTo>
                    <a:pt x="307" y="350"/>
                    <a:pt x="307" y="350"/>
                    <a:pt x="307" y="350"/>
                  </a:cubicBezTo>
                  <a:cubicBezTo>
                    <a:pt x="307" y="348"/>
                    <a:pt x="307" y="348"/>
                    <a:pt x="307" y="348"/>
                  </a:cubicBezTo>
                  <a:cubicBezTo>
                    <a:pt x="308" y="349"/>
                    <a:pt x="308" y="349"/>
                    <a:pt x="308" y="349"/>
                  </a:cubicBezTo>
                  <a:cubicBezTo>
                    <a:pt x="310" y="348"/>
                    <a:pt x="310" y="348"/>
                    <a:pt x="310" y="348"/>
                  </a:cubicBezTo>
                  <a:cubicBezTo>
                    <a:pt x="310" y="345"/>
                    <a:pt x="310" y="345"/>
                    <a:pt x="310" y="345"/>
                  </a:cubicBezTo>
                  <a:cubicBezTo>
                    <a:pt x="306" y="343"/>
                    <a:pt x="306" y="343"/>
                    <a:pt x="306" y="343"/>
                  </a:cubicBezTo>
                  <a:cubicBezTo>
                    <a:pt x="306" y="340"/>
                    <a:pt x="306" y="340"/>
                    <a:pt x="306" y="340"/>
                  </a:cubicBezTo>
                  <a:cubicBezTo>
                    <a:pt x="308" y="339"/>
                    <a:pt x="308" y="339"/>
                    <a:pt x="308" y="339"/>
                  </a:cubicBezTo>
                  <a:cubicBezTo>
                    <a:pt x="309" y="339"/>
                    <a:pt x="309" y="339"/>
                    <a:pt x="309" y="339"/>
                  </a:cubicBezTo>
                  <a:cubicBezTo>
                    <a:pt x="307" y="337"/>
                    <a:pt x="307" y="337"/>
                    <a:pt x="307" y="337"/>
                  </a:cubicBezTo>
                  <a:cubicBezTo>
                    <a:pt x="305" y="337"/>
                    <a:pt x="305" y="337"/>
                    <a:pt x="305" y="337"/>
                  </a:cubicBezTo>
                  <a:cubicBezTo>
                    <a:pt x="304" y="333"/>
                    <a:pt x="304" y="333"/>
                    <a:pt x="304" y="333"/>
                  </a:cubicBezTo>
                  <a:cubicBezTo>
                    <a:pt x="302" y="332"/>
                    <a:pt x="302" y="332"/>
                    <a:pt x="302" y="332"/>
                  </a:cubicBezTo>
                  <a:cubicBezTo>
                    <a:pt x="301" y="333"/>
                    <a:pt x="301" y="333"/>
                    <a:pt x="301" y="333"/>
                  </a:cubicBezTo>
                  <a:cubicBezTo>
                    <a:pt x="298" y="330"/>
                    <a:pt x="298" y="330"/>
                    <a:pt x="298" y="330"/>
                  </a:cubicBezTo>
                  <a:cubicBezTo>
                    <a:pt x="299" y="327"/>
                    <a:pt x="299" y="327"/>
                    <a:pt x="299" y="327"/>
                  </a:cubicBezTo>
                  <a:cubicBezTo>
                    <a:pt x="300" y="325"/>
                    <a:pt x="300" y="325"/>
                    <a:pt x="300" y="325"/>
                  </a:cubicBezTo>
                  <a:cubicBezTo>
                    <a:pt x="298" y="323"/>
                    <a:pt x="298" y="323"/>
                    <a:pt x="298" y="323"/>
                  </a:cubicBezTo>
                  <a:cubicBezTo>
                    <a:pt x="298" y="322"/>
                    <a:pt x="298" y="322"/>
                    <a:pt x="298" y="322"/>
                  </a:cubicBezTo>
                  <a:cubicBezTo>
                    <a:pt x="299" y="321"/>
                    <a:pt x="299" y="321"/>
                    <a:pt x="299" y="321"/>
                  </a:cubicBezTo>
                  <a:cubicBezTo>
                    <a:pt x="303" y="315"/>
                    <a:pt x="303" y="315"/>
                    <a:pt x="303" y="315"/>
                  </a:cubicBezTo>
                  <a:cubicBezTo>
                    <a:pt x="305" y="313"/>
                    <a:pt x="305" y="313"/>
                    <a:pt x="305" y="313"/>
                  </a:cubicBezTo>
                  <a:cubicBezTo>
                    <a:pt x="306" y="312"/>
                    <a:pt x="306" y="312"/>
                    <a:pt x="306" y="312"/>
                  </a:cubicBezTo>
                  <a:cubicBezTo>
                    <a:pt x="305" y="310"/>
                    <a:pt x="305" y="310"/>
                    <a:pt x="305" y="310"/>
                  </a:cubicBezTo>
                  <a:cubicBezTo>
                    <a:pt x="305" y="308"/>
                    <a:pt x="305" y="308"/>
                    <a:pt x="305" y="308"/>
                  </a:cubicBezTo>
                  <a:cubicBezTo>
                    <a:pt x="306" y="305"/>
                    <a:pt x="306" y="305"/>
                    <a:pt x="306" y="305"/>
                  </a:cubicBezTo>
                  <a:cubicBezTo>
                    <a:pt x="305" y="303"/>
                    <a:pt x="305" y="303"/>
                    <a:pt x="305" y="303"/>
                  </a:cubicBezTo>
                  <a:cubicBezTo>
                    <a:pt x="304" y="300"/>
                    <a:pt x="304" y="300"/>
                    <a:pt x="304" y="300"/>
                  </a:cubicBezTo>
                  <a:cubicBezTo>
                    <a:pt x="305" y="298"/>
                    <a:pt x="305" y="298"/>
                    <a:pt x="305" y="298"/>
                  </a:cubicBezTo>
                  <a:cubicBezTo>
                    <a:pt x="304" y="296"/>
                    <a:pt x="304" y="296"/>
                    <a:pt x="304" y="296"/>
                  </a:cubicBezTo>
                  <a:cubicBezTo>
                    <a:pt x="305" y="294"/>
                    <a:pt x="305" y="294"/>
                    <a:pt x="305" y="294"/>
                  </a:cubicBezTo>
                  <a:cubicBezTo>
                    <a:pt x="303" y="293"/>
                    <a:pt x="303" y="293"/>
                    <a:pt x="303" y="293"/>
                  </a:cubicBezTo>
                  <a:cubicBezTo>
                    <a:pt x="304" y="289"/>
                    <a:pt x="304" y="289"/>
                    <a:pt x="304" y="289"/>
                  </a:cubicBezTo>
                  <a:cubicBezTo>
                    <a:pt x="305" y="288"/>
                    <a:pt x="305" y="288"/>
                    <a:pt x="305" y="288"/>
                  </a:cubicBezTo>
                  <a:cubicBezTo>
                    <a:pt x="303" y="286"/>
                    <a:pt x="303" y="286"/>
                    <a:pt x="303" y="286"/>
                  </a:cubicBezTo>
                  <a:cubicBezTo>
                    <a:pt x="304" y="282"/>
                    <a:pt x="304" y="282"/>
                    <a:pt x="304" y="282"/>
                  </a:cubicBezTo>
                  <a:cubicBezTo>
                    <a:pt x="304" y="278"/>
                    <a:pt x="304" y="278"/>
                    <a:pt x="304" y="278"/>
                  </a:cubicBezTo>
                  <a:cubicBezTo>
                    <a:pt x="305" y="277"/>
                    <a:pt x="305" y="277"/>
                    <a:pt x="305" y="277"/>
                  </a:cubicBezTo>
                  <a:cubicBezTo>
                    <a:pt x="307" y="278"/>
                    <a:pt x="307" y="278"/>
                    <a:pt x="307" y="278"/>
                  </a:cubicBezTo>
                  <a:cubicBezTo>
                    <a:pt x="306" y="279"/>
                    <a:pt x="306" y="279"/>
                    <a:pt x="306" y="279"/>
                  </a:cubicBezTo>
                  <a:cubicBezTo>
                    <a:pt x="307" y="280"/>
                    <a:pt x="307" y="280"/>
                    <a:pt x="307" y="280"/>
                  </a:cubicBezTo>
                  <a:cubicBezTo>
                    <a:pt x="309" y="279"/>
                    <a:pt x="309" y="279"/>
                    <a:pt x="309" y="279"/>
                  </a:cubicBezTo>
                  <a:cubicBezTo>
                    <a:pt x="312" y="279"/>
                    <a:pt x="312" y="279"/>
                    <a:pt x="312" y="279"/>
                  </a:cubicBezTo>
                  <a:cubicBezTo>
                    <a:pt x="315" y="278"/>
                    <a:pt x="315" y="278"/>
                    <a:pt x="315" y="278"/>
                  </a:cubicBezTo>
                  <a:cubicBezTo>
                    <a:pt x="316" y="278"/>
                    <a:pt x="316" y="278"/>
                    <a:pt x="316" y="278"/>
                  </a:cubicBezTo>
                  <a:cubicBezTo>
                    <a:pt x="318" y="279"/>
                    <a:pt x="318" y="279"/>
                    <a:pt x="318" y="279"/>
                  </a:cubicBezTo>
                  <a:cubicBezTo>
                    <a:pt x="319" y="278"/>
                    <a:pt x="319" y="278"/>
                    <a:pt x="319" y="278"/>
                  </a:cubicBezTo>
                  <a:cubicBezTo>
                    <a:pt x="322" y="278"/>
                    <a:pt x="322" y="278"/>
                    <a:pt x="322" y="278"/>
                  </a:cubicBezTo>
                  <a:cubicBezTo>
                    <a:pt x="328" y="280"/>
                    <a:pt x="328" y="280"/>
                    <a:pt x="328" y="280"/>
                  </a:cubicBezTo>
                  <a:cubicBezTo>
                    <a:pt x="331" y="280"/>
                    <a:pt x="331" y="280"/>
                    <a:pt x="331" y="280"/>
                  </a:cubicBezTo>
                  <a:cubicBezTo>
                    <a:pt x="333" y="281"/>
                    <a:pt x="333" y="281"/>
                    <a:pt x="333" y="281"/>
                  </a:cubicBezTo>
                  <a:cubicBezTo>
                    <a:pt x="334" y="283"/>
                    <a:pt x="334" y="283"/>
                    <a:pt x="334" y="283"/>
                  </a:cubicBezTo>
                  <a:cubicBezTo>
                    <a:pt x="332" y="283"/>
                    <a:pt x="332" y="283"/>
                    <a:pt x="332" y="283"/>
                  </a:cubicBezTo>
                  <a:cubicBezTo>
                    <a:pt x="334" y="286"/>
                    <a:pt x="334" y="286"/>
                    <a:pt x="334" y="286"/>
                  </a:cubicBezTo>
                  <a:cubicBezTo>
                    <a:pt x="334" y="288"/>
                    <a:pt x="334" y="288"/>
                    <a:pt x="334" y="288"/>
                  </a:cubicBezTo>
                  <a:cubicBezTo>
                    <a:pt x="335" y="289"/>
                    <a:pt x="335" y="289"/>
                    <a:pt x="335" y="289"/>
                  </a:cubicBezTo>
                  <a:cubicBezTo>
                    <a:pt x="335" y="293"/>
                    <a:pt x="335" y="293"/>
                    <a:pt x="335" y="293"/>
                  </a:cubicBezTo>
                  <a:cubicBezTo>
                    <a:pt x="336" y="296"/>
                    <a:pt x="336" y="296"/>
                    <a:pt x="336" y="296"/>
                  </a:cubicBezTo>
                  <a:cubicBezTo>
                    <a:pt x="335" y="302"/>
                    <a:pt x="335" y="302"/>
                    <a:pt x="335" y="302"/>
                  </a:cubicBezTo>
                  <a:cubicBezTo>
                    <a:pt x="336" y="303"/>
                    <a:pt x="336" y="303"/>
                    <a:pt x="336" y="303"/>
                  </a:cubicBezTo>
                  <a:cubicBezTo>
                    <a:pt x="336" y="305"/>
                    <a:pt x="336" y="305"/>
                    <a:pt x="336" y="305"/>
                  </a:cubicBezTo>
                  <a:cubicBezTo>
                    <a:pt x="337" y="307"/>
                    <a:pt x="337" y="307"/>
                    <a:pt x="337" y="307"/>
                  </a:cubicBezTo>
                  <a:cubicBezTo>
                    <a:pt x="336" y="308"/>
                    <a:pt x="336" y="308"/>
                    <a:pt x="336" y="308"/>
                  </a:cubicBezTo>
                  <a:cubicBezTo>
                    <a:pt x="335" y="309"/>
                    <a:pt x="335" y="309"/>
                    <a:pt x="335" y="309"/>
                  </a:cubicBezTo>
                  <a:cubicBezTo>
                    <a:pt x="336" y="312"/>
                    <a:pt x="336" y="312"/>
                    <a:pt x="336" y="312"/>
                  </a:cubicBezTo>
                  <a:cubicBezTo>
                    <a:pt x="338" y="314"/>
                    <a:pt x="338" y="314"/>
                    <a:pt x="338" y="314"/>
                  </a:cubicBezTo>
                  <a:cubicBezTo>
                    <a:pt x="339" y="316"/>
                    <a:pt x="339" y="316"/>
                    <a:pt x="339" y="316"/>
                  </a:cubicBezTo>
                  <a:cubicBezTo>
                    <a:pt x="342" y="317"/>
                    <a:pt x="342" y="317"/>
                    <a:pt x="342" y="317"/>
                  </a:cubicBezTo>
                  <a:cubicBezTo>
                    <a:pt x="342" y="318"/>
                    <a:pt x="342" y="318"/>
                    <a:pt x="342" y="318"/>
                  </a:cubicBezTo>
                  <a:cubicBezTo>
                    <a:pt x="343" y="317"/>
                    <a:pt x="343" y="317"/>
                    <a:pt x="343" y="317"/>
                  </a:cubicBezTo>
                  <a:cubicBezTo>
                    <a:pt x="344" y="318"/>
                    <a:pt x="344" y="318"/>
                    <a:pt x="344" y="318"/>
                  </a:cubicBezTo>
                  <a:cubicBezTo>
                    <a:pt x="345" y="322"/>
                    <a:pt x="345" y="322"/>
                    <a:pt x="345" y="322"/>
                  </a:cubicBezTo>
                  <a:cubicBezTo>
                    <a:pt x="348" y="323"/>
                    <a:pt x="348" y="323"/>
                    <a:pt x="348" y="323"/>
                  </a:cubicBezTo>
                  <a:cubicBezTo>
                    <a:pt x="349" y="325"/>
                    <a:pt x="349" y="325"/>
                    <a:pt x="349" y="325"/>
                  </a:cubicBezTo>
                  <a:cubicBezTo>
                    <a:pt x="350" y="332"/>
                    <a:pt x="350" y="332"/>
                    <a:pt x="350" y="332"/>
                  </a:cubicBezTo>
                  <a:cubicBezTo>
                    <a:pt x="351" y="334"/>
                    <a:pt x="351" y="334"/>
                    <a:pt x="351" y="334"/>
                  </a:cubicBezTo>
                  <a:cubicBezTo>
                    <a:pt x="351" y="335"/>
                    <a:pt x="351" y="335"/>
                    <a:pt x="351" y="335"/>
                  </a:cubicBezTo>
                  <a:cubicBezTo>
                    <a:pt x="351" y="337"/>
                    <a:pt x="351" y="337"/>
                    <a:pt x="351" y="337"/>
                  </a:cubicBezTo>
                  <a:cubicBezTo>
                    <a:pt x="353" y="339"/>
                    <a:pt x="353" y="339"/>
                    <a:pt x="353" y="339"/>
                  </a:cubicBezTo>
                  <a:cubicBezTo>
                    <a:pt x="353" y="342"/>
                    <a:pt x="353" y="342"/>
                    <a:pt x="353" y="342"/>
                  </a:cubicBezTo>
                  <a:cubicBezTo>
                    <a:pt x="356" y="347"/>
                    <a:pt x="356" y="347"/>
                    <a:pt x="356" y="347"/>
                  </a:cubicBezTo>
                  <a:cubicBezTo>
                    <a:pt x="355" y="349"/>
                    <a:pt x="355" y="349"/>
                    <a:pt x="355" y="349"/>
                  </a:cubicBezTo>
                  <a:cubicBezTo>
                    <a:pt x="357" y="352"/>
                    <a:pt x="357" y="352"/>
                    <a:pt x="357" y="352"/>
                  </a:cubicBezTo>
                  <a:cubicBezTo>
                    <a:pt x="359" y="353"/>
                    <a:pt x="359" y="353"/>
                    <a:pt x="359" y="353"/>
                  </a:cubicBezTo>
                  <a:cubicBezTo>
                    <a:pt x="358" y="355"/>
                    <a:pt x="358" y="355"/>
                    <a:pt x="358" y="355"/>
                  </a:cubicBezTo>
                  <a:cubicBezTo>
                    <a:pt x="359" y="356"/>
                    <a:pt x="359" y="356"/>
                    <a:pt x="359" y="356"/>
                  </a:cubicBezTo>
                  <a:cubicBezTo>
                    <a:pt x="360" y="360"/>
                    <a:pt x="360" y="360"/>
                    <a:pt x="360" y="360"/>
                  </a:cubicBezTo>
                  <a:cubicBezTo>
                    <a:pt x="364" y="366"/>
                    <a:pt x="364" y="366"/>
                    <a:pt x="364" y="366"/>
                  </a:cubicBezTo>
                  <a:cubicBezTo>
                    <a:pt x="367" y="367"/>
                    <a:pt x="367" y="367"/>
                    <a:pt x="367" y="367"/>
                  </a:cubicBezTo>
                  <a:cubicBezTo>
                    <a:pt x="369" y="368"/>
                    <a:pt x="369" y="368"/>
                    <a:pt x="369" y="368"/>
                  </a:cubicBezTo>
                  <a:cubicBezTo>
                    <a:pt x="370" y="369"/>
                    <a:pt x="370" y="369"/>
                    <a:pt x="370" y="369"/>
                  </a:cubicBezTo>
                  <a:cubicBezTo>
                    <a:pt x="373" y="372"/>
                    <a:pt x="373" y="372"/>
                    <a:pt x="373" y="372"/>
                  </a:cubicBezTo>
                  <a:cubicBezTo>
                    <a:pt x="373" y="373"/>
                    <a:pt x="373" y="373"/>
                    <a:pt x="373" y="373"/>
                  </a:cubicBezTo>
                  <a:cubicBezTo>
                    <a:pt x="372" y="373"/>
                    <a:pt x="372" y="373"/>
                    <a:pt x="372" y="373"/>
                  </a:cubicBezTo>
                  <a:cubicBezTo>
                    <a:pt x="372" y="375"/>
                    <a:pt x="372" y="375"/>
                    <a:pt x="372" y="375"/>
                  </a:cubicBezTo>
                  <a:cubicBezTo>
                    <a:pt x="372" y="378"/>
                    <a:pt x="372" y="378"/>
                    <a:pt x="372" y="378"/>
                  </a:cubicBezTo>
                  <a:cubicBezTo>
                    <a:pt x="373" y="382"/>
                    <a:pt x="373" y="382"/>
                    <a:pt x="373" y="382"/>
                  </a:cubicBezTo>
                  <a:cubicBezTo>
                    <a:pt x="375" y="384"/>
                    <a:pt x="375" y="384"/>
                    <a:pt x="375" y="384"/>
                  </a:cubicBezTo>
                  <a:cubicBezTo>
                    <a:pt x="376" y="388"/>
                    <a:pt x="376" y="388"/>
                    <a:pt x="376" y="388"/>
                  </a:cubicBezTo>
                  <a:cubicBezTo>
                    <a:pt x="374" y="389"/>
                    <a:pt x="374" y="389"/>
                    <a:pt x="374" y="389"/>
                  </a:cubicBezTo>
                  <a:cubicBezTo>
                    <a:pt x="374" y="390"/>
                    <a:pt x="374" y="390"/>
                    <a:pt x="374" y="390"/>
                  </a:cubicBezTo>
                  <a:cubicBezTo>
                    <a:pt x="372" y="392"/>
                    <a:pt x="372" y="392"/>
                    <a:pt x="372" y="392"/>
                  </a:cubicBezTo>
                  <a:cubicBezTo>
                    <a:pt x="373" y="393"/>
                    <a:pt x="373" y="393"/>
                    <a:pt x="373" y="393"/>
                  </a:cubicBezTo>
                  <a:cubicBezTo>
                    <a:pt x="373" y="398"/>
                    <a:pt x="373" y="398"/>
                    <a:pt x="373" y="398"/>
                  </a:cubicBezTo>
                  <a:cubicBezTo>
                    <a:pt x="371" y="399"/>
                    <a:pt x="371" y="399"/>
                    <a:pt x="371" y="399"/>
                  </a:cubicBezTo>
                  <a:cubicBezTo>
                    <a:pt x="371" y="400"/>
                    <a:pt x="371" y="400"/>
                    <a:pt x="371" y="400"/>
                  </a:cubicBezTo>
                  <a:cubicBezTo>
                    <a:pt x="373" y="399"/>
                    <a:pt x="373" y="399"/>
                    <a:pt x="373" y="399"/>
                  </a:cubicBezTo>
                  <a:cubicBezTo>
                    <a:pt x="373" y="400"/>
                    <a:pt x="373" y="400"/>
                    <a:pt x="373" y="400"/>
                  </a:cubicBezTo>
                  <a:cubicBezTo>
                    <a:pt x="371" y="402"/>
                    <a:pt x="371" y="402"/>
                    <a:pt x="371" y="402"/>
                  </a:cubicBezTo>
                  <a:cubicBezTo>
                    <a:pt x="371" y="406"/>
                    <a:pt x="371" y="406"/>
                    <a:pt x="371" y="406"/>
                  </a:cubicBezTo>
                  <a:cubicBezTo>
                    <a:pt x="370" y="407"/>
                    <a:pt x="370" y="407"/>
                    <a:pt x="370" y="407"/>
                  </a:cubicBezTo>
                  <a:cubicBezTo>
                    <a:pt x="367" y="406"/>
                    <a:pt x="367" y="406"/>
                    <a:pt x="367" y="406"/>
                  </a:cubicBezTo>
                  <a:cubicBezTo>
                    <a:pt x="367" y="408"/>
                    <a:pt x="367" y="408"/>
                    <a:pt x="367" y="408"/>
                  </a:cubicBezTo>
                  <a:cubicBezTo>
                    <a:pt x="369" y="410"/>
                    <a:pt x="369" y="410"/>
                    <a:pt x="369" y="410"/>
                  </a:cubicBezTo>
                  <a:cubicBezTo>
                    <a:pt x="369" y="411"/>
                    <a:pt x="369" y="411"/>
                    <a:pt x="369" y="411"/>
                  </a:cubicBezTo>
                  <a:cubicBezTo>
                    <a:pt x="367" y="412"/>
                    <a:pt x="367" y="412"/>
                    <a:pt x="367" y="412"/>
                  </a:cubicBezTo>
                  <a:cubicBezTo>
                    <a:pt x="366" y="414"/>
                    <a:pt x="366" y="414"/>
                    <a:pt x="366" y="414"/>
                  </a:cubicBezTo>
                  <a:cubicBezTo>
                    <a:pt x="362" y="415"/>
                    <a:pt x="362" y="415"/>
                    <a:pt x="362" y="415"/>
                  </a:cubicBezTo>
                  <a:cubicBezTo>
                    <a:pt x="360" y="413"/>
                    <a:pt x="360" y="413"/>
                    <a:pt x="360" y="413"/>
                  </a:cubicBezTo>
                  <a:cubicBezTo>
                    <a:pt x="363" y="411"/>
                    <a:pt x="363" y="411"/>
                    <a:pt x="363" y="411"/>
                  </a:cubicBezTo>
                  <a:cubicBezTo>
                    <a:pt x="363" y="410"/>
                    <a:pt x="363" y="410"/>
                    <a:pt x="363" y="410"/>
                  </a:cubicBezTo>
                  <a:cubicBezTo>
                    <a:pt x="361" y="410"/>
                    <a:pt x="361" y="410"/>
                    <a:pt x="361" y="410"/>
                  </a:cubicBezTo>
                  <a:cubicBezTo>
                    <a:pt x="360" y="411"/>
                    <a:pt x="360" y="411"/>
                    <a:pt x="360" y="411"/>
                  </a:cubicBezTo>
                  <a:cubicBezTo>
                    <a:pt x="359" y="411"/>
                    <a:pt x="359" y="411"/>
                    <a:pt x="359" y="411"/>
                  </a:cubicBezTo>
                  <a:cubicBezTo>
                    <a:pt x="354" y="409"/>
                    <a:pt x="354" y="409"/>
                    <a:pt x="354" y="409"/>
                  </a:cubicBezTo>
                  <a:cubicBezTo>
                    <a:pt x="353" y="410"/>
                    <a:pt x="353" y="410"/>
                    <a:pt x="353" y="410"/>
                  </a:cubicBezTo>
                  <a:cubicBezTo>
                    <a:pt x="347" y="411"/>
                    <a:pt x="347" y="411"/>
                    <a:pt x="347" y="411"/>
                  </a:cubicBezTo>
                  <a:cubicBezTo>
                    <a:pt x="344" y="411"/>
                    <a:pt x="344" y="411"/>
                    <a:pt x="344" y="411"/>
                  </a:cubicBezTo>
                  <a:cubicBezTo>
                    <a:pt x="343" y="414"/>
                    <a:pt x="343" y="414"/>
                    <a:pt x="343" y="414"/>
                  </a:cubicBezTo>
                  <a:cubicBezTo>
                    <a:pt x="344" y="414"/>
                    <a:pt x="344" y="414"/>
                    <a:pt x="344" y="414"/>
                  </a:cubicBezTo>
                  <a:cubicBezTo>
                    <a:pt x="345" y="415"/>
                    <a:pt x="345" y="415"/>
                    <a:pt x="345" y="415"/>
                  </a:cubicBezTo>
                  <a:cubicBezTo>
                    <a:pt x="346" y="413"/>
                    <a:pt x="346" y="413"/>
                    <a:pt x="346" y="413"/>
                  </a:cubicBezTo>
                  <a:cubicBezTo>
                    <a:pt x="349" y="412"/>
                    <a:pt x="349" y="412"/>
                    <a:pt x="349" y="412"/>
                  </a:cubicBezTo>
                  <a:cubicBezTo>
                    <a:pt x="350" y="414"/>
                    <a:pt x="350" y="414"/>
                    <a:pt x="350" y="414"/>
                  </a:cubicBezTo>
                  <a:cubicBezTo>
                    <a:pt x="353" y="417"/>
                    <a:pt x="353" y="417"/>
                    <a:pt x="353" y="417"/>
                  </a:cubicBezTo>
                  <a:cubicBezTo>
                    <a:pt x="361" y="418"/>
                    <a:pt x="361" y="418"/>
                    <a:pt x="361" y="418"/>
                  </a:cubicBezTo>
                  <a:cubicBezTo>
                    <a:pt x="364" y="419"/>
                    <a:pt x="364" y="419"/>
                    <a:pt x="364" y="419"/>
                  </a:cubicBezTo>
                  <a:cubicBezTo>
                    <a:pt x="368" y="418"/>
                    <a:pt x="368" y="418"/>
                    <a:pt x="368" y="418"/>
                  </a:cubicBezTo>
                  <a:cubicBezTo>
                    <a:pt x="371" y="418"/>
                    <a:pt x="371" y="418"/>
                    <a:pt x="371" y="418"/>
                  </a:cubicBezTo>
                  <a:cubicBezTo>
                    <a:pt x="372" y="419"/>
                    <a:pt x="372" y="419"/>
                    <a:pt x="372" y="419"/>
                  </a:cubicBezTo>
                  <a:cubicBezTo>
                    <a:pt x="376" y="420"/>
                    <a:pt x="376" y="420"/>
                    <a:pt x="376" y="420"/>
                  </a:cubicBezTo>
                  <a:cubicBezTo>
                    <a:pt x="379" y="418"/>
                    <a:pt x="379" y="418"/>
                    <a:pt x="379" y="418"/>
                  </a:cubicBezTo>
                  <a:cubicBezTo>
                    <a:pt x="379" y="416"/>
                    <a:pt x="379" y="416"/>
                    <a:pt x="379" y="416"/>
                  </a:cubicBezTo>
                  <a:cubicBezTo>
                    <a:pt x="378" y="415"/>
                    <a:pt x="378" y="415"/>
                    <a:pt x="378" y="415"/>
                  </a:cubicBezTo>
                  <a:cubicBezTo>
                    <a:pt x="378" y="412"/>
                    <a:pt x="378" y="412"/>
                    <a:pt x="378" y="412"/>
                  </a:cubicBezTo>
                  <a:cubicBezTo>
                    <a:pt x="379" y="411"/>
                    <a:pt x="379" y="411"/>
                    <a:pt x="379" y="411"/>
                  </a:cubicBezTo>
                  <a:cubicBezTo>
                    <a:pt x="381" y="410"/>
                    <a:pt x="381" y="410"/>
                    <a:pt x="381" y="410"/>
                  </a:cubicBezTo>
                  <a:cubicBezTo>
                    <a:pt x="381" y="408"/>
                    <a:pt x="381" y="408"/>
                    <a:pt x="381" y="408"/>
                  </a:cubicBezTo>
                  <a:cubicBezTo>
                    <a:pt x="384" y="405"/>
                    <a:pt x="384" y="405"/>
                    <a:pt x="384" y="405"/>
                  </a:cubicBezTo>
                  <a:cubicBezTo>
                    <a:pt x="384" y="403"/>
                    <a:pt x="384" y="403"/>
                    <a:pt x="384" y="403"/>
                  </a:cubicBezTo>
                  <a:cubicBezTo>
                    <a:pt x="386" y="398"/>
                    <a:pt x="386" y="398"/>
                    <a:pt x="386" y="398"/>
                  </a:cubicBezTo>
                  <a:cubicBezTo>
                    <a:pt x="384" y="395"/>
                    <a:pt x="384" y="395"/>
                    <a:pt x="384" y="395"/>
                  </a:cubicBezTo>
                  <a:cubicBezTo>
                    <a:pt x="385" y="392"/>
                    <a:pt x="385" y="392"/>
                    <a:pt x="385" y="392"/>
                  </a:cubicBezTo>
                  <a:cubicBezTo>
                    <a:pt x="388" y="386"/>
                    <a:pt x="388" y="386"/>
                    <a:pt x="388" y="386"/>
                  </a:cubicBezTo>
                  <a:cubicBezTo>
                    <a:pt x="388" y="385"/>
                    <a:pt x="388" y="385"/>
                    <a:pt x="388" y="385"/>
                  </a:cubicBezTo>
                  <a:cubicBezTo>
                    <a:pt x="385" y="377"/>
                    <a:pt x="385" y="377"/>
                    <a:pt x="385" y="377"/>
                  </a:cubicBezTo>
                  <a:cubicBezTo>
                    <a:pt x="381" y="374"/>
                    <a:pt x="381" y="374"/>
                    <a:pt x="381" y="374"/>
                  </a:cubicBezTo>
                  <a:cubicBezTo>
                    <a:pt x="380" y="373"/>
                    <a:pt x="380" y="373"/>
                    <a:pt x="380" y="373"/>
                  </a:cubicBezTo>
                  <a:cubicBezTo>
                    <a:pt x="379" y="367"/>
                    <a:pt x="379" y="367"/>
                    <a:pt x="379" y="367"/>
                  </a:cubicBezTo>
                  <a:cubicBezTo>
                    <a:pt x="383" y="364"/>
                    <a:pt x="383" y="364"/>
                    <a:pt x="383" y="364"/>
                  </a:cubicBezTo>
                  <a:cubicBezTo>
                    <a:pt x="384" y="362"/>
                    <a:pt x="384" y="362"/>
                    <a:pt x="384" y="362"/>
                  </a:cubicBezTo>
                  <a:cubicBezTo>
                    <a:pt x="387" y="361"/>
                    <a:pt x="387" y="361"/>
                    <a:pt x="387" y="361"/>
                  </a:cubicBezTo>
                  <a:cubicBezTo>
                    <a:pt x="391" y="357"/>
                    <a:pt x="391" y="357"/>
                    <a:pt x="391" y="357"/>
                  </a:cubicBezTo>
                  <a:cubicBezTo>
                    <a:pt x="394" y="357"/>
                    <a:pt x="394" y="357"/>
                    <a:pt x="394" y="357"/>
                  </a:cubicBezTo>
                  <a:cubicBezTo>
                    <a:pt x="397" y="360"/>
                    <a:pt x="397" y="360"/>
                    <a:pt x="397" y="360"/>
                  </a:cubicBezTo>
                  <a:cubicBezTo>
                    <a:pt x="397" y="363"/>
                    <a:pt x="397" y="363"/>
                    <a:pt x="397" y="363"/>
                  </a:cubicBezTo>
                  <a:cubicBezTo>
                    <a:pt x="401" y="365"/>
                    <a:pt x="401" y="365"/>
                    <a:pt x="401" y="365"/>
                  </a:cubicBezTo>
                  <a:cubicBezTo>
                    <a:pt x="402" y="366"/>
                    <a:pt x="402" y="366"/>
                    <a:pt x="402" y="366"/>
                  </a:cubicBezTo>
                  <a:cubicBezTo>
                    <a:pt x="403" y="366"/>
                    <a:pt x="403" y="366"/>
                    <a:pt x="403" y="366"/>
                  </a:cubicBezTo>
                  <a:cubicBezTo>
                    <a:pt x="405" y="370"/>
                    <a:pt x="405" y="370"/>
                    <a:pt x="405" y="370"/>
                  </a:cubicBezTo>
                  <a:cubicBezTo>
                    <a:pt x="405" y="372"/>
                    <a:pt x="405" y="372"/>
                    <a:pt x="405" y="372"/>
                  </a:cubicBezTo>
                  <a:cubicBezTo>
                    <a:pt x="406" y="373"/>
                    <a:pt x="406" y="373"/>
                    <a:pt x="406" y="373"/>
                  </a:cubicBezTo>
                  <a:cubicBezTo>
                    <a:pt x="407" y="376"/>
                    <a:pt x="407" y="376"/>
                    <a:pt x="407" y="376"/>
                  </a:cubicBezTo>
                  <a:cubicBezTo>
                    <a:pt x="409" y="378"/>
                    <a:pt x="409" y="378"/>
                    <a:pt x="409" y="378"/>
                  </a:cubicBezTo>
                  <a:cubicBezTo>
                    <a:pt x="409" y="381"/>
                    <a:pt x="409" y="381"/>
                    <a:pt x="409" y="381"/>
                  </a:cubicBezTo>
                  <a:cubicBezTo>
                    <a:pt x="408" y="382"/>
                    <a:pt x="408" y="382"/>
                    <a:pt x="408" y="382"/>
                  </a:cubicBezTo>
                  <a:cubicBezTo>
                    <a:pt x="410" y="384"/>
                    <a:pt x="410" y="384"/>
                    <a:pt x="410" y="384"/>
                  </a:cubicBezTo>
                  <a:cubicBezTo>
                    <a:pt x="412" y="384"/>
                    <a:pt x="412" y="384"/>
                    <a:pt x="412" y="384"/>
                  </a:cubicBezTo>
                  <a:cubicBezTo>
                    <a:pt x="415" y="386"/>
                    <a:pt x="415" y="386"/>
                    <a:pt x="415" y="386"/>
                  </a:cubicBezTo>
                  <a:cubicBezTo>
                    <a:pt x="418" y="385"/>
                    <a:pt x="418" y="385"/>
                    <a:pt x="418" y="385"/>
                  </a:cubicBezTo>
                  <a:cubicBezTo>
                    <a:pt x="420" y="385"/>
                    <a:pt x="420" y="385"/>
                    <a:pt x="420" y="385"/>
                  </a:cubicBezTo>
                  <a:cubicBezTo>
                    <a:pt x="423" y="385"/>
                    <a:pt x="423" y="385"/>
                    <a:pt x="423" y="385"/>
                  </a:cubicBezTo>
                  <a:cubicBezTo>
                    <a:pt x="424" y="383"/>
                    <a:pt x="424" y="383"/>
                    <a:pt x="424" y="383"/>
                  </a:cubicBezTo>
                  <a:cubicBezTo>
                    <a:pt x="425" y="383"/>
                    <a:pt x="425" y="383"/>
                    <a:pt x="425" y="383"/>
                  </a:cubicBezTo>
                  <a:cubicBezTo>
                    <a:pt x="423" y="382"/>
                    <a:pt x="423" y="382"/>
                    <a:pt x="423" y="382"/>
                  </a:cubicBezTo>
                  <a:cubicBezTo>
                    <a:pt x="421" y="383"/>
                    <a:pt x="421" y="383"/>
                    <a:pt x="421" y="383"/>
                  </a:cubicBezTo>
                  <a:cubicBezTo>
                    <a:pt x="421" y="381"/>
                    <a:pt x="421" y="381"/>
                    <a:pt x="421" y="381"/>
                  </a:cubicBezTo>
                  <a:cubicBezTo>
                    <a:pt x="419" y="384"/>
                    <a:pt x="419" y="384"/>
                    <a:pt x="419" y="384"/>
                  </a:cubicBezTo>
                  <a:cubicBezTo>
                    <a:pt x="416" y="384"/>
                    <a:pt x="416" y="384"/>
                    <a:pt x="416" y="384"/>
                  </a:cubicBezTo>
                  <a:cubicBezTo>
                    <a:pt x="415" y="382"/>
                    <a:pt x="415" y="382"/>
                    <a:pt x="415" y="382"/>
                  </a:cubicBezTo>
                  <a:cubicBezTo>
                    <a:pt x="412" y="382"/>
                    <a:pt x="412" y="382"/>
                    <a:pt x="412" y="382"/>
                  </a:cubicBezTo>
                  <a:cubicBezTo>
                    <a:pt x="411" y="380"/>
                    <a:pt x="411" y="380"/>
                    <a:pt x="411" y="380"/>
                  </a:cubicBezTo>
                  <a:cubicBezTo>
                    <a:pt x="412" y="378"/>
                    <a:pt x="412" y="378"/>
                    <a:pt x="412" y="378"/>
                  </a:cubicBezTo>
                  <a:cubicBezTo>
                    <a:pt x="411" y="378"/>
                    <a:pt x="411" y="378"/>
                    <a:pt x="411" y="378"/>
                  </a:cubicBezTo>
                  <a:cubicBezTo>
                    <a:pt x="409" y="375"/>
                    <a:pt x="409" y="375"/>
                    <a:pt x="409" y="375"/>
                  </a:cubicBezTo>
                  <a:cubicBezTo>
                    <a:pt x="409" y="371"/>
                    <a:pt x="409" y="371"/>
                    <a:pt x="409" y="371"/>
                  </a:cubicBezTo>
                  <a:cubicBezTo>
                    <a:pt x="411" y="371"/>
                    <a:pt x="411" y="371"/>
                    <a:pt x="411" y="371"/>
                  </a:cubicBezTo>
                  <a:cubicBezTo>
                    <a:pt x="413" y="369"/>
                    <a:pt x="413" y="369"/>
                    <a:pt x="413" y="369"/>
                  </a:cubicBezTo>
                  <a:cubicBezTo>
                    <a:pt x="411" y="368"/>
                    <a:pt x="411" y="368"/>
                    <a:pt x="411" y="368"/>
                  </a:cubicBezTo>
                  <a:cubicBezTo>
                    <a:pt x="411" y="366"/>
                    <a:pt x="411" y="366"/>
                    <a:pt x="411" y="366"/>
                  </a:cubicBezTo>
                  <a:cubicBezTo>
                    <a:pt x="410" y="366"/>
                    <a:pt x="410" y="366"/>
                    <a:pt x="410" y="366"/>
                  </a:cubicBezTo>
                  <a:cubicBezTo>
                    <a:pt x="410" y="364"/>
                    <a:pt x="410" y="364"/>
                    <a:pt x="410" y="364"/>
                  </a:cubicBezTo>
                  <a:cubicBezTo>
                    <a:pt x="407" y="363"/>
                    <a:pt x="407" y="363"/>
                    <a:pt x="407" y="363"/>
                  </a:cubicBezTo>
                  <a:cubicBezTo>
                    <a:pt x="406" y="361"/>
                    <a:pt x="406" y="361"/>
                    <a:pt x="406" y="361"/>
                  </a:cubicBezTo>
                  <a:cubicBezTo>
                    <a:pt x="404" y="358"/>
                    <a:pt x="404" y="358"/>
                    <a:pt x="404" y="358"/>
                  </a:cubicBezTo>
                  <a:cubicBezTo>
                    <a:pt x="401" y="358"/>
                    <a:pt x="401" y="358"/>
                    <a:pt x="401" y="358"/>
                  </a:cubicBezTo>
                  <a:cubicBezTo>
                    <a:pt x="396" y="356"/>
                    <a:pt x="396" y="356"/>
                    <a:pt x="396" y="356"/>
                  </a:cubicBezTo>
                  <a:cubicBezTo>
                    <a:pt x="394" y="354"/>
                    <a:pt x="394" y="354"/>
                    <a:pt x="394" y="354"/>
                  </a:cubicBezTo>
                  <a:cubicBezTo>
                    <a:pt x="392" y="354"/>
                    <a:pt x="392" y="354"/>
                    <a:pt x="392" y="354"/>
                  </a:cubicBezTo>
                  <a:cubicBezTo>
                    <a:pt x="388" y="352"/>
                    <a:pt x="388" y="352"/>
                    <a:pt x="388" y="352"/>
                  </a:cubicBezTo>
                  <a:cubicBezTo>
                    <a:pt x="387" y="353"/>
                    <a:pt x="387" y="353"/>
                    <a:pt x="387" y="353"/>
                  </a:cubicBezTo>
                  <a:cubicBezTo>
                    <a:pt x="384" y="352"/>
                    <a:pt x="384" y="352"/>
                    <a:pt x="384" y="352"/>
                  </a:cubicBezTo>
                  <a:cubicBezTo>
                    <a:pt x="382" y="355"/>
                    <a:pt x="382" y="355"/>
                    <a:pt x="382" y="355"/>
                  </a:cubicBezTo>
                  <a:cubicBezTo>
                    <a:pt x="381" y="357"/>
                    <a:pt x="381" y="357"/>
                    <a:pt x="381" y="357"/>
                  </a:cubicBezTo>
                  <a:cubicBezTo>
                    <a:pt x="379" y="359"/>
                    <a:pt x="379" y="359"/>
                    <a:pt x="379" y="359"/>
                  </a:cubicBezTo>
                  <a:cubicBezTo>
                    <a:pt x="376" y="357"/>
                    <a:pt x="376" y="357"/>
                    <a:pt x="376" y="357"/>
                  </a:cubicBezTo>
                  <a:cubicBezTo>
                    <a:pt x="373" y="359"/>
                    <a:pt x="373" y="359"/>
                    <a:pt x="373" y="359"/>
                  </a:cubicBezTo>
                  <a:cubicBezTo>
                    <a:pt x="370" y="358"/>
                    <a:pt x="370" y="358"/>
                    <a:pt x="370" y="358"/>
                  </a:cubicBezTo>
                  <a:cubicBezTo>
                    <a:pt x="369" y="357"/>
                    <a:pt x="369" y="357"/>
                    <a:pt x="369" y="357"/>
                  </a:cubicBezTo>
                  <a:cubicBezTo>
                    <a:pt x="369" y="354"/>
                    <a:pt x="369" y="354"/>
                    <a:pt x="369" y="354"/>
                  </a:cubicBezTo>
                  <a:cubicBezTo>
                    <a:pt x="369" y="352"/>
                    <a:pt x="369" y="352"/>
                    <a:pt x="369" y="352"/>
                  </a:cubicBezTo>
                  <a:cubicBezTo>
                    <a:pt x="365" y="348"/>
                    <a:pt x="365" y="348"/>
                    <a:pt x="365" y="348"/>
                  </a:cubicBezTo>
                  <a:cubicBezTo>
                    <a:pt x="364" y="346"/>
                    <a:pt x="364" y="346"/>
                    <a:pt x="364" y="346"/>
                  </a:cubicBezTo>
                  <a:cubicBezTo>
                    <a:pt x="364" y="341"/>
                    <a:pt x="364" y="341"/>
                    <a:pt x="364" y="341"/>
                  </a:cubicBezTo>
                  <a:cubicBezTo>
                    <a:pt x="362" y="337"/>
                    <a:pt x="362" y="337"/>
                    <a:pt x="362" y="337"/>
                  </a:cubicBezTo>
                  <a:cubicBezTo>
                    <a:pt x="362" y="335"/>
                    <a:pt x="362" y="335"/>
                    <a:pt x="362" y="335"/>
                  </a:cubicBezTo>
                  <a:cubicBezTo>
                    <a:pt x="363" y="328"/>
                    <a:pt x="363" y="328"/>
                    <a:pt x="363" y="328"/>
                  </a:cubicBezTo>
                  <a:cubicBezTo>
                    <a:pt x="361" y="324"/>
                    <a:pt x="361" y="324"/>
                    <a:pt x="361" y="324"/>
                  </a:cubicBezTo>
                  <a:cubicBezTo>
                    <a:pt x="359" y="321"/>
                    <a:pt x="359" y="321"/>
                    <a:pt x="359" y="321"/>
                  </a:cubicBezTo>
                  <a:cubicBezTo>
                    <a:pt x="356" y="321"/>
                    <a:pt x="356" y="321"/>
                    <a:pt x="356" y="321"/>
                  </a:cubicBezTo>
                  <a:cubicBezTo>
                    <a:pt x="355" y="319"/>
                    <a:pt x="355" y="319"/>
                    <a:pt x="355" y="319"/>
                  </a:cubicBezTo>
                  <a:cubicBezTo>
                    <a:pt x="350" y="314"/>
                    <a:pt x="350" y="314"/>
                    <a:pt x="350" y="314"/>
                  </a:cubicBezTo>
                  <a:cubicBezTo>
                    <a:pt x="346" y="312"/>
                    <a:pt x="346" y="312"/>
                    <a:pt x="346" y="312"/>
                  </a:cubicBezTo>
                  <a:cubicBezTo>
                    <a:pt x="346" y="310"/>
                    <a:pt x="346" y="310"/>
                    <a:pt x="346" y="310"/>
                  </a:cubicBezTo>
                  <a:cubicBezTo>
                    <a:pt x="348" y="306"/>
                    <a:pt x="348" y="306"/>
                    <a:pt x="348" y="306"/>
                  </a:cubicBezTo>
                  <a:cubicBezTo>
                    <a:pt x="347" y="303"/>
                    <a:pt x="347" y="303"/>
                    <a:pt x="347" y="303"/>
                  </a:cubicBezTo>
                  <a:cubicBezTo>
                    <a:pt x="346" y="301"/>
                    <a:pt x="346" y="301"/>
                    <a:pt x="346" y="301"/>
                  </a:cubicBezTo>
                  <a:cubicBezTo>
                    <a:pt x="345" y="300"/>
                    <a:pt x="345" y="300"/>
                    <a:pt x="345" y="300"/>
                  </a:cubicBezTo>
                  <a:cubicBezTo>
                    <a:pt x="348" y="298"/>
                    <a:pt x="348" y="298"/>
                    <a:pt x="348" y="298"/>
                  </a:cubicBezTo>
                  <a:cubicBezTo>
                    <a:pt x="351" y="294"/>
                    <a:pt x="351" y="294"/>
                    <a:pt x="351" y="294"/>
                  </a:cubicBezTo>
                  <a:cubicBezTo>
                    <a:pt x="352" y="289"/>
                    <a:pt x="352" y="289"/>
                    <a:pt x="352" y="289"/>
                  </a:cubicBezTo>
                  <a:cubicBezTo>
                    <a:pt x="351" y="284"/>
                    <a:pt x="351" y="284"/>
                    <a:pt x="351" y="284"/>
                  </a:cubicBezTo>
                  <a:cubicBezTo>
                    <a:pt x="346" y="275"/>
                    <a:pt x="346" y="275"/>
                    <a:pt x="346" y="275"/>
                  </a:cubicBezTo>
                  <a:cubicBezTo>
                    <a:pt x="348" y="275"/>
                    <a:pt x="348" y="275"/>
                    <a:pt x="348" y="275"/>
                  </a:cubicBezTo>
                  <a:cubicBezTo>
                    <a:pt x="351" y="277"/>
                    <a:pt x="351" y="277"/>
                    <a:pt x="351" y="277"/>
                  </a:cubicBezTo>
                  <a:cubicBezTo>
                    <a:pt x="351" y="279"/>
                    <a:pt x="351" y="279"/>
                    <a:pt x="351" y="279"/>
                  </a:cubicBezTo>
                  <a:cubicBezTo>
                    <a:pt x="353" y="280"/>
                    <a:pt x="353" y="280"/>
                    <a:pt x="353" y="280"/>
                  </a:cubicBezTo>
                  <a:cubicBezTo>
                    <a:pt x="354" y="281"/>
                    <a:pt x="354" y="281"/>
                    <a:pt x="354" y="281"/>
                  </a:cubicBezTo>
                  <a:cubicBezTo>
                    <a:pt x="354" y="284"/>
                    <a:pt x="354" y="284"/>
                    <a:pt x="354" y="284"/>
                  </a:cubicBezTo>
                  <a:cubicBezTo>
                    <a:pt x="356" y="286"/>
                    <a:pt x="356" y="286"/>
                    <a:pt x="356" y="286"/>
                  </a:cubicBezTo>
                  <a:cubicBezTo>
                    <a:pt x="356" y="291"/>
                    <a:pt x="356" y="291"/>
                    <a:pt x="356" y="291"/>
                  </a:cubicBezTo>
                  <a:cubicBezTo>
                    <a:pt x="357" y="294"/>
                    <a:pt x="357" y="294"/>
                    <a:pt x="357" y="294"/>
                  </a:cubicBezTo>
                  <a:cubicBezTo>
                    <a:pt x="357" y="296"/>
                    <a:pt x="357" y="296"/>
                    <a:pt x="357" y="296"/>
                  </a:cubicBezTo>
                  <a:cubicBezTo>
                    <a:pt x="358" y="298"/>
                    <a:pt x="358" y="298"/>
                    <a:pt x="358" y="298"/>
                  </a:cubicBezTo>
                  <a:cubicBezTo>
                    <a:pt x="361" y="301"/>
                    <a:pt x="361" y="301"/>
                    <a:pt x="361" y="301"/>
                  </a:cubicBezTo>
                  <a:cubicBezTo>
                    <a:pt x="361" y="303"/>
                    <a:pt x="361" y="303"/>
                    <a:pt x="361" y="303"/>
                  </a:cubicBezTo>
                  <a:cubicBezTo>
                    <a:pt x="363" y="304"/>
                    <a:pt x="363" y="304"/>
                    <a:pt x="363" y="304"/>
                  </a:cubicBezTo>
                  <a:cubicBezTo>
                    <a:pt x="363" y="306"/>
                    <a:pt x="363" y="306"/>
                    <a:pt x="363" y="306"/>
                  </a:cubicBezTo>
                  <a:cubicBezTo>
                    <a:pt x="361" y="307"/>
                    <a:pt x="361" y="307"/>
                    <a:pt x="361" y="307"/>
                  </a:cubicBezTo>
                  <a:cubicBezTo>
                    <a:pt x="362" y="309"/>
                    <a:pt x="362" y="309"/>
                    <a:pt x="362" y="309"/>
                  </a:cubicBezTo>
                  <a:cubicBezTo>
                    <a:pt x="364" y="308"/>
                    <a:pt x="364" y="308"/>
                    <a:pt x="364" y="308"/>
                  </a:cubicBezTo>
                  <a:cubicBezTo>
                    <a:pt x="367" y="310"/>
                    <a:pt x="367" y="310"/>
                    <a:pt x="367" y="310"/>
                  </a:cubicBezTo>
                  <a:cubicBezTo>
                    <a:pt x="371" y="310"/>
                    <a:pt x="371" y="310"/>
                    <a:pt x="371" y="310"/>
                  </a:cubicBezTo>
                  <a:cubicBezTo>
                    <a:pt x="373" y="309"/>
                    <a:pt x="373" y="309"/>
                    <a:pt x="373" y="309"/>
                  </a:cubicBezTo>
                  <a:cubicBezTo>
                    <a:pt x="375" y="311"/>
                    <a:pt x="375" y="311"/>
                    <a:pt x="375" y="311"/>
                  </a:cubicBezTo>
                  <a:cubicBezTo>
                    <a:pt x="375" y="312"/>
                    <a:pt x="375" y="312"/>
                    <a:pt x="375" y="312"/>
                  </a:cubicBezTo>
                  <a:cubicBezTo>
                    <a:pt x="377" y="310"/>
                    <a:pt x="377" y="310"/>
                    <a:pt x="377" y="310"/>
                  </a:cubicBezTo>
                  <a:cubicBezTo>
                    <a:pt x="380" y="310"/>
                    <a:pt x="380" y="310"/>
                    <a:pt x="380" y="310"/>
                  </a:cubicBezTo>
                  <a:cubicBezTo>
                    <a:pt x="382" y="309"/>
                    <a:pt x="382" y="309"/>
                    <a:pt x="382" y="309"/>
                  </a:cubicBezTo>
                  <a:cubicBezTo>
                    <a:pt x="383" y="309"/>
                    <a:pt x="383" y="309"/>
                    <a:pt x="383" y="309"/>
                  </a:cubicBezTo>
                  <a:cubicBezTo>
                    <a:pt x="386" y="312"/>
                    <a:pt x="386" y="312"/>
                    <a:pt x="386" y="312"/>
                  </a:cubicBezTo>
                  <a:cubicBezTo>
                    <a:pt x="388" y="313"/>
                    <a:pt x="388" y="313"/>
                    <a:pt x="388" y="313"/>
                  </a:cubicBezTo>
                  <a:cubicBezTo>
                    <a:pt x="391" y="314"/>
                    <a:pt x="391" y="314"/>
                    <a:pt x="391" y="314"/>
                  </a:cubicBezTo>
                  <a:cubicBezTo>
                    <a:pt x="395" y="313"/>
                    <a:pt x="395" y="313"/>
                    <a:pt x="395" y="313"/>
                  </a:cubicBezTo>
                  <a:cubicBezTo>
                    <a:pt x="397" y="311"/>
                    <a:pt x="397" y="311"/>
                    <a:pt x="397" y="311"/>
                  </a:cubicBezTo>
                  <a:cubicBezTo>
                    <a:pt x="395" y="313"/>
                    <a:pt x="395" y="313"/>
                    <a:pt x="395" y="313"/>
                  </a:cubicBezTo>
                  <a:cubicBezTo>
                    <a:pt x="391" y="312"/>
                    <a:pt x="391" y="312"/>
                    <a:pt x="391" y="312"/>
                  </a:cubicBezTo>
                  <a:cubicBezTo>
                    <a:pt x="390" y="310"/>
                    <a:pt x="390" y="310"/>
                    <a:pt x="390" y="310"/>
                  </a:cubicBezTo>
                  <a:cubicBezTo>
                    <a:pt x="389" y="310"/>
                    <a:pt x="389" y="310"/>
                    <a:pt x="389" y="310"/>
                  </a:cubicBezTo>
                  <a:cubicBezTo>
                    <a:pt x="388" y="307"/>
                    <a:pt x="388" y="307"/>
                    <a:pt x="388" y="307"/>
                  </a:cubicBezTo>
                  <a:cubicBezTo>
                    <a:pt x="384" y="307"/>
                    <a:pt x="384" y="307"/>
                    <a:pt x="384" y="307"/>
                  </a:cubicBezTo>
                  <a:cubicBezTo>
                    <a:pt x="384" y="305"/>
                    <a:pt x="384" y="305"/>
                    <a:pt x="384" y="305"/>
                  </a:cubicBezTo>
                  <a:cubicBezTo>
                    <a:pt x="383" y="305"/>
                    <a:pt x="383" y="305"/>
                    <a:pt x="383" y="305"/>
                  </a:cubicBezTo>
                  <a:cubicBezTo>
                    <a:pt x="382" y="306"/>
                    <a:pt x="382" y="306"/>
                    <a:pt x="382" y="306"/>
                  </a:cubicBezTo>
                  <a:cubicBezTo>
                    <a:pt x="376" y="306"/>
                    <a:pt x="376" y="306"/>
                    <a:pt x="376" y="306"/>
                  </a:cubicBezTo>
                  <a:cubicBezTo>
                    <a:pt x="374" y="304"/>
                    <a:pt x="374" y="304"/>
                    <a:pt x="374" y="304"/>
                  </a:cubicBezTo>
                  <a:cubicBezTo>
                    <a:pt x="371" y="304"/>
                    <a:pt x="371" y="304"/>
                    <a:pt x="371" y="304"/>
                  </a:cubicBezTo>
                  <a:cubicBezTo>
                    <a:pt x="367" y="301"/>
                    <a:pt x="367" y="301"/>
                    <a:pt x="367" y="301"/>
                  </a:cubicBezTo>
                  <a:cubicBezTo>
                    <a:pt x="367" y="298"/>
                    <a:pt x="367" y="298"/>
                    <a:pt x="367" y="298"/>
                  </a:cubicBezTo>
                  <a:cubicBezTo>
                    <a:pt x="365" y="298"/>
                    <a:pt x="365" y="298"/>
                    <a:pt x="365" y="298"/>
                  </a:cubicBezTo>
                  <a:cubicBezTo>
                    <a:pt x="362" y="294"/>
                    <a:pt x="362" y="294"/>
                    <a:pt x="362" y="294"/>
                  </a:cubicBezTo>
                  <a:cubicBezTo>
                    <a:pt x="364" y="293"/>
                    <a:pt x="364" y="293"/>
                    <a:pt x="364" y="293"/>
                  </a:cubicBezTo>
                  <a:cubicBezTo>
                    <a:pt x="365" y="292"/>
                    <a:pt x="365" y="292"/>
                    <a:pt x="365" y="292"/>
                  </a:cubicBezTo>
                  <a:cubicBezTo>
                    <a:pt x="368" y="290"/>
                    <a:pt x="368" y="290"/>
                    <a:pt x="368" y="290"/>
                  </a:cubicBezTo>
                  <a:cubicBezTo>
                    <a:pt x="369" y="290"/>
                    <a:pt x="369" y="290"/>
                    <a:pt x="369" y="290"/>
                  </a:cubicBezTo>
                  <a:cubicBezTo>
                    <a:pt x="372" y="293"/>
                    <a:pt x="372" y="293"/>
                    <a:pt x="372" y="293"/>
                  </a:cubicBezTo>
                  <a:cubicBezTo>
                    <a:pt x="377" y="295"/>
                    <a:pt x="377" y="295"/>
                    <a:pt x="377" y="295"/>
                  </a:cubicBezTo>
                  <a:cubicBezTo>
                    <a:pt x="380" y="294"/>
                    <a:pt x="380" y="294"/>
                    <a:pt x="380" y="294"/>
                  </a:cubicBezTo>
                  <a:cubicBezTo>
                    <a:pt x="382" y="290"/>
                    <a:pt x="382" y="290"/>
                    <a:pt x="382" y="290"/>
                  </a:cubicBezTo>
                  <a:cubicBezTo>
                    <a:pt x="380" y="287"/>
                    <a:pt x="380" y="287"/>
                    <a:pt x="380" y="287"/>
                  </a:cubicBezTo>
                  <a:cubicBezTo>
                    <a:pt x="376" y="286"/>
                    <a:pt x="376" y="286"/>
                    <a:pt x="376" y="286"/>
                  </a:cubicBezTo>
                  <a:cubicBezTo>
                    <a:pt x="373" y="288"/>
                    <a:pt x="373" y="288"/>
                    <a:pt x="373" y="288"/>
                  </a:cubicBezTo>
                  <a:cubicBezTo>
                    <a:pt x="371" y="286"/>
                    <a:pt x="371" y="286"/>
                    <a:pt x="371" y="286"/>
                  </a:cubicBezTo>
                  <a:cubicBezTo>
                    <a:pt x="372" y="285"/>
                    <a:pt x="372" y="285"/>
                    <a:pt x="372" y="285"/>
                  </a:cubicBezTo>
                  <a:cubicBezTo>
                    <a:pt x="373" y="286"/>
                    <a:pt x="373" y="286"/>
                    <a:pt x="373" y="286"/>
                  </a:cubicBezTo>
                  <a:cubicBezTo>
                    <a:pt x="374" y="285"/>
                    <a:pt x="374" y="285"/>
                    <a:pt x="374" y="285"/>
                  </a:cubicBezTo>
                  <a:cubicBezTo>
                    <a:pt x="374" y="283"/>
                    <a:pt x="374" y="283"/>
                    <a:pt x="374" y="283"/>
                  </a:cubicBezTo>
                  <a:cubicBezTo>
                    <a:pt x="377" y="279"/>
                    <a:pt x="377" y="279"/>
                    <a:pt x="377" y="279"/>
                  </a:cubicBezTo>
                  <a:cubicBezTo>
                    <a:pt x="379" y="277"/>
                    <a:pt x="379" y="277"/>
                    <a:pt x="379" y="277"/>
                  </a:cubicBezTo>
                  <a:cubicBezTo>
                    <a:pt x="381" y="278"/>
                    <a:pt x="381" y="278"/>
                    <a:pt x="381" y="278"/>
                  </a:cubicBezTo>
                  <a:cubicBezTo>
                    <a:pt x="388" y="278"/>
                    <a:pt x="388" y="278"/>
                    <a:pt x="388" y="278"/>
                  </a:cubicBezTo>
                  <a:cubicBezTo>
                    <a:pt x="391" y="281"/>
                    <a:pt x="391" y="281"/>
                    <a:pt x="391" y="281"/>
                  </a:cubicBezTo>
                  <a:cubicBezTo>
                    <a:pt x="393" y="282"/>
                    <a:pt x="393" y="282"/>
                    <a:pt x="393" y="282"/>
                  </a:cubicBezTo>
                  <a:cubicBezTo>
                    <a:pt x="399" y="283"/>
                    <a:pt x="399" y="283"/>
                    <a:pt x="399" y="283"/>
                  </a:cubicBezTo>
                  <a:cubicBezTo>
                    <a:pt x="400" y="285"/>
                    <a:pt x="400" y="285"/>
                    <a:pt x="400" y="285"/>
                  </a:cubicBezTo>
                  <a:cubicBezTo>
                    <a:pt x="402" y="286"/>
                    <a:pt x="402" y="286"/>
                    <a:pt x="402" y="286"/>
                  </a:cubicBezTo>
                  <a:cubicBezTo>
                    <a:pt x="407" y="291"/>
                    <a:pt x="407" y="291"/>
                    <a:pt x="407" y="291"/>
                  </a:cubicBezTo>
                  <a:cubicBezTo>
                    <a:pt x="410" y="291"/>
                    <a:pt x="410" y="291"/>
                    <a:pt x="410" y="291"/>
                  </a:cubicBezTo>
                  <a:cubicBezTo>
                    <a:pt x="415" y="290"/>
                    <a:pt x="415" y="290"/>
                    <a:pt x="415" y="290"/>
                  </a:cubicBezTo>
                  <a:cubicBezTo>
                    <a:pt x="419" y="288"/>
                    <a:pt x="419" y="288"/>
                    <a:pt x="419" y="288"/>
                  </a:cubicBezTo>
                  <a:cubicBezTo>
                    <a:pt x="421" y="289"/>
                    <a:pt x="421" y="289"/>
                    <a:pt x="421" y="289"/>
                  </a:cubicBezTo>
                  <a:cubicBezTo>
                    <a:pt x="422" y="289"/>
                    <a:pt x="422" y="289"/>
                    <a:pt x="422" y="289"/>
                  </a:cubicBezTo>
                  <a:cubicBezTo>
                    <a:pt x="424" y="289"/>
                    <a:pt x="424" y="289"/>
                    <a:pt x="424" y="289"/>
                  </a:cubicBezTo>
                  <a:cubicBezTo>
                    <a:pt x="424" y="293"/>
                    <a:pt x="424" y="293"/>
                    <a:pt x="424" y="293"/>
                  </a:cubicBezTo>
                  <a:cubicBezTo>
                    <a:pt x="424" y="295"/>
                    <a:pt x="424" y="295"/>
                    <a:pt x="424" y="295"/>
                  </a:cubicBezTo>
                  <a:cubicBezTo>
                    <a:pt x="424" y="296"/>
                    <a:pt x="424" y="296"/>
                    <a:pt x="424" y="296"/>
                  </a:cubicBezTo>
                  <a:cubicBezTo>
                    <a:pt x="421" y="298"/>
                    <a:pt x="421" y="298"/>
                    <a:pt x="421" y="298"/>
                  </a:cubicBezTo>
                  <a:cubicBezTo>
                    <a:pt x="421" y="301"/>
                    <a:pt x="421" y="301"/>
                    <a:pt x="421" y="301"/>
                  </a:cubicBezTo>
                  <a:cubicBezTo>
                    <a:pt x="422" y="303"/>
                    <a:pt x="422" y="303"/>
                    <a:pt x="422" y="303"/>
                  </a:cubicBezTo>
                  <a:cubicBezTo>
                    <a:pt x="422" y="307"/>
                    <a:pt x="422" y="307"/>
                    <a:pt x="422" y="307"/>
                  </a:cubicBezTo>
                  <a:cubicBezTo>
                    <a:pt x="426" y="309"/>
                    <a:pt x="426" y="309"/>
                    <a:pt x="426" y="309"/>
                  </a:cubicBezTo>
                  <a:cubicBezTo>
                    <a:pt x="426" y="312"/>
                    <a:pt x="426" y="312"/>
                    <a:pt x="426" y="312"/>
                  </a:cubicBezTo>
                  <a:cubicBezTo>
                    <a:pt x="424" y="313"/>
                    <a:pt x="424" y="313"/>
                    <a:pt x="424" y="313"/>
                  </a:cubicBezTo>
                  <a:cubicBezTo>
                    <a:pt x="425" y="320"/>
                    <a:pt x="425" y="320"/>
                    <a:pt x="425" y="320"/>
                  </a:cubicBezTo>
                  <a:cubicBezTo>
                    <a:pt x="427" y="320"/>
                    <a:pt x="427" y="320"/>
                    <a:pt x="427" y="320"/>
                  </a:cubicBezTo>
                  <a:cubicBezTo>
                    <a:pt x="427" y="318"/>
                    <a:pt x="427" y="318"/>
                    <a:pt x="427" y="318"/>
                  </a:cubicBezTo>
                  <a:cubicBezTo>
                    <a:pt x="427" y="316"/>
                    <a:pt x="427" y="316"/>
                    <a:pt x="427" y="316"/>
                  </a:cubicBezTo>
                  <a:cubicBezTo>
                    <a:pt x="428" y="315"/>
                    <a:pt x="428" y="315"/>
                    <a:pt x="428" y="315"/>
                  </a:cubicBezTo>
                  <a:cubicBezTo>
                    <a:pt x="428" y="312"/>
                    <a:pt x="428" y="312"/>
                    <a:pt x="428" y="312"/>
                  </a:cubicBezTo>
                  <a:cubicBezTo>
                    <a:pt x="429" y="312"/>
                    <a:pt x="429" y="312"/>
                    <a:pt x="429" y="312"/>
                  </a:cubicBezTo>
                  <a:cubicBezTo>
                    <a:pt x="430" y="308"/>
                    <a:pt x="430" y="308"/>
                    <a:pt x="430" y="308"/>
                  </a:cubicBezTo>
                  <a:cubicBezTo>
                    <a:pt x="432" y="309"/>
                    <a:pt x="432" y="309"/>
                    <a:pt x="432" y="309"/>
                  </a:cubicBezTo>
                  <a:cubicBezTo>
                    <a:pt x="433" y="313"/>
                    <a:pt x="433" y="313"/>
                    <a:pt x="433" y="313"/>
                  </a:cubicBezTo>
                  <a:cubicBezTo>
                    <a:pt x="434" y="318"/>
                    <a:pt x="434" y="318"/>
                    <a:pt x="434" y="318"/>
                  </a:cubicBezTo>
                  <a:cubicBezTo>
                    <a:pt x="434" y="319"/>
                    <a:pt x="434" y="319"/>
                    <a:pt x="434" y="319"/>
                  </a:cubicBezTo>
                  <a:cubicBezTo>
                    <a:pt x="433" y="320"/>
                    <a:pt x="433" y="320"/>
                    <a:pt x="433" y="320"/>
                  </a:cubicBezTo>
                  <a:cubicBezTo>
                    <a:pt x="433" y="323"/>
                    <a:pt x="433" y="323"/>
                    <a:pt x="433" y="323"/>
                  </a:cubicBezTo>
                  <a:cubicBezTo>
                    <a:pt x="432" y="324"/>
                    <a:pt x="432" y="324"/>
                    <a:pt x="432" y="324"/>
                  </a:cubicBezTo>
                  <a:cubicBezTo>
                    <a:pt x="436" y="326"/>
                    <a:pt x="436" y="326"/>
                    <a:pt x="436" y="326"/>
                  </a:cubicBezTo>
                  <a:cubicBezTo>
                    <a:pt x="439" y="326"/>
                    <a:pt x="439" y="326"/>
                    <a:pt x="439" y="326"/>
                  </a:cubicBezTo>
                  <a:cubicBezTo>
                    <a:pt x="442" y="327"/>
                    <a:pt x="442" y="327"/>
                    <a:pt x="442" y="327"/>
                  </a:cubicBezTo>
                  <a:cubicBezTo>
                    <a:pt x="444" y="329"/>
                    <a:pt x="444" y="329"/>
                    <a:pt x="444" y="329"/>
                  </a:cubicBezTo>
                  <a:cubicBezTo>
                    <a:pt x="444" y="332"/>
                    <a:pt x="444" y="332"/>
                    <a:pt x="444" y="332"/>
                  </a:cubicBezTo>
                  <a:cubicBezTo>
                    <a:pt x="446" y="333"/>
                    <a:pt x="446" y="333"/>
                    <a:pt x="446" y="333"/>
                  </a:cubicBezTo>
                  <a:cubicBezTo>
                    <a:pt x="450" y="333"/>
                    <a:pt x="450" y="333"/>
                    <a:pt x="450" y="333"/>
                  </a:cubicBezTo>
                  <a:cubicBezTo>
                    <a:pt x="454" y="338"/>
                    <a:pt x="454" y="338"/>
                    <a:pt x="454" y="338"/>
                  </a:cubicBezTo>
                  <a:cubicBezTo>
                    <a:pt x="454" y="336"/>
                    <a:pt x="454" y="336"/>
                    <a:pt x="454" y="336"/>
                  </a:cubicBezTo>
                  <a:cubicBezTo>
                    <a:pt x="454" y="333"/>
                    <a:pt x="454" y="333"/>
                    <a:pt x="454" y="333"/>
                  </a:cubicBezTo>
                  <a:cubicBezTo>
                    <a:pt x="457" y="330"/>
                    <a:pt x="457" y="330"/>
                    <a:pt x="457" y="330"/>
                  </a:cubicBezTo>
                  <a:cubicBezTo>
                    <a:pt x="460" y="330"/>
                    <a:pt x="460" y="330"/>
                    <a:pt x="460" y="330"/>
                  </a:cubicBezTo>
                  <a:cubicBezTo>
                    <a:pt x="464" y="333"/>
                    <a:pt x="464" y="333"/>
                    <a:pt x="464" y="333"/>
                  </a:cubicBezTo>
                  <a:cubicBezTo>
                    <a:pt x="467" y="333"/>
                    <a:pt x="467" y="333"/>
                    <a:pt x="467" y="333"/>
                  </a:cubicBezTo>
                  <a:cubicBezTo>
                    <a:pt x="469" y="335"/>
                    <a:pt x="469" y="335"/>
                    <a:pt x="469" y="335"/>
                  </a:cubicBezTo>
                  <a:cubicBezTo>
                    <a:pt x="470" y="339"/>
                    <a:pt x="470" y="339"/>
                    <a:pt x="470" y="339"/>
                  </a:cubicBezTo>
                  <a:cubicBezTo>
                    <a:pt x="469" y="335"/>
                    <a:pt x="469" y="335"/>
                    <a:pt x="469" y="335"/>
                  </a:cubicBezTo>
                  <a:cubicBezTo>
                    <a:pt x="468" y="332"/>
                    <a:pt x="468" y="332"/>
                    <a:pt x="468" y="332"/>
                  </a:cubicBezTo>
                  <a:cubicBezTo>
                    <a:pt x="466" y="332"/>
                    <a:pt x="466" y="332"/>
                    <a:pt x="466" y="332"/>
                  </a:cubicBezTo>
                  <a:cubicBezTo>
                    <a:pt x="463" y="331"/>
                    <a:pt x="463" y="331"/>
                    <a:pt x="463" y="331"/>
                  </a:cubicBezTo>
                  <a:cubicBezTo>
                    <a:pt x="459" y="329"/>
                    <a:pt x="459" y="329"/>
                    <a:pt x="459" y="329"/>
                  </a:cubicBezTo>
                  <a:cubicBezTo>
                    <a:pt x="456" y="329"/>
                    <a:pt x="456" y="329"/>
                    <a:pt x="456" y="329"/>
                  </a:cubicBezTo>
                  <a:cubicBezTo>
                    <a:pt x="453" y="332"/>
                    <a:pt x="453" y="332"/>
                    <a:pt x="453" y="332"/>
                  </a:cubicBezTo>
                  <a:cubicBezTo>
                    <a:pt x="451" y="332"/>
                    <a:pt x="451" y="332"/>
                    <a:pt x="451" y="332"/>
                  </a:cubicBezTo>
                  <a:cubicBezTo>
                    <a:pt x="451" y="332"/>
                    <a:pt x="451" y="332"/>
                    <a:pt x="451" y="332"/>
                  </a:cubicBezTo>
                  <a:cubicBezTo>
                    <a:pt x="447" y="330"/>
                    <a:pt x="447" y="330"/>
                    <a:pt x="447" y="330"/>
                  </a:cubicBezTo>
                  <a:cubicBezTo>
                    <a:pt x="443" y="326"/>
                    <a:pt x="443" y="326"/>
                    <a:pt x="443" y="326"/>
                  </a:cubicBezTo>
                  <a:cubicBezTo>
                    <a:pt x="441" y="325"/>
                    <a:pt x="441" y="325"/>
                    <a:pt x="441" y="325"/>
                  </a:cubicBezTo>
                  <a:cubicBezTo>
                    <a:pt x="438" y="324"/>
                    <a:pt x="438" y="324"/>
                    <a:pt x="438" y="324"/>
                  </a:cubicBezTo>
                  <a:cubicBezTo>
                    <a:pt x="436" y="321"/>
                    <a:pt x="436" y="321"/>
                    <a:pt x="436" y="321"/>
                  </a:cubicBezTo>
                  <a:cubicBezTo>
                    <a:pt x="437" y="322"/>
                    <a:pt x="437" y="322"/>
                    <a:pt x="437" y="322"/>
                  </a:cubicBezTo>
                  <a:cubicBezTo>
                    <a:pt x="439" y="322"/>
                    <a:pt x="439" y="322"/>
                    <a:pt x="439" y="322"/>
                  </a:cubicBezTo>
                  <a:cubicBezTo>
                    <a:pt x="441" y="317"/>
                    <a:pt x="441" y="317"/>
                    <a:pt x="441" y="317"/>
                  </a:cubicBezTo>
                  <a:cubicBezTo>
                    <a:pt x="440" y="315"/>
                    <a:pt x="440" y="315"/>
                    <a:pt x="440" y="315"/>
                  </a:cubicBezTo>
                  <a:cubicBezTo>
                    <a:pt x="437" y="313"/>
                    <a:pt x="437" y="313"/>
                    <a:pt x="437" y="313"/>
                  </a:cubicBezTo>
                  <a:cubicBezTo>
                    <a:pt x="436" y="308"/>
                    <a:pt x="436" y="308"/>
                    <a:pt x="436" y="308"/>
                  </a:cubicBezTo>
                  <a:cubicBezTo>
                    <a:pt x="433" y="303"/>
                    <a:pt x="433" y="303"/>
                    <a:pt x="433" y="303"/>
                  </a:cubicBezTo>
                  <a:cubicBezTo>
                    <a:pt x="431" y="302"/>
                    <a:pt x="431" y="302"/>
                    <a:pt x="431" y="302"/>
                  </a:cubicBezTo>
                  <a:cubicBezTo>
                    <a:pt x="429" y="299"/>
                    <a:pt x="429" y="299"/>
                    <a:pt x="429" y="299"/>
                  </a:cubicBezTo>
                  <a:cubicBezTo>
                    <a:pt x="429" y="297"/>
                    <a:pt x="429" y="297"/>
                    <a:pt x="429" y="297"/>
                  </a:cubicBezTo>
                  <a:cubicBezTo>
                    <a:pt x="429" y="295"/>
                    <a:pt x="429" y="295"/>
                    <a:pt x="429" y="295"/>
                  </a:cubicBezTo>
                  <a:cubicBezTo>
                    <a:pt x="428" y="289"/>
                    <a:pt x="428" y="289"/>
                    <a:pt x="428" y="289"/>
                  </a:cubicBezTo>
                  <a:cubicBezTo>
                    <a:pt x="426" y="287"/>
                    <a:pt x="426" y="287"/>
                    <a:pt x="426" y="287"/>
                  </a:cubicBezTo>
                  <a:cubicBezTo>
                    <a:pt x="424" y="287"/>
                    <a:pt x="424" y="287"/>
                    <a:pt x="424" y="287"/>
                  </a:cubicBezTo>
                  <a:cubicBezTo>
                    <a:pt x="421" y="284"/>
                    <a:pt x="421" y="284"/>
                    <a:pt x="421" y="284"/>
                  </a:cubicBezTo>
                  <a:cubicBezTo>
                    <a:pt x="415" y="284"/>
                    <a:pt x="415" y="284"/>
                    <a:pt x="415" y="284"/>
                  </a:cubicBezTo>
                  <a:cubicBezTo>
                    <a:pt x="414" y="281"/>
                    <a:pt x="414" y="281"/>
                    <a:pt x="414" y="281"/>
                  </a:cubicBezTo>
                  <a:cubicBezTo>
                    <a:pt x="411" y="280"/>
                    <a:pt x="411" y="280"/>
                    <a:pt x="411" y="280"/>
                  </a:cubicBezTo>
                  <a:cubicBezTo>
                    <a:pt x="411" y="277"/>
                    <a:pt x="411" y="277"/>
                    <a:pt x="411" y="277"/>
                  </a:cubicBezTo>
                  <a:cubicBezTo>
                    <a:pt x="410" y="275"/>
                    <a:pt x="410" y="275"/>
                    <a:pt x="410" y="275"/>
                  </a:cubicBezTo>
                  <a:cubicBezTo>
                    <a:pt x="410" y="274"/>
                    <a:pt x="410" y="274"/>
                    <a:pt x="410" y="274"/>
                  </a:cubicBezTo>
                  <a:cubicBezTo>
                    <a:pt x="407" y="275"/>
                    <a:pt x="407" y="275"/>
                    <a:pt x="407" y="275"/>
                  </a:cubicBezTo>
                  <a:cubicBezTo>
                    <a:pt x="400" y="275"/>
                    <a:pt x="400" y="275"/>
                    <a:pt x="400" y="275"/>
                  </a:cubicBezTo>
                  <a:cubicBezTo>
                    <a:pt x="398" y="275"/>
                    <a:pt x="398" y="275"/>
                    <a:pt x="398" y="275"/>
                  </a:cubicBezTo>
                  <a:cubicBezTo>
                    <a:pt x="395" y="273"/>
                    <a:pt x="395" y="273"/>
                    <a:pt x="395" y="273"/>
                  </a:cubicBezTo>
                  <a:cubicBezTo>
                    <a:pt x="394" y="270"/>
                    <a:pt x="394" y="270"/>
                    <a:pt x="394" y="270"/>
                  </a:cubicBezTo>
                  <a:cubicBezTo>
                    <a:pt x="394" y="270"/>
                    <a:pt x="394" y="270"/>
                    <a:pt x="394" y="270"/>
                  </a:cubicBezTo>
                  <a:cubicBezTo>
                    <a:pt x="393" y="269"/>
                    <a:pt x="393" y="269"/>
                    <a:pt x="393" y="269"/>
                  </a:cubicBezTo>
                  <a:cubicBezTo>
                    <a:pt x="393" y="265"/>
                    <a:pt x="393" y="265"/>
                    <a:pt x="393" y="265"/>
                  </a:cubicBezTo>
                  <a:cubicBezTo>
                    <a:pt x="390" y="260"/>
                    <a:pt x="390" y="260"/>
                    <a:pt x="390" y="260"/>
                  </a:cubicBezTo>
                  <a:cubicBezTo>
                    <a:pt x="387" y="258"/>
                    <a:pt x="387" y="258"/>
                    <a:pt x="387" y="258"/>
                  </a:cubicBezTo>
                  <a:cubicBezTo>
                    <a:pt x="387" y="257"/>
                    <a:pt x="387" y="257"/>
                    <a:pt x="387" y="257"/>
                  </a:cubicBezTo>
                  <a:cubicBezTo>
                    <a:pt x="387" y="255"/>
                    <a:pt x="387" y="255"/>
                    <a:pt x="387" y="255"/>
                  </a:cubicBezTo>
                  <a:cubicBezTo>
                    <a:pt x="385" y="255"/>
                    <a:pt x="385" y="255"/>
                    <a:pt x="385" y="255"/>
                  </a:cubicBezTo>
                  <a:cubicBezTo>
                    <a:pt x="384" y="254"/>
                    <a:pt x="384" y="254"/>
                    <a:pt x="384" y="254"/>
                  </a:cubicBezTo>
                  <a:cubicBezTo>
                    <a:pt x="385" y="252"/>
                    <a:pt x="385" y="252"/>
                    <a:pt x="385" y="252"/>
                  </a:cubicBezTo>
                  <a:cubicBezTo>
                    <a:pt x="385" y="250"/>
                    <a:pt x="385" y="250"/>
                    <a:pt x="385" y="250"/>
                  </a:cubicBezTo>
                  <a:cubicBezTo>
                    <a:pt x="382" y="248"/>
                    <a:pt x="382" y="248"/>
                    <a:pt x="382" y="248"/>
                  </a:cubicBezTo>
                  <a:cubicBezTo>
                    <a:pt x="384" y="246"/>
                    <a:pt x="384" y="246"/>
                    <a:pt x="384" y="246"/>
                  </a:cubicBezTo>
                  <a:cubicBezTo>
                    <a:pt x="387" y="246"/>
                    <a:pt x="387" y="246"/>
                    <a:pt x="387" y="246"/>
                  </a:cubicBezTo>
                  <a:cubicBezTo>
                    <a:pt x="389" y="244"/>
                    <a:pt x="389" y="244"/>
                    <a:pt x="389" y="244"/>
                  </a:cubicBezTo>
                  <a:cubicBezTo>
                    <a:pt x="392" y="244"/>
                    <a:pt x="392" y="244"/>
                    <a:pt x="392" y="244"/>
                  </a:cubicBezTo>
                  <a:cubicBezTo>
                    <a:pt x="397" y="243"/>
                    <a:pt x="397" y="243"/>
                    <a:pt x="397" y="243"/>
                  </a:cubicBezTo>
                  <a:cubicBezTo>
                    <a:pt x="405" y="240"/>
                    <a:pt x="405" y="240"/>
                    <a:pt x="405" y="240"/>
                  </a:cubicBezTo>
                  <a:cubicBezTo>
                    <a:pt x="408" y="237"/>
                    <a:pt x="408" y="237"/>
                    <a:pt x="408" y="237"/>
                  </a:cubicBezTo>
                  <a:cubicBezTo>
                    <a:pt x="411" y="237"/>
                    <a:pt x="411" y="237"/>
                    <a:pt x="411" y="237"/>
                  </a:cubicBezTo>
                  <a:cubicBezTo>
                    <a:pt x="413" y="237"/>
                    <a:pt x="413" y="237"/>
                    <a:pt x="413" y="237"/>
                  </a:cubicBezTo>
                  <a:cubicBezTo>
                    <a:pt x="415" y="236"/>
                    <a:pt x="415" y="236"/>
                    <a:pt x="415" y="236"/>
                  </a:cubicBezTo>
                  <a:cubicBezTo>
                    <a:pt x="416" y="234"/>
                    <a:pt x="416" y="234"/>
                    <a:pt x="416" y="234"/>
                  </a:cubicBezTo>
                  <a:cubicBezTo>
                    <a:pt x="420" y="232"/>
                    <a:pt x="420" y="232"/>
                    <a:pt x="420" y="232"/>
                  </a:cubicBezTo>
                  <a:cubicBezTo>
                    <a:pt x="427" y="229"/>
                    <a:pt x="427" y="229"/>
                    <a:pt x="427" y="229"/>
                  </a:cubicBezTo>
                  <a:cubicBezTo>
                    <a:pt x="428" y="230"/>
                    <a:pt x="428" y="230"/>
                    <a:pt x="428" y="230"/>
                  </a:cubicBezTo>
                  <a:cubicBezTo>
                    <a:pt x="427" y="232"/>
                    <a:pt x="427" y="232"/>
                    <a:pt x="427" y="232"/>
                  </a:cubicBezTo>
                  <a:cubicBezTo>
                    <a:pt x="427" y="234"/>
                    <a:pt x="427" y="234"/>
                    <a:pt x="427" y="234"/>
                  </a:cubicBezTo>
                  <a:cubicBezTo>
                    <a:pt x="426" y="235"/>
                    <a:pt x="426" y="235"/>
                    <a:pt x="426" y="235"/>
                  </a:cubicBezTo>
                  <a:cubicBezTo>
                    <a:pt x="424" y="239"/>
                    <a:pt x="424" y="239"/>
                    <a:pt x="424" y="239"/>
                  </a:cubicBezTo>
                  <a:cubicBezTo>
                    <a:pt x="424" y="242"/>
                    <a:pt x="424" y="242"/>
                    <a:pt x="424" y="242"/>
                  </a:cubicBezTo>
                  <a:cubicBezTo>
                    <a:pt x="428" y="245"/>
                    <a:pt x="428" y="245"/>
                    <a:pt x="428" y="245"/>
                  </a:cubicBezTo>
                  <a:cubicBezTo>
                    <a:pt x="432" y="245"/>
                    <a:pt x="432" y="245"/>
                    <a:pt x="432" y="245"/>
                  </a:cubicBezTo>
                  <a:cubicBezTo>
                    <a:pt x="430" y="244"/>
                    <a:pt x="430" y="244"/>
                    <a:pt x="430" y="244"/>
                  </a:cubicBezTo>
                  <a:cubicBezTo>
                    <a:pt x="426" y="240"/>
                    <a:pt x="426" y="240"/>
                    <a:pt x="426" y="240"/>
                  </a:cubicBezTo>
                  <a:cubicBezTo>
                    <a:pt x="426" y="239"/>
                    <a:pt x="426" y="239"/>
                    <a:pt x="426" y="239"/>
                  </a:cubicBezTo>
                  <a:cubicBezTo>
                    <a:pt x="428" y="237"/>
                    <a:pt x="428" y="237"/>
                    <a:pt x="428" y="237"/>
                  </a:cubicBezTo>
                  <a:cubicBezTo>
                    <a:pt x="432" y="234"/>
                    <a:pt x="432" y="234"/>
                    <a:pt x="432" y="234"/>
                  </a:cubicBezTo>
                  <a:cubicBezTo>
                    <a:pt x="433" y="230"/>
                    <a:pt x="433" y="230"/>
                    <a:pt x="433" y="230"/>
                  </a:cubicBezTo>
                  <a:cubicBezTo>
                    <a:pt x="432" y="227"/>
                    <a:pt x="432" y="227"/>
                    <a:pt x="432" y="227"/>
                  </a:cubicBezTo>
                  <a:cubicBezTo>
                    <a:pt x="429" y="227"/>
                    <a:pt x="429" y="227"/>
                    <a:pt x="429" y="227"/>
                  </a:cubicBezTo>
                  <a:cubicBezTo>
                    <a:pt x="426" y="225"/>
                    <a:pt x="426" y="225"/>
                    <a:pt x="426" y="225"/>
                  </a:cubicBezTo>
                  <a:cubicBezTo>
                    <a:pt x="427" y="224"/>
                    <a:pt x="427" y="224"/>
                    <a:pt x="427" y="224"/>
                  </a:cubicBezTo>
                  <a:cubicBezTo>
                    <a:pt x="424" y="223"/>
                    <a:pt x="424" y="223"/>
                    <a:pt x="424" y="223"/>
                  </a:cubicBezTo>
                  <a:cubicBezTo>
                    <a:pt x="423" y="225"/>
                    <a:pt x="423" y="225"/>
                    <a:pt x="423" y="225"/>
                  </a:cubicBezTo>
                  <a:cubicBezTo>
                    <a:pt x="421" y="224"/>
                    <a:pt x="421" y="224"/>
                    <a:pt x="421" y="224"/>
                  </a:cubicBezTo>
                  <a:cubicBezTo>
                    <a:pt x="420" y="221"/>
                    <a:pt x="420" y="221"/>
                    <a:pt x="420" y="221"/>
                  </a:cubicBezTo>
                  <a:cubicBezTo>
                    <a:pt x="417" y="221"/>
                    <a:pt x="417" y="221"/>
                    <a:pt x="417" y="221"/>
                  </a:cubicBezTo>
                  <a:cubicBezTo>
                    <a:pt x="415" y="222"/>
                    <a:pt x="415" y="222"/>
                    <a:pt x="415" y="222"/>
                  </a:cubicBezTo>
                  <a:cubicBezTo>
                    <a:pt x="413" y="219"/>
                    <a:pt x="413" y="219"/>
                    <a:pt x="413" y="219"/>
                  </a:cubicBezTo>
                  <a:cubicBezTo>
                    <a:pt x="414" y="218"/>
                    <a:pt x="414" y="218"/>
                    <a:pt x="414" y="218"/>
                  </a:cubicBezTo>
                  <a:cubicBezTo>
                    <a:pt x="414" y="217"/>
                    <a:pt x="414" y="217"/>
                    <a:pt x="414" y="217"/>
                  </a:cubicBezTo>
                  <a:cubicBezTo>
                    <a:pt x="415" y="216"/>
                    <a:pt x="415" y="216"/>
                    <a:pt x="415" y="216"/>
                  </a:cubicBezTo>
                  <a:cubicBezTo>
                    <a:pt x="417" y="218"/>
                    <a:pt x="417" y="218"/>
                    <a:pt x="417" y="218"/>
                  </a:cubicBezTo>
                  <a:cubicBezTo>
                    <a:pt x="420" y="218"/>
                    <a:pt x="420" y="218"/>
                    <a:pt x="420" y="218"/>
                  </a:cubicBezTo>
                  <a:cubicBezTo>
                    <a:pt x="422" y="217"/>
                    <a:pt x="422" y="217"/>
                    <a:pt x="422" y="217"/>
                  </a:cubicBezTo>
                  <a:cubicBezTo>
                    <a:pt x="421" y="215"/>
                    <a:pt x="421" y="215"/>
                    <a:pt x="421" y="215"/>
                  </a:cubicBezTo>
                  <a:cubicBezTo>
                    <a:pt x="420" y="216"/>
                    <a:pt x="420" y="216"/>
                    <a:pt x="420" y="216"/>
                  </a:cubicBezTo>
                  <a:cubicBezTo>
                    <a:pt x="418" y="216"/>
                    <a:pt x="418" y="216"/>
                    <a:pt x="418" y="216"/>
                  </a:cubicBezTo>
                  <a:cubicBezTo>
                    <a:pt x="416" y="215"/>
                    <a:pt x="416" y="215"/>
                    <a:pt x="416" y="215"/>
                  </a:cubicBezTo>
                  <a:cubicBezTo>
                    <a:pt x="416" y="213"/>
                    <a:pt x="416" y="213"/>
                    <a:pt x="416" y="213"/>
                  </a:cubicBezTo>
                  <a:cubicBezTo>
                    <a:pt x="413" y="213"/>
                    <a:pt x="413" y="213"/>
                    <a:pt x="413" y="213"/>
                  </a:cubicBezTo>
                  <a:cubicBezTo>
                    <a:pt x="410" y="212"/>
                    <a:pt x="410" y="212"/>
                    <a:pt x="410" y="212"/>
                  </a:cubicBezTo>
                  <a:cubicBezTo>
                    <a:pt x="408" y="212"/>
                    <a:pt x="408" y="212"/>
                    <a:pt x="408" y="212"/>
                  </a:cubicBezTo>
                  <a:cubicBezTo>
                    <a:pt x="407" y="210"/>
                    <a:pt x="407" y="210"/>
                    <a:pt x="407" y="210"/>
                  </a:cubicBezTo>
                  <a:cubicBezTo>
                    <a:pt x="408" y="209"/>
                    <a:pt x="408" y="209"/>
                    <a:pt x="408" y="209"/>
                  </a:cubicBezTo>
                  <a:cubicBezTo>
                    <a:pt x="408" y="207"/>
                    <a:pt x="408" y="207"/>
                    <a:pt x="408" y="207"/>
                  </a:cubicBezTo>
                  <a:cubicBezTo>
                    <a:pt x="406" y="206"/>
                    <a:pt x="406" y="206"/>
                    <a:pt x="406" y="206"/>
                  </a:cubicBezTo>
                  <a:cubicBezTo>
                    <a:pt x="407" y="205"/>
                    <a:pt x="407" y="205"/>
                    <a:pt x="407" y="205"/>
                  </a:cubicBezTo>
                  <a:cubicBezTo>
                    <a:pt x="408" y="205"/>
                    <a:pt x="408" y="205"/>
                    <a:pt x="408" y="205"/>
                  </a:cubicBezTo>
                  <a:cubicBezTo>
                    <a:pt x="410" y="208"/>
                    <a:pt x="410" y="208"/>
                    <a:pt x="410" y="208"/>
                  </a:cubicBezTo>
                  <a:cubicBezTo>
                    <a:pt x="412" y="208"/>
                    <a:pt x="412" y="208"/>
                    <a:pt x="412" y="208"/>
                  </a:cubicBezTo>
                  <a:cubicBezTo>
                    <a:pt x="415" y="211"/>
                    <a:pt x="415" y="211"/>
                    <a:pt x="415" y="211"/>
                  </a:cubicBezTo>
                  <a:cubicBezTo>
                    <a:pt x="415" y="209"/>
                    <a:pt x="415" y="209"/>
                    <a:pt x="415" y="209"/>
                  </a:cubicBezTo>
                  <a:cubicBezTo>
                    <a:pt x="415" y="208"/>
                    <a:pt x="415" y="208"/>
                    <a:pt x="415" y="208"/>
                  </a:cubicBezTo>
                  <a:cubicBezTo>
                    <a:pt x="416" y="206"/>
                    <a:pt x="416" y="206"/>
                    <a:pt x="416" y="206"/>
                  </a:cubicBezTo>
                  <a:cubicBezTo>
                    <a:pt x="417" y="202"/>
                    <a:pt x="417" y="202"/>
                    <a:pt x="417" y="202"/>
                  </a:cubicBezTo>
                  <a:cubicBezTo>
                    <a:pt x="415" y="201"/>
                    <a:pt x="415" y="201"/>
                    <a:pt x="415" y="201"/>
                  </a:cubicBezTo>
                  <a:cubicBezTo>
                    <a:pt x="416" y="200"/>
                    <a:pt x="416" y="200"/>
                    <a:pt x="416" y="200"/>
                  </a:cubicBezTo>
                  <a:cubicBezTo>
                    <a:pt x="418" y="201"/>
                    <a:pt x="418" y="201"/>
                    <a:pt x="418" y="201"/>
                  </a:cubicBezTo>
                  <a:cubicBezTo>
                    <a:pt x="419" y="199"/>
                    <a:pt x="419" y="199"/>
                    <a:pt x="419" y="199"/>
                  </a:cubicBezTo>
                  <a:cubicBezTo>
                    <a:pt x="414" y="198"/>
                    <a:pt x="414" y="198"/>
                    <a:pt x="414" y="198"/>
                  </a:cubicBezTo>
                  <a:cubicBezTo>
                    <a:pt x="413" y="199"/>
                    <a:pt x="413" y="199"/>
                    <a:pt x="413" y="199"/>
                  </a:cubicBezTo>
                  <a:cubicBezTo>
                    <a:pt x="411" y="199"/>
                    <a:pt x="411" y="199"/>
                    <a:pt x="411" y="199"/>
                  </a:cubicBezTo>
                  <a:cubicBezTo>
                    <a:pt x="412" y="197"/>
                    <a:pt x="412" y="197"/>
                    <a:pt x="412" y="197"/>
                  </a:cubicBezTo>
                  <a:cubicBezTo>
                    <a:pt x="414" y="196"/>
                    <a:pt x="414" y="196"/>
                    <a:pt x="414" y="196"/>
                  </a:cubicBezTo>
                  <a:cubicBezTo>
                    <a:pt x="417" y="195"/>
                    <a:pt x="417" y="195"/>
                    <a:pt x="417" y="195"/>
                  </a:cubicBezTo>
                  <a:cubicBezTo>
                    <a:pt x="420" y="195"/>
                    <a:pt x="420" y="195"/>
                    <a:pt x="420" y="195"/>
                  </a:cubicBezTo>
                  <a:cubicBezTo>
                    <a:pt x="419" y="193"/>
                    <a:pt x="419" y="193"/>
                    <a:pt x="419" y="193"/>
                  </a:cubicBezTo>
                  <a:cubicBezTo>
                    <a:pt x="421" y="190"/>
                    <a:pt x="421" y="190"/>
                    <a:pt x="421" y="190"/>
                  </a:cubicBezTo>
                  <a:cubicBezTo>
                    <a:pt x="421" y="188"/>
                    <a:pt x="421" y="188"/>
                    <a:pt x="421" y="188"/>
                  </a:cubicBezTo>
                  <a:cubicBezTo>
                    <a:pt x="422" y="188"/>
                    <a:pt x="422" y="188"/>
                    <a:pt x="422" y="188"/>
                  </a:cubicBezTo>
                  <a:cubicBezTo>
                    <a:pt x="422" y="187"/>
                    <a:pt x="422" y="187"/>
                    <a:pt x="422" y="187"/>
                  </a:cubicBezTo>
                  <a:cubicBezTo>
                    <a:pt x="424" y="184"/>
                    <a:pt x="424" y="184"/>
                    <a:pt x="424" y="184"/>
                  </a:cubicBezTo>
                  <a:cubicBezTo>
                    <a:pt x="424" y="184"/>
                    <a:pt x="424" y="184"/>
                    <a:pt x="424" y="184"/>
                  </a:cubicBezTo>
                  <a:cubicBezTo>
                    <a:pt x="425" y="185"/>
                    <a:pt x="425" y="185"/>
                    <a:pt x="425" y="185"/>
                  </a:cubicBezTo>
                  <a:cubicBezTo>
                    <a:pt x="426" y="185"/>
                    <a:pt x="426" y="185"/>
                    <a:pt x="426" y="185"/>
                  </a:cubicBezTo>
                  <a:cubicBezTo>
                    <a:pt x="427" y="183"/>
                    <a:pt x="427" y="183"/>
                    <a:pt x="427" y="183"/>
                  </a:cubicBezTo>
                  <a:cubicBezTo>
                    <a:pt x="428" y="183"/>
                    <a:pt x="428" y="183"/>
                    <a:pt x="428" y="183"/>
                  </a:cubicBezTo>
                  <a:cubicBezTo>
                    <a:pt x="427" y="181"/>
                    <a:pt x="427" y="181"/>
                    <a:pt x="427" y="181"/>
                  </a:cubicBezTo>
                  <a:cubicBezTo>
                    <a:pt x="428" y="180"/>
                    <a:pt x="428" y="180"/>
                    <a:pt x="428" y="180"/>
                  </a:cubicBezTo>
                  <a:cubicBezTo>
                    <a:pt x="430" y="179"/>
                    <a:pt x="430" y="179"/>
                    <a:pt x="430" y="179"/>
                  </a:cubicBezTo>
                  <a:cubicBezTo>
                    <a:pt x="431" y="178"/>
                    <a:pt x="431" y="178"/>
                    <a:pt x="431" y="178"/>
                  </a:cubicBezTo>
                  <a:cubicBezTo>
                    <a:pt x="432" y="176"/>
                    <a:pt x="432" y="176"/>
                    <a:pt x="432" y="176"/>
                  </a:cubicBezTo>
                  <a:cubicBezTo>
                    <a:pt x="433" y="176"/>
                    <a:pt x="433" y="176"/>
                    <a:pt x="433" y="176"/>
                  </a:cubicBezTo>
                  <a:cubicBezTo>
                    <a:pt x="435" y="177"/>
                    <a:pt x="435" y="177"/>
                    <a:pt x="435" y="177"/>
                  </a:cubicBezTo>
                  <a:cubicBezTo>
                    <a:pt x="438" y="176"/>
                    <a:pt x="438" y="176"/>
                    <a:pt x="438" y="176"/>
                  </a:cubicBezTo>
                  <a:cubicBezTo>
                    <a:pt x="438" y="175"/>
                    <a:pt x="438" y="175"/>
                    <a:pt x="438" y="175"/>
                  </a:cubicBezTo>
                  <a:cubicBezTo>
                    <a:pt x="438" y="173"/>
                    <a:pt x="438" y="173"/>
                    <a:pt x="438" y="173"/>
                  </a:cubicBezTo>
                  <a:cubicBezTo>
                    <a:pt x="442" y="173"/>
                    <a:pt x="442" y="173"/>
                    <a:pt x="442" y="173"/>
                  </a:cubicBezTo>
                  <a:cubicBezTo>
                    <a:pt x="445" y="171"/>
                    <a:pt x="445" y="171"/>
                    <a:pt x="445" y="171"/>
                  </a:cubicBezTo>
                  <a:cubicBezTo>
                    <a:pt x="446" y="169"/>
                    <a:pt x="446" y="169"/>
                    <a:pt x="446" y="169"/>
                  </a:cubicBezTo>
                  <a:cubicBezTo>
                    <a:pt x="452" y="167"/>
                    <a:pt x="452" y="167"/>
                    <a:pt x="452" y="167"/>
                  </a:cubicBezTo>
                  <a:cubicBezTo>
                    <a:pt x="452" y="165"/>
                    <a:pt x="452" y="165"/>
                    <a:pt x="452" y="165"/>
                  </a:cubicBezTo>
                  <a:cubicBezTo>
                    <a:pt x="451" y="164"/>
                    <a:pt x="451" y="164"/>
                    <a:pt x="451" y="164"/>
                  </a:cubicBezTo>
                  <a:cubicBezTo>
                    <a:pt x="447" y="166"/>
                    <a:pt x="447" y="166"/>
                    <a:pt x="447" y="166"/>
                  </a:cubicBezTo>
                  <a:cubicBezTo>
                    <a:pt x="446" y="165"/>
                    <a:pt x="446" y="165"/>
                    <a:pt x="446" y="165"/>
                  </a:cubicBezTo>
                  <a:cubicBezTo>
                    <a:pt x="444" y="168"/>
                    <a:pt x="444" y="168"/>
                    <a:pt x="444" y="168"/>
                  </a:cubicBezTo>
                  <a:cubicBezTo>
                    <a:pt x="443" y="166"/>
                    <a:pt x="443" y="166"/>
                    <a:pt x="443" y="166"/>
                  </a:cubicBezTo>
                  <a:cubicBezTo>
                    <a:pt x="443" y="162"/>
                    <a:pt x="443" y="162"/>
                    <a:pt x="443" y="162"/>
                  </a:cubicBezTo>
                  <a:cubicBezTo>
                    <a:pt x="444" y="161"/>
                    <a:pt x="444" y="161"/>
                    <a:pt x="444" y="161"/>
                  </a:cubicBezTo>
                  <a:cubicBezTo>
                    <a:pt x="445" y="159"/>
                    <a:pt x="445" y="159"/>
                    <a:pt x="445" y="159"/>
                  </a:cubicBezTo>
                  <a:cubicBezTo>
                    <a:pt x="446" y="159"/>
                    <a:pt x="446" y="159"/>
                    <a:pt x="446" y="159"/>
                  </a:cubicBezTo>
                  <a:cubicBezTo>
                    <a:pt x="446" y="160"/>
                    <a:pt x="446" y="160"/>
                    <a:pt x="446" y="160"/>
                  </a:cubicBezTo>
                  <a:cubicBezTo>
                    <a:pt x="447" y="161"/>
                    <a:pt x="447" y="161"/>
                    <a:pt x="447" y="161"/>
                  </a:cubicBezTo>
                  <a:cubicBezTo>
                    <a:pt x="448" y="159"/>
                    <a:pt x="448" y="159"/>
                    <a:pt x="448" y="159"/>
                  </a:cubicBezTo>
                  <a:cubicBezTo>
                    <a:pt x="446" y="157"/>
                    <a:pt x="446" y="157"/>
                    <a:pt x="446" y="157"/>
                  </a:cubicBezTo>
                  <a:cubicBezTo>
                    <a:pt x="448" y="157"/>
                    <a:pt x="448" y="157"/>
                    <a:pt x="448" y="157"/>
                  </a:cubicBezTo>
                  <a:cubicBezTo>
                    <a:pt x="450" y="158"/>
                    <a:pt x="450" y="158"/>
                    <a:pt x="450" y="158"/>
                  </a:cubicBezTo>
                  <a:cubicBezTo>
                    <a:pt x="452" y="158"/>
                    <a:pt x="452" y="158"/>
                    <a:pt x="452" y="158"/>
                  </a:cubicBezTo>
                  <a:cubicBezTo>
                    <a:pt x="455" y="156"/>
                    <a:pt x="455" y="156"/>
                    <a:pt x="455" y="156"/>
                  </a:cubicBezTo>
                  <a:cubicBezTo>
                    <a:pt x="457" y="157"/>
                    <a:pt x="457" y="157"/>
                    <a:pt x="457" y="157"/>
                  </a:cubicBezTo>
                  <a:cubicBezTo>
                    <a:pt x="462" y="155"/>
                    <a:pt x="462" y="155"/>
                    <a:pt x="462" y="155"/>
                  </a:cubicBezTo>
                  <a:cubicBezTo>
                    <a:pt x="465" y="155"/>
                    <a:pt x="465" y="155"/>
                    <a:pt x="465" y="155"/>
                  </a:cubicBezTo>
                  <a:cubicBezTo>
                    <a:pt x="466" y="157"/>
                    <a:pt x="466" y="157"/>
                    <a:pt x="466" y="157"/>
                  </a:cubicBezTo>
                  <a:cubicBezTo>
                    <a:pt x="463" y="162"/>
                    <a:pt x="463" y="162"/>
                    <a:pt x="463" y="162"/>
                  </a:cubicBezTo>
                  <a:cubicBezTo>
                    <a:pt x="463" y="163"/>
                    <a:pt x="463" y="163"/>
                    <a:pt x="463" y="163"/>
                  </a:cubicBezTo>
                  <a:cubicBezTo>
                    <a:pt x="466" y="165"/>
                    <a:pt x="466" y="165"/>
                    <a:pt x="466" y="165"/>
                  </a:cubicBezTo>
                  <a:cubicBezTo>
                    <a:pt x="466" y="162"/>
                    <a:pt x="466" y="162"/>
                    <a:pt x="466" y="162"/>
                  </a:cubicBezTo>
                  <a:cubicBezTo>
                    <a:pt x="468" y="158"/>
                    <a:pt x="468" y="158"/>
                    <a:pt x="468" y="158"/>
                  </a:cubicBezTo>
                  <a:cubicBezTo>
                    <a:pt x="468" y="156"/>
                    <a:pt x="468" y="156"/>
                    <a:pt x="468" y="156"/>
                  </a:cubicBezTo>
                  <a:cubicBezTo>
                    <a:pt x="468" y="156"/>
                    <a:pt x="468" y="156"/>
                    <a:pt x="468" y="156"/>
                  </a:cubicBezTo>
                  <a:cubicBezTo>
                    <a:pt x="470" y="158"/>
                    <a:pt x="470" y="158"/>
                    <a:pt x="470" y="158"/>
                  </a:cubicBezTo>
                  <a:cubicBezTo>
                    <a:pt x="470" y="161"/>
                    <a:pt x="470" y="161"/>
                    <a:pt x="470" y="161"/>
                  </a:cubicBezTo>
                  <a:cubicBezTo>
                    <a:pt x="472" y="161"/>
                    <a:pt x="472" y="161"/>
                    <a:pt x="472" y="161"/>
                  </a:cubicBezTo>
                  <a:cubicBezTo>
                    <a:pt x="473" y="159"/>
                    <a:pt x="473" y="159"/>
                    <a:pt x="473" y="159"/>
                  </a:cubicBezTo>
                  <a:cubicBezTo>
                    <a:pt x="472" y="156"/>
                    <a:pt x="472" y="156"/>
                    <a:pt x="472" y="156"/>
                  </a:cubicBezTo>
                  <a:cubicBezTo>
                    <a:pt x="474" y="155"/>
                    <a:pt x="474" y="155"/>
                    <a:pt x="474" y="155"/>
                  </a:cubicBezTo>
                  <a:cubicBezTo>
                    <a:pt x="474" y="155"/>
                    <a:pt x="474" y="155"/>
                    <a:pt x="474" y="155"/>
                  </a:cubicBezTo>
                  <a:cubicBezTo>
                    <a:pt x="475" y="158"/>
                    <a:pt x="475" y="158"/>
                    <a:pt x="475" y="158"/>
                  </a:cubicBezTo>
                  <a:cubicBezTo>
                    <a:pt x="478" y="155"/>
                    <a:pt x="478" y="155"/>
                    <a:pt x="478" y="155"/>
                  </a:cubicBezTo>
                  <a:cubicBezTo>
                    <a:pt x="478" y="154"/>
                    <a:pt x="478" y="154"/>
                    <a:pt x="478" y="154"/>
                  </a:cubicBezTo>
                  <a:cubicBezTo>
                    <a:pt x="477" y="152"/>
                    <a:pt x="477" y="152"/>
                    <a:pt x="477" y="152"/>
                  </a:cubicBezTo>
                  <a:cubicBezTo>
                    <a:pt x="479" y="152"/>
                    <a:pt x="479" y="152"/>
                    <a:pt x="479" y="152"/>
                  </a:cubicBezTo>
                  <a:cubicBezTo>
                    <a:pt x="480" y="151"/>
                    <a:pt x="480" y="151"/>
                    <a:pt x="480" y="151"/>
                  </a:cubicBezTo>
                  <a:cubicBezTo>
                    <a:pt x="478" y="150"/>
                    <a:pt x="478" y="150"/>
                    <a:pt x="478" y="150"/>
                  </a:cubicBezTo>
                  <a:cubicBezTo>
                    <a:pt x="480" y="148"/>
                    <a:pt x="480" y="148"/>
                    <a:pt x="480" y="148"/>
                  </a:cubicBezTo>
                  <a:cubicBezTo>
                    <a:pt x="483" y="148"/>
                    <a:pt x="483" y="148"/>
                    <a:pt x="483" y="148"/>
                  </a:cubicBezTo>
                  <a:cubicBezTo>
                    <a:pt x="485" y="147"/>
                    <a:pt x="485" y="147"/>
                    <a:pt x="485" y="147"/>
                  </a:cubicBezTo>
                  <a:cubicBezTo>
                    <a:pt x="486" y="147"/>
                    <a:pt x="486" y="147"/>
                    <a:pt x="486" y="147"/>
                  </a:cubicBezTo>
                  <a:cubicBezTo>
                    <a:pt x="486" y="149"/>
                    <a:pt x="486" y="149"/>
                    <a:pt x="486" y="149"/>
                  </a:cubicBezTo>
                  <a:cubicBezTo>
                    <a:pt x="487" y="149"/>
                    <a:pt x="487" y="149"/>
                    <a:pt x="487" y="149"/>
                  </a:cubicBezTo>
                  <a:cubicBezTo>
                    <a:pt x="490" y="149"/>
                    <a:pt x="490" y="149"/>
                    <a:pt x="490" y="149"/>
                  </a:cubicBezTo>
                  <a:cubicBezTo>
                    <a:pt x="490" y="152"/>
                    <a:pt x="490" y="152"/>
                    <a:pt x="490" y="152"/>
                  </a:cubicBezTo>
                  <a:cubicBezTo>
                    <a:pt x="491" y="154"/>
                    <a:pt x="491" y="154"/>
                    <a:pt x="491" y="154"/>
                  </a:cubicBezTo>
                  <a:cubicBezTo>
                    <a:pt x="490" y="158"/>
                    <a:pt x="490" y="158"/>
                    <a:pt x="490" y="158"/>
                  </a:cubicBezTo>
                  <a:cubicBezTo>
                    <a:pt x="493" y="157"/>
                    <a:pt x="493" y="157"/>
                    <a:pt x="493" y="157"/>
                  </a:cubicBezTo>
                  <a:cubicBezTo>
                    <a:pt x="495" y="153"/>
                    <a:pt x="495" y="153"/>
                    <a:pt x="495" y="153"/>
                  </a:cubicBezTo>
                  <a:cubicBezTo>
                    <a:pt x="492" y="148"/>
                    <a:pt x="492" y="148"/>
                    <a:pt x="492" y="148"/>
                  </a:cubicBezTo>
                  <a:cubicBezTo>
                    <a:pt x="490" y="147"/>
                    <a:pt x="490" y="147"/>
                    <a:pt x="490" y="147"/>
                  </a:cubicBezTo>
                  <a:cubicBezTo>
                    <a:pt x="488" y="144"/>
                    <a:pt x="488" y="144"/>
                    <a:pt x="488" y="144"/>
                  </a:cubicBezTo>
                  <a:cubicBezTo>
                    <a:pt x="486" y="145"/>
                    <a:pt x="486" y="145"/>
                    <a:pt x="486" y="145"/>
                  </a:cubicBezTo>
                  <a:cubicBezTo>
                    <a:pt x="484" y="145"/>
                    <a:pt x="484" y="145"/>
                    <a:pt x="484" y="145"/>
                  </a:cubicBezTo>
                  <a:cubicBezTo>
                    <a:pt x="482" y="145"/>
                    <a:pt x="482" y="145"/>
                    <a:pt x="482" y="145"/>
                  </a:cubicBezTo>
                  <a:cubicBezTo>
                    <a:pt x="481" y="143"/>
                    <a:pt x="481" y="143"/>
                    <a:pt x="481" y="143"/>
                  </a:cubicBezTo>
                  <a:cubicBezTo>
                    <a:pt x="479" y="143"/>
                    <a:pt x="479" y="143"/>
                    <a:pt x="479" y="143"/>
                  </a:cubicBezTo>
                  <a:cubicBezTo>
                    <a:pt x="479" y="142"/>
                    <a:pt x="479" y="142"/>
                    <a:pt x="479" y="142"/>
                  </a:cubicBezTo>
                  <a:cubicBezTo>
                    <a:pt x="480" y="140"/>
                    <a:pt x="480" y="140"/>
                    <a:pt x="480" y="140"/>
                  </a:cubicBezTo>
                  <a:cubicBezTo>
                    <a:pt x="485" y="140"/>
                    <a:pt x="485" y="140"/>
                    <a:pt x="485" y="140"/>
                  </a:cubicBezTo>
                  <a:cubicBezTo>
                    <a:pt x="486" y="139"/>
                    <a:pt x="486" y="139"/>
                    <a:pt x="486" y="139"/>
                  </a:cubicBezTo>
                  <a:cubicBezTo>
                    <a:pt x="488" y="139"/>
                    <a:pt x="488" y="139"/>
                    <a:pt x="488" y="139"/>
                  </a:cubicBezTo>
                  <a:cubicBezTo>
                    <a:pt x="490" y="139"/>
                    <a:pt x="490" y="139"/>
                    <a:pt x="490" y="139"/>
                  </a:cubicBezTo>
                  <a:cubicBezTo>
                    <a:pt x="492" y="138"/>
                    <a:pt x="492" y="138"/>
                    <a:pt x="492" y="138"/>
                  </a:cubicBezTo>
                  <a:cubicBezTo>
                    <a:pt x="493" y="139"/>
                    <a:pt x="493" y="139"/>
                    <a:pt x="493" y="139"/>
                  </a:cubicBezTo>
                  <a:cubicBezTo>
                    <a:pt x="498" y="137"/>
                    <a:pt x="498" y="137"/>
                    <a:pt x="498" y="137"/>
                  </a:cubicBezTo>
                  <a:cubicBezTo>
                    <a:pt x="500" y="139"/>
                    <a:pt x="500" y="139"/>
                    <a:pt x="500" y="139"/>
                  </a:cubicBezTo>
                  <a:cubicBezTo>
                    <a:pt x="502" y="138"/>
                    <a:pt x="502" y="138"/>
                    <a:pt x="502" y="138"/>
                  </a:cubicBezTo>
                  <a:cubicBezTo>
                    <a:pt x="504" y="139"/>
                    <a:pt x="504" y="139"/>
                    <a:pt x="504" y="139"/>
                  </a:cubicBezTo>
                  <a:cubicBezTo>
                    <a:pt x="506" y="137"/>
                    <a:pt x="506" y="137"/>
                    <a:pt x="506" y="137"/>
                  </a:cubicBezTo>
                  <a:cubicBezTo>
                    <a:pt x="505" y="136"/>
                    <a:pt x="505" y="136"/>
                    <a:pt x="505" y="136"/>
                  </a:cubicBezTo>
                  <a:cubicBezTo>
                    <a:pt x="502" y="136"/>
                    <a:pt x="502" y="136"/>
                    <a:pt x="502" y="136"/>
                  </a:cubicBezTo>
                  <a:cubicBezTo>
                    <a:pt x="498" y="135"/>
                    <a:pt x="498" y="135"/>
                    <a:pt x="498" y="135"/>
                  </a:cubicBezTo>
                  <a:cubicBezTo>
                    <a:pt x="496" y="136"/>
                    <a:pt x="496" y="136"/>
                    <a:pt x="496" y="136"/>
                  </a:cubicBezTo>
                  <a:cubicBezTo>
                    <a:pt x="492" y="135"/>
                    <a:pt x="492" y="135"/>
                    <a:pt x="492" y="135"/>
                  </a:cubicBezTo>
                  <a:cubicBezTo>
                    <a:pt x="492" y="134"/>
                    <a:pt x="492" y="134"/>
                    <a:pt x="492" y="134"/>
                  </a:cubicBezTo>
                  <a:cubicBezTo>
                    <a:pt x="491" y="131"/>
                    <a:pt x="491" y="131"/>
                    <a:pt x="491" y="131"/>
                  </a:cubicBezTo>
                  <a:cubicBezTo>
                    <a:pt x="494" y="129"/>
                    <a:pt x="494" y="129"/>
                    <a:pt x="494" y="129"/>
                  </a:cubicBezTo>
                  <a:cubicBezTo>
                    <a:pt x="491" y="129"/>
                    <a:pt x="491" y="129"/>
                    <a:pt x="491" y="129"/>
                  </a:cubicBezTo>
                  <a:cubicBezTo>
                    <a:pt x="489" y="126"/>
                    <a:pt x="489" y="126"/>
                    <a:pt x="489" y="126"/>
                  </a:cubicBezTo>
                  <a:cubicBezTo>
                    <a:pt x="487" y="126"/>
                    <a:pt x="487" y="126"/>
                    <a:pt x="487" y="126"/>
                  </a:cubicBezTo>
                  <a:cubicBezTo>
                    <a:pt x="485" y="123"/>
                    <a:pt x="485" y="123"/>
                    <a:pt x="485" y="123"/>
                  </a:cubicBezTo>
                  <a:cubicBezTo>
                    <a:pt x="485" y="121"/>
                    <a:pt x="485" y="121"/>
                    <a:pt x="485" y="121"/>
                  </a:cubicBezTo>
                  <a:cubicBezTo>
                    <a:pt x="486" y="121"/>
                    <a:pt x="486" y="121"/>
                    <a:pt x="486" y="121"/>
                  </a:cubicBezTo>
                  <a:cubicBezTo>
                    <a:pt x="486" y="118"/>
                    <a:pt x="486" y="118"/>
                    <a:pt x="486" y="118"/>
                  </a:cubicBezTo>
                  <a:cubicBezTo>
                    <a:pt x="484" y="116"/>
                    <a:pt x="484" y="116"/>
                    <a:pt x="484" y="116"/>
                  </a:cubicBezTo>
                  <a:cubicBezTo>
                    <a:pt x="484" y="107"/>
                    <a:pt x="484" y="107"/>
                    <a:pt x="484" y="107"/>
                  </a:cubicBezTo>
                  <a:cubicBezTo>
                    <a:pt x="486" y="104"/>
                    <a:pt x="486" y="104"/>
                    <a:pt x="486" y="104"/>
                  </a:cubicBezTo>
                  <a:cubicBezTo>
                    <a:pt x="486" y="102"/>
                    <a:pt x="486" y="102"/>
                    <a:pt x="486" y="102"/>
                  </a:cubicBezTo>
                  <a:cubicBezTo>
                    <a:pt x="486" y="98"/>
                    <a:pt x="486" y="98"/>
                    <a:pt x="486" y="98"/>
                  </a:cubicBezTo>
                  <a:cubicBezTo>
                    <a:pt x="488" y="96"/>
                    <a:pt x="488" y="96"/>
                    <a:pt x="488" y="96"/>
                  </a:cubicBezTo>
                  <a:cubicBezTo>
                    <a:pt x="487" y="94"/>
                    <a:pt x="487" y="94"/>
                    <a:pt x="487" y="94"/>
                  </a:cubicBezTo>
                  <a:cubicBezTo>
                    <a:pt x="489" y="93"/>
                    <a:pt x="489" y="93"/>
                    <a:pt x="489" y="93"/>
                  </a:cubicBezTo>
                  <a:cubicBezTo>
                    <a:pt x="489" y="92"/>
                    <a:pt x="489" y="92"/>
                    <a:pt x="489" y="92"/>
                  </a:cubicBezTo>
                  <a:cubicBezTo>
                    <a:pt x="492" y="89"/>
                    <a:pt x="492" y="89"/>
                    <a:pt x="492" y="89"/>
                  </a:cubicBezTo>
                  <a:cubicBezTo>
                    <a:pt x="493" y="89"/>
                    <a:pt x="493" y="89"/>
                    <a:pt x="493" y="89"/>
                  </a:cubicBezTo>
                  <a:cubicBezTo>
                    <a:pt x="496" y="92"/>
                    <a:pt x="496" y="92"/>
                    <a:pt x="496" y="92"/>
                  </a:cubicBezTo>
                  <a:cubicBezTo>
                    <a:pt x="498" y="90"/>
                    <a:pt x="498" y="90"/>
                    <a:pt x="498" y="90"/>
                  </a:cubicBezTo>
                  <a:cubicBezTo>
                    <a:pt x="500" y="90"/>
                    <a:pt x="500" y="90"/>
                    <a:pt x="500" y="90"/>
                  </a:cubicBezTo>
                  <a:cubicBezTo>
                    <a:pt x="501" y="93"/>
                    <a:pt x="501" y="93"/>
                    <a:pt x="501" y="93"/>
                  </a:cubicBezTo>
                  <a:cubicBezTo>
                    <a:pt x="504" y="94"/>
                    <a:pt x="504" y="94"/>
                    <a:pt x="504" y="94"/>
                  </a:cubicBezTo>
                  <a:cubicBezTo>
                    <a:pt x="506" y="91"/>
                    <a:pt x="506" y="91"/>
                    <a:pt x="506" y="91"/>
                  </a:cubicBezTo>
                  <a:cubicBezTo>
                    <a:pt x="507" y="92"/>
                    <a:pt x="507" y="92"/>
                    <a:pt x="507" y="92"/>
                  </a:cubicBezTo>
                  <a:cubicBezTo>
                    <a:pt x="507" y="95"/>
                    <a:pt x="507" y="95"/>
                    <a:pt x="507" y="95"/>
                  </a:cubicBezTo>
                  <a:cubicBezTo>
                    <a:pt x="508" y="96"/>
                    <a:pt x="508" y="96"/>
                    <a:pt x="508" y="96"/>
                  </a:cubicBezTo>
                  <a:cubicBezTo>
                    <a:pt x="511" y="96"/>
                    <a:pt x="511" y="96"/>
                    <a:pt x="511" y="96"/>
                  </a:cubicBezTo>
                  <a:cubicBezTo>
                    <a:pt x="512" y="97"/>
                    <a:pt x="512" y="97"/>
                    <a:pt x="512" y="97"/>
                  </a:cubicBezTo>
                  <a:cubicBezTo>
                    <a:pt x="510" y="98"/>
                    <a:pt x="510" y="98"/>
                    <a:pt x="510" y="98"/>
                  </a:cubicBezTo>
                  <a:cubicBezTo>
                    <a:pt x="509" y="99"/>
                    <a:pt x="509" y="99"/>
                    <a:pt x="509" y="99"/>
                  </a:cubicBezTo>
                  <a:cubicBezTo>
                    <a:pt x="508" y="101"/>
                    <a:pt x="508" y="101"/>
                    <a:pt x="508" y="101"/>
                  </a:cubicBezTo>
                  <a:cubicBezTo>
                    <a:pt x="509" y="103"/>
                    <a:pt x="509" y="103"/>
                    <a:pt x="509" y="103"/>
                  </a:cubicBezTo>
                  <a:cubicBezTo>
                    <a:pt x="507" y="107"/>
                    <a:pt x="507" y="107"/>
                    <a:pt x="507" y="107"/>
                  </a:cubicBezTo>
                  <a:cubicBezTo>
                    <a:pt x="505" y="107"/>
                    <a:pt x="505" y="107"/>
                    <a:pt x="505" y="107"/>
                  </a:cubicBezTo>
                  <a:cubicBezTo>
                    <a:pt x="503" y="110"/>
                    <a:pt x="503" y="110"/>
                    <a:pt x="503" y="110"/>
                  </a:cubicBezTo>
                  <a:cubicBezTo>
                    <a:pt x="505" y="110"/>
                    <a:pt x="505" y="110"/>
                    <a:pt x="505" y="110"/>
                  </a:cubicBezTo>
                  <a:cubicBezTo>
                    <a:pt x="509" y="108"/>
                    <a:pt x="509" y="108"/>
                    <a:pt x="509" y="108"/>
                  </a:cubicBezTo>
                  <a:cubicBezTo>
                    <a:pt x="513" y="103"/>
                    <a:pt x="513" y="103"/>
                    <a:pt x="513" y="103"/>
                  </a:cubicBezTo>
                  <a:cubicBezTo>
                    <a:pt x="514" y="104"/>
                    <a:pt x="514" y="104"/>
                    <a:pt x="514" y="104"/>
                  </a:cubicBezTo>
                  <a:cubicBezTo>
                    <a:pt x="514" y="105"/>
                    <a:pt x="514" y="105"/>
                    <a:pt x="514" y="105"/>
                  </a:cubicBezTo>
                  <a:cubicBezTo>
                    <a:pt x="513" y="107"/>
                    <a:pt x="513" y="107"/>
                    <a:pt x="513" y="107"/>
                  </a:cubicBezTo>
                  <a:cubicBezTo>
                    <a:pt x="513" y="109"/>
                    <a:pt x="513" y="109"/>
                    <a:pt x="513" y="109"/>
                  </a:cubicBezTo>
                  <a:cubicBezTo>
                    <a:pt x="515" y="109"/>
                    <a:pt x="515" y="109"/>
                    <a:pt x="515" y="109"/>
                  </a:cubicBezTo>
                  <a:cubicBezTo>
                    <a:pt x="517" y="106"/>
                    <a:pt x="517" y="106"/>
                    <a:pt x="517" y="106"/>
                  </a:cubicBezTo>
                  <a:cubicBezTo>
                    <a:pt x="519" y="105"/>
                    <a:pt x="519" y="105"/>
                    <a:pt x="519" y="105"/>
                  </a:cubicBezTo>
                  <a:cubicBezTo>
                    <a:pt x="520" y="106"/>
                    <a:pt x="520" y="106"/>
                    <a:pt x="520" y="106"/>
                  </a:cubicBezTo>
                  <a:cubicBezTo>
                    <a:pt x="522" y="106"/>
                    <a:pt x="522" y="106"/>
                    <a:pt x="522" y="106"/>
                  </a:cubicBezTo>
                  <a:cubicBezTo>
                    <a:pt x="523" y="103"/>
                    <a:pt x="523" y="103"/>
                    <a:pt x="523" y="103"/>
                  </a:cubicBezTo>
                  <a:cubicBezTo>
                    <a:pt x="524" y="103"/>
                    <a:pt x="524" y="103"/>
                    <a:pt x="524" y="103"/>
                  </a:cubicBezTo>
                  <a:cubicBezTo>
                    <a:pt x="525" y="104"/>
                    <a:pt x="525" y="104"/>
                    <a:pt x="525" y="104"/>
                  </a:cubicBezTo>
                  <a:cubicBezTo>
                    <a:pt x="527" y="103"/>
                    <a:pt x="527" y="103"/>
                    <a:pt x="527" y="103"/>
                  </a:cubicBezTo>
                  <a:cubicBezTo>
                    <a:pt x="530" y="106"/>
                    <a:pt x="530" y="106"/>
                    <a:pt x="530" y="106"/>
                  </a:cubicBezTo>
                  <a:cubicBezTo>
                    <a:pt x="530" y="108"/>
                    <a:pt x="530" y="108"/>
                    <a:pt x="530" y="108"/>
                  </a:cubicBezTo>
                  <a:cubicBezTo>
                    <a:pt x="531" y="111"/>
                    <a:pt x="531" y="111"/>
                    <a:pt x="531" y="111"/>
                  </a:cubicBezTo>
                  <a:cubicBezTo>
                    <a:pt x="530" y="112"/>
                    <a:pt x="530" y="112"/>
                    <a:pt x="530" y="112"/>
                  </a:cubicBezTo>
                  <a:cubicBezTo>
                    <a:pt x="530" y="114"/>
                    <a:pt x="530" y="114"/>
                    <a:pt x="530" y="114"/>
                  </a:cubicBezTo>
                  <a:cubicBezTo>
                    <a:pt x="529" y="117"/>
                    <a:pt x="529" y="117"/>
                    <a:pt x="529" y="117"/>
                  </a:cubicBezTo>
                  <a:cubicBezTo>
                    <a:pt x="531" y="121"/>
                    <a:pt x="531" y="121"/>
                    <a:pt x="531" y="121"/>
                  </a:cubicBezTo>
                  <a:cubicBezTo>
                    <a:pt x="531" y="124"/>
                    <a:pt x="531" y="124"/>
                    <a:pt x="531" y="124"/>
                  </a:cubicBezTo>
                  <a:cubicBezTo>
                    <a:pt x="529" y="124"/>
                    <a:pt x="529" y="124"/>
                    <a:pt x="529" y="124"/>
                  </a:cubicBezTo>
                  <a:cubicBezTo>
                    <a:pt x="528" y="126"/>
                    <a:pt x="528" y="126"/>
                    <a:pt x="528" y="126"/>
                  </a:cubicBezTo>
                  <a:cubicBezTo>
                    <a:pt x="529" y="126"/>
                    <a:pt x="529" y="126"/>
                    <a:pt x="529" y="126"/>
                  </a:cubicBezTo>
                  <a:cubicBezTo>
                    <a:pt x="533" y="125"/>
                    <a:pt x="533" y="125"/>
                    <a:pt x="533" y="125"/>
                  </a:cubicBezTo>
                  <a:cubicBezTo>
                    <a:pt x="535" y="123"/>
                    <a:pt x="535" y="123"/>
                    <a:pt x="535" y="123"/>
                  </a:cubicBezTo>
                  <a:cubicBezTo>
                    <a:pt x="539" y="123"/>
                    <a:pt x="539" y="123"/>
                    <a:pt x="539" y="123"/>
                  </a:cubicBezTo>
                  <a:cubicBezTo>
                    <a:pt x="540" y="120"/>
                    <a:pt x="540" y="120"/>
                    <a:pt x="540" y="120"/>
                  </a:cubicBezTo>
                  <a:cubicBezTo>
                    <a:pt x="540" y="116"/>
                    <a:pt x="540" y="116"/>
                    <a:pt x="540" y="116"/>
                  </a:cubicBezTo>
                  <a:cubicBezTo>
                    <a:pt x="539" y="113"/>
                    <a:pt x="539" y="113"/>
                    <a:pt x="539" y="113"/>
                  </a:cubicBezTo>
                  <a:cubicBezTo>
                    <a:pt x="538" y="113"/>
                    <a:pt x="538" y="113"/>
                    <a:pt x="538" y="113"/>
                  </a:cubicBezTo>
                  <a:cubicBezTo>
                    <a:pt x="536" y="113"/>
                    <a:pt x="536" y="113"/>
                    <a:pt x="536" y="113"/>
                  </a:cubicBezTo>
                  <a:cubicBezTo>
                    <a:pt x="536" y="111"/>
                    <a:pt x="536" y="111"/>
                    <a:pt x="536" y="111"/>
                  </a:cubicBezTo>
                  <a:cubicBezTo>
                    <a:pt x="537" y="110"/>
                    <a:pt x="537" y="110"/>
                    <a:pt x="537" y="110"/>
                  </a:cubicBezTo>
                  <a:cubicBezTo>
                    <a:pt x="538" y="110"/>
                    <a:pt x="538" y="110"/>
                    <a:pt x="538" y="110"/>
                  </a:cubicBezTo>
                  <a:cubicBezTo>
                    <a:pt x="539" y="111"/>
                    <a:pt x="539" y="111"/>
                    <a:pt x="539" y="111"/>
                  </a:cubicBezTo>
                  <a:cubicBezTo>
                    <a:pt x="541" y="110"/>
                    <a:pt x="541" y="110"/>
                    <a:pt x="541" y="110"/>
                  </a:cubicBezTo>
                  <a:cubicBezTo>
                    <a:pt x="544" y="109"/>
                    <a:pt x="544" y="109"/>
                    <a:pt x="544" y="109"/>
                  </a:cubicBezTo>
                  <a:cubicBezTo>
                    <a:pt x="547" y="107"/>
                    <a:pt x="547" y="107"/>
                    <a:pt x="547" y="107"/>
                  </a:cubicBezTo>
                  <a:cubicBezTo>
                    <a:pt x="548" y="107"/>
                    <a:pt x="548" y="107"/>
                    <a:pt x="548" y="107"/>
                  </a:cubicBezTo>
                  <a:cubicBezTo>
                    <a:pt x="551" y="107"/>
                    <a:pt x="551" y="107"/>
                    <a:pt x="551" y="107"/>
                  </a:cubicBezTo>
                  <a:cubicBezTo>
                    <a:pt x="552" y="105"/>
                    <a:pt x="552" y="105"/>
                    <a:pt x="552" y="105"/>
                  </a:cubicBezTo>
                  <a:cubicBezTo>
                    <a:pt x="554" y="103"/>
                    <a:pt x="554" y="103"/>
                    <a:pt x="554" y="103"/>
                  </a:cubicBezTo>
                  <a:cubicBezTo>
                    <a:pt x="554" y="104"/>
                    <a:pt x="554" y="104"/>
                    <a:pt x="554" y="104"/>
                  </a:cubicBezTo>
                  <a:cubicBezTo>
                    <a:pt x="556" y="102"/>
                    <a:pt x="556" y="102"/>
                    <a:pt x="556" y="102"/>
                  </a:cubicBezTo>
                  <a:cubicBezTo>
                    <a:pt x="558" y="102"/>
                    <a:pt x="558" y="102"/>
                    <a:pt x="558" y="102"/>
                  </a:cubicBezTo>
                  <a:cubicBezTo>
                    <a:pt x="559" y="102"/>
                    <a:pt x="559" y="102"/>
                    <a:pt x="559" y="102"/>
                  </a:cubicBezTo>
                  <a:cubicBezTo>
                    <a:pt x="561" y="102"/>
                    <a:pt x="561" y="102"/>
                    <a:pt x="561" y="102"/>
                  </a:cubicBezTo>
                  <a:cubicBezTo>
                    <a:pt x="561" y="103"/>
                    <a:pt x="561" y="103"/>
                    <a:pt x="561" y="103"/>
                  </a:cubicBezTo>
                  <a:cubicBezTo>
                    <a:pt x="561" y="104"/>
                    <a:pt x="561" y="104"/>
                    <a:pt x="561" y="104"/>
                  </a:cubicBezTo>
                  <a:cubicBezTo>
                    <a:pt x="561" y="106"/>
                    <a:pt x="561" y="106"/>
                    <a:pt x="561" y="106"/>
                  </a:cubicBezTo>
                  <a:cubicBezTo>
                    <a:pt x="566" y="106"/>
                    <a:pt x="566" y="106"/>
                    <a:pt x="566" y="106"/>
                  </a:cubicBezTo>
                  <a:cubicBezTo>
                    <a:pt x="566" y="106"/>
                    <a:pt x="566" y="106"/>
                    <a:pt x="566" y="106"/>
                  </a:cubicBezTo>
                  <a:cubicBezTo>
                    <a:pt x="568" y="107"/>
                    <a:pt x="568" y="107"/>
                    <a:pt x="568" y="107"/>
                  </a:cubicBezTo>
                  <a:cubicBezTo>
                    <a:pt x="576" y="111"/>
                    <a:pt x="576" y="111"/>
                    <a:pt x="576" y="111"/>
                  </a:cubicBezTo>
                  <a:cubicBezTo>
                    <a:pt x="578" y="112"/>
                    <a:pt x="578" y="112"/>
                    <a:pt x="578" y="112"/>
                  </a:cubicBezTo>
                  <a:cubicBezTo>
                    <a:pt x="579" y="114"/>
                    <a:pt x="579" y="114"/>
                    <a:pt x="579" y="114"/>
                  </a:cubicBezTo>
                  <a:cubicBezTo>
                    <a:pt x="579" y="116"/>
                    <a:pt x="579" y="116"/>
                    <a:pt x="579" y="116"/>
                  </a:cubicBezTo>
                  <a:cubicBezTo>
                    <a:pt x="582" y="120"/>
                    <a:pt x="582" y="120"/>
                    <a:pt x="582" y="120"/>
                  </a:cubicBezTo>
                  <a:cubicBezTo>
                    <a:pt x="583" y="119"/>
                    <a:pt x="583" y="119"/>
                    <a:pt x="583" y="119"/>
                  </a:cubicBezTo>
                  <a:cubicBezTo>
                    <a:pt x="583" y="118"/>
                    <a:pt x="583" y="118"/>
                    <a:pt x="583" y="118"/>
                  </a:cubicBezTo>
                  <a:cubicBezTo>
                    <a:pt x="584" y="117"/>
                    <a:pt x="584" y="117"/>
                    <a:pt x="584" y="117"/>
                  </a:cubicBezTo>
                  <a:cubicBezTo>
                    <a:pt x="585" y="116"/>
                    <a:pt x="585" y="116"/>
                    <a:pt x="585" y="116"/>
                  </a:cubicBezTo>
                  <a:cubicBezTo>
                    <a:pt x="583" y="115"/>
                    <a:pt x="583" y="115"/>
                    <a:pt x="583" y="115"/>
                  </a:cubicBezTo>
                  <a:cubicBezTo>
                    <a:pt x="582" y="115"/>
                    <a:pt x="582" y="115"/>
                    <a:pt x="582" y="115"/>
                  </a:cubicBezTo>
                  <a:cubicBezTo>
                    <a:pt x="582" y="113"/>
                    <a:pt x="582" y="113"/>
                    <a:pt x="582" y="113"/>
                  </a:cubicBezTo>
                  <a:cubicBezTo>
                    <a:pt x="583" y="112"/>
                    <a:pt x="583" y="112"/>
                    <a:pt x="583" y="112"/>
                  </a:cubicBezTo>
                  <a:cubicBezTo>
                    <a:pt x="585" y="112"/>
                    <a:pt x="585" y="112"/>
                    <a:pt x="585" y="112"/>
                  </a:cubicBezTo>
                  <a:cubicBezTo>
                    <a:pt x="586" y="113"/>
                    <a:pt x="586" y="113"/>
                    <a:pt x="586" y="113"/>
                  </a:cubicBezTo>
                  <a:cubicBezTo>
                    <a:pt x="587" y="115"/>
                    <a:pt x="587" y="115"/>
                    <a:pt x="587" y="115"/>
                  </a:cubicBezTo>
                  <a:cubicBezTo>
                    <a:pt x="587" y="116"/>
                    <a:pt x="587" y="116"/>
                    <a:pt x="587" y="116"/>
                  </a:cubicBezTo>
                  <a:cubicBezTo>
                    <a:pt x="590" y="119"/>
                    <a:pt x="590" y="119"/>
                    <a:pt x="590" y="119"/>
                  </a:cubicBezTo>
                  <a:cubicBezTo>
                    <a:pt x="591" y="121"/>
                    <a:pt x="591" y="121"/>
                    <a:pt x="591" y="121"/>
                  </a:cubicBezTo>
                  <a:cubicBezTo>
                    <a:pt x="592" y="122"/>
                    <a:pt x="592" y="122"/>
                    <a:pt x="592" y="122"/>
                  </a:cubicBezTo>
                  <a:cubicBezTo>
                    <a:pt x="593" y="121"/>
                    <a:pt x="593" y="121"/>
                    <a:pt x="593" y="121"/>
                  </a:cubicBezTo>
                  <a:cubicBezTo>
                    <a:pt x="594" y="121"/>
                    <a:pt x="594" y="121"/>
                    <a:pt x="594" y="121"/>
                  </a:cubicBezTo>
                  <a:cubicBezTo>
                    <a:pt x="595" y="122"/>
                    <a:pt x="595" y="122"/>
                    <a:pt x="595" y="122"/>
                  </a:cubicBezTo>
                  <a:cubicBezTo>
                    <a:pt x="597" y="124"/>
                    <a:pt x="597" y="124"/>
                    <a:pt x="597" y="124"/>
                  </a:cubicBezTo>
                  <a:cubicBezTo>
                    <a:pt x="597" y="126"/>
                    <a:pt x="597" y="126"/>
                    <a:pt x="597" y="126"/>
                  </a:cubicBezTo>
                  <a:cubicBezTo>
                    <a:pt x="599" y="128"/>
                    <a:pt x="599" y="128"/>
                    <a:pt x="599" y="128"/>
                  </a:cubicBezTo>
                  <a:cubicBezTo>
                    <a:pt x="598" y="130"/>
                    <a:pt x="598" y="130"/>
                    <a:pt x="598" y="130"/>
                  </a:cubicBezTo>
                  <a:cubicBezTo>
                    <a:pt x="598" y="130"/>
                    <a:pt x="598" y="130"/>
                    <a:pt x="598" y="130"/>
                  </a:cubicBezTo>
                  <a:cubicBezTo>
                    <a:pt x="597" y="128"/>
                    <a:pt x="597" y="128"/>
                    <a:pt x="597" y="128"/>
                  </a:cubicBezTo>
                  <a:cubicBezTo>
                    <a:pt x="596" y="127"/>
                    <a:pt x="596" y="127"/>
                    <a:pt x="596" y="127"/>
                  </a:cubicBezTo>
                  <a:cubicBezTo>
                    <a:pt x="596" y="127"/>
                    <a:pt x="596" y="127"/>
                    <a:pt x="596" y="127"/>
                  </a:cubicBezTo>
                  <a:cubicBezTo>
                    <a:pt x="595" y="128"/>
                    <a:pt x="595" y="128"/>
                    <a:pt x="595" y="128"/>
                  </a:cubicBezTo>
                  <a:cubicBezTo>
                    <a:pt x="593" y="127"/>
                    <a:pt x="593" y="127"/>
                    <a:pt x="593" y="127"/>
                  </a:cubicBezTo>
                  <a:cubicBezTo>
                    <a:pt x="590" y="125"/>
                    <a:pt x="590" y="125"/>
                    <a:pt x="590" y="125"/>
                  </a:cubicBezTo>
                  <a:cubicBezTo>
                    <a:pt x="587" y="126"/>
                    <a:pt x="587" y="126"/>
                    <a:pt x="587" y="126"/>
                  </a:cubicBezTo>
                  <a:cubicBezTo>
                    <a:pt x="586" y="126"/>
                    <a:pt x="586" y="126"/>
                    <a:pt x="586" y="126"/>
                  </a:cubicBezTo>
                  <a:cubicBezTo>
                    <a:pt x="588" y="128"/>
                    <a:pt x="588" y="128"/>
                    <a:pt x="588" y="128"/>
                  </a:cubicBezTo>
                  <a:cubicBezTo>
                    <a:pt x="590" y="128"/>
                    <a:pt x="590" y="128"/>
                    <a:pt x="590" y="128"/>
                  </a:cubicBezTo>
                  <a:cubicBezTo>
                    <a:pt x="591" y="129"/>
                    <a:pt x="591" y="129"/>
                    <a:pt x="591" y="129"/>
                  </a:cubicBezTo>
                  <a:cubicBezTo>
                    <a:pt x="591" y="130"/>
                    <a:pt x="591" y="130"/>
                    <a:pt x="591" y="130"/>
                  </a:cubicBezTo>
                  <a:cubicBezTo>
                    <a:pt x="592" y="132"/>
                    <a:pt x="592" y="132"/>
                    <a:pt x="592" y="132"/>
                  </a:cubicBezTo>
                  <a:cubicBezTo>
                    <a:pt x="593" y="133"/>
                    <a:pt x="593" y="133"/>
                    <a:pt x="593" y="133"/>
                  </a:cubicBezTo>
                  <a:cubicBezTo>
                    <a:pt x="594" y="132"/>
                    <a:pt x="594" y="132"/>
                    <a:pt x="594" y="132"/>
                  </a:cubicBezTo>
                  <a:cubicBezTo>
                    <a:pt x="595" y="130"/>
                    <a:pt x="595" y="130"/>
                    <a:pt x="595" y="130"/>
                  </a:cubicBezTo>
                  <a:cubicBezTo>
                    <a:pt x="596" y="130"/>
                    <a:pt x="596" y="130"/>
                    <a:pt x="596" y="130"/>
                  </a:cubicBezTo>
                  <a:cubicBezTo>
                    <a:pt x="597" y="131"/>
                    <a:pt x="597" y="131"/>
                    <a:pt x="597" y="131"/>
                  </a:cubicBezTo>
                  <a:cubicBezTo>
                    <a:pt x="598" y="132"/>
                    <a:pt x="598" y="132"/>
                    <a:pt x="598" y="132"/>
                  </a:cubicBezTo>
                  <a:cubicBezTo>
                    <a:pt x="599" y="132"/>
                    <a:pt x="599" y="132"/>
                    <a:pt x="599" y="132"/>
                  </a:cubicBezTo>
                  <a:cubicBezTo>
                    <a:pt x="601" y="132"/>
                    <a:pt x="601" y="132"/>
                    <a:pt x="601" y="132"/>
                  </a:cubicBezTo>
                  <a:cubicBezTo>
                    <a:pt x="601" y="133"/>
                    <a:pt x="601" y="133"/>
                    <a:pt x="601" y="133"/>
                  </a:cubicBezTo>
                  <a:cubicBezTo>
                    <a:pt x="600" y="135"/>
                    <a:pt x="600" y="135"/>
                    <a:pt x="600" y="135"/>
                  </a:cubicBezTo>
                  <a:cubicBezTo>
                    <a:pt x="602" y="138"/>
                    <a:pt x="602" y="138"/>
                    <a:pt x="602" y="138"/>
                  </a:cubicBezTo>
                  <a:cubicBezTo>
                    <a:pt x="603" y="141"/>
                    <a:pt x="603" y="141"/>
                    <a:pt x="603" y="141"/>
                  </a:cubicBezTo>
                  <a:cubicBezTo>
                    <a:pt x="603" y="145"/>
                    <a:pt x="603" y="145"/>
                    <a:pt x="603" y="145"/>
                  </a:cubicBezTo>
                  <a:cubicBezTo>
                    <a:pt x="601" y="149"/>
                    <a:pt x="601" y="149"/>
                    <a:pt x="601" y="149"/>
                  </a:cubicBezTo>
                  <a:cubicBezTo>
                    <a:pt x="601" y="149"/>
                    <a:pt x="601" y="149"/>
                    <a:pt x="601" y="149"/>
                  </a:cubicBezTo>
                  <a:cubicBezTo>
                    <a:pt x="600" y="151"/>
                    <a:pt x="600" y="151"/>
                    <a:pt x="600" y="151"/>
                  </a:cubicBezTo>
                  <a:cubicBezTo>
                    <a:pt x="600" y="153"/>
                    <a:pt x="600" y="153"/>
                    <a:pt x="600" y="153"/>
                  </a:cubicBezTo>
                  <a:cubicBezTo>
                    <a:pt x="599" y="155"/>
                    <a:pt x="599" y="155"/>
                    <a:pt x="599" y="155"/>
                  </a:cubicBezTo>
                  <a:cubicBezTo>
                    <a:pt x="599" y="156"/>
                    <a:pt x="599" y="156"/>
                    <a:pt x="599" y="156"/>
                  </a:cubicBezTo>
                  <a:cubicBezTo>
                    <a:pt x="600" y="158"/>
                    <a:pt x="600" y="158"/>
                    <a:pt x="600" y="158"/>
                  </a:cubicBezTo>
                  <a:cubicBezTo>
                    <a:pt x="600" y="159"/>
                    <a:pt x="600" y="159"/>
                    <a:pt x="600" y="159"/>
                  </a:cubicBezTo>
                  <a:cubicBezTo>
                    <a:pt x="598" y="160"/>
                    <a:pt x="598" y="160"/>
                    <a:pt x="598" y="160"/>
                  </a:cubicBezTo>
                  <a:cubicBezTo>
                    <a:pt x="597" y="163"/>
                    <a:pt x="597" y="163"/>
                    <a:pt x="597" y="163"/>
                  </a:cubicBezTo>
                  <a:cubicBezTo>
                    <a:pt x="597" y="164"/>
                    <a:pt x="597" y="164"/>
                    <a:pt x="597" y="164"/>
                  </a:cubicBezTo>
                  <a:cubicBezTo>
                    <a:pt x="596" y="167"/>
                    <a:pt x="596" y="167"/>
                    <a:pt x="596" y="167"/>
                  </a:cubicBezTo>
                  <a:cubicBezTo>
                    <a:pt x="595" y="168"/>
                    <a:pt x="595" y="168"/>
                    <a:pt x="595" y="168"/>
                  </a:cubicBezTo>
                  <a:cubicBezTo>
                    <a:pt x="595" y="169"/>
                    <a:pt x="595" y="169"/>
                    <a:pt x="595" y="169"/>
                  </a:cubicBezTo>
                  <a:cubicBezTo>
                    <a:pt x="594" y="171"/>
                    <a:pt x="594" y="171"/>
                    <a:pt x="594" y="171"/>
                  </a:cubicBezTo>
                  <a:cubicBezTo>
                    <a:pt x="592" y="172"/>
                    <a:pt x="592" y="172"/>
                    <a:pt x="592" y="172"/>
                  </a:cubicBezTo>
                  <a:cubicBezTo>
                    <a:pt x="590" y="174"/>
                    <a:pt x="590" y="174"/>
                    <a:pt x="590" y="174"/>
                  </a:cubicBezTo>
                  <a:cubicBezTo>
                    <a:pt x="588" y="174"/>
                    <a:pt x="588" y="174"/>
                    <a:pt x="588" y="174"/>
                  </a:cubicBezTo>
                  <a:cubicBezTo>
                    <a:pt x="590" y="175"/>
                    <a:pt x="590" y="175"/>
                    <a:pt x="590" y="175"/>
                  </a:cubicBezTo>
                  <a:cubicBezTo>
                    <a:pt x="592" y="175"/>
                    <a:pt x="592" y="175"/>
                    <a:pt x="592" y="175"/>
                  </a:cubicBezTo>
                  <a:cubicBezTo>
                    <a:pt x="593" y="174"/>
                    <a:pt x="593" y="174"/>
                    <a:pt x="593" y="174"/>
                  </a:cubicBezTo>
                  <a:cubicBezTo>
                    <a:pt x="594" y="174"/>
                    <a:pt x="594" y="174"/>
                    <a:pt x="594" y="174"/>
                  </a:cubicBezTo>
                  <a:cubicBezTo>
                    <a:pt x="595" y="177"/>
                    <a:pt x="595" y="177"/>
                    <a:pt x="595" y="177"/>
                  </a:cubicBezTo>
                  <a:cubicBezTo>
                    <a:pt x="593" y="180"/>
                    <a:pt x="593" y="180"/>
                    <a:pt x="593" y="180"/>
                  </a:cubicBezTo>
                  <a:cubicBezTo>
                    <a:pt x="591" y="182"/>
                    <a:pt x="591" y="182"/>
                    <a:pt x="591" y="182"/>
                  </a:cubicBezTo>
                  <a:cubicBezTo>
                    <a:pt x="590" y="187"/>
                    <a:pt x="590" y="187"/>
                    <a:pt x="590" y="187"/>
                  </a:cubicBezTo>
                  <a:cubicBezTo>
                    <a:pt x="591" y="190"/>
                    <a:pt x="591" y="190"/>
                    <a:pt x="591" y="190"/>
                  </a:cubicBezTo>
                  <a:cubicBezTo>
                    <a:pt x="592" y="191"/>
                    <a:pt x="592" y="191"/>
                    <a:pt x="592" y="191"/>
                  </a:cubicBezTo>
                  <a:cubicBezTo>
                    <a:pt x="590" y="196"/>
                    <a:pt x="590" y="196"/>
                    <a:pt x="590" y="196"/>
                  </a:cubicBezTo>
                  <a:cubicBezTo>
                    <a:pt x="587" y="197"/>
                    <a:pt x="587" y="197"/>
                    <a:pt x="587" y="197"/>
                  </a:cubicBezTo>
                  <a:cubicBezTo>
                    <a:pt x="586" y="196"/>
                    <a:pt x="586" y="196"/>
                    <a:pt x="586" y="196"/>
                  </a:cubicBezTo>
                  <a:cubicBezTo>
                    <a:pt x="585" y="197"/>
                    <a:pt x="585" y="197"/>
                    <a:pt x="585" y="197"/>
                  </a:cubicBezTo>
                  <a:cubicBezTo>
                    <a:pt x="584" y="198"/>
                    <a:pt x="584" y="198"/>
                    <a:pt x="584" y="198"/>
                  </a:cubicBezTo>
                  <a:cubicBezTo>
                    <a:pt x="585" y="199"/>
                    <a:pt x="585" y="199"/>
                    <a:pt x="585" y="199"/>
                  </a:cubicBezTo>
                  <a:cubicBezTo>
                    <a:pt x="586" y="203"/>
                    <a:pt x="586" y="203"/>
                    <a:pt x="586" y="203"/>
                  </a:cubicBezTo>
                  <a:cubicBezTo>
                    <a:pt x="585" y="205"/>
                    <a:pt x="585" y="205"/>
                    <a:pt x="585" y="205"/>
                  </a:cubicBezTo>
                  <a:cubicBezTo>
                    <a:pt x="583" y="206"/>
                    <a:pt x="583" y="206"/>
                    <a:pt x="583" y="206"/>
                  </a:cubicBezTo>
                  <a:cubicBezTo>
                    <a:pt x="582" y="209"/>
                    <a:pt x="582" y="209"/>
                    <a:pt x="582" y="209"/>
                  </a:cubicBezTo>
                  <a:cubicBezTo>
                    <a:pt x="583" y="212"/>
                    <a:pt x="583" y="212"/>
                    <a:pt x="583" y="212"/>
                  </a:cubicBezTo>
                  <a:cubicBezTo>
                    <a:pt x="583" y="214"/>
                    <a:pt x="583" y="214"/>
                    <a:pt x="583" y="214"/>
                  </a:cubicBezTo>
                  <a:cubicBezTo>
                    <a:pt x="582" y="215"/>
                    <a:pt x="582" y="215"/>
                    <a:pt x="582" y="215"/>
                  </a:cubicBezTo>
                  <a:cubicBezTo>
                    <a:pt x="583" y="217"/>
                    <a:pt x="583" y="217"/>
                    <a:pt x="583" y="217"/>
                  </a:cubicBezTo>
                  <a:cubicBezTo>
                    <a:pt x="584" y="218"/>
                    <a:pt x="584" y="218"/>
                    <a:pt x="584" y="218"/>
                  </a:cubicBezTo>
                  <a:cubicBezTo>
                    <a:pt x="583" y="224"/>
                    <a:pt x="583" y="224"/>
                    <a:pt x="583" y="224"/>
                  </a:cubicBezTo>
                  <a:cubicBezTo>
                    <a:pt x="581" y="225"/>
                    <a:pt x="581" y="225"/>
                    <a:pt x="581" y="225"/>
                  </a:cubicBezTo>
                  <a:cubicBezTo>
                    <a:pt x="580" y="227"/>
                    <a:pt x="580" y="227"/>
                    <a:pt x="580" y="227"/>
                  </a:cubicBezTo>
                  <a:cubicBezTo>
                    <a:pt x="581" y="225"/>
                    <a:pt x="581" y="225"/>
                    <a:pt x="581" y="225"/>
                  </a:cubicBezTo>
                  <a:cubicBezTo>
                    <a:pt x="583" y="225"/>
                    <a:pt x="583" y="225"/>
                    <a:pt x="583" y="225"/>
                  </a:cubicBezTo>
                  <a:cubicBezTo>
                    <a:pt x="585" y="223"/>
                    <a:pt x="585" y="223"/>
                    <a:pt x="585" y="223"/>
                  </a:cubicBezTo>
                  <a:cubicBezTo>
                    <a:pt x="586" y="221"/>
                    <a:pt x="586" y="221"/>
                    <a:pt x="586" y="221"/>
                  </a:cubicBezTo>
                  <a:cubicBezTo>
                    <a:pt x="586" y="221"/>
                    <a:pt x="586" y="221"/>
                    <a:pt x="586" y="221"/>
                  </a:cubicBezTo>
                  <a:cubicBezTo>
                    <a:pt x="586" y="219"/>
                    <a:pt x="586" y="219"/>
                    <a:pt x="586" y="219"/>
                  </a:cubicBezTo>
                  <a:cubicBezTo>
                    <a:pt x="589" y="219"/>
                    <a:pt x="589" y="219"/>
                    <a:pt x="589" y="219"/>
                  </a:cubicBezTo>
                  <a:cubicBezTo>
                    <a:pt x="590" y="219"/>
                    <a:pt x="590" y="219"/>
                    <a:pt x="590" y="219"/>
                  </a:cubicBezTo>
                  <a:cubicBezTo>
                    <a:pt x="589" y="218"/>
                    <a:pt x="589" y="218"/>
                    <a:pt x="589" y="218"/>
                  </a:cubicBezTo>
                  <a:cubicBezTo>
                    <a:pt x="585" y="215"/>
                    <a:pt x="585" y="215"/>
                    <a:pt x="585" y="215"/>
                  </a:cubicBezTo>
                  <a:cubicBezTo>
                    <a:pt x="584" y="212"/>
                    <a:pt x="584" y="212"/>
                    <a:pt x="584" y="212"/>
                  </a:cubicBezTo>
                  <a:cubicBezTo>
                    <a:pt x="586" y="210"/>
                    <a:pt x="586" y="210"/>
                    <a:pt x="586" y="210"/>
                  </a:cubicBezTo>
                  <a:cubicBezTo>
                    <a:pt x="589" y="209"/>
                    <a:pt x="589" y="209"/>
                    <a:pt x="589" y="209"/>
                  </a:cubicBezTo>
                  <a:cubicBezTo>
                    <a:pt x="593" y="209"/>
                    <a:pt x="593" y="209"/>
                    <a:pt x="593" y="209"/>
                  </a:cubicBezTo>
                  <a:cubicBezTo>
                    <a:pt x="596" y="206"/>
                    <a:pt x="596" y="206"/>
                    <a:pt x="596" y="206"/>
                  </a:cubicBezTo>
                  <a:cubicBezTo>
                    <a:pt x="597" y="206"/>
                    <a:pt x="597" y="206"/>
                    <a:pt x="597" y="206"/>
                  </a:cubicBezTo>
                  <a:cubicBezTo>
                    <a:pt x="599" y="205"/>
                    <a:pt x="599" y="205"/>
                    <a:pt x="599" y="205"/>
                  </a:cubicBezTo>
                  <a:cubicBezTo>
                    <a:pt x="597" y="203"/>
                    <a:pt x="597" y="203"/>
                    <a:pt x="597" y="203"/>
                  </a:cubicBezTo>
                  <a:cubicBezTo>
                    <a:pt x="600" y="201"/>
                    <a:pt x="600" y="201"/>
                    <a:pt x="600" y="201"/>
                  </a:cubicBezTo>
                  <a:cubicBezTo>
                    <a:pt x="602" y="198"/>
                    <a:pt x="602" y="198"/>
                    <a:pt x="602" y="198"/>
                  </a:cubicBezTo>
                  <a:cubicBezTo>
                    <a:pt x="601" y="196"/>
                    <a:pt x="601" y="196"/>
                    <a:pt x="601" y="196"/>
                  </a:cubicBezTo>
                  <a:cubicBezTo>
                    <a:pt x="601" y="196"/>
                    <a:pt x="601" y="196"/>
                    <a:pt x="601" y="196"/>
                  </a:cubicBezTo>
                  <a:cubicBezTo>
                    <a:pt x="603" y="197"/>
                    <a:pt x="603" y="197"/>
                    <a:pt x="603" y="197"/>
                  </a:cubicBezTo>
                  <a:cubicBezTo>
                    <a:pt x="605" y="196"/>
                    <a:pt x="605" y="196"/>
                    <a:pt x="605" y="196"/>
                  </a:cubicBezTo>
                  <a:cubicBezTo>
                    <a:pt x="607" y="194"/>
                    <a:pt x="607" y="194"/>
                    <a:pt x="607" y="194"/>
                  </a:cubicBezTo>
                  <a:cubicBezTo>
                    <a:pt x="606" y="192"/>
                    <a:pt x="606" y="192"/>
                    <a:pt x="606" y="192"/>
                  </a:cubicBezTo>
                  <a:cubicBezTo>
                    <a:pt x="610" y="189"/>
                    <a:pt x="610" y="189"/>
                    <a:pt x="610" y="189"/>
                  </a:cubicBezTo>
                  <a:cubicBezTo>
                    <a:pt x="610" y="187"/>
                    <a:pt x="610" y="187"/>
                    <a:pt x="610" y="187"/>
                  </a:cubicBezTo>
                  <a:cubicBezTo>
                    <a:pt x="609" y="185"/>
                    <a:pt x="609" y="185"/>
                    <a:pt x="609" y="185"/>
                  </a:cubicBezTo>
                  <a:cubicBezTo>
                    <a:pt x="605" y="188"/>
                    <a:pt x="605" y="188"/>
                    <a:pt x="605" y="188"/>
                  </a:cubicBezTo>
                  <a:cubicBezTo>
                    <a:pt x="605" y="189"/>
                    <a:pt x="605" y="189"/>
                    <a:pt x="605" y="189"/>
                  </a:cubicBezTo>
                  <a:cubicBezTo>
                    <a:pt x="602" y="191"/>
                    <a:pt x="602" y="191"/>
                    <a:pt x="602" y="191"/>
                  </a:cubicBezTo>
                  <a:cubicBezTo>
                    <a:pt x="599" y="190"/>
                    <a:pt x="599" y="190"/>
                    <a:pt x="599" y="190"/>
                  </a:cubicBezTo>
                  <a:cubicBezTo>
                    <a:pt x="598" y="188"/>
                    <a:pt x="598" y="188"/>
                    <a:pt x="598" y="188"/>
                  </a:cubicBezTo>
                  <a:cubicBezTo>
                    <a:pt x="600" y="185"/>
                    <a:pt x="600" y="185"/>
                    <a:pt x="600" y="185"/>
                  </a:cubicBezTo>
                  <a:cubicBezTo>
                    <a:pt x="599" y="182"/>
                    <a:pt x="599" y="182"/>
                    <a:pt x="599" y="182"/>
                  </a:cubicBezTo>
                  <a:cubicBezTo>
                    <a:pt x="601" y="180"/>
                    <a:pt x="601" y="180"/>
                    <a:pt x="601" y="180"/>
                  </a:cubicBezTo>
                  <a:cubicBezTo>
                    <a:pt x="604" y="180"/>
                    <a:pt x="604" y="180"/>
                    <a:pt x="604" y="180"/>
                  </a:cubicBezTo>
                  <a:cubicBezTo>
                    <a:pt x="608" y="182"/>
                    <a:pt x="608" y="182"/>
                    <a:pt x="608" y="182"/>
                  </a:cubicBezTo>
                  <a:cubicBezTo>
                    <a:pt x="609" y="181"/>
                    <a:pt x="609" y="181"/>
                    <a:pt x="609" y="181"/>
                  </a:cubicBezTo>
                  <a:cubicBezTo>
                    <a:pt x="609" y="178"/>
                    <a:pt x="609" y="178"/>
                    <a:pt x="609" y="178"/>
                  </a:cubicBezTo>
                  <a:cubicBezTo>
                    <a:pt x="612" y="177"/>
                    <a:pt x="612" y="177"/>
                    <a:pt x="612" y="177"/>
                  </a:cubicBezTo>
                  <a:cubicBezTo>
                    <a:pt x="612" y="179"/>
                    <a:pt x="612" y="179"/>
                    <a:pt x="612" y="179"/>
                  </a:cubicBezTo>
                  <a:cubicBezTo>
                    <a:pt x="611" y="180"/>
                    <a:pt x="611" y="180"/>
                    <a:pt x="611" y="180"/>
                  </a:cubicBezTo>
                  <a:cubicBezTo>
                    <a:pt x="611" y="182"/>
                    <a:pt x="611" y="182"/>
                    <a:pt x="611" y="182"/>
                  </a:cubicBezTo>
                  <a:cubicBezTo>
                    <a:pt x="617" y="187"/>
                    <a:pt x="617" y="187"/>
                    <a:pt x="617" y="187"/>
                  </a:cubicBezTo>
                  <a:cubicBezTo>
                    <a:pt x="619" y="187"/>
                    <a:pt x="619" y="187"/>
                    <a:pt x="619" y="187"/>
                  </a:cubicBezTo>
                  <a:cubicBezTo>
                    <a:pt x="621" y="186"/>
                    <a:pt x="621" y="186"/>
                    <a:pt x="621" y="186"/>
                  </a:cubicBezTo>
                  <a:cubicBezTo>
                    <a:pt x="625" y="185"/>
                    <a:pt x="625" y="185"/>
                    <a:pt x="625" y="185"/>
                  </a:cubicBezTo>
                  <a:cubicBezTo>
                    <a:pt x="626" y="183"/>
                    <a:pt x="626" y="183"/>
                    <a:pt x="626" y="183"/>
                  </a:cubicBezTo>
                  <a:cubicBezTo>
                    <a:pt x="626" y="181"/>
                    <a:pt x="626" y="181"/>
                    <a:pt x="626" y="181"/>
                  </a:cubicBezTo>
                  <a:cubicBezTo>
                    <a:pt x="623" y="178"/>
                    <a:pt x="623" y="178"/>
                    <a:pt x="623" y="178"/>
                  </a:cubicBezTo>
                  <a:cubicBezTo>
                    <a:pt x="623" y="176"/>
                    <a:pt x="623" y="176"/>
                    <a:pt x="623" y="176"/>
                  </a:cubicBezTo>
                  <a:cubicBezTo>
                    <a:pt x="624" y="177"/>
                    <a:pt x="624" y="177"/>
                    <a:pt x="624" y="177"/>
                  </a:cubicBezTo>
                  <a:cubicBezTo>
                    <a:pt x="628" y="180"/>
                    <a:pt x="628" y="180"/>
                    <a:pt x="628" y="180"/>
                  </a:cubicBezTo>
                  <a:cubicBezTo>
                    <a:pt x="629" y="181"/>
                    <a:pt x="629" y="181"/>
                    <a:pt x="629" y="181"/>
                  </a:cubicBezTo>
                  <a:cubicBezTo>
                    <a:pt x="631" y="183"/>
                    <a:pt x="631" y="183"/>
                    <a:pt x="631" y="183"/>
                  </a:cubicBezTo>
                  <a:cubicBezTo>
                    <a:pt x="631" y="184"/>
                    <a:pt x="631" y="184"/>
                    <a:pt x="631" y="184"/>
                  </a:cubicBezTo>
                  <a:cubicBezTo>
                    <a:pt x="631" y="186"/>
                    <a:pt x="631" y="186"/>
                    <a:pt x="631" y="186"/>
                  </a:cubicBezTo>
                  <a:cubicBezTo>
                    <a:pt x="634" y="188"/>
                    <a:pt x="634" y="188"/>
                    <a:pt x="634" y="188"/>
                  </a:cubicBezTo>
                  <a:cubicBezTo>
                    <a:pt x="635" y="192"/>
                    <a:pt x="635" y="192"/>
                    <a:pt x="635" y="192"/>
                  </a:cubicBezTo>
                  <a:cubicBezTo>
                    <a:pt x="635" y="192"/>
                    <a:pt x="635" y="192"/>
                    <a:pt x="635" y="192"/>
                  </a:cubicBezTo>
                  <a:cubicBezTo>
                    <a:pt x="635" y="191"/>
                    <a:pt x="635" y="191"/>
                    <a:pt x="635" y="191"/>
                  </a:cubicBezTo>
                  <a:cubicBezTo>
                    <a:pt x="637" y="189"/>
                    <a:pt x="637" y="189"/>
                    <a:pt x="637" y="189"/>
                  </a:cubicBezTo>
                  <a:cubicBezTo>
                    <a:pt x="638" y="189"/>
                    <a:pt x="638" y="189"/>
                    <a:pt x="638" y="189"/>
                  </a:cubicBezTo>
                  <a:cubicBezTo>
                    <a:pt x="639" y="188"/>
                    <a:pt x="639" y="188"/>
                    <a:pt x="639" y="188"/>
                  </a:cubicBezTo>
                  <a:cubicBezTo>
                    <a:pt x="638" y="187"/>
                    <a:pt x="638" y="187"/>
                    <a:pt x="638" y="187"/>
                  </a:cubicBezTo>
                  <a:cubicBezTo>
                    <a:pt x="637" y="188"/>
                    <a:pt x="637" y="188"/>
                    <a:pt x="637" y="188"/>
                  </a:cubicBezTo>
                  <a:cubicBezTo>
                    <a:pt x="635" y="187"/>
                    <a:pt x="635" y="187"/>
                    <a:pt x="635" y="187"/>
                  </a:cubicBezTo>
                  <a:cubicBezTo>
                    <a:pt x="634" y="185"/>
                    <a:pt x="634" y="185"/>
                    <a:pt x="634" y="185"/>
                  </a:cubicBezTo>
                  <a:cubicBezTo>
                    <a:pt x="637" y="182"/>
                    <a:pt x="637" y="182"/>
                    <a:pt x="637" y="182"/>
                  </a:cubicBezTo>
                  <a:cubicBezTo>
                    <a:pt x="639" y="181"/>
                    <a:pt x="639" y="181"/>
                    <a:pt x="639" y="181"/>
                  </a:cubicBezTo>
                  <a:cubicBezTo>
                    <a:pt x="640" y="180"/>
                    <a:pt x="640" y="180"/>
                    <a:pt x="640" y="180"/>
                  </a:cubicBezTo>
                  <a:cubicBezTo>
                    <a:pt x="641" y="180"/>
                    <a:pt x="641" y="180"/>
                    <a:pt x="641" y="180"/>
                  </a:cubicBezTo>
                  <a:cubicBezTo>
                    <a:pt x="642" y="178"/>
                    <a:pt x="642" y="178"/>
                    <a:pt x="642" y="178"/>
                  </a:cubicBezTo>
                  <a:cubicBezTo>
                    <a:pt x="646" y="177"/>
                    <a:pt x="646" y="177"/>
                    <a:pt x="646" y="177"/>
                  </a:cubicBezTo>
                  <a:cubicBezTo>
                    <a:pt x="653" y="175"/>
                    <a:pt x="653" y="175"/>
                    <a:pt x="653" y="175"/>
                  </a:cubicBezTo>
                  <a:cubicBezTo>
                    <a:pt x="661" y="175"/>
                    <a:pt x="661" y="175"/>
                    <a:pt x="661" y="175"/>
                  </a:cubicBezTo>
                  <a:cubicBezTo>
                    <a:pt x="668" y="172"/>
                    <a:pt x="668" y="172"/>
                    <a:pt x="668" y="172"/>
                  </a:cubicBezTo>
                  <a:cubicBezTo>
                    <a:pt x="671" y="172"/>
                    <a:pt x="671" y="172"/>
                    <a:pt x="671" y="172"/>
                  </a:cubicBezTo>
                  <a:cubicBezTo>
                    <a:pt x="674" y="173"/>
                    <a:pt x="674" y="173"/>
                    <a:pt x="674" y="173"/>
                  </a:cubicBezTo>
                  <a:cubicBezTo>
                    <a:pt x="673" y="175"/>
                    <a:pt x="673" y="175"/>
                    <a:pt x="673" y="175"/>
                  </a:cubicBezTo>
                  <a:cubicBezTo>
                    <a:pt x="673" y="175"/>
                    <a:pt x="673" y="175"/>
                    <a:pt x="673" y="175"/>
                  </a:cubicBezTo>
                  <a:cubicBezTo>
                    <a:pt x="671" y="178"/>
                    <a:pt x="671" y="178"/>
                    <a:pt x="671" y="178"/>
                  </a:cubicBezTo>
                  <a:cubicBezTo>
                    <a:pt x="672" y="182"/>
                    <a:pt x="672" y="182"/>
                    <a:pt x="672" y="182"/>
                  </a:cubicBezTo>
                  <a:cubicBezTo>
                    <a:pt x="675" y="184"/>
                    <a:pt x="675" y="184"/>
                    <a:pt x="675" y="184"/>
                  </a:cubicBezTo>
                  <a:cubicBezTo>
                    <a:pt x="684" y="184"/>
                    <a:pt x="684" y="184"/>
                    <a:pt x="684" y="184"/>
                  </a:cubicBezTo>
                  <a:cubicBezTo>
                    <a:pt x="686" y="185"/>
                    <a:pt x="686" y="185"/>
                    <a:pt x="686" y="185"/>
                  </a:cubicBezTo>
                  <a:cubicBezTo>
                    <a:pt x="687" y="184"/>
                    <a:pt x="687" y="184"/>
                    <a:pt x="687" y="184"/>
                  </a:cubicBezTo>
                  <a:cubicBezTo>
                    <a:pt x="690" y="184"/>
                    <a:pt x="690" y="184"/>
                    <a:pt x="690" y="184"/>
                  </a:cubicBezTo>
                  <a:cubicBezTo>
                    <a:pt x="693" y="185"/>
                    <a:pt x="693" y="185"/>
                    <a:pt x="693" y="185"/>
                  </a:cubicBezTo>
                  <a:cubicBezTo>
                    <a:pt x="699" y="184"/>
                    <a:pt x="699" y="184"/>
                    <a:pt x="699" y="184"/>
                  </a:cubicBezTo>
                  <a:cubicBezTo>
                    <a:pt x="704" y="182"/>
                    <a:pt x="704" y="182"/>
                    <a:pt x="704" y="182"/>
                  </a:cubicBezTo>
                  <a:cubicBezTo>
                    <a:pt x="705" y="182"/>
                    <a:pt x="705" y="182"/>
                    <a:pt x="705" y="182"/>
                  </a:cubicBezTo>
                  <a:cubicBezTo>
                    <a:pt x="707" y="182"/>
                    <a:pt x="707" y="182"/>
                    <a:pt x="707" y="182"/>
                  </a:cubicBezTo>
                  <a:cubicBezTo>
                    <a:pt x="708" y="180"/>
                    <a:pt x="708" y="180"/>
                    <a:pt x="708" y="180"/>
                  </a:cubicBezTo>
                  <a:cubicBezTo>
                    <a:pt x="708" y="179"/>
                    <a:pt x="708" y="179"/>
                    <a:pt x="708" y="179"/>
                  </a:cubicBezTo>
                  <a:cubicBezTo>
                    <a:pt x="710" y="178"/>
                    <a:pt x="710" y="178"/>
                    <a:pt x="710" y="178"/>
                  </a:cubicBezTo>
                  <a:cubicBezTo>
                    <a:pt x="711" y="179"/>
                    <a:pt x="711" y="179"/>
                    <a:pt x="711" y="179"/>
                  </a:cubicBezTo>
                  <a:cubicBezTo>
                    <a:pt x="714" y="178"/>
                    <a:pt x="714" y="178"/>
                    <a:pt x="714" y="178"/>
                  </a:cubicBezTo>
                  <a:cubicBezTo>
                    <a:pt x="715" y="180"/>
                    <a:pt x="715" y="180"/>
                    <a:pt x="715" y="180"/>
                  </a:cubicBezTo>
                  <a:cubicBezTo>
                    <a:pt x="716" y="180"/>
                    <a:pt x="716" y="180"/>
                    <a:pt x="716" y="180"/>
                  </a:cubicBezTo>
                  <a:cubicBezTo>
                    <a:pt x="717" y="178"/>
                    <a:pt x="717" y="178"/>
                    <a:pt x="717" y="178"/>
                  </a:cubicBezTo>
                  <a:cubicBezTo>
                    <a:pt x="717" y="176"/>
                    <a:pt x="717" y="176"/>
                    <a:pt x="717" y="176"/>
                  </a:cubicBezTo>
                  <a:cubicBezTo>
                    <a:pt x="715" y="175"/>
                    <a:pt x="715" y="175"/>
                    <a:pt x="715" y="175"/>
                  </a:cubicBezTo>
                  <a:cubicBezTo>
                    <a:pt x="715" y="173"/>
                    <a:pt x="715" y="173"/>
                    <a:pt x="715" y="173"/>
                  </a:cubicBezTo>
                  <a:cubicBezTo>
                    <a:pt x="714" y="171"/>
                    <a:pt x="714" y="171"/>
                    <a:pt x="714" y="171"/>
                  </a:cubicBezTo>
                  <a:cubicBezTo>
                    <a:pt x="712" y="171"/>
                    <a:pt x="712" y="171"/>
                    <a:pt x="712" y="171"/>
                  </a:cubicBezTo>
                  <a:cubicBezTo>
                    <a:pt x="711" y="168"/>
                    <a:pt x="711" y="168"/>
                    <a:pt x="711" y="168"/>
                  </a:cubicBezTo>
                  <a:cubicBezTo>
                    <a:pt x="710" y="167"/>
                    <a:pt x="710" y="167"/>
                    <a:pt x="710" y="167"/>
                  </a:cubicBezTo>
                  <a:cubicBezTo>
                    <a:pt x="710" y="165"/>
                    <a:pt x="710" y="165"/>
                    <a:pt x="710" y="165"/>
                  </a:cubicBezTo>
                  <a:cubicBezTo>
                    <a:pt x="708" y="164"/>
                    <a:pt x="708" y="164"/>
                    <a:pt x="708" y="164"/>
                  </a:cubicBezTo>
                  <a:cubicBezTo>
                    <a:pt x="708" y="161"/>
                    <a:pt x="708" y="161"/>
                    <a:pt x="708" y="161"/>
                  </a:cubicBezTo>
                  <a:cubicBezTo>
                    <a:pt x="709" y="159"/>
                    <a:pt x="709" y="159"/>
                    <a:pt x="709" y="159"/>
                  </a:cubicBezTo>
                  <a:cubicBezTo>
                    <a:pt x="710" y="160"/>
                    <a:pt x="710" y="160"/>
                    <a:pt x="710" y="160"/>
                  </a:cubicBezTo>
                  <a:cubicBezTo>
                    <a:pt x="711" y="161"/>
                    <a:pt x="711" y="161"/>
                    <a:pt x="711" y="161"/>
                  </a:cubicBezTo>
                  <a:cubicBezTo>
                    <a:pt x="713" y="159"/>
                    <a:pt x="713" y="159"/>
                    <a:pt x="713" y="159"/>
                  </a:cubicBezTo>
                  <a:cubicBezTo>
                    <a:pt x="712" y="158"/>
                    <a:pt x="712" y="158"/>
                    <a:pt x="712" y="158"/>
                  </a:cubicBezTo>
                  <a:cubicBezTo>
                    <a:pt x="712" y="157"/>
                    <a:pt x="712" y="157"/>
                    <a:pt x="712" y="157"/>
                  </a:cubicBezTo>
                  <a:cubicBezTo>
                    <a:pt x="714" y="156"/>
                    <a:pt x="714" y="156"/>
                    <a:pt x="714" y="156"/>
                  </a:cubicBezTo>
                  <a:cubicBezTo>
                    <a:pt x="716" y="158"/>
                    <a:pt x="716" y="158"/>
                    <a:pt x="716" y="158"/>
                  </a:cubicBezTo>
                  <a:cubicBezTo>
                    <a:pt x="717" y="157"/>
                    <a:pt x="717" y="157"/>
                    <a:pt x="717" y="157"/>
                  </a:cubicBezTo>
                  <a:cubicBezTo>
                    <a:pt x="718" y="156"/>
                    <a:pt x="718" y="156"/>
                    <a:pt x="718" y="156"/>
                  </a:cubicBezTo>
                  <a:cubicBezTo>
                    <a:pt x="718" y="157"/>
                    <a:pt x="718" y="157"/>
                    <a:pt x="718" y="157"/>
                  </a:cubicBezTo>
                  <a:cubicBezTo>
                    <a:pt x="721" y="157"/>
                    <a:pt x="721" y="157"/>
                    <a:pt x="721" y="157"/>
                  </a:cubicBezTo>
                  <a:cubicBezTo>
                    <a:pt x="723" y="156"/>
                    <a:pt x="723" y="156"/>
                    <a:pt x="723" y="156"/>
                  </a:cubicBezTo>
                  <a:cubicBezTo>
                    <a:pt x="723" y="155"/>
                    <a:pt x="723" y="155"/>
                    <a:pt x="723" y="155"/>
                  </a:cubicBezTo>
                  <a:cubicBezTo>
                    <a:pt x="725" y="157"/>
                    <a:pt x="725" y="157"/>
                    <a:pt x="725" y="157"/>
                  </a:cubicBezTo>
                  <a:cubicBezTo>
                    <a:pt x="727" y="158"/>
                    <a:pt x="727" y="158"/>
                    <a:pt x="727" y="158"/>
                  </a:cubicBezTo>
                  <a:cubicBezTo>
                    <a:pt x="728" y="159"/>
                    <a:pt x="728" y="159"/>
                    <a:pt x="728" y="159"/>
                  </a:cubicBezTo>
                  <a:cubicBezTo>
                    <a:pt x="729" y="158"/>
                    <a:pt x="729" y="158"/>
                    <a:pt x="729" y="158"/>
                  </a:cubicBezTo>
                  <a:cubicBezTo>
                    <a:pt x="729" y="157"/>
                    <a:pt x="729" y="157"/>
                    <a:pt x="729" y="157"/>
                  </a:cubicBezTo>
                  <a:cubicBezTo>
                    <a:pt x="731" y="157"/>
                    <a:pt x="731" y="157"/>
                    <a:pt x="731" y="157"/>
                  </a:cubicBezTo>
                  <a:cubicBezTo>
                    <a:pt x="732" y="159"/>
                    <a:pt x="732" y="159"/>
                    <a:pt x="732" y="159"/>
                  </a:cubicBezTo>
                  <a:cubicBezTo>
                    <a:pt x="731" y="160"/>
                    <a:pt x="731" y="160"/>
                    <a:pt x="731" y="160"/>
                  </a:cubicBezTo>
                  <a:cubicBezTo>
                    <a:pt x="730" y="162"/>
                    <a:pt x="730" y="162"/>
                    <a:pt x="730" y="162"/>
                  </a:cubicBezTo>
                  <a:cubicBezTo>
                    <a:pt x="731" y="162"/>
                    <a:pt x="731" y="162"/>
                    <a:pt x="731" y="162"/>
                  </a:cubicBezTo>
                  <a:cubicBezTo>
                    <a:pt x="733" y="162"/>
                    <a:pt x="733" y="162"/>
                    <a:pt x="733" y="162"/>
                  </a:cubicBezTo>
                  <a:cubicBezTo>
                    <a:pt x="734" y="162"/>
                    <a:pt x="734" y="162"/>
                    <a:pt x="734" y="162"/>
                  </a:cubicBezTo>
                  <a:cubicBezTo>
                    <a:pt x="734" y="161"/>
                    <a:pt x="734" y="161"/>
                    <a:pt x="734" y="161"/>
                  </a:cubicBezTo>
                  <a:cubicBezTo>
                    <a:pt x="735" y="160"/>
                    <a:pt x="735" y="160"/>
                    <a:pt x="735" y="160"/>
                  </a:cubicBezTo>
                  <a:cubicBezTo>
                    <a:pt x="736" y="161"/>
                    <a:pt x="736" y="161"/>
                    <a:pt x="736" y="161"/>
                  </a:cubicBezTo>
                  <a:cubicBezTo>
                    <a:pt x="735" y="158"/>
                    <a:pt x="735" y="158"/>
                    <a:pt x="735" y="158"/>
                  </a:cubicBezTo>
                  <a:cubicBezTo>
                    <a:pt x="734" y="157"/>
                    <a:pt x="734" y="157"/>
                    <a:pt x="734" y="157"/>
                  </a:cubicBezTo>
                  <a:cubicBezTo>
                    <a:pt x="735" y="157"/>
                    <a:pt x="735" y="157"/>
                    <a:pt x="735" y="157"/>
                  </a:cubicBezTo>
                  <a:cubicBezTo>
                    <a:pt x="737" y="157"/>
                    <a:pt x="737" y="157"/>
                    <a:pt x="737" y="157"/>
                  </a:cubicBezTo>
                  <a:cubicBezTo>
                    <a:pt x="740" y="156"/>
                    <a:pt x="740" y="156"/>
                    <a:pt x="740" y="156"/>
                  </a:cubicBezTo>
                  <a:cubicBezTo>
                    <a:pt x="741" y="157"/>
                    <a:pt x="741" y="157"/>
                    <a:pt x="741" y="157"/>
                  </a:cubicBezTo>
                  <a:cubicBezTo>
                    <a:pt x="742" y="156"/>
                    <a:pt x="742" y="156"/>
                    <a:pt x="742" y="156"/>
                  </a:cubicBezTo>
                  <a:cubicBezTo>
                    <a:pt x="745" y="156"/>
                    <a:pt x="745" y="156"/>
                    <a:pt x="745" y="156"/>
                  </a:cubicBezTo>
                  <a:cubicBezTo>
                    <a:pt x="745" y="157"/>
                    <a:pt x="745" y="157"/>
                    <a:pt x="745" y="157"/>
                  </a:cubicBezTo>
                  <a:cubicBezTo>
                    <a:pt x="745" y="160"/>
                    <a:pt x="745" y="160"/>
                    <a:pt x="745" y="160"/>
                  </a:cubicBezTo>
                  <a:cubicBezTo>
                    <a:pt x="746" y="159"/>
                    <a:pt x="746" y="159"/>
                    <a:pt x="746" y="159"/>
                  </a:cubicBezTo>
                  <a:cubicBezTo>
                    <a:pt x="747" y="159"/>
                    <a:pt x="747" y="159"/>
                    <a:pt x="747" y="159"/>
                  </a:cubicBezTo>
                  <a:cubicBezTo>
                    <a:pt x="749" y="157"/>
                    <a:pt x="749" y="157"/>
                    <a:pt x="749" y="157"/>
                  </a:cubicBezTo>
                  <a:cubicBezTo>
                    <a:pt x="749" y="160"/>
                    <a:pt x="749" y="160"/>
                    <a:pt x="749" y="160"/>
                  </a:cubicBezTo>
                  <a:cubicBezTo>
                    <a:pt x="751" y="160"/>
                    <a:pt x="751" y="160"/>
                    <a:pt x="751" y="160"/>
                  </a:cubicBezTo>
                  <a:cubicBezTo>
                    <a:pt x="753" y="158"/>
                    <a:pt x="753" y="158"/>
                    <a:pt x="753" y="158"/>
                  </a:cubicBezTo>
                  <a:cubicBezTo>
                    <a:pt x="754" y="160"/>
                    <a:pt x="754" y="160"/>
                    <a:pt x="754" y="160"/>
                  </a:cubicBezTo>
                  <a:cubicBezTo>
                    <a:pt x="755" y="164"/>
                    <a:pt x="755" y="164"/>
                    <a:pt x="755" y="164"/>
                  </a:cubicBezTo>
                  <a:cubicBezTo>
                    <a:pt x="757" y="162"/>
                    <a:pt x="757" y="162"/>
                    <a:pt x="757" y="162"/>
                  </a:cubicBezTo>
                  <a:cubicBezTo>
                    <a:pt x="758" y="161"/>
                    <a:pt x="758" y="161"/>
                    <a:pt x="758" y="161"/>
                  </a:cubicBezTo>
                  <a:cubicBezTo>
                    <a:pt x="759" y="161"/>
                    <a:pt x="759" y="161"/>
                    <a:pt x="759" y="161"/>
                  </a:cubicBezTo>
                  <a:cubicBezTo>
                    <a:pt x="758" y="164"/>
                    <a:pt x="758" y="164"/>
                    <a:pt x="758" y="164"/>
                  </a:cubicBezTo>
                  <a:cubicBezTo>
                    <a:pt x="759" y="165"/>
                    <a:pt x="759" y="165"/>
                    <a:pt x="759" y="165"/>
                  </a:cubicBezTo>
                  <a:cubicBezTo>
                    <a:pt x="760" y="166"/>
                    <a:pt x="760" y="166"/>
                    <a:pt x="760" y="166"/>
                  </a:cubicBezTo>
                  <a:cubicBezTo>
                    <a:pt x="762" y="166"/>
                    <a:pt x="762" y="166"/>
                    <a:pt x="762" y="166"/>
                  </a:cubicBezTo>
                  <a:cubicBezTo>
                    <a:pt x="762" y="168"/>
                    <a:pt x="762" y="168"/>
                    <a:pt x="762" y="168"/>
                  </a:cubicBezTo>
                  <a:cubicBezTo>
                    <a:pt x="763" y="168"/>
                    <a:pt x="763" y="168"/>
                    <a:pt x="763" y="168"/>
                  </a:cubicBezTo>
                  <a:cubicBezTo>
                    <a:pt x="764" y="167"/>
                    <a:pt x="764" y="167"/>
                    <a:pt x="764" y="167"/>
                  </a:cubicBezTo>
                  <a:cubicBezTo>
                    <a:pt x="765" y="170"/>
                    <a:pt x="765" y="170"/>
                    <a:pt x="765" y="170"/>
                  </a:cubicBezTo>
                  <a:cubicBezTo>
                    <a:pt x="763" y="171"/>
                    <a:pt x="763" y="171"/>
                    <a:pt x="763" y="171"/>
                  </a:cubicBezTo>
                  <a:cubicBezTo>
                    <a:pt x="763" y="174"/>
                    <a:pt x="763" y="174"/>
                    <a:pt x="763" y="174"/>
                  </a:cubicBezTo>
                  <a:cubicBezTo>
                    <a:pt x="766" y="171"/>
                    <a:pt x="766" y="171"/>
                    <a:pt x="766" y="171"/>
                  </a:cubicBezTo>
                  <a:cubicBezTo>
                    <a:pt x="768" y="171"/>
                    <a:pt x="768" y="171"/>
                    <a:pt x="768" y="171"/>
                  </a:cubicBezTo>
                  <a:cubicBezTo>
                    <a:pt x="768" y="173"/>
                    <a:pt x="768" y="173"/>
                    <a:pt x="768" y="173"/>
                  </a:cubicBezTo>
                  <a:cubicBezTo>
                    <a:pt x="764" y="176"/>
                    <a:pt x="764" y="176"/>
                    <a:pt x="764" y="176"/>
                  </a:cubicBezTo>
                  <a:cubicBezTo>
                    <a:pt x="765" y="179"/>
                    <a:pt x="765" y="179"/>
                    <a:pt x="765" y="179"/>
                  </a:cubicBezTo>
                  <a:cubicBezTo>
                    <a:pt x="768" y="179"/>
                    <a:pt x="768" y="179"/>
                    <a:pt x="768" y="179"/>
                  </a:cubicBezTo>
                  <a:cubicBezTo>
                    <a:pt x="769" y="178"/>
                    <a:pt x="769" y="178"/>
                    <a:pt x="769" y="178"/>
                  </a:cubicBezTo>
                  <a:cubicBezTo>
                    <a:pt x="770" y="177"/>
                    <a:pt x="770" y="177"/>
                    <a:pt x="770" y="177"/>
                  </a:cubicBezTo>
                  <a:cubicBezTo>
                    <a:pt x="771" y="178"/>
                    <a:pt x="771" y="178"/>
                    <a:pt x="771" y="178"/>
                  </a:cubicBezTo>
                  <a:cubicBezTo>
                    <a:pt x="772" y="180"/>
                    <a:pt x="772" y="180"/>
                    <a:pt x="772" y="180"/>
                  </a:cubicBezTo>
                  <a:cubicBezTo>
                    <a:pt x="773" y="179"/>
                    <a:pt x="773" y="179"/>
                    <a:pt x="773" y="179"/>
                  </a:cubicBezTo>
                  <a:cubicBezTo>
                    <a:pt x="776" y="181"/>
                    <a:pt x="776" y="181"/>
                    <a:pt x="776" y="181"/>
                  </a:cubicBezTo>
                  <a:cubicBezTo>
                    <a:pt x="775" y="184"/>
                    <a:pt x="775" y="184"/>
                    <a:pt x="775" y="184"/>
                  </a:cubicBezTo>
                  <a:cubicBezTo>
                    <a:pt x="777" y="184"/>
                    <a:pt x="777" y="184"/>
                    <a:pt x="777" y="184"/>
                  </a:cubicBezTo>
                  <a:cubicBezTo>
                    <a:pt x="777" y="186"/>
                    <a:pt x="777" y="186"/>
                    <a:pt x="777" y="186"/>
                  </a:cubicBezTo>
                  <a:cubicBezTo>
                    <a:pt x="779" y="185"/>
                    <a:pt x="779" y="185"/>
                    <a:pt x="779" y="185"/>
                  </a:cubicBezTo>
                  <a:cubicBezTo>
                    <a:pt x="779" y="186"/>
                    <a:pt x="779" y="186"/>
                    <a:pt x="779" y="186"/>
                  </a:cubicBezTo>
                  <a:cubicBezTo>
                    <a:pt x="777" y="190"/>
                    <a:pt x="777" y="190"/>
                    <a:pt x="777" y="190"/>
                  </a:cubicBezTo>
                  <a:cubicBezTo>
                    <a:pt x="775" y="191"/>
                    <a:pt x="775" y="191"/>
                    <a:pt x="775" y="191"/>
                  </a:cubicBezTo>
                  <a:cubicBezTo>
                    <a:pt x="773" y="189"/>
                    <a:pt x="773" y="189"/>
                    <a:pt x="773" y="189"/>
                  </a:cubicBezTo>
                  <a:cubicBezTo>
                    <a:pt x="769" y="188"/>
                    <a:pt x="769" y="188"/>
                    <a:pt x="769" y="188"/>
                  </a:cubicBezTo>
                  <a:cubicBezTo>
                    <a:pt x="765" y="188"/>
                    <a:pt x="765" y="188"/>
                    <a:pt x="765" y="188"/>
                  </a:cubicBezTo>
                  <a:cubicBezTo>
                    <a:pt x="766" y="189"/>
                    <a:pt x="766" y="189"/>
                    <a:pt x="766" y="189"/>
                  </a:cubicBezTo>
                  <a:cubicBezTo>
                    <a:pt x="767" y="192"/>
                    <a:pt x="767" y="192"/>
                    <a:pt x="767" y="192"/>
                  </a:cubicBezTo>
                  <a:cubicBezTo>
                    <a:pt x="771" y="192"/>
                    <a:pt x="771" y="192"/>
                    <a:pt x="771" y="192"/>
                  </a:cubicBezTo>
                  <a:cubicBezTo>
                    <a:pt x="772" y="194"/>
                    <a:pt x="772" y="194"/>
                    <a:pt x="772" y="194"/>
                  </a:cubicBezTo>
                  <a:cubicBezTo>
                    <a:pt x="776" y="196"/>
                    <a:pt x="776" y="196"/>
                    <a:pt x="776" y="196"/>
                  </a:cubicBezTo>
                  <a:cubicBezTo>
                    <a:pt x="780" y="197"/>
                    <a:pt x="780" y="197"/>
                    <a:pt x="780" y="197"/>
                  </a:cubicBezTo>
                  <a:cubicBezTo>
                    <a:pt x="782" y="196"/>
                    <a:pt x="782" y="196"/>
                    <a:pt x="782" y="196"/>
                  </a:cubicBezTo>
                  <a:cubicBezTo>
                    <a:pt x="782" y="194"/>
                    <a:pt x="782" y="194"/>
                    <a:pt x="782" y="194"/>
                  </a:cubicBezTo>
                  <a:cubicBezTo>
                    <a:pt x="780" y="192"/>
                    <a:pt x="780" y="192"/>
                    <a:pt x="780" y="192"/>
                  </a:cubicBezTo>
                  <a:cubicBezTo>
                    <a:pt x="780" y="191"/>
                    <a:pt x="780" y="191"/>
                    <a:pt x="780" y="191"/>
                  </a:cubicBezTo>
                  <a:cubicBezTo>
                    <a:pt x="780" y="191"/>
                    <a:pt x="780" y="191"/>
                    <a:pt x="780" y="191"/>
                  </a:cubicBezTo>
                  <a:cubicBezTo>
                    <a:pt x="783" y="193"/>
                    <a:pt x="783" y="193"/>
                    <a:pt x="783" y="193"/>
                  </a:cubicBezTo>
                  <a:cubicBezTo>
                    <a:pt x="785" y="194"/>
                    <a:pt x="785" y="194"/>
                    <a:pt x="785" y="194"/>
                  </a:cubicBezTo>
                  <a:cubicBezTo>
                    <a:pt x="786" y="195"/>
                    <a:pt x="786" y="195"/>
                    <a:pt x="786" y="195"/>
                  </a:cubicBezTo>
                  <a:cubicBezTo>
                    <a:pt x="785" y="195"/>
                    <a:pt x="785" y="195"/>
                    <a:pt x="785" y="195"/>
                  </a:cubicBezTo>
                  <a:cubicBezTo>
                    <a:pt x="781" y="199"/>
                    <a:pt x="781" y="199"/>
                    <a:pt x="781" y="199"/>
                  </a:cubicBezTo>
                  <a:cubicBezTo>
                    <a:pt x="782" y="200"/>
                    <a:pt x="782" y="200"/>
                    <a:pt x="782" y="200"/>
                  </a:cubicBezTo>
                  <a:cubicBezTo>
                    <a:pt x="783" y="200"/>
                    <a:pt x="783" y="200"/>
                    <a:pt x="783" y="200"/>
                  </a:cubicBezTo>
                  <a:cubicBezTo>
                    <a:pt x="785" y="199"/>
                    <a:pt x="785" y="199"/>
                    <a:pt x="785" y="199"/>
                  </a:cubicBezTo>
                  <a:cubicBezTo>
                    <a:pt x="786" y="199"/>
                    <a:pt x="786" y="199"/>
                    <a:pt x="786" y="199"/>
                  </a:cubicBezTo>
                  <a:cubicBezTo>
                    <a:pt x="793" y="205"/>
                    <a:pt x="793" y="205"/>
                    <a:pt x="793" y="205"/>
                  </a:cubicBezTo>
                  <a:cubicBezTo>
                    <a:pt x="794" y="206"/>
                    <a:pt x="794" y="206"/>
                    <a:pt x="794" y="206"/>
                  </a:cubicBezTo>
                  <a:cubicBezTo>
                    <a:pt x="797" y="209"/>
                    <a:pt x="797" y="209"/>
                    <a:pt x="797" y="209"/>
                  </a:cubicBezTo>
                  <a:cubicBezTo>
                    <a:pt x="801" y="209"/>
                    <a:pt x="801" y="209"/>
                    <a:pt x="801" y="209"/>
                  </a:cubicBezTo>
                  <a:cubicBezTo>
                    <a:pt x="804" y="213"/>
                    <a:pt x="804" y="213"/>
                    <a:pt x="804" y="213"/>
                  </a:cubicBezTo>
                  <a:cubicBezTo>
                    <a:pt x="807" y="213"/>
                    <a:pt x="807" y="213"/>
                    <a:pt x="807" y="213"/>
                  </a:cubicBezTo>
                  <a:cubicBezTo>
                    <a:pt x="808" y="212"/>
                    <a:pt x="808" y="212"/>
                    <a:pt x="808" y="212"/>
                  </a:cubicBezTo>
                  <a:cubicBezTo>
                    <a:pt x="807" y="211"/>
                    <a:pt x="807" y="211"/>
                    <a:pt x="807" y="211"/>
                  </a:cubicBezTo>
                  <a:cubicBezTo>
                    <a:pt x="808" y="210"/>
                    <a:pt x="808" y="210"/>
                    <a:pt x="808" y="210"/>
                  </a:cubicBezTo>
                  <a:cubicBezTo>
                    <a:pt x="810" y="212"/>
                    <a:pt x="810" y="212"/>
                    <a:pt x="810" y="212"/>
                  </a:cubicBezTo>
                  <a:cubicBezTo>
                    <a:pt x="811" y="213"/>
                    <a:pt x="811" y="213"/>
                    <a:pt x="811" y="213"/>
                  </a:cubicBezTo>
                  <a:cubicBezTo>
                    <a:pt x="812" y="215"/>
                    <a:pt x="812" y="215"/>
                    <a:pt x="812" y="215"/>
                  </a:cubicBezTo>
                  <a:cubicBezTo>
                    <a:pt x="813" y="215"/>
                    <a:pt x="813" y="215"/>
                    <a:pt x="813" y="215"/>
                  </a:cubicBezTo>
                  <a:cubicBezTo>
                    <a:pt x="814" y="213"/>
                    <a:pt x="814" y="213"/>
                    <a:pt x="814" y="213"/>
                  </a:cubicBezTo>
                  <a:cubicBezTo>
                    <a:pt x="812" y="202"/>
                    <a:pt x="812" y="202"/>
                    <a:pt x="812" y="202"/>
                  </a:cubicBezTo>
                  <a:cubicBezTo>
                    <a:pt x="809" y="197"/>
                    <a:pt x="809" y="197"/>
                    <a:pt x="809" y="197"/>
                  </a:cubicBezTo>
                  <a:cubicBezTo>
                    <a:pt x="807" y="191"/>
                    <a:pt x="807" y="191"/>
                    <a:pt x="807" y="191"/>
                  </a:cubicBezTo>
                  <a:cubicBezTo>
                    <a:pt x="806" y="185"/>
                    <a:pt x="806" y="185"/>
                    <a:pt x="806" y="185"/>
                  </a:cubicBezTo>
                  <a:cubicBezTo>
                    <a:pt x="804" y="182"/>
                    <a:pt x="804" y="182"/>
                    <a:pt x="804" y="182"/>
                  </a:cubicBezTo>
                  <a:cubicBezTo>
                    <a:pt x="804" y="180"/>
                    <a:pt x="804" y="180"/>
                    <a:pt x="804" y="180"/>
                  </a:cubicBezTo>
                  <a:cubicBezTo>
                    <a:pt x="806" y="181"/>
                    <a:pt x="806" y="181"/>
                    <a:pt x="806" y="181"/>
                  </a:cubicBezTo>
                  <a:cubicBezTo>
                    <a:pt x="807" y="184"/>
                    <a:pt x="807" y="184"/>
                    <a:pt x="807" y="184"/>
                  </a:cubicBezTo>
                  <a:cubicBezTo>
                    <a:pt x="810" y="186"/>
                    <a:pt x="810" y="186"/>
                    <a:pt x="810" y="186"/>
                  </a:cubicBezTo>
                  <a:cubicBezTo>
                    <a:pt x="812" y="187"/>
                    <a:pt x="812" y="187"/>
                    <a:pt x="812" y="187"/>
                  </a:cubicBezTo>
                  <a:cubicBezTo>
                    <a:pt x="814" y="189"/>
                    <a:pt x="814" y="189"/>
                    <a:pt x="814" y="189"/>
                  </a:cubicBezTo>
                  <a:cubicBezTo>
                    <a:pt x="818" y="190"/>
                    <a:pt x="818" y="190"/>
                    <a:pt x="818" y="190"/>
                  </a:cubicBezTo>
                  <a:cubicBezTo>
                    <a:pt x="826" y="189"/>
                    <a:pt x="826" y="189"/>
                    <a:pt x="826" y="189"/>
                  </a:cubicBezTo>
                  <a:cubicBezTo>
                    <a:pt x="828" y="190"/>
                    <a:pt x="828" y="190"/>
                    <a:pt x="828" y="190"/>
                  </a:cubicBezTo>
                  <a:cubicBezTo>
                    <a:pt x="830" y="189"/>
                    <a:pt x="830" y="189"/>
                    <a:pt x="830" y="189"/>
                  </a:cubicBezTo>
                  <a:cubicBezTo>
                    <a:pt x="832" y="190"/>
                    <a:pt x="832" y="190"/>
                    <a:pt x="832" y="190"/>
                  </a:cubicBezTo>
                  <a:cubicBezTo>
                    <a:pt x="832" y="190"/>
                    <a:pt x="832" y="190"/>
                    <a:pt x="832" y="190"/>
                  </a:cubicBezTo>
                  <a:cubicBezTo>
                    <a:pt x="830" y="188"/>
                    <a:pt x="830" y="188"/>
                    <a:pt x="830" y="188"/>
                  </a:cubicBezTo>
                  <a:cubicBezTo>
                    <a:pt x="831" y="186"/>
                    <a:pt x="831" y="186"/>
                    <a:pt x="831" y="186"/>
                  </a:cubicBezTo>
                  <a:cubicBezTo>
                    <a:pt x="829" y="185"/>
                    <a:pt x="829" y="185"/>
                    <a:pt x="829" y="185"/>
                  </a:cubicBezTo>
                  <a:cubicBezTo>
                    <a:pt x="830" y="184"/>
                    <a:pt x="830" y="184"/>
                    <a:pt x="830" y="184"/>
                  </a:cubicBezTo>
                  <a:cubicBezTo>
                    <a:pt x="830" y="182"/>
                    <a:pt x="830" y="182"/>
                    <a:pt x="830" y="182"/>
                  </a:cubicBezTo>
                  <a:cubicBezTo>
                    <a:pt x="837" y="179"/>
                    <a:pt x="837" y="179"/>
                    <a:pt x="837" y="179"/>
                  </a:cubicBezTo>
                  <a:cubicBezTo>
                    <a:pt x="839" y="179"/>
                    <a:pt x="839" y="179"/>
                    <a:pt x="839" y="179"/>
                  </a:cubicBezTo>
                  <a:cubicBezTo>
                    <a:pt x="840" y="179"/>
                    <a:pt x="840" y="179"/>
                    <a:pt x="840" y="179"/>
                  </a:cubicBezTo>
                  <a:cubicBezTo>
                    <a:pt x="842" y="180"/>
                    <a:pt x="842" y="180"/>
                    <a:pt x="842" y="180"/>
                  </a:cubicBezTo>
                  <a:cubicBezTo>
                    <a:pt x="846" y="180"/>
                    <a:pt x="846" y="180"/>
                    <a:pt x="846" y="180"/>
                  </a:cubicBezTo>
                  <a:cubicBezTo>
                    <a:pt x="848" y="183"/>
                    <a:pt x="848" y="183"/>
                    <a:pt x="848" y="183"/>
                  </a:cubicBezTo>
                  <a:cubicBezTo>
                    <a:pt x="850" y="183"/>
                    <a:pt x="850" y="183"/>
                    <a:pt x="850" y="183"/>
                  </a:cubicBezTo>
                  <a:cubicBezTo>
                    <a:pt x="852" y="186"/>
                    <a:pt x="852" y="186"/>
                    <a:pt x="852" y="186"/>
                  </a:cubicBezTo>
                  <a:cubicBezTo>
                    <a:pt x="855" y="186"/>
                    <a:pt x="855" y="186"/>
                    <a:pt x="855" y="186"/>
                  </a:cubicBezTo>
                  <a:cubicBezTo>
                    <a:pt x="856" y="188"/>
                    <a:pt x="856" y="188"/>
                    <a:pt x="856" y="188"/>
                  </a:cubicBezTo>
                  <a:cubicBezTo>
                    <a:pt x="861" y="188"/>
                    <a:pt x="861" y="188"/>
                    <a:pt x="861" y="188"/>
                  </a:cubicBezTo>
                  <a:cubicBezTo>
                    <a:pt x="858" y="186"/>
                    <a:pt x="858" y="186"/>
                    <a:pt x="858" y="186"/>
                  </a:cubicBezTo>
                  <a:cubicBezTo>
                    <a:pt x="858" y="185"/>
                    <a:pt x="858" y="185"/>
                    <a:pt x="858" y="185"/>
                  </a:cubicBezTo>
                  <a:cubicBezTo>
                    <a:pt x="861" y="186"/>
                    <a:pt x="861" y="186"/>
                    <a:pt x="861" y="186"/>
                  </a:cubicBezTo>
                  <a:cubicBezTo>
                    <a:pt x="863" y="184"/>
                    <a:pt x="863" y="184"/>
                    <a:pt x="863" y="184"/>
                  </a:cubicBezTo>
                  <a:cubicBezTo>
                    <a:pt x="860" y="183"/>
                    <a:pt x="860" y="183"/>
                    <a:pt x="860" y="183"/>
                  </a:cubicBezTo>
                  <a:cubicBezTo>
                    <a:pt x="862" y="182"/>
                    <a:pt x="862" y="182"/>
                    <a:pt x="862" y="182"/>
                  </a:cubicBezTo>
                  <a:cubicBezTo>
                    <a:pt x="860" y="180"/>
                    <a:pt x="860" y="180"/>
                    <a:pt x="860" y="180"/>
                  </a:cubicBezTo>
                  <a:cubicBezTo>
                    <a:pt x="857" y="181"/>
                    <a:pt x="857" y="181"/>
                    <a:pt x="857" y="181"/>
                  </a:cubicBezTo>
                  <a:cubicBezTo>
                    <a:pt x="855" y="181"/>
                    <a:pt x="855" y="181"/>
                    <a:pt x="855" y="181"/>
                  </a:cubicBezTo>
                  <a:cubicBezTo>
                    <a:pt x="855" y="177"/>
                    <a:pt x="855" y="177"/>
                    <a:pt x="855" y="177"/>
                  </a:cubicBezTo>
                  <a:cubicBezTo>
                    <a:pt x="854" y="175"/>
                    <a:pt x="854" y="175"/>
                    <a:pt x="854" y="175"/>
                  </a:cubicBezTo>
                  <a:cubicBezTo>
                    <a:pt x="855" y="174"/>
                    <a:pt x="855" y="174"/>
                    <a:pt x="855" y="174"/>
                  </a:cubicBezTo>
                  <a:cubicBezTo>
                    <a:pt x="856" y="175"/>
                    <a:pt x="856" y="175"/>
                    <a:pt x="856" y="175"/>
                  </a:cubicBezTo>
                  <a:cubicBezTo>
                    <a:pt x="858" y="174"/>
                    <a:pt x="858" y="174"/>
                    <a:pt x="858" y="174"/>
                  </a:cubicBezTo>
                  <a:cubicBezTo>
                    <a:pt x="857" y="172"/>
                    <a:pt x="857" y="172"/>
                    <a:pt x="857" y="172"/>
                  </a:cubicBezTo>
                  <a:cubicBezTo>
                    <a:pt x="859" y="172"/>
                    <a:pt x="859" y="172"/>
                    <a:pt x="859" y="172"/>
                  </a:cubicBezTo>
                  <a:cubicBezTo>
                    <a:pt x="862" y="174"/>
                    <a:pt x="862" y="174"/>
                    <a:pt x="862" y="174"/>
                  </a:cubicBezTo>
                  <a:cubicBezTo>
                    <a:pt x="863" y="177"/>
                    <a:pt x="863" y="177"/>
                    <a:pt x="863" y="177"/>
                  </a:cubicBezTo>
                  <a:cubicBezTo>
                    <a:pt x="864" y="176"/>
                    <a:pt x="864" y="176"/>
                    <a:pt x="864" y="176"/>
                  </a:cubicBezTo>
                  <a:cubicBezTo>
                    <a:pt x="865" y="177"/>
                    <a:pt x="865" y="177"/>
                    <a:pt x="865" y="177"/>
                  </a:cubicBezTo>
                  <a:cubicBezTo>
                    <a:pt x="866" y="176"/>
                    <a:pt x="866" y="176"/>
                    <a:pt x="866" y="176"/>
                  </a:cubicBezTo>
                  <a:cubicBezTo>
                    <a:pt x="866" y="174"/>
                    <a:pt x="866" y="174"/>
                    <a:pt x="866" y="174"/>
                  </a:cubicBezTo>
                  <a:cubicBezTo>
                    <a:pt x="868" y="173"/>
                    <a:pt x="868" y="173"/>
                    <a:pt x="868" y="173"/>
                  </a:cubicBezTo>
                  <a:cubicBezTo>
                    <a:pt x="870" y="174"/>
                    <a:pt x="870" y="174"/>
                    <a:pt x="870" y="174"/>
                  </a:cubicBezTo>
                  <a:cubicBezTo>
                    <a:pt x="870" y="172"/>
                    <a:pt x="870" y="172"/>
                    <a:pt x="870" y="172"/>
                  </a:cubicBezTo>
                  <a:cubicBezTo>
                    <a:pt x="867" y="169"/>
                    <a:pt x="867" y="169"/>
                    <a:pt x="867" y="169"/>
                  </a:cubicBezTo>
                  <a:cubicBezTo>
                    <a:pt x="864" y="168"/>
                    <a:pt x="864" y="168"/>
                    <a:pt x="864" y="168"/>
                  </a:cubicBezTo>
                  <a:cubicBezTo>
                    <a:pt x="862" y="166"/>
                    <a:pt x="862" y="166"/>
                    <a:pt x="862" y="166"/>
                  </a:cubicBezTo>
                  <a:cubicBezTo>
                    <a:pt x="862" y="163"/>
                    <a:pt x="862" y="163"/>
                    <a:pt x="862" y="163"/>
                  </a:cubicBezTo>
                  <a:cubicBezTo>
                    <a:pt x="861" y="162"/>
                    <a:pt x="861" y="162"/>
                    <a:pt x="861" y="162"/>
                  </a:cubicBezTo>
                  <a:cubicBezTo>
                    <a:pt x="859" y="163"/>
                    <a:pt x="859" y="163"/>
                    <a:pt x="859" y="163"/>
                  </a:cubicBezTo>
                  <a:cubicBezTo>
                    <a:pt x="857" y="162"/>
                    <a:pt x="857" y="162"/>
                    <a:pt x="857" y="162"/>
                  </a:cubicBezTo>
                  <a:cubicBezTo>
                    <a:pt x="860" y="161"/>
                    <a:pt x="860" y="161"/>
                    <a:pt x="860" y="161"/>
                  </a:cubicBezTo>
                  <a:cubicBezTo>
                    <a:pt x="859" y="159"/>
                    <a:pt x="859" y="159"/>
                    <a:pt x="859" y="159"/>
                  </a:cubicBezTo>
                  <a:cubicBezTo>
                    <a:pt x="859" y="158"/>
                    <a:pt x="859" y="158"/>
                    <a:pt x="859" y="158"/>
                  </a:cubicBezTo>
                  <a:cubicBezTo>
                    <a:pt x="857" y="156"/>
                    <a:pt x="857" y="156"/>
                    <a:pt x="857" y="156"/>
                  </a:cubicBezTo>
                  <a:cubicBezTo>
                    <a:pt x="861" y="156"/>
                    <a:pt x="861" y="156"/>
                    <a:pt x="861" y="156"/>
                  </a:cubicBezTo>
                  <a:cubicBezTo>
                    <a:pt x="862" y="152"/>
                    <a:pt x="862" y="152"/>
                    <a:pt x="862" y="152"/>
                  </a:cubicBezTo>
                  <a:cubicBezTo>
                    <a:pt x="858" y="153"/>
                    <a:pt x="858" y="153"/>
                    <a:pt x="858" y="153"/>
                  </a:cubicBezTo>
                  <a:cubicBezTo>
                    <a:pt x="856" y="155"/>
                    <a:pt x="856" y="155"/>
                    <a:pt x="856" y="155"/>
                  </a:cubicBezTo>
                  <a:cubicBezTo>
                    <a:pt x="855" y="158"/>
                    <a:pt x="855" y="158"/>
                    <a:pt x="855" y="158"/>
                  </a:cubicBezTo>
                  <a:cubicBezTo>
                    <a:pt x="852" y="157"/>
                    <a:pt x="852" y="157"/>
                    <a:pt x="852" y="157"/>
                  </a:cubicBezTo>
                  <a:cubicBezTo>
                    <a:pt x="849" y="153"/>
                    <a:pt x="849" y="153"/>
                    <a:pt x="849" y="153"/>
                  </a:cubicBezTo>
                  <a:cubicBezTo>
                    <a:pt x="851" y="151"/>
                    <a:pt x="851" y="151"/>
                    <a:pt x="851" y="151"/>
                  </a:cubicBezTo>
                  <a:cubicBezTo>
                    <a:pt x="851" y="148"/>
                    <a:pt x="851" y="148"/>
                    <a:pt x="851" y="148"/>
                  </a:cubicBezTo>
                  <a:cubicBezTo>
                    <a:pt x="854" y="146"/>
                    <a:pt x="854" y="146"/>
                    <a:pt x="854" y="146"/>
                  </a:cubicBezTo>
                  <a:cubicBezTo>
                    <a:pt x="857" y="147"/>
                    <a:pt x="857" y="147"/>
                    <a:pt x="857" y="147"/>
                  </a:cubicBezTo>
                  <a:cubicBezTo>
                    <a:pt x="860" y="143"/>
                    <a:pt x="860" y="143"/>
                    <a:pt x="860" y="143"/>
                  </a:cubicBezTo>
                  <a:cubicBezTo>
                    <a:pt x="860" y="142"/>
                    <a:pt x="860" y="142"/>
                    <a:pt x="860" y="142"/>
                  </a:cubicBezTo>
                  <a:cubicBezTo>
                    <a:pt x="858" y="139"/>
                    <a:pt x="858" y="139"/>
                    <a:pt x="858" y="139"/>
                  </a:cubicBezTo>
                  <a:cubicBezTo>
                    <a:pt x="856" y="140"/>
                    <a:pt x="856" y="140"/>
                    <a:pt x="856" y="140"/>
                  </a:cubicBezTo>
                  <a:cubicBezTo>
                    <a:pt x="854" y="139"/>
                    <a:pt x="854" y="139"/>
                    <a:pt x="854" y="139"/>
                  </a:cubicBezTo>
                  <a:cubicBezTo>
                    <a:pt x="851" y="139"/>
                    <a:pt x="851" y="139"/>
                    <a:pt x="851" y="139"/>
                  </a:cubicBezTo>
                  <a:cubicBezTo>
                    <a:pt x="849" y="136"/>
                    <a:pt x="849" y="136"/>
                    <a:pt x="849" y="136"/>
                  </a:cubicBezTo>
                  <a:cubicBezTo>
                    <a:pt x="852" y="135"/>
                    <a:pt x="852" y="135"/>
                    <a:pt x="852" y="135"/>
                  </a:cubicBezTo>
                  <a:cubicBezTo>
                    <a:pt x="856" y="134"/>
                    <a:pt x="856" y="134"/>
                    <a:pt x="856" y="134"/>
                  </a:cubicBezTo>
                  <a:cubicBezTo>
                    <a:pt x="860" y="136"/>
                    <a:pt x="860" y="136"/>
                    <a:pt x="860" y="136"/>
                  </a:cubicBezTo>
                  <a:cubicBezTo>
                    <a:pt x="865" y="136"/>
                    <a:pt x="865" y="136"/>
                    <a:pt x="865" y="136"/>
                  </a:cubicBezTo>
                  <a:cubicBezTo>
                    <a:pt x="872" y="135"/>
                    <a:pt x="872" y="135"/>
                    <a:pt x="872" y="135"/>
                  </a:cubicBezTo>
                  <a:cubicBezTo>
                    <a:pt x="883" y="135"/>
                    <a:pt x="883" y="135"/>
                    <a:pt x="883" y="135"/>
                  </a:cubicBezTo>
                  <a:cubicBezTo>
                    <a:pt x="885" y="133"/>
                    <a:pt x="885" y="133"/>
                    <a:pt x="885" y="133"/>
                  </a:cubicBezTo>
                  <a:cubicBezTo>
                    <a:pt x="894" y="133"/>
                    <a:pt x="894" y="133"/>
                    <a:pt x="894" y="133"/>
                  </a:cubicBezTo>
                  <a:cubicBezTo>
                    <a:pt x="898" y="134"/>
                    <a:pt x="898" y="134"/>
                    <a:pt x="898" y="134"/>
                  </a:cubicBezTo>
                  <a:cubicBezTo>
                    <a:pt x="901" y="133"/>
                    <a:pt x="901" y="133"/>
                    <a:pt x="901" y="133"/>
                  </a:cubicBezTo>
                  <a:cubicBezTo>
                    <a:pt x="906" y="133"/>
                    <a:pt x="906" y="133"/>
                    <a:pt x="906" y="133"/>
                  </a:cubicBezTo>
                  <a:cubicBezTo>
                    <a:pt x="904" y="134"/>
                    <a:pt x="904" y="134"/>
                    <a:pt x="904" y="134"/>
                  </a:cubicBezTo>
                  <a:cubicBezTo>
                    <a:pt x="897" y="137"/>
                    <a:pt x="897" y="137"/>
                    <a:pt x="897" y="137"/>
                  </a:cubicBezTo>
                  <a:cubicBezTo>
                    <a:pt x="894" y="136"/>
                    <a:pt x="894" y="136"/>
                    <a:pt x="894" y="136"/>
                  </a:cubicBezTo>
                  <a:cubicBezTo>
                    <a:pt x="893" y="136"/>
                    <a:pt x="893" y="136"/>
                    <a:pt x="893" y="136"/>
                  </a:cubicBezTo>
                  <a:cubicBezTo>
                    <a:pt x="891" y="136"/>
                    <a:pt x="891" y="136"/>
                    <a:pt x="891" y="136"/>
                  </a:cubicBezTo>
                  <a:cubicBezTo>
                    <a:pt x="890" y="140"/>
                    <a:pt x="890" y="140"/>
                    <a:pt x="890" y="140"/>
                  </a:cubicBezTo>
                  <a:cubicBezTo>
                    <a:pt x="892" y="142"/>
                    <a:pt x="892" y="142"/>
                    <a:pt x="892" y="142"/>
                  </a:cubicBezTo>
                  <a:cubicBezTo>
                    <a:pt x="890" y="143"/>
                    <a:pt x="890" y="143"/>
                    <a:pt x="890" y="143"/>
                  </a:cubicBezTo>
                  <a:cubicBezTo>
                    <a:pt x="890" y="145"/>
                    <a:pt x="890" y="145"/>
                    <a:pt x="890" y="145"/>
                  </a:cubicBezTo>
                  <a:cubicBezTo>
                    <a:pt x="892" y="146"/>
                    <a:pt x="892" y="146"/>
                    <a:pt x="892" y="146"/>
                  </a:cubicBezTo>
                  <a:cubicBezTo>
                    <a:pt x="895" y="144"/>
                    <a:pt x="895" y="144"/>
                    <a:pt x="895" y="144"/>
                  </a:cubicBezTo>
                  <a:cubicBezTo>
                    <a:pt x="895" y="141"/>
                    <a:pt x="895" y="141"/>
                    <a:pt x="895" y="141"/>
                  </a:cubicBezTo>
                  <a:cubicBezTo>
                    <a:pt x="900" y="138"/>
                    <a:pt x="900" y="138"/>
                    <a:pt x="900" y="138"/>
                  </a:cubicBezTo>
                  <a:cubicBezTo>
                    <a:pt x="907" y="135"/>
                    <a:pt x="907" y="135"/>
                    <a:pt x="907" y="135"/>
                  </a:cubicBezTo>
                  <a:cubicBezTo>
                    <a:pt x="908" y="139"/>
                    <a:pt x="908" y="139"/>
                    <a:pt x="908" y="139"/>
                  </a:cubicBezTo>
                  <a:cubicBezTo>
                    <a:pt x="909" y="144"/>
                    <a:pt x="909" y="144"/>
                    <a:pt x="909" y="144"/>
                  </a:cubicBezTo>
                  <a:cubicBezTo>
                    <a:pt x="908" y="145"/>
                    <a:pt x="908" y="145"/>
                    <a:pt x="908" y="145"/>
                  </a:cubicBezTo>
                  <a:cubicBezTo>
                    <a:pt x="907" y="142"/>
                    <a:pt x="907" y="142"/>
                    <a:pt x="907" y="142"/>
                  </a:cubicBezTo>
                  <a:cubicBezTo>
                    <a:pt x="905" y="140"/>
                    <a:pt x="905" y="140"/>
                    <a:pt x="905" y="140"/>
                  </a:cubicBezTo>
                  <a:cubicBezTo>
                    <a:pt x="905" y="138"/>
                    <a:pt x="905" y="138"/>
                    <a:pt x="905" y="138"/>
                  </a:cubicBezTo>
                  <a:cubicBezTo>
                    <a:pt x="903" y="140"/>
                    <a:pt x="903" y="140"/>
                    <a:pt x="903" y="140"/>
                  </a:cubicBezTo>
                  <a:cubicBezTo>
                    <a:pt x="901" y="139"/>
                    <a:pt x="901" y="139"/>
                    <a:pt x="901" y="139"/>
                  </a:cubicBezTo>
                  <a:cubicBezTo>
                    <a:pt x="902" y="143"/>
                    <a:pt x="902" y="143"/>
                    <a:pt x="902" y="143"/>
                  </a:cubicBezTo>
                  <a:cubicBezTo>
                    <a:pt x="905" y="144"/>
                    <a:pt x="905" y="144"/>
                    <a:pt x="905" y="144"/>
                  </a:cubicBezTo>
                  <a:cubicBezTo>
                    <a:pt x="905" y="148"/>
                    <a:pt x="905" y="148"/>
                    <a:pt x="905" y="148"/>
                  </a:cubicBezTo>
                  <a:cubicBezTo>
                    <a:pt x="904" y="151"/>
                    <a:pt x="904" y="151"/>
                    <a:pt x="904" y="151"/>
                  </a:cubicBezTo>
                  <a:cubicBezTo>
                    <a:pt x="902" y="150"/>
                    <a:pt x="902" y="150"/>
                    <a:pt x="902" y="150"/>
                  </a:cubicBezTo>
                  <a:cubicBezTo>
                    <a:pt x="901" y="152"/>
                    <a:pt x="901" y="152"/>
                    <a:pt x="901" y="152"/>
                  </a:cubicBezTo>
                  <a:cubicBezTo>
                    <a:pt x="903" y="153"/>
                    <a:pt x="903" y="153"/>
                    <a:pt x="903" y="153"/>
                  </a:cubicBezTo>
                  <a:cubicBezTo>
                    <a:pt x="903" y="155"/>
                    <a:pt x="903" y="155"/>
                    <a:pt x="903" y="155"/>
                  </a:cubicBezTo>
                  <a:cubicBezTo>
                    <a:pt x="904" y="156"/>
                    <a:pt x="904" y="156"/>
                    <a:pt x="904" y="156"/>
                  </a:cubicBezTo>
                  <a:cubicBezTo>
                    <a:pt x="906" y="156"/>
                    <a:pt x="906" y="156"/>
                    <a:pt x="906" y="156"/>
                  </a:cubicBezTo>
                  <a:cubicBezTo>
                    <a:pt x="909" y="154"/>
                    <a:pt x="909" y="154"/>
                    <a:pt x="909" y="154"/>
                  </a:cubicBezTo>
                  <a:cubicBezTo>
                    <a:pt x="909" y="151"/>
                    <a:pt x="909" y="151"/>
                    <a:pt x="909" y="151"/>
                  </a:cubicBezTo>
                  <a:cubicBezTo>
                    <a:pt x="911" y="148"/>
                    <a:pt x="911" y="148"/>
                    <a:pt x="911" y="148"/>
                  </a:cubicBezTo>
                  <a:cubicBezTo>
                    <a:pt x="910" y="146"/>
                    <a:pt x="910" y="146"/>
                    <a:pt x="910" y="146"/>
                  </a:cubicBezTo>
                  <a:cubicBezTo>
                    <a:pt x="910" y="143"/>
                    <a:pt x="910" y="143"/>
                    <a:pt x="910" y="143"/>
                  </a:cubicBezTo>
                  <a:cubicBezTo>
                    <a:pt x="909" y="133"/>
                    <a:pt x="909" y="133"/>
                    <a:pt x="909" y="133"/>
                  </a:cubicBezTo>
                  <a:cubicBezTo>
                    <a:pt x="913" y="130"/>
                    <a:pt x="913" y="130"/>
                    <a:pt x="913" y="130"/>
                  </a:cubicBezTo>
                  <a:cubicBezTo>
                    <a:pt x="918" y="129"/>
                    <a:pt x="918" y="129"/>
                    <a:pt x="918" y="129"/>
                  </a:cubicBezTo>
                  <a:cubicBezTo>
                    <a:pt x="924" y="127"/>
                    <a:pt x="924" y="127"/>
                    <a:pt x="924" y="127"/>
                  </a:cubicBezTo>
                  <a:cubicBezTo>
                    <a:pt x="930" y="128"/>
                    <a:pt x="930" y="128"/>
                    <a:pt x="930" y="128"/>
                  </a:cubicBezTo>
                  <a:cubicBezTo>
                    <a:pt x="937" y="130"/>
                    <a:pt x="937" y="130"/>
                    <a:pt x="937" y="130"/>
                  </a:cubicBezTo>
                  <a:cubicBezTo>
                    <a:pt x="940" y="135"/>
                    <a:pt x="940" y="135"/>
                    <a:pt x="940" y="135"/>
                  </a:cubicBezTo>
                  <a:cubicBezTo>
                    <a:pt x="940" y="137"/>
                    <a:pt x="940" y="137"/>
                    <a:pt x="940" y="137"/>
                  </a:cubicBezTo>
                  <a:cubicBezTo>
                    <a:pt x="938" y="138"/>
                    <a:pt x="938" y="138"/>
                    <a:pt x="938" y="138"/>
                  </a:cubicBezTo>
                  <a:cubicBezTo>
                    <a:pt x="934" y="135"/>
                    <a:pt x="934" y="135"/>
                    <a:pt x="934" y="135"/>
                  </a:cubicBezTo>
                  <a:cubicBezTo>
                    <a:pt x="934" y="136"/>
                    <a:pt x="934" y="136"/>
                    <a:pt x="934" y="136"/>
                  </a:cubicBezTo>
                  <a:cubicBezTo>
                    <a:pt x="935" y="138"/>
                    <a:pt x="935" y="138"/>
                    <a:pt x="935" y="138"/>
                  </a:cubicBezTo>
                  <a:cubicBezTo>
                    <a:pt x="935" y="140"/>
                    <a:pt x="935" y="140"/>
                    <a:pt x="935" y="140"/>
                  </a:cubicBezTo>
                  <a:cubicBezTo>
                    <a:pt x="935" y="142"/>
                    <a:pt x="935" y="142"/>
                    <a:pt x="935" y="142"/>
                  </a:cubicBezTo>
                  <a:cubicBezTo>
                    <a:pt x="933" y="144"/>
                    <a:pt x="933" y="144"/>
                    <a:pt x="933" y="144"/>
                  </a:cubicBezTo>
                  <a:cubicBezTo>
                    <a:pt x="935" y="144"/>
                    <a:pt x="935" y="144"/>
                    <a:pt x="935" y="144"/>
                  </a:cubicBezTo>
                  <a:cubicBezTo>
                    <a:pt x="937" y="143"/>
                    <a:pt x="937" y="143"/>
                    <a:pt x="937" y="143"/>
                  </a:cubicBezTo>
                  <a:cubicBezTo>
                    <a:pt x="940" y="143"/>
                    <a:pt x="940" y="143"/>
                    <a:pt x="940" y="143"/>
                  </a:cubicBezTo>
                  <a:cubicBezTo>
                    <a:pt x="943" y="141"/>
                    <a:pt x="943" y="141"/>
                    <a:pt x="943" y="141"/>
                  </a:cubicBezTo>
                  <a:cubicBezTo>
                    <a:pt x="944" y="144"/>
                    <a:pt x="944" y="144"/>
                    <a:pt x="944" y="144"/>
                  </a:cubicBezTo>
                  <a:cubicBezTo>
                    <a:pt x="945" y="146"/>
                    <a:pt x="945" y="146"/>
                    <a:pt x="945" y="146"/>
                  </a:cubicBezTo>
                  <a:cubicBezTo>
                    <a:pt x="945" y="148"/>
                    <a:pt x="945" y="148"/>
                    <a:pt x="945" y="148"/>
                  </a:cubicBezTo>
                  <a:cubicBezTo>
                    <a:pt x="946" y="150"/>
                    <a:pt x="946" y="150"/>
                    <a:pt x="946" y="150"/>
                  </a:cubicBezTo>
                  <a:cubicBezTo>
                    <a:pt x="948" y="147"/>
                    <a:pt x="948" y="147"/>
                    <a:pt x="948" y="147"/>
                  </a:cubicBezTo>
                  <a:cubicBezTo>
                    <a:pt x="947" y="146"/>
                    <a:pt x="947" y="146"/>
                    <a:pt x="947" y="146"/>
                  </a:cubicBezTo>
                  <a:cubicBezTo>
                    <a:pt x="950" y="144"/>
                    <a:pt x="950" y="144"/>
                    <a:pt x="950" y="144"/>
                  </a:cubicBezTo>
                  <a:cubicBezTo>
                    <a:pt x="952" y="145"/>
                    <a:pt x="952" y="145"/>
                    <a:pt x="952" y="145"/>
                  </a:cubicBezTo>
                  <a:cubicBezTo>
                    <a:pt x="953" y="148"/>
                    <a:pt x="953" y="148"/>
                    <a:pt x="953" y="148"/>
                  </a:cubicBezTo>
                  <a:cubicBezTo>
                    <a:pt x="952" y="149"/>
                    <a:pt x="952" y="149"/>
                    <a:pt x="952" y="149"/>
                  </a:cubicBezTo>
                  <a:cubicBezTo>
                    <a:pt x="951" y="152"/>
                    <a:pt x="951" y="152"/>
                    <a:pt x="951" y="152"/>
                  </a:cubicBezTo>
                  <a:cubicBezTo>
                    <a:pt x="952" y="153"/>
                    <a:pt x="952" y="153"/>
                    <a:pt x="952" y="153"/>
                  </a:cubicBezTo>
                  <a:cubicBezTo>
                    <a:pt x="954" y="152"/>
                    <a:pt x="954" y="152"/>
                    <a:pt x="954" y="152"/>
                  </a:cubicBezTo>
                  <a:cubicBezTo>
                    <a:pt x="955" y="149"/>
                    <a:pt x="955" y="149"/>
                    <a:pt x="955" y="149"/>
                  </a:cubicBezTo>
                  <a:cubicBezTo>
                    <a:pt x="956" y="149"/>
                    <a:pt x="956" y="149"/>
                    <a:pt x="956" y="149"/>
                  </a:cubicBezTo>
                  <a:cubicBezTo>
                    <a:pt x="957" y="151"/>
                    <a:pt x="957" y="151"/>
                    <a:pt x="957" y="151"/>
                  </a:cubicBezTo>
                  <a:cubicBezTo>
                    <a:pt x="956" y="148"/>
                    <a:pt x="956" y="148"/>
                    <a:pt x="956" y="148"/>
                  </a:cubicBezTo>
                  <a:cubicBezTo>
                    <a:pt x="959" y="144"/>
                    <a:pt x="959" y="144"/>
                    <a:pt x="959" y="144"/>
                  </a:cubicBezTo>
                  <a:cubicBezTo>
                    <a:pt x="959" y="143"/>
                    <a:pt x="959" y="143"/>
                    <a:pt x="959" y="143"/>
                  </a:cubicBezTo>
                  <a:cubicBezTo>
                    <a:pt x="961" y="144"/>
                    <a:pt x="961" y="144"/>
                    <a:pt x="961" y="144"/>
                  </a:cubicBezTo>
                  <a:cubicBezTo>
                    <a:pt x="966" y="147"/>
                    <a:pt x="966" y="147"/>
                    <a:pt x="966" y="147"/>
                  </a:cubicBezTo>
                  <a:cubicBezTo>
                    <a:pt x="971" y="149"/>
                    <a:pt x="971" y="149"/>
                    <a:pt x="971" y="149"/>
                  </a:cubicBezTo>
                  <a:cubicBezTo>
                    <a:pt x="974" y="152"/>
                    <a:pt x="974" y="152"/>
                    <a:pt x="974" y="152"/>
                  </a:cubicBezTo>
                  <a:cubicBezTo>
                    <a:pt x="973" y="154"/>
                    <a:pt x="973" y="154"/>
                    <a:pt x="973" y="154"/>
                  </a:cubicBezTo>
                  <a:cubicBezTo>
                    <a:pt x="970" y="156"/>
                    <a:pt x="970" y="156"/>
                    <a:pt x="970" y="156"/>
                  </a:cubicBezTo>
                  <a:cubicBezTo>
                    <a:pt x="968" y="158"/>
                    <a:pt x="968" y="158"/>
                    <a:pt x="968" y="158"/>
                  </a:cubicBezTo>
                  <a:cubicBezTo>
                    <a:pt x="971" y="157"/>
                    <a:pt x="971" y="157"/>
                    <a:pt x="971" y="157"/>
                  </a:cubicBezTo>
                  <a:cubicBezTo>
                    <a:pt x="975" y="156"/>
                    <a:pt x="975" y="156"/>
                    <a:pt x="975" y="156"/>
                  </a:cubicBezTo>
                  <a:cubicBezTo>
                    <a:pt x="978" y="157"/>
                    <a:pt x="978" y="157"/>
                    <a:pt x="978" y="157"/>
                  </a:cubicBezTo>
                  <a:cubicBezTo>
                    <a:pt x="981" y="156"/>
                    <a:pt x="981" y="156"/>
                    <a:pt x="981" y="156"/>
                  </a:cubicBezTo>
                  <a:cubicBezTo>
                    <a:pt x="984" y="154"/>
                    <a:pt x="984" y="154"/>
                    <a:pt x="984" y="154"/>
                  </a:cubicBezTo>
                  <a:cubicBezTo>
                    <a:pt x="986" y="152"/>
                    <a:pt x="986" y="152"/>
                    <a:pt x="986" y="152"/>
                  </a:cubicBezTo>
                  <a:cubicBezTo>
                    <a:pt x="990" y="149"/>
                    <a:pt x="990" y="149"/>
                    <a:pt x="990" y="149"/>
                  </a:cubicBezTo>
                  <a:cubicBezTo>
                    <a:pt x="992" y="148"/>
                    <a:pt x="992" y="148"/>
                    <a:pt x="992" y="148"/>
                  </a:cubicBezTo>
                  <a:cubicBezTo>
                    <a:pt x="996" y="145"/>
                    <a:pt x="996" y="145"/>
                    <a:pt x="996" y="145"/>
                  </a:cubicBezTo>
                  <a:cubicBezTo>
                    <a:pt x="999" y="144"/>
                    <a:pt x="999" y="144"/>
                    <a:pt x="999" y="144"/>
                  </a:cubicBezTo>
                  <a:cubicBezTo>
                    <a:pt x="1006" y="140"/>
                    <a:pt x="1006" y="140"/>
                    <a:pt x="1006" y="140"/>
                  </a:cubicBezTo>
                  <a:cubicBezTo>
                    <a:pt x="1010" y="139"/>
                    <a:pt x="1010" y="139"/>
                    <a:pt x="1010" y="139"/>
                  </a:cubicBezTo>
                  <a:cubicBezTo>
                    <a:pt x="1013" y="139"/>
                    <a:pt x="1013" y="139"/>
                    <a:pt x="1013" y="139"/>
                  </a:cubicBezTo>
                  <a:cubicBezTo>
                    <a:pt x="1013" y="139"/>
                    <a:pt x="1013" y="139"/>
                    <a:pt x="1013" y="139"/>
                  </a:cubicBezTo>
                  <a:cubicBezTo>
                    <a:pt x="1017" y="136"/>
                    <a:pt x="1017" y="136"/>
                    <a:pt x="1017" y="136"/>
                  </a:cubicBezTo>
                  <a:cubicBezTo>
                    <a:pt x="1020" y="135"/>
                    <a:pt x="1020" y="135"/>
                    <a:pt x="1020" y="135"/>
                  </a:cubicBezTo>
                  <a:cubicBezTo>
                    <a:pt x="1025" y="135"/>
                    <a:pt x="1025" y="135"/>
                    <a:pt x="1025" y="135"/>
                  </a:cubicBezTo>
                  <a:cubicBezTo>
                    <a:pt x="1035" y="139"/>
                    <a:pt x="1035" y="139"/>
                    <a:pt x="1035" y="139"/>
                  </a:cubicBezTo>
                  <a:cubicBezTo>
                    <a:pt x="1039" y="143"/>
                    <a:pt x="1039" y="143"/>
                    <a:pt x="1039" y="143"/>
                  </a:cubicBezTo>
                  <a:cubicBezTo>
                    <a:pt x="1044" y="146"/>
                    <a:pt x="1044" y="146"/>
                    <a:pt x="1044" y="146"/>
                  </a:cubicBezTo>
                  <a:cubicBezTo>
                    <a:pt x="1047" y="150"/>
                    <a:pt x="1047" y="150"/>
                    <a:pt x="1047" y="150"/>
                  </a:cubicBezTo>
                  <a:cubicBezTo>
                    <a:pt x="1049" y="153"/>
                    <a:pt x="1049" y="153"/>
                    <a:pt x="1049" y="153"/>
                  </a:cubicBezTo>
                  <a:cubicBezTo>
                    <a:pt x="1049" y="155"/>
                    <a:pt x="1049" y="155"/>
                    <a:pt x="1049" y="155"/>
                  </a:cubicBezTo>
                  <a:cubicBezTo>
                    <a:pt x="1050" y="156"/>
                    <a:pt x="1050" y="156"/>
                    <a:pt x="1050" y="156"/>
                  </a:cubicBezTo>
                  <a:cubicBezTo>
                    <a:pt x="1050" y="159"/>
                    <a:pt x="1050" y="159"/>
                    <a:pt x="1050" y="159"/>
                  </a:cubicBezTo>
                  <a:cubicBezTo>
                    <a:pt x="1052" y="164"/>
                    <a:pt x="1052" y="164"/>
                    <a:pt x="1052" y="164"/>
                  </a:cubicBezTo>
                  <a:cubicBezTo>
                    <a:pt x="1053" y="165"/>
                    <a:pt x="1053" y="165"/>
                    <a:pt x="1053" y="165"/>
                  </a:cubicBezTo>
                  <a:cubicBezTo>
                    <a:pt x="1051" y="168"/>
                    <a:pt x="1051" y="168"/>
                    <a:pt x="1051" y="168"/>
                  </a:cubicBezTo>
                  <a:cubicBezTo>
                    <a:pt x="1053" y="167"/>
                    <a:pt x="1053" y="167"/>
                    <a:pt x="1053" y="167"/>
                  </a:cubicBezTo>
                  <a:cubicBezTo>
                    <a:pt x="1056" y="164"/>
                    <a:pt x="1056" y="164"/>
                    <a:pt x="1056" y="164"/>
                  </a:cubicBezTo>
                  <a:cubicBezTo>
                    <a:pt x="1059" y="164"/>
                    <a:pt x="1059" y="164"/>
                    <a:pt x="1059" y="164"/>
                  </a:cubicBezTo>
                  <a:cubicBezTo>
                    <a:pt x="1060" y="166"/>
                    <a:pt x="1060" y="166"/>
                    <a:pt x="1060" y="166"/>
                  </a:cubicBezTo>
                  <a:cubicBezTo>
                    <a:pt x="1060" y="164"/>
                    <a:pt x="1060" y="164"/>
                    <a:pt x="1060" y="164"/>
                  </a:cubicBezTo>
                  <a:cubicBezTo>
                    <a:pt x="1063" y="164"/>
                    <a:pt x="1063" y="164"/>
                    <a:pt x="1063" y="164"/>
                  </a:cubicBezTo>
                  <a:cubicBezTo>
                    <a:pt x="1065" y="165"/>
                    <a:pt x="1065" y="165"/>
                    <a:pt x="1065" y="165"/>
                  </a:cubicBezTo>
                  <a:cubicBezTo>
                    <a:pt x="1066" y="167"/>
                    <a:pt x="1066" y="167"/>
                    <a:pt x="1066" y="167"/>
                  </a:cubicBezTo>
                  <a:cubicBezTo>
                    <a:pt x="1067" y="166"/>
                    <a:pt x="1067" y="166"/>
                    <a:pt x="1067" y="166"/>
                  </a:cubicBezTo>
                  <a:cubicBezTo>
                    <a:pt x="1066" y="162"/>
                    <a:pt x="1066" y="162"/>
                    <a:pt x="1066" y="162"/>
                  </a:cubicBezTo>
                  <a:cubicBezTo>
                    <a:pt x="1068" y="162"/>
                    <a:pt x="1068" y="162"/>
                    <a:pt x="1068" y="162"/>
                  </a:cubicBezTo>
                  <a:cubicBezTo>
                    <a:pt x="1069" y="165"/>
                    <a:pt x="1069" y="165"/>
                    <a:pt x="1069" y="165"/>
                  </a:cubicBezTo>
                  <a:cubicBezTo>
                    <a:pt x="1073" y="168"/>
                    <a:pt x="1073" y="168"/>
                    <a:pt x="1073" y="168"/>
                  </a:cubicBezTo>
                  <a:cubicBezTo>
                    <a:pt x="1073" y="172"/>
                    <a:pt x="1073" y="172"/>
                    <a:pt x="1073" y="172"/>
                  </a:cubicBezTo>
                  <a:cubicBezTo>
                    <a:pt x="1075" y="172"/>
                    <a:pt x="1075" y="172"/>
                    <a:pt x="1075" y="172"/>
                  </a:cubicBezTo>
                  <a:cubicBezTo>
                    <a:pt x="1078" y="176"/>
                    <a:pt x="1078" y="176"/>
                    <a:pt x="1078" y="176"/>
                  </a:cubicBezTo>
                  <a:cubicBezTo>
                    <a:pt x="1078" y="175"/>
                    <a:pt x="1078" y="175"/>
                    <a:pt x="1078" y="175"/>
                  </a:cubicBezTo>
                  <a:cubicBezTo>
                    <a:pt x="1077" y="171"/>
                    <a:pt x="1077" y="171"/>
                    <a:pt x="1077" y="171"/>
                  </a:cubicBezTo>
                  <a:cubicBezTo>
                    <a:pt x="1075" y="170"/>
                    <a:pt x="1075" y="170"/>
                    <a:pt x="1075" y="170"/>
                  </a:cubicBezTo>
                  <a:cubicBezTo>
                    <a:pt x="1075" y="168"/>
                    <a:pt x="1075" y="168"/>
                    <a:pt x="1075" y="168"/>
                  </a:cubicBezTo>
                  <a:cubicBezTo>
                    <a:pt x="1077" y="170"/>
                    <a:pt x="1077" y="170"/>
                    <a:pt x="1077" y="170"/>
                  </a:cubicBezTo>
                  <a:cubicBezTo>
                    <a:pt x="1079" y="169"/>
                    <a:pt x="1079" y="169"/>
                    <a:pt x="1079" y="169"/>
                  </a:cubicBezTo>
                  <a:cubicBezTo>
                    <a:pt x="1081" y="172"/>
                    <a:pt x="1081" y="172"/>
                    <a:pt x="1081" y="172"/>
                  </a:cubicBezTo>
                  <a:cubicBezTo>
                    <a:pt x="1083" y="175"/>
                    <a:pt x="1083" y="175"/>
                    <a:pt x="1083" y="175"/>
                  </a:cubicBezTo>
                  <a:cubicBezTo>
                    <a:pt x="1083" y="172"/>
                    <a:pt x="1083" y="172"/>
                    <a:pt x="1083" y="172"/>
                  </a:cubicBezTo>
                  <a:cubicBezTo>
                    <a:pt x="1079" y="167"/>
                    <a:pt x="1079" y="167"/>
                    <a:pt x="1079" y="167"/>
                  </a:cubicBezTo>
                  <a:cubicBezTo>
                    <a:pt x="1079" y="162"/>
                    <a:pt x="1079" y="162"/>
                    <a:pt x="1079" y="162"/>
                  </a:cubicBezTo>
                  <a:cubicBezTo>
                    <a:pt x="1079" y="158"/>
                    <a:pt x="1079" y="158"/>
                    <a:pt x="1079" y="158"/>
                  </a:cubicBezTo>
                  <a:cubicBezTo>
                    <a:pt x="1082" y="155"/>
                    <a:pt x="1082" y="155"/>
                    <a:pt x="1082" y="155"/>
                  </a:cubicBezTo>
                  <a:cubicBezTo>
                    <a:pt x="1086" y="155"/>
                    <a:pt x="1086" y="155"/>
                    <a:pt x="1086" y="155"/>
                  </a:cubicBezTo>
                  <a:cubicBezTo>
                    <a:pt x="1088" y="153"/>
                    <a:pt x="1088" y="153"/>
                    <a:pt x="1088" y="153"/>
                  </a:cubicBezTo>
                  <a:cubicBezTo>
                    <a:pt x="1091" y="152"/>
                    <a:pt x="1091" y="152"/>
                    <a:pt x="1091" y="152"/>
                  </a:cubicBezTo>
                  <a:cubicBezTo>
                    <a:pt x="1091" y="150"/>
                    <a:pt x="1091" y="150"/>
                    <a:pt x="1091" y="150"/>
                  </a:cubicBezTo>
                  <a:cubicBezTo>
                    <a:pt x="1092" y="150"/>
                    <a:pt x="1092" y="150"/>
                    <a:pt x="1092" y="150"/>
                  </a:cubicBezTo>
                  <a:cubicBezTo>
                    <a:pt x="1093" y="150"/>
                    <a:pt x="1093" y="150"/>
                    <a:pt x="1093" y="150"/>
                  </a:cubicBezTo>
                  <a:cubicBezTo>
                    <a:pt x="1095" y="152"/>
                    <a:pt x="1095" y="152"/>
                    <a:pt x="1095" y="152"/>
                  </a:cubicBezTo>
                  <a:cubicBezTo>
                    <a:pt x="1097" y="152"/>
                    <a:pt x="1097" y="152"/>
                    <a:pt x="1097" y="152"/>
                  </a:cubicBezTo>
                  <a:cubicBezTo>
                    <a:pt x="1100" y="151"/>
                    <a:pt x="1100" y="151"/>
                    <a:pt x="1100" y="151"/>
                  </a:cubicBezTo>
                  <a:cubicBezTo>
                    <a:pt x="1103" y="149"/>
                    <a:pt x="1103" y="149"/>
                    <a:pt x="1103" y="149"/>
                  </a:cubicBezTo>
                  <a:cubicBezTo>
                    <a:pt x="1104" y="150"/>
                    <a:pt x="1104" y="150"/>
                    <a:pt x="1104" y="150"/>
                  </a:cubicBezTo>
                  <a:cubicBezTo>
                    <a:pt x="1108" y="148"/>
                    <a:pt x="1108" y="148"/>
                    <a:pt x="1108" y="148"/>
                  </a:cubicBezTo>
                  <a:cubicBezTo>
                    <a:pt x="1112" y="149"/>
                    <a:pt x="1112" y="149"/>
                    <a:pt x="1112" y="149"/>
                  </a:cubicBezTo>
                  <a:cubicBezTo>
                    <a:pt x="1114" y="148"/>
                    <a:pt x="1114" y="148"/>
                    <a:pt x="1114" y="148"/>
                  </a:cubicBezTo>
                  <a:cubicBezTo>
                    <a:pt x="1115" y="147"/>
                    <a:pt x="1115" y="147"/>
                    <a:pt x="1115" y="147"/>
                  </a:cubicBezTo>
                  <a:cubicBezTo>
                    <a:pt x="1115" y="149"/>
                    <a:pt x="1115" y="149"/>
                    <a:pt x="1115" y="149"/>
                  </a:cubicBezTo>
                  <a:cubicBezTo>
                    <a:pt x="1117" y="150"/>
                    <a:pt x="1117" y="150"/>
                    <a:pt x="1117" y="150"/>
                  </a:cubicBezTo>
                  <a:cubicBezTo>
                    <a:pt x="1118" y="148"/>
                    <a:pt x="1118" y="148"/>
                    <a:pt x="1118" y="148"/>
                  </a:cubicBezTo>
                  <a:cubicBezTo>
                    <a:pt x="1120" y="145"/>
                    <a:pt x="1120" y="145"/>
                    <a:pt x="1120" y="145"/>
                  </a:cubicBezTo>
                  <a:cubicBezTo>
                    <a:pt x="1120" y="143"/>
                    <a:pt x="1120" y="143"/>
                    <a:pt x="1120" y="143"/>
                  </a:cubicBezTo>
                  <a:cubicBezTo>
                    <a:pt x="1120" y="140"/>
                    <a:pt x="1120" y="140"/>
                    <a:pt x="1120" y="140"/>
                  </a:cubicBezTo>
                  <a:cubicBezTo>
                    <a:pt x="1120" y="138"/>
                    <a:pt x="1120" y="138"/>
                    <a:pt x="1120" y="138"/>
                  </a:cubicBezTo>
                  <a:cubicBezTo>
                    <a:pt x="1121" y="137"/>
                    <a:pt x="1121" y="137"/>
                    <a:pt x="1121" y="137"/>
                  </a:cubicBezTo>
                  <a:cubicBezTo>
                    <a:pt x="1124" y="138"/>
                    <a:pt x="1124" y="138"/>
                    <a:pt x="1124" y="138"/>
                  </a:cubicBezTo>
                  <a:cubicBezTo>
                    <a:pt x="1125" y="140"/>
                    <a:pt x="1125" y="140"/>
                    <a:pt x="1125" y="140"/>
                  </a:cubicBezTo>
                  <a:cubicBezTo>
                    <a:pt x="1126" y="141"/>
                    <a:pt x="1126" y="141"/>
                    <a:pt x="1126" y="141"/>
                  </a:cubicBezTo>
                  <a:cubicBezTo>
                    <a:pt x="1128" y="142"/>
                    <a:pt x="1128" y="142"/>
                    <a:pt x="1128" y="142"/>
                  </a:cubicBezTo>
                  <a:cubicBezTo>
                    <a:pt x="1130" y="143"/>
                    <a:pt x="1130" y="143"/>
                    <a:pt x="1130" y="143"/>
                  </a:cubicBezTo>
                  <a:cubicBezTo>
                    <a:pt x="1130" y="146"/>
                    <a:pt x="1130" y="146"/>
                    <a:pt x="1130" y="146"/>
                  </a:cubicBezTo>
                  <a:cubicBezTo>
                    <a:pt x="1133" y="149"/>
                    <a:pt x="1133" y="149"/>
                    <a:pt x="1133" y="149"/>
                  </a:cubicBezTo>
                  <a:cubicBezTo>
                    <a:pt x="1135" y="150"/>
                    <a:pt x="1135" y="150"/>
                    <a:pt x="1135" y="150"/>
                  </a:cubicBezTo>
                  <a:cubicBezTo>
                    <a:pt x="1138" y="150"/>
                    <a:pt x="1138" y="150"/>
                    <a:pt x="1138" y="150"/>
                  </a:cubicBezTo>
                  <a:cubicBezTo>
                    <a:pt x="1143" y="151"/>
                    <a:pt x="1143" y="151"/>
                    <a:pt x="1143" y="151"/>
                  </a:cubicBezTo>
                  <a:cubicBezTo>
                    <a:pt x="1143" y="150"/>
                    <a:pt x="1143" y="150"/>
                    <a:pt x="1143" y="150"/>
                  </a:cubicBezTo>
                  <a:cubicBezTo>
                    <a:pt x="1145" y="150"/>
                    <a:pt x="1145" y="150"/>
                    <a:pt x="1145" y="150"/>
                  </a:cubicBezTo>
                  <a:cubicBezTo>
                    <a:pt x="1148" y="155"/>
                    <a:pt x="1148" y="155"/>
                    <a:pt x="1148" y="155"/>
                  </a:cubicBezTo>
                  <a:cubicBezTo>
                    <a:pt x="1148" y="157"/>
                    <a:pt x="1148" y="157"/>
                    <a:pt x="1148" y="157"/>
                  </a:cubicBezTo>
                  <a:cubicBezTo>
                    <a:pt x="1150" y="158"/>
                    <a:pt x="1150" y="158"/>
                    <a:pt x="1150" y="158"/>
                  </a:cubicBezTo>
                  <a:cubicBezTo>
                    <a:pt x="1153" y="159"/>
                    <a:pt x="1153" y="159"/>
                    <a:pt x="1153" y="159"/>
                  </a:cubicBezTo>
                  <a:cubicBezTo>
                    <a:pt x="1155" y="158"/>
                    <a:pt x="1155" y="158"/>
                    <a:pt x="1155" y="158"/>
                  </a:cubicBezTo>
                  <a:cubicBezTo>
                    <a:pt x="1157" y="157"/>
                    <a:pt x="1157" y="157"/>
                    <a:pt x="1157" y="157"/>
                  </a:cubicBezTo>
                  <a:cubicBezTo>
                    <a:pt x="1157" y="156"/>
                    <a:pt x="1157" y="156"/>
                    <a:pt x="1157" y="156"/>
                  </a:cubicBezTo>
                  <a:cubicBezTo>
                    <a:pt x="1159" y="154"/>
                    <a:pt x="1159" y="154"/>
                    <a:pt x="1159" y="154"/>
                  </a:cubicBezTo>
                  <a:cubicBezTo>
                    <a:pt x="1161" y="155"/>
                    <a:pt x="1161" y="155"/>
                    <a:pt x="1161" y="155"/>
                  </a:cubicBezTo>
                  <a:cubicBezTo>
                    <a:pt x="1162" y="154"/>
                    <a:pt x="1162" y="154"/>
                    <a:pt x="1162" y="154"/>
                  </a:cubicBezTo>
                  <a:cubicBezTo>
                    <a:pt x="1160" y="152"/>
                    <a:pt x="1160" y="152"/>
                    <a:pt x="1160" y="152"/>
                  </a:cubicBezTo>
                  <a:cubicBezTo>
                    <a:pt x="1161" y="151"/>
                    <a:pt x="1161" y="151"/>
                    <a:pt x="1161" y="151"/>
                  </a:cubicBezTo>
                  <a:cubicBezTo>
                    <a:pt x="1161" y="150"/>
                    <a:pt x="1161" y="150"/>
                    <a:pt x="1161" y="150"/>
                  </a:cubicBezTo>
                  <a:cubicBezTo>
                    <a:pt x="1161" y="148"/>
                    <a:pt x="1161" y="148"/>
                    <a:pt x="1161" y="148"/>
                  </a:cubicBezTo>
                  <a:cubicBezTo>
                    <a:pt x="1159" y="146"/>
                    <a:pt x="1159" y="146"/>
                    <a:pt x="1159" y="146"/>
                  </a:cubicBezTo>
                  <a:cubicBezTo>
                    <a:pt x="1156" y="145"/>
                    <a:pt x="1156" y="145"/>
                    <a:pt x="1156" y="145"/>
                  </a:cubicBezTo>
                  <a:cubicBezTo>
                    <a:pt x="1155" y="141"/>
                    <a:pt x="1155" y="141"/>
                    <a:pt x="1155" y="141"/>
                  </a:cubicBezTo>
                  <a:cubicBezTo>
                    <a:pt x="1151" y="138"/>
                    <a:pt x="1151" y="138"/>
                    <a:pt x="1151" y="138"/>
                  </a:cubicBezTo>
                  <a:cubicBezTo>
                    <a:pt x="1150" y="137"/>
                    <a:pt x="1150" y="137"/>
                    <a:pt x="1150" y="137"/>
                  </a:cubicBezTo>
                  <a:cubicBezTo>
                    <a:pt x="1149" y="136"/>
                    <a:pt x="1149" y="136"/>
                    <a:pt x="1149" y="136"/>
                  </a:cubicBezTo>
                  <a:cubicBezTo>
                    <a:pt x="1145" y="134"/>
                    <a:pt x="1145" y="134"/>
                    <a:pt x="1145" y="134"/>
                  </a:cubicBezTo>
                  <a:cubicBezTo>
                    <a:pt x="1143" y="136"/>
                    <a:pt x="1143" y="136"/>
                    <a:pt x="1143" y="136"/>
                  </a:cubicBezTo>
                  <a:cubicBezTo>
                    <a:pt x="1142" y="136"/>
                    <a:pt x="1142" y="136"/>
                    <a:pt x="1142" y="136"/>
                  </a:cubicBezTo>
                  <a:cubicBezTo>
                    <a:pt x="1142" y="133"/>
                    <a:pt x="1142" y="133"/>
                    <a:pt x="1142" y="133"/>
                  </a:cubicBezTo>
                  <a:cubicBezTo>
                    <a:pt x="1143" y="132"/>
                    <a:pt x="1143" y="132"/>
                    <a:pt x="1143" y="132"/>
                  </a:cubicBezTo>
                  <a:cubicBezTo>
                    <a:pt x="1141" y="129"/>
                    <a:pt x="1141" y="129"/>
                    <a:pt x="1141" y="129"/>
                  </a:cubicBezTo>
                  <a:cubicBezTo>
                    <a:pt x="1141" y="127"/>
                    <a:pt x="1141" y="127"/>
                    <a:pt x="1141" y="127"/>
                  </a:cubicBezTo>
                  <a:cubicBezTo>
                    <a:pt x="1140" y="126"/>
                    <a:pt x="1140" y="126"/>
                    <a:pt x="1140" y="126"/>
                  </a:cubicBezTo>
                  <a:cubicBezTo>
                    <a:pt x="1138" y="122"/>
                    <a:pt x="1138" y="122"/>
                    <a:pt x="1138" y="122"/>
                  </a:cubicBezTo>
                  <a:cubicBezTo>
                    <a:pt x="1135" y="120"/>
                    <a:pt x="1135" y="120"/>
                    <a:pt x="1135" y="120"/>
                  </a:cubicBezTo>
                  <a:cubicBezTo>
                    <a:pt x="1136" y="120"/>
                    <a:pt x="1136" y="120"/>
                    <a:pt x="1136" y="120"/>
                  </a:cubicBezTo>
                  <a:cubicBezTo>
                    <a:pt x="1140" y="119"/>
                    <a:pt x="1140" y="119"/>
                    <a:pt x="1140" y="119"/>
                  </a:cubicBezTo>
                  <a:cubicBezTo>
                    <a:pt x="1142" y="120"/>
                    <a:pt x="1142" y="120"/>
                    <a:pt x="1142" y="120"/>
                  </a:cubicBezTo>
                  <a:cubicBezTo>
                    <a:pt x="1147" y="119"/>
                    <a:pt x="1147" y="119"/>
                    <a:pt x="1147" y="119"/>
                  </a:cubicBezTo>
                  <a:cubicBezTo>
                    <a:pt x="1152" y="119"/>
                    <a:pt x="1152" y="119"/>
                    <a:pt x="1152" y="119"/>
                  </a:cubicBezTo>
                  <a:cubicBezTo>
                    <a:pt x="1152" y="118"/>
                    <a:pt x="1152" y="118"/>
                    <a:pt x="1152" y="118"/>
                  </a:cubicBezTo>
                  <a:cubicBezTo>
                    <a:pt x="1155" y="117"/>
                    <a:pt x="1155" y="117"/>
                    <a:pt x="1155" y="117"/>
                  </a:cubicBezTo>
                  <a:cubicBezTo>
                    <a:pt x="1158" y="119"/>
                    <a:pt x="1158" y="119"/>
                    <a:pt x="1158" y="119"/>
                  </a:cubicBezTo>
                  <a:cubicBezTo>
                    <a:pt x="1159" y="118"/>
                    <a:pt x="1159" y="118"/>
                    <a:pt x="1159" y="118"/>
                  </a:cubicBezTo>
                  <a:cubicBezTo>
                    <a:pt x="1161" y="118"/>
                    <a:pt x="1161" y="118"/>
                    <a:pt x="1161" y="118"/>
                  </a:cubicBezTo>
                  <a:cubicBezTo>
                    <a:pt x="1161" y="116"/>
                    <a:pt x="1161" y="116"/>
                    <a:pt x="1161" y="116"/>
                  </a:cubicBezTo>
                  <a:cubicBezTo>
                    <a:pt x="1163" y="116"/>
                    <a:pt x="1163" y="116"/>
                    <a:pt x="1163" y="116"/>
                  </a:cubicBezTo>
                  <a:cubicBezTo>
                    <a:pt x="1164" y="117"/>
                    <a:pt x="1164" y="117"/>
                    <a:pt x="1164" y="117"/>
                  </a:cubicBezTo>
                  <a:cubicBezTo>
                    <a:pt x="1165" y="117"/>
                    <a:pt x="1165" y="117"/>
                    <a:pt x="1165" y="117"/>
                  </a:cubicBezTo>
                  <a:cubicBezTo>
                    <a:pt x="1166" y="115"/>
                    <a:pt x="1166" y="115"/>
                    <a:pt x="1166" y="115"/>
                  </a:cubicBezTo>
                  <a:cubicBezTo>
                    <a:pt x="1168" y="115"/>
                    <a:pt x="1168" y="115"/>
                    <a:pt x="1168" y="115"/>
                  </a:cubicBezTo>
                  <a:cubicBezTo>
                    <a:pt x="1168" y="113"/>
                    <a:pt x="1168" y="113"/>
                    <a:pt x="1168" y="113"/>
                  </a:cubicBezTo>
                  <a:cubicBezTo>
                    <a:pt x="1176" y="111"/>
                    <a:pt x="1176" y="111"/>
                    <a:pt x="1176" y="111"/>
                  </a:cubicBezTo>
                  <a:cubicBezTo>
                    <a:pt x="1177" y="113"/>
                    <a:pt x="1177" y="113"/>
                    <a:pt x="1177" y="113"/>
                  </a:cubicBezTo>
                  <a:cubicBezTo>
                    <a:pt x="1178" y="112"/>
                    <a:pt x="1178" y="112"/>
                    <a:pt x="1178" y="112"/>
                  </a:cubicBezTo>
                  <a:cubicBezTo>
                    <a:pt x="1179" y="110"/>
                    <a:pt x="1179" y="110"/>
                    <a:pt x="1179" y="110"/>
                  </a:cubicBezTo>
                  <a:cubicBezTo>
                    <a:pt x="1180" y="110"/>
                    <a:pt x="1180" y="110"/>
                    <a:pt x="1180" y="110"/>
                  </a:cubicBezTo>
                  <a:cubicBezTo>
                    <a:pt x="1183" y="110"/>
                    <a:pt x="1183" y="110"/>
                    <a:pt x="1183" y="110"/>
                  </a:cubicBezTo>
                  <a:cubicBezTo>
                    <a:pt x="1184" y="110"/>
                    <a:pt x="1184" y="110"/>
                    <a:pt x="1184" y="110"/>
                  </a:cubicBezTo>
                  <a:cubicBezTo>
                    <a:pt x="1186" y="111"/>
                    <a:pt x="1186" y="111"/>
                    <a:pt x="1186" y="111"/>
                  </a:cubicBezTo>
                  <a:cubicBezTo>
                    <a:pt x="1190" y="111"/>
                    <a:pt x="1190" y="111"/>
                    <a:pt x="1190" y="111"/>
                  </a:cubicBezTo>
                  <a:cubicBezTo>
                    <a:pt x="1192" y="111"/>
                    <a:pt x="1192" y="111"/>
                    <a:pt x="1192" y="111"/>
                  </a:cubicBezTo>
                  <a:cubicBezTo>
                    <a:pt x="1193" y="112"/>
                    <a:pt x="1193" y="112"/>
                    <a:pt x="1193" y="112"/>
                  </a:cubicBezTo>
                  <a:cubicBezTo>
                    <a:pt x="1194" y="112"/>
                    <a:pt x="1194" y="112"/>
                    <a:pt x="1194" y="112"/>
                  </a:cubicBezTo>
                  <a:cubicBezTo>
                    <a:pt x="1196" y="111"/>
                    <a:pt x="1196" y="111"/>
                    <a:pt x="1196" y="111"/>
                  </a:cubicBezTo>
                  <a:cubicBezTo>
                    <a:pt x="1199" y="111"/>
                    <a:pt x="1199" y="111"/>
                    <a:pt x="1199" y="111"/>
                  </a:cubicBezTo>
                  <a:cubicBezTo>
                    <a:pt x="1205" y="113"/>
                    <a:pt x="1205" y="113"/>
                    <a:pt x="1205" y="113"/>
                  </a:cubicBezTo>
                  <a:cubicBezTo>
                    <a:pt x="1208" y="114"/>
                    <a:pt x="1208" y="114"/>
                    <a:pt x="1208" y="114"/>
                  </a:cubicBezTo>
                  <a:cubicBezTo>
                    <a:pt x="1209" y="113"/>
                    <a:pt x="1209" y="113"/>
                    <a:pt x="1209" y="113"/>
                  </a:cubicBezTo>
                  <a:cubicBezTo>
                    <a:pt x="1208" y="113"/>
                    <a:pt x="1208" y="113"/>
                    <a:pt x="1208" y="113"/>
                  </a:cubicBezTo>
                  <a:cubicBezTo>
                    <a:pt x="1211" y="112"/>
                    <a:pt x="1211" y="112"/>
                    <a:pt x="1211" y="112"/>
                  </a:cubicBezTo>
                  <a:cubicBezTo>
                    <a:pt x="1212" y="113"/>
                    <a:pt x="1212" y="113"/>
                    <a:pt x="1212" y="113"/>
                  </a:cubicBezTo>
                  <a:cubicBezTo>
                    <a:pt x="1211" y="114"/>
                    <a:pt x="1211" y="114"/>
                    <a:pt x="1211" y="114"/>
                  </a:cubicBezTo>
                  <a:cubicBezTo>
                    <a:pt x="1212" y="115"/>
                    <a:pt x="1212" y="115"/>
                    <a:pt x="1212" y="115"/>
                  </a:cubicBezTo>
                  <a:cubicBezTo>
                    <a:pt x="1215" y="114"/>
                    <a:pt x="1215" y="114"/>
                    <a:pt x="1215" y="114"/>
                  </a:cubicBezTo>
                  <a:cubicBezTo>
                    <a:pt x="1222" y="115"/>
                    <a:pt x="1222" y="115"/>
                    <a:pt x="1222" y="115"/>
                  </a:cubicBezTo>
                  <a:cubicBezTo>
                    <a:pt x="1228" y="119"/>
                    <a:pt x="1228" y="119"/>
                    <a:pt x="1228" y="119"/>
                  </a:cubicBezTo>
                  <a:cubicBezTo>
                    <a:pt x="1228" y="120"/>
                    <a:pt x="1228" y="120"/>
                    <a:pt x="1228" y="120"/>
                  </a:cubicBezTo>
                  <a:cubicBezTo>
                    <a:pt x="1226" y="119"/>
                    <a:pt x="1226" y="119"/>
                    <a:pt x="1226" y="119"/>
                  </a:cubicBezTo>
                  <a:cubicBezTo>
                    <a:pt x="1223" y="118"/>
                    <a:pt x="1223" y="118"/>
                    <a:pt x="1223" y="118"/>
                  </a:cubicBezTo>
                  <a:cubicBezTo>
                    <a:pt x="1222" y="119"/>
                    <a:pt x="1222" y="119"/>
                    <a:pt x="1222" y="119"/>
                  </a:cubicBezTo>
                  <a:cubicBezTo>
                    <a:pt x="1228" y="121"/>
                    <a:pt x="1228" y="121"/>
                    <a:pt x="1228" y="121"/>
                  </a:cubicBezTo>
                  <a:cubicBezTo>
                    <a:pt x="1232" y="121"/>
                    <a:pt x="1232" y="121"/>
                    <a:pt x="1232" y="121"/>
                  </a:cubicBezTo>
                  <a:cubicBezTo>
                    <a:pt x="1232" y="119"/>
                    <a:pt x="1232" y="119"/>
                    <a:pt x="1232" y="119"/>
                  </a:cubicBezTo>
                  <a:cubicBezTo>
                    <a:pt x="1235" y="119"/>
                    <a:pt x="1235" y="119"/>
                    <a:pt x="1235" y="119"/>
                  </a:cubicBezTo>
                  <a:cubicBezTo>
                    <a:pt x="1238" y="119"/>
                    <a:pt x="1238" y="119"/>
                    <a:pt x="1238" y="119"/>
                  </a:cubicBezTo>
                  <a:cubicBezTo>
                    <a:pt x="1237" y="118"/>
                    <a:pt x="1237" y="118"/>
                    <a:pt x="1237" y="118"/>
                  </a:cubicBezTo>
                  <a:cubicBezTo>
                    <a:pt x="1239" y="117"/>
                    <a:pt x="1239" y="117"/>
                    <a:pt x="1239" y="117"/>
                  </a:cubicBezTo>
                  <a:cubicBezTo>
                    <a:pt x="1241" y="118"/>
                    <a:pt x="1241" y="118"/>
                    <a:pt x="1241" y="118"/>
                  </a:cubicBezTo>
                  <a:cubicBezTo>
                    <a:pt x="1242" y="119"/>
                    <a:pt x="1242" y="119"/>
                    <a:pt x="1242" y="119"/>
                  </a:cubicBezTo>
                  <a:cubicBezTo>
                    <a:pt x="1244" y="120"/>
                    <a:pt x="1244" y="120"/>
                    <a:pt x="1244" y="120"/>
                  </a:cubicBezTo>
                  <a:cubicBezTo>
                    <a:pt x="1244" y="119"/>
                    <a:pt x="1244" y="119"/>
                    <a:pt x="1244" y="119"/>
                  </a:cubicBezTo>
                  <a:cubicBezTo>
                    <a:pt x="1244" y="118"/>
                    <a:pt x="1244" y="118"/>
                    <a:pt x="1244" y="118"/>
                  </a:cubicBezTo>
                  <a:cubicBezTo>
                    <a:pt x="1247" y="119"/>
                    <a:pt x="1247" y="119"/>
                    <a:pt x="1247" y="119"/>
                  </a:cubicBezTo>
                  <a:cubicBezTo>
                    <a:pt x="1247" y="120"/>
                    <a:pt x="1247" y="120"/>
                    <a:pt x="1247" y="120"/>
                  </a:cubicBezTo>
                  <a:cubicBezTo>
                    <a:pt x="1250" y="121"/>
                    <a:pt x="1250" y="121"/>
                    <a:pt x="1250" y="121"/>
                  </a:cubicBezTo>
                  <a:cubicBezTo>
                    <a:pt x="1253" y="120"/>
                    <a:pt x="1253" y="120"/>
                    <a:pt x="1253" y="120"/>
                  </a:cubicBezTo>
                  <a:cubicBezTo>
                    <a:pt x="1262" y="122"/>
                    <a:pt x="1262" y="122"/>
                    <a:pt x="1262" y="122"/>
                  </a:cubicBezTo>
                  <a:cubicBezTo>
                    <a:pt x="1261" y="120"/>
                    <a:pt x="1261" y="120"/>
                    <a:pt x="1261" y="120"/>
                  </a:cubicBezTo>
                  <a:cubicBezTo>
                    <a:pt x="1264" y="120"/>
                    <a:pt x="1264" y="120"/>
                    <a:pt x="1264" y="120"/>
                  </a:cubicBezTo>
                  <a:cubicBezTo>
                    <a:pt x="1265" y="122"/>
                    <a:pt x="1265" y="122"/>
                    <a:pt x="1265" y="122"/>
                  </a:cubicBezTo>
                  <a:cubicBezTo>
                    <a:pt x="1266" y="123"/>
                    <a:pt x="1266" y="123"/>
                    <a:pt x="1266" y="123"/>
                  </a:cubicBezTo>
                  <a:cubicBezTo>
                    <a:pt x="1266" y="121"/>
                    <a:pt x="1266" y="121"/>
                    <a:pt x="1266" y="121"/>
                  </a:cubicBezTo>
                  <a:cubicBezTo>
                    <a:pt x="1267" y="120"/>
                    <a:pt x="1267" y="120"/>
                    <a:pt x="1267" y="120"/>
                  </a:cubicBezTo>
                  <a:cubicBezTo>
                    <a:pt x="1270" y="121"/>
                    <a:pt x="1270" y="121"/>
                    <a:pt x="1270" y="121"/>
                  </a:cubicBezTo>
                  <a:cubicBezTo>
                    <a:pt x="1269" y="122"/>
                    <a:pt x="1269" y="122"/>
                    <a:pt x="1269" y="122"/>
                  </a:cubicBezTo>
                  <a:cubicBezTo>
                    <a:pt x="1271" y="124"/>
                    <a:pt x="1271" y="124"/>
                    <a:pt x="1271" y="124"/>
                  </a:cubicBezTo>
                  <a:cubicBezTo>
                    <a:pt x="1274" y="123"/>
                    <a:pt x="1274" y="123"/>
                    <a:pt x="1274" y="123"/>
                  </a:cubicBezTo>
                  <a:cubicBezTo>
                    <a:pt x="1274" y="122"/>
                    <a:pt x="1274" y="122"/>
                    <a:pt x="1274" y="122"/>
                  </a:cubicBezTo>
                  <a:cubicBezTo>
                    <a:pt x="1273" y="122"/>
                    <a:pt x="1273" y="122"/>
                    <a:pt x="1273" y="122"/>
                  </a:cubicBezTo>
                  <a:cubicBezTo>
                    <a:pt x="1276" y="122"/>
                    <a:pt x="1276" y="122"/>
                    <a:pt x="1276" y="122"/>
                  </a:cubicBezTo>
                  <a:cubicBezTo>
                    <a:pt x="1277" y="122"/>
                    <a:pt x="1277" y="122"/>
                    <a:pt x="1277" y="122"/>
                  </a:cubicBezTo>
                  <a:cubicBezTo>
                    <a:pt x="1277" y="124"/>
                    <a:pt x="1277" y="124"/>
                    <a:pt x="1277" y="124"/>
                  </a:cubicBezTo>
                  <a:cubicBezTo>
                    <a:pt x="1279" y="126"/>
                    <a:pt x="1279" y="126"/>
                    <a:pt x="1279" y="126"/>
                  </a:cubicBezTo>
                  <a:cubicBezTo>
                    <a:pt x="1282" y="127"/>
                    <a:pt x="1282" y="127"/>
                    <a:pt x="1282" y="127"/>
                  </a:cubicBezTo>
                  <a:cubicBezTo>
                    <a:pt x="1285" y="126"/>
                    <a:pt x="1285" y="126"/>
                    <a:pt x="1285" y="126"/>
                  </a:cubicBezTo>
                  <a:cubicBezTo>
                    <a:pt x="1281" y="125"/>
                    <a:pt x="1281" y="125"/>
                    <a:pt x="1281" y="125"/>
                  </a:cubicBezTo>
                  <a:cubicBezTo>
                    <a:pt x="1279" y="124"/>
                    <a:pt x="1279" y="124"/>
                    <a:pt x="1279" y="124"/>
                  </a:cubicBezTo>
                  <a:cubicBezTo>
                    <a:pt x="1279" y="122"/>
                    <a:pt x="1279" y="122"/>
                    <a:pt x="1279" y="122"/>
                  </a:cubicBezTo>
                  <a:cubicBezTo>
                    <a:pt x="1281" y="122"/>
                    <a:pt x="1281" y="122"/>
                    <a:pt x="1281" y="122"/>
                  </a:cubicBezTo>
                  <a:cubicBezTo>
                    <a:pt x="1283" y="122"/>
                    <a:pt x="1283" y="122"/>
                    <a:pt x="1283" y="122"/>
                  </a:cubicBezTo>
                  <a:cubicBezTo>
                    <a:pt x="1287" y="124"/>
                    <a:pt x="1287" y="124"/>
                    <a:pt x="1287" y="124"/>
                  </a:cubicBezTo>
                  <a:cubicBezTo>
                    <a:pt x="1288" y="127"/>
                    <a:pt x="1288" y="127"/>
                    <a:pt x="1288" y="127"/>
                  </a:cubicBezTo>
                  <a:cubicBezTo>
                    <a:pt x="1289" y="127"/>
                    <a:pt x="1289" y="127"/>
                    <a:pt x="1289" y="127"/>
                  </a:cubicBezTo>
                  <a:cubicBezTo>
                    <a:pt x="1290" y="126"/>
                    <a:pt x="1290" y="126"/>
                    <a:pt x="1290" y="126"/>
                  </a:cubicBezTo>
                  <a:cubicBezTo>
                    <a:pt x="1289" y="125"/>
                    <a:pt x="1289" y="125"/>
                    <a:pt x="1289" y="125"/>
                  </a:cubicBezTo>
                  <a:cubicBezTo>
                    <a:pt x="1291" y="125"/>
                    <a:pt x="1291" y="125"/>
                    <a:pt x="1291" y="125"/>
                  </a:cubicBezTo>
                  <a:cubicBezTo>
                    <a:pt x="1292" y="126"/>
                    <a:pt x="1292" y="126"/>
                    <a:pt x="1292" y="126"/>
                  </a:cubicBezTo>
                  <a:cubicBezTo>
                    <a:pt x="1292" y="127"/>
                    <a:pt x="1292" y="127"/>
                    <a:pt x="1292" y="127"/>
                  </a:cubicBezTo>
                  <a:cubicBezTo>
                    <a:pt x="1294" y="130"/>
                    <a:pt x="1294" y="130"/>
                    <a:pt x="1294" y="130"/>
                  </a:cubicBezTo>
                  <a:cubicBezTo>
                    <a:pt x="1297" y="136"/>
                    <a:pt x="1297" y="136"/>
                    <a:pt x="1297" y="136"/>
                  </a:cubicBezTo>
                  <a:cubicBezTo>
                    <a:pt x="1301" y="137"/>
                    <a:pt x="1301" y="137"/>
                    <a:pt x="1301" y="137"/>
                  </a:cubicBezTo>
                  <a:cubicBezTo>
                    <a:pt x="1302" y="139"/>
                    <a:pt x="1302" y="139"/>
                    <a:pt x="1302" y="139"/>
                  </a:cubicBezTo>
                  <a:cubicBezTo>
                    <a:pt x="1303" y="141"/>
                    <a:pt x="1303" y="141"/>
                    <a:pt x="1303" y="141"/>
                  </a:cubicBezTo>
                  <a:cubicBezTo>
                    <a:pt x="1305" y="143"/>
                    <a:pt x="1305" y="143"/>
                    <a:pt x="1305" y="143"/>
                  </a:cubicBezTo>
                  <a:cubicBezTo>
                    <a:pt x="1304" y="144"/>
                    <a:pt x="1304" y="144"/>
                    <a:pt x="1304" y="144"/>
                  </a:cubicBezTo>
                  <a:cubicBezTo>
                    <a:pt x="1304" y="146"/>
                    <a:pt x="1304" y="146"/>
                    <a:pt x="1304" y="146"/>
                  </a:cubicBezTo>
                  <a:cubicBezTo>
                    <a:pt x="1306" y="147"/>
                    <a:pt x="1306" y="147"/>
                    <a:pt x="1306" y="147"/>
                  </a:cubicBezTo>
                  <a:cubicBezTo>
                    <a:pt x="1308" y="145"/>
                    <a:pt x="1308" y="145"/>
                    <a:pt x="1308" y="145"/>
                  </a:cubicBezTo>
                  <a:cubicBezTo>
                    <a:pt x="1311" y="145"/>
                    <a:pt x="1311" y="145"/>
                    <a:pt x="1311" y="145"/>
                  </a:cubicBezTo>
                  <a:cubicBezTo>
                    <a:pt x="1312" y="148"/>
                    <a:pt x="1312" y="148"/>
                    <a:pt x="1312" y="148"/>
                  </a:cubicBezTo>
                  <a:cubicBezTo>
                    <a:pt x="1314" y="149"/>
                    <a:pt x="1314" y="149"/>
                    <a:pt x="1314" y="149"/>
                  </a:cubicBezTo>
                  <a:cubicBezTo>
                    <a:pt x="1315" y="148"/>
                    <a:pt x="1315" y="148"/>
                    <a:pt x="1315" y="148"/>
                  </a:cubicBezTo>
                  <a:cubicBezTo>
                    <a:pt x="1314" y="147"/>
                    <a:pt x="1314" y="147"/>
                    <a:pt x="1314" y="147"/>
                  </a:cubicBezTo>
                  <a:cubicBezTo>
                    <a:pt x="1313" y="145"/>
                    <a:pt x="1313" y="145"/>
                    <a:pt x="1313" y="145"/>
                  </a:cubicBezTo>
                  <a:cubicBezTo>
                    <a:pt x="1314" y="144"/>
                    <a:pt x="1314" y="144"/>
                    <a:pt x="1314" y="144"/>
                  </a:cubicBezTo>
                  <a:cubicBezTo>
                    <a:pt x="1315" y="144"/>
                    <a:pt x="1315" y="144"/>
                    <a:pt x="1315" y="144"/>
                  </a:cubicBezTo>
                  <a:cubicBezTo>
                    <a:pt x="1317" y="147"/>
                    <a:pt x="1317" y="147"/>
                    <a:pt x="1317" y="147"/>
                  </a:cubicBezTo>
                  <a:cubicBezTo>
                    <a:pt x="1318" y="149"/>
                    <a:pt x="1318" y="149"/>
                    <a:pt x="1318" y="149"/>
                  </a:cubicBezTo>
                  <a:cubicBezTo>
                    <a:pt x="1318" y="148"/>
                    <a:pt x="1318" y="148"/>
                    <a:pt x="1318" y="148"/>
                  </a:cubicBezTo>
                  <a:cubicBezTo>
                    <a:pt x="1317" y="145"/>
                    <a:pt x="1317" y="145"/>
                    <a:pt x="1317" y="145"/>
                  </a:cubicBezTo>
                  <a:cubicBezTo>
                    <a:pt x="1317" y="143"/>
                    <a:pt x="1317" y="143"/>
                    <a:pt x="1317" y="143"/>
                  </a:cubicBezTo>
                  <a:cubicBezTo>
                    <a:pt x="1315" y="141"/>
                    <a:pt x="1315" y="141"/>
                    <a:pt x="1315" y="141"/>
                  </a:cubicBezTo>
                  <a:cubicBezTo>
                    <a:pt x="1313" y="142"/>
                    <a:pt x="1313" y="142"/>
                    <a:pt x="1313" y="142"/>
                  </a:cubicBezTo>
                  <a:cubicBezTo>
                    <a:pt x="1310" y="143"/>
                    <a:pt x="1310" y="143"/>
                    <a:pt x="1310" y="143"/>
                  </a:cubicBezTo>
                  <a:cubicBezTo>
                    <a:pt x="1310" y="141"/>
                    <a:pt x="1310" y="141"/>
                    <a:pt x="1310" y="141"/>
                  </a:cubicBezTo>
                  <a:cubicBezTo>
                    <a:pt x="1311" y="140"/>
                    <a:pt x="1311" y="140"/>
                    <a:pt x="1311" y="140"/>
                  </a:cubicBezTo>
                  <a:cubicBezTo>
                    <a:pt x="1310" y="137"/>
                    <a:pt x="1310" y="137"/>
                    <a:pt x="1310" y="137"/>
                  </a:cubicBezTo>
                  <a:cubicBezTo>
                    <a:pt x="1307" y="135"/>
                    <a:pt x="1307" y="135"/>
                    <a:pt x="1307" y="135"/>
                  </a:cubicBezTo>
                  <a:cubicBezTo>
                    <a:pt x="1305" y="133"/>
                    <a:pt x="1305" y="133"/>
                    <a:pt x="1305" y="133"/>
                  </a:cubicBezTo>
                  <a:cubicBezTo>
                    <a:pt x="1304" y="131"/>
                    <a:pt x="1304" y="131"/>
                    <a:pt x="1304" y="131"/>
                  </a:cubicBezTo>
                  <a:cubicBezTo>
                    <a:pt x="1302" y="131"/>
                    <a:pt x="1302" y="131"/>
                    <a:pt x="1302" y="131"/>
                  </a:cubicBezTo>
                  <a:cubicBezTo>
                    <a:pt x="1300" y="133"/>
                    <a:pt x="1300" y="133"/>
                    <a:pt x="1300" y="133"/>
                  </a:cubicBezTo>
                  <a:cubicBezTo>
                    <a:pt x="1299" y="132"/>
                    <a:pt x="1299" y="132"/>
                    <a:pt x="1299" y="132"/>
                  </a:cubicBezTo>
                  <a:cubicBezTo>
                    <a:pt x="1302" y="130"/>
                    <a:pt x="1302" y="130"/>
                    <a:pt x="1302" y="130"/>
                  </a:cubicBezTo>
                  <a:cubicBezTo>
                    <a:pt x="1303" y="127"/>
                    <a:pt x="1303" y="127"/>
                    <a:pt x="1303" y="127"/>
                  </a:cubicBezTo>
                  <a:cubicBezTo>
                    <a:pt x="1306" y="123"/>
                    <a:pt x="1306" y="123"/>
                    <a:pt x="1306" y="123"/>
                  </a:cubicBezTo>
                  <a:cubicBezTo>
                    <a:pt x="1307" y="123"/>
                    <a:pt x="1307" y="123"/>
                    <a:pt x="1307" y="123"/>
                  </a:cubicBezTo>
                  <a:cubicBezTo>
                    <a:pt x="1307" y="124"/>
                    <a:pt x="1307" y="124"/>
                    <a:pt x="1307" y="124"/>
                  </a:cubicBezTo>
                  <a:cubicBezTo>
                    <a:pt x="1308" y="128"/>
                    <a:pt x="1308" y="128"/>
                    <a:pt x="1308" y="128"/>
                  </a:cubicBezTo>
                  <a:cubicBezTo>
                    <a:pt x="1310" y="128"/>
                    <a:pt x="1310" y="128"/>
                    <a:pt x="1310" y="128"/>
                  </a:cubicBezTo>
                  <a:cubicBezTo>
                    <a:pt x="1311" y="128"/>
                    <a:pt x="1311" y="128"/>
                    <a:pt x="1311" y="128"/>
                  </a:cubicBezTo>
                  <a:cubicBezTo>
                    <a:pt x="1309" y="126"/>
                    <a:pt x="1309" y="126"/>
                    <a:pt x="1309" y="126"/>
                  </a:cubicBezTo>
                  <a:cubicBezTo>
                    <a:pt x="1308" y="124"/>
                    <a:pt x="1308" y="124"/>
                    <a:pt x="1308" y="124"/>
                  </a:cubicBezTo>
                  <a:cubicBezTo>
                    <a:pt x="1310" y="124"/>
                    <a:pt x="1310" y="124"/>
                    <a:pt x="1310" y="124"/>
                  </a:cubicBezTo>
                  <a:cubicBezTo>
                    <a:pt x="1312" y="123"/>
                    <a:pt x="1312" y="123"/>
                    <a:pt x="1312" y="123"/>
                  </a:cubicBezTo>
                  <a:cubicBezTo>
                    <a:pt x="1313" y="121"/>
                    <a:pt x="1313" y="121"/>
                    <a:pt x="1313" y="121"/>
                  </a:cubicBezTo>
                  <a:cubicBezTo>
                    <a:pt x="1310" y="121"/>
                    <a:pt x="1310" y="121"/>
                    <a:pt x="1310" y="121"/>
                  </a:cubicBezTo>
                  <a:cubicBezTo>
                    <a:pt x="1311" y="120"/>
                    <a:pt x="1311" y="120"/>
                    <a:pt x="1311" y="120"/>
                  </a:cubicBezTo>
                  <a:cubicBezTo>
                    <a:pt x="1312" y="120"/>
                    <a:pt x="1312" y="120"/>
                    <a:pt x="1312" y="120"/>
                  </a:cubicBezTo>
                  <a:cubicBezTo>
                    <a:pt x="1314" y="119"/>
                    <a:pt x="1314" y="119"/>
                    <a:pt x="1314" y="119"/>
                  </a:cubicBezTo>
                  <a:cubicBezTo>
                    <a:pt x="1316" y="116"/>
                    <a:pt x="1316" y="116"/>
                    <a:pt x="1316" y="116"/>
                  </a:cubicBezTo>
                  <a:cubicBezTo>
                    <a:pt x="1318" y="116"/>
                    <a:pt x="1318" y="116"/>
                    <a:pt x="1318" y="116"/>
                  </a:cubicBezTo>
                  <a:cubicBezTo>
                    <a:pt x="1319" y="118"/>
                    <a:pt x="1319" y="118"/>
                    <a:pt x="1319" y="118"/>
                  </a:cubicBezTo>
                  <a:cubicBezTo>
                    <a:pt x="1320" y="117"/>
                    <a:pt x="1320" y="117"/>
                    <a:pt x="1320" y="117"/>
                  </a:cubicBezTo>
                  <a:cubicBezTo>
                    <a:pt x="1321" y="118"/>
                    <a:pt x="1321" y="118"/>
                    <a:pt x="1321" y="118"/>
                  </a:cubicBezTo>
                  <a:cubicBezTo>
                    <a:pt x="1322" y="119"/>
                    <a:pt x="1322" y="119"/>
                    <a:pt x="1322" y="119"/>
                  </a:cubicBezTo>
                  <a:cubicBezTo>
                    <a:pt x="1324" y="120"/>
                    <a:pt x="1324" y="120"/>
                    <a:pt x="1324" y="120"/>
                  </a:cubicBezTo>
                  <a:cubicBezTo>
                    <a:pt x="1327" y="121"/>
                    <a:pt x="1327" y="121"/>
                    <a:pt x="1327" y="121"/>
                  </a:cubicBezTo>
                  <a:cubicBezTo>
                    <a:pt x="1328" y="120"/>
                    <a:pt x="1328" y="120"/>
                    <a:pt x="1328" y="120"/>
                  </a:cubicBezTo>
                  <a:cubicBezTo>
                    <a:pt x="1334" y="121"/>
                    <a:pt x="1334" y="121"/>
                    <a:pt x="1334" y="121"/>
                  </a:cubicBezTo>
                  <a:cubicBezTo>
                    <a:pt x="1334" y="124"/>
                    <a:pt x="1334" y="124"/>
                    <a:pt x="1334" y="124"/>
                  </a:cubicBezTo>
                  <a:cubicBezTo>
                    <a:pt x="1334" y="125"/>
                    <a:pt x="1334" y="125"/>
                    <a:pt x="1334" y="125"/>
                  </a:cubicBezTo>
                  <a:cubicBezTo>
                    <a:pt x="1336" y="124"/>
                    <a:pt x="1336" y="124"/>
                    <a:pt x="1336" y="124"/>
                  </a:cubicBezTo>
                  <a:cubicBezTo>
                    <a:pt x="1336" y="123"/>
                    <a:pt x="1336" y="123"/>
                    <a:pt x="1336" y="123"/>
                  </a:cubicBezTo>
                  <a:cubicBezTo>
                    <a:pt x="1338" y="123"/>
                    <a:pt x="1338" y="123"/>
                    <a:pt x="1338" y="123"/>
                  </a:cubicBezTo>
                  <a:cubicBezTo>
                    <a:pt x="1338" y="125"/>
                    <a:pt x="1338" y="125"/>
                    <a:pt x="1338" y="125"/>
                  </a:cubicBezTo>
                  <a:cubicBezTo>
                    <a:pt x="1339" y="124"/>
                    <a:pt x="1339" y="124"/>
                    <a:pt x="1339" y="124"/>
                  </a:cubicBezTo>
                  <a:cubicBezTo>
                    <a:pt x="1341" y="122"/>
                    <a:pt x="1341" y="122"/>
                    <a:pt x="1341" y="122"/>
                  </a:cubicBezTo>
                  <a:cubicBezTo>
                    <a:pt x="1343" y="122"/>
                    <a:pt x="1343" y="122"/>
                    <a:pt x="1343" y="122"/>
                  </a:cubicBezTo>
                  <a:cubicBezTo>
                    <a:pt x="1343" y="124"/>
                    <a:pt x="1343" y="124"/>
                    <a:pt x="1343" y="124"/>
                  </a:cubicBezTo>
                  <a:cubicBezTo>
                    <a:pt x="1342" y="126"/>
                    <a:pt x="1342" y="126"/>
                    <a:pt x="1342" y="126"/>
                  </a:cubicBezTo>
                  <a:cubicBezTo>
                    <a:pt x="1342" y="127"/>
                    <a:pt x="1342" y="127"/>
                    <a:pt x="1342" y="127"/>
                  </a:cubicBezTo>
                  <a:cubicBezTo>
                    <a:pt x="1343" y="132"/>
                    <a:pt x="1343" y="132"/>
                    <a:pt x="1343" y="132"/>
                  </a:cubicBezTo>
                  <a:cubicBezTo>
                    <a:pt x="1343" y="135"/>
                    <a:pt x="1343" y="135"/>
                    <a:pt x="1343" y="135"/>
                  </a:cubicBezTo>
                  <a:cubicBezTo>
                    <a:pt x="1343" y="136"/>
                    <a:pt x="1343" y="136"/>
                    <a:pt x="1343" y="136"/>
                  </a:cubicBezTo>
                  <a:cubicBezTo>
                    <a:pt x="1345" y="136"/>
                    <a:pt x="1345" y="136"/>
                    <a:pt x="1345" y="136"/>
                  </a:cubicBezTo>
                  <a:cubicBezTo>
                    <a:pt x="1346" y="138"/>
                    <a:pt x="1346" y="138"/>
                    <a:pt x="1346" y="138"/>
                  </a:cubicBezTo>
                  <a:cubicBezTo>
                    <a:pt x="1348" y="139"/>
                    <a:pt x="1348" y="139"/>
                    <a:pt x="1348" y="139"/>
                  </a:cubicBezTo>
                  <a:cubicBezTo>
                    <a:pt x="1349" y="141"/>
                    <a:pt x="1349" y="141"/>
                    <a:pt x="1349" y="141"/>
                  </a:cubicBezTo>
                  <a:cubicBezTo>
                    <a:pt x="1348" y="142"/>
                    <a:pt x="1348" y="142"/>
                    <a:pt x="1348" y="142"/>
                  </a:cubicBezTo>
                  <a:cubicBezTo>
                    <a:pt x="1345" y="142"/>
                    <a:pt x="1345" y="142"/>
                    <a:pt x="1345" y="142"/>
                  </a:cubicBezTo>
                  <a:cubicBezTo>
                    <a:pt x="1341" y="143"/>
                    <a:pt x="1341" y="143"/>
                    <a:pt x="1341" y="143"/>
                  </a:cubicBezTo>
                  <a:cubicBezTo>
                    <a:pt x="1346" y="144"/>
                    <a:pt x="1346" y="144"/>
                    <a:pt x="1346" y="144"/>
                  </a:cubicBezTo>
                  <a:cubicBezTo>
                    <a:pt x="1347" y="146"/>
                    <a:pt x="1347" y="146"/>
                    <a:pt x="1347" y="146"/>
                  </a:cubicBezTo>
                  <a:cubicBezTo>
                    <a:pt x="1347" y="148"/>
                    <a:pt x="1347" y="148"/>
                    <a:pt x="1347" y="148"/>
                  </a:cubicBezTo>
                  <a:cubicBezTo>
                    <a:pt x="1344" y="148"/>
                    <a:pt x="1344" y="148"/>
                    <a:pt x="1344" y="148"/>
                  </a:cubicBezTo>
                  <a:cubicBezTo>
                    <a:pt x="1342" y="152"/>
                    <a:pt x="1342" y="152"/>
                    <a:pt x="1342" y="152"/>
                  </a:cubicBezTo>
                  <a:cubicBezTo>
                    <a:pt x="1342" y="150"/>
                    <a:pt x="1342" y="150"/>
                    <a:pt x="1342" y="150"/>
                  </a:cubicBezTo>
                  <a:cubicBezTo>
                    <a:pt x="1339" y="152"/>
                    <a:pt x="1339" y="152"/>
                    <a:pt x="1339" y="152"/>
                  </a:cubicBezTo>
                  <a:cubicBezTo>
                    <a:pt x="1336" y="152"/>
                    <a:pt x="1336" y="152"/>
                    <a:pt x="1336" y="152"/>
                  </a:cubicBezTo>
                  <a:cubicBezTo>
                    <a:pt x="1334" y="154"/>
                    <a:pt x="1334" y="154"/>
                    <a:pt x="1334" y="154"/>
                  </a:cubicBezTo>
                  <a:cubicBezTo>
                    <a:pt x="1337" y="154"/>
                    <a:pt x="1337" y="154"/>
                    <a:pt x="1337" y="154"/>
                  </a:cubicBezTo>
                  <a:cubicBezTo>
                    <a:pt x="1339" y="155"/>
                    <a:pt x="1339" y="155"/>
                    <a:pt x="1339" y="155"/>
                  </a:cubicBezTo>
                  <a:cubicBezTo>
                    <a:pt x="1340" y="156"/>
                    <a:pt x="1340" y="156"/>
                    <a:pt x="1340" y="156"/>
                  </a:cubicBezTo>
                  <a:cubicBezTo>
                    <a:pt x="1341" y="155"/>
                    <a:pt x="1341" y="155"/>
                    <a:pt x="1341" y="155"/>
                  </a:cubicBezTo>
                  <a:cubicBezTo>
                    <a:pt x="1342" y="155"/>
                    <a:pt x="1342" y="155"/>
                    <a:pt x="1342" y="155"/>
                  </a:cubicBezTo>
                  <a:cubicBezTo>
                    <a:pt x="1343" y="156"/>
                    <a:pt x="1343" y="156"/>
                    <a:pt x="1343" y="156"/>
                  </a:cubicBezTo>
                  <a:cubicBezTo>
                    <a:pt x="1345" y="159"/>
                    <a:pt x="1345" y="159"/>
                    <a:pt x="1345" y="159"/>
                  </a:cubicBezTo>
                  <a:cubicBezTo>
                    <a:pt x="1343" y="160"/>
                    <a:pt x="1343" y="160"/>
                    <a:pt x="1343" y="160"/>
                  </a:cubicBezTo>
                  <a:cubicBezTo>
                    <a:pt x="1342" y="163"/>
                    <a:pt x="1342" y="163"/>
                    <a:pt x="1342" y="163"/>
                  </a:cubicBezTo>
                  <a:cubicBezTo>
                    <a:pt x="1345" y="161"/>
                    <a:pt x="1345" y="161"/>
                    <a:pt x="1345" y="161"/>
                  </a:cubicBezTo>
                  <a:cubicBezTo>
                    <a:pt x="1347" y="161"/>
                    <a:pt x="1347" y="161"/>
                    <a:pt x="1347" y="161"/>
                  </a:cubicBezTo>
                  <a:cubicBezTo>
                    <a:pt x="1350" y="163"/>
                    <a:pt x="1350" y="163"/>
                    <a:pt x="1350" y="163"/>
                  </a:cubicBezTo>
                  <a:cubicBezTo>
                    <a:pt x="1350" y="164"/>
                    <a:pt x="1350" y="164"/>
                    <a:pt x="1350" y="164"/>
                  </a:cubicBezTo>
                  <a:cubicBezTo>
                    <a:pt x="1351" y="167"/>
                    <a:pt x="1351" y="167"/>
                    <a:pt x="1351" y="167"/>
                  </a:cubicBezTo>
                  <a:cubicBezTo>
                    <a:pt x="1349" y="169"/>
                    <a:pt x="1349" y="169"/>
                    <a:pt x="1349" y="169"/>
                  </a:cubicBezTo>
                  <a:cubicBezTo>
                    <a:pt x="1350" y="169"/>
                    <a:pt x="1350" y="169"/>
                    <a:pt x="1350" y="169"/>
                  </a:cubicBezTo>
                  <a:cubicBezTo>
                    <a:pt x="1351" y="172"/>
                    <a:pt x="1351" y="172"/>
                    <a:pt x="1351" y="172"/>
                  </a:cubicBezTo>
                  <a:cubicBezTo>
                    <a:pt x="1348" y="173"/>
                    <a:pt x="1348" y="173"/>
                    <a:pt x="1348" y="173"/>
                  </a:cubicBezTo>
                  <a:cubicBezTo>
                    <a:pt x="1348" y="175"/>
                    <a:pt x="1348" y="175"/>
                    <a:pt x="1348" y="175"/>
                  </a:cubicBezTo>
                  <a:cubicBezTo>
                    <a:pt x="1349" y="176"/>
                    <a:pt x="1349" y="176"/>
                    <a:pt x="1349" y="176"/>
                  </a:cubicBezTo>
                  <a:cubicBezTo>
                    <a:pt x="1349" y="175"/>
                    <a:pt x="1349" y="175"/>
                    <a:pt x="1349" y="175"/>
                  </a:cubicBezTo>
                  <a:cubicBezTo>
                    <a:pt x="1351" y="174"/>
                    <a:pt x="1351" y="174"/>
                    <a:pt x="1351" y="174"/>
                  </a:cubicBezTo>
                  <a:cubicBezTo>
                    <a:pt x="1352" y="176"/>
                    <a:pt x="1352" y="176"/>
                    <a:pt x="1352" y="176"/>
                  </a:cubicBezTo>
                  <a:cubicBezTo>
                    <a:pt x="1352" y="178"/>
                    <a:pt x="1352" y="178"/>
                    <a:pt x="1352" y="178"/>
                  </a:cubicBezTo>
                  <a:cubicBezTo>
                    <a:pt x="1354" y="178"/>
                    <a:pt x="1354" y="178"/>
                    <a:pt x="1354" y="178"/>
                  </a:cubicBezTo>
                  <a:cubicBezTo>
                    <a:pt x="1355" y="179"/>
                    <a:pt x="1355" y="179"/>
                    <a:pt x="1355" y="179"/>
                  </a:cubicBezTo>
                  <a:cubicBezTo>
                    <a:pt x="1355" y="177"/>
                    <a:pt x="1355" y="177"/>
                    <a:pt x="1355" y="177"/>
                  </a:cubicBezTo>
                  <a:cubicBezTo>
                    <a:pt x="1357" y="176"/>
                    <a:pt x="1357" y="176"/>
                    <a:pt x="1357" y="176"/>
                  </a:cubicBezTo>
                  <a:cubicBezTo>
                    <a:pt x="1358" y="177"/>
                    <a:pt x="1358" y="177"/>
                    <a:pt x="1358" y="177"/>
                  </a:cubicBezTo>
                  <a:cubicBezTo>
                    <a:pt x="1360" y="177"/>
                    <a:pt x="1360" y="177"/>
                    <a:pt x="1360" y="177"/>
                  </a:cubicBezTo>
                  <a:cubicBezTo>
                    <a:pt x="1360" y="180"/>
                    <a:pt x="1360" y="180"/>
                    <a:pt x="1360" y="180"/>
                  </a:cubicBezTo>
                  <a:cubicBezTo>
                    <a:pt x="1359" y="181"/>
                    <a:pt x="1359" y="181"/>
                    <a:pt x="1359" y="181"/>
                  </a:cubicBezTo>
                  <a:cubicBezTo>
                    <a:pt x="1357" y="180"/>
                    <a:pt x="1357" y="180"/>
                    <a:pt x="1357" y="180"/>
                  </a:cubicBezTo>
                  <a:cubicBezTo>
                    <a:pt x="1355" y="181"/>
                    <a:pt x="1355" y="181"/>
                    <a:pt x="1355" y="181"/>
                  </a:cubicBezTo>
                  <a:cubicBezTo>
                    <a:pt x="1358" y="183"/>
                    <a:pt x="1358" y="183"/>
                    <a:pt x="1358" y="183"/>
                  </a:cubicBezTo>
                  <a:cubicBezTo>
                    <a:pt x="1359" y="182"/>
                    <a:pt x="1359" y="182"/>
                    <a:pt x="1359" y="182"/>
                  </a:cubicBezTo>
                  <a:cubicBezTo>
                    <a:pt x="1361" y="185"/>
                    <a:pt x="1361" y="185"/>
                    <a:pt x="1361" y="185"/>
                  </a:cubicBezTo>
                  <a:cubicBezTo>
                    <a:pt x="1361" y="187"/>
                    <a:pt x="1361" y="187"/>
                    <a:pt x="1361" y="187"/>
                  </a:cubicBezTo>
                  <a:cubicBezTo>
                    <a:pt x="1358" y="188"/>
                    <a:pt x="1358" y="188"/>
                    <a:pt x="1358" y="188"/>
                  </a:cubicBezTo>
                  <a:cubicBezTo>
                    <a:pt x="1356" y="185"/>
                    <a:pt x="1356" y="185"/>
                    <a:pt x="1356" y="185"/>
                  </a:cubicBezTo>
                  <a:cubicBezTo>
                    <a:pt x="1355" y="184"/>
                    <a:pt x="1355" y="184"/>
                    <a:pt x="1355" y="184"/>
                  </a:cubicBezTo>
                  <a:cubicBezTo>
                    <a:pt x="1356" y="188"/>
                    <a:pt x="1356" y="188"/>
                    <a:pt x="1356" y="188"/>
                  </a:cubicBezTo>
                  <a:cubicBezTo>
                    <a:pt x="1354" y="190"/>
                    <a:pt x="1354" y="190"/>
                    <a:pt x="1354" y="190"/>
                  </a:cubicBezTo>
                  <a:cubicBezTo>
                    <a:pt x="1353" y="189"/>
                    <a:pt x="1353" y="189"/>
                    <a:pt x="1353" y="189"/>
                  </a:cubicBezTo>
                  <a:cubicBezTo>
                    <a:pt x="1353" y="188"/>
                    <a:pt x="1353" y="188"/>
                    <a:pt x="1353" y="188"/>
                  </a:cubicBezTo>
                  <a:cubicBezTo>
                    <a:pt x="1351" y="189"/>
                    <a:pt x="1351" y="189"/>
                    <a:pt x="1351" y="189"/>
                  </a:cubicBezTo>
                  <a:cubicBezTo>
                    <a:pt x="1350" y="188"/>
                    <a:pt x="1350" y="188"/>
                    <a:pt x="1350" y="188"/>
                  </a:cubicBezTo>
                  <a:cubicBezTo>
                    <a:pt x="1345" y="187"/>
                    <a:pt x="1345" y="187"/>
                    <a:pt x="1345" y="187"/>
                  </a:cubicBezTo>
                  <a:cubicBezTo>
                    <a:pt x="1343" y="188"/>
                    <a:pt x="1343" y="188"/>
                    <a:pt x="1343" y="188"/>
                  </a:cubicBezTo>
                  <a:cubicBezTo>
                    <a:pt x="1341" y="188"/>
                    <a:pt x="1341" y="188"/>
                    <a:pt x="1341" y="188"/>
                  </a:cubicBezTo>
                  <a:cubicBezTo>
                    <a:pt x="1342" y="187"/>
                    <a:pt x="1342" y="187"/>
                    <a:pt x="1342" y="187"/>
                  </a:cubicBezTo>
                  <a:cubicBezTo>
                    <a:pt x="1341" y="186"/>
                    <a:pt x="1341" y="186"/>
                    <a:pt x="1341" y="186"/>
                  </a:cubicBezTo>
                  <a:cubicBezTo>
                    <a:pt x="1339" y="185"/>
                    <a:pt x="1339" y="185"/>
                    <a:pt x="1339" y="185"/>
                  </a:cubicBezTo>
                  <a:cubicBezTo>
                    <a:pt x="1340" y="188"/>
                    <a:pt x="1340" y="188"/>
                    <a:pt x="1340" y="188"/>
                  </a:cubicBezTo>
                  <a:cubicBezTo>
                    <a:pt x="1339" y="188"/>
                    <a:pt x="1339" y="188"/>
                    <a:pt x="1339" y="188"/>
                  </a:cubicBezTo>
                  <a:cubicBezTo>
                    <a:pt x="1338" y="189"/>
                    <a:pt x="1338" y="189"/>
                    <a:pt x="1338" y="189"/>
                  </a:cubicBezTo>
                  <a:cubicBezTo>
                    <a:pt x="1339" y="190"/>
                    <a:pt x="1339" y="190"/>
                    <a:pt x="1339" y="190"/>
                  </a:cubicBezTo>
                  <a:cubicBezTo>
                    <a:pt x="1338" y="192"/>
                    <a:pt x="1338" y="192"/>
                    <a:pt x="1338" y="192"/>
                  </a:cubicBezTo>
                  <a:cubicBezTo>
                    <a:pt x="1337" y="192"/>
                    <a:pt x="1337" y="192"/>
                    <a:pt x="1337" y="192"/>
                  </a:cubicBezTo>
                  <a:cubicBezTo>
                    <a:pt x="1337" y="191"/>
                    <a:pt x="1337" y="191"/>
                    <a:pt x="1337" y="191"/>
                  </a:cubicBezTo>
                  <a:cubicBezTo>
                    <a:pt x="1336" y="191"/>
                    <a:pt x="1336" y="191"/>
                    <a:pt x="1336" y="191"/>
                  </a:cubicBezTo>
                  <a:cubicBezTo>
                    <a:pt x="1332" y="192"/>
                    <a:pt x="1332" y="192"/>
                    <a:pt x="1332" y="192"/>
                  </a:cubicBezTo>
                  <a:cubicBezTo>
                    <a:pt x="1331" y="191"/>
                    <a:pt x="1331" y="191"/>
                    <a:pt x="1331" y="191"/>
                  </a:cubicBezTo>
                  <a:cubicBezTo>
                    <a:pt x="1331" y="190"/>
                    <a:pt x="1331" y="190"/>
                    <a:pt x="1331" y="190"/>
                  </a:cubicBezTo>
                  <a:cubicBezTo>
                    <a:pt x="1330" y="187"/>
                    <a:pt x="1330" y="187"/>
                    <a:pt x="1330" y="187"/>
                  </a:cubicBezTo>
                  <a:cubicBezTo>
                    <a:pt x="1329" y="187"/>
                    <a:pt x="1329" y="187"/>
                    <a:pt x="1329" y="187"/>
                  </a:cubicBezTo>
                  <a:cubicBezTo>
                    <a:pt x="1324" y="183"/>
                    <a:pt x="1324" y="183"/>
                    <a:pt x="1324" y="183"/>
                  </a:cubicBezTo>
                  <a:cubicBezTo>
                    <a:pt x="1324" y="182"/>
                    <a:pt x="1324" y="182"/>
                    <a:pt x="1324" y="182"/>
                  </a:cubicBezTo>
                  <a:cubicBezTo>
                    <a:pt x="1324" y="182"/>
                    <a:pt x="1324" y="182"/>
                    <a:pt x="1324" y="182"/>
                  </a:cubicBezTo>
                  <a:cubicBezTo>
                    <a:pt x="1321" y="180"/>
                    <a:pt x="1321" y="180"/>
                    <a:pt x="1321" y="180"/>
                  </a:cubicBezTo>
                  <a:cubicBezTo>
                    <a:pt x="1320" y="183"/>
                    <a:pt x="1320" y="183"/>
                    <a:pt x="1320" y="183"/>
                  </a:cubicBezTo>
                  <a:cubicBezTo>
                    <a:pt x="1317" y="184"/>
                    <a:pt x="1317" y="184"/>
                    <a:pt x="1317" y="184"/>
                  </a:cubicBezTo>
                  <a:cubicBezTo>
                    <a:pt x="1315" y="185"/>
                    <a:pt x="1315" y="185"/>
                    <a:pt x="1315" y="185"/>
                  </a:cubicBezTo>
                  <a:cubicBezTo>
                    <a:pt x="1314" y="186"/>
                    <a:pt x="1314" y="186"/>
                    <a:pt x="1314" y="186"/>
                  </a:cubicBezTo>
                  <a:cubicBezTo>
                    <a:pt x="1314" y="183"/>
                    <a:pt x="1314" y="183"/>
                    <a:pt x="1314" y="183"/>
                  </a:cubicBezTo>
                  <a:cubicBezTo>
                    <a:pt x="1313" y="181"/>
                    <a:pt x="1313" y="181"/>
                    <a:pt x="1313" y="181"/>
                  </a:cubicBezTo>
                  <a:cubicBezTo>
                    <a:pt x="1313" y="183"/>
                    <a:pt x="1313" y="183"/>
                    <a:pt x="1313" y="183"/>
                  </a:cubicBezTo>
                  <a:cubicBezTo>
                    <a:pt x="1313" y="187"/>
                    <a:pt x="1313" y="187"/>
                    <a:pt x="1313" y="187"/>
                  </a:cubicBezTo>
                  <a:cubicBezTo>
                    <a:pt x="1314" y="189"/>
                    <a:pt x="1314" y="189"/>
                    <a:pt x="1314" y="189"/>
                  </a:cubicBezTo>
                  <a:cubicBezTo>
                    <a:pt x="1313" y="192"/>
                    <a:pt x="1313" y="192"/>
                    <a:pt x="1313" y="192"/>
                  </a:cubicBezTo>
                  <a:cubicBezTo>
                    <a:pt x="1309" y="197"/>
                    <a:pt x="1309" y="197"/>
                    <a:pt x="1309" y="197"/>
                  </a:cubicBezTo>
                  <a:cubicBezTo>
                    <a:pt x="1307" y="197"/>
                    <a:pt x="1307" y="197"/>
                    <a:pt x="1307" y="197"/>
                  </a:cubicBezTo>
                  <a:cubicBezTo>
                    <a:pt x="1307" y="193"/>
                    <a:pt x="1307" y="193"/>
                    <a:pt x="1307" y="193"/>
                  </a:cubicBezTo>
                  <a:cubicBezTo>
                    <a:pt x="1305" y="192"/>
                    <a:pt x="1305" y="192"/>
                    <a:pt x="1305" y="192"/>
                  </a:cubicBezTo>
                  <a:cubicBezTo>
                    <a:pt x="1303" y="194"/>
                    <a:pt x="1303" y="194"/>
                    <a:pt x="1303" y="194"/>
                  </a:cubicBezTo>
                  <a:cubicBezTo>
                    <a:pt x="1298" y="190"/>
                    <a:pt x="1298" y="190"/>
                    <a:pt x="1298" y="190"/>
                  </a:cubicBezTo>
                  <a:cubicBezTo>
                    <a:pt x="1298" y="188"/>
                    <a:pt x="1298" y="188"/>
                    <a:pt x="1298" y="188"/>
                  </a:cubicBezTo>
                  <a:cubicBezTo>
                    <a:pt x="1297" y="183"/>
                    <a:pt x="1297" y="183"/>
                    <a:pt x="1297" y="183"/>
                  </a:cubicBezTo>
                  <a:cubicBezTo>
                    <a:pt x="1296" y="182"/>
                    <a:pt x="1296" y="182"/>
                    <a:pt x="1296" y="182"/>
                  </a:cubicBezTo>
                  <a:cubicBezTo>
                    <a:pt x="1295" y="181"/>
                    <a:pt x="1295" y="181"/>
                    <a:pt x="1295" y="181"/>
                  </a:cubicBezTo>
                  <a:cubicBezTo>
                    <a:pt x="1294" y="180"/>
                    <a:pt x="1294" y="180"/>
                    <a:pt x="1294" y="180"/>
                  </a:cubicBezTo>
                  <a:cubicBezTo>
                    <a:pt x="1293" y="181"/>
                    <a:pt x="1293" y="181"/>
                    <a:pt x="1293" y="181"/>
                  </a:cubicBezTo>
                  <a:cubicBezTo>
                    <a:pt x="1293" y="182"/>
                    <a:pt x="1293" y="182"/>
                    <a:pt x="1293" y="182"/>
                  </a:cubicBezTo>
                  <a:cubicBezTo>
                    <a:pt x="1293" y="184"/>
                    <a:pt x="1293" y="184"/>
                    <a:pt x="1293" y="184"/>
                  </a:cubicBezTo>
                  <a:cubicBezTo>
                    <a:pt x="1294" y="185"/>
                    <a:pt x="1294" y="185"/>
                    <a:pt x="1294" y="185"/>
                  </a:cubicBezTo>
                  <a:cubicBezTo>
                    <a:pt x="1294" y="187"/>
                    <a:pt x="1294" y="187"/>
                    <a:pt x="1294" y="187"/>
                  </a:cubicBezTo>
                  <a:cubicBezTo>
                    <a:pt x="1291" y="185"/>
                    <a:pt x="1291" y="185"/>
                    <a:pt x="1291" y="185"/>
                  </a:cubicBezTo>
                  <a:cubicBezTo>
                    <a:pt x="1288" y="182"/>
                    <a:pt x="1288" y="182"/>
                    <a:pt x="1288" y="182"/>
                  </a:cubicBezTo>
                  <a:cubicBezTo>
                    <a:pt x="1288" y="183"/>
                    <a:pt x="1288" y="183"/>
                    <a:pt x="1288" y="183"/>
                  </a:cubicBezTo>
                  <a:cubicBezTo>
                    <a:pt x="1289" y="185"/>
                    <a:pt x="1289" y="185"/>
                    <a:pt x="1289" y="185"/>
                  </a:cubicBezTo>
                  <a:cubicBezTo>
                    <a:pt x="1288" y="186"/>
                    <a:pt x="1288" y="186"/>
                    <a:pt x="1288" y="186"/>
                  </a:cubicBezTo>
                  <a:cubicBezTo>
                    <a:pt x="1289" y="187"/>
                    <a:pt x="1289" y="187"/>
                    <a:pt x="1289" y="187"/>
                  </a:cubicBezTo>
                  <a:cubicBezTo>
                    <a:pt x="1291" y="187"/>
                    <a:pt x="1291" y="187"/>
                    <a:pt x="1291" y="187"/>
                  </a:cubicBezTo>
                  <a:cubicBezTo>
                    <a:pt x="1293" y="189"/>
                    <a:pt x="1293" y="189"/>
                    <a:pt x="1293" y="189"/>
                  </a:cubicBezTo>
                  <a:cubicBezTo>
                    <a:pt x="1292" y="191"/>
                    <a:pt x="1292" y="191"/>
                    <a:pt x="1292" y="191"/>
                  </a:cubicBezTo>
                  <a:cubicBezTo>
                    <a:pt x="1289" y="191"/>
                    <a:pt x="1289" y="191"/>
                    <a:pt x="1289" y="191"/>
                  </a:cubicBezTo>
                  <a:cubicBezTo>
                    <a:pt x="1288" y="192"/>
                    <a:pt x="1288" y="192"/>
                    <a:pt x="1288" y="192"/>
                  </a:cubicBezTo>
                  <a:cubicBezTo>
                    <a:pt x="1290" y="193"/>
                    <a:pt x="1290" y="193"/>
                    <a:pt x="1290" y="193"/>
                  </a:cubicBezTo>
                  <a:cubicBezTo>
                    <a:pt x="1295" y="200"/>
                    <a:pt x="1295" y="200"/>
                    <a:pt x="1295" y="200"/>
                  </a:cubicBezTo>
                  <a:cubicBezTo>
                    <a:pt x="1300" y="201"/>
                    <a:pt x="1300" y="201"/>
                    <a:pt x="1300" y="201"/>
                  </a:cubicBezTo>
                  <a:cubicBezTo>
                    <a:pt x="1302" y="200"/>
                    <a:pt x="1302" y="200"/>
                    <a:pt x="1302" y="200"/>
                  </a:cubicBezTo>
                  <a:cubicBezTo>
                    <a:pt x="1305" y="201"/>
                    <a:pt x="1305" y="201"/>
                    <a:pt x="1305" y="201"/>
                  </a:cubicBezTo>
                  <a:cubicBezTo>
                    <a:pt x="1305" y="204"/>
                    <a:pt x="1305" y="204"/>
                    <a:pt x="1305" y="204"/>
                  </a:cubicBezTo>
                  <a:cubicBezTo>
                    <a:pt x="1305" y="204"/>
                    <a:pt x="1305" y="204"/>
                    <a:pt x="1305" y="204"/>
                  </a:cubicBezTo>
                  <a:cubicBezTo>
                    <a:pt x="1303" y="202"/>
                    <a:pt x="1303" y="202"/>
                    <a:pt x="1303" y="202"/>
                  </a:cubicBezTo>
                  <a:cubicBezTo>
                    <a:pt x="1302" y="202"/>
                    <a:pt x="1302" y="202"/>
                    <a:pt x="1302" y="202"/>
                  </a:cubicBezTo>
                  <a:cubicBezTo>
                    <a:pt x="1303" y="205"/>
                    <a:pt x="1303" y="205"/>
                    <a:pt x="1303" y="205"/>
                  </a:cubicBezTo>
                  <a:cubicBezTo>
                    <a:pt x="1306" y="207"/>
                    <a:pt x="1306" y="207"/>
                    <a:pt x="1306" y="207"/>
                  </a:cubicBezTo>
                  <a:cubicBezTo>
                    <a:pt x="1307" y="210"/>
                    <a:pt x="1307" y="210"/>
                    <a:pt x="1307" y="210"/>
                  </a:cubicBezTo>
                  <a:cubicBezTo>
                    <a:pt x="1309" y="212"/>
                    <a:pt x="1309" y="212"/>
                    <a:pt x="1309" y="212"/>
                  </a:cubicBezTo>
                  <a:cubicBezTo>
                    <a:pt x="1309" y="216"/>
                    <a:pt x="1309" y="216"/>
                    <a:pt x="1309" y="216"/>
                  </a:cubicBezTo>
                  <a:cubicBezTo>
                    <a:pt x="1307" y="223"/>
                    <a:pt x="1307" y="223"/>
                    <a:pt x="1307" y="223"/>
                  </a:cubicBezTo>
                  <a:cubicBezTo>
                    <a:pt x="1308" y="227"/>
                    <a:pt x="1308" y="227"/>
                    <a:pt x="1308" y="227"/>
                  </a:cubicBezTo>
                  <a:cubicBezTo>
                    <a:pt x="1308" y="230"/>
                    <a:pt x="1308" y="230"/>
                    <a:pt x="1308" y="230"/>
                  </a:cubicBezTo>
                  <a:cubicBezTo>
                    <a:pt x="1309" y="231"/>
                    <a:pt x="1309" y="231"/>
                    <a:pt x="1309" y="231"/>
                  </a:cubicBezTo>
                  <a:cubicBezTo>
                    <a:pt x="1306" y="235"/>
                    <a:pt x="1306" y="235"/>
                    <a:pt x="1306" y="235"/>
                  </a:cubicBezTo>
                  <a:cubicBezTo>
                    <a:pt x="1306" y="238"/>
                    <a:pt x="1306" y="238"/>
                    <a:pt x="1306" y="238"/>
                  </a:cubicBezTo>
                  <a:cubicBezTo>
                    <a:pt x="1305" y="239"/>
                    <a:pt x="1305" y="239"/>
                    <a:pt x="1305" y="239"/>
                  </a:cubicBezTo>
                  <a:cubicBezTo>
                    <a:pt x="1305" y="237"/>
                    <a:pt x="1305" y="237"/>
                    <a:pt x="1305" y="237"/>
                  </a:cubicBezTo>
                  <a:cubicBezTo>
                    <a:pt x="1305" y="236"/>
                    <a:pt x="1305" y="236"/>
                    <a:pt x="1305" y="236"/>
                  </a:cubicBezTo>
                  <a:cubicBezTo>
                    <a:pt x="1300" y="240"/>
                    <a:pt x="1300" y="240"/>
                    <a:pt x="1300" y="240"/>
                  </a:cubicBezTo>
                  <a:cubicBezTo>
                    <a:pt x="1299" y="239"/>
                    <a:pt x="1299" y="239"/>
                    <a:pt x="1299" y="239"/>
                  </a:cubicBezTo>
                  <a:cubicBezTo>
                    <a:pt x="1297" y="240"/>
                    <a:pt x="1297" y="240"/>
                    <a:pt x="1297" y="240"/>
                  </a:cubicBezTo>
                  <a:cubicBezTo>
                    <a:pt x="1295" y="240"/>
                    <a:pt x="1295" y="240"/>
                    <a:pt x="1295" y="240"/>
                  </a:cubicBezTo>
                  <a:cubicBezTo>
                    <a:pt x="1294" y="238"/>
                    <a:pt x="1294" y="238"/>
                    <a:pt x="1294" y="238"/>
                  </a:cubicBezTo>
                  <a:cubicBezTo>
                    <a:pt x="1292" y="237"/>
                    <a:pt x="1292" y="237"/>
                    <a:pt x="1292" y="237"/>
                  </a:cubicBezTo>
                  <a:cubicBezTo>
                    <a:pt x="1289" y="234"/>
                    <a:pt x="1289" y="234"/>
                    <a:pt x="1289" y="234"/>
                  </a:cubicBezTo>
                  <a:cubicBezTo>
                    <a:pt x="1286" y="233"/>
                    <a:pt x="1286" y="233"/>
                    <a:pt x="1286" y="233"/>
                  </a:cubicBezTo>
                  <a:cubicBezTo>
                    <a:pt x="1284" y="232"/>
                    <a:pt x="1284" y="232"/>
                    <a:pt x="1284" y="232"/>
                  </a:cubicBezTo>
                  <a:cubicBezTo>
                    <a:pt x="1282" y="231"/>
                    <a:pt x="1282" y="231"/>
                    <a:pt x="1282" y="231"/>
                  </a:cubicBezTo>
                  <a:cubicBezTo>
                    <a:pt x="1280" y="232"/>
                    <a:pt x="1280" y="232"/>
                    <a:pt x="1280" y="232"/>
                  </a:cubicBezTo>
                  <a:cubicBezTo>
                    <a:pt x="1278" y="234"/>
                    <a:pt x="1278" y="234"/>
                    <a:pt x="1278" y="234"/>
                  </a:cubicBezTo>
                  <a:cubicBezTo>
                    <a:pt x="1276" y="234"/>
                    <a:pt x="1276" y="234"/>
                    <a:pt x="1276" y="234"/>
                  </a:cubicBezTo>
                  <a:cubicBezTo>
                    <a:pt x="1278" y="235"/>
                    <a:pt x="1278" y="235"/>
                    <a:pt x="1278" y="235"/>
                  </a:cubicBezTo>
                  <a:cubicBezTo>
                    <a:pt x="1281" y="235"/>
                    <a:pt x="1281" y="235"/>
                    <a:pt x="1281" y="235"/>
                  </a:cubicBezTo>
                  <a:cubicBezTo>
                    <a:pt x="1283" y="233"/>
                    <a:pt x="1283" y="233"/>
                    <a:pt x="1283" y="233"/>
                  </a:cubicBezTo>
                  <a:cubicBezTo>
                    <a:pt x="1288" y="235"/>
                    <a:pt x="1288" y="235"/>
                    <a:pt x="1288" y="235"/>
                  </a:cubicBezTo>
                  <a:cubicBezTo>
                    <a:pt x="1289" y="237"/>
                    <a:pt x="1289" y="237"/>
                    <a:pt x="1289" y="237"/>
                  </a:cubicBezTo>
                  <a:cubicBezTo>
                    <a:pt x="1286" y="239"/>
                    <a:pt x="1286" y="239"/>
                    <a:pt x="1286" y="239"/>
                  </a:cubicBezTo>
                  <a:cubicBezTo>
                    <a:pt x="1285" y="238"/>
                    <a:pt x="1285" y="238"/>
                    <a:pt x="1285" y="238"/>
                  </a:cubicBezTo>
                  <a:cubicBezTo>
                    <a:pt x="1282" y="238"/>
                    <a:pt x="1282" y="238"/>
                    <a:pt x="1282" y="238"/>
                  </a:cubicBezTo>
                  <a:cubicBezTo>
                    <a:pt x="1282" y="240"/>
                    <a:pt x="1282" y="240"/>
                    <a:pt x="1282" y="240"/>
                  </a:cubicBezTo>
                  <a:cubicBezTo>
                    <a:pt x="1280" y="238"/>
                    <a:pt x="1280" y="238"/>
                    <a:pt x="1280" y="238"/>
                  </a:cubicBezTo>
                  <a:cubicBezTo>
                    <a:pt x="1278" y="238"/>
                    <a:pt x="1278" y="238"/>
                    <a:pt x="1278" y="238"/>
                  </a:cubicBezTo>
                  <a:cubicBezTo>
                    <a:pt x="1279" y="238"/>
                    <a:pt x="1279" y="238"/>
                    <a:pt x="1279" y="238"/>
                  </a:cubicBezTo>
                  <a:cubicBezTo>
                    <a:pt x="1280" y="241"/>
                    <a:pt x="1280" y="241"/>
                    <a:pt x="1280" y="241"/>
                  </a:cubicBezTo>
                  <a:cubicBezTo>
                    <a:pt x="1283" y="243"/>
                    <a:pt x="1283" y="243"/>
                    <a:pt x="1283" y="243"/>
                  </a:cubicBezTo>
                  <a:cubicBezTo>
                    <a:pt x="1283" y="246"/>
                    <a:pt x="1283" y="246"/>
                    <a:pt x="1283" y="246"/>
                  </a:cubicBezTo>
                  <a:cubicBezTo>
                    <a:pt x="1284" y="249"/>
                    <a:pt x="1284" y="249"/>
                    <a:pt x="1284" y="249"/>
                  </a:cubicBezTo>
                  <a:cubicBezTo>
                    <a:pt x="1286" y="250"/>
                    <a:pt x="1286" y="250"/>
                    <a:pt x="1286" y="250"/>
                  </a:cubicBezTo>
                  <a:cubicBezTo>
                    <a:pt x="1285" y="249"/>
                    <a:pt x="1285" y="249"/>
                    <a:pt x="1285" y="249"/>
                  </a:cubicBezTo>
                  <a:cubicBezTo>
                    <a:pt x="1285" y="245"/>
                    <a:pt x="1285" y="245"/>
                    <a:pt x="1285" y="245"/>
                  </a:cubicBezTo>
                  <a:cubicBezTo>
                    <a:pt x="1286" y="244"/>
                    <a:pt x="1286" y="244"/>
                    <a:pt x="1286" y="244"/>
                  </a:cubicBezTo>
                  <a:cubicBezTo>
                    <a:pt x="1288" y="244"/>
                    <a:pt x="1288" y="244"/>
                    <a:pt x="1288" y="244"/>
                  </a:cubicBezTo>
                  <a:cubicBezTo>
                    <a:pt x="1288" y="243"/>
                    <a:pt x="1288" y="243"/>
                    <a:pt x="1288" y="243"/>
                  </a:cubicBezTo>
                  <a:cubicBezTo>
                    <a:pt x="1291" y="240"/>
                    <a:pt x="1291" y="240"/>
                    <a:pt x="1291" y="240"/>
                  </a:cubicBezTo>
                  <a:cubicBezTo>
                    <a:pt x="1293" y="240"/>
                    <a:pt x="1293" y="240"/>
                    <a:pt x="1293" y="240"/>
                  </a:cubicBezTo>
                  <a:cubicBezTo>
                    <a:pt x="1294" y="241"/>
                    <a:pt x="1294" y="241"/>
                    <a:pt x="1294" y="241"/>
                  </a:cubicBezTo>
                  <a:cubicBezTo>
                    <a:pt x="1294" y="242"/>
                    <a:pt x="1294" y="242"/>
                    <a:pt x="1294" y="242"/>
                  </a:cubicBezTo>
                  <a:cubicBezTo>
                    <a:pt x="1297" y="246"/>
                    <a:pt x="1297" y="246"/>
                    <a:pt x="1297" y="246"/>
                  </a:cubicBezTo>
                  <a:cubicBezTo>
                    <a:pt x="1299" y="247"/>
                    <a:pt x="1299" y="247"/>
                    <a:pt x="1299" y="247"/>
                  </a:cubicBezTo>
                  <a:cubicBezTo>
                    <a:pt x="1302" y="249"/>
                    <a:pt x="1302" y="249"/>
                    <a:pt x="1302" y="249"/>
                  </a:cubicBezTo>
                  <a:cubicBezTo>
                    <a:pt x="1305" y="249"/>
                    <a:pt x="1305" y="249"/>
                    <a:pt x="1305" y="249"/>
                  </a:cubicBezTo>
                  <a:cubicBezTo>
                    <a:pt x="1306" y="247"/>
                    <a:pt x="1306" y="247"/>
                    <a:pt x="1306" y="247"/>
                  </a:cubicBezTo>
                  <a:cubicBezTo>
                    <a:pt x="1305" y="246"/>
                    <a:pt x="1305" y="246"/>
                    <a:pt x="1305" y="246"/>
                  </a:cubicBezTo>
                  <a:cubicBezTo>
                    <a:pt x="1306" y="246"/>
                    <a:pt x="1306" y="246"/>
                    <a:pt x="1306" y="246"/>
                  </a:cubicBezTo>
                  <a:cubicBezTo>
                    <a:pt x="1311" y="250"/>
                    <a:pt x="1311" y="250"/>
                    <a:pt x="1311" y="250"/>
                  </a:cubicBezTo>
                  <a:cubicBezTo>
                    <a:pt x="1312" y="252"/>
                    <a:pt x="1312" y="252"/>
                    <a:pt x="1312" y="252"/>
                  </a:cubicBezTo>
                  <a:cubicBezTo>
                    <a:pt x="1310" y="252"/>
                    <a:pt x="1310" y="252"/>
                    <a:pt x="1310" y="252"/>
                  </a:cubicBezTo>
                  <a:cubicBezTo>
                    <a:pt x="1310" y="254"/>
                    <a:pt x="1310" y="254"/>
                    <a:pt x="1310" y="254"/>
                  </a:cubicBezTo>
                  <a:cubicBezTo>
                    <a:pt x="1314" y="257"/>
                    <a:pt x="1314" y="257"/>
                    <a:pt x="1314" y="257"/>
                  </a:cubicBezTo>
                  <a:cubicBezTo>
                    <a:pt x="1315" y="257"/>
                    <a:pt x="1315" y="257"/>
                    <a:pt x="1315" y="257"/>
                  </a:cubicBezTo>
                  <a:cubicBezTo>
                    <a:pt x="1315" y="256"/>
                    <a:pt x="1315" y="256"/>
                    <a:pt x="1315" y="256"/>
                  </a:cubicBezTo>
                  <a:cubicBezTo>
                    <a:pt x="1315" y="253"/>
                    <a:pt x="1315" y="253"/>
                    <a:pt x="1315" y="253"/>
                  </a:cubicBezTo>
                  <a:cubicBezTo>
                    <a:pt x="1318" y="256"/>
                    <a:pt x="1318" y="256"/>
                    <a:pt x="1318" y="256"/>
                  </a:cubicBezTo>
                  <a:cubicBezTo>
                    <a:pt x="1322" y="262"/>
                    <a:pt x="1322" y="262"/>
                    <a:pt x="1322" y="262"/>
                  </a:cubicBezTo>
                  <a:cubicBezTo>
                    <a:pt x="1321" y="261"/>
                    <a:pt x="1321" y="261"/>
                    <a:pt x="1321" y="261"/>
                  </a:cubicBezTo>
                  <a:cubicBezTo>
                    <a:pt x="1320" y="261"/>
                    <a:pt x="1320" y="261"/>
                    <a:pt x="1320" y="261"/>
                  </a:cubicBezTo>
                  <a:cubicBezTo>
                    <a:pt x="1319" y="261"/>
                    <a:pt x="1319" y="261"/>
                    <a:pt x="1319" y="261"/>
                  </a:cubicBezTo>
                  <a:cubicBezTo>
                    <a:pt x="1321" y="264"/>
                    <a:pt x="1321" y="264"/>
                    <a:pt x="1321" y="264"/>
                  </a:cubicBezTo>
                  <a:cubicBezTo>
                    <a:pt x="1319" y="265"/>
                    <a:pt x="1319" y="265"/>
                    <a:pt x="1319" y="265"/>
                  </a:cubicBezTo>
                  <a:cubicBezTo>
                    <a:pt x="1318" y="267"/>
                    <a:pt x="1318" y="267"/>
                    <a:pt x="1318" y="267"/>
                  </a:cubicBezTo>
                  <a:cubicBezTo>
                    <a:pt x="1319" y="269"/>
                    <a:pt x="1319" y="269"/>
                    <a:pt x="1319" y="269"/>
                  </a:cubicBezTo>
                  <a:cubicBezTo>
                    <a:pt x="1321" y="268"/>
                    <a:pt x="1321" y="268"/>
                    <a:pt x="1321" y="268"/>
                  </a:cubicBezTo>
                  <a:cubicBezTo>
                    <a:pt x="1322" y="266"/>
                    <a:pt x="1322" y="266"/>
                    <a:pt x="1322" y="266"/>
                  </a:cubicBezTo>
                  <a:cubicBezTo>
                    <a:pt x="1322" y="265"/>
                    <a:pt x="1322" y="265"/>
                    <a:pt x="1322" y="265"/>
                  </a:cubicBezTo>
                  <a:cubicBezTo>
                    <a:pt x="1324" y="266"/>
                    <a:pt x="1324" y="266"/>
                    <a:pt x="1324" y="266"/>
                  </a:cubicBezTo>
                  <a:cubicBezTo>
                    <a:pt x="1324" y="264"/>
                    <a:pt x="1324" y="264"/>
                    <a:pt x="1324" y="264"/>
                  </a:cubicBezTo>
                  <a:cubicBezTo>
                    <a:pt x="1326" y="267"/>
                    <a:pt x="1326" y="267"/>
                    <a:pt x="1326" y="267"/>
                  </a:cubicBezTo>
                  <a:cubicBezTo>
                    <a:pt x="1331" y="270"/>
                    <a:pt x="1331" y="270"/>
                    <a:pt x="1331" y="270"/>
                  </a:cubicBezTo>
                  <a:cubicBezTo>
                    <a:pt x="1335" y="271"/>
                    <a:pt x="1335" y="271"/>
                    <a:pt x="1335" y="271"/>
                  </a:cubicBezTo>
                  <a:cubicBezTo>
                    <a:pt x="1338" y="273"/>
                    <a:pt x="1338" y="273"/>
                    <a:pt x="1338" y="273"/>
                  </a:cubicBezTo>
                  <a:cubicBezTo>
                    <a:pt x="1337" y="275"/>
                    <a:pt x="1337" y="275"/>
                    <a:pt x="1337" y="275"/>
                  </a:cubicBezTo>
                  <a:cubicBezTo>
                    <a:pt x="1339" y="279"/>
                    <a:pt x="1339" y="279"/>
                    <a:pt x="1339" y="279"/>
                  </a:cubicBezTo>
                  <a:cubicBezTo>
                    <a:pt x="1342" y="279"/>
                    <a:pt x="1342" y="279"/>
                    <a:pt x="1342" y="279"/>
                  </a:cubicBezTo>
                  <a:cubicBezTo>
                    <a:pt x="1344" y="283"/>
                    <a:pt x="1344" y="283"/>
                    <a:pt x="1344" y="283"/>
                  </a:cubicBezTo>
                  <a:cubicBezTo>
                    <a:pt x="1345" y="289"/>
                    <a:pt x="1345" y="289"/>
                    <a:pt x="1345" y="289"/>
                  </a:cubicBezTo>
                  <a:cubicBezTo>
                    <a:pt x="1343" y="290"/>
                    <a:pt x="1343" y="290"/>
                    <a:pt x="1343" y="290"/>
                  </a:cubicBezTo>
                  <a:cubicBezTo>
                    <a:pt x="1343" y="291"/>
                    <a:pt x="1343" y="291"/>
                    <a:pt x="1343" y="291"/>
                  </a:cubicBezTo>
                  <a:cubicBezTo>
                    <a:pt x="1345" y="292"/>
                    <a:pt x="1345" y="292"/>
                    <a:pt x="1345" y="292"/>
                  </a:cubicBezTo>
                  <a:cubicBezTo>
                    <a:pt x="1346" y="295"/>
                    <a:pt x="1346" y="295"/>
                    <a:pt x="1346" y="295"/>
                  </a:cubicBezTo>
                  <a:cubicBezTo>
                    <a:pt x="1345" y="295"/>
                    <a:pt x="1345" y="295"/>
                    <a:pt x="1345" y="295"/>
                  </a:cubicBezTo>
                  <a:cubicBezTo>
                    <a:pt x="1344" y="294"/>
                    <a:pt x="1344" y="294"/>
                    <a:pt x="1344" y="294"/>
                  </a:cubicBezTo>
                  <a:cubicBezTo>
                    <a:pt x="1336" y="294"/>
                    <a:pt x="1336" y="294"/>
                    <a:pt x="1336" y="294"/>
                  </a:cubicBezTo>
                  <a:cubicBezTo>
                    <a:pt x="1334" y="293"/>
                    <a:pt x="1334" y="293"/>
                    <a:pt x="1334" y="293"/>
                  </a:cubicBezTo>
                  <a:cubicBezTo>
                    <a:pt x="1333" y="294"/>
                    <a:pt x="1333" y="294"/>
                    <a:pt x="1333" y="294"/>
                  </a:cubicBezTo>
                  <a:cubicBezTo>
                    <a:pt x="1331" y="293"/>
                    <a:pt x="1331" y="293"/>
                    <a:pt x="1331" y="293"/>
                  </a:cubicBezTo>
                  <a:cubicBezTo>
                    <a:pt x="1330" y="291"/>
                    <a:pt x="1330" y="291"/>
                    <a:pt x="1330" y="291"/>
                  </a:cubicBezTo>
                  <a:cubicBezTo>
                    <a:pt x="1329" y="290"/>
                    <a:pt x="1329" y="290"/>
                    <a:pt x="1329" y="290"/>
                  </a:cubicBezTo>
                  <a:cubicBezTo>
                    <a:pt x="1329" y="291"/>
                    <a:pt x="1329" y="291"/>
                    <a:pt x="1329" y="291"/>
                  </a:cubicBezTo>
                  <a:cubicBezTo>
                    <a:pt x="1330" y="293"/>
                    <a:pt x="1330" y="293"/>
                    <a:pt x="1330" y="293"/>
                  </a:cubicBezTo>
                  <a:cubicBezTo>
                    <a:pt x="1326" y="295"/>
                    <a:pt x="1326" y="295"/>
                    <a:pt x="1326" y="295"/>
                  </a:cubicBezTo>
                  <a:cubicBezTo>
                    <a:pt x="1324" y="295"/>
                    <a:pt x="1324" y="295"/>
                    <a:pt x="1324" y="295"/>
                  </a:cubicBezTo>
                  <a:cubicBezTo>
                    <a:pt x="1323" y="296"/>
                    <a:pt x="1323" y="296"/>
                    <a:pt x="1323" y="296"/>
                  </a:cubicBezTo>
                  <a:cubicBezTo>
                    <a:pt x="1324" y="297"/>
                    <a:pt x="1324" y="297"/>
                    <a:pt x="1324" y="297"/>
                  </a:cubicBezTo>
                  <a:cubicBezTo>
                    <a:pt x="1321" y="300"/>
                    <a:pt x="1321" y="300"/>
                    <a:pt x="1321" y="300"/>
                  </a:cubicBezTo>
                  <a:cubicBezTo>
                    <a:pt x="1319" y="300"/>
                    <a:pt x="1319" y="300"/>
                    <a:pt x="1319" y="300"/>
                  </a:cubicBezTo>
                  <a:cubicBezTo>
                    <a:pt x="1319" y="302"/>
                    <a:pt x="1319" y="302"/>
                    <a:pt x="1319" y="302"/>
                  </a:cubicBezTo>
                  <a:cubicBezTo>
                    <a:pt x="1320" y="302"/>
                    <a:pt x="1320" y="302"/>
                    <a:pt x="1320" y="302"/>
                  </a:cubicBezTo>
                  <a:cubicBezTo>
                    <a:pt x="1317" y="306"/>
                    <a:pt x="1317" y="306"/>
                    <a:pt x="1317" y="306"/>
                  </a:cubicBezTo>
                  <a:cubicBezTo>
                    <a:pt x="1316" y="307"/>
                    <a:pt x="1316" y="307"/>
                    <a:pt x="1316" y="307"/>
                  </a:cubicBezTo>
                  <a:cubicBezTo>
                    <a:pt x="1316" y="307"/>
                    <a:pt x="1316" y="307"/>
                    <a:pt x="1316" y="307"/>
                  </a:cubicBezTo>
                  <a:cubicBezTo>
                    <a:pt x="1314" y="307"/>
                    <a:pt x="1314" y="307"/>
                    <a:pt x="1314" y="307"/>
                  </a:cubicBezTo>
                  <a:cubicBezTo>
                    <a:pt x="1314" y="310"/>
                    <a:pt x="1314" y="310"/>
                    <a:pt x="1314" y="310"/>
                  </a:cubicBezTo>
                  <a:cubicBezTo>
                    <a:pt x="1315" y="313"/>
                    <a:pt x="1315" y="313"/>
                    <a:pt x="1315" y="313"/>
                  </a:cubicBezTo>
                  <a:cubicBezTo>
                    <a:pt x="1313" y="315"/>
                    <a:pt x="1313" y="315"/>
                    <a:pt x="1313" y="315"/>
                  </a:cubicBezTo>
                  <a:cubicBezTo>
                    <a:pt x="1312" y="314"/>
                    <a:pt x="1312" y="314"/>
                    <a:pt x="1312" y="314"/>
                  </a:cubicBezTo>
                  <a:cubicBezTo>
                    <a:pt x="1312" y="316"/>
                    <a:pt x="1312" y="316"/>
                    <a:pt x="1312" y="316"/>
                  </a:cubicBezTo>
                  <a:cubicBezTo>
                    <a:pt x="1313" y="317"/>
                    <a:pt x="1313" y="317"/>
                    <a:pt x="1313" y="317"/>
                  </a:cubicBezTo>
                  <a:cubicBezTo>
                    <a:pt x="1310" y="320"/>
                    <a:pt x="1310" y="320"/>
                    <a:pt x="1310" y="320"/>
                  </a:cubicBezTo>
                  <a:cubicBezTo>
                    <a:pt x="1308" y="320"/>
                    <a:pt x="1308" y="320"/>
                    <a:pt x="1308" y="320"/>
                  </a:cubicBezTo>
                  <a:cubicBezTo>
                    <a:pt x="1310" y="321"/>
                    <a:pt x="1310" y="321"/>
                    <a:pt x="1310" y="321"/>
                  </a:cubicBezTo>
                  <a:cubicBezTo>
                    <a:pt x="1309" y="322"/>
                    <a:pt x="1309" y="322"/>
                    <a:pt x="1309" y="322"/>
                  </a:cubicBezTo>
                  <a:cubicBezTo>
                    <a:pt x="1308" y="324"/>
                    <a:pt x="1308" y="324"/>
                    <a:pt x="1308" y="324"/>
                  </a:cubicBezTo>
                  <a:cubicBezTo>
                    <a:pt x="1307" y="323"/>
                    <a:pt x="1307" y="323"/>
                    <a:pt x="1307" y="323"/>
                  </a:cubicBezTo>
                  <a:cubicBezTo>
                    <a:pt x="1305" y="324"/>
                    <a:pt x="1305" y="324"/>
                    <a:pt x="1305" y="324"/>
                  </a:cubicBezTo>
                  <a:cubicBezTo>
                    <a:pt x="1307" y="326"/>
                    <a:pt x="1307" y="326"/>
                    <a:pt x="1307" y="326"/>
                  </a:cubicBezTo>
                  <a:cubicBezTo>
                    <a:pt x="1307" y="327"/>
                    <a:pt x="1307" y="327"/>
                    <a:pt x="1307" y="327"/>
                  </a:cubicBezTo>
                  <a:cubicBezTo>
                    <a:pt x="1305" y="329"/>
                    <a:pt x="1305" y="329"/>
                    <a:pt x="1305" y="329"/>
                  </a:cubicBezTo>
                  <a:cubicBezTo>
                    <a:pt x="1306" y="330"/>
                    <a:pt x="1306" y="330"/>
                    <a:pt x="1306" y="330"/>
                  </a:cubicBezTo>
                  <a:cubicBezTo>
                    <a:pt x="1305" y="332"/>
                    <a:pt x="1305" y="332"/>
                    <a:pt x="1305" y="332"/>
                  </a:cubicBezTo>
                  <a:cubicBezTo>
                    <a:pt x="1304" y="332"/>
                    <a:pt x="1304" y="332"/>
                    <a:pt x="1304" y="332"/>
                  </a:cubicBezTo>
                  <a:cubicBezTo>
                    <a:pt x="1303" y="331"/>
                    <a:pt x="1303" y="331"/>
                    <a:pt x="1303" y="331"/>
                  </a:cubicBezTo>
                  <a:cubicBezTo>
                    <a:pt x="1301" y="332"/>
                    <a:pt x="1301" y="332"/>
                    <a:pt x="1301" y="332"/>
                  </a:cubicBezTo>
                  <a:cubicBezTo>
                    <a:pt x="1303" y="333"/>
                    <a:pt x="1303" y="333"/>
                    <a:pt x="1303" y="333"/>
                  </a:cubicBezTo>
                  <a:cubicBezTo>
                    <a:pt x="1306" y="335"/>
                    <a:pt x="1306" y="335"/>
                    <a:pt x="1306" y="335"/>
                  </a:cubicBezTo>
                  <a:cubicBezTo>
                    <a:pt x="1305" y="337"/>
                    <a:pt x="1305" y="337"/>
                    <a:pt x="1305" y="337"/>
                  </a:cubicBezTo>
                  <a:cubicBezTo>
                    <a:pt x="1302" y="337"/>
                    <a:pt x="1302" y="337"/>
                    <a:pt x="1302" y="337"/>
                  </a:cubicBezTo>
                  <a:cubicBezTo>
                    <a:pt x="1302" y="338"/>
                    <a:pt x="1302" y="338"/>
                    <a:pt x="1302" y="338"/>
                  </a:cubicBezTo>
                  <a:cubicBezTo>
                    <a:pt x="1303" y="339"/>
                    <a:pt x="1303" y="339"/>
                    <a:pt x="1303" y="339"/>
                  </a:cubicBezTo>
                  <a:cubicBezTo>
                    <a:pt x="1305" y="342"/>
                    <a:pt x="1305" y="342"/>
                    <a:pt x="1305" y="342"/>
                  </a:cubicBezTo>
                  <a:cubicBezTo>
                    <a:pt x="1303" y="343"/>
                    <a:pt x="1303" y="343"/>
                    <a:pt x="1303" y="343"/>
                  </a:cubicBezTo>
                  <a:cubicBezTo>
                    <a:pt x="1304" y="345"/>
                    <a:pt x="1304" y="345"/>
                    <a:pt x="1304" y="345"/>
                  </a:cubicBezTo>
                  <a:cubicBezTo>
                    <a:pt x="1302" y="348"/>
                    <a:pt x="1302" y="348"/>
                    <a:pt x="1302" y="348"/>
                  </a:cubicBezTo>
                  <a:cubicBezTo>
                    <a:pt x="1302" y="350"/>
                    <a:pt x="1302" y="350"/>
                    <a:pt x="1302" y="350"/>
                  </a:cubicBezTo>
                  <a:cubicBezTo>
                    <a:pt x="1301" y="353"/>
                    <a:pt x="1301" y="353"/>
                    <a:pt x="1301" y="353"/>
                  </a:cubicBezTo>
                  <a:cubicBezTo>
                    <a:pt x="1300" y="358"/>
                    <a:pt x="1300" y="358"/>
                    <a:pt x="1300" y="358"/>
                  </a:cubicBezTo>
                  <a:cubicBezTo>
                    <a:pt x="1299" y="360"/>
                    <a:pt x="1299" y="360"/>
                    <a:pt x="1299" y="360"/>
                  </a:cubicBezTo>
                  <a:cubicBezTo>
                    <a:pt x="1299" y="362"/>
                    <a:pt x="1299" y="362"/>
                    <a:pt x="1299" y="362"/>
                  </a:cubicBezTo>
                  <a:cubicBezTo>
                    <a:pt x="1300" y="362"/>
                    <a:pt x="1300" y="362"/>
                    <a:pt x="1300" y="362"/>
                  </a:cubicBezTo>
                  <a:cubicBezTo>
                    <a:pt x="1301" y="363"/>
                    <a:pt x="1301" y="363"/>
                    <a:pt x="1301" y="363"/>
                  </a:cubicBezTo>
                  <a:cubicBezTo>
                    <a:pt x="1300" y="365"/>
                    <a:pt x="1300" y="365"/>
                    <a:pt x="1300" y="365"/>
                  </a:cubicBezTo>
                  <a:cubicBezTo>
                    <a:pt x="1303" y="369"/>
                    <a:pt x="1303" y="369"/>
                    <a:pt x="1303" y="369"/>
                  </a:cubicBezTo>
                  <a:cubicBezTo>
                    <a:pt x="1303" y="370"/>
                    <a:pt x="1303" y="370"/>
                    <a:pt x="1303" y="370"/>
                  </a:cubicBezTo>
                  <a:cubicBezTo>
                    <a:pt x="1302" y="370"/>
                    <a:pt x="1302" y="370"/>
                    <a:pt x="1302" y="370"/>
                  </a:cubicBezTo>
                  <a:cubicBezTo>
                    <a:pt x="1299" y="370"/>
                    <a:pt x="1299" y="370"/>
                    <a:pt x="1299" y="370"/>
                  </a:cubicBezTo>
                  <a:cubicBezTo>
                    <a:pt x="1297" y="368"/>
                    <a:pt x="1297" y="368"/>
                    <a:pt x="1297" y="368"/>
                  </a:cubicBezTo>
                  <a:cubicBezTo>
                    <a:pt x="1296" y="369"/>
                    <a:pt x="1296" y="369"/>
                    <a:pt x="1296" y="369"/>
                  </a:cubicBezTo>
                  <a:cubicBezTo>
                    <a:pt x="1293" y="366"/>
                    <a:pt x="1293" y="366"/>
                    <a:pt x="1293" y="366"/>
                  </a:cubicBezTo>
                  <a:cubicBezTo>
                    <a:pt x="1294" y="365"/>
                    <a:pt x="1294" y="365"/>
                    <a:pt x="1294" y="365"/>
                  </a:cubicBezTo>
                  <a:cubicBezTo>
                    <a:pt x="1293" y="365"/>
                    <a:pt x="1293" y="365"/>
                    <a:pt x="1293" y="365"/>
                  </a:cubicBezTo>
                  <a:cubicBezTo>
                    <a:pt x="1291" y="365"/>
                    <a:pt x="1291" y="365"/>
                    <a:pt x="1291" y="365"/>
                  </a:cubicBezTo>
                  <a:cubicBezTo>
                    <a:pt x="1290" y="365"/>
                    <a:pt x="1290" y="365"/>
                    <a:pt x="1290" y="365"/>
                  </a:cubicBezTo>
                  <a:cubicBezTo>
                    <a:pt x="1289" y="363"/>
                    <a:pt x="1289" y="363"/>
                    <a:pt x="1289" y="363"/>
                  </a:cubicBezTo>
                  <a:cubicBezTo>
                    <a:pt x="1284" y="360"/>
                    <a:pt x="1284" y="360"/>
                    <a:pt x="1284" y="360"/>
                  </a:cubicBezTo>
                  <a:cubicBezTo>
                    <a:pt x="1281" y="359"/>
                    <a:pt x="1281" y="359"/>
                    <a:pt x="1281" y="359"/>
                  </a:cubicBezTo>
                  <a:cubicBezTo>
                    <a:pt x="1278" y="362"/>
                    <a:pt x="1278" y="362"/>
                    <a:pt x="1278" y="362"/>
                  </a:cubicBezTo>
                  <a:cubicBezTo>
                    <a:pt x="1277" y="361"/>
                    <a:pt x="1277" y="361"/>
                    <a:pt x="1277" y="361"/>
                  </a:cubicBezTo>
                  <a:cubicBezTo>
                    <a:pt x="1274" y="361"/>
                    <a:pt x="1274" y="361"/>
                    <a:pt x="1274" y="361"/>
                  </a:cubicBezTo>
                  <a:cubicBezTo>
                    <a:pt x="1272" y="364"/>
                    <a:pt x="1272" y="364"/>
                    <a:pt x="1272" y="364"/>
                  </a:cubicBezTo>
                  <a:cubicBezTo>
                    <a:pt x="1270" y="364"/>
                    <a:pt x="1270" y="364"/>
                    <a:pt x="1270" y="364"/>
                  </a:cubicBezTo>
                  <a:cubicBezTo>
                    <a:pt x="1269" y="368"/>
                    <a:pt x="1269" y="368"/>
                    <a:pt x="1269" y="368"/>
                  </a:cubicBezTo>
                  <a:cubicBezTo>
                    <a:pt x="1268" y="369"/>
                    <a:pt x="1268" y="369"/>
                    <a:pt x="1268" y="369"/>
                  </a:cubicBezTo>
                  <a:cubicBezTo>
                    <a:pt x="1266" y="368"/>
                    <a:pt x="1266" y="368"/>
                    <a:pt x="1266" y="368"/>
                  </a:cubicBezTo>
                  <a:cubicBezTo>
                    <a:pt x="1267" y="371"/>
                    <a:pt x="1267" y="371"/>
                    <a:pt x="1267" y="371"/>
                  </a:cubicBezTo>
                  <a:cubicBezTo>
                    <a:pt x="1266" y="373"/>
                    <a:pt x="1266" y="373"/>
                    <a:pt x="1266" y="373"/>
                  </a:cubicBezTo>
                  <a:cubicBezTo>
                    <a:pt x="1267" y="375"/>
                    <a:pt x="1267" y="375"/>
                    <a:pt x="1267" y="375"/>
                  </a:cubicBezTo>
                  <a:cubicBezTo>
                    <a:pt x="1266" y="377"/>
                    <a:pt x="1266" y="377"/>
                    <a:pt x="1266" y="377"/>
                  </a:cubicBezTo>
                  <a:cubicBezTo>
                    <a:pt x="1265" y="382"/>
                    <a:pt x="1265" y="382"/>
                    <a:pt x="1265" y="382"/>
                  </a:cubicBezTo>
                  <a:cubicBezTo>
                    <a:pt x="1264" y="383"/>
                    <a:pt x="1264" y="383"/>
                    <a:pt x="1264" y="383"/>
                  </a:cubicBezTo>
                  <a:cubicBezTo>
                    <a:pt x="1263" y="382"/>
                    <a:pt x="1263" y="382"/>
                    <a:pt x="1263" y="382"/>
                  </a:cubicBezTo>
                  <a:cubicBezTo>
                    <a:pt x="1260" y="375"/>
                    <a:pt x="1260" y="375"/>
                    <a:pt x="1260" y="375"/>
                  </a:cubicBezTo>
                  <a:cubicBezTo>
                    <a:pt x="1260" y="373"/>
                    <a:pt x="1260" y="373"/>
                    <a:pt x="1260" y="373"/>
                  </a:cubicBezTo>
                  <a:cubicBezTo>
                    <a:pt x="1258" y="372"/>
                    <a:pt x="1258" y="372"/>
                    <a:pt x="1258" y="372"/>
                  </a:cubicBezTo>
                  <a:cubicBezTo>
                    <a:pt x="1257" y="370"/>
                    <a:pt x="1257" y="370"/>
                    <a:pt x="1257" y="370"/>
                  </a:cubicBezTo>
                  <a:cubicBezTo>
                    <a:pt x="1257" y="372"/>
                    <a:pt x="1257" y="372"/>
                    <a:pt x="1257" y="372"/>
                  </a:cubicBezTo>
                  <a:cubicBezTo>
                    <a:pt x="1254" y="376"/>
                    <a:pt x="1254" y="376"/>
                    <a:pt x="1254" y="376"/>
                  </a:cubicBezTo>
                  <a:cubicBezTo>
                    <a:pt x="1252" y="377"/>
                    <a:pt x="1252" y="377"/>
                    <a:pt x="1252" y="377"/>
                  </a:cubicBezTo>
                  <a:cubicBezTo>
                    <a:pt x="1252" y="379"/>
                    <a:pt x="1252" y="379"/>
                    <a:pt x="1252" y="379"/>
                  </a:cubicBezTo>
                  <a:cubicBezTo>
                    <a:pt x="1254" y="380"/>
                    <a:pt x="1254" y="380"/>
                    <a:pt x="1254" y="380"/>
                  </a:cubicBezTo>
                  <a:cubicBezTo>
                    <a:pt x="1252" y="385"/>
                    <a:pt x="1252" y="385"/>
                    <a:pt x="1252" y="385"/>
                  </a:cubicBezTo>
                  <a:cubicBezTo>
                    <a:pt x="1250" y="383"/>
                    <a:pt x="1250" y="383"/>
                    <a:pt x="1250" y="383"/>
                  </a:cubicBezTo>
                  <a:cubicBezTo>
                    <a:pt x="1249" y="383"/>
                    <a:pt x="1249" y="383"/>
                    <a:pt x="1249" y="383"/>
                  </a:cubicBezTo>
                  <a:cubicBezTo>
                    <a:pt x="1248" y="381"/>
                    <a:pt x="1248" y="381"/>
                    <a:pt x="1248" y="381"/>
                  </a:cubicBezTo>
                  <a:cubicBezTo>
                    <a:pt x="1247" y="381"/>
                    <a:pt x="1247" y="381"/>
                    <a:pt x="1247" y="381"/>
                  </a:cubicBezTo>
                  <a:cubicBezTo>
                    <a:pt x="1246" y="384"/>
                    <a:pt x="1246" y="384"/>
                    <a:pt x="1246" y="384"/>
                  </a:cubicBezTo>
                  <a:cubicBezTo>
                    <a:pt x="1245" y="385"/>
                    <a:pt x="1245" y="385"/>
                    <a:pt x="1245" y="385"/>
                  </a:cubicBezTo>
                  <a:cubicBezTo>
                    <a:pt x="1243" y="384"/>
                    <a:pt x="1243" y="384"/>
                    <a:pt x="1243" y="384"/>
                  </a:cubicBezTo>
                  <a:cubicBezTo>
                    <a:pt x="1241" y="384"/>
                    <a:pt x="1241" y="384"/>
                    <a:pt x="1241" y="384"/>
                  </a:cubicBezTo>
                  <a:cubicBezTo>
                    <a:pt x="1241" y="385"/>
                    <a:pt x="1241" y="385"/>
                    <a:pt x="1241" y="385"/>
                  </a:cubicBezTo>
                  <a:cubicBezTo>
                    <a:pt x="1242" y="387"/>
                    <a:pt x="1242" y="387"/>
                    <a:pt x="1242" y="387"/>
                  </a:cubicBezTo>
                  <a:cubicBezTo>
                    <a:pt x="1241" y="388"/>
                    <a:pt x="1241" y="388"/>
                    <a:pt x="1241" y="388"/>
                  </a:cubicBezTo>
                  <a:cubicBezTo>
                    <a:pt x="1241" y="389"/>
                    <a:pt x="1241" y="389"/>
                    <a:pt x="1241" y="389"/>
                  </a:cubicBezTo>
                  <a:cubicBezTo>
                    <a:pt x="1240" y="391"/>
                    <a:pt x="1240" y="391"/>
                    <a:pt x="1240" y="391"/>
                  </a:cubicBezTo>
                  <a:cubicBezTo>
                    <a:pt x="1242" y="393"/>
                    <a:pt x="1242" y="393"/>
                    <a:pt x="1242" y="393"/>
                  </a:cubicBezTo>
                  <a:cubicBezTo>
                    <a:pt x="1243" y="396"/>
                    <a:pt x="1243" y="396"/>
                    <a:pt x="1243" y="396"/>
                  </a:cubicBezTo>
                  <a:cubicBezTo>
                    <a:pt x="1242" y="396"/>
                    <a:pt x="1242" y="396"/>
                    <a:pt x="1242" y="396"/>
                  </a:cubicBezTo>
                  <a:cubicBezTo>
                    <a:pt x="1242" y="398"/>
                    <a:pt x="1242" y="398"/>
                    <a:pt x="1242" y="398"/>
                  </a:cubicBezTo>
                  <a:cubicBezTo>
                    <a:pt x="1244" y="398"/>
                    <a:pt x="1244" y="398"/>
                    <a:pt x="1244" y="398"/>
                  </a:cubicBezTo>
                  <a:cubicBezTo>
                    <a:pt x="1246" y="400"/>
                    <a:pt x="1246" y="400"/>
                    <a:pt x="1246" y="400"/>
                  </a:cubicBezTo>
                  <a:cubicBezTo>
                    <a:pt x="1246" y="401"/>
                    <a:pt x="1246" y="401"/>
                    <a:pt x="1246" y="401"/>
                  </a:cubicBezTo>
                  <a:cubicBezTo>
                    <a:pt x="1246" y="401"/>
                    <a:pt x="1246" y="401"/>
                    <a:pt x="1246" y="401"/>
                  </a:cubicBezTo>
                  <a:cubicBezTo>
                    <a:pt x="1245" y="403"/>
                    <a:pt x="1245" y="403"/>
                    <a:pt x="1245" y="403"/>
                  </a:cubicBezTo>
                  <a:cubicBezTo>
                    <a:pt x="1246" y="404"/>
                    <a:pt x="1246" y="404"/>
                    <a:pt x="1246" y="404"/>
                  </a:cubicBezTo>
                  <a:cubicBezTo>
                    <a:pt x="1248" y="405"/>
                    <a:pt x="1248" y="405"/>
                    <a:pt x="1248" y="405"/>
                  </a:cubicBezTo>
                  <a:cubicBezTo>
                    <a:pt x="1248" y="406"/>
                    <a:pt x="1248" y="406"/>
                    <a:pt x="1248" y="406"/>
                  </a:cubicBezTo>
                  <a:cubicBezTo>
                    <a:pt x="1246" y="405"/>
                    <a:pt x="1246" y="405"/>
                    <a:pt x="1246" y="405"/>
                  </a:cubicBezTo>
                  <a:cubicBezTo>
                    <a:pt x="1245" y="405"/>
                    <a:pt x="1245" y="405"/>
                    <a:pt x="1245" y="405"/>
                  </a:cubicBezTo>
                  <a:cubicBezTo>
                    <a:pt x="1244" y="406"/>
                    <a:pt x="1244" y="406"/>
                    <a:pt x="1244" y="406"/>
                  </a:cubicBezTo>
                  <a:cubicBezTo>
                    <a:pt x="1246" y="409"/>
                    <a:pt x="1246" y="409"/>
                    <a:pt x="1246" y="409"/>
                  </a:cubicBezTo>
                  <a:cubicBezTo>
                    <a:pt x="1247" y="408"/>
                    <a:pt x="1247" y="408"/>
                    <a:pt x="1247" y="408"/>
                  </a:cubicBezTo>
                  <a:cubicBezTo>
                    <a:pt x="1247" y="410"/>
                    <a:pt x="1247" y="410"/>
                    <a:pt x="1247" y="410"/>
                  </a:cubicBezTo>
                  <a:cubicBezTo>
                    <a:pt x="1247" y="412"/>
                    <a:pt x="1247" y="412"/>
                    <a:pt x="1247" y="412"/>
                  </a:cubicBezTo>
                  <a:cubicBezTo>
                    <a:pt x="1247" y="414"/>
                    <a:pt x="1247" y="414"/>
                    <a:pt x="1247" y="414"/>
                  </a:cubicBezTo>
                  <a:cubicBezTo>
                    <a:pt x="1246" y="416"/>
                    <a:pt x="1246" y="416"/>
                    <a:pt x="1246" y="416"/>
                  </a:cubicBezTo>
                  <a:cubicBezTo>
                    <a:pt x="1247" y="419"/>
                    <a:pt x="1247" y="419"/>
                    <a:pt x="1247" y="419"/>
                  </a:cubicBezTo>
                  <a:cubicBezTo>
                    <a:pt x="1246" y="420"/>
                    <a:pt x="1246" y="420"/>
                    <a:pt x="1246" y="420"/>
                  </a:cubicBezTo>
                  <a:cubicBezTo>
                    <a:pt x="1247" y="422"/>
                    <a:pt x="1247" y="422"/>
                    <a:pt x="1247" y="422"/>
                  </a:cubicBezTo>
                  <a:cubicBezTo>
                    <a:pt x="1247" y="424"/>
                    <a:pt x="1247" y="424"/>
                    <a:pt x="1247" y="424"/>
                  </a:cubicBezTo>
                  <a:cubicBezTo>
                    <a:pt x="1247" y="426"/>
                    <a:pt x="1247" y="426"/>
                    <a:pt x="1247" y="426"/>
                  </a:cubicBezTo>
                  <a:cubicBezTo>
                    <a:pt x="1249" y="430"/>
                    <a:pt x="1249" y="430"/>
                    <a:pt x="1249" y="430"/>
                  </a:cubicBezTo>
                  <a:cubicBezTo>
                    <a:pt x="1248" y="431"/>
                    <a:pt x="1248" y="431"/>
                    <a:pt x="1248" y="431"/>
                  </a:cubicBezTo>
                  <a:cubicBezTo>
                    <a:pt x="1250" y="432"/>
                    <a:pt x="1250" y="432"/>
                    <a:pt x="1250" y="432"/>
                  </a:cubicBezTo>
                  <a:cubicBezTo>
                    <a:pt x="1251" y="434"/>
                    <a:pt x="1251" y="434"/>
                    <a:pt x="1251" y="434"/>
                  </a:cubicBezTo>
                  <a:cubicBezTo>
                    <a:pt x="1254" y="437"/>
                    <a:pt x="1254" y="437"/>
                    <a:pt x="1254" y="437"/>
                  </a:cubicBezTo>
                  <a:cubicBezTo>
                    <a:pt x="1257" y="438"/>
                    <a:pt x="1257" y="438"/>
                    <a:pt x="1257" y="438"/>
                  </a:cubicBezTo>
                  <a:cubicBezTo>
                    <a:pt x="1258" y="438"/>
                    <a:pt x="1258" y="438"/>
                    <a:pt x="1258" y="438"/>
                  </a:cubicBezTo>
                  <a:cubicBezTo>
                    <a:pt x="1258" y="436"/>
                    <a:pt x="1258" y="436"/>
                    <a:pt x="1258" y="436"/>
                  </a:cubicBezTo>
                  <a:cubicBezTo>
                    <a:pt x="1255" y="433"/>
                    <a:pt x="1255" y="433"/>
                    <a:pt x="1255" y="433"/>
                  </a:cubicBezTo>
                  <a:cubicBezTo>
                    <a:pt x="1255" y="432"/>
                    <a:pt x="1255" y="432"/>
                    <a:pt x="1255" y="432"/>
                  </a:cubicBezTo>
                  <a:cubicBezTo>
                    <a:pt x="1257" y="430"/>
                    <a:pt x="1257" y="430"/>
                    <a:pt x="1257" y="430"/>
                  </a:cubicBezTo>
                  <a:cubicBezTo>
                    <a:pt x="1259" y="430"/>
                    <a:pt x="1259" y="430"/>
                    <a:pt x="1259" y="430"/>
                  </a:cubicBezTo>
                  <a:cubicBezTo>
                    <a:pt x="1262" y="433"/>
                    <a:pt x="1262" y="433"/>
                    <a:pt x="1262" y="433"/>
                  </a:cubicBezTo>
                  <a:cubicBezTo>
                    <a:pt x="1264" y="433"/>
                    <a:pt x="1264" y="433"/>
                    <a:pt x="1264" y="433"/>
                  </a:cubicBezTo>
                  <a:cubicBezTo>
                    <a:pt x="1265" y="434"/>
                    <a:pt x="1265" y="434"/>
                    <a:pt x="1265" y="434"/>
                  </a:cubicBezTo>
                  <a:cubicBezTo>
                    <a:pt x="1266" y="435"/>
                    <a:pt x="1266" y="435"/>
                    <a:pt x="1266" y="435"/>
                  </a:cubicBezTo>
                  <a:cubicBezTo>
                    <a:pt x="1265" y="437"/>
                    <a:pt x="1265" y="437"/>
                    <a:pt x="1265" y="437"/>
                  </a:cubicBezTo>
                  <a:cubicBezTo>
                    <a:pt x="1266" y="438"/>
                    <a:pt x="1266" y="438"/>
                    <a:pt x="1266" y="438"/>
                  </a:cubicBezTo>
                  <a:cubicBezTo>
                    <a:pt x="1265" y="440"/>
                    <a:pt x="1265" y="440"/>
                    <a:pt x="1265" y="440"/>
                  </a:cubicBezTo>
                  <a:cubicBezTo>
                    <a:pt x="1266" y="442"/>
                    <a:pt x="1266" y="442"/>
                    <a:pt x="1266" y="442"/>
                  </a:cubicBezTo>
                  <a:cubicBezTo>
                    <a:pt x="1265" y="442"/>
                    <a:pt x="1265" y="442"/>
                    <a:pt x="1265" y="442"/>
                  </a:cubicBezTo>
                  <a:cubicBezTo>
                    <a:pt x="1263" y="444"/>
                    <a:pt x="1263" y="444"/>
                    <a:pt x="1263" y="444"/>
                  </a:cubicBezTo>
                  <a:cubicBezTo>
                    <a:pt x="1265" y="448"/>
                    <a:pt x="1265" y="448"/>
                    <a:pt x="1265" y="448"/>
                  </a:cubicBezTo>
                  <a:cubicBezTo>
                    <a:pt x="1267" y="450"/>
                    <a:pt x="1267" y="450"/>
                    <a:pt x="1267" y="450"/>
                  </a:cubicBezTo>
                  <a:cubicBezTo>
                    <a:pt x="1267" y="454"/>
                    <a:pt x="1267" y="454"/>
                    <a:pt x="1267" y="454"/>
                  </a:cubicBezTo>
                  <a:cubicBezTo>
                    <a:pt x="1269" y="455"/>
                    <a:pt x="1269" y="455"/>
                    <a:pt x="1269" y="455"/>
                  </a:cubicBezTo>
                  <a:cubicBezTo>
                    <a:pt x="1270" y="455"/>
                    <a:pt x="1270" y="455"/>
                    <a:pt x="1270" y="455"/>
                  </a:cubicBezTo>
                  <a:cubicBezTo>
                    <a:pt x="1270" y="454"/>
                    <a:pt x="1270" y="454"/>
                    <a:pt x="1270" y="454"/>
                  </a:cubicBezTo>
                  <a:cubicBezTo>
                    <a:pt x="1271" y="452"/>
                    <a:pt x="1271" y="452"/>
                    <a:pt x="1271" y="452"/>
                  </a:cubicBezTo>
                  <a:cubicBezTo>
                    <a:pt x="1272" y="451"/>
                    <a:pt x="1272" y="451"/>
                    <a:pt x="1272" y="451"/>
                  </a:cubicBezTo>
                  <a:cubicBezTo>
                    <a:pt x="1273" y="452"/>
                    <a:pt x="1273" y="452"/>
                    <a:pt x="1273" y="452"/>
                  </a:cubicBezTo>
                  <a:cubicBezTo>
                    <a:pt x="1275" y="453"/>
                    <a:pt x="1275" y="453"/>
                    <a:pt x="1275" y="453"/>
                  </a:cubicBezTo>
                  <a:cubicBezTo>
                    <a:pt x="1275" y="458"/>
                    <a:pt x="1275" y="458"/>
                    <a:pt x="1275" y="458"/>
                  </a:cubicBezTo>
                  <a:cubicBezTo>
                    <a:pt x="1279" y="462"/>
                    <a:pt x="1279" y="462"/>
                    <a:pt x="1279" y="462"/>
                  </a:cubicBezTo>
                  <a:cubicBezTo>
                    <a:pt x="1281" y="465"/>
                    <a:pt x="1281" y="465"/>
                    <a:pt x="1281" y="465"/>
                  </a:cubicBezTo>
                  <a:cubicBezTo>
                    <a:pt x="1280" y="467"/>
                    <a:pt x="1280" y="467"/>
                    <a:pt x="1280" y="467"/>
                  </a:cubicBezTo>
                  <a:cubicBezTo>
                    <a:pt x="1280" y="469"/>
                    <a:pt x="1280" y="469"/>
                    <a:pt x="1280" y="469"/>
                  </a:cubicBezTo>
                  <a:cubicBezTo>
                    <a:pt x="1279" y="470"/>
                    <a:pt x="1279" y="470"/>
                    <a:pt x="1279" y="470"/>
                  </a:cubicBezTo>
                  <a:cubicBezTo>
                    <a:pt x="1276" y="468"/>
                    <a:pt x="1276" y="468"/>
                    <a:pt x="1276" y="468"/>
                  </a:cubicBezTo>
                  <a:cubicBezTo>
                    <a:pt x="1273" y="467"/>
                    <a:pt x="1273" y="467"/>
                    <a:pt x="1273" y="467"/>
                  </a:cubicBezTo>
                  <a:cubicBezTo>
                    <a:pt x="1273" y="464"/>
                    <a:pt x="1273" y="464"/>
                    <a:pt x="1273" y="464"/>
                  </a:cubicBezTo>
                  <a:cubicBezTo>
                    <a:pt x="1273" y="462"/>
                    <a:pt x="1273" y="462"/>
                    <a:pt x="1273" y="462"/>
                  </a:cubicBezTo>
                  <a:cubicBezTo>
                    <a:pt x="1274" y="459"/>
                    <a:pt x="1274" y="459"/>
                    <a:pt x="1274" y="459"/>
                  </a:cubicBezTo>
                  <a:cubicBezTo>
                    <a:pt x="1273" y="457"/>
                    <a:pt x="1273" y="457"/>
                    <a:pt x="1273" y="457"/>
                  </a:cubicBezTo>
                  <a:cubicBezTo>
                    <a:pt x="1272" y="458"/>
                    <a:pt x="1272" y="458"/>
                    <a:pt x="1272" y="458"/>
                  </a:cubicBezTo>
                  <a:cubicBezTo>
                    <a:pt x="1273" y="459"/>
                    <a:pt x="1273" y="459"/>
                    <a:pt x="1273" y="459"/>
                  </a:cubicBezTo>
                  <a:cubicBezTo>
                    <a:pt x="1273" y="461"/>
                    <a:pt x="1273" y="461"/>
                    <a:pt x="1273" y="461"/>
                  </a:cubicBezTo>
                  <a:cubicBezTo>
                    <a:pt x="1270" y="461"/>
                    <a:pt x="1270" y="461"/>
                    <a:pt x="1270" y="461"/>
                  </a:cubicBezTo>
                  <a:cubicBezTo>
                    <a:pt x="1269" y="464"/>
                    <a:pt x="1269" y="464"/>
                    <a:pt x="1269" y="464"/>
                  </a:cubicBezTo>
                  <a:cubicBezTo>
                    <a:pt x="1269" y="465"/>
                    <a:pt x="1269" y="465"/>
                    <a:pt x="1269" y="465"/>
                  </a:cubicBezTo>
                  <a:cubicBezTo>
                    <a:pt x="1271" y="465"/>
                    <a:pt x="1271" y="465"/>
                    <a:pt x="1271" y="465"/>
                  </a:cubicBezTo>
                  <a:cubicBezTo>
                    <a:pt x="1271" y="467"/>
                    <a:pt x="1271" y="467"/>
                    <a:pt x="1271" y="467"/>
                  </a:cubicBezTo>
                  <a:cubicBezTo>
                    <a:pt x="1270" y="469"/>
                    <a:pt x="1270" y="469"/>
                    <a:pt x="1270" y="469"/>
                  </a:cubicBezTo>
                  <a:cubicBezTo>
                    <a:pt x="1271" y="472"/>
                    <a:pt x="1271" y="472"/>
                    <a:pt x="1271" y="472"/>
                  </a:cubicBezTo>
                  <a:cubicBezTo>
                    <a:pt x="1270" y="473"/>
                    <a:pt x="1270" y="473"/>
                    <a:pt x="1270" y="473"/>
                  </a:cubicBezTo>
                  <a:cubicBezTo>
                    <a:pt x="1271" y="481"/>
                    <a:pt x="1271" y="481"/>
                    <a:pt x="1271" y="481"/>
                  </a:cubicBezTo>
                  <a:cubicBezTo>
                    <a:pt x="1272" y="482"/>
                    <a:pt x="1272" y="482"/>
                    <a:pt x="1272" y="482"/>
                  </a:cubicBezTo>
                  <a:cubicBezTo>
                    <a:pt x="1272" y="484"/>
                    <a:pt x="1272" y="484"/>
                    <a:pt x="1272" y="484"/>
                  </a:cubicBezTo>
                  <a:cubicBezTo>
                    <a:pt x="1277" y="492"/>
                    <a:pt x="1277" y="492"/>
                    <a:pt x="1277" y="492"/>
                  </a:cubicBezTo>
                  <a:cubicBezTo>
                    <a:pt x="1279" y="492"/>
                    <a:pt x="1279" y="492"/>
                    <a:pt x="1279" y="492"/>
                  </a:cubicBezTo>
                  <a:cubicBezTo>
                    <a:pt x="1282" y="497"/>
                    <a:pt x="1282" y="497"/>
                    <a:pt x="1282" y="497"/>
                  </a:cubicBezTo>
                  <a:cubicBezTo>
                    <a:pt x="1285" y="498"/>
                    <a:pt x="1285" y="498"/>
                    <a:pt x="1285" y="498"/>
                  </a:cubicBezTo>
                  <a:cubicBezTo>
                    <a:pt x="1283" y="500"/>
                    <a:pt x="1283" y="500"/>
                    <a:pt x="1283" y="500"/>
                  </a:cubicBezTo>
                  <a:cubicBezTo>
                    <a:pt x="1284" y="502"/>
                    <a:pt x="1284" y="502"/>
                    <a:pt x="1284" y="502"/>
                  </a:cubicBezTo>
                  <a:cubicBezTo>
                    <a:pt x="1277" y="505"/>
                    <a:pt x="1277" y="505"/>
                    <a:pt x="1277" y="505"/>
                  </a:cubicBezTo>
                  <a:cubicBezTo>
                    <a:pt x="1277" y="504"/>
                    <a:pt x="1277" y="504"/>
                    <a:pt x="1277" y="504"/>
                  </a:cubicBezTo>
                  <a:cubicBezTo>
                    <a:pt x="1274" y="506"/>
                    <a:pt x="1274" y="506"/>
                    <a:pt x="1274" y="506"/>
                  </a:cubicBezTo>
                  <a:cubicBezTo>
                    <a:pt x="1272" y="505"/>
                    <a:pt x="1272" y="505"/>
                    <a:pt x="1272" y="505"/>
                  </a:cubicBezTo>
                  <a:cubicBezTo>
                    <a:pt x="1273" y="506"/>
                    <a:pt x="1273" y="506"/>
                    <a:pt x="1273" y="506"/>
                  </a:cubicBezTo>
                  <a:cubicBezTo>
                    <a:pt x="1271" y="510"/>
                    <a:pt x="1271" y="510"/>
                    <a:pt x="1271" y="510"/>
                  </a:cubicBezTo>
                  <a:cubicBezTo>
                    <a:pt x="1271" y="513"/>
                    <a:pt x="1271" y="513"/>
                    <a:pt x="1271" y="513"/>
                  </a:cubicBezTo>
                  <a:cubicBezTo>
                    <a:pt x="1269" y="514"/>
                    <a:pt x="1269" y="514"/>
                    <a:pt x="1269" y="514"/>
                  </a:cubicBezTo>
                  <a:cubicBezTo>
                    <a:pt x="1271" y="516"/>
                    <a:pt x="1271" y="516"/>
                    <a:pt x="1271" y="516"/>
                  </a:cubicBezTo>
                  <a:cubicBezTo>
                    <a:pt x="1270" y="521"/>
                    <a:pt x="1270" y="521"/>
                    <a:pt x="1270" y="521"/>
                  </a:cubicBezTo>
                  <a:cubicBezTo>
                    <a:pt x="1272" y="527"/>
                    <a:pt x="1272" y="527"/>
                    <a:pt x="1272" y="527"/>
                  </a:cubicBezTo>
                  <a:cubicBezTo>
                    <a:pt x="1275" y="529"/>
                    <a:pt x="1275" y="529"/>
                    <a:pt x="1275" y="529"/>
                  </a:cubicBezTo>
                  <a:cubicBezTo>
                    <a:pt x="1274" y="531"/>
                    <a:pt x="1274" y="531"/>
                    <a:pt x="1274" y="531"/>
                  </a:cubicBezTo>
                  <a:cubicBezTo>
                    <a:pt x="1277" y="533"/>
                    <a:pt x="1277" y="533"/>
                    <a:pt x="1277" y="533"/>
                  </a:cubicBezTo>
                  <a:cubicBezTo>
                    <a:pt x="1279" y="535"/>
                    <a:pt x="1279" y="535"/>
                    <a:pt x="1279" y="535"/>
                  </a:cubicBezTo>
                  <a:cubicBezTo>
                    <a:pt x="1276" y="535"/>
                    <a:pt x="1276" y="535"/>
                    <a:pt x="1276" y="535"/>
                  </a:cubicBezTo>
                  <a:cubicBezTo>
                    <a:pt x="1276" y="534"/>
                    <a:pt x="1276" y="534"/>
                    <a:pt x="1276" y="534"/>
                  </a:cubicBezTo>
                  <a:cubicBezTo>
                    <a:pt x="1274" y="535"/>
                    <a:pt x="1274" y="535"/>
                    <a:pt x="1274" y="535"/>
                  </a:cubicBezTo>
                  <a:cubicBezTo>
                    <a:pt x="1272" y="537"/>
                    <a:pt x="1272" y="537"/>
                    <a:pt x="1272" y="537"/>
                  </a:cubicBezTo>
                  <a:cubicBezTo>
                    <a:pt x="1271" y="536"/>
                    <a:pt x="1271" y="536"/>
                    <a:pt x="1271" y="536"/>
                  </a:cubicBezTo>
                  <a:cubicBezTo>
                    <a:pt x="1268" y="539"/>
                    <a:pt x="1268" y="539"/>
                    <a:pt x="1268" y="539"/>
                  </a:cubicBezTo>
                  <a:cubicBezTo>
                    <a:pt x="1265" y="538"/>
                    <a:pt x="1265" y="538"/>
                    <a:pt x="1265" y="538"/>
                  </a:cubicBezTo>
                  <a:cubicBezTo>
                    <a:pt x="1264" y="540"/>
                    <a:pt x="1264" y="540"/>
                    <a:pt x="1264" y="540"/>
                  </a:cubicBezTo>
                  <a:cubicBezTo>
                    <a:pt x="1266" y="541"/>
                    <a:pt x="1266" y="541"/>
                    <a:pt x="1266" y="541"/>
                  </a:cubicBezTo>
                  <a:cubicBezTo>
                    <a:pt x="1268" y="541"/>
                    <a:pt x="1268" y="541"/>
                    <a:pt x="1268" y="541"/>
                  </a:cubicBezTo>
                  <a:cubicBezTo>
                    <a:pt x="1267" y="543"/>
                    <a:pt x="1267" y="543"/>
                    <a:pt x="1267" y="543"/>
                  </a:cubicBezTo>
                  <a:cubicBezTo>
                    <a:pt x="1267" y="544"/>
                    <a:pt x="1267" y="544"/>
                    <a:pt x="1267" y="544"/>
                  </a:cubicBezTo>
                  <a:cubicBezTo>
                    <a:pt x="1269" y="546"/>
                    <a:pt x="1269" y="546"/>
                    <a:pt x="1269" y="546"/>
                  </a:cubicBezTo>
                  <a:cubicBezTo>
                    <a:pt x="1268" y="547"/>
                    <a:pt x="1268" y="547"/>
                    <a:pt x="1268" y="547"/>
                  </a:cubicBezTo>
                  <a:cubicBezTo>
                    <a:pt x="1267" y="547"/>
                    <a:pt x="1267" y="547"/>
                    <a:pt x="1267" y="547"/>
                  </a:cubicBezTo>
                  <a:cubicBezTo>
                    <a:pt x="1268" y="550"/>
                    <a:pt x="1268" y="550"/>
                    <a:pt x="1268" y="550"/>
                  </a:cubicBezTo>
                  <a:cubicBezTo>
                    <a:pt x="1268" y="551"/>
                    <a:pt x="1268" y="551"/>
                    <a:pt x="1268" y="551"/>
                  </a:cubicBezTo>
                  <a:cubicBezTo>
                    <a:pt x="1269" y="552"/>
                    <a:pt x="1269" y="552"/>
                    <a:pt x="1269" y="552"/>
                  </a:cubicBezTo>
                  <a:cubicBezTo>
                    <a:pt x="1270" y="551"/>
                    <a:pt x="1270" y="551"/>
                    <a:pt x="1270" y="551"/>
                  </a:cubicBezTo>
                  <a:cubicBezTo>
                    <a:pt x="1272" y="553"/>
                    <a:pt x="1272" y="553"/>
                    <a:pt x="1272" y="553"/>
                  </a:cubicBezTo>
                  <a:cubicBezTo>
                    <a:pt x="1270" y="555"/>
                    <a:pt x="1270" y="555"/>
                    <a:pt x="1270" y="555"/>
                  </a:cubicBezTo>
                  <a:cubicBezTo>
                    <a:pt x="1270" y="558"/>
                    <a:pt x="1270" y="558"/>
                    <a:pt x="1270" y="558"/>
                  </a:cubicBezTo>
                  <a:cubicBezTo>
                    <a:pt x="1271" y="560"/>
                    <a:pt x="1271" y="560"/>
                    <a:pt x="1271" y="560"/>
                  </a:cubicBezTo>
                  <a:cubicBezTo>
                    <a:pt x="1270" y="564"/>
                    <a:pt x="1270" y="564"/>
                    <a:pt x="1270" y="564"/>
                  </a:cubicBezTo>
                  <a:cubicBezTo>
                    <a:pt x="1270" y="566"/>
                    <a:pt x="1270" y="566"/>
                    <a:pt x="1270" y="566"/>
                  </a:cubicBezTo>
                  <a:cubicBezTo>
                    <a:pt x="1270" y="567"/>
                    <a:pt x="1270" y="567"/>
                    <a:pt x="1270" y="567"/>
                  </a:cubicBezTo>
                  <a:cubicBezTo>
                    <a:pt x="1270" y="569"/>
                    <a:pt x="1270" y="569"/>
                    <a:pt x="1270" y="569"/>
                  </a:cubicBezTo>
                  <a:cubicBezTo>
                    <a:pt x="1267" y="571"/>
                    <a:pt x="1267" y="571"/>
                    <a:pt x="1267" y="571"/>
                  </a:cubicBezTo>
                  <a:cubicBezTo>
                    <a:pt x="1267" y="573"/>
                    <a:pt x="1267" y="573"/>
                    <a:pt x="1267" y="573"/>
                  </a:cubicBezTo>
                  <a:cubicBezTo>
                    <a:pt x="1266" y="573"/>
                    <a:pt x="1266" y="573"/>
                    <a:pt x="1266" y="573"/>
                  </a:cubicBezTo>
                  <a:cubicBezTo>
                    <a:pt x="1265" y="578"/>
                    <a:pt x="1265" y="578"/>
                    <a:pt x="1265" y="578"/>
                  </a:cubicBezTo>
                  <a:cubicBezTo>
                    <a:pt x="1263" y="582"/>
                    <a:pt x="1263" y="582"/>
                    <a:pt x="1263" y="582"/>
                  </a:cubicBezTo>
                  <a:cubicBezTo>
                    <a:pt x="1263" y="580"/>
                    <a:pt x="1263" y="580"/>
                    <a:pt x="1263" y="580"/>
                  </a:cubicBezTo>
                  <a:cubicBezTo>
                    <a:pt x="1263" y="579"/>
                    <a:pt x="1263" y="579"/>
                    <a:pt x="1263" y="579"/>
                  </a:cubicBezTo>
                  <a:cubicBezTo>
                    <a:pt x="1263" y="577"/>
                    <a:pt x="1263" y="577"/>
                    <a:pt x="1263" y="577"/>
                  </a:cubicBezTo>
                  <a:cubicBezTo>
                    <a:pt x="1262" y="575"/>
                    <a:pt x="1262" y="575"/>
                    <a:pt x="1262" y="575"/>
                  </a:cubicBezTo>
                  <a:cubicBezTo>
                    <a:pt x="1258" y="575"/>
                    <a:pt x="1258" y="575"/>
                    <a:pt x="1258" y="575"/>
                  </a:cubicBezTo>
                  <a:cubicBezTo>
                    <a:pt x="1256" y="572"/>
                    <a:pt x="1256" y="572"/>
                    <a:pt x="1256" y="572"/>
                  </a:cubicBezTo>
                  <a:cubicBezTo>
                    <a:pt x="1256" y="568"/>
                    <a:pt x="1256" y="568"/>
                    <a:pt x="1256" y="568"/>
                  </a:cubicBezTo>
                  <a:cubicBezTo>
                    <a:pt x="1252" y="559"/>
                    <a:pt x="1252" y="559"/>
                    <a:pt x="1252" y="559"/>
                  </a:cubicBezTo>
                  <a:cubicBezTo>
                    <a:pt x="1249" y="555"/>
                    <a:pt x="1249" y="555"/>
                    <a:pt x="1249" y="555"/>
                  </a:cubicBezTo>
                  <a:cubicBezTo>
                    <a:pt x="1250" y="555"/>
                    <a:pt x="1250" y="555"/>
                    <a:pt x="1250" y="555"/>
                  </a:cubicBezTo>
                  <a:cubicBezTo>
                    <a:pt x="1252" y="554"/>
                    <a:pt x="1252" y="554"/>
                    <a:pt x="1252" y="554"/>
                  </a:cubicBezTo>
                  <a:cubicBezTo>
                    <a:pt x="1253" y="552"/>
                    <a:pt x="1253" y="552"/>
                    <a:pt x="1253" y="552"/>
                  </a:cubicBezTo>
                  <a:cubicBezTo>
                    <a:pt x="1251" y="553"/>
                    <a:pt x="1251" y="553"/>
                    <a:pt x="1251" y="553"/>
                  </a:cubicBezTo>
                  <a:cubicBezTo>
                    <a:pt x="1249" y="553"/>
                    <a:pt x="1249" y="553"/>
                    <a:pt x="1249" y="553"/>
                  </a:cubicBezTo>
                  <a:cubicBezTo>
                    <a:pt x="1245" y="551"/>
                    <a:pt x="1245" y="551"/>
                    <a:pt x="1245" y="551"/>
                  </a:cubicBezTo>
                  <a:cubicBezTo>
                    <a:pt x="1237" y="537"/>
                    <a:pt x="1237" y="537"/>
                    <a:pt x="1237" y="537"/>
                  </a:cubicBezTo>
                  <a:cubicBezTo>
                    <a:pt x="1230" y="528"/>
                    <a:pt x="1230" y="528"/>
                    <a:pt x="1230" y="528"/>
                  </a:cubicBezTo>
                  <a:cubicBezTo>
                    <a:pt x="1229" y="525"/>
                    <a:pt x="1229" y="525"/>
                    <a:pt x="1229" y="525"/>
                  </a:cubicBezTo>
                  <a:cubicBezTo>
                    <a:pt x="1227" y="522"/>
                    <a:pt x="1227" y="522"/>
                    <a:pt x="1227" y="522"/>
                  </a:cubicBezTo>
                  <a:cubicBezTo>
                    <a:pt x="1221" y="513"/>
                    <a:pt x="1221" y="513"/>
                    <a:pt x="1221" y="513"/>
                  </a:cubicBezTo>
                  <a:cubicBezTo>
                    <a:pt x="1216" y="502"/>
                    <a:pt x="1216" y="502"/>
                    <a:pt x="1216" y="502"/>
                  </a:cubicBezTo>
                  <a:cubicBezTo>
                    <a:pt x="1211" y="492"/>
                    <a:pt x="1211" y="492"/>
                    <a:pt x="1211" y="492"/>
                  </a:cubicBezTo>
                  <a:cubicBezTo>
                    <a:pt x="1211" y="488"/>
                    <a:pt x="1211" y="488"/>
                    <a:pt x="1211" y="488"/>
                  </a:cubicBezTo>
                  <a:cubicBezTo>
                    <a:pt x="1208" y="484"/>
                    <a:pt x="1208" y="484"/>
                    <a:pt x="1208" y="484"/>
                  </a:cubicBezTo>
                  <a:cubicBezTo>
                    <a:pt x="1207" y="477"/>
                    <a:pt x="1207" y="477"/>
                    <a:pt x="1207" y="477"/>
                  </a:cubicBezTo>
                  <a:cubicBezTo>
                    <a:pt x="1206" y="473"/>
                    <a:pt x="1206" y="473"/>
                    <a:pt x="1206" y="473"/>
                  </a:cubicBezTo>
                  <a:cubicBezTo>
                    <a:pt x="1206" y="469"/>
                    <a:pt x="1206" y="469"/>
                    <a:pt x="1206" y="469"/>
                  </a:cubicBezTo>
                  <a:cubicBezTo>
                    <a:pt x="1208" y="466"/>
                    <a:pt x="1208" y="466"/>
                    <a:pt x="1208" y="466"/>
                  </a:cubicBezTo>
                  <a:cubicBezTo>
                    <a:pt x="1209" y="462"/>
                    <a:pt x="1209" y="462"/>
                    <a:pt x="1209" y="462"/>
                  </a:cubicBezTo>
                  <a:cubicBezTo>
                    <a:pt x="1211" y="462"/>
                    <a:pt x="1211" y="462"/>
                    <a:pt x="1211" y="462"/>
                  </a:cubicBezTo>
                  <a:cubicBezTo>
                    <a:pt x="1209" y="460"/>
                    <a:pt x="1209" y="460"/>
                    <a:pt x="1209" y="460"/>
                  </a:cubicBezTo>
                  <a:cubicBezTo>
                    <a:pt x="1210" y="459"/>
                    <a:pt x="1210" y="459"/>
                    <a:pt x="1210" y="459"/>
                  </a:cubicBezTo>
                  <a:cubicBezTo>
                    <a:pt x="1211" y="454"/>
                    <a:pt x="1211" y="454"/>
                    <a:pt x="1211" y="454"/>
                  </a:cubicBezTo>
                  <a:cubicBezTo>
                    <a:pt x="1207" y="449"/>
                    <a:pt x="1207" y="449"/>
                    <a:pt x="1207" y="449"/>
                  </a:cubicBezTo>
                  <a:cubicBezTo>
                    <a:pt x="1204" y="449"/>
                    <a:pt x="1204" y="449"/>
                    <a:pt x="1204" y="449"/>
                  </a:cubicBezTo>
                  <a:cubicBezTo>
                    <a:pt x="1204" y="447"/>
                    <a:pt x="1204" y="447"/>
                    <a:pt x="1204" y="447"/>
                  </a:cubicBezTo>
                  <a:cubicBezTo>
                    <a:pt x="1206" y="445"/>
                    <a:pt x="1206" y="445"/>
                    <a:pt x="1206" y="445"/>
                  </a:cubicBezTo>
                  <a:cubicBezTo>
                    <a:pt x="1210" y="447"/>
                    <a:pt x="1210" y="447"/>
                    <a:pt x="1210" y="447"/>
                  </a:cubicBezTo>
                  <a:cubicBezTo>
                    <a:pt x="1212" y="445"/>
                    <a:pt x="1212" y="445"/>
                    <a:pt x="1212" y="445"/>
                  </a:cubicBezTo>
                  <a:cubicBezTo>
                    <a:pt x="1212" y="443"/>
                    <a:pt x="1212" y="443"/>
                    <a:pt x="1212" y="443"/>
                  </a:cubicBezTo>
                  <a:cubicBezTo>
                    <a:pt x="1212" y="439"/>
                    <a:pt x="1212" y="439"/>
                    <a:pt x="1212" y="439"/>
                  </a:cubicBezTo>
                  <a:cubicBezTo>
                    <a:pt x="1215" y="439"/>
                    <a:pt x="1215" y="439"/>
                    <a:pt x="1215" y="439"/>
                  </a:cubicBezTo>
                  <a:cubicBezTo>
                    <a:pt x="1217" y="439"/>
                    <a:pt x="1217" y="439"/>
                    <a:pt x="1217" y="439"/>
                  </a:cubicBezTo>
                  <a:cubicBezTo>
                    <a:pt x="1215" y="437"/>
                    <a:pt x="1215" y="437"/>
                    <a:pt x="1215" y="437"/>
                  </a:cubicBezTo>
                  <a:cubicBezTo>
                    <a:pt x="1219" y="431"/>
                    <a:pt x="1219" y="431"/>
                    <a:pt x="1219" y="431"/>
                  </a:cubicBezTo>
                  <a:cubicBezTo>
                    <a:pt x="1217" y="427"/>
                    <a:pt x="1217" y="427"/>
                    <a:pt x="1217" y="427"/>
                  </a:cubicBezTo>
                  <a:cubicBezTo>
                    <a:pt x="1217" y="423"/>
                    <a:pt x="1217" y="423"/>
                    <a:pt x="1217" y="423"/>
                  </a:cubicBezTo>
                  <a:cubicBezTo>
                    <a:pt x="1216" y="421"/>
                    <a:pt x="1216" y="421"/>
                    <a:pt x="1216" y="421"/>
                  </a:cubicBezTo>
                  <a:cubicBezTo>
                    <a:pt x="1218" y="419"/>
                    <a:pt x="1218" y="419"/>
                    <a:pt x="1218" y="419"/>
                  </a:cubicBezTo>
                  <a:cubicBezTo>
                    <a:pt x="1218" y="416"/>
                    <a:pt x="1218" y="416"/>
                    <a:pt x="1218" y="416"/>
                  </a:cubicBezTo>
                  <a:cubicBezTo>
                    <a:pt x="1217" y="415"/>
                    <a:pt x="1217" y="415"/>
                    <a:pt x="1217" y="415"/>
                  </a:cubicBezTo>
                  <a:cubicBezTo>
                    <a:pt x="1218" y="411"/>
                    <a:pt x="1218" y="411"/>
                    <a:pt x="1218" y="411"/>
                  </a:cubicBezTo>
                  <a:cubicBezTo>
                    <a:pt x="1219" y="412"/>
                    <a:pt x="1219" y="412"/>
                    <a:pt x="1219" y="412"/>
                  </a:cubicBezTo>
                  <a:cubicBezTo>
                    <a:pt x="1217" y="410"/>
                    <a:pt x="1217" y="410"/>
                    <a:pt x="1217" y="410"/>
                  </a:cubicBezTo>
                  <a:cubicBezTo>
                    <a:pt x="1217" y="408"/>
                    <a:pt x="1217" y="408"/>
                    <a:pt x="1217" y="408"/>
                  </a:cubicBezTo>
                  <a:cubicBezTo>
                    <a:pt x="1218" y="407"/>
                    <a:pt x="1218" y="407"/>
                    <a:pt x="1218" y="407"/>
                  </a:cubicBezTo>
                  <a:cubicBezTo>
                    <a:pt x="1218" y="403"/>
                    <a:pt x="1218" y="403"/>
                    <a:pt x="1218" y="403"/>
                  </a:cubicBezTo>
                  <a:cubicBezTo>
                    <a:pt x="1217" y="402"/>
                    <a:pt x="1217" y="402"/>
                    <a:pt x="1217" y="402"/>
                  </a:cubicBezTo>
                  <a:cubicBezTo>
                    <a:pt x="1218" y="400"/>
                    <a:pt x="1218" y="400"/>
                    <a:pt x="1218" y="400"/>
                  </a:cubicBezTo>
                  <a:cubicBezTo>
                    <a:pt x="1220" y="399"/>
                    <a:pt x="1220" y="399"/>
                    <a:pt x="1220" y="399"/>
                  </a:cubicBezTo>
                  <a:cubicBezTo>
                    <a:pt x="1221" y="398"/>
                    <a:pt x="1221" y="398"/>
                    <a:pt x="1221" y="398"/>
                  </a:cubicBezTo>
                  <a:cubicBezTo>
                    <a:pt x="1220" y="395"/>
                    <a:pt x="1220" y="395"/>
                    <a:pt x="1220" y="395"/>
                  </a:cubicBezTo>
                  <a:cubicBezTo>
                    <a:pt x="1221" y="390"/>
                    <a:pt x="1221" y="390"/>
                    <a:pt x="1221" y="390"/>
                  </a:cubicBezTo>
                  <a:cubicBezTo>
                    <a:pt x="1220" y="389"/>
                    <a:pt x="1220" y="389"/>
                    <a:pt x="1220" y="389"/>
                  </a:cubicBezTo>
                  <a:cubicBezTo>
                    <a:pt x="1219" y="388"/>
                    <a:pt x="1219" y="388"/>
                    <a:pt x="1219" y="388"/>
                  </a:cubicBezTo>
                  <a:cubicBezTo>
                    <a:pt x="1221" y="385"/>
                    <a:pt x="1221" y="385"/>
                    <a:pt x="1221" y="385"/>
                  </a:cubicBezTo>
                  <a:cubicBezTo>
                    <a:pt x="1221" y="382"/>
                    <a:pt x="1221" y="382"/>
                    <a:pt x="1221" y="382"/>
                  </a:cubicBezTo>
                  <a:cubicBezTo>
                    <a:pt x="1220" y="383"/>
                    <a:pt x="1220" y="383"/>
                    <a:pt x="1220" y="383"/>
                  </a:cubicBezTo>
                  <a:cubicBezTo>
                    <a:pt x="1219" y="380"/>
                    <a:pt x="1219" y="380"/>
                    <a:pt x="1219" y="380"/>
                  </a:cubicBezTo>
                  <a:cubicBezTo>
                    <a:pt x="1220" y="378"/>
                    <a:pt x="1220" y="378"/>
                    <a:pt x="1220" y="378"/>
                  </a:cubicBezTo>
                  <a:cubicBezTo>
                    <a:pt x="1220" y="376"/>
                    <a:pt x="1220" y="376"/>
                    <a:pt x="1220" y="376"/>
                  </a:cubicBezTo>
                  <a:cubicBezTo>
                    <a:pt x="1222" y="376"/>
                    <a:pt x="1222" y="376"/>
                    <a:pt x="1222" y="376"/>
                  </a:cubicBezTo>
                  <a:cubicBezTo>
                    <a:pt x="1222" y="375"/>
                    <a:pt x="1222" y="375"/>
                    <a:pt x="1222" y="375"/>
                  </a:cubicBezTo>
                  <a:cubicBezTo>
                    <a:pt x="1225" y="373"/>
                    <a:pt x="1225" y="373"/>
                    <a:pt x="1225" y="373"/>
                  </a:cubicBezTo>
                  <a:cubicBezTo>
                    <a:pt x="1225" y="371"/>
                    <a:pt x="1225" y="371"/>
                    <a:pt x="1225" y="371"/>
                  </a:cubicBezTo>
                  <a:cubicBezTo>
                    <a:pt x="1228" y="369"/>
                    <a:pt x="1228" y="369"/>
                    <a:pt x="1228" y="369"/>
                  </a:cubicBezTo>
                  <a:cubicBezTo>
                    <a:pt x="1228" y="369"/>
                    <a:pt x="1228" y="369"/>
                    <a:pt x="1228" y="369"/>
                  </a:cubicBezTo>
                  <a:cubicBezTo>
                    <a:pt x="1230" y="368"/>
                    <a:pt x="1230" y="368"/>
                    <a:pt x="1230" y="368"/>
                  </a:cubicBezTo>
                  <a:cubicBezTo>
                    <a:pt x="1231" y="368"/>
                    <a:pt x="1231" y="368"/>
                    <a:pt x="1231" y="368"/>
                  </a:cubicBezTo>
                  <a:cubicBezTo>
                    <a:pt x="1232" y="366"/>
                    <a:pt x="1232" y="366"/>
                    <a:pt x="1232" y="366"/>
                  </a:cubicBezTo>
                  <a:cubicBezTo>
                    <a:pt x="1231" y="365"/>
                    <a:pt x="1231" y="365"/>
                    <a:pt x="1231" y="365"/>
                  </a:cubicBezTo>
                  <a:cubicBezTo>
                    <a:pt x="1229" y="365"/>
                    <a:pt x="1229" y="365"/>
                    <a:pt x="1229" y="365"/>
                  </a:cubicBezTo>
                  <a:cubicBezTo>
                    <a:pt x="1228" y="366"/>
                    <a:pt x="1228" y="366"/>
                    <a:pt x="1228" y="366"/>
                  </a:cubicBezTo>
                  <a:cubicBezTo>
                    <a:pt x="1227" y="365"/>
                    <a:pt x="1227" y="365"/>
                    <a:pt x="1227" y="365"/>
                  </a:cubicBezTo>
                  <a:cubicBezTo>
                    <a:pt x="1227" y="361"/>
                    <a:pt x="1227" y="361"/>
                    <a:pt x="1227" y="361"/>
                  </a:cubicBezTo>
                  <a:cubicBezTo>
                    <a:pt x="1228" y="358"/>
                    <a:pt x="1228" y="358"/>
                    <a:pt x="1228" y="358"/>
                  </a:cubicBezTo>
                  <a:cubicBezTo>
                    <a:pt x="1227" y="356"/>
                    <a:pt x="1227" y="356"/>
                    <a:pt x="1227" y="356"/>
                  </a:cubicBezTo>
                  <a:cubicBezTo>
                    <a:pt x="1226" y="354"/>
                    <a:pt x="1226" y="354"/>
                    <a:pt x="1226" y="354"/>
                  </a:cubicBezTo>
                  <a:cubicBezTo>
                    <a:pt x="1225" y="354"/>
                    <a:pt x="1225" y="354"/>
                    <a:pt x="1225" y="354"/>
                  </a:cubicBezTo>
                  <a:cubicBezTo>
                    <a:pt x="1224" y="356"/>
                    <a:pt x="1224" y="356"/>
                    <a:pt x="1224" y="356"/>
                  </a:cubicBezTo>
                  <a:cubicBezTo>
                    <a:pt x="1224" y="355"/>
                    <a:pt x="1224" y="355"/>
                    <a:pt x="1224" y="355"/>
                  </a:cubicBezTo>
                  <a:cubicBezTo>
                    <a:pt x="1223" y="350"/>
                    <a:pt x="1223" y="350"/>
                    <a:pt x="1223" y="350"/>
                  </a:cubicBezTo>
                  <a:cubicBezTo>
                    <a:pt x="1224" y="349"/>
                    <a:pt x="1224" y="349"/>
                    <a:pt x="1224" y="349"/>
                  </a:cubicBezTo>
                  <a:cubicBezTo>
                    <a:pt x="1224" y="348"/>
                    <a:pt x="1224" y="348"/>
                    <a:pt x="1224" y="348"/>
                  </a:cubicBezTo>
                  <a:cubicBezTo>
                    <a:pt x="1224" y="346"/>
                    <a:pt x="1224" y="346"/>
                    <a:pt x="1224" y="346"/>
                  </a:cubicBezTo>
                  <a:cubicBezTo>
                    <a:pt x="1221" y="345"/>
                    <a:pt x="1221" y="345"/>
                    <a:pt x="1221" y="345"/>
                  </a:cubicBezTo>
                  <a:cubicBezTo>
                    <a:pt x="1222" y="344"/>
                    <a:pt x="1222" y="344"/>
                    <a:pt x="1222" y="344"/>
                  </a:cubicBezTo>
                  <a:cubicBezTo>
                    <a:pt x="1222" y="344"/>
                    <a:pt x="1222" y="344"/>
                    <a:pt x="1222" y="344"/>
                  </a:cubicBezTo>
                  <a:cubicBezTo>
                    <a:pt x="1221" y="343"/>
                    <a:pt x="1221" y="343"/>
                    <a:pt x="1221" y="343"/>
                  </a:cubicBezTo>
                  <a:cubicBezTo>
                    <a:pt x="1219" y="340"/>
                    <a:pt x="1219" y="340"/>
                    <a:pt x="1219" y="340"/>
                  </a:cubicBezTo>
                  <a:cubicBezTo>
                    <a:pt x="1219" y="338"/>
                    <a:pt x="1219" y="338"/>
                    <a:pt x="1219" y="338"/>
                  </a:cubicBezTo>
                  <a:cubicBezTo>
                    <a:pt x="1218" y="337"/>
                    <a:pt x="1218" y="337"/>
                    <a:pt x="1218" y="337"/>
                  </a:cubicBezTo>
                  <a:cubicBezTo>
                    <a:pt x="1217" y="335"/>
                    <a:pt x="1217" y="335"/>
                    <a:pt x="1217" y="335"/>
                  </a:cubicBezTo>
                  <a:cubicBezTo>
                    <a:pt x="1216" y="333"/>
                    <a:pt x="1216" y="333"/>
                    <a:pt x="1216" y="333"/>
                  </a:cubicBezTo>
                  <a:cubicBezTo>
                    <a:pt x="1217" y="331"/>
                    <a:pt x="1217" y="331"/>
                    <a:pt x="1217" y="331"/>
                  </a:cubicBezTo>
                  <a:cubicBezTo>
                    <a:pt x="1219" y="328"/>
                    <a:pt x="1219" y="328"/>
                    <a:pt x="1219" y="328"/>
                  </a:cubicBezTo>
                  <a:cubicBezTo>
                    <a:pt x="1222" y="329"/>
                    <a:pt x="1222" y="329"/>
                    <a:pt x="1222" y="329"/>
                  </a:cubicBezTo>
                  <a:cubicBezTo>
                    <a:pt x="1224" y="328"/>
                    <a:pt x="1224" y="328"/>
                    <a:pt x="1224" y="328"/>
                  </a:cubicBezTo>
                  <a:cubicBezTo>
                    <a:pt x="1223" y="327"/>
                    <a:pt x="1223" y="327"/>
                    <a:pt x="1223" y="327"/>
                  </a:cubicBezTo>
                  <a:cubicBezTo>
                    <a:pt x="1225" y="325"/>
                    <a:pt x="1225" y="325"/>
                    <a:pt x="1225" y="325"/>
                  </a:cubicBezTo>
                  <a:cubicBezTo>
                    <a:pt x="1224" y="326"/>
                    <a:pt x="1224" y="326"/>
                    <a:pt x="1224" y="326"/>
                  </a:cubicBezTo>
                  <a:cubicBezTo>
                    <a:pt x="1222" y="325"/>
                    <a:pt x="1222" y="325"/>
                    <a:pt x="1222" y="325"/>
                  </a:cubicBezTo>
                  <a:cubicBezTo>
                    <a:pt x="1221" y="325"/>
                    <a:pt x="1221" y="325"/>
                    <a:pt x="1221" y="325"/>
                  </a:cubicBezTo>
                  <a:cubicBezTo>
                    <a:pt x="1218" y="325"/>
                    <a:pt x="1218" y="325"/>
                    <a:pt x="1218" y="325"/>
                  </a:cubicBezTo>
                  <a:cubicBezTo>
                    <a:pt x="1215" y="323"/>
                    <a:pt x="1215" y="323"/>
                    <a:pt x="1215" y="323"/>
                  </a:cubicBezTo>
                  <a:cubicBezTo>
                    <a:pt x="1214" y="323"/>
                    <a:pt x="1214" y="323"/>
                    <a:pt x="1214" y="323"/>
                  </a:cubicBezTo>
                  <a:cubicBezTo>
                    <a:pt x="1211" y="323"/>
                    <a:pt x="1211" y="323"/>
                    <a:pt x="1211" y="323"/>
                  </a:cubicBezTo>
                  <a:cubicBezTo>
                    <a:pt x="1209" y="325"/>
                    <a:pt x="1209" y="325"/>
                    <a:pt x="1209" y="325"/>
                  </a:cubicBezTo>
                  <a:cubicBezTo>
                    <a:pt x="1207" y="326"/>
                    <a:pt x="1207" y="326"/>
                    <a:pt x="1207" y="326"/>
                  </a:cubicBezTo>
                  <a:cubicBezTo>
                    <a:pt x="1205" y="328"/>
                    <a:pt x="1205" y="328"/>
                    <a:pt x="1205" y="328"/>
                  </a:cubicBezTo>
                  <a:cubicBezTo>
                    <a:pt x="1206" y="329"/>
                    <a:pt x="1206" y="329"/>
                    <a:pt x="1206" y="329"/>
                  </a:cubicBezTo>
                  <a:cubicBezTo>
                    <a:pt x="1205" y="331"/>
                    <a:pt x="1205" y="331"/>
                    <a:pt x="1205" y="331"/>
                  </a:cubicBezTo>
                  <a:cubicBezTo>
                    <a:pt x="1208" y="333"/>
                    <a:pt x="1208" y="333"/>
                    <a:pt x="1208" y="333"/>
                  </a:cubicBezTo>
                  <a:cubicBezTo>
                    <a:pt x="1208" y="335"/>
                    <a:pt x="1208" y="335"/>
                    <a:pt x="1208" y="335"/>
                  </a:cubicBezTo>
                  <a:cubicBezTo>
                    <a:pt x="1207" y="336"/>
                    <a:pt x="1207" y="336"/>
                    <a:pt x="1207" y="336"/>
                  </a:cubicBezTo>
                  <a:cubicBezTo>
                    <a:pt x="1208" y="339"/>
                    <a:pt x="1208" y="339"/>
                    <a:pt x="1208" y="339"/>
                  </a:cubicBezTo>
                  <a:cubicBezTo>
                    <a:pt x="1210" y="340"/>
                    <a:pt x="1210" y="340"/>
                    <a:pt x="1210" y="340"/>
                  </a:cubicBezTo>
                  <a:cubicBezTo>
                    <a:pt x="1210" y="341"/>
                    <a:pt x="1210" y="341"/>
                    <a:pt x="1210" y="341"/>
                  </a:cubicBezTo>
                  <a:cubicBezTo>
                    <a:pt x="1211" y="342"/>
                    <a:pt x="1211" y="342"/>
                    <a:pt x="1211" y="342"/>
                  </a:cubicBezTo>
                  <a:cubicBezTo>
                    <a:pt x="1212" y="346"/>
                    <a:pt x="1212" y="346"/>
                    <a:pt x="1212" y="346"/>
                  </a:cubicBezTo>
                  <a:cubicBezTo>
                    <a:pt x="1215" y="348"/>
                    <a:pt x="1215" y="348"/>
                    <a:pt x="1215" y="348"/>
                  </a:cubicBezTo>
                  <a:cubicBezTo>
                    <a:pt x="1215" y="350"/>
                    <a:pt x="1215" y="350"/>
                    <a:pt x="1215" y="350"/>
                  </a:cubicBezTo>
                  <a:cubicBezTo>
                    <a:pt x="1216" y="351"/>
                    <a:pt x="1216" y="351"/>
                    <a:pt x="1216" y="351"/>
                  </a:cubicBezTo>
                  <a:cubicBezTo>
                    <a:pt x="1216" y="353"/>
                    <a:pt x="1216" y="353"/>
                    <a:pt x="1216" y="353"/>
                  </a:cubicBezTo>
                  <a:cubicBezTo>
                    <a:pt x="1214" y="351"/>
                    <a:pt x="1214" y="351"/>
                    <a:pt x="1214" y="351"/>
                  </a:cubicBezTo>
                  <a:cubicBezTo>
                    <a:pt x="1213" y="350"/>
                    <a:pt x="1213" y="350"/>
                    <a:pt x="1213" y="350"/>
                  </a:cubicBezTo>
                  <a:cubicBezTo>
                    <a:pt x="1210" y="350"/>
                    <a:pt x="1210" y="350"/>
                    <a:pt x="1210" y="350"/>
                  </a:cubicBezTo>
                  <a:cubicBezTo>
                    <a:pt x="1209" y="352"/>
                    <a:pt x="1209" y="352"/>
                    <a:pt x="1209" y="352"/>
                  </a:cubicBezTo>
                  <a:cubicBezTo>
                    <a:pt x="1208" y="355"/>
                    <a:pt x="1208" y="355"/>
                    <a:pt x="1208" y="355"/>
                  </a:cubicBezTo>
                  <a:cubicBezTo>
                    <a:pt x="1209" y="356"/>
                    <a:pt x="1209" y="356"/>
                    <a:pt x="1209" y="356"/>
                  </a:cubicBezTo>
                  <a:cubicBezTo>
                    <a:pt x="1208" y="359"/>
                    <a:pt x="1208" y="359"/>
                    <a:pt x="1208" y="359"/>
                  </a:cubicBezTo>
                  <a:cubicBezTo>
                    <a:pt x="1208" y="360"/>
                    <a:pt x="1208" y="360"/>
                    <a:pt x="1208" y="360"/>
                  </a:cubicBezTo>
                  <a:cubicBezTo>
                    <a:pt x="1208" y="360"/>
                    <a:pt x="1208" y="360"/>
                    <a:pt x="1208" y="360"/>
                  </a:cubicBezTo>
                  <a:cubicBezTo>
                    <a:pt x="1208" y="361"/>
                    <a:pt x="1208" y="361"/>
                    <a:pt x="1208" y="361"/>
                  </a:cubicBezTo>
                  <a:cubicBezTo>
                    <a:pt x="1208" y="363"/>
                    <a:pt x="1208" y="363"/>
                    <a:pt x="1208" y="363"/>
                  </a:cubicBezTo>
                  <a:cubicBezTo>
                    <a:pt x="1207" y="364"/>
                    <a:pt x="1207" y="364"/>
                    <a:pt x="1207" y="364"/>
                  </a:cubicBezTo>
                  <a:cubicBezTo>
                    <a:pt x="1208" y="365"/>
                    <a:pt x="1208" y="365"/>
                    <a:pt x="1208" y="365"/>
                  </a:cubicBezTo>
                  <a:cubicBezTo>
                    <a:pt x="1207" y="367"/>
                    <a:pt x="1207" y="367"/>
                    <a:pt x="1207" y="367"/>
                  </a:cubicBezTo>
                  <a:cubicBezTo>
                    <a:pt x="1207" y="372"/>
                    <a:pt x="1207" y="372"/>
                    <a:pt x="1207" y="372"/>
                  </a:cubicBezTo>
                  <a:cubicBezTo>
                    <a:pt x="1206" y="373"/>
                    <a:pt x="1206" y="373"/>
                    <a:pt x="1206" y="373"/>
                  </a:cubicBezTo>
                  <a:cubicBezTo>
                    <a:pt x="1206" y="375"/>
                    <a:pt x="1206" y="375"/>
                    <a:pt x="1206" y="375"/>
                  </a:cubicBezTo>
                  <a:cubicBezTo>
                    <a:pt x="1204" y="376"/>
                    <a:pt x="1204" y="376"/>
                    <a:pt x="1204" y="376"/>
                  </a:cubicBezTo>
                  <a:cubicBezTo>
                    <a:pt x="1203" y="379"/>
                    <a:pt x="1203" y="379"/>
                    <a:pt x="1203" y="379"/>
                  </a:cubicBezTo>
                  <a:cubicBezTo>
                    <a:pt x="1202" y="376"/>
                    <a:pt x="1202" y="376"/>
                    <a:pt x="1202" y="376"/>
                  </a:cubicBezTo>
                  <a:cubicBezTo>
                    <a:pt x="1200" y="375"/>
                    <a:pt x="1200" y="375"/>
                    <a:pt x="1200" y="375"/>
                  </a:cubicBezTo>
                  <a:cubicBezTo>
                    <a:pt x="1202" y="372"/>
                    <a:pt x="1202" y="372"/>
                    <a:pt x="1202" y="372"/>
                  </a:cubicBezTo>
                  <a:cubicBezTo>
                    <a:pt x="1201" y="371"/>
                    <a:pt x="1201" y="371"/>
                    <a:pt x="1201" y="371"/>
                  </a:cubicBezTo>
                  <a:cubicBezTo>
                    <a:pt x="1200" y="370"/>
                    <a:pt x="1200" y="370"/>
                    <a:pt x="1200" y="370"/>
                  </a:cubicBezTo>
                  <a:cubicBezTo>
                    <a:pt x="1198" y="372"/>
                    <a:pt x="1198" y="372"/>
                    <a:pt x="1198" y="372"/>
                  </a:cubicBezTo>
                  <a:cubicBezTo>
                    <a:pt x="1198" y="374"/>
                    <a:pt x="1198" y="374"/>
                    <a:pt x="1198" y="374"/>
                  </a:cubicBezTo>
                  <a:cubicBezTo>
                    <a:pt x="1197" y="374"/>
                    <a:pt x="1197" y="374"/>
                    <a:pt x="1197" y="374"/>
                  </a:cubicBezTo>
                  <a:cubicBezTo>
                    <a:pt x="1197" y="371"/>
                    <a:pt x="1197" y="371"/>
                    <a:pt x="1197" y="371"/>
                  </a:cubicBezTo>
                  <a:cubicBezTo>
                    <a:pt x="1195" y="370"/>
                    <a:pt x="1195" y="370"/>
                    <a:pt x="1195" y="370"/>
                  </a:cubicBezTo>
                  <a:cubicBezTo>
                    <a:pt x="1194" y="369"/>
                    <a:pt x="1194" y="369"/>
                    <a:pt x="1194" y="369"/>
                  </a:cubicBezTo>
                  <a:cubicBezTo>
                    <a:pt x="1192" y="371"/>
                    <a:pt x="1192" y="371"/>
                    <a:pt x="1192" y="371"/>
                  </a:cubicBezTo>
                  <a:cubicBezTo>
                    <a:pt x="1191" y="370"/>
                    <a:pt x="1191" y="370"/>
                    <a:pt x="1191" y="370"/>
                  </a:cubicBezTo>
                  <a:cubicBezTo>
                    <a:pt x="1192" y="369"/>
                    <a:pt x="1192" y="369"/>
                    <a:pt x="1192" y="369"/>
                  </a:cubicBezTo>
                  <a:cubicBezTo>
                    <a:pt x="1193" y="367"/>
                    <a:pt x="1193" y="367"/>
                    <a:pt x="1193" y="367"/>
                  </a:cubicBezTo>
                  <a:cubicBezTo>
                    <a:pt x="1192" y="367"/>
                    <a:pt x="1192" y="367"/>
                    <a:pt x="1192" y="367"/>
                  </a:cubicBezTo>
                  <a:cubicBezTo>
                    <a:pt x="1192" y="365"/>
                    <a:pt x="1192" y="365"/>
                    <a:pt x="1192" y="365"/>
                  </a:cubicBezTo>
                  <a:cubicBezTo>
                    <a:pt x="1193" y="365"/>
                    <a:pt x="1193" y="365"/>
                    <a:pt x="1193" y="365"/>
                  </a:cubicBezTo>
                  <a:cubicBezTo>
                    <a:pt x="1192" y="363"/>
                    <a:pt x="1192" y="363"/>
                    <a:pt x="1192" y="363"/>
                  </a:cubicBezTo>
                  <a:cubicBezTo>
                    <a:pt x="1191" y="362"/>
                    <a:pt x="1191" y="362"/>
                    <a:pt x="1191" y="362"/>
                  </a:cubicBezTo>
                  <a:cubicBezTo>
                    <a:pt x="1193" y="361"/>
                    <a:pt x="1193" y="361"/>
                    <a:pt x="1193" y="361"/>
                  </a:cubicBezTo>
                  <a:cubicBezTo>
                    <a:pt x="1192" y="359"/>
                    <a:pt x="1192" y="359"/>
                    <a:pt x="1192" y="359"/>
                  </a:cubicBezTo>
                  <a:cubicBezTo>
                    <a:pt x="1191" y="358"/>
                    <a:pt x="1191" y="358"/>
                    <a:pt x="1191" y="358"/>
                  </a:cubicBezTo>
                  <a:cubicBezTo>
                    <a:pt x="1192" y="357"/>
                    <a:pt x="1192" y="357"/>
                    <a:pt x="1192" y="357"/>
                  </a:cubicBezTo>
                  <a:cubicBezTo>
                    <a:pt x="1192" y="354"/>
                    <a:pt x="1192" y="354"/>
                    <a:pt x="1192" y="354"/>
                  </a:cubicBezTo>
                  <a:cubicBezTo>
                    <a:pt x="1189" y="353"/>
                    <a:pt x="1189" y="353"/>
                    <a:pt x="1189" y="353"/>
                  </a:cubicBezTo>
                  <a:cubicBezTo>
                    <a:pt x="1189" y="351"/>
                    <a:pt x="1189" y="351"/>
                    <a:pt x="1189" y="351"/>
                  </a:cubicBezTo>
                  <a:cubicBezTo>
                    <a:pt x="1188" y="351"/>
                    <a:pt x="1188" y="351"/>
                    <a:pt x="1188" y="351"/>
                  </a:cubicBezTo>
                  <a:cubicBezTo>
                    <a:pt x="1188" y="354"/>
                    <a:pt x="1188" y="354"/>
                    <a:pt x="1188" y="354"/>
                  </a:cubicBezTo>
                  <a:cubicBezTo>
                    <a:pt x="1186" y="354"/>
                    <a:pt x="1186" y="354"/>
                    <a:pt x="1186" y="354"/>
                  </a:cubicBezTo>
                  <a:cubicBezTo>
                    <a:pt x="1186" y="357"/>
                    <a:pt x="1186" y="357"/>
                    <a:pt x="1186" y="357"/>
                  </a:cubicBezTo>
                  <a:cubicBezTo>
                    <a:pt x="1185" y="359"/>
                    <a:pt x="1185" y="359"/>
                    <a:pt x="1185" y="359"/>
                  </a:cubicBezTo>
                  <a:cubicBezTo>
                    <a:pt x="1184" y="359"/>
                    <a:pt x="1184" y="359"/>
                    <a:pt x="1184" y="359"/>
                  </a:cubicBezTo>
                  <a:cubicBezTo>
                    <a:pt x="1183" y="356"/>
                    <a:pt x="1183" y="356"/>
                    <a:pt x="1183" y="356"/>
                  </a:cubicBezTo>
                  <a:cubicBezTo>
                    <a:pt x="1182" y="356"/>
                    <a:pt x="1182" y="356"/>
                    <a:pt x="1182" y="356"/>
                  </a:cubicBezTo>
                  <a:cubicBezTo>
                    <a:pt x="1181" y="357"/>
                    <a:pt x="1181" y="357"/>
                    <a:pt x="1181" y="357"/>
                  </a:cubicBezTo>
                  <a:cubicBezTo>
                    <a:pt x="1181" y="355"/>
                    <a:pt x="1181" y="355"/>
                    <a:pt x="1181" y="355"/>
                  </a:cubicBezTo>
                  <a:cubicBezTo>
                    <a:pt x="1178" y="355"/>
                    <a:pt x="1178" y="355"/>
                    <a:pt x="1178" y="355"/>
                  </a:cubicBezTo>
                  <a:cubicBezTo>
                    <a:pt x="1177" y="355"/>
                    <a:pt x="1177" y="355"/>
                    <a:pt x="1177" y="355"/>
                  </a:cubicBezTo>
                  <a:cubicBezTo>
                    <a:pt x="1176" y="355"/>
                    <a:pt x="1176" y="355"/>
                    <a:pt x="1176" y="355"/>
                  </a:cubicBezTo>
                  <a:cubicBezTo>
                    <a:pt x="1176" y="357"/>
                    <a:pt x="1176" y="357"/>
                    <a:pt x="1176" y="357"/>
                  </a:cubicBezTo>
                  <a:cubicBezTo>
                    <a:pt x="1175" y="358"/>
                    <a:pt x="1175" y="358"/>
                    <a:pt x="1175" y="358"/>
                  </a:cubicBezTo>
                  <a:cubicBezTo>
                    <a:pt x="1174" y="359"/>
                    <a:pt x="1174" y="359"/>
                    <a:pt x="1174" y="359"/>
                  </a:cubicBezTo>
                  <a:cubicBezTo>
                    <a:pt x="1170" y="359"/>
                    <a:pt x="1170" y="359"/>
                    <a:pt x="1170" y="359"/>
                  </a:cubicBezTo>
                  <a:cubicBezTo>
                    <a:pt x="1169" y="361"/>
                    <a:pt x="1169" y="361"/>
                    <a:pt x="1169" y="361"/>
                  </a:cubicBezTo>
                  <a:cubicBezTo>
                    <a:pt x="1168" y="360"/>
                    <a:pt x="1168" y="360"/>
                    <a:pt x="1168" y="360"/>
                  </a:cubicBezTo>
                  <a:cubicBezTo>
                    <a:pt x="1167" y="361"/>
                    <a:pt x="1167" y="361"/>
                    <a:pt x="1167" y="361"/>
                  </a:cubicBezTo>
                  <a:cubicBezTo>
                    <a:pt x="1164" y="361"/>
                    <a:pt x="1164" y="361"/>
                    <a:pt x="1164" y="361"/>
                  </a:cubicBezTo>
                  <a:cubicBezTo>
                    <a:pt x="1162" y="364"/>
                    <a:pt x="1162" y="364"/>
                    <a:pt x="1162" y="364"/>
                  </a:cubicBezTo>
                  <a:cubicBezTo>
                    <a:pt x="1161" y="365"/>
                    <a:pt x="1161" y="365"/>
                    <a:pt x="1161" y="365"/>
                  </a:cubicBezTo>
                  <a:cubicBezTo>
                    <a:pt x="1161" y="368"/>
                    <a:pt x="1161" y="368"/>
                    <a:pt x="1161" y="368"/>
                  </a:cubicBezTo>
                  <a:cubicBezTo>
                    <a:pt x="1159" y="369"/>
                    <a:pt x="1159" y="369"/>
                    <a:pt x="1159" y="369"/>
                  </a:cubicBezTo>
                  <a:cubicBezTo>
                    <a:pt x="1159" y="370"/>
                    <a:pt x="1159" y="370"/>
                    <a:pt x="1159" y="370"/>
                  </a:cubicBezTo>
                  <a:cubicBezTo>
                    <a:pt x="1160" y="371"/>
                    <a:pt x="1160" y="371"/>
                    <a:pt x="1160" y="371"/>
                  </a:cubicBezTo>
                  <a:cubicBezTo>
                    <a:pt x="1161" y="374"/>
                    <a:pt x="1161" y="374"/>
                    <a:pt x="1161" y="374"/>
                  </a:cubicBezTo>
                  <a:cubicBezTo>
                    <a:pt x="1163" y="377"/>
                    <a:pt x="1163" y="377"/>
                    <a:pt x="1163" y="377"/>
                  </a:cubicBezTo>
                  <a:cubicBezTo>
                    <a:pt x="1161" y="378"/>
                    <a:pt x="1161" y="378"/>
                    <a:pt x="1161" y="378"/>
                  </a:cubicBezTo>
                  <a:cubicBezTo>
                    <a:pt x="1160" y="386"/>
                    <a:pt x="1160" y="386"/>
                    <a:pt x="1160" y="386"/>
                  </a:cubicBezTo>
                  <a:cubicBezTo>
                    <a:pt x="1163" y="388"/>
                    <a:pt x="1163" y="388"/>
                    <a:pt x="1163" y="388"/>
                  </a:cubicBezTo>
                  <a:cubicBezTo>
                    <a:pt x="1161" y="389"/>
                    <a:pt x="1161" y="389"/>
                    <a:pt x="1161" y="389"/>
                  </a:cubicBezTo>
                  <a:cubicBezTo>
                    <a:pt x="1161" y="390"/>
                    <a:pt x="1161" y="390"/>
                    <a:pt x="1161" y="390"/>
                  </a:cubicBezTo>
                  <a:cubicBezTo>
                    <a:pt x="1161" y="392"/>
                    <a:pt x="1161" y="392"/>
                    <a:pt x="1161" y="392"/>
                  </a:cubicBezTo>
                  <a:cubicBezTo>
                    <a:pt x="1159" y="394"/>
                    <a:pt x="1159" y="394"/>
                    <a:pt x="1159" y="394"/>
                  </a:cubicBezTo>
                  <a:cubicBezTo>
                    <a:pt x="1159" y="397"/>
                    <a:pt x="1159" y="397"/>
                    <a:pt x="1159" y="397"/>
                  </a:cubicBezTo>
                  <a:cubicBezTo>
                    <a:pt x="1158" y="399"/>
                    <a:pt x="1158" y="399"/>
                    <a:pt x="1158" y="399"/>
                  </a:cubicBezTo>
                  <a:cubicBezTo>
                    <a:pt x="1157" y="401"/>
                    <a:pt x="1157" y="401"/>
                    <a:pt x="1157" y="401"/>
                  </a:cubicBezTo>
                  <a:cubicBezTo>
                    <a:pt x="1157" y="405"/>
                    <a:pt x="1157" y="405"/>
                    <a:pt x="1157" y="405"/>
                  </a:cubicBezTo>
                  <a:cubicBezTo>
                    <a:pt x="1158" y="408"/>
                    <a:pt x="1158" y="408"/>
                    <a:pt x="1158" y="408"/>
                  </a:cubicBezTo>
                  <a:cubicBezTo>
                    <a:pt x="1157" y="409"/>
                    <a:pt x="1157" y="409"/>
                    <a:pt x="1157" y="409"/>
                  </a:cubicBezTo>
                  <a:cubicBezTo>
                    <a:pt x="1160" y="413"/>
                    <a:pt x="1160" y="413"/>
                    <a:pt x="1160" y="413"/>
                  </a:cubicBezTo>
                  <a:cubicBezTo>
                    <a:pt x="1159" y="413"/>
                    <a:pt x="1159" y="413"/>
                    <a:pt x="1159" y="413"/>
                  </a:cubicBezTo>
                  <a:cubicBezTo>
                    <a:pt x="1158" y="415"/>
                    <a:pt x="1158" y="415"/>
                    <a:pt x="1158" y="415"/>
                  </a:cubicBezTo>
                  <a:cubicBezTo>
                    <a:pt x="1160" y="416"/>
                    <a:pt x="1160" y="416"/>
                    <a:pt x="1160" y="416"/>
                  </a:cubicBezTo>
                  <a:cubicBezTo>
                    <a:pt x="1160" y="415"/>
                    <a:pt x="1160" y="415"/>
                    <a:pt x="1160" y="415"/>
                  </a:cubicBezTo>
                  <a:cubicBezTo>
                    <a:pt x="1162" y="415"/>
                    <a:pt x="1162" y="415"/>
                    <a:pt x="1162" y="415"/>
                  </a:cubicBezTo>
                  <a:cubicBezTo>
                    <a:pt x="1162" y="414"/>
                    <a:pt x="1162" y="414"/>
                    <a:pt x="1162" y="414"/>
                  </a:cubicBezTo>
                  <a:cubicBezTo>
                    <a:pt x="1163" y="414"/>
                    <a:pt x="1163" y="414"/>
                    <a:pt x="1163" y="414"/>
                  </a:cubicBezTo>
                  <a:cubicBezTo>
                    <a:pt x="1165" y="415"/>
                    <a:pt x="1165" y="415"/>
                    <a:pt x="1165" y="415"/>
                  </a:cubicBezTo>
                  <a:cubicBezTo>
                    <a:pt x="1166" y="415"/>
                    <a:pt x="1166" y="415"/>
                    <a:pt x="1166" y="415"/>
                  </a:cubicBezTo>
                  <a:cubicBezTo>
                    <a:pt x="1166" y="414"/>
                    <a:pt x="1166" y="414"/>
                    <a:pt x="1166" y="414"/>
                  </a:cubicBezTo>
                  <a:cubicBezTo>
                    <a:pt x="1166" y="413"/>
                    <a:pt x="1166" y="413"/>
                    <a:pt x="1166" y="413"/>
                  </a:cubicBezTo>
                  <a:cubicBezTo>
                    <a:pt x="1167" y="414"/>
                    <a:pt x="1167" y="414"/>
                    <a:pt x="1167" y="414"/>
                  </a:cubicBezTo>
                  <a:cubicBezTo>
                    <a:pt x="1169" y="415"/>
                    <a:pt x="1169" y="415"/>
                    <a:pt x="1169" y="415"/>
                  </a:cubicBezTo>
                  <a:cubicBezTo>
                    <a:pt x="1169" y="416"/>
                    <a:pt x="1169" y="416"/>
                    <a:pt x="1169" y="416"/>
                  </a:cubicBezTo>
                  <a:cubicBezTo>
                    <a:pt x="1169" y="417"/>
                    <a:pt x="1169" y="417"/>
                    <a:pt x="1169" y="417"/>
                  </a:cubicBezTo>
                  <a:cubicBezTo>
                    <a:pt x="1171" y="419"/>
                    <a:pt x="1171" y="419"/>
                    <a:pt x="1171" y="419"/>
                  </a:cubicBezTo>
                  <a:cubicBezTo>
                    <a:pt x="1170" y="420"/>
                    <a:pt x="1170" y="420"/>
                    <a:pt x="1170" y="420"/>
                  </a:cubicBezTo>
                  <a:cubicBezTo>
                    <a:pt x="1169" y="420"/>
                    <a:pt x="1169" y="420"/>
                    <a:pt x="1169" y="420"/>
                  </a:cubicBezTo>
                  <a:cubicBezTo>
                    <a:pt x="1168" y="420"/>
                    <a:pt x="1168" y="420"/>
                    <a:pt x="1168" y="420"/>
                  </a:cubicBezTo>
                  <a:cubicBezTo>
                    <a:pt x="1166" y="420"/>
                    <a:pt x="1166" y="420"/>
                    <a:pt x="1166" y="420"/>
                  </a:cubicBezTo>
                  <a:cubicBezTo>
                    <a:pt x="1165" y="421"/>
                    <a:pt x="1165" y="421"/>
                    <a:pt x="1165" y="421"/>
                  </a:cubicBezTo>
                  <a:cubicBezTo>
                    <a:pt x="1164" y="422"/>
                    <a:pt x="1164" y="422"/>
                    <a:pt x="1164" y="422"/>
                  </a:cubicBezTo>
                  <a:cubicBezTo>
                    <a:pt x="1166" y="423"/>
                    <a:pt x="1166" y="423"/>
                    <a:pt x="1166" y="423"/>
                  </a:cubicBezTo>
                  <a:cubicBezTo>
                    <a:pt x="1163" y="425"/>
                    <a:pt x="1163" y="425"/>
                    <a:pt x="1163" y="425"/>
                  </a:cubicBezTo>
                  <a:cubicBezTo>
                    <a:pt x="1162" y="425"/>
                    <a:pt x="1162" y="425"/>
                    <a:pt x="1162" y="425"/>
                  </a:cubicBezTo>
                  <a:cubicBezTo>
                    <a:pt x="1161" y="423"/>
                    <a:pt x="1161" y="423"/>
                    <a:pt x="1161" y="423"/>
                  </a:cubicBezTo>
                  <a:cubicBezTo>
                    <a:pt x="1160" y="422"/>
                    <a:pt x="1160" y="422"/>
                    <a:pt x="1160" y="422"/>
                  </a:cubicBezTo>
                  <a:cubicBezTo>
                    <a:pt x="1159" y="423"/>
                    <a:pt x="1159" y="423"/>
                    <a:pt x="1159" y="423"/>
                  </a:cubicBezTo>
                  <a:cubicBezTo>
                    <a:pt x="1158" y="422"/>
                    <a:pt x="1158" y="422"/>
                    <a:pt x="1158" y="422"/>
                  </a:cubicBezTo>
                  <a:cubicBezTo>
                    <a:pt x="1156" y="423"/>
                    <a:pt x="1156" y="423"/>
                    <a:pt x="1156" y="423"/>
                  </a:cubicBezTo>
                  <a:cubicBezTo>
                    <a:pt x="1156" y="424"/>
                    <a:pt x="1156" y="424"/>
                    <a:pt x="1156" y="424"/>
                  </a:cubicBezTo>
                  <a:cubicBezTo>
                    <a:pt x="1156" y="426"/>
                    <a:pt x="1156" y="426"/>
                    <a:pt x="1156" y="426"/>
                  </a:cubicBezTo>
                  <a:cubicBezTo>
                    <a:pt x="1156" y="426"/>
                    <a:pt x="1156" y="426"/>
                    <a:pt x="1156" y="426"/>
                  </a:cubicBezTo>
                  <a:cubicBezTo>
                    <a:pt x="1155" y="427"/>
                    <a:pt x="1155" y="427"/>
                    <a:pt x="1155" y="427"/>
                  </a:cubicBezTo>
                  <a:cubicBezTo>
                    <a:pt x="1153" y="428"/>
                    <a:pt x="1153" y="428"/>
                    <a:pt x="1153" y="428"/>
                  </a:cubicBezTo>
                  <a:cubicBezTo>
                    <a:pt x="1154" y="429"/>
                    <a:pt x="1154" y="429"/>
                    <a:pt x="1154" y="429"/>
                  </a:cubicBezTo>
                  <a:cubicBezTo>
                    <a:pt x="1153" y="430"/>
                    <a:pt x="1153" y="430"/>
                    <a:pt x="1153" y="430"/>
                  </a:cubicBezTo>
                  <a:cubicBezTo>
                    <a:pt x="1152" y="430"/>
                    <a:pt x="1152" y="430"/>
                    <a:pt x="1152" y="430"/>
                  </a:cubicBezTo>
                  <a:cubicBezTo>
                    <a:pt x="1149" y="427"/>
                    <a:pt x="1149" y="427"/>
                    <a:pt x="1149" y="427"/>
                  </a:cubicBezTo>
                  <a:cubicBezTo>
                    <a:pt x="1148" y="427"/>
                    <a:pt x="1148" y="427"/>
                    <a:pt x="1148" y="427"/>
                  </a:cubicBezTo>
                  <a:cubicBezTo>
                    <a:pt x="1150" y="430"/>
                    <a:pt x="1150" y="430"/>
                    <a:pt x="1150" y="430"/>
                  </a:cubicBezTo>
                  <a:cubicBezTo>
                    <a:pt x="1148" y="431"/>
                    <a:pt x="1148" y="431"/>
                    <a:pt x="1148" y="431"/>
                  </a:cubicBezTo>
                  <a:cubicBezTo>
                    <a:pt x="1148" y="431"/>
                    <a:pt x="1148" y="431"/>
                    <a:pt x="1148" y="431"/>
                  </a:cubicBezTo>
                  <a:cubicBezTo>
                    <a:pt x="1147" y="433"/>
                    <a:pt x="1147" y="433"/>
                    <a:pt x="1147" y="433"/>
                  </a:cubicBezTo>
                  <a:cubicBezTo>
                    <a:pt x="1144" y="434"/>
                    <a:pt x="1144" y="434"/>
                    <a:pt x="1144" y="434"/>
                  </a:cubicBezTo>
                  <a:cubicBezTo>
                    <a:pt x="1143" y="435"/>
                    <a:pt x="1143" y="435"/>
                    <a:pt x="1143" y="435"/>
                  </a:cubicBezTo>
                  <a:cubicBezTo>
                    <a:pt x="1140" y="431"/>
                    <a:pt x="1140" y="431"/>
                    <a:pt x="1140" y="431"/>
                  </a:cubicBezTo>
                  <a:cubicBezTo>
                    <a:pt x="1138" y="431"/>
                    <a:pt x="1138" y="431"/>
                    <a:pt x="1138" y="431"/>
                  </a:cubicBezTo>
                  <a:cubicBezTo>
                    <a:pt x="1137" y="431"/>
                    <a:pt x="1137" y="431"/>
                    <a:pt x="1137" y="431"/>
                  </a:cubicBezTo>
                  <a:cubicBezTo>
                    <a:pt x="1138" y="430"/>
                    <a:pt x="1138" y="430"/>
                    <a:pt x="1138" y="430"/>
                  </a:cubicBezTo>
                  <a:cubicBezTo>
                    <a:pt x="1140" y="430"/>
                    <a:pt x="1140" y="430"/>
                    <a:pt x="1140" y="430"/>
                  </a:cubicBezTo>
                  <a:cubicBezTo>
                    <a:pt x="1139" y="428"/>
                    <a:pt x="1139" y="428"/>
                    <a:pt x="1139" y="428"/>
                  </a:cubicBezTo>
                  <a:cubicBezTo>
                    <a:pt x="1140" y="427"/>
                    <a:pt x="1140" y="427"/>
                    <a:pt x="1140" y="427"/>
                  </a:cubicBezTo>
                  <a:cubicBezTo>
                    <a:pt x="1143" y="427"/>
                    <a:pt x="1143" y="427"/>
                    <a:pt x="1143" y="427"/>
                  </a:cubicBezTo>
                  <a:cubicBezTo>
                    <a:pt x="1147" y="424"/>
                    <a:pt x="1147" y="424"/>
                    <a:pt x="1147" y="424"/>
                  </a:cubicBezTo>
                  <a:cubicBezTo>
                    <a:pt x="1147" y="423"/>
                    <a:pt x="1147" y="423"/>
                    <a:pt x="1147" y="423"/>
                  </a:cubicBezTo>
                  <a:cubicBezTo>
                    <a:pt x="1145" y="422"/>
                    <a:pt x="1145" y="422"/>
                    <a:pt x="1145" y="422"/>
                  </a:cubicBezTo>
                  <a:cubicBezTo>
                    <a:pt x="1143" y="424"/>
                    <a:pt x="1143" y="424"/>
                    <a:pt x="1143" y="424"/>
                  </a:cubicBezTo>
                  <a:cubicBezTo>
                    <a:pt x="1141" y="424"/>
                    <a:pt x="1141" y="424"/>
                    <a:pt x="1141" y="424"/>
                  </a:cubicBezTo>
                  <a:cubicBezTo>
                    <a:pt x="1140" y="423"/>
                    <a:pt x="1140" y="423"/>
                    <a:pt x="1140" y="423"/>
                  </a:cubicBezTo>
                  <a:cubicBezTo>
                    <a:pt x="1138" y="421"/>
                    <a:pt x="1138" y="421"/>
                    <a:pt x="1138" y="421"/>
                  </a:cubicBezTo>
                  <a:cubicBezTo>
                    <a:pt x="1137" y="421"/>
                    <a:pt x="1137" y="421"/>
                    <a:pt x="1137" y="421"/>
                  </a:cubicBezTo>
                  <a:cubicBezTo>
                    <a:pt x="1134" y="420"/>
                    <a:pt x="1134" y="420"/>
                    <a:pt x="1134" y="420"/>
                  </a:cubicBezTo>
                  <a:cubicBezTo>
                    <a:pt x="1131" y="421"/>
                    <a:pt x="1131" y="421"/>
                    <a:pt x="1131" y="421"/>
                  </a:cubicBezTo>
                  <a:cubicBezTo>
                    <a:pt x="1131" y="422"/>
                    <a:pt x="1131" y="422"/>
                    <a:pt x="1131" y="422"/>
                  </a:cubicBezTo>
                  <a:cubicBezTo>
                    <a:pt x="1130" y="422"/>
                    <a:pt x="1130" y="422"/>
                    <a:pt x="1130" y="422"/>
                  </a:cubicBezTo>
                  <a:cubicBezTo>
                    <a:pt x="1129" y="421"/>
                    <a:pt x="1129" y="421"/>
                    <a:pt x="1129" y="421"/>
                  </a:cubicBezTo>
                  <a:cubicBezTo>
                    <a:pt x="1129" y="420"/>
                    <a:pt x="1129" y="420"/>
                    <a:pt x="1129" y="420"/>
                  </a:cubicBezTo>
                  <a:cubicBezTo>
                    <a:pt x="1126" y="421"/>
                    <a:pt x="1126" y="421"/>
                    <a:pt x="1126" y="421"/>
                  </a:cubicBezTo>
                  <a:cubicBezTo>
                    <a:pt x="1123" y="420"/>
                    <a:pt x="1123" y="420"/>
                    <a:pt x="1123" y="420"/>
                  </a:cubicBezTo>
                  <a:cubicBezTo>
                    <a:pt x="1121" y="421"/>
                    <a:pt x="1121" y="421"/>
                    <a:pt x="1121" y="421"/>
                  </a:cubicBezTo>
                  <a:cubicBezTo>
                    <a:pt x="1119" y="419"/>
                    <a:pt x="1119" y="419"/>
                    <a:pt x="1119" y="419"/>
                  </a:cubicBezTo>
                  <a:cubicBezTo>
                    <a:pt x="1116" y="419"/>
                    <a:pt x="1116" y="419"/>
                    <a:pt x="1116" y="419"/>
                  </a:cubicBezTo>
                  <a:cubicBezTo>
                    <a:pt x="1114" y="423"/>
                    <a:pt x="1114" y="423"/>
                    <a:pt x="1114" y="423"/>
                  </a:cubicBezTo>
                  <a:cubicBezTo>
                    <a:pt x="1112" y="423"/>
                    <a:pt x="1112" y="423"/>
                    <a:pt x="1112" y="423"/>
                  </a:cubicBezTo>
                  <a:cubicBezTo>
                    <a:pt x="1112" y="424"/>
                    <a:pt x="1112" y="424"/>
                    <a:pt x="1112" y="424"/>
                  </a:cubicBezTo>
                  <a:cubicBezTo>
                    <a:pt x="1115" y="426"/>
                    <a:pt x="1115" y="426"/>
                    <a:pt x="1115" y="426"/>
                  </a:cubicBezTo>
                  <a:cubicBezTo>
                    <a:pt x="1112" y="427"/>
                    <a:pt x="1112" y="427"/>
                    <a:pt x="1112" y="427"/>
                  </a:cubicBezTo>
                  <a:cubicBezTo>
                    <a:pt x="1112" y="425"/>
                    <a:pt x="1112" y="425"/>
                    <a:pt x="1112" y="425"/>
                  </a:cubicBezTo>
                  <a:cubicBezTo>
                    <a:pt x="1110" y="428"/>
                    <a:pt x="1110" y="428"/>
                    <a:pt x="1110" y="428"/>
                  </a:cubicBezTo>
                  <a:cubicBezTo>
                    <a:pt x="1112" y="429"/>
                    <a:pt x="1112" y="429"/>
                    <a:pt x="1112" y="429"/>
                  </a:cubicBezTo>
                  <a:cubicBezTo>
                    <a:pt x="1113" y="428"/>
                    <a:pt x="1113" y="428"/>
                    <a:pt x="1113" y="428"/>
                  </a:cubicBezTo>
                  <a:cubicBezTo>
                    <a:pt x="1115" y="429"/>
                    <a:pt x="1115" y="429"/>
                    <a:pt x="1115" y="429"/>
                  </a:cubicBezTo>
                  <a:cubicBezTo>
                    <a:pt x="1115" y="431"/>
                    <a:pt x="1115" y="431"/>
                    <a:pt x="1115" y="431"/>
                  </a:cubicBezTo>
                  <a:cubicBezTo>
                    <a:pt x="1111" y="432"/>
                    <a:pt x="1111" y="432"/>
                    <a:pt x="1111" y="432"/>
                  </a:cubicBezTo>
                  <a:cubicBezTo>
                    <a:pt x="1109" y="431"/>
                    <a:pt x="1109" y="431"/>
                    <a:pt x="1109" y="431"/>
                  </a:cubicBezTo>
                  <a:cubicBezTo>
                    <a:pt x="1106" y="430"/>
                    <a:pt x="1106" y="430"/>
                    <a:pt x="1106" y="430"/>
                  </a:cubicBezTo>
                  <a:cubicBezTo>
                    <a:pt x="1105" y="431"/>
                    <a:pt x="1105" y="431"/>
                    <a:pt x="1105" y="431"/>
                  </a:cubicBezTo>
                  <a:cubicBezTo>
                    <a:pt x="1105" y="433"/>
                    <a:pt x="1105" y="433"/>
                    <a:pt x="1105" y="433"/>
                  </a:cubicBezTo>
                  <a:cubicBezTo>
                    <a:pt x="1104" y="433"/>
                    <a:pt x="1104" y="433"/>
                    <a:pt x="1104" y="433"/>
                  </a:cubicBezTo>
                  <a:cubicBezTo>
                    <a:pt x="1102" y="434"/>
                    <a:pt x="1102" y="434"/>
                    <a:pt x="1102" y="434"/>
                  </a:cubicBezTo>
                  <a:cubicBezTo>
                    <a:pt x="1101" y="434"/>
                    <a:pt x="1101" y="434"/>
                    <a:pt x="1101" y="434"/>
                  </a:cubicBezTo>
                  <a:cubicBezTo>
                    <a:pt x="1101" y="433"/>
                    <a:pt x="1101" y="433"/>
                    <a:pt x="1101" y="433"/>
                  </a:cubicBezTo>
                  <a:cubicBezTo>
                    <a:pt x="1096" y="432"/>
                    <a:pt x="1096" y="432"/>
                    <a:pt x="1096" y="432"/>
                  </a:cubicBezTo>
                  <a:cubicBezTo>
                    <a:pt x="1095" y="433"/>
                    <a:pt x="1095" y="433"/>
                    <a:pt x="1095" y="433"/>
                  </a:cubicBezTo>
                  <a:cubicBezTo>
                    <a:pt x="1091" y="433"/>
                    <a:pt x="1091" y="433"/>
                    <a:pt x="1091" y="433"/>
                  </a:cubicBezTo>
                  <a:cubicBezTo>
                    <a:pt x="1088" y="434"/>
                    <a:pt x="1088" y="434"/>
                    <a:pt x="1088" y="434"/>
                  </a:cubicBezTo>
                  <a:cubicBezTo>
                    <a:pt x="1088" y="435"/>
                    <a:pt x="1088" y="435"/>
                    <a:pt x="1088" y="435"/>
                  </a:cubicBezTo>
                  <a:cubicBezTo>
                    <a:pt x="1091" y="437"/>
                    <a:pt x="1091" y="437"/>
                    <a:pt x="1091" y="437"/>
                  </a:cubicBezTo>
                  <a:cubicBezTo>
                    <a:pt x="1090" y="439"/>
                    <a:pt x="1090" y="439"/>
                    <a:pt x="1090" y="439"/>
                  </a:cubicBezTo>
                  <a:cubicBezTo>
                    <a:pt x="1089" y="441"/>
                    <a:pt x="1089" y="441"/>
                    <a:pt x="1089" y="441"/>
                  </a:cubicBezTo>
                  <a:cubicBezTo>
                    <a:pt x="1087" y="439"/>
                    <a:pt x="1087" y="439"/>
                    <a:pt x="1087" y="439"/>
                  </a:cubicBezTo>
                  <a:cubicBezTo>
                    <a:pt x="1085" y="438"/>
                    <a:pt x="1085" y="438"/>
                    <a:pt x="1085" y="438"/>
                  </a:cubicBezTo>
                  <a:cubicBezTo>
                    <a:pt x="1086" y="436"/>
                    <a:pt x="1086" y="436"/>
                    <a:pt x="1086" y="436"/>
                  </a:cubicBezTo>
                  <a:cubicBezTo>
                    <a:pt x="1084" y="435"/>
                    <a:pt x="1084" y="435"/>
                    <a:pt x="1084" y="435"/>
                  </a:cubicBezTo>
                  <a:cubicBezTo>
                    <a:pt x="1083" y="437"/>
                    <a:pt x="1083" y="437"/>
                    <a:pt x="1083" y="437"/>
                  </a:cubicBezTo>
                  <a:cubicBezTo>
                    <a:pt x="1082" y="437"/>
                    <a:pt x="1082" y="437"/>
                    <a:pt x="1082" y="437"/>
                  </a:cubicBezTo>
                  <a:cubicBezTo>
                    <a:pt x="1080" y="437"/>
                    <a:pt x="1080" y="437"/>
                    <a:pt x="1080" y="437"/>
                  </a:cubicBezTo>
                  <a:cubicBezTo>
                    <a:pt x="1078" y="438"/>
                    <a:pt x="1078" y="438"/>
                    <a:pt x="1078" y="438"/>
                  </a:cubicBezTo>
                  <a:cubicBezTo>
                    <a:pt x="1076" y="438"/>
                    <a:pt x="1076" y="438"/>
                    <a:pt x="1076" y="438"/>
                  </a:cubicBezTo>
                  <a:cubicBezTo>
                    <a:pt x="1073" y="440"/>
                    <a:pt x="1073" y="440"/>
                    <a:pt x="1073" y="440"/>
                  </a:cubicBezTo>
                  <a:cubicBezTo>
                    <a:pt x="1070" y="440"/>
                    <a:pt x="1070" y="440"/>
                    <a:pt x="1070" y="440"/>
                  </a:cubicBezTo>
                  <a:cubicBezTo>
                    <a:pt x="1066" y="443"/>
                    <a:pt x="1066" y="443"/>
                    <a:pt x="1066" y="443"/>
                  </a:cubicBezTo>
                  <a:cubicBezTo>
                    <a:pt x="1064" y="443"/>
                    <a:pt x="1064" y="443"/>
                    <a:pt x="1064" y="443"/>
                  </a:cubicBezTo>
                  <a:cubicBezTo>
                    <a:pt x="1062" y="442"/>
                    <a:pt x="1062" y="442"/>
                    <a:pt x="1062" y="442"/>
                  </a:cubicBezTo>
                  <a:cubicBezTo>
                    <a:pt x="1061" y="442"/>
                    <a:pt x="1061" y="442"/>
                    <a:pt x="1061" y="442"/>
                  </a:cubicBezTo>
                  <a:cubicBezTo>
                    <a:pt x="1061" y="444"/>
                    <a:pt x="1061" y="444"/>
                    <a:pt x="1061" y="444"/>
                  </a:cubicBezTo>
                  <a:cubicBezTo>
                    <a:pt x="1057" y="447"/>
                    <a:pt x="1057" y="447"/>
                    <a:pt x="1057" y="447"/>
                  </a:cubicBezTo>
                  <a:cubicBezTo>
                    <a:pt x="1056" y="449"/>
                    <a:pt x="1056" y="449"/>
                    <a:pt x="1056" y="449"/>
                  </a:cubicBezTo>
                  <a:cubicBezTo>
                    <a:pt x="1054" y="451"/>
                    <a:pt x="1054" y="451"/>
                    <a:pt x="1054" y="451"/>
                  </a:cubicBezTo>
                  <a:cubicBezTo>
                    <a:pt x="1054" y="453"/>
                    <a:pt x="1054" y="453"/>
                    <a:pt x="1054" y="453"/>
                  </a:cubicBezTo>
                  <a:cubicBezTo>
                    <a:pt x="1057" y="457"/>
                    <a:pt x="1057" y="457"/>
                    <a:pt x="1057" y="457"/>
                  </a:cubicBezTo>
                  <a:cubicBezTo>
                    <a:pt x="1056" y="461"/>
                    <a:pt x="1056" y="461"/>
                    <a:pt x="1056" y="461"/>
                  </a:cubicBezTo>
                  <a:cubicBezTo>
                    <a:pt x="1053" y="465"/>
                    <a:pt x="1053" y="465"/>
                    <a:pt x="1053" y="465"/>
                  </a:cubicBezTo>
                  <a:cubicBezTo>
                    <a:pt x="1051" y="468"/>
                    <a:pt x="1051" y="468"/>
                    <a:pt x="1051" y="468"/>
                  </a:cubicBezTo>
                  <a:cubicBezTo>
                    <a:pt x="1052" y="471"/>
                    <a:pt x="1052" y="471"/>
                    <a:pt x="1052" y="471"/>
                  </a:cubicBezTo>
                  <a:cubicBezTo>
                    <a:pt x="1052" y="475"/>
                    <a:pt x="1052" y="475"/>
                    <a:pt x="1052" y="475"/>
                  </a:cubicBezTo>
                  <a:cubicBezTo>
                    <a:pt x="1053" y="476"/>
                    <a:pt x="1053" y="476"/>
                    <a:pt x="1053" y="476"/>
                  </a:cubicBezTo>
                  <a:cubicBezTo>
                    <a:pt x="1053" y="478"/>
                    <a:pt x="1053" y="478"/>
                    <a:pt x="1053" y="478"/>
                  </a:cubicBezTo>
                  <a:cubicBezTo>
                    <a:pt x="1052" y="478"/>
                    <a:pt x="1052" y="478"/>
                    <a:pt x="1052" y="478"/>
                  </a:cubicBezTo>
                  <a:cubicBezTo>
                    <a:pt x="1051" y="479"/>
                    <a:pt x="1051" y="479"/>
                    <a:pt x="1051" y="479"/>
                  </a:cubicBezTo>
                  <a:cubicBezTo>
                    <a:pt x="1050" y="482"/>
                    <a:pt x="1050" y="482"/>
                    <a:pt x="1050" y="482"/>
                  </a:cubicBezTo>
                  <a:cubicBezTo>
                    <a:pt x="1049" y="482"/>
                    <a:pt x="1049" y="482"/>
                    <a:pt x="1049" y="482"/>
                  </a:cubicBezTo>
                  <a:cubicBezTo>
                    <a:pt x="1051" y="486"/>
                    <a:pt x="1051" y="486"/>
                    <a:pt x="1051" y="486"/>
                  </a:cubicBezTo>
                  <a:cubicBezTo>
                    <a:pt x="1049" y="487"/>
                    <a:pt x="1049" y="487"/>
                    <a:pt x="1049" y="487"/>
                  </a:cubicBezTo>
                  <a:cubicBezTo>
                    <a:pt x="1048" y="490"/>
                    <a:pt x="1048" y="490"/>
                    <a:pt x="1048" y="490"/>
                  </a:cubicBezTo>
                  <a:cubicBezTo>
                    <a:pt x="1045" y="493"/>
                    <a:pt x="1045" y="493"/>
                    <a:pt x="1045" y="493"/>
                  </a:cubicBezTo>
                  <a:cubicBezTo>
                    <a:pt x="1046" y="496"/>
                    <a:pt x="1046" y="496"/>
                    <a:pt x="1046" y="496"/>
                  </a:cubicBezTo>
                  <a:cubicBezTo>
                    <a:pt x="1044" y="497"/>
                    <a:pt x="1044" y="497"/>
                    <a:pt x="1044" y="497"/>
                  </a:cubicBezTo>
                  <a:cubicBezTo>
                    <a:pt x="1044" y="500"/>
                    <a:pt x="1044" y="500"/>
                    <a:pt x="1044" y="500"/>
                  </a:cubicBezTo>
                  <a:cubicBezTo>
                    <a:pt x="1043" y="500"/>
                    <a:pt x="1043" y="500"/>
                    <a:pt x="1043" y="500"/>
                  </a:cubicBezTo>
                  <a:cubicBezTo>
                    <a:pt x="1042" y="505"/>
                    <a:pt x="1042" y="505"/>
                    <a:pt x="1042" y="505"/>
                  </a:cubicBezTo>
                  <a:cubicBezTo>
                    <a:pt x="1042" y="509"/>
                    <a:pt x="1042" y="509"/>
                    <a:pt x="1042" y="509"/>
                  </a:cubicBezTo>
                  <a:cubicBezTo>
                    <a:pt x="1041" y="510"/>
                    <a:pt x="1041" y="510"/>
                    <a:pt x="1041" y="510"/>
                  </a:cubicBezTo>
                  <a:cubicBezTo>
                    <a:pt x="1042" y="513"/>
                    <a:pt x="1042" y="513"/>
                    <a:pt x="1042" y="513"/>
                  </a:cubicBezTo>
                  <a:cubicBezTo>
                    <a:pt x="1041" y="515"/>
                    <a:pt x="1041" y="515"/>
                    <a:pt x="1041" y="515"/>
                  </a:cubicBezTo>
                  <a:cubicBezTo>
                    <a:pt x="1040" y="517"/>
                    <a:pt x="1040" y="517"/>
                    <a:pt x="1040" y="517"/>
                  </a:cubicBezTo>
                  <a:cubicBezTo>
                    <a:pt x="1038" y="520"/>
                    <a:pt x="1038" y="520"/>
                    <a:pt x="1038" y="520"/>
                  </a:cubicBezTo>
                  <a:cubicBezTo>
                    <a:pt x="1038" y="522"/>
                    <a:pt x="1038" y="522"/>
                    <a:pt x="1038" y="522"/>
                  </a:cubicBezTo>
                  <a:cubicBezTo>
                    <a:pt x="1037" y="522"/>
                    <a:pt x="1037" y="522"/>
                    <a:pt x="1037" y="522"/>
                  </a:cubicBezTo>
                  <a:cubicBezTo>
                    <a:pt x="1037" y="525"/>
                    <a:pt x="1037" y="525"/>
                    <a:pt x="1037" y="525"/>
                  </a:cubicBezTo>
                  <a:cubicBezTo>
                    <a:pt x="1034" y="527"/>
                    <a:pt x="1034" y="527"/>
                    <a:pt x="1034" y="527"/>
                  </a:cubicBezTo>
                  <a:cubicBezTo>
                    <a:pt x="1034" y="531"/>
                    <a:pt x="1034" y="531"/>
                    <a:pt x="1034" y="531"/>
                  </a:cubicBezTo>
                  <a:cubicBezTo>
                    <a:pt x="1031" y="533"/>
                    <a:pt x="1031" y="533"/>
                    <a:pt x="1031" y="533"/>
                  </a:cubicBezTo>
                  <a:cubicBezTo>
                    <a:pt x="1031" y="535"/>
                    <a:pt x="1031" y="535"/>
                    <a:pt x="1031" y="535"/>
                  </a:cubicBezTo>
                  <a:cubicBezTo>
                    <a:pt x="1029" y="538"/>
                    <a:pt x="1029" y="538"/>
                    <a:pt x="1029" y="538"/>
                  </a:cubicBezTo>
                  <a:cubicBezTo>
                    <a:pt x="1029" y="540"/>
                    <a:pt x="1029" y="540"/>
                    <a:pt x="1029" y="540"/>
                  </a:cubicBezTo>
                  <a:cubicBezTo>
                    <a:pt x="1028" y="542"/>
                    <a:pt x="1028" y="542"/>
                    <a:pt x="1028" y="542"/>
                  </a:cubicBezTo>
                  <a:cubicBezTo>
                    <a:pt x="1029" y="544"/>
                    <a:pt x="1029" y="544"/>
                    <a:pt x="1029" y="544"/>
                  </a:cubicBezTo>
                  <a:cubicBezTo>
                    <a:pt x="1031" y="545"/>
                    <a:pt x="1031" y="545"/>
                    <a:pt x="1031" y="545"/>
                  </a:cubicBezTo>
                  <a:cubicBezTo>
                    <a:pt x="1033" y="544"/>
                    <a:pt x="1033" y="544"/>
                    <a:pt x="1033" y="544"/>
                  </a:cubicBezTo>
                  <a:cubicBezTo>
                    <a:pt x="1034" y="546"/>
                    <a:pt x="1034" y="546"/>
                    <a:pt x="1034" y="546"/>
                  </a:cubicBezTo>
                  <a:cubicBezTo>
                    <a:pt x="1036" y="546"/>
                    <a:pt x="1036" y="546"/>
                    <a:pt x="1036" y="546"/>
                  </a:cubicBezTo>
                  <a:cubicBezTo>
                    <a:pt x="1039" y="544"/>
                    <a:pt x="1039" y="544"/>
                    <a:pt x="1039" y="544"/>
                  </a:cubicBezTo>
                  <a:cubicBezTo>
                    <a:pt x="1040" y="544"/>
                    <a:pt x="1040" y="544"/>
                    <a:pt x="1040" y="544"/>
                  </a:cubicBezTo>
                  <a:cubicBezTo>
                    <a:pt x="1042" y="543"/>
                    <a:pt x="1042" y="543"/>
                    <a:pt x="1042" y="543"/>
                  </a:cubicBezTo>
                  <a:cubicBezTo>
                    <a:pt x="1043" y="543"/>
                    <a:pt x="1043" y="543"/>
                    <a:pt x="1043" y="543"/>
                  </a:cubicBezTo>
                  <a:cubicBezTo>
                    <a:pt x="1045" y="542"/>
                    <a:pt x="1045" y="542"/>
                    <a:pt x="1045" y="542"/>
                  </a:cubicBezTo>
                  <a:cubicBezTo>
                    <a:pt x="1045" y="547"/>
                    <a:pt x="1045" y="547"/>
                    <a:pt x="1045" y="547"/>
                  </a:cubicBezTo>
                  <a:cubicBezTo>
                    <a:pt x="1048" y="551"/>
                    <a:pt x="1048" y="551"/>
                    <a:pt x="1048" y="551"/>
                  </a:cubicBezTo>
                  <a:cubicBezTo>
                    <a:pt x="1049" y="554"/>
                    <a:pt x="1049" y="554"/>
                    <a:pt x="1049" y="554"/>
                  </a:cubicBezTo>
                  <a:cubicBezTo>
                    <a:pt x="1048" y="556"/>
                    <a:pt x="1048" y="556"/>
                    <a:pt x="1048" y="556"/>
                  </a:cubicBezTo>
                  <a:cubicBezTo>
                    <a:pt x="1051" y="559"/>
                    <a:pt x="1051" y="559"/>
                    <a:pt x="1051" y="559"/>
                  </a:cubicBezTo>
                  <a:cubicBezTo>
                    <a:pt x="1052" y="557"/>
                    <a:pt x="1052" y="557"/>
                    <a:pt x="1052" y="557"/>
                  </a:cubicBezTo>
                  <a:cubicBezTo>
                    <a:pt x="1053" y="557"/>
                    <a:pt x="1053" y="557"/>
                    <a:pt x="1053" y="557"/>
                  </a:cubicBezTo>
                  <a:cubicBezTo>
                    <a:pt x="1054" y="556"/>
                    <a:pt x="1054" y="556"/>
                    <a:pt x="1054" y="556"/>
                  </a:cubicBezTo>
                  <a:cubicBezTo>
                    <a:pt x="1055" y="554"/>
                    <a:pt x="1055" y="554"/>
                    <a:pt x="1055" y="554"/>
                  </a:cubicBezTo>
                  <a:cubicBezTo>
                    <a:pt x="1056" y="554"/>
                    <a:pt x="1056" y="554"/>
                    <a:pt x="1056" y="554"/>
                  </a:cubicBezTo>
                  <a:cubicBezTo>
                    <a:pt x="1057" y="555"/>
                    <a:pt x="1057" y="555"/>
                    <a:pt x="1057" y="555"/>
                  </a:cubicBezTo>
                  <a:cubicBezTo>
                    <a:pt x="1058" y="554"/>
                    <a:pt x="1058" y="554"/>
                    <a:pt x="1058" y="554"/>
                  </a:cubicBezTo>
                  <a:cubicBezTo>
                    <a:pt x="1061" y="554"/>
                    <a:pt x="1061" y="554"/>
                    <a:pt x="1061" y="554"/>
                  </a:cubicBezTo>
                  <a:cubicBezTo>
                    <a:pt x="1060" y="555"/>
                    <a:pt x="1060" y="555"/>
                    <a:pt x="1060" y="555"/>
                  </a:cubicBezTo>
                  <a:cubicBezTo>
                    <a:pt x="1059" y="556"/>
                    <a:pt x="1059" y="556"/>
                    <a:pt x="1059" y="556"/>
                  </a:cubicBezTo>
                  <a:cubicBezTo>
                    <a:pt x="1059" y="559"/>
                    <a:pt x="1059" y="559"/>
                    <a:pt x="1059" y="559"/>
                  </a:cubicBezTo>
                  <a:cubicBezTo>
                    <a:pt x="1058" y="559"/>
                    <a:pt x="1058" y="559"/>
                    <a:pt x="1058" y="559"/>
                  </a:cubicBezTo>
                  <a:cubicBezTo>
                    <a:pt x="1056" y="561"/>
                    <a:pt x="1056" y="561"/>
                    <a:pt x="1056" y="561"/>
                  </a:cubicBezTo>
                  <a:cubicBezTo>
                    <a:pt x="1057" y="562"/>
                    <a:pt x="1057" y="562"/>
                    <a:pt x="1057" y="562"/>
                  </a:cubicBezTo>
                  <a:cubicBezTo>
                    <a:pt x="1061" y="561"/>
                    <a:pt x="1061" y="561"/>
                    <a:pt x="1061" y="561"/>
                  </a:cubicBezTo>
                  <a:cubicBezTo>
                    <a:pt x="1064" y="560"/>
                    <a:pt x="1064" y="560"/>
                    <a:pt x="1064" y="560"/>
                  </a:cubicBezTo>
                  <a:cubicBezTo>
                    <a:pt x="1065" y="557"/>
                    <a:pt x="1065" y="557"/>
                    <a:pt x="1065" y="557"/>
                  </a:cubicBezTo>
                  <a:cubicBezTo>
                    <a:pt x="1064" y="555"/>
                    <a:pt x="1064" y="555"/>
                    <a:pt x="1064" y="555"/>
                  </a:cubicBezTo>
                  <a:cubicBezTo>
                    <a:pt x="1065" y="553"/>
                    <a:pt x="1065" y="553"/>
                    <a:pt x="1065" y="553"/>
                  </a:cubicBezTo>
                  <a:cubicBezTo>
                    <a:pt x="1066" y="556"/>
                    <a:pt x="1066" y="556"/>
                    <a:pt x="1066" y="556"/>
                  </a:cubicBezTo>
                  <a:cubicBezTo>
                    <a:pt x="1066" y="558"/>
                    <a:pt x="1066" y="558"/>
                    <a:pt x="1066" y="558"/>
                  </a:cubicBezTo>
                  <a:cubicBezTo>
                    <a:pt x="1066" y="561"/>
                    <a:pt x="1066" y="561"/>
                    <a:pt x="1066" y="561"/>
                  </a:cubicBezTo>
                  <a:cubicBezTo>
                    <a:pt x="1067" y="560"/>
                    <a:pt x="1067" y="560"/>
                    <a:pt x="1067" y="560"/>
                  </a:cubicBezTo>
                  <a:cubicBezTo>
                    <a:pt x="1068" y="557"/>
                    <a:pt x="1068" y="557"/>
                    <a:pt x="1068" y="557"/>
                  </a:cubicBezTo>
                  <a:cubicBezTo>
                    <a:pt x="1067" y="554"/>
                    <a:pt x="1067" y="554"/>
                    <a:pt x="1067" y="554"/>
                  </a:cubicBezTo>
                  <a:cubicBezTo>
                    <a:pt x="1068" y="552"/>
                    <a:pt x="1068" y="552"/>
                    <a:pt x="1068" y="552"/>
                  </a:cubicBezTo>
                  <a:cubicBezTo>
                    <a:pt x="1066" y="550"/>
                    <a:pt x="1066" y="550"/>
                    <a:pt x="1066" y="550"/>
                  </a:cubicBezTo>
                  <a:cubicBezTo>
                    <a:pt x="1065" y="547"/>
                    <a:pt x="1065" y="547"/>
                    <a:pt x="1065" y="547"/>
                  </a:cubicBezTo>
                  <a:cubicBezTo>
                    <a:pt x="1067" y="547"/>
                    <a:pt x="1067" y="547"/>
                    <a:pt x="1067" y="547"/>
                  </a:cubicBezTo>
                  <a:cubicBezTo>
                    <a:pt x="1069" y="548"/>
                    <a:pt x="1069" y="548"/>
                    <a:pt x="1069" y="548"/>
                  </a:cubicBezTo>
                  <a:cubicBezTo>
                    <a:pt x="1069" y="549"/>
                    <a:pt x="1069" y="549"/>
                    <a:pt x="1069" y="549"/>
                  </a:cubicBezTo>
                  <a:cubicBezTo>
                    <a:pt x="1070" y="550"/>
                    <a:pt x="1070" y="550"/>
                    <a:pt x="1070" y="550"/>
                  </a:cubicBezTo>
                  <a:cubicBezTo>
                    <a:pt x="1071" y="550"/>
                    <a:pt x="1071" y="550"/>
                    <a:pt x="1071" y="550"/>
                  </a:cubicBezTo>
                  <a:cubicBezTo>
                    <a:pt x="1072" y="548"/>
                    <a:pt x="1072" y="548"/>
                    <a:pt x="1072" y="548"/>
                  </a:cubicBezTo>
                  <a:cubicBezTo>
                    <a:pt x="1074" y="548"/>
                    <a:pt x="1074" y="548"/>
                    <a:pt x="1074" y="548"/>
                  </a:cubicBezTo>
                  <a:cubicBezTo>
                    <a:pt x="1076" y="546"/>
                    <a:pt x="1076" y="546"/>
                    <a:pt x="1076" y="546"/>
                  </a:cubicBezTo>
                  <a:cubicBezTo>
                    <a:pt x="1079" y="548"/>
                    <a:pt x="1079" y="548"/>
                    <a:pt x="1079" y="548"/>
                  </a:cubicBezTo>
                  <a:cubicBezTo>
                    <a:pt x="1081" y="548"/>
                    <a:pt x="1081" y="548"/>
                    <a:pt x="1081" y="548"/>
                  </a:cubicBezTo>
                  <a:cubicBezTo>
                    <a:pt x="1082" y="550"/>
                    <a:pt x="1082" y="550"/>
                    <a:pt x="1082" y="550"/>
                  </a:cubicBezTo>
                  <a:cubicBezTo>
                    <a:pt x="1084" y="552"/>
                    <a:pt x="1084" y="552"/>
                    <a:pt x="1084" y="552"/>
                  </a:cubicBezTo>
                  <a:cubicBezTo>
                    <a:pt x="1085" y="553"/>
                    <a:pt x="1085" y="553"/>
                    <a:pt x="1085" y="553"/>
                  </a:cubicBezTo>
                  <a:cubicBezTo>
                    <a:pt x="1088" y="553"/>
                    <a:pt x="1088" y="553"/>
                    <a:pt x="1088" y="553"/>
                  </a:cubicBezTo>
                  <a:cubicBezTo>
                    <a:pt x="1089" y="555"/>
                    <a:pt x="1089" y="555"/>
                    <a:pt x="1089" y="555"/>
                  </a:cubicBezTo>
                  <a:cubicBezTo>
                    <a:pt x="1093" y="556"/>
                    <a:pt x="1093" y="556"/>
                    <a:pt x="1093" y="556"/>
                  </a:cubicBezTo>
                  <a:cubicBezTo>
                    <a:pt x="1094" y="558"/>
                    <a:pt x="1094" y="558"/>
                    <a:pt x="1094" y="558"/>
                  </a:cubicBezTo>
                  <a:cubicBezTo>
                    <a:pt x="1095" y="558"/>
                    <a:pt x="1095" y="558"/>
                    <a:pt x="1095" y="558"/>
                  </a:cubicBezTo>
                  <a:cubicBezTo>
                    <a:pt x="1097" y="560"/>
                    <a:pt x="1097" y="560"/>
                    <a:pt x="1097" y="560"/>
                  </a:cubicBezTo>
                  <a:cubicBezTo>
                    <a:pt x="1098" y="560"/>
                    <a:pt x="1098" y="560"/>
                    <a:pt x="1098" y="560"/>
                  </a:cubicBezTo>
                  <a:cubicBezTo>
                    <a:pt x="1100" y="563"/>
                    <a:pt x="1100" y="563"/>
                    <a:pt x="1100" y="563"/>
                  </a:cubicBezTo>
                  <a:cubicBezTo>
                    <a:pt x="1099" y="565"/>
                    <a:pt x="1099" y="565"/>
                    <a:pt x="1099" y="565"/>
                  </a:cubicBezTo>
                  <a:cubicBezTo>
                    <a:pt x="1098" y="566"/>
                    <a:pt x="1098" y="566"/>
                    <a:pt x="1098" y="566"/>
                  </a:cubicBezTo>
                  <a:cubicBezTo>
                    <a:pt x="1097" y="567"/>
                    <a:pt x="1097" y="567"/>
                    <a:pt x="1097" y="567"/>
                  </a:cubicBezTo>
                  <a:cubicBezTo>
                    <a:pt x="1099" y="570"/>
                    <a:pt x="1099" y="570"/>
                    <a:pt x="1099" y="570"/>
                  </a:cubicBezTo>
                  <a:cubicBezTo>
                    <a:pt x="1101" y="569"/>
                    <a:pt x="1101" y="569"/>
                    <a:pt x="1101" y="569"/>
                  </a:cubicBezTo>
                  <a:cubicBezTo>
                    <a:pt x="1103" y="573"/>
                    <a:pt x="1103" y="573"/>
                    <a:pt x="1103" y="573"/>
                  </a:cubicBezTo>
                  <a:cubicBezTo>
                    <a:pt x="1103" y="575"/>
                    <a:pt x="1103" y="575"/>
                    <a:pt x="1103" y="575"/>
                  </a:cubicBezTo>
                  <a:cubicBezTo>
                    <a:pt x="1102" y="576"/>
                    <a:pt x="1102" y="576"/>
                    <a:pt x="1102" y="576"/>
                  </a:cubicBezTo>
                  <a:cubicBezTo>
                    <a:pt x="1102" y="578"/>
                    <a:pt x="1102" y="578"/>
                    <a:pt x="1102" y="578"/>
                  </a:cubicBezTo>
                  <a:cubicBezTo>
                    <a:pt x="1104" y="580"/>
                    <a:pt x="1104" y="580"/>
                    <a:pt x="1104" y="580"/>
                  </a:cubicBezTo>
                  <a:cubicBezTo>
                    <a:pt x="1106" y="581"/>
                    <a:pt x="1106" y="581"/>
                    <a:pt x="1106" y="581"/>
                  </a:cubicBezTo>
                  <a:cubicBezTo>
                    <a:pt x="1107" y="580"/>
                    <a:pt x="1107" y="580"/>
                    <a:pt x="1107" y="580"/>
                  </a:cubicBezTo>
                  <a:cubicBezTo>
                    <a:pt x="1108" y="581"/>
                    <a:pt x="1108" y="581"/>
                    <a:pt x="1108" y="581"/>
                  </a:cubicBezTo>
                  <a:cubicBezTo>
                    <a:pt x="1107" y="583"/>
                    <a:pt x="1107" y="583"/>
                    <a:pt x="1107" y="583"/>
                  </a:cubicBezTo>
                  <a:cubicBezTo>
                    <a:pt x="1107" y="585"/>
                    <a:pt x="1107" y="585"/>
                    <a:pt x="1107" y="585"/>
                  </a:cubicBezTo>
                  <a:cubicBezTo>
                    <a:pt x="1109" y="587"/>
                    <a:pt x="1109" y="587"/>
                    <a:pt x="1109" y="587"/>
                  </a:cubicBezTo>
                  <a:cubicBezTo>
                    <a:pt x="1108" y="588"/>
                    <a:pt x="1108" y="588"/>
                    <a:pt x="1108" y="588"/>
                  </a:cubicBezTo>
                  <a:cubicBezTo>
                    <a:pt x="1107" y="589"/>
                    <a:pt x="1107" y="589"/>
                    <a:pt x="1107" y="589"/>
                  </a:cubicBezTo>
                  <a:cubicBezTo>
                    <a:pt x="1108" y="591"/>
                    <a:pt x="1108" y="591"/>
                    <a:pt x="1108" y="591"/>
                  </a:cubicBezTo>
                  <a:cubicBezTo>
                    <a:pt x="1107" y="593"/>
                    <a:pt x="1107" y="593"/>
                    <a:pt x="1107" y="593"/>
                  </a:cubicBezTo>
                  <a:cubicBezTo>
                    <a:pt x="1108" y="594"/>
                    <a:pt x="1108" y="594"/>
                    <a:pt x="1108" y="594"/>
                  </a:cubicBezTo>
                  <a:cubicBezTo>
                    <a:pt x="1108" y="595"/>
                    <a:pt x="1108" y="595"/>
                    <a:pt x="1108" y="595"/>
                  </a:cubicBezTo>
                  <a:cubicBezTo>
                    <a:pt x="1107" y="596"/>
                    <a:pt x="1107" y="596"/>
                    <a:pt x="1107" y="596"/>
                  </a:cubicBezTo>
                  <a:cubicBezTo>
                    <a:pt x="1108" y="597"/>
                    <a:pt x="1108" y="597"/>
                    <a:pt x="1108" y="597"/>
                  </a:cubicBezTo>
                  <a:cubicBezTo>
                    <a:pt x="1107" y="598"/>
                    <a:pt x="1107" y="598"/>
                    <a:pt x="1107" y="598"/>
                  </a:cubicBezTo>
                  <a:cubicBezTo>
                    <a:pt x="1109" y="603"/>
                    <a:pt x="1109" y="603"/>
                    <a:pt x="1109" y="603"/>
                  </a:cubicBezTo>
                  <a:cubicBezTo>
                    <a:pt x="1108" y="605"/>
                    <a:pt x="1108" y="605"/>
                    <a:pt x="1108" y="605"/>
                  </a:cubicBezTo>
                  <a:cubicBezTo>
                    <a:pt x="1109" y="608"/>
                    <a:pt x="1109" y="608"/>
                    <a:pt x="1109" y="608"/>
                  </a:cubicBezTo>
                  <a:cubicBezTo>
                    <a:pt x="1109" y="610"/>
                    <a:pt x="1109" y="610"/>
                    <a:pt x="1109" y="610"/>
                  </a:cubicBezTo>
                  <a:cubicBezTo>
                    <a:pt x="1109" y="612"/>
                    <a:pt x="1109" y="612"/>
                    <a:pt x="1109" y="612"/>
                  </a:cubicBezTo>
                  <a:cubicBezTo>
                    <a:pt x="1111" y="618"/>
                    <a:pt x="1111" y="618"/>
                    <a:pt x="1111" y="618"/>
                  </a:cubicBezTo>
                  <a:cubicBezTo>
                    <a:pt x="1113" y="619"/>
                    <a:pt x="1113" y="619"/>
                    <a:pt x="1113" y="619"/>
                  </a:cubicBezTo>
                  <a:cubicBezTo>
                    <a:pt x="1114" y="617"/>
                    <a:pt x="1114" y="617"/>
                    <a:pt x="1114" y="617"/>
                  </a:cubicBezTo>
                  <a:cubicBezTo>
                    <a:pt x="1115" y="618"/>
                    <a:pt x="1115" y="618"/>
                    <a:pt x="1115" y="618"/>
                  </a:cubicBezTo>
                  <a:cubicBezTo>
                    <a:pt x="1113" y="621"/>
                    <a:pt x="1113" y="621"/>
                    <a:pt x="1113" y="621"/>
                  </a:cubicBezTo>
                  <a:cubicBezTo>
                    <a:pt x="1112" y="622"/>
                    <a:pt x="1112" y="622"/>
                    <a:pt x="1112" y="622"/>
                  </a:cubicBezTo>
                  <a:cubicBezTo>
                    <a:pt x="1113" y="624"/>
                    <a:pt x="1113" y="624"/>
                    <a:pt x="1113" y="624"/>
                  </a:cubicBezTo>
                  <a:cubicBezTo>
                    <a:pt x="1114" y="624"/>
                    <a:pt x="1114" y="624"/>
                    <a:pt x="1114" y="624"/>
                  </a:cubicBezTo>
                  <a:cubicBezTo>
                    <a:pt x="1117" y="627"/>
                    <a:pt x="1117" y="627"/>
                    <a:pt x="1117" y="627"/>
                  </a:cubicBezTo>
                  <a:cubicBezTo>
                    <a:pt x="1117" y="631"/>
                    <a:pt x="1117" y="631"/>
                    <a:pt x="1117" y="631"/>
                  </a:cubicBezTo>
                  <a:cubicBezTo>
                    <a:pt x="1118" y="632"/>
                    <a:pt x="1118" y="632"/>
                    <a:pt x="1118" y="632"/>
                  </a:cubicBezTo>
                  <a:cubicBezTo>
                    <a:pt x="1117" y="634"/>
                    <a:pt x="1117" y="634"/>
                    <a:pt x="1117" y="634"/>
                  </a:cubicBezTo>
                  <a:cubicBezTo>
                    <a:pt x="1118" y="639"/>
                    <a:pt x="1118" y="639"/>
                    <a:pt x="1118" y="639"/>
                  </a:cubicBezTo>
                  <a:cubicBezTo>
                    <a:pt x="1120" y="638"/>
                    <a:pt x="1120" y="638"/>
                    <a:pt x="1120" y="638"/>
                  </a:cubicBezTo>
                  <a:cubicBezTo>
                    <a:pt x="1119" y="641"/>
                    <a:pt x="1119" y="641"/>
                    <a:pt x="1119" y="641"/>
                  </a:cubicBezTo>
                  <a:cubicBezTo>
                    <a:pt x="1119" y="642"/>
                    <a:pt x="1119" y="642"/>
                    <a:pt x="1119" y="642"/>
                  </a:cubicBezTo>
                  <a:cubicBezTo>
                    <a:pt x="1119" y="645"/>
                    <a:pt x="1119" y="645"/>
                    <a:pt x="1119" y="645"/>
                  </a:cubicBezTo>
                  <a:cubicBezTo>
                    <a:pt x="1120" y="647"/>
                    <a:pt x="1120" y="647"/>
                    <a:pt x="1120" y="647"/>
                  </a:cubicBezTo>
                  <a:cubicBezTo>
                    <a:pt x="1120" y="649"/>
                    <a:pt x="1120" y="649"/>
                    <a:pt x="1120" y="649"/>
                  </a:cubicBezTo>
                  <a:cubicBezTo>
                    <a:pt x="1117" y="653"/>
                    <a:pt x="1117" y="653"/>
                    <a:pt x="1117" y="653"/>
                  </a:cubicBezTo>
                  <a:cubicBezTo>
                    <a:pt x="1117" y="656"/>
                    <a:pt x="1117" y="656"/>
                    <a:pt x="1117" y="656"/>
                  </a:cubicBezTo>
                  <a:cubicBezTo>
                    <a:pt x="1116" y="659"/>
                    <a:pt x="1116" y="659"/>
                    <a:pt x="1116" y="659"/>
                  </a:cubicBezTo>
                  <a:cubicBezTo>
                    <a:pt x="1116" y="662"/>
                    <a:pt x="1116" y="662"/>
                    <a:pt x="1116" y="662"/>
                  </a:cubicBezTo>
                  <a:cubicBezTo>
                    <a:pt x="1117" y="663"/>
                    <a:pt x="1117" y="663"/>
                    <a:pt x="1117" y="663"/>
                  </a:cubicBezTo>
                  <a:cubicBezTo>
                    <a:pt x="1116" y="666"/>
                    <a:pt x="1116" y="666"/>
                    <a:pt x="1116" y="666"/>
                  </a:cubicBezTo>
                  <a:cubicBezTo>
                    <a:pt x="1114" y="667"/>
                    <a:pt x="1114" y="667"/>
                    <a:pt x="1114" y="667"/>
                  </a:cubicBezTo>
                  <a:cubicBezTo>
                    <a:pt x="1114" y="670"/>
                    <a:pt x="1114" y="670"/>
                    <a:pt x="1114" y="670"/>
                  </a:cubicBezTo>
                  <a:cubicBezTo>
                    <a:pt x="1113" y="674"/>
                    <a:pt x="1113" y="674"/>
                    <a:pt x="1113" y="674"/>
                  </a:cubicBezTo>
                  <a:cubicBezTo>
                    <a:pt x="1114" y="674"/>
                    <a:pt x="1114" y="674"/>
                    <a:pt x="1114" y="674"/>
                  </a:cubicBezTo>
                  <a:cubicBezTo>
                    <a:pt x="1114" y="675"/>
                    <a:pt x="1114" y="675"/>
                    <a:pt x="1114" y="675"/>
                  </a:cubicBezTo>
                  <a:cubicBezTo>
                    <a:pt x="1112" y="677"/>
                    <a:pt x="1112" y="677"/>
                    <a:pt x="1112" y="677"/>
                  </a:cubicBezTo>
                  <a:cubicBezTo>
                    <a:pt x="1113" y="682"/>
                    <a:pt x="1113" y="682"/>
                    <a:pt x="1113" y="682"/>
                  </a:cubicBezTo>
                  <a:cubicBezTo>
                    <a:pt x="1111" y="684"/>
                    <a:pt x="1111" y="684"/>
                    <a:pt x="1111" y="684"/>
                  </a:cubicBezTo>
                  <a:cubicBezTo>
                    <a:pt x="1112" y="687"/>
                    <a:pt x="1112" y="687"/>
                    <a:pt x="1112" y="687"/>
                  </a:cubicBezTo>
                  <a:cubicBezTo>
                    <a:pt x="1113" y="687"/>
                    <a:pt x="1113" y="687"/>
                    <a:pt x="1113" y="687"/>
                  </a:cubicBezTo>
                  <a:cubicBezTo>
                    <a:pt x="1113" y="689"/>
                    <a:pt x="1113" y="689"/>
                    <a:pt x="1113" y="689"/>
                  </a:cubicBezTo>
                  <a:cubicBezTo>
                    <a:pt x="1110" y="692"/>
                    <a:pt x="1110" y="692"/>
                    <a:pt x="1110" y="692"/>
                  </a:cubicBezTo>
                  <a:cubicBezTo>
                    <a:pt x="1110" y="695"/>
                    <a:pt x="1110" y="695"/>
                    <a:pt x="1110" y="695"/>
                  </a:cubicBezTo>
                  <a:cubicBezTo>
                    <a:pt x="1108" y="697"/>
                    <a:pt x="1108" y="697"/>
                    <a:pt x="1108" y="697"/>
                  </a:cubicBezTo>
                  <a:cubicBezTo>
                    <a:pt x="1107" y="699"/>
                    <a:pt x="1107" y="699"/>
                    <a:pt x="1107" y="699"/>
                  </a:cubicBezTo>
                  <a:cubicBezTo>
                    <a:pt x="1105" y="701"/>
                    <a:pt x="1105" y="701"/>
                    <a:pt x="1105" y="701"/>
                  </a:cubicBezTo>
                  <a:cubicBezTo>
                    <a:pt x="1103" y="710"/>
                    <a:pt x="1103" y="710"/>
                    <a:pt x="1103" y="710"/>
                  </a:cubicBezTo>
                  <a:cubicBezTo>
                    <a:pt x="1102" y="711"/>
                    <a:pt x="1102" y="711"/>
                    <a:pt x="1102" y="711"/>
                  </a:cubicBezTo>
                  <a:cubicBezTo>
                    <a:pt x="1102" y="713"/>
                    <a:pt x="1102" y="713"/>
                    <a:pt x="1102" y="713"/>
                  </a:cubicBezTo>
                  <a:cubicBezTo>
                    <a:pt x="1103" y="714"/>
                    <a:pt x="1103" y="714"/>
                    <a:pt x="1103" y="714"/>
                  </a:cubicBezTo>
                  <a:cubicBezTo>
                    <a:pt x="1102" y="715"/>
                    <a:pt x="1102" y="715"/>
                    <a:pt x="1102" y="715"/>
                  </a:cubicBezTo>
                  <a:cubicBezTo>
                    <a:pt x="1099" y="717"/>
                    <a:pt x="1099" y="717"/>
                    <a:pt x="1099" y="717"/>
                  </a:cubicBezTo>
                  <a:cubicBezTo>
                    <a:pt x="1099" y="719"/>
                    <a:pt x="1099" y="719"/>
                    <a:pt x="1099" y="719"/>
                  </a:cubicBezTo>
                  <a:cubicBezTo>
                    <a:pt x="1097" y="720"/>
                    <a:pt x="1097" y="720"/>
                    <a:pt x="1097" y="720"/>
                  </a:cubicBezTo>
                  <a:cubicBezTo>
                    <a:pt x="1098" y="723"/>
                    <a:pt x="1098" y="723"/>
                    <a:pt x="1098" y="723"/>
                  </a:cubicBezTo>
                  <a:cubicBezTo>
                    <a:pt x="1097" y="724"/>
                    <a:pt x="1097" y="724"/>
                    <a:pt x="1097" y="724"/>
                  </a:cubicBezTo>
                  <a:cubicBezTo>
                    <a:pt x="1098" y="725"/>
                    <a:pt x="1098" y="725"/>
                    <a:pt x="1098" y="725"/>
                  </a:cubicBezTo>
                  <a:cubicBezTo>
                    <a:pt x="1095" y="729"/>
                    <a:pt x="1095" y="729"/>
                    <a:pt x="1095" y="729"/>
                  </a:cubicBezTo>
                  <a:cubicBezTo>
                    <a:pt x="1095" y="728"/>
                    <a:pt x="1095" y="728"/>
                    <a:pt x="1095" y="728"/>
                  </a:cubicBezTo>
                  <a:cubicBezTo>
                    <a:pt x="1093" y="728"/>
                    <a:pt x="1093" y="728"/>
                    <a:pt x="1093" y="728"/>
                  </a:cubicBezTo>
                  <a:cubicBezTo>
                    <a:pt x="1094" y="730"/>
                    <a:pt x="1094" y="730"/>
                    <a:pt x="1094" y="730"/>
                  </a:cubicBezTo>
                  <a:cubicBezTo>
                    <a:pt x="1094" y="733"/>
                    <a:pt x="1094" y="733"/>
                    <a:pt x="1094" y="733"/>
                  </a:cubicBezTo>
                  <a:cubicBezTo>
                    <a:pt x="1092" y="734"/>
                    <a:pt x="1092" y="734"/>
                    <a:pt x="1092" y="734"/>
                  </a:cubicBezTo>
                  <a:cubicBezTo>
                    <a:pt x="1092" y="735"/>
                    <a:pt x="1092" y="735"/>
                    <a:pt x="1092" y="735"/>
                  </a:cubicBezTo>
                  <a:cubicBezTo>
                    <a:pt x="1089" y="739"/>
                    <a:pt x="1089" y="739"/>
                    <a:pt x="1089" y="739"/>
                  </a:cubicBezTo>
                  <a:cubicBezTo>
                    <a:pt x="1087" y="742"/>
                    <a:pt x="1087" y="742"/>
                    <a:pt x="1087" y="742"/>
                  </a:cubicBezTo>
                  <a:cubicBezTo>
                    <a:pt x="1086" y="742"/>
                    <a:pt x="1086" y="742"/>
                    <a:pt x="1086" y="742"/>
                  </a:cubicBezTo>
                  <a:cubicBezTo>
                    <a:pt x="1086" y="743"/>
                    <a:pt x="1086" y="743"/>
                    <a:pt x="1086" y="743"/>
                  </a:cubicBezTo>
                  <a:cubicBezTo>
                    <a:pt x="1083" y="744"/>
                    <a:pt x="1083" y="744"/>
                    <a:pt x="1083" y="744"/>
                  </a:cubicBezTo>
                  <a:cubicBezTo>
                    <a:pt x="1080" y="746"/>
                    <a:pt x="1080" y="746"/>
                    <a:pt x="1080" y="746"/>
                  </a:cubicBezTo>
                  <a:cubicBezTo>
                    <a:pt x="1079" y="745"/>
                    <a:pt x="1079" y="745"/>
                    <a:pt x="1079" y="745"/>
                  </a:cubicBezTo>
                  <a:cubicBezTo>
                    <a:pt x="1078" y="746"/>
                    <a:pt x="1078" y="746"/>
                    <a:pt x="1078" y="746"/>
                  </a:cubicBezTo>
                  <a:cubicBezTo>
                    <a:pt x="1075" y="744"/>
                    <a:pt x="1075" y="744"/>
                    <a:pt x="1075" y="744"/>
                  </a:cubicBezTo>
                  <a:cubicBezTo>
                    <a:pt x="1072" y="743"/>
                    <a:pt x="1072" y="743"/>
                    <a:pt x="1072" y="743"/>
                  </a:cubicBezTo>
                  <a:cubicBezTo>
                    <a:pt x="1071" y="739"/>
                    <a:pt x="1071" y="739"/>
                    <a:pt x="1071" y="739"/>
                  </a:cubicBezTo>
                  <a:cubicBezTo>
                    <a:pt x="1070" y="738"/>
                    <a:pt x="1070" y="738"/>
                    <a:pt x="1070" y="738"/>
                  </a:cubicBezTo>
                  <a:cubicBezTo>
                    <a:pt x="1068" y="739"/>
                    <a:pt x="1068" y="739"/>
                    <a:pt x="1068" y="739"/>
                  </a:cubicBezTo>
                  <a:cubicBezTo>
                    <a:pt x="1065" y="738"/>
                    <a:pt x="1065" y="738"/>
                    <a:pt x="1065" y="738"/>
                  </a:cubicBezTo>
                  <a:cubicBezTo>
                    <a:pt x="1065" y="739"/>
                    <a:pt x="1065" y="739"/>
                    <a:pt x="1065" y="739"/>
                  </a:cubicBezTo>
                  <a:cubicBezTo>
                    <a:pt x="1065" y="741"/>
                    <a:pt x="1065" y="741"/>
                    <a:pt x="1065" y="741"/>
                  </a:cubicBezTo>
                  <a:cubicBezTo>
                    <a:pt x="1063" y="742"/>
                    <a:pt x="1063" y="742"/>
                    <a:pt x="1063" y="742"/>
                  </a:cubicBezTo>
                  <a:cubicBezTo>
                    <a:pt x="1063" y="746"/>
                    <a:pt x="1063" y="746"/>
                    <a:pt x="1063" y="746"/>
                  </a:cubicBezTo>
                  <a:cubicBezTo>
                    <a:pt x="1061" y="747"/>
                    <a:pt x="1061" y="747"/>
                    <a:pt x="1061" y="747"/>
                  </a:cubicBezTo>
                  <a:cubicBezTo>
                    <a:pt x="1061" y="750"/>
                    <a:pt x="1061" y="750"/>
                    <a:pt x="1061" y="750"/>
                  </a:cubicBezTo>
                  <a:cubicBezTo>
                    <a:pt x="1060" y="750"/>
                    <a:pt x="1060" y="750"/>
                    <a:pt x="1060" y="750"/>
                  </a:cubicBezTo>
                  <a:cubicBezTo>
                    <a:pt x="1057" y="750"/>
                    <a:pt x="1057" y="750"/>
                    <a:pt x="1057" y="750"/>
                  </a:cubicBezTo>
                  <a:cubicBezTo>
                    <a:pt x="1056" y="753"/>
                    <a:pt x="1056" y="753"/>
                    <a:pt x="1056" y="753"/>
                  </a:cubicBezTo>
                  <a:cubicBezTo>
                    <a:pt x="1056" y="753"/>
                    <a:pt x="1056" y="753"/>
                    <a:pt x="1056" y="753"/>
                  </a:cubicBezTo>
                  <a:close/>
                  <a:moveTo>
                    <a:pt x="343" y="760"/>
                  </a:moveTo>
                  <a:cubicBezTo>
                    <a:pt x="341" y="758"/>
                    <a:pt x="341" y="758"/>
                    <a:pt x="341" y="758"/>
                  </a:cubicBezTo>
                  <a:cubicBezTo>
                    <a:pt x="328" y="761"/>
                    <a:pt x="328" y="761"/>
                    <a:pt x="328" y="761"/>
                  </a:cubicBezTo>
                  <a:cubicBezTo>
                    <a:pt x="343" y="760"/>
                    <a:pt x="343" y="760"/>
                    <a:pt x="343" y="760"/>
                  </a:cubicBezTo>
                  <a:close/>
                  <a:moveTo>
                    <a:pt x="1208" y="716"/>
                  </a:moveTo>
                  <a:cubicBezTo>
                    <a:pt x="1209" y="717"/>
                    <a:pt x="1209" y="717"/>
                    <a:pt x="1209" y="717"/>
                  </a:cubicBezTo>
                  <a:cubicBezTo>
                    <a:pt x="1211" y="716"/>
                    <a:pt x="1211" y="716"/>
                    <a:pt x="1211" y="716"/>
                  </a:cubicBezTo>
                  <a:cubicBezTo>
                    <a:pt x="1211" y="714"/>
                    <a:pt x="1211" y="714"/>
                    <a:pt x="1211" y="714"/>
                  </a:cubicBezTo>
                  <a:cubicBezTo>
                    <a:pt x="1209" y="715"/>
                    <a:pt x="1209" y="715"/>
                    <a:pt x="1209" y="715"/>
                  </a:cubicBezTo>
                  <a:cubicBezTo>
                    <a:pt x="1208" y="716"/>
                    <a:pt x="1208" y="716"/>
                    <a:pt x="1208" y="716"/>
                  </a:cubicBezTo>
                  <a:close/>
                  <a:moveTo>
                    <a:pt x="68" y="105"/>
                  </a:moveTo>
                  <a:cubicBezTo>
                    <a:pt x="67" y="103"/>
                    <a:pt x="67" y="103"/>
                    <a:pt x="67" y="103"/>
                  </a:cubicBezTo>
                  <a:cubicBezTo>
                    <a:pt x="67" y="100"/>
                    <a:pt x="67" y="100"/>
                    <a:pt x="67" y="100"/>
                  </a:cubicBezTo>
                  <a:cubicBezTo>
                    <a:pt x="66" y="99"/>
                    <a:pt x="66" y="99"/>
                    <a:pt x="66" y="99"/>
                  </a:cubicBezTo>
                  <a:cubicBezTo>
                    <a:pt x="64" y="98"/>
                    <a:pt x="64" y="98"/>
                    <a:pt x="64" y="98"/>
                  </a:cubicBezTo>
                  <a:cubicBezTo>
                    <a:pt x="64" y="96"/>
                    <a:pt x="64" y="96"/>
                    <a:pt x="64" y="96"/>
                  </a:cubicBezTo>
                  <a:cubicBezTo>
                    <a:pt x="66" y="94"/>
                    <a:pt x="66" y="94"/>
                    <a:pt x="66" y="94"/>
                  </a:cubicBezTo>
                  <a:cubicBezTo>
                    <a:pt x="67" y="92"/>
                    <a:pt x="67" y="92"/>
                    <a:pt x="67" y="92"/>
                  </a:cubicBezTo>
                  <a:cubicBezTo>
                    <a:pt x="70" y="92"/>
                    <a:pt x="70" y="92"/>
                    <a:pt x="70" y="92"/>
                  </a:cubicBezTo>
                  <a:cubicBezTo>
                    <a:pt x="72" y="91"/>
                    <a:pt x="72" y="91"/>
                    <a:pt x="72" y="91"/>
                  </a:cubicBezTo>
                  <a:cubicBezTo>
                    <a:pt x="73" y="91"/>
                    <a:pt x="73" y="91"/>
                    <a:pt x="73" y="91"/>
                  </a:cubicBezTo>
                  <a:cubicBezTo>
                    <a:pt x="74" y="93"/>
                    <a:pt x="74" y="93"/>
                    <a:pt x="74" y="93"/>
                  </a:cubicBezTo>
                  <a:cubicBezTo>
                    <a:pt x="76" y="94"/>
                    <a:pt x="76" y="94"/>
                    <a:pt x="76" y="94"/>
                  </a:cubicBezTo>
                  <a:cubicBezTo>
                    <a:pt x="79" y="94"/>
                    <a:pt x="79" y="94"/>
                    <a:pt x="79" y="94"/>
                  </a:cubicBezTo>
                  <a:cubicBezTo>
                    <a:pt x="79" y="93"/>
                    <a:pt x="79" y="93"/>
                    <a:pt x="79" y="93"/>
                  </a:cubicBezTo>
                  <a:cubicBezTo>
                    <a:pt x="80" y="93"/>
                    <a:pt x="80" y="93"/>
                    <a:pt x="80" y="93"/>
                  </a:cubicBezTo>
                  <a:cubicBezTo>
                    <a:pt x="79" y="91"/>
                    <a:pt x="79" y="91"/>
                    <a:pt x="79" y="91"/>
                  </a:cubicBezTo>
                  <a:cubicBezTo>
                    <a:pt x="76" y="91"/>
                    <a:pt x="76" y="91"/>
                    <a:pt x="76" y="91"/>
                  </a:cubicBezTo>
                  <a:cubicBezTo>
                    <a:pt x="71" y="88"/>
                    <a:pt x="71" y="88"/>
                    <a:pt x="71" y="88"/>
                  </a:cubicBezTo>
                  <a:cubicBezTo>
                    <a:pt x="67" y="87"/>
                    <a:pt x="67" y="87"/>
                    <a:pt x="67" y="87"/>
                  </a:cubicBezTo>
                  <a:cubicBezTo>
                    <a:pt x="64" y="87"/>
                    <a:pt x="64" y="87"/>
                    <a:pt x="64" y="87"/>
                  </a:cubicBezTo>
                  <a:cubicBezTo>
                    <a:pt x="60" y="90"/>
                    <a:pt x="60" y="90"/>
                    <a:pt x="60" y="90"/>
                  </a:cubicBezTo>
                  <a:cubicBezTo>
                    <a:pt x="58" y="93"/>
                    <a:pt x="58" y="93"/>
                    <a:pt x="58" y="93"/>
                  </a:cubicBezTo>
                  <a:cubicBezTo>
                    <a:pt x="56" y="94"/>
                    <a:pt x="56" y="94"/>
                    <a:pt x="56" y="94"/>
                  </a:cubicBezTo>
                  <a:cubicBezTo>
                    <a:pt x="54" y="96"/>
                    <a:pt x="54" y="96"/>
                    <a:pt x="54" y="96"/>
                  </a:cubicBezTo>
                  <a:cubicBezTo>
                    <a:pt x="54" y="102"/>
                    <a:pt x="54" y="102"/>
                    <a:pt x="54" y="102"/>
                  </a:cubicBezTo>
                  <a:cubicBezTo>
                    <a:pt x="55" y="103"/>
                    <a:pt x="55" y="103"/>
                    <a:pt x="55" y="103"/>
                  </a:cubicBezTo>
                  <a:cubicBezTo>
                    <a:pt x="58" y="101"/>
                    <a:pt x="58" y="101"/>
                    <a:pt x="58" y="101"/>
                  </a:cubicBezTo>
                  <a:cubicBezTo>
                    <a:pt x="60" y="103"/>
                    <a:pt x="60" y="103"/>
                    <a:pt x="60" y="103"/>
                  </a:cubicBezTo>
                  <a:cubicBezTo>
                    <a:pt x="61" y="104"/>
                    <a:pt x="61" y="104"/>
                    <a:pt x="61" y="104"/>
                  </a:cubicBezTo>
                  <a:cubicBezTo>
                    <a:pt x="62" y="105"/>
                    <a:pt x="62" y="105"/>
                    <a:pt x="62" y="105"/>
                  </a:cubicBezTo>
                  <a:cubicBezTo>
                    <a:pt x="63" y="103"/>
                    <a:pt x="63" y="103"/>
                    <a:pt x="63" y="103"/>
                  </a:cubicBezTo>
                  <a:cubicBezTo>
                    <a:pt x="63" y="102"/>
                    <a:pt x="63" y="102"/>
                    <a:pt x="63" y="102"/>
                  </a:cubicBezTo>
                  <a:cubicBezTo>
                    <a:pt x="64" y="101"/>
                    <a:pt x="64" y="101"/>
                    <a:pt x="64" y="101"/>
                  </a:cubicBezTo>
                  <a:cubicBezTo>
                    <a:pt x="65" y="102"/>
                    <a:pt x="65" y="102"/>
                    <a:pt x="65" y="102"/>
                  </a:cubicBezTo>
                  <a:cubicBezTo>
                    <a:pt x="66" y="105"/>
                    <a:pt x="66" y="105"/>
                    <a:pt x="66" y="105"/>
                  </a:cubicBezTo>
                  <a:cubicBezTo>
                    <a:pt x="68" y="106"/>
                    <a:pt x="68" y="106"/>
                    <a:pt x="68" y="106"/>
                  </a:cubicBezTo>
                  <a:cubicBezTo>
                    <a:pt x="68" y="105"/>
                    <a:pt x="68" y="105"/>
                    <a:pt x="68" y="105"/>
                  </a:cubicBezTo>
                  <a:close/>
                  <a:moveTo>
                    <a:pt x="85" y="75"/>
                  </a:moveTo>
                  <a:cubicBezTo>
                    <a:pt x="85" y="73"/>
                    <a:pt x="85" y="73"/>
                    <a:pt x="85" y="73"/>
                  </a:cubicBezTo>
                  <a:cubicBezTo>
                    <a:pt x="86" y="71"/>
                    <a:pt x="86" y="71"/>
                    <a:pt x="86" y="71"/>
                  </a:cubicBezTo>
                  <a:cubicBezTo>
                    <a:pt x="87" y="71"/>
                    <a:pt x="87" y="71"/>
                    <a:pt x="87" y="71"/>
                  </a:cubicBezTo>
                  <a:cubicBezTo>
                    <a:pt x="88" y="73"/>
                    <a:pt x="88" y="73"/>
                    <a:pt x="88" y="73"/>
                  </a:cubicBezTo>
                  <a:cubicBezTo>
                    <a:pt x="88" y="74"/>
                    <a:pt x="88" y="74"/>
                    <a:pt x="88" y="74"/>
                  </a:cubicBezTo>
                  <a:cubicBezTo>
                    <a:pt x="88" y="75"/>
                    <a:pt x="88" y="75"/>
                    <a:pt x="88" y="75"/>
                  </a:cubicBezTo>
                  <a:cubicBezTo>
                    <a:pt x="85" y="75"/>
                    <a:pt x="85" y="75"/>
                    <a:pt x="85" y="75"/>
                  </a:cubicBezTo>
                  <a:cubicBezTo>
                    <a:pt x="85" y="75"/>
                    <a:pt x="85" y="75"/>
                    <a:pt x="85" y="75"/>
                  </a:cubicBezTo>
                  <a:close/>
                  <a:moveTo>
                    <a:pt x="80" y="116"/>
                  </a:moveTo>
                  <a:cubicBezTo>
                    <a:pt x="81" y="116"/>
                    <a:pt x="81" y="116"/>
                    <a:pt x="81" y="116"/>
                  </a:cubicBezTo>
                  <a:cubicBezTo>
                    <a:pt x="82" y="115"/>
                    <a:pt x="82" y="115"/>
                    <a:pt x="82" y="115"/>
                  </a:cubicBezTo>
                  <a:cubicBezTo>
                    <a:pt x="83" y="114"/>
                    <a:pt x="83" y="114"/>
                    <a:pt x="83" y="114"/>
                  </a:cubicBezTo>
                  <a:cubicBezTo>
                    <a:pt x="83" y="112"/>
                    <a:pt x="83" y="112"/>
                    <a:pt x="83" y="112"/>
                  </a:cubicBezTo>
                  <a:cubicBezTo>
                    <a:pt x="84" y="111"/>
                    <a:pt x="84" y="111"/>
                    <a:pt x="84" y="111"/>
                  </a:cubicBezTo>
                  <a:cubicBezTo>
                    <a:pt x="85" y="112"/>
                    <a:pt x="85" y="112"/>
                    <a:pt x="85" y="112"/>
                  </a:cubicBezTo>
                  <a:cubicBezTo>
                    <a:pt x="86" y="111"/>
                    <a:pt x="86" y="111"/>
                    <a:pt x="86" y="111"/>
                  </a:cubicBezTo>
                  <a:cubicBezTo>
                    <a:pt x="86" y="108"/>
                    <a:pt x="86" y="108"/>
                    <a:pt x="86" y="108"/>
                  </a:cubicBezTo>
                  <a:cubicBezTo>
                    <a:pt x="86" y="105"/>
                    <a:pt x="86" y="105"/>
                    <a:pt x="86" y="105"/>
                  </a:cubicBezTo>
                  <a:cubicBezTo>
                    <a:pt x="84" y="104"/>
                    <a:pt x="84" y="104"/>
                    <a:pt x="84" y="104"/>
                  </a:cubicBezTo>
                  <a:cubicBezTo>
                    <a:pt x="84" y="103"/>
                    <a:pt x="84" y="103"/>
                    <a:pt x="84" y="103"/>
                  </a:cubicBezTo>
                  <a:cubicBezTo>
                    <a:pt x="86" y="102"/>
                    <a:pt x="86" y="102"/>
                    <a:pt x="86" y="102"/>
                  </a:cubicBezTo>
                  <a:cubicBezTo>
                    <a:pt x="88" y="102"/>
                    <a:pt x="88" y="102"/>
                    <a:pt x="88" y="102"/>
                  </a:cubicBezTo>
                  <a:cubicBezTo>
                    <a:pt x="91" y="101"/>
                    <a:pt x="91" y="101"/>
                    <a:pt x="91" y="101"/>
                  </a:cubicBezTo>
                  <a:cubicBezTo>
                    <a:pt x="92" y="101"/>
                    <a:pt x="92" y="101"/>
                    <a:pt x="92" y="101"/>
                  </a:cubicBezTo>
                  <a:cubicBezTo>
                    <a:pt x="92" y="100"/>
                    <a:pt x="92" y="100"/>
                    <a:pt x="92" y="100"/>
                  </a:cubicBezTo>
                  <a:cubicBezTo>
                    <a:pt x="91" y="99"/>
                    <a:pt x="91" y="99"/>
                    <a:pt x="91" y="99"/>
                  </a:cubicBezTo>
                  <a:cubicBezTo>
                    <a:pt x="91" y="98"/>
                    <a:pt x="91" y="98"/>
                    <a:pt x="91" y="98"/>
                  </a:cubicBezTo>
                  <a:cubicBezTo>
                    <a:pt x="89" y="98"/>
                    <a:pt x="89" y="98"/>
                    <a:pt x="89" y="98"/>
                  </a:cubicBezTo>
                  <a:cubicBezTo>
                    <a:pt x="89" y="97"/>
                    <a:pt x="89" y="97"/>
                    <a:pt x="89" y="97"/>
                  </a:cubicBezTo>
                  <a:cubicBezTo>
                    <a:pt x="89" y="95"/>
                    <a:pt x="89" y="95"/>
                    <a:pt x="89" y="95"/>
                  </a:cubicBezTo>
                  <a:cubicBezTo>
                    <a:pt x="90" y="95"/>
                    <a:pt x="90" y="95"/>
                    <a:pt x="90" y="95"/>
                  </a:cubicBezTo>
                  <a:cubicBezTo>
                    <a:pt x="91" y="95"/>
                    <a:pt x="91" y="95"/>
                    <a:pt x="91" y="95"/>
                  </a:cubicBezTo>
                  <a:cubicBezTo>
                    <a:pt x="91" y="95"/>
                    <a:pt x="91" y="95"/>
                    <a:pt x="91" y="95"/>
                  </a:cubicBezTo>
                  <a:cubicBezTo>
                    <a:pt x="92" y="96"/>
                    <a:pt x="92" y="96"/>
                    <a:pt x="92" y="96"/>
                  </a:cubicBezTo>
                  <a:cubicBezTo>
                    <a:pt x="94" y="95"/>
                    <a:pt x="94" y="95"/>
                    <a:pt x="94" y="95"/>
                  </a:cubicBezTo>
                  <a:cubicBezTo>
                    <a:pt x="96" y="93"/>
                    <a:pt x="96" y="93"/>
                    <a:pt x="96" y="93"/>
                  </a:cubicBezTo>
                  <a:cubicBezTo>
                    <a:pt x="97" y="92"/>
                    <a:pt x="97" y="92"/>
                    <a:pt x="97" y="92"/>
                  </a:cubicBezTo>
                  <a:cubicBezTo>
                    <a:pt x="97" y="92"/>
                    <a:pt x="97" y="92"/>
                    <a:pt x="97" y="92"/>
                  </a:cubicBezTo>
                  <a:cubicBezTo>
                    <a:pt x="96" y="90"/>
                    <a:pt x="96" y="90"/>
                    <a:pt x="96" y="90"/>
                  </a:cubicBezTo>
                  <a:cubicBezTo>
                    <a:pt x="96" y="89"/>
                    <a:pt x="96" y="89"/>
                    <a:pt x="96" y="89"/>
                  </a:cubicBezTo>
                  <a:cubicBezTo>
                    <a:pt x="94" y="87"/>
                    <a:pt x="94" y="87"/>
                    <a:pt x="94" y="87"/>
                  </a:cubicBezTo>
                  <a:cubicBezTo>
                    <a:pt x="93" y="85"/>
                    <a:pt x="93" y="85"/>
                    <a:pt x="93" y="85"/>
                  </a:cubicBezTo>
                  <a:cubicBezTo>
                    <a:pt x="93" y="85"/>
                    <a:pt x="93" y="85"/>
                    <a:pt x="93" y="85"/>
                  </a:cubicBezTo>
                  <a:cubicBezTo>
                    <a:pt x="90" y="86"/>
                    <a:pt x="90" y="86"/>
                    <a:pt x="90" y="86"/>
                  </a:cubicBezTo>
                  <a:cubicBezTo>
                    <a:pt x="89" y="88"/>
                    <a:pt x="89" y="88"/>
                    <a:pt x="89" y="88"/>
                  </a:cubicBezTo>
                  <a:cubicBezTo>
                    <a:pt x="88" y="89"/>
                    <a:pt x="88" y="89"/>
                    <a:pt x="88" y="89"/>
                  </a:cubicBezTo>
                  <a:cubicBezTo>
                    <a:pt x="88" y="88"/>
                    <a:pt x="88" y="88"/>
                    <a:pt x="88" y="88"/>
                  </a:cubicBezTo>
                  <a:cubicBezTo>
                    <a:pt x="88" y="86"/>
                    <a:pt x="88" y="86"/>
                    <a:pt x="88" y="86"/>
                  </a:cubicBezTo>
                  <a:cubicBezTo>
                    <a:pt x="90" y="85"/>
                    <a:pt x="90" y="85"/>
                    <a:pt x="90" y="85"/>
                  </a:cubicBezTo>
                  <a:cubicBezTo>
                    <a:pt x="91" y="82"/>
                    <a:pt x="91" y="82"/>
                    <a:pt x="91" y="82"/>
                  </a:cubicBezTo>
                  <a:cubicBezTo>
                    <a:pt x="91" y="80"/>
                    <a:pt x="91" y="80"/>
                    <a:pt x="91" y="80"/>
                  </a:cubicBezTo>
                  <a:cubicBezTo>
                    <a:pt x="91" y="79"/>
                    <a:pt x="91" y="79"/>
                    <a:pt x="91" y="79"/>
                  </a:cubicBezTo>
                  <a:cubicBezTo>
                    <a:pt x="88" y="82"/>
                    <a:pt x="88" y="82"/>
                    <a:pt x="88" y="82"/>
                  </a:cubicBezTo>
                  <a:cubicBezTo>
                    <a:pt x="87" y="84"/>
                    <a:pt x="87" y="84"/>
                    <a:pt x="87" y="84"/>
                  </a:cubicBezTo>
                  <a:cubicBezTo>
                    <a:pt x="86" y="85"/>
                    <a:pt x="86" y="85"/>
                    <a:pt x="86" y="85"/>
                  </a:cubicBezTo>
                  <a:cubicBezTo>
                    <a:pt x="86" y="84"/>
                    <a:pt x="86" y="84"/>
                    <a:pt x="86" y="84"/>
                  </a:cubicBezTo>
                  <a:cubicBezTo>
                    <a:pt x="87" y="82"/>
                    <a:pt x="87" y="82"/>
                    <a:pt x="87" y="82"/>
                  </a:cubicBezTo>
                  <a:cubicBezTo>
                    <a:pt x="86" y="81"/>
                    <a:pt x="86" y="81"/>
                    <a:pt x="86" y="81"/>
                  </a:cubicBezTo>
                  <a:cubicBezTo>
                    <a:pt x="85" y="81"/>
                    <a:pt x="85" y="81"/>
                    <a:pt x="85" y="81"/>
                  </a:cubicBezTo>
                  <a:cubicBezTo>
                    <a:pt x="84" y="84"/>
                    <a:pt x="84" y="84"/>
                    <a:pt x="84" y="84"/>
                  </a:cubicBezTo>
                  <a:cubicBezTo>
                    <a:pt x="83" y="85"/>
                    <a:pt x="83" y="85"/>
                    <a:pt x="83" y="85"/>
                  </a:cubicBezTo>
                  <a:cubicBezTo>
                    <a:pt x="83" y="86"/>
                    <a:pt x="83" y="86"/>
                    <a:pt x="83" y="86"/>
                  </a:cubicBezTo>
                  <a:cubicBezTo>
                    <a:pt x="83" y="87"/>
                    <a:pt x="83" y="87"/>
                    <a:pt x="83" y="87"/>
                  </a:cubicBezTo>
                  <a:cubicBezTo>
                    <a:pt x="85" y="87"/>
                    <a:pt x="85" y="87"/>
                    <a:pt x="85" y="87"/>
                  </a:cubicBezTo>
                  <a:cubicBezTo>
                    <a:pt x="86" y="87"/>
                    <a:pt x="86" y="87"/>
                    <a:pt x="86" y="87"/>
                  </a:cubicBezTo>
                  <a:cubicBezTo>
                    <a:pt x="86" y="88"/>
                    <a:pt x="86" y="88"/>
                    <a:pt x="86" y="88"/>
                  </a:cubicBezTo>
                  <a:cubicBezTo>
                    <a:pt x="84" y="89"/>
                    <a:pt x="84" y="89"/>
                    <a:pt x="84" y="89"/>
                  </a:cubicBezTo>
                  <a:cubicBezTo>
                    <a:pt x="83" y="90"/>
                    <a:pt x="83" y="90"/>
                    <a:pt x="83" y="90"/>
                  </a:cubicBezTo>
                  <a:cubicBezTo>
                    <a:pt x="83" y="93"/>
                    <a:pt x="83" y="93"/>
                    <a:pt x="83" y="93"/>
                  </a:cubicBezTo>
                  <a:cubicBezTo>
                    <a:pt x="82" y="94"/>
                    <a:pt x="82" y="94"/>
                    <a:pt x="82" y="94"/>
                  </a:cubicBezTo>
                  <a:cubicBezTo>
                    <a:pt x="81" y="94"/>
                    <a:pt x="81" y="94"/>
                    <a:pt x="81" y="94"/>
                  </a:cubicBezTo>
                  <a:cubicBezTo>
                    <a:pt x="79" y="97"/>
                    <a:pt x="79" y="97"/>
                    <a:pt x="79" y="97"/>
                  </a:cubicBezTo>
                  <a:cubicBezTo>
                    <a:pt x="78" y="98"/>
                    <a:pt x="78" y="98"/>
                    <a:pt x="78" y="98"/>
                  </a:cubicBezTo>
                  <a:cubicBezTo>
                    <a:pt x="76" y="97"/>
                    <a:pt x="76" y="97"/>
                    <a:pt x="76" y="97"/>
                  </a:cubicBezTo>
                  <a:cubicBezTo>
                    <a:pt x="74" y="97"/>
                    <a:pt x="74" y="97"/>
                    <a:pt x="74" y="97"/>
                  </a:cubicBezTo>
                  <a:cubicBezTo>
                    <a:pt x="72" y="96"/>
                    <a:pt x="72" y="96"/>
                    <a:pt x="72" y="96"/>
                  </a:cubicBezTo>
                  <a:cubicBezTo>
                    <a:pt x="71" y="95"/>
                    <a:pt x="71" y="95"/>
                    <a:pt x="71" y="95"/>
                  </a:cubicBezTo>
                  <a:cubicBezTo>
                    <a:pt x="70" y="96"/>
                    <a:pt x="70" y="96"/>
                    <a:pt x="70" y="96"/>
                  </a:cubicBezTo>
                  <a:cubicBezTo>
                    <a:pt x="70" y="97"/>
                    <a:pt x="70" y="97"/>
                    <a:pt x="70" y="97"/>
                  </a:cubicBezTo>
                  <a:cubicBezTo>
                    <a:pt x="69" y="98"/>
                    <a:pt x="69" y="98"/>
                    <a:pt x="69" y="98"/>
                  </a:cubicBezTo>
                  <a:cubicBezTo>
                    <a:pt x="69" y="100"/>
                    <a:pt x="69" y="100"/>
                    <a:pt x="69" y="100"/>
                  </a:cubicBezTo>
                  <a:cubicBezTo>
                    <a:pt x="71" y="100"/>
                    <a:pt x="71" y="100"/>
                    <a:pt x="71" y="100"/>
                  </a:cubicBezTo>
                  <a:cubicBezTo>
                    <a:pt x="72" y="99"/>
                    <a:pt x="72" y="99"/>
                    <a:pt x="72" y="99"/>
                  </a:cubicBezTo>
                  <a:cubicBezTo>
                    <a:pt x="74" y="100"/>
                    <a:pt x="74" y="100"/>
                    <a:pt x="74" y="100"/>
                  </a:cubicBezTo>
                  <a:cubicBezTo>
                    <a:pt x="75" y="102"/>
                    <a:pt x="75" y="102"/>
                    <a:pt x="75" y="102"/>
                  </a:cubicBezTo>
                  <a:cubicBezTo>
                    <a:pt x="76" y="103"/>
                    <a:pt x="76" y="103"/>
                    <a:pt x="76" y="103"/>
                  </a:cubicBezTo>
                  <a:cubicBezTo>
                    <a:pt x="77" y="103"/>
                    <a:pt x="77" y="103"/>
                    <a:pt x="77" y="103"/>
                  </a:cubicBezTo>
                  <a:cubicBezTo>
                    <a:pt x="76" y="104"/>
                    <a:pt x="76" y="104"/>
                    <a:pt x="76" y="104"/>
                  </a:cubicBezTo>
                  <a:cubicBezTo>
                    <a:pt x="73" y="104"/>
                    <a:pt x="73" y="104"/>
                    <a:pt x="73" y="104"/>
                  </a:cubicBezTo>
                  <a:cubicBezTo>
                    <a:pt x="72" y="106"/>
                    <a:pt x="72" y="106"/>
                    <a:pt x="72" y="106"/>
                  </a:cubicBezTo>
                  <a:cubicBezTo>
                    <a:pt x="72" y="111"/>
                    <a:pt x="72" y="111"/>
                    <a:pt x="72" y="111"/>
                  </a:cubicBezTo>
                  <a:cubicBezTo>
                    <a:pt x="73" y="112"/>
                    <a:pt x="73" y="112"/>
                    <a:pt x="73" y="112"/>
                  </a:cubicBezTo>
                  <a:cubicBezTo>
                    <a:pt x="73" y="113"/>
                    <a:pt x="73" y="113"/>
                    <a:pt x="73" y="113"/>
                  </a:cubicBezTo>
                  <a:cubicBezTo>
                    <a:pt x="73" y="115"/>
                    <a:pt x="73" y="115"/>
                    <a:pt x="73" y="115"/>
                  </a:cubicBezTo>
                  <a:cubicBezTo>
                    <a:pt x="75" y="114"/>
                    <a:pt x="75" y="114"/>
                    <a:pt x="75" y="114"/>
                  </a:cubicBezTo>
                  <a:cubicBezTo>
                    <a:pt x="76" y="114"/>
                    <a:pt x="76" y="114"/>
                    <a:pt x="76" y="114"/>
                  </a:cubicBezTo>
                  <a:cubicBezTo>
                    <a:pt x="77" y="113"/>
                    <a:pt x="77" y="113"/>
                    <a:pt x="77" y="113"/>
                  </a:cubicBezTo>
                  <a:cubicBezTo>
                    <a:pt x="78" y="110"/>
                    <a:pt x="78" y="110"/>
                    <a:pt x="78" y="110"/>
                  </a:cubicBezTo>
                  <a:cubicBezTo>
                    <a:pt x="79" y="110"/>
                    <a:pt x="79" y="110"/>
                    <a:pt x="79" y="110"/>
                  </a:cubicBezTo>
                  <a:cubicBezTo>
                    <a:pt x="80" y="112"/>
                    <a:pt x="80" y="112"/>
                    <a:pt x="80" y="112"/>
                  </a:cubicBezTo>
                  <a:cubicBezTo>
                    <a:pt x="80" y="116"/>
                    <a:pt x="80" y="116"/>
                    <a:pt x="80" y="116"/>
                  </a:cubicBezTo>
                  <a:close/>
                  <a:moveTo>
                    <a:pt x="94" y="112"/>
                  </a:moveTo>
                  <a:cubicBezTo>
                    <a:pt x="94" y="110"/>
                    <a:pt x="94" y="110"/>
                    <a:pt x="94" y="110"/>
                  </a:cubicBezTo>
                  <a:cubicBezTo>
                    <a:pt x="95" y="109"/>
                    <a:pt x="95" y="109"/>
                    <a:pt x="95" y="109"/>
                  </a:cubicBezTo>
                  <a:cubicBezTo>
                    <a:pt x="95" y="107"/>
                    <a:pt x="95" y="107"/>
                    <a:pt x="95" y="107"/>
                  </a:cubicBezTo>
                  <a:cubicBezTo>
                    <a:pt x="93" y="106"/>
                    <a:pt x="93" y="106"/>
                    <a:pt x="93" y="106"/>
                  </a:cubicBezTo>
                  <a:cubicBezTo>
                    <a:pt x="91" y="105"/>
                    <a:pt x="91" y="105"/>
                    <a:pt x="91" y="105"/>
                  </a:cubicBezTo>
                  <a:cubicBezTo>
                    <a:pt x="91" y="108"/>
                    <a:pt x="91" y="108"/>
                    <a:pt x="91" y="108"/>
                  </a:cubicBezTo>
                  <a:cubicBezTo>
                    <a:pt x="90" y="109"/>
                    <a:pt x="90" y="109"/>
                    <a:pt x="90" y="109"/>
                  </a:cubicBezTo>
                  <a:cubicBezTo>
                    <a:pt x="91" y="111"/>
                    <a:pt x="91" y="111"/>
                    <a:pt x="91" y="111"/>
                  </a:cubicBezTo>
                  <a:cubicBezTo>
                    <a:pt x="94" y="112"/>
                    <a:pt x="94" y="112"/>
                    <a:pt x="94" y="112"/>
                  </a:cubicBezTo>
                  <a:close/>
                  <a:moveTo>
                    <a:pt x="97" y="118"/>
                  </a:moveTo>
                  <a:cubicBezTo>
                    <a:pt x="97" y="118"/>
                    <a:pt x="99" y="117"/>
                    <a:pt x="99" y="117"/>
                  </a:cubicBezTo>
                  <a:cubicBezTo>
                    <a:pt x="100" y="116"/>
                    <a:pt x="100" y="116"/>
                    <a:pt x="100" y="116"/>
                  </a:cubicBezTo>
                  <a:cubicBezTo>
                    <a:pt x="103" y="117"/>
                    <a:pt x="103" y="117"/>
                    <a:pt x="103" y="117"/>
                  </a:cubicBezTo>
                  <a:cubicBezTo>
                    <a:pt x="104" y="115"/>
                    <a:pt x="104" y="115"/>
                    <a:pt x="104" y="115"/>
                  </a:cubicBezTo>
                  <a:cubicBezTo>
                    <a:pt x="104" y="114"/>
                    <a:pt x="104" y="114"/>
                    <a:pt x="104" y="114"/>
                  </a:cubicBezTo>
                  <a:cubicBezTo>
                    <a:pt x="101" y="113"/>
                    <a:pt x="101" y="113"/>
                    <a:pt x="101" y="113"/>
                  </a:cubicBezTo>
                  <a:cubicBezTo>
                    <a:pt x="101" y="111"/>
                    <a:pt x="101" y="111"/>
                    <a:pt x="101" y="111"/>
                  </a:cubicBezTo>
                  <a:cubicBezTo>
                    <a:pt x="99" y="108"/>
                    <a:pt x="99" y="108"/>
                    <a:pt x="99" y="108"/>
                  </a:cubicBezTo>
                  <a:cubicBezTo>
                    <a:pt x="98" y="109"/>
                    <a:pt x="98" y="109"/>
                    <a:pt x="98" y="109"/>
                  </a:cubicBezTo>
                  <a:cubicBezTo>
                    <a:pt x="98" y="112"/>
                    <a:pt x="98" y="112"/>
                    <a:pt x="98" y="112"/>
                  </a:cubicBezTo>
                  <a:cubicBezTo>
                    <a:pt x="98" y="114"/>
                    <a:pt x="98" y="114"/>
                    <a:pt x="98" y="114"/>
                  </a:cubicBezTo>
                  <a:cubicBezTo>
                    <a:pt x="95" y="114"/>
                    <a:pt x="95" y="114"/>
                    <a:pt x="95" y="114"/>
                  </a:cubicBezTo>
                  <a:cubicBezTo>
                    <a:pt x="94" y="114"/>
                    <a:pt x="94" y="114"/>
                    <a:pt x="94" y="114"/>
                  </a:cubicBezTo>
                  <a:cubicBezTo>
                    <a:pt x="96" y="116"/>
                    <a:pt x="96" y="116"/>
                    <a:pt x="96" y="116"/>
                  </a:cubicBezTo>
                  <a:cubicBezTo>
                    <a:pt x="97" y="118"/>
                    <a:pt x="97" y="118"/>
                    <a:pt x="97" y="118"/>
                  </a:cubicBezTo>
                  <a:close/>
                  <a:moveTo>
                    <a:pt x="124" y="45"/>
                  </a:moveTo>
                  <a:cubicBezTo>
                    <a:pt x="126" y="43"/>
                    <a:pt x="126" y="43"/>
                    <a:pt x="126" y="43"/>
                  </a:cubicBezTo>
                  <a:cubicBezTo>
                    <a:pt x="127" y="43"/>
                    <a:pt x="127" y="43"/>
                    <a:pt x="127" y="43"/>
                  </a:cubicBezTo>
                  <a:cubicBezTo>
                    <a:pt x="128" y="42"/>
                    <a:pt x="128" y="42"/>
                    <a:pt x="128" y="42"/>
                  </a:cubicBezTo>
                  <a:cubicBezTo>
                    <a:pt x="129" y="41"/>
                    <a:pt x="129" y="41"/>
                    <a:pt x="129" y="41"/>
                  </a:cubicBezTo>
                  <a:cubicBezTo>
                    <a:pt x="128" y="40"/>
                    <a:pt x="128" y="40"/>
                    <a:pt x="128" y="40"/>
                  </a:cubicBezTo>
                  <a:cubicBezTo>
                    <a:pt x="128" y="38"/>
                    <a:pt x="128" y="38"/>
                    <a:pt x="128" y="38"/>
                  </a:cubicBezTo>
                  <a:cubicBezTo>
                    <a:pt x="126" y="37"/>
                    <a:pt x="126" y="37"/>
                    <a:pt x="126" y="37"/>
                  </a:cubicBezTo>
                  <a:cubicBezTo>
                    <a:pt x="125" y="38"/>
                    <a:pt x="125" y="38"/>
                    <a:pt x="125" y="38"/>
                  </a:cubicBezTo>
                  <a:cubicBezTo>
                    <a:pt x="122" y="39"/>
                    <a:pt x="122" y="39"/>
                    <a:pt x="122" y="39"/>
                  </a:cubicBezTo>
                  <a:cubicBezTo>
                    <a:pt x="121" y="40"/>
                    <a:pt x="121" y="40"/>
                    <a:pt x="121" y="40"/>
                  </a:cubicBezTo>
                  <a:cubicBezTo>
                    <a:pt x="121" y="41"/>
                    <a:pt x="121" y="41"/>
                    <a:pt x="121" y="41"/>
                  </a:cubicBezTo>
                  <a:cubicBezTo>
                    <a:pt x="122" y="41"/>
                    <a:pt x="122" y="41"/>
                    <a:pt x="122" y="41"/>
                  </a:cubicBezTo>
                  <a:cubicBezTo>
                    <a:pt x="122" y="43"/>
                    <a:pt x="122" y="43"/>
                    <a:pt x="122" y="43"/>
                  </a:cubicBezTo>
                  <a:cubicBezTo>
                    <a:pt x="122" y="43"/>
                    <a:pt x="123" y="45"/>
                    <a:pt x="124" y="45"/>
                  </a:cubicBezTo>
                  <a:close/>
                  <a:moveTo>
                    <a:pt x="126" y="48"/>
                  </a:moveTo>
                  <a:cubicBezTo>
                    <a:pt x="125" y="47"/>
                    <a:pt x="125" y="47"/>
                    <a:pt x="125" y="47"/>
                  </a:cubicBezTo>
                  <a:cubicBezTo>
                    <a:pt x="126" y="46"/>
                    <a:pt x="126" y="46"/>
                    <a:pt x="126" y="46"/>
                  </a:cubicBezTo>
                  <a:cubicBezTo>
                    <a:pt x="127" y="47"/>
                    <a:pt x="127" y="47"/>
                    <a:pt x="127" y="47"/>
                  </a:cubicBezTo>
                  <a:cubicBezTo>
                    <a:pt x="126" y="48"/>
                    <a:pt x="126" y="48"/>
                    <a:pt x="126" y="48"/>
                  </a:cubicBezTo>
                  <a:close/>
                  <a:moveTo>
                    <a:pt x="126" y="55"/>
                  </a:moveTo>
                  <a:cubicBezTo>
                    <a:pt x="127" y="53"/>
                    <a:pt x="127" y="53"/>
                    <a:pt x="127" y="53"/>
                  </a:cubicBezTo>
                  <a:cubicBezTo>
                    <a:pt x="128" y="52"/>
                    <a:pt x="128" y="52"/>
                    <a:pt x="128" y="52"/>
                  </a:cubicBezTo>
                  <a:cubicBezTo>
                    <a:pt x="129" y="51"/>
                    <a:pt x="129" y="51"/>
                    <a:pt x="129" y="51"/>
                  </a:cubicBezTo>
                  <a:cubicBezTo>
                    <a:pt x="128" y="50"/>
                    <a:pt x="128" y="50"/>
                    <a:pt x="128" y="50"/>
                  </a:cubicBezTo>
                  <a:cubicBezTo>
                    <a:pt x="127" y="51"/>
                    <a:pt x="127" y="51"/>
                    <a:pt x="127" y="51"/>
                  </a:cubicBezTo>
                  <a:cubicBezTo>
                    <a:pt x="125" y="51"/>
                    <a:pt x="125" y="51"/>
                    <a:pt x="125" y="51"/>
                  </a:cubicBezTo>
                  <a:cubicBezTo>
                    <a:pt x="124" y="50"/>
                    <a:pt x="124" y="50"/>
                    <a:pt x="124" y="50"/>
                  </a:cubicBezTo>
                  <a:cubicBezTo>
                    <a:pt x="122" y="50"/>
                    <a:pt x="122" y="50"/>
                    <a:pt x="122" y="50"/>
                  </a:cubicBezTo>
                  <a:cubicBezTo>
                    <a:pt x="120" y="51"/>
                    <a:pt x="120" y="51"/>
                    <a:pt x="120" y="51"/>
                  </a:cubicBezTo>
                  <a:cubicBezTo>
                    <a:pt x="119" y="52"/>
                    <a:pt x="119" y="52"/>
                    <a:pt x="119" y="52"/>
                  </a:cubicBezTo>
                  <a:cubicBezTo>
                    <a:pt x="118" y="54"/>
                    <a:pt x="118" y="54"/>
                    <a:pt x="118" y="54"/>
                  </a:cubicBezTo>
                  <a:cubicBezTo>
                    <a:pt x="119" y="55"/>
                    <a:pt x="119" y="55"/>
                    <a:pt x="119" y="55"/>
                  </a:cubicBezTo>
                  <a:cubicBezTo>
                    <a:pt x="121" y="55"/>
                    <a:pt x="121" y="55"/>
                    <a:pt x="121" y="55"/>
                  </a:cubicBezTo>
                  <a:cubicBezTo>
                    <a:pt x="123" y="54"/>
                    <a:pt x="123" y="54"/>
                    <a:pt x="123" y="54"/>
                  </a:cubicBezTo>
                  <a:cubicBezTo>
                    <a:pt x="124" y="56"/>
                    <a:pt x="124" y="56"/>
                    <a:pt x="124" y="56"/>
                  </a:cubicBezTo>
                  <a:cubicBezTo>
                    <a:pt x="125" y="56"/>
                    <a:pt x="125" y="56"/>
                    <a:pt x="125" y="56"/>
                  </a:cubicBezTo>
                  <a:cubicBezTo>
                    <a:pt x="126" y="55"/>
                    <a:pt x="126" y="55"/>
                    <a:pt x="126" y="55"/>
                  </a:cubicBezTo>
                  <a:close/>
                  <a:moveTo>
                    <a:pt x="131" y="55"/>
                  </a:moveTo>
                  <a:cubicBezTo>
                    <a:pt x="131" y="53"/>
                    <a:pt x="131" y="53"/>
                    <a:pt x="131" y="53"/>
                  </a:cubicBezTo>
                  <a:cubicBezTo>
                    <a:pt x="131" y="51"/>
                    <a:pt x="131" y="51"/>
                    <a:pt x="131" y="51"/>
                  </a:cubicBezTo>
                  <a:cubicBezTo>
                    <a:pt x="133" y="51"/>
                    <a:pt x="133" y="51"/>
                    <a:pt x="133" y="51"/>
                  </a:cubicBezTo>
                  <a:cubicBezTo>
                    <a:pt x="134" y="52"/>
                    <a:pt x="134" y="52"/>
                    <a:pt x="134" y="52"/>
                  </a:cubicBezTo>
                  <a:cubicBezTo>
                    <a:pt x="134" y="53"/>
                    <a:pt x="134" y="53"/>
                    <a:pt x="134" y="53"/>
                  </a:cubicBezTo>
                  <a:cubicBezTo>
                    <a:pt x="134" y="55"/>
                    <a:pt x="134" y="55"/>
                    <a:pt x="134" y="55"/>
                  </a:cubicBezTo>
                  <a:cubicBezTo>
                    <a:pt x="132" y="56"/>
                    <a:pt x="132" y="56"/>
                    <a:pt x="132" y="56"/>
                  </a:cubicBezTo>
                  <a:cubicBezTo>
                    <a:pt x="131" y="55"/>
                    <a:pt x="131" y="55"/>
                    <a:pt x="131" y="55"/>
                  </a:cubicBezTo>
                  <a:close/>
                  <a:moveTo>
                    <a:pt x="123" y="66"/>
                  </a:moveTo>
                  <a:cubicBezTo>
                    <a:pt x="125" y="63"/>
                    <a:pt x="125" y="63"/>
                    <a:pt x="125" y="63"/>
                  </a:cubicBezTo>
                  <a:cubicBezTo>
                    <a:pt x="126" y="60"/>
                    <a:pt x="126" y="60"/>
                    <a:pt x="126" y="60"/>
                  </a:cubicBezTo>
                  <a:cubicBezTo>
                    <a:pt x="128" y="59"/>
                    <a:pt x="128" y="59"/>
                    <a:pt x="128" y="59"/>
                  </a:cubicBezTo>
                  <a:cubicBezTo>
                    <a:pt x="128" y="58"/>
                    <a:pt x="128" y="58"/>
                    <a:pt x="128" y="58"/>
                  </a:cubicBezTo>
                  <a:cubicBezTo>
                    <a:pt x="126" y="57"/>
                    <a:pt x="126" y="57"/>
                    <a:pt x="126" y="57"/>
                  </a:cubicBezTo>
                  <a:cubicBezTo>
                    <a:pt x="124" y="58"/>
                    <a:pt x="124" y="58"/>
                    <a:pt x="124" y="58"/>
                  </a:cubicBezTo>
                  <a:cubicBezTo>
                    <a:pt x="122" y="57"/>
                    <a:pt x="122" y="57"/>
                    <a:pt x="122" y="57"/>
                  </a:cubicBezTo>
                  <a:cubicBezTo>
                    <a:pt x="119" y="57"/>
                    <a:pt x="119" y="57"/>
                    <a:pt x="119" y="57"/>
                  </a:cubicBezTo>
                  <a:cubicBezTo>
                    <a:pt x="119" y="59"/>
                    <a:pt x="119" y="59"/>
                    <a:pt x="119" y="59"/>
                  </a:cubicBezTo>
                  <a:cubicBezTo>
                    <a:pt x="118" y="60"/>
                    <a:pt x="118" y="60"/>
                    <a:pt x="118" y="60"/>
                  </a:cubicBezTo>
                  <a:cubicBezTo>
                    <a:pt x="118" y="61"/>
                    <a:pt x="118" y="61"/>
                    <a:pt x="118" y="61"/>
                  </a:cubicBezTo>
                  <a:cubicBezTo>
                    <a:pt x="120" y="61"/>
                    <a:pt x="120" y="61"/>
                    <a:pt x="120" y="61"/>
                  </a:cubicBezTo>
                  <a:cubicBezTo>
                    <a:pt x="121" y="63"/>
                    <a:pt x="121" y="63"/>
                    <a:pt x="121" y="63"/>
                  </a:cubicBezTo>
                  <a:cubicBezTo>
                    <a:pt x="121" y="64"/>
                    <a:pt x="121" y="64"/>
                    <a:pt x="121" y="64"/>
                  </a:cubicBezTo>
                  <a:cubicBezTo>
                    <a:pt x="119" y="64"/>
                    <a:pt x="119" y="64"/>
                    <a:pt x="119" y="64"/>
                  </a:cubicBezTo>
                  <a:cubicBezTo>
                    <a:pt x="115" y="66"/>
                    <a:pt x="115" y="66"/>
                    <a:pt x="115" y="66"/>
                  </a:cubicBezTo>
                  <a:cubicBezTo>
                    <a:pt x="115" y="67"/>
                    <a:pt x="115" y="67"/>
                    <a:pt x="115" y="67"/>
                  </a:cubicBezTo>
                  <a:cubicBezTo>
                    <a:pt x="116" y="68"/>
                    <a:pt x="116" y="68"/>
                    <a:pt x="116" y="68"/>
                  </a:cubicBezTo>
                  <a:cubicBezTo>
                    <a:pt x="118" y="68"/>
                    <a:pt x="118" y="68"/>
                    <a:pt x="118" y="68"/>
                  </a:cubicBezTo>
                  <a:cubicBezTo>
                    <a:pt x="120" y="67"/>
                    <a:pt x="120" y="67"/>
                    <a:pt x="120" y="67"/>
                  </a:cubicBezTo>
                  <a:cubicBezTo>
                    <a:pt x="120" y="67"/>
                    <a:pt x="123" y="66"/>
                    <a:pt x="123" y="66"/>
                  </a:cubicBezTo>
                  <a:close/>
                  <a:moveTo>
                    <a:pt x="128" y="66"/>
                  </a:moveTo>
                  <a:cubicBezTo>
                    <a:pt x="126" y="66"/>
                    <a:pt x="126" y="66"/>
                    <a:pt x="126" y="66"/>
                  </a:cubicBezTo>
                  <a:cubicBezTo>
                    <a:pt x="125" y="67"/>
                    <a:pt x="125" y="67"/>
                    <a:pt x="125" y="67"/>
                  </a:cubicBezTo>
                  <a:cubicBezTo>
                    <a:pt x="124" y="66"/>
                    <a:pt x="124" y="66"/>
                    <a:pt x="124" y="66"/>
                  </a:cubicBezTo>
                  <a:cubicBezTo>
                    <a:pt x="125" y="64"/>
                    <a:pt x="125" y="64"/>
                    <a:pt x="125" y="64"/>
                  </a:cubicBezTo>
                  <a:cubicBezTo>
                    <a:pt x="127" y="63"/>
                    <a:pt x="127" y="63"/>
                    <a:pt x="127" y="63"/>
                  </a:cubicBezTo>
                  <a:cubicBezTo>
                    <a:pt x="128" y="61"/>
                    <a:pt x="128" y="61"/>
                    <a:pt x="128" y="61"/>
                  </a:cubicBezTo>
                  <a:cubicBezTo>
                    <a:pt x="129" y="63"/>
                    <a:pt x="129" y="63"/>
                    <a:pt x="129" y="63"/>
                  </a:cubicBezTo>
                  <a:cubicBezTo>
                    <a:pt x="129" y="64"/>
                    <a:pt x="129" y="64"/>
                    <a:pt x="129" y="64"/>
                  </a:cubicBezTo>
                  <a:cubicBezTo>
                    <a:pt x="128" y="66"/>
                    <a:pt x="128" y="66"/>
                    <a:pt x="128" y="66"/>
                  </a:cubicBezTo>
                  <a:close/>
                  <a:moveTo>
                    <a:pt x="135" y="70"/>
                  </a:moveTo>
                  <a:cubicBezTo>
                    <a:pt x="131" y="68"/>
                    <a:pt x="131" y="68"/>
                    <a:pt x="131" y="68"/>
                  </a:cubicBezTo>
                  <a:cubicBezTo>
                    <a:pt x="131" y="66"/>
                    <a:pt x="131" y="66"/>
                    <a:pt x="131" y="66"/>
                  </a:cubicBezTo>
                  <a:cubicBezTo>
                    <a:pt x="131" y="65"/>
                    <a:pt x="131" y="65"/>
                    <a:pt x="131" y="65"/>
                  </a:cubicBezTo>
                  <a:cubicBezTo>
                    <a:pt x="132" y="65"/>
                    <a:pt x="132" y="65"/>
                    <a:pt x="132" y="65"/>
                  </a:cubicBezTo>
                  <a:cubicBezTo>
                    <a:pt x="133" y="66"/>
                    <a:pt x="133" y="66"/>
                    <a:pt x="133" y="66"/>
                  </a:cubicBezTo>
                  <a:cubicBezTo>
                    <a:pt x="135" y="66"/>
                    <a:pt x="135" y="66"/>
                    <a:pt x="135" y="66"/>
                  </a:cubicBezTo>
                  <a:cubicBezTo>
                    <a:pt x="137" y="68"/>
                    <a:pt x="137" y="68"/>
                    <a:pt x="137" y="68"/>
                  </a:cubicBezTo>
                  <a:cubicBezTo>
                    <a:pt x="137" y="69"/>
                    <a:pt x="137" y="69"/>
                    <a:pt x="137" y="69"/>
                  </a:cubicBezTo>
                  <a:cubicBezTo>
                    <a:pt x="135" y="70"/>
                    <a:pt x="135" y="70"/>
                    <a:pt x="135" y="70"/>
                  </a:cubicBezTo>
                  <a:close/>
                  <a:moveTo>
                    <a:pt x="132" y="76"/>
                  </a:moveTo>
                  <a:cubicBezTo>
                    <a:pt x="130" y="74"/>
                    <a:pt x="130" y="74"/>
                    <a:pt x="130" y="74"/>
                  </a:cubicBezTo>
                  <a:cubicBezTo>
                    <a:pt x="126" y="71"/>
                    <a:pt x="126" y="71"/>
                    <a:pt x="126" y="71"/>
                  </a:cubicBezTo>
                  <a:cubicBezTo>
                    <a:pt x="123" y="70"/>
                    <a:pt x="123" y="70"/>
                    <a:pt x="123" y="70"/>
                  </a:cubicBezTo>
                  <a:cubicBezTo>
                    <a:pt x="121" y="70"/>
                    <a:pt x="121" y="70"/>
                    <a:pt x="121" y="70"/>
                  </a:cubicBezTo>
                  <a:cubicBezTo>
                    <a:pt x="120" y="69"/>
                    <a:pt x="120" y="69"/>
                    <a:pt x="120" y="69"/>
                  </a:cubicBezTo>
                  <a:cubicBezTo>
                    <a:pt x="120" y="68"/>
                    <a:pt x="120" y="68"/>
                    <a:pt x="120" y="68"/>
                  </a:cubicBezTo>
                  <a:cubicBezTo>
                    <a:pt x="122" y="68"/>
                    <a:pt x="122" y="68"/>
                    <a:pt x="122" y="68"/>
                  </a:cubicBezTo>
                  <a:cubicBezTo>
                    <a:pt x="125" y="68"/>
                    <a:pt x="125" y="68"/>
                    <a:pt x="125" y="68"/>
                  </a:cubicBezTo>
                  <a:cubicBezTo>
                    <a:pt x="128" y="69"/>
                    <a:pt x="128" y="69"/>
                    <a:pt x="128" y="69"/>
                  </a:cubicBezTo>
                  <a:cubicBezTo>
                    <a:pt x="131" y="72"/>
                    <a:pt x="131" y="72"/>
                    <a:pt x="131" y="72"/>
                  </a:cubicBezTo>
                  <a:cubicBezTo>
                    <a:pt x="132" y="72"/>
                    <a:pt x="132" y="72"/>
                    <a:pt x="132" y="72"/>
                  </a:cubicBezTo>
                  <a:cubicBezTo>
                    <a:pt x="134" y="71"/>
                    <a:pt x="134" y="71"/>
                    <a:pt x="134" y="71"/>
                  </a:cubicBezTo>
                  <a:cubicBezTo>
                    <a:pt x="134" y="72"/>
                    <a:pt x="134" y="72"/>
                    <a:pt x="134" y="72"/>
                  </a:cubicBezTo>
                  <a:cubicBezTo>
                    <a:pt x="134" y="73"/>
                    <a:pt x="134" y="73"/>
                    <a:pt x="134" y="73"/>
                  </a:cubicBezTo>
                  <a:cubicBezTo>
                    <a:pt x="133" y="75"/>
                    <a:pt x="133" y="75"/>
                    <a:pt x="133" y="75"/>
                  </a:cubicBezTo>
                  <a:cubicBezTo>
                    <a:pt x="132" y="76"/>
                    <a:pt x="132" y="76"/>
                    <a:pt x="132" y="76"/>
                  </a:cubicBezTo>
                  <a:close/>
                  <a:moveTo>
                    <a:pt x="133" y="82"/>
                  </a:moveTo>
                  <a:cubicBezTo>
                    <a:pt x="134" y="79"/>
                    <a:pt x="134" y="79"/>
                    <a:pt x="134" y="79"/>
                  </a:cubicBezTo>
                  <a:cubicBezTo>
                    <a:pt x="132" y="77"/>
                    <a:pt x="132" y="77"/>
                    <a:pt x="132" y="77"/>
                  </a:cubicBezTo>
                  <a:cubicBezTo>
                    <a:pt x="130" y="77"/>
                    <a:pt x="130" y="77"/>
                    <a:pt x="130" y="77"/>
                  </a:cubicBezTo>
                  <a:cubicBezTo>
                    <a:pt x="127" y="76"/>
                    <a:pt x="127" y="76"/>
                    <a:pt x="127" y="76"/>
                  </a:cubicBezTo>
                  <a:cubicBezTo>
                    <a:pt x="124" y="73"/>
                    <a:pt x="124" y="73"/>
                    <a:pt x="124" y="73"/>
                  </a:cubicBezTo>
                  <a:cubicBezTo>
                    <a:pt x="123" y="73"/>
                    <a:pt x="123" y="73"/>
                    <a:pt x="123" y="73"/>
                  </a:cubicBezTo>
                  <a:cubicBezTo>
                    <a:pt x="122" y="72"/>
                    <a:pt x="122" y="72"/>
                    <a:pt x="122" y="72"/>
                  </a:cubicBezTo>
                  <a:cubicBezTo>
                    <a:pt x="119" y="72"/>
                    <a:pt x="119" y="72"/>
                    <a:pt x="119" y="72"/>
                  </a:cubicBezTo>
                  <a:cubicBezTo>
                    <a:pt x="117" y="71"/>
                    <a:pt x="117" y="71"/>
                    <a:pt x="117" y="71"/>
                  </a:cubicBezTo>
                  <a:cubicBezTo>
                    <a:pt x="113" y="71"/>
                    <a:pt x="113" y="71"/>
                    <a:pt x="113" y="71"/>
                  </a:cubicBezTo>
                  <a:cubicBezTo>
                    <a:pt x="110" y="72"/>
                    <a:pt x="110" y="72"/>
                    <a:pt x="110" y="72"/>
                  </a:cubicBezTo>
                  <a:cubicBezTo>
                    <a:pt x="111" y="74"/>
                    <a:pt x="111" y="74"/>
                    <a:pt x="111" y="74"/>
                  </a:cubicBezTo>
                  <a:cubicBezTo>
                    <a:pt x="111" y="75"/>
                    <a:pt x="111" y="75"/>
                    <a:pt x="111" y="75"/>
                  </a:cubicBezTo>
                  <a:cubicBezTo>
                    <a:pt x="112" y="75"/>
                    <a:pt x="112" y="75"/>
                    <a:pt x="112" y="75"/>
                  </a:cubicBezTo>
                  <a:cubicBezTo>
                    <a:pt x="115" y="77"/>
                    <a:pt x="115" y="77"/>
                    <a:pt x="115" y="77"/>
                  </a:cubicBezTo>
                  <a:cubicBezTo>
                    <a:pt x="116" y="75"/>
                    <a:pt x="116" y="75"/>
                    <a:pt x="116" y="75"/>
                  </a:cubicBezTo>
                  <a:cubicBezTo>
                    <a:pt x="117" y="75"/>
                    <a:pt x="117" y="75"/>
                    <a:pt x="117" y="75"/>
                  </a:cubicBezTo>
                  <a:cubicBezTo>
                    <a:pt x="118" y="76"/>
                    <a:pt x="118" y="76"/>
                    <a:pt x="118" y="76"/>
                  </a:cubicBezTo>
                  <a:cubicBezTo>
                    <a:pt x="119" y="78"/>
                    <a:pt x="119" y="78"/>
                    <a:pt x="119" y="78"/>
                  </a:cubicBezTo>
                  <a:cubicBezTo>
                    <a:pt x="120" y="78"/>
                    <a:pt x="120" y="78"/>
                    <a:pt x="120" y="78"/>
                  </a:cubicBezTo>
                  <a:cubicBezTo>
                    <a:pt x="122" y="78"/>
                    <a:pt x="122" y="78"/>
                    <a:pt x="122" y="78"/>
                  </a:cubicBezTo>
                  <a:cubicBezTo>
                    <a:pt x="123" y="80"/>
                    <a:pt x="123" y="80"/>
                    <a:pt x="123" y="80"/>
                  </a:cubicBezTo>
                  <a:cubicBezTo>
                    <a:pt x="125" y="81"/>
                    <a:pt x="125" y="81"/>
                    <a:pt x="125" y="81"/>
                  </a:cubicBezTo>
                  <a:cubicBezTo>
                    <a:pt x="127" y="80"/>
                    <a:pt x="127" y="80"/>
                    <a:pt x="127" y="80"/>
                  </a:cubicBezTo>
                  <a:cubicBezTo>
                    <a:pt x="130" y="81"/>
                    <a:pt x="130" y="81"/>
                    <a:pt x="130" y="81"/>
                  </a:cubicBezTo>
                  <a:cubicBezTo>
                    <a:pt x="132" y="82"/>
                    <a:pt x="132" y="82"/>
                    <a:pt x="132" y="82"/>
                  </a:cubicBezTo>
                  <a:cubicBezTo>
                    <a:pt x="133" y="82"/>
                    <a:pt x="133" y="82"/>
                    <a:pt x="133" y="82"/>
                  </a:cubicBezTo>
                  <a:close/>
                  <a:moveTo>
                    <a:pt x="118" y="85"/>
                  </a:moveTo>
                  <a:cubicBezTo>
                    <a:pt x="118" y="85"/>
                    <a:pt x="117" y="84"/>
                    <a:pt x="117" y="84"/>
                  </a:cubicBezTo>
                  <a:cubicBezTo>
                    <a:pt x="116" y="84"/>
                    <a:pt x="116" y="84"/>
                    <a:pt x="116" y="84"/>
                  </a:cubicBezTo>
                  <a:cubicBezTo>
                    <a:pt x="113" y="84"/>
                    <a:pt x="113" y="84"/>
                    <a:pt x="113" y="84"/>
                  </a:cubicBezTo>
                  <a:cubicBezTo>
                    <a:pt x="112" y="82"/>
                    <a:pt x="112" y="82"/>
                    <a:pt x="112" y="82"/>
                  </a:cubicBezTo>
                  <a:cubicBezTo>
                    <a:pt x="112" y="81"/>
                    <a:pt x="112" y="81"/>
                    <a:pt x="112" y="81"/>
                  </a:cubicBezTo>
                  <a:cubicBezTo>
                    <a:pt x="113" y="80"/>
                    <a:pt x="113" y="80"/>
                    <a:pt x="113" y="80"/>
                  </a:cubicBezTo>
                  <a:cubicBezTo>
                    <a:pt x="115" y="80"/>
                    <a:pt x="115" y="80"/>
                    <a:pt x="115" y="80"/>
                  </a:cubicBezTo>
                  <a:cubicBezTo>
                    <a:pt x="118" y="80"/>
                    <a:pt x="118" y="80"/>
                    <a:pt x="118" y="80"/>
                  </a:cubicBezTo>
                  <a:cubicBezTo>
                    <a:pt x="118" y="79"/>
                    <a:pt x="118" y="79"/>
                    <a:pt x="118" y="79"/>
                  </a:cubicBezTo>
                  <a:cubicBezTo>
                    <a:pt x="119" y="81"/>
                    <a:pt x="119" y="81"/>
                    <a:pt x="119" y="81"/>
                  </a:cubicBezTo>
                  <a:cubicBezTo>
                    <a:pt x="121" y="81"/>
                    <a:pt x="121" y="81"/>
                    <a:pt x="121" y="81"/>
                  </a:cubicBezTo>
                  <a:cubicBezTo>
                    <a:pt x="121" y="81"/>
                    <a:pt x="121" y="81"/>
                    <a:pt x="121" y="81"/>
                  </a:cubicBezTo>
                  <a:cubicBezTo>
                    <a:pt x="122" y="81"/>
                    <a:pt x="122" y="81"/>
                    <a:pt x="122" y="81"/>
                  </a:cubicBezTo>
                  <a:cubicBezTo>
                    <a:pt x="123" y="82"/>
                    <a:pt x="123" y="82"/>
                    <a:pt x="123" y="82"/>
                  </a:cubicBezTo>
                  <a:cubicBezTo>
                    <a:pt x="122" y="83"/>
                    <a:pt x="122" y="83"/>
                    <a:pt x="122" y="83"/>
                  </a:cubicBezTo>
                  <a:cubicBezTo>
                    <a:pt x="118" y="85"/>
                    <a:pt x="118" y="85"/>
                    <a:pt x="118" y="85"/>
                  </a:cubicBezTo>
                  <a:close/>
                  <a:moveTo>
                    <a:pt x="114" y="96"/>
                  </a:moveTo>
                  <a:cubicBezTo>
                    <a:pt x="112" y="94"/>
                    <a:pt x="112" y="94"/>
                    <a:pt x="112" y="94"/>
                  </a:cubicBezTo>
                  <a:cubicBezTo>
                    <a:pt x="112" y="91"/>
                    <a:pt x="112" y="91"/>
                    <a:pt x="112" y="91"/>
                  </a:cubicBezTo>
                  <a:cubicBezTo>
                    <a:pt x="111" y="91"/>
                    <a:pt x="111" y="91"/>
                    <a:pt x="111" y="91"/>
                  </a:cubicBezTo>
                  <a:cubicBezTo>
                    <a:pt x="111" y="94"/>
                    <a:pt x="111" y="94"/>
                    <a:pt x="111" y="94"/>
                  </a:cubicBezTo>
                  <a:cubicBezTo>
                    <a:pt x="110" y="95"/>
                    <a:pt x="110" y="95"/>
                    <a:pt x="110" y="95"/>
                  </a:cubicBezTo>
                  <a:cubicBezTo>
                    <a:pt x="111" y="96"/>
                    <a:pt x="111" y="96"/>
                    <a:pt x="111" y="96"/>
                  </a:cubicBezTo>
                  <a:cubicBezTo>
                    <a:pt x="113" y="97"/>
                    <a:pt x="113" y="97"/>
                    <a:pt x="113" y="97"/>
                  </a:cubicBezTo>
                  <a:cubicBezTo>
                    <a:pt x="114" y="96"/>
                    <a:pt x="114" y="96"/>
                    <a:pt x="114" y="96"/>
                  </a:cubicBezTo>
                  <a:close/>
                  <a:moveTo>
                    <a:pt x="116" y="95"/>
                  </a:moveTo>
                  <a:cubicBezTo>
                    <a:pt x="117" y="96"/>
                    <a:pt x="117" y="96"/>
                    <a:pt x="117" y="96"/>
                  </a:cubicBezTo>
                  <a:cubicBezTo>
                    <a:pt x="117" y="94"/>
                    <a:pt x="117" y="94"/>
                    <a:pt x="117" y="94"/>
                  </a:cubicBezTo>
                  <a:cubicBezTo>
                    <a:pt x="116" y="92"/>
                    <a:pt x="116" y="92"/>
                    <a:pt x="116" y="92"/>
                  </a:cubicBezTo>
                  <a:cubicBezTo>
                    <a:pt x="115" y="90"/>
                    <a:pt x="115" y="90"/>
                    <a:pt x="115" y="90"/>
                  </a:cubicBezTo>
                  <a:cubicBezTo>
                    <a:pt x="114" y="91"/>
                    <a:pt x="114" y="91"/>
                    <a:pt x="114" y="91"/>
                  </a:cubicBezTo>
                  <a:cubicBezTo>
                    <a:pt x="114" y="92"/>
                    <a:pt x="114" y="92"/>
                    <a:pt x="114" y="92"/>
                  </a:cubicBezTo>
                  <a:cubicBezTo>
                    <a:pt x="116" y="95"/>
                    <a:pt x="116" y="95"/>
                    <a:pt x="116" y="95"/>
                  </a:cubicBezTo>
                  <a:close/>
                  <a:moveTo>
                    <a:pt x="120" y="93"/>
                  </a:moveTo>
                  <a:cubicBezTo>
                    <a:pt x="120" y="93"/>
                    <a:pt x="122" y="94"/>
                    <a:pt x="122" y="94"/>
                  </a:cubicBezTo>
                  <a:cubicBezTo>
                    <a:pt x="122" y="93"/>
                    <a:pt x="122" y="93"/>
                    <a:pt x="122" y="93"/>
                  </a:cubicBezTo>
                  <a:cubicBezTo>
                    <a:pt x="121" y="91"/>
                    <a:pt x="121" y="91"/>
                    <a:pt x="121" y="91"/>
                  </a:cubicBezTo>
                  <a:cubicBezTo>
                    <a:pt x="119" y="91"/>
                    <a:pt x="119" y="91"/>
                    <a:pt x="119" y="91"/>
                  </a:cubicBezTo>
                  <a:cubicBezTo>
                    <a:pt x="118" y="92"/>
                    <a:pt x="118" y="92"/>
                    <a:pt x="118" y="92"/>
                  </a:cubicBezTo>
                  <a:cubicBezTo>
                    <a:pt x="120" y="93"/>
                    <a:pt x="120" y="93"/>
                    <a:pt x="120" y="93"/>
                  </a:cubicBezTo>
                  <a:close/>
                  <a:moveTo>
                    <a:pt x="119" y="98"/>
                  </a:moveTo>
                  <a:cubicBezTo>
                    <a:pt x="120" y="98"/>
                    <a:pt x="120" y="98"/>
                    <a:pt x="120" y="98"/>
                  </a:cubicBezTo>
                  <a:cubicBezTo>
                    <a:pt x="120" y="96"/>
                    <a:pt x="120" y="96"/>
                    <a:pt x="120" y="96"/>
                  </a:cubicBezTo>
                  <a:cubicBezTo>
                    <a:pt x="120" y="95"/>
                    <a:pt x="120" y="95"/>
                    <a:pt x="120" y="95"/>
                  </a:cubicBezTo>
                  <a:cubicBezTo>
                    <a:pt x="119" y="94"/>
                    <a:pt x="119" y="94"/>
                    <a:pt x="119" y="94"/>
                  </a:cubicBezTo>
                  <a:cubicBezTo>
                    <a:pt x="118" y="95"/>
                    <a:pt x="118" y="95"/>
                    <a:pt x="118" y="95"/>
                  </a:cubicBezTo>
                  <a:cubicBezTo>
                    <a:pt x="118" y="96"/>
                    <a:pt x="118" y="96"/>
                    <a:pt x="118" y="96"/>
                  </a:cubicBezTo>
                  <a:cubicBezTo>
                    <a:pt x="118" y="97"/>
                    <a:pt x="118" y="97"/>
                    <a:pt x="118" y="97"/>
                  </a:cubicBezTo>
                  <a:cubicBezTo>
                    <a:pt x="119" y="98"/>
                    <a:pt x="119" y="98"/>
                    <a:pt x="119" y="98"/>
                  </a:cubicBezTo>
                  <a:close/>
                  <a:moveTo>
                    <a:pt x="116" y="104"/>
                  </a:moveTo>
                  <a:cubicBezTo>
                    <a:pt x="116" y="102"/>
                    <a:pt x="116" y="102"/>
                    <a:pt x="116" y="102"/>
                  </a:cubicBezTo>
                  <a:cubicBezTo>
                    <a:pt x="115" y="102"/>
                    <a:pt x="115" y="102"/>
                    <a:pt x="115" y="102"/>
                  </a:cubicBezTo>
                  <a:cubicBezTo>
                    <a:pt x="113" y="100"/>
                    <a:pt x="113" y="100"/>
                    <a:pt x="113" y="100"/>
                  </a:cubicBezTo>
                  <a:cubicBezTo>
                    <a:pt x="112" y="100"/>
                    <a:pt x="112" y="100"/>
                    <a:pt x="112" y="100"/>
                  </a:cubicBezTo>
                  <a:cubicBezTo>
                    <a:pt x="110" y="101"/>
                    <a:pt x="110" y="101"/>
                    <a:pt x="110" y="101"/>
                  </a:cubicBezTo>
                  <a:cubicBezTo>
                    <a:pt x="111" y="103"/>
                    <a:pt x="111" y="103"/>
                    <a:pt x="111" y="103"/>
                  </a:cubicBezTo>
                  <a:cubicBezTo>
                    <a:pt x="111" y="104"/>
                    <a:pt x="111" y="104"/>
                    <a:pt x="111" y="104"/>
                  </a:cubicBezTo>
                  <a:cubicBezTo>
                    <a:pt x="109" y="106"/>
                    <a:pt x="109" y="106"/>
                    <a:pt x="109" y="106"/>
                  </a:cubicBezTo>
                  <a:cubicBezTo>
                    <a:pt x="110" y="107"/>
                    <a:pt x="110" y="107"/>
                    <a:pt x="110" y="107"/>
                  </a:cubicBezTo>
                  <a:cubicBezTo>
                    <a:pt x="113" y="108"/>
                    <a:pt x="113" y="108"/>
                    <a:pt x="113" y="108"/>
                  </a:cubicBezTo>
                  <a:cubicBezTo>
                    <a:pt x="116" y="106"/>
                    <a:pt x="116" y="106"/>
                    <a:pt x="116" y="106"/>
                  </a:cubicBezTo>
                  <a:cubicBezTo>
                    <a:pt x="116" y="104"/>
                    <a:pt x="116" y="104"/>
                    <a:pt x="116" y="104"/>
                  </a:cubicBezTo>
                  <a:close/>
                  <a:moveTo>
                    <a:pt x="118" y="100"/>
                  </a:moveTo>
                  <a:cubicBezTo>
                    <a:pt x="118" y="102"/>
                    <a:pt x="118" y="102"/>
                    <a:pt x="118" y="102"/>
                  </a:cubicBezTo>
                  <a:cubicBezTo>
                    <a:pt x="119" y="104"/>
                    <a:pt x="119" y="104"/>
                    <a:pt x="119" y="104"/>
                  </a:cubicBezTo>
                  <a:cubicBezTo>
                    <a:pt x="120" y="104"/>
                    <a:pt x="120" y="104"/>
                    <a:pt x="120" y="104"/>
                  </a:cubicBezTo>
                  <a:cubicBezTo>
                    <a:pt x="120" y="102"/>
                    <a:pt x="120" y="102"/>
                    <a:pt x="120" y="102"/>
                  </a:cubicBezTo>
                  <a:cubicBezTo>
                    <a:pt x="119" y="101"/>
                    <a:pt x="119" y="101"/>
                    <a:pt x="119" y="101"/>
                  </a:cubicBezTo>
                  <a:cubicBezTo>
                    <a:pt x="118" y="100"/>
                    <a:pt x="118" y="100"/>
                    <a:pt x="118" y="100"/>
                  </a:cubicBezTo>
                  <a:close/>
                  <a:moveTo>
                    <a:pt x="135" y="77"/>
                  </a:moveTo>
                  <a:cubicBezTo>
                    <a:pt x="135" y="76"/>
                    <a:pt x="135" y="76"/>
                    <a:pt x="135" y="76"/>
                  </a:cubicBezTo>
                  <a:cubicBezTo>
                    <a:pt x="135" y="75"/>
                    <a:pt x="135" y="75"/>
                    <a:pt x="135" y="75"/>
                  </a:cubicBezTo>
                  <a:cubicBezTo>
                    <a:pt x="136" y="73"/>
                    <a:pt x="136" y="73"/>
                    <a:pt x="136" y="73"/>
                  </a:cubicBezTo>
                  <a:cubicBezTo>
                    <a:pt x="137" y="72"/>
                    <a:pt x="137" y="72"/>
                    <a:pt x="137" y="72"/>
                  </a:cubicBezTo>
                  <a:cubicBezTo>
                    <a:pt x="138" y="72"/>
                    <a:pt x="138" y="72"/>
                    <a:pt x="138" y="72"/>
                  </a:cubicBezTo>
                  <a:cubicBezTo>
                    <a:pt x="139" y="74"/>
                    <a:pt x="139" y="74"/>
                    <a:pt x="139" y="74"/>
                  </a:cubicBezTo>
                  <a:cubicBezTo>
                    <a:pt x="139" y="75"/>
                    <a:pt x="139" y="75"/>
                    <a:pt x="139" y="75"/>
                  </a:cubicBezTo>
                  <a:cubicBezTo>
                    <a:pt x="138" y="76"/>
                    <a:pt x="138" y="76"/>
                    <a:pt x="138" y="76"/>
                  </a:cubicBezTo>
                  <a:cubicBezTo>
                    <a:pt x="138" y="77"/>
                    <a:pt x="138" y="77"/>
                    <a:pt x="138" y="77"/>
                  </a:cubicBezTo>
                  <a:cubicBezTo>
                    <a:pt x="137" y="78"/>
                    <a:pt x="137" y="78"/>
                    <a:pt x="137" y="78"/>
                  </a:cubicBezTo>
                  <a:cubicBezTo>
                    <a:pt x="135" y="78"/>
                    <a:pt x="135" y="78"/>
                    <a:pt x="135" y="78"/>
                  </a:cubicBezTo>
                  <a:cubicBezTo>
                    <a:pt x="135" y="77"/>
                    <a:pt x="135" y="77"/>
                    <a:pt x="135" y="77"/>
                  </a:cubicBezTo>
                  <a:close/>
                  <a:moveTo>
                    <a:pt x="122" y="100"/>
                  </a:moveTo>
                  <a:cubicBezTo>
                    <a:pt x="123" y="101"/>
                    <a:pt x="123" y="101"/>
                    <a:pt x="123" y="101"/>
                  </a:cubicBezTo>
                  <a:cubicBezTo>
                    <a:pt x="125" y="102"/>
                    <a:pt x="125" y="102"/>
                    <a:pt x="125" y="102"/>
                  </a:cubicBezTo>
                  <a:cubicBezTo>
                    <a:pt x="126" y="101"/>
                    <a:pt x="126" y="101"/>
                    <a:pt x="126" y="101"/>
                  </a:cubicBezTo>
                  <a:cubicBezTo>
                    <a:pt x="127" y="100"/>
                    <a:pt x="127" y="100"/>
                    <a:pt x="127" y="100"/>
                  </a:cubicBezTo>
                  <a:cubicBezTo>
                    <a:pt x="127" y="99"/>
                    <a:pt x="127" y="99"/>
                    <a:pt x="127" y="99"/>
                  </a:cubicBezTo>
                  <a:cubicBezTo>
                    <a:pt x="126" y="97"/>
                    <a:pt x="126" y="97"/>
                    <a:pt x="126" y="97"/>
                  </a:cubicBezTo>
                  <a:cubicBezTo>
                    <a:pt x="125" y="98"/>
                    <a:pt x="125" y="98"/>
                    <a:pt x="125" y="98"/>
                  </a:cubicBezTo>
                  <a:cubicBezTo>
                    <a:pt x="124" y="99"/>
                    <a:pt x="124" y="99"/>
                    <a:pt x="124" y="99"/>
                  </a:cubicBezTo>
                  <a:cubicBezTo>
                    <a:pt x="122" y="100"/>
                    <a:pt x="122" y="100"/>
                    <a:pt x="122" y="100"/>
                  </a:cubicBezTo>
                  <a:close/>
                  <a:moveTo>
                    <a:pt x="123" y="96"/>
                  </a:moveTo>
                  <a:cubicBezTo>
                    <a:pt x="124" y="96"/>
                    <a:pt x="124" y="96"/>
                    <a:pt x="124" y="96"/>
                  </a:cubicBezTo>
                  <a:cubicBezTo>
                    <a:pt x="125" y="95"/>
                    <a:pt x="125" y="95"/>
                    <a:pt x="125" y="95"/>
                  </a:cubicBezTo>
                  <a:cubicBezTo>
                    <a:pt x="125" y="93"/>
                    <a:pt x="125" y="93"/>
                    <a:pt x="125" y="93"/>
                  </a:cubicBezTo>
                  <a:cubicBezTo>
                    <a:pt x="124" y="94"/>
                    <a:pt x="124" y="94"/>
                    <a:pt x="124" y="94"/>
                  </a:cubicBezTo>
                  <a:cubicBezTo>
                    <a:pt x="123" y="96"/>
                    <a:pt x="123" y="96"/>
                    <a:pt x="123" y="96"/>
                  </a:cubicBezTo>
                  <a:close/>
                  <a:moveTo>
                    <a:pt x="126" y="94"/>
                  </a:moveTo>
                  <a:cubicBezTo>
                    <a:pt x="126" y="95"/>
                    <a:pt x="126" y="95"/>
                    <a:pt x="126" y="95"/>
                  </a:cubicBezTo>
                  <a:cubicBezTo>
                    <a:pt x="128" y="95"/>
                    <a:pt x="128" y="95"/>
                    <a:pt x="128" y="95"/>
                  </a:cubicBezTo>
                  <a:cubicBezTo>
                    <a:pt x="129" y="95"/>
                    <a:pt x="129" y="95"/>
                    <a:pt x="129" y="95"/>
                  </a:cubicBezTo>
                  <a:cubicBezTo>
                    <a:pt x="130" y="94"/>
                    <a:pt x="130" y="94"/>
                    <a:pt x="130" y="94"/>
                  </a:cubicBezTo>
                  <a:cubicBezTo>
                    <a:pt x="129" y="93"/>
                    <a:pt x="129" y="93"/>
                    <a:pt x="129" y="93"/>
                  </a:cubicBezTo>
                  <a:cubicBezTo>
                    <a:pt x="128" y="93"/>
                    <a:pt x="128" y="93"/>
                    <a:pt x="128" y="93"/>
                  </a:cubicBezTo>
                  <a:cubicBezTo>
                    <a:pt x="127" y="94"/>
                    <a:pt x="127" y="94"/>
                    <a:pt x="127" y="94"/>
                  </a:cubicBezTo>
                  <a:cubicBezTo>
                    <a:pt x="126" y="94"/>
                    <a:pt x="126" y="94"/>
                    <a:pt x="126" y="94"/>
                  </a:cubicBezTo>
                  <a:close/>
                  <a:moveTo>
                    <a:pt x="127" y="86"/>
                  </a:moveTo>
                  <a:cubicBezTo>
                    <a:pt x="126" y="87"/>
                    <a:pt x="126" y="87"/>
                    <a:pt x="126" y="87"/>
                  </a:cubicBezTo>
                  <a:cubicBezTo>
                    <a:pt x="124" y="87"/>
                    <a:pt x="124" y="87"/>
                    <a:pt x="124" y="87"/>
                  </a:cubicBezTo>
                  <a:cubicBezTo>
                    <a:pt x="123" y="87"/>
                    <a:pt x="123" y="87"/>
                    <a:pt x="123" y="87"/>
                  </a:cubicBezTo>
                  <a:cubicBezTo>
                    <a:pt x="123" y="84"/>
                    <a:pt x="123" y="84"/>
                    <a:pt x="123" y="84"/>
                  </a:cubicBezTo>
                  <a:cubicBezTo>
                    <a:pt x="124" y="82"/>
                    <a:pt x="124" y="82"/>
                    <a:pt x="124" y="82"/>
                  </a:cubicBezTo>
                  <a:cubicBezTo>
                    <a:pt x="127" y="82"/>
                    <a:pt x="127" y="82"/>
                    <a:pt x="127" y="82"/>
                  </a:cubicBezTo>
                  <a:cubicBezTo>
                    <a:pt x="128" y="82"/>
                    <a:pt x="128" y="82"/>
                    <a:pt x="128" y="82"/>
                  </a:cubicBezTo>
                  <a:cubicBezTo>
                    <a:pt x="129" y="83"/>
                    <a:pt x="129" y="83"/>
                    <a:pt x="129" y="83"/>
                  </a:cubicBezTo>
                  <a:cubicBezTo>
                    <a:pt x="131" y="84"/>
                    <a:pt x="131" y="84"/>
                    <a:pt x="131" y="84"/>
                  </a:cubicBezTo>
                  <a:cubicBezTo>
                    <a:pt x="131" y="86"/>
                    <a:pt x="131" y="86"/>
                    <a:pt x="131" y="86"/>
                  </a:cubicBezTo>
                  <a:cubicBezTo>
                    <a:pt x="130" y="86"/>
                    <a:pt x="130" y="86"/>
                    <a:pt x="130" y="86"/>
                  </a:cubicBezTo>
                  <a:cubicBezTo>
                    <a:pt x="128" y="87"/>
                    <a:pt x="128" y="87"/>
                    <a:pt x="128" y="87"/>
                  </a:cubicBezTo>
                  <a:cubicBezTo>
                    <a:pt x="127" y="86"/>
                    <a:pt x="127" y="86"/>
                    <a:pt x="127" y="86"/>
                  </a:cubicBezTo>
                  <a:close/>
                  <a:moveTo>
                    <a:pt x="134" y="85"/>
                  </a:moveTo>
                  <a:cubicBezTo>
                    <a:pt x="136" y="87"/>
                    <a:pt x="136" y="87"/>
                    <a:pt x="136" y="87"/>
                  </a:cubicBezTo>
                  <a:cubicBezTo>
                    <a:pt x="137" y="87"/>
                    <a:pt x="137" y="87"/>
                    <a:pt x="137" y="87"/>
                  </a:cubicBezTo>
                  <a:cubicBezTo>
                    <a:pt x="139" y="86"/>
                    <a:pt x="139" y="86"/>
                    <a:pt x="139" y="86"/>
                  </a:cubicBezTo>
                  <a:cubicBezTo>
                    <a:pt x="139" y="84"/>
                    <a:pt x="139" y="84"/>
                    <a:pt x="139" y="84"/>
                  </a:cubicBezTo>
                  <a:cubicBezTo>
                    <a:pt x="138" y="83"/>
                    <a:pt x="138" y="83"/>
                    <a:pt x="138" y="83"/>
                  </a:cubicBezTo>
                  <a:cubicBezTo>
                    <a:pt x="137" y="84"/>
                    <a:pt x="137" y="84"/>
                    <a:pt x="137" y="84"/>
                  </a:cubicBezTo>
                  <a:cubicBezTo>
                    <a:pt x="136" y="85"/>
                    <a:pt x="136" y="85"/>
                    <a:pt x="136" y="85"/>
                  </a:cubicBezTo>
                  <a:cubicBezTo>
                    <a:pt x="134" y="85"/>
                    <a:pt x="134" y="85"/>
                    <a:pt x="134" y="85"/>
                  </a:cubicBezTo>
                  <a:close/>
                  <a:moveTo>
                    <a:pt x="139" y="105"/>
                  </a:moveTo>
                  <a:cubicBezTo>
                    <a:pt x="139" y="103"/>
                    <a:pt x="139" y="103"/>
                    <a:pt x="139" y="103"/>
                  </a:cubicBezTo>
                  <a:cubicBezTo>
                    <a:pt x="138" y="101"/>
                    <a:pt x="138" y="101"/>
                    <a:pt x="138" y="101"/>
                  </a:cubicBezTo>
                  <a:cubicBezTo>
                    <a:pt x="138" y="99"/>
                    <a:pt x="138" y="99"/>
                    <a:pt x="138" y="99"/>
                  </a:cubicBezTo>
                  <a:cubicBezTo>
                    <a:pt x="138" y="97"/>
                    <a:pt x="138" y="97"/>
                    <a:pt x="138" y="97"/>
                  </a:cubicBezTo>
                  <a:cubicBezTo>
                    <a:pt x="136" y="95"/>
                    <a:pt x="136" y="95"/>
                    <a:pt x="136" y="95"/>
                  </a:cubicBezTo>
                  <a:cubicBezTo>
                    <a:pt x="135" y="94"/>
                    <a:pt x="135" y="94"/>
                    <a:pt x="135" y="94"/>
                  </a:cubicBezTo>
                  <a:cubicBezTo>
                    <a:pt x="134" y="95"/>
                    <a:pt x="134" y="95"/>
                    <a:pt x="134" y="95"/>
                  </a:cubicBezTo>
                  <a:cubicBezTo>
                    <a:pt x="131" y="95"/>
                    <a:pt x="131" y="95"/>
                    <a:pt x="131" y="95"/>
                  </a:cubicBezTo>
                  <a:cubicBezTo>
                    <a:pt x="129" y="96"/>
                    <a:pt x="129" y="96"/>
                    <a:pt x="129" y="96"/>
                  </a:cubicBezTo>
                  <a:cubicBezTo>
                    <a:pt x="129" y="98"/>
                    <a:pt x="129" y="98"/>
                    <a:pt x="129" y="98"/>
                  </a:cubicBezTo>
                  <a:cubicBezTo>
                    <a:pt x="130" y="100"/>
                    <a:pt x="130" y="100"/>
                    <a:pt x="130" y="100"/>
                  </a:cubicBezTo>
                  <a:cubicBezTo>
                    <a:pt x="131" y="104"/>
                    <a:pt x="131" y="104"/>
                    <a:pt x="131" y="104"/>
                  </a:cubicBezTo>
                  <a:cubicBezTo>
                    <a:pt x="132" y="105"/>
                    <a:pt x="132" y="105"/>
                    <a:pt x="132" y="105"/>
                  </a:cubicBezTo>
                  <a:cubicBezTo>
                    <a:pt x="134" y="106"/>
                    <a:pt x="134" y="106"/>
                    <a:pt x="134" y="106"/>
                  </a:cubicBezTo>
                  <a:cubicBezTo>
                    <a:pt x="137" y="104"/>
                    <a:pt x="137" y="104"/>
                    <a:pt x="137" y="104"/>
                  </a:cubicBezTo>
                  <a:cubicBezTo>
                    <a:pt x="139" y="105"/>
                    <a:pt x="139" y="105"/>
                    <a:pt x="139" y="105"/>
                  </a:cubicBezTo>
                  <a:close/>
                  <a:moveTo>
                    <a:pt x="144" y="103"/>
                  </a:moveTo>
                  <a:cubicBezTo>
                    <a:pt x="144" y="102"/>
                    <a:pt x="144" y="102"/>
                    <a:pt x="144" y="102"/>
                  </a:cubicBezTo>
                  <a:cubicBezTo>
                    <a:pt x="143" y="101"/>
                    <a:pt x="143" y="101"/>
                    <a:pt x="143" y="101"/>
                  </a:cubicBezTo>
                  <a:cubicBezTo>
                    <a:pt x="143" y="100"/>
                    <a:pt x="143" y="100"/>
                    <a:pt x="143" y="100"/>
                  </a:cubicBezTo>
                  <a:cubicBezTo>
                    <a:pt x="145" y="99"/>
                    <a:pt x="145" y="99"/>
                    <a:pt x="145" y="99"/>
                  </a:cubicBezTo>
                  <a:cubicBezTo>
                    <a:pt x="145" y="97"/>
                    <a:pt x="145" y="97"/>
                    <a:pt x="145" y="97"/>
                  </a:cubicBezTo>
                  <a:cubicBezTo>
                    <a:pt x="146" y="95"/>
                    <a:pt x="146" y="95"/>
                    <a:pt x="146" y="95"/>
                  </a:cubicBezTo>
                  <a:cubicBezTo>
                    <a:pt x="148" y="94"/>
                    <a:pt x="148" y="94"/>
                    <a:pt x="148" y="94"/>
                  </a:cubicBezTo>
                  <a:cubicBezTo>
                    <a:pt x="150" y="94"/>
                    <a:pt x="150" y="94"/>
                    <a:pt x="150" y="94"/>
                  </a:cubicBezTo>
                  <a:cubicBezTo>
                    <a:pt x="150" y="93"/>
                    <a:pt x="150" y="93"/>
                    <a:pt x="150" y="93"/>
                  </a:cubicBezTo>
                  <a:cubicBezTo>
                    <a:pt x="149" y="92"/>
                    <a:pt x="149" y="92"/>
                    <a:pt x="149" y="92"/>
                  </a:cubicBezTo>
                  <a:cubicBezTo>
                    <a:pt x="147" y="93"/>
                    <a:pt x="147" y="93"/>
                    <a:pt x="147" y="93"/>
                  </a:cubicBezTo>
                  <a:cubicBezTo>
                    <a:pt x="143" y="90"/>
                    <a:pt x="143" y="90"/>
                    <a:pt x="143" y="90"/>
                  </a:cubicBezTo>
                  <a:cubicBezTo>
                    <a:pt x="141" y="88"/>
                    <a:pt x="141" y="88"/>
                    <a:pt x="141" y="88"/>
                  </a:cubicBezTo>
                  <a:cubicBezTo>
                    <a:pt x="139" y="89"/>
                    <a:pt x="139" y="89"/>
                    <a:pt x="139" y="89"/>
                  </a:cubicBezTo>
                  <a:cubicBezTo>
                    <a:pt x="138" y="90"/>
                    <a:pt x="138" y="90"/>
                    <a:pt x="138" y="90"/>
                  </a:cubicBezTo>
                  <a:cubicBezTo>
                    <a:pt x="137" y="90"/>
                    <a:pt x="137" y="90"/>
                    <a:pt x="137" y="90"/>
                  </a:cubicBezTo>
                  <a:cubicBezTo>
                    <a:pt x="137" y="91"/>
                    <a:pt x="137" y="91"/>
                    <a:pt x="137" y="91"/>
                  </a:cubicBezTo>
                  <a:cubicBezTo>
                    <a:pt x="139" y="96"/>
                    <a:pt x="139" y="96"/>
                    <a:pt x="139" y="96"/>
                  </a:cubicBezTo>
                  <a:cubicBezTo>
                    <a:pt x="139" y="98"/>
                    <a:pt x="139" y="98"/>
                    <a:pt x="139" y="98"/>
                  </a:cubicBezTo>
                  <a:cubicBezTo>
                    <a:pt x="140" y="102"/>
                    <a:pt x="140" y="102"/>
                    <a:pt x="140" y="102"/>
                  </a:cubicBezTo>
                  <a:cubicBezTo>
                    <a:pt x="143" y="103"/>
                    <a:pt x="143" y="103"/>
                    <a:pt x="143" y="103"/>
                  </a:cubicBezTo>
                  <a:cubicBezTo>
                    <a:pt x="144" y="103"/>
                    <a:pt x="144" y="103"/>
                    <a:pt x="144" y="103"/>
                  </a:cubicBezTo>
                  <a:close/>
                  <a:moveTo>
                    <a:pt x="151" y="103"/>
                  </a:moveTo>
                  <a:cubicBezTo>
                    <a:pt x="151" y="104"/>
                    <a:pt x="151" y="104"/>
                    <a:pt x="151" y="104"/>
                  </a:cubicBezTo>
                  <a:cubicBezTo>
                    <a:pt x="153" y="106"/>
                    <a:pt x="153" y="106"/>
                    <a:pt x="153" y="106"/>
                  </a:cubicBezTo>
                  <a:cubicBezTo>
                    <a:pt x="155" y="107"/>
                    <a:pt x="155" y="107"/>
                    <a:pt x="155" y="107"/>
                  </a:cubicBezTo>
                  <a:cubicBezTo>
                    <a:pt x="157" y="108"/>
                    <a:pt x="157" y="108"/>
                    <a:pt x="157" y="108"/>
                  </a:cubicBezTo>
                  <a:cubicBezTo>
                    <a:pt x="159" y="104"/>
                    <a:pt x="159" y="104"/>
                    <a:pt x="159" y="104"/>
                  </a:cubicBezTo>
                  <a:cubicBezTo>
                    <a:pt x="158" y="101"/>
                    <a:pt x="158" y="101"/>
                    <a:pt x="158" y="101"/>
                  </a:cubicBezTo>
                  <a:cubicBezTo>
                    <a:pt x="156" y="100"/>
                    <a:pt x="156" y="100"/>
                    <a:pt x="156" y="100"/>
                  </a:cubicBezTo>
                  <a:cubicBezTo>
                    <a:pt x="154" y="101"/>
                    <a:pt x="154" y="101"/>
                    <a:pt x="154" y="101"/>
                  </a:cubicBezTo>
                  <a:cubicBezTo>
                    <a:pt x="151" y="103"/>
                    <a:pt x="151" y="103"/>
                    <a:pt x="151" y="103"/>
                  </a:cubicBezTo>
                  <a:close/>
                  <a:moveTo>
                    <a:pt x="150" y="107"/>
                  </a:moveTo>
                  <a:cubicBezTo>
                    <a:pt x="150" y="109"/>
                    <a:pt x="150" y="109"/>
                    <a:pt x="150" y="109"/>
                  </a:cubicBezTo>
                  <a:cubicBezTo>
                    <a:pt x="152" y="109"/>
                    <a:pt x="152" y="109"/>
                    <a:pt x="152" y="109"/>
                  </a:cubicBezTo>
                  <a:cubicBezTo>
                    <a:pt x="153" y="110"/>
                    <a:pt x="153" y="110"/>
                    <a:pt x="153" y="110"/>
                  </a:cubicBezTo>
                  <a:cubicBezTo>
                    <a:pt x="154" y="109"/>
                    <a:pt x="154" y="109"/>
                    <a:pt x="154" y="109"/>
                  </a:cubicBezTo>
                  <a:cubicBezTo>
                    <a:pt x="152" y="107"/>
                    <a:pt x="152" y="107"/>
                    <a:pt x="152" y="107"/>
                  </a:cubicBezTo>
                  <a:cubicBezTo>
                    <a:pt x="150" y="107"/>
                    <a:pt x="150" y="107"/>
                    <a:pt x="150" y="107"/>
                  </a:cubicBezTo>
                  <a:close/>
                  <a:moveTo>
                    <a:pt x="151" y="41"/>
                  </a:moveTo>
                  <a:cubicBezTo>
                    <a:pt x="152" y="41"/>
                    <a:pt x="152" y="41"/>
                    <a:pt x="152" y="41"/>
                  </a:cubicBezTo>
                  <a:cubicBezTo>
                    <a:pt x="153" y="40"/>
                    <a:pt x="153" y="40"/>
                    <a:pt x="153" y="40"/>
                  </a:cubicBezTo>
                  <a:cubicBezTo>
                    <a:pt x="155" y="39"/>
                    <a:pt x="155" y="39"/>
                    <a:pt x="155" y="39"/>
                  </a:cubicBezTo>
                  <a:cubicBezTo>
                    <a:pt x="156" y="39"/>
                    <a:pt x="156" y="39"/>
                    <a:pt x="156" y="39"/>
                  </a:cubicBezTo>
                  <a:cubicBezTo>
                    <a:pt x="157" y="40"/>
                    <a:pt x="157" y="40"/>
                    <a:pt x="157" y="40"/>
                  </a:cubicBezTo>
                  <a:cubicBezTo>
                    <a:pt x="159" y="40"/>
                    <a:pt x="159" y="40"/>
                    <a:pt x="159" y="40"/>
                  </a:cubicBezTo>
                  <a:cubicBezTo>
                    <a:pt x="159" y="41"/>
                    <a:pt x="159" y="41"/>
                    <a:pt x="159" y="41"/>
                  </a:cubicBezTo>
                  <a:cubicBezTo>
                    <a:pt x="157" y="43"/>
                    <a:pt x="157" y="43"/>
                    <a:pt x="157" y="43"/>
                  </a:cubicBezTo>
                  <a:cubicBezTo>
                    <a:pt x="156" y="43"/>
                    <a:pt x="156" y="43"/>
                    <a:pt x="156" y="43"/>
                  </a:cubicBezTo>
                  <a:cubicBezTo>
                    <a:pt x="154" y="42"/>
                    <a:pt x="154" y="42"/>
                    <a:pt x="154" y="42"/>
                  </a:cubicBezTo>
                  <a:cubicBezTo>
                    <a:pt x="151" y="42"/>
                    <a:pt x="151" y="42"/>
                    <a:pt x="151" y="42"/>
                  </a:cubicBezTo>
                  <a:cubicBezTo>
                    <a:pt x="151" y="41"/>
                    <a:pt x="151" y="41"/>
                    <a:pt x="151" y="41"/>
                  </a:cubicBezTo>
                  <a:close/>
                  <a:moveTo>
                    <a:pt x="155" y="70"/>
                  </a:moveTo>
                  <a:cubicBezTo>
                    <a:pt x="156" y="68"/>
                    <a:pt x="156" y="68"/>
                    <a:pt x="156" y="68"/>
                  </a:cubicBezTo>
                  <a:cubicBezTo>
                    <a:pt x="157" y="67"/>
                    <a:pt x="157" y="67"/>
                    <a:pt x="157" y="67"/>
                  </a:cubicBezTo>
                  <a:cubicBezTo>
                    <a:pt x="157" y="66"/>
                    <a:pt x="157" y="66"/>
                    <a:pt x="157" y="66"/>
                  </a:cubicBezTo>
                  <a:cubicBezTo>
                    <a:pt x="155" y="65"/>
                    <a:pt x="155" y="65"/>
                    <a:pt x="155" y="65"/>
                  </a:cubicBezTo>
                  <a:cubicBezTo>
                    <a:pt x="154" y="63"/>
                    <a:pt x="154" y="63"/>
                    <a:pt x="154" y="63"/>
                  </a:cubicBezTo>
                  <a:cubicBezTo>
                    <a:pt x="153" y="63"/>
                    <a:pt x="153" y="63"/>
                    <a:pt x="153" y="63"/>
                  </a:cubicBezTo>
                  <a:cubicBezTo>
                    <a:pt x="150" y="64"/>
                    <a:pt x="150" y="64"/>
                    <a:pt x="150" y="64"/>
                  </a:cubicBezTo>
                  <a:cubicBezTo>
                    <a:pt x="147" y="65"/>
                    <a:pt x="147" y="65"/>
                    <a:pt x="147" y="65"/>
                  </a:cubicBezTo>
                  <a:cubicBezTo>
                    <a:pt x="146" y="67"/>
                    <a:pt x="146" y="67"/>
                    <a:pt x="146" y="67"/>
                  </a:cubicBezTo>
                  <a:cubicBezTo>
                    <a:pt x="147" y="68"/>
                    <a:pt x="147" y="68"/>
                    <a:pt x="147" y="68"/>
                  </a:cubicBezTo>
                  <a:cubicBezTo>
                    <a:pt x="150" y="70"/>
                    <a:pt x="150" y="70"/>
                    <a:pt x="150" y="70"/>
                  </a:cubicBezTo>
                  <a:cubicBezTo>
                    <a:pt x="152" y="71"/>
                    <a:pt x="152" y="71"/>
                    <a:pt x="152" y="71"/>
                  </a:cubicBezTo>
                  <a:cubicBezTo>
                    <a:pt x="155" y="70"/>
                    <a:pt x="155" y="70"/>
                    <a:pt x="155" y="70"/>
                  </a:cubicBezTo>
                  <a:close/>
                  <a:moveTo>
                    <a:pt x="160" y="67"/>
                  </a:moveTo>
                  <a:cubicBezTo>
                    <a:pt x="159" y="68"/>
                    <a:pt x="159" y="68"/>
                    <a:pt x="159" y="68"/>
                  </a:cubicBezTo>
                  <a:cubicBezTo>
                    <a:pt x="159" y="70"/>
                    <a:pt x="159" y="70"/>
                    <a:pt x="159" y="70"/>
                  </a:cubicBezTo>
                  <a:cubicBezTo>
                    <a:pt x="157" y="72"/>
                    <a:pt x="157" y="72"/>
                    <a:pt x="157" y="72"/>
                  </a:cubicBezTo>
                  <a:cubicBezTo>
                    <a:pt x="157" y="71"/>
                    <a:pt x="157" y="71"/>
                    <a:pt x="157" y="71"/>
                  </a:cubicBezTo>
                  <a:cubicBezTo>
                    <a:pt x="155" y="71"/>
                    <a:pt x="155" y="71"/>
                    <a:pt x="155" y="71"/>
                  </a:cubicBezTo>
                  <a:cubicBezTo>
                    <a:pt x="152" y="74"/>
                    <a:pt x="152" y="74"/>
                    <a:pt x="152" y="74"/>
                  </a:cubicBezTo>
                  <a:cubicBezTo>
                    <a:pt x="150" y="74"/>
                    <a:pt x="150" y="74"/>
                    <a:pt x="150" y="74"/>
                  </a:cubicBezTo>
                  <a:cubicBezTo>
                    <a:pt x="149" y="73"/>
                    <a:pt x="149" y="73"/>
                    <a:pt x="149" y="73"/>
                  </a:cubicBezTo>
                  <a:cubicBezTo>
                    <a:pt x="148" y="73"/>
                    <a:pt x="148" y="73"/>
                    <a:pt x="148" y="73"/>
                  </a:cubicBezTo>
                  <a:cubicBezTo>
                    <a:pt x="148" y="75"/>
                    <a:pt x="148" y="75"/>
                    <a:pt x="148" y="75"/>
                  </a:cubicBezTo>
                  <a:cubicBezTo>
                    <a:pt x="149" y="77"/>
                    <a:pt x="149" y="77"/>
                    <a:pt x="149" y="77"/>
                  </a:cubicBezTo>
                  <a:cubicBezTo>
                    <a:pt x="148" y="83"/>
                    <a:pt x="148" y="83"/>
                    <a:pt x="148" y="83"/>
                  </a:cubicBezTo>
                  <a:cubicBezTo>
                    <a:pt x="150" y="86"/>
                    <a:pt x="150" y="86"/>
                    <a:pt x="150" y="86"/>
                  </a:cubicBezTo>
                  <a:cubicBezTo>
                    <a:pt x="152" y="90"/>
                    <a:pt x="152" y="90"/>
                    <a:pt x="152" y="90"/>
                  </a:cubicBezTo>
                  <a:cubicBezTo>
                    <a:pt x="154" y="90"/>
                    <a:pt x="154" y="90"/>
                    <a:pt x="154" y="90"/>
                  </a:cubicBezTo>
                  <a:cubicBezTo>
                    <a:pt x="157" y="88"/>
                    <a:pt x="157" y="88"/>
                    <a:pt x="157" y="88"/>
                  </a:cubicBezTo>
                  <a:cubicBezTo>
                    <a:pt x="160" y="88"/>
                    <a:pt x="160" y="88"/>
                    <a:pt x="160" y="88"/>
                  </a:cubicBezTo>
                  <a:cubicBezTo>
                    <a:pt x="162" y="87"/>
                    <a:pt x="162" y="87"/>
                    <a:pt x="162" y="87"/>
                  </a:cubicBezTo>
                  <a:cubicBezTo>
                    <a:pt x="165" y="86"/>
                    <a:pt x="165" y="86"/>
                    <a:pt x="165" y="86"/>
                  </a:cubicBezTo>
                  <a:cubicBezTo>
                    <a:pt x="165" y="85"/>
                    <a:pt x="165" y="85"/>
                    <a:pt x="165" y="85"/>
                  </a:cubicBezTo>
                  <a:cubicBezTo>
                    <a:pt x="163" y="83"/>
                    <a:pt x="163" y="83"/>
                    <a:pt x="163" y="83"/>
                  </a:cubicBezTo>
                  <a:cubicBezTo>
                    <a:pt x="162" y="81"/>
                    <a:pt x="162" y="81"/>
                    <a:pt x="162" y="81"/>
                  </a:cubicBezTo>
                  <a:cubicBezTo>
                    <a:pt x="160" y="80"/>
                    <a:pt x="160" y="80"/>
                    <a:pt x="160" y="80"/>
                  </a:cubicBezTo>
                  <a:cubicBezTo>
                    <a:pt x="158" y="78"/>
                    <a:pt x="158" y="78"/>
                    <a:pt x="158" y="78"/>
                  </a:cubicBezTo>
                  <a:cubicBezTo>
                    <a:pt x="159" y="76"/>
                    <a:pt x="159" y="76"/>
                    <a:pt x="159" y="76"/>
                  </a:cubicBezTo>
                  <a:cubicBezTo>
                    <a:pt x="160" y="75"/>
                    <a:pt x="160" y="75"/>
                    <a:pt x="160" y="75"/>
                  </a:cubicBezTo>
                  <a:cubicBezTo>
                    <a:pt x="163" y="75"/>
                    <a:pt x="163" y="75"/>
                    <a:pt x="163" y="75"/>
                  </a:cubicBezTo>
                  <a:cubicBezTo>
                    <a:pt x="165" y="74"/>
                    <a:pt x="165" y="74"/>
                    <a:pt x="165" y="74"/>
                  </a:cubicBezTo>
                  <a:cubicBezTo>
                    <a:pt x="165" y="73"/>
                    <a:pt x="165" y="73"/>
                    <a:pt x="165" y="73"/>
                  </a:cubicBezTo>
                  <a:cubicBezTo>
                    <a:pt x="163" y="70"/>
                    <a:pt x="163" y="70"/>
                    <a:pt x="163" y="70"/>
                  </a:cubicBezTo>
                  <a:cubicBezTo>
                    <a:pt x="161" y="69"/>
                    <a:pt x="161" y="69"/>
                    <a:pt x="161" y="69"/>
                  </a:cubicBezTo>
                  <a:cubicBezTo>
                    <a:pt x="160" y="67"/>
                    <a:pt x="160" y="67"/>
                    <a:pt x="160" y="67"/>
                  </a:cubicBezTo>
                  <a:close/>
                  <a:moveTo>
                    <a:pt x="169" y="71"/>
                  </a:moveTo>
                  <a:cubicBezTo>
                    <a:pt x="168" y="70"/>
                    <a:pt x="168" y="70"/>
                    <a:pt x="168" y="70"/>
                  </a:cubicBezTo>
                  <a:cubicBezTo>
                    <a:pt x="167" y="68"/>
                    <a:pt x="167" y="68"/>
                    <a:pt x="167" y="68"/>
                  </a:cubicBezTo>
                  <a:cubicBezTo>
                    <a:pt x="166" y="67"/>
                    <a:pt x="166" y="67"/>
                    <a:pt x="166" y="67"/>
                  </a:cubicBezTo>
                  <a:cubicBezTo>
                    <a:pt x="164" y="67"/>
                    <a:pt x="164" y="67"/>
                    <a:pt x="164" y="67"/>
                  </a:cubicBezTo>
                  <a:cubicBezTo>
                    <a:pt x="162" y="65"/>
                    <a:pt x="162" y="65"/>
                    <a:pt x="162" y="65"/>
                  </a:cubicBezTo>
                  <a:cubicBezTo>
                    <a:pt x="162" y="64"/>
                    <a:pt x="162" y="64"/>
                    <a:pt x="162" y="64"/>
                  </a:cubicBezTo>
                  <a:cubicBezTo>
                    <a:pt x="163" y="62"/>
                    <a:pt x="163" y="62"/>
                    <a:pt x="163" y="62"/>
                  </a:cubicBezTo>
                  <a:cubicBezTo>
                    <a:pt x="162" y="59"/>
                    <a:pt x="162" y="59"/>
                    <a:pt x="162" y="59"/>
                  </a:cubicBezTo>
                  <a:cubicBezTo>
                    <a:pt x="161" y="57"/>
                    <a:pt x="161" y="57"/>
                    <a:pt x="161" y="57"/>
                  </a:cubicBezTo>
                  <a:cubicBezTo>
                    <a:pt x="162" y="54"/>
                    <a:pt x="162" y="54"/>
                    <a:pt x="162" y="54"/>
                  </a:cubicBezTo>
                  <a:cubicBezTo>
                    <a:pt x="164" y="53"/>
                    <a:pt x="164" y="53"/>
                    <a:pt x="164" y="53"/>
                  </a:cubicBezTo>
                  <a:cubicBezTo>
                    <a:pt x="166" y="51"/>
                    <a:pt x="166" y="51"/>
                    <a:pt x="166" y="51"/>
                  </a:cubicBezTo>
                  <a:cubicBezTo>
                    <a:pt x="166" y="49"/>
                    <a:pt x="166" y="49"/>
                    <a:pt x="166" y="49"/>
                  </a:cubicBezTo>
                  <a:cubicBezTo>
                    <a:pt x="166" y="48"/>
                    <a:pt x="166" y="48"/>
                    <a:pt x="166" y="48"/>
                  </a:cubicBezTo>
                  <a:cubicBezTo>
                    <a:pt x="168" y="48"/>
                    <a:pt x="168" y="48"/>
                    <a:pt x="168" y="48"/>
                  </a:cubicBezTo>
                  <a:cubicBezTo>
                    <a:pt x="169" y="48"/>
                    <a:pt x="169" y="48"/>
                    <a:pt x="169" y="48"/>
                  </a:cubicBezTo>
                  <a:cubicBezTo>
                    <a:pt x="171" y="49"/>
                    <a:pt x="171" y="49"/>
                    <a:pt x="171" y="49"/>
                  </a:cubicBezTo>
                  <a:cubicBezTo>
                    <a:pt x="172" y="51"/>
                    <a:pt x="172" y="51"/>
                    <a:pt x="172" y="51"/>
                  </a:cubicBezTo>
                  <a:cubicBezTo>
                    <a:pt x="172" y="54"/>
                    <a:pt x="172" y="54"/>
                    <a:pt x="172" y="54"/>
                  </a:cubicBezTo>
                  <a:cubicBezTo>
                    <a:pt x="172" y="55"/>
                    <a:pt x="172" y="55"/>
                    <a:pt x="172" y="55"/>
                  </a:cubicBezTo>
                  <a:cubicBezTo>
                    <a:pt x="174" y="56"/>
                    <a:pt x="174" y="56"/>
                    <a:pt x="174" y="56"/>
                  </a:cubicBezTo>
                  <a:cubicBezTo>
                    <a:pt x="176" y="58"/>
                    <a:pt x="176" y="58"/>
                    <a:pt x="176" y="58"/>
                  </a:cubicBezTo>
                  <a:cubicBezTo>
                    <a:pt x="178" y="58"/>
                    <a:pt x="178" y="58"/>
                    <a:pt x="178" y="58"/>
                  </a:cubicBezTo>
                  <a:cubicBezTo>
                    <a:pt x="178" y="60"/>
                    <a:pt x="178" y="60"/>
                    <a:pt x="178" y="60"/>
                  </a:cubicBezTo>
                  <a:cubicBezTo>
                    <a:pt x="174" y="61"/>
                    <a:pt x="174" y="61"/>
                    <a:pt x="174" y="61"/>
                  </a:cubicBezTo>
                  <a:cubicBezTo>
                    <a:pt x="171" y="63"/>
                    <a:pt x="171" y="63"/>
                    <a:pt x="171" y="63"/>
                  </a:cubicBezTo>
                  <a:cubicBezTo>
                    <a:pt x="171" y="64"/>
                    <a:pt x="171" y="64"/>
                    <a:pt x="171" y="64"/>
                  </a:cubicBezTo>
                  <a:cubicBezTo>
                    <a:pt x="171" y="66"/>
                    <a:pt x="171" y="66"/>
                    <a:pt x="171" y="66"/>
                  </a:cubicBezTo>
                  <a:cubicBezTo>
                    <a:pt x="171" y="69"/>
                    <a:pt x="171" y="69"/>
                    <a:pt x="171" y="69"/>
                  </a:cubicBezTo>
                  <a:cubicBezTo>
                    <a:pt x="169" y="71"/>
                    <a:pt x="169" y="71"/>
                    <a:pt x="169" y="71"/>
                  </a:cubicBezTo>
                  <a:close/>
                  <a:moveTo>
                    <a:pt x="1055" y="129"/>
                  </a:moveTo>
                  <a:cubicBezTo>
                    <a:pt x="1056" y="129"/>
                    <a:pt x="1056" y="129"/>
                    <a:pt x="1056" y="129"/>
                  </a:cubicBezTo>
                  <a:cubicBezTo>
                    <a:pt x="1056" y="127"/>
                    <a:pt x="1056" y="127"/>
                    <a:pt x="1056" y="127"/>
                  </a:cubicBezTo>
                  <a:cubicBezTo>
                    <a:pt x="1055" y="127"/>
                    <a:pt x="1055" y="127"/>
                    <a:pt x="1055" y="127"/>
                  </a:cubicBezTo>
                  <a:cubicBezTo>
                    <a:pt x="1054" y="127"/>
                    <a:pt x="1054" y="127"/>
                    <a:pt x="1054" y="127"/>
                  </a:cubicBezTo>
                  <a:cubicBezTo>
                    <a:pt x="1055" y="129"/>
                    <a:pt x="1055" y="129"/>
                    <a:pt x="1055" y="129"/>
                  </a:cubicBezTo>
                  <a:close/>
                  <a:moveTo>
                    <a:pt x="1047" y="127"/>
                  </a:moveTo>
                  <a:cubicBezTo>
                    <a:pt x="1048" y="127"/>
                    <a:pt x="1048" y="127"/>
                    <a:pt x="1048" y="127"/>
                  </a:cubicBezTo>
                  <a:cubicBezTo>
                    <a:pt x="1049" y="126"/>
                    <a:pt x="1049" y="126"/>
                    <a:pt x="1049" y="126"/>
                  </a:cubicBezTo>
                  <a:cubicBezTo>
                    <a:pt x="1047" y="125"/>
                    <a:pt x="1047" y="125"/>
                    <a:pt x="1047" y="125"/>
                  </a:cubicBezTo>
                  <a:cubicBezTo>
                    <a:pt x="1046" y="126"/>
                    <a:pt x="1046" y="126"/>
                    <a:pt x="1046" y="126"/>
                  </a:cubicBezTo>
                  <a:cubicBezTo>
                    <a:pt x="1047" y="127"/>
                    <a:pt x="1047" y="127"/>
                    <a:pt x="1047" y="127"/>
                  </a:cubicBezTo>
                  <a:close/>
                  <a:moveTo>
                    <a:pt x="1039" y="130"/>
                  </a:moveTo>
                  <a:cubicBezTo>
                    <a:pt x="1040" y="130"/>
                    <a:pt x="1040" y="130"/>
                    <a:pt x="1040" y="130"/>
                  </a:cubicBezTo>
                  <a:cubicBezTo>
                    <a:pt x="1041" y="129"/>
                    <a:pt x="1041" y="129"/>
                    <a:pt x="1041" y="129"/>
                  </a:cubicBezTo>
                  <a:cubicBezTo>
                    <a:pt x="1040" y="128"/>
                    <a:pt x="1040" y="128"/>
                    <a:pt x="1040" y="128"/>
                  </a:cubicBezTo>
                  <a:cubicBezTo>
                    <a:pt x="1039" y="127"/>
                    <a:pt x="1039" y="127"/>
                    <a:pt x="1039" y="127"/>
                  </a:cubicBezTo>
                  <a:cubicBezTo>
                    <a:pt x="1038" y="128"/>
                    <a:pt x="1038" y="128"/>
                    <a:pt x="1038" y="128"/>
                  </a:cubicBezTo>
                  <a:cubicBezTo>
                    <a:pt x="1039" y="130"/>
                    <a:pt x="1039" y="130"/>
                    <a:pt x="1039" y="130"/>
                  </a:cubicBezTo>
                  <a:close/>
                  <a:moveTo>
                    <a:pt x="1218" y="349"/>
                  </a:moveTo>
                  <a:cubicBezTo>
                    <a:pt x="1218" y="350"/>
                    <a:pt x="1218" y="350"/>
                    <a:pt x="1218" y="350"/>
                  </a:cubicBezTo>
                  <a:cubicBezTo>
                    <a:pt x="1219" y="352"/>
                    <a:pt x="1219" y="352"/>
                    <a:pt x="1219" y="352"/>
                  </a:cubicBezTo>
                  <a:cubicBezTo>
                    <a:pt x="1219" y="351"/>
                    <a:pt x="1219" y="351"/>
                    <a:pt x="1219" y="351"/>
                  </a:cubicBezTo>
                  <a:cubicBezTo>
                    <a:pt x="1220" y="349"/>
                    <a:pt x="1220" y="349"/>
                    <a:pt x="1220" y="349"/>
                  </a:cubicBezTo>
                  <a:cubicBezTo>
                    <a:pt x="1219" y="349"/>
                    <a:pt x="1219" y="349"/>
                    <a:pt x="1219" y="349"/>
                  </a:cubicBezTo>
                  <a:cubicBezTo>
                    <a:pt x="1218" y="349"/>
                    <a:pt x="1218" y="349"/>
                    <a:pt x="1218" y="349"/>
                  </a:cubicBezTo>
                  <a:close/>
                  <a:moveTo>
                    <a:pt x="1216" y="345"/>
                  </a:moveTo>
                  <a:cubicBezTo>
                    <a:pt x="1218" y="347"/>
                    <a:pt x="1218" y="347"/>
                    <a:pt x="1218" y="347"/>
                  </a:cubicBezTo>
                  <a:cubicBezTo>
                    <a:pt x="1219" y="347"/>
                    <a:pt x="1219" y="347"/>
                    <a:pt x="1219" y="347"/>
                  </a:cubicBezTo>
                  <a:cubicBezTo>
                    <a:pt x="1219" y="346"/>
                    <a:pt x="1219" y="346"/>
                    <a:pt x="1219" y="346"/>
                  </a:cubicBezTo>
                  <a:cubicBezTo>
                    <a:pt x="1218" y="344"/>
                    <a:pt x="1218" y="344"/>
                    <a:pt x="1218" y="344"/>
                  </a:cubicBezTo>
                  <a:cubicBezTo>
                    <a:pt x="1216" y="344"/>
                    <a:pt x="1216" y="344"/>
                    <a:pt x="1216" y="344"/>
                  </a:cubicBezTo>
                  <a:cubicBezTo>
                    <a:pt x="1216" y="345"/>
                    <a:pt x="1216" y="345"/>
                    <a:pt x="1216" y="345"/>
                  </a:cubicBezTo>
                  <a:close/>
                  <a:moveTo>
                    <a:pt x="194" y="220"/>
                  </a:moveTo>
                  <a:cubicBezTo>
                    <a:pt x="195" y="220"/>
                    <a:pt x="195" y="220"/>
                    <a:pt x="195" y="220"/>
                  </a:cubicBezTo>
                  <a:cubicBezTo>
                    <a:pt x="196" y="219"/>
                    <a:pt x="196" y="219"/>
                    <a:pt x="196" y="219"/>
                  </a:cubicBezTo>
                  <a:cubicBezTo>
                    <a:pt x="198" y="217"/>
                    <a:pt x="198" y="217"/>
                    <a:pt x="198" y="217"/>
                  </a:cubicBezTo>
                  <a:cubicBezTo>
                    <a:pt x="199" y="215"/>
                    <a:pt x="199" y="215"/>
                    <a:pt x="199" y="215"/>
                  </a:cubicBezTo>
                  <a:cubicBezTo>
                    <a:pt x="198" y="215"/>
                    <a:pt x="198" y="215"/>
                    <a:pt x="198" y="215"/>
                  </a:cubicBezTo>
                  <a:cubicBezTo>
                    <a:pt x="196" y="217"/>
                    <a:pt x="196" y="217"/>
                    <a:pt x="196" y="217"/>
                  </a:cubicBezTo>
                  <a:cubicBezTo>
                    <a:pt x="194" y="217"/>
                    <a:pt x="194" y="217"/>
                    <a:pt x="194" y="217"/>
                  </a:cubicBezTo>
                  <a:cubicBezTo>
                    <a:pt x="193" y="219"/>
                    <a:pt x="193" y="219"/>
                    <a:pt x="193" y="219"/>
                  </a:cubicBezTo>
                  <a:cubicBezTo>
                    <a:pt x="194" y="220"/>
                    <a:pt x="194" y="220"/>
                    <a:pt x="194" y="220"/>
                  </a:cubicBezTo>
                  <a:close/>
                  <a:moveTo>
                    <a:pt x="182" y="286"/>
                  </a:moveTo>
                  <a:cubicBezTo>
                    <a:pt x="185" y="286"/>
                    <a:pt x="185" y="286"/>
                    <a:pt x="185" y="286"/>
                  </a:cubicBezTo>
                  <a:cubicBezTo>
                    <a:pt x="188" y="285"/>
                    <a:pt x="188" y="285"/>
                    <a:pt x="188" y="285"/>
                  </a:cubicBezTo>
                  <a:cubicBezTo>
                    <a:pt x="190" y="284"/>
                    <a:pt x="190" y="284"/>
                    <a:pt x="190" y="284"/>
                  </a:cubicBezTo>
                  <a:cubicBezTo>
                    <a:pt x="192" y="284"/>
                    <a:pt x="192" y="284"/>
                    <a:pt x="192" y="284"/>
                  </a:cubicBezTo>
                  <a:cubicBezTo>
                    <a:pt x="193" y="285"/>
                    <a:pt x="193" y="285"/>
                    <a:pt x="193" y="285"/>
                  </a:cubicBezTo>
                  <a:cubicBezTo>
                    <a:pt x="195" y="286"/>
                    <a:pt x="195" y="286"/>
                    <a:pt x="195" y="286"/>
                  </a:cubicBezTo>
                  <a:cubicBezTo>
                    <a:pt x="197" y="285"/>
                    <a:pt x="197" y="285"/>
                    <a:pt x="197" y="285"/>
                  </a:cubicBezTo>
                  <a:cubicBezTo>
                    <a:pt x="196" y="284"/>
                    <a:pt x="196" y="284"/>
                    <a:pt x="196" y="284"/>
                  </a:cubicBezTo>
                  <a:cubicBezTo>
                    <a:pt x="196" y="282"/>
                    <a:pt x="196" y="282"/>
                    <a:pt x="196" y="282"/>
                  </a:cubicBezTo>
                  <a:cubicBezTo>
                    <a:pt x="197" y="283"/>
                    <a:pt x="197" y="283"/>
                    <a:pt x="197" y="283"/>
                  </a:cubicBezTo>
                  <a:cubicBezTo>
                    <a:pt x="198" y="285"/>
                    <a:pt x="198" y="285"/>
                    <a:pt x="198" y="285"/>
                  </a:cubicBezTo>
                  <a:cubicBezTo>
                    <a:pt x="200" y="285"/>
                    <a:pt x="200" y="285"/>
                    <a:pt x="200" y="285"/>
                  </a:cubicBezTo>
                  <a:cubicBezTo>
                    <a:pt x="203" y="285"/>
                    <a:pt x="203" y="285"/>
                    <a:pt x="203" y="285"/>
                  </a:cubicBezTo>
                  <a:cubicBezTo>
                    <a:pt x="203" y="284"/>
                    <a:pt x="203" y="284"/>
                    <a:pt x="203" y="284"/>
                  </a:cubicBezTo>
                  <a:cubicBezTo>
                    <a:pt x="205" y="284"/>
                    <a:pt x="205" y="284"/>
                    <a:pt x="205" y="284"/>
                  </a:cubicBezTo>
                  <a:cubicBezTo>
                    <a:pt x="206" y="281"/>
                    <a:pt x="206" y="281"/>
                    <a:pt x="206" y="281"/>
                  </a:cubicBezTo>
                  <a:cubicBezTo>
                    <a:pt x="206" y="279"/>
                    <a:pt x="206" y="279"/>
                    <a:pt x="206" y="279"/>
                  </a:cubicBezTo>
                  <a:cubicBezTo>
                    <a:pt x="207" y="277"/>
                    <a:pt x="207" y="277"/>
                    <a:pt x="207" y="277"/>
                  </a:cubicBezTo>
                  <a:cubicBezTo>
                    <a:pt x="207" y="275"/>
                    <a:pt x="207" y="275"/>
                    <a:pt x="207" y="275"/>
                  </a:cubicBezTo>
                  <a:cubicBezTo>
                    <a:pt x="206" y="274"/>
                    <a:pt x="206" y="274"/>
                    <a:pt x="206" y="274"/>
                  </a:cubicBezTo>
                  <a:cubicBezTo>
                    <a:pt x="205" y="271"/>
                    <a:pt x="205" y="271"/>
                    <a:pt x="205" y="271"/>
                  </a:cubicBezTo>
                  <a:cubicBezTo>
                    <a:pt x="203" y="271"/>
                    <a:pt x="203" y="271"/>
                    <a:pt x="203" y="271"/>
                  </a:cubicBezTo>
                  <a:cubicBezTo>
                    <a:pt x="201" y="271"/>
                    <a:pt x="201" y="271"/>
                    <a:pt x="201" y="271"/>
                  </a:cubicBezTo>
                  <a:cubicBezTo>
                    <a:pt x="201" y="270"/>
                    <a:pt x="201" y="270"/>
                    <a:pt x="201" y="270"/>
                  </a:cubicBezTo>
                  <a:cubicBezTo>
                    <a:pt x="202" y="269"/>
                    <a:pt x="202" y="269"/>
                    <a:pt x="202" y="269"/>
                  </a:cubicBezTo>
                  <a:cubicBezTo>
                    <a:pt x="203" y="270"/>
                    <a:pt x="203" y="270"/>
                    <a:pt x="203" y="270"/>
                  </a:cubicBezTo>
                  <a:cubicBezTo>
                    <a:pt x="205" y="269"/>
                    <a:pt x="205" y="269"/>
                    <a:pt x="205" y="269"/>
                  </a:cubicBezTo>
                  <a:cubicBezTo>
                    <a:pt x="206" y="271"/>
                    <a:pt x="206" y="271"/>
                    <a:pt x="206" y="271"/>
                  </a:cubicBezTo>
                  <a:cubicBezTo>
                    <a:pt x="206" y="272"/>
                    <a:pt x="206" y="272"/>
                    <a:pt x="206" y="272"/>
                  </a:cubicBezTo>
                  <a:cubicBezTo>
                    <a:pt x="207" y="273"/>
                    <a:pt x="207" y="273"/>
                    <a:pt x="207" y="273"/>
                  </a:cubicBezTo>
                  <a:cubicBezTo>
                    <a:pt x="208" y="271"/>
                    <a:pt x="208" y="271"/>
                    <a:pt x="208" y="271"/>
                  </a:cubicBezTo>
                  <a:cubicBezTo>
                    <a:pt x="207" y="268"/>
                    <a:pt x="207" y="268"/>
                    <a:pt x="207" y="268"/>
                  </a:cubicBezTo>
                  <a:cubicBezTo>
                    <a:pt x="205" y="265"/>
                    <a:pt x="205" y="265"/>
                    <a:pt x="205" y="265"/>
                  </a:cubicBezTo>
                  <a:cubicBezTo>
                    <a:pt x="203" y="263"/>
                    <a:pt x="203" y="263"/>
                    <a:pt x="203" y="263"/>
                  </a:cubicBezTo>
                  <a:cubicBezTo>
                    <a:pt x="203" y="262"/>
                    <a:pt x="203" y="262"/>
                    <a:pt x="203" y="262"/>
                  </a:cubicBezTo>
                  <a:cubicBezTo>
                    <a:pt x="205" y="263"/>
                    <a:pt x="205" y="263"/>
                    <a:pt x="205" y="263"/>
                  </a:cubicBezTo>
                  <a:cubicBezTo>
                    <a:pt x="205" y="265"/>
                    <a:pt x="205" y="265"/>
                    <a:pt x="205" y="265"/>
                  </a:cubicBezTo>
                  <a:cubicBezTo>
                    <a:pt x="207" y="266"/>
                    <a:pt x="207" y="266"/>
                    <a:pt x="207" y="266"/>
                  </a:cubicBezTo>
                  <a:cubicBezTo>
                    <a:pt x="209" y="266"/>
                    <a:pt x="209" y="266"/>
                    <a:pt x="209" y="266"/>
                  </a:cubicBezTo>
                  <a:cubicBezTo>
                    <a:pt x="209" y="265"/>
                    <a:pt x="209" y="265"/>
                    <a:pt x="209" y="265"/>
                  </a:cubicBezTo>
                  <a:cubicBezTo>
                    <a:pt x="209" y="264"/>
                    <a:pt x="209" y="264"/>
                    <a:pt x="209" y="264"/>
                  </a:cubicBezTo>
                  <a:cubicBezTo>
                    <a:pt x="208" y="263"/>
                    <a:pt x="208" y="263"/>
                    <a:pt x="208" y="263"/>
                  </a:cubicBezTo>
                  <a:cubicBezTo>
                    <a:pt x="209" y="261"/>
                    <a:pt x="209" y="261"/>
                    <a:pt x="209" y="261"/>
                  </a:cubicBezTo>
                  <a:cubicBezTo>
                    <a:pt x="210" y="259"/>
                    <a:pt x="210" y="259"/>
                    <a:pt x="210" y="259"/>
                  </a:cubicBezTo>
                  <a:cubicBezTo>
                    <a:pt x="210" y="257"/>
                    <a:pt x="210" y="257"/>
                    <a:pt x="210" y="257"/>
                  </a:cubicBezTo>
                  <a:cubicBezTo>
                    <a:pt x="208" y="256"/>
                    <a:pt x="208" y="256"/>
                    <a:pt x="208" y="256"/>
                  </a:cubicBezTo>
                  <a:cubicBezTo>
                    <a:pt x="206" y="253"/>
                    <a:pt x="206" y="253"/>
                    <a:pt x="206" y="253"/>
                  </a:cubicBezTo>
                  <a:cubicBezTo>
                    <a:pt x="207" y="253"/>
                    <a:pt x="207" y="253"/>
                    <a:pt x="207" y="253"/>
                  </a:cubicBezTo>
                  <a:cubicBezTo>
                    <a:pt x="209" y="254"/>
                    <a:pt x="209" y="254"/>
                    <a:pt x="209" y="254"/>
                  </a:cubicBezTo>
                  <a:cubicBezTo>
                    <a:pt x="210" y="254"/>
                    <a:pt x="210" y="254"/>
                    <a:pt x="210" y="254"/>
                  </a:cubicBezTo>
                  <a:cubicBezTo>
                    <a:pt x="211" y="252"/>
                    <a:pt x="211" y="252"/>
                    <a:pt x="211" y="252"/>
                  </a:cubicBezTo>
                  <a:cubicBezTo>
                    <a:pt x="211" y="251"/>
                    <a:pt x="211" y="251"/>
                    <a:pt x="211" y="251"/>
                  </a:cubicBezTo>
                  <a:cubicBezTo>
                    <a:pt x="209" y="251"/>
                    <a:pt x="209" y="251"/>
                    <a:pt x="209" y="251"/>
                  </a:cubicBezTo>
                  <a:cubicBezTo>
                    <a:pt x="209" y="248"/>
                    <a:pt x="209" y="248"/>
                    <a:pt x="209" y="248"/>
                  </a:cubicBezTo>
                  <a:cubicBezTo>
                    <a:pt x="211" y="248"/>
                    <a:pt x="211" y="248"/>
                    <a:pt x="211" y="248"/>
                  </a:cubicBezTo>
                  <a:cubicBezTo>
                    <a:pt x="212" y="249"/>
                    <a:pt x="212" y="249"/>
                    <a:pt x="212" y="249"/>
                  </a:cubicBezTo>
                  <a:cubicBezTo>
                    <a:pt x="215" y="250"/>
                    <a:pt x="215" y="250"/>
                    <a:pt x="215" y="250"/>
                  </a:cubicBezTo>
                  <a:cubicBezTo>
                    <a:pt x="216" y="249"/>
                    <a:pt x="216" y="249"/>
                    <a:pt x="216" y="249"/>
                  </a:cubicBezTo>
                  <a:cubicBezTo>
                    <a:pt x="215" y="248"/>
                    <a:pt x="215" y="248"/>
                    <a:pt x="215" y="248"/>
                  </a:cubicBezTo>
                  <a:cubicBezTo>
                    <a:pt x="214" y="247"/>
                    <a:pt x="214" y="247"/>
                    <a:pt x="214" y="247"/>
                  </a:cubicBezTo>
                  <a:cubicBezTo>
                    <a:pt x="216" y="247"/>
                    <a:pt x="216" y="247"/>
                    <a:pt x="216" y="247"/>
                  </a:cubicBezTo>
                  <a:cubicBezTo>
                    <a:pt x="217" y="248"/>
                    <a:pt x="217" y="248"/>
                    <a:pt x="217" y="248"/>
                  </a:cubicBezTo>
                  <a:cubicBezTo>
                    <a:pt x="219" y="246"/>
                    <a:pt x="219" y="246"/>
                    <a:pt x="219" y="246"/>
                  </a:cubicBezTo>
                  <a:cubicBezTo>
                    <a:pt x="219" y="244"/>
                    <a:pt x="219" y="244"/>
                    <a:pt x="219" y="244"/>
                  </a:cubicBezTo>
                  <a:cubicBezTo>
                    <a:pt x="218" y="243"/>
                    <a:pt x="218" y="243"/>
                    <a:pt x="218" y="243"/>
                  </a:cubicBezTo>
                  <a:cubicBezTo>
                    <a:pt x="218" y="243"/>
                    <a:pt x="218" y="243"/>
                    <a:pt x="218" y="243"/>
                  </a:cubicBezTo>
                  <a:cubicBezTo>
                    <a:pt x="221" y="241"/>
                    <a:pt x="221" y="241"/>
                    <a:pt x="221" y="241"/>
                  </a:cubicBezTo>
                  <a:cubicBezTo>
                    <a:pt x="222" y="240"/>
                    <a:pt x="222" y="240"/>
                    <a:pt x="222" y="240"/>
                  </a:cubicBezTo>
                  <a:cubicBezTo>
                    <a:pt x="220" y="239"/>
                    <a:pt x="220" y="239"/>
                    <a:pt x="220" y="239"/>
                  </a:cubicBezTo>
                  <a:cubicBezTo>
                    <a:pt x="219" y="237"/>
                    <a:pt x="219" y="237"/>
                    <a:pt x="219" y="237"/>
                  </a:cubicBezTo>
                  <a:cubicBezTo>
                    <a:pt x="220" y="235"/>
                    <a:pt x="220" y="235"/>
                    <a:pt x="220" y="235"/>
                  </a:cubicBezTo>
                  <a:cubicBezTo>
                    <a:pt x="221" y="237"/>
                    <a:pt x="221" y="237"/>
                    <a:pt x="221" y="237"/>
                  </a:cubicBezTo>
                  <a:cubicBezTo>
                    <a:pt x="222" y="236"/>
                    <a:pt x="222" y="236"/>
                    <a:pt x="222" y="236"/>
                  </a:cubicBezTo>
                  <a:cubicBezTo>
                    <a:pt x="225" y="232"/>
                    <a:pt x="225" y="232"/>
                    <a:pt x="225" y="232"/>
                  </a:cubicBezTo>
                  <a:cubicBezTo>
                    <a:pt x="226" y="230"/>
                    <a:pt x="226" y="230"/>
                    <a:pt x="226" y="230"/>
                  </a:cubicBezTo>
                  <a:cubicBezTo>
                    <a:pt x="227" y="229"/>
                    <a:pt x="227" y="229"/>
                    <a:pt x="227" y="229"/>
                  </a:cubicBezTo>
                  <a:cubicBezTo>
                    <a:pt x="228" y="227"/>
                    <a:pt x="228" y="227"/>
                    <a:pt x="228" y="227"/>
                  </a:cubicBezTo>
                  <a:cubicBezTo>
                    <a:pt x="230" y="225"/>
                    <a:pt x="230" y="225"/>
                    <a:pt x="230" y="225"/>
                  </a:cubicBezTo>
                  <a:cubicBezTo>
                    <a:pt x="232" y="222"/>
                    <a:pt x="232" y="222"/>
                    <a:pt x="232" y="222"/>
                  </a:cubicBezTo>
                  <a:cubicBezTo>
                    <a:pt x="233" y="218"/>
                    <a:pt x="233" y="218"/>
                    <a:pt x="233" y="218"/>
                  </a:cubicBezTo>
                  <a:cubicBezTo>
                    <a:pt x="235" y="218"/>
                    <a:pt x="235" y="218"/>
                    <a:pt x="235" y="218"/>
                  </a:cubicBezTo>
                  <a:cubicBezTo>
                    <a:pt x="239" y="215"/>
                    <a:pt x="239" y="215"/>
                    <a:pt x="239" y="215"/>
                  </a:cubicBezTo>
                  <a:cubicBezTo>
                    <a:pt x="243" y="210"/>
                    <a:pt x="243" y="210"/>
                    <a:pt x="243" y="210"/>
                  </a:cubicBezTo>
                  <a:cubicBezTo>
                    <a:pt x="246" y="208"/>
                    <a:pt x="246" y="208"/>
                    <a:pt x="246" y="208"/>
                  </a:cubicBezTo>
                  <a:cubicBezTo>
                    <a:pt x="247" y="207"/>
                    <a:pt x="247" y="207"/>
                    <a:pt x="247" y="207"/>
                  </a:cubicBezTo>
                  <a:cubicBezTo>
                    <a:pt x="250" y="205"/>
                    <a:pt x="250" y="205"/>
                    <a:pt x="250" y="205"/>
                  </a:cubicBezTo>
                  <a:cubicBezTo>
                    <a:pt x="253" y="204"/>
                    <a:pt x="253" y="204"/>
                    <a:pt x="253" y="204"/>
                  </a:cubicBezTo>
                  <a:cubicBezTo>
                    <a:pt x="255" y="202"/>
                    <a:pt x="255" y="202"/>
                    <a:pt x="255" y="202"/>
                  </a:cubicBezTo>
                  <a:cubicBezTo>
                    <a:pt x="258" y="199"/>
                    <a:pt x="258" y="199"/>
                    <a:pt x="258" y="199"/>
                  </a:cubicBezTo>
                  <a:cubicBezTo>
                    <a:pt x="260" y="198"/>
                    <a:pt x="260" y="198"/>
                    <a:pt x="260" y="198"/>
                  </a:cubicBezTo>
                  <a:cubicBezTo>
                    <a:pt x="261" y="198"/>
                    <a:pt x="261" y="198"/>
                    <a:pt x="261" y="198"/>
                  </a:cubicBezTo>
                  <a:cubicBezTo>
                    <a:pt x="263" y="197"/>
                    <a:pt x="263" y="197"/>
                    <a:pt x="263" y="197"/>
                  </a:cubicBezTo>
                  <a:cubicBezTo>
                    <a:pt x="263" y="196"/>
                    <a:pt x="263" y="196"/>
                    <a:pt x="263" y="196"/>
                  </a:cubicBezTo>
                  <a:cubicBezTo>
                    <a:pt x="262" y="195"/>
                    <a:pt x="262" y="195"/>
                    <a:pt x="262" y="195"/>
                  </a:cubicBezTo>
                  <a:cubicBezTo>
                    <a:pt x="263" y="193"/>
                    <a:pt x="263" y="193"/>
                    <a:pt x="263" y="193"/>
                  </a:cubicBezTo>
                  <a:cubicBezTo>
                    <a:pt x="263" y="191"/>
                    <a:pt x="263" y="191"/>
                    <a:pt x="263" y="191"/>
                  </a:cubicBezTo>
                  <a:cubicBezTo>
                    <a:pt x="263" y="189"/>
                    <a:pt x="263" y="189"/>
                    <a:pt x="263" y="189"/>
                  </a:cubicBezTo>
                  <a:cubicBezTo>
                    <a:pt x="262" y="188"/>
                    <a:pt x="262" y="188"/>
                    <a:pt x="262" y="188"/>
                  </a:cubicBezTo>
                  <a:cubicBezTo>
                    <a:pt x="261" y="188"/>
                    <a:pt x="261" y="188"/>
                    <a:pt x="261" y="188"/>
                  </a:cubicBezTo>
                  <a:cubicBezTo>
                    <a:pt x="261" y="185"/>
                    <a:pt x="261" y="185"/>
                    <a:pt x="261" y="185"/>
                  </a:cubicBezTo>
                  <a:cubicBezTo>
                    <a:pt x="262" y="183"/>
                    <a:pt x="262" y="183"/>
                    <a:pt x="262" y="183"/>
                  </a:cubicBezTo>
                  <a:cubicBezTo>
                    <a:pt x="261" y="182"/>
                    <a:pt x="261" y="182"/>
                    <a:pt x="261" y="182"/>
                  </a:cubicBezTo>
                  <a:cubicBezTo>
                    <a:pt x="259" y="182"/>
                    <a:pt x="259" y="182"/>
                    <a:pt x="259" y="182"/>
                  </a:cubicBezTo>
                  <a:cubicBezTo>
                    <a:pt x="258" y="180"/>
                    <a:pt x="258" y="180"/>
                    <a:pt x="258" y="180"/>
                  </a:cubicBezTo>
                  <a:cubicBezTo>
                    <a:pt x="256" y="180"/>
                    <a:pt x="256" y="180"/>
                    <a:pt x="256" y="180"/>
                  </a:cubicBezTo>
                  <a:cubicBezTo>
                    <a:pt x="255" y="179"/>
                    <a:pt x="255" y="179"/>
                    <a:pt x="255" y="179"/>
                  </a:cubicBezTo>
                  <a:cubicBezTo>
                    <a:pt x="255" y="177"/>
                    <a:pt x="255" y="177"/>
                    <a:pt x="255" y="177"/>
                  </a:cubicBezTo>
                  <a:cubicBezTo>
                    <a:pt x="254" y="176"/>
                    <a:pt x="254" y="176"/>
                    <a:pt x="254" y="176"/>
                  </a:cubicBezTo>
                  <a:cubicBezTo>
                    <a:pt x="252" y="177"/>
                    <a:pt x="252" y="177"/>
                    <a:pt x="252" y="177"/>
                  </a:cubicBezTo>
                  <a:cubicBezTo>
                    <a:pt x="251" y="178"/>
                    <a:pt x="251" y="178"/>
                    <a:pt x="251" y="178"/>
                  </a:cubicBezTo>
                  <a:cubicBezTo>
                    <a:pt x="250" y="178"/>
                    <a:pt x="250" y="178"/>
                    <a:pt x="250" y="178"/>
                  </a:cubicBezTo>
                  <a:cubicBezTo>
                    <a:pt x="248" y="177"/>
                    <a:pt x="248" y="177"/>
                    <a:pt x="248" y="177"/>
                  </a:cubicBezTo>
                  <a:cubicBezTo>
                    <a:pt x="247" y="178"/>
                    <a:pt x="247" y="178"/>
                    <a:pt x="247" y="178"/>
                  </a:cubicBezTo>
                  <a:cubicBezTo>
                    <a:pt x="244" y="179"/>
                    <a:pt x="244" y="179"/>
                    <a:pt x="244" y="179"/>
                  </a:cubicBezTo>
                  <a:cubicBezTo>
                    <a:pt x="244" y="181"/>
                    <a:pt x="244" y="181"/>
                    <a:pt x="244" y="181"/>
                  </a:cubicBezTo>
                  <a:cubicBezTo>
                    <a:pt x="242" y="182"/>
                    <a:pt x="242" y="182"/>
                    <a:pt x="242" y="182"/>
                  </a:cubicBezTo>
                  <a:cubicBezTo>
                    <a:pt x="241" y="182"/>
                    <a:pt x="241" y="182"/>
                    <a:pt x="241" y="182"/>
                  </a:cubicBezTo>
                  <a:cubicBezTo>
                    <a:pt x="240" y="184"/>
                    <a:pt x="240" y="184"/>
                    <a:pt x="240" y="184"/>
                  </a:cubicBezTo>
                  <a:cubicBezTo>
                    <a:pt x="239" y="185"/>
                    <a:pt x="239" y="185"/>
                    <a:pt x="239" y="185"/>
                  </a:cubicBezTo>
                  <a:cubicBezTo>
                    <a:pt x="238" y="187"/>
                    <a:pt x="238" y="187"/>
                    <a:pt x="238" y="187"/>
                  </a:cubicBezTo>
                  <a:cubicBezTo>
                    <a:pt x="238" y="188"/>
                    <a:pt x="238" y="188"/>
                    <a:pt x="238" y="188"/>
                  </a:cubicBezTo>
                  <a:cubicBezTo>
                    <a:pt x="239" y="190"/>
                    <a:pt x="239" y="190"/>
                    <a:pt x="239" y="190"/>
                  </a:cubicBezTo>
                  <a:cubicBezTo>
                    <a:pt x="239" y="191"/>
                    <a:pt x="239" y="191"/>
                    <a:pt x="239" y="191"/>
                  </a:cubicBezTo>
                  <a:cubicBezTo>
                    <a:pt x="237" y="191"/>
                    <a:pt x="237" y="191"/>
                    <a:pt x="237" y="191"/>
                  </a:cubicBezTo>
                  <a:cubicBezTo>
                    <a:pt x="236" y="192"/>
                    <a:pt x="236" y="192"/>
                    <a:pt x="236" y="192"/>
                  </a:cubicBezTo>
                  <a:cubicBezTo>
                    <a:pt x="236" y="194"/>
                    <a:pt x="236" y="194"/>
                    <a:pt x="236" y="194"/>
                  </a:cubicBezTo>
                  <a:cubicBezTo>
                    <a:pt x="235" y="195"/>
                    <a:pt x="235" y="195"/>
                    <a:pt x="235" y="195"/>
                  </a:cubicBezTo>
                  <a:cubicBezTo>
                    <a:pt x="234" y="196"/>
                    <a:pt x="234" y="196"/>
                    <a:pt x="234" y="196"/>
                  </a:cubicBezTo>
                  <a:cubicBezTo>
                    <a:pt x="231" y="198"/>
                    <a:pt x="231" y="198"/>
                    <a:pt x="231" y="198"/>
                  </a:cubicBezTo>
                  <a:cubicBezTo>
                    <a:pt x="229" y="200"/>
                    <a:pt x="229" y="200"/>
                    <a:pt x="229" y="200"/>
                  </a:cubicBezTo>
                  <a:cubicBezTo>
                    <a:pt x="229" y="199"/>
                    <a:pt x="229" y="199"/>
                    <a:pt x="229" y="199"/>
                  </a:cubicBezTo>
                  <a:cubicBezTo>
                    <a:pt x="227" y="199"/>
                    <a:pt x="227" y="199"/>
                    <a:pt x="227" y="199"/>
                  </a:cubicBezTo>
                  <a:cubicBezTo>
                    <a:pt x="225" y="200"/>
                    <a:pt x="225" y="200"/>
                    <a:pt x="225" y="200"/>
                  </a:cubicBezTo>
                  <a:cubicBezTo>
                    <a:pt x="224" y="203"/>
                    <a:pt x="224" y="203"/>
                    <a:pt x="224" y="203"/>
                  </a:cubicBezTo>
                  <a:cubicBezTo>
                    <a:pt x="222" y="204"/>
                    <a:pt x="222" y="204"/>
                    <a:pt x="222" y="204"/>
                  </a:cubicBezTo>
                  <a:cubicBezTo>
                    <a:pt x="221" y="203"/>
                    <a:pt x="221" y="203"/>
                    <a:pt x="221" y="203"/>
                  </a:cubicBezTo>
                  <a:cubicBezTo>
                    <a:pt x="221" y="202"/>
                    <a:pt x="221" y="202"/>
                    <a:pt x="221" y="202"/>
                  </a:cubicBezTo>
                  <a:cubicBezTo>
                    <a:pt x="220" y="202"/>
                    <a:pt x="220" y="202"/>
                    <a:pt x="220" y="202"/>
                  </a:cubicBezTo>
                  <a:cubicBezTo>
                    <a:pt x="219" y="203"/>
                    <a:pt x="219" y="203"/>
                    <a:pt x="219" y="203"/>
                  </a:cubicBezTo>
                  <a:cubicBezTo>
                    <a:pt x="220" y="205"/>
                    <a:pt x="220" y="205"/>
                    <a:pt x="220" y="205"/>
                  </a:cubicBezTo>
                  <a:cubicBezTo>
                    <a:pt x="219" y="206"/>
                    <a:pt x="219" y="206"/>
                    <a:pt x="219" y="206"/>
                  </a:cubicBezTo>
                  <a:cubicBezTo>
                    <a:pt x="218" y="204"/>
                    <a:pt x="218" y="204"/>
                    <a:pt x="218" y="204"/>
                  </a:cubicBezTo>
                  <a:cubicBezTo>
                    <a:pt x="217" y="203"/>
                    <a:pt x="217" y="203"/>
                    <a:pt x="217" y="203"/>
                  </a:cubicBezTo>
                  <a:cubicBezTo>
                    <a:pt x="214" y="203"/>
                    <a:pt x="214" y="203"/>
                    <a:pt x="214" y="203"/>
                  </a:cubicBezTo>
                  <a:cubicBezTo>
                    <a:pt x="210" y="204"/>
                    <a:pt x="210" y="204"/>
                    <a:pt x="210" y="204"/>
                  </a:cubicBezTo>
                  <a:cubicBezTo>
                    <a:pt x="210" y="205"/>
                    <a:pt x="210" y="205"/>
                    <a:pt x="210" y="205"/>
                  </a:cubicBezTo>
                  <a:cubicBezTo>
                    <a:pt x="208" y="205"/>
                    <a:pt x="208" y="205"/>
                    <a:pt x="208" y="205"/>
                  </a:cubicBezTo>
                  <a:cubicBezTo>
                    <a:pt x="208" y="206"/>
                    <a:pt x="208" y="206"/>
                    <a:pt x="208" y="206"/>
                  </a:cubicBezTo>
                  <a:cubicBezTo>
                    <a:pt x="209" y="209"/>
                    <a:pt x="209" y="209"/>
                    <a:pt x="209" y="209"/>
                  </a:cubicBezTo>
                  <a:cubicBezTo>
                    <a:pt x="210" y="210"/>
                    <a:pt x="210" y="210"/>
                    <a:pt x="210" y="210"/>
                  </a:cubicBezTo>
                  <a:cubicBezTo>
                    <a:pt x="209" y="210"/>
                    <a:pt x="209" y="210"/>
                    <a:pt x="209" y="210"/>
                  </a:cubicBezTo>
                  <a:cubicBezTo>
                    <a:pt x="208" y="211"/>
                    <a:pt x="208" y="211"/>
                    <a:pt x="208" y="211"/>
                  </a:cubicBezTo>
                  <a:cubicBezTo>
                    <a:pt x="207" y="213"/>
                    <a:pt x="207" y="213"/>
                    <a:pt x="207" y="213"/>
                  </a:cubicBezTo>
                  <a:cubicBezTo>
                    <a:pt x="206" y="212"/>
                    <a:pt x="206" y="212"/>
                    <a:pt x="206" y="212"/>
                  </a:cubicBezTo>
                  <a:cubicBezTo>
                    <a:pt x="206" y="211"/>
                    <a:pt x="206" y="211"/>
                    <a:pt x="206" y="211"/>
                  </a:cubicBezTo>
                  <a:cubicBezTo>
                    <a:pt x="207" y="210"/>
                    <a:pt x="207" y="210"/>
                    <a:pt x="207" y="210"/>
                  </a:cubicBezTo>
                  <a:cubicBezTo>
                    <a:pt x="207" y="209"/>
                    <a:pt x="207" y="209"/>
                    <a:pt x="207" y="209"/>
                  </a:cubicBezTo>
                  <a:cubicBezTo>
                    <a:pt x="206" y="209"/>
                    <a:pt x="206" y="209"/>
                    <a:pt x="206" y="209"/>
                  </a:cubicBezTo>
                  <a:cubicBezTo>
                    <a:pt x="204" y="211"/>
                    <a:pt x="204" y="211"/>
                    <a:pt x="204" y="211"/>
                  </a:cubicBezTo>
                  <a:cubicBezTo>
                    <a:pt x="203" y="212"/>
                    <a:pt x="203" y="212"/>
                    <a:pt x="203" y="212"/>
                  </a:cubicBezTo>
                  <a:cubicBezTo>
                    <a:pt x="203" y="214"/>
                    <a:pt x="203" y="214"/>
                    <a:pt x="203" y="214"/>
                  </a:cubicBezTo>
                  <a:cubicBezTo>
                    <a:pt x="204" y="214"/>
                    <a:pt x="204" y="214"/>
                    <a:pt x="204" y="214"/>
                  </a:cubicBezTo>
                  <a:cubicBezTo>
                    <a:pt x="203" y="215"/>
                    <a:pt x="203" y="215"/>
                    <a:pt x="203" y="215"/>
                  </a:cubicBezTo>
                  <a:cubicBezTo>
                    <a:pt x="202" y="217"/>
                    <a:pt x="202" y="217"/>
                    <a:pt x="202" y="217"/>
                  </a:cubicBezTo>
                  <a:cubicBezTo>
                    <a:pt x="200" y="217"/>
                    <a:pt x="200" y="217"/>
                    <a:pt x="200" y="217"/>
                  </a:cubicBezTo>
                  <a:cubicBezTo>
                    <a:pt x="199" y="218"/>
                    <a:pt x="199" y="218"/>
                    <a:pt x="199" y="218"/>
                  </a:cubicBezTo>
                  <a:cubicBezTo>
                    <a:pt x="198" y="219"/>
                    <a:pt x="198" y="219"/>
                    <a:pt x="198" y="219"/>
                  </a:cubicBezTo>
                  <a:cubicBezTo>
                    <a:pt x="197" y="220"/>
                    <a:pt x="197" y="220"/>
                    <a:pt x="197" y="220"/>
                  </a:cubicBezTo>
                  <a:cubicBezTo>
                    <a:pt x="195" y="221"/>
                    <a:pt x="195" y="221"/>
                    <a:pt x="195" y="221"/>
                  </a:cubicBezTo>
                  <a:cubicBezTo>
                    <a:pt x="195" y="224"/>
                    <a:pt x="195" y="224"/>
                    <a:pt x="195" y="224"/>
                  </a:cubicBezTo>
                  <a:cubicBezTo>
                    <a:pt x="196" y="225"/>
                    <a:pt x="196" y="225"/>
                    <a:pt x="196" y="225"/>
                  </a:cubicBezTo>
                  <a:cubicBezTo>
                    <a:pt x="197" y="225"/>
                    <a:pt x="197" y="225"/>
                    <a:pt x="197" y="225"/>
                  </a:cubicBezTo>
                  <a:cubicBezTo>
                    <a:pt x="195" y="226"/>
                    <a:pt x="195" y="226"/>
                    <a:pt x="195" y="226"/>
                  </a:cubicBezTo>
                  <a:cubicBezTo>
                    <a:pt x="192" y="226"/>
                    <a:pt x="192" y="226"/>
                    <a:pt x="192" y="226"/>
                  </a:cubicBezTo>
                  <a:cubicBezTo>
                    <a:pt x="191" y="227"/>
                    <a:pt x="191" y="227"/>
                    <a:pt x="191" y="227"/>
                  </a:cubicBezTo>
                  <a:cubicBezTo>
                    <a:pt x="191" y="230"/>
                    <a:pt x="191" y="230"/>
                    <a:pt x="191" y="230"/>
                  </a:cubicBezTo>
                  <a:cubicBezTo>
                    <a:pt x="191" y="231"/>
                    <a:pt x="191" y="231"/>
                    <a:pt x="191" y="231"/>
                  </a:cubicBezTo>
                  <a:cubicBezTo>
                    <a:pt x="192" y="231"/>
                    <a:pt x="192" y="231"/>
                    <a:pt x="192" y="231"/>
                  </a:cubicBezTo>
                  <a:cubicBezTo>
                    <a:pt x="193" y="231"/>
                    <a:pt x="193" y="231"/>
                    <a:pt x="193" y="231"/>
                  </a:cubicBezTo>
                  <a:cubicBezTo>
                    <a:pt x="194" y="232"/>
                    <a:pt x="194" y="232"/>
                    <a:pt x="194" y="232"/>
                  </a:cubicBezTo>
                  <a:cubicBezTo>
                    <a:pt x="194" y="233"/>
                    <a:pt x="194" y="233"/>
                    <a:pt x="194" y="233"/>
                  </a:cubicBezTo>
                  <a:cubicBezTo>
                    <a:pt x="194" y="235"/>
                    <a:pt x="194" y="235"/>
                    <a:pt x="194" y="235"/>
                  </a:cubicBezTo>
                  <a:cubicBezTo>
                    <a:pt x="193" y="236"/>
                    <a:pt x="193" y="236"/>
                    <a:pt x="193" y="236"/>
                  </a:cubicBezTo>
                  <a:cubicBezTo>
                    <a:pt x="191" y="235"/>
                    <a:pt x="191" y="235"/>
                    <a:pt x="191" y="235"/>
                  </a:cubicBezTo>
                  <a:cubicBezTo>
                    <a:pt x="189" y="235"/>
                    <a:pt x="189" y="235"/>
                    <a:pt x="189" y="235"/>
                  </a:cubicBezTo>
                  <a:cubicBezTo>
                    <a:pt x="187" y="236"/>
                    <a:pt x="187" y="236"/>
                    <a:pt x="187" y="236"/>
                  </a:cubicBezTo>
                  <a:cubicBezTo>
                    <a:pt x="186" y="238"/>
                    <a:pt x="186" y="238"/>
                    <a:pt x="186" y="238"/>
                  </a:cubicBezTo>
                  <a:cubicBezTo>
                    <a:pt x="186" y="239"/>
                    <a:pt x="186" y="239"/>
                    <a:pt x="186" y="239"/>
                  </a:cubicBezTo>
                  <a:cubicBezTo>
                    <a:pt x="185" y="241"/>
                    <a:pt x="185" y="241"/>
                    <a:pt x="185" y="241"/>
                  </a:cubicBezTo>
                  <a:cubicBezTo>
                    <a:pt x="183" y="242"/>
                    <a:pt x="183" y="242"/>
                    <a:pt x="183" y="242"/>
                  </a:cubicBezTo>
                  <a:cubicBezTo>
                    <a:pt x="182" y="242"/>
                    <a:pt x="182" y="242"/>
                    <a:pt x="182" y="242"/>
                  </a:cubicBezTo>
                  <a:cubicBezTo>
                    <a:pt x="181" y="240"/>
                    <a:pt x="181" y="240"/>
                    <a:pt x="181" y="240"/>
                  </a:cubicBezTo>
                  <a:cubicBezTo>
                    <a:pt x="180" y="239"/>
                    <a:pt x="180" y="239"/>
                    <a:pt x="180" y="239"/>
                  </a:cubicBezTo>
                  <a:cubicBezTo>
                    <a:pt x="180" y="239"/>
                    <a:pt x="180" y="239"/>
                    <a:pt x="180" y="239"/>
                  </a:cubicBezTo>
                  <a:cubicBezTo>
                    <a:pt x="179" y="242"/>
                    <a:pt x="179" y="242"/>
                    <a:pt x="179" y="242"/>
                  </a:cubicBezTo>
                  <a:cubicBezTo>
                    <a:pt x="179" y="244"/>
                    <a:pt x="179" y="244"/>
                    <a:pt x="179" y="244"/>
                  </a:cubicBezTo>
                  <a:cubicBezTo>
                    <a:pt x="181" y="245"/>
                    <a:pt x="181" y="245"/>
                    <a:pt x="181" y="245"/>
                  </a:cubicBezTo>
                  <a:cubicBezTo>
                    <a:pt x="183" y="245"/>
                    <a:pt x="183" y="245"/>
                    <a:pt x="183" y="245"/>
                  </a:cubicBezTo>
                  <a:cubicBezTo>
                    <a:pt x="183" y="245"/>
                    <a:pt x="183" y="245"/>
                    <a:pt x="183" y="245"/>
                  </a:cubicBezTo>
                  <a:cubicBezTo>
                    <a:pt x="183" y="247"/>
                    <a:pt x="183" y="247"/>
                    <a:pt x="183" y="247"/>
                  </a:cubicBezTo>
                  <a:cubicBezTo>
                    <a:pt x="182" y="249"/>
                    <a:pt x="182" y="249"/>
                    <a:pt x="182" y="249"/>
                  </a:cubicBezTo>
                  <a:cubicBezTo>
                    <a:pt x="183" y="250"/>
                    <a:pt x="183" y="250"/>
                    <a:pt x="183" y="250"/>
                  </a:cubicBezTo>
                  <a:cubicBezTo>
                    <a:pt x="184" y="250"/>
                    <a:pt x="184" y="250"/>
                    <a:pt x="184" y="250"/>
                  </a:cubicBezTo>
                  <a:cubicBezTo>
                    <a:pt x="185" y="249"/>
                    <a:pt x="185" y="249"/>
                    <a:pt x="185" y="249"/>
                  </a:cubicBezTo>
                  <a:cubicBezTo>
                    <a:pt x="186" y="249"/>
                    <a:pt x="186" y="249"/>
                    <a:pt x="186" y="249"/>
                  </a:cubicBezTo>
                  <a:cubicBezTo>
                    <a:pt x="187" y="250"/>
                    <a:pt x="187" y="250"/>
                    <a:pt x="187" y="250"/>
                  </a:cubicBezTo>
                  <a:cubicBezTo>
                    <a:pt x="189" y="250"/>
                    <a:pt x="189" y="250"/>
                    <a:pt x="189" y="250"/>
                  </a:cubicBezTo>
                  <a:cubicBezTo>
                    <a:pt x="190" y="249"/>
                    <a:pt x="190" y="249"/>
                    <a:pt x="190" y="249"/>
                  </a:cubicBezTo>
                  <a:cubicBezTo>
                    <a:pt x="191" y="249"/>
                    <a:pt x="191" y="249"/>
                    <a:pt x="191" y="249"/>
                  </a:cubicBezTo>
                  <a:cubicBezTo>
                    <a:pt x="190" y="251"/>
                    <a:pt x="190" y="251"/>
                    <a:pt x="190" y="251"/>
                  </a:cubicBezTo>
                  <a:cubicBezTo>
                    <a:pt x="188" y="251"/>
                    <a:pt x="188" y="251"/>
                    <a:pt x="188" y="251"/>
                  </a:cubicBezTo>
                  <a:cubicBezTo>
                    <a:pt x="186" y="251"/>
                    <a:pt x="186" y="251"/>
                    <a:pt x="186" y="251"/>
                  </a:cubicBezTo>
                  <a:cubicBezTo>
                    <a:pt x="185" y="252"/>
                    <a:pt x="185" y="252"/>
                    <a:pt x="185" y="252"/>
                  </a:cubicBezTo>
                  <a:cubicBezTo>
                    <a:pt x="184" y="252"/>
                    <a:pt x="184" y="252"/>
                    <a:pt x="184" y="252"/>
                  </a:cubicBezTo>
                  <a:cubicBezTo>
                    <a:pt x="183" y="253"/>
                    <a:pt x="183" y="253"/>
                    <a:pt x="183" y="253"/>
                  </a:cubicBezTo>
                  <a:cubicBezTo>
                    <a:pt x="184" y="255"/>
                    <a:pt x="184" y="255"/>
                    <a:pt x="184" y="255"/>
                  </a:cubicBezTo>
                  <a:cubicBezTo>
                    <a:pt x="185" y="256"/>
                    <a:pt x="185" y="256"/>
                    <a:pt x="185" y="256"/>
                  </a:cubicBezTo>
                  <a:cubicBezTo>
                    <a:pt x="187" y="257"/>
                    <a:pt x="187" y="257"/>
                    <a:pt x="187" y="257"/>
                  </a:cubicBezTo>
                  <a:cubicBezTo>
                    <a:pt x="188" y="256"/>
                    <a:pt x="188" y="256"/>
                    <a:pt x="188" y="256"/>
                  </a:cubicBezTo>
                  <a:cubicBezTo>
                    <a:pt x="189" y="257"/>
                    <a:pt x="189" y="257"/>
                    <a:pt x="189" y="257"/>
                  </a:cubicBezTo>
                  <a:cubicBezTo>
                    <a:pt x="188" y="257"/>
                    <a:pt x="188" y="257"/>
                    <a:pt x="188" y="257"/>
                  </a:cubicBezTo>
                  <a:cubicBezTo>
                    <a:pt x="186" y="258"/>
                    <a:pt x="186" y="258"/>
                    <a:pt x="186" y="258"/>
                  </a:cubicBezTo>
                  <a:cubicBezTo>
                    <a:pt x="183" y="258"/>
                    <a:pt x="183" y="258"/>
                    <a:pt x="183" y="258"/>
                  </a:cubicBezTo>
                  <a:cubicBezTo>
                    <a:pt x="182" y="259"/>
                    <a:pt x="182" y="259"/>
                    <a:pt x="182" y="259"/>
                  </a:cubicBezTo>
                  <a:cubicBezTo>
                    <a:pt x="182" y="260"/>
                    <a:pt x="182" y="260"/>
                    <a:pt x="182" y="260"/>
                  </a:cubicBezTo>
                  <a:cubicBezTo>
                    <a:pt x="183" y="261"/>
                    <a:pt x="183" y="261"/>
                    <a:pt x="183" y="261"/>
                  </a:cubicBezTo>
                  <a:cubicBezTo>
                    <a:pt x="185" y="261"/>
                    <a:pt x="185" y="261"/>
                    <a:pt x="185" y="261"/>
                  </a:cubicBezTo>
                  <a:cubicBezTo>
                    <a:pt x="187" y="261"/>
                    <a:pt x="187" y="261"/>
                    <a:pt x="187" y="261"/>
                  </a:cubicBezTo>
                  <a:cubicBezTo>
                    <a:pt x="187" y="262"/>
                    <a:pt x="187" y="262"/>
                    <a:pt x="187" y="262"/>
                  </a:cubicBezTo>
                  <a:cubicBezTo>
                    <a:pt x="186" y="262"/>
                    <a:pt x="186" y="262"/>
                    <a:pt x="186" y="262"/>
                  </a:cubicBezTo>
                  <a:cubicBezTo>
                    <a:pt x="184" y="263"/>
                    <a:pt x="184" y="263"/>
                    <a:pt x="184" y="263"/>
                  </a:cubicBezTo>
                  <a:cubicBezTo>
                    <a:pt x="184" y="264"/>
                    <a:pt x="184" y="264"/>
                    <a:pt x="184" y="264"/>
                  </a:cubicBezTo>
                  <a:cubicBezTo>
                    <a:pt x="184" y="264"/>
                    <a:pt x="184" y="264"/>
                    <a:pt x="184" y="264"/>
                  </a:cubicBezTo>
                  <a:cubicBezTo>
                    <a:pt x="187" y="264"/>
                    <a:pt x="187" y="264"/>
                    <a:pt x="187" y="264"/>
                  </a:cubicBezTo>
                  <a:cubicBezTo>
                    <a:pt x="190" y="266"/>
                    <a:pt x="190" y="266"/>
                    <a:pt x="190" y="266"/>
                  </a:cubicBezTo>
                  <a:cubicBezTo>
                    <a:pt x="191" y="267"/>
                    <a:pt x="191" y="267"/>
                    <a:pt x="191" y="267"/>
                  </a:cubicBezTo>
                  <a:cubicBezTo>
                    <a:pt x="191" y="267"/>
                    <a:pt x="191" y="267"/>
                    <a:pt x="191" y="267"/>
                  </a:cubicBezTo>
                  <a:cubicBezTo>
                    <a:pt x="192" y="269"/>
                    <a:pt x="192" y="269"/>
                    <a:pt x="192" y="269"/>
                  </a:cubicBezTo>
                  <a:cubicBezTo>
                    <a:pt x="190" y="267"/>
                    <a:pt x="190" y="267"/>
                    <a:pt x="190" y="267"/>
                  </a:cubicBezTo>
                  <a:cubicBezTo>
                    <a:pt x="188" y="266"/>
                    <a:pt x="188" y="266"/>
                    <a:pt x="188" y="266"/>
                  </a:cubicBezTo>
                  <a:cubicBezTo>
                    <a:pt x="186" y="266"/>
                    <a:pt x="186" y="266"/>
                    <a:pt x="186" y="266"/>
                  </a:cubicBezTo>
                  <a:cubicBezTo>
                    <a:pt x="185" y="265"/>
                    <a:pt x="185" y="265"/>
                    <a:pt x="185" y="265"/>
                  </a:cubicBezTo>
                  <a:cubicBezTo>
                    <a:pt x="183" y="265"/>
                    <a:pt x="183" y="265"/>
                    <a:pt x="183" y="265"/>
                  </a:cubicBezTo>
                  <a:cubicBezTo>
                    <a:pt x="182" y="266"/>
                    <a:pt x="182" y="266"/>
                    <a:pt x="182" y="266"/>
                  </a:cubicBezTo>
                  <a:cubicBezTo>
                    <a:pt x="181" y="268"/>
                    <a:pt x="181" y="268"/>
                    <a:pt x="181" y="268"/>
                  </a:cubicBezTo>
                  <a:cubicBezTo>
                    <a:pt x="180" y="268"/>
                    <a:pt x="180" y="268"/>
                    <a:pt x="180" y="268"/>
                  </a:cubicBezTo>
                  <a:cubicBezTo>
                    <a:pt x="181" y="269"/>
                    <a:pt x="181" y="269"/>
                    <a:pt x="181" y="269"/>
                  </a:cubicBezTo>
                  <a:cubicBezTo>
                    <a:pt x="181" y="270"/>
                    <a:pt x="181" y="270"/>
                    <a:pt x="181" y="270"/>
                  </a:cubicBezTo>
                  <a:cubicBezTo>
                    <a:pt x="181" y="271"/>
                    <a:pt x="181" y="271"/>
                    <a:pt x="181" y="271"/>
                  </a:cubicBezTo>
                  <a:cubicBezTo>
                    <a:pt x="180" y="272"/>
                    <a:pt x="180" y="272"/>
                    <a:pt x="180" y="272"/>
                  </a:cubicBezTo>
                  <a:cubicBezTo>
                    <a:pt x="179" y="271"/>
                    <a:pt x="179" y="271"/>
                    <a:pt x="179" y="271"/>
                  </a:cubicBezTo>
                  <a:cubicBezTo>
                    <a:pt x="178" y="273"/>
                    <a:pt x="178" y="273"/>
                    <a:pt x="178" y="273"/>
                  </a:cubicBezTo>
                  <a:cubicBezTo>
                    <a:pt x="177" y="275"/>
                    <a:pt x="177" y="275"/>
                    <a:pt x="177" y="275"/>
                  </a:cubicBezTo>
                  <a:cubicBezTo>
                    <a:pt x="178" y="275"/>
                    <a:pt x="178" y="275"/>
                    <a:pt x="178" y="275"/>
                  </a:cubicBezTo>
                  <a:cubicBezTo>
                    <a:pt x="177" y="276"/>
                    <a:pt x="177" y="276"/>
                    <a:pt x="177" y="276"/>
                  </a:cubicBezTo>
                  <a:cubicBezTo>
                    <a:pt x="175" y="277"/>
                    <a:pt x="175" y="277"/>
                    <a:pt x="175" y="277"/>
                  </a:cubicBezTo>
                  <a:cubicBezTo>
                    <a:pt x="175" y="277"/>
                    <a:pt x="175" y="277"/>
                    <a:pt x="175" y="277"/>
                  </a:cubicBezTo>
                  <a:cubicBezTo>
                    <a:pt x="178" y="279"/>
                    <a:pt x="178" y="279"/>
                    <a:pt x="178" y="279"/>
                  </a:cubicBezTo>
                  <a:cubicBezTo>
                    <a:pt x="179" y="280"/>
                    <a:pt x="179" y="280"/>
                    <a:pt x="179" y="280"/>
                  </a:cubicBezTo>
                  <a:cubicBezTo>
                    <a:pt x="180" y="280"/>
                    <a:pt x="180" y="280"/>
                    <a:pt x="180" y="280"/>
                  </a:cubicBezTo>
                  <a:cubicBezTo>
                    <a:pt x="181" y="279"/>
                    <a:pt x="181" y="279"/>
                    <a:pt x="181" y="279"/>
                  </a:cubicBezTo>
                  <a:cubicBezTo>
                    <a:pt x="182" y="278"/>
                    <a:pt x="182" y="278"/>
                    <a:pt x="182" y="278"/>
                  </a:cubicBezTo>
                  <a:cubicBezTo>
                    <a:pt x="185" y="276"/>
                    <a:pt x="185" y="276"/>
                    <a:pt x="185" y="276"/>
                  </a:cubicBezTo>
                  <a:cubicBezTo>
                    <a:pt x="187" y="275"/>
                    <a:pt x="187" y="275"/>
                    <a:pt x="187" y="275"/>
                  </a:cubicBezTo>
                  <a:cubicBezTo>
                    <a:pt x="189" y="275"/>
                    <a:pt x="189" y="275"/>
                    <a:pt x="189" y="275"/>
                  </a:cubicBezTo>
                  <a:cubicBezTo>
                    <a:pt x="190" y="276"/>
                    <a:pt x="190" y="276"/>
                    <a:pt x="190" y="276"/>
                  </a:cubicBezTo>
                  <a:cubicBezTo>
                    <a:pt x="190" y="277"/>
                    <a:pt x="190" y="277"/>
                    <a:pt x="190" y="277"/>
                  </a:cubicBezTo>
                  <a:cubicBezTo>
                    <a:pt x="189" y="277"/>
                    <a:pt x="189" y="277"/>
                    <a:pt x="189" y="277"/>
                  </a:cubicBezTo>
                  <a:cubicBezTo>
                    <a:pt x="188" y="276"/>
                    <a:pt x="188" y="276"/>
                    <a:pt x="188" y="276"/>
                  </a:cubicBezTo>
                  <a:cubicBezTo>
                    <a:pt x="187" y="276"/>
                    <a:pt x="187" y="276"/>
                    <a:pt x="187" y="276"/>
                  </a:cubicBezTo>
                  <a:cubicBezTo>
                    <a:pt x="186" y="277"/>
                    <a:pt x="186" y="277"/>
                    <a:pt x="186" y="277"/>
                  </a:cubicBezTo>
                  <a:cubicBezTo>
                    <a:pt x="183" y="279"/>
                    <a:pt x="183" y="279"/>
                    <a:pt x="183" y="279"/>
                  </a:cubicBezTo>
                  <a:cubicBezTo>
                    <a:pt x="182" y="281"/>
                    <a:pt x="182" y="281"/>
                    <a:pt x="182" y="281"/>
                  </a:cubicBezTo>
                  <a:cubicBezTo>
                    <a:pt x="182" y="283"/>
                    <a:pt x="182" y="283"/>
                    <a:pt x="182" y="283"/>
                  </a:cubicBezTo>
                  <a:cubicBezTo>
                    <a:pt x="182" y="284"/>
                    <a:pt x="182" y="284"/>
                    <a:pt x="182" y="284"/>
                  </a:cubicBezTo>
                  <a:cubicBezTo>
                    <a:pt x="182" y="285"/>
                    <a:pt x="182" y="285"/>
                    <a:pt x="182" y="285"/>
                  </a:cubicBezTo>
                  <a:cubicBezTo>
                    <a:pt x="182" y="285"/>
                    <a:pt x="182" y="286"/>
                    <a:pt x="182" y="286"/>
                  </a:cubicBezTo>
                  <a:close/>
                  <a:moveTo>
                    <a:pt x="191" y="342"/>
                  </a:moveTo>
                  <a:cubicBezTo>
                    <a:pt x="192" y="342"/>
                    <a:pt x="192" y="342"/>
                    <a:pt x="192" y="342"/>
                  </a:cubicBezTo>
                  <a:cubicBezTo>
                    <a:pt x="192" y="341"/>
                    <a:pt x="192" y="341"/>
                    <a:pt x="192" y="341"/>
                  </a:cubicBezTo>
                  <a:cubicBezTo>
                    <a:pt x="191" y="340"/>
                    <a:pt x="191" y="340"/>
                    <a:pt x="191" y="340"/>
                  </a:cubicBezTo>
                  <a:cubicBezTo>
                    <a:pt x="192" y="338"/>
                    <a:pt x="192" y="338"/>
                    <a:pt x="192" y="338"/>
                  </a:cubicBezTo>
                  <a:cubicBezTo>
                    <a:pt x="191" y="337"/>
                    <a:pt x="191" y="337"/>
                    <a:pt x="191" y="337"/>
                  </a:cubicBezTo>
                  <a:cubicBezTo>
                    <a:pt x="189" y="336"/>
                    <a:pt x="189" y="336"/>
                    <a:pt x="189" y="336"/>
                  </a:cubicBezTo>
                  <a:cubicBezTo>
                    <a:pt x="188" y="335"/>
                    <a:pt x="188" y="335"/>
                    <a:pt x="188" y="335"/>
                  </a:cubicBezTo>
                  <a:cubicBezTo>
                    <a:pt x="187" y="334"/>
                    <a:pt x="187" y="334"/>
                    <a:pt x="187" y="334"/>
                  </a:cubicBezTo>
                  <a:cubicBezTo>
                    <a:pt x="185" y="334"/>
                    <a:pt x="185" y="334"/>
                    <a:pt x="185" y="334"/>
                  </a:cubicBezTo>
                  <a:cubicBezTo>
                    <a:pt x="183" y="335"/>
                    <a:pt x="183" y="335"/>
                    <a:pt x="183" y="335"/>
                  </a:cubicBezTo>
                  <a:cubicBezTo>
                    <a:pt x="184" y="337"/>
                    <a:pt x="184" y="337"/>
                    <a:pt x="184" y="337"/>
                  </a:cubicBezTo>
                  <a:cubicBezTo>
                    <a:pt x="185" y="337"/>
                    <a:pt x="185" y="337"/>
                    <a:pt x="185" y="337"/>
                  </a:cubicBezTo>
                  <a:cubicBezTo>
                    <a:pt x="186" y="337"/>
                    <a:pt x="186" y="337"/>
                    <a:pt x="186" y="337"/>
                  </a:cubicBezTo>
                  <a:cubicBezTo>
                    <a:pt x="188" y="338"/>
                    <a:pt x="188" y="338"/>
                    <a:pt x="188" y="338"/>
                  </a:cubicBezTo>
                  <a:cubicBezTo>
                    <a:pt x="188" y="339"/>
                    <a:pt x="188" y="339"/>
                    <a:pt x="188" y="339"/>
                  </a:cubicBezTo>
                  <a:cubicBezTo>
                    <a:pt x="189" y="340"/>
                    <a:pt x="189" y="340"/>
                    <a:pt x="189" y="340"/>
                  </a:cubicBezTo>
                  <a:cubicBezTo>
                    <a:pt x="191" y="342"/>
                    <a:pt x="191" y="342"/>
                    <a:pt x="191" y="342"/>
                  </a:cubicBezTo>
                  <a:close/>
                  <a:moveTo>
                    <a:pt x="228" y="342"/>
                  </a:moveTo>
                  <a:cubicBezTo>
                    <a:pt x="226" y="340"/>
                    <a:pt x="226" y="340"/>
                    <a:pt x="226" y="340"/>
                  </a:cubicBezTo>
                  <a:cubicBezTo>
                    <a:pt x="224" y="341"/>
                    <a:pt x="224" y="341"/>
                    <a:pt x="224" y="341"/>
                  </a:cubicBezTo>
                  <a:cubicBezTo>
                    <a:pt x="223" y="340"/>
                    <a:pt x="223" y="340"/>
                    <a:pt x="223" y="340"/>
                  </a:cubicBezTo>
                  <a:cubicBezTo>
                    <a:pt x="221" y="338"/>
                    <a:pt x="221" y="338"/>
                    <a:pt x="221" y="338"/>
                  </a:cubicBezTo>
                  <a:cubicBezTo>
                    <a:pt x="219" y="338"/>
                    <a:pt x="219" y="338"/>
                    <a:pt x="219" y="338"/>
                  </a:cubicBezTo>
                  <a:cubicBezTo>
                    <a:pt x="216" y="335"/>
                    <a:pt x="216" y="335"/>
                    <a:pt x="216" y="335"/>
                  </a:cubicBezTo>
                  <a:cubicBezTo>
                    <a:pt x="215" y="333"/>
                    <a:pt x="215" y="333"/>
                    <a:pt x="215" y="333"/>
                  </a:cubicBezTo>
                  <a:cubicBezTo>
                    <a:pt x="212" y="333"/>
                    <a:pt x="212" y="333"/>
                    <a:pt x="212" y="333"/>
                  </a:cubicBezTo>
                  <a:cubicBezTo>
                    <a:pt x="210" y="328"/>
                    <a:pt x="210" y="328"/>
                    <a:pt x="210" y="328"/>
                  </a:cubicBezTo>
                  <a:cubicBezTo>
                    <a:pt x="206" y="324"/>
                    <a:pt x="206" y="324"/>
                    <a:pt x="206" y="324"/>
                  </a:cubicBezTo>
                  <a:cubicBezTo>
                    <a:pt x="205" y="320"/>
                    <a:pt x="205" y="320"/>
                    <a:pt x="205" y="320"/>
                  </a:cubicBezTo>
                  <a:cubicBezTo>
                    <a:pt x="203" y="316"/>
                    <a:pt x="203" y="316"/>
                    <a:pt x="203" y="316"/>
                  </a:cubicBezTo>
                  <a:cubicBezTo>
                    <a:pt x="203" y="311"/>
                    <a:pt x="203" y="311"/>
                    <a:pt x="203" y="311"/>
                  </a:cubicBezTo>
                  <a:cubicBezTo>
                    <a:pt x="201" y="308"/>
                    <a:pt x="201" y="308"/>
                    <a:pt x="201" y="308"/>
                  </a:cubicBezTo>
                  <a:cubicBezTo>
                    <a:pt x="200" y="303"/>
                    <a:pt x="200" y="303"/>
                    <a:pt x="200" y="303"/>
                  </a:cubicBezTo>
                  <a:cubicBezTo>
                    <a:pt x="200" y="301"/>
                    <a:pt x="200" y="301"/>
                    <a:pt x="200" y="301"/>
                  </a:cubicBezTo>
                  <a:cubicBezTo>
                    <a:pt x="201" y="299"/>
                    <a:pt x="201" y="299"/>
                    <a:pt x="201" y="299"/>
                  </a:cubicBezTo>
                  <a:cubicBezTo>
                    <a:pt x="201" y="298"/>
                    <a:pt x="201" y="298"/>
                    <a:pt x="201" y="298"/>
                  </a:cubicBezTo>
                  <a:cubicBezTo>
                    <a:pt x="199" y="298"/>
                    <a:pt x="199" y="298"/>
                    <a:pt x="199" y="298"/>
                  </a:cubicBezTo>
                  <a:cubicBezTo>
                    <a:pt x="197" y="299"/>
                    <a:pt x="197" y="299"/>
                    <a:pt x="197" y="299"/>
                  </a:cubicBezTo>
                  <a:cubicBezTo>
                    <a:pt x="196" y="298"/>
                    <a:pt x="196" y="298"/>
                    <a:pt x="196" y="298"/>
                  </a:cubicBezTo>
                  <a:cubicBezTo>
                    <a:pt x="197" y="297"/>
                    <a:pt x="197" y="297"/>
                    <a:pt x="197" y="297"/>
                  </a:cubicBezTo>
                  <a:cubicBezTo>
                    <a:pt x="199" y="297"/>
                    <a:pt x="199" y="297"/>
                    <a:pt x="199" y="297"/>
                  </a:cubicBezTo>
                  <a:cubicBezTo>
                    <a:pt x="202" y="296"/>
                    <a:pt x="202" y="296"/>
                    <a:pt x="202" y="296"/>
                  </a:cubicBezTo>
                  <a:cubicBezTo>
                    <a:pt x="202" y="292"/>
                    <a:pt x="202" y="292"/>
                    <a:pt x="202" y="292"/>
                  </a:cubicBezTo>
                  <a:cubicBezTo>
                    <a:pt x="202" y="290"/>
                    <a:pt x="202" y="290"/>
                    <a:pt x="202" y="290"/>
                  </a:cubicBezTo>
                  <a:cubicBezTo>
                    <a:pt x="200" y="290"/>
                    <a:pt x="200" y="290"/>
                    <a:pt x="200" y="290"/>
                  </a:cubicBezTo>
                  <a:cubicBezTo>
                    <a:pt x="198" y="291"/>
                    <a:pt x="198" y="291"/>
                    <a:pt x="198" y="291"/>
                  </a:cubicBezTo>
                  <a:cubicBezTo>
                    <a:pt x="199" y="290"/>
                    <a:pt x="199" y="290"/>
                    <a:pt x="199" y="290"/>
                  </a:cubicBezTo>
                  <a:cubicBezTo>
                    <a:pt x="201" y="289"/>
                    <a:pt x="201" y="289"/>
                    <a:pt x="201" y="289"/>
                  </a:cubicBezTo>
                  <a:cubicBezTo>
                    <a:pt x="202" y="288"/>
                    <a:pt x="202" y="288"/>
                    <a:pt x="202" y="288"/>
                  </a:cubicBezTo>
                  <a:cubicBezTo>
                    <a:pt x="201" y="287"/>
                    <a:pt x="201" y="287"/>
                    <a:pt x="201" y="287"/>
                  </a:cubicBezTo>
                  <a:cubicBezTo>
                    <a:pt x="197" y="287"/>
                    <a:pt x="197" y="287"/>
                    <a:pt x="197" y="287"/>
                  </a:cubicBezTo>
                  <a:cubicBezTo>
                    <a:pt x="192" y="286"/>
                    <a:pt x="192" y="286"/>
                    <a:pt x="192" y="286"/>
                  </a:cubicBezTo>
                  <a:cubicBezTo>
                    <a:pt x="190" y="285"/>
                    <a:pt x="190" y="285"/>
                    <a:pt x="190" y="285"/>
                  </a:cubicBezTo>
                  <a:cubicBezTo>
                    <a:pt x="189" y="285"/>
                    <a:pt x="189" y="285"/>
                    <a:pt x="189" y="285"/>
                  </a:cubicBezTo>
                  <a:cubicBezTo>
                    <a:pt x="185" y="287"/>
                    <a:pt x="185" y="287"/>
                    <a:pt x="185" y="287"/>
                  </a:cubicBezTo>
                  <a:cubicBezTo>
                    <a:pt x="182" y="287"/>
                    <a:pt x="182" y="287"/>
                    <a:pt x="182" y="287"/>
                  </a:cubicBezTo>
                  <a:cubicBezTo>
                    <a:pt x="180" y="288"/>
                    <a:pt x="180" y="288"/>
                    <a:pt x="180" y="288"/>
                  </a:cubicBezTo>
                  <a:cubicBezTo>
                    <a:pt x="178" y="290"/>
                    <a:pt x="178" y="290"/>
                    <a:pt x="178" y="290"/>
                  </a:cubicBezTo>
                  <a:cubicBezTo>
                    <a:pt x="178" y="292"/>
                    <a:pt x="178" y="292"/>
                    <a:pt x="178" y="292"/>
                  </a:cubicBezTo>
                  <a:cubicBezTo>
                    <a:pt x="177" y="294"/>
                    <a:pt x="177" y="294"/>
                    <a:pt x="177" y="294"/>
                  </a:cubicBezTo>
                  <a:cubicBezTo>
                    <a:pt x="177" y="296"/>
                    <a:pt x="177" y="296"/>
                    <a:pt x="177" y="296"/>
                  </a:cubicBezTo>
                  <a:cubicBezTo>
                    <a:pt x="179" y="296"/>
                    <a:pt x="179" y="296"/>
                    <a:pt x="179" y="296"/>
                  </a:cubicBezTo>
                  <a:cubicBezTo>
                    <a:pt x="180" y="297"/>
                    <a:pt x="180" y="297"/>
                    <a:pt x="180" y="297"/>
                  </a:cubicBezTo>
                  <a:cubicBezTo>
                    <a:pt x="179" y="298"/>
                    <a:pt x="179" y="298"/>
                    <a:pt x="179" y="298"/>
                  </a:cubicBezTo>
                  <a:cubicBezTo>
                    <a:pt x="178" y="298"/>
                    <a:pt x="178" y="298"/>
                    <a:pt x="178" y="298"/>
                  </a:cubicBezTo>
                  <a:cubicBezTo>
                    <a:pt x="175" y="299"/>
                    <a:pt x="175" y="299"/>
                    <a:pt x="175" y="299"/>
                  </a:cubicBezTo>
                  <a:cubicBezTo>
                    <a:pt x="174" y="301"/>
                    <a:pt x="174" y="301"/>
                    <a:pt x="174" y="301"/>
                  </a:cubicBezTo>
                  <a:cubicBezTo>
                    <a:pt x="174" y="304"/>
                    <a:pt x="174" y="304"/>
                    <a:pt x="174" y="304"/>
                  </a:cubicBezTo>
                  <a:cubicBezTo>
                    <a:pt x="175" y="305"/>
                    <a:pt x="175" y="305"/>
                    <a:pt x="175" y="305"/>
                  </a:cubicBezTo>
                  <a:cubicBezTo>
                    <a:pt x="176" y="304"/>
                    <a:pt x="176" y="304"/>
                    <a:pt x="176" y="304"/>
                  </a:cubicBezTo>
                  <a:cubicBezTo>
                    <a:pt x="179" y="303"/>
                    <a:pt x="179" y="303"/>
                    <a:pt x="179" y="303"/>
                  </a:cubicBezTo>
                  <a:cubicBezTo>
                    <a:pt x="179" y="304"/>
                    <a:pt x="179" y="304"/>
                    <a:pt x="179" y="304"/>
                  </a:cubicBezTo>
                  <a:cubicBezTo>
                    <a:pt x="177" y="305"/>
                    <a:pt x="177" y="305"/>
                    <a:pt x="177" y="305"/>
                  </a:cubicBezTo>
                  <a:cubicBezTo>
                    <a:pt x="177" y="307"/>
                    <a:pt x="177" y="307"/>
                    <a:pt x="177" y="307"/>
                  </a:cubicBezTo>
                  <a:cubicBezTo>
                    <a:pt x="178" y="307"/>
                    <a:pt x="178" y="307"/>
                    <a:pt x="178" y="307"/>
                  </a:cubicBezTo>
                  <a:cubicBezTo>
                    <a:pt x="179" y="306"/>
                    <a:pt x="179" y="306"/>
                    <a:pt x="179" y="306"/>
                  </a:cubicBezTo>
                  <a:cubicBezTo>
                    <a:pt x="181" y="305"/>
                    <a:pt x="181" y="305"/>
                    <a:pt x="181" y="305"/>
                  </a:cubicBezTo>
                  <a:cubicBezTo>
                    <a:pt x="181" y="306"/>
                    <a:pt x="181" y="306"/>
                    <a:pt x="181" y="306"/>
                  </a:cubicBezTo>
                  <a:cubicBezTo>
                    <a:pt x="180" y="308"/>
                    <a:pt x="180" y="308"/>
                    <a:pt x="180" y="308"/>
                  </a:cubicBezTo>
                  <a:cubicBezTo>
                    <a:pt x="179" y="309"/>
                    <a:pt x="179" y="309"/>
                    <a:pt x="179" y="309"/>
                  </a:cubicBezTo>
                  <a:cubicBezTo>
                    <a:pt x="181" y="311"/>
                    <a:pt x="181" y="311"/>
                    <a:pt x="181" y="311"/>
                  </a:cubicBezTo>
                  <a:cubicBezTo>
                    <a:pt x="183" y="311"/>
                    <a:pt x="183" y="311"/>
                    <a:pt x="183" y="311"/>
                  </a:cubicBezTo>
                  <a:cubicBezTo>
                    <a:pt x="182" y="311"/>
                    <a:pt x="182" y="311"/>
                    <a:pt x="182" y="311"/>
                  </a:cubicBezTo>
                  <a:cubicBezTo>
                    <a:pt x="180" y="311"/>
                    <a:pt x="180" y="311"/>
                    <a:pt x="180" y="311"/>
                  </a:cubicBezTo>
                  <a:cubicBezTo>
                    <a:pt x="179" y="313"/>
                    <a:pt x="179" y="313"/>
                    <a:pt x="179" y="313"/>
                  </a:cubicBezTo>
                  <a:cubicBezTo>
                    <a:pt x="179" y="314"/>
                    <a:pt x="179" y="314"/>
                    <a:pt x="179" y="314"/>
                  </a:cubicBezTo>
                  <a:cubicBezTo>
                    <a:pt x="180" y="316"/>
                    <a:pt x="180" y="316"/>
                    <a:pt x="180" y="316"/>
                  </a:cubicBezTo>
                  <a:cubicBezTo>
                    <a:pt x="179" y="317"/>
                    <a:pt x="179" y="317"/>
                    <a:pt x="179" y="317"/>
                  </a:cubicBezTo>
                  <a:cubicBezTo>
                    <a:pt x="178" y="316"/>
                    <a:pt x="178" y="316"/>
                    <a:pt x="178" y="316"/>
                  </a:cubicBezTo>
                  <a:cubicBezTo>
                    <a:pt x="176" y="317"/>
                    <a:pt x="176" y="317"/>
                    <a:pt x="176" y="317"/>
                  </a:cubicBezTo>
                  <a:cubicBezTo>
                    <a:pt x="175" y="316"/>
                    <a:pt x="175" y="316"/>
                    <a:pt x="175" y="316"/>
                  </a:cubicBezTo>
                  <a:cubicBezTo>
                    <a:pt x="173" y="316"/>
                    <a:pt x="173" y="316"/>
                    <a:pt x="173" y="316"/>
                  </a:cubicBezTo>
                  <a:cubicBezTo>
                    <a:pt x="172" y="319"/>
                    <a:pt x="172" y="319"/>
                    <a:pt x="172" y="319"/>
                  </a:cubicBezTo>
                  <a:cubicBezTo>
                    <a:pt x="172" y="321"/>
                    <a:pt x="172" y="321"/>
                    <a:pt x="172" y="321"/>
                  </a:cubicBezTo>
                  <a:cubicBezTo>
                    <a:pt x="172" y="323"/>
                    <a:pt x="172" y="323"/>
                    <a:pt x="172" y="323"/>
                  </a:cubicBezTo>
                  <a:cubicBezTo>
                    <a:pt x="172" y="326"/>
                    <a:pt x="172" y="326"/>
                    <a:pt x="172" y="326"/>
                  </a:cubicBezTo>
                  <a:cubicBezTo>
                    <a:pt x="172" y="327"/>
                    <a:pt x="172" y="327"/>
                    <a:pt x="172" y="327"/>
                  </a:cubicBezTo>
                  <a:cubicBezTo>
                    <a:pt x="175" y="330"/>
                    <a:pt x="175" y="330"/>
                    <a:pt x="175" y="330"/>
                  </a:cubicBezTo>
                  <a:cubicBezTo>
                    <a:pt x="175" y="331"/>
                    <a:pt x="175" y="331"/>
                    <a:pt x="175" y="331"/>
                  </a:cubicBezTo>
                  <a:cubicBezTo>
                    <a:pt x="178" y="333"/>
                    <a:pt x="178" y="333"/>
                    <a:pt x="178" y="333"/>
                  </a:cubicBezTo>
                  <a:cubicBezTo>
                    <a:pt x="180" y="334"/>
                    <a:pt x="180" y="334"/>
                    <a:pt x="180" y="334"/>
                  </a:cubicBezTo>
                  <a:cubicBezTo>
                    <a:pt x="181" y="333"/>
                    <a:pt x="181" y="333"/>
                    <a:pt x="181" y="333"/>
                  </a:cubicBezTo>
                  <a:cubicBezTo>
                    <a:pt x="183" y="333"/>
                    <a:pt x="183" y="333"/>
                    <a:pt x="183" y="333"/>
                  </a:cubicBezTo>
                  <a:cubicBezTo>
                    <a:pt x="184" y="330"/>
                    <a:pt x="184" y="330"/>
                    <a:pt x="184" y="330"/>
                  </a:cubicBezTo>
                  <a:cubicBezTo>
                    <a:pt x="184" y="327"/>
                    <a:pt x="184" y="327"/>
                    <a:pt x="184" y="327"/>
                  </a:cubicBezTo>
                  <a:cubicBezTo>
                    <a:pt x="184" y="325"/>
                    <a:pt x="184" y="325"/>
                    <a:pt x="184" y="325"/>
                  </a:cubicBezTo>
                  <a:cubicBezTo>
                    <a:pt x="185" y="324"/>
                    <a:pt x="185" y="324"/>
                    <a:pt x="185" y="324"/>
                  </a:cubicBezTo>
                  <a:cubicBezTo>
                    <a:pt x="184" y="326"/>
                    <a:pt x="184" y="326"/>
                    <a:pt x="184" y="326"/>
                  </a:cubicBezTo>
                  <a:cubicBezTo>
                    <a:pt x="184" y="327"/>
                    <a:pt x="184" y="327"/>
                    <a:pt x="184" y="327"/>
                  </a:cubicBezTo>
                  <a:cubicBezTo>
                    <a:pt x="185" y="329"/>
                    <a:pt x="185" y="329"/>
                    <a:pt x="185" y="329"/>
                  </a:cubicBezTo>
                  <a:cubicBezTo>
                    <a:pt x="186" y="332"/>
                    <a:pt x="186" y="332"/>
                    <a:pt x="186" y="332"/>
                  </a:cubicBezTo>
                  <a:cubicBezTo>
                    <a:pt x="187" y="332"/>
                    <a:pt x="187" y="332"/>
                    <a:pt x="187" y="332"/>
                  </a:cubicBezTo>
                  <a:cubicBezTo>
                    <a:pt x="188" y="331"/>
                    <a:pt x="188" y="331"/>
                    <a:pt x="188" y="331"/>
                  </a:cubicBezTo>
                  <a:cubicBezTo>
                    <a:pt x="188" y="330"/>
                    <a:pt x="188" y="330"/>
                    <a:pt x="188" y="330"/>
                  </a:cubicBezTo>
                  <a:cubicBezTo>
                    <a:pt x="190" y="327"/>
                    <a:pt x="190" y="327"/>
                    <a:pt x="190" y="327"/>
                  </a:cubicBezTo>
                  <a:cubicBezTo>
                    <a:pt x="190" y="328"/>
                    <a:pt x="190" y="328"/>
                    <a:pt x="190" y="328"/>
                  </a:cubicBezTo>
                  <a:cubicBezTo>
                    <a:pt x="190" y="329"/>
                    <a:pt x="190" y="329"/>
                    <a:pt x="190" y="329"/>
                  </a:cubicBezTo>
                  <a:cubicBezTo>
                    <a:pt x="190" y="331"/>
                    <a:pt x="190" y="331"/>
                    <a:pt x="190" y="331"/>
                  </a:cubicBezTo>
                  <a:cubicBezTo>
                    <a:pt x="192" y="334"/>
                    <a:pt x="192" y="334"/>
                    <a:pt x="192" y="334"/>
                  </a:cubicBezTo>
                  <a:cubicBezTo>
                    <a:pt x="194" y="336"/>
                    <a:pt x="194" y="336"/>
                    <a:pt x="194" y="336"/>
                  </a:cubicBezTo>
                  <a:cubicBezTo>
                    <a:pt x="196" y="336"/>
                    <a:pt x="196" y="336"/>
                    <a:pt x="196" y="336"/>
                  </a:cubicBezTo>
                  <a:cubicBezTo>
                    <a:pt x="197" y="335"/>
                    <a:pt x="197" y="335"/>
                    <a:pt x="197" y="335"/>
                  </a:cubicBezTo>
                  <a:cubicBezTo>
                    <a:pt x="198" y="335"/>
                    <a:pt x="198" y="335"/>
                    <a:pt x="198" y="335"/>
                  </a:cubicBezTo>
                  <a:cubicBezTo>
                    <a:pt x="198" y="336"/>
                    <a:pt x="198" y="336"/>
                    <a:pt x="198" y="336"/>
                  </a:cubicBezTo>
                  <a:cubicBezTo>
                    <a:pt x="197" y="336"/>
                    <a:pt x="197" y="336"/>
                    <a:pt x="197" y="336"/>
                  </a:cubicBezTo>
                  <a:cubicBezTo>
                    <a:pt x="196" y="337"/>
                    <a:pt x="196" y="337"/>
                    <a:pt x="196" y="337"/>
                  </a:cubicBezTo>
                  <a:cubicBezTo>
                    <a:pt x="195" y="338"/>
                    <a:pt x="195" y="338"/>
                    <a:pt x="195" y="338"/>
                  </a:cubicBezTo>
                  <a:cubicBezTo>
                    <a:pt x="194" y="339"/>
                    <a:pt x="194" y="339"/>
                    <a:pt x="194" y="339"/>
                  </a:cubicBezTo>
                  <a:cubicBezTo>
                    <a:pt x="196" y="341"/>
                    <a:pt x="196" y="341"/>
                    <a:pt x="196" y="341"/>
                  </a:cubicBezTo>
                  <a:cubicBezTo>
                    <a:pt x="196" y="343"/>
                    <a:pt x="196" y="343"/>
                    <a:pt x="196" y="343"/>
                  </a:cubicBezTo>
                  <a:cubicBezTo>
                    <a:pt x="195" y="343"/>
                    <a:pt x="195" y="343"/>
                    <a:pt x="195" y="343"/>
                  </a:cubicBezTo>
                  <a:cubicBezTo>
                    <a:pt x="194" y="342"/>
                    <a:pt x="194" y="342"/>
                    <a:pt x="194" y="342"/>
                  </a:cubicBezTo>
                  <a:cubicBezTo>
                    <a:pt x="194" y="344"/>
                    <a:pt x="194" y="344"/>
                    <a:pt x="194" y="344"/>
                  </a:cubicBezTo>
                  <a:cubicBezTo>
                    <a:pt x="195" y="345"/>
                    <a:pt x="195" y="345"/>
                    <a:pt x="195" y="345"/>
                  </a:cubicBezTo>
                  <a:cubicBezTo>
                    <a:pt x="198" y="345"/>
                    <a:pt x="198" y="345"/>
                    <a:pt x="198" y="345"/>
                  </a:cubicBezTo>
                  <a:cubicBezTo>
                    <a:pt x="200" y="346"/>
                    <a:pt x="200" y="346"/>
                    <a:pt x="200" y="346"/>
                  </a:cubicBezTo>
                  <a:cubicBezTo>
                    <a:pt x="202" y="345"/>
                    <a:pt x="202" y="345"/>
                    <a:pt x="202" y="345"/>
                  </a:cubicBezTo>
                  <a:cubicBezTo>
                    <a:pt x="205" y="346"/>
                    <a:pt x="205" y="346"/>
                    <a:pt x="205" y="346"/>
                  </a:cubicBezTo>
                  <a:cubicBezTo>
                    <a:pt x="205" y="345"/>
                    <a:pt x="205" y="345"/>
                    <a:pt x="205" y="345"/>
                  </a:cubicBezTo>
                  <a:cubicBezTo>
                    <a:pt x="206" y="345"/>
                    <a:pt x="206" y="345"/>
                    <a:pt x="206" y="345"/>
                  </a:cubicBezTo>
                  <a:cubicBezTo>
                    <a:pt x="207" y="346"/>
                    <a:pt x="207" y="346"/>
                    <a:pt x="207" y="346"/>
                  </a:cubicBezTo>
                  <a:cubicBezTo>
                    <a:pt x="207" y="349"/>
                    <a:pt x="207" y="349"/>
                    <a:pt x="207" y="349"/>
                  </a:cubicBezTo>
                  <a:cubicBezTo>
                    <a:pt x="209" y="350"/>
                    <a:pt x="209" y="350"/>
                    <a:pt x="209" y="350"/>
                  </a:cubicBezTo>
                  <a:cubicBezTo>
                    <a:pt x="210" y="350"/>
                    <a:pt x="210" y="350"/>
                    <a:pt x="210" y="350"/>
                  </a:cubicBezTo>
                  <a:cubicBezTo>
                    <a:pt x="212" y="349"/>
                    <a:pt x="212" y="349"/>
                    <a:pt x="212" y="349"/>
                  </a:cubicBezTo>
                  <a:cubicBezTo>
                    <a:pt x="211" y="346"/>
                    <a:pt x="211" y="346"/>
                    <a:pt x="211" y="346"/>
                  </a:cubicBezTo>
                  <a:cubicBezTo>
                    <a:pt x="209" y="345"/>
                    <a:pt x="209" y="345"/>
                    <a:pt x="209" y="345"/>
                  </a:cubicBezTo>
                  <a:cubicBezTo>
                    <a:pt x="208" y="345"/>
                    <a:pt x="208" y="345"/>
                    <a:pt x="208" y="345"/>
                  </a:cubicBezTo>
                  <a:cubicBezTo>
                    <a:pt x="209" y="344"/>
                    <a:pt x="209" y="344"/>
                    <a:pt x="209" y="344"/>
                  </a:cubicBezTo>
                  <a:cubicBezTo>
                    <a:pt x="210" y="344"/>
                    <a:pt x="210" y="344"/>
                    <a:pt x="210" y="344"/>
                  </a:cubicBezTo>
                  <a:cubicBezTo>
                    <a:pt x="212" y="346"/>
                    <a:pt x="212" y="346"/>
                    <a:pt x="212" y="346"/>
                  </a:cubicBezTo>
                  <a:cubicBezTo>
                    <a:pt x="213" y="347"/>
                    <a:pt x="213" y="347"/>
                    <a:pt x="213" y="347"/>
                  </a:cubicBezTo>
                  <a:cubicBezTo>
                    <a:pt x="214" y="349"/>
                    <a:pt x="214" y="349"/>
                    <a:pt x="214" y="349"/>
                  </a:cubicBezTo>
                  <a:cubicBezTo>
                    <a:pt x="215" y="349"/>
                    <a:pt x="215" y="349"/>
                    <a:pt x="215" y="349"/>
                  </a:cubicBezTo>
                  <a:cubicBezTo>
                    <a:pt x="215" y="347"/>
                    <a:pt x="215" y="347"/>
                    <a:pt x="215" y="347"/>
                  </a:cubicBezTo>
                  <a:cubicBezTo>
                    <a:pt x="216" y="347"/>
                    <a:pt x="216" y="347"/>
                    <a:pt x="216" y="347"/>
                  </a:cubicBezTo>
                  <a:cubicBezTo>
                    <a:pt x="217" y="349"/>
                    <a:pt x="217" y="349"/>
                    <a:pt x="217" y="349"/>
                  </a:cubicBezTo>
                  <a:cubicBezTo>
                    <a:pt x="219" y="350"/>
                    <a:pt x="219" y="350"/>
                    <a:pt x="219" y="350"/>
                  </a:cubicBezTo>
                  <a:cubicBezTo>
                    <a:pt x="221" y="350"/>
                    <a:pt x="221" y="350"/>
                    <a:pt x="221" y="350"/>
                  </a:cubicBezTo>
                  <a:cubicBezTo>
                    <a:pt x="221" y="348"/>
                    <a:pt x="221" y="348"/>
                    <a:pt x="221" y="348"/>
                  </a:cubicBezTo>
                  <a:cubicBezTo>
                    <a:pt x="219" y="347"/>
                    <a:pt x="219" y="347"/>
                    <a:pt x="219" y="347"/>
                  </a:cubicBezTo>
                  <a:cubicBezTo>
                    <a:pt x="219" y="346"/>
                    <a:pt x="219" y="346"/>
                    <a:pt x="219" y="346"/>
                  </a:cubicBezTo>
                  <a:cubicBezTo>
                    <a:pt x="220" y="346"/>
                    <a:pt x="220" y="346"/>
                    <a:pt x="220" y="346"/>
                  </a:cubicBezTo>
                  <a:cubicBezTo>
                    <a:pt x="222" y="347"/>
                    <a:pt x="222" y="347"/>
                    <a:pt x="222" y="347"/>
                  </a:cubicBezTo>
                  <a:cubicBezTo>
                    <a:pt x="223" y="348"/>
                    <a:pt x="223" y="348"/>
                    <a:pt x="223" y="348"/>
                  </a:cubicBezTo>
                  <a:cubicBezTo>
                    <a:pt x="223" y="348"/>
                    <a:pt x="223" y="348"/>
                    <a:pt x="223" y="348"/>
                  </a:cubicBezTo>
                  <a:cubicBezTo>
                    <a:pt x="224" y="350"/>
                    <a:pt x="224" y="350"/>
                    <a:pt x="224" y="350"/>
                  </a:cubicBezTo>
                  <a:cubicBezTo>
                    <a:pt x="225" y="351"/>
                    <a:pt x="225" y="351"/>
                    <a:pt x="225" y="351"/>
                  </a:cubicBezTo>
                  <a:cubicBezTo>
                    <a:pt x="226" y="350"/>
                    <a:pt x="226" y="350"/>
                    <a:pt x="226" y="350"/>
                  </a:cubicBezTo>
                  <a:cubicBezTo>
                    <a:pt x="227" y="349"/>
                    <a:pt x="227" y="349"/>
                    <a:pt x="227" y="349"/>
                  </a:cubicBezTo>
                  <a:cubicBezTo>
                    <a:pt x="226" y="347"/>
                    <a:pt x="226" y="347"/>
                    <a:pt x="226" y="347"/>
                  </a:cubicBezTo>
                  <a:cubicBezTo>
                    <a:pt x="225" y="347"/>
                    <a:pt x="225" y="347"/>
                    <a:pt x="225" y="347"/>
                  </a:cubicBezTo>
                  <a:cubicBezTo>
                    <a:pt x="224" y="346"/>
                    <a:pt x="224" y="346"/>
                    <a:pt x="224" y="346"/>
                  </a:cubicBezTo>
                  <a:cubicBezTo>
                    <a:pt x="224" y="345"/>
                    <a:pt x="224" y="345"/>
                    <a:pt x="224" y="345"/>
                  </a:cubicBezTo>
                  <a:cubicBezTo>
                    <a:pt x="225" y="346"/>
                    <a:pt x="225" y="346"/>
                    <a:pt x="225" y="346"/>
                  </a:cubicBezTo>
                  <a:cubicBezTo>
                    <a:pt x="226" y="346"/>
                    <a:pt x="226" y="346"/>
                    <a:pt x="226" y="346"/>
                  </a:cubicBezTo>
                  <a:cubicBezTo>
                    <a:pt x="227" y="344"/>
                    <a:pt x="227" y="344"/>
                    <a:pt x="227" y="344"/>
                  </a:cubicBezTo>
                  <a:cubicBezTo>
                    <a:pt x="228" y="343"/>
                    <a:pt x="228" y="343"/>
                    <a:pt x="228" y="343"/>
                  </a:cubicBezTo>
                  <a:cubicBezTo>
                    <a:pt x="228" y="342"/>
                    <a:pt x="228" y="342"/>
                    <a:pt x="228" y="342"/>
                  </a:cubicBezTo>
                  <a:close/>
                  <a:moveTo>
                    <a:pt x="73" y="471"/>
                  </a:moveTo>
                  <a:cubicBezTo>
                    <a:pt x="72" y="469"/>
                    <a:pt x="72" y="469"/>
                    <a:pt x="72" y="469"/>
                  </a:cubicBezTo>
                  <a:cubicBezTo>
                    <a:pt x="72" y="468"/>
                    <a:pt x="72" y="468"/>
                    <a:pt x="72" y="468"/>
                  </a:cubicBezTo>
                  <a:cubicBezTo>
                    <a:pt x="72" y="467"/>
                    <a:pt x="72" y="467"/>
                    <a:pt x="72" y="467"/>
                  </a:cubicBezTo>
                  <a:cubicBezTo>
                    <a:pt x="71" y="467"/>
                    <a:pt x="71" y="467"/>
                    <a:pt x="71" y="467"/>
                  </a:cubicBezTo>
                  <a:cubicBezTo>
                    <a:pt x="70" y="468"/>
                    <a:pt x="70" y="468"/>
                    <a:pt x="70" y="468"/>
                  </a:cubicBezTo>
                  <a:cubicBezTo>
                    <a:pt x="70" y="470"/>
                    <a:pt x="70" y="470"/>
                    <a:pt x="70" y="470"/>
                  </a:cubicBezTo>
                  <a:cubicBezTo>
                    <a:pt x="71" y="471"/>
                    <a:pt x="71" y="471"/>
                    <a:pt x="71" y="471"/>
                  </a:cubicBezTo>
                  <a:cubicBezTo>
                    <a:pt x="72" y="472"/>
                    <a:pt x="72" y="472"/>
                    <a:pt x="72" y="472"/>
                  </a:cubicBezTo>
                  <a:cubicBezTo>
                    <a:pt x="72" y="472"/>
                    <a:pt x="72" y="472"/>
                    <a:pt x="72" y="472"/>
                  </a:cubicBezTo>
                  <a:cubicBezTo>
                    <a:pt x="73" y="471"/>
                    <a:pt x="73" y="471"/>
                    <a:pt x="73" y="471"/>
                  </a:cubicBezTo>
                  <a:close/>
                  <a:moveTo>
                    <a:pt x="126" y="437"/>
                  </a:moveTo>
                  <a:cubicBezTo>
                    <a:pt x="127" y="437"/>
                    <a:pt x="127" y="437"/>
                    <a:pt x="127" y="437"/>
                  </a:cubicBezTo>
                  <a:cubicBezTo>
                    <a:pt x="127" y="436"/>
                    <a:pt x="127" y="436"/>
                    <a:pt x="127" y="436"/>
                  </a:cubicBezTo>
                  <a:cubicBezTo>
                    <a:pt x="126" y="434"/>
                    <a:pt x="126" y="434"/>
                    <a:pt x="126" y="434"/>
                  </a:cubicBezTo>
                  <a:cubicBezTo>
                    <a:pt x="125" y="435"/>
                    <a:pt x="125" y="435"/>
                    <a:pt x="125" y="435"/>
                  </a:cubicBezTo>
                  <a:cubicBezTo>
                    <a:pt x="125" y="436"/>
                    <a:pt x="125" y="436"/>
                    <a:pt x="125" y="436"/>
                  </a:cubicBezTo>
                  <a:cubicBezTo>
                    <a:pt x="126" y="437"/>
                    <a:pt x="126" y="437"/>
                    <a:pt x="126" y="437"/>
                  </a:cubicBezTo>
                  <a:close/>
                  <a:moveTo>
                    <a:pt x="168" y="392"/>
                  </a:moveTo>
                  <a:cubicBezTo>
                    <a:pt x="170" y="392"/>
                    <a:pt x="170" y="392"/>
                    <a:pt x="170" y="392"/>
                  </a:cubicBezTo>
                  <a:cubicBezTo>
                    <a:pt x="173" y="390"/>
                    <a:pt x="173" y="390"/>
                    <a:pt x="173" y="390"/>
                  </a:cubicBezTo>
                  <a:cubicBezTo>
                    <a:pt x="174" y="387"/>
                    <a:pt x="174" y="387"/>
                    <a:pt x="174" y="387"/>
                  </a:cubicBezTo>
                  <a:cubicBezTo>
                    <a:pt x="174" y="384"/>
                    <a:pt x="174" y="384"/>
                    <a:pt x="174" y="384"/>
                  </a:cubicBezTo>
                  <a:cubicBezTo>
                    <a:pt x="176" y="382"/>
                    <a:pt x="176" y="382"/>
                    <a:pt x="176" y="382"/>
                  </a:cubicBezTo>
                  <a:cubicBezTo>
                    <a:pt x="177" y="384"/>
                    <a:pt x="177" y="384"/>
                    <a:pt x="177" y="384"/>
                  </a:cubicBezTo>
                  <a:cubicBezTo>
                    <a:pt x="176" y="387"/>
                    <a:pt x="176" y="387"/>
                    <a:pt x="176" y="387"/>
                  </a:cubicBezTo>
                  <a:cubicBezTo>
                    <a:pt x="177" y="384"/>
                    <a:pt x="177" y="384"/>
                    <a:pt x="177" y="384"/>
                  </a:cubicBezTo>
                  <a:cubicBezTo>
                    <a:pt x="177" y="382"/>
                    <a:pt x="177" y="382"/>
                    <a:pt x="177" y="382"/>
                  </a:cubicBezTo>
                  <a:cubicBezTo>
                    <a:pt x="175" y="380"/>
                    <a:pt x="175" y="380"/>
                    <a:pt x="175" y="380"/>
                  </a:cubicBezTo>
                  <a:cubicBezTo>
                    <a:pt x="168" y="377"/>
                    <a:pt x="168" y="377"/>
                    <a:pt x="168" y="377"/>
                  </a:cubicBezTo>
                  <a:cubicBezTo>
                    <a:pt x="165" y="376"/>
                    <a:pt x="165" y="376"/>
                    <a:pt x="165" y="376"/>
                  </a:cubicBezTo>
                  <a:cubicBezTo>
                    <a:pt x="162" y="377"/>
                    <a:pt x="162" y="377"/>
                    <a:pt x="162" y="377"/>
                  </a:cubicBezTo>
                  <a:cubicBezTo>
                    <a:pt x="161" y="382"/>
                    <a:pt x="161" y="382"/>
                    <a:pt x="161" y="382"/>
                  </a:cubicBezTo>
                  <a:cubicBezTo>
                    <a:pt x="161" y="387"/>
                    <a:pt x="161" y="387"/>
                    <a:pt x="161" y="387"/>
                  </a:cubicBezTo>
                  <a:cubicBezTo>
                    <a:pt x="162" y="389"/>
                    <a:pt x="162" y="389"/>
                    <a:pt x="162" y="389"/>
                  </a:cubicBezTo>
                  <a:cubicBezTo>
                    <a:pt x="163" y="392"/>
                    <a:pt x="163" y="392"/>
                    <a:pt x="163" y="392"/>
                  </a:cubicBezTo>
                  <a:cubicBezTo>
                    <a:pt x="164" y="391"/>
                    <a:pt x="164" y="391"/>
                    <a:pt x="164" y="391"/>
                  </a:cubicBezTo>
                  <a:cubicBezTo>
                    <a:pt x="165" y="392"/>
                    <a:pt x="165" y="392"/>
                    <a:pt x="165" y="392"/>
                  </a:cubicBezTo>
                  <a:cubicBezTo>
                    <a:pt x="165" y="393"/>
                    <a:pt x="165" y="393"/>
                    <a:pt x="165" y="393"/>
                  </a:cubicBezTo>
                  <a:cubicBezTo>
                    <a:pt x="166" y="393"/>
                    <a:pt x="166" y="393"/>
                    <a:pt x="166" y="393"/>
                  </a:cubicBezTo>
                  <a:cubicBezTo>
                    <a:pt x="168" y="392"/>
                    <a:pt x="168" y="392"/>
                    <a:pt x="168" y="392"/>
                  </a:cubicBezTo>
                  <a:close/>
                  <a:moveTo>
                    <a:pt x="186" y="396"/>
                  </a:moveTo>
                  <a:cubicBezTo>
                    <a:pt x="187" y="396"/>
                    <a:pt x="187" y="396"/>
                    <a:pt x="187" y="396"/>
                  </a:cubicBezTo>
                  <a:cubicBezTo>
                    <a:pt x="187" y="395"/>
                    <a:pt x="187" y="395"/>
                    <a:pt x="187" y="395"/>
                  </a:cubicBezTo>
                  <a:cubicBezTo>
                    <a:pt x="190" y="395"/>
                    <a:pt x="190" y="395"/>
                    <a:pt x="190" y="395"/>
                  </a:cubicBezTo>
                  <a:cubicBezTo>
                    <a:pt x="191" y="394"/>
                    <a:pt x="191" y="394"/>
                    <a:pt x="191" y="394"/>
                  </a:cubicBezTo>
                  <a:cubicBezTo>
                    <a:pt x="188" y="394"/>
                    <a:pt x="188" y="394"/>
                    <a:pt x="188" y="394"/>
                  </a:cubicBezTo>
                  <a:cubicBezTo>
                    <a:pt x="186" y="395"/>
                    <a:pt x="186" y="395"/>
                    <a:pt x="186" y="395"/>
                  </a:cubicBezTo>
                  <a:cubicBezTo>
                    <a:pt x="186" y="396"/>
                    <a:pt x="186" y="396"/>
                    <a:pt x="186" y="396"/>
                  </a:cubicBezTo>
                  <a:close/>
                  <a:moveTo>
                    <a:pt x="216" y="395"/>
                  </a:moveTo>
                  <a:cubicBezTo>
                    <a:pt x="217" y="396"/>
                    <a:pt x="217" y="396"/>
                    <a:pt x="217" y="396"/>
                  </a:cubicBezTo>
                  <a:cubicBezTo>
                    <a:pt x="218" y="394"/>
                    <a:pt x="218" y="394"/>
                    <a:pt x="218" y="394"/>
                  </a:cubicBezTo>
                  <a:cubicBezTo>
                    <a:pt x="218" y="393"/>
                    <a:pt x="218" y="393"/>
                    <a:pt x="218" y="393"/>
                  </a:cubicBezTo>
                  <a:cubicBezTo>
                    <a:pt x="217" y="393"/>
                    <a:pt x="217" y="393"/>
                    <a:pt x="217" y="393"/>
                  </a:cubicBezTo>
                  <a:cubicBezTo>
                    <a:pt x="216" y="394"/>
                    <a:pt x="216" y="394"/>
                    <a:pt x="216" y="394"/>
                  </a:cubicBezTo>
                  <a:cubicBezTo>
                    <a:pt x="216" y="395"/>
                    <a:pt x="216" y="395"/>
                    <a:pt x="216" y="395"/>
                  </a:cubicBezTo>
                  <a:close/>
                  <a:moveTo>
                    <a:pt x="212" y="396"/>
                  </a:moveTo>
                  <a:cubicBezTo>
                    <a:pt x="214" y="396"/>
                    <a:pt x="214" y="396"/>
                    <a:pt x="214" y="396"/>
                  </a:cubicBezTo>
                  <a:cubicBezTo>
                    <a:pt x="214" y="395"/>
                    <a:pt x="214" y="395"/>
                    <a:pt x="214" y="395"/>
                  </a:cubicBezTo>
                  <a:cubicBezTo>
                    <a:pt x="214" y="394"/>
                    <a:pt x="214" y="394"/>
                    <a:pt x="214" y="394"/>
                  </a:cubicBezTo>
                  <a:cubicBezTo>
                    <a:pt x="213" y="394"/>
                    <a:pt x="213" y="394"/>
                    <a:pt x="213" y="394"/>
                  </a:cubicBezTo>
                  <a:cubicBezTo>
                    <a:pt x="212" y="396"/>
                    <a:pt x="212" y="396"/>
                    <a:pt x="212" y="396"/>
                  </a:cubicBezTo>
                  <a:close/>
                  <a:moveTo>
                    <a:pt x="237" y="385"/>
                  </a:moveTo>
                  <a:cubicBezTo>
                    <a:pt x="237" y="386"/>
                    <a:pt x="237" y="386"/>
                    <a:pt x="237" y="386"/>
                  </a:cubicBezTo>
                  <a:cubicBezTo>
                    <a:pt x="239" y="385"/>
                    <a:pt x="239" y="385"/>
                    <a:pt x="239" y="385"/>
                  </a:cubicBezTo>
                  <a:cubicBezTo>
                    <a:pt x="242" y="384"/>
                    <a:pt x="242" y="384"/>
                    <a:pt x="242" y="384"/>
                  </a:cubicBezTo>
                  <a:cubicBezTo>
                    <a:pt x="242" y="383"/>
                    <a:pt x="242" y="383"/>
                    <a:pt x="242" y="383"/>
                  </a:cubicBezTo>
                  <a:cubicBezTo>
                    <a:pt x="240" y="382"/>
                    <a:pt x="240" y="382"/>
                    <a:pt x="240" y="382"/>
                  </a:cubicBezTo>
                  <a:cubicBezTo>
                    <a:pt x="238" y="384"/>
                    <a:pt x="238" y="384"/>
                    <a:pt x="238" y="384"/>
                  </a:cubicBezTo>
                  <a:cubicBezTo>
                    <a:pt x="237" y="385"/>
                    <a:pt x="237" y="385"/>
                    <a:pt x="237" y="385"/>
                  </a:cubicBezTo>
                  <a:close/>
                  <a:moveTo>
                    <a:pt x="227" y="383"/>
                  </a:moveTo>
                  <a:cubicBezTo>
                    <a:pt x="228" y="384"/>
                    <a:pt x="228" y="384"/>
                    <a:pt x="228" y="384"/>
                  </a:cubicBezTo>
                  <a:cubicBezTo>
                    <a:pt x="229" y="384"/>
                    <a:pt x="229" y="384"/>
                    <a:pt x="229" y="384"/>
                  </a:cubicBezTo>
                  <a:cubicBezTo>
                    <a:pt x="229" y="383"/>
                    <a:pt x="229" y="383"/>
                    <a:pt x="229" y="383"/>
                  </a:cubicBezTo>
                  <a:cubicBezTo>
                    <a:pt x="228" y="383"/>
                    <a:pt x="228" y="383"/>
                    <a:pt x="228" y="383"/>
                  </a:cubicBezTo>
                  <a:cubicBezTo>
                    <a:pt x="227" y="383"/>
                    <a:pt x="227" y="383"/>
                    <a:pt x="227" y="383"/>
                  </a:cubicBezTo>
                  <a:close/>
                  <a:moveTo>
                    <a:pt x="220" y="383"/>
                  </a:moveTo>
                  <a:cubicBezTo>
                    <a:pt x="222" y="383"/>
                    <a:pt x="222" y="383"/>
                    <a:pt x="222" y="383"/>
                  </a:cubicBezTo>
                  <a:cubicBezTo>
                    <a:pt x="223" y="384"/>
                    <a:pt x="223" y="384"/>
                    <a:pt x="223" y="384"/>
                  </a:cubicBezTo>
                  <a:cubicBezTo>
                    <a:pt x="225" y="385"/>
                    <a:pt x="225" y="385"/>
                    <a:pt x="225" y="385"/>
                  </a:cubicBezTo>
                  <a:cubicBezTo>
                    <a:pt x="224" y="383"/>
                    <a:pt x="224" y="383"/>
                    <a:pt x="224" y="383"/>
                  </a:cubicBezTo>
                  <a:cubicBezTo>
                    <a:pt x="222" y="382"/>
                    <a:pt x="222" y="382"/>
                    <a:pt x="222" y="382"/>
                  </a:cubicBezTo>
                  <a:cubicBezTo>
                    <a:pt x="220" y="383"/>
                    <a:pt x="220" y="383"/>
                    <a:pt x="220" y="383"/>
                  </a:cubicBezTo>
                  <a:close/>
                  <a:moveTo>
                    <a:pt x="217" y="383"/>
                  </a:moveTo>
                  <a:cubicBezTo>
                    <a:pt x="218" y="383"/>
                    <a:pt x="218" y="383"/>
                    <a:pt x="218" y="383"/>
                  </a:cubicBezTo>
                  <a:cubicBezTo>
                    <a:pt x="219" y="384"/>
                    <a:pt x="219" y="384"/>
                    <a:pt x="219" y="384"/>
                  </a:cubicBezTo>
                  <a:cubicBezTo>
                    <a:pt x="220" y="382"/>
                    <a:pt x="220" y="382"/>
                    <a:pt x="220" y="382"/>
                  </a:cubicBezTo>
                  <a:cubicBezTo>
                    <a:pt x="219" y="382"/>
                    <a:pt x="219" y="382"/>
                    <a:pt x="219" y="382"/>
                  </a:cubicBezTo>
                  <a:cubicBezTo>
                    <a:pt x="217" y="383"/>
                    <a:pt x="217" y="383"/>
                    <a:pt x="217" y="383"/>
                  </a:cubicBezTo>
                  <a:close/>
                  <a:moveTo>
                    <a:pt x="438" y="316"/>
                  </a:moveTo>
                  <a:cubicBezTo>
                    <a:pt x="438" y="318"/>
                    <a:pt x="438" y="318"/>
                    <a:pt x="438" y="318"/>
                  </a:cubicBezTo>
                  <a:cubicBezTo>
                    <a:pt x="439" y="319"/>
                    <a:pt x="439" y="319"/>
                    <a:pt x="439" y="319"/>
                  </a:cubicBezTo>
                  <a:cubicBezTo>
                    <a:pt x="440" y="317"/>
                    <a:pt x="440" y="317"/>
                    <a:pt x="440" y="317"/>
                  </a:cubicBezTo>
                  <a:cubicBezTo>
                    <a:pt x="439" y="316"/>
                    <a:pt x="439" y="316"/>
                    <a:pt x="439" y="316"/>
                  </a:cubicBezTo>
                  <a:cubicBezTo>
                    <a:pt x="438" y="316"/>
                    <a:pt x="438" y="316"/>
                    <a:pt x="438" y="316"/>
                  </a:cubicBezTo>
                  <a:close/>
                  <a:moveTo>
                    <a:pt x="434" y="310"/>
                  </a:moveTo>
                  <a:cubicBezTo>
                    <a:pt x="434" y="313"/>
                    <a:pt x="434" y="313"/>
                    <a:pt x="434" y="313"/>
                  </a:cubicBezTo>
                  <a:cubicBezTo>
                    <a:pt x="435" y="315"/>
                    <a:pt x="435" y="315"/>
                    <a:pt x="435" y="315"/>
                  </a:cubicBezTo>
                  <a:cubicBezTo>
                    <a:pt x="435" y="319"/>
                    <a:pt x="435" y="319"/>
                    <a:pt x="435" y="319"/>
                  </a:cubicBezTo>
                  <a:cubicBezTo>
                    <a:pt x="435" y="320"/>
                    <a:pt x="435" y="320"/>
                    <a:pt x="435" y="320"/>
                  </a:cubicBezTo>
                  <a:cubicBezTo>
                    <a:pt x="437" y="318"/>
                    <a:pt x="437" y="318"/>
                    <a:pt x="437" y="318"/>
                  </a:cubicBezTo>
                  <a:cubicBezTo>
                    <a:pt x="436" y="312"/>
                    <a:pt x="436" y="312"/>
                    <a:pt x="436" y="312"/>
                  </a:cubicBezTo>
                  <a:cubicBezTo>
                    <a:pt x="435" y="310"/>
                    <a:pt x="435" y="310"/>
                    <a:pt x="435" y="310"/>
                  </a:cubicBezTo>
                  <a:cubicBezTo>
                    <a:pt x="434" y="310"/>
                    <a:pt x="434" y="310"/>
                    <a:pt x="434" y="310"/>
                  </a:cubicBezTo>
                  <a:close/>
                  <a:moveTo>
                    <a:pt x="431" y="306"/>
                  </a:moveTo>
                  <a:cubicBezTo>
                    <a:pt x="432" y="308"/>
                    <a:pt x="432" y="308"/>
                    <a:pt x="432" y="308"/>
                  </a:cubicBezTo>
                  <a:cubicBezTo>
                    <a:pt x="433" y="308"/>
                    <a:pt x="433" y="308"/>
                    <a:pt x="433" y="308"/>
                  </a:cubicBezTo>
                  <a:cubicBezTo>
                    <a:pt x="433" y="307"/>
                    <a:pt x="433" y="307"/>
                    <a:pt x="433" y="307"/>
                  </a:cubicBezTo>
                  <a:cubicBezTo>
                    <a:pt x="432" y="305"/>
                    <a:pt x="432" y="305"/>
                    <a:pt x="432" y="305"/>
                  </a:cubicBezTo>
                  <a:cubicBezTo>
                    <a:pt x="431" y="306"/>
                    <a:pt x="431" y="306"/>
                    <a:pt x="431" y="306"/>
                  </a:cubicBezTo>
                  <a:close/>
                  <a:moveTo>
                    <a:pt x="243" y="368"/>
                  </a:moveTo>
                  <a:cubicBezTo>
                    <a:pt x="244" y="367"/>
                    <a:pt x="244" y="367"/>
                    <a:pt x="244" y="367"/>
                  </a:cubicBezTo>
                  <a:cubicBezTo>
                    <a:pt x="244" y="366"/>
                    <a:pt x="244" y="366"/>
                    <a:pt x="244" y="366"/>
                  </a:cubicBezTo>
                  <a:cubicBezTo>
                    <a:pt x="243" y="365"/>
                    <a:pt x="243" y="365"/>
                    <a:pt x="243" y="365"/>
                  </a:cubicBezTo>
                  <a:cubicBezTo>
                    <a:pt x="243" y="368"/>
                    <a:pt x="243" y="368"/>
                    <a:pt x="243" y="368"/>
                  </a:cubicBezTo>
                  <a:close/>
                  <a:moveTo>
                    <a:pt x="253" y="376"/>
                  </a:moveTo>
                  <a:cubicBezTo>
                    <a:pt x="253" y="376"/>
                    <a:pt x="255" y="375"/>
                    <a:pt x="255" y="375"/>
                  </a:cubicBezTo>
                  <a:cubicBezTo>
                    <a:pt x="253" y="375"/>
                    <a:pt x="253" y="375"/>
                    <a:pt x="253" y="375"/>
                  </a:cubicBezTo>
                  <a:cubicBezTo>
                    <a:pt x="253" y="376"/>
                    <a:pt x="253" y="376"/>
                    <a:pt x="253" y="376"/>
                  </a:cubicBezTo>
                  <a:close/>
                  <a:moveTo>
                    <a:pt x="252" y="373"/>
                  </a:moveTo>
                  <a:cubicBezTo>
                    <a:pt x="251" y="371"/>
                    <a:pt x="251" y="371"/>
                    <a:pt x="251" y="371"/>
                  </a:cubicBezTo>
                  <a:cubicBezTo>
                    <a:pt x="248" y="369"/>
                    <a:pt x="248" y="369"/>
                    <a:pt x="248" y="369"/>
                  </a:cubicBezTo>
                  <a:cubicBezTo>
                    <a:pt x="247" y="368"/>
                    <a:pt x="247" y="368"/>
                    <a:pt x="247" y="368"/>
                  </a:cubicBezTo>
                  <a:cubicBezTo>
                    <a:pt x="246" y="369"/>
                    <a:pt x="246" y="369"/>
                    <a:pt x="246" y="369"/>
                  </a:cubicBezTo>
                  <a:cubicBezTo>
                    <a:pt x="248" y="371"/>
                    <a:pt x="248" y="371"/>
                    <a:pt x="248" y="371"/>
                  </a:cubicBezTo>
                  <a:cubicBezTo>
                    <a:pt x="252" y="373"/>
                    <a:pt x="252" y="373"/>
                    <a:pt x="252" y="373"/>
                  </a:cubicBezTo>
                  <a:close/>
                  <a:moveTo>
                    <a:pt x="257" y="363"/>
                  </a:moveTo>
                  <a:cubicBezTo>
                    <a:pt x="258" y="361"/>
                    <a:pt x="258" y="361"/>
                    <a:pt x="258" y="361"/>
                  </a:cubicBezTo>
                  <a:cubicBezTo>
                    <a:pt x="257" y="358"/>
                    <a:pt x="257" y="358"/>
                    <a:pt x="257" y="358"/>
                  </a:cubicBezTo>
                  <a:cubicBezTo>
                    <a:pt x="254" y="355"/>
                    <a:pt x="254" y="355"/>
                    <a:pt x="254" y="355"/>
                  </a:cubicBezTo>
                  <a:cubicBezTo>
                    <a:pt x="251" y="353"/>
                    <a:pt x="251" y="353"/>
                    <a:pt x="251" y="353"/>
                  </a:cubicBezTo>
                  <a:cubicBezTo>
                    <a:pt x="249" y="353"/>
                    <a:pt x="249" y="353"/>
                    <a:pt x="249" y="353"/>
                  </a:cubicBezTo>
                  <a:cubicBezTo>
                    <a:pt x="247" y="350"/>
                    <a:pt x="247" y="350"/>
                    <a:pt x="247" y="350"/>
                  </a:cubicBezTo>
                  <a:cubicBezTo>
                    <a:pt x="245" y="349"/>
                    <a:pt x="245" y="349"/>
                    <a:pt x="245" y="349"/>
                  </a:cubicBezTo>
                  <a:cubicBezTo>
                    <a:pt x="244" y="348"/>
                    <a:pt x="244" y="348"/>
                    <a:pt x="244" y="348"/>
                  </a:cubicBezTo>
                  <a:cubicBezTo>
                    <a:pt x="241" y="346"/>
                    <a:pt x="241" y="346"/>
                    <a:pt x="241" y="346"/>
                  </a:cubicBezTo>
                  <a:cubicBezTo>
                    <a:pt x="240" y="346"/>
                    <a:pt x="240" y="346"/>
                    <a:pt x="240" y="346"/>
                  </a:cubicBezTo>
                  <a:cubicBezTo>
                    <a:pt x="239" y="347"/>
                    <a:pt x="239" y="347"/>
                    <a:pt x="239" y="347"/>
                  </a:cubicBezTo>
                  <a:cubicBezTo>
                    <a:pt x="239" y="348"/>
                    <a:pt x="239" y="348"/>
                    <a:pt x="239" y="348"/>
                  </a:cubicBezTo>
                  <a:cubicBezTo>
                    <a:pt x="238" y="349"/>
                    <a:pt x="238" y="349"/>
                    <a:pt x="238" y="349"/>
                  </a:cubicBezTo>
                  <a:cubicBezTo>
                    <a:pt x="239" y="351"/>
                    <a:pt x="239" y="351"/>
                    <a:pt x="239" y="351"/>
                  </a:cubicBezTo>
                  <a:cubicBezTo>
                    <a:pt x="241" y="351"/>
                    <a:pt x="241" y="351"/>
                    <a:pt x="241" y="351"/>
                  </a:cubicBezTo>
                  <a:cubicBezTo>
                    <a:pt x="240" y="352"/>
                    <a:pt x="240" y="352"/>
                    <a:pt x="240" y="352"/>
                  </a:cubicBezTo>
                  <a:cubicBezTo>
                    <a:pt x="239" y="352"/>
                    <a:pt x="239" y="352"/>
                    <a:pt x="239" y="352"/>
                  </a:cubicBezTo>
                  <a:cubicBezTo>
                    <a:pt x="238" y="351"/>
                    <a:pt x="238" y="351"/>
                    <a:pt x="238" y="351"/>
                  </a:cubicBezTo>
                  <a:cubicBezTo>
                    <a:pt x="237" y="351"/>
                    <a:pt x="237" y="351"/>
                    <a:pt x="237" y="351"/>
                  </a:cubicBezTo>
                  <a:cubicBezTo>
                    <a:pt x="238" y="353"/>
                    <a:pt x="238" y="353"/>
                    <a:pt x="238" y="353"/>
                  </a:cubicBezTo>
                  <a:cubicBezTo>
                    <a:pt x="241" y="357"/>
                    <a:pt x="241" y="357"/>
                    <a:pt x="241" y="357"/>
                  </a:cubicBezTo>
                  <a:cubicBezTo>
                    <a:pt x="243" y="358"/>
                    <a:pt x="243" y="358"/>
                    <a:pt x="243" y="358"/>
                  </a:cubicBezTo>
                  <a:cubicBezTo>
                    <a:pt x="244" y="360"/>
                    <a:pt x="244" y="360"/>
                    <a:pt x="244" y="360"/>
                  </a:cubicBezTo>
                  <a:cubicBezTo>
                    <a:pt x="245" y="360"/>
                    <a:pt x="245" y="360"/>
                    <a:pt x="245" y="360"/>
                  </a:cubicBezTo>
                  <a:cubicBezTo>
                    <a:pt x="246" y="358"/>
                    <a:pt x="246" y="358"/>
                    <a:pt x="246" y="358"/>
                  </a:cubicBezTo>
                  <a:cubicBezTo>
                    <a:pt x="247" y="358"/>
                    <a:pt x="247" y="358"/>
                    <a:pt x="247" y="358"/>
                  </a:cubicBezTo>
                  <a:cubicBezTo>
                    <a:pt x="249" y="358"/>
                    <a:pt x="249" y="358"/>
                    <a:pt x="249" y="358"/>
                  </a:cubicBezTo>
                  <a:cubicBezTo>
                    <a:pt x="249" y="359"/>
                    <a:pt x="249" y="359"/>
                    <a:pt x="249" y="359"/>
                  </a:cubicBezTo>
                  <a:cubicBezTo>
                    <a:pt x="250" y="361"/>
                    <a:pt x="250" y="361"/>
                    <a:pt x="250" y="361"/>
                  </a:cubicBezTo>
                  <a:cubicBezTo>
                    <a:pt x="250" y="362"/>
                    <a:pt x="250" y="362"/>
                    <a:pt x="250" y="362"/>
                  </a:cubicBezTo>
                  <a:cubicBezTo>
                    <a:pt x="251" y="364"/>
                    <a:pt x="251" y="364"/>
                    <a:pt x="251" y="364"/>
                  </a:cubicBezTo>
                  <a:cubicBezTo>
                    <a:pt x="254" y="364"/>
                    <a:pt x="254" y="364"/>
                    <a:pt x="254" y="364"/>
                  </a:cubicBezTo>
                  <a:cubicBezTo>
                    <a:pt x="255" y="363"/>
                    <a:pt x="255" y="363"/>
                    <a:pt x="255" y="363"/>
                  </a:cubicBezTo>
                  <a:cubicBezTo>
                    <a:pt x="257" y="363"/>
                    <a:pt x="257" y="363"/>
                    <a:pt x="257" y="363"/>
                  </a:cubicBezTo>
                  <a:close/>
                  <a:moveTo>
                    <a:pt x="306" y="275"/>
                  </a:moveTo>
                  <a:cubicBezTo>
                    <a:pt x="307" y="276"/>
                    <a:pt x="307" y="276"/>
                    <a:pt x="307" y="276"/>
                  </a:cubicBezTo>
                  <a:cubicBezTo>
                    <a:pt x="306" y="274"/>
                    <a:pt x="306" y="274"/>
                    <a:pt x="306" y="274"/>
                  </a:cubicBezTo>
                  <a:cubicBezTo>
                    <a:pt x="306" y="273"/>
                    <a:pt x="306" y="273"/>
                    <a:pt x="306" y="273"/>
                  </a:cubicBezTo>
                  <a:cubicBezTo>
                    <a:pt x="308" y="273"/>
                    <a:pt x="308" y="273"/>
                    <a:pt x="308" y="273"/>
                  </a:cubicBezTo>
                  <a:cubicBezTo>
                    <a:pt x="308" y="275"/>
                    <a:pt x="308" y="275"/>
                    <a:pt x="308" y="275"/>
                  </a:cubicBezTo>
                  <a:cubicBezTo>
                    <a:pt x="310" y="275"/>
                    <a:pt x="310" y="275"/>
                    <a:pt x="310" y="275"/>
                  </a:cubicBezTo>
                  <a:cubicBezTo>
                    <a:pt x="310" y="275"/>
                    <a:pt x="310" y="275"/>
                    <a:pt x="310" y="275"/>
                  </a:cubicBezTo>
                  <a:cubicBezTo>
                    <a:pt x="312" y="275"/>
                    <a:pt x="312" y="275"/>
                    <a:pt x="312" y="275"/>
                  </a:cubicBezTo>
                  <a:cubicBezTo>
                    <a:pt x="313" y="273"/>
                    <a:pt x="313" y="273"/>
                    <a:pt x="313" y="273"/>
                  </a:cubicBezTo>
                  <a:cubicBezTo>
                    <a:pt x="315" y="271"/>
                    <a:pt x="315" y="271"/>
                    <a:pt x="315" y="271"/>
                  </a:cubicBezTo>
                  <a:cubicBezTo>
                    <a:pt x="317" y="271"/>
                    <a:pt x="317" y="271"/>
                    <a:pt x="317" y="271"/>
                  </a:cubicBezTo>
                  <a:cubicBezTo>
                    <a:pt x="317" y="269"/>
                    <a:pt x="317" y="269"/>
                    <a:pt x="317" y="269"/>
                  </a:cubicBezTo>
                  <a:cubicBezTo>
                    <a:pt x="316" y="267"/>
                    <a:pt x="316" y="267"/>
                    <a:pt x="316" y="267"/>
                  </a:cubicBezTo>
                  <a:cubicBezTo>
                    <a:pt x="313" y="266"/>
                    <a:pt x="313" y="266"/>
                    <a:pt x="313" y="266"/>
                  </a:cubicBezTo>
                  <a:cubicBezTo>
                    <a:pt x="313" y="264"/>
                    <a:pt x="313" y="264"/>
                    <a:pt x="313" y="264"/>
                  </a:cubicBezTo>
                  <a:cubicBezTo>
                    <a:pt x="311" y="262"/>
                    <a:pt x="311" y="262"/>
                    <a:pt x="311" y="262"/>
                  </a:cubicBezTo>
                  <a:cubicBezTo>
                    <a:pt x="310" y="261"/>
                    <a:pt x="310" y="261"/>
                    <a:pt x="310" y="261"/>
                  </a:cubicBezTo>
                  <a:cubicBezTo>
                    <a:pt x="308" y="262"/>
                    <a:pt x="308" y="262"/>
                    <a:pt x="308" y="262"/>
                  </a:cubicBezTo>
                  <a:cubicBezTo>
                    <a:pt x="306" y="264"/>
                    <a:pt x="306" y="264"/>
                    <a:pt x="306" y="264"/>
                  </a:cubicBezTo>
                  <a:cubicBezTo>
                    <a:pt x="305" y="264"/>
                    <a:pt x="305" y="264"/>
                    <a:pt x="305" y="264"/>
                  </a:cubicBezTo>
                  <a:cubicBezTo>
                    <a:pt x="303" y="266"/>
                    <a:pt x="303" y="266"/>
                    <a:pt x="303" y="266"/>
                  </a:cubicBezTo>
                  <a:cubicBezTo>
                    <a:pt x="303" y="267"/>
                    <a:pt x="303" y="267"/>
                    <a:pt x="303" y="267"/>
                  </a:cubicBezTo>
                  <a:cubicBezTo>
                    <a:pt x="304" y="269"/>
                    <a:pt x="304" y="269"/>
                    <a:pt x="304" y="269"/>
                  </a:cubicBezTo>
                  <a:cubicBezTo>
                    <a:pt x="304" y="271"/>
                    <a:pt x="304" y="271"/>
                    <a:pt x="304" y="271"/>
                  </a:cubicBezTo>
                  <a:cubicBezTo>
                    <a:pt x="304" y="274"/>
                    <a:pt x="304" y="274"/>
                    <a:pt x="304" y="274"/>
                  </a:cubicBezTo>
                  <a:cubicBezTo>
                    <a:pt x="306" y="275"/>
                    <a:pt x="306" y="275"/>
                    <a:pt x="306" y="275"/>
                  </a:cubicBezTo>
                  <a:close/>
                  <a:moveTo>
                    <a:pt x="312" y="362"/>
                  </a:moveTo>
                  <a:cubicBezTo>
                    <a:pt x="312" y="362"/>
                    <a:pt x="313" y="363"/>
                    <a:pt x="313" y="363"/>
                  </a:cubicBezTo>
                  <a:cubicBezTo>
                    <a:pt x="314" y="364"/>
                    <a:pt x="314" y="364"/>
                    <a:pt x="314" y="364"/>
                  </a:cubicBezTo>
                  <a:cubicBezTo>
                    <a:pt x="315" y="362"/>
                    <a:pt x="315" y="362"/>
                    <a:pt x="315" y="362"/>
                  </a:cubicBezTo>
                  <a:cubicBezTo>
                    <a:pt x="315" y="361"/>
                    <a:pt x="315" y="361"/>
                    <a:pt x="315" y="361"/>
                  </a:cubicBezTo>
                  <a:cubicBezTo>
                    <a:pt x="314" y="360"/>
                    <a:pt x="314" y="360"/>
                    <a:pt x="314" y="360"/>
                  </a:cubicBezTo>
                  <a:cubicBezTo>
                    <a:pt x="313" y="360"/>
                    <a:pt x="313" y="360"/>
                    <a:pt x="313" y="360"/>
                  </a:cubicBezTo>
                  <a:cubicBezTo>
                    <a:pt x="313" y="361"/>
                    <a:pt x="313" y="361"/>
                    <a:pt x="313" y="361"/>
                  </a:cubicBezTo>
                  <a:cubicBezTo>
                    <a:pt x="312" y="362"/>
                    <a:pt x="312" y="362"/>
                    <a:pt x="312" y="362"/>
                  </a:cubicBezTo>
                  <a:close/>
                  <a:moveTo>
                    <a:pt x="351" y="411"/>
                  </a:moveTo>
                  <a:cubicBezTo>
                    <a:pt x="351" y="412"/>
                    <a:pt x="351" y="412"/>
                    <a:pt x="351" y="412"/>
                  </a:cubicBezTo>
                  <a:cubicBezTo>
                    <a:pt x="352" y="413"/>
                    <a:pt x="352" y="413"/>
                    <a:pt x="352" y="413"/>
                  </a:cubicBezTo>
                  <a:cubicBezTo>
                    <a:pt x="352" y="414"/>
                    <a:pt x="352" y="414"/>
                    <a:pt x="352" y="414"/>
                  </a:cubicBezTo>
                  <a:cubicBezTo>
                    <a:pt x="355" y="415"/>
                    <a:pt x="355" y="415"/>
                    <a:pt x="355" y="415"/>
                  </a:cubicBezTo>
                  <a:cubicBezTo>
                    <a:pt x="357" y="415"/>
                    <a:pt x="357" y="415"/>
                    <a:pt x="357" y="415"/>
                  </a:cubicBezTo>
                  <a:cubicBezTo>
                    <a:pt x="358" y="414"/>
                    <a:pt x="358" y="414"/>
                    <a:pt x="358" y="414"/>
                  </a:cubicBezTo>
                  <a:cubicBezTo>
                    <a:pt x="357" y="412"/>
                    <a:pt x="357" y="412"/>
                    <a:pt x="357" y="412"/>
                  </a:cubicBezTo>
                  <a:cubicBezTo>
                    <a:pt x="355" y="411"/>
                    <a:pt x="355" y="411"/>
                    <a:pt x="355" y="411"/>
                  </a:cubicBezTo>
                  <a:cubicBezTo>
                    <a:pt x="354" y="412"/>
                    <a:pt x="354" y="412"/>
                    <a:pt x="354" y="412"/>
                  </a:cubicBezTo>
                  <a:cubicBezTo>
                    <a:pt x="352" y="411"/>
                    <a:pt x="352" y="411"/>
                    <a:pt x="352" y="411"/>
                  </a:cubicBezTo>
                  <a:cubicBezTo>
                    <a:pt x="351" y="411"/>
                    <a:pt x="351" y="411"/>
                    <a:pt x="351" y="411"/>
                  </a:cubicBezTo>
                  <a:close/>
                  <a:moveTo>
                    <a:pt x="344" y="274"/>
                  </a:moveTo>
                  <a:cubicBezTo>
                    <a:pt x="343" y="272"/>
                    <a:pt x="343" y="272"/>
                    <a:pt x="343" y="272"/>
                  </a:cubicBezTo>
                  <a:cubicBezTo>
                    <a:pt x="342" y="271"/>
                    <a:pt x="342" y="271"/>
                    <a:pt x="342" y="271"/>
                  </a:cubicBezTo>
                  <a:cubicBezTo>
                    <a:pt x="342" y="270"/>
                    <a:pt x="342" y="270"/>
                    <a:pt x="342" y="270"/>
                  </a:cubicBezTo>
                  <a:cubicBezTo>
                    <a:pt x="343" y="269"/>
                    <a:pt x="343" y="269"/>
                    <a:pt x="343" y="269"/>
                  </a:cubicBezTo>
                  <a:cubicBezTo>
                    <a:pt x="343" y="267"/>
                    <a:pt x="343" y="267"/>
                    <a:pt x="343" y="267"/>
                  </a:cubicBezTo>
                  <a:cubicBezTo>
                    <a:pt x="341" y="267"/>
                    <a:pt x="341" y="267"/>
                    <a:pt x="341" y="267"/>
                  </a:cubicBezTo>
                  <a:cubicBezTo>
                    <a:pt x="339" y="268"/>
                    <a:pt x="339" y="268"/>
                    <a:pt x="339" y="268"/>
                  </a:cubicBezTo>
                  <a:cubicBezTo>
                    <a:pt x="339" y="271"/>
                    <a:pt x="339" y="271"/>
                    <a:pt x="339" y="271"/>
                  </a:cubicBezTo>
                  <a:cubicBezTo>
                    <a:pt x="339" y="273"/>
                    <a:pt x="339" y="273"/>
                    <a:pt x="339" y="273"/>
                  </a:cubicBezTo>
                  <a:cubicBezTo>
                    <a:pt x="341" y="273"/>
                    <a:pt x="341" y="273"/>
                    <a:pt x="341" y="273"/>
                  </a:cubicBezTo>
                  <a:cubicBezTo>
                    <a:pt x="342" y="274"/>
                    <a:pt x="342" y="274"/>
                    <a:pt x="342" y="274"/>
                  </a:cubicBezTo>
                  <a:cubicBezTo>
                    <a:pt x="344" y="274"/>
                    <a:pt x="344" y="274"/>
                    <a:pt x="344" y="274"/>
                  </a:cubicBezTo>
                  <a:close/>
                  <a:moveTo>
                    <a:pt x="340" y="259"/>
                  </a:moveTo>
                  <a:cubicBezTo>
                    <a:pt x="342" y="257"/>
                    <a:pt x="342" y="257"/>
                    <a:pt x="342" y="257"/>
                  </a:cubicBezTo>
                  <a:cubicBezTo>
                    <a:pt x="343" y="258"/>
                    <a:pt x="343" y="258"/>
                    <a:pt x="343" y="258"/>
                  </a:cubicBezTo>
                  <a:cubicBezTo>
                    <a:pt x="345" y="257"/>
                    <a:pt x="345" y="257"/>
                    <a:pt x="345" y="257"/>
                  </a:cubicBezTo>
                  <a:cubicBezTo>
                    <a:pt x="345" y="255"/>
                    <a:pt x="345" y="255"/>
                    <a:pt x="345" y="255"/>
                  </a:cubicBezTo>
                  <a:cubicBezTo>
                    <a:pt x="345" y="254"/>
                    <a:pt x="345" y="254"/>
                    <a:pt x="345" y="254"/>
                  </a:cubicBezTo>
                  <a:cubicBezTo>
                    <a:pt x="346" y="254"/>
                    <a:pt x="346" y="254"/>
                    <a:pt x="346" y="254"/>
                  </a:cubicBezTo>
                  <a:cubicBezTo>
                    <a:pt x="346" y="253"/>
                    <a:pt x="346" y="253"/>
                    <a:pt x="346" y="253"/>
                  </a:cubicBezTo>
                  <a:cubicBezTo>
                    <a:pt x="344" y="253"/>
                    <a:pt x="344" y="253"/>
                    <a:pt x="344" y="253"/>
                  </a:cubicBezTo>
                  <a:cubicBezTo>
                    <a:pt x="341" y="255"/>
                    <a:pt x="341" y="255"/>
                    <a:pt x="341" y="255"/>
                  </a:cubicBezTo>
                  <a:cubicBezTo>
                    <a:pt x="340" y="258"/>
                    <a:pt x="340" y="258"/>
                    <a:pt x="340" y="258"/>
                  </a:cubicBezTo>
                  <a:cubicBezTo>
                    <a:pt x="340" y="259"/>
                    <a:pt x="340" y="259"/>
                    <a:pt x="340" y="259"/>
                  </a:cubicBezTo>
                  <a:close/>
                  <a:moveTo>
                    <a:pt x="349" y="262"/>
                  </a:moveTo>
                  <a:cubicBezTo>
                    <a:pt x="351" y="263"/>
                    <a:pt x="351" y="263"/>
                    <a:pt x="351" y="263"/>
                  </a:cubicBezTo>
                  <a:cubicBezTo>
                    <a:pt x="354" y="264"/>
                    <a:pt x="354" y="264"/>
                    <a:pt x="354" y="264"/>
                  </a:cubicBezTo>
                  <a:cubicBezTo>
                    <a:pt x="355" y="264"/>
                    <a:pt x="355" y="264"/>
                    <a:pt x="355" y="264"/>
                  </a:cubicBezTo>
                  <a:cubicBezTo>
                    <a:pt x="355" y="262"/>
                    <a:pt x="355" y="262"/>
                    <a:pt x="355" y="262"/>
                  </a:cubicBezTo>
                  <a:cubicBezTo>
                    <a:pt x="352" y="262"/>
                    <a:pt x="352" y="262"/>
                    <a:pt x="352" y="262"/>
                  </a:cubicBezTo>
                  <a:cubicBezTo>
                    <a:pt x="351" y="261"/>
                    <a:pt x="351" y="261"/>
                    <a:pt x="351" y="261"/>
                  </a:cubicBezTo>
                  <a:cubicBezTo>
                    <a:pt x="349" y="262"/>
                    <a:pt x="349" y="262"/>
                    <a:pt x="349" y="262"/>
                  </a:cubicBezTo>
                  <a:close/>
                  <a:moveTo>
                    <a:pt x="369" y="276"/>
                  </a:moveTo>
                  <a:cubicBezTo>
                    <a:pt x="369" y="278"/>
                    <a:pt x="369" y="278"/>
                    <a:pt x="369" y="278"/>
                  </a:cubicBezTo>
                  <a:cubicBezTo>
                    <a:pt x="368" y="280"/>
                    <a:pt x="368" y="280"/>
                    <a:pt x="368" y="280"/>
                  </a:cubicBezTo>
                  <a:cubicBezTo>
                    <a:pt x="367" y="281"/>
                    <a:pt x="367" y="281"/>
                    <a:pt x="367" y="281"/>
                  </a:cubicBezTo>
                  <a:cubicBezTo>
                    <a:pt x="367" y="283"/>
                    <a:pt x="367" y="283"/>
                    <a:pt x="367" y="283"/>
                  </a:cubicBezTo>
                  <a:cubicBezTo>
                    <a:pt x="368" y="284"/>
                    <a:pt x="368" y="284"/>
                    <a:pt x="368" y="284"/>
                  </a:cubicBezTo>
                  <a:cubicBezTo>
                    <a:pt x="369" y="284"/>
                    <a:pt x="369" y="284"/>
                    <a:pt x="369" y="284"/>
                  </a:cubicBezTo>
                  <a:cubicBezTo>
                    <a:pt x="371" y="282"/>
                    <a:pt x="371" y="282"/>
                    <a:pt x="371" y="282"/>
                  </a:cubicBezTo>
                  <a:cubicBezTo>
                    <a:pt x="372" y="282"/>
                    <a:pt x="372" y="282"/>
                    <a:pt x="372" y="282"/>
                  </a:cubicBezTo>
                  <a:cubicBezTo>
                    <a:pt x="373" y="279"/>
                    <a:pt x="373" y="279"/>
                    <a:pt x="373" y="279"/>
                  </a:cubicBezTo>
                  <a:cubicBezTo>
                    <a:pt x="375" y="279"/>
                    <a:pt x="375" y="279"/>
                    <a:pt x="375" y="279"/>
                  </a:cubicBezTo>
                  <a:cubicBezTo>
                    <a:pt x="377" y="276"/>
                    <a:pt x="377" y="276"/>
                    <a:pt x="377" y="276"/>
                  </a:cubicBezTo>
                  <a:cubicBezTo>
                    <a:pt x="377" y="275"/>
                    <a:pt x="377" y="275"/>
                    <a:pt x="377" y="275"/>
                  </a:cubicBezTo>
                  <a:cubicBezTo>
                    <a:pt x="376" y="274"/>
                    <a:pt x="376" y="274"/>
                    <a:pt x="376" y="274"/>
                  </a:cubicBezTo>
                  <a:cubicBezTo>
                    <a:pt x="374" y="274"/>
                    <a:pt x="374" y="274"/>
                    <a:pt x="374" y="274"/>
                  </a:cubicBezTo>
                  <a:cubicBezTo>
                    <a:pt x="371" y="275"/>
                    <a:pt x="371" y="275"/>
                    <a:pt x="371" y="275"/>
                  </a:cubicBezTo>
                  <a:cubicBezTo>
                    <a:pt x="369" y="276"/>
                    <a:pt x="369" y="276"/>
                    <a:pt x="369" y="276"/>
                  </a:cubicBezTo>
                  <a:close/>
                  <a:moveTo>
                    <a:pt x="377" y="258"/>
                  </a:moveTo>
                  <a:cubicBezTo>
                    <a:pt x="375" y="260"/>
                    <a:pt x="375" y="260"/>
                    <a:pt x="375" y="260"/>
                  </a:cubicBezTo>
                  <a:cubicBezTo>
                    <a:pt x="374" y="263"/>
                    <a:pt x="374" y="263"/>
                    <a:pt x="374" y="263"/>
                  </a:cubicBezTo>
                  <a:cubicBezTo>
                    <a:pt x="373" y="266"/>
                    <a:pt x="373" y="266"/>
                    <a:pt x="373" y="266"/>
                  </a:cubicBezTo>
                  <a:cubicBezTo>
                    <a:pt x="373" y="267"/>
                    <a:pt x="373" y="267"/>
                    <a:pt x="373" y="267"/>
                  </a:cubicBezTo>
                  <a:cubicBezTo>
                    <a:pt x="376" y="268"/>
                    <a:pt x="376" y="268"/>
                    <a:pt x="376" y="268"/>
                  </a:cubicBezTo>
                  <a:cubicBezTo>
                    <a:pt x="377" y="269"/>
                    <a:pt x="377" y="269"/>
                    <a:pt x="377" y="269"/>
                  </a:cubicBezTo>
                  <a:cubicBezTo>
                    <a:pt x="379" y="269"/>
                    <a:pt x="379" y="269"/>
                    <a:pt x="379" y="269"/>
                  </a:cubicBezTo>
                  <a:cubicBezTo>
                    <a:pt x="380" y="270"/>
                    <a:pt x="380" y="270"/>
                    <a:pt x="380" y="270"/>
                  </a:cubicBezTo>
                  <a:cubicBezTo>
                    <a:pt x="382" y="269"/>
                    <a:pt x="382" y="269"/>
                    <a:pt x="382" y="269"/>
                  </a:cubicBezTo>
                  <a:cubicBezTo>
                    <a:pt x="382" y="268"/>
                    <a:pt x="382" y="268"/>
                    <a:pt x="382" y="268"/>
                  </a:cubicBezTo>
                  <a:cubicBezTo>
                    <a:pt x="381" y="265"/>
                    <a:pt x="381" y="265"/>
                    <a:pt x="381" y="265"/>
                  </a:cubicBezTo>
                  <a:cubicBezTo>
                    <a:pt x="380" y="262"/>
                    <a:pt x="380" y="262"/>
                    <a:pt x="380" y="262"/>
                  </a:cubicBezTo>
                  <a:cubicBezTo>
                    <a:pt x="378" y="260"/>
                    <a:pt x="378" y="260"/>
                    <a:pt x="378" y="260"/>
                  </a:cubicBezTo>
                  <a:cubicBezTo>
                    <a:pt x="377" y="258"/>
                    <a:pt x="377" y="258"/>
                    <a:pt x="377" y="258"/>
                  </a:cubicBezTo>
                  <a:close/>
                  <a:moveTo>
                    <a:pt x="362" y="223"/>
                  </a:moveTo>
                  <a:cubicBezTo>
                    <a:pt x="362" y="221"/>
                    <a:pt x="362" y="221"/>
                    <a:pt x="362" y="221"/>
                  </a:cubicBezTo>
                  <a:cubicBezTo>
                    <a:pt x="362" y="220"/>
                    <a:pt x="362" y="220"/>
                    <a:pt x="362" y="220"/>
                  </a:cubicBezTo>
                  <a:cubicBezTo>
                    <a:pt x="361" y="220"/>
                    <a:pt x="361" y="220"/>
                    <a:pt x="361" y="220"/>
                  </a:cubicBezTo>
                  <a:cubicBezTo>
                    <a:pt x="358" y="220"/>
                    <a:pt x="358" y="220"/>
                    <a:pt x="358" y="220"/>
                  </a:cubicBezTo>
                  <a:cubicBezTo>
                    <a:pt x="358" y="221"/>
                    <a:pt x="358" y="221"/>
                    <a:pt x="358" y="221"/>
                  </a:cubicBezTo>
                  <a:cubicBezTo>
                    <a:pt x="359" y="222"/>
                    <a:pt x="359" y="222"/>
                    <a:pt x="359" y="222"/>
                  </a:cubicBezTo>
                  <a:cubicBezTo>
                    <a:pt x="359" y="223"/>
                    <a:pt x="359" y="223"/>
                    <a:pt x="359" y="223"/>
                  </a:cubicBezTo>
                  <a:cubicBezTo>
                    <a:pt x="361" y="224"/>
                    <a:pt x="361" y="224"/>
                    <a:pt x="361" y="224"/>
                  </a:cubicBezTo>
                  <a:cubicBezTo>
                    <a:pt x="362" y="223"/>
                    <a:pt x="362" y="223"/>
                    <a:pt x="362" y="223"/>
                  </a:cubicBezTo>
                  <a:close/>
                  <a:moveTo>
                    <a:pt x="369" y="197"/>
                  </a:moveTo>
                  <a:cubicBezTo>
                    <a:pt x="368" y="197"/>
                    <a:pt x="368" y="197"/>
                    <a:pt x="368" y="197"/>
                  </a:cubicBezTo>
                  <a:cubicBezTo>
                    <a:pt x="367" y="196"/>
                    <a:pt x="367" y="196"/>
                    <a:pt x="367" y="196"/>
                  </a:cubicBezTo>
                  <a:cubicBezTo>
                    <a:pt x="367" y="200"/>
                    <a:pt x="367" y="200"/>
                    <a:pt x="367" y="200"/>
                  </a:cubicBezTo>
                  <a:cubicBezTo>
                    <a:pt x="368" y="200"/>
                    <a:pt x="368" y="200"/>
                    <a:pt x="368" y="200"/>
                  </a:cubicBezTo>
                  <a:cubicBezTo>
                    <a:pt x="370" y="199"/>
                    <a:pt x="370" y="199"/>
                    <a:pt x="370" y="199"/>
                  </a:cubicBezTo>
                  <a:cubicBezTo>
                    <a:pt x="370" y="200"/>
                    <a:pt x="370" y="200"/>
                    <a:pt x="370" y="200"/>
                  </a:cubicBezTo>
                  <a:cubicBezTo>
                    <a:pt x="371" y="202"/>
                    <a:pt x="371" y="202"/>
                    <a:pt x="371" y="202"/>
                  </a:cubicBezTo>
                  <a:cubicBezTo>
                    <a:pt x="372" y="203"/>
                    <a:pt x="372" y="203"/>
                    <a:pt x="372" y="203"/>
                  </a:cubicBezTo>
                  <a:cubicBezTo>
                    <a:pt x="372" y="201"/>
                    <a:pt x="372" y="201"/>
                    <a:pt x="372" y="201"/>
                  </a:cubicBezTo>
                  <a:cubicBezTo>
                    <a:pt x="371" y="199"/>
                    <a:pt x="371" y="199"/>
                    <a:pt x="371" y="199"/>
                  </a:cubicBezTo>
                  <a:cubicBezTo>
                    <a:pt x="372" y="198"/>
                    <a:pt x="372" y="198"/>
                    <a:pt x="372" y="198"/>
                  </a:cubicBezTo>
                  <a:cubicBezTo>
                    <a:pt x="372" y="197"/>
                    <a:pt x="372" y="197"/>
                    <a:pt x="372" y="197"/>
                  </a:cubicBezTo>
                  <a:cubicBezTo>
                    <a:pt x="371" y="195"/>
                    <a:pt x="371" y="195"/>
                    <a:pt x="371" y="195"/>
                  </a:cubicBezTo>
                  <a:cubicBezTo>
                    <a:pt x="371" y="194"/>
                    <a:pt x="371" y="194"/>
                    <a:pt x="371" y="194"/>
                  </a:cubicBezTo>
                  <a:cubicBezTo>
                    <a:pt x="371" y="192"/>
                    <a:pt x="371" y="192"/>
                    <a:pt x="371" y="192"/>
                  </a:cubicBezTo>
                  <a:cubicBezTo>
                    <a:pt x="369" y="193"/>
                    <a:pt x="369" y="193"/>
                    <a:pt x="369" y="193"/>
                  </a:cubicBezTo>
                  <a:cubicBezTo>
                    <a:pt x="368" y="193"/>
                    <a:pt x="368" y="193"/>
                    <a:pt x="368" y="193"/>
                  </a:cubicBezTo>
                  <a:cubicBezTo>
                    <a:pt x="367" y="194"/>
                    <a:pt x="367" y="194"/>
                    <a:pt x="367" y="194"/>
                  </a:cubicBezTo>
                  <a:cubicBezTo>
                    <a:pt x="369" y="196"/>
                    <a:pt x="369" y="196"/>
                    <a:pt x="369" y="196"/>
                  </a:cubicBezTo>
                  <a:cubicBezTo>
                    <a:pt x="369" y="197"/>
                    <a:pt x="369" y="197"/>
                    <a:pt x="369" y="197"/>
                  </a:cubicBezTo>
                  <a:close/>
                  <a:moveTo>
                    <a:pt x="365" y="185"/>
                  </a:moveTo>
                  <a:cubicBezTo>
                    <a:pt x="363" y="184"/>
                    <a:pt x="363" y="184"/>
                    <a:pt x="363" y="184"/>
                  </a:cubicBezTo>
                  <a:cubicBezTo>
                    <a:pt x="362" y="183"/>
                    <a:pt x="362" y="183"/>
                    <a:pt x="362" y="183"/>
                  </a:cubicBezTo>
                  <a:cubicBezTo>
                    <a:pt x="361" y="183"/>
                    <a:pt x="361" y="183"/>
                    <a:pt x="361" y="183"/>
                  </a:cubicBezTo>
                  <a:cubicBezTo>
                    <a:pt x="360" y="184"/>
                    <a:pt x="360" y="184"/>
                    <a:pt x="360" y="184"/>
                  </a:cubicBezTo>
                  <a:cubicBezTo>
                    <a:pt x="360" y="185"/>
                    <a:pt x="360" y="185"/>
                    <a:pt x="360" y="185"/>
                  </a:cubicBezTo>
                  <a:cubicBezTo>
                    <a:pt x="363" y="186"/>
                    <a:pt x="363" y="186"/>
                    <a:pt x="363" y="186"/>
                  </a:cubicBezTo>
                  <a:cubicBezTo>
                    <a:pt x="365" y="186"/>
                    <a:pt x="365" y="186"/>
                    <a:pt x="365" y="186"/>
                  </a:cubicBezTo>
                  <a:cubicBezTo>
                    <a:pt x="365" y="185"/>
                    <a:pt x="365" y="185"/>
                    <a:pt x="365" y="185"/>
                  </a:cubicBezTo>
                  <a:close/>
                  <a:moveTo>
                    <a:pt x="366" y="183"/>
                  </a:moveTo>
                  <a:cubicBezTo>
                    <a:pt x="366" y="183"/>
                    <a:pt x="367" y="183"/>
                    <a:pt x="367" y="183"/>
                  </a:cubicBezTo>
                  <a:cubicBezTo>
                    <a:pt x="369" y="183"/>
                    <a:pt x="369" y="183"/>
                    <a:pt x="369" y="183"/>
                  </a:cubicBezTo>
                  <a:cubicBezTo>
                    <a:pt x="371" y="183"/>
                    <a:pt x="371" y="183"/>
                    <a:pt x="371" y="183"/>
                  </a:cubicBezTo>
                  <a:cubicBezTo>
                    <a:pt x="372" y="182"/>
                    <a:pt x="372" y="182"/>
                    <a:pt x="372" y="182"/>
                  </a:cubicBezTo>
                  <a:cubicBezTo>
                    <a:pt x="373" y="182"/>
                    <a:pt x="373" y="182"/>
                    <a:pt x="373" y="182"/>
                  </a:cubicBezTo>
                  <a:cubicBezTo>
                    <a:pt x="370" y="181"/>
                    <a:pt x="370" y="181"/>
                    <a:pt x="370" y="181"/>
                  </a:cubicBezTo>
                  <a:cubicBezTo>
                    <a:pt x="368" y="180"/>
                    <a:pt x="368" y="180"/>
                    <a:pt x="368" y="180"/>
                  </a:cubicBezTo>
                  <a:cubicBezTo>
                    <a:pt x="367" y="181"/>
                    <a:pt x="367" y="181"/>
                    <a:pt x="367" y="181"/>
                  </a:cubicBezTo>
                  <a:cubicBezTo>
                    <a:pt x="366" y="183"/>
                    <a:pt x="366" y="183"/>
                    <a:pt x="366" y="183"/>
                  </a:cubicBezTo>
                  <a:close/>
                  <a:moveTo>
                    <a:pt x="389" y="233"/>
                  </a:moveTo>
                  <a:cubicBezTo>
                    <a:pt x="391" y="230"/>
                    <a:pt x="391" y="230"/>
                    <a:pt x="391" y="230"/>
                  </a:cubicBezTo>
                  <a:cubicBezTo>
                    <a:pt x="390" y="229"/>
                    <a:pt x="390" y="229"/>
                    <a:pt x="390" y="229"/>
                  </a:cubicBezTo>
                  <a:cubicBezTo>
                    <a:pt x="388" y="229"/>
                    <a:pt x="388" y="229"/>
                    <a:pt x="388" y="229"/>
                  </a:cubicBezTo>
                  <a:cubicBezTo>
                    <a:pt x="387" y="231"/>
                    <a:pt x="387" y="231"/>
                    <a:pt x="387" y="231"/>
                  </a:cubicBezTo>
                  <a:cubicBezTo>
                    <a:pt x="388" y="232"/>
                    <a:pt x="388" y="232"/>
                    <a:pt x="388" y="232"/>
                  </a:cubicBezTo>
                  <a:cubicBezTo>
                    <a:pt x="389" y="233"/>
                    <a:pt x="389" y="233"/>
                    <a:pt x="389" y="233"/>
                  </a:cubicBezTo>
                  <a:close/>
                  <a:moveTo>
                    <a:pt x="395" y="231"/>
                  </a:moveTo>
                  <a:cubicBezTo>
                    <a:pt x="397" y="230"/>
                    <a:pt x="397" y="230"/>
                    <a:pt x="397" y="230"/>
                  </a:cubicBezTo>
                  <a:cubicBezTo>
                    <a:pt x="397" y="228"/>
                    <a:pt x="397" y="228"/>
                    <a:pt x="397" y="228"/>
                  </a:cubicBezTo>
                  <a:cubicBezTo>
                    <a:pt x="395" y="228"/>
                    <a:pt x="395" y="228"/>
                    <a:pt x="395" y="228"/>
                  </a:cubicBezTo>
                  <a:cubicBezTo>
                    <a:pt x="394" y="229"/>
                    <a:pt x="394" y="229"/>
                    <a:pt x="394" y="229"/>
                  </a:cubicBezTo>
                  <a:cubicBezTo>
                    <a:pt x="392" y="229"/>
                    <a:pt x="392" y="229"/>
                    <a:pt x="392" y="229"/>
                  </a:cubicBezTo>
                  <a:cubicBezTo>
                    <a:pt x="393" y="230"/>
                    <a:pt x="393" y="230"/>
                    <a:pt x="393" y="230"/>
                  </a:cubicBezTo>
                  <a:cubicBezTo>
                    <a:pt x="395" y="231"/>
                    <a:pt x="395" y="231"/>
                    <a:pt x="395" y="231"/>
                  </a:cubicBezTo>
                  <a:close/>
                  <a:moveTo>
                    <a:pt x="404" y="232"/>
                  </a:moveTo>
                  <a:cubicBezTo>
                    <a:pt x="405" y="232"/>
                    <a:pt x="405" y="232"/>
                    <a:pt x="405" y="232"/>
                  </a:cubicBezTo>
                  <a:cubicBezTo>
                    <a:pt x="403" y="231"/>
                    <a:pt x="403" y="231"/>
                    <a:pt x="403" y="231"/>
                  </a:cubicBezTo>
                  <a:cubicBezTo>
                    <a:pt x="401" y="232"/>
                    <a:pt x="401" y="232"/>
                    <a:pt x="401" y="232"/>
                  </a:cubicBezTo>
                  <a:cubicBezTo>
                    <a:pt x="402" y="232"/>
                    <a:pt x="402" y="232"/>
                    <a:pt x="402" y="232"/>
                  </a:cubicBezTo>
                  <a:cubicBezTo>
                    <a:pt x="404" y="232"/>
                    <a:pt x="404" y="232"/>
                    <a:pt x="404" y="232"/>
                  </a:cubicBezTo>
                  <a:close/>
                  <a:moveTo>
                    <a:pt x="419" y="228"/>
                  </a:moveTo>
                  <a:cubicBezTo>
                    <a:pt x="420" y="230"/>
                    <a:pt x="420" y="230"/>
                    <a:pt x="420" y="230"/>
                  </a:cubicBezTo>
                  <a:cubicBezTo>
                    <a:pt x="421" y="231"/>
                    <a:pt x="421" y="231"/>
                    <a:pt x="421" y="231"/>
                  </a:cubicBezTo>
                  <a:cubicBezTo>
                    <a:pt x="422" y="230"/>
                    <a:pt x="422" y="230"/>
                    <a:pt x="422" y="230"/>
                  </a:cubicBezTo>
                  <a:cubicBezTo>
                    <a:pt x="421" y="228"/>
                    <a:pt x="421" y="228"/>
                    <a:pt x="421" y="228"/>
                  </a:cubicBezTo>
                  <a:cubicBezTo>
                    <a:pt x="419" y="228"/>
                    <a:pt x="419" y="228"/>
                    <a:pt x="419" y="228"/>
                  </a:cubicBezTo>
                  <a:close/>
                  <a:moveTo>
                    <a:pt x="411" y="226"/>
                  </a:moveTo>
                  <a:cubicBezTo>
                    <a:pt x="413" y="226"/>
                    <a:pt x="413" y="226"/>
                    <a:pt x="413" y="226"/>
                  </a:cubicBezTo>
                  <a:cubicBezTo>
                    <a:pt x="414" y="224"/>
                    <a:pt x="414" y="224"/>
                    <a:pt x="414" y="224"/>
                  </a:cubicBezTo>
                  <a:cubicBezTo>
                    <a:pt x="412" y="224"/>
                    <a:pt x="412" y="224"/>
                    <a:pt x="412" y="224"/>
                  </a:cubicBezTo>
                  <a:cubicBezTo>
                    <a:pt x="411" y="224"/>
                    <a:pt x="411" y="224"/>
                    <a:pt x="411" y="224"/>
                  </a:cubicBezTo>
                  <a:cubicBezTo>
                    <a:pt x="411" y="225"/>
                    <a:pt x="411" y="225"/>
                    <a:pt x="411" y="225"/>
                  </a:cubicBezTo>
                  <a:cubicBezTo>
                    <a:pt x="411" y="226"/>
                    <a:pt x="411" y="226"/>
                    <a:pt x="411" y="226"/>
                  </a:cubicBezTo>
                  <a:close/>
                  <a:moveTo>
                    <a:pt x="404" y="217"/>
                  </a:moveTo>
                  <a:cubicBezTo>
                    <a:pt x="404" y="216"/>
                    <a:pt x="404" y="216"/>
                    <a:pt x="404" y="216"/>
                  </a:cubicBezTo>
                  <a:cubicBezTo>
                    <a:pt x="403" y="216"/>
                    <a:pt x="403" y="216"/>
                    <a:pt x="403" y="216"/>
                  </a:cubicBezTo>
                  <a:cubicBezTo>
                    <a:pt x="400" y="218"/>
                    <a:pt x="400" y="218"/>
                    <a:pt x="400" y="218"/>
                  </a:cubicBezTo>
                  <a:cubicBezTo>
                    <a:pt x="400" y="219"/>
                    <a:pt x="400" y="219"/>
                    <a:pt x="400" y="219"/>
                  </a:cubicBezTo>
                  <a:cubicBezTo>
                    <a:pt x="402" y="220"/>
                    <a:pt x="402" y="220"/>
                    <a:pt x="402" y="220"/>
                  </a:cubicBezTo>
                  <a:cubicBezTo>
                    <a:pt x="403" y="219"/>
                    <a:pt x="403" y="219"/>
                    <a:pt x="403" y="219"/>
                  </a:cubicBezTo>
                  <a:cubicBezTo>
                    <a:pt x="402" y="219"/>
                    <a:pt x="402" y="219"/>
                    <a:pt x="402" y="219"/>
                  </a:cubicBezTo>
                  <a:cubicBezTo>
                    <a:pt x="403" y="218"/>
                    <a:pt x="403" y="218"/>
                    <a:pt x="403" y="218"/>
                  </a:cubicBezTo>
                  <a:cubicBezTo>
                    <a:pt x="404" y="217"/>
                    <a:pt x="404" y="217"/>
                    <a:pt x="404" y="217"/>
                  </a:cubicBezTo>
                  <a:close/>
                  <a:moveTo>
                    <a:pt x="409" y="216"/>
                  </a:moveTo>
                  <a:cubicBezTo>
                    <a:pt x="409" y="215"/>
                    <a:pt x="409" y="215"/>
                    <a:pt x="409" y="215"/>
                  </a:cubicBezTo>
                  <a:cubicBezTo>
                    <a:pt x="407" y="215"/>
                    <a:pt x="407" y="215"/>
                    <a:pt x="407" y="215"/>
                  </a:cubicBezTo>
                  <a:cubicBezTo>
                    <a:pt x="406" y="215"/>
                    <a:pt x="406" y="215"/>
                    <a:pt x="406" y="215"/>
                  </a:cubicBezTo>
                  <a:cubicBezTo>
                    <a:pt x="407" y="217"/>
                    <a:pt x="407" y="217"/>
                    <a:pt x="407" y="217"/>
                  </a:cubicBezTo>
                  <a:cubicBezTo>
                    <a:pt x="408" y="217"/>
                    <a:pt x="408" y="217"/>
                    <a:pt x="408" y="217"/>
                  </a:cubicBezTo>
                  <a:cubicBezTo>
                    <a:pt x="409" y="217"/>
                    <a:pt x="409" y="217"/>
                    <a:pt x="409" y="217"/>
                  </a:cubicBezTo>
                  <a:cubicBezTo>
                    <a:pt x="409" y="216"/>
                    <a:pt x="409" y="216"/>
                    <a:pt x="409" y="216"/>
                  </a:cubicBezTo>
                  <a:close/>
                  <a:moveTo>
                    <a:pt x="410" y="217"/>
                  </a:moveTo>
                  <a:cubicBezTo>
                    <a:pt x="411" y="217"/>
                    <a:pt x="411" y="217"/>
                    <a:pt x="411" y="217"/>
                  </a:cubicBezTo>
                  <a:cubicBezTo>
                    <a:pt x="412" y="217"/>
                    <a:pt x="412" y="217"/>
                    <a:pt x="412" y="217"/>
                  </a:cubicBezTo>
                  <a:cubicBezTo>
                    <a:pt x="413" y="215"/>
                    <a:pt x="413" y="215"/>
                    <a:pt x="413" y="215"/>
                  </a:cubicBezTo>
                  <a:cubicBezTo>
                    <a:pt x="414" y="214"/>
                    <a:pt x="414" y="214"/>
                    <a:pt x="414" y="214"/>
                  </a:cubicBezTo>
                  <a:cubicBezTo>
                    <a:pt x="413" y="213"/>
                    <a:pt x="413" y="213"/>
                    <a:pt x="413" y="213"/>
                  </a:cubicBezTo>
                  <a:cubicBezTo>
                    <a:pt x="411" y="213"/>
                    <a:pt x="411" y="213"/>
                    <a:pt x="411" y="213"/>
                  </a:cubicBezTo>
                  <a:cubicBezTo>
                    <a:pt x="411" y="214"/>
                    <a:pt x="411" y="214"/>
                    <a:pt x="411" y="214"/>
                  </a:cubicBezTo>
                  <a:cubicBezTo>
                    <a:pt x="411" y="216"/>
                    <a:pt x="411" y="216"/>
                    <a:pt x="411" y="216"/>
                  </a:cubicBezTo>
                  <a:cubicBezTo>
                    <a:pt x="410" y="217"/>
                    <a:pt x="410" y="217"/>
                    <a:pt x="410" y="217"/>
                  </a:cubicBezTo>
                  <a:close/>
                  <a:moveTo>
                    <a:pt x="404" y="211"/>
                  </a:moveTo>
                  <a:cubicBezTo>
                    <a:pt x="406" y="209"/>
                    <a:pt x="406" y="209"/>
                    <a:pt x="406" y="209"/>
                  </a:cubicBezTo>
                  <a:cubicBezTo>
                    <a:pt x="405" y="208"/>
                    <a:pt x="405" y="208"/>
                    <a:pt x="405" y="208"/>
                  </a:cubicBezTo>
                  <a:cubicBezTo>
                    <a:pt x="404" y="208"/>
                    <a:pt x="404" y="208"/>
                    <a:pt x="404" y="208"/>
                  </a:cubicBezTo>
                  <a:cubicBezTo>
                    <a:pt x="402" y="208"/>
                    <a:pt x="402" y="208"/>
                    <a:pt x="402" y="208"/>
                  </a:cubicBezTo>
                  <a:cubicBezTo>
                    <a:pt x="400" y="209"/>
                    <a:pt x="400" y="209"/>
                    <a:pt x="400" y="209"/>
                  </a:cubicBezTo>
                  <a:cubicBezTo>
                    <a:pt x="401" y="209"/>
                    <a:pt x="401" y="209"/>
                    <a:pt x="401" y="209"/>
                  </a:cubicBezTo>
                  <a:cubicBezTo>
                    <a:pt x="403" y="210"/>
                    <a:pt x="403" y="210"/>
                    <a:pt x="403" y="210"/>
                  </a:cubicBezTo>
                  <a:cubicBezTo>
                    <a:pt x="404" y="211"/>
                    <a:pt x="404" y="211"/>
                    <a:pt x="404" y="211"/>
                  </a:cubicBezTo>
                  <a:close/>
                  <a:moveTo>
                    <a:pt x="414" y="206"/>
                  </a:moveTo>
                  <a:cubicBezTo>
                    <a:pt x="415" y="206"/>
                    <a:pt x="415" y="206"/>
                    <a:pt x="415" y="206"/>
                  </a:cubicBezTo>
                  <a:cubicBezTo>
                    <a:pt x="414" y="205"/>
                    <a:pt x="414" y="205"/>
                    <a:pt x="414" y="205"/>
                  </a:cubicBezTo>
                  <a:cubicBezTo>
                    <a:pt x="414" y="204"/>
                    <a:pt x="414" y="204"/>
                    <a:pt x="414" y="204"/>
                  </a:cubicBezTo>
                  <a:cubicBezTo>
                    <a:pt x="415" y="203"/>
                    <a:pt x="415" y="203"/>
                    <a:pt x="415" y="203"/>
                  </a:cubicBezTo>
                  <a:cubicBezTo>
                    <a:pt x="415" y="202"/>
                    <a:pt x="415" y="202"/>
                    <a:pt x="415" y="202"/>
                  </a:cubicBezTo>
                  <a:cubicBezTo>
                    <a:pt x="414" y="201"/>
                    <a:pt x="414" y="201"/>
                    <a:pt x="414" y="201"/>
                  </a:cubicBezTo>
                  <a:cubicBezTo>
                    <a:pt x="412" y="201"/>
                    <a:pt x="412" y="201"/>
                    <a:pt x="412" y="201"/>
                  </a:cubicBezTo>
                  <a:cubicBezTo>
                    <a:pt x="411" y="201"/>
                    <a:pt x="411" y="201"/>
                    <a:pt x="411" y="201"/>
                  </a:cubicBezTo>
                  <a:cubicBezTo>
                    <a:pt x="411" y="203"/>
                    <a:pt x="411" y="203"/>
                    <a:pt x="411" y="203"/>
                  </a:cubicBezTo>
                  <a:cubicBezTo>
                    <a:pt x="410" y="203"/>
                    <a:pt x="410" y="203"/>
                    <a:pt x="410" y="203"/>
                  </a:cubicBezTo>
                  <a:cubicBezTo>
                    <a:pt x="409" y="202"/>
                    <a:pt x="409" y="202"/>
                    <a:pt x="409" y="202"/>
                  </a:cubicBezTo>
                  <a:cubicBezTo>
                    <a:pt x="408" y="202"/>
                    <a:pt x="408" y="202"/>
                    <a:pt x="408" y="202"/>
                  </a:cubicBezTo>
                  <a:cubicBezTo>
                    <a:pt x="409" y="204"/>
                    <a:pt x="409" y="204"/>
                    <a:pt x="409" y="204"/>
                  </a:cubicBezTo>
                  <a:cubicBezTo>
                    <a:pt x="410" y="205"/>
                    <a:pt x="410" y="205"/>
                    <a:pt x="410" y="205"/>
                  </a:cubicBezTo>
                  <a:cubicBezTo>
                    <a:pt x="412" y="205"/>
                    <a:pt x="412" y="205"/>
                    <a:pt x="412" y="205"/>
                  </a:cubicBezTo>
                  <a:cubicBezTo>
                    <a:pt x="414" y="206"/>
                    <a:pt x="414" y="206"/>
                    <a:pt x="414" y="206"/>
                  </a:cubicBezTo>
                  <a:close/>
                  <a:moveTo>
                    <a:pt x="406" y="117"/>
                  </a:moveTo>
                  <a:cubicBezTo>
                    <a:pt x="407" y="117"/>
                    <a:pt x="407" y="117"/>
                    <a:pt x="407" y="117"/>
                  </a:cubicBezTo>
                  <a:cubicBezTo>
                    <a:pt x="407" y="116"/>
                    <a:pt x="407" y="116"/>
                    <a:pt x="407" y="116"/>
                  </a:cubicBezTo>
                  <a:cubicBezTo>
                    <a:pt x="406" y="115"/>
                    <a:pt x="406" y="115"/>
                    <a:pt x="406" y="115"/>
                  </a:cubicBezTo>
                  <a:cubicBezTo>
                    <a:pt x="405" y="115"/>
                    <a:pt x="405" y="115"/>
                    <a:pt x="405" y="115"/>
                  </a:cubicBezTo>
                  <a:cubicBezTo>
                    <a:pt x="406" y="117"/>
                    <a:pt x="406" y="117"/>
                    <a:pt x="406" y="117"/>
                  </a:cubicBezTo>
                  <a:close/>
                  <a:moveTo>
                    <a:pt x="395" y="135"/>
                  </a:moveTo>
                  <a:cubicBezTo>
                    <a:pt x="395" y="136"/>
                    <a:pt x="395" y="136"/>
                    <a:pt x="395" y="136"/>
                  </a:cubicBezTo>
                  <a:cubicBezTo>
                    <a:pt x="396" y="137"/>
                    <a:pt x="396" y="137"/>
                    <a:pt x="396" y="137"/>
                  </a:cubicBezTo>
                  <a:cubicBezTo>
                    <a:pt x="398" y="136"/>
                    <a:pt x="398" y="136"/>
                    <a:pt x="398" y="136"/>
                  </a:cubicBezTo>
                  <a:cubicBezTo>
                    <a:pt x="399" y="134"/>
                    <a:pt x="399" y="134"/>
                    <a:pt x="399" y="134"/>
                  </a:cubicBezTo>
                  <a:cubicBezTo>
                    <a:pt x="399" y="132"/>
                    <a:pt x="399" y="132"/>
                    <a:pt x="399" y="132"/>
                  </a:cubicBezTo>
                  <a:cubicBezTo>
                    <a:pt x="397" y="130"/>
                    <a:pt x="397" y="130"/>
                    <a:pt x="397" y="130"/>
                  </a:cubicBezTo>
                  <a:cubicBezTo>
                    <a:pt x="396" y="130"/>
                    <a:pt x="396" y="130"/>
                    <a:pt x="396" y="130"/>
                  </a:cubicBezTo>
                  <a:cubicBezTo>
                    <a:pt x="395" y="131"/>
                    <a:pt x="395" y="131"/>
                    <a:pt x="395" y="131"/>
                  </a:cubicBezTo>
                  <a:cubicBezTo>
                    <a:pt x="395" y="133"/>
                    <a:pt x="395" y="133"/>
                    <a:pt x="395" y="133"/>
                  </a:cubicBezTo>
                  <a:cubicBezTo>
                    <a:pt x="395" y="135"/>
                    <a:pt x="395" y="135"/>
                    <a:pt x="395" y="135"/>
                  </a:cubicBezTo>
                  <a:close/>
                  <a:moveTo>
                    <a:pt x="441" y="131"/>
                  </a:moveTo>
                  <a:cubicBezTo>
                    <a:pt x="442" y="131"/>
                    <a:pt x="442" y="131"/>
                    <a:pt x="442" y="131"/>
                  </a:cubicBezTo>
                  <a:cubicBezTo>
                    <a:pt x="443" y="131"/>
                    <a:pt x="443" y="131"/>
                    <a:pt x="443" y="131"/>
                  </a:cubicBezTo>
                  <a:cubicBezTo>
                    <a:pt x="445" y="129"/>
                    <a:pt x="445" y="129"/>
                    <a:pt x="445" y="129"/>
                  </a:cubicBezTo>
                  <a:cubicBezTo>
                    <a:pt x="446" y="129"/>
                    <a:pt x="446" y="129"/>
                    <a:pt x="446" y="129"/>
                  </a:cubicBezTo>
                  <a:cubicBezTo>
                    <a:pt x="446" y="130"/>
                    <a:pt x="446" y="130"/>
                    <a:pt x="446" y="130"/>
                  </a:cubicBezTo>
                  <a:cubicBezTo>
                    <a:pt x="445" y="131"/>
                    <a:pt x="445" y="131"/>
                    <a:pt x="445" y="131"/>
                  </a:cubicBezTo>
                  <a:cubicBezTo>
                    <a:pt x="447" y="130"/>
                    <a:pt x="447" y="130"/>
                    <a:pt x="447" y="130"/>
                  </a:cubicBezTo>
                  <a:cubicBezTo>
                    <a:pt x="449" y="128"/>
                    <a:pt x="449" y="128"/>
                    <a:pt x="449" y="128"/>
                  </a:cubicBezTo>
                  <a:cubicBezTo>
                    <a:pt x="449" y="126"/>
                    <a:pt x="449" y="126"/>
                    <a:pt x="449" y="126"/>
                  </a:cubicBezTo>
                  <a:cubicBezTo>
                    <a:pt x="451" y="125"/>
                    <a:pt x="451" y="125"/>
                    <a:pt x="451" y="125"/>
                  </a:cubicBezTo>
                  <a:cubicBezTo>
                    <a:pt x="450" y="123"/>
                    <a:pt x="450" y="123"/>
                    <a:pt x="450" y="123"/>
                  </a:cubicBezTo>
                  <a:cubicBezTo>
                    <a:pt x="450" y="122"/>
                    <a:pt x="450" y="122"/>
                    <a:pt x="450" y="122"/>
                  </a:cubicBezTo>
                  <a:cubicBezTo>
                    <a:pt x="449" y="122"/>
                    <a:pt x="449" y="122"/>
                    <a:pt x="449" y="122"/>
                  </a:cubicBezTo>
                  <a:cubicBezTo>
                    <a:pt x="448" y="123"/>
                    <a:pt x="448" y="123"/>
                    <a:pt x="448" y="123"/>
                  </a:cubicBezTo>
                  <a:cubicBezTo>
                    <a:pt x="446" y="125"/>
                    <a:pt x="446" y="125"/>
                    <a:pt x="446" y="125"/>
                  </a:cubicBezTo>
                  <a:cubicBezTo>
                    <a:pt x="444" y="126"/>
                    <a:pt x="444" y="126"/>
                    <a:pt x="444" y="126"/>
                  </a:cubicBezTo>
                  <a:cubicBezTo>
                    <a:pt x="442" y="129"/>
                    <a:pt x="442" y="129"/>
                    <a:pt x="442" y="129"/>
                  </a:cubicBezTo>
                  <a:cubicBezTo>
                    <a:pt x="441" y="131"/>
                    <a:pt x="441" y="131"/>
                    <a:pt x="441" y="131"/>
                  </a:cubicBezTo>
                  <a:close/>
                  <a:moveTo>
                    <a:pt x="461" y="133"/>
                  </a:moveTo>
                  <a:cubicBezTo>
                    <a:pt x="463" y="133"/>
                    <a:pt x="463" y="133"/>
                    <a:pt x="463" y="133"/>
                  </a:cubicBezTo>
                  <a:cubicBezTo>
                    <a:pt x="464" y="131"/>
                    <a:pt x="464" y="131"/>
                    <a:pt x="464" y="131"/>
                  </a:cubicBezTo>
                  <a:cubicBezTo>
                    <a:pt x="463" y="131"/>
                    <a:pt x="463" y="131"/>
                    <a:pt x="463" y="131"/>
                  </a:cubicBezTo>
                  <a:cubicBezTo>
                    <a:pt x="461" y="131"/>
                    <a:pt x="461" y="131"/>
                    <a:pt x="461" y="131"/>
                  </a:cubicBezTo>
                  <a:cubicBezTo>
                    <a:pt x="460" y="132"/>
                    <a:pt x="460" y="132"/>
                    <a:pt x="460" y="132"/>
                  </a:cubicBezTo>
                  <a:cubicBezTo>
                    <a:pt x="461" y="133"/>
                    <a:pt x="461" y="133"/>
                    <a:pt x="461" y="133"/>
                  </a:cubicBezTo>
                  <a:close/>
                  <a:moveTo>
                    <a:pt x="464" y="138"/>
                  </a:moveTo>
                  <a:cubicBezTo>
                    <a:pt x="465" y="138"/>
                    <a:pt x="465" y="138"/>
                    <a:pt x="465" y="138"/>
                  </a:cubicBezTo>
                  <a:cubicBezTo>
                    <a:pt x="466" y="137"/>
                    <a:pt x="466" y="137"/>
                    <a:pt x="466" y="137"/>
                  </a:cubicBezTo>
                  <a:cubicBezTo>
                    <a:pt x="466" y="136"/>
                    <a:pt x="466" y="136"/>
                    <a:pt x="466" y="136"/>
                  </a:cubicBezTo>
                  <a:cubicBezTo>
                    <a:pt x="464" y="135"/>
                    <a:pt x="464" y="135"/>
                    <a:pt x="464" y="135"/>
                  </a:cubicBezTo>
                  <a:cubicBezTo>
                    <a:pt x="464" y="134"/>
                    <a:pt x="464" y="134"/>
                    <a:pt x="464" y="134"/>
                  </a:cubicBezTo>
                  <a:cubicBezTo>
                    <a:pt x="463" y="134"/>
                    <a:pt x="463" y="134"/>
                    <a:pt x="463" y="134"/>
                  </a:cubicBezTo>
                  <a:cubicBezTo>
                    <a:pt x="463" y="135"/>
                    <a:pt x="463" y="135"/>
                    <a:pt x="463" y="135"/>
                  </a:cubicBezTo>
                  <a:cubicBezTo>
                    <a:pt x="464" y="136"/>
                    <a:pt x="464" y="136"/>
                    <a:pt x="464" y="136"/>
                  </a:cubicBezTo>
                  <a:cubicBezTo>
                    <a:pt x="464" y="138"/>
                    <a:pt x="464" y="138"/>
                    <a:pt x="464" y="138"/>
                  </a:cubicBezTo>
                  <a:close/>
                  <a:moveTo>
                    <a:pt x="446" y="142"/>
                  </a:moveTo>
                  <a:cubicBezTo>
                    <a:pt x="448" y="142"/>
                    <a:pt x="448" y="142"/>
                    <a:pt x="448" y="142"/>
                  </a:cubicBezTo>
                  <a:cubicBezTo>
                    <a:pt x="448" y="141"/>
                    <a:pt x="448" y="141"/>
                    <a:pt x="448" y="141"/>
                  </a:cubicBezTo>
                  <a:cubicBezTo>
                    <a:pt x="447" y="140"/>
                    <a:pt x="447" y="140"/>
                    <a:pt x="447" y="140"/>
                  </a:cubicBezTo>
                  <a:cubicBezTo>
                    <a:pt x="446" y="141"/>
                    <a:pt x="446" y="141"/>
                    <a:pt x="446" y="141"/>
                  </a:cubicBezTo>
                  <a:cubicBezTo>
                    <a:pt x="444" y="142"/>
                    <a:pt x="444" y="142"/>
                    <a:pt x="444" y="142"/>
                  </a:cubicBezTo>
                  <a:cubicBezTo>
                    <a:pt x="444" y="143"/>
                    <a:pt x="444" y="143"/>
                    <a:pt x="444" y="143"/>
                  </a:cubicBezTo>
                  <a:cubicBezTo>
                    <a:pt x="446" y="142"/>
                    <a:pt x="446" y="142"/>
                    <a:pt x="446" y="142"/>
                  </a:cubicBezTo>
                  <a:close/>
                  <a:moveTo>
                    <a:pt x="456" y="143"/>
                  </a:moveTo>
                  <a:cubicBezTo>
                    <a:pt x="457" y="142"/>
                    <a:pt x="457" y="142"/>
                    <a:pt x="457" y="142"/>
                  </a:cubicBezTo>
                  <a:cubicBezTo>
                    <a:pt x="457" y="140"/>
                    <a:pt x="457" y="140"/>
                    <a:pt x="457" y="140"/>
                  </a:cubicBezTo>
                  <a:cubicBezTo>
                    <a:pt x="457" y="140"/>
                    <a:pt x="457" y="140"/>
                    <a:pt x="457" y="140"/>
                  </a:cubicBezTo>
                  <a:cubicBezTo>
                    <a:pt x="457" y="137"/>
                    <a:pt x="457" y="137"/>
                    <a:pt x="457" y="137"/>
                  </a:cubicBezTo>
                  <a:cubicBezTo>
                    <a:pt x="456" y="137"/>
                    <a:pt x="456" y="137"/>
                    <a:pt x="456" y="137"/>
                  </a:cubicBezTo>
                  <a:cubicBezTo>
                    <a:pt x="455" y="138"/>
                    <a:pt x="455" y="138"/>
                    <a:pt x="455" y="138"/>
                  </a:cubicBezTo>
                  <a:cubicBezTo>
                    <a:pt x="454" y="140"/>
                    <a:pt x="454" y="140"/>
                    <a:pt x="454" y="140"/>
                  </a:cubicBezTo>
                  <a:cubicBezTo>
                    <a:pt x="452" y="141"/>
                    <a:pt x="452" y="141"/>
                    <a:pt x="452" y="141"/>
                  </a:cubicBezTo>
                  <a:cubicBezTo>
                    <a:pt x="453" y="142"/>
                    <a:pt x="453" y="142"/>
                    <a:pt x="453" y="142"/>
                  </a:cubicBezTo>
                  <a:cubicBezTo>
                    <a:pt x="454" y="141"/>
                    <a:pt x="454" y="141"/>
                    <a:pt x="454" y="141"/>
                  </a:cubicBezTo>
                  <a:cubicBezTo>
                    <a:pt x="455" y="140"/>
                    <a:pt x="455" y="140"/>
                    <a:pt x="455" y="140"/>
                  </a:cubicBezTo>
                  <a:cubicBezTo>
                    <a:pt x="456" y="141"/>
                    <a:pt x="456" y="141"/>
                    <a:pt x="456" y="141"/>
                  </a:cubicBezTo>
                  <a:cubicBezTo>
                    <a:pt x="456" y="143"/>
                    <a:pt x="456" y="143"/>
                    <a:pt x="456" y="143"/>
                  </a:cubicBezTo>
                  <a:close/>
                  <a:moveTo>
                    <a:pt x="457" y="153"/>
                  </a:moveTo>
                  <a:cubicBezTo>
                    <a:pt x="459" y="153"/>
                    <a:pt x="459" y="153"/>
                    <a:pt x="459" y="153"/>
                  </a:cubicBezTo>
                  <a:cubicBezTo>
                    <a:pt x="460" y="154"/>
                    <a:pt x="460" y="154"/>
                    <a:pt x="460" y="154"/>
                  </a:cubicBezTo>
                  <a:cubicBezTo>
                    <a:pt x="462" y="154"/>
                    <a:pt x="462" y="154"/>
                    <a:pt x="462" y="154"/>
                  </a:cubicBezTo>
                  <a:cubicBezTo>
                    <a:pt x="463" y="153"/>
                    <a:pt x="463" y="153"/>
                    <a:pt x="463" y="153"/>
                  </a:cubicBezTo>
                  <a:cubicBezTo>
                    <a:pt x="465" y="154"/>
                    <a:pt x="465" y="154"/>
                    <a:pt x="465" y="154"/>
                  </a:cubicBezTo>
                  <a:cubicBezTo>
                    <a:pt x="467" y="153"/>
                    <a:pt x="467" y="153"/>
                    <a:pt x="467" y="153"/>
                  </a:cubicBezTo>
                  <a:cubicBezTo>
                    <a:pt x="467" y="152"/>
                    <a:pt x="467" y="152"/>
                    <a:pt x="467" y="152"/>
                  </a:cubicBezTo>
                  <a:cubicBezTo>
                    <a:pt x="467" y="151"/>
                    <a:pt x="467" y="151"/>
                    <a:pt x="467" y="151"/>
                  </a:cubicBezTo>
                  <a:cubicBezTo>
                    <a:pt x="467" y="151"/>
                    <a:pt x="467" y="151"/>
                    <a:pt x="467" y="151"/>
                  </a:cubicBezTo>
                  <a:cubicBezTo>
                    <a:pt x="467" y="150"/>
                    <a:pt x="467" y="150"/>
                    <a:pt x="467" y="150"/>
                  </a:cubicBezTo>
                  <a:cubicBezTo>
                    <a:pt x="467" y="148"/>
                    <a:pt x="467" y="148"/>
                    <a:pt x="467" y="148"/>
                  </a:cubicBezTo>
                  <a:cubicBezTo>
                    <a:pt x="465" y="148"/>
                    <a:pt x="465" y="148"/>
                    <a:pt x="465" y="148"/>
                  </a:cubicBezTo>
                  <a:cubicBezTo>
                    <a:pt x="464" y="149"/>
                    <a:pt x="464" y="149"/>
                    <a:pt x="464" y="149"/>
                  </a:cubicBezTo>
                  <a:cubicBezTo>
                    <a:pt x="464" y="150"/>
                    <a:pt x="464" y="150"/>
                    <a:pt x="464" y="150"/>
                  </a:cubicBezTo>
                  <a:cubicBezTo>
                    <a:pt x="464" y="151"/>
                    <a:pt x="464" y="151"/>
                    <a:pt x="464" y="151"/>
                  </a:cubicBezTo>
                  <a:cubicBezTo>
                    <a:pt x="463" y="150"/>
                    <a:pt x="463" y="150"/>
                    <a:pt x="463" y="150"/>
                  </a:cubicBezTo>
                  <a:cubicBezTo>
                    <a:pt x="462" y="149"/>
                    <a:pt x="462" y="149"/>
                    <a:pt x="462" y="149"/>
                  </a:cubicBezTo>
                  <a:cubicBezTo>
                    <a:pt x="461" y="149"/>
                    <a:pt x="461" y="149"/>
                    <a:pt x="461" y="149"/>
                  </a:cubicBezTo>
                  <a:cubicBezTo>
                    <a:pt x="460" y="151"/>
                    <a:pt x="460" y="151"/>
                    <a:pt x="460" y="151"/>
                  </a:cubicBezTo>
                  <a:cubicBezTo>
                    <a:pt x="459" y="151"/>
                    <a:pt x="459" y="151"/>
                    <a:pt x="459" y="151"/>
                  </a:cubicBezTo>
                  <a:cubicBezTo>
                    <a:pt x="458" y="151"/>
                    <a:pt x="458" y="151"/>
                    <a:pt x="458" y="151"/>
                  </a:cubicBezTo>
                  <a:cubicBezTo>
                    <a:pt x="457" y="152"/>
                    <a:pt x="457" y="152"/>
                    <a:pt x="457" y="152"/>
                  </a:cubicBezTo>
                  <a:cubicBezTo>
                    <a:pt x="457" y="153"/>
                    <a:pt x="457" y="153"/>
                    <a:pt x="457" y="153"/>
                  </a:cubicBezTo>
                  <a:close/>
                  <a:moveTo>
                    <a:pt x="272" y="92"/>
                  </a:moveTo>
                  <a:cubicBezTo>
                    <a:pt x="274" y="92"/>
                    <a:pt x="274" y="92"/>
                    <a:pt x="274" y="92"/>
                  </a:cubicBezTo>
                  <a:cubicBezTo>
                    <a:pt x="276" y="94"/>
                    <a:pt x="276" y="94"/>
                    <a:pt x="276" y="94"/>
                  </a:cubicBezTo>
                  <a:cubicBezTo>
                    <a:pt x="277" y="94"/>
                    <a:pt x="277" y="94"/>
                    <a:pt x="277" y="94"/>
                  </a:cubicBezTo>
                  <a:cubicBezTo>
                    <a:pt x="280" y="92"/>
                    <a:pt x="280" y="92"/>
                    <a:pt x="280" y="92"/>
                  </a:cubicBezTo>
                  <a:cubicBezTo>
                    <a:pt x="280" y="91"/>
                    <a:pt x="280" y="91"/>
                    <a:pt x="280" y="91"/>
                  </a:cubicBezTo>
                  <a:cubicBezTo>
                    <a:pt x="279" y="91"/>
                    <a:pt x="279" y="91"/>
                    <a:pt x="279" y="91"/>
                  </a:cubicBezTo>
                  <a:cubicBezTo>
                    <a:pt x="276" y="91"/>
                    <a:pt x="276" y="91"/>
                    <a:pt x="276" y="91"/>
                  </a:cubicBezTo>
                  <a:cubicBezTo>
                    <a:pt x="274" y="91"/>
                    <a:pt x="274" y="91"/>
                    <a:pt x="274" y="91"/>
                  </a:cubicBezTo>
                  <a:cubicBezTo>
                    <a:pt x="273" y="90"/>
                    <a:pt x="273" y="90"/>
                    <a:pt x="273" y="90"/>
                  </a:cubicBezTo>
                  <a:cubicBezTo>
                    <a:pt x="272" y="90"/>
                    <a:pt x="272" y="90"/>
                    <a:pt x="272" y="90"/>
                  </a:cubicBezTo>
                  <a:cubicBezTo>
                    <a:pt x="271" y="91"/>
                    <a:pt x="271" y="91"/>
                    <a:pt x="271" y="91"/>
                  </a:cubicBezTo>
                  <a:cubicBezTo>
                    <a:pt x="272" y="92"/>
                    <a:pt x="272" y="92"/>
                    <a:pt x="272" y="92"/>
                  </a:cubicBezTo>
                  <a:close/>
                  <a:moveTo>
                    <a:pt x="267" y="48"/>
                  </a:moveTo>
                  <a:cubicBezTo>
                    <a:pt x="266" y="47"/>
                    <a:pt x="266" y="47"/>
                    <a:pt x="266" y="47"/>
                  </a:cubicBezTo>
                  <a:cubicBezTo>
                    <a:pt x="266" y="46"/>
                    <a:pt x="266" y="46"/>
                    <a:pt x="266" y="46"/>
                  </a:cubicBezTo>
                  <a:cubicBezTo>
                    <a:pt x="269" y="44"/>
                    <a:pt x="269" y="44"/>
                    <a:pt x="269" y="44"/>
                  </a:cubicBezTo>
                  <a:cubicBezTo>
                    <a:pt x="272" y="43"/>
                    <a:pt x="272" y="43"/>
                    <a:pt x="272" y="43"/>
                  </a:cubicBezTo>
                  <a:cubicBezTo>
                    <a:pt x="275" y="44"/>
                    <a:pt x="275" y="44"/>
                    <a:pt x="275" y="44"/>
                  </a:cubicBezTo>
                  <a:cubicBezTo>
                    <a:pt x="276" y="46"/>
                    <a:pt x="276" y="46"/>
                    <a:pt x="276" y="46"/>
                  </a:cubicBezTo>
                  <a:cubicBezTo>
                    <a:pt x="275" y="48"/>
                    <a:pt x="275" y="48"/>
                    <a:pt x="275" y="48"/>
                  </a:cubicBezTo>
                  <a:cubicBezTo>
                    <a:pt x="272" y="49"/>
                    <a:pt x="272" y="49"/>
                    <a:pt x="272" y="49"/>
                  </a:cubicBezTo>
                  <a:cubicBezTo>
                    <a:pt x="269" y="48"/>
                    <a:pt x="269" y="48"/>
                    <a:pt x="269" y="48"/>
                  </a:cubicBezTo>
                  <a:cubicBezTo>
                    <a:pt x="269" y="48"/>
                    <a:pt x="267" y="48"/>
                    <a:pt x="267" y="48"/>
                  </a:cubicBezTo>
                  <a:close/>
                  <a:moveTo>
                    <a:pt x="331" y="15"/>
                  </a:moveTo>
                  <a:cubicBezTo>
                    <a:pt x="333" y="13"/>
                    <a:pt x="333" y="13"/>
                    <a:pt x="333" y="13"/>
                  </a:cubicBezTo>
                  <a:cubicBezTo>
                    <a:pt x="334" y="11"/>
                    <a:pt x="334" y="11"/>
                    <a:pt x="334" y="11"/>
                  </a:cubicBezTo>
                  <a:cubicBezTo>
                    <a:pt x="337" y="11"/>
                    <a:pt x="337" y="11"/>
                    <a:pt x="337" y="11"/>
                  </a:cubicBezTo>
                  <a:cubicBezTo>
                    <a:pt x="340" y="12"/>
                    <a:pt x="340" y="12"/>
                    <a:pt x="340" y="12"/>
                  </a:cubicBezTo>
                  <a:cubicBezTo>
                    <a:pt x="339" y="13"/>
                    <a:pt x="339" y="13"/>
                    <a:pt x="339" y="13"/>
                  </a:cubicBezTo>
                  <a:cubicBezTo>
                    <a:pt x="339" y="14"/>
                    <a:pt x="339" y="14"/>
                    <a:pt x="339" y="14"/>
                  </a:cubicBezTo>
                  <a:cubicBezTo>
                    <a:pt x="337" y="16"/>
                    <a:pt x="337" y="16"/>
                    <a:pt x="337" y="16"/>
                  </a:cubicBezTo>
                  <a:cubicBezTo>
                    <a:pt x="334" y="17"/>
                    <a:pt x="334" y="17"/>
                    <a:pt x="334" y="17"/>
                  </a:cubicBezTo>
                  <a:cubicBezTo>
                    <a:pt x="332" y="16"/>
                    <a:pt x="332" y="16"/>
                    <a:pt x="332" y="16"/>
                  </a:cubicBezTo>
                  <a:cubicBezTo>
                    <a:pt x="331" y="15"/>
                    <a:pt x="331" y="15"/>
                    <a:pt x="331" y="15"/>
                  </a:cubicBezTo>
                  <a:close/>
                  <a:moveTo>
                    <a:pt x="377" y="44"/>
                  </a:moveTo>
                  <a:cubicBezTo>
                    <a:pt x="381" y="42"/>
                    <a:pt x="381" y="42"/>
                    <a:pt x="381" y="42"/>
                  </a:cubicBezTo>
                  <a:cubicBezTo>
                    <a:pt x="382" y="40"/>
                    <a:pt x="382" y="40"/>
                    <a:pt x="382" y="40"/>
                  </a:cubicBezTo>
                  <a:cubicBezTo>
                    <a:pt x="383" y="38"/>
                    <a:pt x="383" y="38"/>
                    <a:pt x="383" y="38"/>
                  </a:cubicBezTo>
                  <a:cubicBezTo>
                    <a:pt x="385" y="36"/>
                    <a:pt x="385" y="36"/>
                    <a:pt x="385" y="36"/>
                  </a:cubicBezTo>
                  <a:cubicBezTo>
                    <a:pt x="389" y="33"/>
                    <a:pt x="389" y="33"/>
                    <a:pt x="389" y="33"/>
                  </a:cubicBezTo>
                  <a:cubicBezTo>
                    <a:pt x="392" y="31"/>
                    <a:pt x="392" y="31"/>
                    <a:pt x="392" y="31"/>
                  </a:cubicBezTo>
                  <a:cubicBezTo>
                    <a:pt x="393" y="29"/>
                    <a:pt x="393" y="29"/>
                    <a:pt x="393" y="29"/>
                  </a:cubicBezTo>
                  <a:cubicBezTo>
                    <a:pt x="393" y="27"/>
                    <a:pt x="393" y="27"/>
                    <a:pt x="393" y="27"/>
                  </a:cubicBezTo>
                  <a:cubicBezTo>
                    <a:pt x="389" y="25"/>
                    <a:pt x="389" y="25"/>
                    <a:pt x="389" y="25"/>
                  </a:cubicBezTo>
                  <a:cubicBezTo>
                    <a:pt x="386" y="22"/>
                    <a:pt x="386" y="22"/>
                    <a:pt x="386" y="22"/>
                  </a:cubicBezTo>
                  <a:cubicBezTo>
                    <a:pt x="384" y="19"/>
                    <a:pt x="384" y="19"/>
                    <a:pt x="384" y="19"/>
                  </a:cubicBezTo>
                  <a:cubicBezTo>
                    <a:pt x="384" y="17"/>
                    <a:pt x="384" y="17"/>
                    <a:pt x="384" y="17"/>
                  </a:cubicBezTo>
                  <a:cubicBezTo>
                    <a:pt x="385" y="15"/>
                    <a:pt x="385" y="15"/>
                    <a:pt x="385" y="15"/>
                  </a:cubicBezTo>
                  <a:cubicBezTo>
                    <a:pt x="385" y="13"/>
                    <a:pt x="385" y="13"/>
                    <a:pt x="385" y="13"/>
                  </a:cubicBezTo>
                  <a:cubicBezTo>
                    <a:pt x="384" y="12"/>
                    <a:pt x="384" y="12"/>
                    <a:pt x="384" y="12"/>
                  </a:cubicBezTo>
                  <a:cubicBezTo>
                    <a:pt x="379" y="12"/>
                    <a:pt x="379" y="12"/>
                    <a:pt x="379" y="12"/>
                  </a:cubicBezTo>
                  <a:cubicBezTo>
                    <a:pt x="375" y="11"/>
                    <a:pt x="375" y="11"/>
                    <a:pt x="375" y="11"/>
                  </a:cubicBezTo>
                  <a:cubicBezTo>
                    <a:pt x="373" y="9"/>
                    <a:pt x="373" y="9"/>
                    <a:pt x="373" y="9"/>
                  </a:cubicBezTo>
                  <a:cubicBezTo>
                    <a:pt x="369" y="4"/>
                    <a:pt x="369" y="4"/>
                    <a:pt x="369" y="4"/>
                  </a:cubicBezTo>
                  <a:cubicBezTo>
                    <a:pt x="366" y="2"/>
                    <a:pt x="366" y="2"/>
                    <a:pt x="366" y="2"/>
                  </a:cubicBezTo>
                  <a:cubicBezTo>
                    <a:pt x="362" y="0"/>
                    <a:pt x="362" y="0"/>
                    <a:pt x="362" y="0"/>
                  </a:cubicBezTo>
                  <a:cubicBezTo>
                    <a:pt x="361" y="0"/>
                    <a:pt x="361" y="0"/>
                    <a:pt x="361" y="0"/>
                  </a:cubicBezTo>
                  <a:cubicBezTo>
                    <a:pt x="360" y="1"/>
                    <a:pt x="360" y="1"/>
                    <a:pt x="360" y="1"/>
                  </a:cubicBezTo>
                  <a:cubicBezTo>
                    <a:pt x="360" y="3"/>
                    <a:pt x="360" y="3"/>
                    <a:pt x="360" y="3"/>
                  </a:cubicBezTo>
                  <a:cubicBezTo>
                    <a:pt x="360" y="4"/>
                    <a:pt x="360" y="4"/>
                    <a:pt x="360" y="4"/>
                  </a:cubicBezTo>
                  <a:cubicBezTo>
                    <a:pt x="360" y="7"/>
                    <a:pt x="360" y="7"/>
                    <a:pt x="360" y="7"/>
                  </a:cubicBezTo>
                  <a:cubicBezTo>
                    <a:pt x="358" y="9"/>
                    <a:pt x="358" y="9"/>
                    <a:pt x="358" y="9"/>
                  </a:cubicBezTo>
                  <a:cubicBezTo>
                    <a:pt x="356" y="12"/>
                    <a:pt x="356" y="12"/>
                    <a:pt x="356" y="12"/>
                  </a:cubicBezTo>
                  <a:cubicBezTo>
                    <a:pt x="354" y="15"/>
                    <a:pt x="354" y="15"/>
                    <a:pt x="354" y="15"/>
                  </a:cubicBezTo>
                  <a:cubicBezTo>
                    <a:pt x="354" y="17"/>
                    <a:pt x="354" y="17"/>
                    <a:pt x="354" y="17"/>
                  </a:cubicBezTo>
                  <a:cubicBezTo>
                    <a:pt x="354" y="25"/>
                    <a:pt x="354" y="25"/>
                    <a:pt x="354" y="25"/>
                  </a:cubicBezTo>
                  <a:cubicBezTo>
                    <a:pt x="356" y="27"/>
                    <a:pt x="356" y="27"/>
                    <a:pt x="356" y="27"/>
                  </a:cubicBezTo>
                  <a:cubicBezTo>
                    <a:pt x="358" y="29"/>
                    <a:pt x="358" y="29"/>
                    <a:pt x="358" y="29"/>
                  </a:cubicBezTo>
                  <a:cubicBezTo>
                    <a:pt x="358" y="31"/>
                    <a:pt x="358" y="31"/>
                    <a:pt x="358" y="31"/>
                  </a:cubicBezTo>
                  <a:cubicBezTo>
                    <a:pt x="357" y="36"/>
                    <a:pt x="357" y="36"/>
                    <a:pt x="357" y="36"/>
                  </a:cubicBezTo>
                  <a:cubicBezTo>
                    <a:pt x="356" y="38"/>
                    <a:pt x="356" y="38"/>
                    <a:pt x="356" y="38"/>
                  </a:cubicBezTo>
                  <a:cubicBezTo>
                    <a:pt x="355" y="40"/>
                    <a:pt x="355" y="40"/>
                    <a:pt x="355" y="40"/>
                  </a:cubicBezTo>
                  <a:cubicBezTo>
                    <a:pt x="356" y="42"/>
                    <a:pt x="356" y="42"/>
                    <a:pt x="356" y="42"/>
                  </a:cubicBezTo>
                  <a:cubicBezTo>
                    <a:pt x="357" y="41"/>
                    <a:pt x="357" y="41"/>
                    <a:pt x="357" y="41"/>
                  </a:cubicBezTo>
                  <a:cubicBezTo>
                    <a:pt x="358" y="39"/>
                    <a:pt x="358" y="39"/>
                    <a:pt x="358" y="39"/>
                  </a:cubicBezTo>
                  <a:cubicBezTo>
                    <a:pt x="361" y="38"/>
                    <a:pt x="361" y="38"/>
                    <a:pt x="361" y="38"/>
                  </a:cubicBezTo>
                  <a:cubicBezTo>
                    <a:pt x="362" y="39"/>
                    <a:pt x="362" y="39"/>
                    <a:pt x="362" y="39"/>
                  </a:cubicBezTo>
                  <a:cubicBezTo>
                    <a:pt x="362" y="41"/>
                    <a:pt x="362" y="41"/>
                    <a:pt x="362" y="41"/>
                  </a:cubicBezTo>
                  <a:cubicBezTo>
                    <a:pt x="365" y="43"/>
                    <a:pt x="365" y="43"/>
                    <a:pt x="365" y="43"/>
                  </a:cubicBezTo>
                  <a:cubicBezTo>
                    <a:pt x="367" y="43"/>
                    <a:pt x="367" y="43"/>
                    <a:pt x="367" y="43"/>
                  </a:cubicBezTo>
                  <a:cubicBezTo>
                    <a:pt x="368" y="42"/>
                    <a:pt x="368" y="42"/>
                    <a:pt x="368" y="42"/>
                  </a:cubicBezTo>
                  <a:cubicBezTo>
                    <a:pt x="370" y="42"/>
                    <a:pt x="370" y="42"/>
                    <a:pt x="370" y="42"/>
                  </a:cubicBezTo>
                  <a:cubicBezTo>
                    <a:pt x="372" y="44"/>
                    <a:pt x="372" y="44"/>
                    <a:pt x="372" y="44"/>
                  </a:cubicBezTo>
                  <a:cubicBezTo>
                    <a:pt x="375" y="45"/>
                    <a:pt x="375" y="45"/>
                    <a:pt x="375" y="45"/>
                  </a:cubicBezTo>
                  <a:cubicBezTo>
                    <a:pt x="377" y="44"/>
                    <a:pt x="377" y="44"/>
                    <a:pt x="377" y="44"/>
                  </a:cubicBezTo>
                  <a:close/>
                  <a:moveTo>
                    <a:pt x="368" y="59"/>
                  </a:moveTo>
                  <a:cubicBezTo>
                    <a:pt x="368" y="59"/>
                    <a:pt x="368" y="59"/>
                    <a:pt x="368" y="59"/>
                  </a:cubicBezTo>
                  <a:cubicBezTo>
                    <a:pt x="370" y="61"/>
                    <a:pt x="370" y="61"/>
                    <a:pt x="370" y="61"/>
                  </a:cubicBezTo>
                  <a:cubicBezTo>
                    <a:pt x="372" y="61"/>
                    <a:pt x="372" y="61"/>
                    <a:pt x="372" y="61"/>
                  </a:cubicBezTo>
                  <a:cubicBezTo>
                    <a:pt x="374" y="59"/>
                    <a:pt x="374" y="59"/>
                    <a:pt x="374" y="59"/>
                  </a:cubicBezTo>
                  <a:cubicBezTo>
                    <a:pt x="376" y="57"/>
                    <a:pt x="376" y="57"/>
                    <a:pt x="376" y="57"/>
                  </a:cubicBezTo>
                  <a:cubicBezTo>
                    <a:pt x="378" y="56"/>
                    <a:pt x="378" y="56"/>
                    <a:pt x="378" y="56"/>
                  </a:cubicBezTo>
                  <a:cubicBezTo>
                    <a:pt x="379" y="53"/>
                    <a:pt x="379" y="53"/>
                    <a:pt x="379" y="53"/>
                  </a:cubicBezTo>
                  <a:cubicBezTo>
                    <a:pt x="380" y="50"/>
                    <a:pt x="380" y="50"/>
                    <a:pt x="380" y="50"/>
                  </a:cubicBezTo>
                  <a:cubicBezTo>
                    <a:pt x="379" y="49"/>
                    <a:pt x="379" y="49"/>
                    <a:pt x="379" y="49"/>
                  </a:cubicBezTo>
                  <a:cubicBezTo>
                    <a:pt x="375" y="47"/>
                    <a:pt x="375" y="47"/>
                    <a:pt x="375" y="47"/>
                  </a:cubicBezTo>
                  <a:cubicBezTo>
                    <a:pt x="371" y="46"/>
                    <a:pt x="371" y="46"/>
                    <a:pt x="371" y="46"/>
                  </a:cubicBezTo>
                  <a:cubicBezTo>
                    <a:pt x="368" y="47"/>
                    <a:pt x="368" y="47"/>
                    <a:pt x="368" y="47"/>
                  </a:cubicBezTo>
                  <a:cubicBezTo>
                    <a:pt x="367" y="48"/>
                    <a:pt x="367" y="48"/>
                    <a:pt x="367" y="48"/>
                  </a:cubicBezTo>
                  <a:cubicBezTo>
                    <a:pt x="365" y="47"/>
                    <a:pt x="365" y="47"/>
                    <a:pt x="365" y="47"/>
                  </a:cubicBezTo>
                  <a:cubicBezTo>
                    <a:pt x="363" y="47"/>
                    <a:pt x="363" y="47"/>
                    <a:pt x="363" y="47"/>
                  </a:cubicBezTo>
                  <a:cubicBezTo>
                    <a:pt x="362" y="48"/>
                    <a:pt x="362" y="48"/>
                    <a:pt x="362" y="48"/>
                  </a:cubicBezTo>
                  <a:cubicBezTo>
                    <a:pt x="359" y="48"/>
                    <a:pt x="359" y="48"/>
                    <a:pt x="359" y="48"/>
                  </a:cubicBezTo>
                  <a:cubicBezTo>
                    <a:pt x="358" y="49"/>
                    <a:pt x="358" y="49"/>
                    <a:pt x="358" y="49"/>
                  </a:cubicBezTo>
                  <a:cubicBezTo>
                    <a:pt x="359" y="50"/>
                    <a:pt x="359" y="50"/>
                    <a:pt x="359" y="50"/>
                  </a:cubicBezTo>
                  <a:cubicBezTo>
                    <a:pt x="362" y="51"/>
                    <a:pt x="362" y="51"/>
                    <a:pt x="362" y="51"/>
                  </a:cubicBezTo>
                  <a:cubicBezTo>
                    <a:pt x="363" y="53"/>
                    <a:pt x="363" y="53"/>
                    <a:pt x="363" y="53"/>
                  </a:cubicBezTo>
                  <a:cubicBezTo>
                    <a:pt x="365" y="54"/>
                    <a:pt x="365" y="54"/>
                    <a:pt x="365" y="54"/>
                  </a:cubicBezTo>
                  <a:cubicBezTo>
                    <a:pt x="366" y="56"/>
                    <a:pt x="366" y="56"/>
                    <a:pt x="366" y="56"/>
                  </a:cubicBezTo>
                  <a:cubicBezTo>
                    <a:pt x="369" y="57"/>
                    <a:pt x="369" y="57"/>
                    <a:pt x="369" y="57"/>
                  </a:cubicBezTo>
                  <a:cubicBezTo>
                    <a:pt x="373" y="57"/>
                    <a:pt x="373" y="57"/>
                    <a:pt x="373" y="57"/>
                  </a:cubicBezTo>
                  <a:cubicBezTo>
                    <a:pt x="374" y="57"/>
                    <a:pt x="374" y="57"/>
                    <a:pt x="374" y="57"/>
                  </a:cubicBezTo>
                  <a:cubicBezTo>
                    <a:pt x="373" y="58"/>
                    <a:pt x="373" y="58"/>
                    <a:pt x="373" y="58"/>
                  </a:cubicBezTo>
                  <a:cubicBezTo>
                    <a:pt x="370" y="58"/>
                    <a:pt x="370" y="58"/>
                    <a:pt x="370" y="58"/>
                  </a:cubicBezTo>
                  <a:cubicBezTo>
                    <a:pt x="368" y="59"/>
                    <a:pt x="368" y="59"/>
                    <a:pt x="368" y="59"/>
                  </a:cubicBezTo>
                  <a:close/>
                  <a:moveTo>
                    <a:pt x="438" y="65"/>
                  </a:moveTo>
                  <a:cubicBezTo>
                    <a:pt x="438" y="66"/>
                    <a:pt x="438" y="66"/>
                    <a:pt x="438" y="66"/>
                  </a:cubicBezTo>
                  <a:cubicBezTo>
                    <a:pt x="435" y="70"/>
                    <a:pt x="435" y="70"/>
                    <a:pt x="435" y="70"/>
                  </a:cubicBezTo>
                  <a:cubicBezTo>
                    <a:pt x="432" y="71"/>
                    <a:pt x="432" y="71"/>
                    <a:pt x="432" y="71"/>
                  </a:cubicBezTo>
                  <a:cubicBezTo>
                    <a:pt x="430" y="73"/>
                    <a:pt x="430" y="73"/>
                    <a:pt x="430" y="73"/>
                  </a:cubicBezTo>
                  <a:cubicBezTo>
                    <a:pt x="428" y="74"/>
                    <a:pt x="428" y="74"/>
                    <a:pt x="428" y="74"/>
                  </a:cubicBezTo>
                  <a:cubicBezTo>
                    <a:pt x="426" y="75"/>
                    <a:pt x="426" y="75"/>
                    <a:pt x="426" y="75"/>
                  </a:cubicBezTo>
                  <a:cubicBezTo>
                    <a:pt x="424" y="73"/>
                    <a:pt x="424" y="73"/>
                    <a:pt x="424" y="73"/>
                  </a:cubicBezTo>
                  <a:cubicBezTo>
                    <a:pt x="423" y="72"/>
                    <a:pt x="423" y="72"/>
                    <a:pt x="423" y="72"/>
                  </a:cubicBezTo>
                  <a:cubicBezTo>
                    <a:pt x="421" y="72"/>
                    <a:pt x="421" y="72"/>
                    <a:pt x="421" y="72"/>
                  </a:cubicBezTo>
                  <a:cubicBezTo>
                    <a:pt x="419" y="71"/>
                    <a:pt x="419" y="71"/>
                    <a:pt x="419" y="71"/>
                  </a:cubicBezTo>
                  <a:cubicBezTo>
                    <a:pt x="417" y="72"/>
                    <a:pt x="417" y="72"/>
                    <a:pt x="417" y="72"/>
                  </a:cubicBezTo>
                  <a:cubicBezTo>
                    <a:pt x="412" y="72"/>
                    <a:pt x="412" y="72"/>
                    <a:pt x="412" y="72"/>
                  </a:cubicBezTo>
                  <a:cubicBezTo>
                    <a:pt x="410" y="70"/>
                    <a:pt x="410" y="70"/>
                    <a:pt x="410" y="70"/>
                  </a:cubicBezTo>
                  <a:cubicBezTo>
                    <a:pt x="408" y="69"/>
                    <a:pt x="408" y="69"/>
                    <a:pt x="408" y="69"/>
                  </a:cubicBezTo>
                  <a:cubicBezTo>
                    <a:pt x="405" y="70"/>
                    <a:pt x="405" y="70"/>
                    <a:pt x="405" y="70"/>
                  </a:cubicBezTo>
                  <a:cubicBezTo>
                    <a:pt x="403" y="71"/>
                    <a:pt x="403" y="71"/>
                    <a:pt x="403" y="71"/>
                  </a:cubicBezTo>
                  <a:cubicBezTo>
                    <a:pt x="401" y="71"/>
                    <a:pt x="401" y="71"/>
                    <a:pt x="401" y="71"/>
                  </a:cubicBezTo>
                  <a:cubicBezTo>
                    <a:pt x="399" y="69"/>
                    <a:pt x="399" y="69"/>
                    <a:pt x="399" y="69"/>
                  </a:cubicBezTo>
                  <a:cubicBezTo>
                    <a:pt x="396" y="69"/>
                    <a:pt x="396" y="69"/>
                    <a:pt x="396" y="69"/>
                  </a:cubicBezTo>
                  <a:cubicBezTo>
                    <a:pt x="395" y="68"/>
                    <a:pt x="395" y="68"/>
                    <a:pt x="395" y="68"/>
                  </a:cubicBezTo>
                  <a:cubicBezTo>
                    <a:pt x="394" y="64"/>
                    <a:pt x="394" y="64"/>
                    <a:pt x="394" y="64"/>
                  </a:cubicBezTo>
                  <a:cubicBezTo>
                    <a:pt x="392" y="62"/>
                    <a:pt x="392" y="62"/>
                    <a:pt x="392" y="62"/>
                  </a:cubicBezTo>
                  <a:cubicBezTo>
                    <a:pt x="391" y="61"/>
                    <a:pt x="391" y="61"/>
                    <a:pt x="391" y="61"/>
                  </a:cubicBezTo>
                  <a:cubicBezTo>
                    <a:pt x="389" y="62"/>
                    <a:pt x="389" y="62"/>
                    <a:pt x="389" y="62"/>
                  </a:cubicBezTo>
                  <a:cubicBezTo>
                    <a:pt x="387" y="61"/>
                    <a:pt x="387" y="61"/>
                    <a:pt x="387" y="61"/>
                  </a:cubicBezTo>
                  <a:cubicBezTo>
                    <a:pt x="385" y="60"/>
                    <a:pt x="385" y="60"/>
                    <a:pt x="385" y="60"/>
                  </a:cubicBezTo>
                  <a:cubicBezTo>
                    <a:pt x="385" y="61"/>
                    <a:pt x="385" y="61"/>
                    <a:pt x="385" y="61"/>
                  </a:cubicBezTo>
                  <a:cubicBezTo>
                    <a:pt x="385" y="63"/>
                    <a:pt x="385" y="63"/>
                    <a:pt x="385" y="63"/>
                  </a:cubicBezTo>
                  <a:cubicBezTo>
                    <a:pt x="384" y="63"/>
                    <a:pt x="384" y="63"/>
                    <a:pt x="384" y="63"/>
                  </a:cubicBezTo>
                  <a:cubicBezTo>
                    <a:pt x="384" y="62"/>
                    <a:pt x="384" y="62"/>
                    <a:pt x="384" y="62"/>
                  </a:cubicBezTo>
                  <a:cubicBezTo>
                    <a:pt x="381" y="61"/>
                    <a:pt x="381" y="61"/>
                    <a:pt x="381" y="61"/>
                  </a:cubicBezTo>
                  <a:cubicBezTo>
                    <a:pt x="382" y="60"/>
                    <a:pt x="382" y="60"/>
                    <a:pt x="382" y="60"/>
                  </a:cubicBezTo>
                  <a:cubicBezTo>
                    <a:pt x="384" y="59"/>
                    <a:pt x="384" y="59"/>
                    <a:pt x="384" y="59"/>
                  </a:cubicBezTo>
                  <a:cubicBezTo>
                    <a:pt x="385" y="57"/>
                    <a:pt x="385" y="57"/>
                    <a:pt x="385" y="57"/>
                  </a:cubicBezTo>
                  <a:cubicBezTo>
                    <a:pt x="384" y="54"/>
                    <a:pt x="384" y="54"/>
                    <a:pt x="384" y="54"/>
                  </a:cubicBezTo>
                  <a:cubicBezTo>
                    <a:pt x="384" y="52"/>
                    <a:pt x="384" y="52"/>
                    <a:pt x="384" y="52"/>
                  </a:cubicBezTo>
                  <a:cubicBezTo>
                    <a:pt x="387" y="50"/>
                    <a:pt x="387" y="50"/>
                    <a:pt x="387" y="50"/>
                  </a:cubicBezTo>
                  <a:cubicBezTo>
                    <a:pt x="386" y="49"/>
                    <a:pt x="386" y="49"/>
                    <a:pt x="386" y="49"/>
                  </a:cubicBezTo>
                  <a:cubicBezTo>
                    <a:pt x="385" y="49"/>
                    <a:pt x="385" y="49"/>
                    <a:pt x="385" y="49"/>
                  </a:cubicBezTo>
                  <a:cubicBezTo>
                    <a:pt x="383" y="47"/>
                    <a:pt x="383" y="47"/>
                    <a:pt x="383" y="47"/>
                  </a:cubicBezTo>
                  <a:cubicBezTo>
                    <a:pt x="382" y="46"/>
                    <a:pt x="382" y="46"/>
                    <a:pt x="382" y="46"/>
                  </a:cubicBezTo>
                  <a:cubicBezTo>
                    <a:pt x="383" y="42"/>
                    <a:pt x="383" y="42"/>
                    <a:pt x="383" y="42"/>
                  </a:cubicBezTo>
                  <a:cubicBezTo>
                    <a:pt x="385" y="41"/>
                    <a:pt x="385" y="41"/>
                    <a:pt x="385" y="41"/>
                  </a:cubicBezTo>
                  <a:cubicBezTo>
                    <a:pt x="388" y="40"/>
                    <a:pt x="388" y="40"/>
                    <a:pt x="388" y="40"/>
                  </a:cubicBezTo>
                  <a:cubicBezTo>
                    <a:pt x="388" y="39"/>
                    <a:pt x="388" y="39"/>
                    <a:pt x="388" y="39"/>
                  </a:cubicBezTo>
                  <a:cubicBezTo>
                    <a:pt x="389" y="37"/>
                    <a:pt x="389" y="37"/>
                    <a:pt x="389" y="37"/>
                  </a:cubicBezTo>
                  <a:cubicBezTo>
                    <a:pt x="392" y="36"/>
                    <a:pt x="392" y="36"/>
                    <a:pt x="392" y="36"/>
                  </a:cubicBezTo>
                  <a:cubicBezTo>
                    <a:pt x="395" y="34"/>
                    <a:pt x="395" y="34"/>
                    <a:pt x="395" y="34"/>
                  </a:cubicBezTo>
                  <a:cubicBezTo>
                    <a:pt x="396" y="31"/>
                    <a:pt x="396" y="31"/>
                    <a:pt x="396" y="31"/>
                  </a:cubicBezTo>
                  <a:cubicBezTo>
                    <a:pt x="397" y="31"/>
                    <a:pt x="397" y="31"/>
                    <a:pt x="397" y="31"/>
                  </a:cubicBezTo>
                  <a:cubicBezTo>
                    <a:pt x="401" y="31"/>
                    <a:pt x="401" y="31"/>
                    <a:pt x="401" y="31"/>
                  </a:cubicBezTo>
                  <a:cubicBezTo>
                    <a:pt x="403" y="33"/>
                    <a:pt x="403" y="33"/>
                    <a:pt x="403" y="33"/>
                  </a:cubicBezTo>
                  <a:cubicBezTo>
                    <a:pt x="407" y="38"/>
                    <a:pt x="407" y="38"/>
                    <a:pt x="407" y="38"/>
                  </a:cubicBezTo>
                  <a:cubicBezTo>
                    <a:pt x="408" y="40"/>
                    <a:pt x="408" y="40"/>
                    <a:pt x="408" y="40"/>
                  </a:cubicBezTo>
                  <a:cubicBezTo>
                    <a:pt x="407" y="43"/>
                    <a:pt x="407" y="43"/>
                    <a:pt x="407" y="43"/>
                  </a:cubicBezTo>
                  <a:cubicBezTo>
                    <a:pt x="408" y="44"/>
                    <a:pt x="408" y="44"/>
                    <a:pt x="408" y="44"/>
                  </a:cubicBezTo>
                  <a:cubicBezTo>
                    <a:pt x="407" y="46"/>
                    <a:pt x="407" y="46"/>
                    <a:pt x="407" y="46"/>
                  </a:cubicBezTo>
                  <a:cubicBezTo>
                    <a:pt x="406" y="48"/>
                    <a:pt x="406" y="48"/>
                    <a:pt x="406" y="48"/>
                  </a:cubicBezTo>
                  <a:cubicBezTo>
                    <a:pt x="406" y="49"/>
                    <a:pt x="406" y="49"/>
                    <a:pt x="406" y="49"/>
                  </a:cubicBezTo>
                  <a:cubicBezTo>
                    <a:pt x="407" y="48"/>
                    <a:pt x="407" y="48"/>
                    <a:pt x="407" y="48"/>
                  </a:cubicBezTo>
                  <a:cubicBezTo>
                    <a:pt x="409" y="45"/>
                    <a:pt x="409" y="45"/>
                    <a:pt x="409" y="45"/>
                  </a:cubicBezTo>
                  <a:cubicBezTo>
                    <a:pt x="409" y="43"/>
                    <a:pt x="409" y="43"/>
                    <a:pt x="409" y="43"/>
                  </a:cubicBezTo>
                  <a:cubicBezTo>
                    <a:pt x="409" y="41"/>
                    <a:pt x="409" y="41"/>
                    <a:pt x="409" y="41"/>
                  </a:cubicBezTo>
                  <a:cubicBezTo>
                    <a:pt x="410" y="40"/>
                    <a:pt x="410" y="40"/>
                    <a:pt x="410" y="40"/>
                  </a:cubicBezTo>
                  <a:cubicBezTo>
                    <a:pt x="410" y="38"/>
                    <a:pt x="410" y="38"/>
                    <a:pt x="410" y="38"/>
                  </a:cubicBezTo>
                  <a:cubicBezTo>
                    <a:pt x="407" y="35"/>
                    <a:pt x="407" y="35"/>
                    <a:pt x="407" y="35"/>
                  </a:cubicBezTo>
                  <a:cubicBezTo>
                    <a:pt x="407" y="34"/>
                    <a:pt x="407" y="34"/>
                    <a:pt x="407" y="34"/>
                  </a:cubicBezTo>
                  <a:cubicBezTo>
                    <a:pt x="407" y="32"/>
                    <a:pt x="407" y="32"/>
                    <a:pt x="407" y="32"/>
                  </a:cubicBezTo>
                  <a:cubicBezTo>
                    <a:pt x="410" y="32"/>
                    <a:pt x="410" y="32"/>
                    <a:pt x="410" y="32"/>
                  </a:cubicBezTo>
                  <a:cubicBezTo>
                    <a:pt x="414" y="32"/>
                    <a:pt x="414" y="32"/>
                    <a:pt x="414" y="32"/>
                  </a:cubicBezTo>
                  <a:cubicBezTo>
                    <a:pt x="421" y="38"/>
                    <a:pt x="421" y="38"/>
                    <a:pt x="421" y="38"/>
                  </a:cubicBezTo>
                  <a:cubicBezTo>
                    <a:pt x="422" y="38"/>
                    <a:pt x="422" y="38"/>
                    <a:pt x="422" y="38"/>
                  </a:cubicBezTo>
                  <a:cubicBezTo>
                    <a:pt x="423" y="39"/>
                    <a:pt x="423" y="39"/>
                    <a:pt x="423" y="39"/>
                  </a:cubicBezTo>
                  <a:cubicBezTo>
                    <a:pt x="423" y="41"/>
                    <a:pt x="423" y="41"/>
                    <a:pt x="423" y="41"/>
                  </a:cubicBezTo>
                  <a:cubicBezTo>
                    <a:pt x="425" y="42"/>
                    <a:pt x="425" y="42"/>
                    <a:pt x="425" y="42"/>
                  </a:cubicBezTo>
                  <a:cubicBezTo>
                    <a:pt x="425" y="45"/>
                    <a:pt x="425" y="45"/>
                    <a:pt x="425" y="45"/>
                  </a:cubicBezTo>
                  <a:cubicBezTo>
                    <a:pt x="425" y="48"/>
                    <a:pt x="425" y="48"/>
                    <a:pt x="425" y="48"/>
                  </a:cubicBezTo>
                  <a:cubicBezTo>
                    <a:pt x="428" y="51"/>
                    <a:pt x="428" y="51"/>
                    <a:pt x="428" y="51"/>
                  </a:cubicBezTo>
                  <a:cubicBezTo>
                    <a:pt x="431" y="54"/>
                    <a:pt x="431" y="54"/>
                    <a:pt x="431" y="54"/>
                  </a:cubicBezTo>
                  <a:cubicBezTo>
                    <a:pt x="430" y="55"/>
                    <a:pt x="430" y="55"/>
                    <a:pt x="430" y="55"/>
                  </a:cubicBezTo>
                  <a:cubicBezTo>
                    <a:pt x="428" y="55"/>
                    <a:pt x="428" y="55"/>
                    <a:pt x="428" y="55"/>
                  </a:cubicBezTo>
                  <a:cubicBezTo>
                    <a:pt x="427" y="54"/>
                    <a:pt x="427" y="54"/>
                    <a:pt x="427" y="54"/>
                  </a:cubicBezTo>
                  <a:cubicBezTo>
                    <a:pt x="426" y="54"/>
                    <a:pt x="426" y="54"/>
                    <a:pt x="426" y="54"/>
                  </a:cubicBezTo>
                  <a:cubicBezTo>
                    <a:pt x="426" y="57"/>
                    <a:pt x="426" y="57"/>
                    <a:pt x="426" y="57"/>
                  </a:cubicBezTo>
                  <a:cubicBezTo>
                    <a:pt x="429" y="58"/>
                    <a:pt x="429" y="58"/>
                    <a:pt x="429" y="58"/>
                  </a:cubicBezTo>
                  <a:cubicBezTo>
                    <a:pt x="431" y="59"/>
                    <a:pt x="431" y="59"/>
                    <a:pt x="431" y="59"/>
                  </a:cubicBezTo>
                  <a:cubicBezTo>
                    <a:pt x="434" y="62"/>
                    <a:pt x="434" y="62"/>
                    <a:pt x="434" y="62"/>
                  </a:cubicBezTo>
                  <a:cubicBezTo>
                    <a:pt x="435" y="62"/>
                    <a:pt x="435" y="62"/>
                    <a:pt x="435" y="62"/>
                  </a:cubicBezTo>
                  <a:cubicBezTo>
                    <a:pt x="438" y="65"/>
                    <a:pt x="438" y="65"/>
                    <a:pt x="438" y="65"/>
                  </a:cubicBezTo>
                  <a:close/>
                  <a:moveTo>
                    <a:pt x="815" y="7"/>
                  </a:moveTo>
                  <a:cubicBezTo>
                    <a:pt x="816" y="3"/>
                    <a:pt x="816" y="3"/>
                    <a:pt x="816" y="3"/>
                  </a:cubicBezTo>
                  <a:cubicBezTo>
                    <a:pt x="819" y="0"/>
                    <a:pt x="819" y="0"/>
                    <a:pt x="819" y="0"/>
                  </a:cubicBezTo>
                  <a:cubicBezTo>
                    <a:pt x="820" y="1"/>
                    <a:pt x="820" y="1"/>
                    <a:pt x="820" y="1"/>
                  </a:cubicBezTo>
                  <a:cubicBezTo>
                    <a:pt x="820" y="3"/>
                    <a:pt x="820" y="3"/>
                    <a:pt x="820" y="3"/>
                  </a:cubicBezTo>
                  <a:cubicBezTo>
                    <a:pt x="821" y="4"/>
                    <a:pt x="821" y="4"/>
                    <a:pt x="821" y="4"/>
                  </a:cubicBezTo>
                  <a:cubicBezTo>
                    <a:pt x="819" y="5"/>
                    <a:pt x="819" y="5"/>
                    <a:pt x="819" y="5"/>
                  </a:cubicBezTo>
                  <a:cubicBezTo>
                    <a:pt x="818" y="6"/>
                    <a:pt x="818" y="6"/>
                    <a:pt x="818" y="6"/>
                  </a:cubicBezTo>
                  <a:cubicBezTo>
                    <a:pt x="815" y="7"/>
                    <a:pt x="815" y="7"/>
                    <a:pt x="815" y="7"/>
                  </a:cubicBezTo>
                  <a:close/>
                  <a:moveTo>
                    <a:pt x="838" y="42"/>
                  </a:moveTo>
                  <a:cubicBezTo>
                    <a:pt x="838" y="46"/>
                    <a:pt x="838" y="46"/>
                    <a:pt x="838" y="46"/>
                  </a:cubicBezTo>
                  <a:cubicBezTo>
                    <a:pt x="842" y="51"/>
                    <a:pt x="842" y="51"/>
                    <a:pt x="842" y="51"/>
                  </a:cubicBezTo>
                  <a:cubicBezTo>
                    <a:pt x="843" y="53"/>
                    <a:pt x="843" y="53"/>
                    <a:pt x="843" y="53"/>
                  </a:cubicBezTo>
                  <a:cubicBezTo>
                    <a:pt x="850" y="55"/>
                    <a:pt x="850" y="55"/>
                    <a:pt x="850" y="55"/>
                  </a:cubicBezTo>
                  <a:cubicBezTo>
                    <a:pt x="855" y="56"/>
                    <a:pt x="855" y="56"/>
                    <a:pt x="855" y="56"/>
                  </a:cubicBezTo>
                  <a:cubicBezTo>
                    <a:pt x="859" y="58"/>
                    <a:pt x="859" y="58"/>
                    <a:pt x="859" y="58"/>
                  </a:cubicBezTo>
                  <a:cubicBezTo>
                    <a:pt x="863" y="58"/>
                    <a:pt x="863" y="58"/>
                    <a:pt x="863" y="58"/>
                  </a:cubicBezTo>
                  <a:cubicBezTo>
                    <a:pt x="865" y="57"/>
                    <a:pt x="865" y="57"/>
                    <a:pt x="865" y="57"/>
                  </a:cubicBezTo>
                  <a:cubicBezTo>
                    <a:pt x="868" y="58"/>
                    <a:pt x="868" y="58"/>
                    <a:pt x="868" y="58"/>
                  </a:cubicBezTo>
                  <a:cubicBezTo>
                    <a:pt x="870" y="57"/>
                    <a:pt x="870" y="57"/>
                    <a:pt x="870" y="57"/>
                  </a:cubicBezTo>
                  <a:cubicBezTo>
                    <a:pt x="874" y="54"/>
                    <a:pt x="874" y="54"/>
                    <a:pt x="874" y="54"/>
                  </a:cubicBezTo>
                  <a:cubicBezTo>
                    <a:pt x="875" y="52"/>
                    <a:pt x="875" y="52"/>
                    <a:pt x="875" y="52"/>
                  </a:cubicBezTo>
                  <a:cubicBezTo>
                    <a:pt x="876" y="50"/>
                    <a:pt x="876" y="50"/>
                    <a:pt x="876" y="50"/>
                  </a:cubicBezTo>
                  <a:cubicBezTo>
                    <a:pt x="876" y="47"/>
                    <a:pt x="876" y="47"/>
                    <a:pt x="876" y="47"/>
                  </a:cubicBezTo>
                  <a:cubicBezTo>
                    <a:pt x="874" y="46"/>
                    <a:pt x="874" y="46"/>
                    <a:pt x="874" y="46"/>
                  </a:cubicBezTo>
                  <a:cubicBezTo>
                    <a:pt x="872" y="46"/>
                    <a:pt x="872" y="46"/>
                    <a:pt x="872" y="46"/>
                  </a:cubicBezTo>
                  <a:cubicBezTo>
                    <a:pt x="872" y="45"/>
                    <a:pt x="872" y="45"/>
                    <a:pt x="872" y="45"/>
                  </a:cubicBezTo>
                  <a:cubicBezTo>
                    <a:pt x="872" y="43"/>
                    <a:pt x="872" y="43"/>
                    <a:pt x="872" y="43"/>
                  </a:cubicBezTo>
                  <a:cubicBezTo>
                    <a:pt x="871" y="42"/>
                    <a:pt x="871" y="42"/>
                    <a:pt x="871" y="42"/>
                  </a:cubicBezTo>
                  <a:cubicBezTo>
                    <a:pt x="869" y="43"/>
                    <a:pt x="869" y="43"/>
                    <a:pt x="869" y="43"/>
                  </a:cubicBezTo>
                  <a:cubicBezTo>
                    <a:pt x="866" y="42"/>
                    <a:pt x="866" y="42"/>
                    <a:pt x="866" y="42"/>
                  </a:cubicBezTo>
                  <a:cubicBezTo>
                    <a:pt x="861" y="43"/>
                    <a:pt x="861" y="43"/>
                    <a:pt x="861" y="43"/>
                  </a:cubicBezTo>
                  <a:cubicBezTo>
                    <a:pt x="858" y="46"/>
                    <a:pt x="858" y="46"/>
                    <a:pt x="858" y="46"/>
                  </a:cubicBezTo>
                  <a:cubicBezTo>
                    <a:pt x="856" y="46"/>
                    <a:pt x="856" y="46"/>
                    <a:pt x="856" y="46"/>
                  </a:cubicBezTo>
                  <a:cubicBezTo>
                    <a:pt x="855" y="45"/>
                    <a:pt x="855" y="45"/>
                    <a:pt x="855" y="45"/>
                  </a:cubicBezTo>
                  <a:cubicBezTo>
                    <a:pt x="855" y="43"/>
                    <a:pt x="855" y="43"/>
                    <a:pt x="855" y="43"/>
                  </a:cubicBezTo>
                  <a:cubicBezTo>
                    <a:pt x="853" y="43"/>
                    <a:pt x="853" y="43"/>
                    <a:pt x="853" y="43"/>
                  </a:cubicBezTo>
                  <a:cubicBezTo>
                    <a:pt x="851" y="44"/>
                    <a:pt x="851" y="44"/>
                    <a:pt x="851" y="44"/>
                  </a:cubicBezTo>
                  <a:cubicBezTo>
                    <a:pt x="848" y="44"/>
                    <a:pt x="848" y="44"/>
                    <a:pt x="848" y="44"/>
                  </a:cubicBezTo>
                  <a:cubicBezTo>
                    <a:pt x="846" y="43"/>
                    <a:pt x="846" y="43"/>
                    <a:pt x="846" y="43"/>
                  </a:cubicBezTo>
                  <a:cubicBezTo>
                    <a:pt x="846" y="45"/>
                    <a:pt x="846" y="45"/>
                    <a:pt x="846" y="45"/>
                  </a:cubicBezTo>
                  <a:cubicBezTo>
                    <a:pt x="845" y="46"/>
                    <a:pt x="845" y="46"/>
                    <a:pt x="845" y="46"/>
                  </a:cubicBezTo>
                  <a:cubicBezTo>
                    <a:pt x="841" y="46"/>
                    <a:pt x="841" y="46"/>
                    <a:pt x="841" y="46"/>
                  </a:cubicBezTo>
                  <a:cubicBezTo>
                    <a:pt x="839" y="44"/>
                    <a:pt x="839" y="44"/>
                    <a:pt x="839" y="44"/>
                  </a:cubicBezTo>
                  <a:cubicBezTo>
                    <a:pt x="839" y="43"/>
                    <a:pt x="839" y="43"/>
                    <a:pt x="839" y="43"/>
                  </a:cubicBezTo>
                  <a:cubicBezTo>
                    <a:pt x="838" y="42"/>
                    <a:pt x="838" y="42"/>
                    <a:pt x="838" y="42"/>
                  </a:cubicBezTo>
                  <a:close/>
                  <a:moveTo>
                    <a:pt x="758" y="78"/>
                  </a:moveTo>
                  <a:cubicBezTo>
                    <a:pt x="756" y="73"/>
                    <a:pt x="756" y="73"/>
                    <a:pt x="756" y="73"/>
                  </a:cubicBezTo>
                  <a:cubicBezTo>
                    <a:pt x="755" y="70"/>
                    <a:pt x="755" y="70"/>
                    <a:pt x="755" y="70"/>
                  </a:cubicBezTo>
                  <a:cubicBezTo>
                    <a:pt x="753" y="69"/>
                    <a:pt x="753" y="69"/>
                    <a:pt x="753" y="69"/>
                  </a:cubicBezTo>
                  <a:cubicBezTo>
                    <a:pt x="750" y="69"/>
                    <a:pt x="750" y="69"/>
                    <a:pt x="750" y="69"/>
                  </a:cubicBezTo>
                  <a:cubicBezTo>
                    <a:pt x="748" y="66"/>
                    <a:pt x="748" y="66"/>
                    <a:pt x="748" y="66"/>
                  </a:cubicBezTo>
                  <a:cubicBezTo>
                    <a:pt x="746" y="65"/>
                    <a:pt x="746" y="65"/>
                    <a:pt x="746" y="65"/>
                  </a:cubicBezTo>
                  <a:cubicBezTo>
                    <a:pt x="745" y="64"/>
                    <a:pt x="745" y="64"/>
                    <a:pt x="745" y="64"/>
                  </a:cubicBezTo>
                  <a:cubicBezTo>
                    <a:pt x="746" y="66"/>
                    <a:pt x="746" y="66"/>
                    <a:pt x="746" y="66"/>
                  </a:cubicBezTo>
                  <a:cubicBezTo>
                    <a:pt x="747" y="69"/>
                    <a:pt x="747" y="69"/>
                    <a:pt x="747" y="69"/>
                  </a:cubicBezTo>
                  <a:cubicBezTo>
                    <a:pt x="750" y="72"/>
                    <a:pt x="750" y="72"/>
                    <a:pt x="750" y="72"/>
                  </a:cubicBezTo>
                  <a:cubicBezTo>
                    <a:pt x="753" y="76"/>
                    <a:pt x="753" y="76"/>
                    <a:pt x="753" y="76"/>
                  </a:cubicBezTo>
                  <a:cubicBezTo>
                    <a:pt x="755" y="80"/>
                    <a:pt x="755" y="80"/>
                    <a:pt x="755" y="80"/>
                  </a:cubicBezTo>
                  <a:cubicBezTo>
                    <a:pt x="757" y="81"/>
                    <a:pt x="757" y="81"/>
                    <a:pt x="757" y="81"/>
                  </a:cubicBezTo>
                  <a:cubicBezTo>
                    <a:pt x="758" y="80"/>
                    <a:pt x="758" y="80"/>
                    <a:pt x="758" y="80"/>
                  </a:cubicBezTo>
                  <a:cubicBezTo>
                    <a:pt x="758" y="78"/>
                    <a:pt x="758" y="78"/>
                    <a:pt x="758" y="78"/>
                  </a:cubicBezTo>
                  <a:close/>
                  <a:moveTo>
                    <a:pt x="798" y="82"/>
                  </a:moveTo>
                  <a:cubicBezTo>
                    <a:pt x="797" y="83"/>
                    <a:pt x="797" y="83"/>
                    <a:pt x="797" y="83"/>
                  </a:cubicBezTo>
                  <a:cubicBezTo>
                    <a:pt x="796" y="82"/>
                    <a:pt x="796" y="82"/>
                    <a:pt x="796" y="82"/>
                  </a:cubicBezTo>
                  <a:cubicBezTo>
                    <a:pt x="795" y="80"/>
                    <a:pt x="795" y="80"/>
                    <a:pt x="795" y="80"/>
                  </a:cubicBezTo>
                  <a:cubicBezTo>
                    <a:pt x="796" y="79"/>
                    <a:pt x="796" y="79"/>
                    <a:pt x="796" y="79"/>
                  </a:cubicBezTo>
                  <a:cubicBezTo>
                    <a:pt x="797" y="80"/>
                    <a:pt x="797" y="80"/>
                    <a:pt x="797" y="80"/>
                  </a:cubicBezTo>
                  <a:cubicBezTo>
                    <a:pt x="798" y="81"/>
                    <a:pt x="798" y="81"/>
                    <a:pt x="798" y="81"/>
                  </a:cubicBezTo>
                  <a:cubicBezTo>
                    <a:pt x="800" y="82"/>
                    <a:pt x="800" y="82"/>
                    <a:pt x="800" y="82"/>
                  </a:cubicBezTo>
                  <a:cubicBezTo>
                    <a:pt x="801" y="83"/>
                    <a:pt x="801" y="83"/>
                    <a:pt x="801" y="83"/>
                  </a:cubicBezTo>
                  <a:cubicBezTo>
                    <a:pt x="801" y="84"/>
                    <a:pt x="801" y="84"/>
                    <a:pt x="801" y="84"/>
                  </a:cubicBezTo>
                  <a:cubicBezTo>
                    <a:pt x="802" y="84"/>
                    <a:pt x="802" y="84"/>
                    <a:pt x="802" y="84"/>
                  </a:cubicBezTo>
                  <a:cubicBezTo>
                    <a:pt x="804" y="81"/>
                    <a:pt x="804" y="81"/>
                    <a:pt x="804" y="81"/>
                  </a:cubicBezTo>
                  <a:cubicBezTo>
                    <a:pt x="806" y="77"/>
                    <a:pt x="806" y="77"/>
                    <a:pt x="806" y="77"/>
                  </a:cubicBezTo>
                  <a:cubicBezTo>
                    <a:pt x="809" y="74"/>
                    <a:pt x="809" y="74"/>
                    <a:pt x="809" y="74"/>
                  </a:cubicBezTo>
                  <a:cubicBezTo>
                    <a:pt x="812" y="73"/>
                    <a:pt x="812" y="73"/>
                    <a:pt x="812" y="73"/>
                  </a:cubicBezTo>
                  <a:cubicBezTo>
                    <a:pt x="814" y="72"/>
                    <a:pt x="814" y="72"/>
                    <a:pt x="814" y="72"/>
                  </a:cubicBezTo>
                  <a:cubicBezTo>
                    <a:pt x="815" y="72"/>
                    <a:pt x="815" y="72"/>
                    <a:pt x="815" y="72"/>
                  </a:cubicBezTo>
                  <a:cubicBezTo>
                    <a:pt x="814" y="74"/>
                    <a:pt x="814" y="74"/>
                    <a:pt x="814" y="74"/>
                  </a:cubicBezTo>
                  <a:cubicBezTo>
                    <a:pt x="816" y="74"/>
                    <a:pt x="816" y="74"/>
                    <a:pt x="816" y="74"/>
                  </a:cubicBezTo>
                  <a:cubicBezTo>
                    <a:pt x="817" y="75"/>
                    <a:pt x="817" y="75"/>
                    <a:pt x="817" y="75"/>
                  </a:cubicBezTo>
                  <a:cubicBezTo>
                    <a:pt x="819" y="74"/>
                    <a:pt x="819" y="74"/>
                    <a:pt x="819" y="74"/>
                  </a:cubicBezTo>
                  <a:cubicBezTo>
                    <a:pt x="819" y="72"/>
                    <a:pt x="819" y="72"/>
                    <a:pt x="819" y="72"/>
                  </a:cubicBezTo>
                  <a:cubicBezTo>
                    <a:pt x="822" y="71"/>
                    <a:pt x="822" y="71"/>
                    <a:pt x="822" y="71"/>
                  </a:cubicBezTo>
                  <a:cubicBezTo>
                    <a:pt x="824" y="69"/>
                    <a:pt x="824" y="69"/>
                    <a:pt x="824" y="69"/>
                  </a:cubicBezTo>
                  <a:cubicBezTo>
                    <a:pt x="823" y="68"/>
                    <a:pt x="823" y="68"/>
                    <a:pt x="823" y="68"/>
                  </a:cubicBezTo>
                  <a:cubicBezTo>
                    <a:pt x="820" y="68"/>
                    <a:pt x="820" y="68"/>
                    <a:pt x="820" y="68"/>
                  </a:cubicBezTo>
                  <a:cubicBezTo>
                    <a:pt x="817" y="70"/>
                    <a:pt x="817" y="70"/>
                    <a:pt x="817" y="70"/>
                  </a:cubicBezTo>
                  <a:cubicBezTo>
                    <a:pt x="814" y="68"/>
                    <a:pt x="814" y="68"/>
                    <a:pt x="814" y="68"/>
                  </a:cubicBezTo>
                  <a:cubicBezTo>
                    <a:pt x="811" y="67"/>
                    <a:pt x="811" y="67"/>
                    <a:pt x="811" y="67"/>
                  </a:cubicBezTo>
                  <a:cubicBezTo>
                    <a:pt x="810" y="66"/>
                    <a:pt x="810" y="66"/>
                    <a:pt x="810" y="66"/>
                  </a:cubicBezTo>
                  <a:cubicBezTo>
                    <a:pt x="807" y="66"/>
                    <a:pt x="807" y="66"/>
                    <a:pt x="807" y="66"/>
                  </a:cubicBezTo>
                  <a:cubicBezTo>
                    <a:pt x="807" y="65"/>
                    <a:pt x="807" y="65"/>
                    <a:pt x="807" y="65"/>
                  </a:cubicBezTo>
                  <a:cubicBezTo>
                    <a:pt x="804" y="61"/>
                    <a:pt x="804" y="61"/>
                    <a:pt x="804" y="61"/>
                  </a:cubicBezTo>
                  <a:cubicBezTo>
                    <a:pt x="802" y="60"/>
                    <a:pt x="802" y="60"/>
                    <a:pt x="802" y="60"/>
                  </a:cubicBezTo>
                  <a:cubicBezTo>
                    <a:pt x="801" y="57"/>
                    <a:pt x="801" y="57"/>
                    <a:pt x="801" y="57"/>
                  </a:cubicBezTo>
                  <a:cubicBezTo>
                    <a:pt x="801" y="55"/>
                    <a:pt x="801" y="55"/>
                    <a:pt x="801" y="55"/>
                  </a:cubicBezTo>
                  <a:cubicBezTo>
                    <a:pt x="799" y="54"/>
                    <a:pt x="799" y="54"/>
                    <a:pt x="799" y="54"/>
                  </a:cubicBezTo>
                  <a:cubicBezTo>
                    <a:pt x="799" y="51"/>
                    <a:pt x="799" y="51"/>
                    <a:pt x="799" y="51"/>
                  </a:cubicBezTo>
                  <a:cubicBezTo>
                    <a:pt x="797" y="50"/>
                    <a:pt x="797" y="50"/>
                    <a:pt x="797" y="50"/>
                  </a:cubicBezTo>
                  <a:cubicBezTo>
                    <a:pt x="797" y="49"/>
                    <a:pt x="797" y="49"/>
                    <a:pt x="797" y="49"/>
                  </a:cubicBezTo>
                  <a:cubicBezTo>
                    <a:pt x="798" y="49"/>
                    <a:pt x="798" y="49"/>
                    <a:pt x="798" y="49"/>
                  </a:cubicBezTo>
                  <a:cubicBezTo>
                    <a:pt x="797" y="47"/>
                    <a:pt x="797" y="47"/>
                    <a:pt x="797" y="47"/>
                  </a:cubicBezTo>
                  <a:cubicBezTo>
                    <a:pt x="798" y="47"/>
                    <a:pt x="798" y="47"/>
                    <a:pt x="798" y="47"/>
                  </a:cubicBezTo>
                  <a:cubicBezTo>
                    <a:pt x="798" y="46"/>
                    <a:pt x="798" y="46"/>
                    <a:pt x="798" y="46"/>
                  </a:cubicBezTo>
                  <a:cubicBezTo>
                    <a:pt x="798" y="45"/>
                    <a:pt x="798" y="45"/>
                    <a:pt x="798" y="45"/>
                  </a:cubicBezTo>
                  <a:cubicBezTo>
                    <a:pt x="797" y="44"/>
                    <a:pt x="797" y="44"/>
                    <a:pt x="797" y="44"/>
                  </a:cubicBezTo>
                  <a:cubicBezTo>
                    <a:pt x="796" y="43"/>
                    <a:pt x="796" y="43"/>
                    <a:pt x="796" y="43"/>
                  </a:cubicBezTo>
                  <a:cubicBezTo>
                    <a:pt x="792" y="43"/>
                    <a:pt x="792" y="43"/>
                    <a:pt x="792" y="43"/>
                  </a:cubicBezTo>
                  <a:cubicBezTo>
                    <a:pt x="789" y="42"/>
                    <a:pt x="789" y="42"/>
                    <a:pt x="789" y="42"/>
                  </a:cubicBezTo>
                  <a:cubicBezTo>
                    <a:pt x="788" y="41"/>
                    <a:pt x="788" y="41"/>
                    <a:pt x="788" y="41"/>
                  </a:cubicBezTo>
                  <a:cubicBezTo>
                    <a:pt x="785" y="41"/>
                    <a:pt x="785" y="41"/>
                    <a:pt x="785" y="41"/>
                  </a:cubicBezTo>
                  <a:cubicBezTo>
                    <a:pt x="783" y="40"/>
                    <a:pt x="783" y="40"/>
                    <a:pt x="783" y="40"/>
                  </a:cubicBezTo>
                  <a:cubicBezTo>
                    <a:pt x="782" y="40"/>
                    <a:pt x="782" y="40"/>
                    <a:pt x="782" y="40"/>
                  </a:cubicBezTo>
                  <a:cubicBezTo>
                    <a:pt x="786" y="43"/>
                    <a:pt x="786" y="43"/>
                    <a:pt x="786" y="43"/>
                  </a:cubicBezTo>
                  <a:cubicBezTo>
                    <a:pt x="787" y="43"/>
                    <a:pt x="787" y="43"/>
                    <a:pt x="787" y="43"/>
                  </a:cubicBezTo>
                  <a:cubicBezTo>
                    <a:pt x="788" y="45"/>
                    <a:pt x="788" y="45"/>
                    <a:pt x="788" y="45"/>
                  </a:cubicBezTo>
                  <a:cubicBezTo>
                    <a:pt x="786" y="45"/>
                    <a:pt x="786" y="45"/>
                    <a:pt x="786" y="45"/>
                  </a:cubicBezTo>
                  <a:cubicBezTo>
                    <a:pt x="785" y="44"/>
                    <a:pt x="785" y="44"/>
                    <a:pt x="785" y="44"/>
                  </a:cubicBezTo>
                  <a:cubicBezTo>
                    <a:pt x="783" y="44"/>
                    <a:pt x="783" y="44"/>
                    <a:pt x="783" y="44"/>
                  </a:cubicBezTo>
                  <a:cubicBezTo>
                    <a:pt x="782" y="46"/>
                    <a:pt x="782" y="46"/>
                    <a:pt x="782" y="46"/>
                  </a:cubicBezTo>
                  <a:cubicBezTo>
                    <a:pt x="783" y="48"/>
                    <a:pt x="783" y="48"/>
                    <a:pt x="783" y="48"/>
                  </a:cubicBezTo>
                  <a:cubicBezTo>
                    <a:pt x="784" y="50"/>
                    <a:pt x="784" y="50"/>
                    <a:pt x="784" y="50"/>
                  </a:cubicBezTo>
                  <a:cubicBezTo>
                    <a:pt x="784" y="53"/>
                    <a:pt x="784" y="53"/>
                    <a:pt x="784" y="53"/>
                  </a:cubicBezTo>
                  <a:cubicBezTo>
                    <a:pt x="788" y="56"/>
                    <a:pt x="788" y="56"/>
                    <a:pt x="788" y="56"/>
                  </a:cubicBezTo>
                  <a:cubicBezTo>
                    <a:pt x="788" y="58"/>
                    <a:pt x="788" y="58"/>
                    <a:pt x="788" y="58"/>
                  </a:cubicBezTo>
                  <a:cubicBezTo>
                    <a:pt x="787" y="58"/>
                    <a:pt x="787" y="58"/>
                    <a:pt x="787" y="58"/>
                  </a:cubicBezTo>
                  <a:cubicBezTo>
                    <a:pt x="785" y="59"/>
                    <a:pt x="785" y="59"/>
                    <a:pt x="785" y="59"/>
                  </a:cubicBezTo>
                  <a:cubicBezTo>
                    <a:pt x="783" y="56"/>
                    <a:pt x="783" y="56"/>
                    <a:pt x="783" y="56"/>
                  </a:cubicBezTo>
                  <a:cubicBezTo>
                    <a:pt x="782" y="53"/>
                    <a:pt x="782" y="53"/>
                    <a:pt x="782" y="53"/>
                  </a:cubicBezTo>
                  <a:cubicBezTo>
                    <a:pt x="780" y="52"/>
                    <a:pt x="780" y="52"/>
                    <a:pt x="780" y="52"/>
                  </a:cubicBezTo>
                  <a:cubicBezTo>
                    <a:pt x="778" y="53"/>
                    <a:pt x="778" y="53"/>
                    <a:pt x="778" y="53"/>
                  </a:cubicBezTo>
                  <a:cubicBezTo>
                    <a:pt x="777" y="54"/>
                    <a:pt x="777" y="54"/>
                    <a:pt x="777" y="54"/>
                  </a:cubicBezTo>
                  <a:cubicBezTo>
                    <a:pt x="776" y="53"/>
                    <a:pt x="776" y="53"/>
                    <a:pt x="776" y="53"/>
                  </a:cubicBezTo>
                  <a:cubicBezTo>
                    <a:pt x="774" y="53"/>
                    <a:pt x="774" y="53"/>
                    <a:pt x="774" y="53"/>
                  </a:cubicBezTo>
                  <a:cubicBezTo>
                    <a:pt x="774" y="50"/>
                    <a:pt x="774" y="50"/>
                    <a:pt x="774" y="50"/>
                  </a:cubicBezTo>
                  <a:cubicBezTo>
                    <a:pt x="773" y="49"/>
                    <a:pt x="773" y="49"/>
                    <a:pt x="773" y="49"/>
                  </a:cubicBezTo>
                  <a:cubicBezTo>
                    <a:pt x="771" y="48"/>
                    <a:pt x="771" y="48"/>
                    <a:pt x="771" y="48"/>
                  </a:cubicBezTo>
                  <a:cubicBezTo>
                    <a:pt x="769" y="47"/>
                    <a:pt x="769" y="47"/>
                    <a:pt x="769" y="47"/>
                  </a:cubicBezTo>
                  <a:cubicBezTo>
                    <a:pt x="766" y="46"/>
                    <a:pt x="766" y="46"/>
                    <a:pt x="766" y="46"/>
                  </a:cubicBezTo>
                  <a:cubicBezTo>
                    <a:pt x="765" y="45"/>
                    <a:pt x="765" y="45"/>
                    <a:pt x="765" y="45"/>
                  </a:cubicBezTo>
                  <a:cubicBezTo>
                    <a:pt x="764" y="44"/>
                    <a:pt x="764" y="44"/>
                    <a:pt x="764" y="44"/>
                  </a:cubicBezTo>
                  <a:cubicBezTo>
                    <a:pt x="762" y="45"/>
                    <a:pt x="762" y="45"/>
                    <a:pt x="762" y="45"/>
                  </a:cubicBezTo>
                  <a:cubicBezTo>
                    <a:pt x="760" y="46"/>
                    <a:pt x="760" y="46"/>
                    <a:pt x="760" y="46"/>
                  </a:cubicBezTo>
                  <a:cubicBezTo>
                    <a:pt x="760" y="49"/>
                    <a:pt x="760" y="49"/>
                    <a:pt x="760" y="49"/>
                  </a:cubicBezTo>
                  <a:cubicBezTo>
                    <a:pt x="760" y="50"/>
                    <a:pt x="760" y="50"/>
                    <a:pt x="760" y="50"/>
                  </a:cubicBezTo>
                  <a:cubicBezTo>
                    <a:pt x="760" y="52"/>
                    <a:pt x="760" y="52"/>
                    <a:pt x="760" y="52"/>
                  </a:cubicBezTo>
                  <a:cubicBezTo>
                    <a:pt x="759" y="55"/>
                    <a:pt x="759" y="55"/>
                    <a:pt x="759" y="55"/>
                  </a:cubicBezTo>
                  <a:cubicBezTo>
                    <a:pt x="757" y="57"/>
                    <a:pt x="757" y="57"/>
                    <a:pt x="757" y="57"/>
                  </a:cubicBezTo>
                  <a:cubicBezTo>
                    <a:pt x="757" y="58"/>
                    <a:pt x="757" y="58"/>
                    <a:pt x="757" y="58"/>
                  </a:cubicBezTo>
                  <a:cubicBezTo>
                    <a:pt x="759" y="61"/>
                    <a:pt x="759" y="61"/>
                    <a:pt x="759" y="61"/>
                  </a:cubicBezTo>
                  <a:cubicBezTo>
                    <a:pt x="761" y="62"/>
                    <a:pt x="761" y="62"/>
                    <a:pt x="761" y="62"/>
                  </a:cubicBezTo>
                  <a:cubicBezTo>
                    <a:pt x="762" y="63"/>
                    <a:pt x="762" y="63"/>
                    <a:pt x="762" y="63"/>
                  </a:cubicBezTo>
                  <a:cubicBezTo>
                    <a:pt x="761" y="63"/>
                    <a:pt x="761" y="63"/>
                    <a:pt x="761" y="63"/>
                  </a:cubicBezTo>
                  <a:cubicBezTo>
                    <a:pt x="760" y="64"/>
                    <a:pt x="760" y="64"/>
                    <a:pt x="760" y="64"/>
                  </a:cubicBezTo>
                  <a:cubicBezTo>
                    <a:pt x="760" y="66"/>
                    <a:pt x="760" y="66"/>
                    <a:pt x="760" y="66"/>
                  </a:cubicBezTo>
                  <a:cubicBezTo>
                    <a:pt x="762" y="66"/>
                    <a:pt x="762" y="66"/>
                    <a:pt x="762" y="66"/>
                  </a:cubicBezTo>
                  <a:cubicBezTo>
                    <a:pt x="763" y="68"/>
                    <a:pt x="763" y="68"/>
                    <a:pt x="763" y="68"/>
                  </a:cubicBezTo>
                  <a:cubicBezTo>
                    <a:pt x="763" y="69"/>
                    <a:pt x="763" y="69"/>
                    <a:pt x="763" y="69"/>
                  </a:cubicBezTo>
                  <a:cubicBezTo>
                    <a:pt x="764" y="71"/>
                    <a:pt x="764" y="71"/>
                    <a:pt x="764" y="71"/>
                  </a:cubicBezTo>
                  <a:cubicBezTo>
                    <a:pt x="766" y="71"/>
                    <a:pt x="766" y="71"/>
                    <a:pt x="766" y="71"/>
                  </a:cubicBezTo>
                  <a:cubicBezTo>
                    <a:pt x="767" y="72"/>
                    <a:pt x="767" y="72"/>
                    <a:pt x="767" y="72"/>
                  </a:cubicBezTo>
                  <a:cubicBezTo>
                    <a:pt x="766" y="73"/>
                    <a:pt x="766" y="73"/>
                    <a:pt x="766" y="73"/>
                  </a:cubicBezTo>
                  <a:cubicBezTo>
                    <a:pt x="767" y="74"/>
                    <a:pt x="767" y="74"/>
                    <a:pt x="767" y="74"/>
                  </a:cubicBezTo>
                  <a:cubicBezTo>
                    <a:pt x="768" y="74"/>
                    <a:pt x="768" y="74"/>
                    <a:pt x="768" y="74"/>
                  </a:cubicBezTo>
                  <a:cubicBezTo>
                    <a:pt x="770" y="74"/>
                    <a:pt x="770" y="74"/>
                    <a:pt x="770" y="74"/>
                  </a:cubicBezTo>
                  <a:cubicBezTo>
                    <a:pt x="771" y="75"/>
                    <a:pt x="771" y="75"/>
                    <a:pt x="771" y="75"/>
                  </a:cubicBezTo>
                  <a:cubicBezTo>
                    <a:pt x="769" y="76"/>
                    <a:pt x="769" y="76"/>
                    <a:pt x="769" y="76"/>
                  </a:cubicBezTo>
                  <a:cubicBezTo>
                    <a:pt x="768" y="76"/>
                    <a:pt x="768" y="76"/>
                    <a:pt x="768" y="76"/>
                  </a:cubicBezTo>
                  <a:cubicBezTo>
                    <a:pt x="767" y="76"/>
                    <a:pt x="767" y="76"/>
                    <a:pt x="767" y="76"/>
                  </a:cubicBezTo>
                  <a:cubicBezTo>
                    <a:pt x="766" y="77"/>
                    <a:pt x="766" y="77"/>
                    <a:pt x="766" y="77"/>
                  </a:cubicBezTo>
                  <a:cubicBezTo>
                    <a:pt x="767" y="79"/>
                    <a:pt x="767" y="79"/>
                    <a:pt x="767" y="79"/>
                  </a:cubicBezTo>
                  <a:cubicBezTo>
                    <a:pt x="773" y="83"/>
                    <a:pt x="773" y="83"/>
                    <a:pt x="773" y="83"/>
                  </a:cubicBezTo>
                  <a:cubicBezTo>
                    <a:pt x="777" y="84"/>
                    <a:pt x="777" y="84"/>
                    <a:pt x="777" y="84"/>
                  </a:cubicBezTo>
                  <a:cubicBezTo>
                    <a:pt x="780" y="84"/>
                    <a:pt x="780" y="84"/>
                    <a:pt x="780" y="84"/>
                  </a:cubicBezTo>
                  <a:cubicBezTo>
                    <a:pt x="781" y="85"/>
                    <a:pt x="781" y="85"/>
                    <a:pt x="781" y="85"/>
                  </a:cubicBezTo>
                  <a:cubicBezTo>
                    <a:pt x="783" y="87"/>
                    <a:pt x="783" y="87"/>
                    <a:pt x="783" y="87"/>
                  </a:cubicBezTo>
                  <a:cubicBezTo>
                    <a:pt x="784" y="89"/>
                    <a:pt x="784" y="89"/>
                    <a:pt x="784" y="89"/>
                  </a:cubicBezTo>
                  <a:cubicBezTo>
                    <a:pt x="786" y="90"/>
                    <a:pt x="786" y="90"/>
                    <a:pt x="786" y="90"/>
                  </a:cubicBezTo>
                  <a:cubicBezTo>
                    <a:pt x="789" y="90"/>
                    <a:pt x="789" y="90"/>
                    <a:pt x="789" y="90"/>
                  </a:cubicBezTo>
                  <a:cubicBezTo>
                    <a:pt x="792" y="89"/>
                    <a:pt x="792" y="89"/>
                    <a:pt x="792" y="89"/>
                  </a:cubicBezTo>
                  <a:cubicBezTo>
                    <a:pt x="795" y="89"/>
                    <a:pt x="795" y="89"/>
                    <a:pt x="795" y="89"/>
                  </a:cubicBezTo>
                  <a:cubicBezTo>
                    <a:pt x="797" y="91"/>
                    <a:pt x="797" y="91"/>
                    <a:pt x="797" y="91"/>
                  </a:cubicBezTo>
                  <a:cubicBezTo>
                    <a:pt x="798" y="90"/>
                    <a:pt x="798" y="90"/>
                    <a:pt x="798" y="90"/>
                  </a:cubicBezTo>
                  <a:cubicBezTo>
                    <a:pt x="799" y="88"/>
                    <a:pt x="799" y="88"/>
                    <a:pt x="799" y="88"/>
                  </a:cubicBezTo>
                  <a:cubicBezTo>
                    <a:pt x="799" y="87"/>
                    <a:pt x="799" y="87"/>
                    <a:pt x="799" y="87"/>
                  </a:cubicBezTo>
                  <a:cubicBezTo>
                    <a:pt x="798" y="84"/>
                    <a:pt x="798" y="84"/>
                    <a:pt x="798" y="84"/>
                  </a:cubicBezTo>
                  <a:cubicBezTo>
                    <a:pt x="798" y="82"/>
                    <a:pt x="798" y="82"/>
                    <a:pt x="798" y="82"/>
                  </a:cubicBezTo>
                  <a:close/>
                  <a:moveTo>
                    <a:pt x="799" y="42"/>
                  </a:moveTo>
                  <a:cubicBezTo>
                    <a:pt x="802" y="42"/>
                    <a:pt x="802" y="42"/>
                    <a:pt x="802" y="42"/>
                  </a:cubicBezTo>
                  <a:cubicBezTo>
                    <a:pt x="806" y="42"/>
                    <a:pt x="806" y="42"/>
                    <a:pt x="806" y="42"/>
                  </a:cubicBezTo>
                  <a:cubicBezTo>
                    <a:pt x="808" y="42"/>
                    <a:pt x="808" y="42"/>
                    <a:pt x="808" y="42"/>
                  </a:cubicBezTo>
                  <a:cubicBezTo>
                    <a:pt x="813" y="45"/>
                    <a:pt x="813" y="45"/>
                    <a:pt x="813" y="45"/>
                  </a:cubicBezTo>
                  <a:cubicBezTo>
                    <a:pt x="815" y="45"/>
                    <a:pt x="815" y="45"/>
                    <a:pt x="815" y="45"/>
                  </a:cubicBezTo>
                  <a:cubicBezTo>
                    <a:pt x="817" y="45"/>
                    <a:pt x="817" y="45"/>
                    <a:pt x="817" y="45"/>
                  </a:cubicBezTo>
                  <a:cubicBezTo>
                    <a:pt x="822" y="45"/>
                    <a:pt x="822" y="45"/>
                    <a:pt x="822" y="45"/>
                  </a:cubicBezTo>
                  <a:cubicBezTo>
                    <a:pt x="827" y="47"/>
                    <a:pt x="827" y="47"/>
                    <a:pt x="827" y="47"/>
                  </a:cubicBezTo>
                  <a:cubicBezTo>
                    <a:pt x="827" y="48"/>
                    <a:pt x="827" y="48"/>
                    <a:pt x="827" y="48"/>
                  </a:cubicBezTo>
                  <a:cubicBezTo>
                    <a:pt x="825" y="49"/>
                    <a:pt x="825" y="49"/>
                    <a:pt x="825" y="49"/>
                  </a:cubicBezTo>
                  <a:cubicBezTo>
                    <a:pt x="823" y="50"/>
                    <a:pt x="823" y="50"/>
                    <a:pt x="823" y="50"/>
                  </a:cubicBezTo>
                  <a:cubicBezTo>
                    <a:pt x="823" y="52"/>
                    <a:pt x="823" y="52"/>
                    <a:pt x="823" y="52"/>
                  </a:cubicBezTo>
                  <a:cubicBezTo>
                    <a:pt x="825" y="54"/>
                    <a:pt x="825" y="54"/>
                    <a:pt x="825" y="54"/>
                  </a:cubicBezTo>
                  <a:cubicBezTo>
                    <a:pt x="828" y="55"/>
                    <a:pt x="828" y="55"/>
                    <a:pt x="828" y="55"/>
                  </a:cubicBezTo>
                  <a:cubicBezTo>
                    <a:pt x="828" y="58"/>
                    <a:pt x="828" y="58"/>
                    <a:pt x="828" y="58"/>
                  </a:cubicBezTo>
                  <a:cubicBezTo>
                    <a:pt x="828" y="59"/>
                    <a:pt x="828" y="59"/>
                    <a:pt x="828" y="59"/>
                  </a:cubicBezTo>
                  <a:cubicBezTo>
                    <a:pt x="827" y="61"/>
                    <a:pt x="827" y="61"/>
                    <a:pt x="827" y="61"/>
                  </a:cubicBezTo>
                  <a:cubicBezTo>
                    <a:pt x="827" y="64"/>
                    <a:pt x="827" y="64"/>
                    <a:pt x="827" y="64"/>
                  </a:cubicBezTo>
                  <a:cubicBezTo>
                    <a:pt x="825" y="66"/>
                    <a:pt x="825" y="66"/>
                    <a:pt x="825" y="66"/>
                  </a:cubicBezTo>
                  <a:cubicBezTo>
                    <a:pt x="824" y="67"/>
                    <a:pt x="824" y="67"/>
                    <a:pt x="824" y="67"/>
                  </a:cubicBezTo>
                  <a:cubicBezTo>
                    <a:pt x="822" y="65"/>
                    <a:pt x="822" y="65"/>
                    <a:pt x="822" y="65"/>
                  </a:cubicBezTo>
                  <a:cubicBezTo>
                    <a:pt x="821" y="66"/>
                    <a:pt x="821" y="66"/>
                    <a:pt x="821" y="66"/>
                  </a:cubicBezTo>
                  <a:cubicBezTo>
                    <a:pt x="819" y="67"/>
                    <a:pt x="819" y="67"/>
                    <a:pt x="819" y="67"/>
                  </a:cubicBezTo>
                  <a:cubicBezTo>
                    <a:pt x="817" y="67"/>
                    <a:pt x="817" y="67"/>
                    <a:pt x="817" y="67"/>
                  </a:cubicBezTo>
                  <a:cubicBezTo>
                    <a:pt x="812" y="65"/>
                    <a:pt x="812" y="65"/>
                    <a:pt x="812" y="65"/>
                  </a:cubicBezTo>
                  <a:cubicBezTo>
                    <a:pt x="810" y="63"/>
                    <a:pt x="810" y="63"/>
                    <a:pt x="810" y="63"/>
                  </a:cubicBezTo>
                  <a:cubicBezTo>
                    <a:pt x="805" y="59"/>
                    <a:pt x="805" y="59"/>
                    <a:pt x="805" y="59"/>
                  </a:cubicBezTo>
                  <a:cubicBezTo>
                    <a:pt x="805" y="56"/>
                    <a:pt x="805" y="56"/>
                    <a:pt x="805" y="56"/>
                  </a:cubicBezTo>
                  <a:cubicBezTo>
                    <a:pt x="805" y="54"/>
                    <a:pt x="805" y="54"/>
                    <a:pt x="805" y="54"/>
                  </a:cubicBezTo>
                  <a:cubicBezTo>
                    <a:pt x="805" y="52"/>
                    <a:pt x="805" y="52"/>
                    <a:pt x="805" y="52"/>
                  </a:cubicBezTo>
                  <a:cubicBezTo>
                    <a:pt x="806" y="51"/>
                    <a:pt x="806" y="51"/>
                    <a:pt x="806" y="51"/>
                  </a:cubicBezTo>
                  <a:cubicBezTo>
                    <a:pt x="805" y="50"/>
                    <a:pt x="805" y="50"/>
                    <a:pt x="805" y="50"/>
                  </a:cubicBezTo>
                  <a:cubicBezTo>
                    <a:pt x="804" y="49"/>
                    <a:pt x="804" y="49"/>
                    <a:pt x="804" y="49"/>
                  </a:cubicBezTo>
                  <a:cubicBezTo>
                    <a:pt x="803" y="47"/>
                    <a:pt x="803" y="47"/>
                    <a:pt x="803" y="47"/>
                  </a:cubicBezTo>
                  <a:cubicBezTo>
                    <a:pt x="802" y="46"/>
                    <a:pt x="802" y="46"/>
                    <a:pt x="802" y="46"/>
                  </a:cubicBezTo>
                  <a:cubicBezTo>
                    <a:pt x="801" y="44"/>
                    <a:pt x="801" y="44"/>
                    <a:pt x="801" y="44"/>
                  </a:cubicBezTo>
                  <a:cubicBezTo>
                    <a:pt x="799" y="42"/>
                    <a:pt x="799" y="42"/>
                    <a:pt x="799" y="42"/>
                  </a:cubicBezTo>
                  <a:close/>
                  <a:moveTo>
                    <a:pt x="456" y="96"/>
                  </a:moveTo>
                  <a:cubicBezTo>
                    <a:pt x="456" y="96"/>
                    <a:pt x="459" y="95"/>
                    <a:pt x="459" y="95"/>
                  </a:cubicBezTo>
                  <a:cubicBezTo>
                    <a:pt x="460" y="92"/>
                    <a:pt x="460" y="92"/>
                    <a:pt x="460" y="92"/>
                  </a:cubicBezTo>
                  <a:cubicBezTo>
                    <a:pt x="462" y="89"/>
                    <a:pt x="462" y="89"/>
                    <a:pt x="462" y="89"/>
                  </a:cubicBezTo>
                  <a:cubicBezTo>
                    <a:pt x="464" y="88"/>
                    <a:pt x="464" y="88"/>
                    <a:pt x="464" y="88"/>
                  </a:cubicBezTo>
                  <a:cubicBezTo>
                    <a:pt x="463" y="87"/>
                    <a:pt x="463" y="87"/>
                    <a:pt x="463" y="87"/>
                  </a:cubicBezTo>
                  <a:cubicBezTo>
                    <a:pt x="464" y="85"/>
                    <a:pt x="464" y="85"/>
                    <a:pt x="464" y="85"/>
                  </a:cubicBezTo>
                  <a:cubicBezTo>
                    <a:pt x="468" y="82"/>
                    <a:pt x="468" y="82"/>
                    <a:pt x="468" y="82"/>
                  </a:cubicBezTo>
                  <a:cubicBezTo>
                    <a:pt x="470" y="82"/>
                    <a:pt x="470" y="82"/>
                    <a:pt x="470" y="82"/>
                  </a:cubicBezTo>
                  <a:cubicBezTo>
                    <a:pt x="471" y="83"/>
                    <a:pt x="471" y="83"/>
                    <a:pt x="471" y="83"/>
                  </a:cubicBezTo>
                  <a:cubicBezTo>
                    <a:pt x="473" y="83"/>
                    <a:pt x="473" y="83"/>
                    <a:pt x="473" y="83"/>
                  </a:cubicBezTo>
                  <a:cubicBezTo>
                    <a:pt x="474" y="81"/>
                    <a:pt x="474" y="81"/>
                    <a:pt x="474" y="81"/>
                  </a:cubicBezTo>
                  <a:cubicBezTo>
                    <a:pt x="474" y="79"/>
                    <a:pt x="474" y="79"/>
                    <a:pt x="474" y="79"/>
                  </a:cubicBezTo>
                  <a:cubicBezTo>
                    <a:pt x="477" y="78"/>
                    <a:pt x="477" y="78"/>
                    <a:pt x="477" y="78"/>
                  </a:cubicBezTo>
                  <a:cubicBezTo>
                    <a:pt x="480" y="76"/>
                    <a:pt x="480" y="76"/>
                    <a:pt x="480" y="76"/>
                  </a:cubicBezTo>
                  <a:cubicBezTo>
                    <a:pt x="481" y="74"/>
                    <a:pt x="481" y="74"/>
                    <a:pt x="481" y="74"/>
                  </a:cubicBezTo>
                  <a:cubicBezTo>
                    <a:pt x="482" y="73"/>
                    <a:pt x="482" y="73"/>
                    <a:pt x="482" y="73"/>
                  </a:cubicBezTo>
                  <a:cubicBezTo>
                    <a:pt x="484" y="69"/>
                    <a:pt x="484" y="69"/>
                    <a:pt x="484" y="69"/>
                  </a:cubicBezTo>
                  <a:cubicBezTo>
                    <a:pt x="483" y="67"/>
                    <a:pt x="483" y="67"/>
                    <a:pt x="483" y="67"/>
                  </a:cubicBezTo>
                  <a:cubicBezTo>
                    <a:pt x="481" y="63"/>
                    <a:pt x="481" y="63"/>
                    <a:pt x="481" y="63"/>
                  </a:cubicBezTo>
                  <a:cubicBezTo>
                    <a:pt x="479" y="61"/>
                    <a:pt x="479" y="61"/>
                    <a:pt x="479" y="61"/>
                  </a:cubicBezTo>
                  <a:cubicBezTo>
                    <a:pt x="479" y="59"/>
                    <a:pt x="479" y="59"/>
                    <a:pt x="479" y="59"/>
                  </a:cubicBezTo>
                  <a:cubicBezTo>
                    <a:pt x="476" y="57"/>
                    <a:pt x="476" y="57"/>
                    <a:pt x="476" y="57"/>
                  </a:cubicBezTo>
                  <a:cubicBezTo>
                    <a:pt x="474" y="57"/>
                    <a:pt x="474" y="57"/>
                    <a:pt x="474" y="57"/>
                  </a:cubicBezTo>
                  <a:cubicBezTo>
                    <a:pt x="473" y="57"/>
                    <a:pt x="473" y="57"/>
                    <a:pt x="473" y="57"/>
                  </a:cubicBezTo>
                  <a:cubicBezTo>
                    <a:pt x="471" y="56"/>
                    <a:pt x="471" y="56"/>
                    <a:pt x="471" y="56"/>
                  </a:cubicBezTo>
                  <a:cubicBezTo>
                    <a:pt x="469" y="55"/>
                    <a:pt x="469" y="55"/>
                    <a:pt x="469" y="55"/>
                  </a:cubicBezTo>
                  <a:cubicBezTo>
                    <a:pt x="466" y="53"/>
                    <a:pt x="466" y="53"/>
                    <a:pt x="466" y="53"/>
                  </a:cubicBezTo>
                  <a:cubicBezTo>
                    <a:pt x="465" y="53"/>
                    <a:pt x="465" y="53"/>
                    <a:pt x="465" y="53"/>
                  </a:cubicBezTo>
                  <a:cubicBezTo>
                    <a:pt x="465" y="54"/>
                    <a:pt x="465" y="54"/>
                    <a:pt x="465" y="54"/>
                  </a:cubicBezTo>
                  <a:cubicBezTo>
                    <a:pt x="463" y="53"/>
                    <a:pt x="463" y="53"/>
                    <a:pt x="463" y="53"/>
                  </a:cubicBezTo>
                  <a:cubicBezTo>
                    <a:pt x="463" y="52"/>
                    <a:pt x="463" y="52"/>
                    <a:pt x="463" y="52"/>
                  </a:cubicBezTo>
                  <a:cubicBezTo>
                    <a:pt x="461" y="50"/>
                    <a:pt x="461" y="50"/>
                    <a:pt x="461" y="50"/>
                  </a:cubicBezTo>
                  <a:cubicBezTo>
                    <a:pt x="460" y="50"/>
                    <a:pt x="460" y="50"/>
                    <a:pt x="460" y="50"/>
                  </a:cubicBezTo>
                  <a:cubicBezTo>
                    <a:pt x="460" y="52"/>
                    <a:pt x="460" y="52"/>
                    <a:pt x="460" y="52"/>
                  </a:cubicBezTo>
                  <a:cubicBezTo>
                    <a:pt x="459" y="52"/>
                    <a:pt x="459" y="52"/>
                    <a:pt x="459" y="52"/>
                  </a:cubicBezTo>
                  <a:cubicBezTo>
                    <a:pt x="457" y="49"/>
                    <a:pt x="457" y="49"/>
                    <a:pt x="457" y="49"/>
                  </a:cubicBezTo>
                  <a:cubicBezTo>
                    <a:pt x="455" y="48"/>
                    <a:pt x="455" y="48"/>
                    <a:pt x="455" y="48"/>
                  </a:cubicBezTo>
                  <a:cubicBezTo>
                    <a:pt x="455" y="49"/>
                    <a:pt x="455" y="49"/>
                    <a:pt x="455" y="49"/>
                  </a:cubicBezTo>
                  <a:cubicBezTo>
                    <a:pt x="457" y="51"/>
                    <a:pt x="457" y="51"/>
                    <a:pt x="457" y="51"/>
                  </a:cubicBezTo>
                  <a:cubicBezTo>
                    <a:pt x="457" y="52"/>
                    <a:pt x="457" y="52"/>
                    <a:pt x="457" y="52"/>
                  </a:cubicBezTo>
                  <a:cubicBezTo>
                    <a:pt x="456" y="53"/>
                    <a:pt x="456" y="53"/>
                    <a:pt x="456" y="53"/>
                  </a:cubicBezTo>
                  <a:cubicBezTo>
                    <a:pt x="456" y="55"/>
                    <a:pt x="456" y="55"/>
                    <a:pt x="456" y="55"/>
                  </a:cubicBezTo>
                  <a:cubicBezTo>
                    <a:pt x="455" y="55"/>
                    <a:pt x="455" y="55"/>
                    <a:pt x="455" y="55"/>
                  </a:cubicBezTo>
                  <a:cubicBezTo>
                    <a:pt x="454" y="54"/>
                    <a:pt x="454" y="54"/>
                    <a:pt x="454" y="54"/>
                  </a:cubicBezTo>
                  <a:cubicBezTo>
                    <a:pt x="453" y="47"/>
                    <a:pt x="453" y="47"/>
                    <a:pt x="453" y="47"/>
                  </a:cubicBezTo>
                  <a:cubicBezTo>
                    <a:pt x="451" y="46"/>
                    <a:pt x="451" y="46"/>
                    <a:pt x="451" y="46"/>
                  </a:cubicBezTo>
                  <a:cubicBezTo>
                    <a:pt x="449" y="46"/>
                    <a:pt x="449" y="46"/>
                    <a:pt x="449" y="46"/>
                  </a:cubicBezTo>
                  <a:cubicBezTo>
                    <a:pt x="447" y="44"/>
                    <a:pt x="447" y="44"/>
                    <a:pt x="447" y="44"/>
                  </a:cubicBezTo>
                  <a:cubicBezTo>
                    <a:pt x="445" y="44"/>
                    <a:pt x="445" y="44"/>
                    <a:pt x="445" y="44"/>
                  </a:cubicBezTo>
                  <a:cubicBezTo>
                    <a:pt x="444" y="46"/>
                    <a:pt x="444" y="46"/>
                    <a:pt x="444" y="46"/>
                  </a:cubicBezTo>
                  <a:cubicBezTo>
                    <a:pt x="444" y="48"/>
                    <a:pt x="444" y="48"/>
                    <a:pt x="444" y="48"/>
                  </a:cubicBezTo>
                  <a:cubicBezTo>
                    <a:pt x="447" y="49"/>
                    <a:pt x="447" y="49"/>
                    <a:pt x="447" y="49"/>
                  </a:cubicBezTo>
                  <a:cubicBezTo>
                    <a:pt x="448" y="51"/>
                    <a:pt x="448" y="51"/>
                    <a:pt x="448" y="51"/>
                  </a:cubicBezTo>
                  <a:cubicBezTo>
                    <a:pt x="447" y="52"/>
                    <a:pt x="447" y="52"/>
                    <a:pt x="447" y="52"/>
                  </a:cubicBezTo>
                  <a:cubicBezTo>
                    <a:pt x="446" y="52"/>
                    <a:pt x="446" y="52"/>
                    <a:pt x="446" y="52"/>
                  </a:cubicBezTo>
                  <a:cubicBezTo>
                    <a:pt x="445" y="51"/>
                    <a:pt x="445" y="51"/>
                    <a:pt x="445" y="51"/>
                  </a:cubicBezTo>
                  <a:cubicBezTo>
                    <a:pt x="443" y="50"/>
                    <a:pt x="443" y="50"/>
                    <a:pt x="443" y="50"/>
                  </a:cubicBezTo>
                  <a:cubicBezTo>
                    <a:pt x="443" y="50"/>
                    <a:pt x="443" y="50"/>
                    <a:pt x="443" y="50"/>
                  </a:cubicBezTo>
                  <a:cubicBezTo>
                    <a:pt x="443" y="51"/>
                    <a:pt x="443" y="51"/>
                    <a:pt x="443" y="51"/>
                  </a:cubicBezTo>
                  <a:cubicBezTo>
                    <a:pt x="444" y="53"/>
                    <a:pt x="444" y="53"/>
                    <a:pt x="444" y="53"/>
                  </a:cubicBezTo>
                  <a:cubicBezTo>
                    <a:pt x="443" y="53"/>
                    <a:pt x="443" y="53"/>
                    <a:pt x="443" y="53"/>
                  </a:cubicBezTo>
                  <a:cubicBezTo>
                    <a:pt x="443" y="56"/>
                    <a:pt x="443" y="56"/>
                    <a:pt x="443" y="56"/>
                  </a:cubicBezTo>
                  <a:cubicBezTo>
                    <a:pt x="444" y="57"/>
                    <a:pt x="444" y="57"/>
                    <a:pt x="444" y="57"/>
                  </a:cubicBezTo>
                  <a:cubicBezTo>
                    <a:pt x="446" y="57"/>
                    <a:pt x="446" y="57"/>
                    <a:pt x="446" y="57"/>
                  </a:cubicBezTo>
                  <a:cubicBezTo>
                    <a:pt x="446" y="58"/>
                    <a:pt x="446" y="58"/>
                    <a:pt x="446" y="58"/>
                  </a:cubicBezTo>
                  <a:cubicBezTo>
                    <a:pt x="446" y="60"/>
                    <a:pt x="446" y="60"/>
                    <a:pt x="446" y="60"/>
                  </a:cubicBezTo>
                  <a:cubicBezTo>
                    <a:pt x="448" y="65"/>
                    <a:pt x="448" y="65"/>
                    <a:pt x="448" y="65"/>
                  </a:cubicBezTo>
                  <a:cubicBezTo>
                    <a:pt x="450" y="67"/>
                    <a:pt x="450" y="67"/>
                    <a:pt x="450" y="67"/>
                  </a:cubicBezTo>
                  <a:cubicBezTo>
                    <a:pt x="452" y="67"/>
                    <a:pt x="452" y="67"/>
                    <a:pt x="452" y="67"/>
                  </a:cubicBezTo>
                  <a:cubicBezTo>
                    <a:pt x="450" y="68"/>
                    <a:pt x="450" y="68"/>
                    <a:pt x="450" y="68"/>
                  </a:cubicBezTo>
                  <a:cubicBezTo>
                    <a:pt x="448" y="68"/>
                    <a:pt x="448" y="68"/>
                    <a:pt x="448" y="68"/>
                  </a:cubicBezTo>
                  <a:cubicBezTo>
                    <a:pt x="447" y="72"/>
                    <a:pt x="447" y="72"/>
                    <a:pt x="447" y="72"/>
                  </a:cubicBezTo>
                  <a:cubicBezTo>
                    <a:pt x="449" y="76"/>
                    <a:pt x="449" y="76"/>
                    <a:pt x="449" y="76"/>
                  </a:cubicBezTo>
                  <a:cubicBezTo>
                    <a:pt x="450" y="78"/>
                    <a:pt x="450" y="78"/>
                    <a:pt x="450" y="78"/>
                  </a:cubicBezTo>
                  <a:cubicBezTo>
                    <a:pt x="450" y="81"/>
                    <a:pt x="450" y="81"/>
                    <a:pt x="450" y="81"/>
                  </a:cubicBezTo>
                  <a:cubicBezTo>
                    <a:pt x="451" y="82"/>
                    <a:pt x="451" y="82"/>
                    <a:pt x="451" y="82"/>
                  </a:cubicBezTo>
                  <a:cubicBezTo>
                    <a:pt x="451" y="84"/>
                    <a:pt x="451" y="84"/>
                    <a:pt x="451" y="84"/>
                  </a:cubicBezTo>
                  <a:cubicBezTo>
                    <a:pt x="450" y="85"/>
                    <a:pt x="450" y="85"/>
                    <a:pt x="450" y="85"/>
                  </a:cubicBezTo>
                  <a:cubicBezTo>
                    <a:pt x="452" y="88"/>
                    <a:pt x="452" y="88"/>
                    <a:pt x="452" y="88"/>
                  </a:cubicBezTo>
                  <a:cubicBezTo>
                    <a:pt x="453" y="91"/>
                    <a:pt x="453" y="91"/>
                    <a:pt x="453" y="91"/>
                  </a:cubicBezTo>
                  <a:cubicBezTo>
                    <a:pt x="455" y="93"/>
                    <a:pt x="455" y="93"/>
                    <a:pt x="455" y="93"/>
                  </a:cubicBezTo>
                  <a:cubicBezTo>
                    <a:pt x="455" y="95"/>
                    <a:pt x="455" y="95"/>
                    <a:pt x="455" y="95"/>
                  </a:cubicBezTo>
                  <a:cubicBezTo>
                    <a:pt x="456" y="96"/>
                    <a:pt x="456" y="96"/>
                    <a:pt x="456" y="96"/>
                  </a:cubicBezTo>
                  <a:close/>
                  <a:moveTo>
                    <a:pt x="496" y="73"/>
                  </a:moveTo>
                  <a:cubicBezTo>
                    <a:pt x="497" y="71"/>
                    <a:pt x="497" y="71"/>
                    <a:pt x="497" y="71"/>
                  </a:cubicBezTo>
                  <a:cubicBezTo>
                    <a:pt x="498" y="70"/>
                    <a:pt x="498" y="70"/>
                    <a:pt x="498" y="70"/>
                  </a:cubicBezTo>
                  <a:cubicBezTo>
                    <a:pt x="497" y="70"/>
                    <a:pt x="497" y="70"/>
                    <a:pt x="497" y="70"/>
                  </a:cubicBezTo>
                  <a:cubicBezTo>
                    <a:pt x="497" y="69"/>
                    <a:pt x="497" y="69"/>
                    <a:pt x="497" y="69"/>
                  </a:cubicBezTo>
                  <a:cubicBezTo>
                    <a:pt x="499" y="68"/>
                    <a:pt x="499" y="68"/>
                    <a:pt x="499" y="68"/>
                  </a:cubicBezTo>
                  <a:cubicBezTo>
                    <a:pt x="498" y="67"/>
                    <a:pt x="498" y="67"/>
                    <a:pt x="498" y="67"/>
                  </a:cubicBezTo>
                  <a:cubicBezTo>
                    <a:pt x="496" y="67"/>
                    <a:pt x="496" y="67"/>
                    <a:pt x="496" y="67"/>
                  </a:cubicBezTo>
                  <a:cubicBezTo>
                    <a:pt x="495" y="69"/>
                    <a:pt x="495" y="69"/>
                    <a:pt x="495" y="69"/>
                  </a:cubicBezTo>
                  <a:cubicBezTo>
                    <a:pt x="495" y="70"/>
                    <a:pt x="495" y="70"/>
                    <a:pt x="495" y="70"/>
                  </a:cubicBezTo>
                  <a:cubicBezTo>
                    <a:pt x="494" y="71"/>
                    <a:pt x="494" y="71"/>
                    <a:pt x="494" y="71"/>
                  </a:cubicBezTo>
                  <a:cubicBezTo>
                    <a:pt x="494" y="72"/>
                    <a:pt x="494" y="72"/>
                    <a:pt x="494" y="72"/>
                  </a:cubicBezTo>
                  <a:cubicBezTo>
                    <a:pt x="495" y="73"/>
                    <a:pt x="495" y="73"/>
                    <a:pt x="495" y="73"/>
                  </a:cubicBezTo>
                  <a:cubicBezTo>
                    <a:pt x="496" y="73"/>
                    <a:pt x="496" y="73"/>
                    <a:pt x="496" y="73"/>
                  </a:cubicBezTo>
                  <a:close/>
                  <a:moveTo>
                    <a:pt x="498" y="73"/>
                  </a:moveTo>
                  <a:cubicBezTo>
                    <a:pt x="499" y="72"/>
                    <a:pt x="499" y="72"/>
                    <a:pt x="499" y="72"/>
                  </a:cubicBezTo>
                  <a:cubicBezTo>
                    <a:pt x="502" y="72"/>
                    <a:pt x="502" y="72"/>
                    <a:pt x="502" y="72"/>
                  </a:cubicBezTo>
                  <a:cubicBezTo>
                    <a:pt x="503" y="70"/>
                    <a:pt x="503" y="70"/>
                    <a:pt x="503" y="70"/>
                  </a:cubicBezTo>
                  <a:cubicBezTo>
                    <a:pt x="505" y="70"/>
                    <a:pt x="505" y="70"/>
                    <a:pt x="505" y="70"/>
                  </a:cubicBezTo>
                  <a:cubicBezTo>
                    <a:pt x="506" y="69"/>
                    <a:pt x="506" y="69"/>
                    <a:pt x="506" y="69"/>
                  </a:cubicBezTo>
                  <a:cubicBezTo>
                    <a:pt x="507" y="70"/>
                    <a:pt x="507" y="70"/>
                    <a:pt x="507" y="70"/>
                  </a:cubicBezTo>
                  <a:cubicBezTo>
                    <a:pt x="508" y="72"/>
                    <a:pt x="508" y="72"/>
                    <a:pt x="508" y="72"/>
                  </a:cubicBezTo>
                  <a:cubicBezTo>
                    <a:pt x="507" y="74"/>
                    <a:pt x="507" y="74"/>
                    <a:pt x="507" y="74"/>
                  </a:cubicBezTo>
                  <a:cubicBezTo>
                    <a:pt x="505" y="73"/>
                    <a:pt x="505" y="73"/>
                    <a:pt x="505" y="73"/>
                  </a:cubicBezTo>
                  <a:cubicBezTo>
                    <a:pt x="504" y="74"/>
                    <a:pt x="504" y="74"/>
                    <a:pt x="504" y="74"/>
                  </a:cubicBezTo>
                  <a:cubicBezTo>
                    <a:pt x="502" y="75"/>
                    <a:pt x="502" y="75"/>
                    <a:pt x="502" y="75"/>
                  </a:cubicBezTo>
                  <a:cubicBezTo>
                    <a:pt x="498" y="74"/>
                    <a:pt x="498" y="74"/>
                    <a:pt x="498" y="74"/>
                  </a:cubicBezTo>
                  <a:cubicBezTo>
                    <a:pt x="498" y="73"/>
                    <a:pt x="498" y="73"/>
                    <a:pt x="498" y="73"/>
                  </a:cubicBezTo>
                  <a:close/>
                  <a:moveTo>
                    <a:pt x="519" y="93"/>
                  </a:moveTo>
                  <a:cubicBezTo>
                    <a:pt x="519" y="94"/>
                    <a:pt x="519" y="94"/>
                    <a:pt x="519" y="94"/>
                  </a:cubicBezTo>
                  <a:cubicBezTo>
                    <a:pt x="521" y="97"/>
                    <a:pt x="521" y="97"/>
                    <a:pt x="521" y="97"/>
                  </a:cubicBezTo>
                  <a:cubicBezTo>
                    <a:pt x="521" y="98"/>
                    <a:pt x="521" y="98"/>
                    <a:pt x="521" y="98"/>
                  </a:cubicBezTo>
                  <a:cubicBezTo>
                    <a:pt x="521" y="98"/>
                    <a:pt x="521" y="98"/>
                    <a:pt x="521" y="98"/>
                  </a:cubicBezTo>
                  <a:cubicBezTo>
                    <a:pt x="523" y="98"/>
                    <a:pt x="523" y="98"/>
                    <a:pt x="523" y="98"/>
                  </a:cubicBezTo>
                  <a:cubicBezTo>
                    <a:pt x="524" y="95"/>
                    <a:pt x="524" y="95"/>
                    <a:pt x="524" y="95"/>
                  </a:cubicBezTo>
                  <a:cubicBezTo>
                    <a:pt x="522" y="92"/>
                    <a:pt x="522" y="92"/>
                    <a:pt x="522" y="92"/>
                  </a:cubicBezTo>
                  <a:cubicBezTo>
                    <a:pt x="520" y="92"/>
                    <a:pt x="520" y="92"/>
                    <a:pt x="520" y="92"/>
                  </a:cubicBezTo>
                  <a:cubicBezTo>
                    <a:pt x="519" y="93"/>
                    <a:pt x="519" y="93"/>
                    <a:pt x="519" y="93"/>
                  </a:cubicBezTo>
                  <a:close/>
                  <a:moveTo>
                    <a:pt x="712" y="155"/>
                  </a:moveTo>
                  <a:cubicBezTo>
                    <a:pt x="713" y="154"/>
                    <a:pt x="713" y="154"/>
                    <a:pt x="713" y="154"/>
                  </a:cubicBezTo>
                  <a:cubicBezTo>
                    <a:pt x="713" y="152"/>
                    <a:pt x="713" y="152"/>
                    <a:pt x="713" y="152"/>
                  </a:cubicBezTo>
                  <a:cubicBezTo>
                    <a:pt x="713" y="150"/>
                    <a:pt x="713" y="150"/>
                    <a:pt x="713" y="150"/>
                  </a:cubicBezTo>
                  <a:cubicBezTo>
                    <a:pt x="710" y="152"/>
                    <a:pt x="710" y="152"/>
                    <a:pt x="710" y="152"/>
                  </a:cubicBezTo>
                  <a:cubicBezTo>
                    <a:pt x="709" y="152"/>
                    <a:pt x="709" y="152"/>
                    <a:pt x="709" y="152"/>
                  </a:cubicBezTo>
                  <a:cubicBezTo>
                    <a:pt x="710" y="154"/>
                    <a:pt x="710" y="154"/>
                    <a:pt x="710" y="154"/>
                  </a:cubicBezTo>
                  <a:cubicBezTo>
                    <a:pt x="711" y="154"/>
                    <a:pt x="711" y="154"/>
                    <a:pt x="711" y="154"/>
                  </a:cubicBezTo>
                  <a:cubicBezTo>
                    <a:pt x="712" y="155"/>
                    <a:pt x="712" y="155"/>
                    <a:pt x="712" y="155"/>
                  </a:cubicBezTo>
                  <a:close/>
                  <a:moveTo>
                    <a:pt x="686" y="184"/>
                  </a:moveTo>
                  <a:cubicBezTo>
                    <a:pt x="689" y="184"/>
                    <a:pt x="689" y="184"/>
                    <a:pt x="689" y="184"/>
                  </a:cubicBezTo>
                  <a:cubicBezTo>
                    <a:pt x="689" y="183"/>
                    <a:pt x="689" y="183"/>
                    <a:pt x="689" y="183"/>
                  </a:cubicBezTo>
                  <a:cubicBezTo>
                    <a:pt x="690" y="183"/>
                    <a:pt x="690" y="183"/>
                    <a:pt x="690" y="183"/>
                  </a:cubicBezTo>
                  <a:cubicBezTo>
                    <a:pt x="690" y="182"/>
                    <a:pt x="690" y="182"/>
                    <a:pt x="690" y="182"/>
                  </a:cubicBezTo>
                  <a:cubicBezTo>
                    <a:pt x="689" y="181"/>
                    <a:pt x="689" y="181"/>
                    <a:pt x="689" y="181"/>
                  </a:cubicBezTo>
                  <a:cubicBezTo>
                    <a:pt x="687" y="180"/>
                    <a:pt x="687" y="180"/>
                    <a:pt x="687" y="180"/>
                  </a:cubicBezTo>
                  <a:cubicBezTo>
                    <a:pt x="685" y="179"/>
                    <a:pt x="685" y="179"/>
                    <a:pt x="685" y="179"/>
                  </a:cubicBezTo>
                  <a:cubicBezTo>
                    <a:pt x="684" y="180"/>
                    <a:pt x="684" y="180"/>
                    <a:pt x="684" y="180"/>
                  </a:cubicBezTo>
                  <a:cubicBezTo>
                    <a:pt x="684" y="181"/>
                    <a:pt x="684" y="181"/>
                    <a:pt x="684" y="181"/>
                  </a:cubicBezTo>
                  <a:cubicBezTo>
                    <a:pt x="686" y="182"/>
                    <a:pt x="686" y="182"/>
                    <a:pt x="686" y="182"/>
                  </a:cubicBezTo>
                  <a:cubicBezTo>
                    <a:pt x="686" y="182"/>
                    <a:pt x="686" y="184"/>
                    <a:pt x="686" y="184"/>
                  </a:cubicBezTo>
                  <a:close/>
                  <a:moveTo>
                    <a:pt x="614" y="171"/>
                  </a:moveTo>
                  <a:cubicBezTo>
                    <a:pt x="616" y="171"/>
                    <a:pt x="616" y="171"/>
                    <a:pt x="616" y="171"/>
                  </a:cubicBezTo>
                  <a:cubicBezTo>
                    <a:pt x="618" y="172"/>
                    <a:pt x="618" y="172"/>
                    <a:pt x="618" y="172"/>
                  </a:cubicBezTo>
                  <a:cubicBezTo>
                    <a:pt x="619" y="171"/>
                    <a:pt x="619" y="171"/>
                    <a:pt x="619" y="171"/>
                  </a:cubicBezTo>
                  <a:cubicBezTo>
                    <a:pt x="619" y="170"/>
                    <a:pt x="619" y="170"/>
                    <a:pt x="619" y="170"/>
                  </a:cubicBezTo>
                  <a:cubicBezTo>
                    <a:pt x="621" y="169"/>
                    <a:pt x="621" y="169"/>
                    <a:pt x="621" y="169"/>
                  </a:cubicBezTo>
                  <a:cubicBezTo>
                    <a:pt x="621" y="168"/>
                    <a:pt x="621" y="168"/>
                    <a:pt x="621" y="168"/>
                  </a:cubicBezTo>
                  <a:cubicBezTo>
                    <a:pt x="619" y="166"/>
                    <a:pt x="619" y="166"/>
                    <a:pt x="619" y="166"/>
                  </a:cubicBezTo>
                  <a:cubicBezTo>
                    <a:pt x="619" y="163"/>
                    <a:pt x="619" y="163"/>
                    <a:pt x="619" y="163"/>
                  </a:cubicBezTo>
                  <a:cubicBezTo>
                    <a:pt x="618" y="162"/>
                    <a:pt x="618" y="162"/>
                    <a:pt x="618" y="162"/>
                  </a:cubicBezTo>
                  <a:cubicBezTo>
                    <a:pt x="617" y="159"/>
                    <a:pt x="617" y="159"/>
                    <a:pt x="617" y="159"/>
                  </a:cubicBezTo>
                  <a:cubicBezTo>
                    <a:pt x="617" y="158"/>
                    <a:pt x="617" y="158"/>
                    <a:pt x="617" y="158"/>
                  </a:cubicBezTo>
                  <a:cubicBezTo>
                    <a:pt x="615" y="158"/>
                    <a:pt x="615" y="158"/>
                    <a:pt x="615" y="158"/>
                  </a:cubicBezTo>
                  <a:cubicBezTo>
                    <a:pt x="612" y="159"/>
                    <a:pt x="612" y="159"/>
                    <a:pt x="612" y="159"/>
                  </a:cubicBezTo>
                  <a:cubicBezTo>
                    <a:pt x="608" y="161"/>
                    <a:pt x="608" y="161"/>
                    <a:pt x="608" y="161"/>
                  </a:cubicBezTo>
                  <a:cubicBezTo>
                    <a:pt x="606" y="161"/>
                    <a:pt x="606" y="161"/>
                    <a:pt x="606" y="161"/>
                  </a:cubicBezTo>
                  <a:cubicBezTo>
                    <a:pt x="606" y="162"/>
                    <a:pt x="606" y="162"/>
                    <a:pt x="606" y="162"/>
                  </a:cubicBezTo>
                  <a:cubicBezTo>
                    <a:pt x="606" y="164"/>
                    <a:pt x="606" y="164"/>
                    <a:pt x="606" y="164"/>
                  </a:cubicBezTo>
                  <a:cubicBezTo>
                    <a:pt x="608" y="165"/>
                    <a:pt x="608" y="165"/>
                    <a:pt x="608" y="165"/>
                  </a:cubicBezTo>
                  <a:cubicBezTo>
                    <a:pt x="608" y="167"/>
                    <a:pt x="608" y="167"/>
                    <a:pt x="608" y="167"/>
                  </a:cubicBezTo>
                  <a:cubicBezTo>
                    <a:pt x="607" y="168"/>
                    <a:pt x="607" y="168"/>
                    <a:pt x="607" y="168"/>
                  </a:cubicBezTo>
                  <a:cubicBezTo>
                    <a:pt x="605" y="168"/>
                    <a:pt x="605" y="168"/>
                    <a:pt x="605" y="168"/>
                  </a:cubicBezTo>
                  <a:cubicBezTo>
                    <a:pt x="605" y="168"/>
                    <a:pt x="605" y="168"/>
                    <a:pt x="605" y="168"/>
                  </a:cubicBezTo>
                  <a:cubicBezTo>
                    <a:pt x="606" y="170"/>
                    <a:pt x="606" y="170"/>
                    <a:pt x="606" y="170"/>
                  </a:cubicBezTo>
                  <a:cubicBezTo>
                    <a:pt x="609" y="170"/>
                    <a:pt x="609" y="170"/>
                    <a:pt x="609" y="170"/>
                  </a:cubicBezTo>
                  <a:cubicBezTo>
                    <a:pt x="614" y="171"/>
                    <a:pt x="614" y="171"/>
                    <a:pt x="614" y="171"/>
                  </a:cubicBezTo>
                  <a:close/>
                  <a:moveTo>
                    <a:pt x="824" y="108"/>
                  </a:moveTo>
                  <a:cubicBezTo>
                    <a:pt x="825" y="108"/>
                    <a:pt x="825" y="108"/>
                    <a:pt x="825" y="108"/>
                  </a:cubicBezTo>
                  <a:cubicBezTo>
                    <a:pt x="825" y="107"/>
                    <a:pt x="825" y="107"/>
                    <a:pt x="825" y="107"/>
                  </a:cubicBezTo>
                  <a:cubicBezTo>
                    <a:pt x="826" y="105"/>
                    <a:pt x="826" y="105"/>
                    <a:pt x="826" y="105"/>
                  </a:cubicBezTo>
                  <a:cubicBezTo>
                    <a:pt x="827" y="103"/>
                    <a:pt x="827" y="103"/>
                    <a:pt x="827" y="103"/>
                  </a:cubicBezTo>
                  <a:cubicBezTo>
                    <a:pt x="826" y="101"/>
                    <a:pt x="826" y="101"/>
                    <a:pt x="826" y="101"/>
                  </a:cubicBezTo>
                  <a:cubicBezTo>
                    <a:pt x="824" y="98"/>
                    <a:pt x="824" y="98"/>
                    <a:pt x="824" y="98"/>
                  </a:cubicBezTo>
                  <a:cubicBezTo>
                    <a:pt x="823" y="96"/>
                    <a:pt x="823" y="96"/>
                    <a:pt x="823" y="96"/>
                  </a:cubicBezTo>
                  <a:cubicBezTo>
                    <a:pt x="821" y="95"/>
                    <a:pt x="821" y="95"/>
                    <a:pt x="821" y="95"/>
                  </a:cubicBezTo>
                  <a:cubicBezTo>
                    <a:pt x="819" y="96"/>
                    <a:pt x="819" y="96"/>
                    <a:pt x="819" y="96"/>
                  </a:cubicBezTo>
                  <a:cubicBezTo>
                    <a:pt x="817" y="98"/>
                    <a:pt x="817" y="98"/>
                    <a:pt x="817" y="98"/>
                  </a:cubicBezTo>
                  <a:cubicBezTo>
                    <a:pt x="817" y="100"/>
                    <a:pt x="817" y="100"/>
                    <a:pt x="817" y="100"/>
                  </a:cubicBezTo>
                  <a:cubicBezTo>
                    <a:pt x="818" y="102"/>
                    <a:pt x="818" y="102"/>
                    <a:pt x="818" y="102"/>
                  </a:cubicBezTo>
                  <a:cubicBezTo>
                    <a:pt x="818" y="103"/>
                    <a:pt x="818" y="103"/>
                    <a:pt x="818" y="103"/>
                  </a:cubicBezTo>
                  <a:cubicBezTo>
                    <a:pt x="819" y="104"/>
                    <a:pt x="819" y="104"/>
                    <a:pt x="819" y="104"/>
                  </a:cubicBezTo>
                  <a:cubicBezTo>
                    <a:pt x="821" y="105"/>
                    <a:pt x="821" y="105"/>
                    <a:pt x="821" y="105"/>
                  </a:cubicBezTo>
                  <a:cubicBezTo>
                    <a:pt x="822" y="107"/>
                    <a:pt x="822" y="107"/>
                    <a:pt x="822" y="107"/>
                  </a:cubicBezTo>
                  <a:cubicBezTo>
                    <a:pt x="824" y="108"/>
                    <a:pt x="824" y="108"/>
                    <a:pt x="824" y="108"/>
                  </a:cubicBezTo>
                  <a:close/>
                  <a:moveTo>
                    <a:pt x="830" y="124"/>
                  </a:moveTo>
                  <a:cubicBezTo>
                    <a:pt x="832" y="123"/>
                    <a:pt x="832" y="123"/>
                    <a:pt x="832" y="123"/>
                  </a:cubicBezTo>
                  <a:cubicBezTo>
                    <a:pt x="833" y="121"/>
                    <a:pt x="833" y="121"/>
                    <a:pt x="833" y="121"/>
                  </a:cubicBezTo>
                  <a:cubicBezTo>
                    <a:pt x="836" y="119"/>
                    <a:pt x="836" y="119"/>
                    <a:pt x="836" y="119"/>
                  </a:cubicBezTo>
                  <a:cubicBezTo>
                    <a:pt x="840" y="119"/>
                    <a:pt x="840" y="119"/>
                    <a:pt x="840" y="119"/>
                  </a:cubicBezTo>
                  <a:cubicBezTo>
                    <a:pt x="844" y="119"/>
                    <a:pt x="844" y="119"/>
                    <a:pt x="844" y="119"/>
                  </a:cubicBezTo>
                  <a:cubicBezTo>
                    <a:pt x="847" y="119"/>
                    <a:pt x="847" y="119"/>
                    <a:pt x="847" y="119"/>
                  </a:cubicBezTo>
                  <a:cubicBezTo>
                    <a:pt x="851" y="119"/>
                    <a:pt x="851" y="119"/>
                    <a:pt x="851" y="119"/>
                  </a:cubicBezTo>
                  <a:cubicBezTo>
                    <a:pt x="853" y="118"/>
                    <a:pt x="853" y="118"/>
                    <a:pt x="853" y="118"/>
                  </a:cubicBezTo>
                  <a:cubicBezTo>
                    <a:pt x="856" y="117"/>
                    <a:pt x="856" y="117"/>
                    <a:pt x="856" y="117"/>
                  </a:cubicBezTo>
                  <a:cubicBezTo>
                    <a:pt x="859" y="118"/>
                    <a:pt x="859" y="118"/>
                    <a:pt x="859" y="118"/>
                  </a:cubicBezTo>
                  <a:cubicBezTo>
                    <a:pt x="860" y="116"/>
                    <a:pt x="860" y="116"/>
                    <a:pt x="860" y="116"/>
                  </a:cubicBezTo>
                  <a:cubicBezTo>
                    <a:pt x="859" y="115"/>
                    <a:pt x="859" y="115"/>
                    <a:pt x="859" y="115"/>
                  </a:cubicBezTo>
                  <a:cubicBezTo>
                    <a:pt x="858" y="113"/>
                    <a:pt x="858" y="113"/>
                    <a:pt x="858" y="113"/>
                  </a:cubicBezTo>
                  <a:cubicBezTo>
                    <a:pt x="855" y="110"/>
                    <a:pt x="855" y="110"/>
                    <a:pt x="855" y="110"/>
                  </a:cubicBezTo>
                  <a:cubicBezTo>
                    <a:pt x="851" y="106"/>
                    <a:pt x="851" y="106"/>
                    <a:pt x="851" y="106"/>
                  </a:cubicBezTo>
                  <a:cubicBezTo>
                    <a:pt x="848" y="106"/>
                    <a:pt x="848" y="106"/>
                    <a:pt x="848" y="106"/>
                  </a:cubicBezTo>
                  <a:cubicBezTo>
                    <a:pt x="845" y="105"/>
                    <a:pt x="845" y="105"/>
                    <a:pt x="845" y="105"/>
                  </a:cubicBezTo>
                  <a:cubicBezTo>
                    <a:pt x="843" y="103"/>
                    <a:pt x="843" y="103"/>
                    <a:pt x="843" y="103"/>
                  </a:cubicBezTo>
                  <a:cubicBezTo>
                    <a:pt x="842" y="103"/>
                    <a:pt x="842" y="103"/>
                    <a:pt x="842" y="103"/>
                  </a:cubicBezTo>
                  <a:cubicBezTo>
                    <a:pt x="840" y="104"/>
                    <a:pt x="840" y="104"/>
                    <a:pt x="840" y="104"/>
                  </a:cubicBezTo>
                  <a:cubicBezTo>
                    <a:pt x="837" y="103"/>
                    <a:pt x="837" y="103"/>
                    <a:pt x="837" y="103"/>
                  </a:cubicBezTo>
                  <a:cubicBezTo>
                    <a:pt x="836" y="103"/>
                    <a:pt x="836" y="103"/>
                    <a:pt x="836" y="103"/>
                  </a:cubicBezTo>
                  <a:cubicBezTo>
                    <a:pt x="834" y="105"/>
                    <a:pt x="834" y="105"/>
                    <a:pt x="834" y="105"/>
                  </a:cubicBezTo>
                  <a:cubicBezTo>
                    <a:pt x="832" y="108"/>
                    <a:pt x="832" y="108"/>
                    <a:pt x="832" y="108"/>
                  </a:cubicBezTo>
                  <a:cubicBezTo>
                    <a:pt x="833" y="111"/>
                    <a:pt x="833" y="111"/>
                    <a:pt x="833" y="111"/>
                  </a:cubicBezTo>
                  <a:cubicBezTo>
                    <a:pt x="832" y="115"/>
                    <a:pt x="832" y="115"/>
                    <a:pt x="832" y="115"/>
                  </a:cubicBezTo>
                  <a:cubicBezTo>
                    <a:pt x="831" y="120"/>
                    <a:pt x="831" y="120"/>
                    <a:pt x="831" y="120"/>
                  </a:cubicBezTo>
                  <a:cubicBezTo>
                    <a:pt x="829" y="122"/>
                    <a:pt x="829" y="122"/>
                    <a:pt x="829" y="122"/>
                  </a:cubicBezTo>
                  <a:cubicBezTo>
                    <a:pt x="829" y="124"/>
                    <a:pt x="829" y="124"/>
                    <a:pt x="829" y="124"/>
                  </a:cubicBezTo>
                  <a:cubicBezTo>
                    <a:pt x="830" y="124"/>
                    <a:pt x="830" y="124"/>
                    <a:pt x="830" y="124"/>
                  </a:cubicBezTo>
                  <a:close/>
                  <a:moveTo>
                    <a:pt x="781" y="114"/>
                  </a:moveTo>
                  <a:cubicBezTo>
                    <a:pt x="782" y="115"/>
                    <a:pt x="782" y="115"/>
                    <a:pt x="782" y="115"/>
                  </a:cubicBezTo>
                  <a:cubicBezTo>
                    <a:pt x="783" y="117"/>
                    <a:pt x="783" y="117"/>
                    <a:pt x="783" y="117"/>
                  </a:cubicBezTo>
                  <a:cubicBezTo>
                    <a:pt x="785" y="117"/>
                    <a:pt x="785" y="117"/>
                    <a:pt x="785" y="117"/>
                  </a:cubicBezTo>
                  <a:cubicBezTo>
                    <a:pt x="787" y="118"/>
                    <a:pt x="787" y="118"/>
                    <a:pt x="787" y="118"/>
                  </a:cubicBezTo>
                  <a:cubicBezTo>
                    <a:pt x="790" y="119"/>
                    <a:pt x="790" y="119"/>
                    <a:pt x="790" y="119"/>
                  </a:cubicBezTo>
                  <a:cubicBezTo>
                    <a:pt x="792" y="121"/>
                    <a:pt x="792" y="121"/>
                    <a:pt x="792" y="121"/>
                  </a:cubicBezTo>
                  <a:cubicBezTo>
                    <a:pt x="793" y="121"/>
                    <a:pt x="793" y="121"/>
                    <a:pt x="793" y="121"/>
                  </a:cubicBezTo>
                  <a:cubicBezTo>
                    <a:pt x="793" y="119"/>
                    <a:pt x="793" y="119"/>
                    <a:pt x="793" y="119"/>
                  </a:cubicBezTo>
                  <a:cubicBezTo>
                    <a:pt x="790" y="116"/>
                    <a:pt x="790" y="116"/>
                    <a:pt x="790" y="116"/>
                  </a:cubicBezTo>
                  <a:cubicBezTo>
                    <a:pt x="788" y="116"/>
                    <a:pt x="788" y="116"/>
                    <a:pt x="788" y="116"/>
                  </a:cubicBezTo>
                  <a:cubicBezTo>
                    <a:pt x="786" y="116"/>
                    <a:pt x="786" y="116"/>
                    <a:pt x="786" y="116"/>
                  </a:cubicBezTo>
                  <a:cubicBezTo>
                    <a:pt x="783" y="113"/>
                    <a:pt x="783" y="113"/>
                    <a:pt x="783" y="113"/>
                  </a:cubicBezTo>
                  <a:cubicBezTo>
                    <a:pt x="782" y="113"/>
                    <a:pt x="782" y="113"/>
                    <a:pt x="782" y="113"/>
                  </a:cubicBezTo>
                  <a:cubicBezTo>
                    <a:pt x="781" y="114"/>
                    <a:pt x="781" y="114"/>
                    <a:pt x="781" y="114"/>
                  </a:cubicBezTo>
                  <a:close/>
                  <a:moveTo>
                    <a:pt x="847" y="179"/>
                  </a:moveTo>
                  <a:cubicBezTo>
                    <a:pt x="849" y="181"/>
                    <a:pt x="849" y="181"/>
                    <a:pt x="849" y="181"/>
                  </a:cubicBezTo>
                  <a:cubicBezTo>
                    <a:pt x="850" y="182"/>
                    <a:pt x="850" y="182"/>
                    <a:pt x="850" y="182"/>
                  </a:cubicBezTo>
                  <a:cubicBezTo>
                    <a:pt x="851" y="181"/>
                    <a:pt x="851" y="181"/>
                    <a:pt x="851" y="181"/>
                  </a:cubicBezTo>
                  <a:cubicBezTo>
                    <a:pt x="853" y="180"/>
                    <a:pt x="853" y="180"/>
                    <a:pt x="853" y="180"/>
                  </a:cubicBezTo>
                  <a:cubicBezTo>
                    <a:pt x="854" y="179"/>
                    <a:pt x="854" y="179"/>
                    <a:pt x="854" y="179"/>
                  </a:cubicBezTo>
                  <a:cubicBezTo>
                    <a:pt x="853" y="178"/>
                    <a:pt x="853" y="178"/>
                    <a:pt x="853" y="178"/>
                  </a:cubicBezTo>
                  <a:cubicBezTo>
                    <a:pt x="852" y="175"/>
                    <a:pt x="852" y="175"/>
                    <a:pt x="852" y="175"/>
                  </a:cubicBezTo>
                  <a:cubicBezTo>
                    <a:pt x="851" y="176"/>
                    <a:pt x="851" y="176"/>
                    <a:pt x="851" y="176"/>
                  </a:cubicBezTo>
                  <a:cubicBezTo>
                    <a:pt x="851" y="177"/>
                    <a:pt x="851" y="177"/>
                    <a:pt x="851" y="177"/>
                  </a:cubicBezTo>
                  <a:cubicBezTo>
                    <a:pt x="849" y="179"/>
                    <a:pt x="849" y="179"/>
                    <a:pt x="849" y="179"/>
                  </a:cubicBezTo>
                  <a:cubicBezTo>
                    <a:pt x="849" y="179"/>
                    <a:pt x="847" y="179"/>
                    <a:pt x="847" y="179"/>
                  </a:cubicBezTo>
                  <a:close/>
                  <a:moveTo>
                    <a:pt x="1077" y="161"/>
                  </a:moveTo>
                  <a:cubicBezTo>
                    <a:pt x="1078" y="161"/>
                    <a:pt x="1078" y="161"/>
                    <a:pt x="1078" y="161"/>
                  </a:cubicBezTo>
                  <a:cubicBezTo>
                    <a:pt x="1079" y="159"/>
                    <a:pt x="1079" y="159"/>
                    <a:pt x="1079" y="159"/>
                  </a:cubicBezTo>
                  <a:cubicBezTo>
                    <a:pt x="1078" y="158"/>
                    <a:pt x="1078" y="158"/>
                    <a:pt x="1078" y="158"/>
                  </a:cubicBezTo>
                  <a:cubicBezTo>
                    <a:pt x="1077" y="157"/>
                    <a:pt x="1077" y="157"/>
                    <a:pt x="1077" y="157"/>
                  </a:cubicBezTo>
                  <a:cubicBezTo>
                    <a:pt x="1076" y="158"/>
                    <a:pt x="1076" y="158"/>
                    <a:pt x="1076" y="158"/>
                  </a:cubicBezTo>
                  <a:cubicBezTo>
                    <a:pt x="1077" y="161"/>
                    <a:pt x="1077" y="161"/>
                    <a:pt x="1077" y="161"/>
                  </a:cubicBezTo>
                  <a:close/>
                  <a:moveTo>
                    <a:pt x="1076" y="163"/>
                  </a:moveTo>
                  <a:cubicBezTo>
                    <a:pt x="1077" y="163"/>
                    <a:pt x="1077" y="163"/>
                    <a:pt x="1077" y="163"/>
                  </a:cubicBezTo>
                  <a:cubicBezTo>
                    <a:pt x="1077" y="162"/>
                    <a:pt x="1077" y="162"/>
                    <a:pt x="1077" y="162"/>
                  </a:cubicBezTo>
                  <a:cubicBezTo>
                    <a:pt x="1076" y="160"/>
                    <a:pt x="1076" y="160"/>
                    <a:pt x="1076" y="160"/>
                  </a:cubicBezTo>
                  <a:cubicBezTo>
                    <a:pt x="1075" y="160"/>
                    <a:pt x="1075" y="160"/>
                    <a:pt x="1075" y="160"/>
                  </a:cubicBezTo>
                  <a:cubicBezTo>
                    <a:pt x="1074" y="161"/>
                    <a:pt x="1074" y="161"/>
                    <a:pt x="1074" y="161"/>
                  </a:cubicBezTo>
                  <a:cubicBezTo>
                    <a:pt x="1076" y="163"/>
                    <a:pt x="1076" y="163"/>
                    <a:pt x="1076" y="163"/>
                  </a:cubicBezTo>
                  <a:close/>
                  <a:moveTo>
                    <a:pt x="1074" y="164"/>
                  </a:moveTo>
                  <a:cubicBezTo>
                    <a:pt x="1076" y="166"/>
                    <a:pt x="1076" y="166"/>
                    <a:pt x="1076" y="166"/>
                  </a:cubicBezTo>
                  <a:cubicBezTo>
                    <a:pt x="1077" y="168"/>
                    <a:pt x="1077" y="168"/>
                    <a:pt x="1077" y="168"/>
                  </a:cubicBezTo>
                  <a:cubicBezTo>
                    <a:pt x="1077" y="167"/>
                    <a:pt x="1077" y="167"/>
                    <a:pt x="1077" y="167"/>
                  </a:cubicBezTo>
                  <a:cubicBezTo>
                    <a:pt x="1077" y="164"/>
                    <a:pt x="1077" y="164"/>
                    <a:pt x="1077" y="164"/>
                  </a:cubicBezTo>
                  <a:cubicBezTo>
                    <a:pt x="1075" y="163"/>
                    <a:pt x="1075" y="163"/>
                    <a:pt x="1075" y="163"/>
                  </a:cubicBezTo>
                  <a:cubicBezTo>
                    <a:pt x="1074" y="163"/>
                    <a:pt x="1074" y="163"/>
                    <a:pt x="1074" y="163"/>
                  </a:cubicBezTo>
                  <a:cubicBezTo>
                    <a:pt x="1074" y="164"/>
                    <a:pt x="1074" y="164"/>
                    <a:pt x="1074" y="164"/>
                  </a:cubicBezTo>
                  <a:close/>
                  <a:moveTo>
                    <a:pt x="1069" y="162"/>
                  </a:moveTo>
                  <a:cubicBezTo>
                    <a:pt x="1070" y="165"/>
                    <a:pt x="1070" y="165"/>
                    <a:pt x="1070" y="165"/>
                  </a:cubicBezTo>
                  <a:cubicBezTo>
                    <a:pt x="1071" y="165"/>
                    <a:pt x="1071" y="165"/>
                    <a:pt x="1071" y="165"/>
                  </a:cubicBezTo>
                  <a:cubicBezTo>
                    <a:pt x="1072" y="164"/>
                    <a:pt x="1072" y="164"/>
                    <a:pt x="1072" y="164"/>
                  </a:cubicBezTo>
                  <a:cubicBezTo>
                    <a:pt x="1073" y="164"/>
                    <a:pt x="1073" y="164"/>
                    <a:pt x="1073" y="164"/>
                  </a:cubicBezTo>
                  <a:cubicBezTo>
                    <a:pt x="1072" y="162"/>
                    <a:pt x="1072" y="162"/>
                    <a:pt x="1072" y="162"/>
                  </a:cubicBezTo>
                  <a:cubicBezTo>
                    <a:pt x="1071" y="161"/>
                    <a:pt x="1071" y="161"/>
                    <a:pt x="1071" y="161"/>
                  </a:cubicBezTo>
                  <a:cubicBezTo>
                    <a:pt x="1070" y="162"/>
                    <a:pt x="1070" y="162"/>
                    <a:pt x="1070" y="162"/>
                  </a:cubicBezTo>
                  <a:cubicBezTo>
                    <a:pt x="1069" y="162"/>
                    <a:pt x="1069" y="162"/>
                    <a:pt x="1069" y="162"/>
                  </a:cubicBezTo>
                  <a:close/>
                  <a:moveTo>
                    <a:pt x="1126" y="139"/>
                  </a:moveTo>
                  <a:cubicBezTo>
                    <a:pt x="1129" y="140"/>
                    <a:pt x="1129" y="140"/>
                    <a:pt x="1129" y="140"/>
                  </a:cubicBezTo>
                  <a:cubicBezTo>
                    <a:pt x="1131" y="139"/>
                    <a:pt x="1131" y="139"/>
                    <a:pt x="1131" y="139"/>
                  </a:cubicBezTo>
                  <a:cubicBezTo>
                    <a:pt x="1132" y="137"/>
                    <a:pt x="1132" y="137"/>
                    <a:pt x="1132" y="137"/>
                  </a:cubicBezTo>
                  <a:cubicBezTo>
                    <a:pt x="1132" y="135"/>
                    <a:pt x="1132" y="135"/>
                    <a:pt x="1132" y="135"/>
                  </a:cubicBezTo>
                  <a:cubicBezTo>
                    <a:pt x="1130" y="133"/>
                    <a:pt x="1130" y="133"/>
                    <a:pt x="1130" y="133"/>
                  </a:cubicBezTo>
                  <a:cubicBezTo>
                    <a:pt x="1131" y="132"/>
                    <a:pt x="1131" y="132"/>
                    <a:pt x="1131" y="132"/>
                  </a:cubicBezTo>
                  <a:cubicBezTo>
                    <a:pt x="1130" y="131"/>
                    <a:pt x="1130" y="131"/>
                    <a:pt x="1130" y="131"/>
                  </a:cubicBezTo>
                  <a:cubicBezTo>
                    <a:pt x="1128" y="129"/>
                    <a:pt x="1128" y="129"/>
                    <a:pt x="1128" y="129"/>
                  </a:cubicBezTo>
                  <a:cubicBezTo>
                    <a:pt x="1127" y="130"/>
                    <a:pt x="1127" y="130"/>
                    <a:pt x="1127" y="130"/>
                  </a:cubicBezTo>
                  <a:cubicBezTo>
                    <a:pt x="1126" y="130"/>
                    <a:pt x="1126" y="130"/>
                    <a:pt x="1126" y="130"/>
                  </a:cubicBezTo>
                  <a:cubicBezTo>
                    <a:pt x="1124" y="129"/>
                    <a:pt x="1124" y="129"/>
                    <a:pt x="1124" y="129"/>
                  </a:cubicBezTo>
                  <a:cubicBezTo>
                    <a:pt x="1122" y="129"/>
                    <a:pt x="1122" y="129"/>
                    <a:pt x="1122" y="129"/>
                  </a:cubicBezTo>
                  <a:cubicBezTo>
                    <a:pt x="1121" y="130"/>
                    <a:pt x="1121" y="130"/>
                    <a:pt x="1121" y="130"/>
                  </a:cubicBezTo>
                  <a:cubicBezTo>
                    <a:pt x="1120" y="130"/>
                    <a:pt x="1120" y="130"/>
                    <a:pt x="1120" y="130"/>
                  </a:cubicBezTo>
                  <a:cubicBezTo>
                    <a:pt x="1120" y="131"/>
                    <a:pt x="1120" y="131"/>
                    <a:pt x="1120" y="131"/>
                  </a:cubicBezTo>
                  <a:cubicBezTo>
                    <a:pt x="1119" y="131"/>
                    <a:pt x="1119" y="131"/>
                    <a:pt x="1119" y="131"/>
                  </a:cubicBezTo>
                  <a:cubicBezTo>
                    <a:pt x="1118" y="133"/>
                    <a:pt x="1118" y="133"/>
                    <a:pt x="1118" y="133"/>
                  </a:cubicBezTo>
                  <a:cubicBezTo>
                    <a:pt x="1118" y="136"/>
                    <a:pt x="1118" y="136"/>
                    <a:pt x="1118" y="136"/>
                  </a:cubicBezTo>
                  <a:cubicBezTo>
                    <a:pt x="1119" y="137"/>
                    <a:pt x="1119" y="137"/>
                    <a:pt x="1119" y="137"/>
                  </a:cubicBezTo>
                  <a:cubicBezTo>
                    <a:pt x="1121" y="136"/>
                    <a:pt x="1121" y="136"/>
                    <a:pt x="1121" y="136"/>
                  </a:cubicBezTo>
                  <a:cubicBezTo>
                    <a:pt x="1124" y="137"/>
                    <a:pt x="1124" y="137"/>
                    <a:pt x="1124" y="137"/>
                  </a:cubicBezTo>
                  <a:cubicBezTo>
                    <a:pt x="1126" y="139"/>
                    <a:pt x="1126" y="139"/>
                    <a:pt x="1126" y="139"/>
                  </a:cubicBezTo>
                  <a:close/>
                  <a:moveTo>
                    <a:pt x="1139" y="134"/>
                  </a:moveTo>
                  <a:cubicBezTo>
                    <a:pt x="1140" y="133"/>
                    <a:pt x="1140" y="133"/>
                    <a:pt x="1140" y="133"/>
                  </a:cubicBezTo>
                  <a:cubicBezTo>
                    <a:pt x="1141" y="131"/>
                    <a:pt x="1141" y="131"/>
                    <a:pt x="1141" y="131"/>
                  </a:cubicBezTo>
                  <a:cubicBezTo>
                    <a:pt x="1139" y="132"/>
                    <a:pt x="1139" y="132"/>
                    <a:pt x="1139" y="132"/>
                  </a:cubicBezTo>
                  <a:cubicBezTo>
                    <a:pt x="1138" y="133"/>
                    <a:pt x="1138" y="133"/>
                    <a:pt x="1138" y="133"/>
                  </a:cubicBezTo>
                  <a:cubicBezTo>
                    <a:pt x="1139" y="134"/>
                    <a:pt x="1139" y="134"/>
                    <a:pt x="1139" y="134"/>
                  </a:cubicBezTo>
                  <a:close/>
                  <a:moveTo>
                    <a:pt x="1153" y="688"/>
                  </a:moveTo>
                  <a:cubicBezTo>
                    <a:pt x="1153" y="685"/>
                    <a:pt x="1153" y="685"/>
                    <a:pt x="1153" y="685"/>
                  </a:cubicBezTo>
                  <a:cubicBezTo>
                    <a:pt x="1153" y="683"/>
                    <a:pt x="1153" y="683"/>
                    <a:pt x="1153" y="683"/>
                  </a:cubicBezTo>
                  <a:cubicBezTo>
                    <a:pt x="1152" y="681"/>
                    <a:pt x="1152" y="681"/>
                    <a:pt x="1152" y="681"/>
                  </a:cubicBezTo>
                  <a:cubicBezTo>
                    <a:pt x="1152" y="679"/>
                    <a:pt x="1152" y="679"/>
                    <a:pt x="1152" y="679"/>
                  </a:cubicBezTo>
                  <a:cubicBezTo>
                    <a:pt x="1152" y="675"/>
                    <a:pt x="1152" y="675"/>
                    <a:pt x="1152" y="675"/>
                  </a:cubicBezTo>
                  <a:cubicBezTo>
                    <a:pt x="1154" y="674"/>
                    <a:pt x="1154" y="674"/>
                    <a:pt x="1154" y="674"/>
                  </a:cubicBezTo>
                  <a:cubicBezTo>
                    <a:pt x="1155" y="674"/>
                    <a:pt x="1155" y="674"/>
                    <a:pt x="1155" y="674"/>
                  </a:cubicBezTo>
                  <a:cubicBezTo>
                    <a:pt x="1155" y="676"/>
                    <a:pt x="1155" y="676"/>
                    <a:pt x="1155" y="676"/>
                  </a:cubicBezTo>
                  <a:cubicBezTo>
                    <a:pt x="1156" y="677"/>
                    <a:pt x="1156" y="677"/>
                    <a:pt x="1156" y="677"/>
                  </a:cubicBezTo>
                  <a:cubicBezTo>
                    <a:pt x="1160" y="676"/>
                    <a:pt x="1160" y="676"/>
                    <a:pt x="1160" y="676"/>
                  </a:cubicBezTo>
                  <a:cubicBezTo>
                    <a:pt x="1161" y="675"/>
                    <a:pt x="1161" y="675"/>
                    <a:pt x="1161" y="675"/>
                  </a:cubicBezTo>
                  <a:cubicBezTo>
                    <a:pt x="1162" y="675"/>
                    <a:pt x="1162" y="675"/>
                    <a:pt x="1162" y="675"/>
                  </a:cubicBezTo>
                  <a:cubicBezTo>
                    <a:pt x="1162" y="676"/>
                    <a:pt x="1162" y="676"/>
                    <a:pt x="1162" y="676"/>
                  </a:cubicBezTo>
                  <a:cubicBezTo>
                    <a:pt x="1162" y="677"/>
                    <a:pt x="1162" y="677"/>
                    <a:pt x="1162" y="677"/>
                  </a:cubicBezTo>
                  <a:cubicBezTo>
                    <a:pt x="1162" y="678"/>
                    <a:pt x="1162" y="678"/>
                    <a:pt x="1162" y="678"/>
                  </a:cubicBezTo>
                  <a:cubicBezTo>
                    <a:pt x="1164" y="681"/>
                    <a:pt x="1164" y="681"/>
                    <a:pt x="1164" y="681"/>
                  </a:cubicBezTo>
                  <a:cubicBezTo>
                    <a:pt x="1164" y="682"/>
                    <a:pt x="1164" y="682"/>
                    <a:pt x="1164" y="682"/>
                  </a:cubicBezTo>
                  <a:cubicBezTo>
                    <a:pt x="1166" y="684"/>
                    <a:pt x="1166" y="684"/>
                    <a:pt x="1166" y="684"/>
                  </a:cubicBezTo>
                  <a:cubicBezTo>
                    <a:pt x="1166" y="682"/>
                    <a:pt x="1166" y="682"/>
                    <a:pt x="1166" y="682"/>
                  </a:cubicBezTo>
                  <a:cubicBezTo>
                    <a:pt x="1165" y="681"/>
                    <a:pt x="1165" y="681"/>
                    <a:pt x="1165" y="681"/>
                  </a:cubicBezTo>
                  <a:cubicBezTo>
                    <a:pt x="1165" y="679"/>
                    <a:pt x="1165" y="679"/>
                    <a:pt x="1165" y="679"/>
                  </a:cubicBezTo>
                  <a:cubicBezTo>
                    <a:pt x="1165" y="677"/>
                    <a:pt x="1165" y="677"/>
                    <a:pt x="1165" y="677"/>
                  </a:cubicBezTo>
                  <a:cubicBezTo>
                    <a:pt x="1163" y="675"/>
                    <a:pt x="1163" y="675"/>
                    <a:pt x="1163" y="675"/>
                  </a:cubicBezTo>
                  <a:cubicBezTo>
                    <a:pt x="1163" y="672"/>
                    <a:pt x="1163" y="672"/>
                    <a:pt x="1163" y="672"/>
                  </a:cubicBezTo>
                  <a:cubicBezTo>
                    <a:pt x="1162" y="671"/>
                    <a:pt x="1162" y="671"/>
                    <a:pt x="1162" y="671"/>
                  </a:cubicBezTo>
                  <a:cubicBezTo>
                    <a:pt x="1161" y="671"/>
                    <a:pt x="1161" y="671"/>
                    <a:pt x="1161" y="671"/>
                  </a:cubicBezTo>
                  <a:cubicBezTo>
                    <a:pt x="1159" y="671"/>
                    <a:pt x="1159" y="671"/>
                    <a:pt x="1159" y="671"/>
                  </a:cubicBezTo>
                  <a:cubicBezTo>
                    <a:pt x="1157" y="670"/>
                    <a:pt x="1157" y="670"/>
                    <a:pt x="1157" y="670"/>
                  </a:cubicBezTo>
                  <a:cubicBezTo>
                    <a:pt x="1156" y="666"/>
                    <a:pt x="1156" y="666"/>
                    <a:pt x="1156" y="666"/>
                  </a:cubicBezTo>
                  <a:cubicBezTo>
                    <a:pt x="1155" y="664"/>
                    <a:pt x="1155" y="664"/>
                    <a:pt x="1155" y="664"/>
                  </a:cubicBezTo>
                  <a:cubicBezTo>
                    <a:pt x="1152" y="662"/>
                    <a:pt x="1152" y="662"/>
                    <a:pt x="1152" y="662"/>
                  </a:cubicBezTo>
                  <a:cubicBezTo>
                    <a:pt x="1151" y="662"/>
                    <a:pt x="1151" y="662"/>
                    <a:pt x="1151" y="662"/>
                  </a:cubicBezTo>
                  <a:cubicBezTo>
                    <a:pt x="1149" y="660"/>
                    <a:pt x="1149" y="660"/>
                    <a:pt x="1149" y="660"/>
                  </a:cubicBezTo>
                  <a:cubicBezTo>
                    <a:pt x="1148" y="656"/>
                    <a:pt x="1148" y="656"/>
                    <a:pt x="1148" y="656"/>
                  </a:cubicBezTo>
                  <a:cubicBezTo>
                    <a:pt x="1147" y="653"/>
                    <a:pt x="1147" y="653"/>
                    <a:pt x="1147" y="653"/>
                  </a:cubicBezTo>
                  <a:cubicBezTo>
                    <a:pt x="1146" y="651"/>
                    <a:pt x="1146" y="651"/>
                    <a:pt x="1146" y="651"/>
                  </a:cubicBezTo>
                  <a:cubicBezTo>
                    <a:pt x="1146" y="647"/>
                    <a:pt x="1146" y="647"/>
                    <a:pt x="1146" y="647"/>
                  </a:cubicBezTo>
                  <a:cubicBezTo>
                    <a:pt x="1146" y="643"/>
                    <a:pt x="1146" y="643"/>
                    <a:pt x="1146" y="643"/>
                  </a:cubicBezTo>
                  <a:cubicBezTo>
                    <a:pt x="1144" y="641"/>
                    <a:pt x="1144" y="641"/>
                    <a:pt x="1144" y="641"/>
                  </a:cubicBezTo>
                  <a:cubicBezTo>
                    <a:pt x="1145" y="638"/>
                    <a:pt x="1145" y="638"/>
                    <a:pt x="1145" y="638"/>
                  </a:cubicBezTo>
                  <a:cubicBezTo>
                    <a:pt x="1145" y="636"/>
                    <a:pt x="1145" y="636"/>
                    <a:pt x="1145" y="636"/>
                  </a:cubicBezTo>
                  <a:cubicBezTo>
                    <a:pt x="1143" y="633"/>
                    <a:pt x="1143" y="633"/>
                    <a:pt x="1143" y="633"/>
                  </a:cubicBezTo>
                  <a:cubicBezTo>
                    <a:pt x="1144" y="632"/>
                    <a:pt x="1144" y="632"/>
                    <a:pt x="1144" y="632"/>
                  </a:cubicBezTo>
                  <a:cubicBezTo>
                    <a:pt x="1144" y="630"/>
                    <a:pt x="1144" y="630"/>
                    <a:pt x="1144" y="630"/>
                  </a:cubicBezTo>
                  <a:cubicBezTo>
                    <a:pt x="1144" y="629"/>
                    <a:pt x="1144" y="629"/>
                    <a:pt x="1144" y="629"/>
                  </a:cubicBezTo>
                  <a:cubicBezTo>
                    <a:pt x="1145" y="629"/>
                    <a:pt x="1145" y="629"/>
                    <a:pt x="1145" y="629"/>
                  </a:cubicBezTo>
                  <a:cubicBezTo>
                    <a:pt x="1147" y="629"/>
                    <a:pt x="1147" y="629"/>
                    <a:pt x="1147" y="629"/>
                  </a:cubicBezTo>
                  <a:cubicBezTo>
                    <a:pt x="1149" y="629"/>
                    <a:pt x="1149" y="629"/>
                    <a:pt x="1149" y="629"/>
                  </a:cubicBezTo>
                  <a:cubicBezTo>
                    <a:pt x="1151" y="629"/>
                    <a:pt x="1151" y="629"/>
                    <a:pt x="1151" y="629"/>
                  </a:cubicBezTo>
                  <a:cubicBezTo>
                    <a:pt x="1154" y="630"/>
                    <a:pt x="1154" y="630"/>
                    <a:pt x="1154" y="630"/>
                  </a:cubicBezTo>
                  <a:cubicBezTo>
                    <a:pt x="1155" y="633"/>
                    <a:pt x="1155" y="633"/>
                    <a:pt x="1155" y="633"/>
                  </a:cubicBezTo>
                  <a:cubicBezTo>
                    <a:pt x="1157" y="634"/>
                    <a:pt x="1157" y="634"/>
                    <a:pt x="1157" y="634"/>
                  </a:cubicBezTo>
                  <a:cubicBezTo>
                    <a:pt x="1159" y="635"/>
                    <a:pt x="1159" y="635"/>
                    <a:pt x="1159" y="635"/>
                  </a:cubicBezTo>
                  <a:cubicBezTo>
                    <a:pt x="1161" y="638"/>
                    <a:pt x="1161" y="638"/>
                    <a:pt x="1161" y="638"/>
                  </a:cubicBezTo>
                  <a:cubicBezTo>
                    <a:pt x="1162" y="639"/>
                    <a:pt x="1162" y="639"/>
                    <a:pt x="1162" y="639"/>
                  </a:cubicBezTo>
                  <a:cubicBezTo>
                    <a:pt x="1161" y="636"/>
                    <a:pt x="1161" y="636"/>
                    <a:pt x="1161" y="636"/>
                  </a:cubicBezTo>
                  <a:cubicBezTo>
                    <a:pt x="1159" y="634"/>
                    <a:pt x="1159" y="634"/>
                    <a:pt x="1159" y="634"/>
                  </a:cubicBezTo>
                  <a:cubicBezTo>
                    <a:pt x="1156" y="631"/>
                    <a:pt x="1156" y="631"/>
                    <a:pt x="1156" y="631"/>
                  </a:cubicBezTo>
                  <a:cubicBezTo>
                    <a:pt x="1154" y="629"/>
                    <a:pt x="1154" y="629"/>
                    <a:pt x="1154" y="629"/>
                  </a:cubicBezTo>
                  <a:cubicBezTo>
                    <a:pt x="1153" y="626"/>
                    <a:pt x="1153" y="626"/>
                    <a:pt x="1153" y="626"/>
                  </a:cubicBezTo>
                  <a:cubicBezTo>
                    <a:pt x="1153" y="625"/>
                    <a:pt x="1153" y="625"/>
                    <a:pt x="1153" y="625"/>
                  </a:cubicBezTo>
                  <a:cubicBezTo>
                    <a:pt x="1151" y="624"/>
                    <a:pt x="1151" y="624"/>
                    <a:pt x="1151" y="624"/>
                  </a:cubicBezTo>
                  <a:cubicBezTo>
                    <a:pt x="1150" y="620"/>
                    <a:pt x="1150" y="620"/>
                    <a:pt x="1150" y="620"/>
                  </a:cubicBezTo>
                  <a:cubicBezTo>
                    <a:pt x="1149" y="618"/>
                    <a:pt x="1149" y="618"/>
                    <a:pt x="1149" y="618"/>
                  </a:cubicBezTo>
                  <a:cubicBezTo>
                    <a:pt x="1147" y="617"/>
                    <a:pt x="1147" y="617"/>
                    <a:pt x="1147" y="617"/>
                  </a:cubicBezTo>
                  <a:cubicBezTo>
                    <a:pt x="1147" y="615"/>
                    <a:pt x="1147" y="615"/>
                    <a:pt x="1147" y="615"/>
                  </a:cubicBezTo>
                  <a:cubicBezTo>
                    <a:pt x="1144" y="611"/>
                    <a:pt x="1144" y="611"/>
                    <a:pt x="1144" y="611"/>
                  </a:cubicBezTo>
                  <a:cubicBezTo>
                    <a:pt x="1141" y="606"/>
                    <a:pt x="1141" y="606"/>
                    <a:pt x="1141" y="606"/>
                  </a:cubicBezTo>
                  <a:cubicBezTo>
                    <a:pt x="1140" y="604"/>
                    <a:pt x="1140" y="604"/>
                    <a:pt x="1140" y="604"/>
                  </a:cubicBezTo>
                  <a:cubicBezTo>
                    <a:pt x="1137" y="599"/>
                    <a:pt x="1137" y="599"/>
                    <a:pt x="1137" y="599"/>
                  </a:cubicBezTo>
                  <a:cubicBezTo>
                    <a:pt x="1135" y="595"/>
                    <a:pt x="1135" y="595"/>
                    <a:pt x="1135" y="595"/>
                  </a:cubicBezTo>
                  <a:cubicBezTo>
                    <a:pt x="1133" y="594"/>
                    <a:pt x="1133" y="594"/>
                    <a:pt x="1133" y="594"/>
                  </a:cubicBezTo>
                  <a:cubicBezTo>
                    <a:pt x="1133" y="592"/>
                    <a:pt x="1133" y="592"/>
                    <a:pt x="1133" y="592"/>
                  </a:cubicBezTo>
                  <a:cubicBezTo>
                    <a:pt x="1132" y="590"/>
                    <a:pt x="1132" y="590"/>
                    <a:pt x="1132" y="590"/>
                  </a:cubicBezTo>
                  <a:cubicBezTo>
                    <a:pt x="1131" y="590"/>
                    <a:pt x="1131" y="590"/>
                    <a:pt x="1131" y="590"/>
                  </a:cubicBezTo>
                  <a:cubicBezTo>
                    <a:pt x="1131" y="590"/>
                    <a:pt x="1131" y="590"/>
                    <a:pt x="1131" y="590"/>
                  </a:cubicBezTo>
                  <a:cubicBezTo>
                    <a:pt x="1130" y="590"/>
                    <a:pt x="1130" y="590"/>
                    <a:pt x="1130" y="590"/>
                  </a:cubicBezTo>
                  <a:cubicBezTo>
                    <a:pt x="1129" y="590"/>
                    <a:pt x="1129" y="590"/>
                    <a:pt x="1129" y="590"/>
                  </a:cubicBezTo>
                  <a:cubicBezTo>
                    <a:pt x="1130" y="588"/>
                    <a:pt x="1130" y="588"/>
                    <a:pt x="1130" y="588"/>
                  </a:cubicBezTo>
                  <a:cubicBezTo>
                    <a:pt x="1129" y="586"/>
                    <a:pt x="1129" y="586"/>
                    <a:pt x="1129" y="586"/>
                  </a:cubicBezTo>
                  <a:cubicBezTo>
                    <a:pt x="1127" y="585"/>
                    <a:pt x="1127" y="585"/>
                    <a:pt x="1127" y="585"/>
                  </a:cubicBezTo>
                  <a:cubicBezTo>
                    <a:pt x="1125" y="583"/>
                    <a:pt x="1125" y="583"/>
                    <a:pt x="1125" y="583"/>
                  </a:cubicBezTo>
                  <a:cubicBezTo>
                    <a:pt x="1124" y="580"/>
                    <a:pt x="1124" y="580"/>
                    <a:pt x="1124" y="580"/>
                  </a:cubicBezTo>
                  <a:cubicBezTo>
                    <a:pt x="1123" y="579"/>
                    <a:pt x="1123" y="579"/>
                    <a:pt x="1123" y="579"/>
                  </a:cubicBezTo>
                  <a:cubicBezTo>
                    <a:pt x="1123" y="576"/>
                    <a:pt x="1123" y="576"/>
                    <a:pt x="1123" y="576"/>
                  </a:cubicBezTo>
                  <a:cubicBezTo>
                    <a:pt x="1123" y="575"/>
                    <a:pt x="1123" y="575"/>
                    <a:pt x="1123" y="575"/>
                  </a:cubicBezTo>
                  <a:cubicBezTo>
                    <a:pt x="1124" y="575"/>
                    <a:pt x="1124" y="575"/>
                    <a:pt x="1124" y="575"/>
                  </a:cubicBezTo>
                  <a:cubicBezTo>
                    <a:pt x="1123" y="572"/>
                    <a:pt x="1123" y="572"/>
                    <a:pt x="1123" y="572"/>
                  </a:cubicBezTo>
                  <a:cubicBezTo>
                    <a:pt x="1123" y="569"/>
                    <a:pt x="1123" y="569"/>
                    <a:pt x="1123" y="569"/>
                  </a:cubicBezTo>
                  <a:cubicBezTo>
                    <a:pt x="1122" y="566"/>
                    <a:pt x="1122" y="566"/>
                    <a:pt x="1122" y="566"/>
                  </a:cubicBezTo>
                  <a:cubicBezTo>
                    <a:pt x="1120" y="566"/>
                    <a:pt x="1120" y="566"/>
                    <a:pt x="1120" y="566"/>
                  </a:cubicBezTo>
                  <a:cubicBezTo>
                    <a:pt x="1118" y="563"/>
                    <a:pt x="1118" y="563"/>
                    <a:pt x="1118" y="563"/>
                  </a:cubicBezTo>
                  <a:cubicBezTo>
                    <a:pt x="1118" y="562"/>
                    <a:pt x="1118" y="562"/>
                    <a:pt x="1118" y="562"/>
                  </a:cubicBezTo>
                  <a:cubicBezTo>
                    <a:pt x="1117" y="561"/>
                    <a:pt x="1117" y="561"/>
                    <a:pt x="1117" y="561"/>
                  </a:cubicBezTo>
                  <a:cubicBezTo>
                    <a:pt x="1117" y="560"/>
                    <a:pt x="1117" y="560"/>
                    <a:pt x="1117" y="560"/>
                  </a:cubicBezTo>
                  <a:cubicBezTo>
                    <a:pt x="1118" y="559"/>
                    <a:pt x="1118" y="559"/>
                    <a:pt x="1118" y="559"/>
                  </a:cubicBezTo>
                  <a:cubicBezTo>
                    <a:pt x="1119" y="561"/>
                    <a:pt x="1119" y="561"/>
                    <a:pt x="1119" y="561"/>
                  </a:cubicBezTo>
                  <a:cubicBezTo>
                    <a:pt x="1121" y="564"/>
                    <a:pt x="1121" y="564"/>
                    <a:pt x="1121" y="564"/>
                  </a:cubicBezTo>
                  <a:cubicBezTo>
                    <a:pt x="1120" y="562"/>
                    <a:pt x="1120" y="562"/>
                    <a:pt x="1120" y="562"/>
                  </a:cubicBezTo>
                  <a:cubicBezTo>
                    <a:pt x="1118" y="558"/>
                    <a:pt x="1118" y="558"/>
                    <a:pt x="1118" y="558"/>
                  </a:cubicBezTo>
                  <a:cubicBezTo>
                    <a:pt x="1116" y="555"/>
                    <a:pt x="1116" y="555"/>
                    <a:pt x="1116" y="555"/>
                  </a:cubicBezTo>
                  <a:cubicBezTo>
                    <a:pt x="1115" y="555"/>
                    <a:pt x="1115" y="555"/>
                    <a:pt x="1115" y="555"/>
                  </a:cubicBezTo>
                  <a:cubicBezTo>
                    <a:pt x="1114" y="554"/>
                    <a:pt x="1114" y="554"/>
                    <a:pt x="1114" y="554"/>
                  </a:cubicBezTo>
                  <a:cubicBezTo>
                    <a:pt x="1110" y="550"/>
                    <a:pt x="1110" y="550"/>
                    <a:pt x="1110" y="550"/>
                  </a:cubicBezTo>
                  <a:cubicBezTo>
                    <a:pt x="1109" y="548"/>
                    <a:pt x="1109" y="548"/>
                    <a:pt x="1109" y="548"/>
                  </a:cubicBezTo>
                  <a:cubicBezTo>
                    <a:pt x="1109" y="545"/>
                    <a:pt x="1109" y="545"/>
                    <a:pt x="1109" y="545"/>
                  </a:cubicBezTo>
                  <a:cubicBezTo>
                    <a:pt x="1108" y="543"/>
                    <a:pt x="1108" y="543"/>
                    <a:pt x="1108" y="543"/>
                  </a:cubicBezTo>
                  <a:cubicBezTo>
                    <a:pt x="1105" y="542"/>
                    <a:pt x="1105" y="542"/>
                    <a:pt x="1105" y="542"/>
                  </a:cubicBezTo>
                  <a:cubicBezTo>
                    <a:pt x="1103" y="539"/>
                    <a:pt x="1103" y="539"/>
                    <a:pt x="1103" y="539"/>
                  </a:cubicBezTo>
                  <a:cubicBezTo>
                    <a:pt x="1102" y="538"/>
                    <a:pt x="1102" y="538"/>
                    <a:pt x="1102" y="538"/>
                  </a:cubicBezTo>
                  <a:cubicBezTo>
                    <a:pt x="1102" y="539"/>
                    <a:pt x="1102" y="539"/>
                    <a:pt x="1102" y="539"/>
                  </a:cubicBezTo>
                  <a:cubicBezTo>
                    <a:pt x="1102" y="540"/>
                    <a:pt x="1102" y="540"/>
                    <a:pt x="1102" y="540"/>
                  </a:cubicBezTo>
                  <a:cubicBezTo>
                    <a:pt x="1102" y="542"/>
                    <a:pt x="1102" y="542"/>
                    <a:pt x="1102" y="542"/>
                  </a:cubicBezTo>
                  <a:cubicBezTo>
                    <a:pt x="1101" y="542"/>
                    <a:pt x="1101" y="542"/>
                    <a:pt x="1101" y="542"/>
                  </a:cubicBezTo>
                  <a:cubicBezTo>
                    <a:pt x="1100" y="541"/>
                    <a:pt x="1100" y="541"/>
                    <a:pt x="1100" y="541"/>
                  </a:cubicBezTo>
                  <a:cubicBezTo>
                    <a:pt x="1098" y="541"/>
                    <a:pt x="1098" y="541"/>
                    <a:pt x="1098" y="541"/>
                  </a:cubicBezTo>
                  <a:cubicBezTo>
                    <a:pt x="1101" y="544"/>
                    <a:pt x="1101" y="544"/>
                    <a:pt x="1101" y="544"/>
                  </a:cubicBezTo>
                  <a:cubicBezTo>
                    <a:pt x="1104" y="546"/>
                    <a:pt x="1104" y="546"/>
                    <a:pt x="1104" y="546"/>
                  </a:cubicBezTo>
                  <a:cubicBezTo>
                    <a:pt x="1105" y="548"/>
                    <a:pt x="1105" y="548"/>
                    <a:pt x="1105" y="548"/>
                  </a:cubicBezTo>
                  <a:cubicBezTo>
                    <a:pt x="1105" y="550"/>
                    <a:pt x="1105" y="550"/>
                    <a:pt x="1105" y="550"/>
                  </a:cubicBezTo>
                  <a:cubicBezTo>
                    <a:pt x="1106" y="549"/>
                    <a:pt x="1106" y="549"/>
                    <a:pt x="1106" y="549"/>
                  </a:cubicBezTo>
                  <a:cubicBezTo>
                    <a:pt x="1107" y="549"/>
                    <a:pt x="1107" y="549"/>
                    <a:pt x="1107" y="549"/>
                  </a:cubicBezTo>
                  <a:cubicBezTo>
                    <a:pt x="1108" y="550"/>
                    <a:pt x="1108" y="550"/>
                    <a:pt x="1108" y="550"/>
                  </a:cubicBezTo>
                  <a:cubicBezTo>
                    <a:pt x="1107" y="551"/>
                    <a:pt x="1107" y="551"/>
                    <a:pt x="1107" y="551"/>
                  </a:cubicBezTo>
                  <a:cubicBezTo>
                    <a:pt x="1105" y="552"/>
                    <a:pt x="1105" y="552"/>
                    <a:pt x="1105" y="552"/>
                  </a:cubicBezTo>
                  <a:cubicBezTo>
                    <a:pt x="1106" y="553"/>
                    <a:pt x="1106" y="553"/>
                    <a:pt x="1106" y="553"/>
                  </a:cubicBezTo>
                  <a:cubicBezTo>
                    <a:pt x="1107" y="553"/>
                    <a:pt x="1107" y="553"/>
                    <a:pt x="1107" y="553"/>
                  </a:cubicBezTo>
                  <a:cubicBezTo>
                    <a:pt x="1108" y="556"/>
                    <a:pt x="1108" y="556"/>
                    <a:pt x="1108" y="556"/>
                  </a:cubicBezTo>
                  <a:cubicBezTo>
                    <a:pt x="1106" y="557"/>
                    <a:pt x="1106" y="557"/>
                    <a:pt x="1106" y="557"/>
                  </a:cubicBezTo>
                  <a:cubicBezTo>
                    <a:pt x="1105" y="556"/>
                    <a:pt x="1105" y="556"/>
                    <a:pt x="1105" y="556"/>
                  </a:cubicBezTo>
                  <a:cubicBezTo>
                    <a:pt x="1103" y="554"/>
                    <a:pt x="1103" y="554"/>
                    <a:pt x="1103" y="554"/>
                  </a:cubicBezTo>
                  <a:cubicBezTo>
                    <a:pt x="1102" y="556"/>
                    <a:pt x="1102" y="556"/>
                    <a:pt x="1102" y="556"/>
                  </a:cubicBezTo>
                  <a:cubicBezTo>
                    <a:pt x="1101" y="559"/>
                    <a:pt x="1101" y="559"/>
                    <a:pt x="1101" y="559"/>
                  </a:cubicBezTo>
                  <a:cubicBezTo>
                    <a:pt x="1103" y="561"/>
                    <a:pt x="1103" y="561"/>
                    <a:pt x="1103" y="561"/>
                  </a:cubicBezTo>
                  <a:cubicBezTo>
                    <a:pt x="1103" y="563"/>
                    <a:pt x="1103" y="563"/>
                    <a:pt x="1103" y="563"/>
                  </a:cubicBezTo>
                  <a:cubicBezTo>
                    <a:pt x="1106" y="566"/>
                    <a:pt x="1106" y="566"/>
                    <a:pt x="1106" y="566"/>
                  </a:cubicBezTo>
                  <a:cubicBezTo>
                    <a:pt x="1107" y="569"/>
                    <a:pt x="1107" y="569"/>
                    <a:pt x="1107" y="569"/>
                  </a:cubicBezTo>
                  <a:cubicBezTo>
                    <a:pt x="1108" y="573"/>
                    <a:pt x="1108" y="573"/>
                    <a:pt x="1108" y="573"/>
                  </a:cubicBezTo>
                  <a:cubicBezTo>
                    <a:pt x="1108" y="574"/>
                    <a:pt x="1108" y="574"/>
                    <a:pt x="1108" y="574"/>
                  </a:cubicBezTo>
                  <a:cubicBezTo>
                    <a:pt x="1109" y="577"/>
                    <a:pt x="1109" y="577"/>
                    <a:pt x="1109" y="577"/>
                  </a:cubicBezTo>
                  <a:cubicBezTo>
                    <a:pt x="1110" y="582"/>
                    <a:pt x="1110" y="582"/>
                    <a:pt x="1110" y="582"/>
                  </a:cubicBezTo>
                  <a:cubicBezTo>
                    <a:pt x="1112" y="586"/>
                    <a:pt x="1112" y="586"/>
                    <a:pt x="1112" y="586"/>
                  </a:cubicBezTo>
                  <a:cubicBezTo>
                    <a:pt x="1114" y="587"/>
                    <a:pt x="1114" y="587"/>
                    <a:pt x="1114" y="587"/>
                  </a:cubicBezTo>
                  <a:cubicBezTo>
                    <a:pt x="1114" y="588"/>
                    <a:pt x="1114" y="588"/>
                    <a:pt x="1114" y="588"/>
                  </a:cubicBezTo>
                  <a:cubicBezTo>
                    <a:pt x="1113" y="588"/>
                    <a:pt x="1113" y="588"/>
                    <a:pt x="1113" y="588"/>
                  </a:cubicBezTo>
                  <a:cubicBezTo>
                    <a:pt x="1118" y="593"/>
                    <a:pt x="1118" y="593"/>
                    <a:pt x="1118" y="593"/>
                  </a:cubicBezTo>
                  <a:cubicBezTo>
                    <a:pt x="1120" y="594"/>
                    <a:pt x="1120" y="594"/>
                    <a:pt x="1120" y="594"/>
                  </a:cubicBezTo>
                  <a:cubicBezTo>
                    <a:pt x="1122" y="598"/>
                    <a:pt x="1122" y="598"/>
                    <a:pt x="1122" y="598"/>
                  </a:cubicBezTo>
                  <a:cubicBezTo>
                    <a:pt x="1123" y="601"/>
                    <a:pt x="1123" y="601"/>
                    <a:pt x="1123" y="601"/>
                  </a:cubicBezTo>
                  <a:cubicBezTo>
                    <a:pt x="1123" y="604"/>
                    <a:pt x="1123" y="604"/>
                    <a:pt x="1123" y="604"/>
                  </a:cubicBezTo>
                  <a:cubicBezTo>
                    <a:pt x="1124" y="606"/>
                    <a:pt x="1124" y="606"/>
                    <a:pt x="1124" y="606"/>
                  </a:cubicBezTo>
                  <a:cubicBezTo>
                    <a:pt x="1124" y="608"/>
                    <a:pt x="1124" y="608"/>
                    <a:pt x="1124" y="608"/>
                  </a:cubicBezTo>
                  <a:cubicBezTo>
                    <a:pt x="1126" y="610"/>
                    <a:pt x="1126" y="610"/>
                    <a:pt x="1126" y="610"/>
                  </a:cubicBezTo>
                  <a:cubicBezTo>
                    <a:pt x="1128" y="612"/>
                    <a:pt x="1128" y="612"/>
                    <a:pt x="1128" y="612"/>
                  </a:cubicBezTo>
                  <a:cubicBezTo>
                    <a:pt x="1127" y="612"/>
                    <a:pt x="1127" y="612"/>
                    <a:pt x="1127" y="612"/>
                  </a:cubicBezTo>
                  <a:cubicBezTo>
                    <a:pt x="1128" y="614"/>
                    <a:pt x="1128" y="614"/>
                    <a:pt x="1128" y="614"/>
                  </a:cubicBezTo>
                  <a:cubicBezTo>
                    <a:pt x="1130" y="618"/>
                    <a:pt x="1130" y="618"/>
                    <a:pt x="1130" y="618"/>
                  </a:cubicBezTo>
                  <a:cubicBezTo>
                    <a:pt x="1131" y="620"/>
                    <a:pt x="1131" y="620"/>
                    <a:pt x="1131" y="620"/>
                  </a:cubicBezTo>
                  <a:cubicBezTo>
                    <a:pt x="1132" y="623"/>
                    <a:pt x="1132" y="623"/>
                    <a:pt x="1132" y="623"/>
                  </a:cubicBezTo>
                  <a:cubicBezTo>
                    <a:pt x="1132" y="627"/>
                    <a:pt x="1132" y="627"/>
                    <a:pt x="1132" y="627"/>
                  </a:cubicBezTo>
                  <a:cubicBezTo>
                    <a:pt x="1133" y="628"/>
                    <a:pt x="1133" y="628"/>
                    <a:pt x="1133" y="628"/>
                  </a:cubicBezTo>
                  <a:cubicBezTo>
                    <a:pt x="1132" y="630"/>
                    <a:pt x="1132" y="630"/>
                    <a:pt x="1132" y="630"/>
                  </a:cubicBezTo>
                  <a:cubicBezTo>
                    <a:pt x="1133" y="633"/>
                    <a:pt x="1133" y="633"/>
                    <a:pt x="1133" y="633"/>
                  </a:cubicBezTo>
                  <a:cubicBezTo>
                    <a:pt x="1134" y="637"/>
                    <a:pt x="1134" y="637"/>
                    <a:pt x="1134" y="637"/>
                  </a:cubicBezTo>
                  <a:cubicBezTo>
                    <a:pt x="1134" y="639"/>
                    <a:pt x="1134" y="639"/>
                    <a:pt x="1134" y="639"/>
                  </a:cubicBezTo>
                  <a:cubicBezTo>
                    <a:pt x="1134" y="642"/>
                    <a:pt x="1134" y="642"/>
                    <a:pt x="1134" y="642"/>
                  </a:cubicBezTo>
                  <a:cubicBezTo>
                    <a:pt x="1136" y="643"/>
                    <a:pt x="1136" y="643"/>
                    <a:pt x="1136" y="643"/>
                  </a:cubicBezTo>
                  <a:cubicBezTo>
                    <a:pt x="1140" y="648"/>
                    <a:pt x="1140" y="648"/>
                    <a:pt x="1140" y="648"/>
                  </a:cubicBezTo>
                  <a:cubicBezTo>
                    <a:pt x="1140" y="650"/>
                    <a:pt x="1140" y="650"/>
                    <a:pt x="1140" y="650"/>
                  </a:cubicBezTo>
                  <a:cubicBezTo>
                    <a:pt x="1142" y="653"/>
                    <a:pt x="1142" y="653"/>
                    <a:pt x="1142" y="653"/>
                  </a:cubicBezTo>
                  <a:cubicBezTo>
                    <a:pt x="1141" y="657"/>
                    <a:pt x="1141" y="657"/>
                    <a:pt x="1141" y="657"/>
                  </a:cubicBezTo>
                  <a:cubicBezTo>
                    <a:pt x="1142" y="661"/>
                    <a:pt x="1142" y="661"/>
                    <a:pt x="1142" y="661"/>
                  </a:cubicBezTo>
                  <a:cubicBezTo>
                    <a:pt x="1143" y="664"/>
                    <a:pt x="1143" y="664"/>
                    <a:pt x="1143" y="664"/>
                  </a:cubicBezTo>
                  <a:cubicBezTo>
                    <a:pt x="1144" y="666"/>
                    <a:pt x="1144" y="666"/>
                    <a:pt x="1144" y="666"/>
                  </a:cubicBezTo>
                  <a:cubicBezTo>
                    <a:pt x="1147" y="670"/>
                    <a:pt x="1147" y="670"/>
                    <a:pt x="1147" y="670"/>
                  </a:cubicBezTo>
                  <a:cubicBezTo>
                    <a:pt x="1147" y="671"/>
                    <a:pt x="1147" y="671"/>
                    <a:pt x="1147" y="671"/>
                  </a:cubicBezTo>
                  <a:cubicBezTo>
                    <a:pt x="1146" y="674"/>
                    <a:pt x="1146" y="674"/>
                    <a:pt x="1146" y="674"/>
                  </a:cubicBezTo>
                  <a:cubicBezTo>
                    <a:pt x="1146" y="679"/>
                    <a:pt x="1146" y="679"/>
                    <a:pt x="1146" y="679"/>
                  </a:cubicBezTo>
                  <a:cubicBezTo>
                    <a:pt x="1147" y="681"/>
                    <a:pt x="1147" y="681"/>
                    <a:pt x="1147" y="681"/>
                  </a:cubicBezTo>
                  <a:cubicBezTo>
                    <a:pt x="1149" y="683"/>
                    <a:pt x="1149" y="683"/>
                    <a:pt x="1149" y="683"/>
                  </a:cubicBezTo>
                  <a:cubicBezTo>
                    <a:pt x="1151" y="686"/>
                    <a:pt x="1151" y="686"/>
                    <a:pt x="1151" y="686"/>
                  </a:cubicBezTo>
                  <a:cubicBezTo>
                    <a:pt x="1153" y="688"/>
                    <a:pt x="1153" y="688"/>
                    <a:pt x="1153" y="688"/>
                  </a:cubicBezTo>
                  <a:close/>
                  <a:moveTo>
                    <a:pt x="1048" y="542"/>
                  </a:moveTo>
                  <a:cubicBezTo>
                    <a:pt x="1049" y="541"/>
                    <a:pt x="1049" y="541"/>
                    <a:pt x="1049" y="541"/>
                  </a:cubicBezTo>
                  <a:cubicBezTo>
                    <a:pt x="1049" y="540"/>
                    <a:pt x="1049" y="540"/>
                    <a:pt x="1049" y="540"/>
                  </a:cubicBezTo>
                  <a:cubicBezTo>
                    <a:pt x="1050" y="540"/>
                    <a:pt x="1050" y="540"/>
                    <a:pt x="1050" y="540"/>
                  </a:cubicBezTo>
                  <a:cubicBezTo>
                    <a:pt x="1050" y="540"/>
                    <a:pt x="1050" y="540"/>
                    <a:pt x="1050" y="540"/>
                  </a:cubicBezTo>
                  <a:cubicBezTo>
                    <a:pt x="1052" y="541"/>
                    <a:pt x="1052" y="541"/>
                    <a:pt x="1052" y="541"/>
                  </a:cubicBezTo>
                  <a:cubicBezTo>
                    <a:pt x="1053" y="542"/>
                    <a:pt x="1053" y="542"/>
                    <a:pt x="1053" y="542"/>
                  </a:cubicBezTo>
                  <a:cubicBezTo>
                    <a:pt x="1055" y="541"/>
                    <a:pt x="1055" y="541"/>
                    <a:pt x="1055" y="541"/>
                  </a:cubicBezTo>
                  <a:cubicBezTo>
                    <a:pt x="1055" y="539"/>
                    <a:pt x="1055" y="539"/>
                    <a:pt x="1055" y="539"/>
                  </a:cubicBezTo>
                  <a:cubicBezTo>
                    <a:pt x="1055" y="538"/>
                    <a:pt x="1055" y="538"/>
                    <a:pt x="1055" y="538"/>
                  </a:cubicBezTo>
                  <a:cubicBezTo>
                    <a:pt x="1055" y="537"/>
                    <a:pt x="1055" y="537"/>
                    <a:pt x="1055" y="537"/>
                  </a:cubicBezTo>
                  <a:cubicBezTo>
                    <a:pt x="1056" y="536"/>
                    <a:pt x="1056" y="536"/>
                    <a:pt x="1056" y="536"/>
                  </a:cubicBezTo>
                  <a:cubicBezTo>
                    <a:pt x="1056" y="535"/>
                    <a:pt x="1056" y="535"/>
                    <a:pt x="1056" y="535"/>
                  </a:cubicBezTo>
                  <a:cubicBezTo>
                    <a:pt x="1054" y="535"/>
                    <a:pt x="1054" y="535"/>
                    <a:pt x="1054" y="535"/>
                  </a:cubicBezTo>
                  <a:cubicBezTo>
                    <a:pt x="1054" y="536"/>
                    <a:pt x="1054" y="536"/>
                    <a:pt x="1054" y="536"/>
                  </a:cubicBezTo>
                  <a:cubicBezTo>
                    <a:pt x="1053" y="537"/>
                    <a:pt x="1053" y="537"/>
                    <a:pt x="1053" y="537"/>
                  </a:cubicBezTo>
                  <a:cubicBezTo>
                    <a:pt x="1053" y="536"/>
                    <a:pt x="1053" y="536"/>
                    <a:pt x="1053" y="536"/>
                  </a:cubicBezTo>
                  <a:cubicBezTo>
                    <a:pt x="1053" y="535"/>
                    <a:pt x="1053" y="535"/>
                    <a:pt x="1053" y="535"/>
                  </a:cubicBezTo>
                  <a:cubicBezTo>
                    <a:pt x="1053" y="534"/>
                    <a:pt x="1053" y="534"/>
                    <a:pt x="1053" y="534"/>
                  </a:cubicBezTo>
                  <a:cubicBezTo>
                    <a:pt x="1053" y="533"/>
                    <a:pt x="1053" y="533"/>
                    <a:pt x="1053" y="533"/>
                  </a:cubicBezTo>
                  <a:cubicBezTo>
                    <a:pt x="1051" y="534"/>
                    <a:pt x="1051" y="534"/>
                    <a:pt x="1051" y="534"/>
                  </a:cubicBezTo>
                  <a:cubicBezTo>
                    <a:pt x="1049" y="533"/>
                    <a:pt x="1049" y="533"/>
                    <a:pt x="1049" y="533"/>
                  </a:cubicBezTo>
                  <a:cubicBezTo>
                    <a:pt x="1048" y="534"/>
                    <a:pt x="1048" y="534"/>
                    <a:pt x="1048" y="534"/>
                  </a:cubicBezTo>
                  <a:cubicBezTo>
                    <a:pt x="1048" y="536"/>
                    <a:pt x="1048" y="536"/>
                    <a:pt x="1048" y="536"/>
                  </a:cubicBezTo>
                  <a:cubicBezTo>
                    <a:pt x="1046" y="537"/>
                    <a:pt x="1046" y="537"/>
                    <a:pt x="1046" y="537"/>
                  </a:cubicBezTo>
                  <a:cubicBezTo>
                    <a:pt x="1046" y="539"/>
                    <a:pt x="1046" y="539"/>
                    <a:pt x="1046" y="539"/>
                  </a:cubicBezTo>
                  <a:cubicBezTo>
                    <a:pt x="1048" y="542"/>
                    <a:pt x="1048" y="542"/>
                    <a:pt x="1048" y="542"/>
                  </a:cubicBezTo>
                  <a:close/>
                  <a:moveTo>
                    <a:pt x="1041" y="540"/>
                  </a:moveTo>
                  <a:cubicBezTo>
                    <a:pt x="1042" y="540"/>
                    <a:pt x="1042" y="540"/>
                    <a:pt x="1042" y="540"/>
                  </a:cubicBezTo>
                  <a:cubicBezTo>
                    <a:pt x="1042" y="539"/>
                    <a:pt x="1042" y="539"/>
                    <a:pt x="1042" y="539"/>
                  </a:cubicBezTo>
                  <a:cubicBezTo>
                    <a:pt x="1043" y="538"/>
                    <a:pt x="1043" y="538"/>
                    <a:pt x="1043" y="538"/>
                  </a:cubicBezTo>
                  <a:cubicBezTo>
                    <a:pt x="1044" y="539"/>
                    <a:pt x="1044" y="539"/>
                    <a:pt x="1044" y="539"/>
                  </a:cubicBezTo>
                  <a:cubicBezTo>
                    <a:pt x="1044" y="539"/>
                    <a:pt x="1044" y="539"/>
                    <a:pt x="1044" y="539"/>
                  </a:cubicBezTo>
                  <a:cubicBezTo>
                    <a:pt x="1044" y="537"/>
                    <a:pt x="1044" y="537"/>
                    <a:pt x="1044" y="537"/>
                  </a:cubicBezTo>
                  <a:cubicBezTo>
                    <a:pt x="1045" y="536"/>
                    <a:pt x="1045" y="536"/>
                    <a:pt x="1045" y="536"/>
                  </a:cubicBezTo>
                  <a:cubicBezTo>
                    <a:pt x="1044" y="535"/>
                    <a:pt x="1044" y="535"/>
                    <a:pt x="1044" y="535"/>
                  </a:cubicBezTo>
                  <a:cubicBezTo>
                    <a:pt x="1044" y="535"/>
                    <a:pt x="1044" y="535"/>
                    <a:pt x="1044" y="535"/>
                  </a:cubicBezTo>
                  <a:cubicBezTo>
                    <a:pt x="1042" y="536"/>
                    <a:pt x="1042" y="536"/>
                    <a:pt x="1042" y="536"/>
                  </a:cubicBezTo>
                  <a:cubicBezTo>
                    <a:pt x="1040" y="537"/>
                    <a:pt x="1040" y="537"/>
                    <a:pt x="1040" y="537"/>
                  </a:cubicBezTo>
                  <a:cubicBezTo>
                    <a:pt x="1040" y="539"/>
                    <a:pt x="1040" y="539"/>
                    <a:pt x="1040" y="539"/>
                  </a:cubicBezTo>
                  <a:cubicBezTo>
                    <a:pt x="1041" y="540"/>
                    <a:pt x="1041" y="540"/>
                    <a:pt x="1041" y="540"/>
                  </a:cubicBezTo>
                  <a:close/>
                  <a:moveTo>
                    <a:pt x="1055" y="547"/>
                  </a:moveTo>
                  <a:cubicBezTo>
                    <a:pt x="1056" y="547"/>
                    <a:pt x="1056" y="547"/>
                    <a:pt x="1056" y="547"/>
                  </a:cubicBezTo>
                  <a:cubicBezTo>
                    <a:pt x="1057" y="546"/>
                    <a:pt x="1057" y="546"/>
                    <a:pt x="1057" y="546"/>
                  </a:cubicBezTo>
                  <a:cubicBezTo>
                    <a:pt x="1057" y="545"/>
                    <a:pt x="1057" y="545"/>
                    <a:pt x="1057" y="545"/>
                  </a:cubicBezTo>
                  <a:cubicBezTo>
                    <a:pt x="1056" y="544"/>
                    <a:pt x="1056" y="544"/>
                    <a:pt x="1056" y="544"/>
                  </a:cubicBezTo>
                  <a:cubicBezTo>
                    <a:pt x="1056" y="545"/>
                    <a:pt x="1056" y="545"/>
                    <a:pt x="1056" y="545"/>
                  </a:cubicBezTo>
                  <a:cubicBezTo>
                    <a:pt x="1056" y="545"/>
                    <a:pt x="1056" y="545"/>
                    <a:pt x="1056" y="545"/>
                  </a:cubicBezTo>
                  <a:cubicBezTo>
                    <a:pt x="1055" y="547"/>
                    <a:pt x="1055" y="547"/>
                    <a:pt x="1055" y="547"/>
                  </a:cubicBezTo>
                  <a:close/>
                  <a:moveTo>
                    <a:pt x="1053" y="544"/>
                  </a:moveTo>
                  <a:cubicBezTo>
                    <a:pt x="1053" y="546"/>
                    <a:pt x="1053" y="546"/>
                    <a:pt x="1053" y="546"/>
                  </a:cubicBezTo>
                  <a:cubicBezTo>
                    <a:pt x="1054" y="547"/>
                    <a:pt x="1054" y="547"/>
                    <a:pt x="1054" y="547"/>
                  </a:cubicBezTo>
                  <a:cubicBezTo>
                    <a:pt x="1054" y="546"/>
                    <a:pt x="1054" y="546"/>
                    <a:pt x="1054" y="546"/>
                  </a:cubicBezTo>
                  <a:cubicBezTo>
                    <a:pt x="1054" y="544"/>
                    <a:pt x="1054" y="544"/>
                    <a:pt x="1054" y="544"/>
                  </a:cubicBezTo>
                  <a:cubicBezTo>
                    <a:pt x="1054" y="544"/>
                    <a:pt x="1054" y="544"/>
                    <a:pt x="1054" y="544"/>
                  </a:cubicBezTo>
                  <a:cubicBezTo>
                    <a:pt x="1053" y="544"/>
                    <a:pt x="1053" y="544"/>
                    <a:pt x="1053" y="544"/>
                  </a:cubicBezTo>
                  <a:close/>
                  <a:moveTo>
                    <a:pt x="1054" y="554"/>
                  </a:moveTo>
                  <a:cubicBezTo>
                    <a:pt x="1055" y="552"/>
                    <a:pt x="1055" y="552"/>
                    <a:pt x="1055" y="552"/>
                  </a:cubicBezTo>
                  <a:cubicBezTo>
                    <a:pt x="1056" y="552"/>
                    <a:pt x="1056" y="552"/>
                    <a:pt x="1056" y="552"/>
                  </a:cubicBezTo>
                  <a:cubicBezTo>
                    <a:pt x="1057" y="550"/>
                    <a:pt x="1057" y="550"/>
                    <a:pt x="1057" y="550"/>
                  </a:cubicBezTo>
                  <a:cubicBezTo>
                    <a:pt x="1056" y="549"/>
                    <a:pt x="1056" y="549"/>
                    <a:pt x="1056" y="549"/>
                  </a:cubicBezTo>
                  <a:cubicBezTo>
                    <a:pt x="1057" y="548"/>
                    <a:pt x="1057" y="548"/>
                    <a:pt x="1057" y="548"/>
                  </a:cubicBezTo>
                  <a:cubicBezTo>
                    <a:pt x="1054" y="549"/>
                    <a:pt x="1054" y="549"/>
                    <a:pt x="1054" y="549"/>
                  </a:cubicBezTo>
                  <a:cubicBezTo>
                    <a:pt x="1052" y="551"/>
                    <a:pt x="1052" y="551"/>
                    <a:pt x="1052" y="551"/>
                  </a:cubicBezTo>
                  <a:cubicBezTo>
                    <a:pt x="1052" y="553"/>
                    <a:pt x="1052" y="553"/>
                    <a:pt x="1052" y="553"/>
                  </a:cubicBezTo>
                  <a:cubicBezTo>
                    <a:pt x="1054" y="554"/>
                    <a:pt x="1054" y="554"/>
                    <a:pt x="1054" y="554"/>
                  </a:cubicBezTo>
                  <a:close/>
                  <a:moveTo>
                    <a:pt x="1133" y="433"/>
                  </a:moveTo>
                  <a:cubicBezTo>
                    <a:pt x="1134" y="433"/>
                    <a:pt x="1134" y="433"/>
                    <a:pt x="1134" y="433"/>
                  </a:cubicBezTo>
                  <a:cubicBezTo>
                    <a:pt x="1135" y="431"/>
                    <a:pt x="1135" y="431"/>
                    <a:pt x="1135" y="431"/>
                  </a:cubicBezTo>
                  <a:cubicBezTo>
                    <a:pt x="1135" y="430"/>
                    <a:pt x="1135" y="430"/>
                    <a:pt x="1135" y="430"/>
                  </a:cubicBezTo>
                  <a:cubicBezTo>
                    <a:pt x="1134" y="430"/>
                    <a:pt x="1134" y="430"/>
                    <a:pt x="1134" y="430"/>
                  </a:cubicBezTo>
                  <a:cubicBezTo>
                    <a:pt x="1133" y="432"/>
                    <a:pt x="1133" y="432"/>
                    <a:pt x="1133" y="432"/>
                  </a:cubicBezTo>
                  <a:cubicBezTo>
                    <a:pt x="1133" y="433"/>
                    <a:pt x="1133" y="433"/>
                    <a:pt x="1133" y="433"/>
                  </a:cubicBezTo>
                  <a:close/>
                  <a:moveTo>
                    <a:pt x="1259" y="420"/>
                  </a:moveTo>
                  <a:cubicBezTo>
                    <a:pt x="1260" y="420"/>
                    <a:pt x="1260" y="420"/>
                    <a:pt x="1260" y="420"/>
                  </a:cubicBezTo>
                  <a:cubicBezTo>
                    <a:pt x="1259" y="418"/>
                    <a:pt x="1259" y="418"/>
                    <a:pt x="1259" y="418"/>
                  </a:cubicBezTo>
                  <a:cubicBezTo>
                    <a:pt x="1258" y="416"/>
                    <a:pt x="1258" y="416"/>
                    <a:pt x="1258" y="416"/>
                  </a:cubicBezTo>
                  <a:cubicBezTo>
                    <a:pt x="1259" y="415"/>
                    <a:pt x="1259" y="415"/>
                    <a:pt x="1259" y="415"/>
                  </a:cubicBezTo>
                  <a:cubicBezTo>
                    <a:pt x="1259" y="414"/>
                    <a:pt x="1259" y="414"/>
                    <a:pt x="1259" y="414"/>
                  </a:cubicBezTo>
                  <a:cubicBezTo>
                    <a:pt x="1260" y="411"/>
                    <a:pt x="1260" y="411"/>
                    <a:pt x="1260" y="411"/>
                  </a:cubicBezTo>
                  <a:cubicBezTo>
                    <a:pt x="1262" y="409"/>
                    <a:pt x="1262" y="409"/>
                    <a:pt x="1262" y="409"/>
                  </a:cubicBezTo>
                  <a:cubicBezTo>
                    <a:pt x="1264" y="407"/>
                    <a:pt x="1264" y="407"/>
                    <a:pt x="1264" y="407"/>
                  </a:cubicBezTo>
                  <a:cubicBezTo>
                    <a:pt x="1265" y="407"/>
                    <a:pt x="1265" y="407"/>
                    <a:pt x="1265" y="407"/>
                  </a:cubicBezTo>
                  <a:cubicBezTo>
                    <a:pt x="1265" y="405"/>
                    <a:pt x="1265" y="405"/>
                    <a:pt x="1265" y="405"/>
                  </a:cubicBezTo>
                  <a:cubicBezTo>
                    <a:pt x="1264" y="402"/>
                    <a:pt x="1264" y="402"/>
                    <a:pt x="1264" y="402"/>
                  </a:cubicBezTo>
                  <a:cubicBezTo>
                    <a:pt x="1261" y="399"/>
                    <a:pt x="1261" y="399"/>
                    <a:pt x="1261" y="399"/>
                  </a:cubicBezTo>
                  <a:cubicBezTo>
                    <a:pt x="1260" y="399"/>
                    <a:pt x="1260" y="399"/>
                    <a:pt x="1260" y="399"/>
                  </a:cubicBezTo>
                  <a:cubicBezTo>
                    <a:pt x="1259" y="400"/>
                    <a:pt x="1259" y="400"/>
                    <a:pt x="1259" y="400"/>
                  </a:cubicBezTo>
                  <a:cubicBezTo>
                    <a:pt x="1259" y="401"/>
                    <a:pt x="1259" y="401"/>
                    <a:pt x="1259" y="401"/>
                  </a:cubicBezTo>
                  <a:cubicBezTo>
                    <a:pt x="1258" y="402"/>
                    <a:pt x="1258" y="402"/>
                    <a:pt x="1258" y="402"/>
                  </a:cubicBezTo>
                  <a:cubicBezTo>
                    <a:pt x="1255" y="405"/>
                    <a:pt x="1255" y="405"/>
                    <a:pt x="1255" y="405"/>
                  </a:cubicBezTo>
                  <a:cubicBezTo>
                    <a:pt x="1254" y="405"/>
                    <a:pt x="1254" y="405"/>
                    <a:pt x="1254" y="405"/>
                  </a:cubicBezTo>
                  <a:cubicBezTo>
                    <a:pt x="1253" y="407"/>
                    <a:pt x="1253" y="407"/>
                    <a:pt x="1253" y="407"/>
                  </a:cubicBezTo>
                  <a:cubicBezTo>
                    <a:pt x="1254" y="407"/>
                    <a:pt x="1254" y="407"/>
                    <a:pt x="1254" y="407"/>
                  </a:cubicBezTo>
                  <a:cubicBezTo>
                    <a:pt x="1256" y="406"/>
                    <a:pt x="1256" y="406"/>
                    <a:pt x="1256" y="406"/>
                  </a:cubicBezTo>
                  <a:cubicBezTo>
                    <a:pt x="1256" y="407"/>
                    <a:pt x="1256" y="407"/>
                    <a:pt x="1256" y="407"/>
                  </a:cubicBezTo>
                  <a:cubicBezTo>
                    <a:pt x="1256" y="408"/>
                    <a:pt x="1256" y="408"/>
                    <a:pt x="1256" y="408"/>
                  </a:cubicBezTo>
                  <a:cubicBezTo>
                    <a:pt x="1256" y="412"/>
                    <a:pt x="1256" y="412"/>
                    <a:pt x="1256" y="412"/>
                  </a:cubicBezTo>
                  <a:cubicBezTo>
                    <a:pt x="1258" y="413"/>
                    <a:pt x="1258" y="413"/>
                    <a:pt x="1258" y="413"/>
                  </a:cubicBezTo>
                  <a:cubicBezTo>
                    <a:pt x="1258" y="416"/>
                    <a:pt x="1258" y="416"/>
                    <a:pt x="1258" y="416"/>
                  </a:cubicBezTo>
                  <a:cubicBezTo>
                    <a:pt x="1257" y="417"/>
                    <a:pt x="1257" y="417"/>
                    <a:pt x="1257" y="417"/>
                  </a:cubicBezTo>
                  <a:cubicBezTo>
                    <a:pt x="1257" y="418"/>
                    <a:pt x="1257" y="418"/>
                    <a:pt x="1257" y="418"/>
                  </a:cubicBezTo>
                  <a:cubicBezTo>
                    <a:pt x="1259" y="420"/>
                    <a:pt x="1259" y="420"/>
                    <a:pt x="1259" y="420"/>
                  </a:cubicBezTo>
                  <a:close/>
                  <a:moveTo>
                    <a:pt x="1333" y="485"/>
                  </a:moveTo>
                  <a:cubicBezTo>
                    <a:pt x="1334" y="487"/>
                    <a:pt x="1334" y="487"/>
                    <a:pt x="1334" y="487"/>
                  </a:cubicBezTo>
                  <a:cubicBezTo>
                    <a:pt x="1336" y="487"/>
                    <a:pt x="1336" y="487"/>
                    <a:pt x="1336" y="487"/>
                  </a:cubicBezTo>
                  <a:cubicBezTo>
                    <a:pt x="1338" y="489"/>
                    <a:pt x="1338" y="489"/>
                    <a:pt x="1338" y="489"/>
                  </a:cubicBezTo>
                  <a:cubicBezTo>
                    <a:pt x="1342" y="490"/>
                    <a:pt x="1342" y="490"/>
                    <a:pt x="1342" y="490"/>
                  </a:cubicBezTo>
                  <a:cubicBezTo>
                    <a:pt x="1343" y="491"/>
                    <a:pt x="1343" y="491"/>
                    <a:pt x="1343" y="491"/>
                  </a:cubicBezTo>
                  <a:cubicBezTo>
                    <a:pt x="1345" y="490"/>
                    <a:pt x="1345" y="490"/>
                    <a:pt x="1345" y="490"/>
                  </a:cubicBezTo>
                  <a:cubicBezTo>
                    <a:pt x="1345" y="489"/>
                    <a:pt x="1345" y="489"/>
                    <a:pt x="1345" y="489"/>
                  </a:cubicBezTo>
                  <a:cubicBezTo>
                    <a:pt x="1342" y="488"/>
                    <a:pt x="1342" y="488"/>
                    <a:pt x="1342" y="488"/>
                  </a:cubicBezTo>
                  <a:cubicBezTo>
                    <a:pt x="1340" y="487"/>
                    <a:pt x="1340" y="487"/>
                    <a:pt x="1340" y="487"/>
                  </a:cubicBezTo>
                  <a:cubicBezTo>
                    <a:pt x="1338" y="487"/>
                    <a:pt x="1338" y="487"/>
                    <a:pt x="1338" y="487"/>
                  </a:cubicBezTo>
                  <a:cubicBezTo>
                    <a:pt x="1337" y="485"/>
                    <a:pt x="1337" y="485"/>
                    <a:pt x="1337" y="485"/>
                  </a:cubicBezTo>
                  <a:cubicBezTo>
                    <a:pt x="1334" y="485"/>
                    <a:pt x="1334" y="485"/>
                    <a:pt x="1334" y="485"/>
                  </a:cubicBezTo>
                  <a:cubicBezTo>
                    <a:pt x="1333" y="485"/>
                    <a:pt x="1333" y="485"/>
                    <a:pt x="1333" y="485"/>
                  </a:cubicBezTo>
                  <a:close/>
                  <a:moveTo>
                    <a:pt x="1312" y="480"/>
                  </a:moveTo>
                  <a:cubicBezTo>
                    <a:pt x="1313" y="481"/>
                    <a:pt x="1313" y="481"/>
                    <a:pt x="1313" y="481"/>
                  </a:cubicBezTo>
                  <a:cubicBezTo>
                    <a:pt x="1315" y="481"/>
                    <a:pt x="1315" y="481"/>
                    <a:pt x="1315" y="481"/>
                  </a:cubicBezTo>
                  <a:cubicBezTo>
                    <a:pt x="1316" y="482"/>
                    <a:pt x="1316" y="482"/>
                    <a:pt x="1316" y="482"/>
                  </a:cubicBezTo>
                  <a:cubicBezTo>
                    <a:pt x="1316" y="483"/>
                    <a:pt x="1316" y="483"/>
                    <a:pt x="1316" y="483"/>
                  </a:cubicBezTo>
                  <a:cubicBezTo>
                    <a:pt x="1318" y="485"/>
                    <a:pt x="1318" y="485"/>
                    <a:pt x="1318" y="485"/>
                  </a:cubicBezTo>
                  <a:cubicBezTo>
                    <a:pt x="1320" y="486"/>
                    <a:pt x="1320" y="486"/>
                    <a:pt x="1320" y="486"/>
                  </a:cubicBezTo>
                  <a:cubicBezTo>
                    <a:pt x="1321" y="487"/>
                    <a:pt x="1321" y="487"/>
                    <a:pt x="1321" y="487"/>
                  </a:cubicBezTo>
                  <a:cubicBezTo>
                    <a:pt x="1322" y="488"/>
                    <a:pt x="1322" y="488"/>
                    <a:pt x="1322" y="488"/>
                  </a:cubicBezTo>
                  <a:cubicBezTo>
                    <a:pt x="1323" y="487"/>
                    <a:pt x="1323" y="487"/>
                    <a:pt x="1323" y="487"/>
                  </a:cubicBezTo>
                  <a:cubicBezTo>
                    <a:pt x="1325" y="489"/>
                    <a:pt x="1325" y="489"/>
                    <a:pt x="1325" y="489"/>
                  </a:cubicBezTo>
                  <a:cubicBezTo>
                    <a:pt x="1327" y="489"/>
                    <a:pt x="1327" y="489"/>
                    <a:pt x="1327" y="489"/>
                  </a:cubicBezTo>
                  <a:cubicBezTo>
                    <a:pt x="1328" y="489"/>
                    <a:pt x="1328" y="489"/>
                    <a:pt x="1328" y="489"/>
                  </a:cubicBezTo>
                  <a:cubicBezTo>
                    <a:pt x="1327" y="486"/>
                    <a:pt x="1327" y="486"/>
                    <a:pt x="1327" y="486"/>
                  </a:cubicBezTo>
                  <a:cubicBezTo>
                    <a:pt x="1325" y="486"/>
                    <a:pt x="1325" y="486"/>
                    <a:pt x="1325" y="486"/>
                  </a:cubicBezTo>
                  <a:cubicBezTo>
                    <a:pt x="1322" y="483"/>
                    <a:pt x="1322" y="483"/>
                    <a:pt x="1322" y="483"/>
                  </a:cubicBezTo>
                  <a:cubicBezTo>
                    <a:pt x="1321" y="482"/>
                    <a:pt x="1321" y="482"/>
                    <a:pt x="1321" y="482"/>
                  </a:cubicBezTo>
                  <a:cubicBezTo>
                    <a:pt x="1319" y="481"/>
                    <a:pt x="1319" y="481"/>
                    <a:pt x="1319" y="481"/>
                  </a:cubicBezTo>
                  <a:cubicBezTo>
                    <a:pt x="1317" y="479"/>
                    <a:pt x="1317" y="479"/>
                    <a:pt x="1317" y="479"/>
                  </a:cubicBezTo>
                  <a:cubicBezTo>
                    <a:pt x="1317" y="478"/>
                    <a:pt x="1317" y="478"/>
                    <a:pt x="1317" y="478"/>
                  </a:cubicBezTo>
                  <a:cubicBezTo>
                    <a:pt x="1318" y="477"/>
                    <a:pt x="1318" y="477"/>
                    <a:pt x="1318" y="477"/>
                  </a:cubicBezTo>
                  <a:cubicBezTo>
                    <a:pt x="1316" y="477"/>
                    <a:pt x="1316" y="477"/>
                    <a:pt x="1316" y="477"/>
                  </a:cubicBezTo>
                  <a:cubicBezTo>
                    <a:pt x="1315" y="477"/>
                    <a:pt x="1315" y="477"/>
                    <a:pt x="1315" y="477"/>
                  </a:cubicBezTo>
                  <a:cubicBezTo>
                    <a:pt x="1313" y="477"/>
                    <a:pt x="1313" y="477"/>
                    <a:pt x="1313" y="477"/>
                  </a:cubicBezTo>
                  <a:cubicBezTo>
                    <a:pt x="1312" y="479"/>
                    <a:pt x="1312" y="479"/>
                    <a:pt x="1312" y="479"/>
                  </a:cubicBezTo>
                  <a:cubicBezTo>
                    <a:pt x="1312" y="480"/>
                    <a:pt x="1312" y="480"/>
                    <a:pt x="1312" y="480"/>
                  </a:cubicBezTo>
                  <a:close/>
                  <a:moveTo>
                    <a:pt x="1261" y="587"/>
                  </a:moveTo>
                  <a:cubicBezTo>
                    <a:pt x="1262" y="587"/>
                    <a:pt x="1262" y="587"/>
                    <a:pt x="1262" y="587"/>
                  </a:cubicBezTo>
                  <a:cubicBezTo>
                    <a:pt x="1263" y="586"/>
                    <a:pt x="1263" y="586"/>
                    <a:pt x="1263" y="586"/>
                  </a:cubicBezTo>
                  <a:cubicBezTo>
                    <a:pt x="1262" y="584"/>
                    <a:pt x="1262" y="584"/>
                    <a:pt x="1262" y="584"/>
                  </a:cubicBezTo>
                  <a:cubicBezTo>
                    <a:pt x="1261" y="583"/>
                    <a:pt x="1261" y="583"/>
                    <a:pt x="1261" y="583"/>
                  </a:cubicBezTo>
                  <a:cubicBezTo>
                    <a:pt x="1260" y="584"/>
                    <a:pt x="1260" y="584"/>
                    <a:pt x="1260" y="584"/>
                  </a:cubicBezTo>
                  <a:cubicBezTo>
                    <a:pt x="1260" y="585"/>
                    <a:pt x="1260" y="585"/>
                    <a:pt x="1260" y="585"/>
                  </a:cubicBezTo>
                  <a:cubicBezTo>
                    <a:pt x="1261" y="587"/>
                    <a:pt x="1261" y="587"/>
                    <a:pt x="1261" y="587"/>
                  </a:cubicBezTo>
                  <a:close/>
                  <a:moveTo>
                    <a:pt x="1250" y="584"/>
                  </a:moveTo>
                  <a:cubicBezTo>
                    <a:pt x="1250" y="586"/>
                    <a:pt x="1250" y="586"/>
                    <a:pt x="1250" y="586"/>
                  </a:cubicBezTo>
                  <a:cubicBezTo>
                    <a:pt x="1251" y="586"/>
                    <a:pt x="1251" y="586"/>
                    <a:pt x="1251" y="586"/>
                  </a:cubicBezTo>
                  <a:cubicBezTo>
                    <a:pt x="1253" y="586"/>
                    <a:pt x="1253" y="586"/>
                    <a:pt x="1253" y="586"/>
                  </a:cubicBezTo>
                  <a:cubicBezTo>
                    <a:pt x="1253" y="585"/>
                    <a:pt x="1253" y="585"/>
                    <a:pt x="1253" y="585"/>
                  </a:cubicBezTo>
                  <a:cubicBezTo>
                    <a:pt x="1251" y="583"/>
                    <a:pt x="1251" y="583"/>
                    <a:pt x="1251" y="583"/>
                  </a:cubicBezTo>
                  <a:cubicBezTo>
                    <a:pt x="1250" y="584"/>
                    <a:pt x="1250" y="584"/>
                    <a:pt x="1250" y="584"/>
                  </a:cubicBezTo>
                  <a:close/>
                  <a:moveTo>
                    <a:pt x="1256" y="601"/>
                  </a:moveTo>
                  <a:cubicBezTo>
                    <a:pt x="1257" y="601"/>
                    <a:pt x="1257" y="601"/>
                    <a:pt x="1257" y="601"/>
                  </a:cubicBezTo>
                  <a:cubicBezTo>
                    <a:pt x="1257" y="599"/>
                    <a:pt x="1257" y="599"/>
                    <a:pt x="1257" y="599"/>
                  </a:cubicBezTo>
                  <a:cubicBezTo>
                    <a:pt x="1257" y="597"/>
                    <a:pt x="1257" y="597"/>
                    <a:pt x="1257" y="597"/>
                  </a:cubicBezTo>
                  <a:cubicBezTo>
                    <a:pt x="1259" y="597"/>
                    <a:pt x="1259" y="597"/>
                    <a:pt x="1259" y="597"/>
                  </a:cubicBezTo>
                  <a:cubicBezTo>
                    <a:pt x="1260" y="595"/>
                    <a:pt x="1260" y="595"/>
                    <a:pt x="1260" y="595"/>
                  </a:cubicBezTo>
                  <a:cubicBezTo>
                    <a:pt x="1260" y="593"/>
                    <a:pt x="1260" y="593"/>
                    <a:pt x="1260" y="593"/>
                  </a:cubicBezTo>
                  <a:cubicBezTo>
                    <a:pt x="1260" y="591"/>
                    <a:pt x="1260" y="591"/>
                    <a:pt x="1260" y="591"/>
                  </a:cubicBezTo>
                  <a:cubicBezTo>
                    <a:pt x="1261" y="590"/>
                    <a:pt x="1261" y="590"/>
                    <a:pt x="1261" y="590"/>
                  </a:cubicBezTo>
                  <a:cubicBezTo>
                    <a:pt x="1261" y="588"/>
                    <a:pt x="1261" y="588"/>
                    <a:pt x="1261" y="588"/>
                  </a:cubicBezTo>
                  <a:cubicBezTo>
                    <a:pt x="1257" y="585"/>
                    <a:pt x="1257" y="585"/>
                    <a:pt x="1257" y="585"/>
                  </a:cubicBezTo>
                  <a:cubicBezTo>
                    <a:pt x="1257" y="587"/>
                    <a:pt x="1257" y="587"/>
                    <a:pt x="1257" y="587"/>
                  </a:cubicBezTo>
                  <a:cubicBezTo>
                    <a:pt x="1257" y="590"/>
                    <a:pt x="1257" y="590"/>
                    <a:pt x="1257" y="590"/>
                  </a:cubicBezTo>
                  <a:cubicBezTo>
                    <a:pt x="1257" y="592"/>
                    <a:pt x="1257" y="592"/>
                    <a:pt x="1257" y="592"/>
                  </a:cubicBezTo>
                  <a:cubicBezTo>
                    <a:pt x="1255" y="593"/>
                    <a:pt x="1255" y="593"/>
                    <a:pt x="1255" y="593"/>
                  </a:cubicBezTo>
                  <a:cubicBezTo>
                    <a:pt x="1254" y="595"/>
                    <a:pt x="1254" y="595"/>
                    <a:pt x="1254" y="595"/>
                  </a:cubicBezTo>
                  <a:cubicBezTo>
                    <a:pt x="1253" y="595"/>
                    <a:pt x="1253" y="595"/>
                    <a:pt x="1253" y="595"/>
                  </a:cubicBezTo>
                  <a:cubicBezTo>
                    <a:pt x="1253" y="596"/>
                    <a:pt x="1253" y="596"/>
                    <a:pt x="1253" y="596"/>
                  </a:cubicBezTo>
                  <a:cubicBezTo>
                    <a:pt x="1254" y="597"/>
                    <a:pt x="1254" y="597"/>
                    <a:pt x="1254" y="597"/>
                  </a:cubicBezTo>
                  <a:cubicBezTo>
                    <a:pt x="1254" y="599"/>
                    <a:pt x="1254" y="599"/>
                    <a:pt x="1254" y="599"/>
                  </a:cubicBezTo>
                  <a:cubicBezTo>
                    <a:pt x="1253" y="600"/>
                    <a:pt x="1253" y="600"/>
                    <a:pt x="1253" y="600"/>
                  </a:cubicBezTo>
                  <a:cubicBezTo>
                    <a:pt x="1253" y="600"/>
                    <a:pt x="1253" y="600"/>
                    <a:pt x="1253" y="600"/>
                  </a:cubicBezTo>
                  <a:cubicBezTo>
                    <a:pt x="1255" y="600"/>
                    <a:pt x="1255" y="600"/>
                    <a:pt x="1255" y="600"/>
                  </a:cubicBezTo>
                  <a:cubicBezTo>
                    <a:pt x="1256" y="601"/>
                    <a:pt x="1256" y="601"/>
                    <a:pt x="1256" y="601"/>
                  </a:cubicBezTo>
                  <a:close/>
                  <a:moveTo>
                    <a:pt x="1254" y="614"/>
                  </a:moveTo>
                  <a:cubicBezTo>
                    <a:pt x="1254" y="614"/>
                    <a:pt x="1255" y="613"/>
                    <a:pt x="1255" y="613"/>
                  </a:cubicBezTo>
                  <a:cubicBezTo>
                    <a:pt x="1254" y="611"/>
                    <a:pt x="1254" y="611"/>
                    <a:pt x="1254" y="611"/>
                  </a:cubicBezTo>
                  <a:cubicBezTo>
                    <a:pt x="1254" y="609"/>
                    <a:pt x="1254" y="609"/>
                    <a:pt x="1254" y="609"/>
                  </a:cubicBezTo>
                  <a:cubicBezTo>
                    <a:pt x="1253" y="609"/>
                    <a:pt x="1253" y="609"/>
                    <a:pt x="1253" y="609"/>
                  </a:cubicBezTo>
                  <a:cubicBezTo>
                    <a:pt x="1253" y="610"/>
                    <a:pt x="1253" y="610"/>
                    <a:pt x="1253" y="610"/>
                  </a:cubicBezTo>
                  <a:cubicBezTo>
                    <a:pt x="1253" y="612"/>
                    <a:pt x="1253" y="612"/>
                    <a:pt x="1253" y="612"/>
                  </a:cubicBezTo>
                  <a:cubicBezTo>
                    <a:pt x="1254" y="614"/>
                    <a:pt x="1254" y="614"/>
                    <a:pt x="1254" y="614"/>
                  </a:cubicBezTo>
                  <a:close/>
                  <a:moveTo>
                    <a:pt x="1254" y="618"/>
                  </a:moveTo>
                  <a:cubicBezTo>
                    <a:pt x="1255" y="617"/>
                    <a:pt x="1255" y="617"/>
                    <a:pt x="1255" y="617"/>
                  </a:cubicBezTo>
                  <a:cubicBezTo>
                    <a:pt x="1255" y="616"/>
                    <a:pt x="1255" y="616"/>
                    <a:pt x="1255" y="616"/>
                  </a:cubicBezTo>
                  <a:cubicBezTo>
                    <a:pt x="1254" y="616"/>
                    <a:pt x="1254" y="616"/>
                    <a:pt x="1254" y="616"/>
                  </a:cubicBezTo>
                  <a:cubicBezTo>
                    <a:pt x="1253" y="616"/>
                    <a:pt x="1253" y="616"/>
                    <a:pt x="1253" y="616"/>
                  </a:cubicBezTo>
                  <a:cubicBezTo>
                    <a:pt x="1253" y="617"/>
                    <a:pt x="1253" y="617"/>
                    <a:pt x="1253" y="617"/>
                  </a:cubicBezTo>
                  <a:cubicBezTo>
                    <a:pt x="1254" y="618"/>
                    <a:pt x="1254" y="618"/>
                    <a:pt x="1254" y="618"/>
                  </a:cubicBezTo>
                  <a:close/>
                  <a:moveTo>
                    <a:pt x="1251" y="621"/>
                  </a:moveTo>
                  <a:cubicBezTo>
                    <a:pt x="1251" y="621"/>
                    <a:pt x="1251" y="621"/>
                    <a:pt x="1251" y="621"/>
                  </a:cubicBezTo>
                  <a:cubicBezTo>
                    <a:pt x="1251" y="620"/>
                    <a:pt x="1251" y="620"/>
                    <a:pt x="1251" y="620"/>
                  </a:cubicBezTo>
                  <a:cubicBezTo>
                    <a:pt x="1250" y="620"/>
                    <a:pt x="1250" y="620"/>
                    <a:pt x="1250" y="620"/>
                  </a:cubicBezTo>
                  <a:cubicBezTo>
                    <a:pt x="1250" y="621"/>
                    <a:pt x="1250" y="621"/>
                    <a:pt x="1250" y="621"/>
                  </a:cubicBezTo>
                  <a:cubicBezTo>
                    <a:pt x="1251" y="621"/>
                    <a:pt x="1251" y="621"/>
                    <a:pt x="1251" y="621"/>
                  </a:cubicBezTo>
                  <a:close/>
                  <a:moveTo>
                    <a:pt x="1252" y="626"/>
                  </a:moveTo>
                  <a:cubicBezTo>
                    <a:pt x="1253" y="625"/>
                    <a:pt x="1253" y="625"/>
                    <a:pt x="1253" y="625"/>
                  </a:cubicBezTo>
                  <a:cubicBezTo>
                    <a:pt x="1254" y="624"/>
                    <a:pt x="1254" y="624"/>
                    <a:pt x="1254" y="624"/>
                  </a:cubicBezTo>
                  <a:cubicBezTo>
                    <a:pt x="1254" y="622"/>
                    <a:pt x="1254" y="622"/>
                    <a:pt x="1254" y="622"/>
                  </a:cubicBezTo>
                  <a:cubicBezTo>
                    <a:pt x="1253" y="622"/>
                    <a:pt x="1253" y="622"/>
                    <a:pt x="1253" y="622"/>
                  </a:cubicBezTo>
                  <a:cubicBezTo>
                    <a:pt x="1253" y="623"/>
                    <a:pt x="1253" y="623"/>
                    <a:pt x="1253" y="623"/>
                  </a:cubicBezTo>
                  <a:cubicBezTo>
                    <a:pt x="1252" y="626"/>
                    <a:pt x="1252" y="626"/>
                    <a:pt x="1252" y="626"/>
                  </a:cubicBezTo>
                  <a:close/>
                  <a:moveTo>
                    <a:pt x="1249" y="638"/>
                  </a:moveTo>
                  <a:cubicBezTo>
                    <a:pt x="1250" y="638"/>
                    <a:pt x="1250" y="638"/>
                    <a:pt x="1250" y="638"/>
                  </a:cubicBezTo>
                  <a:cubicBezTo>
                    <a:pt x="1249" y="637"/>
                    <a:pt x="1249" y="637"/>
                    <a:pt x="1249" y="637"/>
                  </a:cubicBezTo>
                  <a:cubicBezTo>
                    <a:pt x="1249" y="637"/>
                    <a:pt x="1249" y="637"/>
                    <a:pt x="1249" y="637"/>
                  </a:cubicBezTo>
                  <a:cubicBezTo>
                    <a:pt x="1249" y="638"/>
                    <a:pt x="1249" y="638"/>
                    <a:pt x="1249" y="638"/>
                  </a:cubicBezTo>
                  <a:close/>
                  <a:moveTo>
                    <a:pt x="1249" y="646"/>
                  </a:moveTo>
                  <a:cubicBezTo>
                    <a:pt x="1249" y="644"/>
                    <a:pt x="1249" y="644"/>
                    <a:pt x="1249" y="644"/>
                  </a:cubicBezTo>
                  <a:cubicBezTo>
                    <a:pt x="1249" y="643"/>
                    <a:pt x="1249" y="643"/>
                    <a:pt x="1249" y="643"/>
                  </a:cubicBezTo>
                  <a:cubicBezTo>
                    <a:pt x="1248" y="644"/>
                    <a:pt x="1248" y="644"/>
                    <a:pt x="1248" y="644"/>
                  </a:cubicBezTo>
                  <a:cubicBezTo>
                    <a:pt x="1249" y="646"/>
                    <a:pt x="1249" y="646"/>
                    <a:pt x="1249" y="646"/>
                  </a:cubicBezTo>
                  <a:close/>
                  <a:moveTo>
                    <a:pt x="1248" y="647"/>
                  </a:moveTo>
                  <a:cubicBezTo>
                    <a:pt x="1249" y="648"/>
                    <a:pt x="1249" y="648"/>
                    <a:pt x="1249" y="648"/>
                  </a:cubicBezTo>
                  <a:cubicBezTo>
                    <a:pt x="1249" y="647"/>
                    <a:pt x="1249" y="647"/>
                    <a:pt x="1249" y="647"/>
                  </a:cubicBezTo>
                  <a:cubicBezTo>
                    <a:pt x="1248" y="647"/>
                    <a:pt x="1248" y="647"/>
                    <a:pt x="1248" y="647"/>
                  </a:cubicBezTo>
                  <a:close/>
                  <a:moveTo>
                    <a:pt x="1246" y="651"/>
                  </a:moveTo>
                  <a:cubicBezTo>
                    <a:pt x="1247" y="651"/>
                    <a:pt x="1247" y="651"/>
                    <a:pt x="1247" y="651"/>
                  </a:cubicBezTo>
                  <a:cubicBezTo>
                    <a:pt x="1248" y="652"/>
                    <a:pt x="1248" y="652"/>
                    <a:pt x="1248" y="652"/>
                  </a:cubicBezTo>
                  <a:cubicBezTo>
                    <a:pt x="1248" y="651"/>
                    <a:pt x="1248" y="651"/>
                    <a:pt x="1248" y="651"/>
                  </a:cubicBezTo>
                  <a:cubicBezTo>
                    <a:pt x="1247" y="650"/>
                    <a:pt x="1247" y="650"/>
                    <a:pt x="1247" y="650"/>
                  </a:cubicBezTo>
                  <a:cubicBezTo>
                    <a:pt x="1246" y="651"/>
                    <a:pt x="1246" y="651"/>
                    <a:pt x="1246" y="651"/>
                  </a:cubicBezTo>
                  <a:close/>
                  <a:moveTo>
                    <a:pt x="1245" y="659"/>
                  </a:moveTo>
                  <a:cubicBezTo>
                    <a:pt x="1246" y="658"/>
                    <a:pt x="1246" y="658"/>
                    <a:pt x="1246" y="658"/>
                  </a:cubicBezTo>
                  <a:cubicBezTo>
                    <a:pt x="1246" y="655"/>
                    <a:pt x="1246" y="655"/>
                    <a:pt x="1246" y="655"/>
                  </a:cubicBezTo>
                  <a:cubicBezTo>
                    <a:pt x="1245" y="655"/>
                    <a:pt x="1245" y="655"/>
                    <a:pt x="1245" y="655"/>
                  </a:cubicBezTo>
                  <a:cubicBezTo>
                    <a:pt x="1245" y="657"/>
                    <a:pt x="1245" y="657"/>
                    <a:pt x="1245" y="657"/>
                  </a:cubicBezTo>
                  <a:cubicBezTo>
                    <a:pt x="1244" y="659"/>
                    <a:pt x="1244" y="659"/>
                    <a:pt x="1244" y="659"/>
                  </a:cubicBezTo>
                  <a:cubicBezTo>
                    <a:pt x="1245" y="659"/>
                    <a:pt x="1245" y="659"/>
                    <a:pt x="1245" y="659"/>
                  </a:cubicBezTo>
                  <a:close/>
                  <a:moveTo>
                    <a:pt x="1227" y="683"/>
                  </a:moveTo>
                  <a:cubicBezTo>
                    <a:pt x="1228" y="683"/>
                    <a:pt x="1228" y="683"/>
                    <a:pt x="1228" y="683"/>
                  </a:cubicBezTo>
                  <a:cubicBezTo>
                    <a:pt x="1230" y="681"/>
                    <a:pt x="1230" y="681"/>
                    <a:pt x="1230" y="681"/>
                  </a:cubicBezTo>
                  <a:cubicBezTo>
                    <a:pt x="1232" y="679"/>
                    <a:pt x="1232" y="679"/>
                    <a:pt x="1232" y="679"/>
                  </a:cubicBezTo>
                  <a:cubicBezTo>
                    <a:pt x="1233" y="678"/>
                    <a:pt x="1233" y="678"/>
                    <a:pt x="1233" y="678"/>
                  </a:cubicBezTo>
                  <a:cubicBezTo>
                    <a:pt x="1233" y="676"/>
                    <a:pt x="1233" y="676"/>
                    <a:pt x="1233" y="676"/>
                  </a:cubicBezTo>
                  <a:cubicBezTo>
                    <a:pt x="1234" y="673"/>
                    <a:pt x="1234" y="673"/>
                    <a:pt x="1234" y="673"/>
                  </a:cubicBezTo>
                  <a:cubicBezTo>
                    <a:pt x="1236" y="671"/>
                    <a:pt x="1236" y="671"/>
                    <a:pt x="1236" y="671"/>
                  </a:cubicBezTo>
                  <a:cubicBezTo>
                    <a:pt x="1235" y="671"/>
                    <a:pt x="1235" y="671"/>
                    <a:pt x="1235" y="671"/>
                  </a:cubicBezTo>
                  <a:cubicBezTo>
                    <a:pt x="1233" y="671"/>
                    <a:pt x="1233" y="671"/>
                    <a:pt x="1233" y="671"/>
                  </a:cubicBezTo>
                  <a:cubicBezTo>
                    <a:pt x="1232" y="674"/>
                    <a:pt x="1232" y="674"/>
                    <a:pt x="1232" y="674"/>
                  </a:cubicBezTo>
                  <a:cubicBezTo>
                    <a:pt x="1231" y="674"/>
                    <a:pt x="1231" y="674"/>
                    <a:pt x="1231" y="674"/>
                  </a:cubicBezTo>
                  <a:cubicBezTo>
                    <a:pt x="1230" y="676"/>
                    <a:pt x="1230" y="676"/>
                    <a:pt x="1230" y="676"/>
                  </a:cubicBezTo>
                  <a:cubicBezTo>
                    <a:pt x="1230" y="677"/>
                    <a:pt x="1230" y="677"/>
                    <a:pt x="1230" y="677"/>
                  </a:cubicBezTo>
                  <a:cubicBezTo>
                    <a:pt x="1229" y="678"/>
                    <a:pt x="1229" y="678"/>
                    <a:pt x="1229" y="678"/>
                  </a:cubicBezTo>
                  <a:cubicBezTo>
                    <a:pt x="1228" y="680"/>
                    <a:pt x="1228" y="680"/>
                    <a:pt x="1228" y="680"/>
                  </a:cubicBezTo>
                  <a:cubicBezTo>
                    <a:pt x="1227" y="683"/>
                    <a:pt x="1227" y="683"/>
                    <a:pt x="1227" y="683"/>
                  </a:cubicBezTo>
                  <a:close/>
                  <a:moveTo>
                    <a:pt x="1208" y="706"/>
                  </a:moveTo>
                  <a:cubicBezTo>
                    <a:pt x="1209" y="705"/>
                    <a:pt x="1209" y="705"/>
                    <a:pt x="1209" y="705"/>
                  </a:cubicBezTo>
                  <a:cubicBezTo>
                    <a:pt x="1209" y="703"/>
                    <a:pt x="1209" y="703"/>
                    <a:pt x="1209" y="703"/>
                  </a:cubicBezTo>
                  <a:cubicBezTo>
                    <a:pt x="1211" y="702"/>
                    <a:pt x="1211" y="702"/>
                    <a:pt x="1211" y="702"/>
                  </a:cubicBezTo>
                  <a:cubicBezTo>
                    <a:pt x="1210" y="699"/>
                    <a:pt x="1210" y="699"/>
                    <a:pt x="1210" y="699"/>
                  </a:cubicBezTo>
                  <a:cubicBezTo>
                    <a:pt x="1211" y="698"/>
                    <a:pt x="1211" y="698"/>
                    <a:pt x="1211" y="698"/>
                  </a:cubicBezTo>
                  <a:cubicBezTo>
                    <a:pt x="1211" y="697"/>
                    <a:pt x="1211" y="697"/>
                    <a:pt x="1211" y="697"/>
                  </a:cubicBezTo>
                  <a:cubicBezTo>
                    <a:pt x="1212" y="696"/>
                    <a:pt x="1212" y="696"/>
                    <a:pt x="1212" y="696"/>
                  </a:cubicBezTo>
                  <a:cubicBezTo>
                    <a:pt x="1213" y="697"/>
                    <a:pt x="1213" y="697"/>
                    <a:pt x="1213" y="697"/>
                  </a:cubicBezTo>
                  <a:cubicBezTo>
                    <a:pt x="1215" y="695"/>
                    <a:pt x="1215" y="695"/>
                    <a:pt x="1215" y="695"/>
                  </a:cubicBezTo>
                  <a:cubicBezTo>
                    <a:pt x="1216" y="692"/>
                    <a:pt x="1216" y="692"/>
                    <a:pt x="1216" y="692"/>
                  </a:cubicBezTo>
                  <a:cubicBezTo>
                    <a:pt x="1218" y="690"/>
                    <a:pt x="1218" y="690"/>
                    <a:pt x="1218" y="690"/>
                  </a:cubicBezTo>
                  <a:cubicBezTo>
                    <a:pt x="1221" y="690"/>
                    <a:pt x="1221" y="690"/>
                    <a:pt x="1221" y="690"/>
                  </a:cubicBezTo>
                  <a:cubicBezTo>
                    <a:pt x="1222" y="689"/>
                    <a:pt x="1222" y="689"/>
                    <a:pt x="1222" y="689"/>
                  </a:cubicBezTo>
                  <a:cubicBezTo>
                    <a:pt x="1222" y="687"/>
                    <a:pt x="1222" y="687"/>
                    <a:pt x="1222" y="687"/>
                  </a:cubicBezTo>
                  <a:cubicBezTo>
                    <a:pt x="1222" y="685"/>
                    <a:pt x="1222" y="685"/>
                    <a:pt x="1222" y="685"/>
                  </a:cubicBezTo>
                  <a:cubicBezTo>
                    <a:pt x="1220" y="685"/>
                    <a:pt x="1220" y="685"/>
                    <a:pt x="1220" y="685"/>
                  </a:cubicBezTo>
                  <a:cubicBezTo>
                    <a:pt x="1218" y="687"/>
                    <a:pt x="1218" y="687"/>
                    <a:pt x="1218" y="687"/>
                  </a:cubicBezTo>
                  <a:cubicBezTo>
                    <a:pt x="1218" y="689"/>
                    <a:pt x="1218" y="689"/>
                    <a:pt x="1218" y="689"/>
                  </a:cubicBezTo>
                  <a:cubicBezTo>
                    <a:pt x="1216" y="689"/>
                    <a:pt x="1216" y="689"/>
                    <a:pt x="1216" y="689"/>
                  </a:cubicBezTo>
                  <a:cubicBezTo>
                    <a:pt x="1215" y="690"/>
                    <a:pt x="1215" y="690"/>
                    <a:pt x="1215" y="690"/>
                  </a:cubicBezTo>
                  <a:cubicBezTo>
                    <a:pt x="1214" y="690"/>
                    <a:pt x="1214" y="690"/>
                    <a:pt x="1214" y="690"/>
                  </a:cubicBezTo>
                  <a:cubicBezTo>
                    <a:pt x="1213" y="688"/>
                    <a:pt x="1213" y="688"/>
                    <a:pt x="1213" y="688"/>
                  </a:cubicBezTo>
                  <a:cubicBezTo>
                    <a:pt x="1213" y="688"/>
                    <a:pt x="1213" y="688"/>
                    <a:pt x="1213" y="688"/>
                  </a:cubicBezTo>
                  <a:cubicBezTo>
                    <a:pt x="1212" y="690"/>
                    <a:pt x="1212" y="690"/>
                    <a:pt x="1212" y="690"/>
                  </a:cubicBezTo>
                  <a:cubicBezTo>
                    <a:pt x="1213" y="691"/>
                    <a:pt x="1213" y="691"/>
                    <a:pt x="1213" y="691"/>
                  </a:cubicBezTo>
                  <a:cubicBezTo>
                    <a:pt x="1212" y="693"/>
                    <a:pt x="1212" y="693"/>
                    <a:pt x="1212" y="693"/>
                  </a:cubicBezTo>
                  <a:cubicBezTo>
                    <a:pt x="1211" y="695"/>
                    <a:pt x="1211" y="695"/>
                    <a:pt x="1211" y="695"/>
                  </a:cubicBezTo>
                  <a:cubicBezTo>
                    <a:pt x="1210" y="695"/>
                    <a:pt x="1210" y="695"/>
                    <a:pt x="1210" y="695"/>
                  </a:cubicBezTo>
                  <a:cubicBezTo>
                    <a:pt x="1210" y="696"/>
                    <a:pt x="1210" y="696"/>
                    <a:pt x="1210" y="696"/>
                  </a:cubicBezTo>
                  <a:cubicBezTo>
                    <a:pt x="1209" y="698"/>
                    <a:pt x="1209" y="698"/>
                    <a:pt x="1209" y="698"/>
                  </a:cubicBezTo>
                  <a:cubicBezTo>
                    <a:pt x="1208" y="699"/>
                    <a:pt x="1208" y="699"/>
                    <a:pt x="1208" y="699"/>
                  </a:cubicBezTo>
                  <a:cubicBezTo>
                    <a:pt x="1207" y="700"/>
                    <a:pt x="1207" y="700"/>
                    <a:pt x="1207" y="700"/>
                  </a:cubicBezTo>
                  <a:cubicBezTo>
                    <a:pt x="1208" y="701"/>
                    <a:pt x="1208" y="701"/>
                    <a:pt x="1208" y="701"/>
                  </a:cubicBezTo>
                  <a:cubicBezTo>
                    <a:pt x="1207" y="702"/>
                    <a:pt x="1207" y="702"/>
                    <a:pt x="1207" y="702"/>
                  </a:cubicBezTo>
                  <a:cubicBezTo>
                    <a:pt x="1207" y="703"/>
                    <a:pt x="1207" y="703"/>
                    <a:pt x="1207" y="703"/>
                  </a:cubicBezTo>
                  <a:cubicBezTo>
                    <a:pt x="1208" y="706"/>
                    <a:pt x="1208" y="706"/>
                    <a:pt x="1208" y="706"/>
                  </a:cubicBezTo>
                  <a:close/>
                  <a:moveTo>
                    <a:pt x="1199" y="719"/>
                  </a:moveTo>
                  <a:cubicBezTo>
                    <a:pt x="1199" y="719"/>
                    <a:pt x="1199" y="716"/>
                    <a:pt x="1199" y="716"/>
                  </a:cubicBezTo>
                  <a:cubicBezTo>
                    <a:pt x="1200" y="711"/>
                    <a:pt x="1200" y="711"/>
                    <a:pt x="1200" y="711"/>
                  </a:cubicBezTo>
                  <a:cubicBezTo>
                    <a:pt x="1201" y="711"/>
                    <a:pt x="1201" y="711"/>
                    <a:pt x="1201" y="711"/>
                  </a:cubicBezTo>
                  <a:cubicBezTo>
                    <a:pt x="1203" y="709"/>
                    <a:pt x="1203" y="709"/>
                    <a:pt x="1203" y="709"/>
                  </a:cubicBezTo>
                  <a:cubicBezTo>
                    <a:pt x="1204" y="706"/>
                    <a:pt x="1204" y="706"/>
                    <a:pt x="1204" y="706"/>
                  </a:cubicBezTo>
                  <a:cubicBezTo>
                    <a:pt x="1203" y="706"/>
                    <a:pt x="1203" y="706"/>
                    <a:pt x="1203" y="706"/>
                  </a:cubicBezTo>
                  <a:cubicBezTo>
                    <a:pt x="1202" y="707"/>
                    <a:pt x="1202" y="707"/>
                    <a:pt x="1202" y="707"/>
                  </a:cubicBezTo>
                  <a:cubicBezTo>
                    <a:pt x="1201" y="706"/>
                    <a:pt x="1201" y="706"/>
                    <a:pt x="1201" y="706"/>
                  </a:cubicBezTo>
                  <a:cubicBezTo>
                    <a:pt x="1200" y="705"/>
                    <a:pt x="1200" y="705"/>
                    <a:pt x="1200" y="705"/>
                  </a:cubicBezTo>
                  <a:cubicBezTo>
                    <a:pt x="1199" y="706"/>
                    <a:pt x="1199" y="706"/>
                    <a:pt x="1199" y="706"/>
                  </a:cubicBezTo>
                  <a:cubicBezTo>
                    <a:pt x="1199" y="709"/>
                    <a:pt x="1199" y="709"/>
                    <a:pt x="1199" y="709"/>
                  </a:cubicBezTo>
                  <a:cubicBezTo>
                    <a:pt x="1198" y="711"/>
                    <a:pt x="1198" y="711"/>
                    <a:pt x="1198" y="711"/>
                  </a:cubicBezTo>
                  <a:cubicBezTo>
                    <a:pt x="1198" y="714"/>
                    <a:pt x="1198" y="714"/>
                    <a:pt x="1198" y="714"/>
                  </a:cubicBezTo>
                  <a:cubicBezTo>
                    <a:pt x="1197" y="716"/>
                    <a:pt x="1197" y="716"/>
                    <a:pt x="1197" y="716"/>
                  </a:cubicBezTo>
                  <a:cubicBezTo>
                    <a:pt x="1197" y="717"/>
                    <a:pt x="1197" y="717"/>
                    <a:pt x="1197" y="717"/>
                  </a:cubicBezTo>
                  <a:cubicBezTo>
                    <a:pt x="1199" y="719"/>
                    <a:pt x="1199" y="719"/>
                    <a:pt x="1199" y="719"/>
                  </a:cubicBezTo>
                  <a:close/>
                  <a:moveTo>
                    <a:pt x="22" y="554"/>
                  </a:moveTo>
                  <a:cubicBezTo>
                    <a:pt x="22" y="554"/>
                    <a:pt x="21" y="556"/>
                    <a:pt x="21" y="556"/>
                  </a:cubicBezTo>
                  <a:cubicBezTo>
                    <a:pt x="23" y="557"/>
                    <a:pt x="23" y="557"/>
                    <a:pt x="23" y="557"/>
                  </a:cubicBezTo>
                  <a:cubicBezTo>
                    <a:pt x="24" y="556"/>
                    <a:pt x="24" y="556"/>
                    <a:pt x="24" y="556"/>
                  </a:cubicBezTo>
                  <a:lnTo>
                    <a:pt x="22" y="554"/>
                  </a:lnTo>
                  <a:close/>
                </a:path>
              </a:pathLst>
            </a:custGeom>
            <a:solidFill>
              <a:srgbClr val="98BAE2"/>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6" name="Freeform 11">
              <a:extLst>
                <a:ext uri="{FF2B5EF4-FFF2-40B4-BE49-F238E27FC236}">
                  <a16:creationId xmlns:a16="http://schemas.microsoft.com/office/drawing/2014/main" id="{75129E19-507F-D2A6-3D62-7CF6AC15B524}"/>
                </a:ext>
              </a:extLst>
            </p:cNvPr>
            <p:cNvSpPr>
              <a:spLocks noEditPoints="1"/>
            </p:cNvSpPr>
            <p:nvPr/>
          </p:nvSpPr>
          <p:spPr bwMode="auto">
            <a:xfrm>
              <a:off x="5840516" y="2906116"/>
              <a:ext cx="1780683" cy="1111775"/>
            </a:xfrm>
            <a:custGeom>
              <a:avLst/>
              <a:gdLst>
                <a:gd name="T0" fmla="*/ 501 w 672"/>
                <a:gd name="T1" fmla="*/ 66 h 497"/>
                <a:gd name="T2" fmla="*/ 507 w 672"/>
                <a:gd name="T3" fmla="*/ 47 h 497"/>
                <a:gd name="T4" fmla="*/ 509 w 672"/>
                <a:gd name="T5" fmla="*/ 22 h 497"/>
                <a:gd name="T6" fmla="*/ 504 w 672"/>
                <a:gd name="T7" fmla="*/ 7 h 497"/>
                <a:gd name="T8" fmla="*/ 525 w 672"/>
                <a:gd name="T9" fmla="*/ 0 h 497"/>
                <a:gd name="T10" fmla="*/ 545 w 672"/>
                <a:gd name="T11" fmla="*/ 2 h 497"/>
                <a:gd name="T12" fmla="*/ 557 w 672"/>
                <a:gd name="T13" fmla="*/ 9 h 497"/>
                <a:gd name="T14" fmla="*/ 566 w 672"/>
                <a:gd name="T15" fmla="*/ 22 h 497"/>
                <a:gd name="T16" fmla="*/ 582 w 672"/>
                <a:gd name="T17" fmla="*/ 41 h 497"/>
                <a:gd name="T18" fmla="*/ 596 w 672"/>
                <a:gd name="T19" fmla="*/ 59 h 497"/>
                <a:gd name="T20" fmla="*/ 609 w 672"/>
                <a:gd name="T21" fmla="*/ 60 h 497"/>
                <a:gd name="T22" fmla="*/ 623 w 672"/>
                <a:gd name="T23" fmla="*/ 70 h 497"/>
                <a:gd name="T24" fmla="*/ 629 w 672"/>
                <a:gd name="T25" fmla="*/ 81 h 497"/>
                <a:gd name="T26" fmla="*/ 649 w 672"/>
                <a:gd name="T27" fmla="*/ 86 h 497"/>
                <a:gd name="T28" fmla="*/ 662 w 672"/>
                <a:gd name="T29" fmla="*/ 72 h 497"/>
                <a:gd name="T30" fmla="*/ 670 w 672"/>
                <a:gd name="T31" fmla="*/ 88 h 497"/>
                <a:gd name="T32" fmla="*/ 671 w 672"/>
                <a:gd name="T33" fmla="*/ 106 h 497"/>
                <a:gd name="T34" fmla="*/ 669 w 672"/>
                <a:gd name="T35" fmla="*/ 122 h 497"/>
                <a:gd name="T36" fmla="*/ 652 w 672"/>
                <a:gd name="T37" fmla="*/ 131 h 497"/>
                <a:gd name="T38" fmla="*/ 657 w 672"/>
                <a:gd name="T39" fmla="*/ 158 h 497"/>
                <a:gd name="T40" fmla="*/ 607 w 672"/>
                <a:gd name="T41" fmla="*/ 214 h 497"/>
                <a:gd name="T42" fmla="*/ 582 w 672"/>
                <a:gd name="T43" fmla="*/ 229 h 497"/>
                <a:gd name="T44" fmla="*/ 583 w 672"/>
                <a:gd name="T45" fmla="*/ 223 h 497"/>
                <a:gd name="T46" fmla="*/ 583 w 672"/>
                <a:gd name="T47" fmla="*/ 207 h 497"/>
                <a:gd name="T48" fmla="*/ 559 w 672"/>
                <a:gd name="T49" fmla="*/ 215 h 497"/>
                <a:gd name="T50" fmla="*/ 541 w 672"/>
                <a:gd name="T51" fmla="*/ 233 h 497"/>
                <a:gd name="T52" fmla="*/ 556 w 672"/>
                <a:gd name="T53" fmla="*/ 247 h 497"/>
                <a:gd name="T54" fmla="*/ 572 w 672"/>
                <a:gd name="T55" fmla="*/ 247 h 497"/>
                <a:gd name="T56" fmla="*/ 596 w 672"/>
                <a:gd name="T57" fmla="*/ 251 h 497"/>
                <a:gd name="T58" fmla="*/ 583 w 672"/>
                <a:gd name="T59" fmla="*/ 262 h 497"/>
                <a:gd name="T60" fmla="*/ 570 w 672"/>
                <a:gd name="T61" fmla="*/ 277 h 497"/>
                <a:gd name="T62" fmla="*/ 588 w 672"/>
                <a:gd name="T63" fmla="*/ 309 h 497"/>
                <a:gd name="T64" fmla="*/ 593 w 672"/>
                <a:gd name="T65" fmla="*/ 326 h 497"/>
                <a:gd name="T66" fmla="*/ 575 w 672"/>
                <a:gd name="T67" fmla="*/ 324 h 497"/>
                <a:gd name="T68" fmla="*/ 601 w 672"/>
                <a:gd name="T69" fmla="*/ 343 h 497"/>
                <a:gd name="T70" fmla="*/ 600 w 672"/>
                <a:gd name="T71" fmla="*/ 348 h 497"/>
                <a:gd name="T72" fmla="*/ 610 w 672"/>
                <a:gd name="T73" fmla="*/ 356 h 497"/>
                <a:gd name="T74" fmla="*/ 607 w 672"/>
                <a:gd name="T75" fmla="*/ 366 h 497"/>
                <a:gd name="T76" fmla="*/ 603 w 672"/>
                <a:gd name="T77" fmla="*/ 377 h 497"/>
                <a:gd name="T78" fmla="*/ 600 w 672"/>
                <a:gd name="T79" fmla="*/ 390 h 497"/>
                <a:gd name="T80" fmla="*/ 593 w 672"/>
                <a:gd name="T81" fmla="*/ 399 h 497"/>
                <a:gd name="T82" fmla="*/ 593 w 672"/>
                <a:gd name="T83" fmla="*/ 411 h 497"/>
                <a:gd name="T84" fmla="*/ 586 w 672"/>
                <a:gd name="T85" fmla="*/ 414 h 497"/>
                <a:gd name="T86" fmla="*/ 579 w 672"/>
                <a:gd name="T87" fmla="*/ 425 h 497"/>
                <a:gd name="T88" fmla="*/ 572 w 672"/>
                <a:gd name="T89" fmla="*/ 432 h 497"/>
                <a:gd name="T90" fmla="*/ 559 w 672"/>
                <a:gd name="T91" fmla="*/ 443 h 497"/>
                <a:gd name="T92" fmla="*/ 544 w 672"/>
                <a:gd name="T93" fmla="*/ 448 h 497"/>
                <a:gd name="T94" fmla="*/ 533 w 672"/>
                <a:gd name="T95" fmla="*/ 451 h 497"/>
                <a:gd name="T96" fmla="*/ 513 w 672"/>
                <a:gd name="T97" fmla="*/ 459 h 497"/>
                <a:gd name="T98" fmla="*/ 506 w 672"/>
                <a:gd name="T99" fmla="*/ 462 h 497"/>
                <a:gd name="T100" fmla="*/ 502 w 672"/>
                <a:gd name="T101" fmla="*/ 471 h 497"/>
                <a:gd name="T102" fmla="*/ 491 w 672"/>
                <a:gd name="T103" fmla="*/ 458 h 497"/>
                <a:gd name="T104" fmla="*/ 413 w 672"/>
                <a:gd name="T105" fmla="*/ 469 h 497"/>
                <a:gd name="T106" fmla="*/ 572 w 672"/>
                <a:gd name="T107" fmla="*/ 435 h 497"/>
                <a:gd name="T108" fmla="*/ 598 w 672"/>
                <a:gd name="T109" fmla="*/ 328 h 497"/>
                <a:gd name="T110" fmla="*/ 615 w 672"/>
                <a:gd name="T111" fmla="*/ 443 h 497"/>
                <a:gd name="T112" fmla="*/ 617 w 672"/>
                <a:gd name="T113" fmla="*/ 410 h 497"/>
                <a:gd name="T114" fmla="*/ 603 w 672"/>
                <a:gd name="T115" fmla="*/ 439 h 497"/>
                <a:gd name="T116" fmla="*/ 511 w 672"/>
                <a:gd name="T117" fmla="*/ 466 h 497"/>
                <a:gd name="T118" fmla="*/ 492 w 672"/>
                <a:gd name="T119" fmla="*/ 489 h 497"/>
                <a:gd name="T120" fmla="*/ 511 w 672"/>
                <a:gd name="T121" fmla="*/ 489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2" h="497">
                  <a:moveTo>
                    <a:pt x="203" y="105"/>
                  </a:moveTo>
                  <a:cubicBezTo>
                    <a:pt x="206" y="105"/>
                    <a:pt x="206" y="105"/>
                    <a:pt x="206" y="105"/>
                  </a:cubicBezTo>
                  <a:cubicBezTo>
                    <a:pt x="208" y="106"/>
                    <a:pt x="208" y="106"/>
                    <a:pt x="208" y="106"/>
                  </a:cubicBezTo>
                  <a:cubicBezTo>
                    <a:pt x="210" y="106"/>
                    <a:pt x="210" y="106"/>
                    <a:pt x="210" y="106"/>
                  </a:cubicBezTo>
                  <a:cubicBezTo>
                    <a:pt x="301" y="108"/>
                    <a:pt x="301" y="108"/>
                    <a:pt x="301" y="108"/>
                  </a:cubicBezTo>
                  <a:cubicBezTo>
                    <a:pt x="463" y="91"/>
                    <a:pt x="463" y="91"/>
                    <a:pt x="463" y="91"/>
                  </a:cubicBezTo>
                  <a:cubicBezTo>
                    <a:pt x="483" y="70"/>
                    <a:pt x="483" y="70"/>
                    <a:pt x="483" y="70"/>
                  </a:cubicBezTo>
                  <a:cubicBezTo>
                    <a:pt x="487" y="69"/>
                    <a:pt x="487" y="69"/>
                    <a:pt x="487" y="69"/>
                  </a:cubicBezTo>
                  <a:cubicBezTo>
                    <a:pt x="488" y="69"/>
                    <a:pt x="488" y="69"/>
                    <a:pt x="488" y="69"/>
                  </a:cubicBezTo>
                  <a:cubicBezTo>
                    <a:pt x="489" y="70"/>
                    <a:pt x="489" y="70"/>
                    <a:pt x="489" y="70"/>
                  </a:cubicBezTo>
                  <a:cubicBezTo>
                    <a:pt x="491" y="69"/>
                    <a:pt x="491" y="69"/>
                    <a:pt x="491" y="69"/>
                  </a:cubicBezTo>
                  <a:cubicBezTo>
                    <a:pt x="494" y="70"/>
                    <a:pt x="494" y="70"/>
                    <a:pt x="494" y="70"/>
                  </a:cubicBezTo>
                  <a:cubicBezTo>
                    <a:pt x="495" y="71"/>
                    <a:pt x="495" y="71"/>
                    <a:pt x="495" y="71"/>
                  </a:cubicBezTo>
                  <a:cubicBezTo>
                    <a:pt x="496" y="71"/>
                    <a:pt x="496" y="71"/>
                    <a:pt x="496" y="71"/>
                  </a:cubicBezTo>
                  <a:cubicBezTo>
                    <a:pt x="501" y="66"/>
                    <a:pt x="501" y="66"/>
                    <a:pt x="501" y="66"/>
                  </a:cubicBezTo>
                  <a:cubicBezTo>
                    <a:pt x="504" y="64"/>
                    <a:pt x="504" y="64"/>
                    <a:pt x="504" y="64"/>
                  </a:cubicBezTo>
                  <a:cubicBezTo>
                    <a:pt x="507" y="64"/>
                    <a:pt x="507" y="64"/>
                    <a:pt x="507" y="64"/>
                  </a:cubicBezTo>
                  <a:cubicBezTo>
                    <a:pt x="509" y="62"/>
                    <a:pt x="509" y="62"/>
                    <a:pt x="509" y="62"/>
                  </a:cubicBezTo>
                  <a:cubicBezTo>
                    <a:pt x="509" y="60"/>
                    <a:pt x="509" y="60"/>
                    <a:pt x="509" y="60"/>
                  </a:cubicBezTo>
                  <a:cubicBezTo>
                    <a:pt x="509" y="58"/>
                    <a:pt x="509" y="58"/>
                    <a:pt x="509" y="58"/>
                  </a:cubicBezTo>
                  <a:cubicBezTo>
                    <a:pt x="508" y="58"/>
                    <a:pt x="508" y="58"/>
                    <a:pt x="508" y="58"/>
                  </a:cubicBezTo>
                  <a:cubicBezTo>
                    <a:pt x="507" y="58"/>
                    <a:pt x="507" y="58"/>
                    <a:pt x="507" y="58"/>
                  </a:cubicBezTo>
                  <a:cubicBezTo>
                    <a:pt x="507" y="58"/>
                    <a:pt x="507" y="58"/>
                    <a:pt x="507" y="58"/>
                  </a:cubicBezTo>
                  <a:cubicBezTo>
                    <a:pt x="506" y="57"/>
                    <a:pt x="506" y="57"/>
                    <a:pt x="506" y="57"/>
                  </a:cubicBezTo>
                  <a:cubicBezTo>
                    <a:pt x="505" y="55"/>
                    <a:pt x="505" y="55"/>
                    <a:pt x="505" y="55"/>
                  </a:cubicBezTo>
                  <a:cubicBezTo>
                    <a:pt x="506" y="54"/>
                    <a:pt x="506" y="54"/>
                    <a:pt x="506" y="54"/>
                  </a:cubicBezTo>
                  <a:cubicBezTo>
                    <a:pt x="506" y="51"/>
                    <a:pt x="506" y="51"/>
                    <a:pt x="506" y="51"/>
                  </a:cubicBezTo>
                  <a:cubicBezTo>
                    <a:pt x="505" y="49"/>
                    <a:pt x="505" y="49"/>
                    <a:pt x="505" y="49"/>
                  </a:cubicBezTo>
                  <a:cubicBezTo>
                    <a:pt x="506" y="48"/>
                    <a:pt x="506" y="48"/>
                    <a:pt x="506" y="48"/>
                  </a:cubicBezTo>
                  <a:cubicBezTo>
                    <a:pt x="507" y="47"/>
                    <a:pt x="507" y="47"/>
                    <a:pt x="507" y="47"/>
                  </a:cubicBezTo>
                  <a:cubicBezTo>
                    <a:pt x="507" y="45"/>
                    <a:pt x="507" y="45"/>
                    <a:pt x="507" y="45"/>
                  </a:cubicBezTo>
                  <a:cubicBezTo>
                    <a:pt x="506" y="44"/>
                    <a:pt x="506" y="44"/>
                    <a:pt x="506" y="44"/>
                  </a:cubicBezTo>
                  <a:cubicBezTo>
                    <a:pt x="506" y="42"/>
                    <a:pt x="506" y="42"/>
                    <a:pt x="506" y="42"/>
                  </a:cubicBezTo>
                  <a:cubicBezTo>
                    <a:pt x="506" y="40"/>
                    <a:pt x="506" y="40"/>
                    <a:pt x="506" y="40"/>
                  </a:cubicBezTo>
                  <a:cubicBezTo>
                    <a:pt x="505" y="39"/>
                    <a:pt x="505" y="39"/>
                    <a:pt x="505" y="39"/>
                  </a:cubicBezTo>
                  <a:cubicBezTo>
                    <a:pt x="505" y="37"/>
                    <a:pt x="505" y="37"/>
                    <a:pt x="505" y="37"/>
                  </a:cubicBezTo>
                  <a:cubicBezTo>
                    <a:pt x="506" y="35"/>
                    <a:pt x="506" y="35"/>
                    <a:pt x="506" y="35"/>
                  </a:cubicBezTo>
                  <a:cubicBezTo>
                    <a:pt x="507" y="34"/>
                    <a:pt x="507" y="34"/>
                    <a:pt x="507" y="34"/>
                  </a:cubicBezTo>
                  <a:cubicBezTo>
                    <a:pt x="508" y="31"/>
                    <a:pt x="508" y="31"/>
                    <a:pt x="508" y="31"/>
                  </a:cubicBezTo>
                  <a:cubicBezTo>
                    <a:pt x="509" y="29"/>
                    <a:pt x="509" y="29"/>
                    <a:pt x="509" y="29"/>
                  </a:cubicBezTo>
                  <a:cubicBezTo>
                    <a:pt x="511" y="29"/>
                    <a:pt x="511" y="29"/>
                    <a:pt x="511" y="29"/>
                  </a:cubicBezTo>
                  <a:cubicBezTo>
                    <a:pt x="511" y="26"/>
                    <a:pt x="511" y="26"/>
                    <a:pt x="511" y="26"/>
                  </a:cubicBezTo>
                  <a:cubicBezTo>
                    <a:pt x="510" y="25"/>
                    <a:pt x="510" y="25"/>
                    <a:pt x="510" y="25"/>
                  </a:cubicBezTo>
                  <a:cubicBezTo>
                    <a:pt x="510" y="23"/>
                    <a:pt x="510" y="23"/>
                    <a:pt x="510" y="23"/>
                  </a:cubicBezTo>
                  <a:cubicBezTo>
                    <a:pt x="509" y="22"/>
                    <a:pt x="509" y="22"/>
                    <a:pt x="509" y="22"/>
                  </a:cubicBezTo>
                  <a:cubicBezTo>
                    <a:pt x="508" y="20"/>
                    <a:pt x="508" y="20"/>
                    <a:pt x="508" y="20"/>
                  </a:cubicBezTo>
                  <a:cubicBezTo>
                    <a:pt x="506" y="18"/>
                    <a:pt x="506" y="18"/>
                    <a:pt x="506" y="18"/>
                  </a:cubicBezTo>
                  <a:cubicBezTo>
                    <a:pt x="505" y="17"/>
                    <a:pt x="505" y="17"/>
                    <a:pt x="505" y="17"/>
                  </a:cubicBezTo>
                  <a:cubicBezTo>
                    <a:pt x="504" y="18"/>
                    <a:pt x="504" y="18"/>
                    <a:pt x="504" y="18"/>
                  </a:cubicBezTo>
                  <a:cubicBezTo>
                    <a:pt x="501" y="19"/>
                    <a:pt x="501" y="19"/>
                    <a:pt x="501" y="19"/>
                  </a:cubicBezTo>
                  <a:cubicBezTo>
                    <a:pt x="500" y="19"/>
                    <a:pt x="500" y="19"/>
                    <a:pt x="500" y="19"/>
                  </a:cubicBezTo>
                  <a:cubicBezTo>
                    <a:pt x="500" y="18"/>
                    <a:pt x="500" y="18"/>
                    <a:pt x="500" y="18"/>
                  </a:cubicBezTo>
                  <a:cubicBezTo>
                    <a:pt x="500" y="16"/>
                    <a:pt x="500" y="16"/>
                    <a:pt x="500" y="16"/>
                  </a:cubicBezTo>
                  <a:cubicBezTo>
                    <a:pt x="500" y="15"/>
                    <a:pt x="500" y="15"/>
                    <a:pt x="500" y="15"/>
                  </a:cubicBezTo>
                  <a:cubicBezTo>
                    <a:pt x="500" y="14"/>
                    <a:pt x="500" y="14"/>
                    <a:pt x="500" y="14"/>
                  </a:cubicBezTo>
                  <a:cubicBezTo>
                    <a:pt x="501" y="13"/>
                    <a:pt x="501" y="13"/>
                    <a:pt x="501" y="13"/>
                  </a:cubicBezTo>
                  <a:cubicBezTo>
                    <a:pt x="502" y="11"/>
                    <a:pt x="502" y="11"/>
                    <a:pt x="502" y="11"/>
                  </a:cubicBezTo>
                  <a:cubicBezTo>
                    <a:pt x="503" y="9"/>
                    <a:pt x="503" y="9"/>
                    <a:pt x="503" y="9"/>
                  </a:cubicBezTo>
                  <a:cubicBezTo>
                    <a:pt x="503" y="8"/>
                    <a:pt x="503" y="8"/>
                    <a:pt x="503" y="8"/>
                  </a:cubicBezTo>
                  <a:cubicBezTo>
                    <a:pt x="504" y="7"/>
                    <a:pt x="504" y="7"/>
                    <a:pt x="504" y="7"/>
                  </a:cubicBezTo>
                  <a:cubicBezTo>
                    <a:pt x="507" y="7"/>
                    <a:pt x="507" y="7"/>
                    <a:pt x="507" y="7"/>
                  </a:cubicBezTo>
                  <a:cubicBezTo>
                    <a:pt x="508" y="6"/>
                    <a:pt x="508" y="6"/>
                    <a:pt x="508" y="6"/>
                  </a:cubicBezTo>
                  <a:cubicBezTo>
                    <a:pt x="510" y="6"/>
                    <a:pt x="510" y="6"/>
                    <a:pt x="510" y="6"/>
                  </a:cubicBezTo>
                  <a:cubicBezTo>
                    <a:pt x="510" y="6"/>
                    <a:pt x="510" y="6"/>
                    <a:pt x="510" y="6"/>
                  </a:cubicBezTo>
                  <a:cubicBezTo>
                    <a:pt x="512" y="6"/>
                    <a:pt x="512" y="6"/>
                    <a:pt x="512" y="6"/>
                  </a:cubicBezTo>
                  <a:cubicBezTo>
                    <a:pt x="513" y="5"/>
                    <a:pt x="513" y="5"/>
                    <a:pt x="513" y="5"/>
                  </a:cubicBezTo>
                  <a:cubicBezTo>
                    <a:pt x="514" y="4"/>
                    <a:pt x="514" y="4"/>
                    <a:pt x="514" y="4"/>
                  </a:cubicBezTo>
                  <a:cubicBezTo>
                    <a:pt x="516" y="4"/>
                    <a:pt x="516" y="4"/>
                    <a:pt x="516" y="4"/>
                  </a:cubicBezTo>
                  <a:cubicBezTo>
                    <a:pt x="517" y="2"/>
                    <a:pt x="517" y="2"/>
                    <a:pt x="517" y="2"/>
                  </a:cubicBezTo>
                  <a:cubicBezTo>
                    <a:pt x="519" y="3"/>
                    <a:pt x="519" y="3"/>
                    <a:pt x="519" y="3"/>
                  </a:cubicBezTo>
                  <a:cubicBezTo>
                    <a:pt x="520" y="3"/>
                    <a:pt x="520" y="3"/>
                    <a:pt x="520" y="3"/>
                  </a:cubicBezTo>
                  <a:cubicBezTo>
                    <a:pt x="523" y="3"/>
                    <a:pt x="523" y="3"/>
                    <a:pt x="523" y="3"/>
                  </a:cubicBezTo>
                  <a:cubicBezTo>
                    <a:pt x="523" y="2"/>
                    <a:pt x="523" y="2"/>
                    <a:pt x="523" y="2"/>
                  </a:cubicBezTo>
                  <a:cubicBezTo>
                    <a:pt x="524" y="2"/>
                    <a:pt x="524" y="2"/>
                    <a:pt x="524" y="2"/>
                  </a:cubicBezTo>
                  <a:cubicBezTo>
                    <a:pt x="525" y="0"/>
                    <a:pt x="525" y="0"/>
                    <a:pt x="525" y="0"/>
                  </a:cubicBezTo>
                  <a:cubicBezTo>
                    <a:pt x="528" y="0"/>
                    <a:pt x="528" y="0"/>
                    <a:pt x="528" y="0"/>
                  </a:cubicBezTo>
                  <a:cubicBezTo>
                    <a:pt x="528" y="0"/>
                    <a:pt x="528" y="0"/>
                    <a:pt x="528" y="0"/>
                  </a:cubicBezTo>
                  <a:cubicBezTo>
                    <a:pt x="530" y="0"/>
                    <a:pt x="530" y="0"/>
                    <a:pt x="530" y="0"/>
                  </a:cubicBezTo>
                  <a:cubicBezTo>
                    <a:pt x="531" y="0"/>
                    <a:pt x="531" y="0"/>
                    <a:pt x="531" y="0"/>
                  </a:cubicBezTo>
                  <a:cubicBezTo>
                    <a:pt x="533" y="1"/>
                    <a:pt x="533" y="1"/>
                    <a:pt x="533" y="1"/>
                  </a:cubicBezTo>
                  <a:cubicBezTo>
                    <a:pt x="536" y="1"/>
                    <a:pt x="536" y="1"/>
                    <a:pt x="536" y="1"/>
                  </a:cubicBezTo>
                  <a:cubicBezTo>
                    <a:pt x="537" y="2"/>
                    <a:pt x="537" y="2"/>
                    <a:pt x="537" y="2"/>
                  </a:cubicBezTo>
                  <a:cubicBezTo>
                    <a:pt x="538" y="3"/>
                    <a:pt x="538" y="3"/>
                    <a:pt x="538" y="3"/>
                  </a:cubicBezTo>
                  <a:cubicBezTo>
                    <a:pt x="540" y="3"/>
                    <a:pt x="540" y="3"/>
                    <a:pt x="540" y="3"/>
                  </a:cubicBezTo>
                  <a:cubicBezTo>
                    <a:pt x="541" y="3"/>
                    <a:pt x="541" y="3"/>
                    <a:pt x="541" y="3"/>
                  </a:cubicBezTo>
                  <a:cubicBezTo>
                    <a:pt x="542" y="4"/>
                    <a:pt x="542" y="4"/>
                    <a:pt x="542" y="4"/>
                  </a:cubicBezTo>
                  <a:cubicBezTo>
                    <a:pt x="544" y="4"/>
                    <a:pt x="544" y="4"/>
                    <a:pt x="544" y="4"/>
                  </a:cubicBezTo>
                  <a:cubicBezTo>
                    <a:pt x="545" y="4"/>
                    <a:pt x="545" y="4"/>
                    <a:pt x="545" y="4"/>
                  </a:cubicBezTo>
                  <a:cubicBezTo>
                    <a:pt x="544" y="3"/>
                    <a:pt x="544" y="3"/>
                    <a:pt x="544" y="3"/>
                  </a:cubicBezTo>
                  <a:cubicBezTo>
                    <a:pt x="545" y="2"/>
                    <a:pt x="545" y="2"/>
                    <a:pt x="545" y="2"/>
                  </a:cubicBezTo>
                  <a:cubicBezTo>
                    <a:pt x="546" y="3"/>
                    <a:pt x="546" y="3"/>
                    <a:pt x="546" y="3"/>
                  </a:cubicBezTo>
                  <a:cubicBezTo>
                    <a:pt x="548" y="3"/>
                    <a:pt x="548" y="3"/>
                    <a:pt x="548" y="3"/>
                  </a:cubicBezTo>
                  <a:cubicBezTo>
                    <a:pt x="549" y="2"/>
                    <a:pt x="549" y="2"/>
                    <a:pt x="549" y="2"/>
                  </a:cubicBezTo>
                  <a:cubicBezTo>
                    <a:pt x="550" y="3"/>
                    <a:pt x="550" y="3"/>
                    <a:pt x="550" y="3"/>
                  </a:cubicBezTo>
                  <a:cubicBezTo>
                    <a:pt x="551" y="3"/>
                    <a:pt x="551" y="3"/>
                    <a:pt x="551" y="3"/>
                  </a:cubicBezTo>
                  <a:cubicBezTo>
                    <a:pt x="552" y="4"/>
                    <a:pt x="552" y="4"/>
                    <a:pt x="552" y="4"/>
                  </a:cubicBezTo>
                  <a:cubicBezTo>
                    <a:pt x="553" y="5"/>
                    <a:pt x="553" y="5"/>
                    <a:pt x="553" y="5"/>
                  </a:cubicBezTo>
                  <a:cubicBezTo>
                    <a:pt x="552" y="6"/>
                    <a:pt x="552" y="6"/>
                    <a:pt x="552" y="6"/>
                  </a:cubicBezTo>
                  <a:cubicBezTo>
                    <a:pt x="553" y="7"/>
                    <a:pt x="553" y="7"/>
                    <a:pt x="553" y="7"/>
                  </a:cubicBezTo>
                  <a:cubicBezTo>
                    <a:pt x="554" y="7"/>
                    <a:pt x="554" y="7"/>
                    <a:pt x="554" y="7"/>
                  </a:cubicBezTo>
                  <a:cubicBezTo>
                    <a:pt x="554" y="8"/>
                    <a:pt x="554" y="8"/>
                    <a:pt x="554" y="8"/>
                  </a:cubicBezTo>
                  <a:cubicBezTo>
                    <a:pt x="555" y="7"/>
                    <a:pt x="555" y="7"/>
                    <a:pt x="555" y="7"/>
                  </a:cubicBezTo>
                  <a:cubicBezTo>
                    <a:pt x="557" y="7"/>
                    <a:pt x="557" y="7"/>
                    <a:pt x="557" y="7"/>
                  </a:cubicBezTo>
                  <a:cubicBezTo>
                    <a:pt x="557" y="8"/>
                    <a:pt x="557" y="8"/>
                    <a:pt x="557" y="8"/>
                  </a:cubicBezTo>
                  <a:cubicBezTo>
                    <a:pt x="557" y="9"/>
                    <a:pt x="557" y="9"/>
                    <a:pt x="557" y="9"/>
                  </a:cubicBezTo>
                  <a:cubicBezTo>
                    <a:pt x="557" y="10"/>
                    <a:pt x="557" y="10"/>
                    <a:pt x="557" y="10"/>
                  </a:cubicBezTo>
                  <a:cubicBezTo>
                    <a:pt x="559" y="11"/>
                    <a:pt x="559" y="11"/>
                    <a:pt x="559" y="11"/>
                  </a:cubicBezTo>
                  <a:cubicBezTo>
                    <a:pt x="560" y="10"/>
                    <a:pt x="560" y="10"/>
                    <a:pt x="560" y="10"/>
                  </a:cubicBezTo>
                  <a:cubicBezTo>
                    <a:pt x="561" y="11"/>
                    <a:pt x="561" y="11"/>
                    <a:pt x="561" y="11"/>
                  </a:cubicBezTo>
                  <a:cubicBezTo>
                    <a:pt x="561" y="12"/>
                    <a:pt x="561" y="12"/>
                    <a:pt x="561" y="12"/>
                  </a:cubicBezTo>
                  <a:cubicBezTo>
                    <a:pt x="562" y="13"/>
                    <a:pt x="562" y="13"/>
                    <a:pt x="562" y="13"/>
                  </a:cubicBezTo>
                  <a:cubicBezTo>
                    <a:pt x="562" y="14"/>
                    <a:pt x="562" y="14"/>
                    <a:pt x="562" y="14"/>
                  </a:cubicBezTo>
                  <a:cubicBezTo>
                    <a:pt x="562" y="15"/>
                    <a:pt x="562" y="15"/>
                    <a:pt x="562" y="15"/>
                  </a:cubicBezTo>
                  <a:cubicBezTo>
                    <a:pt x="563" y="16"/>
                    <a:pt x="563" y="16"/>
                    <a:pt x="563" y="16"/>
                  </a:cubicBezTo>
                  <a:cubicBezTo>
                    <a:pt x="563" y="17"/>
                    <a:pt x="563" y="17"/>
                    <a:pt x="563" y="17"/>
                  </a:cubicBezTo>
                  <a:cubicBezTo>
                    <a:pt x="563" y="18"/>
                    <a:pt x="563" y="18"/>
                    <a:pt x="563" y="18"/>
                  </a:cubicBezTo>
                  <a:cubicBezTo>
                    <a:pt x="566" y="18"/>
                    <a:pt x="566" y="18"/>
                    <a:pt x="566" y="18"/>
                  </a:cubicBezTo>
                  <a:cubicBezTo>
                    <a:pt x="566" y="19"/>
                    <a:pt x="566" y="19"/>
                    <a:pt x="566" y="19"/>
                  </a:cubicBezTo>
                  <a:cubicBezTo>
                    <a:pt x="566" y="21"/>
                    <a:pt x="566" y="21"/>
                    <a:pt x="566" y="21"/>
                  </a:cubicBezTo>
                  <a:cubicBezTo>
                    <a:pt x="566" y="22"/>
                    <a:pt x="566" y="22"/>
                    <a:pt x="566" y="22"/>
                  </a:cubicBezTo>
                  <a:cubicBezTo>
                    <a:pt x="568" y="23"/>
                    <a:pt x="568" y="23"/>
                    <a:pt x="568" y="23"/>
                  </a:cubicBezTo>
                  <a:cubicBezTo>
                    <a:pt x="569" y="25"/>
                    <a:pt x="569" y="25"/>
                    <a:pt x="569" y="25"/>
                  </a:cubicBezTo>
                  <a:cubicBezTo>
                    <a:pt x="570" y="27"/>
                    <a:pt x="570" y="27"/>
                    <a:pt x="570" y="27"/>
                  </a:cubicBezTo>
                  <a:cubicBezTo>
                    <a:pt x="571" y="28"/>
                    <a:pt x="571" y="28"/>
                    <a:pt x="571" y="28"/>
                  </a:cubicBezTo>
                  <a:cubicBezTo>
                    <a:pt x="572" y="29"/>
                    <a:pt x="572" y="29"/>
                    <a:pt x="572" y="29"/>
                  </a:cubicBezTo>
                  <a:cubicBezTo>
                    <a:pt x="572" y="30"/>
                    <a:pt x="572" y="30"/>
                    <a:pt x="572" y="30"/>
                  </a:cubicBezTo>
                  <a:cubicBezTo>
                    <a:pt x="574" y="31"/>
                    <a:pt x="574" y="31"/>
                    <a:pt x="574" y="31"/>
                  </a:cubicBezTo>
                  <a:cubicBezTo>
                    <a:pt x="574" y="32"/>
                    <a:pt x="574" y="32"/>
                    <a:pt x="574" y="32"/>
                  </a:cubicBezTo>
                  <a:cubicBezTo>
                    <a:pt x="573" y="33"/>
                    <a:pt x="573" y="33"/>
                    <a:pt x="573" y="33"/>
                  </a:cubicBezTo>
                  <a:cubicBezTo>
                    <a:pt x="574" y="34"/>
                    <a:pt x="574" y="34"/>
                    <a:pt x="574" y="34"/>
                  </a:cubicBezTo>
                  <a:cubicBezTo>
                    <a:pt x="575" y="33"/>
                    <a:pt x="575" y="33"/>
                    <a:pt x="575" y="33"/>
                  </a:cubicBezTo>
                  <a:cubicBezTo>
                    <a:pt x="576" y="35"/>
                    <a:pt x="576" y="35"/>
                    <a:pt x="576" y="35"/>
                  </a:cubicBezTo>
                  <a:cubicBezTo>
                    <a:pt x="576" y="36"/>
                    <a:pt x="576" y="36"/>
                    <a:pt x="576" y="36"/>
                  </a:cubicBezTo>
                  <a:cubicBezTo>
                    <a:pt x="578" y="39"/>
                    <a:pt x="578" y="39"/>
                    <a:pt x="578" y="39"/>
                  </a:cubicBezTo>
                  <a:cubicBezTo>
                    <a:pt x="582" y="41"/>
                    <a:pt x="582" y="41"/>
                    <a:pt x="582" y="41"/>
                  </a:cubicBezTo>
                  <a:cubicBezTo>
                    <a:pt x="583" y="43"/>
                    <a:pt x="583" y="43"/>
                    <a:pt x="583" y="43"/>
                  </a:cubicBezTo>
                  <a:cubicBezTo>
                    <a:pt x="583" y="45"/>
                    <a:pt x="583" y="45"/>
                    <a:pt x="583" y="45"/>
                  </a:cubicBezTo>
                  <a:cubicBezTo>
                    <a:pt x="584" y="46"/>
                    <a:pt x="584" y="46"/>
                    <a:pt x="584" y="46"/>
                  </a:cubicBezTo>
                  <a:cubicBezTo>
                    <a:pt x="584" y="48"/>
                    <a:pt x="584" y="48"/>
                    <a:pt x="584" y="48"/>
                  </a:cubicBezTo>
                  <a:cubicBezTo>
                    <a:pt x="585" y="49"/>
                    <a:pt x="585" y="49"/>
                    <a:pt x="585" y="49"/>
                  </a:cubicBezTo>
                  <a:cubicBezTo>
                    <a:pt x="586" y="49"/>
                    <a:pt x="586" y="49"/>
                    <a:pt x="586" y="49"/>
                  </a:cubicBezTo>
                  <a:cubicBezTo>
                    <a:pt x="587" y="51"/>
                    <a:pt x="587" y="51"/>
                    <a:pt x="587" y="51"/>
                  </a:cubicBezTo>
                  <a:cubicBezTo>
                    <a:pt x="586" y="52"/>
                    <a:pt x="586" y="52"/>
                    <a:pt x="586" y="52"/>
                  </a:cubicBezTo>
                  <a:cubicBezTo>
                    <a:pt x="587" y="54"/>
                    <a:pt x="587" y="54"/>
                    <a:pt x="587" y="54"/>
                  </a:cubicBezTo>
                  <a:cubicBezTo>
                    <a:pt x="590" y="56"/>
                    <a:pt x="590" y="56"/>
                    <a:pt x="590" y="56"/>
                  </a:cubicBezTo>
                  <a:cubicBezTo>
                    <a:pt x="591" y="57"/>
                    <a:pt x="591" y="57"/>
                    <a:pt x="591" y="57"/>
                  </a:cubicBezTo>
                  <a:cubicBezTo>
                    <a:pt x="592" y="58"/>
                    <a:pt x="592" y="58"/>
                    <a:pt x="592" y="58"/>
                  </a:cubicBezTo>
                  <a:cubicBezTo>
                    <a:pt x="594" y="59"/>
                    <a:pt x="594" y="59"/>
                    <a:pt x="594" y="59"/>
                  </a:cubicBezTo>
                  <a:cubicBezTo>
                    <a:pt x="595" y="58"/>
                    <a:pt x="595" y="58"/>
                    <a:pt x="595" y="58"/>
                  </a:cubicBezTo>
                  <a:cubicBezTo>
                    <a:pt x="596" y="59"/>
                    <a:pt x="596" y="59"/>
                    <a:pt x="596" y="59"/>
                  </a:cubicBezTo>
                  <a:cubicBezTo>
                    <a:pt x="596" y="58"/>
                    <a:pt x="596" y="58"/>
                    <a:pt x="596" y="58"/>
                  </a:cubicBezTo>
                  <a:cubicBezTo>
                    <a:pt x="599" y="59"/>
                    <a:pt x="599" y="59"/>
                    <a:pt x="599" y="59"/>
                  </a:cubicBezTo>
                  <a:cubicBezTo>
                    <a:pt x="600" y="58"/>
                    <a:pt x="600" y="58"/>
                    <a:pt x="600" y="58"/>
                  </a:cubicBezTo>
                  <a:cubicBezTo>
                    <a:pt x="601" y="58"/>
                    <a:pt x="601" y="58"/>
                    <a:pt x="601" y="58"/>
                  </a:cubicBezTo>
                  <a:cubicBezTo>
                    <a:pt x="601" y="58"/>
                    <a:pt x="601" y="58"/>
                    <a:pt x="601" y="58"/>
                  </a:cubicBezTo>
                  <a:cubicBezTo>
                    <a:pt x="600" y="59"/>
                    <a:pt x="600" y="59"/>
                    <a:pt x="600" y="59"/>
                  </a:cubicBezTo>
                  <a:cubicBezTo>
                    <a:pt x="601" y="60"/>
                    <a:pt x="601" y="60"/>
                    <a:pt x="601" y="60"/>
                  </a:cubicBezTo>
                  <a:cubicBezTo>
                    <a:pt x="603" y="60"/>
                    <a:pt x="603" y="60"/>
                    <a:pt x="603" y="60"/>
                  </a:cubicBezTo>
                  <a:cubicBezTo>
                    <a:pt x="604" y="60"/>
                    <a:pt x="604" y="60"/>
                    <a:pt x="604" y="60"/>
                  </a:cubicBezTo>
                  <a:cubicBezTo>
                    <a:pt x="605" y="61"/>
                    <a:pt x="605" y="61"/>
                    <a:pt x="605" y="61"/>
                  </a:cubicBezTo>
                  <a:cubicBezTo>
                    <a:pt x="606" y="62"/>
                    <a:pt x="606" y="62"/>
                    <a:pt x="606" y="62"/>
                  </a:cubicBezTo>
                  <a:cubicBezTo>
                    <a:pt x="607" y="61"/>
                    <a:pt x="607" y="61"/>
                    <a:pt x="607" y="61"/>
                  </a:cubicBezTo>
                  <a:cubicBezTo>
                    <a:pt x="608" y="61"/>
                    <a:pt x="608" y="61"/>
                    <a:pt x="608" y="61"/>
                  </a:cubicBezTo>
                  <a:cubicBezTo>
                    <a:pt x="609" y="61"/>
                    <a:pt x="609" y="61"/>
                    <a:pt x="609" y="61"/>
                  </a:cubicBezTo>
                  <a:cubicBezTo>
                    <a:pt x="609" y="60"/>
                    <a:pt x="609" y="60"/>
                    <a:pt x="609" y="60"/>
                  </a:cubicBezTo>
                  <a:cubicBezTo>
                    <a:pt x="610" y="60"/>
                    <a:pt x="610" y="60"/>
                    <a:pt x="610" y="60"/>
                  </a:cubicBezTo>
                  <a:cubicBezTo>
                    <a:pt x="611" y="61"/>
                    <a:pt x="611" y="61"/>
                    <a:pt x="611" y="61"/>
                  </a:cubicBezTo>
                  <a:cubicBezTo>
                    <a:pt x="611" y="62"/>
                    <a:pt x="611" y="62"/>
                    <a:pt x="611" y="62"/>
                  </a:cubicBezTo>
                  <a:cubicBezTo>
                    <a:pt x="612" y="63"/>
                    <a:pt x="612" y="63"/>
                    <a:pt x="612" y="63"/>
                  </a:cubicBezTo>
                  <a:cubicBezTo>
                    <a:pt x="614" y="63"/>
                    <a:pt x="614" y="63"/>
                    <a:pt x="614" y="63"/>
                  </a:cubicBezTo>
                  <a:cubicBezTo>
                    <a:pt x="614" y="64"/>
                    <a:pt x="614" y="64"/>
                    <a:pt x="614" y="64"/>
                  </a:cubicBezTo>
                  <a:cubicBezTo>
                    <a:pt x="615" y="65"/>
                    <a:pt x="615" y="65"/>
                    <a:pt x="615" y="65"/>
                  </a:cubicBezTo>
                  <a:cubicBezTo>
                    <a:pt x="615" y="65"/>
                    <a:pt x="615" y="65"/>
                    <a:pt x="615" y="65"/>
                  </a:cubicBezTo>
                  <a:cubicBezTo>
                    <a:pt x="616" y="66"/>
                    <a:pt x="616" y="66"/>
                    <a:pt x="616" y="66"/>
                  </a:cubicBezTo>
                  <a:cubicBezTo>
                    <a:pt x="617" y="67"/>
                    <a:pt x="617" y="67"/>
                    <a:pt x="617" y="67"/>
                  </a:cubicBezTo>
                  <a:cubicBezTo>
                    <a:pt x="619" y="68"/>
                    <a:pt x="619" y="68"/>
                    <a:pt x="619" y="68"/>
                  </a:cubicBezTo>
                  <a:cubicBezTo>
                    <a:pt x="619" y="68"/>
                    <a:pt x="619" y="68"/>
                    <a:pt x="619" y="68"/>
                  </a:cubicBezTo>
                  <a:cubicBezTo>
                    <a:pt x="620" y="69"/>
                    <a:pt x="620" y="69"/>
                    <a:pt x="620" y="69"/>
                  </a:cubicBezTo>
                  <a:cubicBezTo>
                    <a:pt x="621" y="69"/>
                    <a:pt x="621" y="69"/>
                    <a:pt x="621" y="69"/>
                  </a:cubicBezTo>
                  <a:cubicBezTo>
                    <a:pt x="623" y="70"/>
                    <a:pt x="623" y="70"/>
                    <a:pt x="623" y="70"/>
                  </a:cubicBezTo>
                  <a:cubicBezTo>
                    <a:pt x="624" y="69"/>
                    <a:pt x="624" y="69"/>
                    <a:pt x="624" y="69"/>
                  </a:cubicBezTo>
                  <a:cubicBezTo>
                    <a:pt x="625" y="69"/>
                    <a:pt x="625" y="69"/>
                    <a:pt x="625" y="69"/>
                  </a:cubicBezTo>
                  <a:cubicBezTo>
                    <a:pt x="626" y="68"/>
                    <a:pt x="626" y="68"/>
                    <a:pt x="626" y="68"/>
                  </a:cubicBezTo>
                  <a:cubicBezTo>
                    <a:pt x="627" y="68"/>
                    <a:pt x="627" y="68"/>
                    <a:pt x="627" y="68"/>
                  </a:cubicBezTo>
                  <a:cubicBezTo>
                    <a:pt x="628" y="69"/>
                    <a:pt x="628" y="69"/>
                    <a:pt x="628" y="69"/>
                  </a:cubicBezTo>
                  <a:cubicBezTo>
                    <a:pt x="628" y="70"/>
                    <a:pt x="628" y="70"/>
                    <a:pt x="628" y="70"/>
                  </a:cubicBezTo>
                  <a:cubicBezTo>
                    <a:pt x="627" y="71"/>
                    <a:pt x="627" y="71"/>
                    <a:pt x="627" y="71"/>
                  </a:cubicBezTo>
                  <a:cubicBezTo>
                    <a:pt x="627" y="73"/>
                    <a:pt x="627" y="73"/>
                    <a:pt x="627" y="73"/>
                  </a:cubicBezTo>
                  <a:cubicBezTo>
                    <a:pt x="627" y="74"/>
                    <a:pt x="627" y="74"/>
                    <a:pt x="627" y="74"/>
                  </a:cubicBezTo>
                  <a:cubicBezTo>
                    <a:pt x="629" y="74"/>
                    <a:pt x="629" y="74"/>
                    <a:pt x="629" y="74"/>
                  </a:cubicBezTo>
                  <a:cubicBezTo>
                    <a:pt x="629" y="76"/>
                    <a:pt x="629" y="76"/>
                    <a:pt x="629" y="76"/>
                  </a:cubicBezTo>
                  <a:cubicBezTo>
                    <a:pt x="630" y="77"/>
                    <a:pt x="630" y="77"/>
                    <a:pt x="630" y="77"/>
                  </a:cubicBezTo>
                  <a:cubicBezTo>
                    <a:pt x="629" y="79"/>
                    <a:pt x="629" y="79"/>
                    <a:pt x="629" y="79"/>
                  </a:cubicBezTo>
                  <a:cubicBezTo>
                    <a:pt x="629" y="80"/>
                    <a:pt x="629" y="80"/>
                    <a:pt x="629" y="80"/>
                  </a:cubicBezTo>
                  <a:cubicBezTo>
                    <a:pt x="629" y="81"/>
                    <a:pt x="629" y="81"/>
                    <a:pt x="629" y="81"/>
                  </a:cubicBezTo>
                  <a:cubicBezTo>
                    <a:pt x="631" y="84"/>
                    <a:pt x="631" y="84"/>
                    <a:pt x="631" y="84"/>
                  </a:cubicBezTo>
                  <a:cubicBezTo>
                    <a:pt x="632" y="84"/>
                    <a:pt x="632" y="84"/>
                    <a:pt x="632" y="84"/>
                  </a:cubicBezTo>
                  <a:cubicBezTo>
                    <a:pt x="633" y="86"/>
                    <a:pt x="633" y="86"/>
                    <a:pt x="633" y="86"/>
                  </a:cubicBezTo>
                  <a:cubicBezTo>
                    <a:pt x="634" y="87"/>
                    <a:pt x="634" y="87"/>
                    <a:pt x="634" y="87"/>
                  </a:cubicBezTo>
                  <a:cubicBezTo>
                    <a:pt x="636" y="87"/>
                    <a:pt x="636" y="87"/>
                    <a:pt x="636" y="87"/>
                  </a:cubicBezTo>
                  <a:cubicBezTo>
                    <a:pt x="637" y="86"/>
                    <a:pt x="637" y="86"/>
                    <a:pt x="637" y="86"/>
                  </a:cubicBezTo>
                  <a:cubicBezTo>
                    <a:pt x="638" y="86"/>
                    <a:pt x="638" y="86"/>
                    <a:pt x="638" y="86"/>
                  </a:cubicBezTo>
                  <a:cubicBezTo>
                    <a:pt x="639" y="87"/>
                    <a:pt x="639" y="87"/>
                    <a:pt x="639" y="87"/>
                  </a:cubicBezTo>
                  <a:cubicBezTo>
                    <a:pt x="640" y="89"/>
                    <a:pt x="640" y="89"/>
                    <a:pt x="640" y="89"/>
                  </a:cubicBezTo>
                  <a:cubicBezTo>
                    <a:pt x="641" y="88"/>
                    <a:pt x="641" y="88"/>
                    <a:pt x="641" y="88"/>
                  </a:cubicBezTo>
                  <a:cubicBezTo>
                    <a:pt x="642" y="87"/>
                    <a:pt x="642" y="87"/>
                    <a:pt x="642" y="87"/>
                  </a:cubicBezTo>
                  <a:cubicBezTo>
                    <a:pt x="643" y="88"/>
                    <a:pt x="643" y="88"/>
                    <a:pt x="643" y="88"/>
                  </a:cubicBezTo>
                  <a:cubicBezTo>
                    <a:pt x="644" y="87"/>
                    <a:pt x="644" y="87"/>
                    <a:pt x="644" y="87"/>
                  </a:cubicBezTo>
                  <a:cubicBezTo>
                    <a:pt x="647" y="87"/>
                    <a:pt x="647" y="87"/>
                    <a:pt x="647" y="87"/>
                  </a:cubicBezTo>
                  <a:cubicBezTo>
                    <a:pt x="649" y="86"/>
                    <a:pt x="649" y="86"/>
                    <a:pt x="649" y="86"/>
                  </a:cubicBezTo>
                  <a:cubicBezTo>
                    <a:pt x="650" y="85"/>
                    <a:pt x="650" y="85"/>
                    <a:pt x="650" y="85"/>
                  </a:cubicBezTo>
                  <a:cubicBezTo>
                    <a:pt x="650" y="84"/>
                    <a:pt x="650" y="84"/>
                    <a:pt x="650" y="84"/>
                  </a:cubicBezTo>
                  <a:cubicBezTo>
                    <a:pt x="650" y="82"/>
                    <a:pt x="650" y="82"/>
                    <a:pt x="650" y="82"/>
                  </a:cubicBezTo>
                  <a:cubicBezTo>
                    <a:pt x="651" y="81"/>
                    <a:pt x="651" y="81"/>
                    <a:pt x="651" y="81"/>
                  </a:cubicBezTo>
                  <a:cubicBezTo>
                    <a:pt x="651" y="80"/>
                    <a:pt x="651" y="80"/>
                    <a:pt x="651" y="80"/>
                  </a:cubicBezTo>
                  <a:cubicBezTo>
                    <a:pt x="652" y="78"/>
                    <a:pt x="652" y="78"/>
                    <a:pt x="652" y="78"/>
                  </a:cubicBezTo>
                  <a:cubicBezTo>
                    <a:pt x="653" y="78"/>
                    <a:pt x="653" y="78"/>
                    <a:pt x="653" y="78"/>
                  </a:cubicBezTo>
                  <a:cubicBezTo>
                    <a:pt x="655" y="78"/>
                    <a:pt x="655" y="78"/>
                    <a:pt x="655" y="78"/>
                  </a:cubicBezTo>
                  <a:cubicBezTo>
                    <a:pt x="656" y="76"/>
                    <a:pt x="656" y="76"/>
                    <a:pt x="656" y="76"/>
                  </a:cubicBezTo>
                  <a:cubicBezTo>
                    <a:pt x="657" y="76"/>
                    <a:pt x="657" y="76"/>
                    <a:pt x="657" y="76"/>
                  </a:cubicBezTo>
                  <a:cubicBezTo>
                    <a:pt x="658" y="75"/>
                    <a:pt x="658" y="75"/>
                    <a:pt x="658" y="75"/>
                  </a:cubicBezTo>
                  <a:cubicBezTo>
                    <a:pt x="658" y="74"/>
                    <a:pt x="658" y="74"/>
                    <a:pt x="658" y="74"/>
                  </a:cubicBezTo>
                  <a:cubicBezTo>
                    <a:pt x="660" y="73"/>
                    <a:pt x="660" y="73"/>
                    <a:pt x="660" y="73"/>
                  </a:cubicBezTo>
                  <a:cubicBezTo>
                    <a:pt x="661" y="73"/>
                    <a:pt x="661" y="73"/>
                    <a:pt x="661" y="73"/>
                  </a:cubicBezTo>
                  <a:cubicBezTo>
                    <a:pt x="662" y="72"/>
                    <a:pt x="662" y="72"/>
                    <a:pt x="662" y="72"/>
                  </a:cubicBezTo>
                  <a:cubicBezTo>
                    <a:pt x="664" y="72"/>
                    <a:pt x="664" y="72"/>
                    <a:pt x="664" y="72"/>
                  </a:cubicBezTo>
                  <a:cubicBezTo>
                    <a:pt x="665" y="73"/>
                    <a:pt x="665" y="73"/>
                    <a:pt x="665" y="73"/>
                  </a:cubicBezTo>
                  <a:cubicBezTo>
                    <a:pt x="667" y="73"/>
                    <a:pt x="667" y="73"/>
                    <a:pt x="667" y="73"/>
                  </a:cubicBezTo>
                  <a:cubicBezTo>
                    <a:pt x="668" y="74"/>
                    <a:pt x="668" y="74"/>
                    <a:pt x="668" y="74"/>
                  </a:cubicBezTo>
                  <a:cubicBezTo>
                    <a:pt x="669" y="76"/>
                    <a:pt x="669" y="76"/>
                    <a:pt x="669" y="76"/>
                  </a:cubicBezTo>
                  <a:cubicBezTo>
                    <a:pt x="668" y="77"/>
                    <a:pt x="668" y="77"/>
                    <a:pt x="668" y="77"/>
                  </a:cubicBezTo>
                  <a:cubicBezTo>
                    <a:pt x="668" y="78"/>
                    <a:pt x="668" y="78"/>
                    <a:pt x="668" y="78"/>
                  </a:cubicBezTo>
                  <a:cubicBezTo>
                    <a:pt x="670" y="80"/>
                    <a:pt x="670" y="80"/>
                    <a:pt x="670" y="80"/>
                  </a:cubicBezTo>
                  <a:cubicBezTo>
                    <a:pt x="670" y="82"/>
                    <a:pt x="670" y="82"/>
                    <a:pt x="670" y="82"/>
                  </a:cubicBezTo>
                  <a:cubicBezTo>
                    <a:pt x="671" y="83"/>
                    <a:pt x="671" y="83"/>
                    <a:pt x="671" y="83"/>
                  </a:cubicBezTo>
                  <a:cubicBezTo>
                    <a:pt x="672" y="83"/>
                    <a:pt x="672" y="83"/>
                    <a:pt x="672" y="83"/>
                  </a:cubicBezTo>
                  <a:cubicBezTo>
                    <a:pt x="672" y="86"/>
                    <a:pt x="672" y="86"/>
                    <a:pt x="672" y="86"/>
                  </a:cubicBezTo>
                  <a:cubicBezTo>
                    <a:pt x="672" y="87"/>
                    <a:pt x="672" y="87"/>
                    <a:pt x="672" y="87"/>
                  </a:cubicBezTo>
                  <a:cubicBezTo>
                    <a:pt x="671" y="88"/>
                    <a:pt x="671" y="88"/>
                    <a:pt x="671" y="88"/>
                  </a:cubicBezTo>
                  <a:cubicBezTo>
                    <a:pt x="670" y="88"/>
                    <a:pt x="670" y="88"/>
                    <a:pt x="670" y="88"/>
                  </a:cubicBezTo>
                  <a:cubicBezTo>
                    <a:pt x="668" y="90"/>
                    <a:pt x="668" y="90"/>
                    <a:pt x="668" y="90"/>
                  </a:cubicBezTo>
                  <a:cubicBezTo>
                    <a:pt x="668" y="91"/>
                    <a:pt x="668" y="91"/>
                    <a:pt x="668" y="91"/>
                  </a:cubicBezTo>
                  <a:cubicBezTo>
                    <a:pt x="669" y="92"/>
                    <a:pt x="669" y="92"/>
                    <a:pt x="669" y="92"/>
                  </a:cubicBezTo>
                  <a:cubicBezTo>
                    <a:pt x="670" y="93"/>
                    <a:pt x="670" y="93"/>
                    <a:pt x="670" y="93"/>
                  </a:cubicBezTo>
                  <a:cubicBezTo>
                    <a:pt x="669" y="95"/>
                    <a:pt x="669" y="95"/>
                    <a:pt x="669" y="95"/>
                  </a:cubicBezTo>
                  <a:cubicBezTo>
                    <a:pt x="669" y="96"/>
                    <a:pt x="669" y="96"/>
                    <a:pt x="669" y="96"/>
                  </a:cubicBezTo>
                  <a:cubicBezTo>
                    <a:pt x="670" y="97"/>
                    <a:pt x="670" y="97"/>
                    <a:pt x="670" y="97"/>
                  </a:cubicBezTo>
                  <a:cubicBezTo>
                    <a:pt x="670" y="98"/>
                    <a:pt x="670" y="98"/>
                    <a:pt x="670" y="98"/>
                  </a:cubicBezTo>
                  <a:cubicBezTo>
                    <a:pt x="670" y="99"/>
                    <a:pt x="670" y="99"/>
                    <a:pt x="670" y="99"/>
                  </a:cubicBezTo>
                  <a:cubicBezTo>
                    <a:pt x="671" y="100"/>
                    <a:pt x="671" y="100"/>
                    <a:pt x="671" y="100"/>
                  </a:cubicBezTo>
                  <a:cubicBezTo>
                    <a:pt x="671" y="100"/>
                    <a:pt x="671" y="100"/>
                    <a:pt x="671" y="100"/>
                  </a:cubicBezTo>
                  <a:cubicBezTo>
                    <a:pt x="670" y="101"/>
                    <a:pt x="670" y="101"/>
                    <a:pt x="670" y="101"/>
                  </a:cubicBezTo>
                  <a:cubicBezTo>
                    <a:pt x="670" y="101"/>
                    <a:pt x="670" y="101"/>
                    <a:pt x="670" y="101"/>
                  </a:cubicBezTo>
                  <a:cubicBezTo>
                    <a:pt x="670" y="103"/>
                    <a:pt x="670" y="103"/>
                    <a:pt x="670" y="103"/>
                  </a:cubicBezTo>
                  <a:cubicBezTo>
                    <a:pt x="671" y="106"/>
                    <a:pt x="671" y="106"/>
                    <a:pt x="671" y="106"/>
                  </a:cubicBezTo>
                  <a:cubicBezTo>
                    <a:pt x="671" y="107"/>
                    <a:pt x="671" y="107"/>
                    <a:pt x="671" y="107"/>
                  </a:cubicBezTo>
                  <a:cubicBezTo>
                    <a:pt x="671" y="107"/>
                    <a:pt x="671" y="107"/>
                    <a:pt x="671" y="107"/>
                  </a:cubicBezTo>
                  <a:cubicBezTo>
                    <a:pt x="670" y="108"/>
                    <a:pt x="670" y="108"/>
                    <a:pt x="670" y="108"/>
                  </a:cubicBezTo>
                  <a:cubicBezTo>
                    <a:pt x="670" y="110"/>
                    <a:pt x="670" y="110"/>
                    <a:pt x="670" y="110"/>
                  </a:cubicBezTo>
                  <a:cubicBezTo>
                    <a:pt x="671" y="111"/>
                    <a:pt x="671" y="111"/>
                    <a:pt x="671" y="111"/>
                  </a:cubicBezTo>
                  <a:cubicBezTo>
                    <a:pt x="671" y="112"/>
                    <a:pt x="671" y="112"/>
                    <a:pt x="671" y="112"/>
                  </a:cubicBezTo>
                  <a:cubicBezTo>
                    <a:pt x="671" y="113"/>
                    <a:pt x="671" y="113"/>
                    <a:pt x="671" y="113"/>
                  </a:cubicBezTo>
                  <a:cubicBezTo>
                    <a:pt x="670" y="114"/>
                    <a:pt x="670" y="114"/>
                    <a:pt x="670" y="114"/>
                  </a:cubicBezTo>
                  <a:cubicBezTo>
                    <a:pt x="669" y="114"/>
                    <a:pt x="669" y="114"/>
                    <a:pt x="669" y="114"/>
                  </a:cubicBezTo>
                  <a:cubicBezTo>
                    <a:pt x="670" y="115"/>
                    <a:pt x="670" y="115"/>
                    <a:pt x="670" y="115"/>
                  </a:cubicBezTo>
                  <a:cubicBezTo>
                    <a:pt x="670" y="117"/>
                    <a:pt x="670" y="117"/>
                    <a:pt x="670" y="117"/>
                  </a:cubicBezTo>
                  <a:cubicBezTo>
                    <a:pt x="670" y="118"/>
                    <a:pt x="670" y="118"/>
                    <a:pt x="670" y="118"/>
                  </a:cubicBezTo>
                  <a:cubicBezTo>
                    <a:pt x="669" y="120"/>
                    <a:pt x="669" y="120"/>
                    <a:pt x="669" y="120"/>
                  </a:cubicBezTo>
                  <a:cubicBezTo>
                    <a:pt x="669" y="121"/>
                    <a:pt x="669" y="121"/>
                    <a:pt x="669" y="121"/>
                  </a:cubicBezTo>
                  <a:cubicBezTo>
                    <a:pt x="669" y="122"/>
                    <a:pt x="669" y="122"/>
                    <a:pt x="669" y="122"/>
                  </a:cubicBezTo>
                  <a:cubicBezTo>
                    <a:pt x="669" y="123"/>
                    <a:pt x="669" y="123"/>
                    <a:pt x="669" y="123"/>
                  </a:cubicBezTo>
                  <a:cubicBezTo>
                    <a:pt x="669" y="124"/>
                    <a:pt x="669" y="124"/>
                    <a:pt x="669" y="124"/>
                  </a:cubicBezTo>
                  <a:cubicBezTo>
                    <a:pt x="670" y="125"/>
                    <a:pt x="670" y="125"/>
                    <a:pt x="670" y="125"/>
                  </a:cubicBezTo>
                  <a:cubicBezTo>
                    <a:pt x="670" y="126"/>
                    <a:pt x="670" y="126"/>
                    <a:pt x="670" y="126"/>
                  </a:cubicBezTo>
                  <a:cubicBezTo>
                    <a:pt x="669" y="127"/>
                    <a:pt x="669" y="127"/>
                    <a:pt x="669" y="127"/>
                  </a:cubicBezTo>
                  <a:cubicBezTo>
                    <a:pt x="668" y="127"/>
                    <a:pt x="668" y="127"/>
                    <a:pt x="668" y="127"/>
                  </a:cubicBezTo>
                  <a:cubicBezTo>
                    <a:pt x="667" y="127"/>
                    <a:pt x="667" y="127"/>
                    <a:pt x="667" y="127"/>
                  </a:cubicBezTo>
                  <a:cubicBezTo>
                    <a:pt x="660" y="126"/>
                    <a:pt x="660" y="126"/>
                    <a:pt x="660" y="126"/>
                  </a:cubicBezTo>
                  <a:cubicBezTo>
                    <a:pt x="659" y="125"/>
                    <a:pt x="659" y="125"/>
                    <a:pt x="659" y="125"/>
                  </a:cubicBezTo>
                  <a:cubicBezTo>
                    <a:pt x="657" y="125"/>
                    <a:pt x="657" y="125"/>
                    <a:pt x="657" y="125"/>
                  </a:cubicBezTo>
                  <a:cubicBezTo>
                    <a:pt x="657" y="125"/>
                    <a:pt x="657" y="125"/>
                    <a:pt x="657" y="125"/>
                  </a:cubicBezTo>
                  <a:cubicBezTo>
                    <a:pt x="655" y="128"/>
                    <a:pt x="655" y="128"/>
                    <a:pt x="655" y="128"/>
                  </a:cubicBezTo>
                  <a:cubicBezTo>
                    <a:pt x="654" y="129"/>
                    <a:pt x="654" y="129"/>
                    <a:pt x="654" y="129"/>
                  </a:cubicBezTo>
                  <a:cubicBezTo>
                    <a:pt x="653" y="131"/>
                    <a:pt x="653" y="131"/>
                    <a:pt x="653" y="131"/>
                  </a:cubicBezTo>
                  <a:cubicBezTo>
                    <a:pt x="652" y="131"/>
                    <a:pt x="652" y="131"/>
                    <a:pt x="652" y="131"/>
                  </a:cubicBezTo>
                  <a:cubicBezTo>
                    <a:pt x="651" y="132"/>
                    <a:pt x="651" y="132"/>
                    <a:pt x="651" y="132"/>
                  </a:cubicBezTo>
                  <a:cubicBezTo>
                    <a:pt x="650" y="133"/>
                    <a:pt x="650" y="133"/>
                    <a:pt x="650" y="133"/>
                  </a:cubicBezTo>
                  <a:cubicBezTo>
                    <a:pt x="651" y="134"/>
                    <a:pt x="651" y="134"/>
                    <a:pt x="651" y="134"/>
                  </a:cubicBezTo>
                  <a:cubicBezTo>
                    <a:pt x="654" y="138"/>
                    <a:pt x="654" y="138"/>
                    <a:pt x="654" y="138"/>
                  </a:cubicBezTo>
                  <a:cubicBezTo>
                    <a:pt x="654" y="140"/>
                    <a:pt x="654" y="140"/>
                    <a:pt x="654" y="140"/>
                  </a:cubicBezTo>
                  <a:cubicBezTo>
                    <a:pt x="655" y="141"/>
                    <a:pt x="655" y="141"/>
                    <a:pt x="655" y="141"/>
                  </a:cubicBezTo>
                  <a:cubicBezTo>
                    <a:pt x="656" y="143"/>
                    <a:pt x="656" y="143"/>
                    <a:pt x="656" y="143"/>
                  </a:cubicBezTo>
                  <a:cubicBezTo>
                    <a:pt x="656" y="145"/>
                    <a:pt x="656" y="145"/>
                    <a:pt x="656" y="145"/>
                  </a:cubicBezTo>
                  <a:cubicBezTo>
                    <a:pt x="656" y="147"/>
                    <a:pt x="656" y="147"/>
                    <a:pt x="656" y="147"/>
                  </a:cubicBezTo>
                  <a:cubicBezTo>
                    <a:pt x="656" y="149"/>
                    <a:pt x="656" y="149"/>
                    <a:pt x="656" y="149"/>
                  </a:cubicBezTo>
                  <a:cubicBezTo>
                    <a:pt x="656" y="152"/>
                    <a:pt x="656" y="152"/>
                    <a:pt x="656" y="152"/>
                  </a:cubicBezTo>
                  <a:cubicBezTo>
                    <a:pt x="658" y="153"/>
                    <a:pt x="658" y="153"/>
                    <a:pt x="658" y="153"/>
                  </a:cubicBezTo>
                  <a:cubicBezTo>
                    <a:pt x="658" y="155"/>
                    <a:pt x="658" y="155"/>
                    <a:pt x="658" y="155"/>
                  </a:cubicBezTo>
                  <a:cubicBezTo>
                    <a:pt x="658" y="157"/>
                    <a:pt x="658" y="157"/>
                    <a:pt x="658" y="157"/>
                  </a:cubicBezTo>
                  <a:cubicBezTo>
                    <a:pt x="657" y="158"/>
                    <a:pt x="657" y="158"/>
                    <a:pt x="657" y="158"/>
                  </a:cubicBezTo>
                  <a:cubicBezTo>
                    <a:pt x="657" y="159"/>
                    <a:pt x="657" y="159"/>
                    <a:pt x="657" y="159"/>
                  </a:cubicBezTo>
                  <a:cubicBezTo>
                    <a:pt x="658" y="160"/>
                    <a:pt x="658" y="160"/>
                    <a:pt x="658" y="160"/>
                  </a:cubicBezTo>
                  <a:cubicBezTo>
                    <a:pt x="658" y="162"/>
                    <a:pt x="658" y="162"/>
                    <a:pt x="658" y="162"/>
                  </a:cubicBezTo>
                  <a:cubicBezTo>
                    <a:pt x="657" y="162"/>
                    <a:pt x="657" y="162"/>
                    <a:pt x="657" y="162"/>
                  </a:cubicBezTo>
                  <a:cubicBezTo>
                    <a:pt x="654" y="162"/>
                    <a:pt x="654" y="162"/>
                    <a:pt x="654" y="162"/>
                  </a:cubicBezTo>
                  <a:cubicBezTo>
                    <a:pt x="653" y="163"/>
                    <a:pt x="653" y="163"/>
                    <a:pt x="653" y="163"/>
                  </a:cubicBezTo>
                  <a:cubicBezTo>
                    <a:pt x="653" y="163"/>
                    <a:pt x="653" y="163"/>
                    <a:pt x="653" y="163"/>
                  </a:cubicBezTo>
                  <a:cubicBezTo>
                    <a:pt x="653" y="165"/>
                    <a:pt x="653" y="165"/>
                    <a:pt x="653" y="165"/>
                  </a:cubicBezTo>
                  <a:cubicBezTo>
                    <a:pt x="654" y="166"/>
                    <a:pt x="654" y="166"/>
                    <a:pt x="654" y="166"/>
                  </a:cubicBezTo>
                  <a:cubicBezTo>
                    <a:pt x="654" y="167"/>
                    <a:pt x="654" y="167"/>
                    <a:pt x="654" y="167"/>
                  </a:cubicBezTo>
                  <a:cubicBezTo>
                    <a:pt x="654" y="168"/>
                    <a:pt x="654" y="168"/>
                    <a:pt x="654" y="168"/>
                  </a:cubicBezTo>
                  <a:cubicBezTo>
                    <a:pt x="645" y="175"/>
                    <a:pt x="645" y="175"/>
                    <a:pt x="645" y="175"/>
                  </a:cubicBezTo>
                  <a:cubicBezTo>
                    <a:pt x="642" y="191"/>
                    <a:pt x="642" y="191"/>
                    <a:pt x="642" y="191"/>
                  </a:cubicBezTo>
                  <a:cubicBezTo>
                    <a:pt x="612" y="212"/>
                    <a:pt x="612" y="212"/>
                    <a:pt x="612" y="212"/>
                  </a:cubicBezTo>
                  <a:cubicBezTo>
                    <a:pt x="607" y="214"/>
                    <a:pt x="607" y="214"/>
                    <a:pt x="607" y="214"/>
                  </a:cubicBezTo>
                  <a:cubicBezTo>
                    <a:pt x="607" y="214"/>
                    <a:pt x="607" y="214"/>
                    <a:pt x="607" y="214"/>
                  </a:cubicBezTo>
                  <a:cubicBezTo>
                    <a:pt x="606" y="213"/>
                    <a:pt x="606" y="213"/>
                    <a:pt x="606" y="213"/>
                  </a:cubicBezTo>
                  <a:cubicBezTo>
                    <a:pt x="603" y="216"/>
                    <a:pt x="603" y="216"/>
                    <a:pt x="603" y="216"/>
                  </a:cubicBezTo>
                  <a:cubicBezTo>
                    <a:pt x="601" y="216"/>
                    <a:pt x="601" y="216"/>
                    <a:pt x="601" y="216"/>
                  </a:cubicBezTo>
                  <a:cubicBezTo>
                    <a:pt x="600" y="217"/>
                    <a:pt x="600" y="217"/>
                    <a:pt x="600" y="217"/>
                  </a:cubicBezTo>
                  <a:cubicBezTo>
                    <a:pt x="599" y="216"/>
                    <a:pt x="599" y="216"/>
                    <a:pt x="599" y="216"/>
                  </a:cubicBezTo>
                  <a:cubicBezTo>
                    <a:pt x="596" y="218"/>
                    <a:pt x="596" y="218"/>
                    <a:pt x="596" y="218"/>
                  </a:cubicBezTo>
                  <a:cubicBezTo>
                    <a:pt x="593" y="218"/>
                    <a:pt x="593" y="218"/>
                    <a:pt x="593" y="218"/>
                  </a:cubicBezTo>
                  <a:cubicBezTo>
                    <a:pt x="593" y="220"/>
                    <a:pt x="593" y="220"/>
                    <a:pt x="593" y="220"/>
                  </a:cubicBezTo>
                  <a:cubicBezTo>
                    <a:pt x="592" y="219"/>
                    <a:pt x="592" y="219"/>
                    <a:pt x="592" y="219"/>
                  </a:cubicBezTo>
                  <a:cubicBezTo>
                    <a:pt x="587" y="223"/>
                    <a:pt x="587" y="223"/>
                    <a:pt x="587" y="223"/>
                  </a:cubicBezTo>
                  <a:cubicBezTo>
                    <a:pt x="585" y="225"/>
                    <a:pt x="585" y="225"/>
                    <a:pt x="585" y="225"/>
                  </a:cubicBezTo>
                  <a:cubicBezTo>
                    <a:pt x="586" y="227"/>
                    <a:pt x="586" y="227"/>
                    <a:pt x="586" y="227"/>
                  </a:cubicBezTo>
                  <a:cubicBezTo>
                    <a:pt x="585" y="228"/>
                    <a:pt x="585" y="228"/>
                    <a:pt x="585" y="228"/>
                  </a:cubicBezTo>
                  <a:cubicBezTo>
                    <a:pt x="582" y="229"/>
                    <a:pt x="582" y="229"/>
                    <a:pt x="582" y="229"/>
                  </a:cubicBezTo>
                  <a:cubicBezTo>
                    <a:pt x="581" y="231"/>
                    <a:pt x="581" y="231"/>
                    <a:pt x="581" y="231"/>
                  </a:cubicBezTo>
                  <a:cubicBezTo>
                    <a:pt x="579" y="231"/>
                    <a:pt x="579" y="231"/>
                    <a:pt x="579" y="231"/>
                  </a:cubicBezTo>
                  <a:cubicBezTo>
                    <a:pt x="578" y="233"/>
                    <a:pt x="578" y="233"/>
                    <a:pt x="578" y="233"/>
                  </a:cubicBezTo>
                  <a:cubicBezTo>
                    <a:pt x="577" y="233"/>
                    <a:pt x="577" y="233"/>
                    <a:pt x="577" y="233"/>
                  </a:cubicBezTo>
                  <a:cubicBezTo>
                    <a:pt x="577" y="232"/>
                    <a:pt x="577" y="232"/>
                    <a:pt x="577" y="232"/>
                  </a:cubicBezTo>
                  <a:cubicBezTo>
                    <a:pt x="575" y="231"/>
                    <a:pt x="575" y="231"/>
                    <a:pt x="575" y="231"/>
                  </a:cubicBezTo>
                  <a:cubicBezTo>
                    <a:pt x="576" y="229"/>
                    <a:pt x="576" y="229"/>
                    <a:pt x="576" y="229"/>
                  </a:cubicBezTo>
                  <a:cubicBezTo>
                    <a:pt x="578" y="229"/>
                    <a:pt x="578" y="229"/>
                    <a:pt x="578" y="229"/>
                  </a:cubicBezTo>
                  <a:cubicBezTo>
                    <a:pt x="579" y="227"/>
                    <a:pt x="579" y="227"/>
                    <a:pt x="579" y="227"/>
                  </a:cubicBezTo>
                  <a:cubicBezTo>
                    <a:pt x="581" y="228"/>
                    <a:pt x="581" y="228"/>
                    <a:pt x="581" y="228"/>
                  </a:cubicBezTo>
                  <a:cubicBezTo>
                    <a:pt x="582" y="227"/>
                    <a:pt x="582" y="227"/>
                    <a:pt x="582" y="227"/>
                  </a:cubicBezTo>
                  <a:cubicBezTo>
                    <a:pt x="582" y="226"/>
                    <a:pt x="582" y="226"/>
                    <a:pt x="582" y="226"/>
                  </a:cubicBezTo>
                  <a:cubicBezTo>
                    <a:pt x="581" y="226"/>
                    <a:pt x="581" y="226"/>
                    <a:pt x="581" y="226"/>
                  </a:cubicBezTo>
                  <a:cubicBezTo>
                    <a:pt x="581" y="225"/>
                    <a:pt x="581" y="225"/>
                    <a:pt x="581" y="225"/>
                  </a:cubicBezTo>
                  <a:cubicBezTo>
                    <a:pt x="583" y="223"/>
                    <a:pt x="583" y="223"/>
                    <a:pt x="583" y="223"/>
                  </a:cubicBezTo>
                  <a:cubicBezTo>
                    <a:pt x="583" y="222"/>
                    <a:pt x="583" y="222"/>
                    <a:pt x="583" y="222"/>
                  </a:cubicBezTo>
                  <a:cubicBezTo>
                    <a:pt x="581" y="223"/>
                    <a:pt x="581" y="223"/>
                    <a:pt x="581" y="223"/>
                  </a:cubicBezTo>
                  <a:cubicBezTo>
                    <a:pt x="579" y="224"/>
                    <a:pt x="579" y="224"/>
                    <a:pt x="579" y="224"/>
                  </a:cubicBezTo>
                  <a:cubicBezTo>
                    <a:pt x="578" y="223"/>
                    <a:pt x="578" y="223"/>
                    <a:pt x="578" y="223"/>
                  </a:cubicBezTo>
                  <a:cubicBezTo>
                    <a:pt x="578" y="222"/>
                    <a:pt x="578" y="222"/>
                    <a:pt x="578" y="222"/>
                  </a:cubicBezTo>
                  <a:cubicBezTo>
                    <a:pt x="579" y="221"/>
                    <a:pt x="579" y="221"/>
                    <a:pt x="579" y="221"/>
                  </a:cubicBezTo>
                  <a:cubicBezTo>
                    <a:pt x="579" y="220"/>
                    <a:pt x="579" y="220"/>
                    <a:pt x="579" y="220"/>
                  </a:cubicBezTo>
                  <a:cubicBezTo>
                    <a:pt x="577" y="218"/>
                    <a:pt x="577" y="218"/>
                    <a:pt x="577" y="218"/>
                  </a:cubicBezTo>
                  <a:cubicBezTo>
                    <a:pt x="577" y="215"/>
                    <a:pt x="577" y="215"/>
                    <a:pt x="577" y="215"/>
                  </a:cubicBezTo>
                  <a:cubicBezTo>
                    <a:pt x="577" y="214"/>
                    <a:pt x="577" y="214"/>
                    <a:pt x="577" y="214"/>
                  </a:cubicBezTo>
                  <a:cubicBezTo>
                    <a:pt x="579" y="214"/>
                    <a:pt x="579" y="214"/>
                    <a:pt x="579" y="214"/>
                  </a:cubicBezTo>
                  <a:cubicBezTo>
                    <a:pt x="579" y="212"/>
                    <a:pt x="579" y="212"/>
                    <a:pt x="579" y="212"/>
                  </a:cubicBezTo>
                  <a:cubicBezTo>
                    <a:pt x="581" y="209"/>
                    <a:pt x="581" y="209"/>
                    <a:pt x="581" y="209"/>
                  </a:cubicBezTo>
                  <a:cubicBezTo>
                    <a:pt x="582" y="207"/>
                    <a:pt x="582" y="207"/>
                    <a:pt x="582" y="207"/>
                  </a:cubicBezTo>
                  <a:cubicBezTo>
                    <a:pt x="583" y="207"/>
                    <a:pt x="583" y="207"/>
                    <a:pt x="583" y="207"/>
                  </a:cubicBezTo>
                  <a:cubicBezTo>
                    <a:pt x="583" y="205"/>
                    <a:pt x="583" y="205"/>
                    <a:pt x="583" y="205"/>
                  </a:cubicBezTo>
                  <a:cubicBezTo>
                    <a:pt x="578" y="202"/>
                    <a:pt x="578" y="202"/>
                    <a:pt x="578" y="202"/>
                  </a:cubicBezTo>
                  <a:cubicBezTo>
                    <a:pt x="575" y="198"/>
                    <a:pt x="575" y="198"/>
                    <a:pt x="575" y="198"/>
                  </a:cubicBezTo>
                  <a:cubicBezTo>
                    <a:pt x="574" y="200"/>
                    <a:pt x="574" y="200"/>
                    <a:pt x="574" y="200"/>
                  </a:cubicBezTo>
                  <a:cubicBezTo>
                    <a:pt x="572" y="200"/>
                    <a:pt x="572" y="200"/>
                    <a:pt x="572" y="200"/>
                  </a:cubicBezTo>
                  <a:cubicBezTo>
                    <a:pt x="571" y="200"/>
                    <a:pt x="571" y="200"/>
                    <a:pt x="571" y="200"/>
                  </a:cubicBezTo>
                  <a:cubicBezTo>
                    <a:pt x="569" y="200"/>
                    <a:pt x="569" y="200"/>
                    <a:pt x="569" y="200"/>
                  </a:cubicBezTo>
                  <a:cubicBezTo>
                    <a:pt x="568" y="202"/>
                    <a:pt x="568" y="202"/>
                    <a:pt x="568" y="202"/>
                  </a:cubicBezTo>
                  <a:cubicBezTo>
                    <a:pt x="567" y="203"/>
                    <a:pt x="567" y="203"/>
                    <a:pt x="567" y="203"/>
                  </a:cubicBezTo>
                  <a:cubicBezTo>
                    <a:pt x="567" y="205"/>
                    <a:pt x="567" y="205"/>
                    <a:pt x="567" y="205"/>
                  </a:cubicBezTo>
                  <a:cubicBezTo>
                    <a:pt x="564" y="207"/>
                    <a:pt x="564" y="207"/>
                    <a:pt x="564" y="207"/>
                  </a:cubicBezTo>
                  <a:cubicBezTo>
                    <a:pt x="564" y="211"/>
                    <a:pt x="564" y="211"/>
                    <a:pt x="564" y="211"/>
                  </a:cubicBezTo>
                  <a:cubicBezTo>
                    <a:pt x="563" y="212"/>
                    <a:pt x="563" y="212"/>
                    <a:pt x="563" y="212"/>
                  </a:cubicBezTo>
                  <a:cubicBezTo>
                    <a:pt x="561" y="214"/>
                    <a:pt x="561" y="214"/>
                    <a:pt x="561" y="214"/>
                  </a:cubicBezTo>
                  <a:cubicBezTo>
                    <a:pt x="559" y="215"/>
                    <a:pt x="559" y="215"/>
                    <a:pt x="559" y="215"/>
                  </a:cubicBezTo>
                  <a:cubicBezTo>
                    <a:pt x="556" y="217"/>
                    <a:pt x="556" y="217"/>
                    <a:pt x="556" y="217"/>
                  </a:cubicBezTo>
                  <a:cubicBezTo>
                    <a:pt x="555" y="222"/>
                    <a:pt x="555" y="222"/>
                    <a:pt x="555" y="222"/>
                  </a:cubicBezTo>
                  <a:cubicBezTo>
                    <a:pt x="554" y="223"/>
                    <a:pt x="554" y="223"/>
                    <a:pt x="554" y="223"/>
                  </a:cubicBezTo>
                  <a:cubicBezTo>
                    <a:pt x="554" y="224"/>
                    <a:pt x="554" y="224"/>
                    <a:pt x="554" y="224"/>
                  </a:cubicBezTo>
                  <a:cubicBezTo>
                    <a:pt x="555" y="226"/>
                    <a:pt x="555" y="226"/>
                    <a:pt x="555" y="226"/>
                  </a:cubicBezTo>
                  <a:cubicBezTo>
                    <a:pt x="553" y="226"/>
                    <a:pt x="553" y="226"/>
                    <a:pt x="553" y="226"/>
                  </a:cubicBezTo>
                  <a:cubicBezTo>
                    <a:pt x="554" y="227"/>
                    <a:pt x="554" y="227"/>
                    <a:pt x="554" y="227"/>
                  </a:cubicBezTo>
                  <a:cubicBezTo>
                    <a:pt x="553" y="229"/>
                    <a:pt x="553" y="229"/>
                    <a:pt x="553" y="229"/>
                  </a:cubicBezTo>
                  <a:cubicBezTo>
                    <a:pt x="550" y="229"/>
                    <a:pt x="550" y="229"/>
                    <a:pt x="550" y="229"/>
                  </a:cubicBezTo>
                  <a:cubicBezTo>
                    <a:pt x="547" y="229"/>
                    <a:pt x="547" y="229"/>
                    <a:pt x="547" y="229"/>
                  </a:cubicBezTo>
                  <a:cubicBezTo>
                    <a:pt x="543" y="228"/>
                    <a:pt x="543" y="228"/>
                    <a:pt x="543" y="228"/>
                  </a:cubicBezTo>
                  <a:cubicBezTo>
                    <a:pt x="543" y="229"/>
                    <a:pt x="543" y="229"/>
                    <a:pt x="543" y="229"/>
                  </a:cubicBezTo>
                  <a:cubicBezTo>
                    <a:pt x="541" y="230"/>
                    <a:pt x="541" y="230"/>
                    <a:pt x="541" y="230"/>
                  </a:cubicBezTo>
                  <a:cubicBezTo>
                    <a:pt x="541" y="232"/>
                    <a:pt x="541" y="232"/>
                    <a:pt x="541" y="232"/>
                  </a:cubicBezTo>
                  <a:cubicBezTo>
                    <a:pt x="541" y="233"/>
                    <a:pt x="541" y="233"/>
                    <a:pt x="541" y="233"/>
                  </a:cubicBezTo>
                  <a:cubicBezTo>
                    <a:pt x="541" y="234"/>
                    <a:pt x="541" y="234"/>
                    <a:pt x="541" y="234"/>
                  </a:cubicBezTo>
                  <a:cubicBezTo>
                    <a:pt x="540" y="235"/>
                    <a:pt x="540" y="235"/>
                    <a:pt x="540" y="235"/>
                  </a:cubicBezTo>
                  <a:cubicBezTo>
                    <a:pt x="541" y="238"/>
                    <a:pt x="541" y="238"/>
                    <a:pt x="541" y="238"/>
                  </a:cubicBezTo>
                  <a:cubicBezTo>
                    <a:pt x="541" y="240"/>
                    <a:pt x="541" y="240"/>
                    <a:pt x="541" y="240"/>
                  </a:cubicBezTo>
                  <a:cubicBezTo>
                    <a:pt x="544" y="241"/>
                    <a:pt x="544" y="241"/>
                    <a:pt x="544" y="241"/>
                  </a:cubicBezTo>
                  <a:cubicBezTo>
                    <a:pt x="547" y="243"/>
                    <a:pt x="547" y="243"/>
                    <a:pt x="547" y="243"/>
                  </a:cubicBezTo>
                  <a:cubicBezTo>
                    <a:pt x="547" y="245"/>
                    <a:pt x="547" y="245"/>
                    <a:pt x="547" y="245"/>
                  </a:cubicBezTo>
                  <a:cubicBezTo>
                    <a:pt x="549" y="247"/>
                    <a:pt x="549" y="247"/>
                    <a:pt x="549" y="247"/>
                  </a:cubicBezTo>
                  <a:cubicBezTo>
                    <a:pt x="549" y="246"/>
                    <a:pt x="549" y="246"/>
                    <a:pt x="549" y="246"/>
                  </a:cubicBezTo>
                  <a:cubicBezTo>
                    <a:pt x="550" y="247"/>
                    <a:pt x="550" y="247"/>
                    <a:pt x="550" y="247"/>
                  </a:cubicBezTo>
                  <a:cubicBezTo>
                    <a:pt x="551" y="246"/>
                    <a:pt x="551" y="246"/>
                    <a:pt x="551" y="246"/>
                  </a:cubicBezTo>
                  <a:cubicBezTo>
                    <a:pt x="552" y="246"/>
                    <a:pt x="552" y="246"/>
                    <a:pt x="552" y="246"/>
                  </a:cubicBezTo>
                  <a:cubicBezTo>
                    <a:pt x="552" y="247"/>
                    <a:pt x="552" y="247"/>
                    <a:pt x="552" y="247"/>
                  </a:cubicBezTo>
                  <a:cubicBezTo>
                    <a:pt x="553" y="247"/>
                    <a:pt x="553" y="247"/>
                    <a:pt x="553" y="247"/>
                  </a:cubicBezTo>
                  <a:cubicBezTo>
                    <a:pt x="556" y="247"/>
                    <a:pt x="556" y="247"/>
                    <a:pt x="556" y="247"/>
                  </a:cubicBezTo>
                  <a:cubicBezTo>
                    <a:pt x="556" y="249"/>
                    <a:pt x="556" y="249"/>
                    <a:pt x="556" y="249"/>
                  </a:cubicBezTo>
                  <a:cubicBezTo>
                    <a:pt x="556" y="251"/>
                    <a:pt x="556" y="251"/>
                    <a:pt x="556" y="251"/>
                  </a:cubicBezTo>
                  <a:cubicBezTo>
                    <a:pt x="559" y="257"/>
                    <a:pt x="559" y="257"/>
                    <a:pt x="559" y="257"/>
                  </a:cubicBezTo>
                  <a:cubicBezTo>
                    <a:pt x="562" y="257"/>
                    <a:pt x="562" y="257"/>
                    <a:pt x="562" y="257"/>
                  </a:cubicBezTo>
                  <a:cubicBezTo>
                    <a:pt x="564" y="256"/>
                    <a:pt x="564" y="256"/>
                    <a:pt x="564" y="256"/>
                  </a:cubicBezTo>
                  <a:cubicBezTo>
                    <a:pt x="566" y="256"/>
                    <a:pt x="566" y="256"/>
                    <a:pt x="566" y="256"/>
                  </a:cubicBezTo>
                  <a:cubicBezTo>
                    <a:pt x="567" y="256"/>
                    <a:pt x="567" y="256"/>
                    <a:pt x="567" y="256"/>
                  </a:cubicBezTo>
                  <a:cubicBezTo>
                    <a:pt x="568" y="254"/>
                    <a:pt x="568" y="254"/>
                    <a:pt x="568" y="254"/>
                  </a:cubicBezTo>
                  <a:cubicBezTo>
                    <a:pt x="567" y="252"/>
                    <a:pt x="567" y="252"/>
                    <a:pt x="567" y="252"/>
                  </a:cubicBezTo>
                  <a:cubicBezTo>
                    <a:pt x="566" y="252"/>
                    <a:pt x="566" y="252"/>
                    <a:pt x="566" y="252"/>
                  </a:cubicBezTo>
                  <a:cubicBezTo>
                    <a:pt x="569" y="251"/>
                    <a:pt x="569" y="251"/>
                    <a:pt x="569" y="251"/>
                  </a:cubicBezTo>
                  <a:cubicBezTo>
                    <a:pt x="571" y="250"/>
                    <a:pt x="571" y="250"/>
                    <a:pt x="571" y="250"/>
                  </a:cubicBezTo>
                  <a:cubicBezTo>
                    <a:pt x="571" y="248"/>
                    <a:pt x="571" y="248"/>
                    <a:pt x="571" y="248"/>
                  </a:cubicBezTo>
                  <a:cubicBezTo>
                    <a:pt x="570" y="247"/>
                    <a:pt x="570" y="247"/>
                    <a:pt x="570" y="247"/>
                  </a:cubicBezTo>
                  <a:cubicBezTo>
                    <a:pt x="572" y="247"/>
                    <a:pt x="572" y="247"/>
                    <a:pt x="572" y="247"/>
                  </a:cubicBezTo>
                  <a:cubicBezTo>
                    <a:pt x="577" y="245"/>
                    <a:pt x="577" y="245"/>
                    <a:pt x="577" y="245"/>
                  </a:cubicBezTo>
                  <a:cubicBezTo>
                    <a:pt x="578" y="246"/>
                    <a:pt x="578" y="246"/>
                    <a:pt x="578" y="246"/>
                  </a:cubicBezTo>
                  <a:cubicBezTo>
                    <a:pt x="579" y="246"/>
                    <a:pt x="579" y="246"/>
                    <a:pt x="579" y="246"/>
                  </a:cubicBezTo>
                  <a:cubicBezTo>
                    <a:pt x="580" y="248"/>
                    <a:pt x="580" y="248"/>
                    <a:pt x="580" y="248"/>
                  </a:cubicBezTo>
                  <a:cubicBezTo>
                    <a:pt x="581" y="249"/>
                    <a:pt x="581" y="249"/>
                    <a:pt x="581" y="249"/>
                  </a:cubicBezTo>
                  <a:cubicBezTo>
                    <a:pt x="582" y="250"/>
                    <a:pt x="582" y="250"/>
                    <a:pt x="582" y="250"/>
                  </a:cubicBezTo>
                  <a:cubicBezTo>
                    <a:pt x="589" y="250"/>
                    <a:pt x="589" y="250"/>
                    <a:pt x="589" y="250"/>
                  </a:cubicBezTo>
                  <a:cubicBezTo>
                    <a:pt x="590" y="249"/>
                    <a:pt x="590" y="249"/>
                    <a:pt x="590" y="249"/>
                  </a:cubicBezTo>
                  <a:cubicBezTo>
                    <a:pt x="592" y="249"/>
                    <a:pt x="592" y="249"/>
                    <a:pt x="592" y="249"/>
                  </a:cubicBezTo>
                  <a:cubicBezTo>
                    <a:pt x="592" y="249"/>
                    <a:pt x="592" y="249"/>
                    <a:pt x="592" y="249"/>
                  </a:cubicBezTo>
                  <a:cubicBezTo>
                    <a:pt x="595" y="249"/>
                    <a:pt x="595" y="249"/>
                    <a:pt x="595" y="249"/>
                  </a:cubicBezTo>
                  <a:cubicBezTo>
                    <a:pt x="597" y="249"/>
                    <a:pt x="597" y="249"/>
                    <a:pt x="597" y="249"/>
                  </a:cubicBezTo>
                  <a:cubicBezTo>
                    <a:pt x="599" y="250"/>
                    <a:pt x="599" y="250"/>
                    <a:pt x="599" y="250"/>
                  </a:cubicBezTo>
                  <a:cubicBezTo>
                    <a:pt x="596" y="250"/>
                    <a:pt x="596" y="250"/>
                    <a:pt x="596" y="250"/>
                  </a:cubicBezTo>
                  <a:cubicBezTo>
                    <a:pt x="596" y="251"/>
                    <a:pt x="596" y="251"/>
                    <a:pt x="596" y="251"/>
                  </a:cubicBezTo>
                  <a:cubicBezTo>
                    <a:pt x="598" y="254"/>
                    <a:pt x="598" y="254"/>
                    <a:pt x="598" y="254"/>
                  </a:cubicBezTo>
                  <a:cubicBezTo>
                    <a:pt x="597" y="254"/>
                    <a:pt x="597" y="254"/>
                    <a:pt x="597" y="254"/>
                  </a:cubicBezTo>
                  <a:cubicBezTo>
                    <a:pt x="596" y="255"/>
                    <a:pt x="596" y="255"/>
                    <a:pt x="596" y="255"/>
                  </a:cubicBezTo>
                  <a:cubicBezTo>
                    <a:pt x="596" y="257"/>
                    <a:pt x="596" y="257"/>
                    <a:pt x="596" y="257"/>
                  </a:cubicBezTo>
                  <a:cubicBezTo>
                    <a:pt x="597" y="257"/>
                    <a:pt x="597" y="257"/>
                    <a:pt x="597" y="257"/>
                  </a:cubicBezTo>
                  <a:cubicBezTo>
                    <a:pt x="597" y="258"/>
                    <a:pt x="597" y="258"/>
                    <a:pt x="597" y="258"/>
                  </a:cubicBezTo>
                  <a:cubicBezTo>
                    <a:pt x="595" y="260"/>
                    <a:pt x="595" y="260"/>
                    <a:pt x="595" y="260"/>
                  </a:cubicBezTo>
                  <a:cubicBezTo>
                    <a:pt x="592" y="258"/>
                    <a:pt x="592" y="258"/>
                    <a:pt x="592" y="258"/>
                  </a:cubicBezTo>
                  <a:cubicBezTo>
                    <a:pt x="592" y="257"/>
                    <a:pt x="592" y="257"/>
                    <a:pt x="592" y="257"/>
                  </a:cubicBezTo>
                  <a:cubicBezTo>
                    <a:pt x="591" y="259"/>
                    <a:pt x="591" y="259"/>
                    <a:pt x="591" y="259"/>
                  </a:cubicBezTo>
                  <a:cubicBezTo>
                    <a:pt x="590" y="257"/>
                    <a:pt x="590" y="257"/>
                    <a:pt x="590" y="257"/>
                  </a:cubicBezTo>
                  <a:cubicBezTo>
                    <a:pt x="588" y="260"/>
                    <a:pt x="588" y="260"/>
                    <a:pt x="588" y="260"/>
                  </a:cubicBezTo>
                  <a:cubicBezTo>
                    <a:pt x="587" y="260"/>
                    <a:pt x="587" y="260"/>
                    <a:pt x="587" y="260"/>
                  </a:cubicBezTo>
                  <a:cubicBezTo>
                    <a:pt x="585" y="262"/>
                    <a:pt x="585" y="262"/>
                    <a:pt x="585" y="262"/>
                  </a:cubicBezTo>
                  <a:cubicBezTo>
                    <a:pt x="583" y="262"/>
                    <a:pt x="583" y="262"/>
                    <a:pt x="583" y="262"/>
                  </a:cubicBezTo>
                  <a:cubicBezTo>
                    <a:pt x="583" y="263"/>
                    <a:pt x="583" y="263"/>
                    <a:pt x="583" y="263"/>
                  </a:cubicBezTo>
                  <a:cubicBezTo>
                    <a:pt x="581" y="262"/>
                    <a:pt x="581" y="262"/>
                    <a:pt x="581" y="262"/>
                  </a:cubicBezTo>
                  <a:cubicBezTo>
                    <a:pt x="579" y="262"/>
                    <a:pt x="579" y="262"/>
                    <a:pt x="579" y="262"/>
                  </a:cubicBezTo>
                  <a:cubicBezTo>
                    <a:pt x="581" y="263"/>
                    <a:pt x="581" y="263"/>
                    <a:pt x="581" y="263"/>
                  </a:cubicBezTo>
                  <a:cubicBezTo>
                    <a:pt x="581" y="265"/>
                    <a:pt x="581" y="265"/>
                    <a:pt x="581" y="265"/>
                  </a:cubicBezTo>
                  <a:cubicBezTo>
                    <a:pt x="579" y="265"/>
                    <a:pt x="579" y="265"/>
                    <a:pt x="579" y="265"/>
                  </a:cubicBezTo>
                  <a:cubicBezTo>
                    <a:pt x="578" y="268"/>
                    <a:pt x="578" y="268"/>
                    <a:pt x="578" y="268"/>
                  </a:cubicBezTo>
                  <a:cubicBezTo>
                    <a:pt x="575" y="267"/>
                    <a:pt x="575" y="267"/>
                    <a:pt x="575" y="267"/>
                  </a:cubicBezTo>
                  <a:cubicBezTo>
                    <a:pt x="574" y="269"/>
                    <a:pt x="574" y="269"/>
                    <a:pt x="574" y="269"/>
                  </a:cubicBezTo>
                  <a:cubicBezTo>
                    <a:pt x="575" y="271"/>
                    <a:pt x="575" y="271"/>
                    <a:pt x="575" y="271"/>
                  </a:cubicBezTo>
                  <a:cubicBezTo>
                    <a:pt x="577" y="272"/>
                    <a:pt x="577" y="272"/>
                    <a:pt x="577" y="272"/>
                  </a:cubicBezTo>
                  <a:cubicBezTo>
                    <a:pt x="575" y="274"/>
                    <a:pt x="575" y="274"/>
                    <a:pt x="575" y="274"/>
                  </a:cubicBezTo>
                  <a:cubicBezTo>
                    <a:pt x="574" y="273"/>
                    <a:pt x="574" y="273"/>
                    <a:pt x="574" y="273"/>
                  </a:cubicBezTo>
                  <a:cubicBezTo>
                    <a:pt x="572" y="276"/>
                    <a:pt x="572" y="276"/>
                    <a:pt x="572" y="276"/>
                  </a:cubicBezTo>
                  <a:cubicBezTo>
                    <a:pt x="570" y="277"/>
                    <a:pt x="570" y="277"/>
                    <a:pt x="570" y="277"/>
                  </a:cubicBezTo>
                  <a:cubicBezTo>
                    <a:pt x="570" y="276"/>
                    <a:pt x="570" y="276"/>
                    <a:pt x="570" y="276"/>
                  </a:cubicBezTo>
                  <a:cubicBezTo>
                    <a:pt x="569" y="279"/>
                    <a:pt x="569" y="279"/>
                    <a:pt x="569" y="279"/>
                  </a:cubicBezTo>
                  <a:cubicBezTo>
                    <a:pt x="570" y="282"/>
                    <a:pt x="570" y="282"/>
                    <a:pt x="570" y="282"/>
                  </a:cubicBezTo>
                  <a:cubicBezTo>
                    <a:pt x="569" y="285"/>
                    <a:pt x="569" y="285"/>
                    <a:pt x="569" y="285"/>
                  </a:cubicBezTo>
                  <a:cubicBezTo>
                    <a:pt x="569" y="290"/>
                    <a:pt x="569" y="290"/>
                    <a:pt x="569" y="290"/>
                  </a:cubicBezTo>
                  <a:cubicBezTo>
                    <a:pt x="570" y="290"/>
                    <a:pt x="570" y="290"/>
                    <a:pt x="570" y="290"/>
                  </a:cubicBezTo>
                  <a:cubicBezTo>
                    <a:pt x="575" y="293"/>
                    <a:pt x="575" y="293"/>
                    <a:pt x="575" y="293"/>
                  </a:cubicBezTo>
                  <a:cubicBezTo>
                    <a:pt x="575" y="294"/>
                    <a:pt x="575" y="294"/>
                    <a:pt x="575" y="294"/>
                  </a:cubicBezTo>
                  <a:cubicBezTo>
                    <a:pt x="577" y="293"/>
                    <a:pt x="577" y="293"/>
                    <a:pt x="577" y="293"/>
                  </a:cubicBezTo>
                  <a:cubicBezTo>
                    <a:pt x="582" y="296"/>
                    <a:pt x="582" y="296"/>
                    <a:pt x="582" y="296"/>
                  </a:cubicBezTo>
                  <a:cubicBezTo>
                    <a:pt x="586" y="303"/>
                    <a:pt x="586" y="303"/>
                    <a:pt x="586" y="303"/>
                  </a:cubicBezTo>
                  <a:cubicBezTo>
                    <a:pt x="586" y="303"/>
                    <a:pt x="586" y="303"/>
                    <a:pt x="586" y="303"/>
                  </a:cubicBezTo>
                  <a:cubicBezTo>
                    <a:pt x="585" y="305"/>
                    <a:pt x="585" y="305"/>
                    <a:pt x="585" y="305"/>
                  </a:cubicBezTo>
                  <a:cubicBezTo>
                    <a:pt x="587" y="306"/>
                    <a:pt x="587" y="306"/>
                    <a:pt x="587" y="306"/>
                  </a:cubicBezTo>
                  <a:cubicBezTo>
                    <a:pt x="588" y="309"/>
                    <a:pt x="588" y="309"/>
                    <a:pt x="588" y="309"/>
                  </a:cubicBezTo>
                  <a:cubicBezTo>
                    <a:pt x="591" y="312"/>
                    <a:pt x="591" y="312"/>
                    <a:pt x="591" y="312"/>
                  </a:cubicBezTo>
                  <a:cubicBezTo>
                    <a:pt x="591" y="315"/>
                    <a:pt x="591" y="315"/>
                    <a:pt x="591" y="315"/>
                  </a:cubicBezTo>
                  <a:cubicBezTo>
                    <a:pt x="594" y="319"/>
                    <a:pt x="594" y="319"/>
                    <a:pt x="594" y="319"/>
                  </a:cubicBezTo>
                  <a:cubicBezTo>
                    <a:pt x="596" y="320"/>
                    <a:pt x="596" y="320"/>
                    <a:pt x="596" y="320"/>
                  </a:cubicBezTo>
                  <a:cubicBezTo>
                    <a:pt x="598" y="319"/>
                    <a:pt x="598" y="319"/>
                    <a:pt x="598" y="319"/>
                  </a:cubicBezTo>
                  <a:cubicBezTo>
                    <a:pt x="599" y="320"/>
                    <a:pt x="599" y="320"/>
                    <a:pt x="599" y="320"/>
                  </a:cubicBezTo>
                  <a:cubicBezTo>
                    <a:pt x="599" y="321"/>
                    <a:pt x="599" y="321"/>
                    <a:pt x="599" y="321"/>
                  </a:cubicBezTo>
                  <a:cubicBezTo>
                    <a:pt x="602" y="324"/>
                    <a:pt x="602" y="324"/>
                    <a:pt x="602" y="324"/>
                  </a:cubicBezTo>
                  <a:cubicBezTo>
                    <a:pt x="603" y="325"/>
                    <a:pt x="603" y="325"/>
                    <a:pt x="603" y="325"/>
                  </a:cubicBezTo>
                  <a:cubicBezTo>
                    <a:pt x="605" y="328"/>
                    <a:pt x="605" y="328"/>
                    <a:pt x="605" y="328"/>
                  </a:cubicBezTo>
                  <a:cubicBezTo>
                    <a:pt x="603" y="328"/>
                    <a:pt x="603" y="328"/>
                    <a:pt x="603" y="328"/>
                  </a:cubicBezTo>
                  <a:cubicBezTo>
                    <a:pt x="599" y="327"/>
                    <a:pt x="599" y="327"/>
                    <a:pt x="599" y="327"/>
                  </a:cubicBezTo>
                  <a:cubicBezTo>
                    <a:pt x="596" y="328"/>
                    <a:pt x="596" y="328"/>
                    <a:pt x="596" y="328"/>
                  </a:cubicBezTo>
                  <a:cubicBezTo>
                    <a:pt x="594" y="326"/>
                    <a:pt x="594" y="326"/>
                    <a:pt x="594" y="326"/>
                  </a:cubicBezTo>
                  <a:cubicBezTo>
                    <a:pt x="593" y="326"/>
                    <a:pt x="593" y="326"/>
                    <a:pt x="593" y="326"/>
                  </a:cubicBezTo>
                  <a:cubicBezTo>
                    <a:pt x="590" y="325"/>
                    <a:pt x="590" y="325"/>
                    <a:pt x="590" y="325"/>
                  </a:cubicBezTo>
                  <a:cubicBezTo>
                    <a:pt x="587" y="324"/>
                    <a:pt x="587" y="324"/>
                    <a:pt x="587" y="324"/>
                  </a:cubicBezTo>
                  <a:cubicBezTo>
                    <a:pt x="586" y="326"/>
                    <a:pt x="586" y="326"/>
                    <a:pt x="586" y="326"/>
                  </a:cubicBezTo>
                  <a:cubicBezTo>
                    <a:pt x="584" y="326"/>
                    <a:pt x="584" y="326"/>
                    <a:pt x="584" y="326"/>
                  </a:cubicBezTo>
                  <a:cubicBezTo>
                    <a:pt x="582" y="325"/>
                    <a:pt x="582" y="325"/>
                    <a:pt x="582" y="325"/>
                  </a:cubicBezTo>
                  <a:cubicBezTo>
                    <a:pt x="581" y="322"/>
                    <a:pt x="581" y="322"/>
                    <a:pt x="581" y="322"/>
                  </a:cubicBezTo>
                  <a:cubicBezTo>
                    <a:pt x="578" y="323"/>
                    <a:pt x="578" y="323"/>
                    <a:pt x="578" y="323"/>
                  </a:cubicBezTo>
                  <a:cubicBezTo>
                    <a:pt x="577" y="322"/>
                    <a:pt x="577" y="322"/>
                    <a:pt x="577" y="322"/>
                  </a:cubicBezTo>
                  <a:cubicBezTo>
                    <a:pt x="576" y="323"/>
                    <a:pt x="576" y="323"/>
                    <a:pt x="576" y="323"/>
                  </a:cubicBezTo>
                  <a:cubicBezTo>
                    <a:pt x="575" y="323"/>
                    <a:pt x="575" y="323"/>
                    <a:pt x="575" y="323"/>
                  </a:cubicBezTo>
                  <a:cubicBezTo>
                    <a:pt x="574" y="323"/>
                    <a:pt x="574" y="323"/>
                    <a:pt x="574" y="323"/>
                  </a:cubicBezTo>
                  <a:cubicBezTo>
                    <a:pt x="572" y="323"/>
                    <a:pt x="572" y="323"/>
                    <a:pt x="572" y="323"/>
                  </a:cubicBezTo>
                  <a:cubicBezTo>
                    <a:pt x="570" y="328"/>
                    <a:pt x="570" y="328"/>
                    <a:pt x="570" y="328"/>
                  </a:cubicBezTo>
                  <a:cubicBezTo>
                    <a:pt x="572" y="325"/>
                    <a:pt x="572" y="325"/>
                    <a:pt x="572" y="325"/>
                  </a:cubicBezTo>
                  <a:cubicBezTo>
                    <a:pt x="575" y="324"/>
                    <a:pt x="575" y="324"/>
                    <a:pt x="575" y="324"/>
                  </a:cubicBezTo>
                  <a:cubicBezTo>
                    <a:pt x="577" y="324"/>
                    <a:pt x="577" y="324"/>
                    <a:pt x="577" y="324"/>
                  </a:cubicBezTo>
                  <a:cubicBezTo>
                    <a:pt x="580" y="323"/>
                    <a:pt x="580" y="323"/>
                    <a:pt x="580" y="323"/>
                  </a:cubicBezTo>
                  <a:cubicBezTo>
                    <a:pt x="581" y="324"/>
                    <a:pt x="581" y="324"/>
                    <a:pt x="581" y="324"/>
                  </a:cubicBezTo>
                  <a:cubicBezTo>
                    <a:pt x="581" y="325"/>
                    <a:pt x="581" y="325"/>
                    <a:pt x="581" y="325"/>
                  </a:cubicBezTo>
                  <a:cubicBezTo>
                    <a:pt x="583" y="327"/>
                    <a:pt x="583" y="327"/>
                    <a:pt x="583" y="327"/>
                  </a:cubicBezTo>
                  <a:cubicBezTo>
                    <a:pt x="585" y="328"/>
                    <a:pt x="585" y="328"/>
                    <a:pt x="585" y="328"/>
                  </a:cubicBezTo>
                  <a:cubicBezTo>
                    <a:pt x="588" y="325"/>
                    <a:pt x="588" y="325"/>
                    <a:pt x="588" y="325"/>
                  </a:cubicBezTo>
                  <a:cubicBezTo>
                    <a:pt x="591" y="325"/>
                    <a:pt x="591" y="325"/>
                    <a:pt x="591" y="325"/>
                  </a:cubicBezTo>
                  <a:cubicBezTo>
                    <a:pt x="595" y="329"/>
                    <a:pt x="595" y="329"/>
                    <a:pt x="595" y="329"/>
                  </a:cubicBezTo>
                  <a:cubicBezTo>
                    <a:pt x="598" y="331"/>
                    <a:pt x="598" y="331"/>
                    <a:pt x="598" y="331"/>
                  </a:cubicBezTo>
                  <a:cubicBezTo>
                    <a:pt x="603" y="335"/>
                    <a:pt x="603" y="335"/>
                    <a:pt x="603" y="335"/>
                  </a:cubicBezTo>
                  <a:cubicBezTo>
                    <a:pt x="606" y="339"/>
                    <a:pt x="606" y="339"/>
                    <a:pt x="606" y="339"/>
                  </a:cubicBezTo>
                  <a:cubicBezTo>
                    <a:pt x="606" y="340"/>
                    <a:pt x="606" y="340"/>
                    <a:pt x="606" y="340"/>
                  </a:cubicBezTo>
                  <a:cubicBezTo>
                    <a:pt x="603" y="340"/>
                    <a:pt x="603" y="340"/>
                    <a:pt x="603" y="340"/>
                  </a:cubicBezTo>
                  <a:cubicBezTo>
                    <a:pt x="601" y="343"/>
                    <a:pt x="601" y="343"/>
                    <a:pt x="601" y="343"/>
                  </a:cubicBezTo>
                  <a:cubicBezTo>
                    <a:pt x="599" y="343"/>
                    <a:pt x="599" y="343"/>
                    <a:pt x="599" y="343"/>
                  </a:cubicBezTo>
                  <a:cubicBezTo>
                    <a:pt x="598" y="344"/>
                    <a:pt x="598" y="344"/>
                    <a:pt x="598" y="344"/>
                  </a:cubicBezTo>
                  <a:cubicBezTo>
                    <a:pt x="598" y="346"/>
                    <a:pt x="598" y="346"/>
                    <a:pt x="598" y="346"/>
                  </a:cubicBezTo>
                  <a:cubicBezTo>
                    <a:pt x="596" y="347"/>
                    <a:pt x="596" y="347"/>
                    <a:pt x="596" y="347"/>
                  </a:cubicBezTo>
                  <a:cubicBezTo>
                    <a:pt x="594" y="345"/>
                    <a:pt x="594" y="345"/>
                    <a:pt x="594" y="345"/>
                  </a:cubicBezTo>
                  <a:cubicBezTo>
                    <a:pt x="592" y="346"/>
                    <a:pt x="592" y="346"/>
                    <a:pt x="592" y="346"/>
                  </a:cubicBezTo>
                  <a:cubicBezTo>
                    <a:pt x="591" y="346"/>
                    <a:pt x="591" y="346"/>
                    <a:pt x="591" y="346"/>
                  </a:cubicBezTo>
                  <a:cubicBezTo>
                    <a:pt x="589" y="348"/>
                    <a:pt x="589" y="348"/>
                    <a:pt x="589" y="348"/>
                  </a:cubicBezTo>
                  <a:cubicBezTo>
                    <a:pt x="589" y="351"/>
                    <a:pt x="589" y="351"/>
                    <a:pt x="589" y="351"/>
                  </a:cubicBezTo>
                  <a:cubicBezTo>
                    <a:pt x="589" y="349"/>
                    <a:pt x="589" y="349"/>
                    <a:pt x="589" y="349"/>
                  </a:cubicBezTo>
                  <a:cubicBezTo>
                    <a:pt x="591" y="347"/>
                    <a:pt x="591" y="347"/>
                    <a:pt x="591" y="347"/>
                  </a:cubicBezTo>
                  <a:cubicBezTo>
                    <a:pt x="593" y="347"/>
                    <a:pt x="593" y="347"/>
                    <a:pt x="593" y="347"/>
                  </a:cubicBezTo>
                  <a:cubicBezTo>
                    <a:pt x="596" y="350"/>
                    <a:pt x="596" y="350"/>
                    <a:pt x="596" y="350"/>
                  </a:cubicBezTo>
                  <a:cubicBezTo>
                    <a:pt x="597" y="350"/>
                    <a:pt x="597" y="350"/>
                    <a:pt x="597" y="350"/>
                  </a:cubicBezTo>
                  <a:cubicBezTo>
                    <a:pt x="600" y="348"/>
                    <a:pt x="600" y="348"/>
                    <a:pt x="600" y="348"/>
                  </a:cubicBezTo>
                  <a:cubicBezTo>
                    <a:pt x="603" y="348"/>
                    <a:pt x="603" y="348"/>
                    <a:pt x="603" y="348"/>
                  </a:cubicBezTo>
                  <a:cubicBezTo>
                    <a:pt x="606" y="352"/>
                    <a:pt x="606" y="352"/>
                    <a:pt x="606" y="352"/>
                  </a:cubicBezTo>
                  <a:cubicBezTo>
                    <a:pt x="607" y="351"/>
                    <a:pt x="607" y="351"/>
                    <a:pt x="607" y="351"/>
                  </a:cubicBezTo>
                  <a:cubicBezTo>
                    <a:pt x="608" y="352"/>
                    <a:pt x="608" y="352"/>
                    <a:pt x="608" y="352"/>
                  </a:cubicBezTo>
                  <a:cubicBezTo>
                    <a:pt x="610" y="352"/>
                    <a:pt x="610" y="352"/>
                    <a:pt x="610" y="352"/>
                  </a:cubicBezTo>
                  <a:cubicBezTo>
                    <a:pt x="610" y="353"/>
                    <a:pt x="610" y="353"/>
                    <a:pt x="610" y="353"/>
                  </a:cubicBezTo>
                  <a:cubicBezTo>
                    <a:pt x="605" y="357"/>
                    <a:pt x="605" y="357"/>
                    <a:pt x="605" y="357"/>
                  </a:cubicBezTo>
                  <a:cubicBezTo>
                    <a:pt x="602" y="358"/>
                    <a:pt x="602" y="358"/>
                    <a:pt x="602" y="358"/>
                  </a:cubicBezTo>
                  <a:cubicBezTo>
                    <a:pt x="602" y="360"/>
                    <a:pt x="602" y="360"/>
                    <a:pt x="602" y="360"/>
                  </a:cubicBezTo>
                  <a:cubicBezTo>
                    <a:pt x="604" y="360"/>
                    <a:pt x="604" y="360"/>
                    <a:pt x="604" y="360"/>
                  </a:cubicBezTo>
                  <a:cubicBezTo>
                    <a:pt x="607" y="358"/>
                    <a:pt x="607" y="358"/>
                    <a:pt x="607" y="358"/>
                  </a:cubicBezTo>
                  <a:cubicBezTo>
                    <a:pt x="609" y="358"/>
                    <a:pt x="609" y="358"/>
                    <a:pt x="609" y="358"/>
                  </a:cubicBezTo>
                  <a:cubicBezTo>
                    <a:pt x="609" y="357"/>
                    <a:pt x="609" y="357"/>
                    <a:pt x="609" y="357"/>
                  </a:cubicBezTo>
                  <a:cubicBezTo>
                    <a:pt x="608" y="357"/>
                    <a:pt x="608" y="357"/>
                    <a:pt x="608" y="357"/>
                  </a:cubicBezTo>
                  <a:cubicBezTo>
                    <a:pt x="610" y="356"/>
                    <a:pt x="610" y="356"/>
                    <a:pt x="610" y="356"/>
                  </a:cubicBezTo>
                  <a:cubicBezTo>
                    <a:pt x="611" y="356"/>
                    <a:pt x="611" y="356"/>
                    <a:pt x="611" y="356"/>
                  </a:cubicBezTo>
                  <a:cubicBezTo>
                    <a:pt x="611" y="359"/>
                    <a:pt x="611" y="359"/>
                    <a:pt x="611" y="359"/>
                  </a:cubicBezTo>
                  <a:cubicBezTo>
                    <a:pt x="612" y="361"/>
                    <a:pt x="612" y="361"/>
                    <a:pt x="612" y="361"/>
                  </a:cubicBezTo>
                  <a:cubicBezTo>
                    <a:pt x="610" y="362"/>
                    <a:pt x="610" y="362"/>
                    <a:pt x="610" y="362"/>
                  </a:cubicBezTo>
                  <a:cubicBezTo>
                    <a:pt x="610" y="361"/>
                    <a:pt x="610" y="361"/>
                    <a:pt x="610" y="361"/>
                  </a:cubicBezTo>
                  <a:cubicBezTo>
                    <a:pt x="609" y="360"/>
                    <a:pt x="609" y="360"/>
                    <a:pt x="609" y="360"/>
                  </a:cubicBezTo>
                  <a:cubicBezTo>
                    <a:pt x="609" y="361"/>
                    <a:pt x="609" y="361"/>
                    <a:pt x="609" y="361"/>
                  </a:cubicBezTo>
                  <a:cubicBezTo>
                    <a:pt x="608" y="362"/>
                    <a:pt x="608" y="362"/>
                    <a:pt x="608" y="362"/>
                  </a:cubicBezTo>
                  <a:cubicBezTo>
                    <a:pt x="606" y="361"/>
                    <a:pt x="606" y="361"/>
                    <a:pt x="606" y="361"/>
                  </a:cubicBezTo>
                  <a:cubicBezTo>
                    <a:pt x="604" y="363"/>
                    <a:pt x="604" y="363"/>
                    <a:pt x="604" y="363"/>
                  </a:cubicBezTo>
                  <a:cubicBezTo>
                    <a:pt x="604" y="364"/>
                    <a:pt x="604" y="364"/>
                    <a:pt x="604" y="364"/>
                  </a:cubicBezTo>
                  <a:cubicBezTo>
                    <a:pt x="607" y="364"/>
                    <a:pt x="607" y="364"/>
                    <a:pt x="607" y="364"/>
                  </a:cubicBezTo>
                  <a:cubicBezTo>
                    <a:pt x="608" y="365"/>
                    <a:pt x="608" y="365"/>
                    <a:pt x="608" y="365"/>
                  </a:cubicBezTo>
                  <a:cubicBezTo>
                    <a:pt x="608" y="366"/>
                    <a:pt x="608" y="366"/>
                    <a:pt x="608" y="366"/>
                  </a:cubicBezTo>
                  <a:cubicBezTo>
                    <a:pt x="607" y="366"/>
                    <a:pt x="607" y="366"/>
                    <a:pt x="607" y="366"/>
                  </a:cubicBezTo>
                  <a:cubicBezTo>
                    <a:pt x="606" y="367"/>
                    <a:pt x="606" y="367"/>
                    <a:pt x="606" y="367"/>
                  </a:cubicBezTo>
                  <a:cubicBezTo>
                    <a:pt x="607" y="368"/>
                    <a:pt x="607" y="368"/>
                    <a:pt x="607" y="368"/>
                  </a:cubicBezTo>
                  <a:cubicBezTo>
                    <a:pt x="608" y="369"/>
                    <a:pt x="608" y="369"/>
                    <a:pt x="608" y="369"/>
                  </a:cubicBezTo>
                  <a:cubicBezTo>
                    <a:pt x="607" y="370"/>
                    <a:pt x="607" y="370"/>
                    <a:pt x="607" y="370"/>
                  </a:cubicBezTo>
                  <a:cubicBezTo>
                    <a:pt x="605" y="369"/>
                    <a:pt x="605" y="369"/>
                    <a:pt x="605" y="369"/>
                  </a:cubicBezTo>
                  <a:cubicBezTo>
                    <a:pt x="605" y="370"/>
                    <a:pt x="605" y="370"/>
                    <a:pt x="605" y="370"/>
                  </a:cubicBezTo>
                  <a:cubicBezTo>
                    <a:pt x="605" y="371"/>
                    <a:pt x="605" y="371"/>
                    <a:pt x="605" y="371"/>
                  </a:cubicBezTo>
                  <a:cubicBezTo>
                    <a:pt x="607" y="371"/>
                    <a:pt x="607" y="371"/>
                    <a:pt x="607" y="371"/>
                  </a:cubicBezTo>
                  <a:cubicBezTo>
                    <a:pt x="609" y="373"/>
                    <a:pt x="609" y="373"/>
                    <a:pt x="609" y="373"/>
                  </a:cubicBezTo>
                  <a:cubicBezTo>
                    <a:pt x="607" y="374"/>
                    <a:pt x="607" y="374"/>
                    <a:pt x="607" y="374"/>
                  </a:cubicBezTo>
                  <a:cubicBezTo>
                    <a:pt x="607" y="376"/>
                    <a:pt x="607" y="376"/>
                    <a:pt x="607" y="376"/>
                  </a:cubicBezTo>
                  <a:cubicBezTo>
                    <a:pt x="606" y="375"/>
                    <a:pt x="606" y="375"/>
                    <a:pt x="606" y="375"/>
                  </a:cubicBezTo>
                  <a:cubicBezTo>
                    <a:pt x="606" y="374"/>
                    <a:pt x="606" y="374"/>
                    <a:pt x="606" y="374"/>
                  </a:cubicBezTo>
                  <a:cubicBezTo>
                    <a:pt x="604" y="374"/>
                    <a:pt x="604" y="374"/>
                    <a:pt x="604" y="374"/>
                  </a:cubicBezTo>
                  <a:cubicBezTo>
                    <a:pt x="603" y="377"/>
                    <a:pt x="603" y="377"/>
                    <a:pt x="603" y="377"/>
                  </a:cubicBezTo>
                  <a:cubicBezTo>
                    <a:pt x="601" y="378"/>
                    <a:pt x="601" y="378"/>
                    <a:pt x="601" y="378"/>
                  </a:cubicBezTo>
                  <a:cubicBezTo>
                    <a:pt x="599" y="378"/>
                    <a:pt x="599" y="378"/>
                    <a:pt x="599" y="378"/>
                  </a:cubicBezTo>
                  <a:cubicBezTo>
                    <a:pt x="601" y="379"/>
                    <a:pt x="601" y="379"/>
                    <a:pt x="601" y="379"/>
                  </a:cubicBezTo>
                  <a:cubicBezTo>
                    <a:pt x="601" y="380"/>
                    <a:pt x="601" y="380"/>
                    <a:pt x="601" y="380"/>
                  </a:cubicBezTo>
                  <a:cubicBezTo>
                    <a:pt x="601" y="381"/>
                    <a:pt x="601" y="381"/>
                    <a:pt x="601" y="381"/>
                  </a:cubicBezTo>
                  <a:cubicBezTo>
                    <a:pt x="600" y="382"/>
                    <a:pt x="600" y="382"/>
                    <a:pt x="600" y="382"/>
                  </a:cubicBezTo>
                  <a:cubicBezTo>
                    <a:pt x="600" y="383"/>
                    <a:pt x="600" y="383"/>
                    <a:pt x="600" y="383"/>
                  </a:cubicBezTo>
                  <a:cubicBezTo>
                    <a:pt x="601" y="384"/>
                    <a:pt x="601" y="384"/>
                    <a:pt x="601" y="384"/>
                  </a:cubicBezTo>
                  <a:cubicBezTo>
                    <a:pt x="600" y="385"/>
                    <a:pt x="600" y="385"/>
                    <a:pt x="600" y="385"/>
                  </a:cubicBezTo>
                  <a:cubicBezTo>
                    <a:pt x="600" y="387"/>
                    <a:pt x="600" y="387"/>
                    <a:pt x="600" y="387"/>
                  </a:cubicBezTo>
                  <a:cubicBezTo>
                    <a:pt x="599" y="388"/>
                    <a:pt x="599" y="388"/>
                    <a:pt x="599" y="388"/>
                  </a:cubicBezTo>
                  <a:cubicBezTo>
                    <a:pt x="597" y="386"/>
                    <a:pt x="597" y="386"/>
                    <a:pt x="597" y="386"/>
                  </a:cubicBezTo>
                  <a:cubicBezTo>
                    <a:pt x="597" y="388"/>
                    <a:pt x="597" y="388"/>
                    <a:pt x="597" y="388"/>
                  </a:cubicBezTo>
                  <a:cubicBezTo>
                    <a:pt x="598" y="388"/>
                    <a:pt x="598" y="388"/>
                    <a:pt x="598" y="388"/>
                  </a:cubicBezTo>
                  <a:cubicBezTo>
                    <a:pt x="600" y="390"/>
                    <a:pt x="600" y="390"/>
                    <a:pt x="600" y="390"/>
                  </a:cubicBezTo>
                  <a:cubicBezTo>
                    <a:pt x="597" y="390"/>
                    <a:pt x="597" y="390"/>
                    <a:pt x="597" y="390"/>
                  </a:cubicBezTo>
                  <a:cubicBezTo>
                    <a:pt x="597" y="391"/>
                    <a:pt x="597" y="391"/>
                    <a:pt x="597" y="391"/>
                  </a:cubicBezTo>
                  <a:cubicBezTo>
                    <a:pt x="595" y="394"/>
                    <a:pt x="595" y="394"/>
                    <a:pt x="595" y="394"/>
                  </a:cubicBezTo>
                  <a:cubicBezTo>
                    <a:pt x="593" y="394"/>
                    <a:pt x="593" y="394"/>
                    <a:pt x="593" y="394"/>
                  </a:cubicBezTo>
                  <a:cubicBezTo>
                    <a:pt x="593" y="392"/>
                    <a:pt x="593" y="392"/>
                    <a:pt x="593" y="392"/>
                  </a:cubicBezTo>
                  <a:cubicBezTo>
                    <a:pt x="592" y="392"/>
                    <a:pt x="592" y="392"/>
                    <a:pt x="592" y="392"/>
                  </a:cubicBezTo>
                  <a:cubicBezTo>
                    <a:pt x="592" y="392"/>
                    <a:pt x="592" y="392"/>
                    <a:pt x="592" y="392"/>
                  </a:cubicBezTo>
                  <a:cubicBezTo>
                    <a:pt x="591" y="393"/>
                    <a:pt x="591" y="393"/>
                    <a:pt x="591" y="393"/>
                  </a:cubicBezTo>
                  <a:cubicBezTo>
                    <a:pt x="590" y="393"/>
                    <a:pt x="590" y="393"/>
                    <a:pt x="590" y="393"/>
                  </a:cubicBezTo>
                  <a:cubicBezTo>
                    <a:pt x="591" y="394"/>
                    <a:pt x="591" y="394"/>
                    <a:pt x="591" y="394"/>
                  </a:cubicBezTo>
                  <a:cubicBezTo>
                    <a:pt x="590" y="395"/>
                    <a:pt x="590" y="395"/>
                    <a:pt x="590" y="395"/>
                  </a:cubicBezTo>
                  <a:cubicBezTo>
                    <a:pt x="591" y="395"/>
                    <a:pt x="591" y="395"/>
                    <a:pt x="591" y="395"/>
                  </a:cubicBezTo>
                  <a:cubicBezTo>
                    <a:pt x="593" y="397"/>
                    <a:pt x="593" y="397"/>
                    <a:pt x="593" y="397"/>
                  </a:cubicBezTo>
                  <a:cubicBezTo>
                    <a:pt x="591" y="397"/>
                    <a:pt x="591" y="397"/>
                    <a:pt x="591" y="397"/>
                  </a:cubicBezTo>
                  <a:cubicBezTo>
                    <a:pt x="593" y="399"/>
                    <a:pt x="593" y="399"/>
                    <a:pt x="593" y="399"/>
                  </a:cubicBezTo>
                  <a:cubicBezTo>
                    <a:pt x="594" y="398"/>
                    <a:pt x="594" y="398"/>
                    <a:pt x="594" y="398"/>
                  </a:cubicBezTo>
                  <a:cubicBezTo>
                    <a:pt x="595" y="399"/>
                    <a:pt x="595" y="399"/>
                    <a:pt x="595" y="399"/>
                  </a:cubicBezTo>
                  <a:cubicBezTo>
                    <a:pt x="592" y="401"/>
                    <a:pt x="592" y="401"/>
                    <a:pt x="592" y="401"/>
                  </a:cubicBezTo>
                  <a:cubicBezTo>
                    <a:pt x="590" y="402"/>
                    <a:pt x="590" y="402"/>
                    <a:pt x="590" y="402"/>
                  </a:cubicBezTo>
                  <a:cubicBezTo>
                    <a:pt x="590" y="404"/>
                    <a:pt x="590" y="404"/>
                    <a:pt x="590" y="404"/>
                  </a:cubicBezTo>
                  <a:cubicBezTo>
                    <a:pt x="590" y="403"/>
                    <a:pt x="590" y="403"/>
                    <a:pt x="590" y="403"/>
                  </a:cubicBezTo>
                  <a:cubicBezTo>
                    <a:pt x="592" y="403"/>
                    <a:pt x="592" y="403"/>
                    <a:pt x="592" y="403"/>
                  </a:cubicBezTo>
                  <a:cubicBezTo>
                    <a:pt x="593" y="404"/>
                    <a:pt x="593" y="404"/>
                    <a:pt x="593" y="404"/>
                  </a:cubicBezTo>
                  <a:cubicBezTo>
                    <a:pt x="591" y="406"/>
                    <a:pt x="591" y="406"/>
                    <a:pt x="591" y="406"/>
                  </a:cubicBezTo>
                  <a:cubicBezTo>
                    <a:pt x="592" y="407"/>
                    <a:pt x="592" y="407"/>
                    <a:pt x="592" y="407"/>
                  </a:cubicBezTo>
                  <a:cubicBezTo>
                    <a:pt x="592" y="408"/>
                    <a:pt x="592" y="408"/>
                    <a:pt x="592" y="408"/>
                  </a:cubicBezTo>
                  <a:cubicBezTo>
                    <a:pt x="591" y="409"/>
                    <a:pt x="591" y="409"/>
                    <a:pt x="591" y="409"/>
                  </a:cubicBezTo>
                  <a:cubicBezTo>
                    <a:pt x="591" y="410"/>
                    <a:pt x="591" y="410"/>
                    <a:pt x="591" y="410"/>
                  </a:cubicBezTo>
                  <a:cubicBezTo>
                    <a:pt x="592" y="410"/>
                    <a:pt x="592" y="410"/>
                    <a:pt x="592" y="410"/>
                  </a:cubicBezTo>
                  <a:cubicBezTo>
                    <a:pt x="593" y="411"/>
                    <a:pt x="593" y="411"/>
                    <a:pt x="593" y="411"/>
                  </a:cubicBezTo>
                  <a:cubicBezTo>
                    <a:pt x="593" y="414"/>
                    <a:pt x="593" y="414"/>
                    <a:pt x="593" y="414"/>
                  </a:cubicBezTo>
                  <a:cubicBezTo>
                    <a:pt x="592" y="412"/>
                    <a:pt x="592" y="412"/>
                    <a:pt x="592" y="412"/>
                  </a:cubicBezTo>
                  <a:cubicBezTo>
                    <a:pt x="591" y="412"/>
                    <a:pt x="591" y="412"/>
                    <a:pt x="591" y="412"/>
                  </a:cubicBezTo>
                  <a:cubicBezTo>
                    <a:pt x="591" y="411"/>
                    <a:pt x="591" y="411"/>
                    <a:pt x="591" y="411"/>
                  </a:cubicBezTo>
                  <a:cubicBezTo>
                    <a:pt x="589" y="409"/>
                    <a:pt x="589" y="409"/>
                    <a:pt x="589" y="409"/>
                  </a:cubicBezTo>
                  <a:cubicBezTo>
                    <a:pt x="588" y="410"/>
                    <a:pt x="588" y="410"/>
                    <a:pt x="588" y="410"/>
                  </a:cubicBezTo>
                  <a:cubicBezTo>
                    <a:pt x="587" y="410"/>
                    <a:pt x="587" y="410"/>
                    <a:pt x="587" y="410"/>
                  </a:cubicBezTo>
                  <a:cubicBezTo>
                    <a:pt x="587" y="412"/>
                    <a:pt x="587" y="412"/>
                    <a:pt x="587" y="412"/>
                  </a:cubicBezTo>
                  <a:cubicBezTo>
                    <a:pt x="589" y="413"/>
                    <a:pt x="589" y="413"/>
                    <a:pt x="589" y="413"/>
                  </a:cubicBezTo>
                  <a:cubicBezTo>
                    <a:pt x="589" y="415"/>
                    <a:pt x="589" y="415"/>
                    <a:pt x="589" y="415"/>
                  </a:cubicBezTo>
                  <a:cubicBezTo>
                    <a:pt x="588" y="414"/>
                    <a:pt x="588" y="414"/>
                    <a:pt x="588" y="414"/>
                  </a:cubicBezTo>
                  <a:cubicBezTo>
                    <a:pt x="587" y="414"/>
                    <a:pt x="587" y="414"/>
                    <a:pt x="587" y="414"/>
                  </a:cubicBezTo>
                  <a:cubicBezTo>
                    <a:pt x="586" y="413"/>
                    <a:pt x="586" y="413"/>
                    <a:pt x="586" y="413"/>
                  </a:cubicBezTo>
                  <a:cubicBezTo>
                    <a:pt x="585" y="413"/>
                    <a:pt x="585" y="413"/>
                    <a:pt x="585" y="413"/>
                  </a:cubicBezTo>
                  <a:cubicBezTo>
                    <a:pt x="586" y="414"/>
                    <a:pt x="586" y="414"/>
                    <a:pt x="586" y="414"/>
                  </a:cubicBezTo>
                  <a:cubicBezTo>
                    <a:pt x="586" y="416"/>
                    <a:pt x="586" y="416"/>
                    <a:pt x="586" y="416"/>
                  </a:cubicBezTo>
                  <a:cubicBezTo>
                    <a:pt x="588" y="416"/>
                    <a:pt x="588" y="416"/>
                    <a:pt x="588" y="416"/>
                  </a:cubicBezTo>
                  <a:cubicBezTo>
                    <a:pt x="588" y="417"/>
                    <a:pt x="588" y="417"/>
                    <a:pt x="588" y="417"/>
                  </a:cubicBezTo>
                  <a:cubicBezTo>
                    <a:pt x="587" y="418"/>
                    <a:pt x="587" y="418"/>
                    <a:pt x="587" y="418"/>
                  </a:cubicBezTo>
                  <a:cubicBezTo>
                    <a:pt x="585" y="417"/>
                    <a:pt x="585" y="417"/>
                    <a:pt x="585" y="417"/>
                  </a:cubicBezTo>
                  <a:cubicBezTo>
                    <a:pt x="584" y="418"/>
                    <a:pt x="584" y="418"/>
                    <a:pt x="584" y="418"/>
                  </a:cubicBezTo>
                  <a:cubicBezTo>
                    <a:pt x="585" y="419"/>
                    <a:pt x="585" y="419"/>
                    <a:pt x="585" y="419"/>
                  </a:cubicBezTo>
                  <a:cubicBezTo>
                    <a:pt x="587" y="420"/>
                    <a:pt x="587" y="420"/>
                    <a:pt x="587" y="420"/>
                  </a:cubicBezTo>
                  <a:cubicBezTo>
                    <a:pt x="586" y="422"/>
                    <a:pt x="586" y="422"/>
                    <a:pt x="586" y="422"/>
                  </a:cubicBezTo>
                  <a:cubicBezTo>
                    <a:pt x="583" y="420"/>
                    <a:pt x="583" y="420"/>
                    <a:pt x="583" y="420"/>
                  </a:cubicBezTo>
                  <a:cubicBezTo>
                    <a:pt x="582" y="421"/>
                    <a:pt x="582" y="421"/>
                    <a:pt x="582" y="421"/>
                  </a:cubicBezTo>
                  <a:cubicBezTo>
                    <a:pt x="581" y="420"/>
                    <a:pt x="581" y="420"/>
                    <a:pt x="581" y="420"/>
                  </a:cubicBezTo>
                  <a:cubicBezTo>
                    <a:pt x="580" y="422"/>
                    <a:pt x="580" y="422"/>
                    <a:pt x="580" y="422"/>
                  </a:cubicBezTo>
                  <a:cubicBezTo>
                    <a:pt x="576" y="423"/>
                    <a:pt x="576" y="423"/>
                    <a:pt x="576" y="423"/>
                  </a:cubicBezTo>
                  <a:cubicBezTo>
                    <a:pt x="579" y="425"/>
                    <a:pt x="579" y="425"/>
                    <a:pt x="579" y="425"/>
                  </a:cubicBezTo>
                  <a:cubicBezTo>
                    <a:pt x="580" y="424"/>
                    <a:pt x="580" y="424"/>
                    <a:pt x="580" y="424"/>
                  </a:cubicBezTo>
                  <a:cubicBezTo>
                    <a:pt x="582" y="424"/>
                    <a:pt x="582" y="424"/>
                    <a:pt x="582" y="424"/>
                  </a:cubicBezTo>
                  <a:cubicBezTo>
                    <a:pt x="581" y="426"/>
                    <a:pt x="581" y="426"/>
                    <a:pt x="581" y="426"/>
                  </a:cubicBezTo>
                  <a:cubicBezTo>
                    <a:pt x="580" y="426"/>
                    <a:pt x="580" y="426"/>
                    <a:pt x="580" y="426"/>
                  </a:cubicBezTo>
                  <a:cubicBezTo>
                    <a:pt x="580" y="428"/>
                    <a:pt x="580" y="428"/>
                    <a:pt x="580" y="428"/>
                  </a:cubicBezTo>
                  <a:cubicBezTo>
                    <a:pt x="579" y="427"/>
                    <a:pt x="579" y="427"/>
                    <a:pt x="579" y="427"/>
                  </a:cubicBezTo>
                  <a:cubicBezTo>
                    <a:pt x="577" y="429"/>
                    <a:pt x="577" y="429"/>
                    <a:pt x="577" y="429"/>
                  </a:cubicBezTo>
                  <a:cubicBezTo>
                    <a:pt x="577" y="429"/>
                    <a:pt x="577" y="429"/>
                    <a:pt x="577" y="429"/>
                  </a:cubicBezTo>
                  <a:cubicBezTo>
                    <a:pt x="577" y="428"/>
                    <a:pt x="577" y="428"/>
                    <a:pt x="577" y="428"/>
                  </a:cubicBezTo>
                  <a:cubicBezTo>
                    <a:pt x="576" y="428"/>
                    <a:pt x="576" y="428"/>
                    <a:pt x="576" y="428"/>
                  </a:cubicBezTo>
                  <a:cubicBezTo>
                    <a:pt x="575" y="430"/>
                    <a:pt x="575" y="430"/>
                    <a:pt x="575" y="430"/>
                  </a:cubicBezTo>
                  <a:cubicBezTo>
                    <a:pt x="574" y="430"/>
                    <a:pt x="574" y="430"/>
                    <a:pt x="574" y="430"/>
                  </a:cubicBezTo>
                  <a:cubicBezTo>
                    <a:pt x="574" y="432"/>
                    <a:pt x="574" y="432"/>
                    <a:pt x="574" y="432"/>
                  </a:cubicBezTo>
                  <a:cubicBezTo>
                    <a:pt x="572" y="432"/>
                    <a:pt x="572" y="432"/>
                    <a:pt x="572" y="432"/>
                  </a:cubicBezTo>
                  <a:cubicBezTo>
                    <a:pt x="572" y="432"/>
                    <a:pt x="572" y="432"/>
                    <a:pt x="572" y="432"/>
                  </a:cubicBezTo>
                  <a:cubicBezTo>
                    <a:pt x="569" y="432"/>
                    <a:pt x="569" y="432"/>
                    <a:pt x="569" y="432"/>
                  </a:cubicBezTo>
                  <a:cubicBezTo>
                    <a:pt x="568" y="433"/>
                    <a:pt x="568" y="433"/>
                    <a:pt x="568" y="433"/>
                  </a:cubicBezTo>
                  <a:cubicBezTo>
                    <a:pt x="567" y="433"/>
                    <a:pt x="567" y="433"/>
                    <a:pt x="567" y="433"/>
                  </a:cubicBezTo>
                  <a:cubicBezTo>
                    <a:pt x="568" y="435"/>
                    <a:pt x="568" y="435"/>
                    <a:pt x="568" y="435"/>
                  </a:cubicBezTo>
                  <a:cubicBezTo>
                    <a:pt x="568" y="437"/>
                    <a:pt x="568" y="437"/>
                    <a:pt x="568" y="437"/>
                  </a:cubicBezTo>
                  <a:cubicBezTo>
                    <a:pt x="567" y="438"/>
                    <a:pt x="567" y="438"/>
                    <a:pt x="567" y="438"/>
                  </a:cubicBezTo>
                  <a:cubicBezTo>
                    <a:pt x="568" y="440"/>
                    <a:pt x="568" y="440"/>
                    <a:pt x="568" y="440"/>
                  </a:cubicBezTo>
                  <a:cubicBezTo>
                    <a:pt x="566" y="440"/>
                    <a:pt x="566" y="440"/>
                    <a:pt x="566" y="440"/>
                  </a:cubicBezTo>
                  <a:cubicBezTo>
                    <a:pt x="565" y="440"/>
                    <a:pt x="565" y="440"/>
                    <a:pt x="565" y="440"/>
                  </a:cubicBezTo>
                  <a:cubicBezTo>
                    <a:pt x="564" y="441"/>
                    <a:pt x="564" y="441"/>
                    <a:pt x="564" y="441"/>
                  </a:cubicBezTo>
                  <a:cubicBezTo>
                    <a:pt x="564" y="440"/>
                    <a:pt x="564" y="440"/>
                    <a:pt x="564" y="440"/>
                  </a:cubicBezTo>
                  <a:cubicBezTo>
                    <a:pt x="563" y="441"/>
                    <a:pt x="563" y="441"/>
                    <a:pt x="563" y="441"/>
                  </a:cubicBezTo>
                  <a:cubicBezTo>
                    <a:pt x="562" y="442"/>
                    <a:pt x="562" y="442"/>
                    <a:pt x="562" y="442"/>
                  </a:cubicBezTo>
                  <a:cubicBezTo>
                    <a:pt x="559" y="442"/>
                    <a:pt x="559" y="442"/>
                    <a:pt x="559" y="442"/>
                  </a:cubicBezTo>
                  <a:cubicBezTo>
                    <a:pt x="559" y="443"/>
                    <a:pt x="559" y="443"/>
                    <a:pt x="559" y="443"/>
                  </a:cubicBezTo>
                  <a:cubicBezTo>
                    <a:pt x="557" y="443"/>
                    <a:pt x="557" y="443"/>
                    <a:pt x="557" y="443"/>
                  </a:cubicBezTo>
                  <a:cubicBezTo>
                    <a:pt x="557" y="443"/>
                    <a:pt x="557" y="443"/>
                    <a:pt x="557" y="443"/>
                  </a:cubicBezTo>
                  <a:cubicBezTo>
                    <a:pt x="556" y="443"/>
                    <a:pt x="556" y="443"/>
                    <a:pt x="556" y="443"/>
                  </a:cubicBezTo>
                  <a:cubicBezTo>
                    <a:pt x="556" y="444"/>
                    <a:pt x="556" y="444"/>
                    <a:pt x="556" y="444"/>
                  </a:cubicBezTo>
                  <a:cubicBezTo>
                    <a:pt x="555" y="445"/>
                    <a:pt x="555" y="445"/>
                    <a:pt x="555" y="445"/>
                  </a:cubicBezTo>
                  <a:cubicBezTo>
                    <a:pt x="553" y="444"/>
                    <a:pt x="553" y="444"/>
                    <a:pt x="553" y="444"/>
                  </a:cubicBezTo>
                  <a:cubicBezTo>
                    <a:pt x="552" y="442"/>
                    <a:pt x="552" y="442"/>
                    <a:pt x="552" y="442"/>
                  </a:cubicBezTo>
                  <a:cubicBezTo>
                    <a:pt x="552" y="443"/>
                    <a:pt x="552" y="443"/>
                    <a:pt x="552" y="443"/>
                  </a:cubicBezTo>
                  <a:cubicBezTo>
                    <a:pt x="550" y="444"/>
                    <a:pt x="550" y="444"/>
                    <a:pt x="550" y="444"/>
                  </a:cubicBezTo>
                  <a:cubicBezTo>
                    <a:pt x="550" y="445"/>
                    <a:pt x="550" y="445"/>
                    <a:pt x="550" y="445"/>
                  </a:cubicBezTo>
                  <a:cubicBezTo>
                    <a:pt x="549" y="445"/>
                    <a:pt x="549" y="445"/>
                    <a:pt x="549" y="445"/>
                  </a:cubicBezTo>
                  <a:cubicBezTo>
                    <a:pt x="547" y="445"/>
                    <a:pt x="547" y="445"/>
                    <a:pt x="547" y="445"/>
                  </a:cubicBezTo>
                  <a:cubicBezTo>
                    <a:pt x="546" y="445"/>
                    <a:pt x="546" y="445"/>
                    <a:pt x="546" y="445"/>
                  </a:cubicBezTo>
                  <a:cubicBezTo>
                    <a:pt x="544" y="446"/>
                    <a:pt x="544" y="446"/>
                    <a:pt x="544" y="446"/>
                  </a:cubicBezTo>
                  <a:cubicBezTo>
                    <a:pt x="544" y="448"/>
                    <a:pt x="544" y="448"/>
                    <a:pt x="544" y="448"/>
                  </a:cubicBezTo>
                  <a:cubicBezTo>
                    <a:pt x="540" y="450"/>
                    <a:pt x="540" y="450"/>
                    <a:pt x="540" y="450"/>
                  </a:cubicBezTo>
                  <a:cubicBezTo>
                    <a:pt x="540" y="449"/>
                    <a:pt x="540" y="449"/>
                    <a:pt x="540" y="449"/>
                  </a:cubicBezTo>
                  <a:cubicBezTo>
                    <a:pt x="541" y="448"/>
                    <a:pt x="541" y="448"/>
                    <a:pt x="541" y="448"/>
                  </a:cubicBezTo>
                  <a:cubicBezTo>
                    <a:pt x="542" y="447"/>
                    <a:pt x="542" y="447"/>
                    <a:pt x="542" y="447"/>
                  </a:cubicBezTo>
                  <a:cubicBezTo>
                    <a:pt x="541" y="447"/>
                    <a:pt x="541" y="447"/>
                    <a:pt x="541" y="447"/>
                  </a:cubicBezTo>
                  <a:cubicBezTo>
                    <a:pt x="539" y="445"/>
                    <a:pt x="539" y="445"/>
                    <a:pt x="539" y="445"/>
                  </a:cubicBezTo>
                  <a:cubicBezTo>
                    <a:pt x="539" y="444"/>
                    <a:pt x="539" y="444"/>
                    <a:pt x="539" y="444"/>
                  </a:cubicBezTo>
                  <a:cubicBezTo>
                    <a:pt x="536" y="443"/>
                    <a:pt x="536" y="443"/>
                    <a:pt x="536" y="443"/>
                  </a:cubicBezTo>
                  <a:cubicBezTo>
                    <a:pt x="535" y="442"/>
                    <a:pt x="535" y="442"/>
                    <a:pt x="535" y="442"/>
                  </a:cubicBezTo>
                  <a:cubicBezTo>
                    <a:pt x="535" y="443"/>
                    <a:pt x="535" y="443"/>
                    <a:pt x="535" y="443"/>
                  </a:cubicBezTo>
                  <a:cubicBezTo>
                    <a:pt x="535" y="444"/>
                    <a:pt x="535" y="444"/>
                    <a:pt x="535" y="444"/>
                  </a:cubicBezTo>
                  <a:cubicBezTo>
                    <a:pt x="536" y="446"/>
                    <a:pt x="536" y="446"/>
                    <a:pt x="536" y="446"/>
                  </a:cubicBezTo>
                  <a:cubicBezTo>
                    <a:pt x="536" y="449"/>
                    <a:pt x="536" y="449"/>
                    <a:pt x="536" y="449"/>
                  </a:cubicBezTo>
                  <a:cubicBezTo>
                    <a:pt x="534" y="449"/>
                    <a:pt x="534" y="449"/>
                    <a:pt x="534" y="449"/>
                  </a:cubicBezTo>
                  <a:cubicBezTo>
                    <a:pt x="533" y="451"/>
                    <a:pt x="533" y="451"/>
                    <a:pt x="533" y="451"/>
                  </a:cubicBezTo>
                  <a:cubicBezTo>
                    <a:pt x="533" y="452"/>
                    <a:pt x="533" y="452"/>
                    <a:pt x="533" y="452"/>
                  </a:cubicBezTo>
                  <a:cubicBezTo>
                    <a:pt x="532" y="451"/>
                    <a:pt x="532" y="451"/>
                    <a:pt x="532" y="451"/>
                  </a:cubicBezTo>
                  <a:cubicBezTo>
                    <a:pt x="531" y="451"/>
                    <a:pt x="531" y="451"/>
                    <a:pt x="531" y="451"/>
                  </a:cubicBezTo>
                  <a:cubicBezTo>
                    <a:pt x="531" y="451"/>
                    <a:pt x="531" y="451"/>
                    <a:pt x="531" y="451"/>
                  </a:cubicBezTo>
                  <a:cubicBezTo>
                    <a:pt x="530" y="453"/>
                    <a:pt x="530" y="453"/>
                    <a:pt x="530" y="453"/>
                  </a:cubicBezTo>
                  <a:cubicBezTo>
                    <a:pt x="528" y="455"/>
                    <a:pt x="528" y="455"/>
                    <a:pt x="528" y="455"/>
                  </a:cubicBezTo>
                  <a:cubicBezTo>
                    <a:pt x="525" y="456"/>
                    <a:pt x="525" y="456"/>
                    <a:pt x="525" y="456"/>
                  </a:cubicBezTo>
                  <a:cubicBezTo>
                    <a:pt x="524" y="457"/>
                    <a:pt x="524" y="457"/>
                    <a:pt x="524" y="457"/>
                  </a:cubicBezTo>
                  <a:cubicBezTo>
                    <a:pt x="522" y="456"/>
                    <a:pt x="522" y="456"/>
                    <a:pt x="522" y="456"/>
                  </a:cubicBezTo>
                  <a:cubicBezTo>
                    <a:pt x="520" y="456"/>
                    <a:pt x="520" y="456"/>
                    <a:pt x="520" y="456"/>
                  </a:cubicBezTo>
                  <a:cubicBezTo>
                    <a:pt x="518" y="456"/>
                    <a:pt x="518" y="456"/>
                    <a:pt x="518" y="456"/>
                  </a:cubicBezTo>
                  <a:cubicBezTo>
                    <a:pt x="519" y="458"/>
                    <a:pt x="519" y="458"/>
                    <a:pt x="519" y="458"/>
                  </a:cubicBezTo>
                  <a:cubicBezTo>
                    <a:pt x="517" y="459"/>
                    <a:pt x="517" y="459"/>
                    <a:pt x="517" y="459"/>
                  </a:cubicBezTo>
                  <a:cubicBezTo>
                    <a:pt x="515" y="460"/>
                    <a:pt x="515" y="460"/>
                    <a:pt x="515" y="460"/>
                  </a:cubicBezTo>
                  <a:cubicBezTo>
                    <a:pt x="513" y="459"/>
                    <a:pt x="513" y="459"/>
                    <a:pt x="513" y="459"/>
                  </a:cubicBezTo>
                  <a:cubicBezTo>
                    <a:pt x="513" y="461"/>
                    <a:pt x="513" y="461"/>
                    <a:pt x="513" y="461"/>
                  </a:cubicBezTo>
                  <a:cubicBezTo>
                    <a:pt x="511" y="461"/>
                    <a:pt x="511" y="461"/>
                    <a:pt x="511" y="461"/>
                  </a:cubicBezTo>
                  <a:cubicBezTo>
                    <a:pt x="510" y="462"/>
                    <a:pt x="510" y="462"/>
                    <a:pt x="510" y="462"/>
                  </a:cubicBezTo>
                  <a:cubicBezTo>
                    <a:pt x="509" y="462"/>
                    <a:pt x="509" y="462"/>
                    <a:pt x="509" y="462"/>
                  </a:cubicBezTo>
                  <a:cubicBezTo>
                    <a:pt x="509" y="461"/>
                    <a:pt x="509" y="461"/>
                    <a:pt x="509" y="461"/>
                  </a:cubicBezTo>
                  <a:cubicBezTo>
                    <a:pt x="508" y="461"/>
                    <a:pt x="508" y="461"/>
                    <a:pt x="508" y="461"/>
                  </a:cubicBezTo>
                  <a:cubicBezTo>
                    <a:pt x="508" y="461"/>
                    <a:pt x="508" y="461"/>
                    <a:pt x="508" y="461"/>
                  </a:cubicBezTo>
                  <a:cubicBezTo>
                    <a:pt x="509" y="460"/>
                    <a:pt x="509" y="460"/>
                    <a:pt x="509" y="460"/>
                  </a:cubicBezTo>
                  <a:cubicBezTo>
                    <a:pt x="508" y="460"/>
                    <a:pt x="508" y="460"/>
                    <a:pt x="508" y="460"/>
                  </a:cubicBezTo>
                  <a:cubicBezTo>
                    <a:pt x="508" y="460"/>
                    <a:pt x="508" y="460"/>
                    <a:pt x="508" y="460"/>
                  </a:cubicBezTo>
                  <a:cubicBezTo>
                    <a:pt x="508" y="459"/>
                    <a:pt x="508" y="459"/>
                    <a:pt x="508" y="459"/>
                  </a:cubicBezTo>
                  <a:cubicBezTo>
                    <a:pt x="507" y="460"/>
                    <a:pt x="507" y="460"/>
                    <a:pt x="507" y="460"/>
                  </a:cubicBezTo>
                  <a:cubicBezTo>
                    <a:pt x="506" y="460"/>
                    <a:pt x="506" y="460"/>
                    <a:pt x="506" y="460"/>
                  </a:cubicBezTo>
                  <a:cubicBezTo>
                    <a:pt x="507" y="461"/>
                    <a:pt x="507" y="461"/>
                    <a:pt x="507" y="461"/>
                  </a:cubicBezTo>
                  <a:cubicBezTo>
                    <a:pt x="506" y="462"/>
                    <a:pt x="506" y="462"/>
                    <a:pt x="506" y="462"/>
                  </a:cubicBezTo>
                  <a:cubicBezTo>
                    <a:pt x="505" y="464"/>
                    <a:pt x="505" y="464"/>
                    <a:pt x="505" y="464"/>
                  </a:cubicBezTo>
                  <a:cubicBezTo>
                    <a:pt x="504" y="464"/>
                    <a:pt x="504" y="464"/>
                    <a:pt x="504" y="464"/>
                  </a:cubicBezTo>
                  <a:cubicBezTo>
                    <a:pt x="505" y="466"/>
                    <a:pt x="505" y="466"/>
                    <a:pt x="505" y="466"/>
                  </a:cubicBezTo>
                  <a:cubicBezTo>
                    <a:pt x="506" y="466"/>
                    <a:pt x="506" y="466"/>
                    <a:pt x="506" y="466"/>
                  </a:cubicBezTo>
                  <a:cubicBezTo>
                    <a:pt x="507" y="468"/>
                    <a:pt x="507" y="468"/>
                    <a:pt x="507" y="468"/>
                  </a:cubicBezTo>
                  <a:cubicBezTo>
                    <a:pt x="507" y="469"/>
                    <a:pt x="507" y="469"/>
                    <a:pt x="507" y="469"/>
                  </a:cubicBezTo>
                  <a:cubicBezTo>
                    <a:pt x="508" y="469"/>
                    <a:pt x="508" y="469"/>
                    <a:pt x="508" y="469"/>
                  </a:cubicBezTo>
                  <a:cubicBezTo>
                    <a:pt x="509" y="470"/>
                    <a:pt x="509" y="470"/>
                    <a:pt x="509" y="470"/>
                  </a:cubicBezTo>
                  <a:cubicBezTo>
                    <a:pt x="507" y="472"/>
                    <a:pt x="507" y="472"/>
                    <a:pt x="507" y="472"/>
                  </a:cubicBezTo>
                  <a:cubicBezTo>
                    <a:pt x="506" y="472"/>
                    <a:pt x="506" y="472"/>
                    <a:pt x="506" y="472"/>
                  </a:cubicBezTo>
                  <a:cubicBezTo>
                    <a:pt x="506" y="472"/>
                    <a:pt x="506" y="472"/>
                    <a:pt x="506" y="472"/>
                  </a:cubicBezTo>
                  <a:cubicBezTo>
                    <a:pt x="504" y="471"/>
                    <a:pt x="504" y="471"/>
                    <a:pt x="504" y="471"/>
                  </a:cubicBezTo>
                  <a:cubicBezTo>
                    <a:pt x="503" y="473"/>
                    <a:pt x="503" y="473"/>
                    <a:pt x="503" y="473"/>
                  </a:cubicBezTo>
                  <a:cubicBezTo>
                    <a:pt x="502" y="473"/>
                    <a:pt x="502" y="473"/>
                    <a:pt x="502" y="473"/>
                  </a:cubicBezTo>
                  <a:cubicBezTo>
                    <a:pt x="502" y="471"/>
                    <a:pt x="502" y="471"/>
                    <a:pt x="502" y="471"/>
                  </a:cubicBezTo>
                  <a:cubicBezTo>
                    <a:pt x="502" y="470"/>
                    <a:pt x="502" y="470"/>
                    <a:pt x="502" y="470"/>
                  </a:cubicBezTo>
                  <a:cubicBezTo>
                    <a:pt x="501" y="469"/>
                    <a:pt x="501" y="469"/>
                    <a:pt x="501" y="469"/>
                  </a:cubicBezTo>
                  <a:cubicBezTo>
                    <a:pt x="498" y="466"/>
                    <a:pt x="498" y="466"/>
                    <a:pt x="498" y="466"/>
                  </a:cubicBezTo>
                  <a:cubicBezTo>
                    <a:pt x="498" y="464"/>
                    <a:pt x="498" y="464"/>
                    <a:pt x="498" y="464"/>
                  </a:cubicBezTo>
                  <a:cubicBezTo>
                    <a:pt x="500" y="463"/>
                    <a:pt x="500" y="463"/>
                    <a:pt x="500" y="463"/>
                  </a:cubicBezTo>
                  <a:cubicBezTo>
                    <a:pt x="500" y="461"/>
                    <a:pt x="500" y="461"/>
                    <a:pt x="500" y="461"/>
                  </a:cubicBezTo>
                  <a:cubicBezTo>
                    <a:pt x="501" y="461"/>
                    <a:pt x="501" y="461"/>
                    <a:pt x="501" y="461"/>
                  </a:cubicBezTo>
                  <a:cubicBezTo>
                    <a:pt x="501" y="460"/>
                    <a:pt x="501" y="460"/>
                    <a:pt x="501" y="460"/>
                  </a:cubicBezTo>
                  <a:cubicBezTo>
                    <a:pt x="500" y="459"/>
                    <a:pt x="500" y="459"/>
                    <a:pt x="500" y="459"/>
                  </a:cubicBezTo>
                  <a:cubicBezTo>
                    <a:pt x="499" y="460"/>
                    <a:pt x="499" y="460"/>
                    <a:pt x="499" y="460"/>
                  </a:cubicBezTo>
                  <a:cubicBezTo>
                    <a:pt x="497" y="458"/>
                    <a:pt x="497" y="458"/>
                    <a:pt x="497" y="458"/>
                  </a:cubicBezTo>
                  <a:cubicBezTo>
                    <a:pt x="496" y="460"/>
                    <a:pt x="496" y="460"/>
                    <a:pt x="496" y="460"/>
                  </a:cubicBezTo>
                  <a:cubicBezTo>
                    <a:pt x="495" y="460"/>
                    <a:pt x="495" y="460"/>
                    <a:pt x="495" y="460"/>
                  </a:cubicBezTo>
                  <a:cubicBezTo>
                    <a:pt x="494" y="461"/>
                    <a:pt x="494" y="461"/>
                    <a:pt x="494" y="461"/>
                  </a:cubicBezTo>
                  <a:cubicBezTo>
                    <a:pt x="491" y="458"/>
                    <a:pt x="491" y="458"/>
                    <a:pt x="491" y="458"/>
                  </a:cubicBezTo>
                  <a:cubicBezTo>
                    <a:pt x="490" y="459"/>
                    <a:pt x="490" y="459"/>
                    <a:pt x="490" y="459"/>
                  </a:cubicBezTo>
                  <a:cubicBezTo>
                    <a:pt x="488" y="457"/>
                    <a:pt x="488" y="457"/>
                    <a:pt x="488" y="457"/>
                  </a:cubicBezTo>
                  <a:cubicBezTo>
                    <a:pt x="487" y="455"/>
                    <a:pt x="487" y="455"/>
                    <a:pt x="487" y="455"/>
                  </a:cubicBezTo>
                  <a:cubicBezTo>
                    <a:pt x="487" y="457"/>
                    <a:pt x="487" y="457"/>
                    <a:pt x="487" y="457"/>
                  </a:cubicBezTo>
                  <a:cubicBezTo>
                    <a:pt x="487" y="458"/>
                    <a:pt x="487" y="458"/>
                    <a:pt x="487" y="458"/>
                  </a:cubicBezTo>
                  <a:cubicBezTo>
                    <a:pt x="485" y="459"/>
                    <a:pt x="485" y="459"/>
                    <a:pt x="485" y="459"/>
                  </a:cubicBezTo>
                  <a:cubicBezTo>
                    <a:pt x="484" y="458"/>
                    <a:pt x="484" y="458"/>
                    <a:pt x="484" y="458"/>
                  </a:cubicBezTo>
                  <a:cubicBezTo>
                    <a:pt x="483" y="459"/>
                    <a:pt x="483" y="459"/>
                    <a:pt x="483" y="459"/>
                  </a:cubicBezTo>
                  <a:cubicBezTo>
                    <a:pt x="482" y="458"/>
                    <a:pt x="482" y="458"/>
                    <a:pt x="482" y="458"/>
                  </a:cubicBezTo>
                  <a:cubicBezTo>
                    <a:pt x="483" y="459"/>
                    <a:pt x="483" y="459"/>
                    <a:pt x="483" y="459"/>
                  </a:cubicBezTo>
                  <a:cubicBezTo>
                    <a:pt x="482" y="458"/>
                    <a:pt x="482" y="458"/>
                    <a:pt x="482" y="458"/>
                  </a:cubicBezTo>
                  <a:cubicBezTo>
                    <a:pt x="481" y="458"/>
                    <a:pt x="481" y="458"/>
                    <a:pt x="481" y="458"/>
                  </a:cubicBezTo>
                  <a:cubicBezTo>
                    <a:pt x="471" y="459"/>
                    <a:pt x="471" y="459"/>
                    <a:pt x="471" y="459"/>
                  </a:cubicBezTo>
                  <a:cubicBezTo>
                    <a:pt x="449" y="451"/>
                    <a:pt x="449" y="451"/>
                    <a:pt x="449" y="451"/>
                  </a:cubicBezTo>
                  <a:cubicBezTo>
                    <a:pt x="413" y="469"/>
                    <a:pt x="413" y="469"/>
                    <a:pt x="413" y="469"/>
                  </a:cubicBezTo>
                  <a:cubicBezTo>
                    <a:pt x="387" y="460"/>
                    <a:pt x="387" y="460"/>
                    <a:pt x="387" y="460"/>
                  </a:cubicBezTo>
                  <a:cubicBezTo>
                    <a:pt x="327" y="416"/>
                    <a:pt x="327" y="416"/>
                    <a:pt x="327" y="416"/>
                  </a:cubicBezTo>
                  <a:cubicBezTo>
                    <a:pt x="198" y="404"/>
                    <a:pt x="198" y="404"/>
                    <a:pt x="198" y="404"/>
                  </a:cubicBezTo>
                  <a:cubicBezTo>
                    <a:pt x="130" y="340"/>
                    <a:pt x="130" y="340"/>
                    <a:pt x="130" y="340"/>
                  </a:cubicBezTo>
                  <a:cubicBezTo>
                    <a:pt x="0" y="284"/>
                    <a:pt x="0" y="284"/>
                    <a:pt x="0" y="284"/>
                  </a:cubicBezTo>
                  <a:cubicBezTo>
                    <a:pt x="10" y="174"/>
                    <a:pt x="10" y="174"/>
                    <a:pt x="10" y="174"/>
                  </a:cubicBezTo>
                  <a:cubicBezTo>
                    <a:pt x="96" y="127"/>
                    <a:pt x="96" y="127"/>
                    <a:pt x="96" y="127"/>
                  </a:cubicBezTo>
                  <a:cubicBezTo>
                    <a:pt x="195" y="106"/>
                    <a:pt x="195" y="106"/>
                    <a:pt x="195" y="106"/>
                  </a:cubicBezTo>
                  <a:cubicBezTo>
                    <a:pt x="203" y="105"/>
                    <a:pt x="203" y="105"/>
                    <a:pt x="203" y="105"/>
                  </a:cubicBezTo>
                  <a:close/>
                  <a:moveTo>
                    <a:pt x="572" y="435"/>
                  </a:moveTo>
                  <a:cubicBezTo>
                    <a:pt x="572" y="436"/>
                    <a:pt x="572" y="436"/>
                    <a:pt x="572" y="436"/>
                  </a:cubicBezTo>
                  <a:cubicBezTo>
                    <a:pt x="574" y="436"/>
                    <a:pt x="574" y="436"/>
                    <a:pt x="574" y="436"/>
                  </a:cubicBezTo>
                  <a:cubicBezTo>
                    <a:pt x="575" y="435"/>
                    <a:pt x="575" y="435"/>
                    <a:pt x="575" y="435"/>
                  </a:cubicBezTo>
                  <a:cubicBezTo>
                    <a:pt x="573" y="434"/>
                    <a:pt x="573" y="434"/>
                    <a:pt x="573" y="434"/>
                  </a:cubicBezTo>
                  <a:cubicBezTo>
                    <a:pt x="572" y="435"/>
                    <a:pt x="572" y="435"/>
                    <a:pt x="572" y="435"/>
                  </a:cubicBezTo>
                  <a:close/>
                  <a:moveTo>
                    <a:pt x="594" y="408"/>
                  </a:moveTo>
                  <a:cubicBezTo>
                    <a:pt x="594" y="410"/>
                    <a:pt x="594" y="410"/>
                    <a:pt x="594" y="410"/>
                  </a:cubicBezTo>
                  <a:cubicBezTo>
                    <a:pt x="595" y="410"/>
                    <a:pt x="595" y="410"/>
                    <a:pt x="595" y="410"/>
                  </a:cubicBezTo>
                  <a:cubicBezTo>
                    <a:pt x="595" y="408"/>
                    <a:pt x="595" y="408"/>
                    <a:pt x="595" y="408"/>
                  </a:cubicBezTo>
                  <a:cubicBezTo>
                    <a:pt x="595" y="408"/>
                    <a:pt x="595" y="408"/>
                    <a:pt x="595" y="408"/>
                  </a:cubicBezTo>
                  <a:cubicBezTo>
                    <a:pt x="594" y="408"/>
                    <a:pt x="594" y="408"/>
                    <a:pt x="594" y="408"/>
                  </a:cubicBezTo>
                  <a:close/>
                  <a:moveTo>
                    <a:pt x="610" y="349"/>
                  </a:moveTo>
                  <a:cubicBezTo>
                    <a:pt x="610" y="350"/>
                    <a:pt x="610" y="350"/>
                    <a:pt x="610" y="350"/>
                  </a:cubicBezTo>
                  <a:cubicBezTo>
                    <a:pt x="612" y="351"/>
                    <a:pt x="612" y="351"/>
                    <a:pt x="612" y="351"/>
                  </a:cubicBezTo>
                  <a:cubicBezTo>
                    <a:pt x="614" y="352"/>
                    <a:pt x="614" y="352"/>
                    <a:pt x="614" y="352"/>
                  </a:cubicBezTo>
                  <a:cubicBezTo>
                    <a:pt x="614" y="350"/>
                    <a:pt x="614" y="350"/>
                    <a:pt x="614" y="350"/>
                  </a:cubicBezTo>
                  <a:cubicBezTo>
                    <a:pt x="612" y="349"/>
                    <a:pt x="612" y="349"/>
                    <a:pt x="612" y="349"/>
                  </a:cubicBezTo>
                  <a:cubicBezTo>
                    <a:pt x="611" y="349"/>
                    <a:pt x="611" y="349"/>
                    <a:pt x="611" y="349"/>
                  </a:cubicBezTo>
                  <a:cubicBezTo>
                    <a:pt x="610" y="349"/>
                    <a:pt x="610" y="349"/>
                    <a:pt x="610" y="349"/>
                  </a:cubicBezTo>
                  <a:close/>
                  <a:moveTo>
                    <a:pt x="598" y="328"/>
                  </a:moveTo>
                  <a:cubicBezTo>
                    <a:pt x="598" y="329"/>
                    <a:pt x="598" y="329"/>
                    <a:pt x="598" y="329"/>
                  </a:cubicBezTo>
                  <a:cubicBezTo>
                    <a:pt x="599" y="330"/>
                    <a:pt x="599" y="330"/>
                    <a:pt x="599" y="330"/>
                  </a:cubicBezTo>
                  <a:cubicBezTo>
                    <a:pt x="602" y="331"/>
                    <a:pt x="602" y="331"/>
                    <a:pt x="602" y="331"/>
                  </a:cubicBezTo>
                  <a:cubicBezTo>
                    <a:pt x="604" y="331"/>
                    <a:pt x="604" y="331"/>
                    <a:pt x="604" y="331"/>
                  </a:cubicBezTo>
                  <a:cubicBezTo>
                    <a:pt x="604" y="329"/>
                    <a:pt x="604" y="329"/>
                    <a:pt x="604" y="329"/>
                  </a:cubicBezTo>
                  <a:cubicBezTo>
                    <a:pt x="602" y="329"/>
                    <a:pt x="602" y="329"/>
                    <a:pt x="602" y="329"/>
                  </a:cubicBezTo>
                  <a:cubicBezTo>
                    <a:pt x="601" y="329"/>
                    <a:pt x="601" y="329"/>
                    <a:pt x="601" y="329"/>
                  </a:cubicBezTo>
                  <a:cubicBezTo>
                    <a:pt x="598" y="328"/>
                    <a:pt x="598" y="328"/>
                    <a:pt x="598" y="328"/>
                  </a:cubicBezTo>
                  <a:close/>
                  <a:moveTo>
                    <a:pt x="611" y="453"/>
                  </a:moveTo>
                  <a:cubicBezTo>
                    <a:pt x="613" y="453"/>
                    <a:pt x="613" y="453"/>
                    <a:pt x="613" y="453"/>
                  </a:cubicBezTo>
                  <a:cubicBezTo>
                    <a:pt x="614" y="453"/>
                    <a:pt x="614" y="453"/>
                    <a:pt x="614" y="453"/>
                  </a:cubicBezTo>
                  <a:cubicBezTo>
                    <a:pt x="614" y="451"/>
                    <a:pt x="614" y="451"/>
                    <a:pt x="614" y="451"/>
                  </a:cubicBezTo>
                  <a:cubicBezTo>
                    <a:pt x="614" y="449"/>
                    <a:pt x="614" y="449"/>
                    <a:pt x="614" y="449"/>
                  </a:cubicBezTo>
                  <a:cubicBezTo>
                    <a:pt x="613" y="446"/>
                    <a:pt x="613" y="446"/>
                    <a:pt x="613" y="446"/>
                  </a:cubicBezTo>
                  <a:cubicBezTo>
                    <a:pt x="615" y="443"/>
                    <a:pt x="615" y="443"/>
                    <a:pt x="615" y="443"/>
                  </a:cubicBezTo>
                  <a:cubicBezTo>
                    <a:pt x="617" y="439"/>
                    <a:pt x="617" y="439"/>
                    <a:pt x="617" y="439"/>
                  </a:cubicBezTo>
                  <a:cubicBezTo>
                    <a:pt x="617" y="437"/>
                    <a:pt x="617" y="437"/>
                    <a:pt x="617" y="437"/>
                  </a:cubicBezTo>
                  <a:cubicBezTo>
                    <a:pt x="618" y="436"/>
                    <a:pt x="618" y="436"/>
                    <a:pt x="618" y="436"/>
                  </a:cubicBezTo>
                  <a:cubicBezTo>
                    <a:pt x="617" y="436"/>
                    <a:pt x="617" y="436"/>
                    <a:pt x="617" y="436"/>
                  </a:cubicBezTo>
                  <a:cubicBezTo>
                    <a:pt x="618" y="432"/>
                    <a:pt x="618" y="432"/>
                    <a:pt x="618" y="432"/>
                  </a:cubicBezTo>
                  <a:cubicBezTo>
                    <a:pt x="618" y="429"/>
                    <a:pt x="618" y="429"/>
                    <a:pt x="618" y="429"/>
                  </a:cubicBezTo>
                  <a:cubicBezTo>
                    <a:pt x="618" y="426"/>
                    <a:pt x="618" y="426"/>
                    <a:pt x="618" y="426"/>
                  </a:cubicBezTo>
                  <a:cubicBezTo>
                    <a:pt x="619" y="424"/>
                    <a:pt x="619" y="424"/>
                    <a:pt x="619" y="424"/>
                  </a:cubicBezTo>
                  <a:cubicBezTo>
                    <a:pt x="619" y="418"/>
                    <a:pt x="619" y="418"/>
                    <a:pt x="619" y="418"/>
                  </a:cubicBezTo>
                  <a:cubicBezTo>
                    <a:pt x="620" y="416"/>
                    <a:pt x="620" y="416"/>
                    <a:pt x="620" y="416"/>
                  </a:cubicBezTo>
                  <a:cubicBezTo>
                    <a:pt x="621" y="416"/>
                    <a:pt x="621" y="416"/>
                    <a:pt x="621" y="416"/>
                  </a:cubicBezTo>
                  <a:cubicBezTo>
                    <a:pt x="620" y="414"/>
                    <a:pt x="620" y="414"/>
                    <a:pt x="620" y="414"/>
                  </a:cubicBezTo>
                  <a:cubicBezTo>
                    <a:pt x="618" y="412"/>
                    <a:pt x="618" y="412"/>
                    <a:pt x="618" y="412"/>
                  </a:cubicBezTo>
                  <a:cubicBezTo>
                    <a:pt x="618" y="412"/>
                    <a:pt x="618" y="412"/>
                    <a:pt x="618" y="412"/>
                  </a:cubicBezTo>
                  <a:cubicBezTo>
                    <a:pt x="617" y="410"/>
                    <a:pt x="617" y="410"/>
                    <a:pt x="617" y="410"/>
                  </a:cubicBezTo>
                  <a:cubicBezTo>
                    <a:pt x="614" y="409"/>
                    <a:pt x="614" y="409"/>
                    <a:pt x="614" y="409"/>
                  </a:cubicBezTo>
                  <a:cubicBezTo>
                    <a:pt x="613" y="410"/>
                    <a:pt x="613" y="410"/>
                    <a:pt x="613" y="410"/>
                  </a:cubicBezTo>
                  <a:cubicBezTo>
                    <a:pt x="613" y="411"/>
                    <a:pt x="613" y="411"/>
                    <a:pt x="613" y="411"/>
                  </a:cubicBezTo>
                  <a:cubicBezTo>
                    <a:pt x="611" y="412"/>
                    <a:pt x="611" y="412"/>
                    <a:pt x="611" y="412"/>
                  </a:cubicBezTo>
                  <a:cubicBezTo>
                    <a:pt x="609" y="415"/>
                    <a:pt x="609" y="415"/>
                    <a:pt x="609" y="415"/>
                  </a:cubicBezTo>
                  <a:cubicBezTo>
                    <a:pt x="607" y="418"/>
                    <a:pt x="607" y="418"/>
                    <a:pt x="607" y="418"/>
                  </a:cubicBezTo>
                  <a:cubicBezTo>
                    <a:pt x="608" y="419"/>
                    <a:pt x="608" y="419"/>
                    <a:pt x="608" y="419"/>
                  </a:cubicBezTo>
                  <a:cubicBezTo>
                    <a:pt x="607" y="421"/>
                    <a:pt x="607" y="421"/>
                    <a:pt x="607" y="421"/>
                  </a:cubicBezTo>
                  <a:cubicBezTo>
                    <a:pt x="606" y="421"/>
                    <a:pt x="606" y="421"/>
                    <a:pt x="606" y="421"/>
                  </a:cubicBezTo>
                  <a:cubicBezTo>
                    <a:pt x="604" y="425"/>
                    <a:pt x="604" y="425"/>
                    <a:pt x="604" y="425"/>
                  </a:cubicBezTo>
                  <a:cubicBezTo>
                    <a:pt x="603" y="429"/>
                    <a:pt x="603" y="429"/>
                    <a:pt x="603" y="429"/>
                  </a:cubicBezTo>
                  <a:cubicBezTo>
                    <a:pt x="602" y="430"/>
                    <a:pt x="602" y="430"/>
                    <a:pt x="602" y="430"/>
                  </a:cubicBezTo>
                  <a:cubicBezTo>
                    <a:pt x="603" y="431"/>
                    <a:pt x="603" y="431"/>
                    <a:pt x="603" y="431"/>
                  </a:cubicBezTo>
                  <a:cubicBezTo>
                    <a:pt x="603" y="435"/>
                    <a:pt x="603" y="435"/>
                    <a:pt x="603" y="435"/>
                  </a:cubicBezTo>
                  <a:cubicBezTo>
                    <a:pt x="603" y="439"/>
                    <a:pt x="603" y="439"/>
                    <a:pt x="603" y="439"/>
                  </a:cubicBezTo>
                  <a:cubicBezTo>
                    <a:pt x="604" y="440"/>
                    <a:pt x="604" y="440"/>
                    <a:pt x="604" y="440"/>
                  </a:cubicBezTo>
                  <a:cubicBezTo>
                    <a:pt x="605" y="441"/>
                    <a:pt x="605" y="441"/>
                    <a:pt x="605" y="441"/>
                  </a:cubicBezTo>
                  <a:cubicBezTo>
                    <a:pt x="604" y="441"/>
                    <a:pt x="604" y="441"/>
                    <a:pt x="604" y="441"/>
                  </a:cubicBezTo>
                  <a:cubicBezTo>
                    <a:pt x="604" y="443"/>
                    <a:pt x="604" y="443"/>
                    <a:pt x="604" y="443"/>
                  </a:cubicBezTo>
                  <a:cubicBezTo>
                    <a:pt x="605" y="444"/>
                    <a:pt x="605" y="444"/>
                    <a:pt x="605" y="444"/>
                  </a:cubicBezTo>
                  <a:cubicBezTo>
                    <a:pt x="606" y="445"/>
                    <a:pt x="606" y="445"/>
                    <a:pt x="606" y="445"/>
                  </a:cubicBezTo>
                  <a:cubicBezTo>
                    <a:pt x="607" y="446"/>
                    <a:pt x="607" y="446"/>
                    <a:pt x="607" y="446"/>
                  </a:cubicBezTo>
                  <a:cubicBezTo>
                    <a:pt x="610" y="447"/>
                    <a:pt x="610" y="447"/>
                    <a:pt x="610" y="447"/>
                  </a:cubicBezTo>
                  <a:cubicBezTo>
                    <a:pt x="611" y="449"/>
                    <a:pt x="611" y="449"/>
                    <a:pt x="611" y="449"/>
                  </a:cubicBezTo>
                  <a:cubicBezTo>
                    <a:pt x="611" y="451"/>
                    <a:pt x="611" y="451"/>
                    <a:pt x="611" y="451"/>
                  </a:cubicBezTo>
                  <a:cubicBezTo>
                    <a:pt x="611" y="453"/>
                    <a:pt x="611" y="453"/>
                    <a:pt x="611" y="453"/>
                  </a:cubicBezTo>
                  <a:close/>
                  <a:moveTo>
                    <a:pt x="507" y="464"/>
                  </a:moveTo>
                  <a:cubicBezTo>
                    <a:pt x="508" y="465"/>
                    <a:pt x="508" y="465"/>
                    <a:pt x="508" y="465"/>
                  </a:cubicBezTo>
                  <a:cubicBezTo>
                    <a:pt x="509" y="465"/>
                    <a:pt x="509" y="465"/>
                    <a:pt x="509" y="465"/>
                  </a:cubicBezTo>
                  <a:cubicBezTo>
                    <a:pt x="511" y="466"/>
                    <a:pt x="511" y="466"/>
                    <a:pt x="511" y="466"/>
                  </a:cubicBezTo>
                  <a:cubicBezTo>
                    <a:pt x="511" y="465"/>
                    <a:pt x="511" y="465"/>
                    <a:pt x="511" y="465"/>
                  </a:cubicBezTo>
                  <a:cubicBezTo>
                    <a:pt x="509" y="464"/>
                    <a:pt x="509" y="464"/>
                    <a:pt x="509" y="464"/>
                  </a:cubicBezTo>
                  <a:cubicBezTo>
                    <a:pt x="507" y="464"/>
                    <a:pt x="507" y="464"/>
                    <a:pt x="507" y="464"/>
                  </a:cubicBezTo>
                  <a:close/>
                  <a:moveTo>
                    <a:pt x="507" y="475"/>
                  </a:moveTo>
                  <a:cubicBezTo>
                    <a:pt x="505" y="475"/>
                    <a:pt x="505" y="475"/>
                    <a:pt x="505" y="475"/>
                  </a:cubicBezTo>
                  <a:cubicBezTo>
                    <a:pt x="504" y="475"/>
                    <a:pt x="504" y="475"/>
                    <a:pt x="504" y="475"/>
                  </a:cubicBezTo>
                  <a:cubicBezTo>
                    <a:pt x="503" y="476"/>
                    <a:pt x="503" y="476"/>
                    <a:pt x="503" y="476"/>
                  </a:cubicBezTo>
                  <a:cubicBezTo>
                    <a:pt x="501" y="476"/>
                    <a:pt x="501" y="476"/>
                    <a:pt x="501" y="476"/>
                  </a:cubicBezTo>
                  <a:cubicBezTo>
                    <a:pt x="499" y="477"/>
                    <a:pt x="499" y="477"/>
                    <a:pt x="499" y="477"/>
                  </a:cubicBezTo>
                  <a:cubicBezTo>
                    <a:pt x="497" y="477"/>
                    <a:pt x="497" y="477"/>
                    <a:pt x="497" y="477"/>
                  </a:cubicBezTo>
                  <a:cubicBezTo>
                    <a:pt x="496" y="479"/>
                    <a:pt x="496" y="479"/>
                    <a:pt x="496" y="479"/>
                  </a:cubicBezTo>
                  <a:cubicBezTo>
                    <a:pt x="493" y="481"/>
                    <a:pt x="493" y="481"/>
                    <a:pt x="493" y="481"/>
                  </a:cubicBezTo>
                  <a:cubicBezTo>
                    <a:pt x="491" y="484"/>
                    <a:pt x="491" y="484"/>
                    <a:pt x="491" y="484"/>
                  </a:cubicBezTo>
                  <a:cubicBezTo>
                    <a:pt x="492" y="486"/>
                    <a:pt x="492" y="486"/>
                    <a:pt x="492" y="486"/>
                  </a:cubicBezTo>
                  <a:cubicBezTo>
                    <a:pt x="492" y="489"/>
                    <a:pt x="492" y="489"/>
                    <a:pt x="492" y="489"/>
                  </a:cubicBezTo>
                  <a:cubicBezTo>
                    <a:pt x="493" y="491"/>
                    <a:pt x="493" y="491"/>
                    <a:pt x="493" y="491"/>
                  </a:cubicBezTo>
                  <a:cubicBezTo>
                    <a:pt x="493" y="493"/>
                    <a:pt x="493" y="493"/>
                    <a:pt x="493" y="493"/>
                  </a:cubicBezTo>
                  <a:cubicBezTo>
                    <a:pt x="495" y="494"/>
                    <a:pt x="495" y="494"/>
                    <a:pt x="495" y="494"/>
                  </a:cubicBezTo>
                  <a:cubicBezTo>
                    <a:pt x="497" y="494"/>
                    <a:pt x="497" y="494"/>
                    <a:pt x="497" y="494"/>
                  </a:cubicBezTo>
                  <a:cubicBezTo>
                    <a:pt x="498" y="495"/>
                    <a:pt x="498" y="495"/>
                    <a:pt x="498" y="495"/>
                  </a:cubicBezTo>
                  <a:cubicBezTo>
                    <a:pt x="500" y="495"/>
                    <a:pt x="500" y="495"/>
                    <a:pt x="500" y="495"/>
                  </a:cubicBezTo>
                  <a:cubicBezTo>
                    <a:pt x="502" y="497"/>
                    <a:pt x="502" y="497"/>
                    <a:pt x="502" y="497"/>
                  </a:cubicBezTo>
                  <a:cubicBezTo>
                    <a:pt x="503" y="496"/>
                    <a:pt x="503" y="496"/>
                    <a:pt x="503" y="496"/>
                  </a:cubicBezTo>
                  <a:cubicBezTo>
                    <a:pt x="503" y="494"/>
                    <a:pt x="503" y="494"/>
                    <a:pt x="503" y="494"/>
                  </a:cubicBezTo>
                  <a:cubicBezTo>
                    <a:pt x="505" y="494"/>
                    <a:pt x="505" y="494"/>
                    <a:pt x="505" y="494"/>
                  </a:cubicBezTo>
                  <a:cubicBezTo>
                    <a:pt x="507" y="494"/>
                    <a:pt x="507" y="494"/>
                    <a:pt x="507" y="494"/>
                  </a:cubicBezTo>
                  <a:cubicBezTo>
                    <a:pt x="508" y="493"/>
                    <a:pt x="508" y="493"/>
                    <a:pt x="508" y="493"/>
                  </a:cubicBezTo>
                  <a:cubicBezTo>
                    <a:pt x="508" y="491"/>
                    <a:pt x="508" y="491"/>
                    <a:pt x="508" y="491"/>
                  </a:cubicBezTo>
                  <a:cubicBezTo>
                    <a:pt x="510" y="491"/>
                    <a:pt x="510" y="491"/>
                    <a:pt x="510" y="491"/>
                  </a:cubicBezTo>
                  <a:cubicBezTo>
                    <a:pt x="511" y="489"/>
                    <a:pt x="511" y="489"/>
                    <a:pt x="511" y="489"/>
                  </a:cubicBezTo>
                  <a:cubicBezTo>
                    <a:pt x="511" y="488"/>
                    <a:pt x="511" y="488"/>
                    <a:pt x="511" y="488"/>
                  </a:cubicBezTo>
                  <a:cubicBezTo>
                    <a:pt x="512" y="484"/>
                    <a:pt x="512" y="484"/>
                    <a:pt x="512" y="484"/>
                  </a:cubicBezTo>
                  <a:cubicBezTo>
                    <a:pt x="513" y="484"/>
                    <a:pt x="513" y="484"/>
                    <a:pt x="513" y="484"/>
                  </a:cubicBezTo>
                  <a:cubicBezTo>
                    <a:pt x="514" y="482"/>
                    <a:pt x="514" y="482"/>
                    <a:pt x="514" y="482"/>
                  </a:cubicBezTo>
                  <a:cubicBezTo>
                    <a:pt x="515" y="480"/>
                    <a:pt x="515" y="480"/>
                    <a:pt x="515" y="480"/>
                  </a:cubicBezTo>
                  <a:cubicBezTo>
                    <a:pt x="514" y="477"/>
                    <a:pt x="514" y="477"/>
                    <a:pt x="514" y="477"/>
                  </a:cubicBezTo>
                  <a:cubicBezTo>
                    <a:pt x="512" y="476"/>
                    <a:pt x="512" y="476"/>
                    <a:pt x="512" y="476"/>
                  </a:cubicBezTo>
                  <a:cubicBezTo>
                    <a:pt x="510" y="475"/>
                    <a:pt x="510" y="475"/>
                    <a:pt x="510" y="475"/>
                  </a:cubicBezTo>
                  <a:cubicBezTo>
                    <a:pt x="508" y="476"/>
                    <a:pt x="508" y="476"/>
                    <a:pt x="508" y="476"/>
                  </a:cubicBezTo>
                  <a:cubicBezTo>
                    <a:pt x="508" y="476"/>
                    <a:pt x="507" y="475"/>
                    <a:pt x="507" y="475"/>
                  </a:cubicBezTo>
                  <a:close/>
                </a:path>
              </a:pathLst>
            </a:custGeom>
            <a:solidFill>
              <a:srgbClr val="244AA0"/>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7" name="Freeform 12">
              <a:extLst>
                <a:ext uri="{FF2B5EF4-FFF2-40B4-BE49-F238E27FC236}">
                  <a16:creationId xmlns:a16="http://schemas.microsoft.com/office/drawing/2014/main" id="{F89A3E02-2C92-3BEC-275F-18069727513F}"/>
                </a:ext>
              </a:extLst>
            </p:cNvPr>
            <p:cNvSpPr>
              <a:spLocks noEditPoints="1"/>
            </p:cNvSpPr>
            <p:nvPr/>
          </p:nvSpPr>
          <p:spPr bwMode="auto">
            <a:xfrm>
              <a:off x="4353142" y="1847470"/>
              <a:ext cx="390501" cy="399453"/>
            </a:xfrm>
            <a:custGeom>
              <a:avLst/>
              <a:gdLst>
                <a:gd name="T0" fmla="*/ 139 w 147"/>
                <a:gd name="T1" fmla="*/ 16 h 179"/>
                <a:gd name="T2" fmla="*/ 60 w 147"/>
                <a:gd name="T3" fmla="*/ 2 h 179"/>
                <a:gd name="T4" fmla="*/ 49 w 147"/>
                <a:gd name="T5" fmla="*/ 18 h 179"/>
                <a:gd name="T6" fmla="*/ 64 w 147"/>
                <a:gd name="T7" fmla="*/ 33 h 179"/>
                <a:gd name="T8" fmla="*/ 65 w 147"/>
                <a:gd name="T9" fmla="*/ 35 h 179"/>
                <a:gd name="T10" fmla="*/ 59 w 147"/>
                <a:gd name="T11" fmla="*/ 38 h 179"/>
                <a:gd name="T12" fmla="*/ 77 w 147"/>
                <a:gd name="T13" fmla="*/ 45 h 179"/>
                <a:gd name="T14" fmla="*/ 91 w 147"/>
                <a:gd name="T15" fmla="*/ 45 h 179"/>
                <a:gd name="T16" fmla="*/ 105 w 147"/>
                <a:gd name="T17" fmla="*/ 33 h 179"/>
                <a:gd name="T18" fmla="*/ 102 w 147"/>
                <a:gd name="T19" fmla="*/ 18 h 179"/>
                <a:gd name="T20" fmla="*/ 88 w 147"/>
                <a:gd name="T21" fmla="*/ 13 h 179"/>
                <a:gd name="T22" fmla="*/ 81 w 147"/>
                <a:gd name="T23" fmla="*/ 18 h 179"/>
                <a:gd name="T24" fmla="*/ 76 w 147"/>
                <a:gd name="T25" fmla="*/ 10 h 179"/>
                <a:gd name="T26" fmla="*/ 76 w 147"/>
                <a:gd name="T27" fmla="*/ 26 h 179"/>
                <a:gd name="T28" fmla="*/ 66 w 147"/>
                <a:gd name="T29" fmla="*/ 19 h 179"/>
                <a:gd name="T30" fmla="*/ 57 w 147"/>
                <a:gd name="T31" fmla="*/ 8 h 179"/>
                <a:gd name="T32" fmla="*/ 55 w 147"/>
                <a:gd name="T33" fmla="*/ 22 h 179"/>
                <a:gd name="T34" fmla="*/ 49 w 147"/>
                <a:gd name="T35" fmla="*/ 25 h 179"/>
                <a:gd name="T36" fmla="*/ 118 w 147"/>
                <a:gd name="T37" fmla="*/ 58 h 179"/>
                <a:gd name="T38" fmla="*/ 122 w 147"/>
                <a:gd name="T39" fmla="*/ 56 h 179"/>
                <a:gd name="T40" fmla="*/ 113 w 147"/>
                <a:gd name="T41" fmla="*/ 63 h 179"/>
                <a:gd name="T42" fmla="*/ 90 w 147"/>
                <a:gd name="T43" fmla="*/ 78 h 179"/>
                <a:gd name="T44" fmla="*/ 101 w 147"/>
                <a:gd name="T45" fmla="*/ 88 h 179"/>
                <a:gd name="T46" fmla="*/ 88 w 147"/>
                <a:gd name="T47" fmla="*/ 101 h 179"/>
                <a:gd name="T48" fmla="*/ 76 w 147"/>
                <a:gd name="T49" fmla="*/ 101 h 179"/>
                <a:gd name="T50" fmla="*/ 75 w 147"/>
                <a:gd name="T51" fmla="*/ 83 h 179"/>
                <a:gd name="T52" fmla="*/ 68 w 147"/>
                <a:gd name="T53" fmla="*/ 71 h 179"/>
                <a:gd name="T54" fmla="*/ 80 w 147"/>
                <a:gd name="T55" fmla="*/ 76 h 179"/>
                <a:gd name="T56" fmla="*/ 75 w 147"/>
                <a:gd name="T57" fmla="*/ 66 h 179"/>
                <a:gd name="T58" fmla="*/ 6 w 147"/>
                <a:gd name="T59" fmla="*/ 74 h 179"/>
                <a:gd name="T60" fmla="*/ 7 w 147"/>
                <a:gd name="T61" fmla="*/ 71 h 179"/>
                <a:gd name="T62" fmla="*/ 48 w 147"/>
                <a:gd name="T63" fmla="*/ 125 h 179"/>
                <a:gd name="T64" fmla="*/ 44 w 147"/>
                <a:gd name="T65" fmla="*/ 115 h 179"/>
                <a:gd name="T66" fmla="*/ 33 w 147"/>
                <a:gd name="T67" fmla="*/ 109 h 179"/>
                <a:gd name="T68" fmla="*/ 27 w 147"/>
                <a:gd name="T69" fmla="*/ 100 h 179"/>
                <a:gd name="T70" fmla="*/ 37 w 147"/>
                <a:gd name="T71" fmla="*/ 98 h 179"/>
                <a:gd name="T72" fmla="*/ 43 w 147"/>
                <a:gd name="T73" fmla="*/ 91 h 179"/>
                <a:gd name="T74" fmla="*/ 38 w 147"/>
                <a:gd name="T75" fmla="*/ 88 h 179"/>
                <a:gd name="T76" fmla="*/ 24 w 147"/>
                <a:gd name="T77" fmla="*/ 90 h 179"/>
                <a:gd name="T78" fmla="*/ 33 w 147"/>
                <a:gd name="T79" fmla="*/ 81 h 179"/>
                <a:gd name="T80" fmla="*/ 44 w 147"/>
                <a:gd name="T81" fmla="*/ 72 h 179"/>
                <a:gd name="T82" fmla="*/ 35 w 147"/>
                <a:gd name="T83" fmla="*/ 73 h 179"/>
                <a:gd name="T84" fmla="*/ 32 w 147"/>
                <a:gd name="T85" fmla="*/ 68 h 179"/>
                <a:gd name="T86" fmla="*/ 30 w 147"/>
                <a:gd name="T87" fmla="*/ 76 h 179"/>
                <a:gd name="T88" fmla="*/ 16 w 147"/>
                <a:gd name="T89" fmla="*/ 75 h 179"/>
                <a:gd name="T90" fmla="*/ 10 w 147"/>
                <a:gd name="T91" fmla="*/ 66 h 179"/>
                <a:gd name="T92" fmla="*/ 10 w 147"/>
                <a:gd name="T93" fmla="*/ 62 h 179"/>
                <a:gd name="T94" fmla="*/ 9 w 147"/>
                <a:gd name="T95" fmla="*/ 49 h 179"/>
                <a:gd name="T96" fmla="*/ 0 w 147"/>
                <a:gd name="T97" fmla="*/ 44 h 179"/>
                <a:gd name="T98" fmla="*/ 10 w 147"/>
                <a:gd name="T99" fmla="*/ 39 h 179"/>
                <a:gd name="T100" fmla="*/ 21 w 147"/>
                <a:gd name="T101" fmla="*/ 36 h 179"/>
                <a:gd name="T102" fmla="*/ 19 w 147"/>
                <a:gd name="T103" fmla="*/ 41 h 179"/>
                <a:gd name="T104" fmla="*/ 24 w 147"/>
                <a:gd name="T105" fmla="*/ 51 h 179"/>
                <a:gd name="T106" fmla="*/ 31 w 147"/>
                <a:gd name="T107" fmla="*/ 44 h 179"/>
                <a:gd name="T108" fmla="*/ 39 w 147"/>
                <a:gd name="T109" fmla="*/ 59 h 179"/>
                <a:gd name="T110" fmla="*/ 34 w 147"/>
                <a:gd name="T111" fmla="*/ 31 h 179"/>
                <a:gd name="T112" fmla="*/ 47 w 147"/>
                <a:gd name="T113" fmla="*/ 35 h 179"/>
                <a:gd name="T114" fmla="*/ 52 w 147"/>
                <a:gd name="T115" fmla="*/ 39 h 179"/>
                <a:gd name="T116" fmla="*/ 74 w 147"/>
                <a:gd name="T117" fmla="*/ 60 h 179"/>
                <a:gd name="T118" fmla="*/ 63 w 147"/>
                <a:gd name="T119" fmla="*/ 70 h 179"/>
                <a:gd name="T120" fmla="*/ 59 w 147"/>
                <a:gd name="T121" fmla="*/ 89 h 179"/>
                <a:gd name="T122" fmla="*/ 54 w 147"/>
                <a:gd name="T123" fmla="*/ 106 h 179"/>
                <a:gd name="T124" fmla="*/ 73 w 147"/>
                <a:gd name="T125" fmla="*/ 178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7" h="179">
                  <a:moveTo>
                    <a:pt x="136" y="16"/>
                  </a:moveTo>
                  <a:cubicBezTo>
                    <a:pt x="136" y="16"/>
                    <a:pt x="137" y="14"/>
                    <a:pt x="137" y="14"/>
                  </a:cubicBezTo>
                  <a:cubicBezTo>
                    <a:pt x="139" y="14"/>
                    <a:pt x="139" y="14"/>
                    <a:pt x="139" y="14"/>
                  </a:cubicBezTo>
                  <a:cubicBezTo>
                    <a:pt x="140" y="13"/>
                    <a:pt x="140" y="13"/>
                    <a:pt x="140" y="13"/>
                  </a:cubicBezTo>
                  <a:cubicBezTo>
                    <a:pt x="142" y="11"/>
                    <a:pt x="142" y="11"/>
                    <a:pt x="142" y="11"/>
                  </a:cubicBezTo>
                  <a:cubicBezTo>
                    <a:pt x="144" y="9"/>
                    <a:pt x="144" y="9"/>
                    <a:pt x="144" y="9"/>
                  </a:cubicBezTo>
                  <a:cubicBezTo>
                    <a:pt x="146" y="10"/>
                    <a:pt x="146" y="10"/>
                    <a:pt x="146" y="10"/>
                  </a:cubicBezTo>
                  <a:cubicBezTo>
                    <a:pt x="147" y="10"/>
                    <a:pt x="147" y="10"/>
                    <a:pt x="147" y="10"/>
                  </a:cubicBezTo>
                  <a:cubicBezTo>
                    <a:pt x="146" y="11"/>
                    <a:pt x="146" y="11"/>
                    <a:pt x="146" y="11"/>
                  </a:cubicBezTo>
                  <a:cubicBezTo>
                    <a:pt x="143" y="13"/>
                    <a:pt x="143" y="13"/>
                    <a:pt x="143" y="13"/>
                  </a:cubicBezTo>
                  <a:cubicBezTo>
                    <a:pt x="142" y="14"/>
                    <a:pt x="142" y="14"/>
                    <a:pt x="142" y="14"/>
                  </a:cubicBezTo>
                  <a:cubicBezTo>
                    <a:pt x="139" y="16"/>
                    <a:pt x="139" y="16"/>
                    <a:pt x="139" y="16"/>
                  </a:cubicBezTo>
                  <a:cubicBezTo>
                    <a:pt x="137" y="17"/>
                    <a:pt x="137" y="17"/>
                    <a:pt x="137" y="17"/>
                  </a:cubicBezTo>
                  <a:cubicBezTo>
                    <a:pt x="136" y="17"/>
                    <a:pt x="136" y="17"/>
                    <a:pt x="136" y="17"/>
                  </a:cubicBezTo>
                  <a:cubicBezTo>
                    <a:pt x="136" y="16"/>
                    <a:pt x="136" y="16"/>
                    <a:pt x="136" y="16"/>
                  </a:cubicBezTo>
                  <a:close/>
                  <a:moveTo>
                    <a:pt x="110" y="18"/>
                  </a:moveTo>
                  <a:cubicBezTo>
                    <a:pt x="111" y="19"/>
                    <a:pt x="111" y="19"/>
                    <a:pt x="111" y="19"/>
                  </a:cubicBezTo>
                  <a:cubicBezTo>
                    <a:pt x="112" y="19"/>
                    <a:pt x="112" y="19"/>
                    <a:pt x="112" y="19"/>
                  </a:cubicBezTo>
                  <a:cubicBezTo>
                    <a:pt x="113" y="18"/>
                    <a:pt x="113" y="18"/>
                    <a:pt x="113" y="18"/>
                  </a:cubicBezTo>
                  <a:cubicBezTo>
                    <a:pt x="112" y="17"/>
                    <a:pt x="112" y="17"/>
                    <a:pt x="112" y="17"/>
                  </a:cubicBezTo>
                  <a:cubicBezTo>
                    <a:pt x="111" y="16"/>
                    <a:pt x="111" y="16"/>
                    <a:pt x="111" y="16"/>
                  </a:cubicBezTo>
                  <a:cubicBezTo>
                    <a:pt x="110" y="17"/>
                    <a:pt x="110" y="17"/>
                    <a:pt x="110" y="17"/>
                  </a:cubicBezTo>
                  <a:cubicBezTo>
                    <a:pt x="110" y="18"/>
                    <a:pt x="110" y="18"/>
                    <a:pt x="110" y="18"/>
                  </a:cubicBezTo>
                  <a:close/>
                  <a:moveTo>
                    <a:pt x="60" y="2"/>
                  </a:moveTo>
                  <a:cubicBezTo>
                    <a:pt x="63" y="4"/>
                    <a:pt x="63" y="4"/>
                    <a:pt x="63" y="4"/>
                  </a:cubicBezTo>
                  <a:cubicBezTo>
                    <a:pt x="65" y="5"/>
                    <a:pt x="65" y="5"/>
                    <a:pt x="65" y="5"/>
                  </a:cubicBezTo>
                  <a:cubicBezTo>
                    <a:pt x="66" y="4"/>
                    <a:pt x="66" y="4"/>
                    <a:pt x="66" y="4"/>
                  </a:cubicBezTo>
                  <a:cubicBezTo>
                    <a:pt x="67" y="3"/>
                    <a:pt x="67" y="3"/>
                    <a:pt x="67" y="3"/>
                  </a:cubicBezTo>
                  <a:cubicBezTo>
                    <a:pt x="66" y="2"/>
                    <a:pt x="66" y="2"/>
                    <a:pt x="66" y="2"/>
                  </a:cubicBezTo>
                  <a:cubicBezTo>
                    <a:pt x="64" y="2"/>
                    <a:pt x="64" y="2"/>
                    <a:pt x="64" y="2"/>
                  </a:cubicBezTo>
                  <a:cubicBezTo>
                    <a:pt x="61" y="1"/>
                    <a:pt x="61" y="1"/>
                    <a:pt x="61" y="1"/>
                  </a:cubicBezTo>
                  <a:cubicBezTo>
                    <a:pt x="60" y="0"/>
                    <a:pt x="60" y="0"/>
                    <a:pt x="60" y="0"/>
                  </a:cubicBezTo>
                  <a:cubicBezTo>
                    <a:pt x="59" y="1"/>
                    <a:pt x="59" y="1"/>
                    <a:pt x="59" y="1"/>
                  </a:cubicBezTo>
                  <a:cubicBezTo>
                    <a:pt x="60" y="2"/>
                    <a:pt x="60" y="2"/>
                    <a:pt x="60" y="2"/>
                  </a:cubicBezTo>
                  <a:close/>
                  <a:moveTo>
                    <a:pt x="50" y="19"/>
                  </a:moveTo>
                  <a:cubicBezTo>
                    <a:pt x="49" y="18"/>
                    <a:pt x="49" y="18"/>
                    <a:pt x="49" y="18"/>
                  </a:cubicBezTo>
                  <a:cubicBezTo>
                    <a:pt x="48" y="17"/>
                    <a:pt x="48" y="17"/>
                    <a:pt x="48" y="17"/>
                  </a:cubicBezTo>
                  <a:cubicBezTo>
                    <a:pt x="49" y="16"/>
                    <a:pt x="49" y="16"/>
                    <a:pt x="49" y="16"/>
                  </a:cubicBezTo>
                  <a:cubicBezTo>
                    <a:pt x="50" y="15"/>
                    <a:pt x="50" y="15"/>
                    <a:pt x="50" y="15"/>
                  </a:cubicBezTo>
                  <a:cubicBezTo>
                    <a:pt x="51" y="16"/>
                    <a:pt x="51" y="16"/>
                    <a:pt x="51" y="16"/>
                  </a:cubicBezTo>
                  <a:cubicBezTo>
                    <a:pt x="52" y="17"/>
                    <a:pt x="52" y="17"/>
                    <a:pt x="52" y="17"/>
                  </a:cubicBezTo>
                  <a:cubicBezTo>
                    <a:pt x="52" y="18"/>
                    <a:pt x="52" y="18"/>
                    <a:pt x="52" y="18"/>
                  </a:cubicBezTo>
                  <a:cubicBezTo>
                    <a:pt x="51" y="19"/>
                    <a:pt x="51" y="19"/>
                    <a:pt x="51" y="19"/>
                  </a:cubicBezTo>
                  <a:cubicBezTo>
                    <a:pt x="50" y="19"/>
                    <a:pt x="50" y="19"/>
                    <a:pt x="50" y="19"/>
                  </a:cubicBezTo>
                  <a:close/>
                  <a:moveTo>
                    <a:pt x="60" y="35"/>
                  </a:moveTo>
                  <a:cubicBezTo>
                    <a:pt x="60" y="35"/>
                    <a:pt x="61" y="35"/>
                    <a:pt x="61" y="35"/>
                  </a:cubicBezTo>
                  <a:cubicBezTo>
                    <a:pt x="63" y="34"/>
                    <a:pt x="63" y="34"/>
                    <a:pt x="63" y="34"/>
                  </a:cubicBezTo>
                  <a:cubicBezTo>
                    <a:pt x="64" y="33"/>
                    <a:pt x="64" y="33"/>
                    <a:pt x="64" y="33"/>
                  </a:cubicBezTo>
                  <a:cubicBezTo>
                    <a:pt x="68" y="33"/>
                    <a:pt x="68" y="33"/>
                    <a:pt x="68" y="33"/>
                  </a:cubicBezTo>
                  <a:cubicBezTo>
                    <a:pt x="71" y="33"/>
                    <a:pt x="71" y="33"/>
                    <a:pt x="71" y="33"/>
                  </a:cubicBezTo>
                  <a:cubicBezTo>
                    <a:pt x="72" y="32"/>
                    <a:pt x="72" y="32"/>
                    <a:pt x="72" y="32"/>
                  </a:cubicBezTo>
                  <a:cubicBezTo>
                    <a:pt x="73" y="32"/>
                    <a:pt x="73" y="32"/>
                    <a:pt x="73" y="32"/>
                  </a:cubicBezTo>
                  <a:cubicBezTo>
                    <a:pt x="74" y="32"/>
                    <a:pt x="74" y="32"/>
                    <a:pt x="74" y="32"/>
                  </a:cubicBezTo>
                  <a:cubicBezTo>
                    <a:pt x="74" y="33"/>
                    <a:pt x="74" y="33"/>
                    <a:pt x="74" y="33"/>
                  </a:cubicBezTo>
                  <a:cubicBezTo>
                    <a:pt x="74" y="34"/>
                    <a:pt x="74" y="34"/>
                    <a:pt x="74" y="34"/>
                  </a:cubicBezTo>
                  <a:cubicBezTo>
                    <a:pt x="73" y="35"/>
                    <a:pt x="73" y="35"/>
                    <a:pt x="73" y="35"/>
                  </a:cubicBezTo>
                  <a:cubicBezTo>
                    <a:pt x="72" y="36"/>
                    <a:pt x="72" y="36"/>
                    <a:pt x="72" y="36"/>
                  </a:cubicBezTo>
                  <a:cubicBezTo>
                    <a:pt x="70" y="35"/>
                    <a:pt x="70" y="35"/>
                    <a:pt x="70" y="35"/>
                  </a:cubicBezTo>
                  <a:cubicBezTo>
                    <a:pt x="67" y="35"/>
                    <a:pt x="67" y="35"/>
                    <a:pt x="67" y="35"/>
                  </a:cubicBezTo>
                  <a:cubicBezTo>
                    <a:pt x="65" y="35"/>
                    <a:pt x="65" y="35"/>
                    <a:pt x="65" y="35"/>
                  </a:cubicBezTo>
                  <a:cubicBezTo>
                    <a:pt x="65" y="36"/>
                    <a:pt x="65" y="36"/>
                    <a:pt x="65" y="36"/>
                  </a:cubicBezTo>
                  <a:cubicBezTo>
                    <a:pt x="66" y="36"/>
                    <a:pt x="66" y="36"/>
                    <a:pt x="66" y="36"/>
                  </a:cubicBezTo>
                  <a:cubicBezTo>
                    <a:pt x="69" y="37"/>
                    <a:pt x="69" y="37"/>
                    <a:pt x="69" y="37"/>
                  </a:cubicBezTo>
                  <a:cubicBezTo>
                    <a:pt x="70" y="38"/>
                    <a:pt x="70" y="38"/>
                    <a:pt x="70" y="38"/>
                  </a:cubicBezTo>
                  <a:cubicBezTo>
                    <a:pt x="70" y="39"/>
                    <a:pt x="70" y="39"/>
                    <a:pt x="70" y="39"/>
                  </a:cubicBezTo>
                  <a:cubicBezTo>
                    <a:pt x="69" y="39"/>
                    <a:pt x="69" y="39"/>
                    <a:pt x="69" y="39"/>
                  </a:cubicBezTo>
                  <a:cubicBezTo>
                    <a:pt x="67" y="38"/>
                    <a:pt x="67" y="38"/>
                    <a:pt x="67" y="38"/>
                  </a:cubicBezTo>
                  <a:cubicBezTo>
                    <a:pt x="66" y="39"/>
                    <a:pt x="66" y="39"/>
                    <a:pt x="66" y="39"/>
                  </a:cubicBezTo>
                  <a:cubicBezTo>
                    <a:pt x="65" y="39"/>
                    <a:pt x="65" y="39"/>
                    <a:pt x="65" y="39"/>
                  </a:cubicBezTo>
                  <a:cubicBezTo>
                    <a:pt x="63" y="37"/>
                    <a:pt x="63" y="37"/>
                    <a:pt x="63" y="37"/>
                  </a:cubicBezTo>
                  <a:cubicBezTo>
                    <a:pt x="61" y="37"/>
                    <a:pt x="61" y="37"/>
                    <a:pt x="61" y="37"/>
                  </a:cubicBezTo>
                  <a:cubicBezTo>
                    <a:pt x="59" y="38"/>
                    <a:pt x="59" y="38"/>
                    <a:pt x="59" y="38"/>
                  </a:cubicBezTo>
                  <a:cubicBezTo>
                    <a:pt x="59" y="39"/>
                    <a:pt x="59" y="39"/>
                    <a:pt x="59" y="39"/>
                  </a:cubicBezTo>
                  <a:cubicBezTo>
                    <a:pt x="60" y="39"/>
                    <a:pt x="60" y="39"/>
                    <a:pt x="60" y="39"/>
                  </a:cubicBezTo>
                  <a:cubicBezTo>
                    <a:pt x="64" y="43"/>
                    <a:pt x="64" y="43"/>
                    <a:pt x="64" y="43"/>
                  </a:cubicBezTo>
                  <a:cubicBezTo>
                    <a:pt x="65" y="43"/>
                    <a:pt x="65" y="43"/>
                    <a:pt x="65" y="43"/>
                  </a:cubicBezTo>
                  <a:cubicBezTo>
                    <a:pt x="67" y="42"/>
                    <a:pt x="67" y="42"/>
                    <a:pt x="67" y="42"/>
                  </a:cubicBezTo>
                  <a:cubicBezTo>
                    <a:pt x="68" y="42"/>
                    <a:pt x="68" y="42"/>
                    <a:pt x="68" y="42"/>
                  </a:cubicBezTo>
                  <a:cubicBezTo>
                    <a:pt x="68" y="44"/>
                    <a:pt x="68" y="44"/>
                    <a:pt x="68" y="44"/>
                  </a:cubicBezTo>
                  <a:cubicBezTo>
                    <a:pt x="68" y="46"/>
                    <a:pt x="68" y="46"/>
                    <a:pt x="68" y="46"/>
                  </a:cubicBezTo>
                  <a:cubicBezTo>
                    <a:pt x="70" y="46"/>
                    <a:pt x="70" y="46"/>
                    <a:pt x="70" y="46"/>
                  </a:cubicBezTo>
                  <a:cubicBezTo>
                    <a:pt x="72" y="46"/>
                    <a:pt x="72" y="46"/>
                    <a:pt x="72" y="46"/>
                  </a:cubicBezTo>
                  <a:cubicBezTo>
                    <a:pt x="75" y="46"/>
                    <a:pt x="75" y="46"/>
                    <a:pt x="75" y="46"/>
                  </a:cubicBezTo>
                  <a:cubicBezTo>
                    <a:pt x="77" y="45"/>
                    <a:pt x="77" y="45"/>
                    <a:pt x="77" y="45"/>
                  </a:cubicBezTo>
                  <a:cubicBezTo>
                    <a:pt x="79" y="44"/>
                    <a:pt x="79" y="44"/>
                    <a:pt x="79" y="44"/>
                  </a:cubicBezTo>
                  <a:cubicBezTo>
                    <a:pt x="82" y="44"/>
                    <a:pt x="82" y="44"/>
                    <a:pt x="82" y="44"/>
                  </a:cubicBezTo>
                  <a:cubicBezTo>
                    <a:pt x="82" y="45"/>
                    <a:pt x="82" y="45"/>
                    <a:pt x="82" y="45"/>
                  </a:cubicBezTo>
                  <a:cubicBezTo>
                    <a:pt x="82" y="47"/>
                    <a:pt x="82" y="47"/>
                    <a:pt x="82" y="47"/>
                  </a:cubicBezTo>
                  <a:cubicBezTo>
                    <a:pt x="82" y="49"/>
                    <a:pt x="82" y="49"/>
                    <a:pt x="82" y="49"/>
                  </a:cubicBezTo>
                  <a:cubicBezTo>
                    <a:pt x="85" y="50"/>
                    <a:pt x="85" y="50"/>
                    <a:pt x="85" y="50"/>
                  </a:cubicBezTo>
                  <a:cubicBezTo>
                    <a:pt x="87" y="51"/>
                    <a:pt x="87" y="51"/>
                    <a:pt x="87" y="51"/>
                  </a:cubicBezTo>
                  <a:cubicBezTo>
                    <a:pt x="90" y="50"/>
                    <a:pt x="90" y="50"/>
                    <a:pt x="90" y="50"/>
                  </a:cubicBezTo>
                  <a:cubicBezTo>
                    <a:pt x="91" y="49"/>
                    <a:pt x="91" y="49"/>
                    <a:pt x="91" y="49"/>
                  </a:cubicBezTo>
                  <a:cubicBezTo>
                    <a:pt x="90" y="48"/>
                    <a:pt x="90" y="48"/>
                    <a:pt x="90" y="48"/>
                  </a:cubicBezTo>
                  <a:cubicBezTo>
                    <a:pt x="90" y="47"/>
                    <a:pt x="90" y="47"/>
                    <a:pt x="90" y="47"/>
                  </a:cubicBezTo>
                  <a:cubicBezTo>
                    <a:pt x="91" y="45"/>
                    <a:pt x="91" y="45"/>
                    <a:pt x="91" y="45"/>
                  </a:cubicBezTo>
                  <a:cubicBezTo>
                    <a:pt x="93" y="43"/>
                    <a:pt x="93" y="43"/>
                    <a:pt x="93" y="43"/>
                  </a:cubicBezTo>
                  <a:cubicBezTo>
                    <a:pt x="94" y="43"/>
                    <a:pt x="94" y="43"/>
                    <a:pt x="94" y="43"/>
                  </a:cubicBezTo>
                  <a:cubicBezTo>
                    <a:pt x="95" y="44"/>
                    <a:pt x="95" y="44"/>
                    <a:pt x="95" y="44"/>
                  </a:cubicBezTo>
                  <a:cubicBezTo>
                    <a:pt x="97" y="45"/>
                    <a:pt x="97" y="45"/>
                    <a:pt x="97" y="45"/>
                  </a:cubicBezTo>
                  <a:cubicBezTo>
                    <a:pt x="99" y="45"/>
                    <a:pt x="99" y="45"/>
                    <a:pt x="99" y="45"/>
                  </a:cubicBezTo>
                  <a:cubicBezTo>
                    <a:pt x="101" y="44"/>
                    <a:pt x="101" y="44"/>
                    <a:pt x="101" y="44"/>
                  </a:cubicBezTo>
                  <a:cubicBezTo>
                    <a:pt x="102" y="43"/>
                    <a:pt x="102" y="43"/>
                    <a:pt x="102" y="43"/>
                  </a:cubicBezTo>
                  <a:cubicBezTo>
                    <a:pt x="101" y="40"/>
                    <a:pt x="101" y="40"/>
                    <a:pt x="101" y="40"/>
                  </a:cubicBezTo>
                  <a:cubicBezTo>
                    <a:pt x="101" y="38"/>
                    <a:pt x="101" y="38"/>
                    <a:pt x="101" y="38"/>
                  </a:cubicBezTo>
                  <a:cubicBezTo>
                    <a:pt x="102" y="37"/>
                    <a:pt x="102" y="37"/>
                    <a:pt x="102" y="37"/>
                  </a:cubicBezTo>
                  <a:cubicBezTo>
                    <a:pt x="103" y="36"/>
                    <a:pt x="103" y="36"/>
                    <a:pt x="103" y="36"/>
                  </a:cubicBezTo>
                  <a:cubicBezTo>
                    <a:pt x="105" y="33"/>
                    <a:pt x="105" y="33"/>
                    <a:pt x="105" y="33"/>
                  </a:cubicBezTo>
                  <a:cubicBezTo>
                    <a:pt x="106" y="31"/>
                    <a:pt x="106" y="31"/>
                    <a:pt x="106" y="31"/>
                  </a:cubicBezTo>
                  <a:cubicBezTo>
                    <a:pt x="108" y="28"/>
                    <a:pt x="108" y="28"/>
                    <a:pt x="108" y="28"/>
                  </a:cubicBezTo>
                  <a:cubicBezTo>
                    <a:pt x="109" y="27"/>
                    <a:pt x="109" y="27"/>
                    <a:pt x="109" y="27"/>
                  </a:cubicBezTo>
                  <a:cubicBezTo>
                    <a:pt x="109" y="25"/>
                    <a:pt x="109" y="25"/>
                    <a:pt x="109" y="25"/>
                  </a:cubicBezTo>
                  <a:cubicBezTo>
                    <a:pt x="108" y="24"/>
                    <a:pt x="108" y="24"/>
                    <a:pt x="108" y="24"/>
                  </a:cubicBezTo>
                  <a:cubicBezTo>
                    <a:pt x="108" y="22"/>
                    <a:pt x="108" y="22"/>
                    <a:pt x="108" y="22"/>
                  </a:cubicBezTo>
                  <a:cubicBezTo>
                    <a:pt x="108" y="21"/>
                    <a:pt x="108" y="21"/>
                    <a:pt x="108" y="21"/>
                  </a:cubicBezTo>
                  <a:cubicBezTo>
                    <a:pt x="109" y="20"/>
                    <a:pt x="109" y="20"/>
                    <a:pt x="109" y="20"/>
                  </a:cubicBezTo>
                  <a:cubicBezTo>
                    <a:pt x="108" y="19"/>
                    <a:pt x="108" y="19"/>
                    <a:pt x="108" y="19"/>
                  </a:cubicBezTo>
                  <a:cubicBezTo>
                    <a:pt x="105" y="19"/>
                    <a:pt x="105" y="19"/>
                    <a:pt x="105" y="19"/>
                  </a:cubicBezTo>
                  <a:cubicBezTo>
                    <a:pt x="103" y="18"/>
                    <a:pt x="103" y="18"/>
                    <a:pt x="103" y="18"/>
                  </a:cubicBezTo>
                  <a:cubicBezTo>
                    <a:pt x="102" y="18"/>
                    <a:pt x="102" y="18"/>
                    <a:pt x="102" y="18"/>
                  </a:cubicBezTo>
                  <a:cubicBezTo>
                    <a:pt x="99" y="18"/>
                    <a:pt x="99" y="18"/>
                    <a:pt x="99" y="18"/>
                  </a:cubicBezTo>
                  <a:cubicBezTo>
                    <a:pt x="97" y="18"/>
                    <a:pt x="97" y="18"/>
                    <a:pt x="97" y="18"/>
                  </a:cubicBezTo>
                  <a:cubicBezTo>
                    <a:pt x="95" y="17"/>
                    <a:pt x="95" y="17"/>
                    <a:pt x="95" y="17"/>
                  </a:cubicBezTo>
                  <a:cubicBezTo>
                    <a:pt x="94" y="17"/>
                    <a:pt x="94" y="17"/>
                    <a:pt x="94" y="17"/>
                  </a:cubicBezTo>
                  <a:cubicBezTo>
                    <a:pt x="92" y="16"/>
                    <a:pt x="92" y="16"/>
                    <a:pt x="92" y="16"/>
                  </a:cubicBezTo>
                  <a:cubicBezTo>
                    <a:pt x="92" y="15"/>
                    <a:pt x="92" y="15"/>
                    <a:pt x="92" y="15"/>
                  </a:cubicBezTo>
                  <a:cubicBezTo>
                    <a:pt x="91" y="14"/>
                    <a:pt x="91" y="14"/>
                    <a:pt x="91" y="14"/>
                  </a:cubicBezTo>
                  <a:cubicBezTo>
                    <a:pt x="90" y="15"/>
                    <a:pt x="90" y="15"/>
                    <a:pt x="90" y="15"/>
                  </a:cubicBezTo>
                  <a:cubicBezTo>
                    <a:pt x="89" y="15"/>
                    <a:pt x="89" y="15"/>
                    <a:pt x="89" y="15"/>
                  </a:cubicBezTo>
                  <a:cubicBezTo>
                    <a:pt x="90" y="13"/>
                    <a:pt x="90" y="13"/>
                    <a:pt x="90" y="13"/>
                  </a:cubicBezTo>
                  <a:cubicBezTo>
                    <a:pt x="89" y="12"/>
                    <a:pt x="89" y="12"/>
                    <a:pt x="89" y="12"/>
                  </a:cubicBezTo>
                  <a:cubicBezTo>
                    <a:pt x="88" y="13"/>
                    <a:pt x="88" y="13"/>
                    <a:pt x="88" y="13"/>
                  </a:cubicBezTo>
                  <a:cubicBezTo>
                    <a:pt x="88" y="15"/>
                    <a:pt x="88" y="15"/>
                    <a:pt x="88" y="15"/>
                  </a:cubicBezTo>
                  <a:cubicBezTo>
                    <a:pt x="87" y="15"/>
                    <a:pt x="87" y="15"/>
                    <a:pt x="87" y="15"/>
                  </a:cubicBezTo>
                  <a:cubicBezTo>
                    <a:pt x="86" y="13"/>
                    <a:pt x="86" y="13"/>
                    <a:pt x="86" y="13"/>
                  </a:cubicBezTo>
                  <a:cubicBezTo>
                    <a:pt x="86" y="13"/>
                    <a:pt x="86" y="13"/>
                    <a:pt x="86" y="13"/>
                  </a:cubicBezTo>
                  <a:cubicBezTo>
                    <a:pt x="85" y="13"/>
                    <a:pt x="85" y="13"/>
                    <a:pt x="85" y="13"/>
                  </a:cubicBezTo>
                  <a:cubicBezTo>
                    <a:pt x="86" y="14"/>
                    <a:pt x="86" y="14"/>
                    <a:pt x="86" y="14"/>
                  </a:cubicBezTo>
                  <a:cubicBezTo>
                    <a:pt x="85" y="15"/>
                    <a:pt x="85" y="15"/>
                    <a:pt x="85" y="15"/>
                  </a:cubicBezTo>
                  <a:cubicBezTo>
                    <a:pt x="84" y="17"/>
                    <a:pt x="84" y="17"/>
                    <a:pt x="84" y="17"/>
                  </a:cubicBezTo>
                  <a:cubicBezTo>
                    <a:pt x="84" y="18"/>
                    <a:pt x="84" y="18"/>
                    <a:pt x="84" y="18"/>
                  </a:cubicBezTo>
                  <a:cubicBezTo>
                    <a:pt x="84" y="20"/>
                    <a:pt x="84" y="20"/>
                    <a:pt x="84" y="20"/>
                  </a:cubicBezTo>
                  <a:cubicBezTo>
                    <a:pt x="82" y="19"/>
                    <a:pt x="82" y="19"/>
                    <a:pt x="82" y="19"/>
                  </a:cubicBezTo>
                  <a:cubicBezTo>
                    <a:pt x="81" y="18"/>
                    <a:pt x="81" y="18"/>
                    <a:pt x="81" y="18"/>
                  </a:cubicBezTo>
                  <a:cubicBezTo>
                    <a:pt x="81" y="18"/>
                    <a:pt x="81" y="18"/>
                    <a:pt x="81" y="18"/>
                  </a:cubicBezTo>
                  <a:cubicBezTo>
                    <a:pt x="81" y="19"/>
                    <a:pt x="81" y="19"/>
                    <a:pt x="81" y="19"/>
                  </a:cubicBezTo>
                  <a:cubicBezTo>
                    <a:pt x="81" y="20"/>
                    <a:pt x="81" y="20"/>
                    <a:pt x="81" y="20"/>
                  </a:cubicBezTo>
                  <a:cubicBezTo>
                    <a:pt x="80" y="19"/>
                    <a:pt x="80" y="19"/>
                    <a:pt x="80" y="19"/>
                  </a:cubicBezTo>
                  <a:cubicBezTo>
                    <a:pt x="80" y="17"/>
                    <a:pt x="80" y="17"/>
                    <a:pt x="80" y="17"/>
                  </a:cubicBezTo>
                  <a:cubicBezTo>
                    <a:pt x="80" y="15"/>
                    <a:pt x="80" y="15"/>
                    <a:pt x="80" y="15"/>
                  </a:cubicBezTo>
                  <a:cubicBezTo>
                    <a:pt x="80" y="12"/>
                    <a:pt x="80" y="12"/>
                    <a:pt x="80" y="12"/>
                  </a:cubicBezTo>
                  <a:cubicBezTo>
                    <a:pt x="80" y="11"/>
                    <a:pt x="80" y="11"/>
                    <a:pt x="80" y="11"/>
                  </a:cubicBezTo>
                  <a:cubicBezTo>
                    <a:pt x="78" y="10"/>
                    <a:pt x="78" y="10"/>
                    <a:pt x="78" y="10"/>
                  </a:cubicBezTo>
                  <a:cubicBezTo>
                    <a:pt x="77" y="8"/>
                    <a:pt x="77" y="8"/>
                    <a:pt x="77" y="8"/>
                  </a:cubicBezTo>
                  <a:cubicBezTo>
                    <a:pt x="76" y="8"/>
                    <a:pt x="76" y="8"/>
                    <a:pt x="76" y="8"/>
                  </a:cubicBezTo>
                  <a:cubicBezTo>
                    <a:pt x="76" y="10"/>
                    <a:pt x="76" y="10"/>
                    <a:pt x="76" y="10"/>
                  </a:cubicBezTo>
                  <a:cubicBezTo>
                    <a:pt x="77" y="11"/>
                    <a:pt x="77" y="11"/>
                    <a:pt x="77" y="11"/>
                  </a:cubicBezTo>
                  <a:cubicBezTo>
                    <a:pt x="77" y="12"/>
                    <a:pt x="77" y="12"/>
                    <a:pt x="77" y="12"/>
                  </a:cubicBezTo>
                  <a:cubicBezTo>
                    <a:pt x="76" y="12"/>
                    <a:pt x="76" y="12"/>
                    <a:pt x="76" y="12"/>
                  </a:cubicBezTo>
                  <a:cubicBezTo>
                    <a:pt x="75" y="11"/>
                    <a:pt x="75" y="11"/>
                    <a:pt x="75" y="11"/>
                  </a:cubicBezTo>
                  <a:cubicBezTo>
                    <a:pt x="74" y="11"/>
                    <a:pt x="74" y="11"/>
                    <a:pt x="74" y="11"/>
                  </a:cubicBezTo>
                  <a:cubicBezTo>
                    <a:pt x="74" y="13"/>
                    <a:pt x="74" y="13"/>
                    <a:pt x="74" y="13"/>
                  </a:cubicBezTo>
                  <a:cubicBezTo>
                    <a:pt x="76" y="15"/>
                    <a:pt x="76" y="15"/>
                    <a:pt x="76" y="15"/>
                  </a:cubicBezTo>
                  <a:cubicBezTo>
                    <a:pt x="76" y="17"/>
                    <a:pt x="76" y="17"/>
                    <a:pt x="76" y="17"/>
                  </a:cubicBezTo>
                  <a:cubicBezTo>
                    <a:pt x="76" y="19"/>
                    <a:pt x="76" y="19"/>
                    <a:pt x="76" y="19"/>
                  </a:cubicBezTo>
                  <a:cubicBezTo>
                    <a:pt x="76" y="21"/>
                    <a:pt x="76" y="21"/>
                    <a:pt x="76" y="21"/>
                  </a:cubicBezTo>
                  <a:cubicBezTo>
                    <a:pt x="77" y="24"/>
                    <a:pt x="77" y="24"/>
                    <a:pt x="77" y="24"/>
                  </a:cubicBezTo>
                  <a:cubicBezTo>
                    <a:pt x="76" y="26"/>
                    <a:pt x="76" y="26"/>
                    <a:pt x="76" y="26"/>
                  </a:cubicBezTo>
                  <a:cubicBezTo>
                    <a:pt x="75" y="26"/>
                    <a:pt x="75" y="26"/>
                    <a:pt x="75" y="26"/>
                  </a:cubicBezTo>
                  <a:cubicBezTo>
                    <a:pt x="75" y="24"/>
                    <a:pt x="75" y="24"/>
                    <a:pt x="75" y="24"/>
                  </a:cubicBezTo>
                  <a:cubicBezTo>
                    <a:pt x="73" y="22"/>
                    <a:pt x="73" y="22"/>
                    <a:pt x="73" y="22"/>
                  </a:cubicBezTo>
                  <a:cubicBezTo>
                    <a:pt x="71" y="21"/>
                    <a:pt x="71" y="21"/>
                    <a:pt x="71" y="21"/>
                  </a:cubicBezTo>
                  <a:cubicBezTo>
                    <a:pt x="71" y="20"/>
                    <a:pt x="71" y="20"/>
                    <a:pt x="71" y="20"/>
                  </a:cubicBezTo>
                  <a:cubicBezTo>
                    <a:pt x="72" y="18"/>
                    <a:pt x="72" y="18"/>
                    <a:pt x="72" y="18"/>
                  </a:cubicBezTo>
                  <a:cubicBezTo>
                    <a:pt x="72" y="17"/>
                    <a:pt x="72" y="17"/>
                    <a:pt x="72" y="17"/>
                  </a:cubicBezTo>
                  <a:cubicBezTo>
                    <a:pt x="70" y="17"/>
                    <a:pt x="70" y="17"/>
                    <a:pt x="70" y="17"/>
                  </a:cubicBezTo>
                  <a:cubicBezTo>
                    <a:pt x="69" y="18"/>
                    <a:pt x="69" y="18"/>
                    <a:pt x="69" y="18"/>
                  </a:cubicBezTo>
                  <a:cubicBezTo>
                    <a:pt x="68" y="18"/>
                    <a:pt x="68" y="18"/>
                    <a:pt x="68" y="18"/>
                  </a:cubicBezTo>
                  <a:cubicBezTo>
                    <a:pt x="67" y="18"/>
                    <a:pt x="67" y="18"/>
                    <a:pt x="67" y="18"/>
                  </a:cubicBezTo>
                  <a:cubicBezTo>
                    <a:pt x="66" y="19"/>
                    <a:pt x="66" y="19"/>
                    <a:pt x="66" y="19"/>
                  </a:cubicBezTo>
                  <a:cubicBezTo>
                    <a:pt x="64" y="19"/>
                    <a:pt x="64" y="19"/>
                    <a:pt x="64" y="19"/>
                  </a:cubicBezTo>
                  <a:cubicBezTo>
                    <a:pt x="64" y="18"/>
                    <a:pt x="64" y="18"/>
                    <a:pt x="64" y="18"/>
                  </a:cubicBezTo>
                  <a:cubicBezTo>
                    <a:pt x="64" y="17"/>
                    <a:pt x="64" y="17"/>
                    <a:pt x="64" y="17"/>
                  </a:cubicBezTo>
                  <a:cubicBezTo>
                    <a:pt x="63" y="17"/>
                    <a:pt x="63" y="17"/>
                    <a:pt x="63" y="17"/>
                  </a:cubicBezTo>
                  <a:cubicBezTo>
                    <a:pt x="62" y="15"/>
                    <a:pt x="62" y="15"/>
                    <a:pt x="62" y="15"/>
                  </a:cubicBezTo>
                  <a:cubicBezTo>
                    <a:pt x="61" y="14"/>
                    <a:pt x="61" y="14"/>
                    <a:pt x="61" y="14"/>
                  </a:cubicBezTo>
                  <a:cubicBezTo>
                    <a:pt x="60" y="13"/>
                    <a:pt x="60" y="13"/>
                    <a:pt x="60" y="13"/>
                  </a:cubicBezTo>
                  <a:cubicBezTo>
                    <a:pt x="59" y="13"/>
                    <a:pt x="59" y="13"/>
                    <a:pt x="59" y="13"/>
                  </a:cubicBezTo>
                  <a:cubicBezTo>
                    <a:pt x="58" y="12"/>
                    <a:pt x="58" y="12"/>
                    <a:pt x="58" y="12"/>
                  </a:cubicBezTo>
                  <a:cubicBezTo>
                    <a:pt x="58" y="11"/>
                    <a:pt x="58" y="11"/>
                    <a:pt x="58" y="11"/>
                  </a:cubicBezTo>
                  <a:cubicBezTo>
                    <a:pt x="57" y="9"/>
                    <a:pt x="57" y="9"/>
                    <a:pt x="57" y="9"/>
                  </a:cubicBezTo>
                  <a:cubicBezTo>
                    <a:pt x="57" y="8"/>
                    <a:pt x="57" y="8"/>
                    <a:pt x="57" y="8"/>
                  </a:cubicBezTo>
                  <a:cubicBezTo>
                    <a:pt x="56" y="10"/>
                    <a:pt x="56" y="10"/>
                    <a:pt x="56" y="10"/>
                  </a:cubicBezTo>
                  <a:cubicBezTo>
                    <a:pt x="55" y="12"/>
                    <a:pt x="55" y="12"/>
                    <a:pt x="55" y="12"/>
                  </a:cubicBezTo>
                  <a:cubicBezTo>
                    <a:pt x="56" y="15"/>
                    <a:pt x="56" y="15"/>
                    <a:pt x="56" y="15"/>
                  </a:cubicBezTo>
                  <a:cubicBezTo>
                    <a:pt x="57" y="17"/>
                    <a:pt x="57" y="17"/>
                    <a:pt x="57" y="17"/>
                  </a:cubicBezTo>
                  <a:cubicBezTo>
                    <a:pt x="57" y="19"/>
                    <a:pt x="57" y="19"/>
                    <a:pt x="57" y="19"/>
                  </a:cubicBezTo>
                  <a:cubicBezTo>
                    <a:pt x="57" y="20"/>
                    <a:pt x="57" y="20"/>
                    <a:pt x="57" y="20"/>
                  </a:cubicBezTo>
                  <a:cubicBezTo>
                    <a:pt x="55" y="19"/>
                    <a:pt x="55" y="19"/>
                    <a:pt x="55" y="19"/>
                  </a:cubicBezTo>
                  <a:cubicBezTo>
                    <a:pt x="55" y="17"/>
                    <a:pt x="55" y="17"/>
                    <a:pt x="55" y="17"/>
                  </a:cubicBezTo>
                  <a:cubicBezTo>
                    <a:pt x="54" y="16"/>
                    <a:pt x="54" y="16"/>
                    <a:pt x="54" y="16"/>
                  </a:cubicBezTo>
                  <a:cubicBezTo>
                    <a:pt x="54" y="18"/>
                    <a:pt x="54" y="18"/>
                    <a:pt x="54" y="18"/>
                  </a:cubicBezTo>
                  <a:cubicBezTo>
                    <a:pt x="54" y="20"/>
                    <a:pt x="54" y="20"/>
                    <a:pt x="54" y="20"/>
                  </a:cubicBezTo>
                  <a:cubicBezTo>
                    <a:pt x="55" y="22"/>
                    <a:pt x="55" y="22"/>
                    <a:pt x="55" y="22"/>
                  </a:cubicBezTo>
                  <a:cubicBezTo>
                    <a:pt x="55" y="23"/>
                    <a:pt x="55" y="23"/>
                    <a:pt x="55" y="23"/>
                  </a:cubicBezTo>
                  <a:cubicBezTo>
                    <a:pt x="55" y="25"/>
                    <a:pt x="55" y="25"/>
                    <a:pt x="55" y="25"/>
                  </a:cubicBezTo>
                  <a:cubicBezTo>
                    <a:pt x="54" y="24"/>
                    <a:pt x="54" y="24"/>
                    <a:pt x="54" y="24"/>
                  </a:cubicBezTo>
                  <a:cubicBezTo>
                    <a:pt x="53" y="22"/>
                    <a:pt x="53" y="22"/>
                    <a:pt x="53" y="22"/>
                  </a:cubicBezTo>
                  <a:cubicBezTo>
                    <a:pt x="52" y="21"/>
                    <a:pt x="52" y="21"/>
                    <a:pt x="52" y="21"/>
                  </a:cubicBezTo>
                  <a:cubicBezTo>
                    <a:pt x="49" y="21"/>
                    <a:pt x="49" y="21"/>
                    <a:pt x="49" y="21"/>
                  </a:cubicBezTo>
                  <a:cubicBezTo>
                    <a:pt x="47" y="20"/>
                    <a:pt x="47" y="20"/>
                    <a:pt x="47" y="20"/>
                  </a:cubicBezTo>
                  <a:cubicBezTo>
                    <a:pt x="47" y="21"/>
                    <a:pt x="47" y="21"/>
                    <a:pt x="47" y="21"/>
                  </a:cubicBezTo>
                  <a:cubicBezTo>
                    <a:pt x="47" y="23"/>
                    <a:pt x="47" y="23"/>
                    <a:pt x="47" y="23"/>
                  </a:cubicBezTo>
                  <a:cubicBezTo>
                    <a:pt x="49" y="23"/>
                    <a:pt x="49" y="23"/>
                    <a:pt x="49" y="23"/>
                  </a:cubicBezTo>
                  <a:cubicBezTo>
                    <a:pt x="50" y="24"/>
                    <a:pt x="50" y="24"/>
                    <a:pt x="50" y="24"/>
                  </a:cubicBezTo>
                  <a:cubicBezTo>
                    <a:pt x="49" y="25"/>
                    <a:pt x="49" y="25"/>
                    <a:pt x="49" y="25"/>
                  </a:cubicBezTo>
                  <a:cubicBezTo>
                    <a:pt x="50" y="26"/>
                    <a:pt x="50" y="26"/>
                    <a:pt x="50" y="26"/>
                  </a:cubicBezTo>
                  <a:cubicBezTo>
                    <a:pt x="51" y="26"/>
                    <a:pt x="51" y="26"/>
                    <a:pt x="51" y="26"/>
                  </a:cubicBezTo>
                  <a:cubicBezTo>
                    <a:pt x="52" y="27"/>
                    <a:pt x="52" y="27"/>
                    <a:pt x="52" y="27"/>
                  </a:cubicBezTo>
                  <a:cubicBezTo>
                    <a:pt x="49" y="29"/>
                    <a:pt x="49" y="29"/>
                    <a:pt x="49" y="29"/>
                  </a:cubicBezTo>
                  <a:cubicBezTo>
                    <a:pt x="49" y="30"/>
                    <a:pt x="49" y="30"/>
                    <a:pt x="49" y="30"/>
                  </a:cubicBezTo>
                  <a:cubicBezTo>
                    <a:pt x="51" y="33"/>
                    <a:pt x="51" y="33"/>
                    <a:pt x="51" y="33"/>
                  </a:cubicBezTo>
                  <a:cubicBezTo>
                    <a:pt x="53" y="34"/>
                    <a:pt x="53" y="34"/>
                    <a:pt x="53" y="34"/>
                  </a:cubicBezTo>
                  <a:cubicBezTo>
                    <a:pt x="54" y="35"/>
                    <a:pt x="54" y="35"/>
                    <a:pt x="54" y="35"/>
                  </a:cubicBezTo>
                  <a:cubicBezTo>
                    <a:pt x="57" y="35"/>
                    <a:pt x="57" y="35"/>
                    <a:pt x="57" y="35"/>
                  </a:cubicBezTo>
                  <a:cubicBezTo>
                    <a:pt x="59" y="34"/>
                    <a:pt x="59" y="34"/>
                    <a:pt x="59" y="34"/>
                  </a:cubicBezTo>
                  <a:cubicBezTo>
                    <a:pt x="60" y="35"/>
                    <a:pt x="60" y="35"/>
                    <a:pt x="60" y="35"/>
                  </a:cubicBezTo>
                  <a:close/>
                  <a:moveTo>
                    <a:pt x="118" y="58"/>
                  </a:moveTo>
                  <a:cubicBezTo>
                    <a:pt x="120" y="55"/>
                    <a:pt x="120" y="55"/>
                    <a:pt x="120" y="55"/>
                  </a:cubicBezTo>
                  <a:cubicBezTo>
                    <a:pt x="121" y="54"/>
                    <a:pt x="121" y="54"/>
                    <a:pt x="121" y="54"/>
                  </a:cubicBezTo>
                  <a:cubicBezTo>
                    <a:pt x="123" y="54"/>
                    <a:pt x="123" y="54"/>
                    <a:pt x="123" y="54"/>
                  </a:cubicBezTo>
                  <a:cubicBezTo>
                    <a:pt x="124" y="53"/>
                    <a:pt x="124" y="53"/>
                    <a:pt x="124" y="53"/>
                  </a:cubicBezTo>
                  <a:cubicBezTo>
                    <a:pt x="125" y="54"/>
                    <a:pt x="125" y="54"/>
                    <a:pt x="125" y="54"/>
                  </a:cubicBezTo>
                  <a:cubicBezTo>
                    <a:pt x="127" y="55"/>
                    <a:pt x="127" y="55"/>
                    <a:pt x="127" y="55"/>
                  </a:cubicBezTo>
                  <a:cubicBezTo>
                    <a:pt x="129" y="55"/>
                    <a:pt x="129" y="55"/>
                    <a:pt x="129" y="55"/>
                  </a:cubicBezTo>
                  <a:cubicBezTo>
                    <a:pt x="128" y="56"/>
                    <a:pt x="128" y="56"/>
                    <a:pt x="128" y="56"/>
                  </a:cubicBezTo>
                  <a:cubicBezTo>
                    <a:pt x="126" y="57"/>
                    <a:pt x="126" y="57"/>
                    <a:pt x="126" y="57"/>
                  </a:cubicBezTo>
                  <a:cubicBezTo>
                    <a:pt x="124" y="56"/>
                    <a:pt x="124" y="56"/>
                    <a:pt x="124" y="56"/>
                  </a:cubicBezTo>
                  <a:cubicBezTo>
                    <a:pt x="123" y="56"/>
                    <a:pt x="123" y="56"/>
                    <a:pt x="123" y="56"/>
                  </a:cubicBezTo>
                  <a:cubicBezTo>
                    <a:pt x="122" y="56"/>
                    <a:pt x="122" y="56"/>
                    <a:pt x="122" y="56"/>
                  </a:cubicBezTo>
                  <a:cubicBezTo>
                    <a:pt x="121" y="56"/>
                    <a:pt x="121" y="56"/>
                    <a:pt x="121" y="56"/>
                  </a:cubicBezTo>
                  <a:cubicBezTo>
                    <a:pt x="119" y="58"/>
                    <a:pt x="119" y="58"/>
                    <a:pt x="119" y="58"/>
                  </a:cubicBezTo>
                  <a:cubicBezTo>
                    <a:pt x="118" y="58"/>
                    <a:pt x="118" y="58"/>
                    <a:pt x="118" y="58"/>
                  </a:cubicBezTo>
                  <a:close/>
                  <a:moveTo>
                    <a:pt x="110" y="65"/>
                  </a:moveTo>
                  <a:cubicBezTo>
                    <a:pt x="110" y="63"/>
                    <a:pt x="110" y="63"/>
                    <a:pt x="110" y="63"/>
                  </a:cubicBezTo>
                  <a:cubicBezTo>
                    <a:pt x="109" y="62"/>
                    <a:pt x="109" y="62"/>
                    <a:pt x="109" y="62"/>
                  </a:cubicBezTo>
                  <a:cubicBezTo>
                    <a:pt x="109" y="60"/>
                    <a:pt x="109" y="60"/>
                    <a:pt x="109" y="60"/>
                  </a:cubicBezTo>
                  <a:cubicBezTo>
                    <a:pt x="110" y="60"/>
                    <a:pt x="110" y="60"/>
                    <a:pt x="110" y="60"/>
                  </a:cubicBezTo>
                  <a:cubicBezTo>
                    <a:pt x="110" y="59"/>
                    <a:pt x="110" y="59"/>
                    <a:pt x="110" y="59"/>
                  </a:cubicBezTo>
                  <a:cubicBezTo>
                    <a:pt x="111" y="59"/>
                    <a:pt x="111" y="59"/>
                    <a:pt x="111" y="59"/>
                  </a:cubicBezTo>
                  <a:cubicBezTo>
                    <a:pt x="111" y="61"/>
                    <a:pt x="111" y="61"/>
                    <a:pt x="111" y="61"/>
                  </a:cubicBezTo>
                  <a:cubicBezTo>
                    <a:pt x="113" y="63"/>
                    <a:pt x="113" y="63"/>
                    <a:pt x="113" y="63"/>
                  </a:cubicBezTo>
                  <a:cubicBezTo>
                    <a:pt x="113" y="64"/>
                    <a:pt x="113" y="64"/>
                    <a:pt x="113" y="64"/>
                  </a:cubicBezTo>
                  <a:cubicBezTo>
                    <a:pt x="111" y="65"/>
                    <a:pt x="111" y="65"/>
                    <a:pt x="111" y="65"/>
                  </a:cubicBezTo>
                  <a:cubicBezTo>
                    <a:pt x="110" y="65"/>
                    <a:pt x="110" y="65"/>
                    <a:pt x="110" y="65"/>
                  </a:cubicBezTo>
                  <a:close/>
                  <a:moveTo>
                    <a:pt x="74" y="82"/>
                  </a:moveTo>
                  <a:cubicBezTo>
                    <a:pt x="74" y="80"/>
                    <a:pt x="74" y="80"/>
                    <a:pt x="74" y="80"/>
                  </a:cubicBezTo>
                  <a:cubicBezTo>
                    <a:pt x="76" y="79"/>
                    <a:pt x="76" y="79"/>
                    <a:pt x="76" y="79"/>
                  </a:cubicBezTo>
                  <a:cubicBezTo>
                    <a:pt x="80" y="78"/>
                    <a:pt x="80" y="78"/>
                    <a:pt x="80" y="78"/>
                  </a:cubicBezTo>
                  <a:cubicBezTo>
                    <a:pt x="83" y="78"/>
                    <a:pt x="83" y="78"/>
                    <a:pt x="83" y="78"/>
                  </a:cubicBezTo>
                  <a:cubicBezTo>
                    <a:pt x="85" y="75"/>
                    <a:pt x="85" y="75"/>
                    <a:pt x="85" y="75"/>
                  </a:cubicBezTo>
                  <a:cubicBezTo>
                    <a:pt x="88" y="73"/>
                    <a:pt x="88" y="73"/>
                    <a:pt x="88" y="73"/>
                  </a:cubicBezTo>
                  <a:cubicBezTo>
                    <a:pt x="89" y="76"/>
                    <a:pt x="89" y="76"/>
                    <a:pt x="89" y="76"/>
                  </a:cubicBezTo>
                  <a:cubicBezTo>
                    <a:pt x="90" y="78"/>
                    <a:pt x="90" y="78"/>
                    <a:pt x="90" y="78"/>
                  </a:cubicBezTo>
                  <a:cubicBezTo>
                    <a:pt x="90" y="79"/>
                    <a:pt x="90" y="79"/>
                    <a:pt x="90" y="79"/>
                  </a:cubicBezTo>
                  <a:cubicBezTo>
                    <a:pt x="89" y="80"/>
                    <a:pt x="89" y="80"/>
                    <a:pt x="89" y="80"/>
                  </a:cubicBezTo>
                  <a:cubicBezTo>
                    <a:pt x="88" y="81"/>
                    <a:pt x="88" y="81"/>
                    <a:pt x="88" y="81"/>
                  </a:cubicBezTo>
                  <a:cubicBezTo>
                    <a:pt x="89" y="83"/>
                    <a:pt x="89" y="83"/>
                    <a:pt x="89" y="83"/>
                  </a:cubicBezTo>
                  <a:cubicBezTo>
                    <a:pt x="91" y="86"/>
                    <a:pt x="91" y="86"/>
                    <a:pt x="91" y="86"/>
                  </a:cubicBezTo>
                  <a:cubicBezTo>
                    <a:pt x="93" y="87"/>
                    <a:pt x="93" y="87"/>
                    <a:pt x="93" y="87"/>
                  </a:cubicBezTo>
                  <a:cubicBezTo>
                    <a:pt x="95" y="86"/>
                    <a:pt x="95" y="86"/>
                    <a:pt x="95" y="86"/>
                  </a:cubicBezTo>
                  <a:cubicBezTo>
                    <a:pt x="97" y="85"/>
                    <a:pt x="97" y="85"/>
                    <a:pt x="97" y="85"/>
                  </a:cubicBezTo>
                  <a:cubicBezTo>
                    <a:pt x="99" y="86"/>
                    <a:pt x="99" y="86"/>
                    <a:pt x="99" y="86"/>
                  </a:cubicBezTo>
                  <a:cubicBezTo>
                    <a:pt x="100" y="87"/>
                    <a:pt x="100" y="87"/>
                    <a:pt x="100" y="87"/>
                  </a:cubicBezTo>
                  <a:cubicBezTo>
                    <a:pt x="102" y="88"/>
                    <a:pt x="102" y="88"/>
                    <a:pt x="102" y="88"/>
                  </a:cubicBezTo>
                  <a:cubicBezTo>
                    <a:pt x="101" y="88"/>
                    <a:pt x="101" y="88"/>
                    <a:pt x="101" y="88"/>
                  </a:cubicBezTo>
                  <a:cubicBezTo>
                    <a:pt x="99" y="89"/>
                    <a:pt x="99" y="89"/>
                    <a:pt x="99" y="89"/>
                  </a:cubicBezTo>
                  <a:cubicBezTo>
                    <a:pt x="97" y="92"/>
                    <a:pt x="97" y="92"/>
                    <a:pt x="97" y="92"/>
                  </a:cubicBezTo>
                  <a:cubicBezTo>
                    <a:pt x="96" y="94"/>
                    <a:pt x="96" y="94"/>
                    <a:pt x="96" y="94"/>
                  </a:cubicBezTo>
                  <a:cubicBezTo>
                    <a:pt x="95" y="98"/>
                    <a:pt x="95" y="98"/>
                    <a:pt x="95" y="98"/>
                  </a:cubicBezTo>
                  <a:cubicBezTo>
                    <a:pt x="93" y="99"/>
                    <a:pt x="93" y="99"/>
                    <a:pt x="93" y="99"/>
                  </a:cubicBezTo>
                  <a:cubicBezTo>
                    <a:pt x="92" y="100"/>
                    <a:pt x="92" y="100"/>
                    <a:pt x="92" y="100"/>
                  </a:cubicBezTo>
                  <a:cubicBezTo>
                    <a:pt x="91" y="101"/>
                    <a:pt x="91" y="101"/>
                    <a:pt x="91" y="101"/>
                  </a:cubicBezTo>
                  <a:cubicBezTo>
                    <a:pt x="91" y="103"/>
                    <a:pt x="91" y="103"/>
                    <a:pt x="91" y="103"/>
                  </a:cubicBezTo>
                  <a:cubicBezTo>
                    <a:pt x="89" y="104"/>
                    <a:pt x="89" y="104"/>
                    <a:pt x="89" y="104"/>
                  </a:cubicBezTo>
                  <a:cubicBezTo>
                    <a:pt x="88" y="104"/>
                    <a:pt x="88" y="104"/>
                    <a:pt x="88" y="104"/>
                  </a:cubicBezTo>
                  <a:cubicBezTo>
                    <a:pt x="87" y="103"/>
                    <a:pt x="87" y="103"/>
                    <a:pt x="87" y="103"/>
                  </a:cubicBezTo>
                  <a:cubicBezTo>
                    <a:pt x="88" y="101"/>
                    <a:pt x="88" y="101"/>
                    <a:pt x="88" y="101"/>
                  </a:cubicBezTo>
                  <a:cubicBezTo>
                    <a:pt x="88" y="99"/>
                    <a:pt x="88" y="99"/>
                    <a:pt x="88" y="99"/>
                  </a:cubicBezTo>
                  <a:cubicBezTo>
                    <a:pt x="89" y="96"/>
                    <a:pt x="89" y="96"/>
                    <a:pt x="89" y="96"/>
                  </a:cubicBezTo>
                  <a:cubicBezTo>
                    <a:pt x="89" y="94"/>
                    <a:pt x="89" y="94"/>
                    <a:pt x="89" y="94"/>
                  </a:cubicBezTo>
                  <a:cubicBezTo>
                    <a:pt x="88" y="94"/>
                    <a:pt x="88" y="94"/>
                    <a:pt x="88" y="94"/>
                  </a:cubicBezTo>
                  <a:cubicBezTo>
                    <a:pt x="86" y="94"/>
                    <a:pt x="86" y="94"/>
                    <a:pt x="86" y="94"/>
                  </a:cubicBezTo>
                  <a:cubicBezTo>
                    <a:pt x="85" y="95"/>
                    <a:pt x="85" y="95"/>
                    <a:pt x="85" y="95"/>
                  </a:cubicBezTo>
                  <a:cubicBezTo>
                    <a:pt x="84" y="97"/>
                    <a:pt x="84" y="97"/>
                    <a:pt x="84" y="97"/>
                  </a:cubicBezTo>
                  <a:cubicBezTo>
                    <a:pt x="83" y="98"/>
                    <a:pt x="83" y="98"/>
                    <a:pt x="83" y="98"/>
                  </a:cubicBezTo>
                  <a:cubicBezTo>
                    <a:pt x="81" y="98"/>
                    <a:pt x="81" y="98"/>
                    <a:pt x="81" y="98"/>
                  </a:cubicBezTo>
                  <a:cubicBezTo>
                    <a:pt x="79" y="100"/>
                    <a:pt x="79" y="100"/>
                    <a:pt x="79" y="100"/>
                  </a:cubicBezTo>
                  <a:cubicBezTo>
                    <a:pt x="77" y="100"/>
                    <a:pt x="77" y="100"/>
                    <a:pt x="77" y="100"/>
                  </a:cubicBezTo>
                  <a:cubicBezTo>
                    <a:pt x="76" y="101"/>
                    <a:pt x="76" y="101"/>
                    <a:pt x="76" y="101"/>
                  </a:cubicBezTo>
                  <a:cubicBezTo>
                    <a:pt x="75" y="101"/>
                    <a:pt x="75" y="101"/>
                    <a:pt x="75" y="101"/>
                  </a:cubicBezTo>
                  <a:cubicBezTo>
                    <a:pt x="75" y="99"/>
                    <a:pt x="75" y="99"/>
                    <a:pt x="75" y="99"/>
                  </a:cubicBezTo>
                  <a:cubicBezTo>
                    <a:pt x="75" y="98"/>
                    <a:pt x="75" y="98"/>
                    <a:pt x="75" y="98"/>
                  </a:cubicBezTo>
                  <a:cubicBezTo>
                    <a:pt x="75" y="96"/>
                    <a:pt x="75" y="96"/>
                    <a:pt x="75" y="96"/>
                  </a:cubicBezTo>
                  <a:cubicBezTo>
                    <a:pt x="77" y="95"/>
                    <a:pt x="77" y="95"/>
                    <a:pt x="77" y="95"/>
                  </a:cubicBezTo>
                  <a:cubicBezTo>
                    <a:pt x="77" y="92"/>
                    <a:pt x="77" y="92"/>
                    <a:pt x="77" y="92"/>
                  </a:cubicBezTo>
                  <a:cubicBezTo>
                    <a:pt x="78" y="90"/>
                    <a:pt x="78" y="90"/>
                    <a:pt x="78" y="90"/>
                  </a:cubicBezTo>
                  <a:cubicBezTo>
                    <a:pt x="79" y="88"/>
                    <a:pt x="79" y="88"/>
                    <a:pt x="79" y="88"/>
                  </a:cubicBezTo>
                  <a:cubicBezTo>
                    <a:pt x="79" y="86"/>
                    <a:pt x="79" y="86"/>
                    <a:pt x="79" y="86"/>
                  </a:cubicBezTo>
                  <a:cubicBezTo>
                    <a:pt x="79" y="85"/>
                    <a:pt x="79" y="85"/>
                    <a:pt x="79" y="85"/>
                  </a:cubicBezTo>
                  <a:cubicBezTo>
                    <a:pt x="77" y="85"/>
                    <a:pt x="77" y="85"/>
                    <a:pt x="77" y="85"/>
                  </a:cubicBezTo>
                  <a:cubicBezTo>
                    <a:pt x="75" y="83"/>
                    <a:pt x="75" y="83"/>
                    <a:pt x="75" y="83"/>
                  </a:cubicBezTo>
                  <a:cubicBezTo>
                    <a:pt x="74" y="82"/>
                    <a:pt x="74" y="82"/>
                    <a:pt x="74" y="82"/>
                  </a:cubicBezTo>
                  <a:close/>
                  <a:moveTo>
                    <a:pt x="64" y="52"/>
                  </a:moveTo>
                  <a:cubicBezTo>
                    <a:pt x="65" y="54"/>
                    <a:pt x="65" y="54"/>
                    <a:pt x="65" y="54"/>
                  </a:cubicBezTo>
                  <a:cubicBezTo>
                    <a:pt x="66" y="56"/>
                    <a:pt x="66" y="56"/>
                    <a:pt x="66" y="56"/>
                  </a:cubicBezTo>
                  <a:cubicBezTo>
                    <a:pt x="68" y="56"/>
                    <a:pt x="68" y="56"/>
                    <a:pt x="68" y="56"/>
                  </a:cubicBezTo>
                  <a:cubicBezTo>
                    <a:pt x="69" y="55"/>
                    <a:pt x="69" y="55"/>
                    <a:pt x="69" y="55"/>
                  </a:cubicBezTo>
                  <a:cubicBezTo>
                    <a:pt x="69" y="54"/>
                    <a:pt x="69" y="54"/>
                    <a:pt x="69" y="54"/>
                  </a:cubicBezTo>
                  <a:cubicBezTo>
                    <a:pt x="68" y="52"/>
                    <a:pt x="68" y="52"/>
                    <a:pt x="68" y="52"/>
                  </a:cubicBezTo>
                  <a:cubicBezTo>
                    <a:pt x="65" y="51"/>
                    <a:pt x="65" y="51"/>
                    <a:pt x="65" y="51"/>
                  </a:cubicBezTo>
                  <a:cubicBezTo>
                    <a:pt x="64" y="52"/>
                    <a:pt x="64" y="52"/>
                    <a:pt x="64" y="52"/>
                  </a:cubicBezTo>
                  <a:cubicBezTo>
                    <a:pt x="64" y="52"/>
                    <a:pt x="64" y="52"/>
                    <a:pt x="64" y="52"/>
                  </a:cubicBezTo>
                  <a:close/>
                  <a:moveTo>
                    <a:pt x="68" y="71"/>
                  </a:moveTo>
                  <a:cubicBezTo>
                    <a:pt x="70" y="72"/>
                    <a:pt x="70" y="72"/>
                    <a:pt x="70" y="72"/>
                  </a:cubicBezTo>
                  <a:cubicBezTo>
                    <a:pt x="72" y="72"/>
                    <a:pt x="72" y="72"/>
                    <a:pt x="72" y="72"/>
                  </a:cubicBezTo>
                  <a:cubicBezTo>
                    <a:pt x="72" y="73"/>
                    <a:pt x="72" y="73"/>
                    <a:pt x="72" y="73"/>
                  </a:cubicBezTo>
                  <a:cubicBezTo>
                    <a:pt x="73" y="74"/>
                    <a:pt x="73" y="74"/>
                    <a:pt x="73" y="74"/>
                  </a:cubicBezTo>
                  <a:cubicBezTo>
                    <a:pt x="73" y="76"/>
                    <a:pt x="73" y="76"/>
                    <a:pt x="73" y="76"/>
                  </a:cubicBezTo>
                  <a:cubicBezTo>
                    <a:pt x="74" y="76"/>
                    <a:pt x="74" y="76"/>
                    <a:pt x="74" y="76"/>
                  </a:cubicBezTo>
                  <a:cubicBezTo>
                    <a:pt x="73" y="78"/>
                    <a:pt x="73" y="78"/>
                    <a:pt x="73" y="78"/>
                  </a:cubicBezTo>
                  <a:cubicBezTo>
                    <a:pt x="74" y="78"/>
                    <a:pt x="74" y="78"/>
                    <a:pt x="74" y="78"/>
                  </a:cubicBezTo>
                  <a:cubicBezTo>
                    <a:pt x="75" y="78"/>
                    <a:pt x="75" y="78"/>
                    <a:pt x="75" y="78"/>
                  </a:cubicBezTo>
                  <a:cubicBezTo>
                    <a:pt x="76" y="77"/>
                    <a:pt x="76" y="77"/>
                    <a:pt x="76" y="77"/>
                  </a:cubicBezTo>
                  <a:cubicBezTo>
                    <a:pt x="79" y="76"/>
                    <a:pt x="79" y="76"/>
                    <a:pt x="79" y="76"/>
                  </a:cubicBezTo>
                  <a:cubicBezTo>
                    <a:pt x="80" y="76"/>
                    <a:pt x="80" y="76"/>
                    <a:pt x="80" y="76"/>
                  </a:cubicBezTo>
                  <a:cubicBezTo>
                    <a:pt x="81" y="74"/>
                    <a:pt x="81" y="74"/>
                    <a:pt x="81" y="74"/>
                  </a:cubicBezTo>
                  <a:cubicBezTo>
                    <a:pt x="81" y="73"/>
                    <a:pt x="81" y="73"/>
                    <a:pt x="81" y="73"/>
                  </a:cubicBezTo>
                  <a:cubicBezTo>
                    <a:pt x="81" y="71"/>
                    <a:pt x="81" y="71"/>
                    <a:pt x="81" y="71"/>
                  </a:cubicBezTo>
                  <a:cubicBezTo>
                    <a:pt x="83" y="70"/>
                    <a:pt x="83" y="70"/>
                    <a:pt x="83" y="70"/>
                  </a:cubicBezTo>
                  <a:cubicBezTo>
                    <a:pt x="83" y="68"/>
                    <a:pt x="83" y="68"/>
                    <a:pt x="83" y="68"/>
                  </a:cubicBezTo>
                  <a:cubicBezTo>
                    <a:pt x="83" y="67"/>
                    <a:pt x="83" y="67"/>
                    <a:pt x="83" y="67"/>
                  </a:cubicBezTo>
                  <a:cubicBezTo>
                    <a:pt x="81" y="66"/>
                    <a:pt x="81" y="66"/>
                    <a:pt x="81" y="66"/>
                  </a:cubicBezTo>
                  <a:cubicBezTo>
                    <a:pt x="80" y="65"/>
                    <a:pt x="80" y="65"/>
                    <a:pt x="80" y="65"/>
                  </a:cubicBezTo>
                  <a:cubicBezTo>
                    <a:pt x="80" y="65"/>
                    <a:pt x="80" y="65"/>
                    <a:pt x="80" y="65"/>
                  </a:cubicBezTo>
                  <a:cubicBezTo>
                    <a:pt x="79" y="66"/>
                    <a:pt x="79" y="66"/>
                    <a:pt x="79" y="66"/>
                  </a:cubicBezTo>
                  <a:cubicBezTo>
                    <a:pt x="76" y="67"/>
                    <a:pt x="76" y="67"/>
                    <a:pt x="76" y="67"/>
                  </a:cubicBezTo>
                  <a:cubicBezTo>
                    <a:pt x="75" y="66"/>
                    <a:pt x="75" y="66"/>
                    <a:pt x="75" y="66"/>
                  </a:cubicBezTo>
                  <a:cubicBezTo>
                    <a:pt x="74" y="66"/>
                    <a:pt x="74" y="66"/>
                    <a:pt x="74" y="66"/>
                  </a:cubicBezTo>
                  <a:cubicBezTo>
                    <a:pt x="73" y="67"/>
                    <a:pt x="73" y="67"/>
                    <a:pt x="73" y="67"/>
                  </a:cubicBezTo>
                  <a:cubicBezTo>
                    <a:pt x="73" y="68"/>
                    <a:pt x="73" y="68"/>
                    <a:pt x="73" y="68"/>
                  </a:cubicBezTo>
                  <a:cubicBezTo>
                    <a:pt x="72" y="69"/>
                    <a:pt x="72" y="69"/>
                    <a:pt x="72" y="69"/>
                  </a:cubicBezTo>
                  <a:cubicBezTo>
                    <a:pt x="70" y="68"/>
                    <a:pt x="70" y="68"/>
                    <a:pt x="70" y="68"/>
                  </a:cubicBezTo>
                  <a:cubicBezTo>
                    <a:pt x="69" y="70"/>
                    <a:pt x="69" y="70"/>
                    <a:pt x="69" y="70"/>
                  </a:cubicBezTo>
                  <a:cubicBezTo>
                    <a:pt x="68" y="71"/>
                    <a:pt x="68" y="71"/>
                    <a:pt x="68" y="71"/>
                  </a:cubicBezTo>
                  <a:close/>
                  <a:moveTo>
                    <a:pt x="11" y="80"/>
                  </a:moveTo>
                  <a:cubicBezTo>
                    <a:pt x="10" y="78"/>
                    <a:pt x="10" y="78"/>
                    <a:pt x="10" y="78"/>
                  </a:cubicBezTo>
                  <a:cubicBezTo>
                    <a:pt x="9" y="77"/>
                    <a:pt x="9" y="77"/>
                    <a:pt x="9" y="77"/>
                  </a:cubicBezTo>
                  <a:cubicBezTo>
                    <a:pt x="8" y="75"/>
                    <a:pt x="8" y="75"/>
                    <a:pt x="8" y="75"/>
                  </a:cubicBezTo>
                  <a:cubicBezTo>
                    <a:pt x="6" y="74"/>
                    <a:pt x="6" y="74"/>
                    <a:pt x="6" y="74"/>
                  </a:cubicBezTo>
                  <a:cubicBezTo>
                    <a:pt x="5" y="74"/>
                    <a:pt x="5" y="74"/>
                    <a:pt x="5" y="74"/>
                  </a:cubicBezTo>
                  <a:cubicBezTo>
                    <a:pt x="4" y="72"/>
                    <a:pt x="4" y="72"/>
                    <a:pt x="4" y="72"/>
                  </a:cubicBezTo>
                  <a:cubicBezTo>
                    <a:pt x="4" y="69"/>
                    <a:pt x="4" y="69"/>
                    <a:pt x="4" y="69"/>
                  </a:cubicBezTo>
                  <a:cubicBezTo>
                    <a:pt x="3" y="67"/>
                    <a:pt x="3" y="67"/>
                    <a:pt x="3" y="67"/>
                  </a:cubicBezTo>
                  <a:cubicBezTo>
                    <a:pt x="2" y="65"/>
                    <a:pt x="2" y="65"/>
                    <a:pt x="2" y="65"/>
                  </a:cubicBezTo>
                  <a:cubicBezTo>
                    <a:pt x="1" y="63"/>
                    <a:pt x="1" y="63"/>
                    <a:pt x="1" y="63"/>
                  </a:cubicBezTo>
                  <a:cubicBezTo>
                    <a:pt x="2" y="62"/>
                    <a:pt x="2" y="62"/>
                    <a:pt x="2" y="62"/>
                  </a:cubicBezTo>
                  <a:cubicBezTo>
                    <a:pt x="3" y="62"/>
                    <a:pt x="3" y="62"/>
                    <a:pt x="3" y="62"/>
                  </a:cubicBezTo>
                  <a:cubicBezTo>
                    <a:pt x="5" y="64"/>
                    <a:pt x="5" y="64"/>
                    <a:pt x="5" y="64"/>
                  </a:cubicBezTo>
                  <a:cubicBezTo>
                    <a:pt x="5" y="66"/>
                    <a:pt x="5" y="66"/>
                    <a:pt x="5" y="66"/>
                  </a:cubicBezTo>
                  <a:cubicBezTo>
                    <a:pt x="5" y="68"/>
                    <a:pt x="5" y="68"/>
                    <a:pt x="5" y="68"/>
                  </a:cubicBezTo>
                  <a:cubicBezTo>
                    <a:pt x="7" y="71"/>
                    <a:pt x="7" y="71"/>
                    <a:pt x="7" y="71"/>
                  </a:cubicBezTo>
                  <a:cubicBezTo>
                    <a:pt x="8" y="72"/>
                    <a:pt x="8" y="72"/>
                    <a:pt x="8" y="72"/>
                  </a:cubicBezTo>
                  <a:cubicBezTo>
                    <a:pt x="8" y="72"/>
                    <a:pt x="8" y="72"/>
                    <a:pt x="8" y="72"/>
                  </a:cubicBezTo>
                  <a:cubicBezTo>
                    <a:pt x="9" y="72"/>
                    <a:pt x="9" y="72"/>
                    <a:pt x="9" y="72"/>
                  </a:cubicBezTo>
                  <a:cubicBezTo>
                    <a:pt x="10" y="72"/>
                    <a:pt x="10" y="72"/>
                    <a:pt x="10" y="72"/>
                  </a:cubicBezTo>
                  <a:cubicBezTo>
                    <a:pt x="10" y="74"/>
                    <a:pt x="10" y="74"/>
                    <a:pt x="10" y="74"/>
                  </a:cubicBezTo>
                  <a:cubicBezTo>
                    <a:pt x="12" y="77"/>
                    <a:pt x="12" y="77"/>
                    <a:pt x="12" y="77"/>
                  </a:cubicBezTo>
                  <a:cubicBezTo>
                    <a:pt x="12" y="79"/>
                    <a:pt x="12" y="79"/>
                    <a:pt x="12" y="79"/>
                  </a:cubicBezTo>
                  <a:cubicBezTo>
                    <a:pt x="12" y="80"/>
                    <a:pt x="12" y="80"/>
                    <a:pt x="12" y="80"/>
                  </a:cubicBezTo>
                  <a:cubicBezTo>
                    <a:pt x="11" y="81"/>
                    <a:pt x="11" y="81"/>
                    <a:pt x="11" y="81"/>
                  </a:cubicBezTo>
                  <a:cubicBezTo>
                    <a:pt x="11" y="81"/>
                    <a:pt x="11" y="80"/>
                    <a:pt x="11" y="80"/>
                  </a:cubicBezTo>
                  <a:close/>
                  <a:moveTo>
                    <a:pt x="49" y="127"/>
                  </a:moveTo>
                  <a:cubicBezTo>
                    <a:pt x="48" y="125"/>
                    <a:pt x="48" y="125"/>
                    <a:pt x="48" y="125"/>
                  </a:cubicBezTo>
                  <a:cubicBezTo>
                    <a:pt x="47" y="126"/>
                    <a:pt x="47" y="126"/>
                    <a:pt x="47" y="126"/>
                  </a:cubicBezTo>
                  <a:cubicBezTo>
                    <a:pt x="47" y="127"/>
                    <a:pt x="47" y="127"/>
                    <a:pt x="47" y="127"/>
                  </a:cubicBezTo>
                  <a:cubicBezTo>
                    <a:pt x="46" y="127"/>
                    <a:pt x="46" y="127"/>
                    <a:pt x="46" y="127"/>
                  </a:cubicBezTo>
                  <a:cubicBezTo>
                    <a:pt x="46" y="125"/>
                    <a:pt x="46" y="125"/>
                    <a:pt x="46" y="125"/>
                  </a:cubicBezTo>
                  <a:cubicBezTo>
                    <a:pt x="46" y="123"/>
                    <a:pt x="46" y="123"/>
                    <a:pt x="46" y="123"/>
                  </a:cubicBezTo>
                  <a:cubicBezTo>
                    <a:pt x="45" y="122"/>
                    <a:pt x="45" y="122"/>
                    <a:pt x="45" y="122"/>
                  </a:cubicBezTo>
                  <a:cubicBezTo>
                    <a:pt x="44" y="121"/>
                    <a:pt x="44" y="121"/>
                    <a:pt x="44" y="121"/>
                  </a:cubicBezTo>
                  <a:cubicBezTo>
                    <a:pt x="41" y="118"/>
                    <a:pt x="41" y="118"/>
                    <a:pt x="41" y="118"/>
                  </a:cubicBezTo>
                  <a:cubicBezTo>
                    <a:pt x="41" y="117"/>
                    <a:pt x="41" y="117"/>
                    <a:pt x="41" y="117"/>
                  </a:cubicBezTo>
                  <a:cubicBezTo>
                    <a:pt x="43" y="116"/>
                    <a:pt x="43" y="116"/>
                    <a:pt x="43" y="116"/>
                  </a:cubicBezTo>
                  <a:cubicBezTo>
                    <a:pt x="44" y="115"/>
                    <a:pt x="44" y="115"/>
                    <a:pt x="44" y="115"/>
                  </a:cubicBezTo>
                  <a:cubicBezTo>
                    <a:pt x="44" y="115"/>
                    <a:pt x="44" y="115"/>
                    <a:pt x="44" y="115"/>
                  </a:cubicBezTo>
                  <a:cubicBezTo>
                    <a:pt x="45" y="113"/>
                    <a:pt x="45" y="113"/>
                    <a:pt x="45" y="113"/>
                  </a:cubicBezTo>
                  <a:cubicBezTo>
                    <a:pt x="44" y="113"/>
                    <a:pt x="44" y="113"/>
                    <a:pt x="44" y="113"/>
                  </a:cubicBezTo>
                  <a:cubicBezTo>
                    <a:pt x="43" y="113"/>
                    <a:pt x="43" y="113"/>
                    <a:pt x="43" y="113"/>
                  </a:cubicBezTo>
                  <a:cubicBezTo>
                    <a:pt x="42" y="112"/>
                    <a:pt x="42" y="112"/>
                    <a:pt x="42" y="112"/>
                  </a:cubicBezTo>
                  <a:cubicBezTo>
                    <a:pt x="41" y="112"/>
                    <a:pt x="41" y="112"/>
                    <a:pt x="41" y="112"/>
                  </a:cubicBezTo>
                  <a:cubicBezTo>
                    <a:pt x="41" y="114"/>
                    <a:pt x="41" y="114"/>
                    <a:pt x="41" y="114"/>
                  </a:cubicBezTo>
                  <a:cubicBezTo>
                    <a:pt x="38" y="114"/>
                    <a:pt x="38" y="114"/>
                    <a:pt x="38" y="114"/>
                  </a:cubicBezTo>
                  <a:cubicBezTo>
                    <a:pt x="36" y="113"/>
                    <a:pt x="36" y="113"/>
                    <a:pt x="36" y="113"/>
                  </a:cubicBezTo>
                  <a:cubicBezTo>
                    <a:pt x="36" y="111"/>
                    <a:pt x="36" y="111"/>
                    <a:pt x="36" y="111"/>
                  </a:cubicBezTo>
                  <a:cubicBezTo>
                    <a:pt x="35" y="111"/>
                    <a:pt x="35" y="111"/>
                    <a:pt x="35" y="111"/>
                  </a:cubicBezTo>
                  <a:cubicBezTo>
                    <a:pt x="34" y="110"/>
                    <a:pt x="34" y="110"/>
                    <a:pt x="34" y="110"/>
                  </a:cubicBezTo>
                  <a:cubicBezTo>
                    <a:pt x="33" y="109"/>
                    <a:pt x="33" y="109"/>
                    <a:pt x="33" y="109"/>
                  </a:cubicBezTo>
                  <a:cubicBezTo>
                    <a:pt x="32" y="109"/>
                    <a:pt x="32" y="109"/>
                    <a:pt x="32" y="109"/>
                  </a:cubicBezTo>
                  <a:cubicBezTo>
                    <a:pt x="31" y="108"/>
                    <a:pt x="31" y="108"/>
                    <a:pt x="31" y="108"/>
                  </a:cubicBezTo>
                  <a:cubicBezTo>
                    <a:pt x="31" y="107"/>
                    <a:pt x="31" y="107"/>
                    <a:pt x="31" y="107"/>
                  </a:cubicBezTo>
                  <a:cubicBezTo>
                    <a:pt x="30" y="106"/>
                    <a:pt x="30" y="106"/>
                    <a:pt x="30" y="106"/>
                  </a:cubicBezTo>
                  <a:cubicBezTo>
                    <a:pt x="30" y="106"/>
                    <a:pt x="30" y="106"/>
                    <a:pt x="30" y="106"/>
                  </a:cubicBezTo>
                  <a:cubicBezTo>
                    <a:pt x="29" y="105"/>
                    <a:pt x="29" y="105"/>
                    <a:pt x="29" y="105"/>
                  </a:cubicBezTo>
                  <a:cubicBezTo>
                    <a:pt x="29" y="104"/>
                    <a:pt x="29" y="104"/>
                    <a:pt x="29" y="104"/>
                  </a:cubicBezTo>
                  <a:cubicBezTo>
                    <a:pt x="28" y="103"/>
                    <a:pt x="28" y="103"/>
                    <a:pt x="28" y="103"/>
                  </a:cubicBezTo>
                  <a:cubicBezTo>
                    <a:pt x="27" y="103"/>
                    <a:pt x="27" y="103"/>
                    <a:pt x="27" y="103"/>
                  </a:cubicBezTo>
                  <a:cubicBezTo>
                    <a:pt x="27" y="102"/>
                    <a:pt x="27" y="102"/>
                    <a:pt x="27" y="102"/>
                  </a:cubicBezTo>
                  <a:cubicBezTo>
                    <a:pt x="27" y="101"/>
                    <a:pt x="27" y="101"/>
                    <a:pt x="27" y="101"/>
                  </a:cubicBezTo>
                  <a:cubicBezTo>
                    <a:pt x="27" y="100"/>
                    <a:pt x="27" y="100"/>
                    <a:pt x="27" y="100"/>
                  </a:cubicBezTo>
                  <a:cubicBezTo>
                    <a:pt x="27" y="99"/>
                    <a:pt x="27" y="99"/>
                    <a:pt x="27" y="99"/>
                  </a:cubicBezTo>
                  <a:cubicBezTo>
                    <a:pt x="26" y="98"/>
                    <a:pt x="26" y="98"/>
                    <a:pt x="26" y="98"/>
                  </a:cubicBezTo>
                  <a:cubicBezTo>
                    <a:pt x="26" y="97"/>
                    <a:pt x="26" y="97"/>
                    <a:pt x="26" y="97"/>
                  </a:cubicBezTo>
                  <a:cubicBezTo>
                    <a:pt x="29" y="96"/>
                    <a:pt x="29" y="96"/>
                    <a:pt x="29" y="96"/>
                  </a:cubicBezTo>
                  <a:cubicBezTo>
                    <a:pt x="30" y="96"/>
                    <a:pt x="30" y="96"/>
                    <a:pt x="30" y="96"/>
                  </a:cubicBezTo>
                  <a:cubicBezTo>
                    <a:pt x="31" y="97"/>
                    <a:pt x="31" y="97"/>
                    <a:pt x="31" y="97"/>
                  </a:cubicBezTo>
                  <a:cubicBezTo>
                    <a:pt x="32" y="98"/>
                    <a:pt x="32" y="98"/>
                    <a:pt x="32" y="98"/>
                  </a:cubicBezTo>
                  <a:cubicBezTo>
                    <a:pt x="32" y="98"/>
                    <a:pt x="32" y="98"/>
                    <a:pt x="32" y="98"/>
                  </a:cubicBezTo>
                  <a:cubicBezTo>
                    <a:pt x="33" y="97"/>
                    <a:pt x="33" y="97"/>
                    <a:pt x="33" y="97"/>
                  </a:cubicBezTo>
                  <a:cubicBezTo>
                    <a:pt x="35" y="98"/>
                    <a:pt x="35" y="98"/>
                    <a:pt x="35" y="98"/>
                  </a:cubicBezTo>
                  <a:cubicBezTo>
                    <a:pt x="36" y="98"/>
                    <a:pt x="36" y="98"/>
                    <a:pt x="36" y="98"/>
                  </a:cubicBezTo>
                  <a:cubicBezTo>
                    <a:pt x="37" y="98"/>
                    <a:pt x="37" y="98"/>
                    <a:pt x="37" y="98"/>
                  </a:cubicBezTo>
                  <a:cubicBezTo>
                    <a:pt x="41" y="98"/>
                    <a:pt x="41" y="98"/>
                    <a:pt x="41" y="98"/>
                  </a:cubicBezTo>
                  <a:cubicBezTo>
                    <a:pt x="41" y="97"/>
                    <a:pt x="41" y="97"/>
                    <a:pt x="41" y="97"/>
                  </a:cubicBezTo>
                  <a:cubicBezTo>
                    <a:pt x="39" y="95"/>
                    <a:pt x="39" y="95"/>
                    <a:pt x="39" y="95"/>
                  </a:cubicBezTo>
                  <a:cubicBezTo>
                    <a:pt x="37" y="96"/>
                    <a:pt x="37" y="96"/>
                    <a:pt x="37" y="96"/>
                  </a:cubicBezTo>
                  <a:cubicBezTo>
                    <a:pt x="35" y="95"/>
                    <a:pt x="35" y="95"/>
                    <a:pt x="35" y="95"/>
                  </a:cubicBezTo>
                  <a:cubicBezTo>
                    <a:pt x="33" y="94"/>
                    <a:pt x="33" y="94"/>
                    <a:pt x="33" y="94"/>
                  </a:cubicBezTo>
                  <a:cubicBezTo>
                    <a:pt x="33" y="94"/>
                    <a:pt x="33" y="94"/>
                    <a:pt x="33" y="94"/>
                  </a:cubicBezTo>
                  <a:cubicBezTo>
                    <a:pt x="34" y="93"/>
                    <a:pt x="34" y="93"/>
                    <a:pt x="34" y="93"/>
                  </a:cubicBezTo>
                  <a:cubicBezTo>
                    <a:pt x="36" y="93"/>
                    <a:pt x="36" y="93"/>
                    <a:pt x="36" y="93"/>
                  </a:cubicBezTo>
                  <a:cubicBezTo>
                    <a:pt x="39" y="92"/>
                    <a:pt x="39" y="92"/>
                    <a:pt x="39" y="92"/>
                  </a:cubicBezTo>
                  <a:cubicBezTo>
                    <a:pt x="41" y="91"/>
                    <a:pt x="41" y="91"/>
                    <a:pt x="41" y="91"/>
                  </a:cubicBezTo>
                  <a:cubicBezTo>
                    <a:pt x="43" y="91"/>
                    <a:pt x="43" y="91"/>
                    <a:pt x="43" y="91"/>
                  </a:cubicBezTo>
                  <a:cubicBezTo>
                    <a:pt x="45" y="90"/>
                    <a:pt x="45" y="90"/>
                    <a:pt x="45" y="90"/>
                  </a:cubicBezTo>
                  <a:cubicBezTo>
                    <a:pt x="45" y="90"/>
                    <a:pt x="45" y="90"/>
                    <a:pt x="45" y="90"/>
                  </a:cubicBezTo>
                  <a:cubicBezTo>
                    <a:pt x="46" y="90"/>
                    <a:pt x="46" y="90"/>
                    <a:pt x="46" y="90"/>
                  </a:cubicBezTo>
                  <a:cubicBezTo>
                    <a:pt x="46" y="89"/>
                    <a:pt x="46" y="89"/>
                    <a:pt x="46" y="89"/>
                  </a:cubicBezTo>
                  <a:cubicBezTo>
                    <a:pt x="47" y="88"/>
                    <a:pt x="47" y="88"/>
                    <a:pt x="47" y="88"/>
                  </a:cubicBezTo>
                  <a:cubicBezTo>
                    <a:pt x="47" y="87"/>
                    <a:pt x="47" y="87"/>
                    <a:pt x="47" y="87"/>
                  </a:cubicBezTo>
                  <a:cubicBezTo>
                    <a:pt x="46" y="87"/>
                    <a:pt x="46" y="87"/>
                    <a:pt x="46" y="87"/>
                  </a:cubicBezTo>
                  <a:cubicBezTo>
                    <a:pt x="45" y="88"/>
                    <a:pt x="45" y="88"/>
                    <a:pt x="45" y="88"/>
                  </a:cubicBezTo>
                  <a:cubicBezTo>
                    <a:pt x="44" y="89"/>
                    <a:pt x="44" y="89"/>
                    <a:pt x="44" y="89"/>
                  </a:cubicBezTo>
                  <a:cubicBezTo>
                    <a:pt x="40" y="89"/>
                    <a:pt x="40" y="89"/>
                    <a:pt x="40" y="89"/>
                  </a:cubicBezTo>
                  <a:cubicBezTo>
                    <a:pt x="39" y="89"/>
                    <a:pt x="39" y="89"/>
                    <a:pt x="39" y="89"/>
                  </a:cubicBezTo>
                  <a:cubicBezTo>
                    <a:pt x="38" y="88"/>
                    <a:pt x="38" y="88"/>
                    <a:pt x="38" y="88"/>
                  </a:cubicBezTo>
                  <a:cubicBezTo>
                    <a:pt x="37" y="88"/>
                    <a:pt x="37" y="88"/>
                    <a:pt x="37" y="88"/>
                  </a:cubicBezTo>
                  <a:cubicBezTo>
                    <a:pt x="36" y="89"/>
                    <a:pt x="36" y="89"/>
                    <a:pt x="36" y="89"/>
                  </a:cubicBezTo>
                  <a:cubicBezTo>
                    <a:pt x="35" y="89"/>
                    <a:pt x="35" y="89"/>
                    <a:pt x="35" y="89"/>
                  </a:cubicBezTo>
                  <a:cubicBezTo>
                    <a:pt x="34" y="91"/>
                    <a:pt x="34" y="91"/>
                    <a:pt x="34" y="91"/>
                  </a:cubicBezTo>
                  <a:cubicBezTo>
                    <a:pt x="32" y="91"/>
                    <a:pt x="32" y="91"/>
                    <a:pt x="32" y="91"/>
                  </a:cubicBezTo>
                  <a:cubicBezTo>
                    <a:pt x="31" y="91"/>
                    <a:pt x="31" y="91"/>
                    <a:pt x="31" y="91"/>
                  </a:cubicBezTo>
                  <a:cubicBezTo>
                    <a:pt x="30" y="92"/>
                    <a:pt x="30" y="92"/>
                    <a:pt x="30" y="92"/>
                  </a:cubicBezTo>
                  <a:cubicBezTo>
                    <a:pt x="28" y="92"/>
                    <a:pt x="28" y="92"/>
                    <a:pt x="28" y="92"/>
                  </a:cubicBezTo>
                  <a:cubicBezTo>
                    <a:pt x="26" y="93"/>
                    <a:pt x="26" y="93"/>
                    <a:pt x="26" y="93"/>
                  </a:cubicBezTo>
                  <a:cubicBezTo>
                    <a:pt x="25" y="93"/>
                    <a:pt x="25" y="93"/>
                    <a:pt x="25" y="93"/>
                  </a:cubicBezTo>
                  <a:cubicBezTo>
                    <a:pt x="24" y="92"/>
                    <a:pt x="24" y="92"/>
                    <a:pt x="24" y="92"/>
                  </a:cubicBezTo>
                  <a:cubicBezTo>
                    <a:pt x="24" y="90"/>
                    <a:pt x="24" y="90"/>
                    <a:pt x="24" y="90"/>
                  </a:cubicBezTo>
                  <a:cubicBezTo>
                    <a:pt x="24" y="87"/>
                    <a:pt x="24" y="87"/>
                    <a:pt x="24" y="87"/>
                  </a:cubicBezTo>
                  <a:cubicBezTo>
                    <a:pt x="24" y="86"/>
                    <a:pt x="24" y="86"/>
                    <a:pt x="24" y="86"/>
                  </a:cubicBezTo>
                  <a:cubicBezTo>
                    <a:pt x="24" y="85"/>
                    <a:pt x="24" y="85"/>
                    <a:pt x="24" y="85"/>
                  </a:cubicBezTo>
                  <a:cubicBezTo>
                    <a:pt x="25" y="84"/>
                    <a:pt x="25" y="84"/>
                    <a:pt x="25" y="84"/>
                  </a:cubicBezTo>
                  <a:cubicBezTo>
                    <a:pt x="27" y="83"/>
                    <a:pt x="27" y="83"/>
                    <a:pt x="27" y="83"/>
                  </a:cubicBezTo>
                  <a:cubicBezTo>
                    <a:pt x="27" y="84"/>
                    <a:pt x="27" y="84"/>
                    <a:pt x="27" y="84"/>
                  </a:cubicBezTo>
                  <a:cubicBezTo>
                    <a:pt x="28" y="85"/>
                    <a:pt x="28" y="85"/>
                    <a:pt x="28" y="85"/>
                  </a:cubicBezTo>
                  <a:cubicBezTo>
                    <a:pt x="28" y="85"/>
                    <a:pt x="28" y="85"/>
                    <a:pt x="28" y="85"/>
                  </a:cubicBezTo>
                  <a:cubicBezTo>
                    <a:pt x="29" y="84"/>
                    <a:pt x="29" y="84"/>
                    <a:pt x="29" y="84"/>
                  </a:cubicBezTo>
                  <a:cubicBezTo>
                    <a:pt x="31" y="83"/>
                    <a:pt x="31" y="83"/>
                    <a:pt x="31" y="83"/>
                  </a:cubicBezTo>
                  <a:cubicBezTo>
                    <a:pt x="31" y="83"/>
                    <a:pt x="31" y="83"/>
                    <a:pt x="31" y="83"/>
                  </a:cubicBezTo>
                  <a:cubicBezTo>
                    <a:pt x="33" y="81"/>
                    <a:pt x="33" y="81"/>
                    <a:pt x="33" y="81"/>
                  </a:cubicBezTo>
                  <a:cubicBezTo>
                    <a:pt x="34" y="79"/>
                    <a:pt x="34" y="79"/>
                    <a:pt x="34" y="79"/>
                  </a:cubicBezTo>
                  <a:cubicBezTo>
                    <a:pt x="36" y="79"/>
                    <a:pt x="36" y="79"/>
                    <a:pt x="36" y="79"/>
                  </a:cubicBezTo>
                  <a:cubicBezTo>
                    <a:pt x="36" y="77"/>
                    <a:pt x="36" y="77"/>
                    <a:pt x="36" y="77"/>
                  </a:cubicBezTo>
                  <a:cubicBezTo>
                    <a:pt x="37" y="76"/>
                    <a:pt x="37" y="76"/>
                    <a:pt x="37" y="76"/>
                  </a:cubicBezTo>
                  <a:cubicBezTo>
                    <a:pt x="39" y="75"/>
                    <a:pt x="39" y="75"/>
                    <a:pt x="39" y="75"/>
                  </a:cubicBezTo>
                  <a:cubicBezTo>
                    <a:pt x="43" y="75"/>
                    <a:pt x="43" y="75"/>
                    <a:pt x="43" y="75"/>
                  </a:cubicBezTo>
                  <a:cubicBezTo>
                    <a:pt x="44" y="74"/>
                    <a:pt x="44" y="74"/>
                    <a:pt x="44" y="74"/>
                  </a:cubicBezTo>
                  <a:cubicBezTo>
                    <a:pt x="46" y="73"/>
                    <a:pt x="46" y="73"/>
                    <a:pt x="46" y="73"/>
                  </a:cubicBezTo>
                  <a:cubicBezTo>
                    <a:pt x="47" y="72"/>
                    <a:pt x="47" y="72"/>
                    <a:pt x="47" y="72"/>
                  </a:cubicBezTo>
                  <a:cubicBezTo>
                    <a:pt x="47" y="71"/>
                    <a:pt x="47" y="71"/>
                    <a:pt x="47" y="71"/>
                  </a:cubicBezTo>
                  <a:cubicBezTo>
                    <a:pt x="46" y="71"/>
                    <a:pt x="46" y="71"/>
                    <a:pt x="46" y="71"/>
                  </a:cubicBezTo>
                  <a:cubicBezTo>
                    <a:pt x="44" y="72"/>
                    <a:pt x="44" y="72"/>
                    <a:pt x="44" y="72"/>
                  </a:cubicBezTo>
                  <a:cubicBezTo>
                    <a:pt x="43" y="73"/>
                    <a:pt x="43" y="73"/>
                    <a:pt x="43" y="73"/>
                  </a:cubicBezTo>
                  <a:cubicBezTo>
                    <a:pt x="41" y="72"/>
                    <a:pt x="41" y="72"/>
                    <a:pt x="41" y="72"/>
                  </a:cubicBezTo>
                  <a:cubicBezTo>
                    <a:pt x="41" y="71"/>
                    <a:pt x="41" y="71"/>
                    <a:pt x="41" y="71"/>
                  </a:cubicBezTo>
                  <a:cubicBezTo>
                    <a:pt x="42" y="69"/>
                    <a:pt x="42" y="69"/>
                    <a:pt x="42" y="69"/>
                  </a:cubicBezTo>
                  <a:cubicBezTo>
                    <a:pt x="42" y="66"/>
                    <a:pt x="42" y="66"/>
                    <a:pt x="42" y="66"/>
                  </a:cubicBezTo>
                  <a:cubicBezTo>
                    <a:pt x="42" y="65"/>
                    <a:pt x="42" y="65"/>
                    <a:pt x="42" y="65"/>
                  </a:cubicBezTo>
                  <a:cubicBezTo>
                    <a:pt x="41" y="65"/>
                    <a:pt x="41" y="65"/>
                    <a:pt x="41" y="65"/>
                  </a:cubicBezTo>
                  <a:cubicBezTo>
                    <a:pt x="40" y="66"/>
                    <a:pt x="40" y="66"/>
                    <a:pt x="40" y="66"/>
                  </a:cubicBezTo>
                  <a:cubicBezTo>
                    <a:pt x="40" y="68"/>
                    <a:pt x="40" y="68"/>
                    <a:pt x="40" y="68"/>
                  </a:cubicBezTo>
                  <a:cubicBezTo>
                    <a:pt x="40" y="70"/>
                    <a:pt x="40" y="70"/>
                    <a:pt x="40" y="70"/>
                  </a:cubicBezTo>
                  <a:cubicBezTo>
                    <a:pt x="37" y="73"/>
                    <a:pt x="37" y="73"/>
                    <a:pt x="37" y="73"/>
                  </a:cubicBezTo>
                  <a:cubicBezTo>
                    <a:pt x="35" y="73"/>
                    <a:pt x="35" y="73"/>
                    <a:pt x="35" y="73"/>
                  </a:cubicBezTo>
                  <a:cubicBezTo>
                    <a:pt x="34" y="73"/>
                    <a:pt x="34" y="73"/>
                    <a:pt x="34" y="73"/>
                  </a:cubicBezTo>
                  <a:cubicBezTo>
                    <a:pt x="34" y="70"/>
                    <a:pt x="34" y="70"/>
                    <a:pt x="34" y="70"/>
                  </a:cubicBezTo>
                  <a:cubicBezTo>
                    <a:pt x="34" y="69"/>
                    <a:pt x="34" y="69"/>
                    <a:pt x="34" y="69"/>
                  </a:cubicBezTo>
                  <a:cubicBezTo>
                    <a:pt x="35" y="68"/>
                    <a:pt x="35" y="68"/>
                    <a:pt x="35" y="68"/>
                  </a:cubicBezTo>
                  <a:cubicBezTo>
                    <a:pt x="35" y="67"/>
                    <a:pt x="35" y="67"/>
                    <a:pt x="35" y="67"/>
                  </a:cubicBezTo>
                  <a:cubicBezTo>
                    <a:pt x="34" y="66"/>
                    <a:pt x="34" y="66"/>
                    <a:pt x="34" y="66"/>
                  </a:cubicBezTo>
                  <a:cubicBezTo>
                    <a:pt x="34" y="63"/>
                    <a:pt x="34" y="63"/>
                    <a:pt x="34" y="63"/>
                  </a:cubicBezTo>
                  <a:cubicBezTo>
                    <a:pt x="33" y="62"/>
                    <a:pt x="33" y="62"/>
                    <a:pt x="33" y="62"/>
                  </a:cubicBezTo>
                  <a:cubicBezTo>
                    <a:pt x="33" y="62"/>
                    <a:pt x="33" y="62"/>
                    <a:pt x="33" y="62"/>
                  </a:cubicBezTo>
                  <a:cubicBezTo>
                    <a:pt x="32" y="63"/>
                    <a:pt x="32" y="63"/>
                    <a:pt x="32" y="63"/>
                  </a:cubicBezTo>
                  <a:cubicBezTo>
                    <a:pt x="32" y="66"/>
                    <a:pt x="32" y="66"/>
                    <a:pt x="32" y="66"/>
                  </a:cubicBezTo>
                  <a:cubicBezTo>
                    <a:pt x="32" y="68"/>
                    <a:pt x="32" y="68"/>
                    <a:pt x="32" y="68"/>
                  </a:cubicBezTo>
                  <a:cubicBezTo>
                    <a:pt x="31" y="69"/>
                    <a:pt x="31" y="69"/>
                    <a:pt x="31" y="69"/>
                  </a:cubicBezTo>
                  <a:cubicBezTo>
                    <a:pt x="31" y="68"/>
                    <a:pt x="31" y="68"/>
                    <a:pt x="31" y="68"/>
                  </a:cubicBezTo>
                  <a:cubicBezTo>
                    <a:pt x="31" y="67"/>
                    <a:pt x="31" y="67"/>
                    <a:pt x="31" y="67"/>
                  </a:cubicBezTo>
                  <a:cubicBezTo>
                    <a:pt x="30" y="66"/>
                    <a:pt x="30" y="66"/>
                    <a:pt x="30" y="66"/>
                  </a:cubicBezTo>
                  <a:cubicBezTo>
                    <a:pt x="29" y="65"/>
                    <a:pt x="29" y="65"/>
                    <a:pt x="29" y="65"/>
                  </a:cubicBezTo>
                  <a:cubicBezTo>
                    <a:pt x="28" y="66"/>
                    <a:pt x="28" y="66"/>
                    <a:pt x="28" y="66"/>
                  </a:cubicBezTo>
                  <a:cubicBezTo>
                    <a:pt x="28" y="67"/>
                    <a:pt x="28" y="67"/>
                    <a:pt x="28" y="67"/>
                  </a:cubicBezTo>
                  <a:cubicBezTo>
                    <a:pt x="28" y="68"/>
                    <a:pt x="28" y="68"/>
                    <a:pt x="28" y="68"/>
                  </a:cubicBezTo>
                  <a:cubicBezTo>
                    <a:pt x="29" y="71"/>
                    <a:pt x="29" y="71"/>
                    <a:pt x="29" y="71"/>
                  </a:cubicBezTo>
                  <a:cubicBezTo>
                    <a:pt x="29" y="72"/>
                    <a:pt x="29" y="72"/>
                    <a:pt x="29" y="72"/>
                  </a:cubicBezTo>
                  <a:cubicBezTo>
                    <a:pt x="30" y="74"/>
                    <a:pt x="30" y="74"/>
                    <a:pt x="30" y="74"/>
                  </a:cubicBezTo>
                  <a:cubicBezTo>
                    <a:pt x="30" y="76"/>
                    <a:pt x="30" y="76"/>
                    <a:pt x="30" y="76"/>
                  </a:cubicBezTo>
                  <a:cubicBezTo>
                    <a:pt x="29" y="75"/>
                    <a:pt x="29" y="75"/>
                    <a:pt x="29" y="75"/>
                  </a:cubicBezTo>
                  <a:cubicBezTo>
                    <a:pt x="28" y="76"/>
                    <a:pt x="28" y="76"/>
                    <a:pt x="28" y="76"/>
                  </a:cubicBezTo>
                  <a:cubicBezTo>
                    <a:pt x="27" y="78"/>
                    <a:pt x="27" y="78"/>
                    <a:pt x="27" y="78"/>
                  </a:cubicBezTo>
                  <a:cubicBezTo>
                    <a:pt x="27" y="80"/>
                    <a:pt x="27" y="80"/>
                    <a:pt x="27" y="80"/>
                  </a:cubicBezTo>
                  <a:cubicBezTo>
                    <a:pt x="25" y="81"/>
                    <a:pt x="25" y="81"/>
                    <a:pt x="25" y="81"/>
                  </a:cubicBezTo>
                  <a:cubicBezTo>
                    <a:pt x="22" y="81"/>
                    <a:pt x="22" y="81"/>
                    <a:pt x="22" y="81"/>
                  </a:cubicBezTo>
                  <a:cubicBezTo>
                    <a:pt x="20" y="81"/>
                    <a:pt x="20" y="81"/>
                    <a:pt x="20" y="81"/>
                  </a:cubicBezTo>
                  <a:cubicBezTo>
                    <a:pt x="20" y="80"/>
                    <a:pt x="20" y="80"/>
                    <a:pt x="20" y="80"/>
                  </a:cubicBezTo>
                  <a:cubicBezTo>
                    <a:pt x="20" y="79"/>
                    <a:pt x="20" y="79"/>
                    <a:pt x="20" y="79"/>
                  </a:cubicBezTo>
                  <a:cubicBezTo>
                    <a:pt x="20" y="77"/>
                    <a:pt x="20" y="77"/>
                    <a:pt x="20" y="77"/>
                  </a:cubicBezTo>
                  <a:cubicBezTo>
                    <a:pt x="17" y="75"/>
                    <a:pt x="17" y="75"/>
                    <a:pt x="17" y="75"/>
                  </a:cubicBezTo>
                  <a:cubicBezTo>
                    <a:pt x="16" y="75"/>
                    <a:pt x="16" y="75"/>
                    <a:pt x="16" y="75"/>
                  </a:cubicBezTo>
                  <a:cubicBezTo>
                    <a:pt x="15" y="75"/>
                    <a:pt x="15" y="75"/>
                    <a:pt x="15" y="75"/>
                  </a:cubicBezTo>
                  <a:cubicBezTo>
                    <a:pt x="14" y="73"/>
                    <a:pt x="14" y="73"/>
                    <a:pt x="14" y="73"/>
                  </a:cubicBezTo>
                  <a:cubicBezTo>
                    <a:pt x="14" y="71"/>
                    <a:pt x="14" y="71"/>
                    <a:pt x="14" y="71"/>
                  </a:cubicBezTo>
                  <a:cubicBezTo>
                    <a:pt x="16" y="71"/>
                    <a:pt x="16" y="71"/>
                    <a:pt x="16" y="71"/>
                  </a:cubicBezTo>
                  <a:cubicBezTo>
                    <a:pt x="17" y="70"/>
                    <a:pt x="17" y="70"/>
                    <a:pt x="17" y="70"/>
                  </a:cubicBezTo>
                  <a:cubicBezTo>
                    <a:pt x="17" y="70"/>
                    <a:pt x="17" y="70"/>
                    <a:pt x="17" y="70"/>
                  </a:cubicBezTo>
                  <a:cubicBezTo>
                    <a:pt x="15" y="70"/>
                    <a:pt x="15" y="70"/>
                    <a:pt x="15" y="70"/>
                  </a:cubicBezTo>
                  <a:cubicBezTo>
                    <a:pt x="14" y="70"/>
                    <a:pt x="14" y="70"/>
                    <a:pt x="14" y="70"/>
                  </a:cubicBezTo>
                  <a:cubicBezTo>
                    <a:pt x="13" y="69"/>
                    <a:pt x="13" y="69"/>
                    <a:pt x="13" y="69"/>
                  </a:cubicBezTo>
                  <a:cubicBezTo>
                    <a:pt x="12" y="68"/>
                    <a:pt x="12" y="68"/>
                    <a:pt x="12" y="68"/>
                  </a:cubicBezTo>
                  <a:cubicBezTo>
                    <a:pt x="11" y="67"/>
                    <a:pt x="11" y="67"/>
                    <a:pt x="11" y="67"/>
                  </a:cubicBezTo>
                  <a:cubicBezTo>
                    <a:pt x="10" y="66"/>
                    <a:pt x="10" y="66"/>
                    <a:pt x="10" y="66"/>
                  </a:cubicBezTo>
                  <a:cubicBezTo>
                    <a:pt x="8" y="65"/>
                    <a:pt x="8" y="65"/>
                    <a:pt x="8" y="65"/>
                  </a:cubicBezTo>
                  <a:cubicBezTo>
                    <a:pt x="9" y="64"/>
                    <a:pt x="9" y="64"/>
                    <a:pt x="9" y="64"/>
                  </a:cubicBezTo>
                  <a:cubicBezTo>
                    <a:pt x="9" y="63"/>
                    <a:pt x="9" y="63"/>
                    <a:pt x="9" y="63"/>
                  </a:cubicBezTo>
                  <a:cubicBezTo>
                    <a:pt x="8" y="62"/>
                    <a:pt x="8" y="62"/>
                    <a:pt x="8" y="62"/>
                  </a:cubicBezTo>
                  <a:cubicBezTo>
                    <a:pt x="7" y="61"/>
                    <a:pt x="7" y="61"/>
                    <a:pt x="7" y="61"/>
                  </a:cubicBezTo>
                  <a:cubicBezTo>
                    <a:pt x="5" y="60"/>
                    <a:pt x="5" y="60"/>
                    <a:pt x="5" y="60"/>
                  </a:cubicBezTo>
                  <a:cubicBezTo>
                    <a:pt x="6" y="58"/>
                    <a:pt x="6" y="58"/>
                    <a:pt x="6" y="58"/>
                  </a:cubicBezTo>
                  <a:cubicBezTo>
                    <a:pt x="6" y="58"/>
                    <a:pt x="6" y="58"/>
                    <a:pt x="6" y="58"/>
                  </a:cubicBezTo>
                  <a:cubicBezTo>
                    <a:pt x="9" y="60"/>
                    <a:pt x="9" y="60"/>
                    <a:pt x="9" y="60"/>
                  </a:cubicBezTo>
                  <a:cubicBezTo>
                    <a:pt x="10" y="61"/>
                    <a:pt x="10" y="61"/>
                    <a:pt x="10" y="61"/>
                  </a:cubicBezTo>
                  <a:cubicBezTo>
                    <a:pt x="10" y="62"/>
                    <a:pt x="10" y="62"/>
                    <a:pt x="10" y="62"/>
                  </a:cubicBezTo>
                  <a:cubicBezTo>
                    <a:pt x="10" y="62"/>
                    <a:pt x="10" y="62"/>
                    <a:pt x="10" y="62"/>
                  </a:cubicBezTo>
                  <a:cubicBezTo>
                    <a:pt x="12" y="60"/>
                    <a:pt x="12" y="60"/>
                    <a:pt x="12" y="60"/>
                  </a:cubicBezTo>
                  <a:cubicBezTo>
                    <a:pt x="12" y="59"/>
                    <a:pt x="12" y="59"/>
                    <a:pt x="12" y="59"/>
                  </a:cubicBezTo>
                  <a:cubicBezTo>
                    <a:pt x="12" y="58"/>
                    <a:pt x="12" y="58"/>
                    <a:pt x="12" y="58"/>
                  </a:cubicBezTo>
                  <a:cubicBezTo>
                    <a:pt x="10" y="59"/>
                    <a:pt x="10" y="59"/>
                    <a:pt x="10" y="59"/>
                  </a:cubicBezTo>
                  <a:cubicBezTo>
                    <a:pt x="9" y="58"/>
                    <a:pt x="9" y="58"/>
                    <a:pt x="9" y="58"/>
                  </a:cubicBezTo>
                  <a:cubicBezTo>
                    <a:pt x="9" y="57"/>
                    <a:pt x="9" y="57"/>
                    <a:pt x="9" y="57"/>
                  </a:cubicBezTo>
                  <a:cubicBezTo>
                    <a:pt x="8" y="56"/>
                    <a:pt x="8" y="56"/>
                    <a:pt x="8" y="56"/>
                  </a:cubicBezTo>
                  <a:cubicBezTo>
                    <a:pt x="7" y="54"/>
                    <a:pt x="7" y="54"/>
                    <a:pt x="7" y="54"/>
                  </a:cubicBezTo>
                  <a:cubicBezTo>
                    <a:pt x="8" y="54"/>
                    <a:pt x="8" y="54"/>
                    <a:pt x="8" y="54"/>
                  </a:cubicBezTo>
                  <a:cubicBezTo>
                    <a:pt x="9" y="51"/>
                    <a:pt x="9" y="51"/>
                    <a:pt x="9" y="51"/>
                  </a:cubicBezTo>
                  <a:cubicBezTo>
                    <a:pt x="10" y="49"/>
                    <a:pt x="10" y="49"/>
                    <a:pt x="10" y="49"/>
                  </a:cubicBezTo>
                  <a:cubicBezTo>
                    <a:pt x="9" y="49"/>
                    <a:pt x="9" y="49"/>
                    <a:pt x="9" y="49"/>
                  </a:cubicBezTo>
                  <a:cubicBezTo>
                    <a:pt x="8" y="50"/>
                    <a:pt x="8" y="50"/>
                    <a:pt x="8" y="50"/>
                  </a:cubicBezTo>
                  <a:cubicBezTo>
                    <a:pt x="7" y="49"/>
                    <a:pt x="7" y="49"/>
                    <a:pt x="7" y="49"/>
                  </a:cubicBezTo>
                  <a:cubicBezTo>
                    <a:pt x="6" y="49"/>
                    <a:pt x="6" y="49"/>
                    <a:pt x="6" y="49"/>
                  </a:cubicBezTo>
                  <a:cubicBezTo>
                    <a:pt x="6" y="51"/>
                    <a:pt x="6" y="51"/>
                    <a:pt x="6" y="51"/>
                  </a:cubicBezTo>
                  <a:cubicBezTo>
                    <a:pt x="6" y="53"/>
                    <a:pt x="6" y="53"/>
                    <a:pt x="6" y="53"/>
                  </a:cubicBezTo>
                  <a:cubicBezTo>
                    <a:pt x="5" y="54"/>
                    <a:pt x="5" y="54"/>
                    <a:pt x="5" y="54"/>
                  </a:cubicBezTo>
                  <a:cubicBezTo>
                    <a:pt x="4" y="55"/>
                    <a:pt x="4" y="55"/>
                    <a:pt x="4" y="55"/>
                  </a:cubicBezTo>
                  <a:cubicBezTo>
                    <a:pt x="3" y="53"/>
                    <a:pt x="3" y="53"/>
                    <a:pt x="3" y="53"/>
                  </a:cubicBezTo>
                  <a:cubicBezTo>
                    <a:pt x="1" y="50"/>
                    <a:pt x="1" y="50"/>
                    <a:pt x="1" y="50"/>
                  </a:cubicBezTo>
                  <a:cubicBezTo>
                    <a:pt x="1" y="48"/>
                    <a:pt x="1" y="48"/>
                    <a:pt x="1" y="48"/>
                  </a:cubicBezTo>
                  <a:cubicBezTo>
                    <a:pt x="0" y="45"/>
                    <a:pt x="0" y="45"/>
                    <a:pt x="0" y="45"/>
                  </a:cubicBezTo>
                  <a:cubicBezTo>
                    <a:pt x="0" y="44"/>
                    <a:pt x="0" y="44"/>
                    <a:pt x="0" y="44"/>
                  </a:cubicBezTo>
                  <a:cubicBezTo>
                    <a:pt x="2" y="43"/>
                    <a:pt x="2" y="43"/>
                    <a:pt x="2" y="43"/>
                  </a:cubicBezTo>
                  <a:cubicBezTo>
                    <a:pt x="3" y="42"/>
                    <a:pt x="3" y="42"/>
                    <a:pt x="3" y="42"/>
                  </a:cubicBezTo>
                  <a:cubicBezTo>
                    <a:pt x="4" y="41"/>
                    <a:pt x="4" y="41"/>
                    <a:pt x="4" y="41"/>
                  </a:cubicBezTo>
                  <a:cubicBezTo>
                    <a:pt x="4" y="40"/>
                    <a:pt x="4" y="40"/>
                    <a:pt x="4" y="40"/>
                  </a:cubicBezTo>
                  <a:cubicBezTo>
                    <a:pt x="3" y="39"/>
                    <a:pt x="3" y="39"/>
                    <a:pt x="3" y="39"/>
                  </a:cubicBezTo>
                  <a:cubicBezTo>
                    <a:pt x="3" y="36"/>
                    <a:pt x="3" y="36"/>
                    <a:pt x="3" y="36"/>
                  </a:cubicBezTo>
                  <a:cubicBezTo>
                    <a:pt x="5" y="34"/>
                    <a:pt x="5" y="34"/>
                    <a:pt x="5" y="34"/>
                  </a:cubicBezTo>
                  <a:cubicBezTo>
                    <a:pt x="6" y="35"/>
                    <a:pt x="6" y="35"/>
                    <a:pt x="6" y="35"/>
                  </a:cubicBezTo>
                  <a:cubicBezTo>
                    <a:pt x="7" y="37"/>
                    <a:pt x="7" y="37"/>
                    <a:pt x="7" y="37"/>
                  </a:cubicBezTo>
                  <a:cubicBezTo>
                    <a:pt x="8" y="39"/>
                    <a:pt x="8" y="39"/>
                    <a:pt x="8" y="39"/>
                  </a:cubicBezTo>
                  <a:cubicBezTo>
                    <a:pt x="10" y="39"/>
                    <a:pt x="10" y="39"/>
                    <a:pt x="10" y="39"/>
                  </a:cubicBezTo>
                  <a:cubicBezTo>
                    <a:pt x="10" y="39"/>
                    <a:pt x="10" y="39"/>
                    <a:pt x="10" y="39"/>
                  </a:cubicBezTo>
                  <a:cubicBezTo>
                    <a:pt x="8" y="36"/>
                    <a:pt x="8" y="36"/>
                    <a:pt x="8" y="36"/>
                  </a:cubicBezTo>
                  <a:cubicBezTo>
                    <a:pt x="8" y="34"/>
                    <a:pt x="8" y="34"/>
                    <a:pt x="8" y="34"/>
                  </a:cubicBezTo>
                  <a:cubicBezTo>
                    <a:pt x="9" y="33"/>
                    <a:pt x="9" y="33"/>
                    <a:pt x="9" y="33"/>
                  </a:cubicBezTo>
                  <a:cubicBezTo>
                    <a:pt x="10" y="34"/>
                    <a:pt x="10" y="34"/>
                    <a:pt x="10" y="34"/>
                  </a:cubicBezTo>
                  <a:cubicBezTo>
                    <a:pt x="10" y="35"/>
                    <a:pt x="10" y="35"/>
                    <a:pt x="10" y="35"/>
                  </a:cubicBezTo>
                  <a:cubicBezTo>
                    <a:pt x="11" y="36"/>
                    <a:pt x="11" y="36"/>
                    <a:pt x="11" y="36"/>
                  </a:cubicBezTo>
                  <a:cubicBezTo>
                    <a:pt x="13" y="35"/>
                    <a:pt x="13" y="35"/>
                    <a:pt x="13" y="35"/>
                  </a:cubicBezTo>
                  <a:cubicBezTo>
                    <a:pt x="17" y="32"/>
                    <a:pt x="17" y="32"/>
                    <a:pt x="17" y="32"/>
                  </a:cubicBezTo>
                  <a:cubicBezTo>
                    <a:pt x="19" y="32"/>
                    <a:pt x="19" y="32"/>
                    <a:pt x="19" y="32"/>
                  </a:cubicBezTo>
                  <a:cubicBezTo>
                    <a:pt x="20" y="33"/>
                    <a:pt x="20" y="33"/>
                    <a:pt x="20" y="33"/>
                  </a:cubicBezTo>
                  <a:cubicBezTo>
                    <a:pt x="21" y="35"/>
                    <a:pt x="21" y="35"/>
                    <a:pt x="21" y="35"/>
                  </a:cubicBezTo>
                  <a:cubicBezTo>
                    <a:pt x="21" y="36"/>
                    <a:pt x="21" y="36"/>
                    <a:pt x="21" y="36"/>
                  </a:cubicBezTo>
                  <a:cubicBezTo>
                    <a:pt x="20" y="38"/>
                    <a:pt x="20" y="38"/>
                    <a:pt x="20" y="38"/>
                  </a:cubicBezTo>
                  <a:cubicBezTo>
                    <a:pt x="19" y="38"/>
                    <a:pt x="19" y="38"/>
                    <a:pt x="19" y="38"/>
                  </a:cubicBezTo>
                  <a:cubicBezTo>
                    <a:pt x="18" y="37"/>
                    <a:pt x="18" y="37"/>
                    <a:pt x="18" y="37"/>
                  </a:cubicBezTo>
                  <a:cubicBezTo>
                    <a:pt x="17" y="37"/>
                    <a:pt x="17" y="37"/>
                    <a:pt x="17" y="37"/>
                  </a:cubicBezTo>
                  <a:cubicBezTo>
                    <a:pt x="15" y="39"/>
                    <a:pt x="15" y="39"/>
                    <a:pt x="15" y="39"/>
                  </a:cubicBezTo>
                  <a:cubicBezTo>
                    <a:pt x="15" y="40"/>
                    <a:pt x="15" y="40"/>
                    <a:pt x="15" y="40"/>
                  </a:cubicBezTo>
                  <a:cubicBezTo>
                    <a:pt x="14" y="40"/>
                    <a:pt x="14" y="40"/>
                    <a:pt x="14" y="40"/>
                  </a:cubicBezTo>
                  <a:cubicBezTo>
                    <a:pt x="13" y="41"/>
                    <a:pt x="13" y="41"/>
                    <a:pt x="13" y="41"/>
                  </a:cubicBezTo>
                  <a:cubicBezTo>
                    <a:pt x="14" y="42"/>
                    <a:pt x="14" y="42"/>
                    <a:pt x="14" y="42"/>
                  </a:cubicBezTo>
                  <a:cubicBezTo>
                    <a:pt x="16" y="41"/>
                    <a:pt x="16" y="41"/>
                    <a:pt x="16" y="41"/>
                  </a:cubicBezTo>
                  <a:cubicBezTo>
                    <a:pt x="18" y="40"/>
                    <a:pt x="18" y="40"/>
                    <a:pt x="18" y="40"/>
                  </a:cubicBezTo>
                  <a:cubicBezTo>
                    <a:pt x="19" y="41"/>
                    <a:pt x="19" y="41"/>
                    <a:pt x="19" y="41"/>
                  </a:cubicBezTo>
                  <a:cubicBezTo>
                    <a:pt x="19" y="41"/>
                    <a:pt x="19" y="41"/>
                    <a:pt x="19" y="41"/>
                  </a:cubicBezTo>
                  <a:cubicBezTo>
                    <a:pt x="18" y="43"/>
                    <a:pt x="18" y="43"/>
                    <a:pt x="18" y="43"/>
                  </a:cubicBezTo>
                  <a:cubicBezTo>
                    <a:pt x="17" y="44"/>
                    <a:pt x="17" y="44"/>
                    <a:pt x="17" y="44"/>
                  </a:cubicBezTo>
                  <a:cubicBezTo>
                    <a:pt x="18" y="44"/>
                    <a:pt x="18" y="44"/>
                    <a:pt x="18" y="44"/>
                  </a:cubicBezTo>
                  <a:cubicBezTo>
                    <a:pt x="19" y="43"/>
                    <a:pt x="19" y="43"/>
                    <a:pt x="19" y="43"/>
                  </a:cubicBezTo>
                  <a:cubicBezTo>
                    <a:pt x="20" y="44"/>
                    <a:pt x="20" y="44"/>
                    <a:pt x="20" y="44"/>
                  </a:cubicBezTo>
                  <a:cubicBezTo>
                    <a:pt x="21" y="45"/>
                    <a:pt x="21" y="45"/>
                    <a:pt x="21" y="45"/>
                  </a:cubicBezTo>
                  <a:cubicBezTo>
                    <a:pt x="21" y="46"/>
                    <a:pt x="21" y="46"/>
                    <a:pt x="21" y="46"/>
                  </a:cubicBezTo>
                  <a:cubicBezTo>
                    <a:pt x="21" y="47"/>
                    <a:pt x="21" y="47"/>
                    <a:pt x="21" y="47"/>
                  </a:cubicBezTo>
                  <a:cubicBezTo>
                    <a:pt x="22" y="49"/>
                    <a:pt x="22" y="49"/>
                    <a:pt x="22" y="49"/>
                  </a:cubicBezTo>
                  <a:cubicBezTo>
                    <a:pt x="23" y="50"/>
                    <a:pt x="23" y="50"/>
                    <a:pt x="23" y="50"/>
                  </a:cubicBezTo>
                  <a:cubicBezTo>
                    <a:pt x="24" y="51"/>
                    <a:pt x="24" y="51"/>
                    <a:pt x="24" y="51"/>
                  </a:cubicBezTo>
                  <a:cubicBezTo>
                    <a:pt x="23" y="48"/>
                    <a:pt x="23" y="48"/>
                    <a:pt x="23" y="48"/>
                  </a:cubicBezTo>
                  <a:cubicBezTo>
                    <a:pt x="22" y="46"/>
                    <a:pt x="22" y="46"/>
                    <a:pt x="22" y="46"/>
                  </a:cubicBezTo>
                  <a:cubicBezTo>
                    <a:pt x="22" y="43"/>
                    <a:pt x="22" y="43"/>
                    <a:pt x="22" y="43"/>
                  </a:cubicBezTo>
                  <a:cubicBezTo>
                    <a:pt x="22" y="41"/>
                    <a:pt x="22" y="41"/>
                    <a:pt x="22" y="41"/>
                  </a:cubicBezTo>
                  <a:cubicBezTo>
                    <a:pt x="24" y="38"/>
                    <a:pt x="24" y="38"/>
                    <a:pt x="24" y="38"/>
                  </a:cubicBezTo>
                  <a:cubicBezTo>
                    <a:pt x="25" y="36"/>
                    <a:pt x="25" y="36"/>
                    <a:pt x="25" y="36"/>
                  </a:cubicBezTo>
                  <a:cubicBezTo>
                    <a:pt x="25" y="35"/>
                    <a:pt x="25" y="35"/>
                    <a:pt x="25" y="35"/>
                  </a:cubicBezTo>
                  <a:cubicBezTo>
                    <a:pt x="26" y="35"/>
                    <a:pt x="26" y="35"/>
                    <a:pt x="26" y="35"/>
                  </a:cubicBezTo>
                  <a:cubicBezTo>
                    <a:pt x="28" y="37"/>
                    <a:pt x="28" y="37"/>
                    <a:pt x="28" y="37"/>
                  </a:cubicBezTo>
                  <a:cubicBezTo>
                    <a:pt x="31" y="39"/>
                    <a:pt x="31" y="39"/>
                    <a:pt x="31" y="39"/>
                  </a:cubicBezTo>
                  <a:cubicBezTo>
                    <a:pt x="31" y="40"/>
                    <a:pt x="31" y="40"/>
                    <a:pt x="31" y="40"/>
                  </a:cubicBezTo>
                  <a:cubicBezTo>
                    <a:pt x="31" y="44"/>
                    <a:pt x="31" y="44"/>
                    <a:pt x="31" y="44"/>
                  </a:cubicBezTo>
                  <a:cubicBezTo>
                    <a:pt x="32" y="48"/>
                    <a:pt x="32" y="48"/>
                    <a:pt x="32" y="48"/>
                  </a:cubicBezTo>
                  <a:cubicBezTo>
                    <a:pt x="32" y="50"/>
                    <a:pt x="32" y="50"/>
                    <a:pt x="32" y="50"/>
                  </a:cubicBezTo>
                  <a:cubicBezTo>
                    <a:pt x="32" y="51"/>
                    <a:pt x="32" y="51"/>
                    <a:pt x="32" y="51"/>
                  </a:cubicBezTo>
                  <a:cubicBezTo>
                    <a:pt x="30" y="53"/>
                    <a:pt x="30" y="53"/>
                    <a:pt x="30" y="53"/>
                  </a:cubicBezTo>
                  <a:cubicBezTo>
                    <a:pt x="31" y="53"/>
                    <a:pt x="31" y="53"/>
                    <a:pt x="31" y="53"/>
                  </a:cubicBezTo>
                  <a:cubicBezTo>
                    <a:pt x="31" y="54"/>
                    <a:pt x="31" y="54"/>
                    <a:pt x="31" y="54"/>
                  </a:cubicBezTo>
                  <a:cubicBezTo>
                    <a:pt x="33" y="53"/>
                    <a:pt x="33" y="53"/>
                    <a:pt x="33" y="53"/>
                  </a:cubicBezTo>
                  <a:cubicBezTo>
                    <a:pt x="34" y="53"/>
                    <a:pt x="34" y="53"/>
                    <a:pt x="34" y="53"/>
                  </a:cubicBezTo>
                  <a:cubicBezTo>
                    <a:pt x="35" y="55"/>
                    <a:pt x="35" y="55"/>
                    <a:pt x="35" y="55"/>
                  </a:cubicBezTo>
                  <a:cubicBezTo>
                    <a:pt x="36" y="58"/>
                    <a:pt x="36" y="58"/>
                    <a:pt x="36" y="58"/>
                  </a:cubicBezTo>
                  <a:cubicBezTo>
                    <a:pt x="37" y="59"/>
                    <a:pt x="37" y="59"/>
                    <a:pt x="37" y="59"/>
                  </a:cubicBezTo>
                  <a:cubicBezTo>
                    <a:pt x="39" y="59"/>
                    <a:pt x="39" y="59"/>
                    <a:pt x="39" y="59"/>
                  </a:cubicBezTo>
                  <a:cubicBezTo>
                    <a:pt x="39" y="57"/>
                    <a:pt x="39" y="57"/>
                    <a:pt x="39" y="57"/>
                  </a:cubicBezTo>
                  <a:cubicBezTo>
                    <a:pt x="37" y="55"/>
                    <a:pt x="37" y="55"/>
                    <a:pt x="37" y="55"/>
                  </a:cubicBezTo>
                  <a:cubicBezTo>
                    <a:pt x="37" y="53"/>
                    <a:pt x="37" y="53"/>
                    <a:pt x="37" y="53"/>
                  </a:cubicBezTo>
                  <a:cubicBezTo>
                    <a:pt x="35" y="50"/>
                    <a:pt x="35" y="50"/>
                    <a:pt x="35" y="50"/>
                  </a:cubicBezTo>
                  <a:cubicBezTo>
                    <a:pt x="34" y="48"/>
                    <a:pt x="34" y="48"/>
                    <a:pt x="34" y="48"/>
                  </a:cubicBezTo>
                  <a:cubicBezTo>
                    <a:pt x="34" y="45"/>
                    <a:pt x="34" y="45"/>
                    <a:pt x="34" y="45"/>
                  </a:cubicBezTo>
                  <a:cubicBezTo>
                    <a:pt x="34" y="39"/>
                    <a:pt x="34" y="39"/>
                    <a:pt x="34" y="39"/>
                  </a:cubicBezTo>
                  <a:cubicBezTo>
                    <a:pt x="34" y="38"/>
                    <a:pt x="34" y="38"/>
                    <a:pt x="34" y="38"/>
                  </a:cubicBezTo>
                  <a:cubicBezTo>
                    <a:pt x="33" y="37"/>
                    <a:pt x="33" y="37"/>
                    <a:pt x="33" y="37"/>
                  </a:cubicBezTo>
                  <a:cubicBezTo>
                    <a:pt x="33" y="35"/>
                    <a:pt x="33" y="35"/>
                    <a:pt x="33" y="35"/>
                  </a:cubicBezTo>
                  <a:cubicBezTo>
                    <a:pt x="33" y="33"/>
                    <a:pt x="33" y="33"/>
                    <a:pt x="33" y="33"/>
                  </a:cubicBezTo>
                  <a:cubicBezTo>
                    <a:pt x="34" y="31"/>
                    <a:pt x="34" y="31"/>
                    <a:pt x="34" y="31"/>
                  </a:cubicBezTo>
                  <a:cubicBezTo>
                    <a:pt x="34" y="28"/>
                    <a:pt x="34" y="28"/>
                    <a:pt x="34" y="28"/>
                  </a:cubicBezTo>
                  <a:cubicBezTo>
                    <a:pt x="35" y="26"/>
                    <a:pt x="35" y="26"/>
                    <a:pt x="35" y="26"/>
                  </a:cubicBezTo>
                  <a:cubicBezTo>
                    <a:pt x="36" y="25"/>
                    <a:pt x="36" y="25"/>
                    <a:pt x="36" y="25"/>
                  </a:cubicBezTo>
                  <a:cubicBezTo>
                    <a:pt x="37" y="26"/>
                    <a:pt x="37" y="26"/>
                    <a:pt x="37" y="26"/>
                  </a:cubicBezTo>
                  <a:cubicBezTo>
                    <a:pt x="39" y="28"/>
                    <a:pt x="39" y="28"/>
                    <a:pt x="39" y="28"/>
                  </a:cubicBezTo>
                  <a:cubicBezTo>
                    <a:pt x="39" y="31"/>
                    <a:pt x="39" y="31"/>
                    <a:pt x="39" y="31"/>
                  </a:cubicBezTo>
                  <a:cubicBezTo>
                    <a:pt x="40" y="31"/>
                    <a:pt x="40" y="31"/>
                    <a:pt x="40" y="31"/>
                  </a:cubicBezTo>
                  <a:cubicBezTo>
                    <a:pt x="41" y="30"/>
                    <a:pt x="41" y="30"/>
                    <a:pt x="41" y="30"/>
                  </a:cubicBezTo>
                  <a:cubicBezTo>
                    <a:pt x="43" y="29"/>
                    <a:pt x="43" y="29"/>
                    <a:pt x="43" y="29"/>
                  </a:cubicBezTo>
                  <a:cubicBezTo>
                    <a:pt x="44" y="30"/>
                    <a:pt x="44" y="30"/>
                    <a:pt x="44" y="30"/>
                  </a:cubicBezTo>
                  <a:cubicBezTo>
                    <a:pt x="46" y="33"/>
                    <a:pt x="46" y="33"/>
                    <a:pt x="46" y="33"/>
                  </a:cubicBezTo>
                  <a:cubicBezTo>
                    <a:pt x="47" y="35"/>
                    <a:pt x="47" y="35"/>
                    <a:pt x="47" y="35"/>
                  </a:cubicBezTo>
                  <a:cubicBezTo>
                    <a:pt x="47" y="38"/>
                    <a:pt x="47" y="38"/>
                    <a:pt x="47" y="38"/>
                  </a:cubicBezTo>
                  <a:cubicBezTo>
                    <a:pt x="46" y="39"/>
                    <a:pt x="46" y="39"/>
                    <a:pt x="46" y="39"/>
                  </a:cubicBezTo>
                  <a:cubicBezTo>
                    <a:pt x="46" y="43"/>
                    <a:pt x="46" y="43"/>
                    <a:pt x="46" y="43"/>
                  </a:cubicBezTo>
                  <a:cubicBezTo>
                    <a:pt x="46" y="46"/>
                    <a:pt x="46" y="46"/>
                    <a:pt x="46" y="46"/>
                  </a:cubicBezTo>
                  <a:cubicBezTo>
                    <a:pt x="46" y="47"/>
                    <a:pt x="46" y="47"/>
                    <a:pt x="46" y="47"/>
                  </a:cubicBezTo>
                  <a:cubicBezTo>
                    <a:pt x="47" y="47"/>
                    <a:pt x="47" y="47"/>
                    <a:pt x="47" y="47"/>
                  </a:cubicBezTo>
                  <a:cubicBezTo>
                    <a:pt x="48" y="46"/>
                    <a:pt x="48" y="46"/>
                    <a:pt x="48" y="46"/>
                  </a:cubicBezTo>
                  <a:cubicBezTo>
                    <a:pt x="48" y="43"/>
                    <a:pt x="48" y="43"/>
                    <a:pt x="48" y="43"/>
                  </a:cubicBezTo>
                  <a:cubicBezTo>
                    <a:pt x="48" y="40"/>
                    <a:pt x="48" y="40"/>
                    <a:pt x="48" y="40"/>
                  </a:cubicBezTo>
                  <a:cubicBezTo>
                    <a:pt x="48" y="38"/>
                    <a:pt x="48" y="38"/>
                    <a:pt x="48" y="38"/>
                  </a:cubicBezTo>
                  <a:cubicBezTo>
                    <a:pt x="50" y="37"/>
                    <a:pt x="50" y="37"/>
                    <a:pt x="50" y="37"/>
                  </a:cubicBezTo>
                  <a:cubicBezTo>
                    <a:pt x="52" y="39"/>
                    <a:pt x="52" y="39"/>
                    <a:pt x="52" y="39"/>
                  </a:cubicBezTo>
                  <a:cubicBezTo>
                    <a:pt x="54" y="43"/>
                    <a:pt x="54" y="43"/>
                    <a:pt x="54" y="43"/>
                  </a:cubicBezTo>
                  <a:cubicBezTo>
                    <a:pt x="55" y="47"/>
                    <a:pt x="55" y="47"/>
                    <a:pt x="55" y="47"/>
                  </a:cubicBezTo>
                  <a:cubicBezTo>
                    <a:pt x="55" y="49"/>
                    <a:pt x="55" y="49"/>
                    <a:pt x="55" y="49"/>
                  </a:cubicBezTo>
                  <a:cubicBezTo>
                    <a:pt x="56" y="50"/>
                    <a:pt x="56" y="50"/>
                    <a:pt x="56" y="50"/>
                  </a:cubicBezTo>
                  <a:cubicBezTo>
                    <a:pt x="59" y="50"/>
                    <a:pt x="59" y="50"/>
                    <a:pt x="59" y="50"/>
                  </a:cubicBezTo>
                  <a:cubicBezTo>
                    <a:pt x="60" y="51"/>
                    <a:pt x="60" y="51"/>
                    <a:pt x="60" y="51"/>
                  </a:cubicBezTo>
                  <a:cubicBezTo>
                    <a:pt x="62" y="54"/>
                    <a:pt x="62" y="54"/>
                    <a:pt x="62" y="54"/>
                  </a:cubicBezTo>
                  <a:cubicBezTo>
                    <a:pt x="63" y="55"/>
                    <a:pt x="63" y="55"/>
                    <a:pt x="63" y="55"/>
                  </a:cubicBezTo>
                  <a:cubicBezTo>
                    <a:pt x="66" y="57"/>
                    <a:pt x="66" y="57"/>
                    <a:pt x="66" y="57"/>
                  </a:cubicBezTo>
                  <a:cubicBezTo>
                    <a:pt x="68" y="59"/>
                    <a:pt x="68" y="59"/>
                    <a:pt x="68" y="59"/>
                  </a:cubicBezTo>
                  <a:cubicBezTo>
                    <a:pt x="73" y="60"/>
                    <a:pt x="73" y="60"/>
                    <a:pt x="73" y="60"/>
                  </a:cubicBezTo>
                  <a:cubicBezTo>
                    <a:pt x="74" y="60"/>
                    <a:pt x="74" y="60"/>
                    <a:pt x="74" y="60"/>
                  </a:cubicBezTo>
                  <a:cubicBezTo>
                    <a:pt x="74" y="63"/>
                    <a:pt x="74" y="63"/>
                    <a:pt x="74" y="63"/>
                  </a:cubicBezTo>
                  <a:cubicBezTo>
                    <a:pt x="73" y="64"/>
                    <a:pt x="73" y="64"/>
                    <a:pt x="73" y="64"/>
                  </a:cubicBezTo>
                  <a:cubicBezTo>
                    <a:pt x="73" y="65"/>
                    <a:pt x="73" y="65"/>
                    <a:pt x="73" y="65"/>
                  </a:cubicBezTo>
                  <a:cubicBezTo>
                    <a:pt x="72" y="65"/>
                    <a:pt x="72" y="65"/>
                    <a:pt x="72" y="65"/>
                  </a:cubicBezTo>
                  <a:cubicBezTo>
                    <a:pt x="71" y="63"/>
                    <a:pt x="71" y="63"/>
                    <a:pt x="71" y="63"/>
                  </a:cubicBezTo>
                  <a:cubicBezTo>
                    <a:pt x="69" y="64"/>
                    <a:pt x="69" y="64"/>
                    <a:pt x="69" y="64"/>
                  </a:cubicBezTo>
                  <a:cubicBezTo>
                    <a:pt x="68" y="64"/>
                    <a:pt x="68" y="64"/>
                    <a:pt x="68" y="64"/>
                  </a:cubicBezTo>
                  <a:cubicBezTo>
                    <a:pt x="65" y="66"/>
                    <a:pt x="65" y="66"/>
                    <a:pt x="65" y="66"/>
                  </a:cubicBezTo>
                  <a:cubicBezTo>
                    <a:pt x="63" y="66"/>
                    <a:pt x="63" y="66"/>
                    <a:pt x="63" y="66"/>
                  </a:cubicBezTo>
                  <a:cubicBezTo>
                    <a:pt x="63" y="67"/>
                    <a:pt x="63" y="67"/>
                    <a:pt x="63" y="67"/>
                  </a:cubicBezTo>
                  <a:cubicBezTo>
                    <a:pt x="63" y="68"/>
                    <a:pt x="63" y="68"/>
                    <a:pt x="63" y="68"/>
                  </a:cubicBezTo>
                  <a:cubicBezTo>
                    <a:pt x="63" y="70"/>
                    <a:pt x="63" y="70"/>
                    <a:pt x="63" y="70"/>
                  </a:cubicBezTo>
                  <a:cubicBezTo>
                    <a:pt x="61" y="71"/>
                    <a:pt x="61" y="71"/>
                    <a:pt x="61" y="71"/>
                  </a:cubicBezTo>
                  <a:cubicBezTo>
                    <a:pt x="61" y="73"/>
                    <a:pt x="61" y="73"/>
                    <a:pt x="61" y="73"/>
                  </a:cubicBezTo>
                  <a:cubicBezTo>
                    <a:pt x="61" y="75"/>
                    <a:pt x="61" y="75"/>
                    <a:pt x="61" y="75"/>
                  </a:cubicBezTo>
                  <a:cubicBezTo>
                    <a:pt x="61" y="79"/>
                    <a:pt x="61" y="79"/>
                    <a:pt x="61" y="79"/>
                  </a:cubicBezTo>
                  <a:cubicBezTo>
                    <a:pt x="61" y="80"/>
                    <a:pt x="61" y="80"/>
                    <a:pt x="61" y="80"/>
                  </a:cubicBezTo>
                  <a:cubicBezTo>
                    <a:pt x="61" y="83"/>
                    <a:pt x="61" y="83"/>
                    <a:pt x="61" y="83"/>
                  </a:cubicBezTo>
                  <a:cubicBezTo>
                    <a:pt x="61" y="83"/>
                    <a:pt x="61" y="83"/>
                    <a:pt x="61" y="83"/>
                  </a:cubicBezTo>
                  <a:cubicBezTo>
                    <a:pt x="60" y="85"/>
                    <a:pt x="60" y="85"/>
                    <a:pt x="60" y="85"/>
                  </a:cubicBezTo>
                  <a:cubicBezTo>
                    <a:pt x="59" y="84"/>
                    <a:pt x="59" y="84"/>
                    <a:pt x="59" y="84"/>
                  </a:cubicBezTo>
                  <a:cubicBezTo>
                    <a:pt x="58" y="85"/>
                    <a:pt x="58" y="85"/>
                    <a:pt x="58" y="85"/>
                  </a:cubicBezTo>
                  <a:cubicBezTo>
                    <a:pt x="58" y="87"/>
                    <a:pt x="58" y="87"/>
                    <a:pt x="58" y="87"/>
                  </a:cubicBezTo>
                  <a:cubicBezTo>
                    <a:pt x="59" y="89"/>
                    <a:pt x="59" y="89"/>
                    <a:pt x="59" y="89"/>
                  </a:cubicBezTo>
                  <a:cubicBezTo>
                    <a:pt x="59" y="92"/>
                    <a:pt x="59" y="92"/>
                    <a:pt x="59" y="92"/>
                  </a:cubicBezTo>
                  <a:cubicBezTo>
                    <a:pt x="58" y="94"/>
                    <a:pt x="58" y="94"/>
                    <a:pt x="58" y="94"/>
                  </a:cubicBezTo>
                  <a:cubicBezTo>
                    <a:pt x="58" y="97"/>
                    <a:pt x="58" y="97"/>
                    <a:pt x="58" y="97"/>
                  </a:cubicBezTo>
                  <a:cubicBezTo>
                    <a:pt x="58" y="99"/>
                    <a:pt x="58" y="99"/>
                    <a:pt x="58" y="99"/>
                  </a:cubicBezTo>
                  <a:cubicBezTo>
                    <a:pt x="57" y="99"/>
                    <a:pt x="57" y="99"/>
                    <a:pt x="57" y="99"/>
                  </a:cubicBezTo>
                  <a:cubicBezTo>
                    <a:pt x="55" y="98"/>
                    <a:pt x="55" y="98"/>
                    <a:pt x="55" y="98"/>
                  </a:cubicBezTo>
                  <a:cubicBezTo>
                    <a:pt x="54" y="100"/>
                    <a:pt x="54" y="100"/>
                    <a:pt x="54" y="100"/>
                  </a:cubicBezTo>
                  <a:cubicBezTo>
                    <a:pt x="56" y="101"/>
                    <a:pt x="56" y="101"/>
                    <a:pt x="56" y="101"/>
                  </a:cubicBezTo>
                  <a:cubicBezTo>
                    <a:pt x="55" y="102"/>
                    <a:pt x="55" y="102"/>
                    <a:pt x="55" y="102"/>
                  </a:cubicBezTo>
                  <a:cubicBezTo>
                    <a:pt x="54" y="103"/>
                    <a:pt x="54" y="103"/>
                    <a:pt x="54" y="103"/>
                  </a:cubicBezTo>
                  <a:cubicBezTo>
                    <a:pt x="54" y="104"/>
                    <a:pt x="54" y="104"/>
                    <a:pt x="54" y="104"/>
                  </a:cubicBezTo>
                  <a:cubicBezTo>
                    <a:pt x="54" y="106"/>
                    <a:pt x="54" y="106"/>
                    <a:pt x="54" y="106"/>
                  </a:cubicBezTo>
                  <a:cubicBezTo>
                    <a:pt x="53" y="113"/>
                    <a:pt x="53" y="113"/>
                    <a:pt x="53" y="113"/>
                  </a:cubicBezTo>
                  <a:cubicBezTo>
                    <a:pt x="53" y="114"/>
                    <a:pt x="53" y="114"/>
                    <a:pt x="53" y="114"/>
                  </a:cubicBezTo>
                  <a:cubicBezTo>
                    <a:pt x="52" y="116"/>
                    <a:pt x="52" y="116"/>
                    <a:pt x="52" y="116"/>
                  </a:cubicBezTo>
                  <a:cubicBezTo>
                    <a:pt x="52" y="118"/>
                    <a:pt x="52" y="118"/>
                    <a:pt x="52" y="118"/>
                  </a:cubicBezTo>
                  <a:cubicBezTo>
                    <a:pt x="53" y="121"/>
                    <a:pt x="53" y="121"/>
                    <a:pt x="53" y="121"/>
                  </a:cubicBezTo>
                  <a:cubicBezTo>
                    <a:pt x="53" y="122"/>
                    <a:pt x="53" y="122"/>
                    <a:pt x="53" y="122"/>
                  </a:cubicBezTo>
                  <a:cubicBezTo>
                    <a:pt x="52" y="122"/>
                    <a:pt x="52" y="122"/>
                    <a:pt x="52" y="122"/>
                  </a:cubicBezTo>
                  <a:cubicBezTo>
                    <a:pt x="52" y="125"/>
                    <a:pt x="52" y="125"/>
                    <a:pt x="52" y="125"/>
                  </a:cubicBezTo>
                  <a:cubicBezTo>
                    <a:pt x="51" y="126"/>
                    <a:pt x="51" y="126"/>
                    <a:pt x="51" y="126"/>
                  </a:cubicBezTo>
                  <a:cubicBezTo>
                    <a:pt x="49" y="127"/>
                    <a:pt x="49" y="127"/>
                    <a:pt x="49" y="127"/>
                  </a:cubicBezTo>
                  <a:close/>
                  <a:moveTo>
                    <a:pt x="72" y="179"/>
                  </a:moveTo>
                  <a:cubicBezTo>
                    <a:pt x="73" y="178"/>
                    <a:pt x="73" y="178"/>
                    <a:pt x="73" y="178"/>
                  </a:cubicBezTo>
                  <a:cubicBezTo>
                    <a:pt x="73" y="175"/>
                    <a:pt x="73" y="175"/>
                    <a:pt x="73" y="175"/>
                  </a:cubicBezTo>
                  <a:cubicBezTo>
                    <a:pt x="72" y="174"/>
                    <a:pt x="72" y="174"/>
                    <a:pt x="72" y="174"/>
                  </a:cubicBezTo>
                  <a:cubicBezTo>
                    <a:pt x="70" y="174"/>
                    <a:pt x="70" y="174"/>
                    <a:pt x="70" y="174"/>
                  </a:cubicBezTo>
                  <a:cubicBezTo>
                    <a:pt x="70" y="175"/>
                    <a:pt x="70" y="175"/>
                    <a:pt x="70" y="175"/>
                  </a:cubicBezTo>
                  <a:cubicBezTo>
                    <a:pt x="70" y="177"/>
                    <a:pt x="70" y="177"/>
                    <a:pt x="70" y="177"/>
                  </a:cubicBezTo>
                  <a:cubicBezTo>
                    <a:pt x="71" y="178"/>
                    <a:pt x="71" y="178"/>
                    <a:pt x="71" y="178"/>
                  </a:cubicBezTo>
                  <a:cubicBezTo>
                    <a:pt x="72" y="179"/>
                    <a:pt x="72" y="179"/>
                    <a:pt x="72" y="179"/>
                  </a:cubicBezTo>
                  <a:close/>
                </a:path>
              </a:pathLst>
            </a:custGeom>
            <a:solidFill>
              <a:srgbClr val="4765AF"/>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8" name="Freeform 13">
              <a:extLst>
                <a:ext uri="{FF2B5EF4-FFF2-40B4-BE49-F238E27FC236}">
                  <a16:creationId xmlns:a16="http://schemas.microsoft.com/office/drawing/2014/main" id="{6C92C58C-D030-0EA5-B9A2-C73B8B7CC7A5}"/>
                </a:ext>
              </a:extLst>
            </p:cNvPr>
            <p:cNvSpPr>
              <a:spLocks noEditPoints="1"/>
            </p:cNvSpPr>
            <p:nvPr/>
          </p:nvSpPr>
          <p:spPr bwMode="auto">
            <a:xfrm>
              <a:off x="7536157" y="3156020"/>
              <a:ext cx="432155" cy="700516"/>
            </a:xfrm>
            <a:custGeom>
              <a:avLst/>
              <a:gdLst>
                <a:gd name="T0" fmla="*/ 104 w 249"/>
                <a:gd name="T1" fmla="*/ 171 h 356"/>
                <a:gd name="T2" fmla="*/ 10 w 249"/>
                <a:gd name="T3" fmla="*/ 353 h 356"/>
                <a:gd name="T4" fmla="*/ 55 w 249"/>
                <a:gd name="T5" fmla="*/ 325 h 356"/>
                <a:gd name="T6" fmla="*/ 55 w 249"/>
                <a:gd name="T7" fmla="*/ 325 h 356"/>
                <a:gd name="T8" fmla="*/ 72 w 249"/>
                <a:gd name="T9" fmla="*/ 296 h 356"/>
                <a:gd name="T10" fmla="*/ 77 w 249"/>
                <a:gd name="T11" fmla="*/ 297 h 356"/>
                <a:gd name="T12" fmla="*/ 175 w 249"/>
                <a:gd name="T13" fmla="*/ 74 h 356"/>
                <a:gd name="T14" fmla="*/ 167 w 249"/>
                <a:gd name="T15" fmla="*/ 50 h 356"/>
                <a:gd name="T16" fmla="*/ 179 w 249"/>
                <a:gd name="T17" fmla="*/ 42 h 356"/>
                <a:gd name="T18" fmla="*/ 179 w 249"/>
                <a:gd name="T19" fmla="*/ 25 h 356"/>
                <a:gd name="T20" fmla="*/ 176 w 249"/>
                <a:gd name="T21" fmla="*/ 0 h 356"/>
                <a:gd name="T22" fmla="*/ 219 w 249"/>
                <a:gd name="T23" fmla="*/ 24 h 356"/>
                <a:gd name="T24" fmla="*/ 236 w 249"/>
                <a:gd name="T25" fmla="*/ 28 h 356"/>
                <a:gd name="T26" fmla="*/ 245 w 249"/>
                <a:gd name="T27" fmla="*/ 37 h 356"/>
                <a:gd name="T28" fmla="*/ 220 w 249"/>
                <a:gd name="T29" fmla="*/ 52 h 356"/>
                <a:gd name="T30" fmla="*/ 194 w 249"/>
                <a:gd name="T31" fmla="*/ 52 h 356"/>
                <a:gd name="T32" fmla="*/ 181 w 249"/>
                <a:gd name="T33" fmla="*/ 60 h 356"/>
                <a:gd name="T34" fmla="*/ 178 w 249"/>
                <a:gd name="T35" fmla="*/ 75 h 356"/>
                <a:gd name="T36" fmla="*/ 175 w 249"/>
                <a:gd name="T37" fmla="*/ 134 h 356"/>
                <a:gd name="T38" fmla="*/ 55 w 249"/>
                <a:gd name="T39" fmla="*/ 220 h 356"/>
                <a:gd name="T40" fmla="*/ 51 w 249"/>
                <a:gd name="T41" fmla="*/ 225 h 356"/>
                <a:gd name="T42" fmla="*/ 49 w 249"/>
                <a:gd name="T43" fmla="*/ 230 h 356"/>
                <a:gd name="T44" fmla="*/ 71 w 249"/>
                <a:gd name="T45" fmla="*/ 236 h 356"/>
                <a:gd name="T46" fmla="*/ 69 w 249"/>
                <a:gd name="T47" fmla="*/ 229 h 356"/>
                <a:gd name="T48" fmla="*/ 126 w 249"/>
                <a:gd name="T49" fmla="*/ 198 h 356"/>
                <a:gd name="T50" fmla="*/ 117 w 249"/>
                <a:gd name="T51" fmla="*/ 221 h 356"/>
                <a:gd name="T52" fmla="*/ 138 w 249"/>
                <a:gd name="T53" fmla="*/ 206 h 356"/>
                <a:gd name="T54" fmla="*/ 112 w 249"/>
                <a:gd name="T55" fmla="*/ 207 h 356"/>
                <a:gd name="T56" fmla="*/ 112 w 249"/>
                <a:gd name="T57" fmla="*/ 222 h 356"/>
                <a:gd name="T58" fmla="*/ 94 w 249"/>
                <a:gd name="T59" fmla="*/ 261 h 356"/>
                <a:gd name="T60" fmla="*/ 91 w 249"/>
                <a:gd name="T61" fmla="*/ 246 h 356"/>
                <a:gd name="T62" fmla="*/ 98 w 249"/>
                <a:gd name="T63" fmla="*/ 222 h 356"/>
                <a:gd name="T64" fmla="*/ 86 w 249"/>
                <a:gd name="T65" fmla="*/ 213 h 356"/>
                <a:gd name="T66" fmla="*/ 98 w 249"/>
                <a:gd name="T67" fmla="*/ 199 h 356"/>
                <a:gd name="T68" fmla="*/ 127 w 249"/>
                <a:gd name="T69" fmla="*/ 195 h 356"/>
                <a:gd name="T70" fmla="*/ 143 w 249"/>
                <a:gd name="T71" fmla="*/ 205 h 356"/>
                <a:gd name="T72" fmla="*/ 165 w 249"/>
                <a:gd name="T73" fmla="*/ 198 h 356"/>
                <a:gd name="T74" fmla="*/ 165 w 249"/>
                <a:gd name="T75" fmla="*/ 190 h 356"/>
                <a:gd name="T76" fmla="*/ 178 w 249"/>
                <a:gd name="T77" fmla="*/ 190 h 356"/>
                <a:gd name="T78" fmla="*/ 201 w 249"/>
                <a:gd name="T79" fmla="*/ 188 h 356"/>
                <a:gd name="T80" fmla="*/ 208 w 249"/>
                <a:gd name="T81" fmla="*/ 179 h 356"/>
                <a:gd name="T82" fmla="*/ 217 w 249"/>
                <a:gd name="T83" fmla="*/ 166 h 356"/>
                <a:gd name="T84" fmla="*/ 220 w 249"/>
                <a:gd name="T85" fmla="*/ 128 h 356"/>
                <a:gd name="T86" fmla="*/ 219 w 249"/>
                <a:gd name="T87" fmla="*/ 107 h 356"/>
                <a:gd name="T88" fmla="*/ 197 w 249"/>
                <a:gd name="T89" fmla="*/ 73 h 356"/>
                <a:gd name="T90" fmla="*/ 196 w 249"/>
                <a:gd name="T91" fmla="*/ 80 h 356"/>
                <a:gd name="T92" fmla="*/ 182 w 249"/>
                <a:gd name="T93" fmla="*/ 79 h 356"/>
                <a:gd name="T94" fmla="*/ 178 w 249"/>
                <a:gd name="T95" fmla="*/ 100 h 356"/>
                <a:gd name="T96" fmla="*/ 179 w 249"/>
                <a:gd name="T97" fmla="*/ 139 h 356"/>
                <a:gd name="T98" fmla="*/ 156 w 249"/>
                <a:gd name="T99" fmla="*/ 148 h 356"/>
                <a:gd name="T100" fmla="*/ 147 w 249"/>
                <a:gd name="T101" fmla="*/ 165 h 356"/>
                <a:gd name="T102" fmla="*/ 138 w 249"/>
                <a:gd name="T103" fmla="*/ 179 h 356"/>
                <a:gd name="T104" fmla="*/ 107 w 249"/>
                <a:gd name="T105" fmla="*/ 180 h 356"/>
                <a:gd name="T106" fmla="*/ 77 w 249"/>
                <a:gd name="T107" fmla="*/ 202 h 356"/>
                <a:gd name="T108" fmla="*/ 60 w 249"/>
                <a:gd name="T109" fmla="*/ 219 h 356"/>
                <a:gd name="T110" fmla="*/ 65 w 249"/>
                <a:gd name="T111" fmla="*/ 229 h 356"/>
                <a:gd name="T112" fmla="*/ 69 w 249"/>
                <a:gd name="T113" fmla="*/ 222 h 356"/>
                <a:gd name="T114" fmla="*/ 77 w 249"/>
                <a:gd name="T115" fmla="*/ 244 h 356"/>
                <a:gd name="T116" fmla="*/ 86 w 249"/>
                <a:gd name="T117" fmla="*/ 242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9" h="356">
                  <a:moveTo>
                    <a:pt x="101" y="171"/>
                  </a:moveTo>
                  <a:lnTo>
                    <a:pt x="101" y="172"/>
                  </a:lnTo>
                  <a:lnTo>
                    <a:pt x="101" y="172"/>
                  </a:lnTo>
                  <a:lnTo>
                    <a:pt x="100" y="172"/>
                  </a:lnTo>
                  <a:lnTo>
                    <a:pt x="101" y="171"/>
                  </a:lnTo>
                  <a:lnTo>
                    <a:pt x="101" y="171"/>
                  </a:lnTo>
                  <a:close/>
                  <a:moveTo>
                    <a:pt x="103" y="171"/>
                  </a:moveTo>
                  <a:lnTo>
                    <a:pt x="103" y="170"/>
                  </a:lnTo>
                  <a:lnTo>
                    <a:pt x="104" y="169"/>
                  </a:lnTo>
                  <a:lnTo>
                    <a:pt x="106" y="169"/>
                  </a:lnTo>
                  <a:lnTo>
                    <a:pt x="106" y="170"/>
                  </a:lnTo>
                  <a:lnTo>
                    <a:pt x="104" y="171"/>
                  </a:lnTo>
                  <a:lnTo>
                    <a:pt x="103" y="171"/>
                  </a:lnTo>
                  <a:lnTo>
                    <a:pt x="103" y="171"/>
                  </a:lnTo>
                  <a:close/>
                  <a:moveTo>
                    <a:pt x="5" y="355"/>
                  </a:moveTo>
                  <a:lnTo>
                    <a:pt x="4" y="354"/>
                  </a:lnTo>
                  <a:lnTo>
                    <a:pt x="2" y="354"/>
                  </a:lnTo>
                  <a:lnTo>
                    <a:pt x="0" y="356"/>
                  </a:lnTo>
                  <a:lnTo>
                    <a:pt x="4" y="356"/>
                  </a:lnTo>
                  <a:lnTo>
                    <a:pt x="5" y="355"/>
                  </a:lnTo>
                  <a:lnTo>
                    <a:pt x="5" y="355"/>
                  </a:lnTo>
                  <a:close/>
                  <a:moveTo>
                    <a:pt x="7" y="354"/>
                  </a:moveTo>
                  <a:lnTo>
                    <a:pt x="8" y="353"/>
                  </a:lnTo>
                  <a:lnTo>
                    <a:pt x="10" y="353"/>
                  </a:lnTo>
                  <a:lnTo>
                    <a:pt x="8" y="355"/>
                  </a:lnTo>
                  <a:lnTo>
                    <a:pt x="7" y="355"/>
                  </a:lnTo>
                  <a:lnTo>
                    <a:pt x="7" y="354"/>
                  </a:lnTo>
                  <a:lnTo>
                    <a:pt x="7" y="354"/>
                  </a:lnTo>
                  <a:close/>
                  <a:moveTo>
                    <a:pt x="22" y="346"/>
                  </a:moveTo>
                  <a:lnTo>
                    <a:pt x="20" y="348"/>
                  </a:lnTo>
                  <a:lnTo>
                    <a:pt x="22" y="349"/>
                  </a:lnTo>
                  <a:lnTo>
                    <a:pt x="25" y="349"/>
                  </a:lnTo>
                  <a:lnTo>
                    <a:pt x="25" y="347"/>
                  </a:lnTo>
                  <a:lnTo>
                    <a:pt x="22" y="346"/>
                  </a:lnTo>
                  <a:lnTo>
                    <a:pt x="22" y="346"/>
                  </a:lnTo>
                  <a:close/>
                  <a:moveTo>
                    <a:pt x="55" y="325"/>
                  </a:moveTo>
                  <a:lnTo>
                    <a:pt x="54" y="322"/>
                  </a:lnTo>
                  <a:lnTo>
                    <a:pt x="57" y="320"/>
                  </a:lnTo>
                  <a:lnTo>
                    <a:pt x="57" y="319"/>
                  </a:lnTo>
                  <a:lnTo>
                    <a:pt x="57" y="319"/>
                  </a:lnTo>
                  <a:lnTo>
                    <a:pt x="60" y="317"/>
                  </a:lnTo>
                  <a:lnTo>
                    <a:pt x="62" y="315"/>
                  </a:lnTo>
                  <a:lnTo>
                    <a:pt x="63" y="317"/>
                  </a:lnTo>
                  <a:lnTo>
                    <a:pt x="62" y="319"/>
                  </a:lnTo>
                  <a:lnTo>
                    <a:pt x="62" y="321"/>
                  </a:lnTo>
                  <a:lnTo>
                    <a:pt x="57" y="322"/>
                  </a:lnTo>
                  <a:lnTo>
                    <a:pt x="57" y="324"/>
                  </a:lnTo>
                  <a:lnTo>
                    <a:pt x="55" y="325"/>
                  </a:lnTo>
                  <a:lnTo>
                    <a:pt x="55" y="325"/>
                  </a:lnTo>
                  <a:close/>
                  <a:moveTo>
                    <a:pt x="69" y="301"/>
                  </a:moveTo>
                  <a:lnTo>
                    <a:pt x="72" y="303"/>
                  </a:lnTo>
                  <a:lnTo>
                    <a:pt x="72" y="304"/>
                  </a:lnTo>
                  <a:lnTo>
                    <a:pt x="72" y="305"/>
                  </a:lnTo>
                  <a:lnTo>
                    <a:pt x="69" y="304"/>
                  </a:lnTo>
                  <a:lnTo>
                    <a:pt x="69" y="301"/>
                  </a:lnTo>
                  <a:lnTo>
                    <a:pt x="69" y="301"/>
                  </a:lnTo>
                  <a:lnTo>
                    <a:pt x="69" y="301"/>
                  </a:lnTo>
                  <a:close/>
                  <a:moveTo>
                    <a:pt x="77" y="297"/>
                  </a:moveTo>
                  <a:lnTo>
                    <a:pt x="75" y="296"/>
                  </a:lnTo>
                  <a:lnTo>
                    <a:pt x="72" y="296"/>
                  </a:lnTo>
                  <a:lnTo>
                    <a:pt x="72" y="296"/>
                  </a:lnTo>
                  <a:lnTo>
                    <a:pt x="72" y="294"/>
                  </a:lnTo>
                  <a:lnTo>
                    <a:pt x="75" y="292"/>
                  </a:lnTo>
                  <a:lnTo>
                    <a:pt x="77" y="292"/>
                  </a:lnTo>
                  <a:lnTo>
                    <a:pt x="77" y="292"/>
                  </a:lnTo>
                  <a:lnTo>
                    <a:pt x="78" y="292"/>
                  </a:lnTo>
                  <a:lnTo>
                    <a:pt x="80" y="291"/>
                  </a:lnTo>
                  <a:lnTo>
                    <a:pt x="81" y="291"/>
                  </a:lnTo>
                  <a:lnTo>
                    <a:pt x="80" y="294"/>
                  </a:lnTo>
                  <a:lnTo>
                    <a:pt x="77" y="295"/>
                  </a:lnTo>
                  <a:lnTo>
                    <a:pt x="77" y="296"/>
                  </a:lnTo>
                  <a:lnTo>
                    <a:pt x="77" y="297"/>
                  </a:lnTo>
                  <a:lnTo>
                    <a:pt x="77" y="297"/>
                  </a:lnTo>
                  <a:close/>
                  <a:moveTo>
                    <a:pt x="158" y="64"/>
                  </a:moveTo>
                  <a:lnTo>
                    <a:pt x="156" y="63"/>
                  </a:lnTo>
                  <a:lnTo>
                    <a:pt x="156" y="61"/>
                  </a:lnTo>
                  <a:lnTo>
                    <a:pt x="159" y="60"/>
                  </a:lnTo>
                  <a:lnTo>
                    <a:pt x="161" y="58"/>
                  </a:lnTo>
                  <a:lnTo>
                    <a:pt x="159" y="61"/>
                  </a:lnTo>
                  <a:lnTo>
                    <a:pt x="159" y="63"/>
                  </a:lnTo>
                  <a:lnTo>
                    <a:pt x="158" y="64"/>
                  </a:lnTo>
                  <a:lnTo>
                    <a:pt x="158" y="64"/>
                  </a:lnTo>
                  <a:close/>
                  <a:moveTo>
                    <a:pt x="178" y="75"/>
                  </a:moveTo>
                  <a:lnTo>
                    <a:pt x="175" y="74"/>
                  </a:lnTo>
                  <a:lnTo>
                    <a:pt x="173" y="72"/>
                  </a:lnTo>
                  <a:lnTo>
                    <a:pt x="175" y="72"/>
                  </a:lnTo>
                  <a:lnTo>
                    <a:pt x="173" y="67"/>
                  </a:lnTo>
                  <a:lnTo>
                    <a:pt x="172" y="63"/>
                  </a:lnTo>
                  <a:lnTo>
                    <a:pt x="168" y="62"/>
                  </a:lnTo>
                  <a:lnTo>
                    <a:pt x="167" y="61"/>
                  </a:lnTo>
                  <a:lnTo>
                    <a:pt x="164" y="61"/>
                  </a:lnTo>
                  <a:lnTo>
                    <a:pt x="164" y="58"/>
                  </a:lnTo>
                  <a:lnTo>
                    <a:pt x="164" y="56"/>
                  </a:lnTo>
                  <a:lnTo>
                    <a:pt x="164" y="54"/>
                  </a:lnTo>
                  <a:lnTo>
                    <a:pt x="164" y="52"/>
                  </a:lnTo>
                  <a:lnTo>
                    <a:pt x="167" y="50"/>
                  </a:lnTo>
                  <a:lnTo>
                    <a:pt x="167" y="49"/>
                  </a:lnTo>
                  <a:lnTo>
                    <a:pt x="168" y="49"/>
                  </a:lnTo>
                  <a:lnTo>
                    <a:pt x="170" y="47"/>
                  </a:lnTo>
                  <a:lnTo>
                    <a:pt x="172" y="46"/>
                  </a:lnTo>
                  <a:lnTo>
                    <a:pt x="172" y="45"/>
                  </a:lnTo>
                  <a:lnTo>
                    <a:pt x="168" y="44"/>
                  </a:lnTo>
                  <a:lnTo>
                    <a:pt x="167" y="42"/>
                  </a:lnTo>
                  <a:lnTo>
                    <a:pt x="165" y="42"/>
                  </a:lnTo>
                  <a:lnTo>
                    <a:pt x="167" y="40"/>
                  </a:lnTo>
                  <a:lnTo>
                    <a:pt x="170" y="40"/>
                  </a:lnTo>
                  <a:lnTo>
                    <a:pt x="175" y="42"/>
                  </a:lnTo>
                  <a:lnTo>
                    <a:pt x="179" y="42"/>
                  </a:lnTo>
                  <a:lnTo>
                    <a:pt x="181" y="41"/>
                  </a:lnTo>
                  <a:lnTo>
                    <a:pt x="182" y="40"/>
                  </a:lnTo>
                  <a:lnTo>
                    <a:pt x="182" y="39"/>
                  </a:lnTo>
                  <a:lnTo>
                    <a:pt x="182" y="37"/>
                  </a:lnTo>
                  <a:lnTo>
                    <a:pt x="181" y="37"/>
                  </a:lnTo>
                  <a:lnTo>
                    <a:pt x="179" y="36"/>
                  </a:lnTo>
                  <a:lnTo>
                    <a:pt x="178" y="33"/>
                  </a:lnTo>
                  <a:lnTo>
                    <a:pt x="178" y="31"/>
                  </a:lnTo>
                  <a:lnTo>
                    <a:pt x="179" y="29"/>
                  </a:lnTo>
                  <a:lnTo>
                    <a:pt x="181" y="29"/>
                  </a:lnTo>
                  <a:lnTo>
                    <a:pt x="181" y="28"/>
                  </a:lnTo>
                  <a:lnTo>
                    <a:pt x="179" y="25"/>
                  </a:lnTo>
                  <a:lnTo>
                    <a:pt x="178" y="22"/>
                  </a:lnTo>
                  <a:lnTo>
                    <a:pt x="179" y="21"/>
                  </a:lnTo>
                  <a:lnTo>
                    <a:pt x="179" y="16"/>
                  </a:lnTo>
                  <a:lnTo>
                    <a:pt x="178" y="14"/>
                  </a:lnTo>
                  <a:lnTo>
                    <a:pt x="172" y="7"/>
                  </a:lnTo>
                  <a:lnTo>
                    <a:pt x="172" y="5"/>
                  </a:lnTo>
                  <a:lnTo>
                    <a:pt x="170" y="3"/>
                  </a:lnTo>
                  <a:lnTo>
                    <a:pt x="170" y="3"/>
                  </a:lnTo>
                  <a:lnTo>
                    <a:pt x="172" y="3"/>
                  </a:lnTo>
                  <a:lnTo>
                    <a:pt x="173" y="0"/>
                  </a:lnTo>
                  <a:lnTo>
                    <a:pt x="173" y="0"/>
                  </a:lnTo>
                  <a:lnTo>
                    <a:pt x="176" y="0"/>
                  </a:lnTo>
                  <a:lnTo>
                    <a:pt x="178" y="2"/>
                  </a:lnTo>
                  <a:lnTo>
                    <a:pt x="182" y="5"/>
                  </a:lnTo>
                  <a:lnTo>
                    <a:pt x="187" y="5"/>
                  </a:lnTo>
                  <a:lnTo>
                    <a:pt x="190" y="8"/>
                  </a:lnTo>
                  <a:lnTo>
                    <a:pt x="196" y="14"/>
                  </a:lnTo>
                  <a:lnTo>
                    <a:pt x="201" y="16"/>
                  </a:lnTo>
                  <a:lnTo>
                    <a:pt x="202" y="17"/>
                  </a:lnTo>
                  <a:lnTo>
                    <a:pt x="205" y="19"/>
                  </a:lnTo>
                  <a:lnTo>
                    <a:pt x="207" y="21"/>
                  </a:lnTo>
                  <a:lnTo>
                    <a:pt x="213" y="22"/>
                  </a:lnTo>
                  <a:lnTo>
                    <a:pt x="216" y="22"/>
                  </a:lnTo>
                  <a:lnTo>
                    <a:pt x="219" y="24"/>
                  </a:lnTo>
                  <a:lnTo>
                    <a:pt x="222" y="24"/>
                  </a:lnTo>
                  <a:lnTo>
                    <a:pt x="222" y="24"/>
                  </a:lnTo>
                  <a:lnTo>
                    <a:pt x="226" y="24"/>
                  </a:lnTo>
                  <a:lnTo>
                    <a:pt x="231" y="22"/>
                  </a:lnTo>
                  <a:lnTo>
                    <a:pt x="234" y="20"/>
                  </a:lnTo>
                  <a:lnTo>
                    <a:pt x="234" y="17"/>
                  </a:lnTo>
                  <a:lnTo>
                    <a:pt x="236" y="16"/>
                  </a:lnTo>
                  <a:lnTo>
                    <a:pt x="236" y="17"/>
                  </a:lnTo>
                  <a:lnTo>
                    <a:pt x="236" y="20"/>
                  </a:lnTo>
                  <a:lnTo>
                    <a:pt x="234" y="23"/>
                  </a:lnTo>
                  <a:lnTo>
                    <a:pt x="234" y="27"/>
                  </a:lnTo>
                  <a:lnTo>
                    <a:pt x="236" y="28"/>
                  </a:lnTo>
                  <a:lnTo>
                    <a:pt x="240" y="29"/>
                  </a:lnTo>
                  <a:lnTo>
                    <a:pt x="242" y="31"/>
                  </a:lnTo>
                  <a:lnTo>
                    <a:pt x="242" y="33"/>
                  </a:lnTo>
                  <a:lnTo>
                    <a:pt x="242" y="35"/>
                  </a:lnTo>
                  <a:lnTo>
                    <a:pt x="245" y="35"/>
                  </a:lnTo>
                  <a:lnTo>
                    <a:pt x="246" y="32"/>
                  </a:lnTo>
                  <a:lnTo>
                    <a:pt x="248" y="31"/>
                  </a:lnTo>
                  <a:lnTo>
                    <a:pt x="249" y="31"/>
                  </a:lnTo>
                  <a:lnTo>
                    <a:pt x="249" y="32"/>
                  </a:lnTo>
                  <a:lnTo>
                    <a:pt x="248" y="33"/>
                  </a:lnTo>
                  <a:lnTo>
                    <a:pt x="248" y="36"/>
                  </a:lnTo>
                  <a:lnTo>
                    <a:pt x="245" y="37"/>
                  </a:lnTo>
                  <a:lnTo>
                    <a:pt x="243" y="38"/>
                  </a:lnTo>
                  <a:lnTo>
                    <a:pt x="242" y="39"/>
                  </a:lnTo>
                  <a:lnTo>
                    <a:pt x="240" y="40"/>
                  </a:lnTo>
                  <a:lnTo>
                    <a:pt x="239" y="40"/>
                  </a:lnTo>
                  <a:lnTo>
                    <a:pt x="237" y="40"/>
                  </a:lnTo>
                  <a:lnTo>
                    <a:pt x="236" y="41"/>
                  </a:lnTo>
                  <a:lnTo>
                    <a:pt x="236" y="42"/>
                  </a:lnTo>
                  <a:lnTo>
                    <a:pt x="231" y="42"/>
                  </a:lnTo>
                  <a:lnTo>
                    <a:pt x="228" y="41"/>
                  </a:lnTo>
                  <a:lnTo>
                    <a:pt x="226" y="42"/>
                  </a:lnTo>
                  <a:lnTo>
                    <a:pt x="222" y="47"/>
                  </a:lnTo>
                  <a:lnTo>
                    <a:pt x="220" y="52"/>
                  </a:lnTo>
                  <a:lnTo>
                    <a:pt x="220" y="55"/>
                  </a:lnTo>
                  <a:lnTo>
                    <a:pt x="220" y="58"/>
                  </a:lnTo>
                  <a:lnTo>
                    <a:pt x="220" y="60"/>
                  </a:lnTo>
                  <a:lnTo>
                    <a:pt x="220" y="62"/>
                  </a:lnTo>
                  <a:lnTo>
                    <a:pt x="217" y="61"/>
                  </a:lnTo>
                  <a:lnTo>
                    <a:pt x="216" y="60"/>
                  </a:lnTo>
                  <a:lnTo>
                    <a:pt x="211" y="58"/>
                  </a:lnTo>
                  <a:lnTo>
                    <a:pt x="207" y="56"/>
                  </a:lnTo>
                  <a:lnTo>
                    <a:pt x="202" y="54"/>
                  </a:lnTo>
                  <a:lnTo>
                    <a:pt x="199" y="52"/>
                  </a:lnTo>
                  <a:lnTo>
                    <a:pt x="196" y="52"/>
                  </a:lnTo>
                  <a:lnTo>
                    <a:pt x="194" y="52"/>
                  </a:lnTo>
                  <a:lnTo>
                    <a:pt x="193" y="50"/>
                  </a:lnTo>
                  <a:lnTo>
                    <a:pt x="190" y="50"/>
                  </a:lnTo>
                  <a:lnTo>
                    <a:pt x="187" y="53"/>
                  </a:lnTo>
                  <a:lnTo>
                    <a:pt x="182" y="56"/>
                  </a:lnTo>
                  <a:lnTo>
                    <a:pt x="181" y="55"/>
                  </a:lnTo>
                  <a:lnTo>
                    <a:pt x="178" y="54"/>
                  </a:lnTo>
                  <a:lnTo>
                    <a:pt x="175" y="54"/>
                  </a:lnTo>
                  <a:lnTo>
                    <a:pt x="173" y="55"/>
                  </a:lnTo>
                  <a:lnTo>
                    <a:pt x="173" y="57"/>
                  </a:lnTo>
                  <a:lnTo>
                    <a:pt x="173" y="60"/>
                  </a:lnTo>
                  <a:lnTo>
                    <a:pt x="178" y="61"/>
                  </a:lnTo>
                  <a:lnTo>
                    <a:pt x="181" y="60"/>
                  </a:lnTo>
                  <a:lnTo>
                    <a:pt x="184" y="63"/>
                  </a:lnTo>
                  <a:lnTo>
                    <a:pt x="188" y="64"/>
                  </a:lnTo>
                  <a:lnTo>
                    <a:pt x="191" y="64"/>
                  </a:lnTo>
                  <a:lnTo>
                    <a:pt x="193" y="65"/>
                  </a:lnTo>
                  <a:lnTo>
                    <a:pt x="190" y="67"/>
                  </a:lnTo>
                  <a:lnTo>
                    <a:pt x="190" y="69"/>
                  </a:lnTo>
                  <a:lnTo>
                    <a:pt x="187" y="67"/>
                  </a:lnTo>
                  <a:lnTo>
                    <a:pt x="184" y="67"/>
                  </a:lnTo>
                  <a:lnTo>
                    <a:pt x="182" y="69"/>
                  </a:lnTo>
                  <a:lnTo>
                    <a:pt x="182" y="70"/>
                  </a:lnTo>
                  <a:lnTo>
                    <a:pt x="181" y="72"/>
                  </a:lnTo>
                  <a:lnTo>
                    <a:pt x="178" y="75"/>
                  </a:lnTo>
                  <a:lnTo>
                    <a:pt x="178" y="75"/>
                  </a:lnTo>
                  <a:close/>
                  <a:moveTo>
                    <a:pt x="172" y="140"/>
                  </a:moveTo>
                  <a:lnTo>
                    <a:pt x="172" y="138"/>
                  </a:lnTo>
                  <a:lnTo>
                    <a:pt x="173" y="137"/>
                  </a:lnTo>
                  <a:lnTo>
                    <a:pt x="173" y="137"/>
                  </a:lnTo>
                  <a:lnTo>
                    <a:pt x="170" y="137"/>
                  </a:lnTo>
                  <a:lnTo>
                    <a:pt x="170" y="136"/>
                  </a:lnTo>
                  <a:lnTo>
                    <a:pt x="172" y="132"/>
                  </a:lnTo>
                  <a:lnTo>
                    <a:pt x="173" y="131"/>
                  </a:lnTo>
                  <a:lnTo>
                    <a:pt x="173" y="132"/>
                  </a:lnTo>
                  <a:lnTo>
                    <a:pt x="173" y="134"/>
                  </a:lnTo>
                  <a:lnTo>
                    <a:pt x="175" y="134"/>
                  </a:lnTo>
                  <a:lnTo>
                    <a:pt x="176" y="136"/>
                  </a:lnTo>
                  <a:lnTo>
                    <a:pt x="175" y="139"/>
                  </a:lnTo>
                  <a:lnTo>
                    <a:pt x="173" y="140"/>
                  </a:lnTo>
                  <a:lnTo>
                    <a:pt x="172" y="140"/>
                  </a:lnTo>
                  <a:lnTo>
                    <a:pt x="172" y="140"/>
                  </a:lnTo>
                  <a:close/>
                  <a:moveTo>
                    <a:pt x="55" y="220"/>
                  </a:moveTo>
                  <a:lnTo>
                    <a:pt x="57" y="221"/>
                  </a:lnTo>
                  <a:lnTo>
                    <a:pt x="59" y="220"/>
                  </a:lnTo>
                  <a:lnTo>
                    <a:pt x="57" y="220"/>
                  </a:lnTo>
                  <a:lnTo>
                    <a:pt x="55" y="220"/>
                  </a:lnTo>
                  <a:lnTo>
                    <a:pt x="55" y="220"/>
                  </a:lnTo>
                  <a:lnTo>
                    <a:pt x="55" y="220"/>
                  </a:lnTo>
                  <a:close/>
                  <a:moveTo>
                    <a:pt x="55" y="221"/>
                  </a:moveTo>
                  <a:lnTo>
                    <a:pt x="55" y="222"/>
                  </a:lnTo>
                  <a:lnTo>
                    <a:pt x="55" y="221"/>
                  </a:lnTo>
                  <a:lnTo>
                    <a:pt x="55" y="221"/>
                  </a:lnTo>
                  <a:lnTo>
                    <a:pt x="55" y="221"/>
                  </a:lnTo>
                  <a:close/>
                  <a:moveTo>
                    <a:pt x="52" y="223"/>
                  </a:moveTo>
                  <a:lnTo>
                    <a:pt x="54" y="223"/>
                  </a:lnTo>
                  <a:lnTo>
                    <a:pt x="55" y="222"/>
                  </a:lnTo>
                  <a:lnTo>
                    <a:pt x="52" y="223"/>
                  </a:lnTo>
                  <a:lnTo>
                    <a:pt x="52" y="223"/>
                  </a:lnTo>
                  <a:close/>
                  <a:moveTo>
                    <a:pt x="51" y="224"/>
                  </a:moveTo>
                  <a:lnTo>
                    <a:pt x="51" y="225"/>
                  </a:lnTo>
                  <a:lnTo>
                    <a:pt x="54" y="224"/>
                  </a:lnTo>
                  <a:lnTo>
                    <a:pt x="51" y="224"/>
                  </a:lnTo>
                  <a:lnTo>
                    <a:pt x="51" y="224"/>
                  </a:lnTo>
                  <a:close/>
                  <a:moveTo>
                    <a:pt x="49" y="230"/>
                  </a:moveTo>
                  <a:lnTo>
                    <a:pt x="48" y="228"/>
                  </a:lnTo>
                  <a:lnTo>
                    <a:pt x="48" y="225"/>
                  </a:lnTo>
                  <a:lnTo>
                    <a:pt x="49" y="225"/>
                  </a:lnTo>
                  <a:lnTo>
                    <a:pt x="49" y="227"/>
                  </a:lnTo>
                  <a:lnTo>
                    <a:pt x="51" y="228"/>
                  </a:lnTo>
                  <a:lnTo>
                    <a:pt x="52" y="229"/>
                  </a:lnTo>
                  <a:lnTo>
                    <a:pt x="51" y="230"/>
                  </a:lnTo>
                  <a:lnTo>
                    <a:pt x="49" y="230"/>
                  </a:lnTo>
                  <a:lnTo>
                    <a:pt x="49" y="230"/>
                  </a:lnTo>
                  <a:close/>
                  <a:moveTo>
                    <a:pt x="72" y="231"/>
                  </a:moveTo>
                  <a:lnTo>
                    <a:pt x="72" y="230"/>
                  </a:lnTo>
                  <a:lnTo>
                    <a:pt x="74" y="229"/>
                  </a:lnTo>
                  <a:lnTo>
                    <a:pt x="75" y="230"/>
                  </a:lnTo>
                  <a:lnTo>
                    <a:pt x="74" y="231"/>
                  </a:lnTo>
                  <a:lnTo>
                    <a:pt x="72" y="231"/>
                  </a:lnTo>
                  <a:lnTo>
                    <a:pt x="72" y="231"/>
                  </a:lnTo>
                  <a:close/>
                  <a:moveTo>
                    <a:pt x="71" y="234"/>
                  </a:moveTo>
                  <a:lnTo>
                    <a:pt x="71" y="233"/>
                  </a:lnTo>
                  <a:lnTo>
                    <a:pt x="72" y="234"/>
                  </a:lnTo>
                  <a:lnTo>
                    <a:pt x="71" y="236"/>
                  </a:lnTo>
                  <a:lnTo>
                    <a:pt x="71" y="234"/>
                  </a:lnTo>
                  <a:lnTo>
                    <a:pt x="71" y="234"/>
                  </a:lnTo>
                  <a:close/>
                  <a:moveTo>
                    <a:pt x="69" y="229"/>
                  </a:moveTo>
                  <a:lnTo>
                    <a:pt x="68" y="230"/>
                  </a:lnTo>
                  <a:lnTo>
                    <a:pt x="68" y="232"/>
                  </a:lnTo>
                  <a:lnTo>
                    <a:pt x="69" y="233"/>
                  </a:lnTo>
                  <a:lnTo>
                    <a:pt x="71" y="233"/>
                  </a:lnTo>
                  <a:lnTo>
                    <a:pt x="71" y="232"/>
                  </a:lnTo>
                  <a:lnTo>
                    <a:pt x="69" y="230"/>
                  </a:lnTo>
                  <a:lnTo>
                    <a:pt x="69" y="229"/>
                  </a:lnTo>
                  <a:lnTo>
                    <a:pt x="69" y="229"/>
                  </a:lnTo>
                  <a:lnTo>
                    <a:pt x="69" y="229"/>
                  </a:lnTo>
                  <a:close/>
                  <a:moveTo>
                    <a:pt x="136" y="200"/>
                  </a:moveTo>
                  <a:lnTo>
                    <a:pt x="135" y="198"/>
                  </a:lnTo>
                  <a:lnTo>
                    <a:pt x="135" y="196"/>
                  </a:lnTo>
                  <a:lnTo>
                    <a:pt x="136" y="195"/>
                  </a:lnTo>
                  <a:lnTo>
                    <a:pt x="138" y="195"/>
                  </a:lnTo>
                  <a:lnTo>
                    <a:pt x="139" y="196"/>
                  </a:lnTo>
                  <a:lnTo>
                    <a:pt x="138" y="198"/>
                  </a:lnTo>
                  <a:lnTo>
                    <a:pt x="139" y="199"/>
                  </a:lnTo>
                  <a:lnTo>
                    <a:pt x="138" y="200"/>
                  </a:lnTo>
                  <a:lnTo>
                    <a:pt x="136" y="200"/>
                  </a:lnTo>
                  <a:lnTo>
                    <a:pt x="136" y="200"/>
                  </a:lnTo>
                  <a:close/>
                  <a:moveTo>
                    <a:pt x="126" y="198"/>
                  </a:moveTo>
                  <a:lnTo>
                    <a:pt x="129" y="197"/>
                  </a:lnTo>
                  <a:lnTo>
                    <a:pt x="130" y="197"/>
                  </a:lnTo>
                  <a:lnTo>
                    <a:pt x="130" y="198"/>
                  </a:lnTo>
                  <a:lnTo>
                    <a:pt x="127" y="199"/>
                  </a:lnTo>
                  <a:lnTo>
                    <a:pt x="126" y="198"/>
                  </a:lnTo>
                  <a:lnTo>
                    <a:pt x="126" y="198"/>
                  </a:lnTo>
                  <a:close/>
                  <a:moveTo>
                    <a:pt x="112" y="223"/>
                  </a:moveTo>
                  <a:lnTo>
                    <a:pt x="112" y="223"/>
                  </a:lnTo>
                  <a:lnTo>
                    <a:pt x="113" y="222"/>
                  </a:lnTo>
                  <a:lnTo>
                    <a:pt x="115" y="223"/>
                  </a:lnTo>
                  <a:lnTo>
                    <a:pt x="117" y="223"/>
                  </a:lnTo>
                  <a:lnTo>
                    <a:pt x="117" y="221"/>
                  </a:lnTo>
                  <a:lnTo>
                    <a:pt x="113" y="219"/>
                  </a:lnTo>
                  <a:lnTo>
                    <a:pt x="115" y="217"/>
                  </a:lnTo>
                  <a:lnTo>
                    <a:pt x="117" y="214"/>
                  </a:lnTo>
                  <a:lnTo>
                    <a:pt x="121" y="212"/>
                  </a:lnTo>
                  <a:lnTo>
                    <a:pt x="121" y="211"/>
                  </a:lnTo>
                  <a:lnTo>
                    <a:pt x="124" y="211"/>
                  </a:lnTo>
                  <a:lnTo>
                    <a:pt x="129" y="213"/>
                  </a:lnTo>
                  <a:lnTo>
                    <a:pt x="130" y="215"/>
                  </a:lnTo>
                  <a:lnTo>
                    <a:pt x="132" y="214"/>
                  </a:lnTo>
                  <a:lnTo>
                    <a:pt x="133" y="209"/>
                  </a:lnTo>
                  <a:lnTo>
                    <a:pt x="138" y="207"/>
                  </a:lnTo>
                  <a:lnTo>
                    <a:pt x="138" y="206"/>
                  </a:lnTo>
                  <a:lnTo>
                    <a:pt x="136" y="205"/>
                  </a:lnTo>
                  <a:lnTo>
                    <a:pt x="136" y="204"/>
                  </a:lnTo>
                  <a:lnTo>
                    <a:pt x="133" y="202"/>
                  </a:lnTo>
                  <a:lnTo>
                    <a:pt x="130" y="202"/>
                  </a:lnTo>
                  <a:lnTo>
                    <a:pt x="127" y="200"/>
                  </a:lnTo>
                  <a:lnTo>
                    <a:pt x="124" y="200"/>
                  </a:lnTo>
                  <a:lnTo>
                    <a:pt x="120" y="203"/>
                  </a:lnTo>
                  <a:lnTo>
                    <a:pt x="120" y="204"/>
                  </a:lnTo>
                  <a:lnTo>
                    <a:pt x="118" y="205"/>
                  </a:lnTo>
                  <a:lnTo>
                    <a:pt x="115" y="206"/>
                  </a:lnTo>
                  <a:lnTo>
                    <a:pt x="113" y="207"/>
                  </a:lnTo>
                  <a:lnTo>
                    <a:pt x="112" y="207"/>
                  </a:lnTo>
                  <a:lnTo>
                    <a:pt x="110" y="204"/>
                  </a:lnTo>
                  <a:lnTo>
                    <a:pt x="109" y="204"/>
                  </a:lnTo>
                  <a:lnTo>
                    <a:pt x="104" y="207"/>
                  </a:lnTo>
                  <a:lnTo>
                    <a:pt x="104" y="209"/>
                  </a:lnTo>
                  <a:lnTo>
                    <a:pt x="101" y="211"/>
                  </a:lnTo>
                  <a:lnTo>
                    <a:pt x="101" y="213"/>
                  </a:lnTo>
                  <a:lnTo>
                    <a:pt x="106" y="214"/>
                  </a:lnTo>
                  <a:lnTo>
                    <a:pt x="106" y="216"/>
                  </a:lnTo>
                  <a:lnTo>
                    <a:pt x="106" y="217"/>
                  </a:lnTo>
                  <a:lnTo>
                    <a:pt x="106" y="219"/>
                  </a:lnTo>
                  <a:lnTo>
                    <a:pt x="107" y="221"/>
                  </a:lnTo>
                  <a:lnTo>
                    <a:pt x="112" y="222"/>
                  </a:lnTo>
                  <a:lnTo>
                    <a:pt x="112" y="223"/>
                  </a:lnTo>
                  <a:lnTo>
                    <a:pt x="112" y="223"/>
                  </a:lnTo>
                  <a:close/>
                  <a:moveTo>
                    <a:pt x="91" y="263"/>
                  </a:moveTo>
                  <a:lnTo>
                    <a:pt x="89" y="261"/>
                  </a:lnTo>
                  <a:lnTo>
                    <a:pt x="88" y="262"/>
                  </a:lnTo>
                  <a:lnTo>
                    <a:pt x="86" y="263"/>
                  </a:lnTo>
                  <a:lnTo>
                    <a:pt x="88" y="265"/>
                  </a:lnTo>
                  <a:lnTo>
                    <a:pt x="91" y="265"/>
                  </a:lnTo>
                  <a:lnTo>
                    <a:pt x="92" y="264"/>
                  </a:lnTo>
                  <a:lnTo>
                    <a:pt x="91" y="263"/>
                  </a:lnTo>
                  <a:lnTo>
                    <a:pt x="91" y="263"/>
                  </a:lnTo>
                  <a:close/>
                  <a:moveTo>
                    <a:pt x="94" y="261"/>
                  </a:moveTo>
                  <a:lnTo>
                    <a:pt x="92" y="256"/>
                  </a:lnTo>
                  <a:lnTo>
                    <a:pt x="92" y="255"/>
                  </a:lnTo>
                  <a:lnTo>
                    <a:pt x="95" y="256"/>
                  </a:lnTo>
                  <a:lnTo>
                    <a:pt x="95" y="258"/>
                  </a:lnTo>
                  <a:lnTo>
                    <a:pt x="94" y="259"/>
                  </a:lnTo>
                  <a:lnTo>
                    <a:pt x="94" y="261"/>
                  </a:lnTo>
                  <a:lnTo>
                    <a:pt x="94" y="261"/>
                  </a:lnTo>
                  <a:close/>
                  <a:moveTo>
                    <a:pt x="88" y="254"/>
                  </a:moveTo>
                  <a:lnTo>
                    <a:pt x="91" y="253"/>
                  </a:lnTo>
                  <a:lnTo>
                    <a:pt x="94" y="249"/>
                  </a:lnTo>
                  <a:lnTo>
                    <a:pt x="91" y="247"/>
                  </a:lnTo>
                  <a:lnTo>
                    <a:pt x="91" y="246"/>
                  </a:lnTo>
                  <a:lnTo>
                    <a:pt x="92" y="245"/>
                  </a:lnTo>
                  <a:lnTo>
                    <a:pt x="95" y="246"/>
                  </a:lnTo>
                  <a:lnTo>
                    <a:pt x="97" y="246"/>
                  </a:lnTo>
                  <a:lnTo>
                    <a:pt x="97" y="244"/>
                  </a:lnTo>
                  <a:lnTo>
                    <a:pt x="97" y="240"/>
                  </a:lnTo>
                  <a:lnTo>
                    <a:pt x="95" y="238"/>
                  </a:lnTo>
                  <a:lnTo>
                    <a:pt x="97" y="232"/>
                  </a:lnTo>
                  <a:lnTo>
                    <a:pt x="95" y="228"/>
                  </a:lnTo>
                  <a:lnTo>
                    <a:pt x="97" y="227"/>
                  </a:lnTo>
                  <a:lnTo>
                    <a:pt x="100" y="224"/>
                  </a:lnTo>
                  <a:lnTo>
                    <a:pt x="100" y="222"/>
                  </a:lnTo>
                  <a:lnTo>
                    <a:pt x="98" y="222"/>
                  </a:lnTo>
                  <a:lnTo>
                    <a:pt x="98" y="220"/>
                  </a:lnTo>
                  <a:lnTo>
                    <a:pt x="97" y="220"/>
                  </a:lnTo>
                  <a:lnTo>
                    <a:pt x="97" y="217"/>
                  </a:lnTo>
                  <a:lnTo>
                    <a:pt x="92" y="217"/>
                  </a:lnTo>
                  <a:lnTo>
                    <a:pt x="91" y="217"/>
                  </a:lnTo>
                  <a:lnTo>
                    <a:pt x="94" y="216"/>
                  </a:lnTo>
                  <a:lnTo>
                    <a:pt x="94" y="214"/>
                  </a:lnTo>
                  <a:lnTo>
                    <a:pt x="94" y="212"/>
                  </a:lnTo>
                  <a:lnTo>
                    <a:pt x="92" y="211"/>
                  </a:lnTo>
                  <a:lnTo>
                    <a:pt x="89" y="211"/>
                  </a:lnTo>
                  <a:lnTo>
                    <a:pt x="89" y="212"/>
                  </a:lnTo>
                  <a:lnTo>
                    <a:pt x="86" y="213"/>
                  </a:lnTo>
                  <a:lnTo>
                    <a:pt x="84" y="213"/>
                  </a:lnTo>
                  <a:lnTo>
                    <a:pt x="81" y="209"/>
                  </a:lnTo>
                  <a:lnTo>
                    <a:pt x="81" y="208"/>
                  </a:lnTo>
                  <a:lnTo>
                    <a:pt x="86" y="206"/>
                  </a:lnTo>
                  <a:lnTo>
                    <a:pt x="91" y="205"/>
                  </a:lnTo>
                  <a:lnTo>
                    <a:pt x="95" y="207"/>
                  </a:lnTo>
                  <a:lnTo>
                    <a:pt x="98" y="207"/>
                  </a:lnTo>
                  <a:lnTo>
                    <a:pt x="98" y="206"/>
                  </a:lnTo>
                  <a:lnTo>
                    <a:pt x="98" y="205"/>
                  </a:lnTo>
                  <a:lnTo>
                    <a:pt x="98" y="203"/>
                  </a:lnTo>
                  <a:lnTo>
                    <a:pt x="98" y="202"/>
                  </a:lnTo>
                  <a:lnTo>
                    <a:pt x="98" y="199"/>
                  </a:lnTo>
                  <a:lnTo>
                    <a:pt x="101" y="199"/>
                  </a:lnTo>
                  <a:lnTo>
                    <a:pt x="103" y="202"/>
                  </a:lnTo>
                  <a:lnTo>
                    <a:pt x="104" y="202"/>
                  </a:lnTo>
                  <a:lnTo>
                    <a:pt x="107" y="200"/>
                  </a:lnTo>
                  <a:lnTo>
                    <a:pt x="112" y="199"/>
                  </a:lnTo>
                  <a:lnTo>
                    <a:pt x="117" y="198"/>
                  </a:lnTo>
                  <a:lnTo>
                    <a:pt x="120" y="198"/>
                  </a:lnTo>
                  <a:lnTo>
                    <a:pt x="121" y="198"/>
                  </a:lnTo>
                  <a:lnTo>
                    <a:pt x="123" y="198"/>
                  </a:lnTo>
                  <a:lnTo>
                    <a:pt x="123" y="197"/>
                  </a:lnTo>
                  <a:lnTo>
                    <a:pt x="127" y="196"/>
                  </a:lnTo>
                  <a:lnTo>
                    <a:pt x="127" y="195"/>
                  </a:lnTo>
                  <a:lnTo>
                    <a:pt x="130" y="192"/>
                  </a:lnTo>
                  <a:lnTo>
                    <a:pt x="135" y="191"/>
                  </a:lnTo>
                  <a:lnTo>
                    <a:pt x="139" y="191"/>
                  </a:lnTo>
                  <a:lnTo>
                    <a:pt x="143" y="191"/>
                  </a:lnTo>
                  <a:lnTo>
                    <a:pt x="144" y="192"/>
                  </a:lnTo>
                  <a:lnTo>
                    <a:pt x="144" y="194"/>
                  </a:lnTo>
                  <a:lnTo>
                    <a:pt x="141" y="197"/>
                  </a:lnTo>
                  <a:lnTo>
                    <a:pt x="141" y="198"/>
                  </a:lnTo>
                  <a:lnTo>
                    <a:pt x="143" y="199"/>
                  </a:lnTo>
                  <a:lnTo>
                    <a:pt x="143" y="202"/>
                  </a:lnTo>
                  <a:lnTo>
                    <a:pt x="143" y="204"/>
                  </a:lnTo>
                  <a:lnTo>
                    <a:pt x="143" y="205"/>
                  </a:lnTo>
                  <a:lnTo>
                    <a:pt x="143" y="207"/>
                  </a:lnTo>
                  <a:lnTo>
                    <a:pt x="146" y="208"/>
                  </a:lnTo>
                  <a:lnTo>
                    <a:pt x="150" y="211"/>
                  </a:lnTo>
                  <a:lnTo>
                    <a:pt x="153" y="212"/>
                  </a:lnTo>
                  <a:lnTo>
                    <a:pt x="155" y="211"/>
                  </a:lnTo>
                  <a:lnTo>
                    <a:pt x="158" y="207"/>
                  </a:lnTo>
                  <a:lnTo>
                    <a:pt x="158" y="205"/>
                  </a:lnTo>
                  <a:lnTo>
                    <a:pt x="161" y="204"/>
                  </a:lnTo>
                  <a:lnTo>
                    <a:pt x="161" y="203"/>
                  </a:lnTo>
                  <a:lnTo>
                    <a:pt x="161" y="202"/>
                  </a:lnTo>
                  <a:lnTo>
                    <a:pt x="162" y="198"/>
                  </a:lnTo>
                  <a:lnTo>
                    <a:pt x="165" y="198"/>
                  </a:lnTo>
                  <a:lnTo>
                    <a:pt x="167" y="198"/>
                  </a:lnTo>
                  <a:lnTo>
                    <a:pt x="168" y="197"/>
                  </a:lnTo>
                  <a:lnTo>
                    <a:pt x="167" y="196"/>
                  </a:lnTo>
                  <a:lnTo>
                    <a:pt x="167" y="194"/>
                  </a:lnTo>
                  <a:lnTo>
                    <a:pt x="161" y="192"/>
                  </a:lnTo>
                  <a:lnTo>
                    <a:pt x="161" y="191"/>
                  </a:lnTo>
                  <a:lnTo>
                    <a:pt x="162" y="188"/>
                  </a:lnTo>
                  <a:lnTo>
                    <a:pt x="164" y="187"/>
                  </a:lnTo>
                  <a:lnTo>
                    <a:pt x="164" y="187"/>
                  </a:lnTo>
                  <a:lnTo>
                    <a:pt x="164" y="187"/>
                  </a:lnTo>
                  <a:lnTo>
                    <a:pt x="164" y="190"/>
                  </a:lnTo>
                  <a:lnTo>
                    <a:pt x="165" y="190"/>
                  </a:lnTo>
                  <a:lnTo>
                    <a:pt x="167" y="190"/>
                  </a:lnTo>
                  <a:lnTo>
                    <a:pt x="167" y="189"/>
                  </a:lnTo>
                  <a:lnTo>
                    <a:pt x="170" y="189"/>
                  </a:lnTo>
                  <a:lnTo>
                    <a:pt x="172" y="190"/>
                  </a:lnTo>
                  <a:lnTo>
                    <a:pt x="173" y="190"/>
                  </a:lnTo>
                  <a:lnTo>
                    <a:pt x="175" y="190"/>
                  </a:lnTo>
                  <a:lnTo>
                    <a:pt x="173" y="191"/>
                  </a:lnTo>
                  <a:lnTo>
                    <a:pt x="170" y="191"/>
                  </a:lnTo>
                  <a:lnTo>
                    <a:pt x="170" y="192"/>
                  </a:lnTo>
                  <a:lnTo>
                    <a:pt x="172" y="192"/>
                  </a:lnTo>
                  <a:lnTo>
                    <a:pt x="173" y="192"/>
                  </a:lnTo>
                  <a:lnTo>
                    <a:pt x="178" y="190"/>
                  </a:lnTo>
                  <a:lnTo>
                    <a:pt x="185" y="191"/>
                  </a:lnTo>
                  <a:lnTo>
                    <a:pt x="190" y="191"/>
                  </a:lnTo>
                  <a:lnTo>
                    <a:pt x="188" y="190"/>
                  </a:lnTo>
                  <a:lnTo>
                    <a:pt x="188" y="188"/>
                  </a:lnTo>
                  <a:lnTo>
                    <a:pt x="188" y="184"/>
                  </a:lnTo>
                  <a:lnTo>
                    <a:pt x="191" y="183"/>
                  </a:lnTo>
                  <a:lnTo>
                    <a:pt x="194" y="184"/>
                  </a:lnTo>
                  <a:lnTo>
                    <a:pt x="194" y="187"/>
                  </a:lnTo>
                  <a:lnTo>
                    <a:pt x="194" y="189"/>
                  </a:lnTo>
                  <a:lnTo>
                    <a:pt x="196" y="190"/>
                  </a:lnTo>
                  <a:lnTo>
                    <a:pt x="197" y="190"/>
                  </a:lnTo>
                  <a:lnTo>
                    <a:pt x="201" y="188"/>
                  </a:lnTo>
                  <a:lnTo>
                    <a:pt x="199" y="183"/>
                  </a:lnTo>
                  <a:lnTo>
                    <a:pt x="199" y="181"/>
                  </a:lnTo>
                  <a:lnTo>
                    <a:pt x="204" y="179"/>
                  </a:lnTo>
                  <a:lnTo>
                    <a:pt x="205" y="179"/>
                  </a:lnTo>
                  <a:lnTo>
                    <a:pt x="207" y="178"/>
                  </a:lnTo>
                  <a:lnTo>
                    <a:pt x="205" y="177"/>
                  </a:lnTo>
                  <a:lnTo>
                    <a:pt x="205" y="173"/>
                  </a:lnTo>
                  <a:lnTo>
                    <a:pt x="207" y="173"/>
                  </a:lnTo>
                  <a:lnTo>
                    <a:pt x="210" y="173"/>
                  </a:lnTo>
                  <a:lnTo>
                    <a:pt x="211" y="174"/>
                  </a:lnTo>
                  <a:lnTo>
                    <a:pt x="210" y="175"/>
                  </a:lnTo>
                  <a:lnTo>
                    <a:pt x="208" y="179"/>
                  </a:lnTo>
                  <a:lnTo>
                    <a:pt x="210" y="186"/>
                  </a:lnTo>
                  <a:lnTo>
                    <a:pt x="211" y="187"/>
                  </a:lnTo>
                  <a:lnTo>
                    <a:pt x="213" y="186"/>
                  </a:lnTo>
                  <a:lnTo>
                    <a:pt x="214" y="183"/>
                  </a:lnTo>
                  <a:lnTo>
                    <a:pt x="217" y="183"/>
                  </a:lnTo>
                  <a:lnTo>
                    <a:pt x="220" y="181"/>
                  </a:lnTo>
                  <a:lnTo>
                    <a:pt x="220" y="178"/>
                  </a:lnTo>
                  <a:lnTo>
                    <a:pt x="220" y="175"/>
                  </a:lnTo>
                  <a:lnTo>
                    <a:pt x="223" y="173"/>
                  </a:lnTo>
                  <a:lnTo>
                    <a:pt x="223" y="172"/>
                  </a:lnTo>
                  <a:lnTo>
                    <a:pt x="222" y="171"/>
                  </a:lnTo>
                  <a:lnTo>
                    <a:pt x="217" y="166"/>
                  </a:lnTo>
                  <a:lnTo>
                    <a:pt x="217" y="164"/>
                  </a:lnTo>
                  <a:lnTo>
                    <a:pt x="216" y="158"/>
                  </a:lnTo>
                  <a:lnTo>
                    <a:pt x="217" y="152"/>
                  </a:lnTo>
                  <a:lnTo>
                    <a:pt x="217" y="147"/>
                  </a:lnTo>
                  <a:lnTo>
                    <a:pt x="214" y="139"/>
                  </a:lnTo>
                  <a:lnTo>
                    <a:pt x="210" y="136"/>
                  </a:lnTo>
                  <a:lnTo>
                    <a:pt x="210" y="132"/>
                  </a:lnTo>
                  <a:lnTo>
                    <a:pt x="211" y="129"/>
                  </a:lnTo>
                  <a:lnTo>
                    <a:pt x="216" y="127"/>
                  </a:lnTo>
                  <a:lnTo>
                    <a:pt x="219" y="127"/>
                  </a:lnTo>
                  <a:lnTo>
                    <a:pt x="219" y="128"/>
                  </a:lnTo>
                  <a:lnTo>
                    <a:pt x="220" y="128"/>
                  </a:lnTo>
                  <a:lnTo>
                    <a:pt x="220" y="124"/>
                  </a:lnTo>
                  <a:lnTo>
                    <a:pt x="219" y="123"/>
                  </a:lnTo>
                  <a:lnTo>
                    <a:pt x="217" y="122"/>
                  </a:lnTo>
                  <a:lnTo>
                    <a:pt x="217" y="120"/>
                  </a:lnTo>
                  <a:lnTo>
                    <a:pt x="217" y="119"/>
                  </a:lnTo>
                  <a:lnTo>
                    <a:pt x="217" y="116"/>
                  </a:lnTo>
                  <a:lnTo>
                    <a:pt x="219" y="115"/>
                  </a:lnTo>
                  <a:lnTo>
                    <a:pt x="219" y="114"/>
                  </a:lnTo>
                  <a:lnTo>
                    <a:pt x="219" y="113"/>
                  </a:lnTo>
                  <a:lnTo>
                    <a:pt x="217" y="112"/>
                  </a:lnTo>
                  <a:lnTo>
                    <a:pt x="217" y="108"/>
                  </a:lnTo>
                  <a:lnTo>
                    <a:pt x="219" y="107"/>
                  </a:lnTo>
                  <a:lnTo>
                    <a:pt x="217" y="106"/>
                  </a:lnTo>
                  <a:lnTo>
                    <a:pt x="216" y="102"/>
                  </a:lnTo>
                  <a:lnTo>
                    <a:pt x="213" y="97"/>
                  </a:lnTo>
                  <a:lnTo>
                    <a:pt x="211" y="97"/>
                  </a:lnTo>
                  <a:lnTo>
                    <a:pt x="210" y="97"/>
                  </a:lnTo>
                  <a:lnTo>
                    <a:pt x="210" y="91"/>
                  </a:lnTo>
                  <a:lnTo>
                    <a:pt x="207" y="90"/>
                  </a:lnTo>
                  <a:lnTo>
                    <a:pt x="201" y="85"/>
                  </a:lnTo>
                  <a:lnTo>
                    <a:pt x="199" y="82"/>
                  </a:lnTo>
                  <a:lnTo>
                    <a:pt x="197" y="79"/>
                  </a:lnTo>
                  <a:lnTo>
                    <a:pt x="197" y="74"/>
                  </a:lnTo>
                  <a:lnTo>
                    <a:pt x="197" y="73"/>
                  </a:lnTo>
                  <a:lnTo>
                    <a:pt x="196" y="74"/>
                  </a:lnTo>
                  <a:lnTo>
                    <a:pt x="194" y="74"/>
                  </a:lnTo>
                  <a:lnTo>
                    <a:pt x="193" y="74"/>
                  </a:lnTo>
                  <a:lnTo>
                    <a:pt x="190" y="73"/>
                  </a:lnTo>
                  <a:lnTo>
                    <a:pt x="188" y="73"/>
                  </a:lnTo>
                  <a:lnTo>
                    <a:pt x="190" y="73"/>
                  </a:lnTo>
                  <a:lnTo>
                    <a:pt x="188" y="77"/>
                  </a:lnTo>
                  <a:lnTo>
                    <a:pt x="188" y="79"/>
                  </a:lnTo>
                  <a:lnTo>
                    <a:pt x="190" y="79"/>
                  </a:lnTo>
                  <a:lnTo>
                    <a:pt x="190" y="79"/>
                  </a:lnTo>
                  <a:lnTo>
                    <a:pt x="194" y="77"/>
                  </a:lnTo>
                  <a:lnTo>
                    <a:pt x="196" y="80"/>
                  </a:lnTo>
                  <a:lnTo>
                    <a:pt x="194" y="81"/>
                  </a:lnTo>
                  <a:lnTo>
                    <a:pt x="193" y="82"/>
                  </a:lnTo>
                  <a:lnTo>
                    <a:pt x="190" y="81"/>
                  </a:lnTo>
                  <a:lnTo>
                    <a:pt x="190" y="81"/>
                  </a:lnTo>
                  <a:lnTo>
                    <a:pt x="191" y="85"/>
                  </a:lnTo>
                  <a:lnTo>
                    <a:pt x="190" y="86"/>
                  </a:lnTo>
                  <a:lnTo>
                    <a:pt x="187" y="85"/>
                  </a:lnTo>
                  <a:lnTo>
                    <a:pt x="187" y="82"/>
                  </a:lnTo>
                  <a:lnTo>
                    <a:pt x="187" y="80"/>
                  </a:lnTo>
                  <a:lnTo>
                    <a:pt x="185" y="79"/>
                  </a:lnTo>
                  <a:lnTo>
                    <a:pt x="184" y="80"/>
                  </a:lnTo>
                  <a:lnTo>
                    <a:pt x="182" y="79"/>
                  </a:lnTo>
                  <a:lnTo>
                    <a:pt x="181" y="81"/>
                  </a:lnTo>
                  <a:lnTo>
                    <a:pt x="182" y="85"/>
                  </a:lnTo>
                  <a:lnTo>
                    <a:pt x="182" y="87"/>
                  </a:lnTo>
                  <a:lnTo>
                    <a:pt x="181" y="87"/>
                  </a:lnTo>
                  <a:lnTo>
                    <a:pt x="179" y="89"/>
                  </a:lnTo>
                  <a:lnTo>
                    <a:pt x="179" y="90"/>
                  </a:lnTo>
                  <a:lnTo>
                    <a:pt x="182" y="94"/>
                  </a:lnTo>
                  <a:lnTo>
                    <a:pt x="184" y="95"/>
                  </a:lnTo>
                  <a:lnTo>
                    <a:pt x="182" y="98"/>
                  </a:lnTo>
                  <a:lnTo>
                    <a:pt x="181" y="99"/>
                  </a:lnTo>
                  <a:lnTo>
                    <a:pt x="178" y="99"/>
                  </a:lnTo>
                  <a:lnTo>
                    <a:pt x="178" y="100"/>
                  </a:lnTo>
                  <a:lnTo>
                    <a:pt x="179" y="103"/>
                  </a:lnTo>
                  <a:lnTo>
                    <a:pt x="182" y="102"/>
                  </a:lnTo>
                  <a:lnTo>
                    <a:pt x="184" y="100"/>
                  </a:lnTo>
                  <a:lnTo>
                    <a:pt x="187" y="105"/>
                  </a:lnTo>
                  <a:lnTo>
                    <a:pt x="188" y="111"/>
                  </a:lnTo>
                  <a:lnTo>
                    <a:pt x="187" y="114"/>
                  </a:lnTo>
                  <a:lnTo>
                    <a:pt x="188" y="120"/>
                  </a:lnTo>
                  <a:lnTo>
                    <a:pt x="185" y="128"/>
                  </a:lnTo>
                  <a:lnTo>
                    <a:pt x="185" y="131"/>
                  </a:lnTo>
                  <a:lnTo>
                    <a:pt x="185" y="134"/>
                  </a:lnTo>
                  <a:lnTo>
                    <a:pt x="181" y="136"/>
                  </a:lnTo>
                  <a:lnTo>
                    <a:pt x="179" y="139"/>
                  </a:lnTo>
                  <a:lnTo>
                    <a:pt x="179" y="144"/>
                  </a:lnTo>
                  <a:lnTo>
                    <a:pt x="178" y="146"/>
                  </a:lnTo>
                  <a:lnTo>
                    <a:pt x="176" y="148"/>
                  </a:lnTo>
                  <a:lnTo>
                    <a:pt x="173" y="150"/>
                  </a:lnTo>
                  <a:lnTo>
                    <a:pt x="165" y="154"/>
                  </a:lnTo>
                  <a:lnTo>
                    <a:pt x="162" y="155"/>
                  </a:lnTo>
                  <a:lnTo>
                    <a:pt x="161" y="157"/>
                  </a:lnTo>
                  <a:lnTo>
                    <a:pt x="158" y="155"/>
                  </a:lnTo>
                  <a:lnTo>
                    <a:pt x="153" y="152"/>
                  </a:lnTo>
                  <a:lnTo>
                    <a:pt x="153" y="150"/>
                  </a:lnTo>
                  <a:lnTo>
                    <a:pt x="155" y="150"/>
                  </a:lnTo>
                  <a:lnTo>
                    <a:pt x="156" y="148"/>
                  </a:lnTo>
                  <a:lnTo>
                    <a:pt x="156" y="147"/>
                  </a:lnTo>
                  <a:lnTo>
                    <a:pt x="159" y="145"/>
                  </a:lnTo>
                  <a:lnTo>
                    <a:pt x="158" y="145"/>
                  </a:lnTo>
                  <a:lnTo>
                    <a:pt x="155" y="145"/>
                  </a:lnTo>
                  <a:lnTo>
                    <a:pt x="152" y="147"/>
                  </a:lnTo>
                  <a:lnTo>
                    <a:pt x="149" y="148"/>
                  </a:lnTo>
                  <a:lnTo>
                    <a:pt x="149" y="150"/>
                  </a:lnTo>
                  <a:lnTo>
                    <a:pt x="150" y="153"/>
                  </a:lnTo>
                  <a:lnTo>
                    <a:pt x="152" y="158"/>
                  </a:lnTo>
                  <a:lnTo>
                    <a:pt x="150" y="162"/>
                  </a:lnTo>
                  <a:lnTo>
                    <a:pt x="147" y="164"/>
                  </a:lnTo>
                  <a:lnTo>
                    <a:pt x="147" y="165"/>
                  </a:lnTo>
                  <a:lnTo>
                    <a:pt x="146" y="166"/>
                  </a:lnTo>
                  <a:lnTo>
                    <a:pt x="146" y="171"/>
                  </a:lnTo>
                  <a:lnTo>
                    <a:pt x="146" y="172"/>
                  </a:lnTo>
                  <a:lnTo>
                    <a:pt x="147" y="173"/>
                  </a:lnTo>
                  <a:lnTo>
                    <a:pt x="146" y="174"/>
                  </a:lnTo>
                  <a:lnTo>
                    <a:pt x="146" y="175"/>
                  </a:lnTo>
                  <a:lnTo>
                    <a:pt x="146" y="177"/>
                  </a:lnTo>
                  <a:lnTo>
                    <a:pt x="144" y="177"/>
                  </a:lnTo>
                  <a:lnTo>
                    <a:pt x="146" y="178"/>
                  </a:lnTo>
                  <a:lnTo>
                    <a:pt x="143" y="179"/>
                  </a:lnTo>
                  <a:lnTo>
                    <a:pt x="141" y="178"/>
                  </a:lnTo>
                  <a:lnTo>
                    <a:pt x="138" y="179"/>
                  </a:lnTo>
                  <a:lnTo>
                    <a:pt x="138" y="179"/>
                  </a:lnTo>
                  <a:lnTo>
                    <a:pt x="136" y="175"/>
                  </a:lnTo>
                  <a:lnTo>
                    <a:pt x="136" y="175"/>
                  </a:lnTo>
                  <a:lnTo>
                    <a:pt x="133" y="177"/>
                  </a:lnTo>
                  <a:lnTo>
                    <a:pt x="132" y="177"/>
                  </a:lnTo>
                  <a:lnTo>
                    <a:pt x="130" y="177"/>
                  </a:lnTo>
                  <a:lnTo>
                    <a:pt x="124" y="178"/>
                  </a:lnTo>
                  <a:lnTo>
                    <a:pt x="121" y="179"/>
                  </a:lnTo>
                  <a:lnTo>
                    <a:pt x="117" y="180"/>
                  </a:lnTo>
                  <a:lnTo>
                    <a:pt x="113" y="180"/>
                  </a:lnTo>
                  <a:lnTo>
                    <a:pt x="109" y="181"/>
                  </a:lnTo>
                  <a:lnTo>
                    <a:pt x="107" y="180"/>
                  </a:lnTo>
                  <a:lnTo>
                    <a:pt x="104" y="181"/>
                  </a:lnTo>
                  <a:lnTo>
                    <a:pt x="98" y="183"/>
                  </a:lnTo>
                  <a:lnTo>
                    <a:pt x="97" y="187"/>
                  </a:lnTo>
                  <a:lnTo>
                    <a:pt x="95" y="188"/>
                  </a:lnTo>
                  <a:lnTo>
                    <a:pt x="95" y="189"/>
                  </a:lnTo>
                  <a:lnTo>
                    <a:pt x="91" y="192"/>
                  </a:lnTo>
                  <a:lnTo>
                    <a:pt x="88" y="194"/>
                  </a:lnTo>
                  <a:lnTo>
                    <a:pt x="86" y="196"/>
                  </a:lnTo>
                  <a:lnTo>
                    <a:pt x="84" y="197"/>
                  </a:lnTo>
                  <a:lnTo>
                    <a:pt x="83" y="199"/>
                  </a:lnTo>
                  <a:lnTo>
                    <a:pt x="78" y="200"/>
                  </a:lnTo>
                  <a:lnTo>
                    <a:pt x="77" y="202"/>
                  </a:lnTo>
                  <a:lnTo>
                    <a:pt x="77" y="205"/>
                  </a:lnTo>
                  <a:lnTo>
                    <a:pt x="80" y="206"/>
                  </a:lnTo>
                  <a:lnTo>
                    <a:pt x="80" y="207"/>
                  </a:lnTo>
                  <a:lnTo>
                    <a:pt x="78" y="208"/>
                  </a:lnTo>
                  <a:lnTo>
                    <a:pt x="77" y="208"/>
                  </a:lnTo>
                  <a:lnTo>
                    <a:pt x="72" y="211"/>
                  </a:lnTo>
                  <a:lnTo>
                    <a:pt x="72" y="212"/>
                  </a:lnTo>
                  <a:lnTo>
                    <a:pt x="69" y="213"/>
                  </a:lnTo>
                  <a:lnTo>
                    <a:pt x="68" y="215"/>
                  </a:lnTo>
                  <a:lnTo>
                    <a:pt x="66" y="217"/>
                  </a:lnTo>
                  <a:lnTo>
                    <a:pt x="63" y="217"/>
                  </a:lnTo>
                  <a:lnTo>
                    <a:pt x="60" y="219"/>
                  </a:lnTo>
                  <a:lnTo>
                    <a:pt x="62" y="219"/>
                  </a:lnTo>
                  <a:lnTo>
                    <a:pt x="63" y="219"/>
                  </a:lnTo>
                  <a:lnTo>
                    <a:pt x="65" y="221"/>
                  </a:lnTo>
                  <a:lnTo>
                    <a:pt x="66" y="223"/>
                  </a:lnTo>
                  <a:lnTo>
                    <a:pt x="65" y="224"/>
                  </a:lnTo>
                  <a:lnTo>
                    <a:pt x="65" y="222"/>
                  </a:lnTo>
                  <a:lnTo>
                    <a:pt x="63" y="221"/>
                  </a:lnTo>
                  <a:lnTo>
                    <a:pt x="62" y="223"/>
                  </a:lnTo>
                  <a:lnTo>
                    <a:pt x="63" y="225"/>
                  </a:lnTo>
                  <a:lnTo>
                    <a:pt x="65" y="225"/>
                  </a:lnTo>
                  <a:lnTo>
                    <a:pt x="65" y="227"/>
                  </a:lnTo>
                  <a:lnTo>
                    <a:pt x="65" y="229"/>
                  </a:lnTo>
                  <a:lnTo>
                    <a:pt x="66" y="228"/>
                  </a:lnTo>
                  <a:lnTo>
                    <a:pt x="66" y="227"/>
                  </a:lnTo>
                  <a:lnTo>
                    <a:pt x="69" y="225"/>
                  </a:lnTo>
                  <a:lnTo>
                    <a:pt x="71" y="227"/>
                  </a:lnTo>
                  <a:lnTo>
                    <a:pt x="69" y="227"/>
                  </a:lnTo>
                  <a:lnTo>
                    <a:pt x="71" y="228"/>
                  </a:lnTo>
                  <a:lnTo>
                    <a:pt x="74" y="227"/>
                  </a:lnTo>
                  <a:lnTo>
                    <a:pt x="72" y="224"/>
                  </a:lnTo>
                  <a:lnTo>
                    <a:pt x="71" y="223"/>
                  </a:lnTo>
                  <a:lnTo>
                    <a:pt x="68" y="224"/>
                  </a:lnTo>
                  <a:lnTo>
                    <a:pt x="69" y="223"/>
                  </a:lnTo>
                  <a:lnTo>
                    <a:pt x="69" y="222"/>
                  </a:lnTo>
                  <a:lnTo>
                    <a:pt x="69" y="221"/>
                  </a:lnTo>
                  <a:lnTo>
                    <a:pt x="69" y="220"/>
                  </a:lnTo>
                  <a:lnTo>
                    <a:pt x="72" y="220"/>
                  </a:lnTo>
                  <a:lnTo>
                    <a:pt x="75" y="223"/>
                  </a:lnTo>
                  <a:lnTo>
                    <a:pt x="75" y="227"/>
                  </a:lnTo>
                  <a:lnTo>
                    <a:pt x="77" y="228"/>
                  </a:lnTo>
                  <a:lnTo>
                    <a:pt x="77" y="231"/>
                  </a:lnTo>
                  <a:lnTo>
                    <a:pt x="75" y="234"/>
                  </a:lnTo>
                  <a:lnTo>
                    <a:pt x="72" y="236"/>
                  </a:lnTo>
                  <a:lnTo>
                    <a:pt x="72" y="237"/>
                  </a:lnTo>
                  <a:lnTo>
                    <a:pt x="75" y="239"/>
                  </a:lnTo>
                  <a:lnTo>
                    <a:pt x="77" y="244"/>
                  </a:lnTo>
                  <a:lnTo>
                    <a:pt x="78" y="246"/>
                  </a:lnTo>
                  <a:lnTo>
                    <a:pt x="78" y="248"/>
                  </a:lnTo>
                  <a:lnTo>
                    <a:pt x="77" y="249"/>
                  </a:lnTo>
                  <a:lnTo>
                    <a:pt x="80" y="250"/>
                  </a:lnTo>
                  <a:lnTo>
                    <a:pt x="81" y="250"/>
                  </a:lnTo>
                  <a:lnTo>
                    <a:pt x="84" y="251"/>
                  </a:lnTo>
                  <a:lnTo>
                    <a:pt x="84" y="250"/>
                  </a:lnTo>
                  <a:lnTo>
                    <a:pt x="84" y="249"/>
                  </a:lnTo>
                  <a:lnTo>
                    <a:pt x="83" y="247"/>
                  </a:lnTo>
                  <a:lnTo>
                    <a:pt x="83" y="244"/>
                  </a:lnTo>
                  <a:lnTo>
                    <a:pt x="84" y="242"/>
                  </a:lnTo>
                  <a:lnTo>
                    <a:pt x="86" y="242"/>
                  </a:lnTo>
                  <a:lnTo>
                    <a:pt x="84" y="244"/>
                  </a:lnTo>
                  <a:lnTo>
                    <a:pt x="84" y="245"/>
                  </a:lnTo>
                  <a:lnTo>
                    <a:pt x="88" y="247"/>
                  </a:lnTo>
                  <a:lnTo>
                    <a:pt x="88" y="250"/>
                  </a:lnTo>
                  <a:lnTo>
                    <a:pt x="88" y="251"/>
                  </a:lnTo>
                  <a:lnTo>
                    <a:pt x="88" y="254"/>
                  </a:lnTo>
                  <a:close/>
                </a:path>
              </a:pathLst>
            </a:custGeom>
            <a:solidFill>
              <a:srgbClr val="7893CB"/>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9" name="Freeform 14">
              <a:extLst>
                <a:ext uri="{FF2B5EF4-FFF2-40B4-BE49-F238E27FC236}">
                  <a16:creationId xmlns:a16="http://schemas.microsoft.com/office/drawing/2014/main" id="{AA8F6627-D4E4-3089-4012-B2616F7C7EBC}"/>
                </a:ext>
              </a:extLst>
            </p:cNvPr>
            <p:cNvSpPr>
              <a:spLocks noEditPoints="1"/>
            </p:cNvSpPr>
            <p:nvPr/>
          </p:nvSpPr>
          <p:spPr bwMode="auto">
            <a:xfrm>
              <a:off x="7504917" y="3419697"/>
              <a:ext cx="124960" cy="169225"/>
            </a:xfrm>
            <a:custGeom>
              <a:avLst/>
              <a:gdLst>
                <a:gd name="T0" fmla="*/ 44 w 72"/>
                <a:gd name="T1" fmla="*/ 61 h 86"/>
                <a:gd name="T2" fmla="*/ 44 w 72"/>
                <a:gd name="T3" fmla="*/ 63 h 86"/>
                <a:gd name="T4" fmla="*/ 43 w 72"/>
                <a:gd name="T5" fmla="*/ 62 h 86"/>
                <a:gd name="T6" fmla="*/ 20 w 72"/>
                <a:gd name="T7" fmla="*/ 69 h 86"/>
                <a:gd name="T8" fmla="*/ 22 w 72"/>
                <a:gd name="T9" fmla="*/ 68 h 86"/>
                <a:gd name="T10" fmla="*/ 23 w 72"/>
                <a:gd name="T11" fmla="*/ 68 h 86"/>
                <a:gd name="T12" fmla="*/ 22 w 72"/>
                <a:gd name="T13" fmla="*/ 70 h 86"/>
                <a:gd name="T14" fmla="*/ 22 w 72"/>
                <a:gd name="T15" fmla="*/ 70 h 86"/>
                <a:gd name="T16" fmla="*/ 55 w 72"/>
                <a:gd name="T17" fmla="*/ 60 h 86"/>
                <a:gd name="T18" fmla="*/ 55 w 72"/>
                <a:gd name="T19" fmla="*/ 62 h 86"/>
                <a:gd name="T20" fmla="*/ 58 w 72"/>
                <a:gd name="T21" fmla="*/ 61 h 86"/>
                <a:gd name="T22" fmla="*/ 57 w 72"/>
                <a:gd name="T23" fmla="*/ 57 h 86"/>
                <a:gd name="T24" fmla="*/ 67 w 72"/>
                <a:gd name="T25" fmla="*/ 73 h 86"/>
                <a:gd name="T26" fmla="*/ 69 w 72"/>
                <a:gd name="T27" fmla="*/ 70 h 86"/>
                <a:gd name="T28" fmla="*/ 70 w 72"/>
                <a:gd name="T29" fmla="*/ 72 h 86"/>
                <a:gd name="T30" fmla="*/ 67 w 72"/>
                <a:gd name="T31" fmla="*/ 73 h 86"/>
                <a:gd name="T32" fmla="*/ 70 w 72"/>
                <a:gd name="T33" fmla="*/ 69 h 86"/>
                <a:gd name="T34" fmla="*/ 67 w 72"/>
                <a:gd name="T35" fmla="*/ 68 h 86"/>
                <a:gd name="T36" fmla="*/ 69 w 72"/>
                <a:gd name="T37" fmla="*/ 64 h 86"/>
                <a:gd name="T38" fmla="*/ 70 w 72"/>
                <a:gd name="T39" fmla="*/ 64 h 86"/>
                <a:gd name="T40" fmla="*/ 70 w 72"/>
                <a:gd name="T41" fmla="*/ 69 h 86"/>
                <a:gd name="T42" fmla="*/ 25 w 72"/>
                <a:gd name="T43" fmla="*/ 86 h 86"/>
                <a:gd name="T44" fmla="*/ 26 w 72"/>
                <a:gd name="T45" fmla="*/ 82 h 86"/>
                <a:gd name="T46" fmla="*/ 35 w 72"/>
                <a:gd name="T47" fmla="*/ 81 h 86"/>
                <a:gd name="T48" fmla="*/ 34 w 72"/>
                <a:gd name="T49" fmla="*/ 86 h 86"/>
                <a:gd name="T50" fmla="*/ 25 w 72"/>
                <a:gd name="T51" fmla="*/ 86 h 86"/>
                <a:gd name="T52" fmla="*/ 0 w 72"/>
                <a:gd name="T53" fmla="*/ 15 h 86"/>
                <a:gd name="T54" fmla="*/ 3 w 72"/>
                <a:gd name="T55" fmla="*/ 14 h 86"/>
                <a:gd name="T56" fmla="*/ 5 w 72"/>
                <a:gd name="T57" fmla="*/ 15 h 86"/>
                <a:gd name="T58" fmla="*/ 15 w 72"/>
                <a:gd name="T59" fmla="*/ 23 h 86"/>
                <a:gd name="T60" fmla="*/ 17 w 72"/>
                <a:gd name="T61" fmla="*/ 25 h 86"/>
                <a:gd name="T62" fmla="*/ 20 w 72"/>
                <a:gd name="T63" fmla="*/ 30 h 86"/>
                <a:gd name="T64" fmla="*/ 14 w 72"/>
                <a:gd name="T65" fmla="*/ 27 h 86"/>
                <a:gd name="T66" fmla="*/ 11 w 72"/>
                <a:gd name="T67" fmla="*/ 29 h 86"/>
                <a:gd name="T68" fmla="*/ 14 w 72"/>
                <a:gd name="T69" fmla="*/ 35 h 86"/>
                <a:gd name="T70" fmla="*/ 17 w 72"/>
                <a:gd name="T71" fmla="*/ 37 h 86"/>
                <a:gd name="T72" fmla="*/ 20 w 72"/>
                <a:gd name="T73" fmla="*/ 43 h 86"/>
                <a:gd name="T74" fmla="*/ 23 w 72"/>
                <a:gd name="T75" fmla="*/ 46 h 86"/>
                <a:gd name="T76" fmla="*/ 18 w 72"/>
                <a:gd name="T77" fmla="*/ 49 h 86"/>
                <a:gd name="T78" fmla="*/ 20 w 72"/>
                <a:gd name="T79" fmla="*/ 53 h 86"/>
                <a:gd name="T80" fmla="*/ 18 w 72"/>
                <a:gd name="T81" fmla="*/ 56 h 86"/>
                <a:gd name="T82" fmla="*/ 18 w 72"/>
                <a:gd name="T83" fmla="*/ 58 h 86"/>
                <a:gd name="T84" fmla="*/ 25 w 72"/>
                <a:gd name="T85" fmla="*/ 64 h 86"/>
                <a:gd name="T86" fmla="*/ 26 w 72"/>
                <a:gd name="T87" fmla="*/ 68 h 86"/>
                <a:gd name="T88" fmla="*/ 28 w 72"/>
                <a:gd name="T89" fmla="*/ 68 h 86"/>
                <a:gd name="T90" fmla="*/ 31 w 72"/>
                <a:gd name="T91" fmla="*/ 66 h 86"/>
                <a:gd name="T92" fmla="*/ 40 w 72"/>
                <a:gd name="T93" fmla="*/ 60 h 86"/>
                <a:gd name="T94" fmla="*/ 43 w 72"/>
                <a:gd name="T95" fmla="*/ 61 h 86"/>
                <a:gd name="T96" fmla="*/ 46 w 72"/>
                <a:gd name="T97" fmla="*/ 58 h 86"/>
                <a:gd name="T98" fmla="*/ 51 w 72"/>
                <a:gd name="T99" fmla="*/ 60 h 86"/>
                <a:gd name="T100" fmla="*/ 54 w 72"/>
                <a:gd name="T101" fmla="*/ 61 h 86"/>
                <a:gd name="T102" fmla="*/ 57 w 72"/>
                <a:gd name="T103" fmla="*/ 56 h 86"/>
                <a:gd name="T104" fmla="*/ 64 w 72"/>
                <a:gd name="T105" fmla="*/ 53 h 86"/>
                <a:gd name="T106" fmla="*/ 66 w 72"/>
                <a:gd name="T107" fmla="*/ 50 h 86"/>
                <a:gd name="T108" fmla="*/ 63 w 72"/>
                <a:gd name="T109" fmla="*/ 41 h 86"/>
                <a:gd name="T110" fmla="*/ 63 w 72"/>
                <a:gd name="T111" fmla="*/ 39 h 86"/>
                <a:gd name="T112" fmla="*/ 58 w 72"/>
                <a:gd name="T113" fmla="*/ 29 h 86"/>
                <a:gd name="T114" fmla="*/ 48 w 72"/>
                <a:gd name="T115" fmla="*/ 15 h 86"/>
                <a:gd name="T116" fmla="*/ 34 w 72"/>
                <a:gd name="T117" fmla="*/ 0 h 86"/>
                <a:gd name="T118" fmla="*/ 17 w 72"/>
                <a:gd name="T119" fmla="*/ 5 h 86"/>
                <a:gd name="T120" fmla="*/ 6 w 72"/>
                <a:gd name="T121" fmla="*/ 10 h 86"/>
                <a:gd name="T122" fmla="*/ 0 w 72"/>
                <a:gd name="T123" fmla="*/ 1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2" h="86">
                  <a:moveTo>
                    <a:pt x="43" y="62"/>
                  </a:moveTo>
                  <a:lnTo>
                    <a:pt x="44" y="61"/>
                  </a:lnTo>
                  <a:lnTo>
                    <a:pt x="46" y="62"/>
                  </a:lnTo>
                  <a:lnTo>
                    <a:pt x="44" y="63"/>
                  </a:lnTo>
                  <a:lnTo>
                    <a:pt x="43" y="62"/>
                  </a:lnTo>
                  <a:lnTo>
                    <a:pt x="43" y="62"/>
                  </a:lnTo>
                  <a:close/>
                  <a:moveTo>
                    <a:pt x="22" y="70"/>
                  </a:moveTo>
                  <a:lnTo>
                    <a:pt x="20" y="69"/>
                  </a:lnTo>
                  <a:lnTo>
                    <a:pt x="20" y="68"/>
                  </a:lnTo>
                  <a:lnTo>
                    <a:pt x="22" y="68"/>
                  </a:lnTo>
                  <a:lnTo>
                    <a:pt x="23" y="66"/>
                  </a:lnTo>
                  <a:lnTo>
                    <a:pt x="23" y="68"/>
                  </a:lnTo>
                  <a:lnTo>
                    <a:pt x="23" y="70"/>
                  </a:lnTo>
                  <a:lnTo>
                    <a:pt x="22" y="70"/>
                  </a:lnTo>
                  <a:lnTo>
                    <a:pt x="22" y="70"/>
                  </a:lnTo>
                  <a:lnTo>
                    <a:pt x="22" y="70"/>
                  </a:lnTo>
                  <a:close/>
                  <a:moveTo>
                    <a:pt x="57" y="57"/>
                  </a:moveTo>
                  <a:lnTo>
                    <a:pt x="55" y="60"/>
                  </a:lnTo>
                  <a:lnTo>
                    <a:pt x="55" y="61"/>
                  </a:lnTo>
                  <a:lnTo>
                    <a:pt x="55" y="62"/>
                  </a:lnTo>
                  <a:lnTo>
                    <a:pt x="57" y="62"/>
                  </a:lnTo>
                  <a:lnTo>
                    <a:pt x="58" y="61"/>
                  </a:lnTo>
                  <a:lnTo>
                    <a:pt x="58" y="58"/>
                  </a:lnTo>
                  <a:lnTo>
                    <a:pt x="57" y="57"/>
                  </a:lnTo>
                  <a:lnTo>
                    <a:pt x="57" y="57"/>
                  </a:lnTo>
                  <a:close/>
                  <a:moveTo>
                    <a:pt x="67" y="73"/>
                  </a:moveTo>
                  <a:lnTo>
                    <a:pt x="67" y="72"/>
                  </a:lnTo>
                  <a:lnTo>
                    <a:pt x="69" y="70"/>
                  </a:lnTo>
                  <a:lnTo>
                    <a:pt x="70" y="70"/>
                  </a:lnTo>
                  <a:lnTo>
                    <a:pt x="70" y="72"/>
                  </a:lnTo>
                  <a:lnTo>
                    <a:pt x="69" y="73"/>
                  </a:lnTo>
                  <a:lnTo>
                    <a:pt x="67" y="73"/>
                  </a:lnTo>
                  <a:lnTo>
                    <a:pt x="67" y="73"/>
                  </a:lnTo>
                  <a:close/>
                  <a:moveTo>
                    <a:pt x="70" y="69"/>
                  </a:moveTo>
                  <a:lnTo>
                    <a:pt x="69" y="69"/>
                  </a:lnTo>
                  <a:lnTo>
                    <a:pt x="67" y="68"/>
                  </a:lnTo>
                  <a:lnTo>
                    <a:pt x="69" y="65"/>
                  </a:lnTo>
                  <a:lnTo>
                    <a:pt x="69" y="64"/>
                  </a:lnTo>
                  <a:lnTo>
                    <a:pt x="70" y="63"/>
                  </a:lnTo>
                  <a:lnTo>
                    <a:pt x="70" y="64"/>
                  </a:lnTo>
                  <a:lnTo>
                    <a:pt x="72" y="66"/>
                  </a:lnTo>
                  <a:lnTo>
                    <a:pt x="70" y="69"/>
                  </a:lnTo>
                  <a:lnTo>
                    <a:pt x="70" y="69"/>
                  </a:lnTo>
                  <a:close/>
                  <a:moveTo>
                    <a:pt x="25" y="86"/>
                  </a:moveTo>
                  <a:lnTo>
                    <a:pt x="25" y="83"/>
                  </a:lnTo>
                  <a:lnTo>
                    <a:pt x="26" y="82"/>
                  </a:lnTo>
                  <a:lnTo>
                    <a:pt x="32" y="81"/>
                  </a:lnTo>
                  <a:lnTo>
                    <a:pt x="35" y="81"/>
                  </a:lnTo>
                  <a:lnTo>
                    <a:pt x="35" y="82"/>
                  </a:lnTo>
                  <a:lnTo>
                    <a:pt x="34" y="86"/>
                  </a:lnTo>
                  <a:lnTo>
                    <a:pt x="28" y="86"/>
                  </a:lnTo>
                  <a:lnTo>
                    <a:pt x="25" y="86"/>
                  </a:lnTo>
                  <a:lnTo>
                    <a:pt x="25" y="86"/>
                  </a:lnTo>
                  <a:close/>
                  <a:moveTo>
                    <a:pt x="0" y="15"/>
                  </a:moveTo>
                  <a:lnTo>
                    <a:pt x="0" y="15"/>
                  </a:lnTo>
                  <a:lnTo>
                    <a:pt x="3" y="14"/>
                  </a:lnTo>
                  <a:lnTo>
                    <a:pt x="8" y="14"/>
                  </a:lnTo>
                  <a:lnTo>
                    <a:pt x="5" y="15"/>
                  </a:lnTo>
                  <a:lnTo>
                    <a:pt x="11" y="20"/>
                  </a:lnTo>
                  <a:lnTo>
                    <a:pt x="15" y="23"/>
                  </a:lnTo>
                  <a:lnTo>
                    <a:pt x="17" y="24"/>
                  </a:lnTo>
                  <a:lnTo>
                    <a:pt x="17" y="25"/>
                  </a:lnTo>
                  <a:lnTo>
                    <a:pt x="18" y="28"/>
                  </a:lnTo>
                  <a:lnTo>
                    <a:pt x="20" y="30"/>
                  </a:lnTo>
                  <a:lnTo>
                    <a:pt x="15" y="28"/>
                  </a:lnTo>
                  <a:lnTo>
                    <a:pt x="14" y="27"/>
                  </a:lnTo>
                  <a:lnTo>
                    <a:pt x="12" y="29"/>
                  </a:lnTo>
                  <a:lnTo>
                    <a:pt x="11" y="29"/>
                  </a:lnTo>
                  <a:lnTo>
                    <a:pt x="8" y="32"/>
                  </a:lnTo>
                  <a:lnTo>
                    <a:pt x="14" y="35"/>
                  </a:lnTo>
                  <a:lnTo>
                    <a:pt x="15" y="35"/>
                  </a:lnTo>
                  <a:lnTo>
                    <a:pt x="17" y="37"/>
                  </a:lnTo>
                  <a:lnTo>
                    <a:pt x="17" y="41"/>
                  </a:lnTo>
                  <a:lnTo>
                    <a:pt x="20" y="43"/>
                  </a:lnTo>
                  <a:lnTo>
                    <a:pt x="20" y="41"/>
                  </a:lnTo>
                  <a:lnTo>
                    <a:pt x="23" y="46"/>
                  </a:lnTo>
                  <a:lnTo>
                    <a:pt x="18" y="48"/>
                  </a:lnTo>
                  <a:lnTo>
                    <a:pt x="18" y="49"/>
                  </a:lnTo>
                  <a:lnTo>
                    <a:pt x="20" y="50"/>
                  </a:lnTo>
                  <a:lnTo>
                    <a:pt x="20" y="53"/>
                  </a:lnTo>
                  <a:lnTo>
                    <a:pt x="18" y="54"/>
                  </a:lnTo>
                  <a:lnTo>
                    <a:pt x="18" y="56"/>
                  </a:lnTo>
                  <a:lnTo>
                    <a:pt x="20" y="58"/>
                  </a:lnTo>
                  <a:lnTo>
                    <a:pt x="18" y="58"/>
                  </a:lnTo>
                  <a:lnTo>
                    <a:pt x="22" y="64"/>
                  </a:lnTo>
                  <a:lnTo>
                    <a:pt x="25" y="64"/>
                  </a:lnTo>
                  <a:lnTo>
                    <a:pt x="25" y="66"/>
                  </a:lnTo>
                  <a:lnTo>
                    <a:pt x="26" y="68"/>
                  </a:lnTo>
                  <a:lnTo>
                    <a:pt x="26" y="69"/>
                  </a:lnTo>
                  <a:lnTo>
                    <a:pt x="28" y="68"/>
                  </a:lnTo>
                  <a:lnTo>
                    <a:pt x="29" y="65"/>
                  </a:lnTo>
                  <a:lnTo>
                    <a:pt x="31" y="66"/>
                  </a:lnTo>
                  <a:lnTo>
                    <a:pt x="32" y="64"/>
                  </a:lnTo>
                  <a:lnTo>
                    <a:pt x="40" y="60"/>
                  </a:lnTo>
                  <a:lnTo>
                    <a:pt x="43" y="58"/>
                  </a:lnTo>
                  <a:lnTo>
                    <a:pt x="43" y="61"/>
                  </a:lnTo>
                  <a:lnTo>
                    <a:pt x="44" y="58"/>
                  </a:lnTo>
                  <a:lnTo>
                    <a:pt x="46" y="58"/>
                  </a:lnTo>
                  <a:lnTo>
                    <a:pt x="48" y="61"/>
                  </a:lnTo>
                  <a:lnTo>
                    <a:pt x="51" y="60"/>
                  </a:lnTo>
                  <a:lnTo>
                    <a:pt x="52" y="61"/>
                  </a:lnTo>
                  <a:lnTo>
                    <a:pt x="54" y="61"/>
                  </a:lnTo>
                  <a:lnTo>
                    <a:pt x="52" y="58"/>
                  </a:lnTo>
                  <a:lnTo>
                    <a:pt x="57" y="56"/>
                  </a:lnTo>
                  <a:lnTo>
                    <a:pt x="60" y="56"/>
                  </a:lnTo>
                  <a:lnTo>
                    <a:pt x="64" y="53"/>
                  </a:lnTo>
                  <a:lnTo>
                    <a:pt x="63" y="52"/>
                  </a:lnTo>
                  <a:lnTo>
                    <a:pt x="66" y="50"/>
                  </a:lnTo>
                  <a:lnTo>
                    <a:pt x="64" y="41"/>
                  </a:lnTo>
                  <a:lnTo>
                    <a:pt x="63" y="41"/>
                  </a:lnTo>
                  <a:lnTo>
                    <a:pt x="63" y="43"/>
                  </a:lnTo>
                  <a:lnTo>
                    <a:pt x="63" y="39"/>
                  </a:lnTo>
                  <a:lnTo>
                    <a:pt x="60" y="31"/>
                  </a:lnTo>
                  <a:lnTo>
                    <a:pt x="58" y="29"/>
                  </a:lnTo>
                  <a:lnTo>
                    <a:pt x="58" y="24"/>
                  </a:lnTo>
                  <a:lnTo>
                    <a:pt x="48" y="15"/>
                  </a:lnTo>
                  <a:lnTo>
                    <a:pt x="40" y="8"/>
                  </a:lnTo>
                  <a:lnTo>
                    <a:pt x="34" y="0"/>
                  </a:lnTo>
                  <a:lnTo>
                    <a:pt x="28" y="4"/>
                  </a:lnTo>
                  <a:lnTo>
                    <a:pt x="17" y="5"/>
                  </a:lnTo>
                  <a:lnTo>
                    <a:pt x="11" y="8"/>
                  </a:lnTo>
                  <a:lnTo>
                    <a:pt x="6" y="10"/>
                  </a:lnTo>
                  <a:lnTo>
                    <a:pt x="0" y="13"/>
                  </a:lnTo>
                  <a:lnTo>
                    <a:pt x="0" y="15"/>
                  </a:lnTo>
                  <a:close/>
                </a:path>
              </a:pathLst>
            </a:custGeom>
            <a:solidFill>
              <a:srgbClr val="7893CB"/>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20" name="Freeform 15">
              <a:extLst>
                <a:ext uri="{FF2B5EF4-FFF2-40B4-BE49-F238E27FC236}">
                  <a16:creationId xmlns:a16="http://schemas.microsoft.com/office/drawing/2014/main" id="{3A520C8A-763B-D4AD-7B1D-71E7BC7FCA3D}"/>
                </a:ext>
              </a:extLst>
            </p:cNvPr>
            <p:cNvSpPr>
              <a:spLocks/>
            </p:cNvSpPr>
            <p:nvPr/>
          </p:nvSpPr>
          <p:spPr bwMode="auto">
            <a:xfrm>
              <a:off x="7449379" y="3266214"/>
              <a:ext cx="130167" cy="190872"/>
            </a:xfrm>
            <a:custGeom>
              <a:avLst/>
              <a:gdLst>
                <a:gd name="T0" fmla="*/ 0 w 75"/>
                <a:gd name="T1" fmla="*/ 54 h 97"/>
                <a:gd name="T2" fmla="*/ 6 w 75"/>
                <a:gd name="T3" fmla="*/ 49 h 97"/>
                <a:gd name="T4" fmla="*/ 9 w 75"/>
                <a:gd name="T5" fmla="*/ 44 h 97"/>
                <a:gd name="T6" fmla="*/ 15 w 75"/>
                <a:gd name="T7" fmla="*/ 40 h 97"/>
                <a:gd name="T8" fmla="*/ 20 w 75"/>
                <a:gd name="T9" fmla="*/ 32 h 97"/>
                <a:gd name="T10" fmla="*/ 20 w 75"/>
                <a:gd name="T11" fmla="*/ 26 h 97"/>
                <a:gd name="T12" fmla="*/ 25 w 75"/>
                <a:gd name="T13" fmla="*/ 27 h 97"/>
                <a:gd name="T14" fmla="*/ 31 w 75"/>
                <a:gd name="T15" fmla="*/ 30 h 97"/>
                <a:gd name="T16" fmla="*/ 37 w 75"/>
                <a:gd name="T17" fmla="*/ 30 h 97"/>
                <a:gd name="T18" fmla="*/ 46 w 75"/>
                <a:gd name="T19" fmla="*/ 30 h 97"/>
                <a:gd name="T20" fmla="*/ 49 w 75"/>
                <a:gd name="T21" fmla="*/ 25 h 97"/>
                <a:gd name="T22" fmla="*/ 41 w 75"/>
                <a:gd name="T23" fmla="*/ 21 h 97"/>
                <a:gd name="T24" fmla="*/ 47 w 75"/>
                <a:gd name="T25" fmla="*/ 19 h 97"/>
                <a:gd name="T26" fmla="*/ 54 w 75"/>
                <a:gd name="T27" fmla="*/ 13 h 97"/>
                <a:gd name="T28" fmla="*/ 60 w 75"/>
                <a:gd name="T29" fmla="*/ 10 h 97"/>
                <a:gd name="T30" fmla="*/ 60 w 75"/>
                <a:gd name="T31" fmla="*/ 6 h 97"/>
                <a:gd name="T32" fmla="*/ 60 w 75"/>
                <a:gd name="T33" fmla="*/ 1 h 97"/>
                <a:gd name="T34" fmla="*/ 64 w 75"/>
                <a:gd name="T35" fmla="*/ 2 h 97"/>
                <a:gd name="T36" fmla="*/ 66 w 75"/>
                <a:gd name="T37" fmla="*/ 6 h 97"/>
                <a:gd name="T38" fmla="*/ 75 w 75"/>
                <a:gd name="T39" fmla="*/ 10 h 97"/>
                <a:gd name="T40" fmla="*/ 69 w 75"/>
                <a:gd name="T41" fmla="*/ 15 h 97"/>
                <a:gd name="T42" fmla="*/ 67 w 75"/>
                <a:gd name="T43" fmla="*/ 17 h 97"/>
                <a:gd name="T44" fmla="*/ 64 w 75"/>
                <a:gd name="T45" fmla="*/ 26 h 97"/>
                <a:gd name="T46" fmla="*/ 69 w 75"/>
                <a:gd name="T47" fmla="*/ 34 h 97"/>
                <a:gd name="T48" fmla="*/ 69 w 75"/>
                <a:gd name="T49" fmla="*/ 39 h 97"/>
                <a:gd name="T50" fmla="*/ 66 w 75"/>
                <a:gd name="T51" fmla="*/ 42 h 97"/>
                <a:gd name="T52" fmla="*/ 60 w 75"/>
                <a:gd name="T53" fmla="*/ 50 h 97"/>
                <a:gd name="T54" fmla="*/ 57 w 75"/>
                <a:gd name="T55" fmla="*/ 52 h 97"/>
                <a:gd name="T56" fmla="*/ 50 w 75"/>
                <a:gd name="T57" fmla="*/ 55 h 97"/>
                <a:gd name="T58" fmla="*/ 44 w 75"/>
                <a:gd name="T59" fmla="*/ 58 h 97"/>
                <a:gd name="T60" fmla="*/ 46 w 75"/>
                <a:gd name="T61" fmla="*/ 64 h 97"/>
                <a:gd name="T62" fmla="*/ 46 w 75"/>
                <a:gd name="T63" fmla="*/ 68 h 97"/>
                <a:gd name="T64" fmla="*/ 52 w 75"/>
                <a:gd name="T65" fmla="*/ 72 h 97"/>
                <a:gd name="T66" fmla="*/ 66 w 75"/>
                <a:gd name="T67" fmla="*/ 78 h 97"/>
                <a:gd name="T68" fmla="*/ 49 w 75"/>
                <a:gd name="T69" fmla="*/ 83 h 97"/>
                <a:gd name="T70" fmla="*/ 38 w 75"/>
                <a:gd name="T71" fmla="*/ 88 h 97"/>
                <a:gd name="T72" fmla="*/ 32 w 75"/>
                <a:gd name="T73" fmla="*/ 93 h 97"/>
                <a:gd name="T74" fmla="*/ 26 w 75"/>
                <a:gd name="T75" fmla="*/ 91 h 97"/>
                <a:gd name="T76" fmla="*/ 25 w 75"/>
                <a:gd name="T77" fmla="*/ 96 h 97"/>
                <a:gd name="T78" fmla="*/ 20 w 75"/>
                <a:gd name="T79" fmla="*/ 97 h 97"/>
                <a:gd name="T80" fmla="*/ 21 w 75"/>
                <a:gd name="T81" fmla="*/ 91 h 97"/>
                <a:gd name="T82" fmla="*/ 15 w 75"/>
                <a:gd name="T83" fmla="*/ 92 h 97"/>
                <a:gd name="T84" fmla="*/ 14 w 75"/>
                <a:gd name="T85" fmla="*/ 90 h 97"/>
                <a:gd name="T86" fmla="*/ 17 w 75"/>
                <a:gd name="T87" fmla="*/ 81 h 97"/>
                <a:gd name="T88" fmla="*/ 25 w 75"/>
                <a:gd name="T89" fmla="*/ 78 h 97"/>
                <a:gd name="T90" fmla="*/ 15 w 75"/>
                <a:gd name="T91" fmla="*/ 80 h 97"/>
                <a:gd name="T92" fmla="*/ 14 w 75"/>
                <a:gd name="T93" fmla="*/ 73 h 97"/>
                <a:gd name="T94" fmla="*/ 15 w 75"/>
                <a:gd name="T95" fmla="*/ 66 h 97"/>
                <a:gd name="T96" fmla="*/ 18 w 75"/>
                <a:gd name="T97" fmla="*/ 64 h 97"/>
                <a:gd name="T98" fmla="*/ 15 w 75"/>
                <a:gd name="T99" fmla="*/ 65 h 97"/>
                <a:gd name="T100" fmla="*/ 8 w 75"/>
                <a:gd name="T101" fmla="*/ 64 h 97"/>
                <a:gd name="T102" fmla="*/ 5 w 75"/>
                <a:gd name="T103" fmla="*/ 65 h 97"/>
                <a:gd name="T104" fmla="*/ 0 w 75"/>
                <a:gd name="T105" fmla="*/ 61 h 97"/>
                <a:gd name="T106" fmla="*/ 0 w 75"/>
                <a:gd name="T107" fmla="*/ 6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 h="97">
                  <a:moveTo>
                    <a:pt x="0" y="60"/>
                  </a:moveTo>
                  <a:lnTo>
                    <a:pt x="0" y="54"/>
                  </a:lnTo>
                  <a:lnTo>
                    <a:pt x="3" y="51"/>
                  </a:lnTo>
                  <a:lnTo>
                    <a:pt x="6" y="49"/>
                  </a:lnTo>
                  <a:lnTo>
                    <a:pt x="6" y="47"/>
                  </a:lnTo>
                  <a:lnTo>
                    <a:pt x="9" y="44"/>
                  </a:lnTo>
                  <a:lnTo>
                    <a:pt x="12" y="41"/>
                  </a:lnTo>
                  <a:lnTo>
                    <a:pt x="15" y="40"/>
                  </a:lnTo>
                  <a:lnTo>
                    <a:pt x="18" y="34"/>
                  </a:lnTo>
                  <a:lnTo>
                    <a:pt x="20" y="32"/>
                  </a:lnTo>
                  <a:lnTo>
                    <a:pt x="18" y="31"/>
                  </a:lnTo>
                  <a:lnTo>
                    <a:pt x="20" y="26"/>
                  </a:lnTo>
                  <a:lnTo>
                    <a:pt x="21" y="24"/>
                  </a:lnTo>
                  <a:lnTo>
                    <a:pt x="25" y="27"/>
                  </a:lnTo>
                  <a:lnTo>
                    <a:pt x="28" y="29"/>
                  </a:lnTo>
                  <a:lnTo>
                    <a:pt x="31" y="30"/>
                  </a:lnTo>
                  <a:lnTo>
                    <a:pt x="32" y="29"/>
                  </a:lnTo>
                  <a:lnTo>
                    <a:pt x="37" y="30"/>
                  </a:lnTo>
                  <a:lnTo>
                    <a:pt x="43" y="30"/>
                  </a:lnTo>
                  <a:lnTo>
                    <a:pt x="46" y="30"/>
                  </a:lnTo>
                  <a:lnTo>
                    <a:pt x="49" y="27"/>
                  </a:lnTo>
                  <a:lnTo>
                    <a:pt x="49" y="25"/>
                  </a:lnTo>
                  <a:lnTo>
                    <a:pt x="44" y="23"/>
                  </a:lnTo>
                  <a:lnTo>
                    <a:pt x="41" y="21"/>
                  </a:lnTo>
                  <a:lnTo>
                    <a:pt x="44" y="19"/>
                  </a:lnTo>
                  <a:lnTo>
                    <a:pt x="47" y="19"/>
                  </a:lnTo>
                  <a:lnTo>
                    <a:pt x="54" y="16"/>
                  </a:lnTo>
                  <a:lnTo>
                    <a:pt x="54" y="13"/>
                  </a:lnTo>
                  <a:lnTo>
                    <a:pt x="57" y="10"/>
                  </a:lnTo>
                  <a:lnTo>
                    <a:pt x="60" y="10"/>
                  </a:lnTo>
                  <a:lnTo>
                    <a:pt x="61" y="8"/>
                  </a:lnTo>
                  <a:lnTo>
                    <a:pt x="60" y="6"/>
                  </a:lnTo>
                  <a:lnTo>
                    <a:pt x="60" y="4"/>
                  </a:lnTo>
                  <a:lnTo>
                    <a:pt x="60" y="1"/>
                  </a:lnTo>
                  <a:lnTo>
                    <a:pt x="63" y="0"/>
                  </a:lnTo>
                  <a:lnTo>
                    <a:pt x="64" y="2"/>
                  </a:lnTo>
                  <a:lnTo>
                    <a:pt x="64" y="5"/>
                  </a:lnTo>
                  <a:lnTo>
                    <a:pt x="66" y="6"/>
                  </a:lnTo>
                  <a:lnTo>
                    <a:pt x="72" y="7"/>
                  </a:lnTo>
                  <a:lnTo>
                    <a:pt x="75" y="10"/>
                  </a:lnTo>
                  <a:lnTo>
                    <a:pt x="73" y="10"/>
                  </a:lnTo>
                  <a:lnTo>
                    <a:pt x="69" y="15"/>
                  </a:lnTo>
                  <a:lnTo>
                    <a:pt x="67" y="15"/>
                  </a:lnTo>
                  <a:lnTo>
                    <a:pt x="67" y="17"/>
                  </a:lnTo>
                  <a:lnTo>
                    <a:pt x="64" y="23"/>
                  </a:lnTo>
                  <a:lnTo>
                    <a:pt x="64" y="26"/>
                  </a:lnTo>
                  <a:lnTo>
                    <a:pt x="69" y="29"/>
                  </a:lnTo>
                  <a:lnTo>
                    <a:pt x="69" y="34"/>
                  </a:lnTo>
                  <a:lnTo>
                    <a:pt x="70" y="35"/>
                  </a:lnTo>
                  <a:lnTo>
                    <a:pt x="69" y="39"/>
                  </a:lnTo>
                  <a:lnTo>
                    <a:pt x="66" y="41"/>
                  </a:lnTo>
                  <a:lnTo>
                    <a:pt x="66" y="42"/>
                  </a:lnTo>
                  <a:lnTo>
                    <a:pt x="58" y="48"/>
                  </a:lnTo>
                  <a:lnTo>
                    <a:pt x="60" y="50"/>
                  </a:lnTo>
                  <a:lnTo>
                    <a:pt x="57" y="51"/>
                  </a:lnTo>
                  <a:lnTo>
                    <a:pt x="57" y="52"/>
                  </a:lnTo>
                  <a:lnTo>
                    <a:pt x="54" y="52"/>
                  </a:lnTo>
                  <a:lnTo>
                    <a:pt x="50" y="55"/>
                  </a:lnTo>
                  <a:lnTo>
                    <a:pt x="49" y="57"/>
                  </a:lnTo>
                  <a:lnTo>
                    <a:pt x="44" y="58"/>
                  </a:lnTo>
                  <a:lnTo>
                    <a:pt x="44" y="61"/>
                  </a:lnTo>
                  <a:lnTo>
                    <a:pt x="46" y="64"/>
                  </a:lnTo>
                  <a:lnTo>
                    <a:pt x="44" y="65"/>
                  </a:lnTo>
                  <a:lnTo>
                    <a:pt x="46" y="68"/>
                  </a:lnTo>
                  <a:lnTo>
                    <a:pt x="50" y="69"/>
                  </a:lnTo>
                  <a:lnTo>
                    <a:pt x="52" y="72"/>
                  </a:lnTo>
                  <a:lnTo>
                    <a:pt x="64" y="76"/>
                  </a:lnTo>
                  <a:lnTo>
                    <a:pt x="66" y="78"/>
                  </a:lnTo>
                  <a:lnTo>
                    <a:pt x="60" y="82"/>
                  </a:lnTo>
                  <a:lnTo>
                    <a:pt x="49" y="83"/>
                  </a:lnTo>
                  <a:lnTo>
                    <a:pt x="43" y="86"/>
                  </a:lnTo>
                  <a:lnTo>
                    <a:pt x="38" y="88"/>
                  </a:lnTo>
                  <a:lnTo>
                    <a:pt x="32" y="91"/>
                  </a:lnTo>
                  <a:lnTo>
                    <a:pt x="32" y="93"/>
                  </a:lnTo>
                  <a:lnTo>
                    <a:pt x="28" y="91"/>
                  </a:lnTo>
                  <a:lnTo>
                    <a:pt x="26" y="91"/>
                  </a:lnTo>
                  <a:lnTo>
                    <a:pt x="28" y="93"/>
                  </a:lnTo>
                  <a:lnTo>
                    <a:pt x="25" y="96"/>
                  </a:lnTo>
                  <a:lnTo>
                    <a:pt x="23" y="94"/>
                  </a:lnTo>
                  <a:lnTo>
                    <a:pt x="20" y="97"/>
                  </a:lnTo>
                  <a:lnTo>
                    <a:pt x="18" y="94"/>
                  </a:lnTo>
                  <a:lnTo>
                    <a:pt x="21" y="91"/>
                  </a:lnTo>
                  <a:lnTo>
                    <a:pt x="17" y="91"/>
                  </a:lnTo>
                  <a:lnTo>
                    <a:pt x="15" y="92"/>
                  </a:lnTo>
                  <a:lnTo>
                    <a:pt x="14" y="91"/>
                  </a:lnTo>
                  <a:lnTo>
                    <a:pt x="14" y="90"/>
                  </a:lnTo>
                  <a:lnTo>
                    <a:pt x="14" y="84"/>
                  </a:lnTo>
                  <a:lnTo>
                    <a:pt x="17" y="81"/>
                  </a:lnTo>
                  <a:lnTo>
                    <a:pt x="20" y="81"/>
                  </a:lnTo>
                  <a:lnTo>
                    <a:pt x="25" y="78"/>
                  </a:lnTo>
                  <a:lnTo>
                    <a:pt x="21" y="80"/>
                  </a:lnTo>
                  <a:lnTo>
                    <a:pt x="15" y="80"/>
                  </a:lnTo>
                  <a:lnTo>
                    <a:pt x="14" y="78"/>
                  </a:lnTo>
                  <a:lnTo>
                    <a:pt x="14" y="73"/>
                  </a:lnTo>
                  <a:lnTo>
                    <a:pt x="17" y="68"/>
                  </a:lnTo>
                  <a:lnTo>
                    <a:pt x="15" y="66"/>
                  </a:lnTo>
                  <a:lnTo>
                    <a:pt x="18" y="65"/>
                  </a:lnTo>
                  <a:lnTo>
                    <a:pt x="18" y="64"/>
                  </a:lnTo>
                  <a:lnTo>
                    <a:pt x="17" y="64"/>
                  </a:lnTo>
                  <a:lnTo>
                    <a:pt x="15" y="65"/>
                  </a:lnTo>
                  <a:lnTo>
                    <a:pt x="9" y="66"/>
                  </a:lnTo>
                  <a:lnTo>
                    <a:pt x="8" y="64"/>
                  </a:lnTo>
                  <a:lnTo>
                    <a:pt x="5" y="63"/>
                  </a:lnTo>
                  <a:lnTo>
                    <a:pt x="5" y="65"/>
                  </a:lnTo>
                  <a:lnTo>
                    <a:pt x="2" y="66"/>
                  </a:lnTo>
                  <a:lnTo>
                    <a:pt x="0" y="61"/>
                  </a:lnTo>
                  <a:lnTo>
                    <a:pt x="0" y="61"/>
                  </a:lnTo>
                  <a:lnTo>
                    <a:pt x="0" y="60"/>
                  </a:lnTo>
                  <a:close/>
                </a:path>
              </a:pathLst>
            </a:custGeom>
            <a:solidFill>
              <a:srgbClr val="1C439D"/>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21" name="Freeform 16">
              <a:extLst>
                <a:ext uri="{FF2B5EF4-FFF2-40B4-BE49-F238E27FC236}">
                  <a16:creationId xmlns:a16="http://schemas.microsoft.com/office/drawing/2014/main" id="{5E4AB9E7-2984-72E5-9F41-C097EA3C5B4D}"/>
                </a:ext>
              </a:extLst>
            </p:cNvPr>
            <p:cNvSpPr>
              <a:spLocks/>
            </p:cNvSpPr>
            <p:nvPr/>
          </p:nvSpPr>
          <p:spPr bwMode="auto">
            <a:xfrm>
              <a:off x="6394159" y="3022214"/>
              <a:ext cx="845218" cy="336485"/>
            </a:xfrm>
            <a:custGeom>
              <a:avLst/>
              <a:gdLst>
                <a:gd name="T0" fmla="*/ 17 w 487"/>
                <a:gd name="T1" fmla="*/ 53 h 171"/>
                <a:gd name="T2" fmla="*/ 31 w 487"/>
                <a:gd name="T3" fmla="*/ 41 h 171"/>
                <a:gd name="T4" fmla="*/ 35 w 487"/>
                <a:gd name="T5" fmla="*/ 34 h 171"/>
                <a:gd name="T6" fmla="*/ 55 w 487"/>
                <a:gd name="T7" fmla="*/ 30 h 171"/>
                <a:gd name="T8" fmla="*/ 68 w 487"/>
                <a:gd name="T9" fmla="*/ 32 h 171"/>
                <a:gd name="T10" fmla="*/ 84 w 487"/>
                <a:gd name="T11" fmla="*/ 31 h 171"/>
                <a:gd name="T12" fmla="*/ 103 w 487"/>
                <a:gd name="T13" fmla="*/ 43 h 171"/>
                <a:gd name="T14" fmla="*/ 119 w 487"/>
                <a:gd name="T15" fmla="*/ 42 h 171"/>
                <a:gd name="T16" fmla="*/ 138 w 487"/>
                <a:gd name="T17" fmla="*/ 42 h 171"/>
                <a:gd name="T18" fmla="*/ 142 w 487"/>
                <a:gd name="T19" fmla="*/ 28 h 171"/>
                <a:gd name="T20" fmla="*/ 132 w 487"/>
                <a:gd name="T21" fmla="*/ 14 h 171"/>
                <a:gd name="T22" fmla="*/ 142 w 487"/>
                <a:gd name="T23" fmla="*/ 5 h 171"/>
                <a:gd name="T24" fmla="*/ 153 w 487"/>
                <a:gd name="T25" fmla="*/ 3 h 171"/>
                <a:gd name="T26" fmla="*/ 173 w 487"/>
                <a:gd name="T27" fmla="*/ 7 h 171"/>
                <a:gd name="T28" fmla="*/ 193 w 487"/>
                <a:gd name="T29" fmla="*/ 9 h 171"/>
                <a:gd name="T30" fmla="*/ 199 w 487"/>
                <a:gd name="T31" fmla="*/ 21 h 171"/>
                <a:gd name="T32" fmla="*/ 211 w 487"/>
                <a:gd name="T33" fmla="*/ 28 h 171"/>
                <a:gd name="T34" fmla="*/ 228 w 487"/>
                <a:gd name="T35" fmla="*/ 29 h 171"/>
                <a:gd name="T36" fmla="*/ 249 w 487"/>
                <a:gd name="T37" fmla="*/ 23 h 171"/>
                <a:gd name="T38" fmla="*/ 275 w 487"/>
                <a:gd name="T39" fmla="*/ 28 h 171"/>
                <a:gd name="T40" fmla="*/ 295 w 487"/>
                <a:gd name="T41" fmla="*/ 34 h 171"/>
                <a:gd name="T42" fmla="*/ 316 w 487"/>
                <a:gd name="T43" fmla="*/ 39 h 171"/>
                <a:gd name="T44" fmla="*/ 341 w 487"/>
                <a:gd name="T45" fmla="*/ 39 h 171"/>
                <a:gd name="T46" fmla="*/ 365 w 487"/>
                <a:gd name="T47" fmla="*/ 31 h 171"/>
                <a:gd name="T48" fmla="*/ 376 w 487"/>
                <a:gd name="T49" fmla="*/ 21 h 171"/>
                <a:gd name="T50" fmla="*/ 391 w 487"/>
                <a:gd name="T51" fmla="*/ 16 h 171"/>
                <a:gd name="T52" fmla="*/ 407 w 487"/>
                <a:gd name="T53" fmla="*/ 21 h 171"/>
                <a:gd name="T54" fmla="*/ 420 w 487"/>
                <a:gd name="T55" fmla="*/ 38 h 171"/>
                <a:gd name="T56" fmla="*/ 428 w 487"/>
                <a:gd name="T57" fmla="*/ 59 h 171"/>
                <a:gd name="T58" fmla="*/ 452 w 487"/>
                <a:gd name="T59" fmla="*/ 53 h 171"/>
                <a:gd name="T60" fmla="*/ 475 w 487"/>
                <a:gd name="T61" fmla="*/ 57 h 171"/>
                <a:gd name="T62" fmla="*/ 486 w 487"/>
                <a:gd name="T63" fmla="*/ 72 h 171"/>
                <a:gd name="T64" fmla="*/ 475 w 487"/>
                <a:gd name="T65" fmla="*/ 74 h 171"/>
                <a:gd name="T66" fmla="*/ 455 w 487"/>
                <a:gd name="T67" fmla="*/ 79 h 171"/>
                <a:gd name="T68" fmla="*/ 448 w 487"/>
                <a:gd name="T69" fmla="*/ 83 h 171"/>
                <a:gd name="T70" fmla="*/ 432 w 487"/>
                <a:gd name="T71" fmla="*/ 98 h 171"/>
                <a:gd name="T72" fmla="*/ 414 w 487"/>
                <a:gd name="T73" fmla="*/ 107 h 171"/>
                <a:gd name="T74" fmla="*/ 397 w 487"/>
                <a:gd name="T75" fmla="*/ 108 h 171"/>
                <a:gd name="T76" fmla="*/ 378 w 487"/>
                <a:gd name="T77" fmla="*/ 116 h 171"/>
                <a:gd name="T78" fmla="*/ 390 w 487"/>
                <a:gd name="T79" fmla="*/ 131 h 171"/>
                <a:gd name="T80" fmla="*/ 367 w 487"/>
                <a:gd name="T81" fmla="*/ 149 h 171"/>
                <a:gd name="T82" fmla="*/ 339 w 487"/>
                <a:gd name="T83" fmla="*/ 155 h 171"/>
                <a:gd name="T84" fmla="*/ 300 w 487"/>
                <a:gd name="T85" fmla="*/ 171 h 171"/>
                <a:gd name="T86" fmla="*/ 278 w 487"/>
                <a:gd name="T87" fmla="*/ 168 h 171"/>
                <a:gd name="T88" fmla="*/ 239 w 487"/>
                <a:gd name="T89" fmla="*/ 156 h 171"/>
                <a:gd name="T90" fmla="*/ 208 w 487"/>
                <a:gd name="T91" fmla="*/ 158 h 171"/>
                <a:gd name="T92" fmla="*/ 161 w 487"/>
                <a:gd name="T93" fmla="*/ 159 h 171"/>
                <a:gd name="T94" fmla="*/ 145 w 487"/>
                <a:gd name="T95" fmla="*/ 141 h 171"/>
                <a:gd name="T96" fmla="*/ 138 w 487"/>
                <a:gd name="T97" fmla="*/ 134 h 171"/>
                <a:gd name="T98" fmla="*/ 119 w 487"/>
                <a:gd name="T99" fmla="*/ 129 h 171"/>
                <a:gd name="T100" fmla="*/ 98 w 487"/>
                <a:gd name="T101" fmla="*/ 123 h 171"/>
                <a:gd name="T102" fmla="*/ 63 w 487"/>
                <a:gd name="T103" fmla="*/ 116 h 171"/>
                <a:gd name="T104" fmla="*/ 64 w 487"/>
                <a:gd name="T105" fmla="*/ 107 h 171"/>
                <a:gd name="T106" fmla="*/ 58 w 487"/>
                <a:gd name="T107" fmla="*/ 96 h 171"/>
                <a:gd name="T108" fmla="*/ 51 w 487"/>
                <a:gd name="T109" fmla="*/ 84 h 171"/>
                <a:gd name="T110" fmla="*/ 37 w 487"/>
                <a:gd name="T111" fmla="*/ 81 h 171"/>
                <a:gd name="T112" fmla="*/ 25 w 487"/>
                <a:gd name="T113" fmla="*/ 79 h 171"/>
                <a:gd name="T114" fmla="*/ 17 w 487"/>
                <a:gd name="T115" fmla="*/ 78 h 171"/>
                <a:gd name="T116" fmla="*/ 6 w 487"/>
                <a:gd name="T117" fmla="*/ 68 h 171"/>
                <a:gd name="T118" fmla="*/ 2 w 487"/>
                <a:gd name="T119" fmla="*/ 66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87" h="171">
                  <a:moveTo>
                    <a:pt x="0" y="61"/>
                  </a:moveTo>
                  <a:lnTo>
                    <a:pt x="3" y="57"/>
                  </a:lnTo>
                  <a:lnTo>
                    <a:pt x="6" y="56"/>
                  </a:lnTo>
                  <a:lnTo>
                    <a:pt x="13" y="56"/>
                  </a:lnTo>
                  <a:lnTo>
                    <a:pt x="14" y="55"/>
                  </a:lnTo>
                  <a:lnTo>
                    <a:pt x="17" y="53"/>
                  </a:lnTo>
                  <a:lnTo>
                    <a:pt x="22" y="51"/>
                  </a:lnTo>
                  <a:lnTo>
                    <a:pt x="22" y="49"/>
                  </a:lnTo>
                  <a:lnTo>
                    <a:pt x="23" y="47"/>
                  </a:lnTo>
                  <a:lnTo>
                    <a:pt x="28" y="45"/>
                  </a:lnTo>
                  <a:lnTo>
                    <a:pt x="28" y="43"/>
                  </a:lnTo>
                  <a:lnTo>
                    <a:pt x="31" y="41"/>
                  </a:lnTo>
                  <a:lnTo>
                    <a:pt x="32" y="41"/>
                  </a:lnTo>
                  <a:lnTo>
                    <a:pt x="35" y="39"/>
                  </a:lnTo>
                  <a:lnTo>
                    <a:pt x="37" y="38"/>
                  </a:lnTo>
                  <a:lnTo>
                    <a:pt x="34" y="37"/>
                  </a:lnTo>
                  <a:lnTo>
                    <a:pt x="34" y="36"/>
                  </a:lnTo>
                  <a:lnTo>
                    <a:pt x="35" y="34"/>
                  </a:lnTo>
                  <a:lnTo>
                    <a:pt x="40" y="36"/>
                  </a:lnTo>
                  <a:lnTo>
                    <a:pt x="43" y="34"/>
                  </a:lnTo>
                  <a:lnTo>
                    <a:pt x="45" y="31"/>
                  </a:lnTo>
                  <a:lnTo>
                    <a:pt x="48" y="31"/>
                  </a:lnTo>
                  <a:lnTo>
                    <a:pt x="52" y="30"/>
                  </a:lnTo>
                  <a:lnTo>
                    <a:pt x="55" y="30"/>
                  </a:lnTo>
                  <a:lnTo>
                    <a:pt x="58" y="30"/>
                  </a:lnTo>
                  <a:lnTo>
                    <a:pt x="61" y="30"/>
                  </a:lnTo>
                  <a:lnTo>
                    <a:pt x="64" y="29"/>
                  </a:lnTo>
                  <a:lnTo>
                    <a:pt x="64" y="29"/>
                  </a:lnTo>
                  <a:lnTo>
                    <a:pt x="68" y="31"/>
                  </a:lnTo>
                  <a:lnTo>
                    <a:pt x="68" y="32"/>
                  </a:lnTo>
                  <a:lnTo>
                    <a:pt x="69" y="33"/>
                  </a:lnTo>
                  <a:lnTo>
                    <a:pt x="72" y="33"/>
                  </a:lnTo>
                  <a:lnTo>
                    <a:pt x="74" y="33"/>
                  </a:lnTo>
                  <a:lnTo>
                    <a:pt x="77" y="33"/>
                  </a:lnTo>
                  <a:lnTo>
                    <a:pt x="80" y="32"/>
                  </a:lnTo>
                  <a:lnTo>
                    <a:pt x="84" y="31"/>
                  </a:lnTo>
                  <a:lnTo>
                    <a:pt x="86" y="33"/>
                  </a:lnTo>
                  <a:lnTo>
                    <a:pt x="86" y="36"/>
                  </a:lnTo>
                  <a:lnTo>
                    <a:pt x="87" y="37"/>
                  </a:lnTo>
                  <a:lnTo>
                    <a:pt x="95" y="40"/>
                  </a:lnTo>
                  <a:lnTo>
                    <a:pt x="98" y="42"/>
                  </a:lnTo>
                  <a:lnTo>
                    <a:pt x="103" y="43"/>
                  </a:lnTo>
                  <a:lnTo>
                    <a:pt x="106" y="43"/>
                  </a:lnTo>
                  <a:lnTo>
                    <a:pt x="109" y="42"/>
                  </a:lnTo>
                  <a:lnTo>
                    <a:pt x="112" y="40"/>
                  </a:lnTo>
                  <a:lnTo>
                    <a:pt x="115" y="40"/>
                  </a:lnTo>
                  <a:lnTo>
                    <a:pt x="118" y="40"/>
                  </a:lnTo>
                  <a:lnTo>
                    <a:pt x="119" y="42"/>
                  </a:lnTo>
                  <a:lnTo>
                    <a:pt x="122" y="41"/>
                  </a:lnTo>
                  <a:lnTo>
                    <a:pt x="129" y="41"/>
                  </a:lnTo>
                  <a:lnTo>
                    <a:pt x="132" y="42"/>
                  </a:lnTo>
                  <a:lnTo>
                    <a:pt x="135" y="42"/>
                  </a:lnTo>
                  <a:lnTo>
                    <a:pt x="135" y="41"/>
                  </a:lnTo>
                  <a:lnTo>
                    <a:pt x="138" y="42"/>
                  </a:lnTo>
                  <a:lnTo>
                    <a:pt x="144" y="41"/>
                  </a:lnTo>
                  <a:lnTo>
                    <a:pt x="147" y="38"/>
                  </a:lnTo>
                  <a:lnTo>
                    <a:pt x="145" y="37"/>
                  </a:lnTo>
                  <a:lnTo>
                    <a:pt x="142" y="34"/>
                  </a:lnTo>
                  <a:lnTo>
                    <a:pt x="142" y="31"/>
                  </a:lnTo>
                  <a:lnTo>
                    <a:pt x="142" y="28"/>
                  </a:lnTo>
                  <a:lnTo>
                    <a:pt x="142" y="25"/>
                  </a:lnTo>
                  <a:lnTo>
                    <a:pt x="139" y="25"/>
                  </a:lnTo>
                  <a:lnTo>
                    <a:pt x="138" y="23"/>
                  </a:lnTo>
                  <a:lnTo>
                    <a:pt x="133" y="23"/>
                  </a:lnTo>
                  <a:lnTo>
                    <a:pt x="132" y="20"/>
                  </a:lnTo>
                  <a:lnTo>
                    <a:pt x="132" y="14"/>
                  </a:lnTo>
                  <a:lnTo>
                    <a:pt x="135" y="12"/>
                  </a:lnTo>
                  <a:lnTo>
                    <a:pt x="135" y="9"/>
                  </a:lnTo>
                  <a:lnTo>
                    <a:pt x="136" y="7"/>
                  </a:lnTo>
                  <a:lnTo>
                    <a:pt x="139" y="7"/>
                  </a:lnTo>
                  <a:lnTo>
                    <a:pt x="141" y="7"/>
                  </a:lnTo>
                  <a:lnTo>
                    <a:pt x="142" y="5"/>
                  </a:lnTo>
                  <a:lnTo>
                    <a:pt x="141" y="4"/>
                  </a:lnTo>
                  <a:lnTo>
                    <a:pt x="142" y="1"/>
                  </a:lnTo>
                  <a:lnTo>
                    <a:pt x="144" y="0"/>
                  </a:lnTo>
                  <a:lnTo>
                    <a:pt x="147" y="0"/>
                  </a:lnTo>
                  <a:lnTo>
                    <a:pt x="148" y="1"/>
                  </a:lnTo>
                  <a:lnTo>
                    <a:pt x="153" y="3"/>
                  </a:lnTo>
                  <a:lnTo>
                    <a:pt x="158" y="4"/>
                  </a:lnTo>
                  <a:lnTo>
                    <a:pt x="158" y="5"/>
                  </a:lnTo>
                  <a:lnTo>
                    <a:pt x="161" y="6"/>
                  </a:lnTo>
                  <a:lnTo>
                    <a:pt x="165" y="6"/>
                  </a:lnTo>
                  <a:lnTo>
                    <a:pt x="171" y="6"/>
                  </a:lnTo>
                  <a:lnTo>
                    <a:pt x="173" y="7"/>
                  </a:lnTo>
                  <a:lnTo>
                    <a:pt x="174" y="8"/>
                  </a:lnTo>
                  <a:lnTo>
                    <a:pt x="179" y="8"/>
                  </a:lnTo>
                  <a:lnTo>
                    <a:pt x="181" y="9"/>
                  </a:lnTo>
                  <a:lnTo>
                    <a:pt x="184" y="9"/>
                  </a:lnTo>
                  <a:lnTo>
                    <a:pt x="190" y="9"/>
                  </a:lnTo>
                  <a:lnTo>
                    <a:pt x="193" y="9"/>
                  </a:lnTo>
                  <a:lnTo>
                    <a:pt x="194" y="12"/>
                  </a:lnTo>
                  <a:lnTo>
                    <a:pt x="194" y="13"/>
                  </a:lnTo>
                  <a:lnTo>
                    <a:pt x="196" y="15"/>
                  </a:lnTo>
                  <a:lnTo>
                    <a:pt x="196" y="16"/>
                  </a:lnTo>
                  <a:lnTo>
                    <a:pt x="197" y="17"/>
                  </a:lnTo>
                  <a:lnTo>
                    <a:pt x="199" y="21"/>
                  </a:lnTo>
                  <a:lnTo>
                    <a:pt x="199" y="23"/>
                  </a:lnTo>
                  <a:lnTo>
                    <a:pt x="200" y="24"/>
                  </a:lnTo>
                  <a:lnTo>
                    <a:pt x="202" y="24"/>
                  </a:lnTo>
                  <a:lnTo>
                    <a:pt x="205" y="25"/>
                  </a:lnTo>
                  <a:lnTo>
                    <a:pt x="206" y="28"/>
                  </a:lnTo>
                  <a:lnTo>
                    <a:pt x="211" y="28"/>
                  </a:lnTo>
                  <a:lnTo>
                    <a:pt x="216" y="30"/>
                  </a:lnTo>
                  <a:lnTo>
                    <a:pt x="219" y="30"/>
                  </a:lnTo>
                  <a:lnTo>
                    <a:pt x="219" y="29"/>
                  </a:lnTo>
                  <a:lnTo>
                    <a:pt x="225" y="30"/>
                  </a:lnTo>
                  <a:lnTo>
                    <a:pt x="226" y="29"/>
                  </a:lnTo>
                  <a:lnTo>
                    <a:pt x="228" y="29"/>
                  </a:lnTo>
                  <a:lnTo>
                    <a:pt x="231" y="29"/>
                  </a:lnTo>
                  <a:lnTo>
                    <a:pt x="232" y="29"/>
                  </a:lnTo>
                  <a:lnTo>
                    <a:pt x="235" y="26"/>
                  </a:lnTo>
                  <a:lnTo>
                    <a:pt x="240" y="25"/>
                  </a:lnTo>
                  <a:lnTo>
                    <a:pt x="246" y="25"/>
                  </a:lnTo>
                  <a:lnTo>
                    <a:pt x="249" y="23"/>
                  </a:lnTo>
                  <a:lnTo>
                    <a:pt x="254" y="23"/>
                  </a:lnTo>
                  <a:lnTo>
                    <a:pt x="257" y="22"/>
                  </a:lnTo>
                  <a:lnTo>
                    <a:pt x="261" y="24"/>
                  </a:lnTo>
                  <a:lnTo>
                    <a:pt x="266" y="24"/>
                  </a:lnTo>
                  <a:lnTo>
                    <a:pt x="272" y="24"/>
                  </a:lnTo>
                  <a:lnTo>
                    <a:pt x="275" y="28"/>
                  </a:lnTo>
                  <a:lnTo>
                    <a:pt x="280" y="29"/>
                  </a:lnTo>
                  <a:lnTo>
                    <a:pt x="284" y="29"/>
                  </a:lnTo>
                  <a:lnTo>
                    <a:pt x="289" y="29"/>
                  </a:lnTo>
                  <a:lnTo>
                    <a:pt x="290" y="30"/>
                  </a:lnTo>
                  <a:lnTo>
                    <a:pt x="292" y="33"/>
                  </a:lnTo>
                  <a:lnTo>
                    <a:pt x="295" y="34"/>
                  </a:lnTo>
                  <a:lnTo>
                    <a:pt x="297" y="36"/>
                  </a:lnTo>
                  <a:lnTo>
                    <a:pt x="298" y="36"/>
                  </a:lnTo>
                  <a:lnTo>
                    <a:pt x="301" y="38"/>
                  </a:lnTo>
                  <a:lnTo>
                    <a:pt x="304" y="38"/>
                  </a:lnTo>
                  <a:lnTo>
                    <a:pt x="310" y="38"/>
                  </a:lnTo>
                  <a:lnTo>
                    <a:pt x="316" y="39"/>
                  </a:lnTo>
                  <a:lnTo>
                    <a:pt x="327" y="39"/>
                  </a:lnTo>
                  <a:lnTo>
                    <a:pt x="330" y="39"/>
                  </a:lnTo>
                  <a:lnTo>
                    <a:pt x="332" y="38"/>
                  </a:lnTo>
                  <a:lnTo>
                    <a:pt x="336" y="38"/>
                  </a:lnTo>
                  <a:lnTo>
                    <a:pt x="339" y="39"/>
                  </a:lnTo>
                  <a:lnTo>
                    <a:pt x="341" y="39"/>
                  </a:lnTo>
                  <a:lnTo>
                    <a:pt x="342" y="36"/>
                  </a:lnTo>
                  <a:lnTo>
                    <a:pt x="348" y="33"/>
                  </a:lnTo>
                  <a:lnTo>
                    <a:pt x="353" y="33"/>
                  </a:lnTo>
                  <a:lnTo>
                    <a:pt x="355" y="31"/>
                  </a:lnTo>
                  <a:lnTo>
                    <a:pt x="358" y="31"/>
                  </a:lnTo>
                  <a:lnTo>
                    <a:pt x="365" y="31"/>
                  </a:lnTo>
                  <a:lnTo>
                    <a:pt x="368" y="29"/>
                  </a:lnTo>
                  <a:lnTo>
                    <a:pt x="368" y="26"/>
                  </a:lnTo>
                  <a:lnTo>
                    <a:pt x="368" y="25"/>
                  </a:lnTo>
                  <a:lnTo>
                    <a:pt x="371" y="23"/>
                  </a:lnTo>
                  <a:lnTo>
                    <a:pt x="374" y="22"/>
                  </a:lnTo>
                  <a:lnTo>
                    <a:pt x="376" y="21"/>
                  </a:lnTo>
                  <a:lnTo>
                    <a:pt x="378" y="18"/>
                  </a:lnTo>
                  <a:lnTo>
                    <a:pt x="381" y="16"/>
                  </a:lnTo>
                  <a:lnTo>
                    <a:pt x="382" y="16"/>
                  </a:lnTo>
                  <a:lnTo>
                    <a:pt x="384" y="17"/>
                  </a:lnTo>
                  <a:lnTo>
                    <a:pt x="388" y="16"/>
                  </a:lnTo>
                  <a:lnTo>
                    <a:pt x="391" y="16"/>
                  </a:lnTo>
                  <a:lnTo>
                    <a:pt x="396" y="18"/>
                  </a:lnTo>
                  <a:lnTo>
                    <a:pt x="397" y="20"/>
                  </a:lnTo>
                  <a:lnTo>
                    <a:pt x="399" y="21"/>
                  </a:lnTo>
                  <a:lnTo>
                    <a:pt x="402" y="20"/>
                  </a:lnTo>
                  <a:lnTo>
                    <a:pt x="403" y="21"/>
                  </a:lnTo>
                  <a:lnTo>
                    <a:pt x="407" y="21"/>
                  </a:lnTo>
                  <a:lnTo>
                    <a:pt x="410" y="18"/>
                  </a:lnTo>
                  <a:lnTo>
                    <a:pt x="411" y="17"/>
                  </a:lnTo>
                  <a:lnTo>
                    <a:pt x="416" y="17"/>
                  </a:lnTo>
                  <a:lnTo>
                    <a:pt x="422" y="18"/>
                  </a:lnTo>
                  <a:lnTo>
                    <a:pt x="423" y="20"/>
                  </a:lnTo>
                  <a:lnTo>
                    <a:pt x="420" y="38"/>
                  </a:lnTo>
                  <a:lnTo>
                    <a:pt x="420" y="42"/>
                  </a:lnTo>
                  <a:lnTo>
                    <a:pt x="419" y="46"/>
                  </a:lnTo>
                  <a:lnTo>
                    <a:pt x="420" y="48"/>
                  </a:lnTo>
                  <a:lnTo>
                    <a:pt x="417" y="53"/>
                  </a:lnTo>
                  <a:lnTo>
                    <a:pt x="420" y="56"/>
                  </a:lnTo>
                  <a:lnTo>
                    <a:pt x="428" y="59"/>
                  </a:lnTo>
                  <a:lnTo>
                    <a:pt x="432" y="56"/>
                  </a:lnTo>
                  <a:lnTo>
                    <a:pt x="439" y="56"/>
                  </a:lnTo>
                  <a:lnTo>
                    <a:pt x="446" y="57"/>
                  </a:lnTo>
                  <a:lnTo>
                    <a:pt x="449" y="59"/>
                  </a:lnTo>
                  <a:lnTo>
                    <a:pt x="452" y="55"/>
                  </a:lnTo>
                  <a:lnTo>
                    <a:pt x="452" y="53"/>
                  </a:lnTo>
                  <a:lnTo>
                    <a:pt x="452" y="50"/>
                  </a:lnTo>
                  <a:lnTo>
                    <a:pt x="457" y="49"/>
                  </a:lnTo>
                  <a:lnTo>
                    <a:pt x="458" y="48"/>
                  </a:lnTo>
                  <a:lnTo>
                    <a:pt x="466" y="49"/>
                  </a:lnTo>
                  <a:lnTo>
                    <a:pt x="469" y="54"/>
                  </a:lnTo>
                  <a:lnTo>
                    <a:pt x="475" y="57"/>
                  </a:lnTo>
                  <a:lnTo>
                    <a:pt x="480" y="62"/>
                  </a:lnTo>
                  <a:lnTo>
                    <a:pt x="486" y="65"/>
                  </a:lnTo>
                  <a:lnTo>
                    <a:pt x="486" y="66"/>
                  </a:lnTo>
                  <a:lnTo>
                    <a:pt x="487" y="68"/>
                  </a:lnTo>
                  <a:lnTo>
                    <a:pt x="487" y="71"/>
                  </a:lnTo>
                  <a:lnTo>
                    <a:pt x="486" y="72"/>
                  </a:lnTo>
                  <a:lnTo>
                    <a:pt x="486" y="73"/>
                  </a:lnTo>
                  <a:lnTo>
                    <a:pt x="484" y="74"/>
                  </a:lnTo>
                  <a:lnTo>
                    <a:pt x="481" y="74"/>
                  </a:lnTo>
                  <a:lnTo>
                    <a:pt x="480" y="73"/>
                  </a:lnTo>
                  <a:lnTo>
                    <a:pt x="477" y="73"/>
                  </a:lnTo>
                  <a:lnTo>
                    <a:pt x="475" y="74"/>
                  </a:lnTo>
                  <a:lnTo>
                    <a:pt x="471" y="73"/>
                  </a:lnTo>
                  <a:lnTo>
                    <a:pt x="468" y="73"/>
                  </a:lnTo>
                  <a:lnTo>
                    <a:pt x="466" y="76"/>
                  </a:lnTo>
                  <a:lnTo>
                    <a:pt x="461" y="79"/>
                  </a:lnTo>
                  <a:lnTo>
                    <a:pt x="458" y="80"/>
                  </a:lnTo>
                  <a:lnTo>
                    <a:pt x="455" y="79"/>
                  </a:lnTo>
                  <a:lnTo>
                    <a:pt x="454" y="79"/>
                  </a:lnTo>
                  <a:lnTo>
                    <a:pt x="454" y="81"/>
                  </a:lnTo>
                  <a:lnTo>
                    <a:pt x="454" y="82"/>
                  </a:lnTo>
                  <a:lnTo>
                    <a:pt x="451" y="82"/>
                  </a:lnTo>
                  <a:lnTo>
                    <a:pt x="449" y="82"/>
                  </a:lnTo>
                  <a:lnTo>
                    <a:pt x="448" y="83"/>
                  </a:lnTo>
                  <a:lnTo>
                    <a:pt x="445" y="87"/>
                  </a:lnTo>
                  <a:lnTo>
                    <a:pt x="445" y="90"/>
                  </a:lnTo>
                  <a:lnTo>
                    <a:pt x="445" y="92"/>
                  </a:lnTo>
                  <a:lnTo>
                    <a:pt x="443" y="95"/>
                  </a:lnTo>
                  <a:lnTo>
                    <a:pt x="440" y="95"/>
                  </a:lnTo>
                  <a:lnTo>
                    <a:pt x="432" y="98"/>
                  </a:lnTo>
                  <a:lnTo>
                    <a:pt x="429" y="98"/>
                  </a:lnTo>
                  <a:lnTo>
                    <a:pt x="425" y="98"/>
                  </a:lnTo>
                  <a:lnTo>
                    <a:pt x="423" y="99"/>
                  </a:lnTo>
                  <a:lnTo>
                    <a:pt x="420" y="104"/>
                  </a:lnTo>
                  <a:lnTo>
                    <a:pt x="417" y="105"/>
                  </a:lnTo>
                  <a:lnTo>
                    <a:pt x="414" y="107"/>
                  </a:lnTo>
                  <a:lnTo>
                    <a:pt x="413" y="109"/>
                  </a:lnTo>
                  <a:lnTo>
                    <a:pt x="411" y="110"/>
                  </a:lnTo>
                  <a:lnTo>
                    <a:pt x="410" y="110"/>
                  </a:lnTo>
                  <a:lnTo>
                    <a:pt x="407" y="109"/>
                  </a:lnTo>
                  <a:lnTo>
                    <a:pt x="402" y="109"/>
                  </a:lnTo>
                  <a:lnTo>
                    <a:pt x="397" y="108"/>
                  </a:lnTo>
                  <a:lnTo>
                    <a:pt x="394" y="106"/>
                  </a:lnTo>
                  <a:lnTo>
                    <a:pt x="390" y="106"/>
                  </a:lnTo>
                  <a:lnTo>
                    <a:pt x="384" y="107"/>
                  </a:lnTo>
                  <a:lnTo>
                    <a:pt x="381" y="108"/>
                  </a:lnTo>
                  <a:lnTo>
                    <a:pt x="378" y="112"/>
                  </a:lnTo>
                  <a:lnTo>
                    <a:pt x="378" y="116"/>
                  </a:lnTo>
                  <a:lnTo>
                    <a:pt x="378" y="118"/>
                  </a:lnTo>
                  <a:lnTo>
                    <a:pt x="378" y="121"/>
                  </a:lnTo>
                  <a:lnTo>
                    <a:pt x="385" y="124"/>
                  </a:lnTo>
                  <a:lnTo>
                    <a:pt x="391" y="126"/>
                  </a:lnTo>
                  <a:lnTo>
                    <a:pt x="391" y="129"/>
                  </a:lnTo>
                  <a:lnTo>
                    <a:pt x="390" y="131"/>
                  </a:lnTo>
                  <a:lnTo>
                    <a:pt x="388" y="133"/>
                  </a:lnTo>
                  <a:lnTo>
                    <a:pt x="381" y="139"/>
                  </a:lnTo>
                  <a:lnTo>
                    <a:pt x="376" y="143"/>
                  </a:lnTo>
                  <a:lnTo>
                    <a:pt x="374" y="148"/>
                  </a:lnTo>
                  <a:lnTo>
                    <a:pt x="371" y="148"/>
                  </a:lnTo>
                  <a:lnTo>
                    <a:pt x="367" y="149"/>
                  </a:lnTo>
                  <a:lnTo>
                    <a:pt x="362" y="149"/>
                  </a:lnTo>
                  <a:lnTo>
                    <a:pt x="359" y="151"/>
                  </a:lnTo>
                  <a:lnTo>
                    <a:pt x="355" y="154"/>
                  </a:lnTo>
                  <a:lnTo>
                    <a:pt x="350" y="154"/>
                  </a:lnTo>
                  <a:lnTo>
                    <a:pt x="344" y="154"/>
                  </a:lnTo>
                  <a:lnTo>
                    <a:pt x="339" y="155"/>
                  </a:lnTo>
                  <a:lnTo>
                    <a:pt x="333" y="156"/>
                  </a:lnTo>
                  <a:lnTo>
                    <a:pt x="323" y="159"/>
                  </a:lnTo>
                  <a:lnTo>
                    <a:pt x="313" y="162"/>
                  </a:lnTo>
                  <a:lnTo>
                    <a:pt x="309" y="165"/>
                  </a:lnTo>
                  <a:lnTo>
                    <a:pt x="303" y="170"/>
                  </a:lnTo>
                  <a:lnTo>
                    <a:pt x="300" y="171"/>
                  </a:lnTo>
                  <a:lnTo>
                    <a:pt x="297" y="171"/>
                  </a:lnTo>
                  <a:lnTo>
                    <a:pt x="292" y="170"/>
                  </a:lnTo>
                  <a:lnTo>
                    <a:pt x="292" y="168"/>
                  </a:lnTo>
                  <a:lnTo>
                    <a:pt x="290" y="167"/>
                  </a:lnTo>
                  <a:lnTo>
                    <a:pt x="284" y="168"/>
                  </a:lnTo>
                  <a:lnTo>
                    <a:pt x="278" y="168"/>
                  </a:lnTo>
                  <a:lnTo>
                    <a:pt x="272" y="166"/>
                  </a:lnTo>
                  <a:lnTo>
                    <a:pt x="269" y="166"/>
                  </a:lnTo>
                  <a:lnTo>
                    <a:pt x="258" y="164"/>
                  </a:lnTo>
                  <a:lnTo>
                    <a:pt x="248" y="160"/>
                  </a:lnTo>
                  <a:lnTo>
                    <a:pt x="243" y="156"/>
                  </a:lnTo>
                  <a:lnTo>
                    <a:pt x="239" y="156"/>
                  </a:lnTo>
                  <a:lnTo>
                    <a:pt x="228" y="155"/>
                  </a:lnTo>
                  <a:lnTo>
                    <a:pt x="219" y="156"/>
                  </a:lnTo>
                  <a:lnTo>
                    <a:pt x="216" y="155"/>
                  </a:lnTo>
                  <a:lnTo>
                    <a:pt x="214" y="156"/>
                  </a:lnTo>
                  <a:lnTo>
                    <a:pt x="213" y="157"/>
                  </a:lnTo>
                  <a:lnTo>
                    <a:pt x="208" y="158"/>
                  </a:lnTo>
                  <a:lnTo>
                    <a:pt x="200" y="159"/>
                  </a:lnTo>
                  <a:lnTo>
                    <a:pt x="187" y="158"/>
                  </a:lnTo>
                  <a:lnTo>
                    <a:pt x="177" y="159"/>
                  </a:lnTo>
                  <a:lnTo>
                    <a:pt x="170" y="158"/>
                  </a:lnTo>
                  <a:lnTo>
                    <a:pt x="164" y="159"/>
                  </a:lnTo>
                  <a:lnTo>
                    <a:pt x="161" y="159"/>
                  </a:lnTo>
                  <a:lnTo>
                    <a:pt x="158" y="158"/>
                  </a:lnTo>
                  <a:lnTo>
                    <a:pt x="155" y="154"/>
                  </a:lnTo>
                  <a:lnTo>
                    <a:pt x="153" y="151"/>
                  </a:lnTo>
                  <a:lnTo>
                    <a:pt x="150" y="147"/>
                  </a:lnTo>
                  <a:lnTo>
                    <a:pt x="147" y="145"/>
                  </a:lnTo>
                  <a:lnTo>
                    <a:pt x="145" y="141"/>
                  </a:lnTo>
                  <a:lnTo>
                    <a:pt x="145" y="140"/>
                  </a:lnTo>
                  <a:lnTo>
                    <a:pt x="142" y="138"/>
                  </a:lnTo>
                  <a:lnTo>
                    <a:pt x="141" y="138"/>
                  </a:lnTo>
                  <a:lnTo>
                    <a:pt x="139" y="138"/>
                  </a:lnTo>
                  <a:lnTo>
                    <a:pt x="138" y="137"/>
                  </a:lnTo>
                  <a:lnTo>
                    <a:pt x="138" y="134"/>
                  </a:lnTo>
                  <a:lnTo>
                    <a:pt x="136" y="133"/>
                  </a:lnTo>
                  <a:lnTo>
                    <a:pt x="136" y="134"/>
                  </a:lnTo>
                  <a:lnTo>
                    <a:pt x="132" y="134"/>
                  </a:lnTo>
                  <a:lnTo>
                    <a:pt x="127" y="132"/>
                  </a:lnTo>
                  <a:lnTo>
                    <a:pt x="121" y="129"/>
                  </a:lnTo>
                  <a:lnTo>
                    <a:pt x="119" y="129"/>
                  </a:lnTo>
                  <a:lnTo>
                    <a:pt x="118" y="129"/>
                  </a:lnTo>
                  <a:lnTo>
                    <a:pt x="115" y="129"/>
                  </a:lnTo>
                  <a:lnTo>
                    <a:pt x="113" y="128"/>
                  </a:lnTo>
                  <a:lnTo>
                    <a:pt x="109" y="125"/>
                  </a:lnTo>
                  <a:lnTo>
                    <a:pt x="98" y="123"/>
                  </a:lnTo>
                  <a:lnTo>
                    <a:pt x="98" y="123"/>
                  </a:lnTo>
                  <a:lnTo>
                    <a:pt x="97" y="124"/>
                  </a:lnTo>
                  <a:lnTo>
                    <a:pt x="92" y="124"/>
                  </a:lnTo>
                  <a:lnTo>
                    <a:pt x="84" y="124"/>
                  </a:lnTo>
                  <a:lnTo>
                    <a:pt x="69" y="122"/>
                  </a:lnTo>
                  <a:lnTo>
                    <a:pt x="66" y="121"/>
                  </a:lnTo>
                  <a:lnTo>
                    <a:pt x="63" y="116"/>
                  </a:lnTo>
                  <a:lnTo>
                    <a:pt x="61" y="115"/>
                  </a:lnTo>
                  <a:lnTo>
                    <a:pt x="61" y="113"/>
                  </a:lnTo>
                  <a:lnTo>
                    <a:pt x="63" y="112"/>
                  </a:lnTo>
                  <a:lnTo>
                    <a:pt x="64" y="110"/>
                  </a:lnTo>
                  <a:lnTo>
                    <a:pt x="66" y="108"/>
                  </a:lnTo>
                  <a:lnTo>
                    <a:pt x="64" y="107"/>
                  </a:lnTo>
                  <a:lnTo>
                    <a:pt x="63" y="104"/>
                  </a:lnTo>
                  <a:lnTo>
                    <a:pt x="64" y="103"/>
                  </a:lnTo>
                  <a:lnTo>
                    <a:pt x="64" y="100"/>
                  </a:lnTo>
                  <a:lnTo>
                    <a:pt x="63" y="98"/>
                  </a:lnTo>
                  <a:lnTo>
                    <a:pt x="61" y="96"/>
                  </a:lnTo>
                  <a:lnTo>
                    <a:pt x="58" y="96"/>
                  </a:lnTo>
                  <a:lnTo>
                    <a:pt x="55" y="93"/>
                  </a:lnTo>
                  <a:lnTo>
                    <a:pt x="55" y="91"/>
                  </a:lnTo>
                  <a:lnTo>
                    <a:pt x="54" y="90"/>
                  </a:lnTo>
                  <a:lnTo>
                    <a:pt x="52" y="88"/>
                  </a:lnTo>
                  <a:lnTo>
                    <a:pt x="52" y="85"/>
                  </a:lnTo>
                  <a:lnTo>
                    <a:pt x="51" y="84"/>
                  </a:lnTo>
                  <a:lnTo>
                    <a:pt x="48" y="82"/>
                  </a:lnTo>
                  <a:lnTo>
                    <a:pt x="46" y="82"/>
                  </a:lnTo>
                  <a:lnTo>
                    <a:pt x="45" y="81"/>
                  </a:lnTo>
                  <a:lnTo>
                    <a:pt x="42" y="80"/>
                  </a:lnTo>
                  <a:lnTo>
                    <a:pt x="38" y="80"/>
                  </a:lnTo>
                  <a:lnTo>
                    <a:pt x="37" y="81"/>
                  </a:lnTo>
                  <a:lnTo>
                    <a:pt x="35" y="82"/>
                  </a:lnTo>
                  <a:lnTo>
                    <a:pt x="34" y="81"/>
                  </a:lnTo>
                  <a:lnTo>
                    <a:pt x="32" y="79"/>
                  </a:lnTo>
                  <a:lnTo>
                    <a:pt x="31" y="78"/>
                  </a:lnTo>
                  <a:lnTo>
                    <a:pt x="28" y="78"/>
                  </a:lnTo>
                  <a:lnTo>
                    <a:pt x="25" y="79"/>
                  </a:lnTo>
                  <a:lnTo>
                    <a:pt x="23" y="80"/>
                  </a:lnTo>
                  <a:lnTo>
                    <a:pt x="23" y="82"/>
                  </a:lnTo>
                  <a:lnTo>
                    <a:pt x="22" y="82"/>
                  </a:lnTo>
                  <a:lnTo>
                    <a:pt x="19" y="80"/>
                  </a:lnTo>
                  <a:lnTo>
                    <a:pt x="17" y="79"/>
                  </a:lnTo>
                  <a:lnTo>
                    <a:pt x="17" y="78"/>
                  </a:lnTo>
                  <a:lnTo>
                    <a:pt x="16" y="75"/>
                  </a:lnTo>
                  <a:lnTo>
                    <a:pt x="13" y="74"/>
                  </a:lnTo>
                  <a:lnTo>
                    <a:pt x="9" y="72"/>
                  </a:lnTo>
                  <a:lnTo>
                    <a:pt x="8" y="72"/>
                  </a:lnTo>
                  <a:lnTo>
                    <a:pt x="6" y="71"/>
                  </a:lnTo>
                  <a:lnTo>
                    <a:pt x="6" y="68"/>
                  </a:lnTo>
                  <a:lnTo>
                    <a:pt x="5" y="67"/>
                  </a:lnTo>
                  <a:lnTo>
                    <a:pt x="5" y="66"/>
                  </a:lnTo>
                  <a:lnTo>
                    <a:pt x="5" y="66"/>
                  </a:lnTo>
                  <a:lnTo>
                    <a:pt x="3" y="67"/>
                  </a:lnTo>
                  <a:lnTo>
                    <a:pt x="3" y="67"/>
                  </a:lnTo>
                  <a:lnTo>
                    <a:pt x="2" y="66"/>
                  </a:lnTo>
                  <a:lnTo>
                    <a:pt x="0" y="65"/>
                  </a:lnTo>
                  <a:lnTo>
                    <a:pt x="0" y="63"/>
                  </a:lnTo>
                  <a:lnTo>
                    <a:pt x="0" y="61"/>
                  </a:lnTo>
                  <a:close/>
                </a:path>
              </a:pathLst>
            </a:custGeom>
            <a:solidFill>
              <a:srgbClr val="AED4F1"/>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22" name="Freeform 17">
              <a:extLst>
                <a:ext uri="{FF2B5EF4-FFF2-40B4-BE49-F238E27FC236}">
                  <a16:creationId xmlns:a16="http://schemas.microsoft.com/office/drawing/2014/main" id="{CB0B8310-75B6-182C-D5BD-3869BA4ACBD0}"/>
                </a:ext>
              </a:extLst>
            </p:cNvPr>
            <p:cNvSpPr>
              <a:spLocks/>
            </p:cNvSpPr>
            <p:nvPr/>
          </p:nvSpPr>
          <p:spPr bwMode="auto">
            <a:xfrm>
              <a:off x="5345882" y="2963181"/>
              <a:ext cx="1037864" cy="460452"/>
            </a:xfrm>
            <a:custGeom>
              <a:avLst/>
              <a:gdLst>
                <a:gd name="T0" fmla="*/ 13 w 598"/>
                <a:gd name="T1" fmla="*/ 136 h 234"/>
                <a:gd name="T2" fmla="*/ 0 w 598"/>
                <a:gd name="T3" fmla="*/ 109 h 234"/>
                <a:gd name="T4" fmla="*/ 29 w 598"/>
                <a:gd name="T5" fmla="*/ 104 h 234"/>
                <a:gd name="T6" fmla="*/ 42 w 598"/>
                <a:gd name="T7" fmla="*/ 84 h 234"/>
                <a:gd name="T8" fmla="*/ 58 w 598"/>
                <a:gd name="T9" fmla="*/ 78 h 234"/>
                <a:gd name="T10" fmla="*/ 68 w 598"/>
                <a:gd name="T11" fmla="*/ 76 h 234"/>
                <a:gd name="T12" fmla="*/ 94 w 598"/>
                <a:gd name="T13" fmla="*/ 83 h 234"/>
                <a:gd name="T14" fmla="*/ 113 w 598"/>
                <a:gd name="T15" fmla="*/ 87 h 234"/>
                <a:gd name="T16" fmla="*/ 135 w 598"/>
                <a:gd name="T17" fmla="*/ 84 h 234"/>
                <a:gd name="T18" fmla="*/ 157 w 598"/>
                <a:gd name="T19" fmla="*/ 83 h 234"/>
                <a:gd name="T20" fmla="*/ 172 w 598"/>
                <a:gd name="T21" fmla="*/ 88 h 234"/>
                <a:gd name="T22" fmla="*/ 201 w 598"/>
                <a:gd name="T23" fmla="*/ 88 h 234"/>
                <a:gd name="T24" fmla="*/ 192 w 598"/>
                <a:gd name="T25" fmla="*/ 69 h 234"/>
                <a:gd name="T26" fmla="*/ 189 w 598"/>
                <a:gd name="T27" fmla="*/ 58 h 234"/>
                <a:gd name="T28" fmla="*/ 203 w 598"/>
                <a:gd name="T29" fmla="*/ 43 h 234"/>
                <a:gd name="T30" fmla="*/ 190 w 598"/>
                <a:gd name="T31" fmla="*/ 38 h 234"/>
                <a:gd name="T32" fmla="*/ 201 w 598"/>
                <a:gd name="T33" fmla="*/ 33 h 234"/>
                <a:gd name="T34" fmla="*/ 219 w 598"/>
                <a:gd name="T35" fmla="*/ 28 h 234"/>
                <a:gd name="T36" fmla="*/ 247 w 598"/>
                <a:gd name="T37" fmla="*/ 22 h 234"/>
                <a:gd name="T38" fmla="*/ 262 w 598"/>
                <a:gd name="T39" fmla="*/ 16 h 234"/>
                <a:gd name="T40" fmla="*/ 288 w 598"/>
                <a:gd name="T41" fmla="*/ 5 h 234"/>
                <a:gd name="T42" fmla="*/ 308 w 598"/>
                <a:gd name="T43" fmla="*/ 0 h 234"/>
                <a:gd name="T44" fmla="*/ 331 w 598"/>
                <a:gd name="T45" fmla="*/ 10 h 234"/>
                <a:gd name="T46" fmla="*/ 337 w 598"/>
                <a:gd name="T47" fmla="*/ 20 h 234"/>
                <a:gd name="T48" fmla="*/ 351 w 598"/>
                <a:gd name="T49" fmla="*/ 18 h 234"/>
                <a:gd name="T50" fmla="*/ 366 w 598"/>
                <a:gd name="T51" fmla="*/ 21 h 234"/>
                <a:gd name="T52" fmla="*/ 377 w 598"/>
                <a:gd name="T53" fmla="*/ 27 h 234"/>
                <a:gd name="T54" fmla="*/ 400 w 598"/>
                <a:gd name="T55" fmla="*/ 19 h 234"/>
                <a:gd name="T56" fmla="*/ 415 w 598"/>
                <a:gd name="T57" fmla="*/ 16 h 234"/>
                <a:gd name="T58" fmla="*/ 487 w 598"/>
                <a:gd name="T59" fmla="*/ 63 h 234"/>
                <a:gd name="T60" fmla="*/ 507 w 598"/>
                <a:gd name="T61" fmla="*/ 69 h 234"/>
                <a:gd name="T62" fmla="*/ 531 w 598"/>
                <a:gd name="T63" fmla="*/ 64 h 234"/>
                <a:gd name="T64" fmla="*/ 557 w 598"/>
                <a:gd name="T65" fmla="*/ 78 h 234"/>
                <a:gd name="T66" fmla="*/ 568 w 598"/>
                <a:gd name="T67" fmla="*/ 87 h 234"/>
                <a:gd name="T68" fmla="*/ 588 w 598"/>
                <a:gd name="T69" fmla="*/ 86 h 234"/>
                <a:gd name="T70" fmla="*/ 591 w 598"/>
                <a:gd name="T71" fmla="*/ 101 h 234"/>
                <a:gd name="T72" fmla="*/ 581 w 598"/>
                <a:gd name="T73" fmla="*/ 126 h 234"/>
                <a:gd name="T74" fmla="*/ 552 w 598"/>
                <a:gd name="T75" fmla="*/ 127 h 234"/>
                <a:gd name="T76" fmla="*/ 543 w 598"/>
                <a:gd name="T77" fmla="*/ 153 h 234"/>
                <a:gd name="T78" fmla="*/ 531 w 598"/>
                <a:gd name="T79" fmla="*/ 160 h 234"/>
                <a:gd name="T80" fmla="*/ 516 w 598"/>
                <a:gd name="T81" fmla="*/ 167 h 234"/>
                <a:gd name="T82" fmla="*/ 525 w 598"/>
                <a:gd name="T83" fmla="*/ 185 h 234"/>
                <a:gd name="T84" fmla="*/ 525 w 598"/>
                <a:gd name="T85" fmla="*/ 204 h 234"/>
                <a:gd name="T86" fmla="*/ 468 w 598"/>
                <a:gd name="T87" fmla="*/ 197 h 234"/>
                <a:gd name="T88" fmla="*/ 430 w 598"/>
                <a:gd name="T89" fmla="*/ 196 h 234"/>
                <a:gd name="T90" fmla="*/ 397 w 598"/>
                <a:gd name="T91" fmla="*/ 205 h 234"/>
                <a:gd name="T92" fmla="*/ 377 w 598"/>
                <a:gd name="T93" fmla="*/ 213 h 234"/>
                <a:gd name="T94" fmla="*/ 339 w 598"/>
                <a:gd name="T95" fmla="*/ 229 h 234"/>
                <a:gd name="T96" fmla="*/ 265 w 598"/>
                <a:gd name="T97" fmla="*/ 190 h 234"/>
                <a:gd name="T98" fmla="*/ 146 w 598"/>
                <a:gd name="T99" fmla="*/ 225 h 234"/>
                <a:gd name="T100" fmla="*/ 110 w 598"/>
                <a:gd name="T101" fmla="*/ 213 h 234"/>
                <a:gd name="T102" fmla="*/ 93 w 598"/>
                <a:gd name="T103" fmla="*/ 209 h 234"/>
                <a:gd name="T104" fmla="*/ 81 w 598"/>
                <a:gd name="T105" fmla="*/ 196 h 234"/>
                <a:gd name="T106" fmla="*/ 68 w 598"/>
                <a:gd name="T107" fmla="*/ 186 h 234"/>
                <a:gd name="T108" fmla="*/ 87 w 598"/>
                <a:gd name="T109" fmla="*/ 186 h 234"/>
                <a:gd name="T110" fmla="*/ 79 w 598"/>
                <a:gd name="T111" fmla="*/ 176 h 234"/>
                <a:gd name="T112" fmla="*/ 100 w 598"/>
                <a:gd name="T113" fmla="*/ 172 h 234"/>
                <a:gd name="T114" fmla="*/ 105 w 598"/>
                <a:gd name="T115" fmla="*/ 164 h 234"/>
                <a:gd name="T116" fmla="*/ 103 w 598"/>
                <a:gd name="T117" fmla="*/ 152 h 234"/>
                <a:gd name="T118" fmla="*/ 88 w 598"/>
                <a:gd name="T119" fmla="*/ 150 h 234"/>
                <a:gd name="T120" fmla="*/ 79 w 598"/>
                <a:gd name="T121" fmla="*/ 147 h 234"/>
                <a:gd name="T122" fmla="*/ 64 w 598"/>
                <a:gd name="T123" fmla="*/ 151 h 234"/>
                <a:gd name="T124" fmla="*/ 50 w 598"/>
                <a:gd name="T125" fmla="*/ 15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8" h="234">
                  <a:moveTo>
                    <a:pt x="45" y="156"/>
                  </a:moveTo>
                  <a:lnTo>
                    <a:pt x="41" y="154"/>
                  </a:lnTo>
                  <a:lnTo>
                    <a:pt x="38" y="155"/>
                  </a:lnTo>
                  <a:lnTo>
                    <a:pt x="32" y="153"/>
                  </a:lnTo>
                  <a:lnTo>
                    <a:pt x="32" y="151"/>
                  </a:lnTo>
                  <a:lnTo>
                    <a:pt x="38" y="151"/>
                  </a:lnTo>
                  <a:lnTo>
                    <a:pt x="32" y="143"/>
                  </a:lnTo>
                  <a:lnTo>
                    <a:pt x="24" y="137"/>
                  </a:lnTo>
                  <a:lnTo>
                    <a:pt x="13" y="136"/>
                  </a:lnTo>
                  <a:lnTo>
                    <a:pt x="13" y="137"/>
                  </a:lnTo>
                  <a:lnTo>
                    <a:pt x="7" y="134"/>
                  </a:lnTo>
                  <a:lnTo>
                    <a:pt x="9" y="133"/>
                  </a:lnTo>
                  <a:lnTo>
                    <a:pt x="6" y="129"/>
                  </a:lnTo>
                  <a:lnTo>
                    <a:pt x="0" y="127"/>
                  </a:lnTo>
                  <a:lnTo>
                    <a:pt x="1" y="123"/>
                  </a:lnTo>
                  <a:lnTo>
                    <a:pt x="3" y="115"/>
                  </a:lnTo>
                  <a:lnTo>
                    <a:pt x="1" y="114"/>
                  </a:lnTo>
                  <a:lnTo>
                    <a:pt x="0" y="109"/>
                  </a:lnTo>
                  <a:lnTo>
                    <a:pt x="3" y="108"/>
                  </a:lnTo>
                  <a:lnTo>
                    <a:pt x="7" y="103"/>
                  </a:lnTo>
                  <a:lnTo>
                    <a:pt x="7" y="101"/>
                  </a:lnTo>
                  <a:lnTo>
                    <a:pt x="10" y="98"/>
                  </a:lnTo>
                  <a:lnTo>
                    <a:pt x="18" y="104"/>
                  </a:lnTo>
                  <a:lnTo>
                    <a:pt x="19" y="106"/>
                  </a:lnTo>
                  <a:lnTo>
                    <a:pt x="24" y="108"/>
                  </a:lnTo>
                  <a:lnTo>
                    <a:pt x="29" y="108"/>
                  </a:lnTo>
                  <a:lnTo>
                    <a:pt x="29" y="104"/>
                  </a:lnTo>
                  <a:lnTo>
                    <a:pt x="30" y="103"/>
                  </a:lnTo>
                  <a:lnTo>
                    <a:pt x="27" y="94"/>
                  </a:lnTo>
                  <a:lnTo>
                    <a:pt x="32" y="93"/>
                  </a:lnTo>
                  <a:lnTo>
                    <a:pt x="36" y="93"/>
                  </a:lnTo>
                  <a:lnTo>
                    <a:pt x="36" y="91"/>
                  </a:lnTo>
                  <a:lnTo>
                    <a:pt x="35" y="88"/>
                  </a:lnTo>
                  <a:lnTo>
                    <a:pt x="35" y="86"/>
                  </a:lnTo>
                  <a:lnTo>
                    <a:pt x="39" y="84"/>
                  </a:lnTo>
                  <a:lnTo>
                    <a:pt x="42" y="84"/>
                  </a:lnTo>
                  <a:lnTo>
                    <a:pt x="44" y="80"/>
                  </a:lnTo>
                  <a:lnTo>
                    <a:pt x="45" y="79"/>
                  </a:lnTo>
                  <a:lnTo>
                    <a:pt x="48" y="79"/>
                  </a:lnTo>
                  <a:lnTo>
                    <a:pt x="50" y="77"/>
                  </a:lnTo>
                  <a:lnTo>
                    <a:pt x="48" y="76"/>
                  </a:lnTo>
                  <a:lnTo>
                    <a:pt x="50" y="73"/>
                  </a:lnTo>
                  <a:lnTo>
                    <a:pt x="55" y="76"/>
                  </a:lnTo>
                  <a:lnTo>
                    <a:pt x="58" y="77"/>
                  </a:lnTo>
                  <a:lnTo>
                    <a:pt x="58" y="78"/>
                  </a:lnTo>
                  <a:lnTo>
                    <a:pt x="55" y="80"/>
                  </a:lnTo>
                  <a:lnTo>
                    <a:pt x="58" y="81"/>
                  </a:lnTo>
                  <a:lnTo>
                    <a:pt x="59" y="80"/>
                  </a:lnTo>
                  <a:lnTo>
                    <a:pt x="61" y="78"/>
                  </a:lnTo>
                  <a:lnTo>
                    <a:pt x="62" y="78"/>
                  </a:lnTo>
                  <a:lnTo>
                    <a:pt x="62" y="79"/>
                  </a:lnTo>
                  <a:lnTo>
                    <a:pt x="65" y="78"/>
                  </a:lnTo>
                  <a:lnTo>
                    <a:pt x="65" y="77"/>
                  </a:lnTo>
                  <a:lnTo>
                    <a:pt x="68" y="76"/>
                  </a:lnTo>
                  <a:lnTo>
                    <a:pt x="71" y="75"/>
                  </a:lnTo>
                  <a:lnTo>
                    <a:pt x="74" y="75"/>
                  </a:lnTo>
                  <a:lnTo>
                    <a:pt x="76" y="78"/>
                  </a:lnTo>
                  <a:lnTo>
                    <a:pt x="81" y="79"/>
                  </a:lnTo>
                  <a:lnTo>
                    <a:pt x="85" y="78"/>
                  </a:lnTo>
                  <a:lnTo>
                    <a:pt x="88" y="78"/>
                  </a:lnTo>
                  <a:lnTo>
                    <a:pt x="90" y="80"/>
                  </a:lnTo>
                  <a:lnTo>
                    <a:pt x="91" y="80"/>
                  </a:lnTo>
                  <a:lnTo>
                    <a:pt x="94" y="83"/>
                  </a:lnTo>
                  <a:lnTo>
                    <a:pt x="99" y="83"/>
                  </a:lnTo>
                  <a:lnTo>
                    <a:pt x="100" y="86"/>
                  </a:lnTo>
                  <a:lnTo>
                    <a:pt x="105" y="88"/>
                  </a:lnTo>
                  <a:lnTo>
                    <a:pt x="108" y="88"/>
                  </a:lnTo>
                  <a:lnTo>
                    <a:pt x="110" y="89"/>
                  </a:lnTo>
                  <a:lnTo>
                    <a:pt x="110" y="93"/>
                  </a:lnTo>
                  <a:lnTo>
                    <a:pt x="111" y="93"/>
                  </a:lnTo>
                  <a:lnTo>
                    <a:pt x="113" y="91"/>
                  </a:lnTo>
                  <a:lnTo>
                    <a:pt x="113" y="87"/>
                  </a:lnTo>
                  <a:lnTo>
                    <a:pt x="116" y="86"/>
                  </a:lnTo>
                  <a:lnTo>
                    <a:pt x="117" y="88"/>
                  </a:lnTo>
                  <a:lnTo>
                    <a:pt x="123" y="89"/>
                  </a:lnTo>
                  <a:lnTo>
                    <a:pt x="126" y="92"/>
                  </a:lnTo>
                  <a:lnTo>
                    <a:pt x="128" y="92"/>
                  </a:lnTo>
                  <a:lnTo>
                    <a:pt x="132" y="91"/>
                  </a:lnTo>
                  <a:lnTo>
                    <a:pt x="132" y="86"/>
                  </a:lnTo>
                  <a:lnTo>
                    <a:pt x="135" y="85"/>
                  </a:lnTo>
                  <a:lnTo>
                    <a:pt x="135" y="84"/>
                  </a:lnTo>
                  <a:lnTo>
                    <a:pt x="139" y="83"/>
                  </a:lnTo>
                  <a:lnTo>
                    <a:pt x="140" y="85"/>
                  </a:lnTo>
                  <a:lnTo>
                    <a:pt x="142" y="83"/>
                  </a:lnTo>
                  <a:lnTo>
                    <a:pt x="145" y="81"/>
                  </a:lnTo>
                  <a:lnTo>
                    <a:pt x="149" y="85"/>
                  </a:lnTo>
                  <a:lnTo>
                    <a:pt x="151" y="86"/>
                  </a:lnTo>
                  <a:lnTo>
                    <a:pt x="155" y="86"/>
                  </a:lnTo>
                  <a:lnTo>
                    <a:pt x="154" y="84"/>
                  </a:lnTo>
                  <a:lnTo>
                    <a:pt x="157" y="83"/>
                  </a:lnTo>
                  <a:lnTo>
                    <a:pt x="160" y="83"/>
                  </a:lnTo>
                  <a:lnTo>
                    <a:pt x="161" y="81"/>
                  </a:lnTo>
                  <a:lnTo>
                    <a:pt x="166" y="83"/>
                  </a:lnTo>
                  <a:lnTo>
                    <a:pt x="168" y="84"/>
                  </a:lnTo>
                  <a:lnTo>
                    <a:pt x="168" y="85"/>
                  </a:lnTo>
                  <a:lnTo>
                    <a:pt x="165" y="86"/>
                  </a:lnTo>
                  <a:lnTo>
                    <a:pt x="168" y="88"/>
                  </a:lnTo>
                  <a:lnTo>
                    <a:pt x="171" y="89"/>
                  </a:lnTo>
                  <a:lnTo>
                    <a:pt x="172" y="88"/>
                  </a:lnTo>
                  <a:lnTo>
                    <a:pt x="174" y="89"/>
                  </a:lnTo>
                  <a:lnTo>
                    <a:pt x="178" y="89"/>
                  </a:lnTo>
                  <a:lnTo>
                    <a:pt x="184" y="92"/>
                  </a:lnTo>
                  <a:lnTo>
                    <a:pt x="187" y="92"/>
                  </a:lnTo>
                  <a:lnTo>
                    <a:pt x="189" y="89"/>
                  </a:lnTo>
                  <a:lnTo>
                    <a:pt x="190" y="87"/>
                  </a:lnTo>
                  <a:lnTo>
                    <a:pt x="192" y="86"/>
                  </a:lnTo>
                  <a:lnTo>
                    <a:pt x="197" y="88"/>
                  </a:lnTo>
                  <a:lnTo>
                    <a:pt x="201" y="88"/>
                  </a:lnTo>
                  <a:lnTo>
                    <a:pt x="206" y="87"/>
                  </a:lnTo>
                  <a:lnTo>
                    <a:pt x="207" y="85"/>
                  </a:lnTo>
                  <a:lnTo>
                    <a:pt x="207" y="76"/>
                  </a:lnTo>
                  <a:lnTo>
                    <a:pt x="206" y="75"/>
                  </a:lnTo>
                  <a:lnTo>
                    <a:pt x="201" y="75"/>
                  </a:lnTo>
                  <a:lnTo>
                    <a:pt x="198" y="72"/>
                  </a:lnTo>
                  <a:lnTo>
                    <a:pt x="197" y="71"/>
                  </a:lnTo>
                  <a:lnTo>
                    <a:pt x="194" y="71"/>
                  </a:lnTo>
                  <a:lnTo>
                    <a:pt x="192" y="69"/>
                  </a:lnTo>
                  <a:lnTo>
                    <a:pt x="187" y="69"/>
                  </a:lnTo>
                  <a:lnTo>
                    <a:pt x="187" y="68"/>
                  </a:lnTo>
                  <a:lnTo>
                    <a:pt x="186" y="67"/>
                  </a:lnTo>
                  <a:lnTo>
                    <a:pt x="187" y="66"/>
                  </a:lnTo>
                  <a:lnTo>
                    <a:pt x="190" y="66"/>
                  </a:lnTo>
                  <a:lnTo>
                    <a:pt x="190" y="62"/>
                  </a:lnTo>
                  <a:lnTo>
                    <a:pt x="192" y="61"/>
                  </a:lnTo>
                  <a:lnTo>
                    <a:pt x="192" y="58"/>
                  </a:lnTo>
                  <a:lnTo>
                    <a:pt x="189" y="58"/>
                  </a:lnTo>
                  <a:lnTo>
                    <a:pt x="189" y="55"/>
                  </a:lnTo>
                  <a:lnTo>
                    <a:pt x="194" y="51"/>
                  </a:lnTo>
                  <a:lnTo>
                    <a:pt x="197" y="48"/>
                  </a:lnTo>
                  <a:lnTo>
                    <a:pt x="203" y="48"/>
                  </a:lnTo>
                  <a:lnTo>
                    <a:pt x="206" y="48"/>
                  </a:lnTo>
                  <a:lnTo>
                    <a:pt x="207" y="48"/>
                  </a:lnTo>
                  <a:lnTo>
                    <a:pt x="207" y="45"/>
                  </a:lnTo>
                  <a:lnTo>
                    <a:pt x="204" y="45"/>
                  </a:lnTo>
                  <a:lnTo>
                    <a:pt x="203" y="43"/>
                  </a:lnTo>
                  <a:lnTo>
                    <a:pt x="200" y="43"/>
                  </a:lnTo>
                  <a:lnTo>
                    <a:pt x="198" y="44"/>
                  </a:lnTo>
                  <a:lnTo>
                    <a:pt x="195" y="43"/>
                  </a:lnTo>
                  <a:lnTo>
                    <a:pt x="190" y="43"/>
                  </a:lnTo>
                  <a:lnTo>
                    <a:pt x="190" y="42"/>
                  </a:lnTo>
                  <a:lnTo>
                    <a:pt x="192" y="41"/>
                  </a:lnTo>
                  <a:lnTo>
                    <a:pt x="195" y="41"/>
                  </a:lnTo>
                  <a:lnTo>
                    <a:pt x="195" y="38"/>
                  </a:lnTo>
                  <a:lnTo>
                    <a:pt x="190" y="38"/>
                  </a:lnTo>
                  <a:lnTo>
                    <a:pt x="187" y="38"/>
                  </a:lnTo>
                  <a:lnTo>
                    <a:pt x="189" y="37"/>
                  </a:lnTo>
                  <a:lnTo>
                    <a:pt x="187" y="34"/>
                  </a:lnTo>
                  <a:lnTo>
                    <a:pt x="189" y="34"/>
                  </a:lnTo>
                  <a:lnTo>
                    <a:pt x="192" y="33"/>
                  </a:lnTo>
                  <a:lnTo>
                    <a:pt x="194" y="31"/>
                  </a:lnTo>
                  <a:lnTo>
                    <a:pt x="195" y="31"/>
                  </a:lnTo>
                  <a:lnTo>
                    <a:pt x="197" y="33"/>
                  </a:lnTo>
                  <a:lnTo>
                    <a:pt x="201" y="33"/>
                  </a:lnTo>
                  <a:lnTo>
                    <a:pt x="203" y="34"/>
                  </a:lnTo>
                  <a:lnTo>
                    <a:pt x="204" y="33"/>
                  </a:lnTo>
                  <a:lnTo>
                    <a:pt x="204" y="31"/>
                  </a:lnTo>
                  <a:lnTo>
                    <a:pt x="207" y="30"/>
                  </a:lnTo>
                  <a:lnTo>
                    <a:pt x="210" y="30"/>
                  </a:lnTo>
                  <a:lnTo>
                    <a:pt x="212" y="33"/>
                  </a:lnTo>
                  <a:lnTo>
                    <a:pt x="213" y="31"/>
                  </a:lnTo>
                  <a:lnTo>
                    <a:pt x="213" y="29"/>
                  </a:lnTo>
                  <a:lnTo>
                    <a:pt x="219" y="28"/>
                  </a:lnTo>
                  <a:lnTo>
                    <a:pt x="223" y="28"/>
                  </a:lnTo>
                  <a:lnTo>
                    <a:pt x="227" y="26"/>
                  </a:lnTo>
                  <a:lnTo>
                    <a:pt x="232" y="26"/>
                  </a:lnTo>
                  <a:lnTo>
                    <a:pt x="232" y="25"/>
                  </a:lnTo>
                  <a:lnTo>
                    <a:pt x="236" y="23"/>
                  </a:lnTo>
                  <a:lnTo>
                    <a:pt x="239" y="23"/>
                  </a:lnTo>
                  <a:lnTo>
                    <a:pt x="242" y="21"/>
                  </a:lnTo>
                  <a:lnTo>
                    <a:pt x="244" y="21"/>
                  </a:lnTo>
                  <a:lnTo>
                    <a:pt x="247" y="22"/>
                  </a:lnTo>
                  <a:lnTo>
                    <a:pt x="248" y="21"/>
                  </a:lnTo>
                  <a:lnTo>
                    <a:pt x="248" y="19"/>
                  </a:lnTo>
                  <a:lnTo>
                    <a:pt x="250" y="18"/>
                  </a:lnTo>
                  <a:lnTo>
                    <a:pt x="253" y="18"/>
                  </a:lnTo>
                  <a:lnTo>
                    <a:pt x="253" y="17"/>
                  </a:lnTo>
                  <a:lnTo>
                    <a:pt x="256" y="14"/>
                  </a:lnTo>
                  <a:lnTo>
                    <a:pt x="258" y="17"/>
                  </a:lnTo>
                  <a:lnTo>
                    <a:pt x="259" y="17"/>
                  </a:lnTo>
                  <a:lnTo>
                    <a:pt x="262" y="16"/>
                  </a:lnTo>
                  <a:lnTo>
                    <a:pt x="267" y="14"/>
                  </a:lnTo>
                  <a:lnTo>
                    <a:pt x="273" y="11"/>
                  </a:lnTo>
                  <a:lnTo>
                    <a:pt x="274" y="11"/>
                  </a:lnTo>
                  <a:lnTo>
                    <a:pt x="276" y="10"/>
                  </a:lnTo>
                  <a:lnTo>
                    <a:pt x="279" y="10"/>
                  </a:lnTo>
                  <a:lnTo>
                    <a:pt x="282" y="8"/>
                  </a:lnTo>
                  <a:lnTo>
                    <a:pt x="284" y="8"/>
                  </a:lnTo>
                  <a:lnTo>
                    <a:pt x="288" y="8"/>
                  </a:lnTo>
                  <a:lnTo>
                    <a:pt x="288" y="5"/>
                  </a:lnTo>
                  <a:lnTo>
                    <a:pt x="287" y="4"/>
                  </a:lnTo>
                  <a:lnTo>
                    <a:pt x="288" y="3"/>
                  </a:lnTo>
                  <a:lnTo>
                    <a:pt x="293" y="3"/>
                  </a:lnTo>
                  <a:lnTo>
                    <a:pt x="293" y="1"/>
                  </a:lnTo>
                  <a:lnTo>
                    <a:pt x="296" y="0"/>
                  </a:lnTo>
                  <a:lnTo>
                    <a:pt x="297" y="0"/>
                  </a:lnTo>
                  <a:lnTo>
                    <a:pt x="300" y="0"/>
                  </a:lnTo>
                  <a:lnTo>
                    <a:pt x="303" y="1"/>
                  </a:lnTo>
                  <a:lnTo>
                    <a:pt x="308" y="0"/>
                  </a:lnTo>
                  <a:lnTo>
                    <a:pt x="313" y="2"/>
                  </a:lnTo>
                  <a:lnTo>
                    <a:pt x="316" y="2"/>
                  </a:lnTo>
                  <a:lnTo>
                    <a:pt x="319" y="1"/>
                  </a:lnTo>
                  <a:lnTo>
                    <a:pt x="323" y="1"/>
                  </a:lnTo>
                  <a:lnTo>
                    <a:pt x="323" y="4"/>
                  </a:lnTo>
                  <a:lnTo>
                    <a:pt x="325" y="4"/>
                  </a:lnTo>
                  <a:lnTo>
                    <a:pt x="326" y="8"/>
                  </a:lnTo>
                  <a:lnTo>
                    <a:pt x="328" y="9"/>
                  </a:lnTo>
                  <a:lnTo>
                    <a:pt x="331" y="10"/>
                  </a:lnTo>
                  <a:lnTo>
                    <a:pt x="331" y="11"/>
                  </a:lnTo>
                  <a:lnTo>
                    <a:pt x="331" y="13"/>
                  </a:lnTo>
                  <a:lnTo>
                    <a:pt x="331" y="16"/>
                  </a:lnTo>
                  <a:lnTo>
                    <a:pt x="331" y="17"/>
                  </a:lnTo>
                  <a:lnTo>
                    <a:pt x="328" y="17"/>
                  </a:lnTo>
                  <a:lnTo>
                    <a:pt x="329" y="19"/>
                  </a:lnTo>
                  <a:lnTo>
                    <a:pt x="331" y="20"/>
                  </a:lnTo>
                  <a:lnTo>
                    <a:pt x="336" y="19"/>
                  </a:lnTo>
                  <a:lnTo>
                    <a:pt x="337" y="20"/>
                  </a:lnTo>
                  <a:lnTo>
                    <a:pt x="339" y="20"/>
                  </a:lnTo>
                  <a:lnTo>
                    <a:pt x="340" y="18"/>
                  </a:lnTo>
                  <a:lnTo>
                    <a:pt x="342" y="17"/>
                  </a:lnTo>
                  <a:lnTo>
                    <a:pt x="343" y="19"/>
                  </a:lnTo>
                  <a:lnTo>
                    <a:pt x="345" y="19"/>
                  </a:lnTo>
                  <a:lnTo>
                    <a:pt x="345" y="17"/>
                  </a:lnTo>
                  <a:lnTo>
                    <a:pt x="343" y="14"/>
                  </a:lnTo>
                  <a:lnTo>
                    <a:pt x="345" y="14"/>
                  </a:lnTo>
                  <a:lnTo>
                    <a:pt x="351" y="18"/>
                  </a:lnTo>
                  <a:lnTo>
                    <a:pt x="351" y="21"/>
                  </a:lnTo>
                  <a:lnTo>
                    <a:pt x="352" y="23"/>
                  </a:lnTo>
                  <a:lnTo>
                    <a:pt x="355" y="23"/>
                  </a:lnTo>
                  <a:lnTo>
                    <a:pt x="357" y="22"/>
                  </a:lnTo>
                  <a:lnTo>
                    <a:pt x="355" y="21"/>
                  </a:lnTo>
                  <a:lnTo>
                    <a:pt x="354" y="20"/>
                  </a:lnTo>
                  <a:lnTo>
                    <a:pt x="358" y="20"/>
                  </a:lnTo>
                  <a:lnTo>
                    <a:pt x="365" y="21"/>
                  </a:lnTo>
                  <a:lnTo>
                    <a:pt x="366" y="21"/>
                  </a:lnTo>
                  <a:lnTo>
                    <a:pt x="368" y="20"/>
                  </a:lnTo>
                  <a:lnTo>
                    <a:pt x="371" y="21"/>
                  </a:lnTo>
                  <a:lnTo>
                    <a:pt x="369" y="23"/>
                  </a:lnTo>
                  <a:lnTo>
                    <a:pt x="368" y="25"/>
                  </a:lnTo>
                  <a:lnTo>
                    <a:pt x="366" y="28"/>
                  </a:lnTo>
                  <a:lnTo>
                    <a:pt x="369" y="29"/>
                  </a:lnTo>
                  <a:lnTo>
                    <a:pt x="371" y="29"/>
                  </a:lnTo>
                  <a:lnTo>
                    <a:pt x="372" y="28"/>
                  </a:lnTo>
                  <a:lnTo>
                    <a:pt x="377" y="27"/>
                  </a:lnTo>
                  <a:lnTo>
                    <a:pt x="383" y="28"/>
                  </a:lnTo>
                  <a:lnTo>
                    <a:pt x="384" y="29"/>
                  </a:lnTo>
                  <a:lnTo>
                    <a:pt x="386" y="28"/>
                  </a:lnTo>
                  <a:lnTo>
                    <a:pt x="386" y="26"/>
                  </a:lnTo>
                  <a:lnTo>
                    <a:pt x="389" y="25"/>
                  </a:lnTo>
                  <a:lnTo>
                    <a:pt x="394" y="25"/>
                  </a:lnTo>
                  <a:lnTo>
                    <a:pt x="397" y="22"/>
                  </a:lnTo>
                  <a:lnTo>
                    <a:pt x="398" y="20"/>
                  </a:lnTo>
                  <a:lnTo>
                    <a:pt x="400" y="19"/>
                  </a:lnTo>
                  <a:lnTo>
                    <a:pt x="400" y="18"/>
                  </a:lnTo>
                  <a:lnTo>
                    <a:pt x="404" y="14"/>
                  </a:lnTo>
                  <a:lnTo>
                    <a:pt x="406" y="14"/>
                  </a:lnTo>
                  <a:lnTo>
                    <a:pt x="409" y="12"/>
                  </a:lnTo>
                  <a:lnTo>
                    <a:pt x="412" y="12"/>
                  </a:lnTo>
                  <a:lnTo>
                    <a:pt x="416" y="11"/>
                  </a:lnTo>
                  <a:lnTo>
                    <a:pt x="418" y="11"/>
                  </a:lnTo>
                  <a:lnTo>
                    <a:pt x="418" y="13"/>
                  </a:lnTo>
                  <a:lnTo>
                    <a:pt x="415" y="16"/>
                  </a:lnTo>
                  <a:lnTo>
                    <a:pt x="412" y="17"/>
                  </a:lnTo>
                  <a:lnTo>
                    <a:pt x="413" y="18"/>
                  </a:lnTo>
                  <a:lnTo>
                    <a:pt x="442" y="34"/>
                  </a:lnTo>
                  <a:lnTo>
                    <a:pt x="481" y="70"/>
                  </a:lnTo>
                  <a:lnTo>
                    <a:pt x="485" y="69"/>
                  </a:lnTo>
                  <a:lnTo>
                    <a:pt x="487" y="68"/>
                  </a:lnTo>
                  <a:lnTo>
                    <a:pt x="488" y="67"/>
                  </a:lnTo>
                  <a:lnTo>
                    <a:pt x="487" y="67"/>
                  </a:lnTo>
                  <a:lnTo>
                    <a:pt x="487" y="63"/>
                  </a:lnTo>
                  <a:lnTo>
                    <a:pt x="490" y="63"/>
                  </a:lnTo>
                  <a:lnTo>
                    <a:pt x="494" y="64"/>
                  </a:lnTo>
                  <a:lnTo>
                    <a:pt x="493" y="66"/>
                  </a:lnTo>
                  <a:lnTo>
                    <a:pt x="494" y="68"/>
                  </a:lnTo>
                  <a:lnTo>
                    <a:pt x="497" y="68"/>
                  </a:lnTo>
                  <a:lnTo>
                    <a:pt x="499" y="70"/>
                  </a:lnTo>
                  <a:lnTo>
                    <a:pt x="502" y="70"/>
                  </a:lnTo>
                  <a:lnTo>
                    <a:pt x="505" y="69"/>
                  </a:lnTo>
                  <a:lnTo>
                    <a:pt x="507" y="69"/>
                  </a:lnTo>
                  <a:lnTo>
                    <a:pt x="511" y="70"/>
                  </a:lnTo>
                  <a:lnTo>
                    <a:pt x="514" y="69"/>
                  </a:lnTo>
                  <a:lnTo>
                    <a:pt x="517" y="70"/>
                  </a:lnTo>
                  <a:lnTo>
                    <a:pt x="520" y="69"/>
                  </a:lnTo>
                  <a:lnTo>
                    <a:pt x="522" y="68"/>
                  </a:lnTo>
                  <a:lnTo>
                    <a:pt x="520" y="67"/>
                  </a:lnTo>
                  <a:lnTo>
                    <a:pt x="520" y="66"/>
                  </a:lnTo>
                  <a:lnTo>
                    <a:pt x="526" y="64"/>
                  </a:lnTo>
                  <a:lnTo>
                    <a:pt x="531" y="64"/>
                  </a:lnTo>
                  <a:lnTo>
                    <a:pt x="536" y="66"/>
                  </a:lnTo>
                  <a:lnTo>
                    <a:pt x="542" y="68"/>
                  </a:lnTo>
                  <a:lnTo>
                    <a:pt x="543" y="71"/>
                  </a:lnTo>
                  <a:lnTo>
                    <a:pt x="545" y="75"/>
                  </a:lnTo>
                  <a:lnTo>
                    <a:pt x="546" y="75"/>
                  </a:lnTo>
                  <a:lnTo>
                    <a:pt x="549" y="75"/>
                  </a:lnTo>
                  <a:lnTo>
                    <a:pt x="554" y="77"/>
                  </a:lnTo>
                  <a:lnTo>
                    <a:pt x="555" y="77"/>
                  </a:lnTo>
                  <a:lnTo>
                    <a:pt x="557" y="78"/>
                  </a:lnTo>
                  <a:lnTo>
                    <a:pt x="557" y="79"/>
                  </a:lnTo>
                  <a:lnTo>
                    <a:pt x="557" y="80"/>
                  </a:lnTo>
                  <a:lnTo>
                    <a:pt x="557" y="81"/>
                  </a:lnTo>
                  <a:lnTo>
                    <a:pt x="558" y="84"/>
                  </a:lnTo>
                  <a:lnTo>
                    <a:pt x="560" y="85"/>
                  </a:lnTo>
                  <a:lnTo>
                    <a:pt x="560" y="85"/>
                  </a:lnTo>
                  <a:lnTo>
                    <a:pt x="562" y="85"/>
                  </a:lnTo>
                  <a:lnTo>
                    <a:pt x="565" y="86"/>
                  </a:lnTo>
                  <a:lnTo>
                    <a:pt x="568" y="87"/>
                  </a:lnTo>
                  <a:lnTo>
                    <a:pt x="568" y="86"/>
                  </a:lnTo>
                  <a:lnTo>
                    <a:pt x="571" y="85"/>
                  </a:lnTo>
                  <a:lnTo>
                    <a:pt x="578" y="85"/>
                  </a:lnTo>
                  <a:lnTo>
                    <a:pt x="581" y="84"/>
                  </a:lnTo>
                  <a:lnTo>
                    <a:pt x="583" y="81"/>
                  </a:lnTo>
                  <a:lnTo>
                    <a:pt x="586" y="80"/>
                  </a:lnTo>
                  <a:lnTo>
                    <a:pt x="588" y="81"/>
                  </a:lnTo>
                  <a:lnTo>
                    <a:pt x="586" y="84"/>
                  </a:lnTo>
                  <a:lnTo>
                    <a:pt x="588" y="86"/>
                  </a:lnTo>
                  <a:lnTo>
                    <a:pt x="589" y="86"/>
                  </a:lnTo>
                  <a:lnTo>
                    <a:pt x="592" y="88"/>
                  </a:lnTo>
                  <a:lnTo>
                    <a:pt x="598" y="89"/>
                  </a:lnTo>
                  <a:lnTo>
                    <a:pt x="598" y="91"/>
                  </a:lnTo>
                  <a:lnTo>
                    <a:pt x="595" y="93"/>
                  </a:lnTo>
                  <a:lnTo>
                    <a:pt x="594" y="94"/>
                  </a:lnTo>
                  <a:lnTo>
                    <a:pt x="589" y="97"/>
                  </a:lnTo>
                  <a:lnTo>
                    <a:pt x="589" y="100"/>
                  </a:lnTo>
                  <a:lnTo>
                    <a:pt x="591" y="101"/>
                  </a:lnTo>
                  <a:lnTo>
                    <a:pt x="588" y="103"/>
                  </a:lnTo>
                  <a:lnTo>
                    <a:pt x="583" y="104"/>
                  </a:lnTo>
                  <a:lnTo>
                    <a:pt x="580" y="105"/>
                  </a:lnTo>
                  <a:lnTo>
                    <a:pt x="580" y="109"/>
                  </a:lnTo>
                  <a:lnTo>
                    <a:pt x="580" y="113"/>
                  </a:lnTo>
                  <a:lnTo>
                    <a:pt x="583" y="118"/>
                  </a:lnTo>
                  <a:lnTo>
                    <a:pt x="586" y="121"/>
                  </a:lnTo>
                  <a:lnTo>
                    <a:pt x="586" y="122"/>
                  </a:lnTo>
                  <a:lnTo>
                    <a:pt x="581" y="126"/>
                  </a:lnTo>
                  <a:lnTo>
                    <a:pt x="578" y="127"/>
                  </a:lnTo>
                  <a:lnTo>
                    <a:pt x="575" y="129"/>
                  </a:lnTo>
                  <a:lnTo>
                    <a:pt x="574" y="130"/>
                  </a:lnTo>
                  <a:lnTo>
                    <a:pt x="572" y="129"/>
                  </a:lnTo>
                  <a:lnTo>
                    <a:pt x="571" y="128"/>
                  </a:lnTo>
                  <a:lnTo>
                    <a:pt x="568" y="128"/>
                  </a:lnTo>
                  <a:lnTo>
                    <a:pt x="562" y="129"/>
                  </a:lnTo>
                  <a:lnTo>
                    <a:pt x="558" y="129"/>
                  </a:lnTo>
                  <a:lnTo>
                    <a:pt x="552" y="127"/>
                  </a:lnTo>
                  <a:lnTo>
                    <a:pt x="548" y="127"/>
                  </a:lnTo>
                  <a:lnTo>
                    <a:pt x="546" y="127"/>
                  </a:lnTo>
                  <a:lnTo>
                    <a:pt x="545" y="133"/>
                  </a:lnTo>
                  <a:lnTo>
                    <a:pt x="543" y="136"/>
                  </a:lnTo>
                  <a:lnTo>
                    <a:pt x="543" y="138"/>
                  </a:lnTo>
                  <a:lnTo>
                    <a:pt x="542" y="145"/>
                  </a:lnTo>
                  <a:lnTo>
                    <a:pt x="542" y="151"/>
                  </a:lnTo>
                  <a:lnTo>
                    <a:pt x="542" y="152"/>
                  </a:lnTo>
                  <a:lnTo>
                    <a:pt x="543" y="153"/>
                  </a:lnTo>
                  <a:lnTo>
                    <a:pt x="546" y="154"/>
                  </a:lnTo>
                  <a:lnTo>
                    <a:pt x="545" y="156"/>
                  </a:lnTo>
                  <a:lnTo>
                    <a:pt x="545" y="159"/>
                  </a:lnTo>
                  <a:lnTo>
                    <a:pt x="543" y="159"/>
                  </a:lnTo>
                  <a:lnTo>
                    <a:pt x="540" y="160"/>
                  </a:lnTo>
                  <a:lnTo>
                    <a:pt x="539" y="160"/>
                  </a:lnTo>
                  <a:lnTo>
                    <a:pt x="537" y="159"/>
                  </a:lnTo>
                  <a:lnTo>
                    <a:pt x="534" y="159"/>
                  </a:lnTo>
                  <a:lnTo>
                    <a:pt x="531" y="160"/>
                  </a:lnTo>
                  <a:lnTo>
                    <a:pt x="523" y="161"/>
                  </a:lnTo>
                  <a:lnTo>
                    <a:pt x="519" y="162"/>
                  </a:lnTo>
                  <a:lnTo>
                    <a:pt x="517" y="162"/>
                  </a:lnTo>
                  <a:lnTo>
                    <a:pt x="514" y="161"/>
                  </a:lnTo>
                  <a:lnTo>
                    <a:pt x="513" y="162"/>
                  </a:lnTo>
                  <a:lnTo>
                    <a:pt x="510" y="164"/>
                  </a:lnTo>
                  <a:lnTo>
                    <a:pt x="510" y="165"/>
                  </a:lnTo>
                  <a:lnTo>
                    <a:pt x="513" y="168"/>
                  </a:lnTo>
                  <a:lnTo>
                    <a:pt x="516" y="167"/>
                  </a:lnTo>
                  <a:lnTo>
                    <a:pt x="520" y="168"/>
                  </a:lnTo>
                  <a:lnTo>
                    <a:pt x="520" y="169"/>
                  </a:lnTo>
                  <a:lnTo>
                    <a:pt x="517" y="170"/>
                  </a:lnTo>
                  <a:lnTo>
                    <a:pt x="519" y="173"/>
                  </a:lnTo>
                  <a:lnTo>
                    <a:pt x="520" y="176"/>
                  </a:lnTo>
                  <a:lnTo>
                    <a:pt x="520" y="177"/>
                  </a:lnTo>
                  <a:lnTo>
                    <a:pt x="522" y="179"/>
                  </a:lnTo>
                  <a:lnTo>
                    <a:pt x="525" y="183"/>
                  </a:lnTo>
                  <a:lnTo>
                    <a:pt x="525" y="185"/>
                  </a:lnTo>
                  <a:lnTo>
                    <a:pt x="528" y="187"/>
                  </a:lnTo>
                  <a:lnTo>
                    <a:pt x="529" y="192"/>
                  </a:lnTo>
                  <a:lnTo>
                    <a:pt x="528" y="193"/>
                  </a:lnTo>
                  <a:lnTo>
                    <a:pt x="526" y="195"/>
                  </a:lnTo>
                  <a:lnTo>
                    <a:pt x="529" y="197"/>
                  </a:lnTo>
                  <a:lnTo>
                    <a:pt x="528" y="197"/>
                  </a:lnTo>
                  <a:lnTo>
                    <a:pt x="528" y="200"/>
                  </a:lnTo>
                  <a:lnTo>
                    <a:pt x="525" y="201"/>
                  </a:lnTo>
                  <a:lnTo>
                    <a:pt x="525" y="204"/>
                  </a:lnTo>
                  <a:lnTo>
                    <a:pt x="522" y="205"/>
                  </a:lnTo>
                  <a:lnTo>
                    <a:pt x="514" y="204"/>
                  </a:lnTo>
                  <a:lnTo>
                    <a:pt x="508" y="197"/>
                  </a:lnTo>
                  <a:lnTo>
                    <a:pt x="505" y="198"/>
                  </a:lnTo>
                  <a:lnTo>
                    <a:pt x="499" y="196"/>
                  </a:lnTo>
                  <a:lnTo>
                    <a:pt x="488" y="196"/>
                  </a:lnTo>
                  <a:lnTo>
                    <a:pt x="484" y="197"/>
                  </a:lnTo>
                  <a:lnTo>
                    <a:pt x="476" y="196"/>
                  </a:lnTo>
                  <a:lnTo>
                    <a:pt x="468" y="197"/>
                  </a:lnTo>
                  <a:lnTo>
                    <a:pt x="465" y="197"/>
                  </a:lnTo>
                  <a:lnTo>
                    <a:pt x="461" y="196"/>
                  </a:lnTo>
                  <a:lnTo>
                    <a:pt x="458" y="198"/>
                  </a:lnTo>
                  <a:lnTo>
                    <a:pt x="455" y="200"/>
                  </a:lnTo>
                  <a:lnTo>
                    <a:pt x="447" y="198"/>
                  </a:lnTo>
                  <a:lnTo>
                    <a:pt x="441" y="197"/>
                  </a:lnTo>
                  <a:lnTo>
                    <a:pt x="436" y="196"/>
                  </a:lnTo>
                  <a:lnTo>
                    <a:pt x="432" y="196"/>
                  </a:lnTo>
                  <a:lnTo>
                    <a:pt x="430" y="196"/>
                  </a:lnTo>
                  <a:lnTo>
                    <a:pt x="427" y="196"/>
                  </a:lnTo>
                  <a:lnTo>
                    <a:pt x="424" y="196"/>
                  </a:lnTo>
                  <a:lnTo>
                    <a:pt x="421" y="196"/>
                  </a:lnTo>
                  <a:lnTo>
                    <a:pt x="423" y="200"/>
                  </a:lnTo>
                  <a:lnTo>
                    <a:pt x="423" y="202"/>
                  </a:lnTo>
                  <a:lnTo>
                    <a:pt x="423" y="205"/>
                  </a:lnTo>
                  <a:lnTo>
                    <a:pt x="418" y="205"/>
                  </a:lnTo>
                  <a:lnTo>
                    <a:pt x="409" y="205"/>
                  </a:lnTo>
                  <a:lnTo>
                    <a:pt x="397" y="205"/>
                  </a:lnTo>
                  <a:lnTo>
                    <a:pt x="394" y="204"/>
                  </a:lnTo>
                  <a:lnTo>
                    <a:pt x="389" y="203"/>
                  </a:lnTo>
                  <a:lnTo>
                    <a:pt x="386" y="205"/>
                  </a:lnTo>
                  <a:lnTo>
                    <a:pt x="387" y="206"/>
                  </a:lnTo>
                  <a:lnTo>
                    <a:pt x="383" y="209"/>
                  </a:lnTo>
                  <a:lnTo>
                    <a:pt x="383" y="210"/>
                  </a:lnTo>
                  <a:lnTo>
                    <a:pt x="383" y="210"/>
                  </a:lnTo>
                  <a:lnTo>
                    <a:pt x="378" y="212"/>
                  </a:lnTo>
                  <a:lnTo>
                    <a:pt x="377" y="213"/>
                  </a:lnTo>
                  <a:lnTo>
                    <a:pt x="371" y="219"/>
                  </a:lnTo>
                  <a:lnTo>
                    <a:pt x="368" y="222"/>
                  </a:lnTo>
                  <a:lnTo>
                    <a:pt x="366" y="223"/>
                  </a:lnTo>
                  <a:lnTo>
                    <a:pt x="363" y="228"/>
                  </a:lnTo>
                  <a:lnTo>
                    <a:pt x="357" y="232"/>
                  </a:lnTo>
                  <a:lnTo>
                    <a:pt x="355" y="231"/>
                  </a:lnTo>
                  <a:lnTo>
                    <a:pt x="348" y="229"/>
                  </a:lnTo>
                  <a:lnTo>
                    <a:pt x="343" y="228"/>
                  </a:lnTo>
                  <a:lnTo>
                    <a:pt x="339" y="229"/>
                  </a:lnTo>
                  <a:lnTo>
                    <a:pt x="331" y="232"/>
                  </a:lnTo>
                  <a:lnTo>
                    <a:pt x="328" y="231"/>
                  </a:lnTo>
                  <a:lnTo>
                    <a:pt x="320" y="218"/>
                  </a:lnTo>
                  <a:lnTo>
                    <a:pt x="310" y="217"/>
                  </a:lnTo>
                  <a:lnTo>
                    <a:pt x="310" y="201"/>
                  </a:lnTo>
                  <a:lnTo>
                    <a:pt x="303" y="202"/>
                  </a:lnTo>
                  <a:lnTo>
                    <a:pt x="300" y="195"/>
                  </a:lnTo>
                  <a:lnTo>
                    <a:pt x="291" y="190"/>
                  </a:lnTo>
                  <a:lnTo>
                    <a:pt x="265" y="190"/>
                  </a:lnTo>
                  <a:lnTo>
                    <a:pt x="242" y="192"/>
                  </a:lnTo>
                  <a:lnTo>
                    <a:pt x="229" y="186"/>
                  </a:lnTo>
                  <a:lnTo>
                    <a:pt x="219" y="184"/>
                  </a:lnTo>
                  <a:lnTo>
                    <a:pt x="195" y="170"/>
                  </a:lnTo>
                  <a:lnTo>
                    <a:pt x="152" y="176"/>
                  </a:lnTo>
                  <a:lnTo>
                    <a:pt x="166" y="232"/>
                  </a:lnTo>
                  <a:lnTo>
                    <a:pt x="163" y="232"/>
                  </a:lnTo>
                  <a:lnTo>
                    <a:pt x="157" y="234"/>
                  </a:lnTo>
                  <a:lnTo>
                    <a:pt x="146" y="225"/>
                  </a:lnTo>
                  <a:lnTo>
                    <a:pt x="135" y="220"/>
                  </a:lnTo>
                  <a:lnTo>
                    <a:pt x="125" y="219"/>
                  </a:lnTo>
                  <a:lnTo>
                    <a:pt x="117" y="221"/>
                  </a:lnTo>
                  <a:lnTo>
                    <a:pt x="108" y="227"/>
                  </a:lnTo>
                  <a:lnTo>
                    <a:pt x="108" y="225"/>
                  </a:lnTo>
                  <a:lnTo>
                    <a:pt x="106" y="221"/>
                  </a:lnTo>
                  <a:lnTo>
                    <a:pt x="108" y="218"/>
                  </a:lnTo>
                  <a:lnTo>
                    <a:pt x="110" y="214"/>
                  </a:lnTo>
                  <a:lnTo>
                    <a:pt x="110" y="213"/>
                  </a:lnTo>
                  <a:lnTo>
                    <a:pt x="110" y="213"/>
                  </a:lnTo>
                  <a:lnTo>
                    <a:pt x="108" y="212"/>
                  </a:lnTo>
                  <a:lnTo>
                    <a:pt x="105" y="212"/>
                  </a:lnTo>
                  <a:lnTo>
                    <a:pt x="102" y="212"/>
                  </a:lnTo>
                  <a:lnTo>
                    <a:pt x="99" y="211"/>
                  </a:lnTo>
                  <a:lnTo>
                    <a:pt x="97" y="212"/>
                  </a:lnTo>
                  <a:lnTo>
                    <a:pt x="96" y="211"/>
                  </a:lnTo>
                  <a:lnTo>
                    <a:pt x="94" y="210"/>
                  </a:lnTo>
                  <a:lnTo>
                    <a:pt x="93" y="209"/>
                  </a:lnTo>
                  <a:lnTo>
                    <a:pt x="91" y="206"/>
                  </a:lnTo>
                  <a:lnTo>
                    <a:pt x="90" y="206"/>
                  </a:lnTo>
                  <a:lnTo>
                    <a:pt x="90" y="206"/>
                  </a:lnTo>
                  <a:lnTo>
                    <a:pt x="87" y="208"/>
                  </a:lnTo>
                  <a:lnTo>
                    <a:pt x="85" y="206"/>
                  </a:lnTo>
                  <a:lnTo>
                    <a:pt x="85" y="204"/>
                  </a:lnTo>
                  <a:lnTo>
                    <a:pt x="85" y="202"/>
                  </a:lnTo>
                  <a:lnTo>
                    <a:pt x="81" y="198"/>
                  </a:lnTo>
                  <a:lnTo>
                    <a:pt x="81" y="196"/>
                  </a:lnTo>
                  <a:lnTo>
                    <a:pt x="79" y="196"/>
                  </a:lnTo>
                  <a:lnTo>
                    <a:pt x="77" y="194"/>
                  </a:lnTo>
                  <a:lnTo>
                    <a:pt x="76" y="193"/>
                  </a:lnTo>
                  <a:lnTo>
                    <a:pt x="74" y="190"/>
                  </a:lnTo>
                  <a:lnTo>
                    <a:pt x="71" y="190"/>
                  </a:lnTo>
                  <a:lnTo>
                    <a:pt x="70" y="190"/>
                  </a:lnTo>
                  <a:lnTo>
                    <a:pt x="67" y="188"/>
                  </a:lnTo>
                  <a:lnTo>
                    <a:pt x="68" y="187"/>
                  </a:lnTo>
                  <a:lnTo>
                    <a:pt x="68" y="186"/>
                  </a:lnTo>
                  <a:lnTo>
                    <a:pt x="70" y="187"/>
                  </a:lnTo>
                  <a:lnTo>
                    <a:pt x="74" y="186"/>
                  </a:lnTo>
                  <a:lnTo>
                    <a:pt x="76" y="187"/>
                  </a:lnTo>
                  <a:lnTo>
                    <a:pt x="79" y="187"/>
                  </a:lnTo>
                  <a:lnTo>
                    <a:pt x="79" y="187"/>
                  </a:lnTo>
                  <a:lnTo>
                    <a:pt x="82" y="186"/>
                  </a:lnTo>
                  <a:lnTo>
                    <a:pt x="82" y="186"/>
                  </a:lnTo>
                  <a:lnTo>
                    <a:pt x="85" y="186"/>
                  </a:lnTo>
                  <a:lnTo>
                    <a:pt x="87" y="186"/>
                  </a:lnTo>
                  <a:lnTo>
                    <a:pt x="85" y="185"/>
                  </a:lnTo>
                  <a:lnTo>
                    <a:pt x="82" y="185"/>
                  </a:lnTo>
                  <a:lnTo>
                    <a:pt x="82" y="185"/>
                  </a:lnTo>
                  <a:lnTo>
                    <a:pt x="82" y="183"/>
                  </a:lnTo>
                  <a:lnTo>
                    <a:pt x="79" y="180"/>
                  </a:lnTo>
                  <a:lnTo>
                    <a:pt x="77" y="179"/>
                  </a:lnTo>
                  <a:lnTo>
                    <a:pt x="79" y="178"/>
                  </a:lnTo>
                  <a:lnTo>
                    <a:pt x="79" y="177"/>
                  </a:lnTo>
                  <a:lnTo>
                    <a:pt x="79" y="176"/>
                  </a:lnTo>
                  <a:lnTo>
                    <a:pt x="81" y="173"/>
                  </a:lnTo>
                  <a:lnTo>
                    <a:pt x="85" y="173"/>
                  </a:lnTo>
                  <a:lnTo>
                    <a:pt x="87" y="172"/>
                  </a:lnTo>
                  <a:lnTo>
                    <a:pt x="90" y="173"/>
                  </a:lnTo>
                  <a:lnTo>
                    <a:pt x="93" y="172"/>
                  </a:lnTo>
                  <a:lnTo>
                    <a:pt x="96" y="172"/>
                  </a:lnTo>
                  <a:lnTo>
                    <a:pt x="97" y="173"/>
                  </a:lnTo>
                  <a:lnTo>
                    <a:pt x="97" y="172"/>
                  </a:lnTo>
                  <a:lnTo>
                    <a:pt x="100" y="172"/>
                  </a:lnTo>
                  <a:lnTo>
                    <a:pt x="103" y="175"/>
                  </a:lnTo>
                  <a:lnTo>
                    <a:pt x="105" y="175"/>
                  </a:lnTo>
                  <a:lnTo>
                    <a:pt x="108" y="173"/>
                  </a:lnTo>
                  <a:lnTo>
                    <a:pt x="110" y="172"/>
                  </a:lnTo>
                  <a:lnTo>
                    <a:pt x="106" y="171"/>
                  </a:lnTo>
                  <a:lnTo>
                    <a:pt x="103" y="171"/>
                  </a:lnTo>
                  <a:lnTo>
                    <a:pt x="102" y="168"/>
                  </a:lnTo>
                  <a:lnTo>
                    <a:pt x="102" y="165"/>
                  </a:lnTo>
                  <a:lnTo>
                    <a:pt x="105" y="164"/>
                  </a:lnTo>
                  <a:lnTo>
                    <a:pt x="105" y="163"/>
                  </a:lnTo>
                  <a:lnTo>
                    <a:pt x="105" y="163"/>
                  </a:lnTo>
                  <a:lnTo>
                    <a:pt x="103" y="162"/>
                  </a:lnTo>
                  <a:lnTo>
                    <a:pt x="103" y="161"/>
                  </a:lnTo>
                  <a:lnTo>
                    <a:pt x="105" y="159"/>
                  </a:lnTo>
                  <a:lnTo>
                    <a:pt x="105" y="156"/>
                  </a:lnTo>
                  <a:lnTo>
                    <a:pt x="102" y="155"/>
                  </a:lnTo>
                  <a:lnTo>
                    <a:pt x="102" y="154"/>
                  </a:lnTo>
                  <a:lnTo>
                    <a:pt x="103" y="152"/>
                  </a:lnTo>
                  <a:lnTo>
                    <a:pt x="103" y="152"/>
                  </a:lnTo>
                  <a:lnTo>
                    <a:pt x="100" y="151"/>
                  </a:lnTo>
                  <a:lnTo>
                    <a:pt x="100" y="150"/>
                  </a:lnTo>
                  <a:lnTo>
                    <a:pt x="99" y="148"/>
                  </a:lnTo>
                  <a:lnTo>
                    <a:pt x="94" y="148"/>
                  </a:lnTo>
                  <a:lnTo>
                    <a:pt x="91" y="148"/>
                  </a:lnTo>
                  <a:lnTo>
                    <a:pt x="90" y="148"/>
                  </a:lnTo>
                  <a:lnTo>
                    <a:pt x="90" y="150"/>
                  </a:lnTo>
                  <a:lnTo>
                    <a:pt x="88" y="150"/>
                  </a:lnTo>
                  <a:lnTo>
                    <a:pt x="88" y="151"/>
                  </a:lnTo>
                  <a:lnTo>
                    <a:pt x="87" y="152"/>
                  </a:lnTo>
                  <a:lnTo>
                    <a:pt x="84" y="151"/>
                  </a:lnTo>
                  <a:lnTo>
                    <a:pt x="84" y="150"/>
                  </a:lnTo>
                  <a:lnTo>
                    <a:pt x="82" y="150"/>
                  </a:lnTo>
                  <a:lnTo>
                    <a:pt x="81" y="151"/>
                  </a:lnTo>
                  <a:lnTo>
                    <a:pt x="79" y="150"/>
                  </a:lnTo>
                  <a:lnTo>
                    <a:pt x="79" y="147"/>
                  </a:lnTo>
                  <a:lnTo>
                    <a:pt x="79" y="147"/>
                  </a:lnTo>
                  <a:lnTo>
                    <a:pt x="77" y="148"/>
                  </a:lnTo>
                  <a:lnTo>
                    <a:pt x="76" y="148"/>
                  </a:lnTo>
                  <a:lnTo>
                    <a:pt x="74" y="147"/>
                  </a:lnTo>
                  <a:lnTo>
                    <a:pt x="70" y="147"/>
                  </a:lnTo>
                  <a:lnTo>
                    <a:pt x="68" y="148"/>
                  </a:lnTo>
                  <a:lnTo>
                    <a:pt x="67" y="151"/>
                  </a:lnTo>
                  <a:lnTo>
                    <a:pt x="67" y="151"/>
                  </a:lnTo>
                  <a:lnTo>
                    <a:pt x="65" y="151"/>
                  </a:lnTo>
                  <a:lnTo>
                    <a:pt x="64" y="151"/>
                  </a:lnTo>
                  <a:lnTo>
                    <a:pt x="62" y="152"/>
                  </a:lnTo>
                  <a:lnTo>
                    <a:pt x="61" y="152"/>
                  </a:lnTo>
                  <a:lnTo>
                    <a:pt x="59" y="153"/>
                  </a:lnTo>
                  <a:lnTo>
                    <a:pt x="56" y="155"/>
                  </a:lnTo>
                  <a:lnTo>
                    <a:pt x="55" y="155"/>
                  </a:lnTo>
                  <a:lnTo>
                    <a:pt x="55" y="156"/>
                  </a:lnTo>
                  <a:lnTo>
                    <a:pt x="53" y="158"/>
                  </a:lnTo>
                  <a:lnTo>
                    <a:pt x="52" y="156"/>
                  </a:lnTo>
                  <a:lnTo>
                    <a:pt x="50" y="156"/>
                  </a:lnTo>
                  <a:lnTo>
                    <a:pt x="50" y="158"/>
                  </a:lnTo>
                  <a:lnTo>
                    <a:pt x="47" y="158"/>
                  </a:lnTo>
                  <a:lnTo>
                    <a:pt x="47" y="156"/>
                  </a:lnTo>
                  <a:lnTo>
                    <a:pt x="45" y="156"/>
                  </a:lnTo>
                  <a:close/>
                </a:path>
              </a:pathLst>
            </a:custGeom>
            <a:solidFill>
              <a:srgbClr val="5D78BA"/>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23" name="Freeform 18">
              <a:extLst>
                <a:ext uri="{FF2B5EF4-FFF2-40B4-BE49-F238E27FC236}">
                  <a16:creationId xmlns:a16="http://schemas.microsoft.com/office/drawing/2014/main" id="{6C0D4915-94A8-9228-84AB-3875627711D6}"/>
                </a:ext>
              </a:extLst>
            </p:cNvPr>
            <p:cNvSpPr>
              <a:spLocks/>
            </p:cNvSpPr>
            <p:nvPr/>
          </p:nvSpPr>
          <p:spPr bwMode="auto">
            <a:xfrm>
              <a:off x="5609687" y="3297698"/>
              <a:ext cx="442568" cy="232193"/>
            </a:xfrm>
            <a:custGeom>
              <a:avLst/>
              <a:gdLst>
                <a:gd name="T0" fmla="*/ 203 w 255"/>
                <a:gd name="T1" fmla="*/ 110 h 118"/>
                <a:gd name="T2" fmla="*/ 208 w 255"/>
                <a:gd name="T3" fmla="*/ 103 h 118"/>
                <a:gd name="T4" fmla="*/ 203 w 255"/>
                <a:gd name="T5" fmla="*/ 99 h 118"/>
                <a:gd name="T6" fmla="*/ 203 w 255"/>
                <a:gd name="T7" fmla="*/ 93 h 118"/>
                <a:gd name="T8" fmla="*/ 199 w 255"/>
                <a:gd name="T9" fmla="*/ 91 h 118"/>
                <a:gd name="T10" fmla="*/ 191 w 255"/>
                <a:gd name="T11" fmla="*/ 87 h 118"/>
                <a:gd name="T12" fmla="*/ 194 w 255"/>
                <a:gd name="T13" fmla="*/ 82 h 118"/>
                <a:gd name="T14" fmla="*/ 205 w 255"/>
                <a:gd name="T15" fmla="*/ 82 h 118"/>
                <a:gd name="T16" fmla="*/ 211 w 255"/>
                <a:gd name="T17" fmla="*/ 78 h 118"/>
                <a:gd name="T18" fmla="*/ 210 w 255"/>
                <a:gd name="T19" fmla="*/ 75 h 118"/>
                <a:gd name="T20" fmla="*/ 222 w 255"/>
                <a:gd name="T21" fmla="*/ 73 h 118"/>
                <a:gd name="T22" fmla="*/ 216 w 255"/>
                <a:gd name="T23" fmla="*/ 68 h 118"/>
                <a:gd name="T24" fmla="*/ 220 w 255"/>
                <a:gd name="T25" fmla="*/ 65 h 118"/>
                <a:gd name="T26" fmla="*/ 228 w 255"/>
                <a:gd name="T27" fmla="*/ 62 h 118"/>
                <a:gd name="T28" fmla="*/ 235 w 255"/>
                <a:gd name="T29" fmla="*/ 61 h 118"/>
                <a:gd name="T30" fmla="*/ 245 w 255"/>
                <a:gd name="T31" fmla="*/ 61 h 118"/>
                <a:gd name="T32" fmla="*/ 255 w 255"/>
                <a:gd name="T33" fmla="*/ 58 h 118"/>
                <a:gd name="T34" fmla="*/ 246 w 255"/>
                <a:gd name="T35" fmla="*/ 51 h 118"/>
                <a:gd name="T36" fmla="*/ 245 w 255"/>
                <a:gd name="T37" fmla="*/ 55 h 118"/>
                <a:gd name="T38" fmla="*/ 239 w 255"/>
                <a:gd name="T39" fmla="*/ 56 h 118"/>
                <a:gd name="T40" fmla="*/ 228 w 255"/>
                <a:gd name="T41" fmla="*/ 52 h 118"/>
                <a:gd name="T42" fmla="*/ 228 w 255"/>
                <a:gd name="T43" fmla="*/ 48 h 118"/>
                <a:gd name="T44" fmla="*/ 232 w 255"/>
                <a:gd name="T45" fmla="*/ 40 h 118"/>
                <a:gd name="T46" fmla="*/ 226 w 255"/>
                <a:gd name="T47" fmla="*/ 42 h 118"/>
                <a:gd name="T48" fmla="*/ 219 w 255"/>
                <a:gd name="T49" fmla="*/ 49 h 118"/>
                <a:gd name="T50" fmla="*/ 214 w 255"/>
                <a:gd name="T51" fmla="*/ 53 h 118"/>
                <a:gd name="T52" fmla="*/ 205 w 255"/>
                <a:gd name="T53" fmla="*/ 62 h 118"/>
                <a:gd name="T54" fmla="*/ 196 w 255"/>
                <a:gd name="T55" fmla="*/ 59 h 118"/>
                <a:gd name="T56" fmla="*/ 187 w 255"/>
                <a:gd name="T57" fmla="*/ 59 h 118"/>
                <a:gd name="T58" fmla="*/ 176 w 255"/>
                <a:gd name="T59" fmla="*/ 61 h 118"/>
                <a:gd name="T60" fmla="*/ 158 w 255"/>
                <a:gd name="T61" fmla="*/ 47 h 118"/>
                <a:gd name="T62" fmla="*/ 151 w 255"/>
                <a:gd name="T63" fmla="*/ 32 h 118"/>
                <a:gd name="T64" fmla="*/ 139 w 255"/>
                <a:gd name="T65" fmla="*/ 20 h 118"/>
                <a:gd name="T66" fmla="*/ 90 w 255"/>
                <a:gd name="T67" fmla="*/ 22 h 118"/>
                <a:gd name="T68" fmla="*/ 67 w 255"/>
                <a:gd name="T69" fmla="*/ 14 h 118"/>
                <a:gd name="T70" fmla="*/ 0 w 255"/>
                <a:gd name="T71" fmla="*/ 6 h 118"/>
                <a:gd name="T72" fmla="*/ 20 w 255"/>
                <a:gd name="T73" fmla="*/ 61 h 118"/>
                <a:gd name="T74" fmla="*/ 29 w 255"/>
                <a:gd name="T75" fmla="*/ 60 h 118"/>
                <a:gd name="T76" fmla="*/ 25 w 255"/>
                <a:gd name="T77" fmla="*/ 53 h 118"/>
                <a:gd name="T78" fmla="*/ 34 w 255"/>
                <a:gd name="T79" fmla="*/ 48 h 118"/>
                <a:gd name="T80" fmla="*/ 40 w 255"/>
                <a:gd name="T81" fmla="*/ 43 h 118"/>
                <a:gd name="T82" fmla="*/ 45 w 255"/>
                <a:gd name="T83" fmla="*/ 44 h 118"/>
                <a:gd name="T84" fmla="*/ 49 w 255"/>
                <a:gd name="T85" fmla="*/ 42 h 118"/>
                <a:gd name="T86" fmla="*/ 69 w 255"/>
                <a:gd name="T87" fmla="*/ 50 h 118"/>
                <a:gd name="T88" fmla="*/ 83 w 255"/>
                <a:gd name="T89" fmla="*/ 57 h 118"/>
                <a:gd name="T90" fmla="*/ 95 w 255"/>
                <a:gd name="T91" fmla="*/ 60 h 118"/>
                <a:gd name="T92" fmla="*/ 104 w 255"/>
                <a:gd name="T93" fmla="*/ 64 h 118"/>
                <a:gd name="T94" fmla="*/ 110 w 255"/>
                <a:gd name="T95" fmla="*/ 73 h 118"/>
                <a:gd name="T96" fmla="*/ 115 w 255"/>
                <a:gd name="T97" fmla="*/ 81 h 118"/>
                <a:gd name="T98" fmla="*/ 130 w 255"/>
                <a:gd name="T99" fmla="*/ 87 h 118"/>
                <a:gd name="T100" fmla="*/ 153 w 255"/>
                <a:gd name="T101" fmla="*/ 97 h 118"/>
                <a:gd name="T102" fmla="*/ 171 w 255"/>
                <a:gd name="T103" fmla="*/ 103 h 118"/>
                <a:gd name="T104" fmla="*/ 176 w 255"/>
                <a:gd name="T105" fmla="*/ 105 h 118"/>
                <a:gd name="T106" fmla="*/ 182 w 255"/>
                <a:gd name="T107" fmla="*/ 110 h 118"/>
                <a:gd name="T108" fmla="*/ 188 w 255"/>
                <a:gd name="T109" fmla="*/ 115 h 118"/>
                <a:gd name="T110" fmla="*/ 193 w 255"/>
                <a:gd name="T111" fmla="*/ 118 h 118"/>
                <a:gd name="T112" fmla="*/ 197 w 255"/>
                <a:gd name="T113" fmla="*/ 116 h 118"/>
                <a:gd name="T114" fmla="*/ 202 w 255"/>
                <a:gd name="T115"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5" h="118">
                  <a:moveTo>
                    <a:pt x="202" y="118"/>
                  </a:moveTo>
                  <a:lnTo>
                    <a:pt x="203" y="110"/>
                  </a:lnTo>
                  <a:lnTo>
                    <a:pt x="206" y="105"/>
                  </a:lnTo>
                  <a:lnTo>
                    <a:pt x="208" y="103"/>
                  </a:lnTo>
                  <a:lnTo>
                    <a:pt x="206" y="100"/>
                  </a:lnTo>
                  <a:lnTo>
                    <a:pt x="203" y="99"/>
                  </a:lnTo>
                  <a:lnTo>
                    <a:pt x="202" y="95"/>
                  </a:lnTo>
                  <a:lnTo>
                    <a:pt x="203" y="93"/>
                  </a:lnTo>
                  <a:lnTo>
                    <a:pt x="203" y="91"/>
                  </a:lnTo>
                  <a:lnTo>
                    <a:pt x="199" y="91"/>
                  </a:lnTo>
                  <a:lnTo>
                    <a:pt x="196" y="92"/>
                  </a:lnTo>
                  <a:lnTo>
                    <a:pt x="191" y="87"/>
                  </a:lnTo>
                  <a:lnTo>
                    <a:pt x="191" y="84"/>
                  </a:lnTo>
                  <a:lnTo>
                    <a:pt x="194" y="82"/>
                  </a:lnTo>
                  <a:lnTo>
                    <a:pt x="202" y="83"/>
                  </a:lnTo>
                  <a:lnTo>
                    <a:pt x="205" y="82"/>
                  </a:lnTo>
                  <a:lnTo>
                    <a:pt x="205" y="80"/>
                  </a:lnTo>
                  <a:lnTo>
                    <a:pt x="211" y="78"/>
                  </a:lnTo>
                  <a:lnTo>
                    <a:pt x="210" y="76"/>
                  </a:lnTo>
                  <a:lnTo>
                    <a:pt x="210" y="75"/>
                  </a:lnTo>
                  <a:lnTo>
                    <a:pt x="216" y="74"/>
                  </a:lnTo>
                  <a:lnTo>
                    <a:pt x="222" y="73"/>
                  </a:lnTo>
                  <a:lnTo>
                    <a:pt x="222" y="70"/>
                  </a:lnTo>
                  <a:lnTo>
                    <a:pt x="216" y="68"/>
                  </a:lnTo>
                  <a:lnTo>
                    <a:pt x="217" y="66"/>
                  </a:lnTo>
                  <a:lnTo>
                    <a:pt x="220" y="65"/>
                  </a:lnTo>
                  <a:lnTo>
                    <a:pt x="225" y="62"/>
                  </a:lnTo>
                  <a:lnTo>
                    <a:pt x="228" y="62"/>
                  </a:lnTo>
                  <a:lnTo>
                    <a:pt x="232" y="58"/>
                  </a:lnTo>
                  <a:lnTo>
                    <a:pt x="235" y="61"/>
                  </a:lnTo>
                  <a:lnTo>
                    <a:pt x="237" y="62"/>
                  </a:lnTo>
                  <a:lnTo>
                    <a:pt x="245" y="61"/>
                  </a:lnTo>
                  <a:lnTo>
                    <a:pt x="251" y="62"/>
                  </a:lnTo>
                  <a:lnTo>
                    <a:pt x="255" y="58"/>
                  </a:lnTo>
                  <a:lnTo>
                    <a:pt x="254" y="56"/>
                  </a:lnTo>
                  <a:lnTo>
                    <a:pt x="246" y="51"/>
                  </a:lnTo>
                  <a:lnTo>
                    <a:pt x="245" y="51"/>
                  </a:lnTo>
                  <a:lnTo>
                    <a:pt x="245" y="55"/>
                  </a:lnTo>
                  <a:lnTo>
                    <a:pt x="242" y="57"/>
                  </a:lnTo>
                  <a:lnTo>
                    <a:pt x="239" y="56"/>
                  </a:lnTo>
                  <a:lnTo>
                    <a:pt x="235" y="53"/>
                  </a:lnTo>
                  <a:lnTo>
                    <a:pt x="228" y="52"/>
                  </a:lnTo>
                  <a:lnTo>
                    <a:pt x="226" y="51"/>
                  </a:lnTo>
                  <a:lnTo>
                    <a:pt x="228" y="48"/>
                  </a:lnTo>
                  <a:lnTo>
                    <a:pt x="232" y="42"/>
                  </a:lnTo>
                  <a:lnTo>
                    <a:pt x="232" y="40"/>
                  </a:lnTo>
                  <a:lnTo>
                    <a:pt x="231" y="40"/>
                  </a:lnTo>
                  <a:lnTo>
                    <a:pt x="226" y="42"/>
                  </a:lnTo>
                  <a:lnTo>
                    <a:pt x="225" y="43"/>
                  </a:lnTo>
                  <a:lnTo>
                    <a:pt x="219" y="49"/>
                  </a:lnTo>
                  <a:lnTo>
                    <a:pt x="216" y="52"/>
                  </a:lnTo>
                  <a:lnTo>
                    <a:pt x="214" y="53"/>
                  </a:lnTo>
                  <a:lnTo>
                    <a:pt x="211" y="58"/>
                  </a:lnTo>
                  <a:lnTo>
                    <a:pt x="205" y="62"/>
                  </a:lnTo>
                  <a:lnTo>
                    <a:pt x="203" y="61"/>
                  </a:lnTo>
                  <a:lnTo>
                    <a:pt x="196" y="59"/>
                  </a:lnTo>
                  <a:lnTo>
                    <a:pt x="191" y="58"/>
                  </a:lnTo>
                  <a:lnTo>
                    <a:pt x="187" y="59"/>
                  </a:lnTo>
                  <a:lnTo>
                    <a:pt x="179" y="62"/>
                  </a:lnTo>
                  <a:lnTo>
                    <a:pt x="176" y="61"/>
                  </a:lnTo>
                  <a:lnTo>
                    <a:pt x="168" y="48"/>
                  </a:lnTo>
                  <a:lnTo>
                    <a:pt x="158" y="47"/>
                  </a:lnTo>
                  <a:lnTo>
                    <a:pt x="158" y="31"/>
                  </a:lnTo>
                  <a:lnTo>
                    <a:pt x="151" y="32"/>
                  </a:lnTo>
                  <a:lnTo>
                    <a:pt x="148" y="25"/>
                  </a:lnTo>
                  <a:lnTo>
                    <a:pt x="139" y="20"/>
                  </a:lnTo>
                  <a:lnTo>
                    <a:pt x="113" y="20"/>
                  </a:lnTo>
                  <a:lnTo>
                    <a:pt x="90" y="22"/>
                  </a:lnTo>
                  <a:lnTo>
                    <a:pt x="77" y="16"/>
                  </a:lnTo>
                  <a:lnTo>
                    <a:pt x="67" y="14"/>
                  </a:lnTo>
                  <a:lnTo>
                    <a:pt x="43" y="0"/>
                  </a:lnTo>
                  <a:lnTo>
                    <a:pt x="0" y="6"/>
                  </a:lnTo>
                  <a:lnTo>
                    <a:pt x="14" y="62"/>
                  </a:lnTo>
                  <a:lnTo>
                    <a:pt x="20" y="61"/>
                  </a:lnTo>
                  <a:lnTo>
                    <a:pt x="28" y="62"/>
                  </a:lnTo>
                  <a:lnTo>
                    <a:pt x="29" y="60"/>
                  </a:lnTo>
                  <a:lnTo>
                    <a:pt x="26" y="58"/>
                  </a:lnTo>
                  <a:lnTo>
                    <a:pt x="25" y="53"/>
                  </a:lnTo>
                  <a:lnTo>
                    <a:pt x="29" y="49"/>
                  </a:lnTo>
                  <a:lnTo>
                    <a:pt x="34" y="48"/>
                  </a:lnTo>
                  <a:lnTo>
                    <a:pt x="35" y="45"/>
                  </a:lnTo>
                  <a:lnTo>
                    <a:pt x="40" y="43"/>
                  </a:lnTo>
                  <a:lnTo>
                    <a:pt x="43" y="45"/>
                  </a:lnTo>
                  <a:lnTo>
                    <a:pt x="45" y="44"/>
                  </a:lnTo>
                  <a:lnTo>
                    <a:pt x="43" y="41"/>
                  </a:lnTo>
                  <a:lnTo>
                    <a:pt x="49" y="42"/>
                  </a:lnTo>
                  <a:lnTo>
                    <a:pt x="60" y="45"/>
                  </a:lnTo>
                  <a:lnTo>
                    <a:pt x="69" y="50"/>
                  </a:lnTo>
                  <a:lnTo>
                    <a:pt x="71" y="52"/>
                  </a:lnTo>
                  <a:lnTo>
                    <a:pt x="83" y="57"/>
                  </a:lnTo>
                  <a:lnTo>
                    <a:pt x="92" y="61"/>
                  </a:lnTo>
                  <a:lnTo>
                    <a:pt x="95" y="60"/>
                  </a:lnTo>
                  <a:lnTo>
                    <a:pt x="98" y="60"/>
                  </a:lnTo>
                  <a:lnTo>
                    <a:pt x="104" y="64"/>
                  </a:lnTo>
                  <a:lnTo>
                    <a:pt x="107" y="70"/>
                  </a:lnTo>
                  <a:lnTo>
                    <a:pt x="110" y="73"/>
                  </a:lnTo>
                  <a:lnTo>
                    <a:pt x="112" y="75"/>
                  </a:lnTo>
                  <a:lnTo>
                    <a:pt x="115" y="81"/>
                  </a:lnTo>
                  <a:lnTo>
                    <a:pt x="121" y="82"/>
                  </a:lnTo>
                  <a:lnTo>
                    <a:pt x="130" y="87"/>
                  </a:lnTo>
                  <a:lnTo>
                    <a:pt x="141" y="93"/>
                  </a:lnTo>
                  <a:lnTo>
                    <a:pt x="153" y="97"/>
                  </a:lnTo>
                  <a:lnTo>
                    <a:pt x="164" y="102"/>
                  </a:lnTo>
                  <a:lnTo>
                    <a:pt x="171" y="103"/>
                  </a:lnTo>
                  <a:lnTo>
                    <a:pt x="174" y="105"/>
                  </a:lnTo>
                  <a:lnTo>
                    <a:pt x="176" y="105"/>
                  </a:lnTo>
                  <a:lnTo>
                    <a:pt x="182" y="107"/>
                  </a:lnTo>
                  <a:lnTo>
                    <a:pt x="182" y="110"/>
                  </a:lnTo>
                  <a:lnTo>
                    <a:pt x="184" y="116"/>
                  </a:lnTo>
                  <a:lnTo>
                    <a:pt x="188" y="115"/>
                  </a:lnTo>
                  <a:lnTo>
                    <a:pt x="191" y="116"/>
                  </a:lnTo>
                  <a:lnTo>
                    <a:pt x="193" y="118"/>
                  </a:lnTo>
                  <a:lnTo>
                    <a:pt x="194" y="118"/>
                  </a:lnTo>
                  <a:lnTo>
                    <a:pt x="197" y="116"/>
                  </a:lnTo>
                  <a:lnTo>
                    <a:pt x="200" y="117"/>
                  </a:lnTo>
                  <a:lnTo>
                    <a:pt x="202" y="118"/>
                  </a:lnTo>
                  <a:close/>
                </a:path>
              </a:pathLst>
            </a:custGeom>
            <a:solidFill>
              <a:srgbClr val="94B6E0"/>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24" name="Freeform 19">
              <a:extLst>
                <a:ext uri="{FF2B5EF4-FFF2-40B4-BE49-F238E27FC236}">
                  <a16:creationId xmlns:a16="http://schemas.microsoft.com/office/drawing/2014/main" id="{F1175202-FA2B-187C-89EC-87720D950518}"/>
                </a:ext>
              </a:extLst>
            </p:cNvPr>
            <p:cNvSpPr>
              <a:spLocks/>
            </p:cNvSpPr>
            <p:nvPr/>
          </p:nvSpPr>
          <p:spPr bwMode="auto">
            <a:xfrm>
              <a:off x="5533322" y="3378375"/>
              <a:ext cx="395707" cy="210550"/>
            </a:xfrm>
            <a:custGeom>
              <a:avLst/>
              <a:gdLst>
                <a:gd name="T0" fmla="*/ 226 w 228"/>
                <a:gd name="T1" fmla="*/ 66 h 107"/>
                <a:gd name="T2" fmla="*/ 215 w 228"/>
                <a:gd name="T3" fmla="*/ 62 h 107"/>
                <a:gd name="T4" fmla="*/ 185 w 228"/>
                <a:gd name="T5" fmla="*/ 52 h 107"/>
                <a:gd name="T6" fmla="*/ 159 w 228"/>
                <a:gd name="T7" fmla="*/ 40 h 107"/>
                <a:gd name="T8" fmla="*/ 151 w 228"/>
                <a:gd name="T9" fmla="*/ 29 h 107"/>
                <a:gd name="T10" fmla="*/ 139 w 228"/>
                <a:gd name="T11" fmla="*/ 19 h 107"/>
                <a:gd name="T12" fmla="*/ 115 w 228"/>
                <a:gd name="T13" fmla="*/ 11 h 107"/>
                <a:gd name="T14" fmla="*/ 93 w 228"/>
                <a:gd name="T15" fmla="*/ 1 h 107"/>
                <a:gd name="T16" fmla="*/ 87 w 228"/>
                <a:gd name="T17" fmla="*/ 4 h 107"/>
                <a:gd name="T18" fmla="*/ 78 w 228"/>
                <a:gd name="T19" fmla="*/ 7 h 107"/>
                <a:gd name="T20" fmla="*/ 70 w 228"/>
                <a:gd name="T21" fmla="*/ 17 h 107"/>
                <a:gd name="T22" fmla="*/ 64 w 228"/>
                <a:gd name="T23" fmla="*/ 20 h 107"/>
                <a:gd name="T24" fmla="*/ 38 w 228"/>
                <a:gd name="T25" fmla="*/ 14 h 107"/>
                <a:gd name="T26" fmla="*/ 9 w 228"/>
                <a:gd name="T27" fmla="*/ 10 h 107"/>
                <a:gd name="T28" fmla="*/ 3 w 228"/>
                <a:gd name="T29" fmla="*/ 19 h 107"/>
                <a:gd name="T30" fmla="*/ 8 w 228"/>
                <a:gd name="T31" fmla="*/ 24 h 107"/>
                <a:gd name="T32" fmla="*/ 8 w 228"/>
                <a:gd name="T33" fmla="*/ 34 h 107"/>
                <a:gd name="T34" fmla="*/ 11 w 228"/>
                <a:gd name="T35" fmla="*/ 43 h 107"/>
                <a:gd name="T36" fmla="*/ 14 w 228"/>
                <a:gd name="T37" fmla="*/ 44 h 107"/>
                <a:gd name="T38" fmla="*/ 21 w 228"/>
                <a:gd name="T39" fmla="*/ 43 h 107"/>
                <a:gd name="T40" fmla="*/ 23 w 228"/>
                <a:gd name="T41" fmla="*/ 49 h 107"/>
                <a:gd name="T42" fmla="*/ 26 w 228"/>
                <a:gd name="T43" fmla="*/ 51 h 107"/>
                <a:gd name="T44" fmla="*/ 21 w 228"/>
                <a:gd name="T45" fmla="*/ 50 h 107"/>
                <a:gd name="T46" fmla="*/ 20 w 228"/>
                <a:gd name="T47" fmla="*/ 56 h 107"/>
                <a:gd name="T48" fmla="*/ 23 w 228"/>
                <a:gd name="T49" fmla="*/ 53 h 107"/>
                <a:gd name="T50" fmla="*/ 31 w 228"/>
                <a:gd name="T51" fmla="*/ 58 h 107"/>
                <a:gd name="T52" fmla="*/ 32 w 228"/>
                <a:gd name="T53" fmla="*/ 65 h 107"/>
                <a:gd name="T54" fmla="*/ 37 w 228"/>
                <a:gd name="T55" fmla="*/ 81 h 107"/>
                <a:gd name="T56" fmla="*/ 49 w 228"/>
                <a:gd name="T57" fmla="*/ 76 h 107"/>
                <a:gd name="T58" fmla="*/ 60 w 228"/>
                <a:gd name="T59" fmla="*/ 70 h 107"/>
                <a:gd name="T60" fmla="*/ 73 w 228"/>
                <a:gd name="T61" fmla="*/ 67 h 107"/>
                <a:gd name="T62" fmla="*/ 84 w 228"/>
                <a:gd name="T63" fmla="*/ 67 h 107"/>
                <a:gd name="T64" fmla="*/ 104 w 228"/>
                <a:gd name="T65" fmla="*/ 76 h 107"/>
                <a:gd name="T66" fmla="*/ 115 w 228"/>
                <a:gd name="T67" fmla="*/ 77 h 107"/>
                <a:gd name="T68" fmla="*/ 121 w 228"/>
                <a:gd name="T69" fmla="*/ 82 h 107"/>
                <a:gd name="T70" fmla="*/ 136 w 228"/>
                <a:gd name="T71" fmla="*/ 89 h 107"/>
                <a:gd name="T72" fmla="*/ 150 w 228"/>
                <a:gd name="T73" fmla="*/ 93 h 107"/>
                <a:gd name="T74" fmla="*/ 150 w 228"/>
                <a:gd name="T75" fmla="*/ 100 h 107"/>
                <a:gd name="T76" fmla="*/ 156 w 228"/>
                <a:gd name="T77" fmla="*/ 102 h 107"/>
                <a:gd name="T78" fmla="*/ 163 w 228"/>
                <a:gd name="T79" fmla="*/ 102 h 107"/>
                <a:gd name="T80" fmla="*/ 170 w 228"/>
                <a:gd name="T81" fmla="*/ 106 h 107"/>
                <a:gd name="T82" fmla="*/ 177 w 228"/>
                <a:gd name="T83" fmla="*/ 104 h 107"/>
                <a:gd name="T84" fmla="*/ 182 w 228"/>
                <a:gd name="T85" fmla="*/ 100 h 107"/>
                <a:gd name="T86" fmla="*/ 192 w 228"/>
                <a:gd name="T87" fmla="*/ 95 h 107"/>
                <a:gd name="T88" fmla="*/ 199 w 228"/>
                <a:gd name="T89" fmla="*/ 92 h 107"/>
                <a:gd name="T90" fmla="*/ 203 w 228"/>
                <a:gd name="T91" fmla="*/ 84 h 107"/>
                <a:gd name="T92" fmla="*/ 202 w 228"/>
                <a:gd name="T93" fmla="*/ 78 h 107"/>
                <a:gd name="T94" fmla="*/ 209 w 228"/>
                <a:gd name="T95" fmla="*/ 76 h 107"/>
                <a:gd name="T96" fmla="*/ 218 w 228"/>
                <a:gd name="T97" fmla="*/ 73 h 107"/>
                <a:gd name="T98" fmla="*/ 226 w 228"/>
                <a:gd name="T99" fmla="*/ 7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8" h="107">
                  <a:moveTo>
                    <a:pt x="228" y="75"/>
                  </a:moveTo>
                  <a:lnTo>
                    <a:pt x="226" y="69"/>
                  </a:lnTo>
                  <a:lnTo>
                    <a:pt x="226" y="66"/>
                  </a:lnTo>
                  <a:lnTo>
                    <a:pt x="220" y="64"/>
                  </a:lnTo>
                  <a:lnTo>
                    <a:pt x="218" y="64"/>
                  </a:lnTo>
                  <a:lnTo>
                    <a:pt x="215" y="62"/>
                  </a:lnTo>
                  <a:lnTo>
                    <a:pt x="208" y="61"/>
                  </a:lnTo>
                  <a:lnTo>
                    <a:pt x="197" y="56"/>
                  </a:lnTo>
                  <a:lnTo>
                    <a:pt x="185" y="52"/>
                  </a:lnTo>
                  <a:lnTo>
                    <a:pt x="174" y="46"/>
                  </a:lnTo>
                  <a:lnTo>
                    <a:pt x="165" y="41"/>
                  </a:lnTo>
                  <a:lnTo>
                    <a:pt x="159" y="40"/>
                  </a:lnTo>
                  <a:lnTo>
                    <a:pt x="156" y="34"/>
                  </a:lnTo>
                  <a:lnTo>
                    <a:pt x="154" y="32"/>
                  </a:lnTo>
                  <a:lnTo>
                    <a:pt x="151" y="29"/>
                  </a:lnTo>
                  <a:lnTo>
                    <a:pt x="148" y="23"/>
                  </a:lnTo>
                  <a:lnTo>
                    <a:pt x="142" y="19"/>
                  </a:lnTo>
                  <a:lnTo>
                    <a:pt x="139" y="19"/>
                  </a:lnTo>
                  <a:lnTo>
                    <a:pt x="136" y="20"/>
                  </a:lnTo>
                  <a:lnTo>
                    <a:pt x="127" y="16"/>
                  </a:lnTo>
                  <a:lnTo>
                    <a:pt x="115" y="11"/>
                  </a:lnTo>
                  <a:lnTo>
                    <a:pt x="113" y="9"/>
                  </a:lnTo>
                  <a:lnTo>
                    <a:pt x="104" y="4"/>
                  </a:lnTo>
                  <a:lnTo>
                    <a:pt x="93" y="1"/>
                  </a:lnTo>
                  <a:lnTo>
                    <a:pt x="87" y="0"/>
                  </a:lnTo>
                  <a:lnTo>
                    <a:pt x="89" y="3"/>
                  </a:lnTo>
                  <a:lnTo>
                    <a:pt x="87" y="4"/>
                  </a:lnTo>
                  <a:lnTo>
                    <a:pt x="84" y="2"/>
                  </a:lnTo>
                  <a:lnTo>
                    <a:pt x="79" y="4"/>
                  </a:lnTo>
                  <a:lnTo>
                    <a:pt x="78" y="7"/>
                  </a:lnTo>
                  <a:lnTo>
                    <a:pt x="73" y="8"/>
                  </a:lnTo>
                  <a:lnTo>
                    <a:pt x="69" y="12"/>
                  </a:lnTo>
                  <a:lnTo>
                    <a:pt x="70" y="17"/>
                  </a:lnTo>
                  <a:lnTo>
                    <a:pt x="73" y="19"/>
                  </a:lnTo>
                  <a:lnTo>
                    <a:pt x="72" y="21"/>
                  </a:lnTo>
                  <a:lnTo>
                    <a:pt x="64" y="20"/>
                  </a:lnTo>
                  <a:lnTo>
                    <a:pt x="55" y="21"/>
                  </a:lnTo>
                  <a:lnTo>
                    <a:pt x="49" y="23"/>
                  </a:lnTo>
                  <a:lnTo>
                    <a:pt x="38" y="14"/>
                  </a:lnTo>
                  <a:lnTo>
                    <a:pt x="27" y="9"/>
                  </a:lnTo>
                  <a:lnTo>
                    <a:pt x="17" y="8"/>
                  </a:lnTo>
                  <a:lnTo>
                    <a:pt x="9" y="10"/>
                  </a:lnTo>
                  <a:lnTo>
                    <a:pt x="0" y="16"/>
                  </a:lnTo>
                  <a:lnTo>
                    <a:pt x="0" y="17"/>
                  </a:lnTo>
                  <a:lnTo>
                    <a:pt x="3" y="19"/>
                  </a:lnTo>
                  <a:lnTo>
                    <a:pt x="3" y="20"/>
                  </a:lnTo>
                  <a:lnTo>
                    <a:pt x="6" y="21"/>
                  </a:lnTo>
                  <a:lnTo>
                    <a:pt x="8" y="24"/>
                  </a:lnTo>
                  <a:lnTo>
                    <a:pt x="11" y="28"/>
                  </a:lnTo>
                  <a:lnTo>
                    <a:pt x="9" y="32"/>
                  </a:lnTo>
                  <a:lnTo>
                    <a:pt x="8" y="34"/>
                  </a:lnTo>
                  <a:lnTo>
                    <a:pt x="8" y="40"/>
                  </a:lnTo>
                  <a:lnTo>
                    <a:pt x="11" y="42"/>
                  </a:lnTo>
                  <a:lnTo>
                    <a:pt x="11" y="43"/>
                  </a:lnTo>
                  <a:lnTo>
                    <a:pt x="17" y="48"/>
                  </a:lnTo>
                  <a:lnTo>
                    <a:pt x="17" y="45"/>
                  </a:lnTo>
                  <a:lnTo>
                    <a:pt x="14" y="44"/>
                  </a:lnTo>
                  <a:lnTo>
                    <a:pt x="15" y="43"/>
                  </a:lnTo>
                  <a:lnTo>
                    <a:pt x="20" y="44"/>
                  </a:lnTo>
                  <a:lnTo>
                    <a:pt x="21" y="43"/>
                  </a:lnTo>
                  <a:lnTo>
                    <a:pt x="23" y="44"/>
                  </a:lnTo>
                  <a:lnTo>
                    <a:pt x="23" y="46"/>
                  </a:lnTo>
                  <a:lnTo>
                    <a:pt x="23" y="49"/>
                  </a:lnTo>
                  <a:lnTo>
                    <a:pt x="26" y="48"/>
                  </a:lnTo>
                  <a:lnTo>
                    <a:pt x="27" y="50"/>
                  </a:lnTo>
                  <a:lnTo>
                    <a:pt x="26" y="51"/>
                  </a:lnTo>
                  <a:lnTo>
                    <a:pt x="24" y="50"/>
                  </a:lnTo>
                  <a:lnTo>
                    <a:pt x="21" y="51"/>
                  </a:lnTo>
                  <a:lnTo>
                    <a:pt x="21" y="50"/>
                  </a:lnTo>
                  <a:lnTo>
                    <a:pt x="18" y="52"/>
                  </a:lnTo>
                  <a:lnTo>
                    <a:pt x="18" y="53"/>
                  </a:lnTo>
                  <a:lnTo>
                    <a:pt x="20" y="56"/>
                  </a:lnTo>
                  <a:lnTo>
                    <a:pt x="20" y="53"/>
                  </a:lnTo>
                  <a:lnTo>
                    <a:pt x="21" y="52"/>
                  </a:lnTo>
                  <a:lnTo>
                    <a:pt x="23" y="53"/>
                  </a:lnTo>
                  <a:lnTo>
                    <a:pt x="24" y="53"/>
                  </a:lnTo>
                  <a:lnTo>
                    <a:pt x="26" y="56"/>
                  </a:lnTo>
                  <a:lnTo>
                    <a:pt x="31" y="58"/>
                  </a:lnTo>
                  <a:lnTo>
                    <a:pt x="32" y="60"/>
                  </a:lnTo>
                  <a:lnTo>
                    <a:pt x="32" y="64"/>
                  </a:lnTo>
                  <a:lnTo>
                    <a:pt x="32" y="65"/>
                  </a:lnTo>
                  <a:lnTo>
                    <a:pt x="32" y="71"/>
                  </a:lnTo>
                  <a:lnTo>
                    <a:pt x="34" y="75"/>
                  </a:lnTo>
                  <a:lnTo>
                    <a:pt x="37" y="81"/>
                  </a:lnTo>
                  <a:lnTo>
                    <a:pt x="40" y="79"/>
                  </a:lnTo>
                  <a:lnTo>
                    <a:pt x="47" y="79"/>
                  </a:lnTo>
                  <a:lnTo>
                    <a:pt x="49" y="76"/>
                  </a:lnTo>
                  <a:lnTo>
                    <a:pt x="50" y="74"/>
                  </a:lnTo>
                  <a:lnTo>
                    <a:pt x="53" y="74"/>
                  </a:lnTo>
                  <a:lnTo>
                    <a:pt x="60" y="70"/>
                  </a:lnTo>
                  <a:lnTo>
                    <a:pt x="67" y="69"/>
                  </a:lnTo>
                  <a:lnTo>
                    <a:pt x="73" y="70"/>
                  </a:lnTo>
                  <a:lnTo>
                    <a:pt x="73" y="67"/>
                  </a:lnTo>
                  <a:lnTo>
                    <a:pt x="76" y="67"/>
                  </a:lnTo>
                  <a:lnTo>
                    <a:pt x="79" y="67"/>
                  </a:lnTo>
                  <a:lnTo>
                    <a:pt x="84" y="67"/>
                  </a:lnTo>
                  <a:lnTo>
                    <a:pt x="89" y="70"/>
                  </a:lnTo>
                  <a:lnTo>
                    <a:pt x="95" y="71"/>
                  </a:lnTo>
                  <a:lnTo>
                    <a:pt x="104" y="76"/>
                  </a:lnTo>
                  <a:lnTo>
                    <a:pt x="105" y="76"/>
                  </a:lnTo>
                  <a:lnTo>
                    <a:pt x="108" y="75"/>
                  </a:lnTo>
                  <a:lnTo>
                    <a:pt x="115" y="77"/>
                  </a:lnTo>
                  <a:lnTo>
                    <a:pt x="118" y="77"/>
                  </a:lnTo>
                  <a:lnTo>
                    <a:pt x="119" y="81"/>
                  </a:lnTo>
                  <a:lnTo>
                    <a:pt x="121" y="82"/>
                  </a:lnTo>
                  <a:lnTo>
                    <a:pt x="124" y="81"/>
                  </a:lnTo>
                  <a:lnTo>
                    <a:pt x="130" y="82"/>
                  </a:lnTo>
                  <a:lnTo>
                    <a:pt x="136" y="89"/>
                  </a:lnTo>
                  <a:lnTo>
                    <a:pt x="142" y="89"/>
                  </a:lnTo>
                  <a:lnTo>
                    <a:pt x="147" y="90"/>
                  </a:lnTo>
                  <a:lnTo>
                    <a:pt x="150" y="93"/>
                  </a:lnTo>
                  <a:lnTo>
                    <a:pt x="148" y="95"/>
                  </a:lnTo>
                  <a:lnTo>
                    <a:pt x="150" y="98"/>
                  </a:lnTo>
                  <a:lnTo>
                    <a:pt x="150" y="100"/>
                  </a:lnTo>
                  <a:lnTo>
                    <a:pt x="151" y="102"/>
                  </a:lnTo>
                  <a:lnTo>
                    <a:pt x="153" y="101"/>
                  </a:lnTo>
                  <a:lnTo>
                    <a:pt x="156" y="102"/>
                  </a:lnTo>
                  <a:lnTo>
                    <a:pt x="159" y="103"/>
                  </a:lnTo>
                  <a:lnTo>
                    <a:pt x="160" y="103"/>
                  </a:lnTo>
                  <a:lnTo>
                    <a:pt x="163" y="102"/>
                  </a:lnTo>
                  <a:lnTo>
                    <a:pt x="165" y="102"/>
                  </a:lnTo>
                  <a:lnTo>
                    <a:pt x="170" y="104"/>
                  </a:lnTo>
                  <a:lnTo>
                    <a:pt x="170" y="106"/>
                  </a:lnTo>
                  <a:lnTo>
                    <a:pt x="171" y="107"/>
                  </a:lnTo>
                  <a:lnTo>
                    <a:pt x="173" y="106"/>
                  </a:lnTo>
                  <a:lnTo>
                    <a:pt x="177" y="104"/>
                  </a:lnTo>
                  <a:lnTo>
                    <a:pt x="180" y="103"/>
                  </a:lnTo>
                  <a:lnTo>
                    <a:pt x="180" y="101"/>
                  </a:lnTo>
                  <a:lnTo>
                    <a:pt x="182" y="100"/>
                  </a:lnTo>
                  <a:lnTo>
                    <a:pt x="182" y="99"/>
                  </a:lnTo>
                  <a:lnTo>
                    <a:pt x="186" y="96"/>
                  </a:lnTo>
                  <a:lnTo>
                    <a:pt x="192" y="95"/>
                  </a:lnTo>
                  <a:lnTo>
                    <a:pt x="192" y="94"/>
                  </a:lnTo>
                  <a:lnTo>
                    <a:pt x="195" y="93"/>
                  </a:lnTo>
                  <a:lnTo>
                    <a:pt x="199" y="92"/>
                  </a:lnTo>
                  <a:lnTo>
                    <a:pt x="199" y="90"/>
                  </a:lnTo>
                  <a:lnTo>
                    <a:pt x="199" y="86"/>
                  </a:lnTo>
                  <a:lnTo>
                    <a:pt x="203" y="84"/>
                  </a:lnTo>
                  <a:lnTo>
                    <a:pt x="203" y="81"/>
                  </a:lnTo>
                  <a:lnTo>
                    <a:pt x="202" y="81"/>
                  </a:lnTo>
                  <a:lnTo>
                    <a:pt x="202" y="78"/>
                  </a:lnTo>
                  <a:lnTo>
                    <a:pt x="203" y="78"/>
                  </a:lnTo>
                  <a:lnTo>
                    <a:pt x="205" y="77"/>
                  </a:lnTo>
                  <a:lnTo>
                    <a:pt x="209" y="76"/>
                  </a:lnTo>
                  <a:lnTo>
                    <a:pt x="211" y="76"/>
                  </a:lnTo>
                  <a:lnTo>
                    <a:pt x="215" y="74"/>
                  </a:lnTo>
                  <a:lnTo>
                    <a:pt x="218" y="73"/>
                  </a:lnTo>
                  <a:lnTo>
                    <a:pt x="221" y="75"/>
                  </a:lnTo>
                  <a:lnTo>
                    <a:pt x="224" y="74"/>
                  </a:lnTo>
                  <a:lnTo>
                    <a:pt x="226" y="75"/>
                  </a:lnTo>
                  <a:lnTo>
                    <a:pt x="228" y="75"/>
                  </a:lnTo>
                  <a:close/>
                </a:path>
              </a:pathLst>
            </a:custGeom>
            <a:solidFill>
              <a:srgbClr val="A5C8EA"/>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25" name="Freeform 21">
              <a:extLst>
                <a:ext uri="{FF2B5EF4-FFF2-40B4-BE49-F238E27FC236}">
                  <a16:creationId xmlns:a16="http://schemas.microsoft.com/office/drawing/2014/main" id="{D7B5376E-1B23-7E4F-5058-02BEA4891A37}"/>
                </a:ext>
              </a:extLst>
            </p:cNvPr>
            <p:cNvSpPr>
              <a:spLocks noEditPoints="1"/>
            </p:cNvSpPr>
            <p:nvPr/>
          </p:nvSpPr>
          <p:spPr bwMode="auto">
            <a:xfrm>
              <a:off x="8740635" y="4824667"/>
              <a:ext cx="62480" cy="135775"/>
            </a:xfrm>
            <a:custGeom>
              <a:avLst/>
              <a:gdLst>
                <a:gd name="T0" fmla="*/ 24 w 24"/>
                <a:gd name="T1" fmla="*/ 60 h 61"/>
                <a:gd name="T2" fmla="*/ 22 w 24"/>
                <a:gd name="T3" fmla="*/ 60 h 61"/>
                <a:gd name="T4" fmla="*/ 21 w 24"/>
                <a:gd name="T5" fmla="*/ 49 h 61"/>
                <a:gd name="T6" fmla="*/ 22 w 24"/>
                <a:gd name="T7" fmla="*/ 53 h 61"/>
                <a:gd name="T8" fmla="*/ 20 w 24"/>
                <a:gd name="T9" fmla="*/ 49 h 61"/>
                <a:gd name="T10" fmla="*/ 14 w 24"/>
                <a:gd name="T11" fmla="*/ 36 h 61"/>
                <a:gd name="T12" fmla="*/ 18 w 24"/>
                <a:gd name="T13" fmla="*/ 36 h 61"/>
                <a:gd name="T14" fmla="*/ 16 w 24"/>
                <a:gd name="T15" fmla="*/ 39 h 61"/>
                <a:gd name="T16" fmla="*/ 14 w 24"/>
                <a:gd name="T17" fmla="*/ 36 h 61"/>
                <a:gd name="T18" fmla="*/ 18 w 24"/>
                <a:gd name="T19" fmla="*/ 7 h 61"/>
                <a:gd name="T20" fmla="*/ 17 w 24"/>
                <a:gd name="T21" fmla="*/ 6 h 61"/>
                <a:gd name="T22" fmla="*/ 12 w 24"/>
                <a:gd name="T23" fmla="*/ 10 h 61"/>
                <a:gd name="T24" fmla="*/ 15 w 24"/>
                <a:gd name="T25" fmla="*/ 9 h 61"/>
                <a:gd name="T26" fmla="*/ 13 w 24"/>
                <a:gd name="T27" fmla="*/ 8 h 61"/>
                <a:gd name="T28" fmla="*/ 17 w 24"/>
                <a:gd name="T29" fmla="*/ 11 h 61"/>
                <a:gd name="T30" fmla="*/ 17 w 24"/>
                <a:gd name="T31" fmla="*/ 14 h 61"/>
                <a:gd name="T32" fmla="*/ 17 w 24"/>
                <a:gd name="T33" fmla="*/ 16 h 61"/>
                <a:gd name="T34" fmla="*/ 17 w 24"/>
                <a:gd name="T35" fmla="*/ 11 h 61"/>
                <a:gd name="T36" fmla="*/ 16 w 24"/>
                <a:gd name="T37" fmla="*/ 25 h 61"/>
                <a:gd name="T38" fmla="*/ 18 w 24"/>
                <a:gd name="T39" fmla="*/ 27 h 61"/>
                <a:gd name="T40" fmla="*/ 15 w 24"/>
                <a:gd name="T41" fmla="*/ 27 h 61"/>
                <a:gd name="T42" fmla="*/ 16 w 24"/>
                <a:gd name="T43" fmla="*/ 19 h 61"/>
                <a:gd name="T44" fmla="*/ 17 w 24"/>
                <a:gd name="T45" fmla="*/ 21 h 61"/>
                <a:gd name="T46" fmla="*/ 16 w 24"/>
                <a:gd name="T47" fmla="*/ 22 h 61"/>
                <a:gd name="T48" fmla="*/ 14 w 24"/>
                <a:gd name="T49" fmla="*/ 23 h 61"/>
                <a:gd name="T50" fmla="*/ 13 w 24"/>
                <a:gd name="T51" fmla="*/ 21 h 61"/>
                <a:gd name="T52" fmla="*/ 8 w 24"/>
                <a:gd name="T53" fmla="*/ 16 h 61"/>
                <a:gd name="T54" fmla="*/ 9 w 24"/>
                <a:gd name="T55" fmla="*/ 19 h 61"/>
                <a:gd name="T56" fmla="*/ 12 w 24"/>
                <a:gd name="T57" fmla="*/ 23 h 61"/>
                <a:gd name="T58" fmla="*/ 7 w 24"/>
                <a:gd name="T59" fmla="*/ 25 h 61"/>
                <a:gd name="T60" fmla="*/ 7 w 24"/>
                <a:gd name="T61" fmla="*/ 20 h 61"/>
                <a:gd name="T62" fmla="*/ 7 w 24"/>
                <a:gd name="T63" fmla="*/ 18 h 61"/>
                <a:gd name="T64" fmla="*/ 6 w 24"/>
                <a:gd name="T65" fmla="*/ 17 h 61"/>
                <a:gd name="T66" fmla="*/ 1 w 24"/>
                <a:gd name="T67" fmla="*/ 0 h 61"/>
                <a:gd name="T68" fmla="*/ 1 w 24"/>
                <a:gd name="T69" fmla="*/ 7 h 61"/>
                <a:gd name="T70" fmla="*/ 2 w 24"/>
                <a:gd name="T71" fmla="*/ 12 h 61"/>
                <a:gd name="T72" fmla="*/ 4 w 24"/>
                <a:gd name="T73" fmla="*/ 11 h 61"/>
                <a:gd name="T74" fmla="*/ 7 w 24"/>
                <a:gd name="T75" fmla="*/ 11 h 61"/>
                <a:gd name="T76" fmla="*/ 6 w 24"/>
                <a:gd name="T77" fmla="*/ 7 h 61"/>
                <a:gd name="T78" fmla="*/ 5 w 24"/>
                <a:gd name="T79" fmla="*/ 3 h 61"/>
                <a:gd name="T80" fmla="*/ 5 w 24"/>
                <a:gd name="T81" fmla="*/ 6 h 61"/>
                <a:gd name="T82" fmla="*/ 2 w 24"/>
                <a:gd name="T83" fmla="*/ 6 h 61"/>
                <a:gd name="T84" fmla="*/ 1 w 24"/>
                <a:gd name="T85"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 h="61">
                  <a:moveTo>
                    <a:pt x="23" y="58"/>
                  </a:moveTo>
                  <a:cubicBezTo>
                    <a:pt x="24" y="60"/>
                    <a:pt x="24" y="60"/>
                    <a:pt x="24" y="60"/>
                  </a:cubicBezTo>
                  <a:cubicBezTo>
                    <a:pt x="23" y="61"/>
                    <a:pt x="23" y="61"/>
                    <a:pt x="23" y="61"/>
                  </a:cubicBezTo>
                  <a:cubicBezTo>
                    <a:pt x="22" y="60"/>
                    <a:pt x="22" y="60"/>
                    <a:pt x="22" y="60"/>
                  </a:cubicBezTo>
                  <a:cubicBezTo>
                    <a:pt x="23" y="58"/>
                    <a:pt x="23" y="58"/>
                    <a:pt x="23" y="58"/>
                  </a:cubicBezTo>
                  <a:close/>
                  <a:moveTo>
                    <a:pt x="21" y="49"/>
                  </a:moveTo>
                  <a:cubicBezTo>
                    <a:pt x="23" y="50"/>
                    <a:pt x="23" y="50"/>
                    <a:pt x="23" y="50"/>
                  </a:cubicBezTo>
                  <a:cubicBezTo>
                    <a:pt x="22" y="53"/>
                    <a:pt x="22" y="53"/>
                    <a:pt x="22" y="53"/>
                  </a:cubicBezTo>
                  <a:cubicBezTo>
                    <a:pt x="21" y="51"/>
                    <a:pt x="21" y="51"/>
                    <a:pt x="21" y="51"/>
                  </a:cubicBezTo>
                  <a:cubicBezTo>
                    <a:pt x="20" y="49"/>
                    <a:pt x="20" y="49"/>
                    <a:pt x="20" y="49"/>
                  </a:cubicBezTo>
                  <a:cubicBezTo>
                    <a:pt x="21" y="49"/>
                    <a:pt x="21" y="49"/>
                    <a:pt x="21" y="49"/>
                  </a:cubicBezTo>
                  <a:close/>
                  <a:moveTo>
                    <a:pt x="14" y="36"/>
                  </a:moveTo>
                  <a:cubicBezTo>
                    <a:pt x="16" y="35"/>
                    <a:pt x="16" y="35"/>
                    <a:pt x="16" y="35"/>
                  </a:cubicBezTo>
                  <a:cubicBezTo>
                    <a:pt x="18" y="36"/>
                    <a:pt x="18" y="36"/>
                    <a:pt x="18" y="36"/>
                  </a:cubicBezTo>
                  <a:cubicBezTo>
                    <a:pt x="18" y="38"/>
                    <a:pt x="18" y="38"/>
                    <a:pt x="18" y="38"/>
                  </a:cubicBezTo>
                  <a:cubicBezTo>
                    <a:pt x="16" y="39"/>
                    <a:pt x="16" y="39"/>
                    <a:pt x="16" y="39"/>
                  </a:cubicBezTo>
                  <a:cubicBezTo>
                    <a:pt x="14" y="38"/>
                    <a:pt x="14" y="38"/>
                    <a:pt x="14" y="38"/>
                  </a:cubicBezTo>
                  <a:cubicBezTo>
                    <a:pt x="14" y="36"/>
                    <a:pt x="14" y="36"/>
                    <a:pt x="14" y="36"/>
                  </a:cubicBezTo>
                  <a:close/>
                  <a:moveTo>
                    <a:pt x="17" y="3"/>
                  </a:moveTo>
                  <a:cubicBezTo>
                    <a:pt x="18" y="7"/>
                    <a:pt x="18" y="7"/>
                    <a:pt x="18" y="7"/>
                  </a:cubicBezTo>
                  <a:cubicBezTo>
                    <a:pt x="17" y="9"/>
                    <a:pt x="17" y="9"/>
                    <a:pt x="17" y="9"/>
                  </a:cubicBezTo>
                  <a:cubicBezTo>
                    <a:pt x="17" y="6"/>
                    <a:pt x="17" y="6"/>
                    <a:pt x="17" y="6"/>
                  </a:cubicBezTo>
                  <a:cubicBezTo>
                    <a:pt x="17" y="3"/>
                    <a:pt x="17" y="3"/>
                    <a:pt x="17" y="3"/>
                  </a:cubicBezTo>
                  <a:close/>
                  <a:moveTo>
                    <a:pt x="12" y="10"/>
                  </a:moveTo>
                  <a:cubicBezTo>
                    <a:pt x="13" y="10"/>
                    <a:pt x="13" y="10"/>
                    <a:pt x="13" y="10"/>
                  </a:cubicBezTo>
                  <a:cubicBezTo>
                    <a:pt x="15" y="9"/>
                    <a:pt x="15" y="9"/>
                    <a:pt x="15" y="9"/>
                  </a:cubicBezTo>
                  <a:cubicBezTo>
                    <a:pt x="15" y="8"/>
                    <a:pt x="15" y="8"/>
                    <a:pt x="15" y="8"/>
                  </a:cubicBezTo>
                  <a:cubicBezTo>
                    <a:pt x="13" y="8"/>
                    <a:pt x="13" y="8"/>
                    <a:pt x="13" y="8"/>
                  </a:cubicBezTo>
                  <a:cubicBezTo>
                    <a:pt x="13" y="8"/>
                    <a:pt x="12" y="9"/>
                    <a:pt x="12" y="10"/>
                  </a:cubicBezTo>
                  <a:close/>
                  <a:moveTo>
                    <a:pt x="17" y="11"/>
                  </a:moveTo>
                  <a:cubicBezTo>
                    <a:pt x="17" y="12"/>
                    <a:pt x="17" y="12"/>
                    <a:pt x="17" y="12"/>
                  </a:cubicBezTo>
                  <a:cubicBezTo>
                    <a:pt x="17" y="14"/>
                    <a:pt x="17" y="14"/>
                    <a:pt x="17" y="14"/>
                  </a:cubicBezTo>
                  <a:cubicBezTo>
                    <a:pt x="18" y="16"/>
                    <a:pt x="18" y="16"/>
                    <a:pt x="18" y="16"/>
                  </a:cubicBezTo>
                  <a:cubicBezTo>
                    <a:pt x="17" y="16"/>
                    <a:pt x="17" y="16"/>
                    <a:pt x="17" y="16"/>
                  </a:cubicBezTo>
                  <a:cubicBezTo>
                    <a:pt x="16" y="14"/>
                    <a:pt x="16" y="14"/>
                    <a:pt x="16" y="14"/>
                  </a:cubicBezTo>
                  <a:cubicBezTo>
                    <a:pt x="16" y="14"/>
                    <a:pt x="17" y="11"/>
                    <a:pt x="17" y="11"/>
                  </a:cubicBezTo>
                  <a:close/>
                  <a:moveTo>
                    <a:pt x="15" y="27"/>
                  </a:moveTo>
                  <a:cubicBezTo>
                    <a:pt x="16" y="25"/>
                    <a:pt x="16" y="25"/>
                    <a:pt x="16" y="25"/>
                  </a:cubicBezTo>
                  <a:cubicBezTo>
                    <a:pt x="18" y="26"/>
                    <a:pt x="18" y="26"/>
                    <a:pt x="18" y="26"/>
                  </a:cubicBezTo>
                  <a:cubicBezTo>
                    <a:pt x="18" y="27"/>
                    <a:pt x="18" y="27"/>
                    <a:pt x="18" y="27"/>
                  </a:cubicBezTo>
                  <a:cubicBezTo>
                    <a:pt x="15" y="27"/>
                    <a:pt x="15" y="27"/>
                    <a:pt x="15" y="27"/>
                  </a:cubicBezTo>
                  <a:cubicBezTo>
                    <a:pt x="15" y="27"/>
                    <a:pt x="15" y="27"/>
                    <a:pt x="15" y="27"/>
                  </a:cubicBezTo>
                  <a:close/>
                  <a:moveTo>
                    <a:pt x="13" y="21"/>
                  </a:moveTo>
                  <a:cubicBezTo>
                    <a:pt x="16" y="19"/>
                    <a:pt x="16" y="19"/>
                    <a:pt x="16" y="19"/>
                  </a:cubicBezTo>
                  <a:cubicBezTo>
                    <a:pt x="16" y="20"/>
                    <a:pt x="16" y="20"/>
                    <a:pt x="16" y="20"/>
                  </a:cubicBezTo>
                  <a:cubicBezTo>
                    <a:pt x="17" y="21"/>
                    <a:pt x="17" y="21"/>
                    <a:pt x="17" y="21"/>
                  </a:cubicBezTo>
                  <a:cubicBezTo>
                    <a:pt x="17" y="22"/>
                    <a:pt x="17" y="22"/>
                    <a:pt x="17" y="22"/>
                  </a:cubicBezTo>
                  <a:cubicBezTo>
                    <a:pt x="16" y="22"/>
                    <a:pt x="16" y="22"/>
                    <a:pt x="16" y="22"/>
                  </a:cubicBezTo>
                  <a:cubicBezTo>
                    <a:pt x="15" y="23"/>
                    <a:pt x="15" y="23"/>
                    <a:pt x="15" y="23"/>
                  </a:cubicBezTo>
                  <a:cubicBezTo>
                    <a:pt x="14" y="23"/>
                    <a:pt x="14" y="23"/>
                    <a:pt x="14" y="23"/>
                  </a:cubicBezTo>
                  <a:cubicBezTo>
                    <a:pt x="13" y="22"/>
                    <a:pt x="13" y="22"/>
                    <a:pt x="13" y="22"/>
                  </a:cubicBezTo>
                  <a:cubicBezTo>
                    <a:pt x="13" y="21"/>
                    <a:pt x="13" y="21"/>
                    <a:pt x="13" y="21"/>
                  </a:cubicBezTo>
                  <a:close/>
                  <a:moveTo>
                    <a:pt x="6" y="16"/>
                  </a:moveTo>
                  <a:cubicBezTo>
                    <a:pt x="8" y="16"/>
                    <a:pt x="8" y="16"/>
                    <a:pt x="8" y="16"/>
                  </a:cubicBezTo>
                  <a:cubicBezTo>
                    <a:pt x="9" y="17"/>
                    <a:pt x="9" y="17"/>
                    <a:pt x="9" y="17"/>
                  </a:cubicBezTo>
                  <a:cubicBezTo>
                    <a:pt x="9" y="19"/>
                    <a:pt x="9" y="19"/>
                    <a:pt x="9" y="19"/>
                  </a:cubicBezTo>
                  <a:cubicBezTo>
                    <a:pt x="11" y="22"/>
                    <a:pt x="11" y="22"/>
                    <a:pt x="11" y="22"/>
                  </a:cubicBezTo>
                  <a:cubicBezTo>
                    <a:pt x="12" y="23"/>
                    <a:pt x="12" y="23"/>
                    <a:pt x="12" y="23"/>
                  </a:cubicBezTo>
                  <a:cubicBezTo>
                    <a:pt x="10" y="24"/>
                    <a:pt x="10" y="24"/>
                    <a:pt x="10" y="24"/>
                  </a:cubicBezTo>
                  <a:cubicBezTo>
                    <a:pt x="7" y="25"/>
                    <a:pt x="7" y="25"/>
                    <a:pt x="7" y="25"/>
                  </a:cubicBezTo>
                  <a:cubicBezTo>
                    <a:pt x="7" y="23"/>
                    <a:pt x="7" y="23"/>
                    <a:pt x="7" y="23"/>
                  </a:cubicBezTo>
                  <a:cubicBezTo>
                    <a:pt x="7" y="20"/>
                    <a:pt x="7" y="20"/>
                    <a:pt x="7" y="20"/>
                  </a:cubicBezTo>
                  <a:cubicBezTo>
                    <a:pt x="8" y="19"/>
                    <a:pt x="8" y="19"/>
                    <a:pt x="8" y="19"/>
                  </a:cubicBezTo>
                  <a:cubicBezTo>
                    <a:pt x="7" y="18"/>
                    <a:pt x="7" y="18"/>
                    <a:pt x="7" y="18"/>
                  </a:cubicBezTo>
                  <a:cubicBezTo>
                    <a:pt x="6" y="18"/>
                    <a:pt x="6" y="18"/>
                    <a:pt x="6" y="18"/>
                  </a:cubicBezTo>
                  <a:cubicBezTo>
                    <a:pt x="6" y="17"/>
                    <a:pt x="6" y="17"/>
                    <a:pt x="6" y="17"/>
                  </a:cubicBezTo>
                  <a:cubicBezTo>
                    <a:pt x="6" y="16"/>
                    <a:pt x="6" y="16"/>
                    <a:pt x="6" y="16"/>
                  </a:cubicBezTo>
                  <a:close/>
                  <a:moveTo>
                    <a:pt x="1" y="0"/>
                  </a:moveTo>
                  <a:cubicBezTo>
                    <a:pt x="0" y="5"/>
                    <a:pt x="0" y="5"/>
                    <a:pt x="0" y="5"/>
                  </a:cubicBezTo>
                  <a:cubicBezTo>
                    <a:pt x="1" y="7"/>
                    <a:pt x="1" y="7"/>
                    <a:pt x="1" y="7"/>
                  </a:cubicBezTo>
                  <a:cubicBezTo>
                    <a:pt x="1" y="10"/>
                    <a:pt x="1" y="10"/>
                    <a:pt x="1" y="10"/>
                  </a:cubicBezTo>
                  <a:cubicBezTo>
                    <a:pt x="2" y="12"/>
                    <a:pt x="2" y="12"/>
                    <a:pt x="2" y="12"/>
                  </a:cubicBezTo>
                  <a:cubicBezTo>
                    <a:pt x="3" y="12"/>
                    <a:pt x="3" y="12"/>
                    <a:pt x="3" y="12"/>
                  </a:cubicBezTo>
                  <a:cubicBezTo>
                    <a:pt x="4" y="11"/>
                    <a:pt x="4" y="11"/>
                    <a:pt x="4" y="11"/>
                  </a:cubicBezTo>
                  <a:cubicBezTo>
                    <a:pt x="6" y="12"/>
                    <a:pt x="6" y="12"/>
                    <a:pt x="6" y="12"/>
                  </a:cubicBezTo>
                  <a:cubicBezTo>
                    <a:pt x="7" y="11"/>
                    <a:pt x="7" y="11"/>
                    <a:pt x="7" y="11"/>
                  </a:cubicBezTo>
                  <a:cubicBezTo>
                    <a:pt x="7" y="8"/>
                    <a:pt x="7" y="8"/>
                    <a:pt x="7" y="8"/>
                  </a:cubicBezTo>
                  <a:cubicBezTo>
                    <a:pt x="6" y="7"/>
                    <a:pt x="6" y="7"/>
                    <a:pt x="6" y="7"/>
                  </a:cubicBezTo>
                  <a:cubicBezTo>
                    <a:pt x="7" y="5"/>
                    <a:pt x="7" y="5"/>
                    <a:pt x="7" y="5"/>
                  </a:cubicBezTo>
                  <a:cubicBezTo>
                    <a:pt x="5" y="3"/>
                    <a:pt x="5" y="3"/>
                    <a:pt x="5" y="3"/>
                  </a:cubicBezTo>
                  <a:cubicBezTo>
                    <a:pt x="5" y="4"/>
                    <a:pt x="5" y="4"/>
                    <a:pt x="5" y="4"/>
                  </a:cubicBezTo>
                  <a:cubicBezTo>
                    <a:pt x="5" y="6"/>
                    <a:pt x="5" y="6"/>
                    <a:pt x="5" y="6"/>
                  </a:cubicBezTo>
                  <a:cubicBezTo>
                    <a:pt x="3" y="6"/>
                    <a:pt x="3" y="6"/>
                    <a:pt x="3" y="6"/>
                  </a:cubicBezTo>
                  <a:cubicBezTo>
                    <a:pt x="2" y="6"/>
                    <a:pt x="2" y="6"/>
                    <a:pt x="2" y="6"/>
                  </a:cubicBezTo>
                  <a:cubicBezTo>
                    <a:pt x="2" y="2"/>
                    <a:pt x="2" y="2"/>
                    <a:pt x="2" y="2"/>
                  </a:cubicBezTo>
                  <a:cubicBezTo>
                    <a:pt x="2" y="2"/>
                    <a:pt x="1" y="0"/>
                    <a:pt x="1" y="0"/>
                  </a:cubicBezTo>
                  <a:close/>
                </a:path>
              </a:pathLst>
            </a:custGeom>
            <a:solidFill>
              <a:srgbClr val="3D5EAB"/>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26" name="Freeform 22">
              <a:extLst>
                <a:ext uri="{FF2B5EF4-FFF2-40B4-BE49-F238E27FC236}">
                  <a16:creationId xmlns:a16="http://schemas.microsoft.com/office/drawing/2014/main" id="{13C762DF-EEB1-31C0-0471-BCB284442AED}"/>
                </a:ext>
              </a:extLst>
            </p:cNvPr>
            <p:cNvSpPr>
              <a:spLocks noEditPoints="1"/>
            </p:cNvSpPr>
            <p:nvPr/>
          </p:nvSpPr>
          <p:spPr bwMode="auto">
            <a:xfrm>
              <a:off x="8473359" y="4612150"/>
              <a:ext cx="263805" cy="133807"/>
            </a:xfrm>
            <a:custGeom>
              <a:avLst/>
              <a:gdLst>
                <a:gd name="T0" fmla="*/ 100 w 100"/>
                <a:gd name="T1" fmla="*/ 49 h 60"/>
                <a:gd name="T2" fmla="*/ 97 w 100"/>
                <a:gd name="T3" fmla="*/ 51 h 60"/>
                <a:gd name="T4" fmla="*/ 40 w 100"/>
                <a:gd name="T5" fmla="*/ 58 h 60"/>
                <a:gd name="T6" fmla="*/ 42 w 100"/>
                <a:gd name="T7" fmla="*/ 60 h 60"/>
                <a:gd name="T8" fmla="*/ 38 w 100"/>
                <a:gd name="T9" fmla="*/ 59 h 60"/>
                <a:gd name="T10" fmla="*/ 54 w 100"/>
                <a:gd name="T11" fmla="*/ 44 h 60"/>
                <a:gd name="T12" fmla="*/ 61 w 100"/>
                <a:gd name="T13" fmla="*/ 49 h 60"/>
                <a:gd name="T14" fmla="*/ 59 w 100"/>
                <a:gd name="T15" fmla="*/ 51 h 60"/>
                <a:gd name="T16" fmla="*/ 53 w 100"/>
                <a:gd name="T17" fmla="*/ 46 h 60"/>
                <a:gd name="T18" fmla="*/ 39 w 100"/>
                <a:gd name="T19" fmla="*/ 34 h 60"/>
                <a:gd name="T20" fmla="*/ 46 w 100"/>
                <a:gd name="T21" fmla="*/ 37 h 60"/>
                <a:gd name="T22" fmla="*/ 47 w 100"/>
                <a:gd name="T23" fmla="*/ 41 h 60"/>
                <a:gd name="T24" fmla="*/ 41 w 100"/>
                <a:gd name="T25" fmla="*/ 39 h 60"/>
                <a:gd name="T26" fmla="*/ 36 w 100"/>
                <a:gd name="T27" fmla="*/ 33 h 60"/>
                <a:gd name="T28" fmla="*/ 42 w 100"/>
                <a:gd name="T29" fmla="*/ 30 h 60"/>
                <a:gd name="T30" fmla="*/ 44 w 100"/>
                <a:gd name="T31" fmla="*/ 30 h 60"/>
                <a:gd name="T32" fmla="*/ 47 w 100"/>
                <a:gd name="T33" fmla="*/ 25 h 60"/>
                <a:gd name="T34" fmla="*/ 48 w 100"/>
                <a:gd name="T35" fmla="*/ 31 h 60"/>
                <a:gd name="T36" fmla="*/ 54 w 100"/>
                <a:gd name="T37" fmla="*/ 37 h 60"/>
                <a:gd name="T38" fmla="*/ 54 w 100"/>
                <a:gd name="T39" fmla="*/ 33 h 60"/>
                <a:gd name="T40" fmla="*/ 49 w 100"/>
                <a:gd name="T41" fmla="*/ 27 h 60"/>
                <a:gd name="T42" fmla="*/ 45 w 100"/>
                <a:gd name="T43" fmla="*/ 23 h 60"/>
                <a:gd name="T44" fmla="*/ 31 w 100"/>
                <a:gd name="T45" fmla="*/ 16 h 60"/>
                <a:gd name="T46" fmla="*/ 37 w 100"/>
                <a:gd name="T47" fmla="*/ 23 h 60"/>
                <a:gd name="T48" fmla="*/ 35 w 100"/>
                <a:gd name="T49" fmla="*/ 24 h 60"/>
                <a:gd name="T50" fmla="*/ 31 w 100"/>
                <a:gd name="T51" fmla="*/ 20 h 60"/>
                <a:gd name="T52" fmla="*/ 18 w 100"/>
                <a:gd name="T53" fmla="*/ 25 h 60"/>
                <a:gd name="T54" fmla="*/ 19 w 100"/>
                <a:gd name="T55" fmla="*/ 27 h 60"/>
                <a:gd name="T56" fmla="*/ 12 w 100"/>
                <a:gd name="T57" fmla="*/ 24 h 60"/>
                <a:gd name="T58" fmla="*/ 13 w 100"/>
                <a:gd name="T59" fmla="*/ 25 h 60"/>
                <a:gd name="T60" fmla="*/ 13 w 100"/>
                <a:gd name="T61" fmla="*/ 22 h 60"/>
                <a:gd name="T62" fmla="*/ 17 w 100"/>
                <a:gd name="T63" fmla="*/ 24 h 60"/>
                <a:gd name="T64" fmla="*/ 17 w 100"/>
                <a:gd name="T65" fmla="*/ 21 h 60"/>
                <a:gd name="T66" fmla="*/ 14 w 100"/>
                <a:gd name="T67" fmla="*/ 18 h 60"/>
                <a:gd name="T68" fmla="*/ 9 w 100"/>
                <a:gd name="T69" fmla="*/ 18 h 60"/>
                <a:gd name="T70" fmla="*/ 12 w 100"/>
                <a:gd name="T71" fmla="*/ 19 h 60"/>
                <a:gd name="T72" fmla="*/ 9 w 100"/>
                <a:gd name="T73" fmla="*/ 18 h 60"/>
                <a:gd name="T74" fmla="*/ 7 w 100"/>
                <a:gd name="T75" fmla="*/ 17 h 60"/>
                <a:gd name="T76" fmla="*/ 5 w 100"/>
                <a:gd name="T77" fmla="*/ 16 h 60"/>
                <a:gd name="T78" fmla="*/ 3 w 100"/>
                <a:gd name="T79" fmla="*/ 2 h 60"/>
                <a:gd name="T80" fmla="*/ 5 w 100"/>
                <a:gd name="T81" fmla="*/ 3 h 60"/>
                <a:gd name="T82" fmla="*/ 9 w 100"/>
                <a:gd name="T83" fmla="*/ 9 h 60"/>
                <a:gd name="T84" fmla="*/ 16 w 100"/>
                <a:gd name="T85" fmla="*/ 12 h 60"/>
                <a:gd name="T86" fmla="*/ 11 w 100"/>
                <a:gd name="T87" fmla="*/ 8 h 60"/>
                <a:gd name="T88" fmla="*/ 6 w 100"/>
                <a:gd name="T89" fmla="*/ 5 h 60"/>
                <a:gd name="T90" fmla="*/ 1 w 100"/>
                <a:gd name="T91" fmla="*/ 5 h 60"/>
                <a:gd name="T92" fmla="*/ 1 w 100"/>
                <a:gd name="T93" fmla="*/ 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0" h="60">
                  <a:moveTo>
                    <a:pt x="96" y="50"/>
                  </a:moveTo>
                  <a:cubicBezTo>
                    <a:pt x="98" y="49"/>
                    <a:pt x="98" y="49"/>
                    <a:pt x="98" y="49"/>
                  </a:cubicBezTo>
                  <a:cubicBezTo>
                    <a:pt x="100" y="49"/>
                    <a:pt x="100" y="49"/>
                    <a:pt x="100" y="49"/>
                  </a:cubicBezTo>
                  <a:cubicBezTo>
                    <a:pt x="100" y="50"/>
                    <a:pt x="100" y="50"/>
                    <a:pt x="100" y="50"/>
                  </a:cubicBezTo>
                  <a:cubicBezTo>
                    <a:pt x="99" y="52"/>
                    <a:pt x="99" y="52"/>
                    <a:pt x="99" y="52"/>
                  </a:cubicBezTo>
                  <a:cubicBezTo>
                    <a:pt x="97" y="51"/>
                    <a:pt x="97" y="51"/>
                    <a:pt x="97" y="51"/>
                  </a:cubicBezTo>
                  <a:cubicBezTo>
                    <a:pt x="96" y="50"/>
                    <a:pt x="96" y="50"/>
                    <a:pt x="96" y="50"/>
                  </a:cubicBezTo>
                  <a:close/>
                  <a:moveTo>
                    <a:pt x="38" y="58"/>
                  </a:moveTo>
                  <a:cubicBezTo>
                    <a:pt x="40" y="58"/>
                    <a:pt x="40" y="58"/>
                    <a:pt x="40" y="58"/>
                  </a:cubicBezTo>
                  <a:cubicBezTo>
                    <a:pt x="42" y="59"/>
                    <a:pt x="42" y="59"/>
                    <a:pt x="42" y="59"/>
                  </a:cubicBezTo>
                  <a:cubicBezTo>
                    <a:pt x="44" y="60"/>
                    <a:pt x="44" y="60"/>
                    <a:pt x="44" y="60"/>
                  </a:cubicBezTo>
                  <a:cubicBezTo>
                    <a:pt x="42" y="60"/>
                    <a:pt x="42" y="60"/>
                    <a:pt x="42" y="60"/>
                  </a:cubicBezTo>
                  <a:cubicBezTo>
                    <a:pt x="40" y="60"/>
                    <a:pt x="40" y="60"/>
                    <a:pt x="40" y="60"/>
                  </a:cubicBezTo>
                  <a:cubicBezTo>
                    <a:pt x="39" y="60"/>
                    <a:pt x="39" y="60"/>
                    <a:pt x="39" y="60"/>
                  </a:cubicBezTo>
                  <a:cubicBezTo>
                    <a:pt x="38" y="59"/>
                    <a:pt x="38" y="59"/>
                    <a:pt x="38" y="59"/>
                  </a:cubicBezTo>
                  <a:cubicBezTo>
                    <a:pt x="38" y="58"/>
                    <a:pt x="38" y="58"/>
                    <a:pt x="38" y="58"/>
                  </a:cubicBezTo>
                  <a:close/>
                  <a:moveTo>
                    <a:pt x="52" y="44"/>
                  </a:moveTo>
                  <a:cubicBezTo>
                    <a:pt x="54" y="44"/>
                    <a:pt x="54" y="44"/>
                    <a:pt x="54" y="44"/>
                  </a:cubicBezTo>
                  <a:cubicBezTo>
                    <a:pt x="56" y="46"/>
                    <a:pt x="56" y="46"/>
                    <a:pt x="56" y="46"/>
                  </a:cubicBezTo>
                  <a:cubicBezTo>
                    <a:pt x="60" y="47"/>
                    <a:pt x="60" y="47"/>
                    <a:pt x="60" y="47"/>
                  </a:cubicBezTo>
                  <a:cubicBezTo>
                    <a:pt x="61" y="49"/>
                    <a:pt x="61" y="49"/>
                    <a:pt x="61" y="49"/>
                  </a:cubicBezTo>
                  <a:cubicBezTo>
                    <a:pt x="61" y="50"/>
                    <a:pt x="61" y="50"/>
                    <a:pt x="61" y="50"/>
                  </a:cubicBezTo>
                  <a:cubicBezTo>
                    <a:pt x="62" y="51"/>
                    <a:pt x="62" y="51"/>
                    <a:pt x="62" y="51"/>
                  </a:cubicBezTo>
                  <a:cubicBezTo>
                    <a:pt x="59" y="51"/>
                    <a:pt x="59" y="51"/>
                    <a:pt x="59" y="51"/>
                  </a:cubicBezTo>
                  <a:cubicBezTo>
                    <a:pt x="56" y="50"/>
                    <a:pt x="56" y="50"/>
                    <a:pt x="56" y="50"/>
                  </a:cubicBezTo>
                  <a:cubicBezTo>
                    <a:pt x="53" y="47"/>
                    <a:pt x="53" y="47"/>
                    <a:pt x="53" y="47"/>
                  </a:cubicBezTo>
                  <a:cubicBezTo>
                    <a:pt x="53" y="46"/>
                    <a:pt x="53" y="46"/>
                    <a:pt x="53" y="46"/>
                  </a:cubicBezTo>
                  <a:cubicBezTo>
                    <a:pt x="52" y="44"/>
                    <a:pt x="52" y="44"/>
                    <a:pt x="52" y="44"/>
                  </a:cubicBezTo>
                  <a:close/>
                  <a:moveTo>
                    <a:pt x="37" y="32"/>
                  </a:moveTo>
                  <a:cubicBezTo>
                    <a:pt x="39" y="34"/>
                    <a:pt x="39" y="34"/>
                    <a:pt x="39" y="34"/>
                  </a:cubicBezTo>
                  <a:cubicBezTo>
                    <a:pt x="42" y="34"/>
                    <a:pt x="42" y="34"/>
                    <a:pt x="42" y="34"/>
                  </a:cubicBezTo>
                  <a:cubicBezTo>
                    <a:pt x="45" y="36"/>
                    <a:pt x="45" y="36"/>
                    <a:pt x="45" y="36"/>
                  </a:cubicBezTo>
                  <a:cubicBezTo>
                    <a:pt x="46" y="37"/>
                    <a:pt x="46" y="37"/>
                    <a:pt x="46" y="37"/>
                  </a:cubicBezTo>
                  <a:cubicBezTo>
                    <a:pt x="47" y="37"/>
                    <a:pt x="47" y="37"/>
                    <a:pt x="47" y="37"/>
                  </a:cubicBezTo>
                  <a:cubicBezTo>
                    <a:pt x="47" y="38"/>
                    <a:pt x="47" y="38"/>
                    <a:pt x="47" y="38"/>
                  </a:cubicBezTo>
                  <a:cubicBezTo>
                    <a:pt x="47" y="41"/>
                    <a:pt x="47" y="41"/>
                    <a:pt x="47" y="41"/>
                  </a:cubicBezTo>
                  <a:cubicBezTo>
                    <a:pt x="45" y="41"/>
                    <a:pt x="45" y="41"/>
                    <a:pt x="45" y="41"/>
                  </a:cubicBezTo>
                  <a:cubicBezTo>
                    <a:pt x="43" y="39"/>
                    <a:pt x="43" y="39"/>
                    <a:pt x="43" y="39"/>
                  </a:cubicBezTo>
                  <a:cubicBezTo>
                    <a:pt x="41" y="39"/>
                    <a:pt x="41" y="39"/>
                    <a:pt x="41" y="39"/>
                  </a:cubicBezTo>
                  <a:cubicBezTo>
                    <a:pt x="38" y="38"/>
                    <a:pt x="38" y="38"/>
                    <a:pt x="38" y="38"/>
                  </a:cubicBezTo>
                  <a:cubicBezTo>
                    <a:pt x="36" y="35"/>
                    <a:pt x="36" y="35"/>
                    <a:pt x="36" y="35"/>
                  </a:cubicBezTo>
                  <a:cubicBezTo>
                    <a:pt x="36" y="33"/>
                    <a:pt x="36" y="33"/>
                    <a:pt x="36" y="33"/>
                  </a:cubicBezTo>
                  <a:cubicBezTo>
                    <a:pt x="37" y="32"/>
                    <a:pt x="37" y="32"/>
                    <a:pt x="37" y="32"/>
                  </a:cubicBezTo>
                  <a:close/>
                  <a:moveTo>
                    <a:pt x="44" y="30"/>
                  </a:moveTo>
                  <a:cubicBezTo>
                    <a:pt x="42" y="30"/>
                    <a:pt x="42" y="30"/>
                    <a:pt x="42" y="30"/>
                  </a:cubicBezTo>
                  <a:cubicBezTo>
                    <a:pt x="42" y="31"/>
                    <a:pt x="42" y="31"/>
                    <a:pt x="42" y="31"/>
                  </a:cubicBezTo>
                  <a:cubicBezTo>
                    <a:pt x="44" y="31"/>
                    <a:pt x="44" y="31"/>
                    <a:pt x="44" y="31"/>
                  </a:cubicBezTo>
                  <a:cubicBezTo>
                    <a:pt x="44" y="30"/>
                    <a:pt x="44" y="30"/>
                    <a:pt x="44" y="30"/>
                  </a:cubicBezTo>
                  <a:close/>
                  <a:moveTo>
                    <a:pt x="45" y="23"/>
                  </a:moveTo>
                  <a:cubicBezTo>
                    <a:pt x="45" y="24"/>
                    <a:pt x="45" y="24"/>
                    <a:pt x="45" y="24"/>
                  </a:cubicBezTo>
                  <a:cubicBezTo>
                    <a:pt x="47" y="25"/>
                    <a:pt x="47" y="25"/>
                    <a:pt x="47" y="25"/>
                  </a:cubicBezTo>
                  <a:cubicBezTo>
                    <a:pt x="46" y="26"/>
                    <a:pt x="46" y="26"/>
                    <a:pt x="46" y="26"/>
                  </a:cubicBezTo>
                  <a:cubicBezTo>
                    <a:pt x="47" y="28"/>
                    <a:pt x="47" y="28"/>
                    <a:pt x="47" y="28"/>
                  </a:cubicBezTo>
                  <a:cubicBezTo>
                    <a:pt x="48" y="31"/>
                    <a:pt x="48" y="31"/>
                    <a:pt x="48" y="31"/>
                  </a:cubicBezTo>
                  <a:cubicBezTo>
                    <a:pt x="52" y="34"/>
                    <a:pt x="52" y="34"/>
                    <a:pt x="52" y="34"/>
                  </a:cubicBezTo>
                  <a:cubicBezTo>
                    <a:pt x="54" y="35"/>
                    <a:pt x="54" y="35"/>
                    <a:pt x="54" y="35"/>
                  </a:cubicBezTo>
                  <a:cubicBezTo>
                    <a:pt x="54" y="37"/>
                    <a:pt x="54" y="37"/>
                    <a:pt x="54" y="37"/>
                  </a:cubicBezTo>
                  <a:cubicBezTo>
                    <a:pt x="56" y="37"/>
                    <a:pt x="56" y="37"/>
                    <a:pt x="56" y="37"/>
                  </a:cubicBezTo>
                  <a:cubicBezTo>
                    <a:pt x="56" y="35"/>
                    <a:pt x="56" y="35"/>
                    <a:pt x="56" y="35"/>
                  </a:cubicBezTo>
                  <a:cubicBezTo>
                    <a:pt x="54" y="33"/>
                    <a:pt x="54" y="33"/>
                    <a:pt x="54" y="33"/>
                  </a:cubicBezTo>
                  <a:cubicBezTo>
                    <a:pt x="53" y="32"/>
                    <a:pt x="53" y="32"/>
                    <a:pt x="53" y="32"/>
                  </a:cubicBezTo>
                  <a:cubicBezTo>
                    <a:pt x="52" y="31"/>
                    <a:pt x="52" y="31"/>
                    <a:pt x="52" y="31"/>
                  </a:cubicBezTo>
                  <a:cubicBezTo>
                    <a:pt x="49" y="27"/>
                    <a:pt x="49" y="27"/>
                    <a:pt x="49" y="27"/>
                  </a:cubicBezTo>
                  <a:cubicBezTo>
                    <a:pt x="50" y="25"/>
                    <a:pt x="50" y="25"/>
                    <a:pt x="50" y="25"/>
                  </a:cubicBezTo>
                  <a:cubicBezTo>
                    <a:pt x="47" y="23"/>
                    <a:pt x="47" y="23"/>
                    <a:pt x="47" y="23"/>
                  </a:cubicBezTo>
                  <a:cubicBezTo>
                    <a:pt x="45" y="23"/>
                    <a:pt x="45" y="23"/>
                    <a:pt x="45" y="23"/>
                  </a:cubicBezTo>
                  <a:close/>
                  <a:moveTo>
                    <a:pt x="24" y="14"/>
                  </a:moveTo>
                  <a:cubicBezTo>
                    <a:pt x="28" y="14"/>
                    <a:pt x="28" y="14"/>
                    <a:pt x="28" y="14"/>
                  </a:cubicBezTo>
                  <a:cubicBezTo>
                    <a:pt x="31" y="16"/>
                    <a:pt x="31" y="16"/>
                    <a:pt x="31" y="16"/>
                  </a:cubicBezTo>
                  <a:cubicBezTo>
                    <a:pt x="34" y="18"/>
                    <a:pt x="34" y="18"/>
                    <a:pt x="34" y="18"/>
                  </a:cubicBezTo>
                  <a:cubicBezTo>
                    <a:pt x="38" y="22"/>
                    <a:pt x="38" y="22"/>
                    <a:pt x="38" y="22"/>
                  </a:cubicBezTo>
                  <a:cubicBezTo>
                    <a:pt x="37" y="23"/>
                    <a:pt x="37" y="23"/>
                    <a:pt x="37" y="23"/>
                  </a:cubicBezTo>
                  <a:cubicBezTo>
                    <a:pt x="38" y="24"/>
                    <a:pt x="38" y="24"/>
                    <a:pt x="38" y="24"/>
                  </a:cubicBezTo>
                  <a:cubicBezTo>
                    <a:pt x="36" y="23"/>
                    <a:pt x="36" y="23"/>
                    <a:pt x="36" y="23"/>
                  </a:cubicBezTo>
                  <a:cubicBezTo>
                    <a:pt x="35" y="24"/>
                    <a:pt x="35" y="24"/>
                    <a:pt x="35" y="24"/>
                  </a:cubicBezTo>
                  <a:cubicBezTo>
                    <a:pt x="35" y="23"/>
                    <a:pt x="35" y="23"/>
                    <a:pt x="35" y="23"/>
                  </a:cubicBezTo>
                  <a:cubicBezTo>
                    <a:pt x="33" y="22"/>
                    <a:pt x="33" y="22"/>
                    <a:pt x="33" y="22"/>
                  </a:cubicBezTo>
                  <a:cubicBezTo>
                    <a:pt x="31" y="20"/>
                    <a:pt x="31" y="20"/>
                    <a:pt x="31" y="20"/>
                  </a:cubicBezTo>
                  <a:cubicBezTo>
                    <a:pt x="27" y="15"/>
                    <a:pt x="27" y="15"/>
                    <a:pt x="27" y="15"/>
                  </a:cubicBezTo>
                  <a:cubicBezTo>
                    <a:pt x="27" y="15"/>
                    <a:pt x="24" y="14"/>
                    <a:pt x="24" y="14"/>
                  </a:cubicBezTo>
                  <a:close/>
                  <a:moveTo>
                    <a:pt x="18" y="25"/>
                  </a:moveTo>
                  <a:cubicBezTo>
                    <a:pt x="20" y="25"/>
                    <a:pt x="20" y="25"/>
                    <a:pt x="20" y="25"/>
                  </a:cubicBezTo>
                  <a:cubicBezTo>
                    <a:pt x="20" y="27"/>
                    <a:pt x="20" y="27"/>
                    <a:pt x="20" y="27"/>
                  </a:cubicBezTo>
                  <a:cubicBezTo>
                    <a:pt x="19" y="27"/>
                    <a:pt x="19" y="27"/>
                    <a:pt x="19" y="27"/>
                  </a:cubicBezTo>
                  <a:cubicBezTo>
                    <a:pt x="18" y="26"/>
                    <a:pt x="18" y="26"/>
                    <a:pt x="18" y="26"/>
                  </a:cubicBezTo>
                  <a:cubicBezTo>
                    <a:pt x="18" y="25"/>
                    <a:pt x="18" y="25"/>
                    <a:pt x="18" y="25"/>
                  </a:cubicBezTo>
                  <a:close/>
                  <a:moveTo>
                    <a:pt x="12" y="24"/>
                  </a:moveTo>
                  <a:cubicBezTo>
                    <a:pt x="12" y="24"/>
                    <a:pt x="12" y="24"/>
                    <a:pt x="12" y="24"/>
                  </a:cubicBezTo>
                  <a:cubicBezTo>
                    <a:pt x="13" y="24"/>
                    <a:pt x="13" y="24"/>
                    <a:pt x="13" y="24"/>
                  </a:cubicBezTo>
                  <a:cubicBezTo>
                    <a:pt x="13" y="25"/>
                    <a:pt x="13" y="25"/>
                    <a:pt x="13" y="25"/>
                  </a:cubicBezTo>
                  <a:cubicBezTo>
                    <a:pt x="12" y="24"/>
                    <a:pt x="12" y="24"/>
                    <a:pt x="12" y="24"/>
                  </a:cubicBezTo>
                  <a:close/>
                  <a:moveTo>
                    <a:pt x="12" y="22"/>
                  </a:moveTo>
                  <a:cubicBezTo>
                    <a:pt x="13" y="22"/>
                    <a:pt x="13" y="22"/>
                    <a:pt x="13" y="22"/>
                  </a:cubicBezTo>
                  <a:cubicBezTo>
                    <a:pt x="15" y="22"/>
                    <a:pt x="15" y="22"/>
                    <a:pt x="15" y="22"/>
                  </a:cubicBezTo>
                  <a:cubicBezTo>
                    <a:pt x="15" y="24"/>
                    <a:pt x="15" y="24"/>
                    <a:pt x="15" y="24"/>
                  </a:cubicBezTo>
                  <a:cubicBezTo>
                    <a:pt x="17" y="24"/>
                    <a:pt x="17" y="24"/>
                    <a:pt x="17" y="24"/>
                  </a:cubicBezTo>
                  <a:cubicBezTo>
                    <a:pt x="18" y="24"/>
                    <a:pt x="18" y="24"/>
                    <a:pt x="18" y="24"/>
                  </a:cubicBezTo>
                  <a:cubicBezTo>
                    <a:pt x="18" y="22"/>
                    <a:pt x="18" y="22"/>
                    <a:pt x="18" y="22"/>
                  </a:cubicBezTo>
                  <a:cubicBezTo>
                    <a:pt x="17" y="21"/>
                    <a:pt x="17" y="21"/>
                    <a:pt x="17" y="21"/>
                  </a:cubicBezTo>
                  <a:cubicBezTo>
                    <a:pt x="15" y="20"/>
                    <a:pt x="15" y="20"/>
                    <a:pt x="15" y="20"/>
                  </a:cubicBezTo>
                  <a:cubicBezTo>
                    <a:pt x="15" y="19"/>
                    <a:pt x="15" y="19"/>
                    <a:pt x="15" y="19"/>
                  </a:cubicBezTo>
                  <a:cubicBezTo>
                    <a:pt x="14" y="18"/>
                    <a:pt x="14" y="18"/>
                    <a:pt x="14" y="18"/>
                  </a:cubicBezTo>
                  <a:cubicBezTo>
                    <a:pt x="13" y="19"/>
                    <a:pt x="13" y="19"/>
                    <a:pt x="13" y="19"/>
                  </a:cubicBezTo>
                  <a:cubicBezTo>
                    <a:pt x="12" y="22"/>
                    <a:pt x="12" y="22"/>
                    <a:pt x="12" y="22"/>
                  </a:cubicBezTo>
                  <a:close/>
                  <a:moveTo>
                    <a:pt x="9" y="18"/>
                  </a:moveTo>
                  <a:cubicBezTo>
                    <a:pt x="10" y="17"/>
                    <a:pt x="10" y="17"/>
                    <a:pt x="10" y="17"/>
                  </a:cubicBezTo>
                  <a:cubicBezTo>
                    <a:pt x="12" y="18"/>
                    <a:pt x="12" y="18"/>
                    <a:pt x="12" y="18"/>
                  </a:cubicBezTo>
                  <a:cubicBezTo>
                    <a:pt x="12" y="19"/>
                    <a:pt x="12" y="19"/>
                    <a:pt x="12" y="19"/>
                  </a:cubicBezTo>
                  <a:cubicBezTo>
                    <a:pt x="10" y="19"/>
                    <a:pt x="10" y="19"/>
                    <a:pt x="10" y="19"/>
                  </a:cubicBezTo>
                  <a:cubicBezTo>
                    <a:pt x="9" y="19"/>
                    <a:pt x="9" y="19"/>
                    <a:pt x="9" y="19"/>
                  </a:cubicBezTo>
                  <a:cubicBezTo>
                    <a:pt x="9" y="19"/>
                    <a:pt x="9" y="18"/>
                    <a:pt x="9" y="18"/>
                  </a:cubicBezTo>
                  <a:close/>
                  <a:moveTo>
                    <a:pt x="5" y="14"/>
                  </a:moveTo>
                  <a:cubicBezTo>
                    <a:pt x="8" y="16"/>
                    <a:pt x="8" y="16"/>
                    <a:pt x="8" y="16"/>
                  </a:cubicBezTo>
                  <a:cubicBezTo>
                    <a:pt x="7" y="17"/>
                    <a:pt x="7" y="17"/>
                    <a:pt x="7" y="17"/>
                  </a:cubicBezTo>
                  <a:cubicBezTo>
                    <a:pt x="6" y="18"/>
                    <a:pt x="6" y="18"/>
                    <a:pt x="6" y="18"/>
                  </a:cubicBezTo>
                  <a:cubicBezTo>
                    <a:pt x="6" y="17"/>
                    <a:pt x="6" y="17"/>
                    <a:pt x="6" y="17"/>
                  </a:cubicBezTo>
                  <a:cubicBezTo>
                    <a:pt x="5" y="16"/>
                    <a:pt x="5" y="16"/>
                    <a:pt x="5" y="16"/>
                  </a:cubicBezTo>
                  <a:cubicBezTo>
                    <a:pt x="5" y="14"/>
                    <a:pt x="5" y="14"/>
                    <a:pt x="5" y="14"/>
                  </a:cubicBezTo>
                  <a:close/>
                  <a:moveTo>
                    <a:pt x="5" y="0"/>
                  </a:moveTo>
                  <a:cubicBezTo>
                    <a:pt x="3" y="2"/>
                    <a:pt x="3" y="2"/>
                    <a:pt x="3" y="2"/>
                  </a:cubicBezTo>
                  <a:cubicBezTo>
                    <a:pt x="5" y="1"/>
                    <a:pt x="5" y="1"/>
                    <a:pt x="5" y="1"/>
                  </a:cubicBezTo>
                  <a:cubicBezTo>
                    <a:pt x="5" y="0"/>
                    <a:pt x="5" y="0"/>
                    <a:pt x="5" y="0"/>
                  </a:cubicBezTo>
                  <a:close/>
                  <a:moveTo>
                    <a:pt x="5" y="3"/>
                  </a:moveTo>
                  <a:cubicBezTo>
                    <a:pt x="4" y="4"/>
                    <a:pt x="4" y="4"/>
                    <a:pt x="4" y="4"/>
                  </a:cubicBezTo>
                  <a:cubicBezTo>
                    <a:pt x="6" y="7"/>
                    <a:pt x="6" y="7"/>
                    <a:pt x="6" y="7"/>
                  </a:cubicBezTo>
                  <a:cubicBezTo>
                    <a:pt x="9" y="9"/>
                    <a:pt x="9" y="9"/>
                    <a:pt x="9" y="9"/>
                  </a:cubicBezTo>
                  <a:cubicBezTo>
                    <a:pt x="11" y="11"/>
                    <a:pt x="11" y="11"/>
                    <a:pt x="11" y="11"/>
                  </a:cubicBezTo>
                  <a:cubicBezTo>
                    <a:pt x="14" y="12"/>
                    <a:pt x="14" y="12"/>
                    <a:pt x="14" y="12"/>
                  </a:cubicBezTo>
                  <a:cubicBezTo>
                    <a:pt x="16" y="12"/>
                    <a:pt x="16" y="12"/>
                    <a:pt x="16" y="12"/>
                  </a:cubicBezTo>
                  <a:cubicBezTo>
                    <a:pt x="15" y="11"/>
                    <a:pt x="15" y="11"/>
                    <a:pt x="15" y="11"/>
                  </a:cubicBezTo>
                  <a:cubicBezTo>
                    <a:pt x="13" y="9"/>
                    <a:pt x="13" y="9"/>
                    <a:pt x="13" y="9"/>
                  </a:cubicBezTo>
                  <a:cubicBezTo>
                    <a:pt x="11" y="8"/>
                    <a:pt x="11" y="8"/>
                    <a:pt x="11" y="8"/>
                  </a:cubicBezTo>
                  <a:cubicBezTo>
                    <a:pt x="11" y="7"/>
                    <a:pt x="11" y="7"/>
                    <a:pt x="11" y="7"/>
                  </a:cubicBezTo>
                  <a:cubicBezTo>
                    <a:pt x="10" y="6"/>
                    <a:pt x="10" y="6"/>
                    <a:pt x="10" y="6"/>
                  </a:cubicBezTo>
                  <a:cubicBezTo>
                    <a:pt x="6" y="5"/>
                    <a:pt x="6" y="5"/>
                    <a:pt x="6" y="5"/>
                  </a:cubicBezTo>
                  <a:cubicBezTo>
                    <a:pt x="6" y="3"/>
                    <a:pt x="6" y="3"/>
                    <a:pt x="6" y="3"/>
                  </a:cubicBezTo>
                  <a:cubicBezTo>
                    <a:pt x="5" y="3"/>
                    <a:pt x="5" y="3"/>
                    <a:pt x="5" y="3"/>
                  </a:cubicBezTo>
                  <a:close/>
                  <a:moveTo>
                    <a:pt x="1" y="5"/>
                  </a:moveTo>
                  <a:cubicBezTo>
                    <a:pt x="0" y="6"/>
                    <a:pt x="0" y="6"/>
                    <a:pt x="0" y="6"/>
                  </a:cubicBezTo>
                  <a:cubicBezTo>
                    <a:pt x="1" y="7"/>
                    <a:pt x="1" y="7"/>
                    <a:pt x="1" y="7"/>
                  </a:cubicBezTo>
                  <a:lnTo>
                    <a:pt x="1" y="5"/>
                  </a:lnTo>
                  <a:close/>
                </a:path>
              </a:pathLst>
            </a:custGeom>
            <a:solidFill>
              <a:srgbClr val="3D5EAB"/>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27" name="Freeform 23">
              <a:extLst>
                <a:ext uri="{FF2B5EF4-FFF2-40B4-BE49-F238E27FC236}">
                  <a16:creationId xmlns:a16="http://schemas.microsoft.com/office/drawing/2014/main" id="{0650ECD8-D215-898A-A11E-CFA8D90FDCF0}"/>
                </a:ext>
              </a:extLst>
            </p:cNvPr>
            <p:cNvSpPr>
              <a:spLocks noEditPoints="1"/>
            </p:cNvSpPr>
            <p:nvPr/>
          </p:nvSpPr>
          <p:spPr bwMode="auto">
            <a:xfrm>
              <a:off x="8053354" y="4488182"/>
              <a:ext cx="416534" cy="255806"/>
            </a:xfrm>
            <a:custGeom>
              <a:avLst/>
              <a:gdLst>
                <a:gd name="T0" fmla="*/ 126 w 157"/>
                <a:gd name="T1" fmla="*/ 111 h 114"/>
                <a:gd name="T2" fmla="*/ 126 w 157"/>
                <a:gd name="T3" fmla="*/ 111 h 114"/>
                <a:gd name="T4" fmla="*/ 67 w 157"/>
                <a:gd name="T5" fmla="*/ 12 h 114"/>
                <a:gd name="T6" fmla="*/ 149 w 157"/>
                <a:gd name="T7" fmla="*/ 50 h 114"/>
                <a:gd name="T8" fmla="*/ 151 w 157"/>
                <a:gd name="T9" fmla="*/ 60 h 114"/>
                <a:gd name="T10" fmla="*/ 145 w 157"/>
                <a:gd name="T11" fmla="*/ 46 h 114"/>
                <a:gd name="T12" fmla="*/ 139 w 157"/>
                <a:gd name="T13" fmla="*/ 37 h 114"/>
                <a:gd name="T14" fmla="*/ 109 w 157"/>
                <a:gd name="T15" fmla="*/ 18 h 114"/>
                <a:gd name="T16" fmla="*/ 127 w 157"/>
                <a:gd name="T17" fmla="*/ 33 h 114"/>
                <a:gd name="T18" fmla="*/ 123 w 157"/>
                <a:gd name="T19" fmla="*/ 29 h 114"/>
                <a:gd name="T20" fmla="*/ 92 w 157"/>
                <a:gd name="T21" fmla="*/ 0 h 114"/>
                <a:gd name="T22" fmla="*/ 100 w 157"/>
                <a:gd name="T23" fmla="*/ 17 h 114"/>
                <a:gd name="T24" fmla="*/ 96 w 157"/>
                <a:gd name="T25" fmla="*/ 40 h 114"/>
                <a:gd name="T26" fmla="*/ 86 w 157"/>
                <a:gd name="T27" fmla="*/ 53 h 114"/>
                <a:gd name="T28" fmla="*/ 105 w 157"/>
                <a:gd name="T29" fmla="*/ 56 h 114"/>
                <a:gd name="T30" fmla="*/ 117 w 157"/>
                <a:gd name="T31" fmla="*/ 47 h 114"/>
                <a:gd name="T32" fmla="*/ 119 w 157"/>
                <a:gd name="T33" fmla="*/ 32 h 114"/>
                <a:gd name="T34" fmla="*/ 113 w 157"/>
                <a:gd name="T35" fmla="*/ 41 h 114"/>
                <a:gd name="T36" fmla="*/ 100 w 157"/>
                <a:gd name="T37" fmla="*/ 46 h 114"/>
                <a:gd name="T38" fmla="*/ 93 w 157"/>
                <a:gd name="T39" fmla="*/ 46 h 114"/>
                <a:gd name="T40" fmla="*/ 71 w 157"/>
                <a:gd name="T41" fmla="*/ 48 h 114"/>
                <a:gd name="T42" fmla="*/ 65 w 157"/>
                <a:gd name="T43" fmla="*/ 45 h 114"/>
                <a:gd name="T44" fmla="*/ 55 w 157"/>
                <a:gd name="T45" fmla="*/ 38 h 114"/>
                <a:gd name="T46" fmla="*/ 121 w 157"/>
                <a:gd name="T47" fmla="*/ 84 h 114"/>
                <a:gd name="T48" fmla="*/ 107 w 157"/>
                <a:gd name="T49" fmla="*/ 81 h 114"/>
                <a:gd name="T50" fmla="*/ 105 w 157"/>
                <a:gd name="T51" fmla="*/ 96 h 114"/>
                <a:gd name="T52" fmla="*/ 103 w 157"/>
                <a:gd name="T53" fmla="*/ 96 h 114"/>
                <a:gd name="T54" fmla="*/ 102 w 157"/>
                <a:gd name="T55" fmla="*/ 92 h 114"/>
                <a:gd name="T56" fmla="*/ 100 w 157"/>
                <a:gd name="T57" fmla="*/ 90 h 114"/>
                <a:gd name="T58" fmla="*/ 97 w 157"/>
                <a:gd name="T59" fmla="*/ 88 h 114"/>
                <a:gd name="T60" fmla="*/ 39 w 157"/>
                <a:gd name="T61" fmla="*/ 71 h 114"/>
                <a:gd name="T62" fmla="*/ 38 w 157"/>
                <a:gd name="T63" fmla="*/ 71 h 114"/>
                <a:gd name="T64" fmla="*/ 33 w 157"/>
                <a:gd name="T65" fmla="*/ 73 h 114"/>
                <a:gd name="T66" fmla="*/ 27 w 157"/>
                <a:gd name="T67" fmla="*/ 81 h 114"/>
                <a:gd name="T68" fmla="*/ 24 w 157"/>
                <a:gd name="T69" fmla="*/ 80 h 114"/>
                <a:gd name="T70" fmla="*/ 27 w 157"/>
                <a:gd name="T71" fmla="*/ 75 h 114"/>
                <a:gd name="T72" fmla="*/ 2 w 157"/>
                <a:gd name="T73" fmla="*/ 17 h 114"/>
                <a:gd name="T74" fmla="*/ 7 w 157"/>
                <a:gd name="T75" fmla="*/ 86 h 114"/>
                <a:gd name="T76" fmla="*/ 23 w 157"/>
                <a:gd name="T77" fmla="*/ 86 h 114"/>
                <a:gd name="T78" fmla="*/ 14 w 157"/>
                <a:gd name="T79" fmla="*/ 77 h 114"/>
                <a:gd name="T80" fmla="*/ 8 w 157"/>
                <a:gd name="T81" fmla="*/ 69 h 114"/>
                <a:gd name="T82" fmla="*/ 17 w 157"/>
                <a:gd name="T83" fmla="*/ 78 h 114"/>
                <a:gd name="T84" fmla="*/ 25 w 157"/>
                <a:gd name="T85" fmla="*/ 74 h 114"/>
                <a:gd name="T86" fmla="*/ 28 w 157"/>
                <a:gd name="T87" fmla="*/ 73 h 114"/>
                <a:gd name="T88" fmla="*/ 32 w 157"/>
                <a:gd name="T89" fmla="*/ 71 h 114"/>
                <a:gd name="T90" fmla="*/ 35 w 157"/>
                <a:gd name="T91" fmla="*/ 69 h 114"/>
                <a:gd name="T92" fmla="*/ 44 w 157"/>
                <a:gd name="T93" fmla="*/ 69 h 114"/>
                <a:gd name="T94" fmla="*/ 56 w 157"/>
                <a:gd name="T95" fmla="*/ 81 h 114"/>
                <a:gd name="T96" fmla="*/ 69 w 157"/>
                <a:gd name="T97" fmla="*/ 97 h 114"/>
                <a:gd name="T98" fmla="*/ 86 w 157"/>
                <a:gd name="T99" fmla="*/ 99 h 114"/>
                <a:gd name="T100" fmla="*/ 97 w 157"/>
                <a:gd name="T101" fmla="*/ 104 h 114"/>
                <a:gd name="T102" fmla="*/ 102 w 157"/>
                <a:gd name="T103" fmla="*/ 98 h 114"/>
                <a:gd name="T104" fmla="*/ 93 w 157"/>
                <a:gd name="T105" fmla="*/ 92 h 114"/>
                <a:gd name="T106" fmla="*/ 84 w 157"/>
                <a:gd name="T107" fmla="*/ 85 h 114"/>
                <a:gd name="T108" fmla="*/ 74 w 157"/>
                <a:gd name="T109" fmla="*/ 75 h 114"/>
                <a:gd name="T110" fmla="*/ 63 w 157"/>
                <a:gd name="T111" fmla="*/ 62 h 114"/>
                <a:gd name="T112" fmla="*/ 66 w 157"/>
                <a:gd name="T113" fmla="*/ 53 h 114"/>
                <a:gd name="T114" fmla="*/ 52 w 157"/>
                <a:gd name="T115" fmla="*/ 41 h 114"/>
                <a:gd name="T116" fmla="*/ 40 w 157"/>
                <a:gd name="T117" fmla="*/ 31 h 114"/>
                <a:gd name="T118" fmla="*/ 20 w 157"/>
                <a:gd name="T119" fmla="*/ 24 h 114"/>
                <a:gd name="T120" fmla="*/ 4 w 157"/>
                <a:gd name="T121" fmla="*/ 17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7" h="114">
                  <a:moveTo>
                    <a:pt x="134" y="111"/>
                  </a:moveTo>
                  <a:cubicBezTo>
                    <a:pt x="136" y="110"/>
                    <a:pt x="136" y="110"/>
                    <a:pt x="136" y="110"/>
                  </a:cubicBezTo>
                  <a:cubicBezTo>
                    <a:pt x="138" y="110"/>
                    <a:pt x="138" y="110"/>
                    <a:pt x="138" y="110"/>
                  </a:cubicBezTo>
                  <a:cubicBezTo>
                    <a:pt x="137" y="112"/>
                    <a:pt x="137" y="112"/>
                    <a:pt x="137" y="112"/>
                  </a:cubicBezTo>
                  <a:cubicBezTo>
                    <a:pt x="136" y="112"/>
                    <a:pt x="136" y="112"/>
                    <a:pt x="136" y="112"/>
                  </a:cubicBezTo>
                  <a:cubicBezTo>
                    <a:pt x="134" y="112"/>
                    <a:pt x="134" y="112"/>
                    <a:pt x="134" y="112"/>
                  </a:cubicBezTo>
                  <a:cubicBezTo>
                    <a:pt x="134" y="111"/>
                    <a:pt x="134" y="111"/>
                    <a:pt x="134" y="111"/>
                  </a:cubicBezTo>
                  <a:close/>
                  <a:moveTo>
                    <a:pt x="126" y="111"/>
                  </a:moveTo>
                  <a:cubicBezTo>
                    <a:pt x="128" y="114"/>
                    <a:pt x="128" y="114"/>
                    <a:pt x="128" y="114"/>
                  </a:cubicBezTo>
                  <a:cubicBezTo>
                    <a:pt x="130" y="114"/>
                    <a:pt x="130" y="114"/>
                    <a:pt x="130" y="114"/>
                  </a:cubicBezTo>
                  <a:cubicBezTo>
                    <a:pt x="131" y="114"/>
                    <a:pt x="131" y="114"/>
                    <a:pt x="131" y="114"/>
                  </a:cubicBezTo>
                  <a:cubicBezTo>
                    <a:pt x="131" y="114"/>
                    <a:pt x="131" y="114"/>
                    <a:pt x="131" y="114"/>
                  </a:cubicBezTo>
                  <a:cubicBezTo>
                    <a:pt x="131" y="113"/>
                    <a:pt x="131" y="113"/>
                    <a:pt x="131" y="113"/>
                  </a:cubicBezTo>
                  <a:cubicBezTo>
                    <a:pt x="129" y="113"/>
                    <a:pt x="129" y="113"/>
                    <a:pt x="129" y="113"/>
                  </a:cubicBezTo>
                  <a:cubicBezTo>
                    <a:pt x="127" y="111"/>
                    <a:pt x="127" y="111"/>
                    <a:pt x="127" y="111"/>
                  </a:cubicBezTo>
                  <a:cubicBezTo>
                    <a:pt x="126" y="111"/>
                    <a:pt x="126" y="111"/>
                    <a:pt x="126" y="111"/>
                  </a:cubicBezTo>
                  <a:close/>
                  <a:moveTo>
                    <a:pt x="61" y="9"/>
                  </a:moveTo>
                  <a:cubicBezTo>
                    <a:pt x="62" y="9"/>
                    <a:pt x="62" y="9"/>
                    <a:pt x="62" y="9"/>
                  </a:cubicBezTo>
                  <a:cubicBezTo>
                    <a:pt x="63" y="9"/>
                    <a:pt x="63" y="9"/>
                    <a:pt x="63" y="9"/>
                  </a:cubicBezTo>
                  <a:cubicBezTo>
                    <a:pt x="65" y="8"/>
                    <a:pt x="65" y="8"/>
                    <a:pt x="65" y="8"/>
                  </a:cubicBezTo>
                  <a:cubicBezTo>
                    <a:pt x="66" y="9"/>
                    <a:pt x="66" y="9"/>
                    <a:pt x="66" y="9"/>
                  </a:cubicBezTo>
                  <a:cubicBezTo>
                    <a:pt x="68" y="9"/>
                    <a:pt x="68" y="9"/>
                    <a:pt x="68" y="9"/>
                  </a:cubicBezTo>
                  <a:cubicBezTo>
                    <a:pt x="69" y="10"/>
                    <a:pt x="69" y="10"/>
                    <a:pt x="69" y="10"/>
                  </a:cubicBezTo>
                  <a:cubicBezTo>
                    <a:pt x="67" y="12"/>
                    <a:pt x="67" y="12"/>
                    <a:pt x="67" y="12"/>
                  </a:cubicBezTo>
                  <a:cubicBezTo>
                    <a:pt x="64" y="12"/>
                    <a:pt x="64" y="12"/>
                    <a:pt x="64" y="12"/>
                  </a:cubicBezTo>
                  <a:cubicBezTo>
                    <a:pt x="63" y="11"/>
                    <a:pt x="63" y="11"/>
                    <a:pt x="63" y="11"/>
                  </a:cubicBezTo>
                  <a:cubicBezTo>
                    <a:pt x="62" y="11"/>
                    <a:pt x="62" y="11"/>
                    <a:pt x="62" y="11"/>
                  </a:cubicBezTo>
                  <a:cubicBezTo>
                    <a:pt x="62" y="11"/>
                    <a:pt x="61" y="9"/>
                    <a:pt x="61" y="9"/>
                  </a:cubicBezTo>
                  <a:close/>
                  <a:moveTo>
                    <a:pt x="145" y="46"/>
                  </a:moveTo>
                  <a:cubicBezTo>
                    <a:pt x="147" y="46"/>
                    <a:pt x="147" y="46"/>
                    <a:pt x="147" y="46"/>
                  </a:cubicBezTo>
                  <a:cubicBezTo>
                    <a:pt x="148" y="48"/>
                    <a:pt x="148" y="48"/>
                    <a:pt x="148" y="48"/>
                  </a:cubicBezTo>
                  <a:cubicBezTo>
                    <a:pt x="149" y="50"/>
                    <a:pt x="149" y="50"/>
                    <a:pt x="149" y="50"/>
                  </a:cubicBezTo>
                  <a:cubicBezTo>
                    <a:pt x="152" y="51"/>
                    <a:pt x="152" y="51"/>
                    <a:pt x="152" y="51"/>
                  </a:cubicBezTo>
                  <a:cubicBezTo>
                    <a:pt x="155" y="54"/>
                    <a:pt x="155" y="54"/>
                    <a:pt x="155" y="54"/>
                  </a:cubicBezTo>
                  <a:cubicBezTo>
                    <a:pt x="157" y="57"/>
                    <a:pt x="157" y="57"/>
                    <a:pt x="157" y="57"/>
                  </a:cubicBezTo>
                  <a:cubicBezTo>
                    <a:pt x="157" y="59"/>
                    <a:pt x="157" y="59"/>
                    <a:pt x="157" y="59"/>
                  </a:cubicBezTo>
                  <a:cubicBezTo>
                    <a:pt x="155" y="60"/>
                    <a:pt x="155" y="60"/>
                    <a:pt x="155" y="60"/>
                  </a:cubicBezTo>
                  <a:cubicBezTo>
                    <a:pt x="155" y="61"/>
                    <a:pt x="155" y="61"/>
                    <a:pt x="155" y="61"/>
                  </a:cubicBezTo>
                  <a:cubicBezTo>
                    <a:pt x="152" y="61"/>
                    <a:pt x="152" y="61"/>
                    <a:pt x="152" y="61"/>
                  </a:cubicBezTo>
                  <a:cubicBezTo>
                    <a:pt x="151" y="60"/>
                    <a:pt x="151" y="60"/>
                    <a:pt x="151" y="60"/>
                  </a:cubicBezTo>
                  <a:cubicBezTo>
                    <a:pt x="149" y="60"/>
                    <a:pt x="149" y="60"/>
                    <a:pt x="149" y="60"/>
                  </a:cubicBezTo>
                  <a:cubicBezTo>
                    <a:pt x="148" y="59"/>
                    <a:pt x="148" y="59"/>
                    <a:pt x="148" y="59"/>
                  </a:cubicBezTo>
                  <a:cubicBezTo>
                    <a:pt x="149" y="58"/>
                    <a:pt x="149" y="58"/>
                    <a:pt x="149" y="58"/>
                  </a:cubicBezTo>
                  <a:cubicBezTo>
                    <a:pt x="147" y="54"/>
                    <a:pt x="147" y="54"/>
                    <a:pt x="147" y="54"/>
                  </a:cubicBezTo>
                  <a:cubicBezTo>
                    <a:pt x="145" y="53"/>
                    <a:pt x="145" y="53"/>
                    <a:pt x="145" y="53"/>
                  </a:cubicBezTo>
                  <a:cubicBezTo>
                    <a:pt x="145" y="50"/>
                    <a:pt x="145" y="50"/>
                    <a:pt x="145" y="50"/>
                  </a:cubicBezTo>
                  <a:cubicBezTo>
                    <a:pt x="144" y="48"/>
                    <a:pt x="144" y="48"/>
                    <a:pt x="144" y="48"/>
                  </a:cubicBezTo>
                  <a:cubicBezTo>
                    <a:pt x="145" y="46"/>
                    <a:pt x="145" y="46"/>
                    <a:pt x="145" y="46"/>
                  </a:cubicBezTo>
                  <a:close/>
                  <a:moveTo>
                    <a:pt x="143" y="41"/>
                  </a:moveTo>
                  <a:cubicBezTo>
                    <a:pt x="142" y="42"/>
                    <a:pt x="142" y="42"/>
                    <a:pt x="142" y="42"/>
                  </a:cubicBezTo>
                  <a:cubicBezTo>
                    <a:pt x="143" y="44"/>
                    <a:pt x="143" y="44"/>
                    <a:pt x="143" y="44"/>
                  </a:cubicBezTo>
                  <a:cubicBezTo>
                    <a:pt x="143" y="46"/>
                    <a:pt x="143" y="46"/>
                    <a:pt x="143" y="46"/>
                  </a:cubicBezTo>
                  <a:cubicBezTo>
                    <a:pt x="144" y="44"/>
                    <a:pt x="144" y="44"/>
                    <a:pt x="144" y="44"/>
                  </a:cubicBezTo>
                  <a:cubicBezTo>
                    <a:pt x="144" y="42"/>
                    <a:pt x="144" y="42"/>
                    <a:pt x="144" y="42"/>
                  </a:cubicBezTo>
                  <a:cubicBezTo>
                    <a:pt x="143" y="41"/>
                    <a:pt x="143" y="41"/>
                    <a:pt x="143" y="41"/>
                  </a:cubicBezTo>
                  <a:close/>
                  <a:moveTo>
                    <a:pt x="139" y="37"/>
                  </a:moveTo>
                  <a:cubicBezTo>
                    <a:pt x="140" y="36"/>
                    <a:pt x="140" y="36"/>
                    <a:pt x="140" y="36"/>
                  </a:cubicBezTo>
                  <a:cubicBezTo>
                    <a:pt x="141" y="35"/>
                    <a:pt x="141" y="35"/>
                    <a:pt x="141" y="35"/>
                  </a:cubicBezTo>
                  <a:cubicBezTo>
                    <a:pt x="142" y="36"/>
                    <a:pt x="142" y="36"/>
                    <a:pt x="142" y="36"/>
                  </a:cubicBezTo>
                  <a:cubicBezTo>
                    <a:pt x="141" y="38"/>
                    <a:pt x="141" y="38"/>
                    <a:pt x="141" y="38"/>
                  </a:cubicBezTo>
                  <a:cubicBezTo>
                    <a:pt x="139" y="38"/>
                    <a:pt x="139" y="38"/>
                    <a:pt x="139" y="38"/>
                  </a:cubicBezTo>
                  <a:cubicBezTo>
                    <a:pt x="139" y="37"/>
                    <a:pt x="139" y="37"/>
                    <a:pt x="139" y="37"/>
                  </a:cubicBezTo>
                  <a:close/>
                  <a:moveTo>
                    <a:pt x="105" y="16"/>
                  </a:moveTo>
                  <a:cubicBezTo>
                    <a:pt x="109" y="18"/>
                    <a:pt x="109" y="18"/>
                    <a:pt x="109" y="18"/>
                  </a:cubicBezTo>
                  <a:cubicBezTo>
                    <a:pt x="112" y="19"/>
                    <a:pt x="112" y="19"/>
                    <a:pt x="112" y="19"/>
                  </a:cubicBezTo>
                  <a:cubicBezTo>
                    <a:pt x="116" y="22"/>
                    <a:pt x="116" y="22"/>
                    <a:pt x="116" y="22"/>
                  </a:cubicBezTo>
                  <a:cubicBezTo>
                    <a:pt x="119" y="23"/>
                    <a:pt x="119" y="23"/>
                    <a:pt x="119" y="23"/>
                  </a:cubicBezTo>
                  <a:cubicBezTo>
                    <a:pt x="121" y="25"/>
                    <a:pt x="121" y="25"/>
                    <a:pt x="121" y="25"/>
                  </a:cubicBezTo>
                  <a:cubicBezTo>
                    <a:pt x="123" y="26"/>
                    <a:pt x="123" y="26"/>
                    <a:pt x="123" y="26"/>
                  </a:cubicBezTo>
                  <a:cubicBezTo>
                    <a:pt x="125" y="29"/>
                    <a:pt x="125" y="29"/>
                    <a:pt x="125" y="29"/>
                  </a:cubicBezTo>
                  <a:cubicBezTo>
                    <a:pt x="126" y="29"/>
                    <a:pt x="126" y="29"/>
                    <a:pt x="126" y="29"/>
                  </a:cubicBezTo>
                  <a:cubicBezTo>
                    <a:pt x="127" y="33"/>
                    <a:pt x="127" y="33"/>
                    <a:pt x="127" y="33"/>
                  </a:cubicBezTo>
                  <a:cubicBezTo>
                    <a:pt x="128" y="34"/>
                    <a:pt x="128" y="34"/>
                    <a:pt x="128" y="34"/>
                  </a:cubicBezTo>
                  <a:cubicBezTo>
                    <a:pt x="128" y="36"/>
                    <a:pt x="128" y="36"/>
                    <a:pt x="128" y="36"/>
                  </a:cubicBezTo>
                  <a:cubicBezTo>
                    <a:pt x="127" y="38"/>
                    <a:pt x="127" y="38"/>
                    <a:pt x="127" y="38"/>
                  </a:cubicBezTo>
                  <a:cubicBezTo>
                    <a:pt x="126" y="40"/>
                    <a:pt x="126" y="40"/>
                    <a:pt x="126" y="40"/>
                  </a:cubicBezTo>
                  <a:cubicBezTo>
                    <a:pt x="124" y="38"/>
                    <a:pt x="124" y="38"/>
                    <a:pt x="124" y="38"/>
                  </a:cubicBezTo>
                  <a:cubicBezTo>
                    <a:pt x="124" y="36"/>
                    <a:pt x="124" y="36"/>
                    <a:pt x="124" y="36"/>
                  </a:cubicBezTo>
                  <a:cubicBezTo>
                    <a:pt x="125" y="34"/>
                    <a:pt x="125" y="34"/>
                    <a:pt x="125" y="34"/>
                  </a:cubicBezTo>
                  <a:cubicBezTo>
                    <a:pt x="123" y="29"/>
                    <a:pt x="123" y="29"/>
                    <a:pt x="123" y="29"/>
                  </a:cubicBezTo>
                  <a:cubicBezTo>
                    <a:pt x="119" y="25"/>
                    <a:pt x="119" y="25"/>
                    <a:pt x="119" y="25"/>
                  </a:cubicBezTo>
                  <a:cubicBezTo>
                    <a:pt x="117" y="25"/>
                    <a:pt x="117" y="25"/>
                    <a:pt x="117" y="25"/>
                  </a:cubicBezTo>
                  <a:cubicBezTo>
                    <a:pt x="113" y="22"/>
                    <a:pt x="113" y="22"/>
                    <a:pt x="113" y="22"/>
                  </a:cubicBezTo>
                  <a:cubicBezTo>
                    <a:pt x="106" y="18"/>
                    <a:pt x="106" y="18"/>
                    <a:pt x="106" y="18"/>
                  </a:cubicBezTo>
                  <a:cubicBezTo>
                    <a:pt x="105" y="17"/>
                    <a:pt x="105" y="17"/>
                    <a:pt x="105" y="17"/>
                  </a:cubicBezTo>
                  <a:cubicBezTo>
                    <a:pt x="105" y="16"/>
                    <a:pt x="105" y="16"/>
                    <a:pt x="105" y="16"/>
                  </a:cubicBezTo>
                  <a:close/>
                  <a:moveTo>
                    <a:pt x="90" y="0"/>
                  </a:moveTo>
                  <a:cubicBezTo>
                    <a:pt x="92" y="0"/>
                    <a:pt x="92" y="0"/>
                    <a:pt x="92" y="0"/>
                  </a:cubicBezTo>
                  <a:cubicBezTo>
                    <a:pt x="93" y="2"/>
                    <a:pt x="93" y="2"/>
                    <a:pt x="93" y="2"/>
                  </a:cubicBezTo>
                  <a:cubicBezTo>
                    <a:pt x="93" y="3"/>
                    <a:pt x="93" y="3"/>
                    <a:pt x="93" y="3"/>
                  </a:cubicBezTo>
                  <a:cubicBezTo>
                    <a:pt x="91" y="2"/>
                    <a:pt x="91" y="2"/>
                    <a:pt x="91" y="2"/>
                  </a:cubicBezTo>
                  <a:cubicBezTo>
                    <a:pt x="90" y="0"/>
                    <a:pt x="90" y="0"/>
                    <a:pt x="90" y="0"/>
                  </a:cubicBezTo>
                  <a:close/>
                  <a:moveTo>
                    <a:pt x="96" y="15"/>
                  </a:moveTo>
                  <a:cubicBezTo>
                    <a:pt x="99" y="14"/>
                    <a:pt x="99" y="14"/>
                    <a:pt x="99" y="14"/>
                  </a:cubicBezTo>
                  <a:cubicBezTo>
                    <a:pt x="100" y="15"/>
                    <a:pt x="100" y="15"/>
                    <a:pt x="100" y="15"/>
                  </a:cubicBezTo>
                  <a:cubicBezTo>
                    <a:pt x="100" y="17"/>
                    <a:pt x="100" y="17"/>
                    <a:pt x="100" y="17"/>
                  </a:cubicBezTo>
                  <a:cubicBezTo>
                    <a:pt x="98" y="18"/>
                    <a:pt x="98" y="18"/>
                    <a:pt x="98" y="18"/>
                  </a:cubicBezTo>
                  <a:cubicBezTo>
                    <a:pt x="97" y="17"/>
                    <a:pt x="97" y="17"/>
                    <a:pt x="97" y="17"/>
                  </a:cubicBezTo>
                  <a:cubicBezTo>
                    <a:pt x="96" y="15"/>
                    <a:pt x="96" y="15"/>
                    <a:pt x="96" y="15"/>
                  </a:cubicBezTo>
                  <a:close/>
                  <a:moveTo>
                    <a:pt x="95" y="41"/>
                  </a:moveTo>
                  <a:cubicBezTo>
                    <a:pt x="97" y="43"/>
                    <a:pt x="97" y="43"/>
                    <a:pt x="97" y="43"/>
                  </a:cubicBezTo>
                  <a:cubicBezTo>
                    <a:pt x="99" y="41"/>
                    <a:pt x="99" y="41"/>
                    <a:pt x="99" y="41"/>
                  </a:cubicBezTo>
                  <a:cubicBezTo>
                    <a:pt x="97" y="39"/>
                    <a:pt x="97" y="39"/>
                    <a:pt x="97" y="39"/>
                  </a:cubicBezTo>
                  <a:cubicBezTo>
                    <a:pt x="96" y="40"/>
                    <a:pt x="96" y="40"/>
                    <a:pt x="96" y="40"/>
                  </a:cubicBezTo>
                  <a:cubicBezTo>
                    <a:pt x="95" y="41"/>
                    <a:pt x="95" y="41"/>
                    <a:pt x="95" y="41"/>
                  </a:cubicBezTo>
                  <a:close/>
                  <a:moveTo>
                    <a:pt x="79" y="46"/>
                  </a:moveTo>
                  <a:cubicBezTo>
                    <a:pt x="77" y="48"/>
                    <a:pt x="77" y="48"/>
                    <a:pt x="77" y="48"/>
                  </a:cubicBezTo>
                  <a:cubicBezTo>
                    <a:pt x="79" y="51"/>
                    <a:pt x="79" y="51"/>
                    <a:pt x="79" y="51"/>
                  </a:cubicBezTo>
                  <a:cubicBezTo>
                    <a:pt x="81" y="51"/>
                    <a:pt x="81" y="51"/>
                    <a:pt x="81" y="51"/>
                  </a:cubicBezTo>
                  <a:cubicBezTo>
                    <a:pt x="85" y="53"/>
                    <a:pt x="85" y="53"/>
                    <a:pt x="85" y="53"/>
                  </a:cubicBezTo>
                  <a:cubicBezTo>
                    <a:pt x="85" y="55"/>
                    <a:pt x="85" y="55"/>
                    <a:pt x="85" y="55"/>
                  </a:cubicBezTo>
                  <a:cubicBezTo>
                    <a:pt x="86" y="53"/>
                    <a:pt x="86" y="53"/>
                    <a:pt x="86" y="53"/>
                  </a:cubicBezTo>
                  <a:cubicBezTo>
                    <a:pt x="90" y="54"/>
                    <a:pt x="90" y="54"/>
                    <a:pt x="90" y="54"/>
                  </a:cubicBezTo>
                  <a:cubicBezTo>
                    <a:pt x="91" y="56"/>
                    <a:pt x="91" y="56"/>
                    <a:pt x="91" y="56"/>
                  </a:cubicBezTo>
                  <a:cubicBezTo>
                    <a:pt x="93" y="56"/>
                    <a:pt x="93" y="56"/>
                    <a:pt x="93" y="56"/>
                  </a:cubicBezTo>
                  <a:cubicBezTo>
                    <a:pt x="95" y="56"/>
                    <a:pt x="95" y="56"/>
                    <a:pt x="95" y="56"/>
                  </a:cubicBezTo>
                  <a:cubicBezTo>
                    <a:pt x="99" y="55"/>
                    <a:pt x="99" y="55"/>
                    <a:pt x="99" y="55"/>
                  </a:cubicBezTo>
                  <a:cubicBezTo>
                    <a:pt x="101" y="55"/>
                    <a:pt x="101" y="55"/>
                    <a:pt x="101" y="55"/>
                  </a:cubicBezTo>
                  <a:cubicBezTo>
                    <a:pt x="102" y="55"/>
                    <a:pt x="102" y="55"/>
                    <a:pt x="102" y="55"/>
                  </a:cubicBezTo>
                  <a:cubicBezTo>
                    <a:pt x="105" y="56"/>
                    <a:pt x="105" y="56"/>
                    <a:pt x="105" y="56"/>
                  </a:cubicBezTo>
                  <a:cubicBezTo>
                    <a:pt x="106" y="55"/>
                    <a:pt x="106" y="55"/>
                    <a:pt x="106" y="55"/>
                  </a:cubicBezTo>
                  <a:cubicBezTo>
                    <a:pt x="106" y="53"/>
                    <a:pt x="106" y="53"/>
                    <a:pt x="106" y="53"/>
                  </a:cubicBezTo>
                  <a:cubicBezTo>
                    <a:pt x="108" y="53"/>
                    <a:pt x="108" y="53"/>
                    <a:pt x="108" y="53"/>
                  </a:cubicBezTo>
                  <a:cubicBezTo>
                    <a:pt x="112" y="49"/>
                    <a:pt x="112" y="49"/>
                    <a:pt x="112" y="49"/>
                  </a:cubicBezTo>
                  <a:cubicBezTo>
                    <a:pt x="112" y="47"/>
                    <a:pt x="112" y="47"/>
                    <a:pt x="112" y="47"/>
                  </a:cubicBezTo>
                  <a:cubicBezTo>
                    <a:pt x="114" y="47"/>
                    <a:pt x="114" y="47"/>
                    <a:pt x="114" y="47"/>
                  </a:cubicBezTo>
                  <a:cubicBezTo>
                    <a:pt x="115" y="48"/>
                    <a:pt x="115" y="48"/>
                    <a:pt x="115" y="48"/>
                  </a:cubicBezTo>
                  <a:cubicBezTo>
                    <a:pt x="117" y="47"/>
                    <a:pt x="117" y="47"/>
                    <a:pt x="117" y="47"/>
                  </a:cubicBezTo>
                  <a:cubicBezTo>
                    <a:pt x="119" y="45"/>
                    <a:pt x="119" y="45"/>
                    <a:pt x="119" y="45"/>
                  </a:cubicBezTo>
                  <a:cubicBezTo>
                    <a:pt x="116" y="43"/>
                    <a:pt x="116" y="43"/>
                    <a:pt x="116" y="43"/>
                  </a:cubicBezTo>
                  <a:cubicBezTo>
                    <a:pt x="116" y="42"/>
                    <a:pt x="116" y="42"/>
                    <a:pt x="116" y="42"/>
                  </a:cubicBezTo>
                  <a:cubicBezTo>
                    <a:pt x="118" y="41"/>
                    <a:pt x="118" y="41"/>
                    <a:pt x="118" y="41"/>
                  </a:cubicBezTo>
                  <a:cubicBezTo>
                    <a:pt x="119" y="41"/>
                    <a:pt x="119" y="41"/>
                    <a:pt x="119" y="41"/>
                  </a:cubicBezTo>
                  <a:cubicBezTo>
                    <a:pt x="121" y="39"/>
                    <a:pt x="121" y="39"/>
                    <a:pt x="121" y="39"/>
                  </a:cubicBezTo>
                  <a:cubicBezTo>
                    <a:pt x="121" y="34"/>
                    <a:pt x="121" y="34"/>
                    <a:pt x="121" y="34"/>
                  </a:cubicBezTo>
                  <a:cubicBezTo>
                    <a:pt x="119" y="32"/>
                    <a:pt x="119" y="32"/>
                    <a:pt x="119" y="32"/>
                  </a:cubicBezTo>
                  <a:cubicBezTo>
                    <a:pt x="118" y="33"/>
                    <a:pt x="118" y="33"/>
                    <a:pt x="118" y="33"/>
                  </a:cubicBezTo>
                  <a:cubicBezTo>
                    <a:pt x="117" y="34"/>
                    <a:pt x="117" y="34"/>
                    <a:pt x="117" y="34"/>
                  </a:cubicBezTo>
                  <a:cubicBezTo>
                    <a:pt x="115" y="33"/>
                    <a:pt x="115" y="33"/>
                    <a:pt x="115" y="33"/>
                  </a:cubicBezTo>
                  <a:cubicBezTo>
                    <a:pt x="113" y="33"/>
                    <a:pt x="113" y="33"/>
                    <a:pt x="113" y="33"/>
                  </a:cubicBezTo>
                  <a:cubicBezTo>
                    <a:pt x="112" y="35"/>
                    <a:pt x="112" y="35"/>
                    <a:pt x="112" y="35"/>
                  </a:cubicBezTo>
                  <a:cubicBezTo>
                    <a:pt x="113" y="39"/>
                    <a:pt x="113" y="39"/>
                    <a:pt x="113" y="39"/>
                  </a:cubicBezTo>
                  <a:cubicBezTo>
                    <a:pt x="114" y="40"/>
                    <a:pt x="114" y="40"/>
                    <a:pt x="114" y="40"/>
                  </a:cubicBezTo>
                  <a:cubicBezTo>
                    <a:pt x="113" y="41"/>
                    <a:pt x="113" y="41"/>
                    <a:pt x="113" y="41"/>
                  </a:cubicBezTo>
                  <a:cubicBezTo>
                    <a:pt x="111" y="41"/>
                    <a:pt x="111" y="41"/>
                    <a:pt x="111" y="41"/>
                  </a:cubicBezTo>
                  <a:cubicBezTo>
                    <a:pt x="107" y="44"/>
                    <a:pt x="107" y="44"/>
                    <a:pt x="107" y="44"/>
                  </a:cubicBezTo>
                  <a:cubicBezTo>
                    <a:pt x="106" y="46"/>
                    <a:pt x="106" y="46"/>
                    <a:pt x="106" y="46"/>
                  </a:cubicBezTo>
                  <a:cubicBezTo>
                    <a:pt x="105" y="47"/>
                    <a:pt x="105" y="47"/>
                    <a:pt x="105" y="47"/>
                  </a:cubicBezTo>
                  <a:cubicBezTo>
                    <a:pt x="104" y="47"/>
                    <a:pt x="104" y="47"/>
                    <a:pt x="104" y="47"/>
                  </a:cubicBezTo>
                  <a:cubicBezTo>
                    <a:pt x="102" y="48"/>
                    <a:pt x="102" y="48"/>
                    <a:pt x="102" y="48"/>
                  </a:cubicBezTo>
                  <a:cubicBezTo>
                    <a:pt x="101" y="46"/>
                    <a:pt x="101" y="46"/>
                    <a:pt x="101" y="46"/>
                  </a:cubicBezTo>
                  <a:cubicBezTo>
                    <a:pt x="100" y="46"/>
                    <a:pt x="100" y="46"/>
                    <a:pt x="100" y="46"/>
                  </a:cubicBezTo>
                  <a:cubicBezTo>
                    <a:pt x="98" y="48"/>
                    <a:pt x="98" y="48"/>
                    <a:pt x="98" y="48"/>
                  </a:cubicBezTo>
                  <a:cubicBezTo>
                    <a:pt x="97" y="48"/>
                    <a:pt x="97" y="48"/>
                    <a:pt x="97" y="48"/>
                  </a:cubicBezTo>
                  <a:cubicBezTo>
                    <a:pt x="96" y="45"/>
                    <a:pt x="96" y="45"/>
                    <a:pt x="96" y="45"/>
                  </a:cubicBezTo>
                  <a:cubicBezTo>
                    <a:pt x="97" y="44"/>
                    <a:pt x="97" y="44"/>
                    <a:pt x="97" y="44"/>
                  </a:cubicBezTo>
                  <a:cubicBezTo>
                    <a:pt x="95" y="43"/>
                    <a:pt x="95" y="43"/>
                    <a:pt x="95" y="43"/>
                  </a:cubicBezTo>
                  <a:cubicBezTo>
                    <a:pt x="94" y="44"/>
                    <a:pt x="94" y="44"/>
                    <a:pt x="94" y="44"/>
                  </a:cubicBezTo>
                  <a:cubicBezTo>
                    <a:pt x="94" y="45"/>
                    <a:pt x="94" y="45"/>
                    <a:pt x="94" y="45"/>
                  </a:cubicBezTo>
                  <a:cubicBezTo>
                    <a:pt x="93" y="46"/>
                    <a:pt x="93" y="46"/>
                    <a:pt x="93" y="46"/>
                  </a:cubicBezTo>
                  <a:cubicBezTo>
                    <a:pt x="91" y="46"/>
                    <a:pt x="91" y="46"/>
                    <a:pt x="91" y="46"/>
                  </a:cubicBezTo>
                  <a:cubicBezTo>
                    <a:pt x="88" y="47"/>
                    <a:pt x="88" y="47"/>
                    <a:pt x="88" y="47"/>
                  </a:cubicBezTo>
                  <a:cubicBezTo>
                    <a:pt x="87" y="47"/>
                    <a:pt x="87" y="47"/>
                    <a:pt x="87" y="47"/>
                  </a:cubicBezTo>
                  <a:cubicBezTo>
                    <a:pt x="85" y="46"/>
                    <a:pt x="85" y="46"/>
                    <a:pt x="85" y="46"/>
                  </a:cubicBezTo>
                  <a:cubicBezTo>
                    <a:pt x="83" y="46"/>
                    <a:pt x="83" y="46"/>
                    <a:pt x="83" y="46"/>
                  </a:cubicBezTo>
                  <a:cubicBezTo>
                    <a:pt x="81" y="47"/>
                    <a:pt x="81" y="47"/>
                    <a:pt x="81" y="47"/>
                  </a:cubicBezTo>
                  <a:cubicBezTo>
                    <a:pt x="79" y="46"/>
                    <a:pt x="79" y="46"/>
                    <a:pt x="79" y="46"/>
                  </a:cubicBezTo>
                  <a:close/>
                  <a:moveTo>
                    <a:pt x="71" y="48"/>
                  </a:moveTo>
                  <a:cubicBezTo>
                    <a:pt x="73" y="46"/>
                    <a:pt x="73" y="46"/>
                    <a:pt x="73" y="46"/>
                  </a:cubicBezTo>
                  <a:cubicBezTo>
                    <a:pt x="74" y="48"/>
                    <a:pt x="74" y="48"/>
                    <a:pt x="74" y="48"/>
                  </a:cubicBezTo>
                  <a:cubicBezTo>
                    <a:pt x="75" y="49"/>
                    <a:pt x="75" y="49"/>
                    <a:pt x="75" y="49"/>
                  </a:cubicBezTo>
                  <a:cubicBezTo>
                    <a:pt x="74" y="50"/>
                    <a:pt x="74" y="50"/>
                    <a:pt x="74" y="50"/>
                  </a:cubicBezTo>
                  <a:cubicBezTo>
                    <a:pt x="73" y="49"/>
                    <a:pt x="73" y="49"/>
                    <a:pt x="73" y="49"/>
                  </a:cubicBezTo>
                  <a:cubicBezTo>
                    <a:pt x="71" y="48"/>
                    <a:pt x="71" y="48"/>
                    <a:pt x="71" y="48"/>
                  </a:cubicBezTo>
                  <a:close/>
                  <a:moveTo>
                    <a:pt x="66" y="44"/>
                  </a:moveTo>
                  <a:cubicBezTo>
                    <a:pt x="65" y="45"/>
                    <a:pt x="65" y="45"/>
                    <a:pt x="65" y="45"/>
                  </a:cubicBezTo>
                  <a:cubicBezTo>
                    <a:pt x="66" y="47"/>
                    <a:pt x="66" y="47"/>
                    <a:pt x="66" y="47"/>
                  </a:cubicBezTo>
                  <a:cubicBezTo>
                    <a:pt x="67" y="46"/>
                    <a:pt x="67" y="46"/>
                    <a:pt x="67" y="46"/>
                  </a:cubicBezTo>
                  <a:cubicBezTo>
                    <a:pt x="67" y="44"/>
                    <a:pt x="67" y="44"/>
                    <a:pt x="67" y="44"/>
                  </a:cubicBezTo>
                  <a:cubicBezTo>
                    <a:pt x="66" y="44"/>
                    <a:pt x="66" y="44"/>
                    <a:pt x="66" y="44"/>
                  </a:cubicBezTo>
                  <a:close/>
                  <a:moveTo>
                    <a:pt x="55" y="37"/>
                  </a:moveTo>
                  <a:cubicBezTo>
                    <a:pt x="53" y="38"/>
                    <a:pt x="53" y="38"/>
                    <a:pt x="53" y="38"/>
                  </a:cubicBezTo>
                  <a:cubicBezTo>
                    <a:pt x="54" y="39"/>
                    <a:pt x="54" y="39"/>
                    <a:pt x="54" y="39"/>
                  </a:cubicBezTo>
                  <a:cubicBezTo>
                    <a:pt x="55" y="38"/>
                    <a:pt x="55" y="38"/>
                    <a:pt x="55" y="38"/>
                  </a:cubicBezTo>
                  <a:cubicBezTo>
                    <a:pt x="55" y="37"/>
                    <a:pt x="55" y="37"/>
                    <a:pt x="55" y="37"/>
                  </a:cubicBezTo>
                  <a:close/>
                  <a:moveTo>
                    <a:pt x="121" y="84"/>
                  </a:moveTo>
                  <a:cubicBezTo>
                    <a:pt x="120" y="86"/>
                    <a:pt x="120" y="86"/>
                    <a:pt x="120" y="86"/>
                  </a:cubicBezTo>
                  <a:cubicBezTo>
                    <a:pt x="121" y="87"/>
                    <a:pt x="121" y="87"/>
                    <a:pt x="121" y="87"/>
                  </a:cubicBezTo>
                  <a:cubicBezTo>
                    <a:pt x="122" y="87"/>
                    <a:pt x="122" y="87"/>
                    <a:pt x="122" y="87"/>
                  </a:cubicBezTo>
                  <a:cubicBezTo>
                    <a:pt x="124" y="88"/>
                    <a:pt x="124" y="88"/>
                    <a:pt x="124" y="88"/>
                  </a:cubicBezTo>
                  <a:cubicBezTo>
                    <a:pt x="124" y="87"/>
                    <a:pt x="124" y="87"/>
                    <a:pt x="124" y="87"/>
                  </a:cubicBezTo>
                  <a:cubicBezTo>
                    <a:pt x="121" y="84"/>
                    <a:pt x="121" y="84"/>
                    <a:pt x="121" y="84"/>
                  </a:cubicBezTo>
                  <a:close/>
                  <a:moveTo>
                    <a:pt x="105" y="78"/>
                  </a:moveTo>
                  <a:cubicBezTo>
                    <a:pt x="105" y="79"/>
                    <a:pt x="105" y="79"/>
                    <a:pt x="105" y="79"/>
                  </a:cubicBezTo>
                  <a:cubicBezTo>
                    <a:pt x="106" y="80"/>
                    <a:pt x="106" y="80"/>
                    <a:pt x="106" y="80"/>
                  </a:cubicBezTo>
                  <a:cubicBezTo>
                    <a:pt x="106" y="80"/>
                    <a:pt x="106" y="80"/>
                    <a:pt x="106" y="80"/>
                  </a:cubicBezTo>
                  <a:cubicBezTo>
                    <a:pt x="106" y="82"/>
                    <a:pt x="106" y="82"/>
                    <a:pt x="106" y="82"/>
                  </a:cubicBezTo>
                  <a:cubicBezTo>
                    <a:pt x="106" y="82"/>
                    <a:pt x="106" y="82"/>
                    <a:pt x="106" y="82"/>
                  </a:cubicBezTo>
                  <a:cubicBezTo>
                    <a:pt x="107" y="82"/>
                    <a:pt x="107" y="82"/>
                    <a:pt x="107" y="82"/>
                  </a:cubicBezTo>
                  <a:cubicBezTo>
                    <a:pt x="107" y="81"/>
                    <a:pt x="107" y="81"/>
                    <a:pt x="107" y="81"/>
                  </a:cubicBezTo>
                  <a:cubicBezTo>
                    <a:pt x="107" y="78"/>
                    <a:pt x="107" y="78"/>
                    <a:pt x="107" y="78"/>
                  </a:cubicBezTo>
                  <a:cubicBezTo>
                    <a:pt x="105" y="78"/>
                    <a:pt x="105" y="78"/>
                    <a:pt x="105" y="78"/>
                  </a:cubicBezTo>
                  <a:close/>
                  <a:moveTo>
                    <a:pt x="101" y="93"/>
                  </a:moveTo>
                  <a:cubicBezTo>
                    <a:pt x="103" y="93"/>
                    <a:pt x="103" y="93"/>
                    <a:pt x="103" y="93"/>
                  </a:cubicBezTo>
                  <a:cubicBezTo>
                    <a:pt x="103" y="94"/>
                    <a:pt x="103" y="94"/>
                    <a:pt x="103" y="94"/>
                  </a:cubicBezTo>
                  <a:cubicBezTo>
                    <a:pt x="104" y="95"/>
                    <a:pt x="104" y="95"/>
                    <a:pt x="104" y="95"/>
                  </a:cubicBezTo>
                  <a:cubicBezTo>
                    <a:pt x="104" y="95"/>
                    <a:pt x="104" y="95"/>
                    <a:pt x="104" y="95"/>
                  </a:cubicBezTo>
                  <a:cubicBezTo>
                    <a:pt x="105" y="96"/>
                    <a:pt x="105" y="96"/>
                    <a:pt x="105" y="96"/>
                  </a:cubicBezTo>
                  <a:cubicBezTo>
                    <a:pt x="106" y="95"/>
                    <a:pt x="106" y="95"/>
                    <a:pt x="106" y="95"/>
                  </a:cubicBezTo>
                  <a:cubicBezTo>
                    <a:pt x="107" y="95"/>
                    <a:pt x="107" y="95"/>
                    <a:pt x="107" y="95"/>
                  </a:cubicBezTo>
                  <a:cubicBezTo>
                    <a:pt x="107" y="96"/>
                    <a:pt x="107" y="96"/>
                    <a:pt x="107" y="96"/>
                  </a:cubicBezTo>
                  <a:cubicBezTo>
                    <a:pt x="106" y="96"/>
                    <a:pt x="106" y="96"/>
                    <a:pt x="106" y="96"/>
                  </a:cubicBezTo>
                  <a:cubicBezTo>
                    <a:pt x="106" y="97"/>
                    <a:pt x="106" y="97"/>
                    <a:pt x="106" y="97"/>
                  </a:cubicBezTo>
                  <a:cubicBezTo>
                    <a:pt x="105" y="98"/>
                    <a:pt x="105" y="98"/>
                    <a:pt x="105" y="98"/>
                  </a:cubicBezTo>
                  <a:cubicBezTo>
                    <a:pt x="103" y="97"/>
                    <a:pt x="103" y="97"/>
                    <a:pt x="103" y="97"/>
                  </a:cubicBezTo>
                  <a:cubicBezTo>
                    <a:pt x="103" y="96"/>
                    <a:pt x="103" y="96"/>
                    <a:pt x="103" y="96"/>
                  </a:cubicBezTo>
                  <a:cubicBezTo>
                    <a:pt x="103" y="96"/>
                    <a:pt x="103" y="96"/>
                    <a:pt x="103" y="96"/>
                  </a:cubicBezTo>
                  <a:cubicBezTo>
                    <a:pt x="102" y="94"/>
                    <a:pt x="102" y="94"/>
                    <a:pt x="102" y="94"/>
                  </a:cubicBezTo>
                  <a:cubicBezTo>
                    <a:pt x="101" y="94"/>
                    <a:pt x="101" y="94"/>
                    <a:pt x="101" y="94"/>
                  </a:cubicBezTo>
                  <a:cubicBezTo>
                    <a:pt x="101" y="93"/>
                    <a:pt x="101" y="93"/>
                    <a:pt x="101" y="93"/>
                  </a:cubicBezTo>
                  <a:close/>
                  <a:moveTo>
                    <a:pt x="99" y="90"/>
                  </a:moveTo>
                  <a:cubicBezTo>
                    <a:pt x="100" y="92"/>
                    <a:pt x="100" y="92"/>
                    <a:pt x="100" y="92"/>
                  </a:cubicBezTo>
                  <a:cubicBezTo>
                    <a:pt x="101" y="92"/>
                    <a:pt x="101" y="92"/>
                    <a:pt x="101" y="92"/>
                  </a:cubicBezTo>
                  <a:cubicBezTo>
                    <a:pt x="102" y="92"/>
                    <a:pt x="102" y="92"/>
                    <a:pt x="102" y="92"/>
                  </a:cubicBezTo>
                  <a:cubicBezTo>
                    <a:pt x="102" y="93"/>
                    <a:pt x="102" y="93"/>
                    <a:pt x="102" y="93"/>
                  </a:cubicBezTo>
                  <a:cubicBezTo>
                    <a:pt x="103" y="92"/>
                    <a:pt x="103" y="92"/>
                    <a:pt x="103" y="92"/>
                  </a:cubicBezTo>
                  <a:cubicBezTo>
                    <a:pt x="102" y="91"/>
                    <a:pt x="102" y="91"/>
                    <a:pt x="102" y="91"/>
                  </a:cubicBezTo>
                  <a:cubicBezTo>
                    <a:pt x="102" y="91"/>
                    <a:pt x="102" y="91"/>
                    <a:pt x="102" y="91"/>
                  </a:cubicBezTo>
                  <a:cubicBezTo>
                    <a:pt x="102" y="91"/>
                    <a:pt x="102" y="91"/>
                    <a:pt x="102" y="91"/>
                  </a:cubicBezTo>
                  <a:cubicBezTo>
                    <a:pt x="102" y="90"/>
                    <a:pt x="102" y="90"/>
                    <a:pt x="102" y="90"/>
                  </a:cubicBezTo>
                  <a:cubicBezTo>
                    <a:pt x="101" y="90"/>
                    <a:pt x="101" y="90"/>
                    <a:pt x="101" y="90"/>
                  </a:cubicBezTo>
                  <a:cubicBezTo>
                    <a:pt x="100" y="90"/>
                    <a:pt x="100" y="90"/>
                    <a:pt x="100" y="90"/>
                  </a:cubicBezTo>
                  <a:cubicBezTo>
                    <a:pt x="99" y="90"/>
                    <a:pt x="99" y="90"/>
                    <a:pt x="99" y="90"/>
                  </a:cubicBezTo>
                  <a:close/>
                  <a:moveTo>
                    <a:pt x="95" y="88"/>
                  </a:moveTo>
                  <a:cubicBezTo>
                    <a:pt x="96" y="90"/>
                    <a:pt x="96" y="90"/>
                    <a:pt x="96" y="90"/>
                  </a:cubicBezTo>
                  <a:cubicBezTo>
                    <a:pt x="96" y="90"/>
                    <a:pt x="96" y="90"/>
                    <a:pt x="96" y="90"/>
                  </a:cubicBezTo>
                  <a:cubicBezTo>
                    <a:pt x="97" y="91"/>
                    <a:pt x="97" y="91"/>
                    <a:pt x="97" y="91"/>
                  </a:cubicBezTo>
                  <a:cubicBezTo>
                    <a:pt x="98" y="91"/>
                    <a:pt x="98" y="91"/>
                    <a:pt x="98" y="91"/>
                  </a:cubicBezTo>
                  <a:cubicBezTo>
                    <a:pt x="98" y="90"/>
                    <a:pt x="98" y="90"/>
                    <a:pt x="98" y="90"/>
                  </a:cubicBezTo>
                  <a:cubicBezTo>
                    <a:pt x="97" y="88"/>
                    <a:pt x="97" y="88"/>
                    <a:pt x="97" y="88"/>
                  </a:cubicBezTo>
                  <a:cubicBezTo>
                    <a:pt x="96" y="87"/>
                    <a:pt x="96" y="87"/>
                    <a:pt x="96" y="87"/>
                  </a:cubicBezTo>
                  <a:cubicBezTo>
                    <a:pt x="95" y="88"/>
                    <a:pt x="95" y="88"/>
                    <a:pt x="95" y="88"/>
                  </a:cubicBezTo>
                  <a:close/>
                  <a:moveTo>
                    <a:pt x="43" y="71"/>
                  </a:moveTo>
                  <a:cubicBezTo>
                    <a:pt x="43" y="71"/>
                    <a:pt x="43" y="71"/>
                    <a:pt x="43" y="71"/>
                  </a:cubicBezTo>
                  <a:cubicBezTo>
                    <a:pt x="43" y="72"/>
                    <a:pt x="43" y="72"/>
                    <a:pt x="43" y="72"/>
                  </a:cubicBezTo>
                  <a:cubicBezTo>
                    <a:pt x="43" y="72"/>
                    <a:pt x="43" y="71"/>
                    <a:pt x="43" y="71"/>
                  </a:cubicBezTo>
                  <a:close/>
                  <a:moveTo>
                    <a:pt x="39" y="71"/>
                  </a:moveTo>
                  <a:cubicBezTo>
                    <a:pt x="39" y="71"/>
                    <a:pt x="39" y="71"/>
                    <a:pt x="39" y="71"/>
                  </a:cubicBezTo>
                  <a:cubicBezTo>
                    <a:pt x="40" y="70"/>
                    <a:pt x="40" y="70"/>
                    <a:pt x="40" y="70"/>
                  </a:cubicBezTo>
                  <a:cubicBezTo>
                    <a:pt x="39" y="71"/>
                    <a:pt x="39" y="71"/>
                    <a:pt x="39" y="71"/>
                  </a:cubicBezTo>
                  <a:close/>
                  <a:moveTo>
                    <a:pt x="36" y="70"/>
                  </a:moveTo>
                  <a:cubicBezTo>
                    <a:pt x="36" y="72"/>
                    <a:pt x="36" y="72"/>
                    <a:pt x="36" y="72"/>
                  </a:cubicBezTo>
                  <a:cubicBezTo>
                    <a:pt x="37" y="72"/>
                    <a:pt x="37" y="72"/>
                    <a:pt x="37" y="72"/>
                  </a:cubicBezTo>
                  <a:cubicBezTo>
                    <a:pt x="37" y="71"/>
                    <a:pt x="37" y="71"/>
                    <a:pt x="37" y="71"/>
                  </a:cubicBezTo>
                  <a:cubicBezTo>
                    <a:pt x="36" y="70"/>
                    <a:pt x="36" y="70"/>
                    <a:pt x="36" y="70"/>
                  </a:cubicBezTo>
                  <a:close/>
                  <a:moveTo>
                    <a:pt x="38" y="71"/>
                  </a:moveTo>
                  <a:cubicBezTo>
                    <a:pt x="37" y="70"/>
                    <a:pt x="37" y="70"/>
                    <a:pt x="37" y="70"/>
                  </a:cubicBezTo>
                  <a:cubicBezTo>
                    <a:pt x="38" y="69"/>
                    <a:pt x="38" y="69"/>
                    <a:pt x="38" y="69"/>
                  </a:cubicBezTo>
                  <a:cubicBezTo>
                    <a:pt x="39" y="69"/>
                    <a:pt x="39" y="69"/>
                    <a:pt x="39" y="69"/>
                  </a:cubicBezTo>
                  <a:cubicBezTo>
                    <a:pt x="38" y="71"/>
                    <a:pt x="38" y="71"/>
                    <a:pt x="38" y="71"/>
                  </a:cubicBezTo>
                  <a:cubicBezTo>
                    <a:pt x="38" y="71"/>
                    <a:pt x="38" y="71"/>
                    <a:pt x="38" y="71"/>
                  </a:cubicBezTo>
                  <a:close/>
                  <a:moveTo>
                    <a:pt x="31" y="71"/>
                  </a:moveTo>
                  <a:cubicBezTo>
                    <a:pt x="32" y="73"/>
                    <a:pt x="32" y="73"/>
                    <a:pt x="32" y="73"/>
                  </a:cubicBezTo>
                  <a:cubicBezTo>
                    <a:pt x="33" y="73"/>
                    <a:pt x="33" y="73"/>
                    <a:pt x="33" y="73"/>
                  </a:cubicBezTo>
                  <a:cubicBezTo>
                    <a:pt x="32" y="72"/>
                    <a:pt x="32" y="72"/>
                    <a:pt x="32" y="72"/>
                  </a:cubicBezTo>
                  <a:cubicBezTo>
                    <a:pt x="31" y="71"/>
                    <a:pt x="31" y="71"/>
                    <a:pt x="31" y="71"/>
                  </a:cubicBezTo>
                  <a:close/>
                  <a:moveTo>
                    <a:pt x="27" y="79"/>
                  </a:moveTo>
                  <a:cubicBezTo>
                    <a:pt x="29" y="78"/>
                    <a:pt x="29" y="78"/>
                    <a:pt x="29" y="78"/>
                  </a:cubicBezTo>
                  <a:cubicBezTo>
                    <a:pt x="30" y="78"/>
                    <a:pt x="30" y="78"/>
                    <a:pt x="30" y="78"/>
                  </a:cubicBezTo>
                  <a:cubicBezTo>
                    <a:pt x="30" y="79"/>
                    <a:pt x="30" y="79"/>
                    <a:pt x="30" y="79"/>
                  </a:cubicBezTo>
                  <a:cubicBezTo>
                    <a:pt x="30" y="79"/>
                    <a:pt x="27" y="79"/>
                    <a:pt x="27" y="79"/>
                  </a:cubicBezTo>
                  <a:close/>
                  <a:moveTo>
                    <a:pt x="27" y="81"/>
                  </a:moveTo>
                  <a:cubicBezTo>
                    <a:pt x="28" y="81"/>
                    <a:pt x="28" y="81"/>
                    <a:pt x="28" y="81"/>
                  </a:cubicBezTo>
                  <a:cubicBezTo>
                    <a:pt x="28" y="80"/>
                    <a:pt x="28" y="80"/>
                    <a:pt x="28" y="80"/>
                  </a:cubicBezTo>
                  <a:cubicBezTo>
                    <a:pt x="27" y="81"/>
                    <a:pt x="27" y="81"/>
                    <a:pt x="27" y="81"/>
                  </a:cubicBezTo>
                  <a:close/>
                  <a:moveTo>
                    <a:pt x="25" y="79"/>
                  </a:moveTo>
                  <a:cubicBezTo>
                    <a:pt x="26" y="80"/>
                    <a:pt x="26" y="80"/>
                    <a:pt x="26" y="80"/>
                  </a:cubicBezTo>
                  <a:cubicBezTo>
                    <a:pt x="27" y="79"/>
                    <a:pt x="27" y="79"/>
                    <a:pt x="27" y="79"/>
                  </a:cubicBezTo>
                  <a:cubicBezTo>
                    <a:pt x="25" y="79"/>
                    <a:pt x="25" y="79"/>
                    <a:pt x="25" y="79"/>
                  </a:cubicBezTo>
                  <a:close/>
                  <a:moveTo>
                    <a:pt x="24" y="80"/>
                  </a:moveTo>
                  <a:cubicBezTo>
                    <a:pt x="24" y="80"/>
                    <a:pt x="27" y="82"/>
                    <a:pt x="27" y="82"/>
                  </a:cubicBezTo>
                  <a:cubicBezTo>
                    <a:pt x="28" y="83"/>
                    <a:pt x="28" y="83"/>
                    <a:pt x="28" y="83"/>
                  </a:cubicBezTo>
                  <a:cubicBezTo>
                    <a:pt x="24" y="80"/>
                    <a:pt x="24" y="80"/>
                    <a:pt x="24" y="80"/>
                  </a:cubicBezTo>
                  <a:close/>
                  <a:moveTo>
                    <a:pt x="27" y="75"/>
                  </a:moveTo>
                  <a:cubicBezTo>
                    <a:pt x="29" y="76"/>
                    <a:pt x="29" y="76"/>
                    <a:pt x="29" y="76"/>
                  </a:cubicBezTo>
                  <a:cubicBezTo>
                    <a:pt x="28" y="76"/>
                    <a:pt x="28" y="76"/>
                    <a:pt x="28" y="76"/>
                  </a:cubicBezTo>
                  <a:cubicBezTo>
                    <a:pt x="27" y="76"/>
                    <a:pt x="27" y="76"/>
                    <a:pt x="27" y="76"/>
                  </a:cubicBezTo>
                  <a:cubicBezTo>
                    <a:pt x="27" y="75"/>
                    <a:pt x="27" y="75"/>
                    <a:pt x="27" y="75"/>
                  </a:cubicBezTo>
                  <a:close/>
                  <a:moveTo>
                    <a:pt x="30" y="75"/>
                  </a:moveTo>
                  <a:cubicBezTo>
                    <a:pt x="29" y="74"/>
                    <a:pt x="29" y="74"/>
                    <a:pt x="29" y="74"/>
                  </a:cubicBezTo>
                  <a:cubicBezTo>
                    <a:pt x="29" y="73"/>
                    <a:pt x="29" y="73"/>
                    <a:pt x="29" y="73"/>
                  </a:cubicBezTo>
                  <a:cubicBezTo>
                    <a:pt x="30" y="72"/>
                    <a:pt x="30" y="72"/>
                    <a:pt x="30" y="72"/>
                  </a:cubicBezTo>
                  <a:cubicBezTo>
                    <a:pt x="31" y="74"/>
                    <a:pt x="31" y="74"/>
                    <a:pt x="31" y="74"/>
                  </a:cubicBezTo>
                  <a:cubicBezTo>
                    <a:pt x="30" y="75"/>
                    <a:pt x="30" y="75"/>
                    <a:pt x="30" y="75"/>
                  </a:cubicBezTo>
                  <a:cubicBezTo>
                    <a:pt x="30" y="75"/>
                    <a:pt x="30" y="75"/>
                    <a:pt x="30" y="75"/>
                  </a:cubicBezTo>
                  <a:close/>
                  <a:moveTo>
                    <a:pt x="2" y="17"/>
                  </a:moveTo>
                  <a:cubicBezTo>
                    <a:pt x="1" y="56"/>
                    <a:pt x="1" y="56"/>
                    <a:pt x="1" y="56"/>
                  </a:cubicBezTo>
                  <a:cubicBezTo>
                    <a:pt x="1" y="58"/>
                    <a:pt x="1" y="58"/>
                    <a:pt x="1" y="58"/>
                  </a:cubicBezTo>
                  <a:cubicBezTo>
                    <a:pt x="1" y="60"/>
                    <a:pt x="1" y="60"/>
                    <a:pt x="1" y="60"/>
                  </a:cubicBezTo>
                  <a:cubicBezTo>
                    <a:pt x="1" y="61"/>
                    <a:pt x="1" y="61"/>
                    <a:pt x="1" y="61"/>
                  </a:cubicBezTo>
                  <a:cubicBezTo>
                    <a:pt x="0" y="86"/>
                    <a:pt x="0" y="86"/>
                    <a:pt x="0" y="86"/>
                  </a:cubicBezTo>
                  <a:cubicBezTo>
                    <a:pt x="4" y="86"/>
                    <a:pt x="4" y="86"/>
                    <a:pt x="4" y="86"/>
                  </a:cubicBezTo>
                  <a:cubicBezTo>
                    <a:pt x="5" y="87"/>
                    <a:pt x="5" y="87"/>
                    <a:pt x="5" y="87"/>
                  </a:cubicBezTo>
                  <a:cubicBezTo>
                    <a:pt x="7" y="86"/>
                    <a:pt x="7" y="86"/>
                    <a:pt x="7" y="86"/>
                  </a:cubicBezTo>
                  <a:cubicBezTo>
                    <a:pt x="12" y="87"/>
                    <a:pt x="12" y="87"/>
                    <a:pt x="12" y="87"/>
                  </a:cubicBezTo>
                  <a:cubicBezTo>
                    <a:pt x="14" y="86"/>
                    <a:pt x="14" y="86"/>
                    <a:pt x="14" y="86"/>
                  </a:cubicBezTo>
                  <a:cubicBezTo>
                    <a:pt x="14" y="87"/>
                    <a:pt x="14" y="87"/>
                    <a:pt x="14" y="87"/>
                  </a:cubicBezTo>
                  <a:cubicBezTo>
                    <a:pt x="15" y="89"/>
                    <a:pt x="15" y="89"/>
                    <a:pt x="15" y="89"/>
                  </a:cubicBezTo>
                  <a:cubicBezTo>
                    <a:pt x="17" y="89"/>
                    <a:pt x="17" y="89"/>
                    <a:pt x="17" y="89"/>
                  </a:cubicBezTo>
                  <a:cubicBezTo>
                    <a:pt x="19" y="88"/>
                    <a:pt x="19" y="88"/>
                    <a:pt x="19" y="88"/>
                  </a:cubicBezTo>
                  <a:cubicBezTo>
                    <a:pt x="23" y="87"/>
                    <a:pt x="23" y="87"/>
                    <a:pt x="23" y="87"/>
                  </a:cubicBezTo>
                  <a:cubicBezTo>
                    <a:pt x="23" y="86"/>
                    <a:pt x="23" y="86"/>
                    <a:pt x="23" y="86"/>
                  </a:cubicBezTo>
                  <a:cubicBezTo>
                    <a:pt x="24" y="87"/>
                    <a:pt x="24" y="87"/>
                    <a:pt x="24" y="87"/>
                  </a:cubicBezTo>
                  <a:cubicBezTo>
                    <a:pt x="25" y="85"/>
                    <a:pt x="25" y="85"/>
                    <a:pt x="25" y="85"/>
                  </a:cubicBezTo>
                  <a:cubicBezTo>
                    <a:pt x="25" y="83"/>
                    <a:pt x="25" y="83"/>
                    <a:pt x="25" y="83"/>
                  </a:cubicBezTo>
                  <a:cubicBezTo>
                    <a:pt x="22" y="80"/>
                    <a:pt x="22" y="80"/>
                    <a:pt x="22" y="80"/>
                  </a:cubicBezTo>
                  <a:cubicBezTo>
                    <a:pt x="19" y="79"/>
                    <a:pt x="19" y="79"/>
                    <a:pt x="19" y="79"/>
                  </a:cubicBezTo>
                  <a:cubicBezTo>
                    <a:pt x="17" y="79"/>
                    <a:pt x="17" y="79"/>
                    <a:pt x="17" y="79"/>
                  </a:cubicBezTo>
                  <a:cubicBezTo>
                    <a:pt x="16" y="78"/>
                    <a:pt x="16" y="78"/>
                    <a:pt x="16" y="78"/>
                  </a:cubicBezTo>
                  <a:cubicBezTo>
                    <a:pt x="14" y="77"/>
                    <a:pt x="14" y="77"/>
                    <a:pt x="14" y="77"/>
                  </a:cubicBezTo>
                  <a:cubicBezTo>
                    <a:pt x="13" y="77"/>
                    <a:pt x="13" y="77"/>
                    <a:pt x="13" y="77"/>
                  </a:cubicBezTo>
                  <a:cubicBezTo>
                    <a:pt x="12" y="76"/>
                    <a:pt x="12" y="76"/>
                    <a:pt x="12" y="76"/>
                  </a:cubicBezTo>
                  <a:cubicBezTo>
                    <a:pt x="12" y="74"/>
                    <a:pt x="12" y="74"/>
                    <a:pt x="12" y="74"/>
                  </a:cubicBezTo>
                  <a:cubicBezTo>
                    <a:pt x="10" y="72"/>
                    <a:pt x="10" y="72"/>
                    <a:pt x="10" y="72"/>
                  </a:cubicBezTo>
                  <a:cubicBezTo>
                    <a:pt x="8" y="71"/>
                    <a:pt x="8" y="71"/>
                    <a:pt x="8" y="71"/>
                  </a:cubicBezTo>
                  <a:cubicBezTo>
                    <a:pt x="8" y="69"/>
                    <a:pt x="8" y="69"/>
                    <a:pt x="8" y="69"/>
                  </a:cubicBezTo>
                  <a:cubicBezTo>
                    <a:pt x="7" y="68"/>
                    <a:pt x="7" y="68"/>
                    <a:pt x="7" y="68"/>
                  </a:cubicBezTo>
                  <a:cubicBezTo>
                    <a:pt x="8" y="69"/>
                    <a:pt x="8" y="69"/>
                    <a:pt x="8" y="69"/>
                  </a:cubicBezTo>
                  <a:cubicBezTo>
                    <a:pt x="8" y="71"/>
                    <a:pt x="8" y="71"/>
                    <a:pt x="8" y="71"/>
                  </a:cubicBezTo>
                  <a:cubicBezTo>
                    <a:pt x="10" y="71"/>
                    <a:pt x="10" y="71"/>
                    <a:pt x="10" y="71"/>
                  </a:cubicBezTo>
                  <a:cubicBezTo>
                    <a:pt x="12" y="72"/>
                    <a:pt x="12" y="72"/>
                    <a:pt x="12" y="72"/>
                  </a:cubicBezTo>
                  <a:cubicBezTo>
                    <a:pt x="12" y="74"/>
                    <a:pt x="12" y="74"/>
                    <a:pt x="12" y="74"/>
                  </a:cubicBezTo>
                  <a:cubicBezTo>
                    <a:pt x="13" y="76"/>
                    <a:pt x="13" y="76"/>
                    <a:pt x="13" y="76"/>
                  </a:cubicBezTo>
                  <a:cubicBezTo>
                    <a:pt x="13" y="76"/>
                    <a:pt x="13" y="76"/>
                    <a:pt x="13" y="76"/>
                  </a:cubicBezTo>
                  <a:cubicBezTo>
                    <a:pt x="16" y="77"/>
                    <a:pt x="16" y="77"/>
                    <a:pt x="16" y="77"/>
                  </a:cubicBezTo>
                  <a:cubicBezTo>
                    <a:pt x="17" y="78"/>
                    <a:pt x="17" y="78"/>
                    <a:pt x="17" y="78"/>
                  </a:cubicBezTo>
                  <a:cubicBezTo>
                    <a:pt x="19" y="78"/>
                    <a:pt x="19" y="78"/>
                    <a:pt x="19" y="78"/>
                  </a:cubicBezTo>
                  <a:cubicBezTo>
                    <a:pt x="21" y="78"/>
                    <a:pt x="21" y="78"/>
                    <a:pt x="21" y="78"/>
                  </a:cubicBezTo>
                  <a:cubicBezTo>
                    <a:pt x="24" y="78"/>
                    <a:pt x="24" y="78"/>
                    <a:pt x="24" y="78"/>
                  </a:cubicBezTo>
                  <a:cubicBezTo>
                    <a:pt x="26" y="78"/>
                    <a:pt x="26" y="78"/>
                    <a:pt x="26" y="78"/>
                  </a:cubicBezTo>
                  <a:cubicBezTo>
                    <a:pt x="28" y="77"/>
                    <a:pt x="28" y="77"/>
                    <a:pt x="28" y="77"/>
                  </a:cubicBezTo>
                  <a:cubicBezTo>
                    <a:pt x="27" y="76"/>
                    <a:pt x="27" y="76"/>
                    <a:pt x="27" y="76"/>
                  </a:cubicBezTo>
                  <a:cubicBezTo>
                    <a:pt x="26" y="75"/>
                    <a:pt x="26" y="75"/>
                    <a:pt x="26" y="75"/>
                  </a:cubicBezTo>
                  <a:cubicBezTo>
                    <a:pt x="25" y="74"/>
                    <a:pt x="25" y="74"/>
                    <a:pt x="25" y="74"/>
                  </a:cubicBezTo>
                  <a:cubicBezTo>
                    <a:pt x="23" y="74"/>
                    <a:pt x="23" y="74"/>
                    <a:pt x="23" y="74"/>
                  </a:cubicBezTo>
                  <a:cubicBezTo>
                    <a:pt x="23" y="73"/>
                    <a:pt x="23" y="73"/>
                    <a:pt x="23" y="73"/>
                  </a:cubicBezTo>
                  <a:cubicBezTo>
                    <a:pt x="24" y="74"/>
                    <a:pt x="24" y="74"/>
                    <a:pt x="24" y="74"/>
                  </a:cubicBezTo>
                  <a:cubicBezTo>
                    <a:pt x="26" y="73"/>
                    <a:pt x="26" y="73"/>
                    <a:pt x="26" y="73"/>
                  </a:cubicBezTo>
                  <a:cubicBezTo>
                    <a:pt x="27" y="75"/>
                    <a:pt x="27" y="75"/>
                    <a:pt x="27" y="75"/>
                  </a:cubicBezTo>
                  <a:cubicBezTo>
                    <a:pt x="29" y="75"/>
                    <a:pt x="29" y="75"/>
                    <a:pt x="29" y="75"/>
                  </a:cubicBezTo>
                  <a:cubicBezTo>
                    <a:pt x="28" y="74"/>
                    <a:pt x="28" y="74"/>
                    <a:pt x="28" y="74"/>
                  </a:cubicBezTo>
                  <a:cubicBezTo>
                    <a:pt x="28" y="73"/>
                    <a:pt x="28" y="73"/>
                    <a:pt x="28" y="73"/>
                  </a:cubicBezTo>
                  <a:cubicBezTo>
                    <a:pt x="29" y="72"/>
                    <a:pt x="29" y="72"/>
                    <a:pt x="29" y="72"/>
                  </a:cubicBezTo>
                  <a:cubicBezTo>
                    <a:pt x="30" y="71"/>
                    <a:pt x="30" y="71"/>
                    <a:pt x="30" y="71"/>
                  </a:cubicBezTo>
                  <a:cubicBezTo>
                    <a:pt x="29" y="69"/>
                    <a:pt x="29" y="69"/>
                    <a:pt x="29" y="69"/>
                  </a:cubicBezTo>
                  <a:cubicBezTo>
                    <a:pt x="28" y="68"/>
                    <a:pt x="28" y="68"/>
                    <a:pt x="28" y="68"/>
                  </a:cubicBezTo>
                  <a:cubicBezTo>
                    <a:pt x="28" y="67"/>
                    <a:pt x="28" y="67"/>
                    <a:pt x="28" y="67"/>
                  </a:cubicBezTo>
                  <a:cubicBezTo>
                    <a:pt x="30" y="68"/>
                    <a:pt x="30" y="68"/>
                    <a:pt x="30" y="68"/>
                  </a:cubicBezTo>
                  <a:cubicBezTo>
                    <a:pt x="30" y="69"/>
                    <a:pt x="30" y="69"/>
                    <a:pt x="30" y="69"/>
                  </a:cubicBezTo>
                  <a:cubicBezTo>
                    <a:pt x="32" y="71"/>
                    <a:pt x="32" y="71"/>
                    <a:pt x="32" y="71"/>
                  </a:cubicBezTo>
                  <a:cubicBezTo>
                    <a:pt x="34" y="71"/>
                    <a:pt x="34" y="71"/>
                    <a:pt x="34" y="71"/>
                  </a:cubicBezTo>
                  <a:cubicBezTo>
                    <a:pt x="34" y="70"/>
                    <a:pt x="34" y="70"/>
                    <a:pt x="34" y="70"/>
                  </a:cubicBezTo>
                  <a:cubicBezTo>
                    <a:pt x="34" y="69"/>
                    <a:pt x="34" y="69"/>
                    <a:pt x="34" y="69"/>
                  </a:cubicBezTo>
                  <a:cubicBezTo>
                    <a:pt x="34" y="69"/>
                    <a:pt x="34" y="69"/>
                    <a:pt x="34" y="69"/>
                  </a:cubicBezTo>
                  <a:cubicBezTo>
                    <a:pt x="35" y="71"/>
                    <a:pt x="35" y="71"/>
                    <a:pt x="35" y="71"/>
                  </a:cubicBezTo>
                  <a:cubicBezTo>
                    <a:pt x="35" y="71"/>
                    <a:pt x="35" y="71"/>
                    <a:pt x="35" y="71"/>
                  </a:cubicBezTo>
                  <a:cubicBezTo>
                    <a:pt x="36" y="70"/>
                    <a:pt x="36" y="70"/>
                    <a:pt x="36" y="70"/>
                  </a:cubicBezTo>
                  <a:cubicBezTo>
                    <a:pt x="35" y="69"/>
                    <a:pt x="35" y="69"/>
                    <a:pt x="35" y="69"/>
                  </a:cubicBezTo>
                  <a:cubicBezTo>
                    <a:pt x="36" y="66"/>
                    <a:pt x="36" y="66"/>
                    <a:pt x="36" y="66"/>
                  </a:cubicBezTo>
                  <a:cubicBezTo>
                    <a:pt x="36" y="68"/>
                    <a:pt x="36" y="68"/>
                    <a:pt x="36" y="68"/>
                  </a:cubicBezTo>
                  <a:cubicBezTo>
                    <a:pt x="39" y="68"/>
                    <a:pt x="39" y="68"/>
                    <a:pt x="39" y="68"/>
                  </a:cubicBezTo>
                  <a:cubicBezTo>
                    <a:pt x="40" y="70"/>
                    <a:pt x="40" y="70"/>
                    <a:pt x="40" y="70"/>
                  </a:cubicBezTo>
                  <a:cubicBezTo>
                    <a:pt x="41" y="70"/>
                    <a:pt x="41" y="70"/>
                    <a:pt x="41" y="70"/>
                  </a:cubicBezTo>
                  <a:cubicBezTo>
                    <a:pt x="42" y="70"/>
                    <a:pt x="42" y="70"/>
                    <a:pt x="42" y="70"/>
                  </a:cubicBezTo>
                  <a:cubicBezTo>
                    <a:pt x="43" y="71"/>
                    <a:pt x="43" y="71"/>
                    <a:pt x="43" y="71"/>
                  </a:cubicBezTo>
                  <a:cubicBezTo>
                    <a:pt x="44" y="69"/>
                    <a:pt x="44" y="69"/>
                    <a:pt x="44" y="69"/>
                  </a:cubicBezTo>
                  <a:cubicBezTo>
                    <a:pt x="44" y="71"/>
                    <a:pt x="44" y="71"/>
                    <a:pt x="44" y="71"/>
                  </a:cubicBezTo>
                  <a:cubicBezTo>
                    <a:pt x="44" y="72"/>
                    <a:pt x="44" y="72"/>
                    <a:pt x="44" y="72"/>
                  </a:cubicBezTo>
                  <a:cubicBezTo>
                    <a:pt x="45" y="72"/>
                    <a:pt x="45" y="72"/>
                    <a:pt x="45" y="72"/>
                  </a:cubicBezTo>
                  <a:cubicBezTo>
                    <a:pt x="46" y="74"/>
                    <a:pt x="46" y="74"/>
                    <a:pt x="46" y="74"/>
                  </a:cubicBezTo>
                  <a:cubicBezTo>
                    <a:pt x="52" y="75"/>
                    <a:pt x="52" y="75"/>
                    <a:pt x="52" y="75"/>
                  </a:cubicBezTo>
                  <a:cubicBezTo>
                    <a:pt x="53" y="76"/>
                    <a:pt x="53" y="76"/>
                    <a:pt x="53" y="76"/>
                  </a:cubicBezTo>
                  <a:cubicBezTo>
                    <a:pt x="55" y="78"/>
                    <a:pt x="55" y="78"/>
                    <a:pt x="55" y="78"/>
                  </a:cubicBezTo>
                  <a:cubicBezTo>
                    <a:pt x="56" y="81"/>
                    <a:pt x="56" y="81"/>
                    <a:pt x="56" y="81"/>
                  </a:cubicBezTo>
                  <a:cubicBezTo>
                    <a:pt x="59" y="84"/>
                    <a:pt x="59" y="84"/>
                    <a:pt x="59" y="84"/>
                  </a:cubicBezTo>
                  <a:cubicBezTo>
                    <a:pt x="59" y="86"/>
                    <a:pt x="59" y="86"/>
                    <a:pt x="59" y="86"/>
                  </a:cubicBezTo>
                  <a:cubicBezTo>
                    <a:pt x="61" y="86"/>
                    <a:pt x="61" y="86"/>
                    <a:pt x="61" y="86"/>
                  </a:cubicBezTo>
                  <a:cubicBezTo>
                    <a:pt x="62" y="88"/>
                    <a:pt x="62" y="88"/>
                    <a:pt x="62" y="88"/>
                  </a:cubicBezTo>
                  <a:cubicBezTo>
                    <a:pt x="62" y="89"/>
                    <a:pt x="62" y="89"/>
                    <a:pt x="62" y="89"/>
                  </a:cubicBezTo>
                  <a:cubicBezTo>
                    <a:pt x="67" y="94"/>
                    <a:pt x="67" y="94"/>
                    <a:pt x="67" y="94"/>
                  </a:cubicBezTo>
                  <a:cubicBezTo>
                    <a:pt x="67" y="95"/>
                    <a:pt x="67" y="95"/>
                    <a:pt x="67" y="95"/>
                  </a:cubicBezTo>
                  <a:cubicBezTo>
                    <a:pt x="69" y="97"/>
                    <a:pt x="69" y="97"/>
                    <a:pt x="69" y="97"/>
                  </a:cubicBezTo>
                  <a:cubicBezTo>
                    <a:pt x="72" y="98"/>
                    <a:pt x="72" y="98"/>
                    <a:pt x="72" y="98"/>
                  </a:cubicBezTo>
                  <a:cubicBezTo>
                    <a:pt x="73" y="97"/>
                    <a:pt x="73" y="97"/>
                    <a:pt x="73" y="97"/>
                  </a:cubicBezTo>
                  <a:cubicBezTo>
                    <a:pt x="74" y="97"/>
                    <a:pt x="74" y="97"/>
                    <a:pt x="74" y="97"/>
                  </a:cubicBezTo>
                  <a:cubicBezTo>
                    <a:pt x="76" y="98"/>
                    <a:pt x="76" y="98"/>
                    <a:pt x="76" y="98"/>
                  </a:cubicBezTo>
                  <a:cubicBezTo>
                    <a:pt x="79" y="97"/>
                    <a:pt x="79" y="97"/>
                    <a:pt x="79" y="97"/>
                  </a:cubicBezTo>
                  <a:cubicBezTo>
                    <a:pt x="81" y="98"/>
                    <a:pt x="81" y="98"/>
                    <a:pt x="81" y="98"/>
                  </a:cubicBezTo>
                  <a:cubicBezTo>
                    <a:pt x="83" y="98"/>
                    <a:pt x="83" y="98"/>
                    <a:pt x="83" y="98"/>
                  </a:cubicBezTo>
                  <a:cubicBezTo>
                    <a:pt x="86" y="99"/>
                    <a:pt x="86" y="99"/>
                    <a:pt x="86" y="99"/>
                  </a:cubicBezTo>
                  <a:cubicBezTo>
                    <a:pt x="88" y="100"/>
                    <a:pt x="88" y="100"/>
                    <a:pt x="88" y="100"/>
                  </a:cubicBezTo>
                  <a:cubicBezTo>
                    <a:pt x="90" y="99"/>
                    <a:pt x="90" y="99"/>
                    <a:pt x="90" y="99"/>
                  </a:cubicBezTo>
                  <a:cubicBezTo>
                    <a:pt x="91" y="100"/>
                    <a:pt x="91" y="100"/>
                    <a:pt x="91" y="100"/>
                  </a:cubicBezTo>
                  <a:cubicBezTo>
                    <a:pt x="93" y="100"/>
                    <a:pt x="93" y="100"/>
                    <a:pt x="93" y="100"/>
                  </a:cubicBezTo>
                  <a:cubicBezTo>
                    <a:pt x="93" y="101"/>
                    <a:pt x="93" y="101"/>
                    <a:pt x="93" y="101"/>
                  </a:cubicBezTo>
                  <a:cubicBezTo>
                    <a:pt x="92" y="102"/>
                    <a:pt x="92" y="102"/>
                    <a:pt x="92" y="102"/>
                  </a:cubicBezTo>
                  <a:cubicBezTo>
                    <a:pt x="94" y="102"/>
                    <a:pt x="94" y="102"/>
                    <a:pt x="94" y="102"/>
                  </a:cubicBezTo>
                  <a:cubicBezTo>
                    <a:pt x="97" y="104"/>
                    <a:pt x="97" y="104"/>
                    <a:pt x="97" y="104"/>
                  </a:cubicBezTo>
                  <a:cubicBezTo>
                    <a:pt x="99" y="103"/>
                    <a:pt x="99" y="103"/>
                    <a:pt x="99" y="103"/>
                  </a:cubicBezTo>
                  <a:cubicBezTo>
                    <a:pt x="100" y="102"/>
                    <a:pt x="100" y="102"/>
                    <a:pt x="100" y="102"/>
                  </a:cubicBezTo>
                  <a:cubicBezTo>
                    <a:pt x="97" y="100"/>
                    <a:pt x="97" y="100"/>
                    <a:pt x="97" y="100"/>
                  </a:cubicBezTo>
                  <a:cubicBezTo>
                    <a:pt x="96" y="100"/>
                    <a:pt x="96" y="100"/>
                    <a:pt x="96" y="100"/>
                  </a:cubicBezTo>
                  <a:cubicBezTo>
                    <a:pt x="96" y="99"/>
                    <a:pt x="96" y="99"/>
                    <a:pt x="96" y="99"/>
                  </a:cubicBezTo>
                  <a:cubicBezTo>
                    <a:pt x="98" y="99"/>
                    <a:pt x="98" y="99"/>
                    <a:pt x="98" y="99"/>
                  </a:cubicBezTo>
                  <a:cubicBezTo>
                    <a:pt x="100" y="100"/>
                    <a:pt x="100" y="100"/>
                    <a:pt x="100" y="100"/>
                  </a:cubicBezTo>
                  <a:cubicBezTo>
                    <a:pt x="102" y="98"/>
                    <a:pt x="102" y="98"/>
                    <a:pt x="102" y="98"/>
                  </a:cubicBezTo>
                  <a:cubicBezTo>
                    <a:pt x="98" y="98"/>
                    <a:pt x="98" y="98"/>
                    <a:pt x="98" y="98"/>
                  </a:cubicBezTo>
                  <a:cubicBezTo>
                    <a:pt x="93" y="97"/>
                    <a:pt x="93" y="97"/>
                    <a:pt x="93" y="97"/>
                  </a:cubicBezTo>
                  <a:cubicBezTo>
                    <a:pt x="91" y="96"/>
                    <a:pt x="91" y="96"/>
                    <a:pt x="91" y="96"/>
                  </a:cubicBezTo>
                  <a:cubicBezTo>
                    <a:pt x="90" y="94"/>
                    <a:pt x="90" y="94"/>
                    <a:pt x="90" y="94"/>
                  </a:cubicBezTo>
                  <a:cubicBezTo>
                    <a:pt x="92" y="93"/>
                    <a:pt x="92" y="93"/>
                    <a:pt x="92" y="93"/>
                  </a:cubicBezTo>
                  <a:cubicBezTo>
                    <a:pt x="93" y="93"/>
                    <a:pt x="93" y="93"/>
                    <a:pt x="93" y="93"/>
                  </a:cubicBezTo>
                  <a:cubicBezTo>
                    <a:pt x="94" y="93"/>
                    <a:pt x="94" y="93"/>
                    <a:pt x="94" y="93"/>
                  </a:cubicBezTo>
                  <a:cubicBezTo>
                    <a:pt x="93" y="92"/>
                    <a:pt x="93" y="92"/>
                    <a:pt x="93" y="92"/>
                  </a:cubicBezTo>
                  <a:cubicBezTo>
                    <a:pt x="90" y="92"/>
                    <a:pt x="90" y="92"/>
                    <a:pt x="90" y="92"/>
                  </a:cubicBezTo>
                  <a:cubicBezTo>
                    <a:pt x="86" y="91"/>
                    <a:pt x="86" y="91"/>
                    <a:pt x="86" y="91"/>
                  </a:cubicBezTo>
                  <a:cubicBezTo>
                    <a:pt x="85" y="90"/>
                    <a:pt x="85" y="90"/>
                    <a:pt x="85" y="90"/>
                  </a:cubicBezTo>
                  <a:cubicBezTo>
                    <a:pt x="85" y="89"/>
                    <a:pt x="85" y="89"/>
                    <a:pt x="85" y="89"/>
                  </a:cubicBezTo>
                  <a:cubicBezTo>
                    <a:pt x="86" y="87"/>
                    <a:pt x="86" y="87"/>
                    <a:pt x="86" y="87"/>
                  </a:cubicBezTo>
                  <a:cubicBezTo>
                    <a:pt x="87" y="86"/>
                    <a:pt x="87" y="86"/>
                    <a:pt x="87" y="86"/>
                  </a:cubicBezTo>
                  <a:cubicBezTo>
                    <a:pt x="85" y="85"/>
                    <a:pt x="85" y="85"/>
                    <a:pt x="85" y="85"/>
                  </a:cubicBezTo>
                  <a:cubicBezTo>
                    <a:pt x="84" y="85"/>
                    <a:pt x="84" y="85"/>
                    <a:pt x="84" y="85"/>
                  </a:cubicBezTo>
                  <a:cubicBezTo>
                    <a:pt x="83" y="86"/>
                    <a:pt x="83" y="86"/>
                    <a:pt x="83" y="86"/>
                  </a:cubicBezTo>
                  <a:cubicBezTo>
                    <a:pt x="82" y="85"/>
                    <a:pt x="82" y="85"/>
                    <a:pt x="82" y="85"/>
                  </a:cubicBezTo>
                  <a:cubicBezTo>
                    <a:pt x="81" y="85"/>
                    <a:pt x="81" y="85"/>
                    <a:pt x="81" y="85"/>
                  </a:cubicBezTo>
                  <a:cubicBezTo>
                    <a:pt x="79" y="83"/>
                    <a:pt x="79" y="83"/>
                    <a:pt x="79" y="83"/>
                  </a:cubicBezTo>
                  <a:cubicBezTo>
                    <a:pt x="78" y="80"/>
                    <a:pt x="78" y="80"/>
                    <a:pt x="78" y="80"/>
                  </a:cubicBezTo>
                  <a:cubicBezTo>
                    <a:pt x="77" y="80"/>
                    <a:pt x="77" y="80"/>
                    <a:pt x="77" y="80"/>
                  </a:cubicBezTo>
                  <a:cubicBezTo>
                    <a:pt x="75" y="75"/>
                    <a:pt x="75" y="75"/>
                    <a:pt x="75" y="75"/>
                  </a:cubicBezTo>
                  <a:cubicBezTo>
                    <a:pt x="74" y="75"/>
                    <a:pt x="74" y="75"/>
                    <a:pt x="74" y="75"/>
                  </a:cubicBezTo>
                  <a:cubicBezTo>
                    <a:pt x="73" y="73"/>
                    <a:pt x="73" y="73"/>
                    <a:pt x="73" y="73"/>
                  </a:cubicBezTo>
                  <a:cubicBezTo>
                    <a:pt x="71" y="73"/>
                    <a:pt x="71" y="73"/>
                    <a:pt x="71" y="73"/>
                  </a:cubicBezTo>
                  <a:cubicBezTo>
                    <a:pt x="70" y="72"/>
                    <a:pt x="70" y="72"/>
                    <a:pt x="70" y="72"/>
                  </a:cubicBezTo>
                  <a:cubicBezTo>
                    <a:pt x="69" y="70"/>
                    <a:pt x="69" y="70"/>
                    <a:pt x="69" y="70"/>
                  </a:cubicBezTo>
                  <a:cubicBezTo>
                    <a:pt x="66" y="68"/>
                    <a:pt x="66" y="68"/>
                    <a:pt x="66" y="68"/>
                  </a:cubicBezTo>
                  <a:cubicBezTo>
                    <a:pt x="66" y="65"/>
                    <a:pt x="66" y="65"/>
                    <a:pt x="66" y="65"/>
                  </a:cubicBezTo>
                  <a:cubicBezTo>
                    <a:pt x="64" y="64"/>
                    <a:pt x="64" y="64"/>
                    <a:pt x="64" y="64"/>
                  </a:cubicBezTo>
                  <a:cubicBezTo>
                    <a:pt x="63" y="62"/>
                    <a:pt x="63" y="62"/>
                    <a:pt x="63" y="62"/>
                  </a:cubicBezTo>
                  <a:cubicBezTo>
                    <a:pt x="63" y="61"/>
                    <a:pt x="63" y="61"/>
                    <a:pt x="63" y="61"/>
                  </a:cubicBezTo>
                  <a:cubicBezTo>
                    <a:pt x="68" y="61"/>
                    <a:pt x="68" y="61"/>
                    <a:pt x="68" y="61"/>
                  </a:cubicBezTo>
                  <a:cubicBezTo>
                    <a:pt x="71" y="59"/>
                    <a:pt x="71" y="59"/>
                    <a:pt x="71" y="59"/>
                  </a:cubicBezTo>
                  <a:cubicBezTo>
                    <a:pt x="72" y="58"/>
                    <a:pt x="72" y="58"/>
                    <a:pt x="72" y="58"/>
                  </a:cubicBezTo>
                  <a:cubicBezTo>
                    <a:pt x="72" y="55"/>
                    <a:pt x="72" y="55"/>
                    <a:pt x="72" y="55"/>
                  </a:cubicBezTo>
                  <a:cubicBezTo>
                    <a:pt x="69" y="52"/>
                    <a:pt x="69" y="52"/>
                    <a:pt x="69" y="52"/>
                  </a:cubicBezTo>
                  <a:cubicBezTo>
                    <a:pt x="67" y="52"/>
                    <a:pt x="67" y="52"/>
                    <a:pt x="67" y="52"/>
                  </a:cubicBezTo>
                  <a:cubicBezTo>
                    <a:pt x="66" y="53"/>
                    <a:pt x="66" y="53"/>
                    <a:pt x="66" y="53"/>
                  </a:cubicBezTo>
                  <a:cubicBezTo>
                    <a:pt x="64" y="51"/>
                    <a:pt x="64" y="51"/>
                    <a:pt x="64" y="51"/>
                  </a:cubicBezTo>
                  <a:cubicBezTo>
                    <a:pt x="60" y="50"/>
                    <a:pt x="60" y="50"/>
                    <a:pt x="60" y="50"/>
                  </a:cubicBezTo>
                  <a:cubicBezTo>
                    <a:pt x="58" y="48"/>
                    <a:pt x="58" y="48"/>
                    <a:pt x="58" y="48"/>
                  </a:cubicBezTo>
                  <a:cubicBezTo>
                    <a:pt x="56" y="48"/>
                    <a:pt x="56" y="48"/>
                    <a:pt x="56" y="48"/>
                  </a:cubicBezTo>
                  <a:cubicBezTo>
                    <a:pt x="51" y="46"/>
                    <a:pt x="51" y="46"/>
                    <a:pt x="51" y="46"/>
                  </a:cubicBezTo>
                  <a:cubicBezTo>
                    <a:pt x="51" y="45"/>
                    <a:pt x="51" y="45"/>
                    <a:pt x="51" y="45"/>
                  </a:cubicBezTo>
                  <a:cubicBezTo>
                    <a:pt x="52" y="43"/>
                    <a:pt x="52" y="43"/>
                    <a:pt x="52" y="43"/>
                  </a:cubicBezTo>
                  <a:cubicBezTo>
                    <a:pt x="52" y="41"/>
                    <a:pt x="52" y="41"/>
                    <a:pt x="52" y="41"/>
                  </a:cubicBezTo>
                  <a:cubicBezTo>
                    <a:pt x="51" y="39"/>
                    <a:pt x="51" y="39"/>
                    <a:pt x="51" y="39"/>
                  </a:cubicBezTo>
                  <a:cubicBezTo>
                    <a:pt x="47" y="35"/>
                    <a:pt x="47" y="35"/>
                    <a:pt x="47" y="35"/>
                  </a:cubicBezTo>
                  <a:cubicBezTo>
                    <a:pt x="46" y="35"/>
                    <a:pt x="46" y="35"/>
                    <a:pt x="46" y="35"/>
                  </a:cubicBezTo>
                  <a:cubicBezTo>
                    <a:pt x="45" y="36"/>
                    <a:pt x="45" y="36"/>
                    <a:pt x="45" y="36"/>
                  </a:cubicBezTo>
                  <a:cubicBezTo>
                    <a:pt x="44" y="34"/>
                    <a:pt x="44" y="34"/>
                    <a:pt x="44" y="34"/>
                  </a:cubicBezTo>
                  <a:cubicBezTo>
                    <a:pt x="42" y="33"/>
                    <a:pt x="42" y="33"/>
                    <a:pt x="42" y="33"/>
                  </a:cubicBezTo>
                  <a:cubicBezTo>
                    <a:pt x="42" y="31"/>
                    <a:pt x="42" y="31"/>
                    <a:pt x="42" y="31"/>
                  </a:cubicBezTo>
                  <a:cubicBezTo>
                    <a:pt x="40" y="31"/>
                    <a:pt x="40" y="31"/>
                    <a:pt x="40" y="31"/>
                  </a:cubicBezTo>
                  <a:cubicBezTo>
                    <a:pt x="39" y="30"/>
                    <a:pt x="39" y="30"/>
                    <a:pt x="39" y="30"/>
                  </a:cubicBezTo>
                  <a:cubicBezTo>
                    <a:pt x="38" y="30"/>
                    <a:pt x="38" y="30"/>
                    <a:pt x="38" y="30"/>
                  </a:cubicBezTo>
                  <a:cubicBezTo>
                    <a:pt x="36" y="29"/>
                    <a:pt x="36" y="29"/>
                    <a:pt x="36" y="29"/>
                  </a:cubicBezTo>
                  <a:cubicBezTo>
                    <a:pt x="34" y="29"/>
                    <a:pt x="34" y="29"/>
                    <a:pt x="34" y="29"/>
                  </a:cubicBezTo>
                  <a:cubicBezTo>
                    <a:pt x="31" y="27"/>
                    <a:pt x="31" y="27"/>
                    <a:pt x="31" y="27"/>
                  </a:cubicBezTo>
                  <a:cubicBezTo>
                    <a:pt x="29" y="26"/>
                    <a:pt x="29" y="26"/>
                    <a:pt x="29" y="26"/>
                  </a:cubicBezTo>
                  <a:cubicBezTo>
                    <a:pt x="25" y="24"/>
                    <a:pt x="25" y="24"/>
                    <a:pt x="25" y="24"/>
                  </a:cubicBezTo>
                  <a:cubicBezTo>
                    <a:pt x="20" y="24"/>
                    <a:pt x="20" y="24"/>
                    <a:pt x="20" y="24"/>
                  </a:cubicBezTo>
                  <a:cubicBezTo>
                    <a:pt x="17" y="23"/>
                    <a:pt x="17" y="23"/>
                    <a:pt x="17" y="23"/>
                  </a:cubicBezTo>
                  <a:cubicBezTo>
                    <a:pt x="16" y="21"/>
                    <a:pt x="16" y="21"/>
                    <a:pt x="16" y="21"/>
                  </a:cubicBezTo>
                  <a:cubicBezTo>
                    <a:pt x="15" y="21"/>
                    <a:pt x="15" y="21"/>
                    <a:pt x="15" y="21"/>
                  </a:cubicBezTo>
                  <a:cubicBezTo>
                    <a:pt x="15" y="22"/>
                    <a:pt x="15" y="22"/>
                    <a:pt x="15" y="22"/>
                  </a:cubicBezTo>
                  <a:cubicBezTo>
                    <a:pt x="11" y="20"/>
                    <a:pt x="11" y="20"/>
                    <a:pt x="11" y="20"/>
                  </a:cubicBezTo>
                  <a:cubicBezTo>
                    <a:pt x="10" y="19"/>
                    <a:pt x="10" y="19"/>
                    <a:pt x="10" y="19"/>
                  </a:cubicBezTo>
                  <a:cubicBezTo>
                    <a:pt x="8" y="18"/>
                    <a:pt x="8" y="18"/>
                    <a:pt x="8" y="18"/>
                  </a:cubicBezTo>
                  <a:cubicBezTo>
                    <a:pt x="4" y="17"/>
                    <a:pt x="4" y="17"/>
                    <a:pt x="4" y="17"/>
                  </a:cubicBezTo>
                  <a:lnTo>
                    <a:pt x="2" y="17"/>
                  </a:lnTo>
                  <a:close/>
                </a:path>
              </a:pathLst>
            </a:custGeom>
            <a:solidFill>
              <a:srgbClr val="3D5EAB"/>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28" name="Freeform 24">
              <a:extLst>
                <a:ext uri="{FF2B5EF4-FFF2-40B4-BE49-F238E27FC236}">
                  <a16:creationId xmlns:a16="http://schemas.microsoft.com/office/drawing/2014/main" id="{97AE06E8-CDD9-EDD6-99C9-429F8606299B}"/>
                </a:ext>
              </a:extLst>
            </p:cNvPr>
            <p:cNvSpPr>
              <a:spLocks noEditPoints="1"/>
            </p:cNvSpPr>
            <p:nvPr/>
          </p:nvSpPr>
          <p:spPr bwMode="auto">
            <a:xfrm>
              <a:off x="7390370" y="3982473"/>
              <a:ext cx="270747" cy="346322"/>
            </a:xfrm>
            <a:custGeom>
              <a:avLst/>
              <a:gdLst>
                <a:gd name="T0" fmla="*/ 39 w 102"/>
                <a:gd name="T1" fmla="*/ 2 h 155"/>
                <a:gd name="T2" fmla="*/ 51 w 102"/>
                <a:gd name="T3" fmla="*/ 61 h 155"/>
                <a:gd name="T4" fmla="*/ 65 w 102"/>
                <a:gd name="T5" fmla="*/ 63 h 155"/>
                <a:gd name="T6" fmla="*/ 72 w 102"/>
                <a:gd name="T7" fmla="*/ 73 h 155"/>
                <a:gd name="T8" fmla="*/ 69 w 102"/>
                <a:gd name="T9" fmla="*/ 75 h 155"/>
                <a:gd name="T10" fmla="*/ 55 w 102"/>
                <a:gd name="T11" fmla="*/ 64 h 155"/>
                <a:gd name="T12" fmla="*/ 43 w 102"/>
                <a:gd name="T13" fmla="*/ 67 h 155"/>
                <a:gd name="T14" fmla="*/ 35 w 102"/>
                <a:gd name="T15" fmla="*/ 58 h 155"/>
                <a:gd name="T16" fmla="*/ 28 w 102"/>
                <a:gd name="T17" fmla="*/ 53 h 155"/>
                <a:gd name="T18" fmla="*/ 27 w 102"/>
                <a:gd name="T19" fmla="*/ 38 h 155"/>
                <a:gd name="T20" fmla="*/ 38 w 102"/>
                <a:gd name="T21" fmla="*/ 11 h 155"/>
                <a:gd name="T22" fmla="*/ 47 w 102"/>
                <a:gd name="T23" fmla="*/ 19 h 155"/>
                <a:gd name="T24" fmla="*/ 47 w 102"/>
                <a:gd name="T25" fmla="*/ 38 h 155"/>
                <a:gd name="T26" fmla="*/ 49 w 102"/>
                <a:gd name="T27" fmla="*/ 58 h 155"/>
                <a:gd name="T28" fmla="*/ 51 w 102"/>
                <a:gd name="T29" fmla="*/ 50 h 155"/>
                <a:gd name="T30" fmla="*/ 34 w 102"/>
                <a:gd name="T31" fmla="*/ 69 h 155"/>
                <a:gd name="T32" fmla="*/ 45 w 102"/>
                <a:gd name="T33" fmla="*/ 79 h 155"/>
                <a:gd name="T34" fmla="*/ 72 w 102"/>
                <a:gd name="T35" fmla="*/ 62 h 155"/>
                <a:gd name="T36" fmla="*/ 51 w 102"/>
                <a:gd name="T37" fmla="*/ 70 h 155"/>
                <a:gd name="T38" fmla="*/ 53 w 102"/>
                <a:gd name="T39" fmla="*/ 81 h 155"/>
                <a:gd name="T40" fmla="*/ 61 w 102"/>
                <a:gd name="T41" fmla="*/ 72 h 155"/>
                <a:gd name="T42" fmla="*/ 67 w 102"/>
                <a:gd name="T43" fmla="*/ 78 h 155"/>
                <a:gd name="T44" fmla="*/ 66 w 102"/>
                <a:gd name="T45" fmla="*/ 79 h 155"/>
                <a:gd name="T46" fmla="*/ 52 w 102"/>
                <a:gd name="T47" fmla="*/ 101 h 155"/>
                <a:gd name="T48" fmla="*/ 55 w 102"/>
                <a:gd name="T49" fmla="*/ 88 h 155"/>
                <a:gd name="T50" fmla="*/ 62 w 102"/>
                <a:gd name="T51" fmla="*/ 95 h 155"/>
                <a:gd name="T52" fmla="*/ 60 w 102"/>
                <a:gd name="T53" fmla="*/ 100 h 155"/>
                <a:gd name="T54" fmla="*/ 73 w 102"/>
                <a:gd name="T55" fmla="*/ 101 h 155"/>
                <a:gd name="T56" fmla="*/ 67 w 102"/>
                <a:gd name="T57" fmla="*/ 112 h 155"/>
                <a:gd name="T58" fmla="*/ 61 w 102"/>
                <a:gd name="T59" fmla="*/ 101 h 155"/>
                <a:gd name="T60" fmla="*/ 66 w 102"/>
                <a:gd name="T61" fmla="*/ 115 h 155"/>
                <a:gd name="T62" fmla="*/ 78 w 102"/>
                <a:gd name="T63" fmla="*/ 105 h 155"/>
                <a:gd name="T64" fmla="*/ 87 w 102"/>
                <a:gd name="T65" fmla="*/ 107 h 155"/>
                <a:gd name="T66" fmla="*/ 78 w 102"/>
                <a:gd name="T67" fmla="*/ 91 h 155"/>
                <a:gd name="T68" fmla="*/ 91 w 102"/>
                <a:gd name="T69" fmla="*/ 94 h 155"/>
                <a:gd name="T70" fmla="*/ 82 w 102"/>
                <a:gd name="T71" fmla="*/ 78 h 155"/>
                <a:gd name="T72" fmla="*/ 83 w 102"/>
                <a:gd name="T73" fmla="*/ 88 h 155"/>
                <a:gd name="T74" fmla="*/ 77 w 102"/>
                <a:gd name="T75" fmla="*/ 94 h 155"/>
                <a:gd name="T76" fmla="*/ 86 w 102"/>
                <a:gd name="T77" fmla="*/ 104 h 155"/>
                <a:gd name="T78" fmla="*/ 92 w 102"/>
                <a:gd name="T79" fmla="*/ 97 h 155"/>
                <a:gd name="T80" fmla="*/ 91 w 102"/>
                <a:gd name="T81" fmla="*/ 101 h 155"/>
                <a:gd name="T82" fmla="*/ 94 w 102"/>
                <a:gd name="T83" fmla="*/ 110 h 155"/>
                <a:gd name="T84" fmla="*/ 55 w 102"/>
                <a:gd name="T85" fmla="*/ 133 h 155"/>
                <a:gd name="T86" fmla="*/ 70 w 102"/>
                <a:gd name="T87" fmla="*/ 121 h 155"/>
                <a:gd name="T88" fmla="*/ 82 w 102"/>
                <a:gd name="T89" fmla="*/ 122 h 155"/>
                <a:gd name="T90" fmla="*/ 88 w 102"/>
                <a:gd name="T91" fmla="*/ 109 h 155"/>
                <a:gd name="T92" fmla="*/ 97 w 102"/>
                <a:gd name="T93" fmla="*/ 121 h 155"/>
                <a:gd name="T94" fmla="*/ 101 w 102"/>
                <a:gd name="T95" fmla="*/ 140 h 155"/>
                <a:gd name="T96" fmla="*/ 97 w 102"/>
                <a:gd name="T97" fmla="*/ 142 h 155"/>
                <a:gd name="T98" fmla="*/ 91 w 102"/>
                <a:gd name="T99" fmla="*/ 154 h 155"/>
                <a:gd name="T100" fmla="*/ 79 w 102"/>
                <a:gd name="T101" fmla="*/ 151 h 155"/>
                <a:gd name="T102" fmla="*/ 76 w 102"/>
                <a:gd name="T103" fmla="*/ 137 h 155"/>
                <a:gd name="T104" fmla="*/ 67 w 102"/>
                <a:gd name="T105" fmla="*/ 134 h 155"/>
                <a:gd name="T106" fmla="*/ 60 w 102"/>
                <a:gd name="T107" fmla="*/ 132 h 155"/>
                <a:gd name="T108" fmla="*/ 56 w 102"/>
                <a:gd name="T109" fmla="*/ 143 h 155"/>
                <a:gd name="T110" fmla="*/ 33 w 102"/>
                <a:gd name="T111" fmla="*/ 84 h 155"/>
                <a:gd name="T112" fmla="*/ 27 w 102"/>
                <a:gd name="T113" fmla="*/ 85 h 155"/>
                <a:gd name="T114" fmla="*/ 5 w 102"/>
                <a:gd name="T115" fmla="*/ 122 h 155"/>
                <a:gd name="T116" fmla="*/ 22 w 102"/>
                <a:gd name="T117" fmla="*/ 106 h 155"/>
                <a:gd name="T118" fmla="*/ 23 w 102"/>
                <a:gd name="T119" fmla="*/ 98 h 155"/>
                <a:gd name="T120" fmla="*/ 9 w 102"/>
                <a:gd name="T121" fmla="*/ 115 h 155"/>
                <a:gd name="T122" fmla="*/ 4 w 102"/>
                <a:gd name="T123" fmla="*/ 126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2" h="155">
                  <a:moveTo>
                    <a:pt x="36" y="7"/>
                  </a:moveTo>
                  <a:cubicBezTo>
                    <a:pt x="39" y="7"/>
                    <a:pt x="39" y="7"/>
                    <a:pt x="39" y="7"/>
                  </a:cubicBezTo>
                  <a:cubicBezTo>
                    <a:pt x="37" y="8"/>
                    <a:pt x="37" y="8"/>
                    <a:pt x="37" y="8"/>
                  </a:cubicBezTo>
                  <a:cubicBezTo>
                    <a:pt x="36" y="7"/>
                    <a:pt x="36" y="7"/>
                    <a:pt x="36" y="7"/>
                  </a:cubicBezTo>
                  <a:close/>
                  <a:moveTo>
                    <a:pt x="35" y="3"/>
                  </a:moveTo>
                  <a:cubicBezTo>
                    <a:pt x="37" y="4"/>
                    <a:pt x="37" y="4"/>
                    <a:pt x="37" y="4"/>
                  </a:cubicBezTo>
                  <a:cubicBezTo>
                    <a:pt x="35" y="5"/>
                    <a:pt x="35" y="5"/>
                    <a:pt x="35" y="5"/>
                  </a:cubicBezTo>
                  <a:cubicBezTo>
                    <a:pt x="35" y="3"/>
                    <a:pt x="35" y="3"/>
                    <a:pt x="35" y="3"/>
                  </a:cubicBezTo>
                  <a:close/>
                  <a:moveTo>
                    <a:pt x="39" y="0"/>
                  </a:moveTo>
                  <a:cubicBezTo>
                    <a:pt x="38" y="1"/>
                    <a:pt x="38" y="1"/>
                    <a:pt x="38" y="1"/>
                  </a:cubicBezTo>
                  <a:cubicBezTo>
                    <a:pt x="39" y="2"/>
                    <a:pt x="39" y="2"/>
                    <a:pt x="39" y="2"/>
                  </a:cubicBezTo>
                  <a:cubicBezTo>
                    <a:pt x="39" y="0"/>
                    <a:pt x="39" y="0"/>
                    <a:pt x="39" y="0"/>
                  </a:cubicBezTo>
                  <a:close/>
                  <a:moveTo>
                    <a:pt x="44" y="5"/>
                  </a:moveTo>
                  <a:cubicBezTo>
                    <a:pt x="43" y="7"/>
                    <a:pt x="43" y="7"/>
                    <a:pt x="43" y="7"/>
                  </a:cubicBezTo>
                  <a:cubicBezTo>
                    <a:pt x="44" y="8"/>
                    <a:pt x="44" y="8"/>
                    <a:pt x="44" y="8"/>
                  </a:cubicBezTo>
                  <a:cubicBezTo>
                    <a:pt x="45" y="6"/>
                    <a:pt x="45" y="6"/>
                    <a:pt x="45" y="6"/>
                  </a:cubicBezTo>
                  <a:cubicBezTo>
                    <a:pt x="45" y="6"/>
                    <a:pt x="44" y="5"/>
                    <a:pt x="44" y="5"/>
                  </a:cubicBezTo>
                  <a:close/>
                  <a:moveTo>
                    <a:pt x="45" y="58"/>
                  </a:moveTo>
                  <a:cubicBezTo>
                    <a:pt x="46" y="59"/>
                    <a:pt x="46" y="59"/>
                    <a:pt x="46" y="59"/>
                  </a:cubicBezTo>
                  <a:cubicBezTo>
                    <a:pt x="47" y="61"/>
                    <a:pt x="47" y="61"/>
                    <a:pt x="47" y="61"/>
                  </a:cubicBezTo>
                  <a:cubicBezTo>
                    <a:pt x="50" y="62"/>
                    <a:pt x="50" y="62"/>
                    <a:pt x="50" y="62"/>
                  </a:cubicBezTo>
                  <a:cubicBezTo>
                    <a:pt x="51" y="61"/>
                    <a:pt x="51" y="61"/>
                    <a:pt x="51" y="61"/>
                  </a:cubicBezTo>
                  <a:cubicBezTo>
                    <a:pt x="52" y="60"/>
                    <a:pt x="52" y="60"/>
                    <a:pt x="52" y="60"/>
                  </a:cubicBezTo>
                  <a:cubicBezTo>
                    <a:pt x="55" y="57"/>
                    <a:pt x="55" y="57"/>
                    <a:pt x="55" y="57"/>
                  </a:cubicBezTo>
                  <a:cubicBezTo>
                    <a:pt x="57" y="57"/>
                    <a:pt x="57" y="57"/>
                    <a:pt x="57" y="57"/>
                  </a:cubicBezTo>
                  <a:cubicBezTo>
                    <a:pt x="60" y="59"/>
                    <a:pt x="60" y="59"/>
                    <a:pt x="60" y="59"/>
                  </a:cubicBezTo>
                  <a:cubicBezTo>
                    <a:pt x="61" y="62"/>
                    <a:pt x="61" y="62"/>
                    <a:pt x="61" y="62"/>
                  </a:cubicBezTo>
                  <a:cubicBezTo>
                    <a:pt x="61" y="64"/>
                    <a:pt x="61" y="64"/>
                    <a:pt x="61" y="64"/>
                  </a:cubicBezTo>
                  <a:cubicBezTo>
                    <a:pt x="62" y="65"/>
                    <a:pt x="62" y="65"/>
                    <a:pt x="62" y="65"/>
                  </a:cubicBezTo>
                  <a:cubicBezTo>
                    <a:pt x="63" y="64"/>
                    <a:pt x="63" y="64"/>
                    <a:pt x="63" y="64"/>
                  </a:cubicBezTo>
                  <a:cubicBezTo>
                    <a:pt x="63" y="62"/>
                    <a:pt x="63" y="62"/>
                    <a:pt x="63" y="62"/>
                  </a:cubicBezTo>
                  <a:cubicBezTo>
                    <a:pt x="64" y="61"/>
                    <a:pt x="64" y="61"/>
                    <a:pt x="64" y="61"/>
                  </a:cubicBezTo>
                  <a:cubicBezTo>
                    <a:pt x="65" y="63"/>
                    <a:pt x="65" y="63"/>
                    <a:pt x="65" y="63"/>
                  </a:cubicBezTo>
                  <a:cubicBezTo>
                    <a:pt x="67" y="63"/>
                    <a:pt x="67" y="63"/>
                    <a:pt x="67" y="63"/>
                  </a:cubicBezTo>
                  <a:cubicBezTo>
                    <a:pt x="69" y="65"/>
                    <a:pt x="69" y="65"/>
                    <a:pt x="69" y="65"/>
                  </a:cubicBezTo>
                  <a:cubicBezTo>
                    <a:pt x="70" y="65"/>
                    <a:pt x="70" y="65"/>
                    <a:pt x="70" y="65"/>
                  </a:cubicBezTo>
                  <a:cubicBezTo>
                    <a:pt x="68" y="66"/>
                    <a:pt x="68" y="66"/>
                    <a:pt x="68" y="66"/>
                  </a:cubicBezTo>
                  <a:cubicBezTo>
                    <a:pt x="67" y="65"/>
                    <a:pt x="67" y="65"/>
                    <a:pt x="67" y="65"/>
                  </a:cubicBezTo>
                  <a:cubicBezTo>
                    <a:pt x="66" y="66"/>
                    <a:pt x="66" y="66"/>
                    <a:pt x="66" y="66"/>
                  </a:cubicBezTo>
                  <a:cubicBezTo>
                    <a:pt x="67" y="67"/>
                    <a:pt x="67" y="67"/>
                    <a:pt x="67" y="67"/>
                  </a:cubicBezTo>
                  <a:cubicBezTo>
                    <a:pt x="68" y="71"/>
                    <a:pt x="68" y="71"/>
                    <a:pt x="68" y="71"/>
                  </a:cubicBezTo>
                  <a:cubicBezTo>
                    <a:pt x="68" y="72"/>
                    <a:pt x="68" y="72"/>
                    <a:pt x="68" y="72"/>
                  </a:cubicBezTo>
                  <a:cubicBezTo>
                    <a:pt x="70" y="72"/>
                    <a:pt x="70" y="72"/>
                    <a:pt x="70" y="72"/>
                  </a:cubicBezTo>
                  <a:cubicBezTo>
                    <a:pt x="72" y="73"/>
                    <a:pt x="72" y="73"/>
                    <a:pt x="72" y="73"/>
                  </a:cubicBezTo>
                  <a:cubicBezTo>
                    <a:pt x="73" y="73"/>
                    <a:pt x="73" y="73"/>
                    <a:pt x="73" y="73"/>
                  </a:cubicBezTo>
                  <a:cubicBezTo>
                    <a:pt x="74" y="74"/>
                    <a:pt x="74" y="74"/>
                    <a:pt x="74" y="74"/>
                  </a:cubicBezTo>
                  <a:cubicBezTo>
                    <a:pt x="73" y="75"/>
                    <a:pt x="73" y="75"/>
                    <a:pt x="73" y="75"/>
                  </a:cubicBezTo>
                  <a:cubicBezTo>
                    <a:pt x="73" y="76"/>
                    <a:pt x="73" y="76"/>
                    <a:pt x="73" y="76"/>
                  </a:cubicBezTo>
                  <a:cubicBezTo>
                    <a:pt x="73" y="79"/>
                    <a:pt x="73" y="79"/>
                    <a:pt x="73" y="79"/>
                  </a:cubicBezTo>
                  <a:cubicBezTo>
                    <a:pt x="71" y="79"/>
                    <a:pt x="71" y="79"/>
                    <a:pt x="71" y="79"/>
                  </a:cubicBezTo>
                  <a:cubicBezTo>
                    <a:pt x="69" y="77"/>
                    <a:pt x="69" y="77"/>
                    <a:pt x="69" y="77"/>
                  </a:cubicBezTo>
                  <a:cubicBezTo>
                    <a:pt x="71" y="76"/>
                    <a:pt x="71" y="76"/>
                    <a:pt x="71" y="76"/>
                  </a:cubicBezTo>
                  <a:cubicBezTo>
                    <a:pt x="71" y="75"/>
                    <a:pt x="71" y="75"/>
                    <a:pt x="71" y="75"/>
                  </a:cubicBezTo>
                  <a:cubicBezTo>
                    <a:pt x="69" y="74"/>
                    <a:pt x="69" y="74"/>
                    <a:pt x="69" y="74"/>
                  </a:cubicBezTo>
                  <a:cubicBezTo>
                    <a:pt x="69" y="75"/>
                    <a:pt x="69" y="75"/>
                    <a:pt x="69" y="75"/>
                  </a:cubicBezTo>
                  <a:cubicBezTo>
                    <a:pt x="68" y="76"/>
                    <a:pt x="68" y="76"/>
                    <a:pt x="68" y="76"/>
                  </a:cubicBezTo>
                  <a:cubicBezTo>
                    <a:pt x="65" y="73"/>
                    <a:pt x="65" y="73"/>
                    <a:pt x="65" y="73"/>
                  </a:cubicBezTo>
                  <a:cubicBezTo>
                    <a:pt x="64" y="72"/>
                    <a:pt x="64" y="72"/>
                    <a:pt x="64" y="72"/>
                  </a:cubicBezTo>
                  <a:cubicBezTo>
                    <a:pt x="64" y="70"/>
                    <a:pt x="64" y="70"/>
                    <a:pt x="64" y="70"/>
                  </a:cubicBezTo>
                  <a:cubicBezTo>
                    <a:pt x="63" y="68"/>
                    <a:pt x="63" y="68"/>
                    <a:pt x="63" y="68"/>
                  </a:cubicBezTo>
                  <a:cubicBezTo>
                    <a:pt x="60" y="67"/>
                    <a:pt x="60" y="67"/>
                    <a:pt x="60" y="67"/>
                  </a:cubicBezTo>
                  <a:cubicBezTo>
                    <a:pt x="59" y="65"/>
                    <a:pt x="59" y="65"/>
                    <a:pt x="59" y="65"/>
                  </a:cubicBezTo>
                  <a:cubicBezTo>
                    <a:pt x="57" y="64"/>
                    <a:pt x="57" y="64"/>
                    <a:pt x="57" y="64"/>
                  </a:cubicBezTo>
                  <a:cubicBezTo>
                    <a:pt x="56" y="63"/>
                    <a:pt x="56" y="63"/>
                    <a:pt x="56" y="63"/>
                  </a:cubicBezTo>
                  <a:cubicBezTo>
                    <a:pt x="55" y="63"/>
                    <a:pt x="55" y="63"/>
                    <a:pt x="55" y="63"/>
                  </a:cubicBezTo>
                  <a:cubicBezTo>
                    <a:pt x="55" y="64"/>
                    <a:pt x="55" y="64"/>
                    <a:pt x="55" y="64"/>
                  </a:cubicBezTo>
                  <a:cubicBezTo>
                    <a:pt x="57" y="67"/>
                    <a:pt x="57" y="67"/>
                    <a:pt x="57" y="67"/>
                  </a:cubicBezTo>
                  <a:cubicBezTo>
                    <a:pt x="57" y="71"/>
                    <a:pt x="57" y="71"/>
                    <a:pt x="57" y="71"/>
                  </a:cubicBezTo>
                  <a:cubicBezTo>
                    <a:pt x="57" y="71"/>
                    <a:pt x="57" y="71"/>
                    <a:pt x="57" y="71"/>
                  </a:cubicBezTo>
                  <a:cubicBezTo>
                    <a:pt x="55" y="68"/>
                    <a:pt x="55" y="68"/>
                    <a:pt x="55" y="68"/>
                  </a:cubicBezTo>
                  <a:cubicBezTo>
                    <a:pt x="52" y="66"/>
                    <a:pt x="52" y="66"/>
                    <a:pt x="52" y="66"/>
                  </a:cubicBezTo>
                  <a:cubicBezTo>
                    <a:pt x="52" y="64"/>
                    <a:pt x="52" y="64"/>
                    <a:pt x="52" y="64"/>
                  </a:cubicBezTo>
                  <a:cubicBezTo>
                    <a:pt x="47" y="63"/>
                    <a:pt x="47" y="63"/>
                    <a:pt x="47" y="63"/>
                  </a:cubicBezTo>
                  <a:cubicBezTo>
                    <a:pt x="45" y="63"/>
                    <a:pt x="45" y="63"/>
                    <a:pt x="45" y="63"/>
                  </a:cubicBezTo>
                  <a:cubicBezTo>
                    <a:pt x="44" y="64"/>
                    <a:pt x="44" y="64"/>
                    <a:pt x="44" y="64"/>
                  </a:cubicBezTo>
                  <a:cubicBezTo>
                    <a:pt x="44" y="66"/>
                    <a:pt x="44" y="66"/>
                    <a:pt x="44" y="66"/>
                  </a:cubicBezTo>
                  <a:cubicBezTo>
                    <a:pt x="43" y="67"/>
                    <a:pt x="43" y="67"/>
                    <a:pt x="43" y="67"/>
                  </a:cubicBezTo>
                  <a:cubicBezTo>
                    <a:pt x="40" y="64"/>
                    <a:pt x="40" y="64"/>
                    <a:pt x="40" y="64"/>
                  </a:cubicBezTo>
                  <a:cubicBezTo>
                    <a:pt x="39" y="66"/>
                    <a:pt x="39" y="66"/>
                    <a:pt x="39" y="66"/>
                  </a:cubicBezTo>
                  <a:cubicBezTo>
                    <a:pt x="37" y="66"/>
                    <a:pt x="37" y="66"/>
                    <a:pt x="37" y="66"/>
                  </a:cubicBezTo>
                  <a:cubicBezTo>
                    <a:pt x="38" y="64"/>
                    <a:pt x="38" y="64"/>
                    <a:pt x="38" y="64"/>
                  </a:cubicBezTo>
                  <a:cubicBezTo>
                    <a:pt x="37" y="63"/>
                    <a:pt x="37" y="63"/>
                    <a:pt x="37" y="63"/>
                  </a:cubicBezTo>
                  <a:cubicBezTo>
                    <a:pt x="36" y="63"/>
                    <a:pt x="36" y="63"/>
                    <a:pt x="36" y="63"/>
                  </a:cubicBezTo>
                  <a:cubicBezTo>
                    <a:pt x="35" y="65"/>
                    <a:pt x="35" y="65"/>
                    <a:pt x="35" y="65"/>
                  </a:cubicBezTo>
                  <a:cubicBezTo>
                    <a:pt x="34" y="63"/>
                    <a:pt x="34" y="63"/>
                    <a:pt x="34" y="63"/>
                  </a:cubicBezTo>
                  <a:cubicBezTo>
                    <a:pt x="34" y="60"/>
                    <a:pt x="34" y="60"/>
                    <a:pt x="34" y="60"/>
                  </a:cubicBezTo>
                  <a:cubicBezTo>
                    <a:pt x="34" y="59"/>
                    <a:pt x="34" y="59"/>
                    <a:pt x="34" y="59"/>
                  </a:cubicBezTo>
                  <a:cubicBezTo>
                    <a:pt x="35" y="58"/>
                    <a:pt x="35" y="58"/>
                    <a:pt x="35" y="58"/>
                  </a:cubicBezTo>
                  <a:cubicBezTo>
                    <a:pt x="37" y="55"/>
                    <a:pt x="37" y="55"/>
                    <a:pt x="37" y="55"/>
                  </a:cubicBezTo>
                  <a:cubicBezTo>
                    <a:pt x="36" y="54"/>
                    <a:pt x="36" y="54"/>
                    <a:pt x="36" y="54"/>
                  </a:cubicBezTo>
                  <a:cubicBezTo>
                    <a:pt x="33" y="53"/>
                    <a:pt x="33" y="53"/>
                    <a:pt x="33" y="53"/>
                  </a:cubicBezTo>
                  <a:cubicBezTo>
                    <a:pt x="33" y="55"/>
                    <a:pt x="33" y="55"/>
                    <a:pt x="33" y="55"/>
                  </a:cubicBezTo>
                  <a:cubicBezTo>
                    <a:pt x="34" y="56"/>
                    <a:pt x="34" y="56"/>
                    <a:pt x="34" y="56"/>
                  </a:cubicBezTo>
                  <a:cubicBezTo>
                    <a:pt x="33" y="57"/>
                    <a:pt x="33" y="57"/>
                    <a:pt x="33" y="57"/>
                  </a:cubicBezTo>
                  <a:cubicBezTo>
                    <a:pt x="32" y="57"/>
                    <a:pt x="32" y="57"/>
                    <a:pt x="32" y="57"/>
                  </a:cubicBezTo>
                  <a:cubicBezTo>
                    <a:pt x="30" y="55"/>
                    <a:pt x="30" y="55"/>
                    <a:pt x="30" y="55"/>
                  </a:cubicBezTo>
                  <a:cubicBezTo>
                    <a:pt x="30" y="53"/>
                    <a:pt x="30" y="53"/>
                    <a:pt x="30" y="53"/>
                  </a:cubicBezTo>
                  <a:cubicBezTo>
                    <a:pt x="29" y="52"/>
                    <a:pt x="29" y="52"/>
                    <a:pt x="29" y="52"/>
                  </a:cubicBezTo>
                  <a:cubicBezTo>
                    <a:pt x="28" y="53"/>
                    <a:pt x="28" y="53"/>
                    <a:pt x="28" y="53"/>
                  </a:cubicBezTo>
                  <a:cubicBezTo>
                    <a:pt x="27" y="52"/>
                    <a:pt x="27" y="52"/>
                    <a:pt x="27" y="52"/>
                  </a:cubicBezTo>
                  <a:cubicBezTo>
                    <a:pt x="27" y="49"/>
                    <a:pt x="27" y="49"/>
                    <a:pt x="27" y="49"/>
                  </a:cubicBezTo>
                  <a:cubicBezTo>
                    <a:pt x="26" y="46"/>
                    <a:pt x="26" y="46"/>
                    <a:pt x="26" y="46"/>
                  </a:cubicBezTo>
                  <a:cubicBezTo>
                    <a:pt x="25" y="43"/>
                    <a:pt x="25" y="43"/>
                    <a:pt x="25" y="43"/>
                  </a:cubicBezTo>
                  <a:cubicBezTo>
                    <a:pt x="26" y="41"/>
                    <a:pt x="26" y="41"/>
                    <a:pt x="26" y="41"/>
                  </a:cubicBezTo>
                  <a:cubicBezTo>
                    <a:pt x="25" y="41"/>
                    <a:pt x="25" y="41"/>
                    <a:pt x="25" y="41"/>
                  </a:cubicBezTo>
                  <a:cubicBezTo>
                    <a:pt x="24" y="41"/>
                    <a:pt x="24" y="41"/>
                    <a:pt x="24" y="41"/>
                  </a:cubicBezTo>
                  <a:cubicBezTo>
                    <a:pt x="24" y="38"/>
                    <a:pt x="24" y="38"/>
                    <a:pt x="24" y="38"/>
                  </a:cubicBezTo>
                  <a:cubicBezTo>
                    <a:pt x="24" y="36"/>
                    <a:pt x="24" y="36"/>
                    <a:pt x="24" y="36"/>
                  </a:cubicBezTo>
                  <a:cubicBezTo>
                    <a:pt x="25" y="37"/>
                    <a:pt x="25" y="37"/>
                    <a:pt x="25" y="37"/>
                  </a:cubicBezTo>
                  <a:cubicBezTo>
                    <a:pt x="27" y="38"/>
                    <a:pt x="27" y="38"/>
                    <a:pt x="27" y="38"/>
                  </a:cubicBezTo>
                  <a:cubicBezTo>
                    <a:pt x="29" y="37"/>
                    <a:pt x="29" y="37"/>
                    <a:pt x="29" y="37"/>
                  </a:cubicBezTo>
                  <a:cubicBezTo>
                    <a:pt x="29" y="36"/>
                    <a:pt x="29" y="36"/>
                    <a:pt x="29" y="36"/>
                  </a:cubicBezTo>
                  <a:cubicBezTo>
                    <a:pt x="27" y="32"/>
                    <a:pt x="27" y="32"/>
                    <a:pt x="27" y="32"/>
                  </a:cubicBezTo>
                  <a:cubicBezTo>
                    <a:pt x="28" y="30"/>
                    <a:pt x="28" y="30"/>
                    <a:pt x="28" y="30"/>
                  </a:cubicBezTo>
                  <a:cubicBezTo>
                    <a:pt x="29" y="25"/>
                    <a:pt x="29" y="25"/>
                    <a:pt x="29" y="25"/>
                  </a:cubicBezTo>
                  <a:cubicBezTo>
                    <a:pt x="29" y="20"/>
                    <a:pt x="29" y="20"/>
                    <a:pt x="29" y="20"/>
                  </a:cubicBezTo>
                  <a:cubicBezTo>
                    <a:pt x="29" y="18"/>
                    <a:pt x="29" y="18"/>
                    <a:pt x="29" y="18"/>
                  </a:cubicBezTo>
                  <a:cubicBezTo>
                    <a:pt x="31" y="14"/>
                    <a:pt x="31" y="14"/>
                    <a:pt x="31" y="14"/>
                  </a:cubicBezTo>
                  <a:cubicBezTo>
                    <a:pt x="31" y="11"/>
                    <a:pt x="31" y="11"/>
                    <a:pt x="31" y="11"/>
                  </a:cubicBezTo>
                  <a:cubicBezTo>
                    <a:pt x="34" y="10"/>
                    <a:pt x="34" y="10"/>
                    <a:pt x="34" y="10"/>
                  </a:cubicBezTo>
                  <a:cubicBezTo>
                    <a:pt x="38" y="11"/>
                    <a:pt x="38" y="11"/>
                    <a:pt x="38" y="11"/>
                  </a:cubicBezTo>
                  <a:cubicBezTo>
                    <a:pt x="40" y="13"/>
                    <a:pt x="40" y="13"/>
                    <a:pt x="40" y="13"/>
                  </a:cubicBezTo>
                  <a:cubicBezTo>
                    <a:pt x="41" y="14"/>
                    <a:pt x="41" y="14"/>
                    <a:pt x="41" y="14"/>
                  </a:cubicBezTo>
                  <a:cubicBezTo>
                    <a:pt x="42" y="13"/>
                    <a:pt x="42" y="13"/>
                    <a:pt x="42" y="13"/>
                  </a:cubicBezTo>
                  <a:cubicBezTo>
                    <a:pt x="45" y="13"/>
                    <a:pt x="45" y="13"/>
                    <a:pt x="45" y="13"/>
                  </a:cubicBezTo>
                  <a:cubicBezTo>
                    <a:pt x="46" y="12"/>
                    <a:pt x="46" y="12"/>
                    <a:pt x="46" y="12"/>
                  </a:cubicBezTo>
                  <a:cubicBezTo>
                    <a:pt x="46" y="11"/>
                    <a:pt x="46" y="11"/>
                    <a:pt x="46" y="11"/>
                  </a:cubicBezTo>
                  <a:cubicBezTo>
                    <a:pt x="47" y="10"/>
                    <a:pt x="47" y="10"/>
                    <a:pt x="47" y="10"/>
                  </a:cubicBezTo>
                  <a:cubicBezTo>
                    <a:pt x="48" y="12"/>
                    <a:pt x="48" y="12"/>
                    <a:pt x="48" y="12"/>
                  </a:cubicBezTo>
                  <a:cubicBezTo>
                    <a:pt x="48" y="14"/>
                    <a:pt x="48" y="14"/>
                    <a:pt x="48" y="14"/>
                  </a:cubicBezTo>
                  <a:cubicBezTo>
                    <a:pt x="47" y="15"/>
                    <a:pt x="47" y="15"/>
                    <a:pt x="47" y="15"/>
                  </a:cubicBezTo>
                  <a:cubicBezTo>
                    <a:pt x="47" y="19"/>
                    <a:pt x="47" y="19"/>
                    <a:pt x="47" y="19"/>
                  </a:cubicBezTo>
                  <a:cubicBezTo>
                    <a:pt x="48" y="22"/>
                    <a:pt x="48" y="22"/>
                    <a:pt x="48" y="22"/>
                  </a:cubicBezTo>
                  <a:cubicBezTo>
                    <a:pt x="50" y="23"/>
                    <a:pt x="50" y="23"/>
                    <a:pt x="50" y="23"/>
                  </a:cubicBezTo>
                  <a:cubicBezTo>
                    <a:pt x="50" y="25"/>
                    <a:pt x="50" y="25"/>
                    <a:pt x="50" y="25"/>
                  </a:cubicBezTo>
                  <a:cubicBezTo>
                    <a:pt x="51" y="27"/>
                    <a:pt x="51" y="27"/>
                    <a:pt x="51" y="27"/>
                  </a:cubicBezTo>
                  <a:cubicBezTo>
                    <a:pt x="50" y="31"/>
                    <a:pt x="50" y="31"/>
                    <a:pt x="50" y="31"/>
                  </a:cubicBezTo>
                  <a:cubicBezTo>
                    <a:pt x="49" y="34"/>
                    <a:pt x="49" y="34"/>
                    <a:pt x="49" y="34"/>
                  </a:cubicBezTo>
                  <a:cubicBezTo>
                    <a:pt x="50" y="37"/>
                    <a:pt x="50" y="37"/>
                    <a:pt x="50" y="37"/>
                  </a:cubicBezTo>
                  <a:cubicBezTo>
                    <a:pt x="48" y="40"/>
                    <a:pt x="48" y="40"/>
                    <a:pt x="48" y="40"/>
                  </a:cubicBezTo>
                  <a:cubicBezTo>
                    <a:pt x="48" y="39"/>
                    <a:pt x="48" y="39"/>
                    <a:pt x="48" y="39"/>
                  </a:cubicBezTo>
                  <a:cubicBezTo>
                    <a:pt x="49" y="37"/>
                    <a:pt x="49" y="37"/>
                    <a:pt x="49" y="37"/>
                  </a:cubicBezTo>
                  <a:cubicBezTo>
                    <a:pt x="47" y="38"/>
                    <a:pt x="47" y="38"/>
                    <a:pt x="47" y="38"/>
                  </a:cubicBezTo>
                  <a:cubicBezTo>
                    <a:pt x="44" y="41"/>
                    <a:pt x="44" y="41"/>
                    <a:pt x="44" y="41"/>
                  </a:cubicBezTo>
                  <a:cubicBezTo>
                    <a:pt x="43" y="43"/>
                    <a:pt x="43" y="43"/>
                    <a:pt x="43" y="43"/>
                  </a:cubicBezTo>
                  <a:cubicBezTo>
                    <a:pt x="44" y="45"/>
                    <a:pt x="44" y="45"/>
                    <a:pt x="44" y="45"/>
                  </a:cubicBezTo>
                  <a:cubicBezTo>
                    <a:pt x="43" y="47"/>
                    <a:pt x="43" y="47"/>
                    <a:pt x="43" y="47"/>
                  </a:cubicBezTo>
                  <a:cubicBezTo>
                    <a:pt x="42" y="49"/>
                    <a:pt x="42" y="49"/>
                    <a:pt x="42" y="49"/>
                  </a:cubicBezTo>
                  <a:cubicBezTo>
                    <a:pt x="43" y="50"/>
                    <a:pt x="43" y="50"/>
                    <a:pt x="43" y="50"/>
                  </a:cubicBezTo>
                  <a:cubicBezTo>
                    <a:pt x="44" y="53"/>
                    <a:pt x="44" y="53"/>
                    <a:pt x="44" y="53"/>
                  </a:cubicBezTo>
                  <a:cubicBezTo>
                    <a:pt x="46" y="54"/>
                    <a:pt x="46" y="54"/>
                    <a:pt x="46" y="54"/>
                  </a:cubicBezTo>
                  <a:cubicBezTo>
                    <a:pt x="45" y="55"/>
                    <a:pt x="45" y="55"/>
                    <a:pt x="45" y="55"/>
                  </a:cubicBezTo>
                  <a:cubicBezTo>
                    <a:pt x="45" y="58"/>
                    <a:pt x="45" y="58"/>
                    <a:pt x="45" y="58"/>
                  </a:cubicBezTo>
                  <a:close/>
                  <a:moveTo>
                    <a:pt x="49" y="58"/>
                  </a:moveTo>
                  <a:cubicBezTo>
                    <a:pt x="49" y="60"/>
                    <a:pt x="49" y="60"/>
                    <a:pt x="49" y="60"/>
                  </a:cubicBezTo>
                  <a:cubicBezTo>
                    <a:pt x="50" y="61"/>
                    <a:pt x="50" y="61"/>
                    <a:pt x="50" y="61"/>
                  </a:cubicBezTo>
                  <a:cubicBezTo>
                    <a:pt x="50" y="59"/>
                    <a:pt x="50" y="59"/>
                    <a:pt x="50" y="59"/>
                  </a:cubicBezTo>
                  <a:cubicBezTo>
                    <a:pt x="49" y="58"/>
                    <a:pt x="49" y="58"/>
                    <a:pt x="49" y="58"/>
                  </a:cubicBezTo>
                  <a:close/>
                  <a:moveTo>
                    <a:pt x="47" y="51"/>
                  </a:moveTo>
                  <a:cubicBezTo>
                    <a:pt x="48" y="53"/>
                    <a:pt x="48" y="53"/>
                    <a:pt x="48" y="53"/>
                  </a:cubicBezTo>
                  <a:cubicBezTo>
                    <a:pt x="48" y="54"/>
                    <a:pt x="48" y="54"/>
                    <a:pt x="48" y="54"/>
                  </a:cubicBezTo>
                  <a:cubicBezTo>
                    <a:pt x="48" y="56"/>
                    <a:pt x="48" y="56"/>
                    <a:pt x="48" y="56"/>
                  </a:cubicBezTo>
                  <a:cubicBezTo>
                    <a:pt x="49" y="54"/>
                    <a:pt x="49" y="54"/>
                    <a:pt x="49" y="54"/>
                  </a:cubicBezTo>
                  <a:cubicBezTo>
                    <a:pt x="50" y="51"/>
                    <a:pt x="50" y="51"/>
                    <a:pt x="50" y="51"/>
                  </a:cubicBezTo>
                  <a:cubicBezTo>
                    <a:pt x="51" y="50"/>
                    <a:pt x="51" y="50"/>
                    <a:pt x="51" y="50"/>
                  </a:cubicBezTo>
                  <a:cubicBezTo>
                    <a:pt x="49" y="49"/>
                    <a:pt x="49" y="49"/>
                    <a:pt x="49" y="49"/>
                  </a:cubicBezTo>
                  <a:cubicBezTo>
                    <a:pt x="47" y="51"/>
                    <a:pt x="47" y="51"/>
                    <a:pt x="47" y="51"/>
                  </a:cubicBezTo>
                  <a:close/>
                  <a:moveTo>
                    <a:pt x="29" y="64"/>
                  </a:moveTo>
                  <a:cubicBezTo>
                    <a:pt x="29" y="65"/>
                    <a:pt x="29" y="65"/>
                    <a:pt x="29" y="65"/>
                  </a:cubicBezTo>
                  <a:cubicBezTo>
                    <a:pt x="31" y="66"/>
                    <a:pt x="31" y="66"/>
                    <a:pt x="31" y="66"/>
                  </a:cubicBezTo>
                  <a:cubicBezTo>
                    <a:pt x="32" y="66"/>
                    <a:pt x="32" y="66"/>
                    <a:pt x="32" y="66"/>
                  </a:cubicBezTo>
                  <a:cubicBezTo>
                    <a:pt x="30" y="64"/>
                    <a:pt x="30" y="64"/>
                    <a:pt x="30" y="64"/>
                  </a:cubicBezTo>
                  <a:cubicBezTo>
                    <a:pt x="29" y="64"/>
                    <a:pt x="29" y="64"/>
                    <a:pt x="29" y="64"/>
                  </a:cubicBezTo>
                  <a:close/>
                  <a:moveTo>
                    <a:pt x="32" y="68"/>
                  </a:moveTo>
                  <a:cubicBezTo>
                    <a:pt x="33" y="69"/>
                    <a:pt x="33" y="69"/>
                    <a:pt x="33" y="69"/>
                  </a:cubicBezTo>
                  <a:cubicBezTo>
                    <a:pt x="34" y="69"/>
                    <a:pt x="34" y="69"/>
                    <a:pt x="34" y="69"/>
                  </a:cubicBezTo>
                  <a:cubicBezTo>
                    <a:pt x="34" y="71"/>
                    <a:pt x="34" y="71"/>
                    <a:pt x="34" y="71"/>
                  </a:cubicBezTo>
                  <a:cubicBezTo>
                    <a:pt x="36" y="72"/>
                    <a:pt x="36" y="72"/>
                    <a:pt x="36" y="72"/>
                  </a:cubicBezTo>
                  <a:cubicBezTo>
                    <a:pt x="37" y="74"/>
                    <a:pt x="37" y="74"/>
                    <a:pt x="37" y="74"/>
                  </a:cubicBezTo>
                  <a:cubicBezTo>
                    <a:pt x="37" y="77"/>
                    <a:pt x="37" y="77"/>
                    <a:pt x="37" y="77"/>
                  </a:cubicBezTo>
                  <a:cubicBezTo>
                    <a:pt x="39" y="78"/>
                    <a:pt x="39" y="78"/>
                    <a:pt x="39" y="78"/>
                  </a:cubicBezTo>
                  <a:cubicBezTo>
                    <a:pt x="39" y="80"/>
                    <a:pt x="39" y="80"/>
                    <a:pt x="39" y="80"/>
                  </a:cubicBezTo>
                  <a:cubicBezTo>
                    <a:pt x="41" y="82"/>
                    <a:pt x="41" y="82"/>
                    <a:pt x="41" y="82"/>
                  </a:cubicBezTo>
                  <a:cubicBezTo>
                    <a:pt x="43" y="83"/>
                    <a:pt x="43" y="83"/>
                    <a:pt x="43" y="83"/>
                  </a:cubicBezTo>
                  <a:cubicBezTo>
                    <a:pt x="45" y="81"/>
                    <a:pt x="45" y="81"/>
                    <a:pt x="45" y="81"/>
                  </a:cubicBezTo>
                  <a:cubicBezTo>
                    <a:pt x="45" y="79"/>
                    <a:pt x="45" y="79"/>
                    <a:pt x="45" y="79"/>
                  </a:cubicBezTo>
                  <a:cubicBezTo>
                    <a:pt x="45" y="79"/>
                    <a:pt x="45" y="79"/>
                    <a:pt x="45" y="79"/>
                  </a:cubicBezTo>
                  <a:cubicBezTo>
                    <a:pt x="45" y="77"/>
                    <a:pt x="45" y="77"/>
                    <a:pt x="45" y="77"/>
                  </a:cubicBezTo>
                  <a:cubicBezTo>
                    <a:pt x="44" y="75"/>
                    <a:pt x="44" y="75"/>
                    <a:pt x="44" y="75"/>
                  </a:cubicBezTo>
                  <a:cubicBezTo>
                    <a:pt x="45" y="74"/>
                    <a:pt x="45" y="74"/>
                    <a:pt x="45" y="74"/>
                  </a:cubicBezTo>
                  <a:cubicBezTo>
                    <a:pt x="45" y="72"/>
                    <a:pt x="45" y="72"/>
                    <a:pt x="45" y="72"/>
                  </a:cubicBezTo>
                  <a:cubicBezTo>
                    <a:pt x="43" y="71"/>
                    <a:pt x="43" y="71"/>
                    <a:pt x="43" y="71"/>
                  </a:cubicBezTo>
                  <a:cubicBezTo>
                    <a:pt x="39" y="67"/>
                    <a:pt x="39" y="67"/>
                    <a:pt x="39" y="67"/>
                  </a:cubicBezTo>
                  <a:cubicBezTo>
                    <a:pt x="36" y="68"/>
                    <a:pt x="36" y="68"/>
                    <a:pt x="36" y="68"/>
                  </a:cubicBezTo>
                  <a:cubicBezTo>
                    <a:pt x="34" y="67"/>
                    <a:pt x="34" y="67"/>
                    <a:pt x="34" y="67"/>
                  </a:cubicBezTo>
                  <a:cubicBezTo>
                    <a:pt x="32" y="68"/>
                    <a:pt x="32" y="68"/>
                    <a:pt x="32" y="68"/>
                  </a:cubicBezTo>
                  <a:close/>
                  <a:moveTo>
                    <a:pt x="73" y="61"/>
                  </a:moveTo>
                  <a:cubicBezTo>
                    <a:pt x="72" y="62"/>
                    <a:pt x="72" y="62"/>
                    <a:pt x="72" y="62"/>
                  </a:cubicBezTo>
                  <a:cubicBezTo>
                    <a:pt x="72" y="64"/>
                    <a:pt x="72" y="64"/>
                    <a:pt x="72" y="64"/>
                  </a:cubicBezTo>
                  <a:cubicBezTo>
                    <a:pt x="72" y="66"/>
                    <a:pt x="72" y="66"/>
                    <a:pt x="72" y="66"/>
                  </a:cubicBezTo>
                  <a:cubicBezTo>
                    <a:pt x="71" y="66"/>
                    <a:pt x="71" y="66"/>
                    <a:pt x="71" y="66"/>
                  </a:cubicBezTo>
                  <a:cubicBezTo>
                    <a:pt x="72" y="67"/>
                    <a:pt x="72" y="67"/>
                    <a:pt x="72" y="67"/>
                  </a:cubicBezTo>
                  <a:cubicBezTo>
                    <a:pt x="75" y="67"/>
                    <a:pt x="75" y="67"/>
                    <a:pt x="75" y="67"/>
                  </a:cubicBezTo>
                  <a:cubicBezTo>
                    <a:pt x="76" y="65"/>
                    <a:pt x="76" y="65"/>
                    <a:pt x="76" y="65"/>
                  </a:cubicBezTo>
                  <a:cubicBezTo>
                    <a:pt x="75" y="62"/>
                    <a:pt x="75" y="62"/>
                    <a:pt x="75" y="62"/>
                  </a:cubicBezTo>
                  <a:cubicBezTo>
                    <a:pt x="73" y="61"/>
                    <a:pt x="73" y="61"/>
                    <a:pt x="73" y="61"/>
                  </a:cubicBezTo>
                  <a:close/>
                  <a:moveTo>
                    <a:pt x="48" y="69"/>
                  </a:moveTo>
                  <a:cubicBezTo>
                    <a:pt x="50" y="71"/>
                    <a:pt x="50" y="71"/>
                    <a:pt x="50" y="71"/>
                  </a:cubicBezTo>
                  <a:cubicBezTo>
                    <a:pt x="51" y="70"/>
                    <a:pt x="51" y="70"/>
                    <a:pt x="51" y="70"/>
                  </a:cubicBezTo>
                  <a:cubicBezTo>
                    <a:pt x="52" y="69"/>
                    <a:pt x="52" y="69"/>
                    <a:pt x="52" y="69"/>
                  </a:cubicBezTo>
                  <a:cubicBezTo>
                    <a:pt x="51" y="67"/>
                    <a:pt x="51" y="67"/>
                    <a:pt x="51" y="67"/>
                  </a:cubicBezTo>
                  <a:cubicBezTo>
                    <a:pt x="49" y="66"/>
                    <a:pt x="49" y="66"/>
                    <a:pt x="49" y="66"/>
                  </a:cubicBezTo>
                  <a:cubicBezTo>
                    <a:pt x="48" y="68"/>
                    <a:pt x="48" y="68"/>
                    <a:pt x="48" y="68"/>
                  </a:cubicBezTo>
                  <a:cubicBezTo>
                    <a:pt x="48" y="69"/>
                    <a:pt x="48" y="69"/>
                    <a:pt x="48" y="69"/>
                  </a:cubicBezTo>
                  <a:close/>
                  <a:moveTo>
                    <a:pt x="52" y="77"/>
                  </a:moveTo>
                  <a:cubicBezTo>
                    <a:pt x="51" y="79"/>
                    <a:pt x="51" y="79"/>
                    <a:pt x="51" y="79"/>
                  </a:cubicBezTo>
                  <a:cubicBezTo>
                    <a:pt x="50" y="81"/>
                    <a:pt x="50" y="81"/>
                    <a:pt x="50" y="81"/>
                  </a:cubicBezTo>
                  <a:cubicBezTo>
                    <a:pt x="51" y="84"/>
                    <a:pt x="51" y="84"/>
                    <a:pt x="51" y="84"/>
                  </a:cubicBezTo>
                  <a:cubicBezTo>
                    <a:pt x="52" y="83"/>
                    <a:pt x="52" y="83"/>
                    <a:pt x="52" y="83"/>
                  </a:cubicBezTo>
                  <a:cubicBezTo>
                    <a:pt x="53" y="81"/>
                    <a:pt x="53" y="81"/>
                    <a:pt x="53" y="81"/>
                  </a:cubicBezTo>
                  <a:cubicBezTo>
                    <a:pt x="52" y="79"/>
                    <a:pt x="52" y="79"/>
                    <a:pt x="52" y="79"/>
                  </a:cubicBezTo>
                  <a:cubicBezTo>
                    <a:pt x="53" y="76"/>
                    <a:pt x="53" y="76"/>
                    <a:pt x="53" y="76"/>
                  </a:cubicBezTo>
                  <a:cubicBezTo>
                    <a:pt x="52" y="77"/>
                    <a:pt x="52" y="77"/>
                    <a:pt x="52" y="77"/>
                  </a:cubicBezTo>
                  <a:close/>
                  <a:moveTo>
                    <a:pt x="57" y="79"/>
                  </a:moveTo>
                  <a:cubicBezTo>
                    <a:pt x="56" y="80"/>
                    <a:pt x="56" y="80"/>
                    <a:pt x="56" y="80"/>
                  </a:cubicBezTo>
                  <a:cubicBezTo>
                    <a:pt x="56" y="81"/>
                    <a:pt x="56" y="81"/>
                    <a:pt x="56" y="81"/>
                  </a:cubicBezTo>
                  <a:cubicBezTo>
                    <a:pt x="58" y="81"/>
                    <a:pt x="58" y="81"/>
                    <a:pt x="58" y="81"/>
                  </a:cubicBezTo>
                  <a:cubicBezTo>
                    <a:pt x="58" y="80"/>
                    <a:pt x="58" y="80"/>
                    <a:pt x="58" y="80"/>
                  </a:cubicBezTo>
                  <a:cubicBezTo>
                    <a:pt x="57" y="79"/>
                    <a:pt x="57" y="79"/>
                    <a:pt x="57" y="79"/>
                  </a:cubicBezTo>
                  <a:close/>
                  <a:moveTo>
                    <a:pt x="63" y="74"/>
                  </a:moveTo>
                  <a:cubicBezTo>
                    <a:pt x="61" y="72"/>
                    <a:pt x="61" y="72"/>
                    <a:pt x="61" y="72"/>
                  </a:cubicBezTo>
                  <a:cubicBezTo>
                    <a:pt x="60" y="72"/>
                    <a:pt x="60" y="72"/>
                    <a:pt x="60" y="72"/>
                  </a:cubicBezTo>
                  <a:cubicBezTo>
                    <a:pt x="60" y="73"/>
                    <a:pt x="60" y="73"/>
                    <a:pt x="60" y="73"/>
                  </a:cubicBezTo>
                  <a:cubicBezTo>
                    <a:pt x="63" y="76"/>
                    <a:pt x="63" y="76"/>
                    <a:pt x="63" y="76"/>
                  </a:cubicBezTo>
                  <a:cubicBezTo>
                    <a:pt x="64" y="75"/>
                    <a:pt x="64" y="75"/>
                    <a:pt x="64" y="75"/>
                  </a:cubicBezTo>
                  <a:cubicBezTo>
                    <a:pt x="63" y="74"/>
                    <a:pt x="63" y="74"/>
                    <a:pt x="63" y="74"/>
                  </a:cubicBezTo>
                  <a:close/>
                  <a:moveTo>
                    <a:pt x="67" y="78"/>
                  </a:moveTo>
                  <a:cubicBezTo>
                    <a:pt x="68" y="79"/>
                    <a:pt x="68" y="79"/>
                    <a:pt x="68" y="79"/>
                  </a:cubicBezTo>
                  <a:cubicBezTo>
                    <a:pt x="69" y="80"/>
                    <a:pt x="69" y="80"/>
                    <a:pt x="69" y="80"/>
                  </a:cubicBezTo>
                  <a:cubicBezTo>
                    <a:pt x="70" y="80"/>
                    <a:pt x="70" y="80"/>
                    <a:pt x="70" y="80"/>
                  </a:cubicBezTo>
                  <a:cubicBezTo>
                    <a:pt x="69" y="78"/>
                    <a:pt x="69" y="78"/>
                    <a:pt x="69" y="78"/>
                  </a:cubicBezTo>
                  <a:cubicBezTo>
                    <a:pt x="67" y="78"/>
                    <a:pt x="67" y="78"/>
                    <a:pt x="67" y="78"/>
                  </a:cubicBezTo>
                  <a:close/>
                  <a:moveTo>
                    <a:pt x="64" y="85"/>
                  </a:moveTo>
                  <a:cubicBezTo>
                    <a:pt x="65" y="82"/>
                    <a:pt x="65" y="82"/>
                    <a:pt x="65" y="82"/>
                  </a:cubicBezTo>
                  <a:cubicBezTo>
                    <a:pt x="67" y="82"/>
                    <a:pt x="67" y="82"/>
                    <a:pt x="67" y="82"/>
                  </a:cubicBezTo>
                  <a:cubicBezTo>
                    <a:pt x="69" y="85"/>
                    <a:pt x="69" y="85"/>
                    <a:pt x="69" y="85"/>
                  </a:cubicBezTo>
                  <a:cubicBezTo>
                    <a:pt x="72" y="86"/>
                    <a:pt x="72" y="86"/>
                    <a:pt x="72" y="86"/>
                  </a:cubicBezTo>
                  <a:cubicBezTo>
                    <a:pt x="73" y="86"/>
                    <a:pt x="73" y="86"/>
                    <a:pt x="73" y="86"/>
                  </a:cubicBezTo>
                  <a:cubicBezTo>
                    <a:pt x="73" y="85"/>
                    <a:pt x="73" y="85"/>
                    <a:pt x="73" y="85"/>
                  </a:cubicBezTo>
                  <a:cubicBezTo>
                    <a:pt x="72" y="83"/>
                    <a:pt x="72" y="83"/>
                    <a:pt x="72" y="83"/>
                  </a:cubicBezTo>
                  <a:cubicBezTo>
                    <a:pt x="69" y="81"/>
                    <a:pt x="69" y="81"/>
                    <a:pt x="69" y="81"/>
                  </a:cubicBezTo>
                  <a:cubicBezTo>
                    <a:pt x="68" y="81"/>
                    <a:pt x="68" y="81"/>
                    <a:pt x="68" y="81"/>
                  </a:cubicBezTo>
                  <a:cubicBezTo>
                    <a:pt x="66" y="79"/>
                    <a:pt x="66" y="79"/>
                    <a:pt x="66" y="79"/>
                  </a:cubicBezTo>
                  <a:cubicBezTo>
                    <a:pt x="65" y="79"/>
                    <a:pt x="65" y="79"/>
                    <a:pt x="65" y="79"/>
                  </a:cubicBezTo>
                  <a:cubicBezTo>
                    <a:pt x="65" y="78"/>
                    <a:pt x="65" y="78"/>
                    <a:pt x="65" y="78"/>
                  </a:cubicBezTo>
                  <a:cubicBezTo>
                    <a:pt x="64" y="78"/>
                    <a:pt x="64" y="78"/>
                    <a:pt x="64" y="78"/>
                  </a:cubicBezTo>
                  <a:cubicBezTo>
                    <a:pt x="64" y="80"/>
                    <a:pt x="64" y="80"/>
                    <a:pt x="64" y="80"/>
                  </a:cubicBezTo>
                  <a:cubicBezTo>
                    <a:pt x="64" y="82"/>
                    <a:pt x="64" y="82"/>
                    <a:pt x="64" y="82"/>
                  </a:cubicBezTo>
                  <a:cubicBezTo>
                    <a:pt x="63" y="83"/>
                    <a:pt x="63" y="83"/>
                    <a:pt x="63" y="83"/>
                  </a:cubicBezTo>
                  <a:cubicBezTo>
                    <a:pt x="63" y="84"/>
                    <a:pt x="63" y="84"/>
                    <a:pt x="63" y="84"/>
                  </a:cubicBezTo>
                  <a:cubicBezTo>
                    <a:pt x="64" y="85"/>
                    <a:pt x="64" y="85"/>
                    <a:pt x="64" y="85"/>
                  </a:cubicBezTo>
                  <a:close/>
                  <a:moveTo>
                    <a:pt x="54" y="100"/>
                  </a:moveTo>
                  <a:cubicBezTo>
                    <a:pt x="53" y="101"/>
                    <a:pt x="53" y="101"/>
                    <a:pt x="53" y="101"/>
                  </a:cubicBezTo>
                  <a:cubicBezTo>
                    <a:pt x="52" y="101"/>
                    <a:pt x="52" y="101"/>
                    <a:pt x="52" y="101"/>
                  </a:cubicBezTo>
                  <a:cubicBezTo>
                    <a:pt x="51" y="98"/>
                    <a:pt x="51" y="98"/>
                    <a:pt x="51" y="98"/>
                  </a:cubicBezTo>
                  <a:cubicBezTo>
                    <a:pt x="52" y="95"/>
                    <a:pt x="52" y="95"/>
                    <a:pt x="52" y="95"/>
                  </a:cubicBezTo>
                  <a:cubicBezTo>
                    <a:pt x="52" y="92"/>
                    <a:pt x="52" y="92"/>
                    <a:pt x="52" y="92"/>
                  </a:cubicBezTo>
                  <a:cubicBezTo>
                    <a:pt x="52" y="90"/>
                    <a:pt x="52" y="90"/>
                    <a:pt x="52" y="90"/>
                  </a:cubicBezTo>
                  <a:cubicBezTo>
                    <a:pt x="52" y="88"/>
                    <a:pt x="52" y="88"/>
                    <a:pt x="52" y="88"/>
                  </a:cubicBezTo>
                  <a:cubicBezTo>
                    <a:pt x="51" y="88"/>
                    <a:pt x="51" y="88"/>
                    <a:pt x="51" y="88"/>
                  </a:cubicBezTo>
                  <a:cubicBezTo>
                    <a:pt x="49" y="87"/>
                    <a:pt x="49" y="87"/>
                    <a:pt x="49" y="87"/>
                  </a:cubicBezTo>
                  <a:cubicBezTo>
                    <a:pt x="50" y="86"/>
                    <a:pt x="50" y="86"/>
                    <a:pt x="50" y="86"/>
                  </a:cubicBezTo>
                  <a:cubicBezTo>
                    <a:pt x="52" y="85"/>
                    <a:pt x="52" y="85"/>
                    <a:pt x="52" y="85"/>
                  </a:cubicBezTo>
                  <a:cubicBezTo>
                    <a:pt x="54" y="87"/>
                    <a:pt x="54" y="87"/>
                    <a:pt x="54" y="87"/>
                  </a:cubicBezTo>
                  <a:cubicBezTo>
                    <a:pt x="55" y="88"/>
                    <a:pt x="55" y="88"/>
                    <a:pt x="55" y="88"/>
                  </a:cubicBezTo>
                  <a:cubicBezTo>
                    <a:pt x="55" y="88"/>
                    <a:pt x="55" y="88"/>
                    <a:pt x="55" y="88"/>
                  </a:cubicBezTo>
                  <a:cubicBezTo>
                    <a:pt x="56" y="89"/>
                    <a:pt x="56" y="89"/>
                    <a:pt x="56" y="89"/>
                  </a:cubicBezTo>
                  <a:cubicBezTo>
                    <a:pt x="58" y="88"/>
                    <a:pt x="58" y="88"/>
                    <a:pt x="58" y="88"/>
                  </a:cubicBezTo>
                  <a:cubicBezTo>
                    <a:pt x="60" y="89"/>
                    <a:pt x="60" y="89"/>
                    <a:pt x="60" y="89"/>
                  </a:cubicBezTo>
                  <a:cubicBezTo>
                    <a:pt x="61" y="91"/>
                    <a:pt x="61" y="91"/>
                    <a:pt x="61" y="91"/>
                  </a:cubicBezTo>
                  <a:cubicBezTo>
                    <a:pt x="62" y="89"/>
                    <a:pt x="62" y="89"/>
                    <a:pt x="62" y="89"/>
                  </a:cubicBezTo>
                  <a:cubicBezTo>
                    <a:pt x="64" y="88"/>
                    <a:pt x="64" y="88"/>
                    <a:pt x="64" y="88"/>
                  </a:cubicBezTo>
                  <a:cubicBezTo>
                    <a:pt x="64" y="90"/>
                    <a:pt x="64" y="90"/>
                    <a:pt x="64" y="90"/>
                  </a:cubicBezTo>
                  <a:cubicBezTo>
                    <a:pt x="64" y="92"/>
                    <a:pt x="64" y="92"/>
                    <a:pt x="64" y="92"/>
                  </a:cubicBezTo>
                  <a:cubicBezTo>
                    <a:pt x="63" y="92"/>
                    <a:pt x="63" y="92"/>
                    <a:pt x="63" y="92"/>
                  </a:cubicBezTo>
                  <a:cubicBezTo>
                    <a:pt x="62" y="95"/>
                    <a:pt x="62" y="95"/>
                    <a:pt x="62" y="95"/>
                  </a:cubicBezTo>
                  <a:cubicBezTo>
                    <a:pt x="60" y="97"/>
                    <a:pt x="60" y="97"/>
                    <a:pt x="60" y="97"/>
                  </a:cubicBezTo>
                  <a:cubicBezTo>
                    <a:pt x="59" y="98"/>
                    <a:pt x="59" y="98"/>
                    <a:pt x="59" y="98"/>
                  </a:cubicBezTo>
                  <a:cubicBezTo>
                    <a:pt x="58" y="98"/>
                    <a:pt x="58" y="98"/>
                    <a:pt x="58" y="98"/>
                  </a:cubicBezTo>
                  <a:cubicBezTo>
                    <a:pt x="57" y="99"/>
                    <a:pt x="57" y="99"/>
                    <a:pt x="57" y="99"/>
                  </a:cubicBezTo>
                  <a:cubicBezTo>
                    <a:pt x="56" y="99"/>
                    <a:pt x="56" y="99"/>
                    <a:pt x="56" y="99"/>
                  </a:cubicBezTo>
                  <a:cubicBezTo>
                    <a:pt x="54" y="100"/>
                    <a:pt x="54" y="100"/>
                    <a:pt x="54" y="100"/>
                  </a:cubicBezTo>
                  <a:close/>
                  <a:moveTo>
                    <a:pt x="59" y="99"/>
                  </a:moveTo>
                  <a:cubicBezTo>
                    <a:pt x="57" y="99"/>
                    <a:pt x="57" y="99"/>
                    <a:pt x="57" y="99"/>
                  </a:cubicBezTo>
                  <a:cubicBezTo>
                    <a:pt x="57" y="101"/>
                    <a:pt x="57" y="101"/>
                    <a:pt x="57" y="101"/>
                  </a:cubicBezTo>
                  <a:cubicBezTo>
                    <a:pt x="58" y="102"/>
                    <a:pt x="58" y="102"/>
                    <a:pt x="58" y="102"/>
                  </a:cubicBezTo>
                  <a:cubicBezTo>
                    <a:pt x="60" y="100"/>
                    <a:pt x="60" y="100"/>
                    <a:pt x="60" y="100"/>
                  </a:cubicBezTo>
                  <a:cubicBezTo>
                    <a:pt x="60" y="99"/>
                    <a:pt x="60" y="99"/>
                    <a:pt x="60" y="99"/>
                  </a:cubicBezTo>
                  <a:cubicBezTo>
                    <a:pt x="59" y="99"/>
                    <a:pt x="59" y="99"/>
                    <a:pt x="59" y="99"/>
                  </a:cubicBezTo>
                  <a:close/>
                  <a:moveTo>
                    <a:pt x="76" y="98"/>
                  </a:moveTo>
                  <a:cubicBezTo>
                    <a:pt x="76" y="100"/>
                    <a:pt x="76" y="100"/>
                    <a:pt x="76" y="100"/>
                  </a:cubicBezTo>
                  <a:cubicBezTo>
                    <a:pt x="76" y="99"/>
                    <a:pt x="76" y="99"/>
                    <a:pt x="76" y="99"/>
                  </a:cubicBezTo>
                  <a:cubicBezTo>
                    <a:pt x="76" y="98"/>
                    <a:pt x="76" y="98"/>
                    <a:pt x="76" y="98"/>
                  </a:cubicBezTo>
                  <a:close/>
                  <a:moveTo>
                    <a:pt x="67" y="112"/>
                  </a:moveTo>
                  <a:cubicBezTo>
                    <a:pt x="69" y="110"/>
                    <a:pt x="69" y="110"/>
                    <a:pt x="69" y="110"/>
                  </a:cubicBezTo>
                  <a:cubicBezTo>
                    <a:pt x="70" y="106"/>
                    <a:pt x="70" y="106"/>
                    <a:pt x="70" y="106"/>
                  </a:cubicBezTo>
                  <a:cubicBezTo>
                    <a:pt x="72" y="103"/>
                    <a:pt x="72" y="103"/>
                    <a:pt x="72" y="103"/>
                  </a:cubicBezTo>
                  <a:cubicBezTo>
                    <a:pt x="73" y="101"/>
                    <a:pt x="73" y="101"/>
                    <a:pt x="73" y="101"/>
                  </a:cubicBezTo>
                  <a:cubicBezTo>
                    <a:pt x="73" y="99"/>
                    <a:pt x="73" y="99"/>
                    <a:pt x="73" y="99"/>
                  </a:cubicBezTo>
                  <a:cubicBezTo>
                    <a:pt x="73" y="97"/>
                    <a:pt x="73" y="97"/>
                    <a:pt x="73" y="97"/>
                  </a:cubicBezTo>
                  <a:cubicBezTo>
                    <a:pt x="73" y="94"/>
                    <a:pt x="73" y="94"/>
                    <a:pt x="73" y="94"/>
                  </a:cubicBezTo>
                  <a:cubicBezTo>
                    <a:pt x="72" y="94"/>
                    <a:pt x="72" y="94"/>
                    <a:pt x="72" y="94"/>
                  </a:cubicBezTo>
                  <a:cubicBezTo>
                    <a:pt x="72" y="98"/>
                    <a:pt x="72" y="98"/>
                    <a:pt x="72" y="98"/>
                  </a:cubicBezTo>
                  <a:cubicBezTo>
                    <a:pt x="70" y="101"/>
                    <a:pt x="70" y="101"/>
                    <a:pt x="70" y="101"/>
                  </a:cubicBezTo>
                  <a:cubicBezTo>
                    <a:pt x="69" y="103"/>
                    <a:pt x="69" y="103"/>
                    <a:pt x="69" y="103"/>
                  </a:cubicBezTo>
                  <a:cubicBezTo>
                    <a:pt x="68" y="106"/>
                    <a:pt x="68" y="106"/>
                    <a:pt x="68" y="106"/>
                  </a:cubicBezTo>
                  <a:cubicBezTo>
                    <a:pt x="67" y="108"/>
                    <a:pt x="67" y="108"/>
                    <a:pt x="67" y="108"/>
                  </a:cubicBezTo>
                  <a:cubicBezTo>
                    <a:pt x="67" y="110"/>
                    <a:pt x="67" y="110"/>
                    <a:pt x="67" y="110"/>
                  </a:cubicBezTo>
                  <a:cubicBezTo>
                    <a:pt x="67" y="112"/>
                    <a:pt x="67" y="112"/>
                    <a:pt x="67" y="112"/>
                  </a:cubicBezTo>
                  <a:close/>
                  <a:moveTo>
                    <a:pt x="65" y="111"/>
                  </a:moveTo>
                  <a:cubicBezTo>
                    <a:pt x="65" y="107"/>
                    <a:pt x="65" y="107"/>
                    <a:pt x="65" y="107"/>
                  </a:cubicBezTo>
                  <a:cubicBezTo>
                    <a:pt x="66" y="101"/>
                    <a:pt x="66" y="101"/>
                    <a:pt x="66" y="101"/>
                  </a:cubicBezTo>
                  <a:cubicBezTo>
                    <a:pt x="68" y="99"/>
                    <a:pt x="68" y="99"/>
                    <a:pt x="68" y="99"/>
                  </a:cubicBezTo>
                  <a:cubicBezTo>
                    <a:pt x="68" y="97"/>
                    <a:pt x="68" y="97"/>
                    <a:pt x="68" y="97"/>
                  </a:cubicBezTo>
                  <a:cubicBezTo>
                    <a:pt x="66" y="96"/>
                    <a:pt x="66" y="96"/>
                    <a:pt x="66" y="96"/>
                  </a:cubicBezTo>
                  <a:cubicBezTo>
                    <a:pt x="65" y="97"/>
                    <a:pt x="65" y="97"/>
                    <a:pt x="65" y="97"/>
                  </a:cubicBezTo>
                  <a:cubicBezTo>
                    <a:pt x="64" y="96"/>
                    <a:pt x="64" y="96"/>
                    <a:pt x="64" y="96"/>
                  </a:cubicBezTo>
                  <a:cubicBezTo>
                    <a:pt x="63" y="97"/>
                    <a:pt x="63" y="97"/>
                    <a:pt x="63" y="97"/>
                  </a:cubicBezTo>
                  <a:cubicBezTo>
                    <a:pt x="63" y="99"/>
                    <a:pt x="63" y="99"/>
                    <a:pt x="63" y="99"/>
                  </a:cubicBezTo>
                  <a:cubicBezTo>
                    <a:pt x="61" y="101"/>
                    <a:pt x="61" y="101"/>
                    <a:pt x="61" y="101"/>
                  </a:cubicBezTo>
                  <a:cubicBezTo>
                    <a:pt x="62" y="104"/>
                    <a:pt x="62" y="104"/>
                    <a:pt x="62" y="104"/>
                  </a:cubicBezTo>
                  <a:cubicBezTo>
                    <a:pt x="61" y="106"/>
                    <a:pt x="61" y="106"/>
                    <a:pt x="61" y="106"/>
                  </a:cubicBezTo>
                  <a:cubicBezTo>
                    <a:pt x="57" y="107"/>
                    <a:pt x="57" y="107"/>
                    <a:pt x="57" y="107"/>
                  </a:cubicBezTo>
                  <a:cubicBezTo>
                    <a:pt x="56" y="108"/>
                    <a:pt x="56" y="108"/>
                    <a:pt x="56" y="108"/>
                  </a:cubicBezTo>
                  <a:cubicBezTo>
                    <a:pt x="57" y="112"/>
                    <a:pt x="57" y="112"/>
                    <a:pt x="57" y="112"/>
                  </a:cubicBezTo>
                  <a:cubicBezTo>
                    <a:pt x="58" y="112"/>
                    <a:pt x="58" y="112"/>
                    <a:pt x="58" y="112"/>
                  </a:cubicBezTo>
                  <a:cubicBezTo>
                    <a:pt x="61" y="113"/>
                    <a:pt x="61" y="113"/>
                    <a:pt x="61" y="113"/>
                  </a:cubicBezTo>
                  <a:cubicBezTo>
                    <a:pt x="63" y="113"/>
                    <a:pt x="63" y="113"/>
                    <a:pt x="63" y="113"/>
                  </a:cubicBezTo>
                  <a:cubicBezTo>
                    <a:pt x="63" y="116"/>
                    <a:pt x="63" y="116"/>
                    <a:pt x="63" y="116"/>
                  </a:cubicBezTo>
                  <a:cubicBezTo>
                    <a:pt x="65" y="117"/>
                    <a:pt x="65" y="117"/>
                    <a:pt x="65" y="117"/>
                  </a:cubicBezTo>
                  <a:cubicBezTo>
                    <a:pt x="66" y="115"/>
                    <a:pt x="66" y="115"/>
                    <a:pt x="66" y="115"/>
                  </a:cubicBezTo>
                  <a:cubicBezTo>
                    <a:pt x="66" y="114"/>
                    <a:pt x="66" y="114"/>
                    <a:pt x="66" y="114"/>
                  </a:cubicBezTo>
                  <a:cubicBezTo>
                    <a:pt x="65" y="111"/>
                    <a:pt x="65" y="111"/>
                    <a:pt x="65" y="111"/>
                  </a:cubicBezTo>
                  <a:close/>
                  <a:moveTo>
                    <a:pt x="70" y="114"/>
                  </a:moveTo>
                  <a:cubicBezTo>
                    <a:pt x="71" y="115"/>
                    <a:pt x="71" y="115"/>
                    <a:pt x="71" y="115"/>
                  </a:cubicBezTo>
                  <a:cubicBezTo>
                    <a:pt x="71" y="116"/>
                    <a:pt x="71" y="116"/>
                    <a:pt x="71" y="116"/>
                  </a:cubicBezTo>
                  <a:cubicBezTo>
                    <a:pt x="69" y="117"/>
                    <a:pt x="69" y="117"/>
                    <a:pt x="69" y="117"/>
                  </a:cubicBezTo>
                  <a:cubicBezTo>
                    <a:pt x="68" y="116"/>
                    <a:pt x="68" y="116"/>
                    <a:pt x="68" y="116"/>
                  </a:cubicBezTo>
                  <a:cubicBezTo>
                    <a:pt x="68" y="115"/>
                    <a:pt x="68" y="115"/>
                    <a:pt x="68" y="115"/>
                  </a:cubicBezTo>
                  <a:cubicBezTo>
                    <a:pt x="70" y="114"/>
                    <a:pt x="70" y="114"/>
                    <a:pt x="70" y="114"/>
                  </a:cubicBezTo>
                  <a:close/>
                  <a:moveTo>
                    <a:pt x="77" y="105"/>
                  </a:moveTo>
                  <a:cubicBezTo>
                    <a:pt x="78" y="105"/>
                    <a:pt x="78" y="105"/>
                    <a:pt x="78" y="105"/>
                  </a:cubicBezTo>
                  <a:cubicBezTo>
                    <a:pt x="79" y="106"/>
                    <a:pt x="79" y="106"/>
                    <a:pt x="79" y="106"/>
                  </a:cubicBezTo>
                  <a:cubicBezTo>
                    <a:pt x="79" y="108"/>
                    <a:pt x="79" y="108"/>
                    <a:pt x="79" y="108"/>
                  </a:cubicBezTo>
                  <a:cubicBezTo>
                    <a:pt x="78" y="109"/>
                    <a:pt x="78" y="109"/>
                    <a:pt x="78" y="109"/>
                  </a:cubicBezTo>
                  <a:cubicBezTo>
                    <a:pt x="75" y="111"/>
                    <a:pt x="75" y="111"/>
                    <a:pt x="75" y="111"/>
                  </a:cubicBezTo>
                  <a:cubicBezTo>
                    <a:pt x="73" y="111"/>
                    <a:pt x="73" y="111"/>
                    <a:pt x="73" y="111"/>
                  </a:cubicBezTo>
                  <a:cubicBezTo>
                    <a:pt x="73" y="110"/>
                    <a:pt x="73" y="110"/>
                    <a:pt x="73" y="110"/>
                  </a:cubicBezTo>
                  <a:cubicBezTo>
                    <a:pt x="72" y="109"/>
                    <a:pt x="72" y="109"/>
                    <a:pt x="72" y="109"/>
                  </a:cubicBezTo>
                  <a:cubicBezTo>
                    <a:pt x="73" y="107"/>
                    <a:pt x="73" y="107"/>
                    <a:pt x="73" y="107"/>
                  </a:cubicBezTo>
                  <a:cubicBezTo>
                    <a:pt x="77" y="105"/>
                    <a:pt x="77" y="105"/>
                    <a:pt x="77" y="105"/>
                  </a:cubicBezTo>
                  <a:close/>
                  <a:moveTo>
                    <a:pt x="86" y="105"/>
                  </a:moveTo>
                  <a:cubicBezTo>
                    <a:pt x="87" y="107"/>
                    <a:pt x="87" y="107"/>
                    <a:pt x="87" y="107"/>
                  </a:cubicBezTo>
                  <a:cubicBezTo>
                    <a:pt x="87" y="109"/>
                    <a:pt x="87" y="109"/>
                    <a:pt x="87" y="109"/>
                  </a:cubicBezTo>
                  <a:cubicBezTo>
                    <a:pt x="86" y="107"/>
                    <a:pt x="86" y="107"/>
                    <a:pt x="86" y="107"/>
                  </a:cubicBezTo>
                  <a:cubicBezTo>
                    <a:pt x="86" y="105"/>
                    <a:pt x="86" y="105"/>
                    <a:pt x="86" y="105"/>
                  </a:cubicBezTo>
                  <a:close/>
                  <a:moveTo>
                    <a:pt x="80" y="113"/>
                  </a:moveTo>
                  <a:cubicBezTo>
                    <a:pt x="82" y="115"/>
                    <a:pt x="82" y="115"/>
                    <a:pt x="82" y="115"/>
                  </a:cubicBezTo>
                  <a:cubicBezTo>
                    <a:pt x="82" y="117"/>
                    <a:pt x="82" y="117"/>
                    <a:pt x="82" y="117"/>
                  </a:cubicBezTo>
                  <a:cubicBezTo>
                    <a:pt x="80" y="116"/>
                    <a:pt x="80" y="116"/>
                    <a:pt x="80" y="116"/>
                  </a:cubicBezTo>
                  <a:cubicBezTo>
                    <a:pt x="80" y="114"/>
                    <a:pt x="80" y="114"/>
                    <a:pt x="80" y="114"/>
                  </a:cubicBezTo>
                  <a:cubicBezTo>
                    <a:pt x="80" y="113"/>
                    <a:pt x="80" y="113"/>
                    <a:pt x="80" y="113"/>
                  </a:cubicBezTo>
                  <a:close/>
                  <a:moveTo>
                    <a:pt x="79" y="89"/>
                  </a:moveTo>
                  <a:cubicBezTo>
                    <a:pt x="78" y="91"/>
                    <a:pt x="78" y="91"/>
                    <a:pt x="78" y="91"/>
                  </a:cubicBezTo>
                  <a:cubicBezTo>
                    <a:pt x="77" y="91"/>
                    <a:pt x="77" y="91"/>
                    <a:pt x="77" y="91"/>
                  </a:cubicBezTo>
                  <a:cubicBezTo>
                    <a:pt x="75" y="90"/>
                    <a:pt x="75" y="90"/>
                    <a:pt x="75" y="90"/>
                  </a:cubicBezTo>
                  <a:cubicBezTo>
                    <a:pt x="76" y="89"/>
                    <a:pt x="76" y="89"/>
                    <a:pt x="76" y="89"/>
                  </a:cubicBezTo>
                  <a:cubicBezTo>
                    <a:pt x="79" y="89"/>
                    <a:pt x="79" y="89"/>
                    <a:pt x="79" y="89"/>
                  </a:cubicBezTo>
                  <a:close/>
                  <a:moveTo>
                    <a:pt x="83" y="92"/>
                  </a:moveTo>
                  <a:cubicBezTo>
                    <a:pt x="85" y="93"/>
                    <a:pt x="85" y="93"/>
                    <a:pt x="85" y="93"/>
                  </a:cubicBezTo>
                  <a:cubicBezTo>
                    <a:pt x="85" y="94"/>
                    <a:pt x="85" y="94"/>
                    <a:pt x="85" y="94"/>
                  </a:cubicBezTo>
                  <a:cubicBezTo>
                    <a:pt x="89" y="94"/>
                    <a:pt x="89" y="94"/>
                    <a:pt x="89" y="94"/>
                  </a:cubicBezTo>
                  <a:cubicBezTo>
                    <a:pt x="89" y="94"/>
                    <a:pt x="89" y="94"/>
                    <a:pt x="89" y="94"/>
                  </a:cubicBezTo>
                  <a:cubicBezTo>
                    <a:pt x="90" y="94"/>
                    <a:pt x="90" y="94"/>
                    <a:pt x="90" y="94"/>
                  </a:cubicBezTo>
                  <a:cubicBezTo>
                    <a:pt x="91" y="94"/>
                    <a:pt x="91" y="94"/>
                    <a:pt x="91" y="94"/>
                  </a:cubicBezTo>
                  <a:cubicBezTo>
                    <a:pt x="90" y="93"/>
                    <a:pt x="90" y="93"/>
                    <a:pt x="90" y="93"/>
                  </a:cubicBezTo>
                  <a:cubicBezTo>
                    <a:pt x="89" y="91"/>
                    <a:pt x="89" y="91"/>
                    <a:pt x="89" y="91"/>
                  </a:cubicBezTo>
                  <a:cubicBezTo>
                    <a:pt x="88" y="90"/>
                    <a:pt x="88" y="90"/>
                    <a:pt x="88" y="90"/>
                  </a:cubicBezTo>
                  <a:cubicBezTo>
                    <a:pt x="88" y="87"/>
                    <a:pt x="88" y="87"/>
                    <a:pt x="88" y="87"/>
                  </a:cubicBezTo>
                  <a:cubicBezTo>
                    <a:pt x="88" y="84"/>
                    <a:pt x="88" y="84"/>
                    <a:pt x="88" y="84"/>
                  </a:cubicBezTo>
                  <a:cubicBezTo>
                    <a:pt x="88" y="83"/>
                    <a:pt x="88" y="83"/>
                    <a:pt x="88" y="83"/>
                  </a:cubicBezTo>
                  <a:cubicBezTo>
                    <a:pt x="87" y="82"/>
                    <a:pt x="87" y="82"/>
                    <a:pt x="87" y="82"/>
                  </a:cubicBezTo>
                  <a:cubicBezTo>
                    <a:pt x="85" y="80"/>
                    <a:pt x="85" y="80"/>
                    <a:pt x="85" y="80"/>
                  </a:cubicBezTo>
                  <a:cubicBezTo>
                    <a:pt x="84" y="78"/>
                    <a:pt x="84" y="78"/>
                    <a:pt x="84" y="78"/>
                  </a:cubicBezTo>
                  <a:cubicBezTo>
                    <a:pt x="83" y="78"/>
                    <a:pt x="83" y="78"/>
                    <a:pt x="83" y="78"/>
                  </a:cubicBezTo>
                  <a:cubicBezTo>
                    <a:pt x="82" y="78"/>
                    <a:pt x="82" y="78"/>
                    <a:pt x="82" y="78"/>
                  </a:cubicBezTo>
                  <a:cubicBezTo>
                    <a:pt x="81" y="77"/>
                    <a:pt x="81" y="77"/>
                    <a:pt x="81" y="77"/>
                  </a:cubicBezTo>
                  <a:cubicBezTo>
                    <a:pt x="80" y="78"/>
                    <a:pt x="80" y="78"/>
                    <a:pt x="80" y="78"/>
                  </a:cubicBezTo>
                  <a:cubicBezTo>
                    <a:pt x="80" y="78"/>
                    <a:pt x="80" y="78"/>
                    <a:pt x="80" y="78"/>
                  </a:cubicBezTo>
                  <a:cubicBezTo>
                    <a:pt x="78" y="78"/>
                    <a:pt x="78" y="78"/>
                    <a:pt x="78" y="78"/>
                  </a:cubicBezTo>
                  <a:cubicBezTo>
                    <a:pt x="76" y="78"/>
                    <a:pt x="76" y="78"/>
                    <a:pt x="76" y="78"/>
                  </a:cubicBezTo>
                  <a:cubicBezTo>
                    <a:pt x="75" y="78"/>
                    <a:pt x="75" y="78"/>
                    <a:pt x="75" y="78"/>
                  </a:cubicBezTo>
                  <a:cubicBezTo>
                    <a:pt x="75" y="79"/>
                    <a:pt x="75" y="79"/>
                    <a:pt x="75" y="79"/>
                  </a:cubicBezTo>
                  <a:cubicBezTo>
                    <a:pt x="77" y="83"/>
                    <a:pt x="77" y="83"/>
                    <a:pt x="77" y="83"/>
                  </a:cubicBezTo>
                  <a:cubicBezTo>
                    <a:pt x="79" y="85"/>
                    <a:pt x="79" y="85"/>
                    <a:pt x="79" y="85"/>
                  </a:cubicBezTo>
                  <a:cubicBezTo>
                    <a:pt x="82" y="87"/>
                    <a:pt x="82" y="87"/>
                    <a:pt x="82" y="87"/>
                  </a:cubicBezTo>
                  <a:cubicBezTo>
                    <a:pt x="83" y="88"/>
                    <a:pt x="83" y="88"/>
                    <a:pt x="83" y="88"/>
                  </a:cubicBezTo>
                  <a:cubicBezTo>
                    <a:pt x="82" y="89"/>
                    <a:pt x="82" y="89"/>
                    <a:pt x="82" y="89"/>
                  </a:cubicBezTo>
                  <a:cubicBezTo>
                    <a:pt x="81" y="90"/>
                    <a:pt x="81" y="90"/>
                    <a:pt x="81" y="90"/>
                  </a:cubicBezTo>
                  <a:cubicBezTo>
                    <a:pt x="81" y="91"/>
                    <a:pt x="81" y="91"/>
                    <a:pt x="81" y="91"/>
                  </a:cubicBezTo>
                  <a:cubicBezTo>
                    <a:pt x="82" y="90"/>
                    <a:pt x="82" y="90"/>
                    <a:pt x="82" y="90"/>
                  </a:cubicBezTo>
                  <a:cubicBezTo>
                    <a:pt x="82" y="91"/>
                    <a:pt x="82" y="91"/>
                    <a:pt x="82" y="91"/>
                  </a:cubicBezTo>
                  <a:cubicBezTo>
                    <a:pt x="83" y="92"/>
                    <a:pt x="83" y="92"/>
                    <a:pt x="83" y="92"/>
                  </a:cubicBezTo>
                  <a:close/>
                  <a:moveTo>
                    <a:pt x="81" y="92"/>
                  </a:moveTo>
                  <a:cubicBezTo>
                    <a:pt x="79" y="93"/>
                    <a:pt x="79" y="93"/>
                    <a:pt x="79" y="93"/>
                  </a:cubicBezTo>
                  <a:cubicBezTo>
                    <a:pt x="77" y="92"/>
                    <a:pt x="77" y="92"/>
                    <a:pt x="77" y="92"/>
                  </a:cubicBezTo>
                  <a:cubicBezTo>
                    <a:pt x="76" y="92"/>
                    <a:pt x="76" y="92"/>
                    <a:pt x="76" y="92"/>
                  </a:cubicBezTo>
                  <a:cubicBezTo>
                    <a:pt x="77" y="94"/>
                    <a:pt x="77" y="94"/>
                    <a:pt x="77" y="94"/>
                  </a:cubicBezTo>
                  <a:cubicBezTo>
                    <a:pt x="77" y="96"/>
                    <a:pt x="77" y="96"/>
                    <a:pt x="77" y="96"/>
                  </a:cubicBezTo>
                  <a:cubicBezTo>
                    <a:pt x="78" y="97"/>
                    <a:pt x="78" y="97"/>
                    <a:pt x="78" y="97"/>
                  </a:cubicBezTo>
                  <a:cubicBezTo>
                    <a:pt x="79" y="96"/>
                    <a:pt x="79" y="96"/>
                    <a:pt x="79" y="96"/>
                  </a:cubicBezTo>
                  <a:cubicBezTo>
                    <a:pt x="80" y="97"/>
                    <a:pt x="80" y="97"/>
                    <a:pt x="80" y="97"/>
                  </a:cubicBezTo>
                  <a:cubicBezTo>
                    <a:pt x="80" y="100"/>
                    <a:pt x="80" y="100"/>
                    <a:pt x="80" y="100"/>
                  </a:cubicBezTo>
                  <a:cubicBezTo>
                    <a:pt x="81" y="102"/>
                    <a:pt x="81" y="102"/>
                    <a:pt x="81" y="102"/>
                  </a:cubicBezTo>
                  <a:cubicBezTo>
                    <a:pt x="82" y="105"/>
                    <a:pt x="82" y="105"/>
                    <a:pt x="82" y="105"/>
                  </a:cubicBezTo>
                  <a:cubicBezTo>
                    <a:pt x="83" y="106"/>
                    <a:pt x="83" y="106"/>
                    <a:pt x="83" y="106"/>
                  </a:cubicBezTo>
                  <a:cubicBezTo>
                    <a:pt x="83" y="103"/>
                    <a:pt x="83" y="103"/>
                    <a:pt x="83" y="103"/>
                  </a:cubicBezTo>
                  <a:cubicBezTo>
                    <a:pt x="85" y="105"/>
                    <a:pt x="85" y="105"/>
                    <a:pt x="85" y="105"/>
                  </a:cubicBezTo>
                  <a:cubicBezTo>
                    <a:pt x="86" y="104"/>
                    <a:pt x="86" y="104"/>
                    <a:pt x="86" y="104"/>
                  </a:cubicBezTo>
                  <a:cubicBezTo>
                    <a:pt x="87" y="102"/>
                    <a:pt x="87" y="102"/>
                    <a:pt x="87" y="102"/>
                  </a:cubicBezTo>
                  <a:cubicBezTo>
                    <a:pt x="85" y="99"/>
                    <a:pt x="85" y="99"/>
                    <a:pt x="85" y="99"/>
                  </a:cubicBezTo>
                  <a:cubicBezTo>
                    <a:pt x="83" y="98"/>
                    <a:pt x="83" y="98"/>
                    <a:pt x="83" y="98"/>
                  </a:cubicBezTo>
                  <a:cubicBezTo>
                    <a:pt x="83" y="95"/>
                    <a:pt x="83" y="95"/>
                    <a:pt x="83" y="95"/>
                  </a:cubicBezTo>
                  <a:cubicBezTo>
                    <a:pt x="82" y="93"/>
                    <a:pt x="82" y="93"/>
                    <a:pt x="82" y="93"/>
                  </a:cubicBezTo>
                  <a:cubicBezTo>
                    <a:pt x="81" y="92"/>
                    <a:pt x="81" y="92"/>
                    <a:pt x="81" y="92"/>
                  </a:cubicBezTo>
                  <a:close/>
                  <a:moveTo>
                    <a:pt x="92" y="97"/>
                  </a:moveTo>
                  <a:cubicBezTo>
                    <a:pt x="93" y="97"/>
                    <a:pt x="93" y="97"/>
                    <a:pt x="93" y="97"/>
                  </a:cubicBezTo>
                  <a:cubicBezTo>
                    <a:pt x="92" y="96"/>
                    <a:pt x="92" y="96"/>
                    <a:pt x="92" y="96"/>
                  </a:cubicBezTo>
                  <a:cubicBezTo>
                    <a:pt x="91" y="96"/>
                    <a:pt x="91" y="96"/>
                    <a:pt x="91" y="96"/>
                  </a:cubicBezTo>
                  <a:cubicBezTo>
                    <a:pt x="92" y="97"/>
                    <a:pt x="92" y="97"/>
                    <a:pt x="92" y="97"/>
                  </a:cubicBezTo>
                  <a:close/>
                  <a:moveTo>
                    <a:pt x="92" y="99"/>
                  </a:moveTo>
                  <a:cubicBezTo>
                    <a:pt x="91" y="98"/>
                    <a:pt x="91" y="98"/>
                    <a:pt x="91" y="98"/>
                  </a:cubicBezTo>
                  <a:cubicBezTo>
                    <a:pt x="91" y="99"/>
                    <a:pt x="91" y="99"/>
                    <a:pt x="91" y="99"/>
                  </a:cubicBezTo>
                  <a:cubicBezTo>
                    <a:pt x="91" y="100"/>
                    <a:pt x="91" y="100"/>
                    <a:pt x="91" y="100"/>
                  </a:cubicBezTo>
                  <a:cubicBezTo>
                    <a:pt x="92" y="99"/>
                    <a:pt x="92" y="99"/>
                    <a:pt x="92" y="99"/>
                  </a:cubicBezTo>
                  <a:close/>
                  <a:moveTo>
                    <a:pt x="92" y="109"/>
                  </a:moveTo>
                  <a:cubicBezTo>
                    <a:pt x="92" y="107"/>
                    <a:pt x="92" y="107"/>
                    <a:pt x="92" y="107"/>
                  </a:cubicBezTo>
                  <a:cubicBezTo>
                    <a:pt x="91" y="105"/>
                    <a:pt x="91" y="105"/>
                    <a:pt x="91" y="105"/>
                  </a:cubicBezTo>
                  <a:cubicBezTo>
                    <a:pt x="91" y="103"/>
                    <a:pt x="91" y="103"/>
                    <a:pt x="91" y="103"/>
                  </a:cubicBezTo>
                  <a:cubicBezTo>
                    <a:pt x="91" y="102"/>
                    <a:pt x="91" y="102"/>
                    <a:pt x="91" y="102"/>
                  </a:cubicBezTo>
                  <a:cubicBezTo>
                    <a:pt x="91" y="101"/>
                    <a:pt x="91" y="101"/>
                    <a:pt x="91" y="101"/>
                  </a:cubicBezTo>
                  <a:cubicBezTo>
                    <a:pt x="90" y="102"/>
                    <a:pt x="90" y="102"/>
                    <a:pt x="90" y="102"/>
                  </a:cubicBezTo>
                  <a:cubicBezTo>
                    <a:pt x="89" y="104"/>
                    <a:pt x="89" y="104"/>
                    <a:pt x="89" y="104"/>
                  </a:cubicBezTo>
                  <a:cubicBezTo>
                    <a:pt x="91" y="107"/>
                    <a:pt x="91" y="107"/>
                    <a:pt x="91" y="107"/>
                  </a:cubicBezTo>
                  <a:cubicBezTo>
                    <a:pt x="90" y="108"/>
                    <a:pt x="90" y="108"/>
                    <a:pt x="90" y="108"/>
                  </a:cubicBezTo>
                  <a:cubicBezTo>
                    <a:pt x="91" y="109"/>
                    <a:pt x="91" y="109"/>
                    <a:pt x="91" y="109"/>
                  </a:cubicBezTo>
                  <a:cubicBezTo>
                    <a:pt x="92" y="109"/>
                    <a:pt x="92" y="109"/>
                    <a:pt x="92" y="109"/>
                  </a:cubicBezTo>
                  <a:close/>
                  <a:moveTo>
                    <a:pt x="94" y="110"/>
                  </a:moveTo>
                  <a:cubicBezTo>
                    <a:pt x="94" y="111"/>
                    <a:pt x="94" y="111"/>
                    <a:pt x="94" y="111"/>
                  </a:cubicBezTo>
                  <a:cubicBezTo>
                    <a:pt x="94" y="112"/>
                    <a:pt x="94" y="112"/>
                    <a:pt x="94" y="112"/>
                  </a:cubicBezTo>
                  <a:cubicBezTo>
                    <a:pt x="95" y="110"/>
                    <a:pt x="95" y="110"/>
                    <a:pt x="95" y="110"/>
                  </a:cubicBezTo>
                  <a:cubicBezTo>
                    <a:pt x="94" y="110"/>
                    <a:pt x="94" y="110"/>
                    <a:pt x="94" y="110"/>
                  </a:cubicBezTo>
                  <a:close/>
                  <a:moveTo>
                    <a:pt x="95" y="105"/>
                  </a:moveTo>
                  <a:cubicBezTo>
                    <a:pt x="95" y="107"/>
                    <a:pt x="95" y="107"/>
                    <a:pt x="95" y="107"/>
                  </a:cubicBezTo>
                  <a:cubicBezTo>
                    <a:pt x="94" y="108"/>
                    <a:pt x="94" y="108"/>
                    <a:pt x="94" y="108"/>
                  </a:cubicBezTo>
                  <a:cubicBezTo>
                    <a:pt x="95" y="109"/>
                    <a:pt x="95" y="109"/>
                    <a:pt x="95" y="109"/>
                  </a:cubicBezTo>
                  <a:cubicBezTo>
                    <a:pt x="97" y="109"/>
                    <a:pt x="97" y="109"/>
                    <a:pt x="97" y="109"/>
                  </a:cubicBezTo>
                  <a:cubicBezTo>
                    <a:pt x="96" y="107"/>
                    <a:pt x="96" y="107"/>
                    <a:pt x="96" y="107"/>
                  </a:cubicBezTo>
                  <a:cubicBezTo>
                    <a:pt x="95" y="105"/>
                    <a:pt x="95" y="105"/>
                    <a:pt x="95" y="105"/>
                  </a:cubicBezTo>
                  <a:close/>
                  <a:moveTo>
                    <a:pt x="55" y="141"/>
                  </a:moveTo>
                  <a:cubicBezTo>
                    <a:pt x="53" y="139"/>
                    <a:pt x="53" y="139"/>
                    <a:pt x="53" y="139"/>
                  </a:cubicBezTo>
                  <a:cubicBezTo>
                    <a:pt x="54" y="136"/>
                    <a:pt x="54" y="136"/>
                    <a:pt x="54" y="136"/>
                  </a:cubicBezTo>
                  <a:cubicBezTo>
                    <a:pt x="55" y="133"/>
                    <a:pt x="55" y="133"/>
                    <a:pt x="55" y="133"/>
                  </a:cubicBezTo>
                  <a:cubicBezTo>
                    <a:pt x="54" y="131"/>
                    <a:pt x="54" y="131"/>
                    <a:pt x="54" y="131"/>
                  </a:cubicBezTo>
                  <a:cubicBezTo>
                    <a:pt x="56" y="129"/>
                    <a:pt x="56" y="129"/>
                    <a:pt x="56" y="129"/>
                  </a:cubicBezTo>
                  <a:cubicBezTo>
                    <a:pt x="58" y="129"/>
                    <a:pt x="58" y="129"/>
                    <a:pt x="58" y="129"/>
                  </a:cubicBezTo>
                  <a:cubicBezTo>
                    <a:pt x="60" y="127"/>
                    <a:pt x="60" y="127"/>
                    <a:pt x="60" y="127"/>
                  </a:cubicBezTo>
                  <a:cubicBezTo>
                    <a:pt x="61" y="128"/>
                    <a:pt x="61" y="128"/>
                    <a:pt x="61" y="128"/>
                  </a:cubicBezTo>
                  <a:cubicBezTo>
                    <a:pt x="64" y="127"/>
                    <a:pt x="64" y="127"/>
                    <a:pt x="64" y="127"/>
                  </a:cubicBezTo>
                  <a:cubicBezTo>
                    <a:pt x="63" y="126"/>
                    <a:pt x="63" y="126"/>
                    <a:pt x="63" y="126"/>
                  </a:cubicBezTo>
                  <a:cubicBezTo>
                    <a:pt x="64" y="124"/>
                    <a:pt x="64" y="124"/>
                    <a:pt x="64" y="124"/>
                  </a:cubicBezTo>
                  <a:cubicBezTo>
                    <a:pt x="67" y="123"/>
                    <a:pt x="67" y="123"/>
                    <a:pt x="67" y="123"/>
                  </a:cubicBezTo>
                  <a:cubicBezTo>
                    <a:pt x="68" y="121"/>
                    <a:pt x="68" y="121"/>
                    <a:pt x="68" y="121"/>
                  </a:cubicBezTo>
                  <a:cubicBezTo>
                    <a:pt x="70" y="121"/>
                    <a:pt x="70" y="121"/>
                    <a:pt x="70" y="121"/>
                  </a:cubicBezTo>
                  <a:cubicBezTo>
                    <a:pt x="72" y="123"/>
                    <a:pt x="72" y="123"/>
                    <a:pt x="72" y="123"/>
                  </a:cubicBezTo>
                  <a:cubicBezTo>
                    <a:pt x="73" y="126"/>
                    <a:pt x="73" y="126"/>
                    <a:pt x="73" y="126"/>
                  </a:cubicBezTo>
                  <a:cubicBezTo>
                    <a:pt x="70" y="130"/>
                    <a:pt x="70" y="130"/>
                    <a:pt x="70" y="130"/>
                  </a:cubicBezTo>
                  <a:cubicBezTo>
                    <a:pt x="72" y="128"/>
                    <a:pt x="72" y="128"/>
                    <a:pt x="72" y="128"/>
                  </a:cubicBezTo>
                  <a:cubicBezTo>
                    <a:pt x="74" y="127"/>
                    <a:pt x="74" y="127"/>
                    <a:pt x="74" y="127"/>
                  </a:cubicBezTo>
                  <a:cubicBezTo>
                    <a:pt x="77" y="126"/>
                    <a:pt x="77" y="126"/>
                    <a:pt x="77" y="126"/>
                  </a:cubicBezTo>
                  <a:cubicBezTo>
                    <a:pt x="78" y="123"/>
                    <a:pt x="78" y="123"/>
                    <a:pt x="78" y="123"/>
                  </a:cubicBezTo>
                  <a:cubicBezTo>
                    <a:pt x="80" y="122"/>
                    <a:pt x="80" y="122"/>
                    <a:pt x="80" y="122"/>
                  </a:cubicBezTo>
                  <a:cubicBezTo>
                    <a:pt x="81" y="124"/>
                    <a:pt x="81" y="124"/>
                    <a:pt x="81" y="124"/>
                  </a:cubicBezTo>
                  <a:cubicBezTo>
                    <a:pt x="82" y="123"/>
                    <a:pt x="82" y="123"/>
                    <a:pt x="82" y="123"/>
                  </a:cubicBezTo>
                  <a:cubicBezTo>
                    <a:pt x="82" y="122"/>
                    <a:pt x="82" y="122"/>
                    <a:pt x="82" y="122"/>
                  </a:cubicBezTo>
                  <a:cubicBezTo>
                    <a:pt x="82" y="121"/>
                    <a:pt x="82" y="121"/>
                    <a:pt x="82" y="121"/>
                  </a:cubicBezTo>
                  <a:cubicBezTo>
                    <a:pt x="83" y="117"/>
                    <a:pt x="83" y="117"/>
                    <a:pt x="83" y="117"/>
                  </a:cubicBezTo>
                  <a:cubicBezTo>
                    <a:pt x="85" y="118"/>
                    <a:pt x="85" y="118"/>
                    <a:pt x="85" y="118"/>
                  </a:cubicBezTo>
                  <a:cubicBezTo>
                    <a:pt x="86" y="119"/>
                    <a:pt x="86" y="119"/>
                    <a:pt x="86" y="119"/>
                  </a:cubicBezTo>
                  <a:cubicBezTo>
                    <a:pt x="87" y="118"/>
                    <a:pt x="87" y="118"/>
                    <a:pt x="87" y="118"/>
                  </a:cubicBezTo>
                  <a:cubicBezTo>
                    <a:pt x="87" y="115"/>
                    <a:pt x="87" y="115"/>
                    <a:pt x="87" y="115"/>
                  </a:cubicBezTo>
                  <a:cubicBezTo>
                    <a:pt x="87" y="115"/>
                    <a:pt x="87" y="115"/>
                    <a:pt x="87" y="115"/>
                  </a:cubicBezTo>
                  <a:cubicBezTo>
                    <a:pt x="89" y="117"/>
                    <a:pt x="89" y="117"/>
                    <a:pt x="89" y="117"/>
                  </a:cubicBezTo>
                  <a:cubicBezTo>
                    <a:pt x="89" y="115"/>
                    <a:pt x="89" y="115"/>
                    <a:pt x="89" y="115"/>
                  </a:cubicBezTo>
                  <a:cubicBezTo>
                    <a:pt x="88" y="111"/>
                    <a:pt x="88" y="111"/>
                    <a:pt x="88" y="111"/>
                  </a:cubicBezTo>
                  <a:cubicBezTo>
                    <a:pt x="88" y="109"/>
                    <a:pt x="88" y="109"/>
                    <a:pt x="88" y="109"/>
                  </a:cubicBezTo>
                  <a:cubicBezTo>
                    <a:pt x="90" y="109"/>
                    <a:pt x="90" y="109"/>
                    <a:pt x="90" y="109"/>
                  </a:cubicBezTo>
                  <a:cubicBezTo>
                    <a:pt x="90" y="109"/>
                    <a:pt x="90" y="109"/>
                    <a:pt x="90" y="109"/>
                  </a:cubicBezTo>
                  <a:cubicBezTo>
                    <a:pt x="91" y="111"/>
                    <a:pt x="91" y="111"/>
                    <a:pt x="91" y="111"/>
                  </a:cubicBezTo>
                  <a:cubicBezTo>
                    <a:pt x="94" y="113"/>
                    <a:pt x="94" y="113"/>
                    <a:pt x="94" y="113"/>
                  </a:cubicBezTo>
                  <a:cubicBezTo>
                    <a:pt x="96" y="115"/>
                    <a:pt x="96" y="115"/>
                    <a:pt x="96" y="115"/>
                  </a:cubicBezTo>
                  <a:cubicBezTo>
                    <a:pt x="97" y="114"/>
                    <a:pt x="97" y="114"/>
                    <a:pt x="97" y="114"/>
                  </a:cubicBezTo>
                  <a:cubicBezTo>
                    <a:pt x="97" y="116"/>
                    <a:pt x="97" y="116"/>
                    <a:pt x="97" y="116"/>
                  </a:cubicBezTo>
                  <a:cubicBezTo>
                    <a:pt x="99" y="118"/>
                    <a:pt x="99" y="118"/>
                    <a:pt x="99" y="118"/>
                  </a:cubicBezTo>
                  <a:cubicBezTo>
                    <a:pt x="99" y="121"/>
                    <a:pt x="99" y="121"/>
                    <a:pt x="99" y="121"/>
                  </a:cubicBezTo>
                  <a:cubicBezTo>
                    <a:pt x="97" y="120"/>
                    <a:pt x="97" y="120"/>
                    <a:pt x="97" y="120"/>
                  </a:cubicBezTo>
                  <a:cubicBezTo>
                    <a:pt x="97" y="121"/>
                    <a:pt x="97" y="121"/>
                    <a:pt x="97" y="121"/>
                  </a:cubicBezTo>
                  <a:cubicBezTo>
                    <a:pt x="98" y="123"/>
                    <a:pt x="98" y="123"/>
                    <a:pt x="98" y="123"/>
                  </a:cubicBezTo>
                  <a:cubicBezTo>
                    <a:pt x="99" y="123"/>
                    <a:pt x="99" y="123"/>
                    <a:pt x="99" y="123"/>
                  </a:cubicBezTo>
                  <a:cubicBezTo>
                    <a:pt x="99" y="124"/>
                    <a:pt x="99" y="124"/>
                    <a:pt x="99" y="124"/>
                  </a:cubicBezTo>
                  <a:cubicBezTo>
                    <a:pt x="99" y="127"/>
                    <a:pt x="99" y="127"/>
                    <a:pt x="99" y="127"/>
                  </a:cubicBezTo>
                  <a:cubicBezTo>
                    <a:pt x="99" y="126"/>
                    <a:pt x="99" y="126"/>
                    <a:pt x="99" y="126"/>
                  </a:cubicBezTo>
                  <a:cubicBezTo>
                    <a:pt x="100" y="128"/>
                    <a:pt x="100" y="128"/>
                    <a:pt x="100" y="128"/>
                  </a:cubicBezTo>
                  <a:cubicBezTo>
                    <a:pt x="100" y="130"/>
                    <a:pt x="100" y="130"/>
                    <a:pt x="100" y="130"/>
                  </a:cubicBezTo>
                  <a:cubicBezTo>
                    <a:pt x="101" y="132"/>
                    <a:pt x="101" y="132"/>
                    <a:pt x="101" y="132"/>
                  </a:cubicBezTo>
                  <a:cubicBezTo>
                    <a:pt x="102" y="134"/>
                    <a:pt x="102" y="134"/>
                    <a:pt x="102" y="134"/>
                  </a:cubicBezTo>
                  <a:cubicBezTo>
                    <a:pt x="102" y="137"/>
                    <a:pt x="102" y="137"/>
                    <a:pt x="102" y="137"/>
                  </a:cubicBezTo>
                  <a:cubicBezTo>
                    <a:pt x="101" y="140"/>
                    <a:pt x="101" y="140"/>
                    <a:pt x="101" y="140"/>
                  </a:cubicBezTo>
                  <a:cubicBezTo>
                    <a:pt x="101" y="140"/>
                    <a:pt x="101" y="140"/>
                    <a:pt x="101" y="140"/>
                  </a:cubicBezTo>
                  <a:cubicBezTo>
                    <a:pt x="101" y="141"/>
                    <a:pt x="101" y="141"/>
                    <a:pt x="101" y="141"/>
                  </a:cubicBezTo>
                  <a:cubicBezTo>
                    <a:pt x="100" y="140"/>
                    <a:pt x="100" y="140"/>
                    <a:pt x="100" y="140"/>
                  </a:cubicBezTo>
                  <a:cubicBezTo>
                    <a:pt x="99" y="140"/>
                    <a:pt x="99" y="140"/>
                    <a:pt x="99" y="140"/>
                  </a:cubicBezTo>
                  <a:cubicBezTo>
                    <a:pt x="98" y="141"/>
                    <a:pt x="98" y="141"/>
                    <a:pt x="98" y="141"/>
                  </a:cubicBezTo>
                  <a:cubicBezTo>
                    <a:pt x="99" y="144"/>
                    <a:pt x="99" y="144"/>
                    <a:pt x="99" y="144"/>
                  </a:cubicBezTo>
                  <a:cubicBezTo>
                    <a:pt x="99" y="147"/>
                    <a:pt x="99" y="147"/>
                    <a:pt x="99" y="147"/>
                  </a:cubicBezTo>
                  <a:cubicBezTo>
                    <a:pt x="99" y="148"/>
                    <a:pt x="99" y="148"/>
                    <a:pt x="99" y="148"/>
                  </a:cubicBezTo>
                  <a:cubicBezTo>
                    <a:pt x="98" y="147"/>
                    <a:pt x="98" y="147"/>
                    <a:pt x="98" y="147"/>
                  </a:cubicBezTo>
                  <a:cubicBezTo>
                    <a:pt x="97" y="143"/>
                    <a:pt x="97" y="143"/>
                    <a:pt x="97" y="143"/>
                  </a:cubicBezTo>
                  <a:cubicBezTo>
                    <a:pt x="97" y="142"/>
                    <a:pt x="97" y="142"/>
                    <a:pt x="97" y="142"/>
                  </a:cubicBezTo>
                  <a:cubicBezTo>
                    <a:pt x="96" y="140"/>
                    <a:pt x="96" y="140"/>
                    <a:pt x="96" y="140"/>
                  </a:cubicBezTo>
                  <a:cubicBezTo>
                    <a:pt x="96" y="138"/>
                    <a:pt x="96" y="138"/>
                    <a:pt x="96" y="138"/>
                  </a:cubicBezTo>
                  <a:cubicBezTo>
                    <a:pt x="94" y="136"/>
                    <a:pt x="94" y="136"/>
                    <a:pt x="94" y="136"/>
                  </a:cubicBezTo>
                  <a:cubicBezTo>
                    <a:pt x="93" y="137"/>
                    <a:pt x="93" y="137"/>
                    <a:pt x="93" y="137"/>
                  </a:cubicBezTo>
                  <a:cubicBezTo>
                    <a:pt x="90" y="141"/>
                    <a:pt x="90" y="141"/>
                    <a:pt x="90" y="141"/>
                  </a:cubicBezTo>
                  <a:cubicBezTo>
                    <a:pt x="90" y="143"/>
                    <a:pt x="90" y="143"/>
                    <a:pt x="90" y="143"/>
                  </a:cubicBezTo>
                  <a:cubicBezTo>
                    <a:pt x="92" y="144"/>
                    <a:pt x="92" y="144"/>
                    <a:pt x="92" y="144"/>
                  </a:cubicBezTo>
                  <a:cubicBezTo>
                    <a:pt x="93" y="147"/>
                    <a:pt x="93" y="147"/>
                    <a:pt x="93" y="147"/>
                  </a:cubicBezTo>
                  <a:cubicBezTo>
                    <a:pt x="94" y="148"/>
                    <a:pt x="94" y="148"/>
                    <a:pt x="94" y="148"/>
                  </a:cubicBezTo>
                  <a:cubicBezTo>
                    <a:pt x="94" y="150"/>
                    <a:pt x="94" y="150"/>
                    <a:pt x="94" y="150"/>
                  </a:cubicBezTo>
                  <a:cubicBezTo>
                    <a:pt x="91" y="154"/>
                    <a:pt x="91" y="154"/>
                    <a:pt x="91" y="154"/>
                  </a:cubicBezTo>
                  <a:cubicBezTo>
                    <a:pt x="89" y="155"/>
                    <a:pt x="89" y="155"/>
                    <a:pt x="89" y="155"/>
                  </a:cubicBezTo>
                  <a:cubicBezTo>
                    <a:pt x="89" y="154"/>
                    <a:pt x="89" y="154"/>
                    <a:pt x="89" y="154"/>
                  </a:cubicBezTo>
                  <a:cubicBezTo>
                    <a:pt x="88" y="152"/>
                    <a:pt x="88" y="152"/>
                    <a:pt x="88" y="152"/>
                  </a:cubicBezTo>
                  <a:cubicBezTo>
                    <a:pt x="89" y="151"/>
                    <a:pt x="89" y="151"/>
                    <a:pt x="89" y="151"/>
                  </a:cubicBezTo>
                  <a:cubicBezTo>
                    <a:pt x="88" y="150"/>
                    <a:pt x="88" y="150"/>
                    <a:pt x="88" y="150"/>
                  </a:cubicBezTo>
                  <a:cubicBezTo>
                    <a:pt x="87" y="151"/>
                    <a:pt x="87" y="151"/>
                    <a:pt x="87" y="151"/>
                  </a:cubicBezTo>
                  <a:cubicBezTo>
                    <a:pt x="87" y="152"/>
                    <a:pt x="87" y="152"/>
                    <a:pt x="87" y="152"/>
                  </a:cubicBezTo>
                  <a:cubicBezTo>
                    <a:pt x="85" y="153"/>
                    <a:pt x="85" y="153"/>
                    <a:pt x="85" y="153"/>
                  </a:cubicBezTo>
                  <a:cubicBezTo>
                    <a:pt x="83" y="152"/>
                    <a:pt x="83" y="152"/>
                    <a:pt x="83" y="152"/>
                  </a:cubicBezTo>
                  <a:cubicBezTo>
                    <a:pt x="81" y="151"/>
                    <a:pt x="81" y="151"/>
                    <a:pt x="81" y="151"/>
                  </a:cubicBezTo>
                  <a:cubicBezTo>
                    <a:pt x="79" y="151"/>
                    <a:pt x="79" y="151"/>
                    <a:pt x="79" y="151"/>
                  </a:cubicBezTo>
                  <a:cubicBezTo>
                    <a:pt x="77" y="148"/>
                    <a:pt x="77" y="148"/>
                    <a:pt x="77" y="148"/>
                  </a:cubicBezTo>
                  <a:cubicBezTo>
                    <a:pt x="77" y="147"/>
                    <a:pt x="77" y="147"/>
                    <a:pt x="77" y="147"/>
                  </a:cubicBezTo>
                  <a:cubicBezTo>
                    <a:pt x="75" y="145"/>
                    <a:pt x="75" y="145"/>
                    <a:pt x="75" y="145"/>
                  </a:cubicBezTo>
                  <a:cubicBezTo>
                    <a:pt x="76" y="143"/>
                    <a:pt x="76" y="143"/>
                    <a:pt x="76" y="143"/>
                  </a:cubicBezTo>
                  <a:cubicBezTo>
                    <a:pt x="75" y="142"/>
                    <a:pt x="75" y="142"/>
                    <a:pt x="75" y="142"/>
                  </a:cubicBezTo>
                  <a:cubicBezTo>
                    <a:pt x="75" y="141"/>
                    <a:pt x="75" y="141"/>
                    <a:pt x="75" y="141"/>
                  </a:cubicBezTo>
                  <a:cubicBezTo>
                    <a:pt x="75" y="139"/>
                    <a:pt x="75" y="139"/>
                    <a:pt x="75" y="139"/>
                  </a:cubicBezTo>
                  <a:cubicBezTo>
                    <a:pt x="75" y="138"/>
                    <a:pt x="75" y="138"/>
                    <a:pt x="75" y="138"/>
                  </a:cubicBezTo>
                  <a:cubicBezTo>
                    <a:pt x="76" y="138"/>
                    <a:pt x="76" y="138"/>
                    <a:pt x="76" y="138"/>
                  </a:cubicBezTo>
                  <a:cubicBezTo>
                    <a:pt x="78" y="139"/>
                    <a:pt x="78" y="139"/>
                    <a:pt x="78" y="139"/>
                  </a:cubicBezTo>
                  <a:cubicBezTo>
                    <a:pt x="76" y="137"/>
                    <a:pt x="76" y="137"/>
                    <a:pt x="76" y="137"/>
                  </a:cubicBezTo>
                  <a:cubicBezTo>
                    <a:pt x="76" y="135"/>
                    <a:pt x="76" y="135"/>
                    <a:pt x="76" y="135"/>
                  </a:cubicBezTo>
                  <a:cubicBezTo>
                    <a:pt x="74" y="134"/>
                    <a:pt x="74" y="134"/>
                    <a:pt x="74" y="134"/>
                  </a:cubicBezTo>
                  <a:cubicBezTo>
                    <a:pt x="72" y="133"/>
                    <a:pt x="72" y="133"/>
                    <a:pt x="72" y="133"/>
                  </a:cubicBezTo>
                  <a:cubicBezTo>
                    <a:pt x="70" y="132"/>
                    <a:pt x="70" y="132"/>
                    <a:pt x="70" y="132"/>
                  </a:cubicBezTo>
                  <a:cubicBezTo>
                    <a:pt x="69" y="131"/>
                    <a:pt x="69" y="131"/>
                    <a:pt x="69" y="131"/>
                  </a:cubicBezTo>
                  <a:cubicBezTo>
                    <a:pt x="68" y="132"/>
                    <a:pt x="68" y="132"/>
                    <a:pt x="68" y="132"/>
                  </a:cubicBezTo>
                  <a:cubicBezTo>
                    <a:pt x="69" y="133"/>
                    <a:pt x="69" y="133"/>
                    <a:pt x="69" y="133"/>
                  </a:cubicBezTo>
                  <a:cubicBezTo>
                    <a:pt x="68" y="134"/>
                    <a:pt x="68" y="134"/>
                    <a:pt x="68" y="134"/>
                  </a:cubicBezTo>
                  <a:cubicBezTo>
                    <a:pt x="69" y="136"/>
                    <a:pt x="69" y="136"/>
                    <a:pt x="69" y="136"/>
                  </a:cubicBezTo>
                  <a:cubicBezTo>
                    <a:pt x="69" y="136"/>
                    <a:pt x="69" y="136"/>
                    <a:pt x="69" y="136"/>
                  </a:cubicBezTo>
                  <a:cubicBezTo>
                    <a:pt x="67" y="134"/>
                    <a:pt x="67" y="134"/>
                    <a:pt x="67" y="134"/>
                  </a:cubicBezTo>
                  <a:cubicBezTo>
                    <a:pt x="66" y="135"/>
                    <a:pt x="66" y="135"/>
                    <a:pt x="66" y="135"/>
                  </a:cubicBezTo>
                  <a:cubicBezTo>
                    <a:pt x="66" y="133"/>
                    <a:pt x="66" y="133"/>
                    <a:pt x="66" y="133"/>
                  </a:cubicBezTo>
                  <a:cubicBezTo>
                    <a:pt x="65" y="133"/>
                    <a:pt x="65" y="133"/>
                    <a:pt x="65" y="133"/>
                  </a:cubicBezTo>
                  <a:cubicBezTo>
                    <a:pt x="64" y="134"/>
                    <a:pt x="64" y="134"/>
                    <a:pt x="64" y="134"/>
                  </a:cubicBezTo>
                  <a:cubicBezTo>
                    <a:pt x="64" y="135"/>
                    <a:pt x="64" y="135"/>
                    <a:pt x="64" y="135"/>
                  </a:cubicBezTo>
                  <a:cubicBezTo>
                    <a:pt x="63" y="135"/>
                    <a:pt x="63" y="135"/>
                    <a:pt x="63" y="135"/>
                  </a:cubicBezTo>
                  <a:cubicBezTo>
                    <a:pt x="62" y="135"/>
                    <a:pt x="62" y="135"/>
                    <a:pt x="62" y="135"/>
                  </a:cubicBezTo>
                  <a:cubicBezTo>
                    <a:pt x="62" y="135"/>
                    <a:pt x="62" y="135"/>
                    <a:pt x="62" y="135"/>
                  </a:cubicBezTo>
                  <a:cubicBezTo>
                    <a:pt x="62" y="133"/>
                    <a:pt x="62" y="133"/>
                    <a:pt x="62" y="133"/>
                  </a:cubicBezTo>
                  <a:cubicBezTo>
                    <a:pt x="61" y="131"/>
                    <a:pt x="61" y="131"/>
                    <a:pt x="61" y="131"/>
                  </a:cubicBezTo>
                  <a:cubicBezTo>
                    <a:pt x="60" y="132"/>
                    <a:pt x="60" y="132"/>
                    <a:pt x="60" y="132"/>
                  </a:cubicBezTo>
                  <a:cubicBezTo>
                    <a:pt x="59" y="134"/>
                    <a:pt x="59" y="134"/>
                    <a:pt x="59" y="134"/>
                  </a:cubicBezTo>
                  <a:cubicBezTo>
                    <a:pt x="57" y="135"/>
                    <a:pt x="57" y="135"/>
                    <a:pt x="57" y="135"/>
                  </a:cubicBezTo>
                  <a:cubicBezTo>
                    <a:pt x="56" y="140"/>
                    <a:pt x="56" y="140"/>
                    <a:pt x="56" y="140"/>
                  </a:cubicBezTo>
                  <a:cubicBezTo>
                    <a:pt x="55" y="141"/>
                    <a:pt x="55" y="141"/>
                    <a:pt x="55" y="141"/>
                  </a:cubicBezTo>
                  <a:close/>
                  <a:moveTo>
                    <a:pt x="52" y="144"/>
                  </a:moveTo>
                  <a:cubicBezTo>
                    <a:pt x="52" y="145"/>
                    <a:pt x="52" y="145"/>
                    <a:pt x="52" y="145"/>
                  </a:cubicBezTo>
                  <a:cubicBezTo>
                    <a:pt x="53" y="147"/>
                    <a:pt x="53" y="147"/>
                    <a:pt x="53" y="147"/>
                  </a:cubicBezTo>
                  <a:cubicBezTo>
                    <a:pt x="54" y="147"/>
                    <a:pt x="54" y="147"/>
                    <a:pt x="54" y="147"/>
                  </a:cubicBezTo>
                  <a:cubicBezTo>
                    <a:pt x="57" y="145"/>
                    <a:pt x="57" y="145"/>
                    <a:pt x="57" y="145"/>
                  </a:cubicBezTo>
                  <a:cubicBezTo>
                    <a:pt x="57" y="144"/>
                    <a:pt x="57" y="144"/>
                    <a:pt x="57" y="144"/>
                  </a:cubicBezTo>
                  <a:cubicBezTo>
                    <a:pt x="56" y="143"/>
                    <a:pt x="56" y="143"/>
                    <a:pt x="56" y="143"/>
                  </a:cubicBezTo>
                  <a:cubicBezTo>
                    <a:pt x="55" y="143"/>
                    <a:pt x="55" y="143"/>
                    <a:pt x="55" y="143"/>
                  </a:cubicBezTo>
                  <a:cubicBezTo>
                    <a:pt x="54" y="144"/>
                    <a:pt x="54" y="144"/>
                    <a:pt x="54" y="144"/>
                  </a:cubicBezTo>
                  <a:cubicBezTo>
                    <a:pt x="52" y="144"/>
                    <a:pt x="52" y="144"/>
                    <a:pt x="52" y="144"/>
                  </a:cubicBezTo>
                  <a:close/>
                  <a:moveTo>
                    <a:pt x="28" y="84"/>
                  </a:moveTo>
                  <a:cubicBezTo>
                    <a:pt x="27" y="83"/>
                    <a:pt x="27" y="83"/>
                    <a:pt x="27" y="83"/>
                  </a:cubicBezTo>
                  <a:cubicBezTo>
                    <a:pt x="27" y="82"/>
                    <a:pt x="27" y="82"/>
                    <a:pt x="27" y="82"/>
                  </a:cubicBezTo>
                  <a:cubicBezTo>
                    <a:pt x="27" y="81"/>
                    <a:pt x="27" y="81"/>
                    <a:pt x="27" y="81"/>
                  </a:cubicBezTo>
                  <a:cubicBezTo>
                    <a:pt x="29" y="81"/>
                    <a:pt x="29" y="81"/>
                    <a:pt x="29" y="81"/>
                  </a:cubicBezTo>
                  <a:cubicBezTo>
                    <a:pt x="30" y="82"/>
                    <a:pt x="30" y="82"/>
                    <a:pt x="30" y="82"/>
                  </a:cubicBezTo>
                  <a:cubicBezTo>
                    <a:pt x="32" y="83"/>
                    <a:pt x="32" y="83"/>
                    <a:pt x="32" y="83"/>
                  </a:cubicBezTo>
                  <a:cubicBezTo>
                    <a:pt x="33" y="84"/>
                    <a:pt x="33" y="84"/>
                    <a:pt x="33" y="84"/>
                  </a:cubicBezTo>
                  <a:cubicBezTo>
                    <a:pt x="32" y="85"/>
                    <a:pt x="32" y="85"/>
                    <a:pt x="32" y="85"/>
                  </a:cubicBezTo>
                  <a:cubicBezTo>
                    <a:pt x="30" y="84"/>
                    <a:pt x="30" y="84"/>
                    <a:pt x="30" y="84"/>
                  </a:cubicBezTo>
                  <a:cubicBezTo>
                    <a:pt x="28" y="84"/>
                    <a:pt x="28" y="84"/>
                    <a:pt x="28" y="84"/>
                  </a:cubicBezTo>
                  <a:close/>
                  <a:moveTo>
                    <a:pt x="27" y="85"/>
                  </a:moveTo>
                  <a:cubicBezTo>
                    <a:pt x="29" y="86"/>
                    <a:pt x="29" y="86"/>
                    <a:pt x="29" y="86"/>
                  </a:cubicBezTo>
                  <a:cubicBezTo>
                    <a:pt x="30" y="87"/>
                    <a:pt x="30" y="87"/>
                    <a:pt x="30" y="87"/>
                  </a:cubicBezTo>
                  <a:cubicBezTo>
                    <a:pt x="29" y="88"/>
                    <a:pt x="29" y="88"/>
                    <a:pt x="29" y="88"/>
                  </a:cubicBezTo>
                  <a:cubicBezTo>
                    <a:pt x="28" y="89"/>
                    <a:pt x="28" y="89"/>
                    <a:pt x="28" y="89"/>
                  </a:cubicBezTo>
                  <a:cubicBezTo>
                    <a:pt x="27" y="89"/>
                    <a:pt x="27" y="89"/>
                    <a:pt x="27" y="89"/>
                  </a:cubicBezTo>
                  <a:cubicBezTo>
                    <a:pt x="27" y="86"/>
                    <a:pt x="27" y="86"/>
                    <a:pt x="27" y="86"/>
                  </a:cubicBezTo>
                  <a:cubicBezTo>
                    <a:pt x="27" y="85"/>
                    <a:pt x="27" y="85"/>
                    <a:pt x="27" y="85"/>
                  </a:cubicBezTo>
                  <a:close/>
                  <a:moveTo>
                    <a:pt x="28" y="101"/>
                  </a:moveTo>
                  <a:cubicBezTo>
                    <a:pt x="29" y="100"/>
                    <a:pt x="29" y="100"/>
                    <a:pt x="29" y="100"/>
                  </a:cubicBezTo>
                  <a:cubicBezTo>
                    <a:pt x="29" y="99"/>
                    <a:pt x="29" y="99"/>
                    <a:pt x="29" y="99"/>
                  </a:cubicBezTo>
                  <a:cubicBezTo>
                    <a:pt x="30" y="100"/>
                    <a:pt x="30" y="100"/>
                    <a:pt x="30" y="100"/>
                  </a:cubicBezTo>
                  <a:cubicBezTo>
                    <a:pt x="31" y="101"/>
                    <a:pt x="31" y="101"/>
                    <a:pt x="31" y="101"/>
                  </a:cubicBezTo>
                  <a:cubicBezTo>
                    <a:pt x="31" y="102"/>
                    <a:pt x="31" y="102"/>
                    <a:pt x="31" y="102"/>
                  </a:cubicBezTo>
                  <a:cubicBezTo>
                    <a:pt x="29" y="102"/>
                    <a:pt x="29" y="102"/>
                    <a:pt x="29" y="102"/>
                  </a:cubicBezTo>
                  <a:cubicBezTo>
                    <a:pt x="28" y="102"/>
                    <a:pt x="28" y="102"/>
                    <a:pt x="28" y="102"/>
                  </a:cubicBezTo>
                  <a:cubicBezTo>
                    <a:pt x="28" y="101"/>
                    <a:pt x="28" y="101"/>
                    <a:pt x="28" y="101"/>
                  </a:cubicBezTo>
                  <a:close/>
                  <a:moveTo>
                    <a:pt x="3" y="124"/>
                  </a:moveTo>
                  <a:cubicBezTo>
                    <a:pt x="5" y="122"/>
                    <a:pt x="5" y="122"/>
                    <a:pt x="5" y="122"/>
                  </a:cubicBezTo>
                  <a:cubicBezTo>
                    <a:pt x="6" y="122"/>
                    <a:pt x="6" y="122"/>
                    <a:pt x="6" y="122"/>
                  </a:cubicBezTo>
                  <a:cubicBezTo>
                    <a:pt x="8" y="120"/>
                    <a:pt x="8" y="120"/>
                    <a:pt x="8" y="120"/>
                  </a:cubicBezTo>
                  <a:cubicBezTo>
                    <a:pt x="10" y="120"/>
                    <a:pt x="10" y="120"/>
                    <a:pt x="10" y="120"/>
                  </a:cubicBezTo>
                  <a:cubicBezTo>
                    <a:pt x="12" y="116"/>
                    <a:pt x="12" y="116"/>
                    <a:pt x="12" y="116"/>
                  </a:cubicBezTo>
                  <a:cubicBezTo>
                    <a:pt x="15" y="115"/>
                    <a:pt x="15" y="115"/>
                    <a:pt x="15" y="115"/>
                  </a:cubicBezTo>
                  <a:cubicBezTo>
                    <a:pt x="16" y="114"/>
                    <a:pt x="16" y="114"/>
                    <a:pt x="16" y="114"/>
                  </a:cubicBezTo>
                  <a:cubicBezTo>
                    <a:pt x="16" y="113"/>
                    <a:pt x="16" y="113"/>
                    <a:pt x="16" y="113"/>
                  </a:cubicBezTo>
                  <a:cubicBezTo>
                    <a:pt x="18" y="111"/>
                    <a:pt x="18" y="111"/>
                    <a:pt x="18" y="111"/>
                  </a:cubicBezTo>
                  <a:cubicBezTo>
                    <a:pt x="18" y="108"/>
                    <a:pt x="18" y="108"/>
                    <a:pt x="18" y="108"/>
                  </a:cubicBezTo>
                  <a:cubicBezTo>
                    <a:pt x="19" y="107"/>
                    <a:pt x="19" y="107"/>
                    <a:pt x="19" y="107"/>
                  </a:cubicBezTo>
                  <a:cubicBezTo>
                    <a:pt x="22" y="106"/>
                    <a:pt x="22" y="106"/>
                    <a:pt x="22" y="106"/>
                  </a:cubicBezTo>
                  <a:cubicBezTo>
                    <a:pt x="23" y="104"/>
                    <a:pt x="23" y="104"/>
                    <a:pt x="23" y="104"/>
                  </a:cubicBezTo>
                  <a:cubicBezTo>
                    <a:pt x="24" y="103"/>
                    <a:pt x="24" y="103"/>
                    <a:pt x="24" y="103"/>
                  </a:cubicBezTo>
                  <a:cubicBezTo>
                    <a:pt x="26" y="103"/>
                    <a:pt x="26" y="103"/>
                    <a:pt x="26" y="103"/>
                  </a:cubicBezTo>
                  <a:cubicBezTo>
                    <a:pt x="27" y="101"/>
                    <a:pt x="27" y="101"/>
                    <a:pt x="27" y="101"/>
                  </a:cubicBezTo>
                  <a:cubicBezTo>
                    <a:pt x="26" y="98"/>
                    <a:pt x="26" y="98"/>
                    <a:pt x="26" y="98"/>
                  </a:cubicBezTo>
                  <a:cubicBezTo>
                    <a:pt x="24" y="96"/>
                    <a:pt x="24" y="96"/>
                    <a:pt x="24" y="96"/>
                  </a:cubicBezTo>
                  <a:cubicBezTo>
                    <a:pt x="25" y="94"/>
                    <a:pt x="25" y="94"/>
                    <a:pt x="25" y="94"/>
                  </a:cubicBezTo>
                  <a:cubicBezTo>
                    <a:pt x="24" y="92"/>
                    <a:pt x="24" y="92"/>
                    <a:pt x="24" y="92"/>
                  </a:cubicBezTo>
                  <a:cubicBezTo>
                    <a:pt x="23" y="92"/>
                    <a:pt x="23" y="92"/>
                    <a:pt x="23" y="92"/>
                  </a:cubicBezTo>
                  <a:cubicBezTo>
                    <a:pt x="23" y="95"/>
                    <a:pt x="23" y="95"/>
                    <a:pt x="23" y="95"/>
                  </a:cubicBezTo>
                  <a:cubicBezTo>
                    <a:pt x="23" y="98"/>
                    <a:pt x="23" y="98"/>
                    <a:pt x="23" y="98"/>
                  </a:cubicBezTo>
                  <a:cubicBezTo>
                    <a:pt x="22" y="97"/>
                    <a:pt x="22" y="97"/>
                    <a:pt x="22" y="97"/>
                  </a:cubicBezTo>
                  <a:cubicBezTo>
                    <a:pt x="23" y="99"/>
                    <a:pt x="23" y="99"/>
                    <a:pt x="23" y="99"/>
                  </a:cubicBezTo>
                  <a:cubicBezTo>
                    <a:pt x="23" y="101"/>
                    <a:pt x="23" y="101"/>
                    <a:pt x="23" y="101"/>
                  </a:cubicBezTo>
                  <a:cubicBezTo>
                    <a:pt x="21" y="103"/>
                    <a:pt x="21" y="103"/>
                    <a:pt x="21" y="103"/>
                  </a:cubicBezTo>
                  <a:cubicBezTo>
                    <a:pt x="20" y="102"/>
                    <a:pt x="20" y="102"/>
                    <a:pt x="20" y="102"/>
                  </a:cubicBezTo>
                  <a:cubicBezTo>
                    <a:pt x="18" y="105"/>
                    <a:pt x="18" y="105"/>
                    <a:pt x="18" y="105"/>
                  </a:cubicBezTo>
                  <a:cubicBezTo>
                    <a:pt x="18" y="106"/>
                    <a:pt x="18" y="106"/>
                    <a:pt x="18" y="106"/>
                  </a:cubicBezTo>
                  <a:cubicBezTo>
                    <a:pt x="16" y="107"/>
                    <a:pt x="16" y="107"/>
                    <a:pt x="16" y="107"/>
                  </a:cubicBezTo>
                  <a:cubicBezTo>
                    <a:pt x="14" y="112"/>
                    <a:pt x="14" y="112"/>
                    <a:pt x="14" y="112"/>
                  </a:cubicBezTo>
                  <a:cubicBezTo>
                    <a:pt x="11" y="115"/>
                    <a:pt x="11" y="115"/>
                    <a:pt x="11" y="115"/>
                  </a:cubicBezTo>
                  <a:cubicBezTo>
                    <a:pt x="9" y="115"/>
                    <a:pt x="9" y="115"/>
                    <a:pt x="9" y="115"/>
                  </a:cubicBezTo>
                  <a:cubicBezTo>
                    <a:pt x="8" y="118"/>
                    <a:pt x="8" y="118"/>
                    <a:pt x="8" y="118"/>
                  </a:cubicBezTo>
                  <a:cubicBezTo>
                    <a:pt x="6" y="118"/>
                    <a:pt x="6" y="118"/>
                    <a:pt x="6" y="118"/>
                  </a:cubicBezTo>
                  <a:cubicBezTo>
                    <a:pt x="3" y="122"/>
                    <a:pt x="3" y="122"/>
                    <a:pt x="3" y="122"/>
                  </a:cubicBezTo>
                  <a:cubicBezTo>
                    <a:pt x="3" y="123"/>
                    <a:pt x="3" y="123"/>
                    <a:pt x="3" y="123"/>
                  </a:cubicBezTo>
                  <a:cubicBezTo>
                    <a:pt x="3" y="124"/>
                    <a:pt x="3" y="124"/>
                    <a:pt x="3" y="124"/>
                  </a:cubicBezTo>
                  <a:close/>
                  <a:moveTo>
                    <a:pt x="3" y="125"/>
                  </a:moveTo>
                  <a:cubicBezTo>
                    <a:pt x="2" y="126"/>
                    <a:pt x="2" y="126"/>
                    <a:pt x="2" y="126"/>
                  </a:cubicBezTo>
                  <a:cubicBezTo>
                    <a:pt x="3" y="126"/>
                    <a:pt x="3" y="126"/>
                    <a:pt x="3" y="126"/>
                  </a:cubicBezTo>
                  <a:cubicBezTo>
                    <a:pt x="3" y="125"/>
                    <a:pt x="3" y="125"/>
                    <a:pt x="3" y="125"/>
                  </a:cubicBezTo>
                  <a:close/>
                  <a:moveTo>
                    <a:pt x="4" y="125"/>
                  </a:moveTo>
                  <a:cubicBezTo>
                    <a:pt x="4" y="126"/>
                    <a:pt x="4" y="126"/>
                    <a:pt x="4" y="126"/>
                  </a:cubicBezTo>
                  <a:cubicBezTo>
                    <a:pt x="5" y="126"/>
                    <a:pt x="5" y="126"/>
                    <a:pt x="5" y="126"/>
                  </a:cubicBezTo>
                  <a:cubicBezTo>
                    <a:pt x="4" y="125"/>
                    <a:pt x="4" y="125"/>
                    <a:pt x="4" y="125"/>
                  </a:cubicBezTo>
                  <a:close/>
                  <a:moveTo>
                    <a:pt x="2" y="128"/>
                  </a:moveTo>
                  <a:cubicBezTo>
                    <a:pt x="0" y="128"/>
                    <a:pt x="0" y="128"/>
                    <a:pt x="0" y="128"/>
                  </a:cubicBezTo>
                  <a:cubicBezTo>
                    <a:pt x="0" y="130"/>
                    <a:pt x="0" y="130"/>
                    <a:pt x="0" y="130"/>
                  </a:cubicBezTo>
                  <a:cubicBezTo>
                    <a:pt x="1" y="132"/>
                    <a:pt x="1" y="132"/>
                    <a:pt x="1" y="132"/>
                  </a:cubicBezTo>
                  <a:cubicBezTo>
                    <a:pt x="2" y="132"/>
                    <a:pt x="2" y="132"/>
                    <a:pt x="2" y="132"/>
                  </a:cubicBezTo>
                  <a:cubicBezTo>
                    <a:pt x="2" y="129"/>
                    <a:pt x="2" y="129"/>
                    <a:pt x="2" y="129"/>
                  </a:cubicBezTo>
                  <a:cubicBezTo>
                    <a:pt x="2" y="128"/>
                    <a:pt x="2" y="128"/>
                    <a:pt x="2" y="128"/>
                  </a:cubicBezTo>
                  <a:close/>
                </a:path>
              </a:pathLst>
            </a:custGeom>
            <a:solidFill>
              <a:srgbClr val="6D86C3"/>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29" name="Freeform 25">
              <a:extLst>
                <a:ext uri="{FF2B5EF4-FFF2-40B4-BE49-F238E27FC236}">
                  <a16:creationId xmlns:a16="http://schemas.microsoft.com/office/drawing/2014/main" id="{376E41A5-0602-01AF-06D7-7144B505CA9C}"/>
                </a:ext>
              </a:extLst>
            </p:cNvPr>
            <p:cNvSpPr>
              <a:spLocks noEditPoints="1"/>
            </p:cNvSpPr>
            <p:nvPr/>
          </p:nvSpPr>
          <p:spPr bwMode="auto">
            <a:xfrm>
              <a:off x="6800280" y="4305181"/>
              <a:ext cx="1258281" cy="421096"/>
            </a:xfrm>
            <a:custGeom>
              <a:avLst/>
              <a:gdLst>
                <a:gd name="T0" fmla="*/ 453 w 475"/>
                <a:gd name="T1" fmla="*/ 148 h 188"/>
                <a:gd name="T2" fmla="*/ 430 w 475"/>
                <a:gd name="T3" fmla="*/ 122 h 188"/>
                <a:gd name="T4" fmla="*/ 394 w 475"/>
                <a:gd name="T5" fmla="*/ 115 h 188"/>
                <a:gd name="T6" fmla="*/ 391 w 475"/>
                <a:gd name="T7" fmla="*/ 95 h 188"/>
                <a:gd name="T8" fmla="*/ 406 w 475"/>
                <a:gd name="T9" fmla="*/ 84 h 188"/>
                <a:gd name="T10" fmla="*/ 436 w 475"/>
                <a:gd name="T11" fmla="*/ 92 h 188"/>
                <a:gd name="T12" fmla="*/ 368 w 475"/>
                <a:gd name="T13" fmla="*/ 72 h 188"/>
                <a:gd name="T14" fmla="*/ 313 w 475"/>
                <a:gd name="T15" fmla="*/ 34 h 188"/>
                <a:gd name="T16" fmla="*/ 340 w 475"/>
                <a:gd name="T17" fmla="*/ 77 h 188"/>
                <a:gd name="T18" fmla="*/ 348 w 475"/>
                <a:gd name="T19" fmla="*/ 54 h 188"/>
                <a:gd name="T20" fmla="*/ 336 w 475"/>
                <a:gd name="T21" fmla="*/ 80 h 188"/>
                <a:gd name="T22" fmla="*/ 345 w 475"/>
                <a:gd name="T23" fmla="*/ 109 h 188"/>
                <a:gd name="T24" fmla="*/ 364 w 475"/>
                <a:gd name="T25" fmla="*/ 110 h 188"/>
                <a:gd name="T26" fmla="*/ 320 w 475"/>
                <a:gd name="T27" fmla="*/ 110 h 188"/>
                <a:gd name="T28" fmla="*/ 316 w 475"/>
                <a:gd name="T29" fmla="*/ 92 h 188"/>
                <a:gd name="T30" fmla="*/ 288 w 475"/>
                <a:gd name="T31" fmla="*/ 126 h 188"/>
                <a:gd name="T32" fmla="*/ 288 w 475"/>
                <a:gd name="T33" fmla="*/ 92 h 188"/>
                <a:gd name="T34" fmla="*/ 276 w 475"/>
                <a:gd name="T35" fmla="*/ 77 h 188"/>
                <a:gd name="T36" fmla="*/ 304 w 475"/>
                <a:gd name="T37" fmla="*/ 58 h 188"/>
                <a:gd name="T38" fmla="*/ 255 w 475"/>
                <a:gd name="T39" fmla="*/ 79 h 188"/>
                <a:gd name="T40" fmla="*/ 252 w 475"/>
                <a:gd name="T41" fmla="*/ 131 h 188"/>
                <a:gd name="T42" fmla="*/ 271 w 475"/>
                <a:gd name="T43" fmla="*/ 116 h 188"/>
                <a:gd name="T44" fmla="*/ 281 w 475"/>
                <a:gd name="T45" fmla="*/ 106 h 188"/>
                <a:gd name="T46" fmla="*/ 281 w 475"/>
                <a:gd name="T47" fmla="*/ 79 h 188"/>
                <a:gd name="T48" fmla="*/ 249 w 475"/>
                <a:gd name="T49" fmla="*/ 19 h 188"/>
                <a:gd name="T50" fmla="*/ 218 w 475"/>
                <a:gd name="T51" fmla="*/ 111 h 188"/>
                <a:gd name="T52" fmla="*/ 149 w 475"/>
                <a:gd name="T53" fmla="*/ 86 h 188"/>
                <a:gd name="T54" fmla="*/ 213 w 475"/>
                <a:gd name="T55" fmla="*/ 27 h 188"/>
                <a:gd name="T56" fmla="*/ 240 w 475"/>
                <a:gd name="T57" fmla="*/ 57 h 188"/>
                <a:gd name="T58" fmla="*/ 217 w 475"/>
                <a:gd name="T59" fmla="*/ 92 h 188"/>
                <a:gd name="T60" fmla="*/ 193 w 475"/>
                <a:gd name="T61" fmla="*/ 108 h 188"/>
                <a:gd name="T62" fmla="*/ 156 w 475"/>
                <a:gd name="T63" fmla="*/ 100 h 188"/>
                <a:gd name="T64" fmla="*/ 411 w 475"/>
                <a:gd name="T65" fmla="*/ 81 h 188"/>
                <a:gd name="T66" fmla="*/ 422 w 475"/>
                <a:gd name="T67" fmla="*/ 78 h 188"/>
                <a:gd name="T68" fmla="*/ 406 w 475"/>
                <a:gd name="T69" fmla="*/ 142 h 188"/>
                <a:gd name="T70" fmla="*/ 403 w 475"/>
                <a:gd name="T71" fmla="*/ 132 h 188"/>
                <a:gd name="T72" fmla="*/ 369 w 475"/>
                <a:gd name="T73" fmla="*/ 151 h 188"/>
                <a:gd name="T74" fmla="*/ 361 w 475"/>
                <a:gd name="T75" fmla="*/ 138 h 188"/>
                <a:gd name="T76" fmla="*/ 330 w 475"/>
                <a:gd name="T77" fmla="*/ 152 h 188"/>
                <a:gd name="T78" fmla="*/ 302 w 475"/>
                <a:gd name="T79" fmla="*/ 171 h 188"/>
                <a:gd name="T80" fmla="*/ 273 w 475"/>
                <a:gd name="T81" fmla="*/ 183 h 188"/>
                <a:gd name="T82" fmla="*/ 209 w 475"/>
                <a:gd name="T83" fmla="*/ 145 h 188"/>
                <a:gd name="T84" fmla="*/ 307 w 475"/>
                <a:gd name="T85" fmla="*/ 158 h 188"/>
                <a:gd name="T86" fmla="*/ 252 w 475"/>
                <a:gd name="T87" fmla="*/ 162 h 188"/>
                <a:gd name="T88" fmla="*/ 259 w 475"/>
                <a:gd name="T89" fmla="*/ 166 h 188"/>
                <a:gd name="T90" fmla="*/ 244 w 475"/>
                <a:gd name="T91" fmla="*/ 166 h 188"/>
                <a:gd name="T92" fmla="*/ 218 w 475"/>
                <a:gd name="T93" fmla="*/ 166 h 188"/>
                <a:gd name="T94" fmla="*/ 451 w 475"/>
                <a:gd name="T95" fmla="*/ 157 h 188"/>
                <a:gd name="T96" fmla="*/ 190 w 475"/>
                <a:gd name="T97" fmla="*/ 146 h 188"/>
                <a:gd name="T98" fmla="*/ 158 w 475"/>
                <a:gd name="T99" fmla="*/ 144 h 188"/>
                <a:gd name="T100" fmla="*/ 189 w 475"/>
                <a:gd name="T101" fmla="*/ 162 h 188"/>
                <a:gd name="T102" fmla="*/ 115 w 475"/>
                <a:gd name="T103" fmla="*/ 146 h 188"/>
                <a:gd name="T104" fmla="*/ 110 w 475"/>
                <a:gd name="T105" fmla="*/ 37 h 188"/>
                <a:gd name="T106" fmla="*/ 131 w 475"/>
                <a:gd name="T107" fmla="*/ 106 h 188"/>
                <a:gd name="T108" fmla="*/ 113 w 475"/>
                <a:gd name="T109" fmla="*/ 90 h 188"/>
                <a:gd name="T110" fmla="*/ 73 w 475"/>
                <a:gd name="T111" fmla="*/ 55 h 188"/>
                <a:gd name="T112" fmla="*/ 35 w 475"/>
                <a:gd name="T113" fmla="*/ 83 h 188"/>
                <a:gd name="T114" fmla="*/ 20 w 475"/>
                <a:gd name="T115" fmla="*/ 56 h 188"/>
                <a:gd name="T116" fmla="*/ 38 w 475"/>
                <a:gd name="T117" fmla="*/ 53 h 188"/>
                <a:gd name="T118" fmla="*/ 98 w 475"/>
                <a:gd name="T119" fmla="*/ 134 h 188"/>
                <a:gd name="T120" fmla="*/ 98 w 475"/>
                <a:gd name="T121" fmla="*/ 90 h 188"/>
                <a:gd name="T122" fmla="*/ 69 w 475"/>
                <a:gd name="T123" fmla="*/ 54 h 188"/>
                <a:gd name="T124" fmla="*/ 11 w 475"/>
                <a:gd name="T125" fmla="*/ 1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5" h="188">
                  <a:moveTo>
                    <a:pt x="475" y="99"/>
                  </a:moveTo>
                  <a:cubicBezTo>
                    <a:pt x="474" y="138"/>
                    <a:pt x="474" y="138"/>
                    <a:pt x="474" y="138"/>
                  </a:cubicBezTo>
                  <a:cubicBezTo>
                    <a:pt x="474" y="140"/>
                    <a:pt x="474" y="140"/>
                    <a:pt x="474" y="140"/>
                  </a:cubicBezTo>
                  <a:cubicBezTo>
                    <a:pt x="474" y="142"/>
                    <a:pt x="474" y="142"/>
                    <a:pt x="474" y="142"/>
                  </a:cubicBezTo>
                  <a:cubicBezTo>
                    <a:pt x="474" y="143"/>
                    <a:pt x="474" y="143"/>
                    <a:pt x="474" y="143"/>
                  </a:cubicBezTo>
                  <a:cubicBezTo>
                    <a:pt x="473" y="168"/>
                    <a:pt x="473" y="168"/>
                    <a:pt x="473" y="168"/>
                  </a:cubicBezTo>
                  <a:cubicBezTo>
                    <a:pt x="473" y="168"/>
                    <a:pt x="473" y="168"/>
                    <a:pt x="473" y="168"/>
                  </a:cubicBezTo>
                  <a:cubicBezTo>
                    <a:pt x="470" y="167"/>
                    <a:pt x="470" y="167"/>
                    <a:pt x="470" y="167"/>
                  </a:cubicBezTo>
                  <a:cubicBezTo>
                    <a:pt x="467" y="164"/>
                    <a:pt x="467" y="164"/>
                    <a:pt x="467" y="164"/>
                  </a:cubicBezTo>
                  <a:cubicBezTo>
                    <a:pt x="466" y="163"/>
                    <a:pt x="466" y="163"/>
                    <a:pt x="466" y="163"/>
                  </a:cubicBezTo>
                  <a:cubicBezTo>
                    <a:pt x="467" y="162"/>
                    <a:pt x="467" y="162"/>
                    <a:pt x="467" y="162"/>
                  </a:cubicBezTo>
                  <a:cubicBezTo>
                    <a:pt x="464" y="160"/>
                    <a:pt x="464" y="160"/>
                    <a:pt x="464" y="160"/>
                  </a:cubicBezTo>
                  <a:cubicBezTo>
                    <a:pt x="463" y="159"/>
                    <a:pt x="463" y="159"/>
                    <a:pt x="463" y="159"/>
                  </a:cubicBezTo>
                  <a:cubicBezTo>
                    <a:pt x="463" y="158"/>
                    <a:pt x="463" y="158"/>
                    <a:pt x="463" y="158"/>
                  </a:cubicBezTo>
                  <a:cubicBezTo>
                    <a:pt x="464" y="156"/>
                    <a:pt x="464" y="156"/>
                    <a:pt x="464" y="156"/>
                  </a:cubicBezTo>
                  <a:cubicBezTo>
                    <a:pt x="464" y="154"/>
                    <a:pt x="464" y="154"/>
                    <a:pt x="464" y="154"/>
                  </a:cubicBezTo>
                  <a:cubicBezTo>
                    <a:pt x="463" y="156"/>
                    <a:pt x="463" y="156"/>
                    <a:pt x="463" y="156"/>
                  </a:cubicBezTo>
                  <a:cubicBezTo>
                    <a:pt x="462" y="157"/>
                    <a:pt x="462" y="157"/>
                    <a:pt x="462" y="157"/>
                  </a:cubicBezTo>
                  <a:cubicBezTo>
                    <a:pt x="459" y="157"/>
                    <a:pt x="459" y="157"/>
                    <a:pt x="459" y="157"/>
                  </a:cubicBezTo>
                  <a:cubicBezTo>
                    <a:pt x="457" y="158"/>
                    <a:pt x="457" y="158"/>
                    <a:pt x="457" y="158"/>
                  </a:cubicBezTo>
                  <a:cubicBezTo>
                    <a:pt x="456" y="158"/>
                    <a:pt x="456" y="158"/>
                    <a:pt x="456" y="158"/>
                  </a:cubicBezTo>
                  <a:cubicBezTo>
                    <a:pt x="455" y="157"/>
                    <a:pt x="455" y="157"/>
                    <a:pt x="455" y="157"/>
                  </a:cubicBezTo>
                  <a:cubicBezTo>
                    <a:pt x="453" y="158"/>
                    <a:pt x="453" y="158"/>
                    <a:pt x="453" y="158"/>
                  </a:cubicBezTo>
                  <a:cubicBezTo>
                    <a:pt x="451" y="157"/>
                    <a:pt x="451" y="157"/>
                    <a:pt x="451" y="157"/>
                  </a:cubicBezTo>
                  <a:cubicBezTo>
                    <a:pt x="452" y="156"/>
                    <a:pt x="452" y="156"/>
                    <a:pt x="452" y="156"/>
                  </a:cubicBezTo>
                  <a:cubicBezTo>
                    <a:pt x="453" y="155"/>
                    <a:pt x="453" y="155"/>
                    <a:pt x="453" y="155"/>
                  </a:cubicBezTo>
                  <a:cubicBezTo>
                    <a:pt x="453" y="153"/>
                    <a:pt x="453" y="153"/>
                    <a:pt x="453" y="153"/>
                  </a:cubicBezTo>
                  <a:cubicBezTo>
                    <a:pt x="453" y="153"/>
                    <a:pt x="453" y="153"/>
                    <a:pt x="453" y="153"/>
                  </a:cubicBezTo>
                  <a:cubicBezTo>
                    <a:pt x="454" y="150"/>
                    <a:pt x="454" y="150"/>
                    <a:pt x="454" y="150"/>
                  </a:cubicBezTo>
                  <a:cubicBezTo>
                    <a:pt x="452" y="150"/>
                    <a:pt x="452" y="150"/>
                    <a:pt x="452" y="150"/>
                  </a:cubicBezTo>
                  <a:cubicBezTo>
                    <a:pt x="451" y="148"/>
                    <a:pt x="451" y="148"/>
                    <a:pt x="451" y="148"/>
                  </a:cubicBezTo>
                  <a:cubicBezTo>
                    <a:pt x="452" y="148"/>
                    <a:pt x="452" y="148"/>
                    <a:pt x="452" y="148"/>
                  </a:cubicBezTo>
                  <a:cubicBezTo>
                    <a:pt x="453" y="148"/>
                    <a:pt x="453" y="148"/>
                    <a:pt x="453" y="148"/>
                  </a:cubicBezTo>
                  <a:cubicBezTo>
                    <a:pt x="455" y="147"/>
                    <a:pt x="455" y="147"/>
                    <a:pt x="455" y="147"/>
                  </a:cubicBezTo>
                  <a:cubicBezTo>
                    <a:pt x="457" y="147"/>
                    <a:pt x="457" y="147"/>
                    <a:pt x="457" y="147"/>
                  </a:cubicBezTo>
                  <a:cubicBezTo>
                    <a:pt x="455" y="147"/>
                    <a:pt x="455" y="147"/>
                    <a:pt x="455" y="147"/>
                  </a:cubicBezTo>
                  <a:cubicBezTo>
                    <a:pt x="453" y="147"/>
                    <a:pt x="453" y="147"/>
                    <a:pt x="453" y="147"/>
                  </a:cubicBezTo>
                  <a:cubicBezTo>
                    <a:pt x="451" y="146"/>
                    <a:pt x="451" y="146"/>
                    <a:pt x="451" y="146"/>
                  </a:cubicBezTo>
                  <a:cubicBezTo>
                    <a:pt x="449" y="145"/>
                    <a:pt x="449" y="145"/>
                    <a:pt x="449" y="145"/>
                  </a:cubicBezTo>
                  <a:cubicBezTo>
                    <a:pt x="450" y="144"/>
                    <a:pt x="450" y="144"/>
                    <a:pt x="450" y="144"/>
                  </a:cubicBezTo>
                  <a:cubicBezTo>
                    <a:pt x="451" y="143"/>
                    <a:pt x="451" y="143"/>
                    <a:pt x="451" y="143"/>
                  </a:cubicBezTo>
                  <a:cubicBezTo>
                    <a:pt x="452" y="144"/>
                    <a:pt x="452" y="144"/>
                    <a:pt x="452" y="144"/>
                  </a:cubicBezTo>
                  <a:cubicBezTo>
                    <a:pt x="452" y="143"/>
                    <a:pt x="452" y="143"/>
                    <a:pt x="452" y="143"/>
                  </a:cubicBezTo>
                  <a:cubicBezTo>
                    <a:pt x="449" y="141"/>
                    <a:pt x="449" y="141"/>
                    <a:pt x="449" y="141"/>
                  </a:cubicBezTo>
                  <a:cubicBezTo>
                    <a:pt x="447" y="139"/>
                    <a:pt x="447" y="139"/>
                    <a:pt x="447" y="139"/>
                  </a:cubicBezTo>
                  <a:cubicBezTo>
                    <a:pt x="447" y="138"/>
                    <a:pt x="447" y="138"/>
                    <a:pt x="447" y="138"/>
                  </a:cubicBezTo>
                  <a:cubicBezTo>
                    <a:pt x="447" y="136"/>
                    <a:pt x="447" y="136"/>
                    <a:pt x="447" y="136"/>
                  </a:cubicBezTo>
                  <a:cubicBezTo>
                    <a:pt x="445" y="134"/>
                    <a:pt x="445" y="134"/>
                    <a:pt x="445" y="134"/>
                  </a:cubicBezTo>
                  <a:cubicBezTo>
                    <a:pt x="445" y="133"/>
                    <a:pt x="445" y="133"/>
                    <a:pt x="445" y="133"/>
                  </a:cubicBezTo>
                  <a:cubicBezTo>
                    <a:pt x="447" y="131"/>
                    <a:pt x="447" y="131"/>
                    <a:pt x="447" y="131"/>
                  </a:cubicBezTo>
                  <a:cubicBezTo>
                    <a:pt x="445" y="131"/>
                    <a:pt x="445" y="131"/>
                    <a:pt x="445" y="131"/>
                  </a:cubicBezTo>
                  <a:cubicBezTo>
                    <a:pt x="444" y="130"/>
                    <a:pt x="444" y="130"/>
                    <a:pt x="444" y="130"/>
                  </a:cubicBezTo>
                  <a:cubicBezTo>
                    <a:pt x="444" y="130"/>
                    <a:pt x="444" y="130"/>
                    <a:pt x="444" y="130"/>
                  </a:cubicBezTo>
                  <a:cubicBezTo>
                    <a:pt x="443" y="129"/>
                    <a:pt x="443" y="129"/>
                    <a:pt x="443" y="129"/>
                  </a:cubicBezTo>
                  <a:cubicBezTo>
                    <a:pt x="445" y="127"/>
                    <a:pt x="445" y="127"/>
                    <a:pt x="445" y="127"/>
                  </a:cubicBezTo>
                  <a:cubicBezTo>
                    <a:pt x="442" y="128"/>
                    <a:pt x="442" y="128"/>
                    <a:pt x="442" y="128"/>
                  </a:cubicBezTo>
                  <a:cubicBezTo>
                    <a:pt x="442" y="127"/>
                    <a:pt x="442" y="127"/>
                    <a:pt x="442" y="127"/>
                  </a:cubicBezTo>
                  <a:cubicBezTo>
                    <a:pt x="441" y="127"/>
                    <a:pt x="441" y="127"/>
                    <a:pt x="441" y="127"/>
                  </a:cubicBezTo>
                  <a:cubicBezTo>
                    <a:pt x="440" y="127"/>
                    <a:pt x="440" y="127"/>
                    <a:pt x="440" y="127"/>
                  </a:cubicBezTo>
                  <a:cubicBezTo>
                    <a:pt x="442" y="125"/>
                    <a:pt x="442" y="125"/>
                    <a:pt x="442" y="125"/>
                  </a:cubicBezTo>
                  <a:cubicBezTo>
                    <a:pt x="440" y="126"/>
                    <a:pt x="440" y="126"/>
                    <a:pt x="440" y="126"/>
                  </a:cubicBezTo>
                  <a:cubicBezTo>
                    <a:pt x="438" y="126"/>
                    <a:pt x="438" y="126"/>
                    <a:pt x="438" y="126"/>
                  </a:cubicBezTo>
                  <a:cubicBezTo>
                    <a:pt x="435" y="125"/>
                    <a:pt x="435" y="125"/>
                    <a:pt x="435" y="125"/>
                  </a:cubicBezTo>
                  <a:cubicBezTo>
                    <a:pt x="435" y="123"/>
                    <a:pt x="435" y="123"/>
                    <a:pt x="435" y="123"/>
                  </a:cubicBezTo>
                  <a:cubicBezTo>
                    <a:pt x="432" y="122"/>
                    <a:pt x="432" y="122"/>
                    <a:pt x="432" y="122"/>
                  </a:cubicBezTo>
                  <a:cubicBezTo>
                    <a:pt x="430" y="122"/>
                    <a:pt x="430" y="122"/>
                    <a:pt x="430" y="122"/>
                  </a:cubicBezTo>
                  <a:cubicBezTo>
                    <a:pt x="424" y="120"/>
                    <a:pt x="424" y="120"/>
                    <a:pt x="424" y="120"/>
                  </a:cubicBezTo>
                  <a:cubicBezTo>
                    <a:pt x="418" y="118"/>
                    <a:pt x="418" y="118"/>
                    <a:pt x="418" y="118"/>
                  </a:cubicBezTo>
                  <a:cubicBezTo>
                    <a:pt x="415" y="118"/>
                    <a:pt x="415" y="118"/>
                    <a:pt x="415" y="118"/>
                  </a:cubicBezTo>
                  <a:cubicBezTo>
                    <a:pt x="412" y="117"/>
                    <a:pt x="412" y="117"/>
                    <a:pt x="412" y="117"/>
                  </a:cubicBezTo>
                  <a:cubicBezTo>
                    <a:pt x="412" y="116"/>
                    <a:pt x="412" y="116"/>
                    <a:pt x="412" y="116"/>
                  </a:cubicBezTo>
                  <a:cubicBezTo>
                    <a:pt x="411" y="115"/>
                    <a:pt x="411" y="115"/>
                    <a:pt x="411" y="115"/>
                  </a:cubicBezTo>
                  <a:cubicBezTo>
                    <a:pt x="409" y="115"/>
                    <a:pt x="409" y="115"/>
                    <a:pt x="409" y="115"/>
                  </a:cubicBezTo>
                  <a:cubicBezTo>
                    <a:pt x="409" y="113"/>
                    <a:pt x="409" y="113"/>
                    <a:pt x="409" y="113"/>
                  </a:cubicBezTo>
                  <a:cubicBezTo>
                    <a:pt x="411" y="113"/>
                    <a:pt x="411" y="113"/>
                    <a:pt x="411" y="113"/>
                  </a:cubicBezTo>
                  <a:cubicBezTo>
                    <a:pt x="412" y="113"/>
                    <a:pt x="412" y="113"/>
                    <a:pt x="412" y="113"/>
                  </a:cubicBezTo>
                  <a:cubicBezTo>
                    <a:pt x="411" y="113"/>
                    <a:pt x="411" y="113"/>
                    <a:pt x="411" y="113"/>
                  </a:cubicBezTo>
                  <a:cubicBezTo>
                    <a:pt x="410" y="112"/>
                    <a:pt x="410" y="112"/>
                    <a:pt x="410" y="112"/>
                  </a:cubicBezTo>
                  <a:cubicBezTo>
                    <a:pt x="408" y="113"/>
                    <a:pt x="408" y="113"/>
                    <a:pt x="408" y="113"/>
                  </a:cubicBezTo>
                  <a:cubicBezTo>
                    <a:pt x="407" y="113"/>
                    <a:pt x="407" y="113"/>
                    <a:pt x="407" y="113"/>
                  </a:cubicBezTo>
                  <a:cubicBezTo>
                    <a:pt x="406" y="112"/>
                    <a:pt x="406" y="112"/>
                    <a:pt x="406" y="112"/>
                  </a:cubicBezTo>
                  <a:cubicBezTo>
                    <a:pt x="406" y="112"/>
                    <a:pt x="406" y="112"/>
                    <a:pt x="406" y="112"/>
                  </a:cubicBezTo>
                  <a:cubicBezTo>
                    <a:pt x="405" y="113"/>
                    <a:pt x="405" y="113"/>
                    <a:pt x="405" y="113"/>
                  </a:cubicBezTo>
                  <a:cubicBezTo>
                    <a:pt x="404" y="111"/>
                    <a:pt x="404" y="111"/>
                    <a:pt x="404" y="111"/>
                  </a:cubicBezTo>
                  <a:cubicBezTo>
                    <a:pt x="403" y="110"/>
                    <a:pt x="403" y="110"/>
                    <a:pt x="403" y="110"/>
                  </a:cubicBezTo>
                  <a:cubicBezTo>
                    <a:pt x="403" y="110"/>
                    <a:pt x="403" y="110"/>
                    <a:pt x="403" y="110"/>
                  </a:cubicBezTo>
                  <a:cubicBezTo>
                    <a:pt x="402" y="111"/>
                    <a:pt x="402" y="111"/>
                    <a:pt x="402" y="111"/>
                  </a:cubicBezTo>
                  <a:cubicBezTo>
                    <a:pt x="401" y="110"/>
                    <a:pt x="401" y="110"/>
                    <a:pt x="401" y="110"/>
                  </a:cubicBezTo>
                  <a:cubicBezTo>
                    <a:pt x="400" y="107"/>
                    <a:pt x="400" y="107"/>
                    <a:pt x="400" y="107"/>
                  </a:cubicBezTo>
                  <a:cubicBezTo>
                    <a:pt x="399" y="105"/>
                    <a:pt x="399" y="105"/>
                    <a:pt x="399" y="105"/>
                  </a:cubicBezTo>
                  <a:cubicBezTo>
                    <a:pt x="401" y="104"/>
                    <a:pt x="401" y="104"/>
                    <a:pt x="401" y="104"/>
                  </a:cubicBezTo>
                  <a:cubicBezTo>
                    <a:pt x="401" y="101"/>
                    <a:pt x="401" y="101"/>
                    <a:pt x="401" y="101"/>
                  </a:cubicBezTo>
                  <a:cubicBezTo>
                    <a:pt x="400" y="103"/>
                    <a:pt x="400" y="103"/>
                    <a:pt x="400" y="103"/>
                  </a:cubicBezTo>
                  <a:cubicBezTo>
                    <a:pt x="399" y="105"/>
                    <a:pt x="399" y="105"/>
                    <a:pt x="399" y="105"/>
                  </a:cubicBezTo>
                  <a:cubicBezTo>
                    <a:pt x="399" y="107"/>
                    <a:pt x="399" y="107"/>
                    <a:pt x="399" y="107"/>
                  </a:cubicBezTo>
                  <a:cubicBezTo>
                    <a:pt x="398" y="107"/>
                    <a:pt x="398" y="107"/>
                    <a:pt x="398" y="107"/>
                  </a:cubicBezTo>
                  <a:cubicBezTo>
                    <a:pt x="396" y="110"/>
                    <a:pt x="396" y="110"/>
                    <a:pt x="396" y="110"/>
                  </a:cubicBezTo>
                  <a:cubicBezTo>
                    <a:pt x="396" y="112"/>
                    <a:pt x="396" y="112"/>
                    <a:pt x="396" y="112"/>
                  </a:cubicBezTo>
                  <a:cubicBezTo>
                    <a:pt x="394" y="115"/>
                    <a:pt x="394" y="115"/>
                    <a:pt x="394" y="115"/>
                  </a:cubicBezTo>
                  <a:cubicBezTo>
                    <a:pt x="392" y="115"/>
                    <a:pt x="392" y="115"/>
                    <a:pt x="392" y="115"/>
                  </a:cubicBezTo>
                  <a:cubicBezTo>
                    <a:pt x="390" y="114"/>
                    <a:pt x="390" y="114"/>
                    <a:pt x="390" y="114"/>
                  </a:cubicBezTo>
                  <a:cubicBezTo>
                    <a:pt x="389" y="111"/>
                    <a:pt x="389" y="111"/>
                    <a:pt x="389" y="111"/>
                  </a:cubicBezTo>
                  <a:cubicBezTo>
                    <a:pt x="389" y="110"/>
                    <a:pt x="389" y="110"/>
                    <a:pt x="389" y="110"/>
                  </a:cubicBezTo>
                  <a:cubicBezTo>
                    <a:pt x="390" y="109"/>
                    <a:pt x="390" y="109"/>
                    <a:pt x="390" y="109"/>
                  </a:cubicBezTo>
                  <a:cubicBezTo>
                    <a:pt x="390" y="108"/>
                    <a:pt x="390" y="108"/>
                    <a:pt x="390" y="108"/>
                  </a:cubicBezTo>
                  <a:cubicBezTo>
                    <a:pt x="390" y="106"/>
                    <a:pt x="390" y="106"/>
                    <a:pt x="390" y="106"/>
                  </a:cubicBezTo>
                  <a:cubicBezTo>
                    <a:pt x="388" y="107"/>
                    <a:pt x="388" y="107"/>
                    <a:pt x="388" y="107"/>
                  </a:cubicBezTo>
                  <a:cubicBezTo>
                    <a:pt x="388" y="106"/>
                    <a:pt x="388" y="106"/>
                    <a:pt x="388" y="106"/>
                  </a:cubicBezTo>
                  <a:cubicBezTo>
                    <a:pt x="387" y="104"/>
                    <a:pt x="387" y="104"/>
                    <a:pt x="387" y="104"/>
                  </a:cubicBezTo>
                  <a:cubicBezTo>
                    <a:pt x="385" y="103"/>
                    <a:pt x="385" y="103"/>
                    <a:pt x="385" y="103"/>
                  </a:cubicBezTo>
                  <a:cubicBezTo>
                    <a:pt x="382" y="102"/>
                    <a:pt x="382" y="102"/>
                    <a:pt x="382" y="102"/>
                  </a:cubicBezTo>
                  <a:cubicBezTo>
                    <a:pt x="382" y="101"/>
                    <a:pt x="382" y="101"/>
                    <a:pt x="382" y="101"/>
                  </a:cubicBezTo>
                  <a:cubicBezTo>
                    <a:pt x="383" y="100"/>
                    <a:pt x="383" y="100"/>
                    <a:pt x="383" y="100"/>
                  </a:cubicBezTo>
                  <a:cubicBezTo>
                    <a:pt x="385" y="99"/>
                    <a:pt x="385" y="99"/>
                    <a:pt x="385" y="99"/>
                  </a:cubicBezTo>
                  <a:cubicBezTo>
                    <a:pt x="386" y="100"/>
                    <a:pt x="386" y="100"/>
                    <a:pt x="386" y="100"/>
                  </a:cubicBezTo>
                  <a:cubicBezTo>
                    <a:pt x="388" y="101"/>
                    <a:pt x="388" y="101"/>
                    <a:pt x="388" y="101"/>
                  </a:cubicBezTo>
                  <a:cubicBezTo>
                    <a:pt x="390" y="101"/>
                    <a:pt x="390" y="101"/>
                    <a:pt x="390" y="101"/>
                  </a:cubicBezTo>
                  <a:cubicBezTo>
                    <a:pt x="392" y="100"/>
                    <a:pt x="392" y="100"/>
                    <a:pt x="392" y="100"/>
                  </a:cubicBezTo>
                  <a:cubicBezTo>
                    <a:pt x="393" y="98"/>
                    <a:pt x="393" y="98"/>
                    <a:pt x="393" y="98"/>
                  </a:cubicBezTo>
                  <a:cubicBezTo>
                    <a:pt x="394" y="97"/>
                    <a:pt x="394" y="97"/>
                    <a:pt x="394" y="97"/>
                  </a:cubicBezTo>
                  <a:cubicBezTo>
                    <a:pt x="397" y="99"/>
                    <a:pt x="397" y="99"/>
                    <a:pt x="397" y="99"/>
                  </a:cubicBezTo>
                  <a:cubicBezTo>
                    <a:pt x="399" y="101"/>
                    <a:pt x="399" y="101"/>
                    <a:pt x="399" y="101"/>
                  </a:cubicBezTo>
                  <a:cubicBezTo>
                    <a:pt x="399" y="99"/>
                    <a:pt x="399" y="99"/>
                    <a:pt x="399" y="99"/>
                  </a:cubicBezTo>
                  <a:cubicBezTo>
                    <a:pt x="401" y="97"/>
                    <a:pt x="401" y="97"/>
                    <a:pt x="401" y="97"/>
                  </a:cubicBezTo>
                  <a:cubicBezTo>
                    <a:pt x="402" y="97"/>
                    <a:pt x="402" y="97"/>
                    <a:pt x="402" y="97"/>
                  </a:cubicBezTo>
                  <a:cubicBezTo>
                    <a:pt x="402" y="95"/>
                    <a:pt x="402" y="95"/>
                    <a:pt x="402" y="95"/>
                  </a:cubicBezTo>
                  <a:cubicBezTo>
                    <a:pt x="401" y="94"/>
                    <a:pt x="401" y="94"/>
                    <a:pt x="401" y="94"/>
                  </a:cubicBezTo>
                  <a:cubicBezTo>
                    <a:pt x="396" y="93"/>
                    <a:pt x="396" y="93"/>
                    <a:pt x="396" y="93"/>
                  </a:cubicBezTo>
                  <a:cubicBezTo>
                    <a:pt x="397" y="94"/>
                    <a:pt x="397" y="94"/>
                    <a:pt x="397" y="94"/>
                  </a:cubicBezTo>
                  <a:cubicBezTo>
                    <a:pt x="396" y="95"/>
                    <a:pt x="396" y="95"/>
                    <a:pt x="396" y="95"/>
                  </a:cubicBezTo>
                  <a:cubicBezTo>
                    <a:pt x="395" y="94"/>
                    <a:pt x="395" y="94"/>
                    <a:pt x="395" y="94"/>
                  </a:cubicBezTo>
                  <a:cubicBezTo>
                    <a:pt x="391" y="95"/>
                    <a:pt x="391" y="95"/>
                    <a:pt x="391" y="95"/>
                  </a:cubicBezTo>
                  <a:cubicBezTo>
                    <a:pt x="390" y="95"/>
                    <a:pt x="390" y="95"/>
                    <a:pt x="390" y="95"/>
                  </a:cubicBezTo>
                  <a:cubicBezTo>
                    <a:pt x="389" y="95"/>
                    <a:pt x="389" y="95"/>
                    <a:pt x="389" y="95"/>
                  </a:cubicBezTo>
                  <a:cubicBezTo>
                    <a:pt x="388" y="94"/>
                    <a:pt x="388" y="94"/>
                    <a:pt x="388" y="94"/>
                  </a:cubicBezTo>
                  <a:cubicBezTo>
                    <a:pt x="386" y="95"/>
                    <a:pt x="386" y="95"/>
                    <a:pt x="386" y="95"/>
                  </a:cubicBezTo>
                  <a:cubicBezTo>
                    <a:pt x="384" y="95"/>
                    <a:pt x="384" y="95"/>
                    <a:pt x="384" y="95"/>
                  </a:cubicBezTo>
                  <a:cubicBezTo>
                    <a:pt x="382" y="93"/>
                    <a:pt x="382" y="93"/>
                    <a:pt x="382" y="93"/>
                  </a:cubicBezTo>
                  <a:cubicBezTo>
                    <a:pt x="381" y="90"/>
                    <a:pt x="381" y="90"/>
                    <a:pt x="381" y="90"/>
                  </a:cubicBezTo>
                  <a:cubicBezTo>
                    <a:pt x="382" y="90"/>
                    <a:pt x="382" y="90"/>
                    <a:pt x="382" y="90"/>
                  </a:cubicBezTo>
                  <a:cubicBezTo>
                    <a:pt x="380" y="88"/>
                    <a:pt x="380" y="88"/>
                    <a:pt x="380" y="88"/>
                  </a:cubicBezTo>
                  <a:cubicBezTo>
                    <a:pt x="378" y="86"/>
                    <a:pt x="378" y="86"/>
                    <a:pt x="378" y="86"/>
                  </a:cubicBezTo>
                  <a:cubicBezTo>
                    <a:pt x="376" y="85"/>
                    <a:pt x="376" y="85"/>
                    <a:pt x="376" y="85"/>
                  </a:cubicBezTo>
                  <a:cubicBezTo>
                    <a:pt x="376" y="86"/>
                    <a:pt x="376" y="86"/>
                    <a:pt x="376" y="86"/>
                  </a:cubicBezTo>
                  <a:cubicBezTo>
                    <a:pt x="374" y="87"/>
                    <a:pt x="374" y="87"/>
                    <a:pt x="374" y="87"/>
                  </a:cubicBezTo>
                  <a:cubicBezTo>
                    <a:pt x="372" y="86"/>
                    <a:pt x="372" y="86"/>
                    <a:pt x="372" y="86"/>
                  </a:cubicBezTo>
                  <a:cubicBezTo>
                    <a:pt x="372" y="85"/>
                    <a:pt x="372" y="85"/>
                    <a:pt x="372" y="85"/>
                  </a:cubicBezTo>
                  <a:cubicBezTo>
                    <a:pt x="375" y="84"/>
                    <a:pt x="375" y="84"/>
                    <a:pt x="375" y="84"/>
                  </a:cubicBezTo>
                  <a:cubicBezTo>
                    <a:pt x="375" y="82"/>
                    <a:pt x="375" y="82"/>
                    <a:pt x="375" y="82"/>
                  </a:cubicBezTo>
                  <a:cubicBezTo>
                    <a:pt x="374" y="81"/>
                    <a:pt x="374" y="81"/>
                    <a:pt x="374" y="81"/>
                  </a:cubicBezTo>
                  <a:cubicBezTo>
                    <a:pt x="376" y="79"/>
                    <a:pt x="376" y="79"/>
                    <a:pt x="376" y="79"/>
                  </a:cubicBezTo>
                  <a:cubicBezTo>
                    <a:pt x="378" y="79"/>
                    <a:pt x="378" y="79"/>
                    <a:pt x="378" y="79"/>
                  </a:cubicBezTo>
                  <a:cubicBezTo>
                    <a:pt x="380" y="78"/>
                    <a:pt x="380" y="78"/>
                    <a:pt x="380" y="78"/>
                  </a:cubicBezTo>
                  <a:cubicBezTo>
                    <a:pt x="382" y="77"/>
                    <a:pt x="382" y="77"/>
                    <a:pt x="382" y="77"/>
                  </a:cubicBezTo>
                  <a:cubicBezTo>
                    <a:pt x="384" y="75"/>
                    <a:pt x="384" y="75"/>
                    <a:pt x="384" y="75"/>
                  </a:cubicBezTo>
                  <a:cubicBezTo>
                    <a:pt x="385" y="75"/>
                    <a:pt x="385" y="75"/>
                    <a:pt x="385" y="75"/>
                  </a:cubicBezTo>
                  <a:cubicBezTo>
                    <a:pt x="388" y="74"/>
                    <a:pt x="388" y="74"/>
                    <a:pt x="388" y="74"/>
                  </a:cubicBezTo>
                  <a:cubicBezTo>
                    <a:pt x="394" y="76"/>
                    <a:pt x="394" y="76"/>
                    <a:pt x="394" y="76"/>
                  </a:cubicBezTo>
                  <a:cubicBezTo>
                    <a:pt x="397" y="78"/>
                    <a:pt x="397" y="78"/>
                    <a:pt x="397" y="78"/>
                  </a:cubicBezTo>
                  <a:cubicBezTo>
                    <a:pt x="400" y="78"/>
                    <a:pt x="400" y="78"/>
                    <a:pt x="400" y="78"/>
                  </a:cubicBezTo>
                  <a:cubicBezTo>
                    <a:pt x="404" y="78"/>
                    <a:pt x="404" y="78"/>
                    <a:pt x="404" y="78"/>
                  </a:cubicBezTo>
                  <a:cubicBezTo>
                    <a:pt x="404" y="79"/>
                    <a:pt x="404" y="79"/>
                    <a:pt x="404" y="79"/>
                  </a:cubicBezTo>
                  <a:cubicBezTo>
                    <a:pt x="404" y="80"/>
                    <a:pt x="404" y="80"/>
                    <a:pt x="404" y="80"/>
                  </a:cubicBezTo>
                  <a:cubicBezTo>
                    <a:pt x="404" y="83"/>
                    <a:pt x="404" y="83"/>
                    <a:pt x="404" y="83"/>
                  </a:cubicBezTo>
                  <a:cubicBezTo>
                    <a:pt x="406" y="84"/>
                    <a:pt x="406" y="84"/>
                    <a:pt x="406" y="84"/>
                  </a:cubicBezTo>
                  <a:cubicBezTo>
                    <a:pt x="406" y="86"/>
                    <a:pt x="406" y="86"/>
                    <a:pt x="406" y="86"/>
                  </a:cubicBezTo>
                  <a:cubicBezTo>
                    <a:pt x="405" y="88"/>
                    <a:pt x="405" y="88"/>
                    <a:pt x="405" y="88"/>
                  </a:cubicBezTo>
                  <a:cubicBezTo>
                    <a:pt x="404" y="90"/>
                    <a:pt x="404" y="90"/>
                    <a:pt x="404" y="90"/>
                  </a:cubicBezTo>
                  <a:cubicBezTo>
                    <a:pt x="405" y="93"/>
                    <a:pt x="405" y="93"/>
                    <a:pt x="405" y="93"/>
                  </a:cubicBezTo>
                  <a:cubicBezTo>
                    <a:pt x="405" y="98"/>
                    <a:pt x="405" y="98"/>
                    <a:pt x="405" y="98"/>
                  </a:cubicBezTo>
                  <a:cubicBezTo>
                    <a:pt x="406" y="100"/>
                    <a:pt x="406" y="100"/>
                    <a:pt x="406" y="100"/>
                  </a:cubicBezTo>
                  <a:cubicBezTo>
                    <a:pt x="407" y="101"/>
                    <a:pt x="407" y="101"/>
                    <a:pt x="407" y="101"/>
                  </a:cubicBezTo>
                  <a:cubicBezTo>
                    <a:pt x="408" y="101"/>
                    <a:pt x="408" y="101"/>
                    <a:pt x="408" y="101"/>
                  </a:cubicBezTo>
                  <a:cubicBezTo>
                    <a:pt x="408" y="99"/>
                    <a:pt x="408" y="99"/>
                    <a:pt x="408" y="99"/>
                  </a:cubicBezTo>
                  <a:cubicBezTo>
                    <a:pt x="409" y="98"/>
                    <a:pt x="409" y="98"/>
                    <a:pt x="409" y="98"/>
                  </a:cubicBezTo>
                  <a:cubicBezTo>
                    <a:pt x="410" y="99"/>
                    <a:pt x="410" y="99"/>
                    <a:pt x="410" y="99"/>
                  </a:cubicBezTo>
                  <a:cubicBezTo>
                    <a:pt x="410" y="101"/>
                    <a:pt x="410" y="101"/>
                    <a:pt x="410" y="101"/>
                  </a:cubicBezTo>
                  <a:cubicBezTo>
                    <a:pt x="411" y="103"/>
                    <a:pt x="411" y="103"/>
                    <a:pt x="411" y="103"/>
                  </a:cubicBezTo>
                  <a:cubicBezTo>
                    <a:pt x="411" y="102"/>
                    <a:pt x="411" y="102"/>
                    <a:pt x="411" y="102"/>
                  </a:cubicBezTo>
                  <a:cubicBezTo>
                    <a:pt x="412" y="104"/>
                    <a:pt x="412" y="104"/>
                    <a:pt x="412" y="104"/>
                  </a:cubicBezTo>
                  <a:cubicBezTo>
                    <a:pt x="414" y="106"/>
                    <a:pt x="414" y="106"/>
                    <a:pt x="414" y="106"/>
                  </a:cubicBezTo>
                  <a:cubicBezTo>
                    <a:pt x="415" y="107"/>
                    <a:pt x="415" y="107"/>
                    <a:pt x="415" y="107"/>
                  </a:cubicBezTo>
                  <a:cubicBezTo>
                    <a:pt x="417" y="107"/>
                    <a:pt x="417" y="107"/>
                    <a:pt x="417" y="107"/>
                  </a:cubicBezTo>
                  <a:cubicBezTo>
                    <a:pt x="419" y="106"/>
                    <a:pt x="419" y="106"/>
                    <a:pt x="419" y="106"/>
                  </a:cubicBezTo>
                  <a:cubicBezTo>
                    <a:pt x="420" y="104"/>
                    <a:pt x="420" y="104"/>
                    <a:pt x="420" y="104"/>
                  </a:cubicBezTo>
                  <a:cubicBezTo>
                    <a:pt x="421" y="104"/>
                    <a:pt x="421" y="104"/>
                    <a:pt x="421" y="104"/>
                  </a:cubicBezTo>
                  <a:cubicBezTo>
                    <a:pt x="422" y="103"/>
                    <a:pt x="422" y="103"/>
                    <a:pt x="422" y="103"/>
                  </a:cubicBezTo>
                  <a:cubicBezTo>
                    <a:pt x="422" y="101"/>
                    <a:pt x="422" y="101"/>
                    <a:pt x="422" y="101"/>
                  </a:cubicBezTo>
                  <a:cubicBezTo>
                    <a:pt x="423" y="98"/>
                    <a:pt x="423" y="98"/>
                    <a:pt x="423" y="98"/>
                  </a:cubicBezTo>
                  <a:cubicBezTo>
                    <a:pt x="425" y="98"/>
                    <a:pt x="425" y="98"/>
                    <a:pt x="425" y="98"/>
                  </a:cubicBezTo>
                  <a:cubicBezTo>
                    <a:pt x="427" y="97"/>
                    <a:pt x="427" y="97"/>
                    <a:pt x="427" y="97"/>
                  </a:cubicBezTo>
                  <a:cubicBezTo>
                    <a:pt x="427" y="95"/>
                    <a:pt x="427" y="95"/>
                    <a:pt x="427" y="95"/>
                  </a:cubicBezTo>
                  <a:cubicBezTo>
                    <a:pt x="428" y="94"/>
                    <a:pt x="428" y="94"/>
                    <a:pt x="428" y="94"/>
                  </a:cubicBezTo>
                  <a:cubicBezTo>
                    <a:pt x="429" y="95"/>
                    <a:pt x="429" y="95"/>
                    <a:pt x="429" y="95"/>
                  </a:cubicBezTo>
                  <a:cubicBezTo>
                    <a:pt x="430" y="94"/>
                    <a:pt x="430" y="94"/>
                    <a:pt x="430" y="94"/>
                  </a:cubicBezTo>
                  <a:cubicBezTo>
                    <a:pt x="432" y="94"/>
                    <a:pt x="432" y="94"/>
                    <a:pt x="432" y="94"/>
                  </a:cubicBezTo>
                  <a:cubicBezTo>
                    <a:pt x="435" y="93"/>
                    <a:pt x="435" y="93"/>
                    <a:pt x="435" y="93"/>
                  </a:cubicBezTo>
                  <a:cubicBezTo>
                    <a:pt x="436" y="92"/>
                    <a:pt x="436" y="92"/>
                    <a:pt x="436" y="92"/>
                  </a:cubicBezTo>
                  <a:cubicBezTo>
                    <a:pt x="435" y="90"/>
                    <a:pt x="435" y="90"/>
                    <a:pt x="435" y="90"/>
                  </a:cubicBezTo>
                  <a:cubicBezTo>
                    <a:pt x="435" y="89"/>
                    <a:pt x="435" y="89"/>
                    <a:pt x="435" y="89"/>
                  </a:cubicBezTo>
                  <a:cubicBezTo>
                    <a:pt x="440" y="86"/>
                    <a:pt x="440" y="86"/>
                    <a:pt x="440" y="86"/>
                  </a:cubicBezTo>
                  <a:cubicBezTo>
                    <a:pt x="443" y="86"/>
                    <a:pt x="443" y="86"/>
                    <a:pt x="443" y="86"/>
                  </a:cubicBezTo>
                  <a:cubicBezTo>
                    <a:pt x="444" y="88"/>
                    <a:pt x="444" y="88"/>
                    <a:pt x="444" y="88"/>
                  </a:cubicBezTo>
                  <a:cubicBezTo>
                    <a:pt x="447" y="89"/>
                    <a:pt x="447" y="89"/>
                    <a:pt x="447" y="89"/>
                  </a:cubicBezTo>
                  <a:cubicBezTo>
                    <a:pt x="451" y="90"/>
                    <a:pt x="451" y="90"/>
                    <a:pt x="451" y="90"/>
                  </a:cubicBezTo>
                  <a:cubicBezTo>
                    <a:pt x="453" y="92"/>
                    <a:pt x="453" y="92"/>
                    <a:pt x="453" y="92"/>
                  </a:cubicBezTo>
                  <a:cubicBezTo>
                    <a:pt x="455" y="92"/>
                    <a:pt x="455" y="92"/>
                    <a:pt x="455" y="92"/>
                  </a:cubicBezTo>
                  <a:cubicBezTo>
                    <a:pt x="458" y="93"/>
                    <a:pt x="458" y="93"/>
                    <a:pt x="458" y="93"/>
                  </a:cubicBezTo>
                  <a:cubicBezTo>
                    <a:pt x="464" y="95"/>
                    <a:pt x="464" y="95"/>
                    <a:pt x="464" y="95"/>
                  </a:cubicBezTo>
                  <a:cubicBezTo>
                    <a:pt x="465" y="95"/>
                    <a:pt x="465" y="95"/>
                    <a:pt x="465" y="95"/>
                  </a:cubicBezTo>
                  <a:cubicBezTo>
                    <a:pt x="467" y="95"/>
                    <a:pt x="467" y="95"/>
                    <a:pt x="467" y="95"/>
                  </a:cubicBezTo>
                  <a:cubicBezTo>
                    <a:pt x="469" y="96"/>
                    <a:pt x="469" y="96"/>
                    <a:pt x="469" y="96"/>
                  </a:cubicBezTo>
                  <a:cubicBezTo>
                    <a:pt x="471" y="96"/>
                    <a:pt x="471" y="96"/>
                    <a:pt x="471" y="96"/>
                  </a:cubicBezTo>
                  <a:cubicBezTo>
                    <a:pt x="473" y="97"/>
                    <a:pt x="473" y="97"/>
                    <a:pt x="473" y="97"/>
                  </a:cubicBezTo>
                  <a:cubicBezTo>
                    <a:pt x="472" y="98"/>
                    <a:pt x="472" y="98"/>
                    <a:pt x="472" y="98"/>
                  </a:cubicBezTo>
                  <a:cubicBezTo>
                    <a:pt x="472" y="99"/>
                    <a:pt x="472" y="99"/>
                    <a:pt x="472" y="99"/>
                  </a:cubicBezTo>
                  <a:cubicBezTo>
                    <a:pt x="474" y="99"/>
                    <a:pt x="474" y="99"/>
                    <a:pt x="474" y="99"/>
                  </a:cubicBezTo>
                  <a:cubicBezTo>
                    <a:pt x="475" y="99"/>
                    <a:pt x="475" y="99"/>
                    <a:pt x="475" y="99"/>
                  </a:cubicBezTo>
                  <a:cubicBezTo>
                    <a:pt x="475" y="99"/>
                    <a:pt x="475" y="99"/>
                    <a:pt x="475" y="99"/>
                  </a:cubicBezTo>
                  <a:close/>
                  <a:moveTo>
                    <a:pt x="353" y="70"/>
                  </a:moveTo>
                  <a:cubicBezTo>
                    <a:pt x="357" y="72"/>
                    <a:pt x="357" y="72"/>
                    <a:pt x="357" y="72"/>
                  </a:cubicBezTo>
                  <a:cubicBezTo>
                    <a:pt x="357" y="73"/>
                    <a:pt x="357" y="73"/>
                    <a:pt x="357" y="73"/>
                  </a:cubicBezTo>
                  <a:cubicBezTo>
                    <a:pt x="354" y="72"/>
                    <a:pt x="354" y="72"/>
                    <a:pt x="354" y="72"/>
                  </a:cubicBezTo>
                  <a:cubicBezTo>
                    <a:pt x="353" y="70"/>
                    <a:pt x="353" y="70"/>
                    <a:pt x="353" y="70"/>
                  </a:cubicBezTo>
                  <a:close/>
                  <a:moveTo>
                    <a:pt x="373" y="74"/>
                  </a:moveTo>
                  <a:cubicBezTo>
                    <a:pt x="375" y="75"/>
                    <a:pt x="375" y="75"/>
                    <a:pt x="375" y="75"/>
                  </a:cubicBezTo>
                  <a:cubicBezTo>
                    <a:pt x="376" y="74"/>
                    <a:pt x="376" y="74"/>
                    <a:pt x="376" y="74"/>
                  </a:cubicBezTo>
                  <a:cubicBezTo>
                    <a:pt x="376" y="73"/>
                    <a:pt x="376" y="73"/>
                    <a:pt x="376" y="73"/>
                  </a:cubicBezTo>
                  <a:cubicBezTo>
                    <a:pt x="373" y="71"/>
                    <a:pt x="373" y="71"/>
                    <a:pt x="373" y="71"/>
                  </a:cubicBezTo>
                  <a:cubicBezTo>
                    <a:pt x="370" y="71"/>
                    <a:pt x="370" y="71"/>
                    <a:pt x="370" y="71"/>
                  </a:cubicBezTo>
                  <a:cubicBezTo>
                    <a:pt x="368" y="72"/>
                    <a:pt x="368" y="72"/>
                    <a:pt x="368" y="72"/>
                  </a:cubicBezTo>
                  <a:cubicBezTo>
                    <a:pt x="366" y="72"/>
                    <a:pt x="366" y="72"/>
                    <a:pt x="366" y="72"/>
                  </a:cubicBezTo>
                  <a:cubicBezTo>
                    <a:pt x="366" y="73"/>
                    <a:pt x="366" y="73"/>
                    <a:pt x="366" y="73"/>
                  </a:cubicBezTo>
                  <a:cubicBezTo>
                    <a:pt x="366" y="74"/>
                    <a:pt x="366" y="74"/>
                    <a:pt x="366" y="74"/>
                  </a:cubicBezTo>
                  <a:cubicBezTo>
                    <a:pt x="365" y="74"/>
                    <a:pt x="365" y="74"/>
                    <a:pt x="365" y="74"/>
                  </a:cubicBezTo>
                  <a:cubicBezTo>
                    <a:pt x="368" y="74"/>
                    <a:pt x="368" y="74"/>
                    <a:pt x="368" y="74"/>
                  </a:cubicBezTo>
                  <a:cubicBezTo>
                    <a:pt x="370" y="75"/>
                    <a:pt x="370" y="75"/>
                    <a:pt x="370" y="75"/>
                  </a:cubicBezTo>
                  <a:cubicBezTo>
                    <a:pt x="371" y="75"/>
                    <a:pt x="371" y="75"/>
                    <a:pt x="371" y="75"/>
                  </a:cubicBezTo>
                  <a:cubicBezTo>
                    <a:pt x="371" y="74"/>
                    <a:pt x="371" y="74"/>
                    <a:pt x="371" y="74"/>
                  </a:cubicBezTo>
                  <a:cubicBezTo>
                    <a:pt x="370" y="73"/>
                    <a:pt x="370" y="73"/>
                    <a:pt x="370" y="73"/>
                  </a:cubicBezTo>
                  <a:cubicBezTo>
                    <a:pt x="370" y="73"/>
                    <a:pt x="370" y="73"/>
                    <a:pt x="370" y="73"/>
                  </a:cubicBezTo>
                  <a:cubicBezTo>
                    <a:pt x="370" y="73"/>
                    <a:pt x="370" y="73"/>
                    <a:pt x="370" y="73"/>
                  </a:cubicBezTo>
                  <a:cubicBezTo>
                    <a:pt x="373" y="74"/>
                    <a:pt x="373" y="74"/>
                    <a:pt x="373" y="74"/>
                  </a:cubicBezTo>
                  <a:close/>
                  <a:moveTo>
                    <a:pt x="370" y="80"/>
                  </a:moveTo>
                  <a:cubicBezTo>
                    <a:pt x="368" y="80"/>
                    <a:pt x="368" y="80"/>
                    <a:pt x="368" y="80"/>
                  </a:cubicBezTo>
                  <a:cubicBezTo>
                    <a:pt x="366" y="80"/>
                    <a:pt x="366" y="80"/>
                    <a:pt x="366" y="80"/>
                  </a:cubicBezTo>
                  <a:cubicBezTo>
                    <a:pt x="367" y="81"/>
                    <a:pt x="367" y="81"/>
                    <a:pt x="367" y="81"/>
                  </a:cubicBezTo>
                  <a:cubicBezTo>
                    <a:pt x="370" y="80"/>
                    <a:pt x="370" y="80"/>
                    <a:pt x="370" y="80"/>
                  </a:cubicBezTo>
                  <a:close/>
                  <a:moveTo>
                    <a:pt x="371" y="79"/>
                  </a:moveTo>
                  <a:cubicBezTo>
                    <a:pt x="371" y="80"/>
                    <a:pt x="371" y="80"/>
                    <a:pt x="371" y="80"/>
                  </a:cubicBezTo>
                  <a:cubicBezTo>
                    <a:pt x="370" y="79"/>
                    <a:pt x="370" y="79"/>
                    <a:pt x="370" y="79"/>
                  </a:cubicBezTo>
                  <a:cubicBezTo>
                    <a:pt x="371" y="79"/>
                    <a:pt x="371" y="79"/>
                    <a:pt x="371" y="79"/>
                  </a:cubicBezTo>
                  <a:close/>
                  <a:moveTo>
                    <a:pt x="371" y="80"/>
                  </a:moveTo>
                  <a:cubicBezTo>
                    <a:pt x="369" y="82"/>
                    <a:pt x="369" y="82"/>
                    <a:pt x="369" y="82"/>
                  </a:cubicBezTo>
                  <a:cubicBezTo>
                    <a:pt x="369" y="85"/>
                    <a:pt x="369" y="85"/>
                    <a:pt x="369" y="85"/>
                  </a:cubicBezTo>
                  <a:cubicBezTo>
                    <a:pt x="371" y="85"/>
                    <a:pt x="371" y="85"/>
                    <a:pt x="371" y="85"/>
                  </a:cubicBezTo>
                  <a:cubicBezTo>
                    <a:pt x="372" y="85"/>
                    <a:pt x="372" y="85"/>
                    <a:pt x="372" y="85"/>
                  </a:cubicBezTo>
                  <a:cubicBezTo>
                    <a:pt x="373" y="81"/>
                    <a:pt x="373" y="81"/>
                    <a:pt x="373" y="81"/>
                  </a:cubicBezTo>
                  <a:cubicBezTo>
                    <a:pt x="371" y="80"/>
                    <a:pt x="371" y="80"/>
                    <a:pt x="371" y="80"/>
                  </a:cubicBezTo>
                  <a:close/>
                  <a:moveTo>
                    <a:pt x="313" y="30"/>
                  </a:moveTo>
                  <a:cubicBezTo>
                    <a:pt x="315" y="32"/>
                    <a:pt x="315" y="32"/>
                    <a:pt x="315" y="32"/>
                  </a:cubicBezTo>
                  <a:cubicBezTo>
                    <a:pt x="316" y="35"/>
                    <a:pt x="316" y="35"/>
                    <a:pt x="316" y="35"/>
                  </a:cubicBezTo>
                  <a:cubicBezTo>
                    <a:pt x="315" y="36"/>
                    <a:pt x="315" y="36"/>
                    <a:pt x="315" y="36"/>
                  </a:cubicBezTo>
                  <a:cubicBezTo>
                    <a:pt x="313" y="34"/>
                    <a:pt x="313" y="34"/>
                    <a:pt x="313" y="34"/>
                  </a:cubicBezTo>
                  <a:cubicBezTo>
                    <a:pt x="313" y="31"/>
                    <a:pt x="313" y="31"/>
                    <a:pt x="313" y="31"/>
                  </a:cubicBezTo>
                  <a:cubicBezTo>
                    <a:pt x="313" y="30"/>
                    <a:pt x="313" y="30"/>
                    <a:pt x="313" y="30"/>
                  </a:cubicBezTo>
                  <a:close/>
                  <a:moveTo>
                    <a:pt x="326" y="23"/>
                  </a:moveTo>
                  <a:cubicBezTo>
                    <a:pt x="327" y="25"/>
                    <a:pt x="327" y="25"/>
                    <a:pt x="327" y="25"/>
                  </a:cubicBezTo>
                  <a:cubicBezTo>
                    <a:pt x="327" y="27"/>
                    <a:pt x="327" y="27"/>
                    <a:pt x="327" y="27"/>
                  </a:cubicBezTo>
                  <a:cubicBezTo>
                    <a:pt x="328" y="27"/>
                    <a:pt x="328" y="27"/>
                    <a:pt x="328" y="27"/>
                  </a:cubicBezTo>
                  <a:cubicBezTo>
                    <a:pt x="329" y="25"/>
                    <a:pt x="329" y="25"/>
                    <a:pt x="329" y="25"/>
                  </a:cubicBezTo>
                  <a:cubicBezTo>
                    <a:pt x="328" y="23"/>
                    <a:pt x="328" y="23"/>
                    <a:pt x="328" y="23"/>
                  </a:cubicBezTo>
                  <a:cubicBezTo>
                    <a:pt x="327" y="22"/>
                    <a:pt x="327" y="22"/>
                    <a:pt x="327" y="22"/>
                  </a:cubicBezTo>
                  <a:cubicBezTo>
                    <a:pt x="326" y="23"/>
                    <a:pt x="326" y="23"/>
                    <a:pt x="326" y="23"/>
                  </a:cubicBezTo>
                  <a:close/>
                  <a:moveTo>
                    <a:pt x="326" y="28"/>
                  </a:moveTo>
                  <a:cubicBezTo>
                    <a:pt x="327" y="28"/>
                    <a:pt x="327" y="28"/>
                    <a:pt x="327" y="28"/>
                  </a:cubicBezTo>
                  <a:cubicBezTo>
                    <a:pt x="328" y="30"/>
                    <a:pt x="328" y="30"/>
                    <a:pt x="328" y="30"/>
                  </a:cubicBezTo>
                  <a:cubicBezTo>
                    <a:pt x="327" y="30"/>
                    <a:pt x="327" y="30"/>
                    <a:pt x="327" y="30"/>
                  </a:cubicBezTo>
                  <a:cubicBezTo>
                    <a:pt x="327" y="30"/>
                    <a:pt x="326" y="28"/>
                    <a:pt x="326" y="28"/>
                  </a:cubicBezTo>
                  <a:close/>
                  <a:moveTo>
                    <a:pt x="343" y="47"/>
                  </a:moveTo>
                  <a:cubicBezTo>
                    <a:pt x="343" y="50"/>
                    <a:pt x="343" y="50"/>
                    <a:pt x="343" y="50"/>
                  </a:cubicBezTo>
                  <a:cubicBezTo>
                    <a:pt x="344" y="49"/>
                    <a:pt x="344" y="49"/>
                    <a:pt x="344" y="49"/>
                  </a:cubicBezTo>
                  <a:cubicBezTo>
                    <a:pt x="346" y="49"/>
                    <a:pt x="346" y="49"/>
                    <a:pt x="346" y="49"/>
                  </a:cubicBezTo>
                  <a:cubicBezTo>
                    <a:pt x="347" y="48"/>
                    <a:pt x="347" y="48"/>
                    <a:pt x="347" y="48"/>
                  </a:cubicBezTo>
                  <a:cubicBezTo>
                    <a:pt x="347" y="46"/>
                    <a:pt x="347" y="46"/>
                    <a:pt x="347" y="46"/>
                  </a:cubicBezTo>
                  <a:cubicBezTo>
                    <a:pt x="345" y="45"/>
                    <a:pt x="345" y="45"/>
                    <a:pt x="345" y="45"/>
                  </a:cubicBezTo>
                  <a:cubicBezTo>
                    <a:pt x="344" y="46"/>
                    <a:pt x="344" y="46"/>
                    <a:pt x="344" y="46"/>
                  </a:cubicBezTo>
                  <a:cubicBezTo>
                    <a:pt x="343" y="47"/>
                    <a:pt x="343" y="47"/>
                    <a:pt x="343" y="47"/>
                  </a:cubicBezTo>
                  <a:close/>
                  <a:moveTo>
                    <a:pt x="341" y="74"/>
                  </a:moveTo>
                  <a:cubicBezTo>
                    <a:pt x="341" y="77"/>
                    <a:pt x="341" y="77"/>
                    <a:pt x="341" y="77"/>
                  </a:cubicBezTo>
                  <a:cubicBezTo>
                    <a:pt x="344" y="80"/>
                    <a:pt x="344" y="80"/>
                    <a:pt x="344" y="80"/>
                  </a:cubicBezTo>
                  <a:cubicBezTo>
                    <a:pt x="345" y="81"/>
                    <a:pt x="345" y="81"/>
                    <a:pt x="345" y="81"/>
                  </a:cubicBezTo>
                  <a:cubicBezTo>
                    <a:pt x="344" y="81"/>
                    <a:pt x="344" y="81"/>
                    <a:pt x="344" y="81"/>
                  </a:cubicBezTo>
                  <a:cubicBezTo>
                    <a:pt x="344" y="82"/>
                    <a:pt x="344" y="82"/>
                    <a:pt x="344" y="82"/>
                  </a:cubicBezTo>
                  <a:cubicBezTo>
                    <a:pt x="343" y="81"/>
                    <a:pt x="343" y="81"/>
                    <a:pt x="343" y="81"/>
                  </a:cubicBezTo>
                  <a:cubicBezTo>
                    <a:pt x="342" y="80"/>
                    <a:pt x="342" y="80"/>
                    <a:pt x="342" y="80"/>
                  </a:cubicBezTo>
                  <a:cubicBezTo>
                    <a:pt x="340" y="77"/>
                    <a:pt x="340" y="77"/>
                    <a:pt x="340" y="77"/>
                  </a:cubicBezTo>
                  <a:cubicBezTo>
                    <a:pt x="338" y="75"/>
                    <a:pt x="338" y="75"/>
                    <a:pt x="338" y="75"/>
                  </a:cubicBezTo>
                  <a:cubicBezTo>
                    <a:pt x="336" y="73"/>
                    <a:pt x="336" y="73"/>
                    <a:pt x="336" y="73"/>
                  </a:cubicBezTo>
                  <a:cubicBezTo>
                    <a:pt x="337" y="71"/>
                    <a:pt x="337" y="71"/>
                    <a:pt x="337" y="71"/>
                  </a:cubicBezTo>
                  <a:cubicBezTo>
                    <a:pt x="337" y="70"/>
                    <a:pt x="337" y="70"/>
                    <a:pt x="337" y="70"/>
                  </a:cubicBezTo>
                  <a:cubicBezTo>
                    <a:pt x="337" y="68"/>
                    <a:pt x="337" y="68"/>
                    <a:pt x="337" y="68"/>
                  </a:cubicBezTo>
                  <a:cubicBezTo>
                    <a:pt x="335" y="67"/>
                    <a:pt x="335" y="67"/>
                    <a:pt x="335" y="67"/>
                  </a:cubicBezTo>
                  <a:cubicBezTo>
                    <a:pt x="336" y="65"/>
                    <a:pt x="336" y="65"/>
                    <a:pt x="336" y="65"/>
                  </a:cubicBezTo>
                  <a:cubicBezTo>
                    <a:pt x="336" y="63"/>
                    <a:pt x="336" y="63"/>
                    <a:pt x="336" y="63"/>
                  </a:cubicBezTo>
                  <a:cubicBezTo>
                    <a:pt x="335" y="61"/>
                    <a:pt x="335" y="61"/>
                    <a:pt x="335" y="61"/>
                  </a:cubicBezTo>
                  <a:cubicBezTo>
                    <a:pt x="334" y="60"/>
                    <a:pt x="334" y="60"/>
                    <a:pt x="334" y="60"/>
                  </a:cubicBezTo>
                  <a:cubicBezTo>
                    <a:pt x="335" y="57"/>
                    <a:pt x="335" y="57"/>
                    <a:pt x="335" y="57"/>
                  </a:cubicBezTo>
                  <a:cubicBezTo>
                    <a:pt x="336" y="56"/>
                    <a:pt x="336" y="56"/>
                    <a:pt x="336" y="56"/>
                  </a:cubicBezTo>
                  <a:cubicBezTo>
                    <a:pt x="336" y="54"/>
                    <a:pt x="336" y="54"/>
                    <a:pt x="336" y="54"/>
                  </a:cubicBezTo>
                  <a:cubicBezTo>
                    <a:pt x="336" y="51"/>
                    <a:pt x="336" y="51"/>
                    <a:pt x="336" y="51"/>
                  </a:cubicBezTo>
                  <a:cubicBezTo>
                    <a:pt x="340" y="48"/>
                    <a:pt x="340" y="48"/>
                    <a:pt x="340" y="48"/>
                  </a:cubicBezTo>
                  <a:cubicBezTo>
                    <a:pt x="341" y="47"/>
                    <a:pt x="341" y="47"/>
                    <a:pt x="341" y="47"/>
                  </a:cubicBezTo>
                  <a:cubicBezTo>
                    <a:pt x="340" y="49"/>
                    <a:pt x="340" y="49"/>
                    <a:pt x="340" y="49"/>
                  </a:cubicBezTo>
                  <a:cubicBezTo>
                    <a:pt x="339" y="51"/>
                    <a:pt x="339" y="51"/>
                    <a:pt x="339" y="51"/>
                  </a:cubicBezTo>
                  <a:cubicBezTo>
                    <a:pt x="339" y="52"/>
                    <a:pt x="339" y="52"/>
                    <a:pt x="339" y="52"/>
                  </a:cubicBezTo>
                  <a:cubicBezTo>
                    <a:pt x="341" y="52"/>
                    <a:pt x="341" y="52"/>
                    <a:pt x="341" y="52"/>
                  </a:cubicBezTo>
                  <a:cubicBezTo>
                    <a:pt x="341" y="56"/>
                    <a:pt x="341" y="56"/>
                    <a:pt x="341" y="56"/>
                  </a:cubicBezTo>
                  <a:cubicBezTo>
                    <a:pt x="340" y="58"/>
                    <a:pt x="340" y="58"/>
                    <a:pt x="340" y="58"/>
                  </a:cubicBezTo>
                  <a:cubicBezTo>
                    <a:pt x="339" y="58"/>
                    <a:pt x="339" y="58"/>
                    <a:pt x="339" y="58"/>
                  </a:cubicBezTo>
                  <a:cubicBezTo>
                    <a:pt x="337" y="60"/>
                    <a:pt x="337" y="60"/>
                    <a:pt x="337" y="60"/>
                  </a:cubicBezTo>
                  <a:cubicBezTo>
                    <a:pt x="338" y="61"/>
                    <a:pt x="338" y="61"/>
                    <a:pt x="338" y="61"/>
                  </a:cubicBezTo>
                  <a:cubicBezTo>
                    <a:pt x="339" y="61"/>
                    <a:pt x="339" y="61"/>
                    <a:pt x="339" y="61"/>
                  </a:cubicBezTo>
                  <a:cubicBezTo>
                    <a:pt x="340" y="60"/>
                    <a:pt x="340" y="60"/>
                    <a:pt x="340" y="60"/>
                  </a:cubicBezTo>
                  <a:cubicBezTo>
                    <a:pt x="342" y="59"/>
                    <a:pt x="342" y="59"/>
                    <a:pt x="342" y="59"/>
                  </a:cubicBezTo>
                  <a:cubicBezTo>
                    <a:pt x="342" y="58"/>
                    <a:pt x="342" y="58"/>
                    <a:pt x="342" y="58"/>
                  </a:cubicBezTo>
                  <a:cubicBezTo>
                    <a:pt x="341" y="58"/>
                    <a:pt x="341" y="58"/>
                    <a:pt x="341" y="58"/>
                  </a:cubicBezTo>
                  <a:cubicBezTo>
                    <a:pt x="342" y="56"/>
                    <a:pt x="342" y="56"/>
                    <a:pt x="342" y="56"/>
                  </a:cubicBezTo>
                  <a:cubicBezTo>
                    <a:pt x="345" y="55"/>
                    <a:pt x="345" y="55"/>
                    <a:pt x="345" y="55"/>
                  </a:cubicBezTo>
                  <a:cubicBezTo>
                    <a:pt x="348" y="54"/>
                    <a:pt x="348" y="54"/>
                    <a:pt x="348" y="54"/>
                  </a:cubicBezTo>
                  <a:cubicBezTo>
                    <a:pt x="349" y="55"/>
                    <a:pt x="349" y="55"/>
                    <a:pt x="349" y="55"/>
                  </a:cubicBezTo>
                  <a:cubicBezTo>
                    <a:pt x="349" y="56"/>
                    <a:pt x="349" y="56"/>
                    <a:pt x="349" y="56"/>
                  </a:cubicBezTo>
                  <a:cubicBezTo>
                    <a:pt x="348" y="60"/>
                    <a:pt x="348" y="60"/>
                    <a:pt x="348" y="60"/>
                  </a:cubicBezTo>
                  <a:cubicBezTo>
                    <a:pt x="344" y="61"/>
                    <a:pt x="344" y="61"/>
                    <a:pt x="344" y="61"/>
                  </a:cubicBezTo>
                  <a:cubicBezTo>
                    <a:pt x="343" y="63"/>
                    <a:pt x="343" y="63"/>
                    <a:pt x="343" y="63"/>
                  </a:cubicBezTo>
                  <a:cubicBezTo>
                    <a:pt x="344" y="64"/>
                    <a:pt x="344" y="64"/>
                    <a:pt x="344" y="64"/>
                  </a:cubicBezTo>
                  <a:cubicBezTo>
                    <a:pt x="345" y="64"/>
                    <a:pt x="345" y="64"/>
                    <a:pt x="345" y="64"/>
                  </a:cubicBezTo>
                  <a:cubicBezTo>
                    <a:pt x="348" y="66"/>
                    <a:pt x="348" y="66"/>
                    <a:pt x="348" y="66"/>
                  </a:cubicBezTo>
                  <a:cubicBezTo>
                    <a:pt x="348" y="68"/>
                    <a:pt x="348" y="68"/>
                    <a:pt x="348" y="68"/>
                  </a:cubicBezTo>
                  <a:cubicBezTo>
                    <a:pt x="349" y="68"/>
                    <a:pt x="349" y="68"/>
                    <a:pt x="349" y="68"/>
                  </a:cubicBezTo>
                  <a:cubicBezTo>
                    <a:pt x="347" y="69"/>
                    <a:pt x="347" y="69"/>
                    <a:pt x="347" y="69"/>
                  </a:cubicBezTo>
                  <a:cubicBezTo>
                    <a:pt x="345" y="68"/>
                    <a:pt x="345" y="68"/>
                    <a:pt x="345" y="68"/>
                  </a:cubicBezTo>
                  <a:cubicBezTo>
                    <a:pt x="343" y="67"/>
                    <a:pt x="343" y="67"/>
                    <a:pt x="343" y="67"/>
                  </a:cubicBezTo>
                  <a:cubicBezTo>
                    <a:pt x="340" y="67"/>
                    <a:pt x="340" y="67"/>
                    <a:pt x="340" y="67"/>
                  </a:cubicBezTo>
                  <a:cubicBezTo>
                    <a:pt x="339" y="67"/>
                    <a:pt x="339" y="67"/>
                    <a:pt x="339" y="67"/>
                  </a:cubicBezTo>
                  <a:cubicBezTo>
                    <a:pt x="339" y="71"/>
                    <a:pt x="339" y="71"/>
                    <a:pt x="339" y="71"/>
                  </a:cubicBezTo>
                  <a:cubicBezTo>
                    <a:pt x="341" y="74"/>
                    <a:pt x="341" y="74"/>
                    <a:pt x="341" y="74"/>
                  </a:cubicBezTo>
                  <a:close/>
                  <a:moveTo>
                    <a:pt x="332" y="79"/>
                  </a:moveTo>
                  <a:cubicBezTo>
                    <a:pt x="333" y="81"/>
                    <a:pt x="333" y="81"/>
                    <a:pt x="333" y="81"/>
                  </a:cubicBezTo>
                  <a:cubicBezTo>
                    <a:pt x="331" y="80"/>
                    <a:pt x="331" y="80"/>
                    <a:pt x="331" y="80"/>
                  </a:cubicBezTo>
                  <a:cubicBezTo>
                    <a:pt x="332" y="79"/>
                    <a:pt x="332" y="79"/>
                    <a:pt x="332" y="79"/>
                  </a:cubicBezTo>
                  <a:cubicBezTo>
                    <a:pt x="332" y="79"/>
                    <a:pt x="332" y="79"/>
                    <a:pt x="332" y="79"/>
                  </a:cubicBezTo>
                  <a:close/>
                  <a:moveTo>
                    <a:pt x="332" y="75"/>
                  </a:moveTo>
                  <a:cubicBezTo>
                    <a:pt x="331" y="75"/>
                    <a:pt x="331" y="75"/>
                    <a:pt x="331" y="75"/>
                  </a:cubicBezTo>
                  <a:cubicBezTo>
                    <a:pt x="330" y="77"/>
                    <a:pt x="330" y="77"/>
                    <a:pt x="330" y="77"/>
                  </a:cubicBezTo>
                  <a:cubicBezTo>
                    <a:pt x="332" y="77"/>
                    <a:pt x="332" y="77"/>
                    <a:pt x="332" y="77"/>
                  </a:cubicBezTo>
                  <a:cubicBezTo>
                    <a:pt x="332" y="76"/>
                    <a:pt x="332" y="76"/>
                    <a:pt x="332" y="76"/>
                  </a:cubicBezTo>
                  <a:cubicBezTo>
                    <a:pt x="332" y="75"/>
                    <a:pt x="332" y="75"/>
                    <a:pt x="332" y="75"/>
                  </a:cubicBezTo>
                  <a:close/>
                  <a:moveTo>
                    <a:pt x="334" y="76"/>
                  </a:moveTo>
                  <a:cubicBezTo>
                    <a:pt x="333" y="77"/>
                    <a:pt x="333" y="77"/>
                    <a:pt x="333" y="77"/>
                  </a:cubicBezTo>
                  <a:cubicBezTo>
                    <a:pt x="333" y="78"/>
                    <a:pt x="333" y="78"/>
                    <a:pt x="333" y="78"/>
                  </a:cubicBezTo>
                  <a:cubicBezTo>
                    <a:pt x="335" y="80"/>
                    <a:pt x="335" y="80"/>
                    <a:pt x="335" y="80"/>
                  </a:cubicBezTo>
                  <a:cubicBezTo>
                    <a:pt x="336" y="80"/>
                    <a:pt x="336" y="80"/>
                    <a:pt x="336" y="80"/>
                  </a:cubicBezTo>
                  <a:cubicBezTo>
                    <a:pt x="337" y="81"/>
                    <a:pt x="337" y="81"/>
                    <a:pt x="337" y="81"/>
                  </a:cubicBezTo>
                  <a:cubicBezTo>
                    <a:pt x="338" y="80"/>
                    <a:pt x="338" y="80"/>
                    <a:pt x="338" y="80"/>
                  </a:cubicBezTo>
                  <a:cubicBezTo>
                    <a:pt x="338" y="79"/>
                    <a:pt x="338" y="79"/>
                    <a:pt x="338" y="79"/>
                  </a:cubicBezTo>
                  <a:cubicBezTo>
                    <a:pt x="336" y="78"/>
                    <a:pt x="336" y="78"/>
                    <a:pt x="336" y="78"/>
                  </a:cubicBezTo>
                  <a:cubicBezTo>
                    <a:pt x="337" y="77"/>
                    <a:pt x="337" y="77"/>
                    <a:pt x="337" y="77"/>
                  </a:cubicBezTo>
                  <a:cubicBezTo>
                    <a:pt x="335" y="76"/>
                    <a:pt x="335" y="76"/>
                    <a:pt x="335" y="76"/>
                  </a:cubicBezTo>
                  <a:cubicBezTo>
                    <a:pt x="334" y="76"/>
                    <a:pt x="334" y="76"/>
                    <a:pt x="334" y="76"/>
                  </a:cubicBezTo>
                  <a:close/>
                  <a:moveTo>
                    <a:pt x="334" y="88"/>
                  </a:moveTo>
                  <a:cubicBezTo>
                    <a:pt x="337" y="86"/>
                    <a:pt x="337" y="86"/>
                    <a:pt x="337" y="86"/>
                  </a:cubicBezTo>
                  <a:cubicBezTo>
                    <a:pt x="339" y="86"/>
                    <a:pt x="339" y="86"/>
                    <a:pt x="339" y="86"/>
                  </a:cubicBezTo>
                  <a:cubicBezTo>
                    <a:pt x="342" y="89"/>
                    <a:pt x="342" y="89"/>
                    <a:pt x="342" y="89"/>
                  </a:cubicBezTo>
                  <a:cubicBezTo>
                    <a:pt x="341" y="90"/>
                    <a:pt x="341" y="90"/>
                    <a:pt x="341" y="90"/>
                  </a:cubicBezTo>
                  <a:cubicBezTo>
                    <a:pt x="340" y="90"/>
                    <a:pt x="340" y="90"/>
                    <a:pt x="340" y="90"/>
                  </a:cubicBezTo>
                  <a:cubicBezTo>
                    <a:pt x="338" y="90"/>
                    <a:pt x="338" y="90"/>
                    <a:pt x="338" y="90"/>
                  </a:cubicBezTo>
                  <a:cubicBezTo>
                    <a:pt x="337" y="90"/>
                    <a:pt x="337" y="90"/>
                    <a:pt x="337" y="90"/>
                  </a:cubicBezTo>
                  <a:cubicBezTo>
                    <a:pt x="335" y="89"/>
                    <a:pt x="335" y="89"/>
                    <a:pt x="335" y="89"/>
                  </a:cubicBezTo>
                  <a:cubicBezTo>
                    <a:pt x="334" y="88"/>
                    <a:pt x="334" y="88"/>
                    <a:pt x="334" y="88"/>
                  </a:cubicBezTo>
                  <a:close/>
                  <a:moveTo>
                    <a:pt x="363" y="89"/>
                  </a:moveTo>
                  <a:cubicBezTo>
                    <a:pt x="360" y="90"/>
                    <a:pt x="360" y="90"/>
                    <a:pt x="360" y="90"/>
                  </a:cubicBezTo>
                  <a:cubicBezTo>
                    <a:pt x="358" y="91"/>
                    <a:pt x="358" y="91"/>
                    <a:pt x="358" y="91"/>
                  </a:cubicBezTo>
                  <a:cubicBezTo>
                    <a:pt x="359" y="92"/>
                    <a:pt x="359" y="92"/>
                    <a:pt x="359" y="92"/>
                  </a:cubicBezTo>
                  <a:cubicBezTo>
                    <a:pt x="362" y="93"/>
                    <a:pt x="362" y="93"/>
                    <a:pt x="362" y="93"/>
                  </a:cubicBezTo>
                  <a:cubicBezTo>
                    <a:pt x="365" y="92"/>
                    <a:pt x="365" y="92"/>
                    <a:pt x="365" y="92"/>
                  </a:cubicBezTo>
                  <a:cubicBezTo>
                    <a:pt x="364" y="91"/>
                    <a:pt x="364" y="91"/>
                    <a:pt x="364" y="91"/>
                  </a:cubicBezTo>
                  <a:cubicBezTo>
                    <a:pt x="364" y="90"/>
                    <a:pt x="364" y="90"/>
                    <a:pt x="364" y="90"/>
                  </a:cubicBezTo>
                  <a:cubicBezTo>
                    <a:pt x="363" y="89"/>
                    <a:pt x="363" y="89"/>
                    <a:pt x="363" y="89"/>
                  </a:cubicBezTo>
                  <a:close/>
                  <a:moveTo>
                    <a:pt x="346" y="109"/>
                  </a:moveTo>
                  <a:cubicBezTo>
                    <a:pt x="347" y="109"/>
                    <a:pt x="347" y="109"/>
                    <a:pt x="347" y="109"/>
                  </a:cubicBezTo>
                  <a:cubicBezTo>
                    <a:pt x="347" y="110"/>
                    <a:pt x="347" y="110"/>
                    <a:pt x="347" y="110"/>
                  </a:cubicBezTo>
                  <a:cubicBezTo>
                    <a:pt x="346" y="110"/>
                    <a:pt x="346" y="110"/>
                    <a:pt x="346" y="110"/>
                  </a:cubicBezTo>
                  <a:cubicBezTo>
                    <a:pt x="346" y="109"/>
                    <a:pt x="346" y="109"/>
                    <a:pt x="346" y="109"/>
                  </a:cubicBezTo>
                  <a:close/>
                  <a:moveTo>
                    <a:pt x="344" y="109"/>
                  </a:moveTo>
                  <a:cubicBezTo>
                    <a:pt x="345" y="109"/>
                    <a:pt x="345" y="109"/>
                    <a:pt x="345" y="109"/>
                  </a:cubicBezTo>
                  <a:cubicBezTo>
                    <a:pt x="345" y="110"/>
                    <a:pt x="345" y="110"/>
                    <a:pt x="345" y="110"/>
                  </a:cubicBezTo>
                  <a:cubicBezTo>
                    <a:pt x="344" y="110"/>
                    <a:pt x="344" y="110"/>
                    <a:pt x="344" y="110"/>
                  </a:cubicBezTo>
                  <a:cubicBezTo>
                    <a:pt x="344" y="109"/>
                    <a:pt x="344" y="109"/>
                    <a:pt x="344" y="109"/>
                  </a:cubicBezTo>
                  <a:close/>
                  <a:moveTo>
                    <a:pt x="338" y="110"/>
                  </a:moveTo>
                  <a:cubicBezTo>
                    <a:pt x="341" y="110"/>
                    <a:pt x="341" y="110"/>
                    <a:pt x="341" y="110"/>
                  </a:cubicBezTo>
                  <a:cubicBezTo>
                    <a:pt x="342" y="109"/>
                    <a:pt x="342" y="109"/>
                    <a:pt x="342" y="109"/>
                  </a:cubicBezTo>
                  <a:cubicBezTo>
                    <a:pt x="343" y="109"/>
                    <a:pt x="343" y="109"/>
                    <a:pt x="343" y="109"/>
                  </a:cubicBezTo>
                  <a:cubicBezTo>
                    <a:pt x="342" y="112"/>
                    <a:pt x="342" y="112"/>
                    <a:pt x="342" y="112"/>
                  </a:cubicBezTo>
                  <a:cubicBezTo>
                    <a:pt x="341" y="111"/>
                    <a:pt x="341" y="111"/>
                    <a:pt x="341" y="111"/>
                  </a:cubicBezTo>
                  <a:cubicBezTo>
                    <a:pt x="340" y="112"/>
                    <a:pt x="340" y="112"/>
                    <a:pt x="340" y="112"/>
                  </a:cubicBezTo>
                  <a:cubicBezTo>
                    <a:pt x="338" y="110"/>
                    <a:pt x="338" y="110"/>
                    <a:pt x="338" y="110"/>
                  </a:cubicBezTo>
                  <a:close/>
                  <a:moveTo>
                    <a:pt x="338" y="104"/>
                  </a:moveTo>
                  <a:cubicBezTo>
                    <a:pt x="336" y="105"/>
                    <a:pt x="336" y="105"/>
                    <a:pt x="336" y="105"/>
                  </a:cubicBezTo>
                  <a:cubicBezTo>
                    <a:pt x="338" y="105"/>
                    <a:pt x="338" y="105"/>
                    <a:pt x="338" y="105"/>
                  </a:cubicBezTo>
                  <a:cubicBezTo>
                    <a:pt x="338" y="104"/>
                    <a:pt x="338" y="104"/>
                    <a:pt x="338" y="104"/>
                  </a:cubicBezTo>
                  <a:close/>
                  <a:moveTo>
                    <a:pt x="340" y="102"/>
                  </a:moveTo>
                  <a:cubicBezTo>
                    <a:pt x="338" y="102"/>
                    <a:pt x="338" y="102"/>
                    <a:pt x="338" y="102"/>
                  </a:cubicBezTo>
                  <a:cubicBezTo>
                    <a:pt x="339" y="103"/>
                    <a:pt x="339" y="103"/>
                    <a:pt x="339" y="103"/>
                  </a:cubicBezTo>
                  <a:cubicBezTo>
                    <a:pt x="340" y="103"/>
                    <a:pt x="340" y="103"/>
                    <a:pt x="340" y="103"/>
                  </a:cubicBezTo>
                  <a:cubicBezTo>
                    <a:pt x="340" y="102"/>
                    <a:pt x="340" y="102"/>
                    <a:pt x="340" y="102"/>
                  </a:cubicBezTo>
                  <a:close/>
                  <a:moveTo>
                    <a:pt x="340" y="108"/>
                  </a:moveTo>
                  <a:cubicBezTo>
                    <a:pt x="342" y="105"/>
                    <a:pt x="342" y="105"/>
                    <a:pt x="342" y="105"/>
                  </a:cubicBezTo>
                  <a:cubicBezTo>
                    <a:pt x="344" y="106"/>
                    <a:pt x="344" y="106"/>
                    <a:pt x="344" y="106"/>
                  </a:cubicBezTo>
                  <a:cubicBezTo>
                    <a:pt x="345" y="108"/>
                    <a:pt x="345" y="108"/>
                    <a:pt x="345" y="108"/>
                  </a:cubicBezTo>
                  <a:cubicBezTo>
                    <a:pt x="347" y="108"/>
                    <a:pt x="347" y="108"/>
                    <a:pt x="347" y="108"/>
                  </a:cubicBezTo>
                  <a:cubicBezTo>
                    <a:pt x="349" y="106"/>
                    <a:pt x="349" y="106"/>
                    <a:pt x="349" y="106"/>
                  </a:cubicBezTo>
                  <a:cubicBezTo>
                    <a:pt x="350" y="106"/>
                    <a:pt x="350" y="106"/>
                    <a:pt x="350" y="106"/>
                  </a:cubicBezTo>
                  <a:cubicBezTo>
                    <a:pt x="351" y="108"/>
                    <a:pt x="351" y="108"/>
                    <a:pt x="351" y="108"/>
                  </a:cubicBezTo>
                  <a:cubicBezTo>
                    <a:pt x="355" y="108"/>
                    <a:pt x="355" y="108"/>
                    <a:pt x="355" y="108"/>
                  </a:cubicBezTo>
                  <a:cubicBezTo>
                    <a:pt x="356" y="107"/>
                    <a:pt x="356" y="107"/>
                    <a:pt x="356" y="107"/>
                  </a:cubicBezTo>
                  <a:cubicBezTo>
                    <a:pt x="358" y="107"/>
                    <a:pt x="358" y="107"/>
                    <a:pt x="358" y="107"/>
                  </a:cubicBezTo>
                  <a:cubicBezTo>
                    <a:pt x="362" y="109"/>
                    <a:pt x="362" y="109"/>
                    <a:pt x="362" y="109"/>
                  </a:cubicBezTo>
                  <a:cubicBezTo>
                    <a:pt x="364" y="110"/>
                    <a:pt x="364" y="110"/>
                    <a:pt x="364" y="110"/>
                  </a:cubicBezTo>
                  <a:cubicBezTo>
                    <a:pt x="367" y="112"/>
                    <a:pt x="367" y="112"/>
                    <a:pt x="367" y="112"/>
                  </a:cubicBezTo>
                  <a:cubicBezTo>
                    <a:pt x="369" y="112"/>
                    <a:pt x="369" y="112"/>
                    <a:pt x="369" y="112"/>
                  </a:cubicBezTo>
                  <a:cubicBezTo>
                    <a:pt x="370" y="110"/>
                    <a:pt x="370" y="110"/>
                    <a:pt x="370" y="110"/>
                  </a:cubicBezTo>
                  <a:cubicBezTo>
                    <a:pt x="369" y="106"/>
                    <a:pt x="369" y="106"/>
                    <a:pt x="369" y="106"/>
                  </a:cubicBezTo>
                  <a:cubicBezTo>
                    <a:pt x="363" y="103"/>
                    <a:pt x="363" y="103"/>
                    <a:pt x="363" y="103"/>
                  </a:cubicBezTo>
                  <a:cubicBezTo>
                    <a:pt x="359" y="103"/>
                    <a:pt x="359" y="103"/>
                    <a:pt x="359" y="103"/>
                  </a:cubicBezTo>
                  <a:cubicBezTo>
                    <a:pt x="357" y="101"/>
                    <a:pt x="357" y="101"/>
                    <a:pt x="357" y="101"/>
                  </a:cubicBezTo>
                  <a:cubicBezTo>
                    <a:pt x="355" y="101"/>
                    <a:pt x="355" y="101"/>
                    <a:pt x="355" y="101"/>
                  </a:cubicBezTo>
                  <a:cubicBezTo>
                    <a:pt x="353" y="102"/>
                    <a:pt x="353" y="102"/>
                    <a:pt x="353" y="102"/>
                  </a:cubicBezTo>
                  <a:cubicBezTo>
                    <a:pt x="351" y="102"/>
                    <a:pt x="351" y="102"/>
                    <a:pt x="351" y="102"/>
                  </a:cubicBezTo>
                  <a:cubicBezTo>
                    <a:pt x="349" y="102"/>
                    <a:pt x="349" y="102"/>
                    <a:pt x="349" y="102"/>
                  </a:cubicBezTo>
                  <a:cubicBezTo>
                    <a:pt x="346" y="102"/>
                    <a:pt x="346" y="102"/>
                    <a:pt x="346" y="102"/>
                  </a:cubicBezTo>
                  <a:cubicBezTo>
                    <a:pt x="342" y="102"/>
                    <a:pt x="342" y="102"/>
                    <a:pt x="342" y="102"/>
                  </a:cubicBezTo>
                  <a:cubicBezTo>
                    <a:pt x="341" y="103"/>
                    <a:pt x="341" y="103"/>
                    <a:pt x="341" y="103"/>
                  </a:cubicBezTo>
                  <a:cubicBezTo>
                    <a:pt x="341" y="104"/>
                    <a:pt x="341" y="104"/>
                    <a:pt x="341" y="104"/>
                  </a:cubicBezTo>
                  <a:cubicBezTo>
                    <a:pt x="339" y="105"/>
                    <a:pt x="339" y="105"/>
                    <a:pt x="339" y="105"/>
                  </a:cubicBezTo>
                  <a:cubicBezTo>
                    <a:pt x="339" y="106"/>
                    <a:pt x="339" y="106"/>
                    <a:pt x="339" y="106"/>
                  </a:cubicBezTo>
                  <a:cubicBezTo>
                    <a:pt x="339" y="108"/>
                    <a:pt x="339" y="108"/>
                    <a:pt x="339" y="108"/>
                  </a:cubicBezTo>
                  <a:cubicBezTo>
                    <a:pt x="340" y="108"/>
                    <a:pt x="340" y="108"/>
                    <a:pt x="340" y="108"/>
                  </a:cubicBezTo>
                  <a:close/>
                  <a:moveTo>
                    <a:pt x="320" y="104"/>
                  </a:moveTo>
                  <a:cubicBezTo>
                    <a:pt x="322" y="105"/>
                    <a:pt x="322" y="105"/>
                    <a:pt x="322" y="105"/>
                  </a:cubicBezTo>
                  <a:cubicBezTo>
                    <a:pt x="324" y="104"/>
                    <a:pt x="324" y="104"/>
                    <a:pt x="324" y="104"/>
                  </a:cubicBezTo>
                  <a:cubicBezTo>
                    <a:pt x="328" y="104"/>
                    <a:pt x="328" y="104"/>
                    <a:pt x="328" y="104"/>
                  </a:cubicBezTo>
                  <a:cubicBezTo>
                    <a:pt x="330" y="105"/>
                    <a:pt x="330" y="105"/>
                    <a:pt x="330" y="105"/>
                  </a:cubicBezTo>
                  <a:cubicBezTo>
                    <a:pt x="331" y="106"/>
                    <a:pt x="331" y="106"/>
                    <a:pt x="331" y="106"/>
                  </a:cubicBezTo>
                  <a:cubicBezTo>
                    <a:pt x="332" y="109"/>
                    <a:pt x="332" y="109"/>
                    <a:pt x="332" y="109"/>
                  </a:cubicBezTo>
                  <a:cubicBezTo>
                    <a:pt x="332" y="110"/>
                    <a:pt x="332" y="110"/>
                    <a:pt x="332" y="110"/>
                  </a:cubicBezTo>
                  <a:cubicBezTo>
                    <a:pt x="331" y="110"/>
                    <a:pt x="331" y="110"/>
                    <a:pt x="331" y="110"/>
                  </a:cubicBezTo>
                  <a:cubicBezTo>
                    <a:pt x="328" y="112"/>
                    <a:pt x="328" y="112"/>
                    <a:pt x="328" y="112"/>
                  </a:cubicBezTo>
                  <a:cubicBezTo>
                    <a:pt x="326" y="112"/>
                    <a:pt x="326" y="112"/>
                    <a:pt x="326" y="112"/>
                  </a:cubicBezTo>
                  <a:cubicBezTo>
                    <a:pt x="324" y="112"/>
                    <a:pt x="324" y="112"/>
                    <a:pt x="324" y="112"/>
                  </a:cubicBezTo>
                  <a:cubicBezTo>
                    <a:pt x="323" y="111"/>
                    <a:pt x="323" y="111"/>
                    <a:pt x="323" y="111"/>
                  </a:cubicBezTo>
                  <a:cubicBezTo>
                    <a:pt x="320" y="110"/>
                    <a:pt x="320" y="110"/>
                    <a:pt x="320" y="110"/>
                  </a:cubicBezTo>
                  <a:cubicBezTo>
                    <a:pt x="318" y="108"/>
                    <a:pt x="318" y="108"/>
                    <a:pt x="318" y="108"/>
                  </a:cubicBezTo>
                  <a:cubicBezTo>
                    <a:pt x="318" y="106"/>
                    <a:pt x="318" y="106"/>
                    <a:pt x="318" y="106"/>
                  </a:cubicBezTo>
                  <a:cubicBezTo>
                    <a:pt x="320" y="104"/>
                    <a:pt x="320" y="104"/>
                    <a:pt x="320" y="104"/>
                  </a:cubicBezTo>
                  <a:close/>
                  <a:moveTo>
                    <a:pt x="263" y="147"/>
                  </a:moveTo>
                  <a:cubicBezTo>
                    <a:pt x="262" y="146"/>
                    <a:pt x="262" y="146"/>
                    <a:pt x="262" y="146"/>
                  </a:cubicBezTo>
                  <a:cubicBezTo>
                    <a:pt x="261" y="147"/>
                    <a:pt x="261" y="147"/>
                    <a:pt x="261" y="147"/>
                  </a:cubicBezTo>
                  <a:cubicBezTo>
                    <a:pt x="262" y="148"/>
                    <a:pt x="262" y="148"/>
                    <a:pt x="262" y="148"/>
                  </a:cubicBezTo>
                  <a:cubicBezTo>
                    <a:pt x="263" y="147"/>
                    <a:pt x="263" y="147"/>
                    <a:pt x="263" y="147"/>
                  </a:cubicBezTo>
                  <a:close/>
                  <a:moveTo>
                    <a:pt x="261" y="133"/>
                  </a:moveTo>
                  <a:cubicBezTo>
                    <a:pt x="262" y="136"/>
                    <a:pt x="262" y="136"/>
                    <a:pt x="262" y="136"/>
                  </a:cubicBezTo>
                  <a:cubicBezTo>
                    <a:pt x="262" y="137"/>
                    <a:pt x="262" y="137"/>
                    <a:pt x="262" y="137"/>
                  </a:cubicBezTo>
                  <a:cubicBezTo>
                    <a:pt x="261" y="140"/>
                    <a:pt x="261" y="140"/>
                    <a:pt x="261" y="140"/>
                  </a:cubicBezTo>
                  <a:cubicBezTo>
                    <a:pt x="260" y="138"/>
                    <a:pt x="260" y="138"/>
                    <a:pt x="260" y="138"/>
                  </a:cubicBezTo>
                  <a:cubicBezTo>
                    <a:pt x="260" y="137"/>
                    <a:pt x="260" y="137"/>
                    <a:pt x="260" y="137"/>
                  </a:cubicBezTo>
                  <a:cubicBezTo>
                    <a:pt x="260" y="135"/>
                    <a:pt x="260" y="135"/>
                    <a:pt x="260" y="135"/>
                  </a:cubicBezTo>
                  <a:cubicBezTo>
                    <a:pt x="260" y="134"/>
                    <a:pt x="260" y="134"/>
                    <a:pt x="260" y="134"/>
                  </a:cubicBezTo>
                  <a:cubicBezTo>
                    <a:pt x="261" y="133"/>
                    <a:pt x="261" y="133"/>
                    <a:pt x="261" y="133"/>
                  </a:cubicBezTo>
                  <a:close/>
                  <a:moveTo>
                    <a:pt x="318" y="93"/>
                  </a:moveTo>
                  <a:cubicBezTo>
                    <a:pt x="318" y="94"/>
                    <a:pt x="318" y="94"/>
                    <a:pt x="318" y="94"/>
                  </a:cubicBezTo>
                  <a:cubicBezTo>
                    <a:pt x="320" y="97"/>
                    <a:pt x="320" y="97"/>
                    <a:pt x="320" y="97"/>
                  </a:cubicBezTo>
                  <a:cubicBezTo>
                    <a:pt x="319" y="98"/>
                    <a:pt x="319" y="98"/>
                    <a:pt x="319" y="98"/>
                  </a:cubicBezTo>
                  <a:cubicBezTo>
                    <a:pt x="319" y="97"/>
                    <a:pt x="319" y="97"/>
                    <a:pt x="319" y="97"/>
                  </a:cubicBezTo>
                  <a:cubicBezTo>
                    <a:pt x="318" y="95"/>
                    <a:pt x="318" y="95"/>
                    <a:pt x="318" y="95"/>
                  </a:cubicBezTo>
                  <a:cubicBezTo>
                    <a:pt x="317" y="93"/>
                    <a:pt x="317" y="93"/>
                    <a:pt x="317" y="93"/>
                  </a:cubicBezTo>
                  <a:cubicBezTo>
                    <a:pt x="318" y="93"/>
                    <a:pt x="318" y="93"/>
                    <a:pt x="318" y="93"/>
                  </a:cubicBezTo>
                  <a:close/>
                  <a:moveTo>
                    <a:pt x="312" y="90"/>
                  </a:moveTo>
                  <a:cubicBezTo>
                    <a:pt x="314" y="90"/>
                    <a:pt x="314" y="90"/>
                    <a:pt x="314" y="90"/>
                  </a:cubicBezTo>
                  <a:cubicBezTo>
                    <a:pt x="315" y="90"/>
                    <a:pt x="315" y="90"/>
                    <a:pt x="315" y="90"/>
                  </a:cubicBezTo>
                  <a:cubicBezTo>
                    <a:pt x="317" y="90"/>
                    <a:pt x="317" y="90"/>
                    <a:pt x="317" y="90"/>
                  </a:cubicBezTo>
                  <a:cubicBezTo>
                    <a:pt x="320" y="90"/>
                    <a:pt x="320" y="90"/>
                    <a:pt x="320" y="90"/>
                  </a:cubicBezTo>
                  <a:cubicBezTo>
                    <a:pt x="322" y="91"/>
                    <a:pt x="322" y="91"/>
                    <a:pt x="322" y="91"/>
                  </a:cubicBezTo>
                  <a:cubicBezTo>
                    <a:pt x="320" y="91"/>
                    <a:pt x="320" y="91"/>
                    <a:pt x="320" y="91"/>
                  </a:cubicBezTo>
                  <a:cubicBezTo>
                    <a:pt x="316" y="92"/>
                    <a:pt x="316" y="92"/>
                    <a:pt x="316" y="92"/>
                  </a:cubicBezTo>
                  <a:cubicBezTo>
                    <a:pt x="313" y="92"/>
                    <a:pt x="313" y="92"/>
                    <a:pt x="313" y="92"/>
                  </a:cubicBezTo>
                  <a:cubicBezTo>
                    <a:pt x="313" y="91"/>
                    <a:pt x="313" y="91"/>
                    <a:pt x="313" y="91"/>
                  </a:cubicBezTo>
                  <a:cubicBezTo>
                    <a:pt x="312" y="90"/>
                    <a:pt x="312" y="90"/>
                    <a:pt x="312" y="90"/>
                  </a:cubicBezTo>
                  <a:close/>
                  <a:moveTo>
                    <a:pt x="302" y="91"/>
                  </a:moveTo>
                  <a:cubicBezTo>
                    <a:pt x="304" y="89"/>
                    <a:pt x="304" y="89"/>
                    <a:pt x="304" y="89"/>
                  </a:cubicBezTo>
                  <a:cubicBezTo>
                    <a:pt x="305" y="89"/>
                    <a:pt x="305" y="89"/>
                    <a:pt x="305" y="89"/>
                  </a:cubicBezTo>
                  <a:cubicBezTo>
                    <a:pt x="306" y="89"/>
                    <a:pt x="306" y="89"/>
                    <a:pt x="306" y="89"/>
                  </a:cubicBezTo>
                  <a:cubicBezTo>
                    <a:pt x="308" y="89"/>
                    <a:pt x="308" y="89"/>
                    <a:pt x="308" y="89"/>
                  </a:cubicBezTo>
                  <a:cubicBezTo>
                    <a:pt x="309" y="90"/>
                    <a:pt x="309" y="90"/>
                    <a:pt x="309" y="90"/>
                  </a:cubicBezTo>
                  <a:cubicBezTo>
                    <a:pt x="310" y="89"/>
                    <a:pt x="310" y="89"/>
                    <a:pt x="310" y="89"/>
                  </a:cubicBezTo>
                  <a:cubicBezTo>
                    <a:pt x="312" y="90"/>
                    <a:pt x="312" y="90"/>
                    <a:pt x="312" y="90"/>
                  </a:cubicBezTo>
                  <a:cubicBezTo>
                    <a:pt x="312" y="91"/>
                    <a:pt x="312" y="91"/>
                    <a:pt x="312" y="91"/>
                  </a:cubicBezTo>
                  <a:cubicBezTo>
                    <a:pt x="310" y="91"/>
                    <a:pt x="310" y="91"/>
                    <a:pt x="310" y="91"/>
                  </a:cubicBezTo>
                  <a:cubicBezTo>
                    <a:pt x="308" y="92"/>
                    <a:pt x="308" y="92"/>
                    <a:pt x="308" y="92"/>
                  </a:cubicBezTo>
                  <a:cubicBezTo>
                    <a:pt x="307" y="92"/>
                    <a:pt x="307" y="92"/>
                    <a:pt x="307" y="92"/>
                  </a:cubicBezTo>
                  <a:cubicBezTo>
                    <a:pt x="305" y="93"/>
                    <a:pt x="305" y="93"/>
                    <a:pt x="305" y="93"/>
                  </a:cubicBezTo>
                  <a:cubicBezTo>
                    <a:pt x="303" y="93"/>
                    <a:pt x="303" y="93"/>
                    <a:pt x="303" y="93"/>
                  </a:cubicBezTo>
                  <a:cubicBezTo>
                    <a:pt x="302" y="92"/>
                    <a:pt x="302" y="92"/>
                    <a:pt x="302" y="92"/>
                  </a:cubicBezTo>
                  <a:cubicBezTo>
                    <a:pt x="302" y="91"/>
                    <a:pt x="302" y="91"/>
                    <a:pt x="302" y="91"/>
                  </a:cubicBezTo>
                  <a:close/>
                  <a:moveTo>
                    <a:pt x="284" y="129"/>
                  </a:moveTo>
                  <a:cubicBezTo>
                    <a:pt x="286" y="126"/>
                    <a:pt x="286" y="126"/>
                    <a:pt x="286" y="126"/>
                  </a:cubicBezTo>
                  <a:cubicBezTo>
                    <a:pt x="287" y="122"/>
                    <a:pt x="287" y="122"/>
                    <a:pt x="287" y="122"/>
                  </a:cubicBezTo>
                  <a:cubicBezTo>
                    <a:pt x="287" y="119"/>
                    <a:pt x="287" y="119"/>
                    <a:pt x="287" y="119"/>
                  </a:cubicBezTo>
                  <a:cubicBezTo>
                    <a:pt x="288" y="118"/>
                    <a:pt x="288" y="118"/>
                    <a:pt x="288" y="118"/>
                  </a:cubicBezTo>
                  <a:cubicBezTo>
                    <a:pt x="289" y="119"/>
                    <a:pt x="289" y="119"/>
                    <a:pt x="289" y="119"/>
                  </a:cubicBezTo>
                  <a:cubicBezTo>
                    <a:pt x="289" y="120"/>
                    <a:pt x="289" y="120"/>
                    <a:pt x="289" y="120"/>
                  </a:cubicBezTo>
                  <a:cubicBezTo>
                    <a:pt x="290" y="121"/>
                    <a:pt x="290" y="121"/>
                    <a:pt x="290" y="121"/>
                  </a:cubicBezTo>
                  <a:cubicBezTo>
                    <a:pt x="290" y="122"/>
                    <a:pt x="290" y="122"/>
                    <a:pt x="290" y="122"/>
                  </a:cubicBezTo>
                  <a:cubicBezTo>
                    <a:pt x="289" y="122"/>
                    <a:pt x="289" y="122"/>
                    <a:pt x="289" y="122"/>
                  </a:cubicBezTo>
                  <a:cubicBezTo>
                    <a:pt x="289" y="122"/>
                    <a:pt x="289" y="122"/>
                    <a:pt x="289" y="122"/>
                  </a:cubicBezTo>
                  <a:cubicBezTo>
                    <a:pt x="288" y="123"/>
                    <a:pt x="288" y="123"/>
                    <a:pt x="288" y="123"/>
                  </a:cubicBezTo>
                  <a:cubicBezTo>
                    <a:pt x="287" y="124"/>
                    <a:pt x="287" y="124"/>
                    <a:pt x="287" y="124"/>
                  </a:cubicBezTo>
                  <a:cubicBezTo>
                    <a:pt x="288" y="126"/>
                    <a:pt x="288" y="126"/>
                    <a:pt x="288" y="126"/>
                  </a:cubicBezTo>
                  <a:cubicBezTo>
                    <a:pt x="289" y="126"/>
                    <a:pt x="289" y="126"/>
                    <a:pt x="289" y="126"/>
                  </a:cubicBezTo>
                  <a:cubicBezTo>
                    <a:pt x="290" y="127"/>
                    <a:pt x="290" y="127"/>
                    <a:pt x="290" y="127"/>
                  </a:cubicBezTo>
                  <a:cubicBezTo>
                    <a:pt x="289" y="128"/>
                    <a:pt x="289" y="128"/>
                    <a:pt x="289" y="128"/>
                  </a:cubicBezTo>
                  <a:cubicBezTo>
                    <a:pt x="288" y="128"/>
                    <a:pt x="288" y="128"/>
                    <a:pt x="288" y="128"/>
                  </a:cubicBezTo>
                  <a:cubicBezTo>
                    <a:pt x="286" y="130"/>
                    <a:pt x="286" y="130"/>
                    <a:pt x="286" y="130"/>
                  </a:cubicBezTo>
                  <a:cubicBezTo>
                    <a:pt x="285" y="131"/>
                    <a:pt x="285" y="131"/>
                    <a:pt x="285" y="131"/>
                  </a:cubicBezTo>
                  <a:cubicBezTo>
                    <a:pt x="284" y="130"/>
                    <a:pt x="284" y="130"/>
                    <a:pt x="284" y="130"/>
                  </a:cubicBezTo>
                  <a:cubicBezTo>
                    <a:pt x="284" y="129"/>
                    <a:pt x="284" y="129"/>
                    <a:pt x="284" y="129"/>
                  </a:cubicBezTo>
                  <a:close/>
                  <a:moveTo>
                    <a:pt x="279" y="127"/>
                  </a:moveTo>
                  <a:cubicBezTo>
                    <a:pt x="279" y="127"/>
                    <a:pt x="279" y="127"/>
                    <a:pt x="279" y="127"/>
                  </a:cubicBezTo>
                  <a:cubicBezTo>
                    <a:pt x="280" y="128"/>
                    <a:pt x="280" y="128"/>
                    <a:pt x="280" y="128"/>
                  </a:cubicBezTo>
                  <a:cubicBezTo>
                    <a:pt x="282" y="128"/>
                    <a:pt x="282" y="128"/>
                    <a:pt x="282" y="128"/>
                  </a:cubicBezTo>
                  <a:cubicBezTo>
                    <a:pt x="282" y="127"/>
                    <a:pt x="282" y="127"/>
                    <a:pt x="282" y="127"/>
                  </a:cubicBezTo>
                  <a:cubicBezTo>
                    <a:pt x="283" y="127"/>
                    <a:pt x="283" y="127"/>
                    <a:pt x="283" y="127"/>
                  </a:cubicBezTo>
                  <a:cubicBezTo>
                    <a:pt x="283" y="125"/>
                    <a:pt x="283" y="125"/>
                    <a:pt x="283" y="125"/>
                  </a:cubicBezTo>
                  <a:cubicBezTo>
                    <a:pt x="285" y="124"/>
                    <a:pt x="285" y="124"/>
                    <a:pt x="285" y="124"/>
                  </a:cubicBezTo>
                  <a:cubicBezTo>
                    <a:pt x="285" y="123"/>
                    <a:pt x="285" y="123"/>
                    <a:pt x="285" y="123"/>
                  </a:cubicBezTo>
                  <a:cubicBezTo>
                    <a:pt x="284" y="121"/>
                    <a:pt x="284" y="121"/>
                    <a:pt x="284" y="121"/>
                  </a:cubicBezTo>
                  <a:cubicBezTo>
                    <a:pt x="282" y="122"/>
                    <a:pt x="282" y="122"/>
                    <a:pt x="282" y="122"/>
                  </a:cubicBezTo>
                  <a:cubicBezTo>
                    <a:pt x="281" y="123"/>
                    <a:pt x="281" y="123"/>
                    <a:pt x="281" y="123"/>
                  </a:cubicBezTo>
                  <a:cubicBezTo>
                    <a:pt x="281" y="124"/>
                    <a:pt x="281" y="124"/>
                    <a:pt x="281" y="124"/>
                  </a:cubicBezTo>
                  <a:cubicBezTo>
                    <a:pt x="279" y="127"/>
                    <a:pt x="279" y="127"/>
                    <a:pt x="279" y="127"/>
                  </a:cubicBezTo>
                  <a:close/>
                  <a:moveTo>
                    <a:pt x="275" y="125"/>
                  </a:moveTo>
                  <a:cubicBezTo>
                    <a:pt x="275" y="126"/>
                    <a:pt x="275" y="126"/>
                    <a:pt x="275" y="126"/>
                  </a:cubicBezTo>
                  <a:cubicBezTo>
                    <a:pt x="274" y="127"/>
                    <a:pt x="274" y="127"/>
                    <a:pt x="274" y="127"/>
                  </a:cubicBezTo>
                  <a:cubicBezTo>
                    <a:pt x="275" y="129"/>
                    <a:pt x="275" y="129"/>
                    <a:pt x="275" y="129"/>
                  </a:cubicBezTo>
                  <a:cubicBezTo>
                    <a:pt x="276" y="130"/>
                    <a:pt x="276" y="130"/>
                    <a:pt x="276" y="130"/>
                  </a:cubicBezTo>
                  <a:cubicBezTo>
                    <a:pt x="277" y="129"/>
                    <a:pt x="277" y="129"/>
                    <a:pt x="277" y="129"/>
                  </a:cubicBezTo>
                  <a:cubicBezTo>
                    <a:pt x="277" y="126"/>
                    <a:pt x="277" y="126"/>
                    <a:pt x="277" y="126"/>
                  </a:cubicBezTo>
                  <a:cubicBezTo>
                    <a:pt x="276" y="125"/>
                    <a:pt x="276" y="125"/>
                    <a:pt x="276" y="125"/>
                  </a:cubicBezTo>
                  <a:cubicBezTo>
                    <a:pt x="276" y="125"/>
                    <a:pt x="275" y="125"/>
                    <a:pt x="275" y="125"/>
                  </a:cubicBezTo>
                  <a:close/>
                  <a:moveTo>
                    <a:pt x="290" y="91"/>
                  </a:moveTo>
                  <a:cubicBezTo>
                    <a:pt x="288" y="92"/>
                    <a:pt x="288" y="92"/>
                    <a:pt x="288" y="92"/>
                  </a:cubicBezTo>
                  <a:cubicBezTo>
                    <a:pt x="289" y="92"/>
                    <a:pt x="289" y="92"/>
                    <a:pt x="289" y="92"/>
                  </a:cubicBezTo>
                  <a:cubicBezTo>
                    <a:pt x="289" y="92"/>
                    <a:pt x="290" y="91"/>
                    <a:pt x="290" y="91"/>
                  </a:cubicBezTo>
                  <a:close/>
                  <a:moveTo>
                    <a:pt x="292" y="90"/>
                  </a:moveTo>
                  <a:cubicBezTo>
                    <a:pt x="291" y="91"/>
                    <a:pt x="291" y="91"/>
                    <a:pt x="291" y="91"/>
                  </a:cubicBezTo>
                  <a:cubicBezTo>
                    <a:pt x="293" y="91"/>
                    <a:pt x="293" y="91"/>
                    <a:pt x="293" y="91"/>
                  </a:cubicBezTo>
                  <a:cubicBezTo>
                    <a:pt x="292" y="90"/>
                    <a:pt x="292" y="90"/>
                    <a:pt x="292" y="90"/>
                  </a:cubicBezTo>
                  <a:close/>
                  <a:moveTo>
                    <a:pt x="295" y="88"/>
                  </a:moveTo>
                  <a:cubicBezTo>
                    <a:pt x="293" y="89"/>
                    <a:pt x="293" y="89"/>
                    <a:pt x="293" y="89"/>
                  </a:cubicBezTo>
                  <a:cubicBezTo>
                    <a:pt x="295" y="89"/>
                    <a:pt x="295" y="89"/>
                    <a:pt x="295" y="89"/>
                  </a:cubicBezTo>
                  <a:cubicBezTo>
                    <a:pt x="295" y="88"/>
                    <a:pt x="295" y="88"/>
                    <a:pt x="295" y="88"/>
                  </a:cubicBezTo>
                  <a:close/>
                  <a:moveTo>
                    <a:pt x="286" y="85"/>
                  </a:moveTo>
                  <a:cubicBezTo>
                    <a:pt x="288" y="84"/>
                    <a:pt x="288" y="84"/>
                    <a:pt x="288" y="84"/>
                  </a:cubicBezTo>
                  <a:cubicBezTo>
                    <a:pt x="291" y="84"/>
                    <a:pt x="291" y="84"/>
                    <a:pt x="291" y="84"/>
                  </a:cubicBezTo>
                  <a:cubicBezTo>
                    <a:pt x="291" y="85"/>
                    <a:pt x="291" y="85"/>
                    <a:pt x="291" y="85"/>
                  </a:cubicBezTo>
                  <a:cubicBezTo>
                    <a:pt x="291" y="86"/>
                    <a:pt x="291" y="86"/>
                    <a:pt x="291" y="86"/>
                  </a:cubicBezTo>
                  <a:cubicBezTo>
                    <a:pt x="292" y="86"/>
                    <a:pt x="292" y="86"/>
                    <a:pt x="292" y="86"/>
                  </a:cubicBezTo>
                  <a:cubicBezTo>
                    <a:pt x="293" y="85"/>
                    <a:pt x="293" y="85"/>
                    <a:pt x="293" y="85"/>
                  </a:cubicBezTo>
                  <a:cubicBezTo>
                    <a:pt x="295" y="86"/>
                    <a:pt x="295" y="86"/>
                    <a:pt x="295" y="86"/>
                  </a:cubicBezTo>
                  <a:cubicBezTo>
                    <a:pt x="294" y="87"/>
                    <a:pt x="294" y="87"/>
                    <a:pt x="294" y="87"/>
                  </a:cubicBezTo>
                  <a:cubicBezTo>
                    <a:pt x="292" y="88"/>
                    <a:pt x="292" y="88"/>
                    <a:pt x="292" y="88"/>
                  </a:cubicBezTo>
                  <a:cubicBezTo>
                    <a:pt x="292" y="87"/>
                    <a:pt x="292" y="87"/>
                    <a:pt x="292" y="87"/>
                  </a:cubicBezTo>
                  <a:cubicBezTo>
                    <a:pt x="291" y="89"/>
                    <a:pt x="291" y="89"/>
                    <a:pt x="291" y="89"/>
                  </a:cubicBezTo>
                  <a:cubicBezTo>
                    <a:pt x="289" y="87"/>
                    <a:pt x="289" y="87"/>
                    <a:pt x="289" y="87"/>
                  </a:cubicBezTo>
                  <a:cubicBezTo>
                    <a:pt x="288" y="88"/>
                    <a:pt x="288" y="88"/>
                    <a:pt x="288" y="88"/>
                  </a:cubicBezTo>
                  <a:cubicBezTo>
                    <a:pt x="286" y="87"/>
                    <a:pt x="286" y="87"/>
                    <a:pt x="286" y="87"/>
                  </a:cubicBezTo>
                  <a:cubicBezTo>
                    <a:pt x="286" y="85"/>
                    <a:pt x="286" y="85"/>
                    <a:pt x="286" y="85"/>
                  </a:cubicBezTo>
                  <a:close/>
                  <a:moveTo>
                    <a:pt x="275" y="75"/>
                  </a:moveTo>
                  <a:cubicBezTo>
                    <a:pt x="277" y="76"/>
                    <a:pt x="277" y="76"/>
                    <a:pt x="277" y="76"/>
                  </a:cubicBezTo>
                  <a:cubicBezTo>
                    <a:pt x="277" y="75"/>
                    <a:pt x="277" y="75"/>
                    <a:pt x="277" y="75"/>
                  </a:cubicBezTo>
                  <a:cubicBezTo>
                    <a:pt x="277" y="75"/>
                    <a:pt x="275" y="75"/>
                    <a:pt x="275" y="75"/>
                  </a:cubicBezTo>
                  <a:close/>
                  <a:moveTo>
                    <a:pt x="274" y="76"/>
                  </a:moveTo>
                  <a:cubicBezTo>
                    <a:pt x="275" y="76"/>
                    <a:pt x="275" y="76"/>
                    <a:pt x="275" y="76"/>
                  </a:cubicBezTo>
                  <a:cubicBezTo>
                    <a:pt x="276" y="77"/>
                    <a:pt x="276" y="77"/>
                    <a:pt x="276" y="77"/>
                  </a:cubicBezTo>
                  <a:cubicBezTo>
                    <a:pt x="275" y="77"/>
                    <a:pt x="275" y="77"/>
                    <a:pt x="275" y="77"/>
                  </a:cubicBezTo>
                  <a:cubicBezTo>
                    <a:pt x="274" y="76"/>
                    <a:pt x="274" y="76"/>
                    <a:pt x="274" y="76"/>
                  </a:cubicBezTo>
                  <a:close/>
                  <a:moveTo>
                    <a:pt x="261" y="67"/>
                  </a:moveTo>
                  <a:cubicBezTo>
                    <a:pt x="263" y="66"/>
                    <a:pt x="263" y="66"/>
                    <a:pt x="263" y="66"/>
                  </a:cubicBezTo>
                  <a:cubicBezTo>
                    <a:pt x="266" y="67"/>
                    <a:pt x="266" y="67"/>
                    <a:pt x="266" y="67"/>
                  </a:cubicBezTo>
                  <a:cubicBezTo>
                    <a:pt x="269" y="67"/>
                    <a:pt x="269" y="67"/>
                    <a:pt x="269" y="67"/>
                  </a:cubicBezTo>
                  <a:cubicBezTo>
                    <a:pt x="273" y="66"/>
                    <a:pt x="273" y="66"/>
                    <a:pt x="273" y="66"/>
                  </a:cubicBezTo>
                  <a:cubicBezTo>
                    <a:pt x="275" y="66"/>
                    <a:pt x="275" y="66"/>
                    <a:pt x="275" y="66"/>
                  </a:cubicBezTo>
                  <a:cubicBezTo>
                    <a:pt x="276" y="67"/>
                    <a:pt x="276" y="67"/>
                    <a:pt x="276" y="67"/>
                  </a:cubicBezTo>
                  <a:cubicBezTo>
                    <a:pt x="279" y="67"/>
                    <a:pt x="279" y="67"/>
                    <a:pt x="279" y="67"/>
                  </a:cubicBezTo>
                  <a:cubicBezTo>
                    <a:pt x="280" y="66"/>
                    <a:pt x="280" y="66"/>
                    <a:pt x="280" y="66"/>
                  </a:cubicBezTo>
                  <a:cubicBezTo>
                    <a:pt x="284" y="67"/>
                    <a:pt x="284" y="67"/>
                    <a:pt x="284" y="67"/>
                  </a:cubicBezTo>
                  <a:cubicBezTo>
                    <a:pt x="286" y="67"/>
                    <a:pt x="286" y="67"/>
                    <a:pt x="286" y="67"/>
                  </a:cubicBezTo>
                  <a:cubicBezTo>
                    <a:pt x="287" y="66"/>
                    <a:pt x="287" y="66"/>
                    <a:pt x="287" y="66"/>
                  </a:cubicBezTo>
                  <a:cubicBezTo>
                    <a:pt x="289" y="66"/>
                    <a:pt x="289" y="66"/>
                    <a:pt x="289" y="66"/>
                  </a:cubicBezTo>
                  <a:cubicBezTo>
                    <a:pt x="291" y="67"/>
                    <a:pt x="291" y="67"/>
                    <a:pt x="291" y="67"/>
                  </a:cubicBezTo>
                  <a:cubicBezTo>
                    <a:pt x="292" y="68"/>
                    <a:pt x="292" y="68"/>
                    <a:pt x="292" y="68"/>
                  </a:cubicBezTo>
                  <a:cubicBezTo>
                    <a:pt x="294" y="69"/>
                    <a:pt x="294" y="69"/>
                    <a:pt x="294" y="69"/>
                  </a:cubicBezTo>
                  <a:cubicBezTo>
                    <a:pt x="301" y="67"/>
                    <a:pt x="301" y="67"/>
                    <a:pt x="301" y="67"/>
                  </a:cubicBezTo>
                  <a:cubicBezTo>
                    <a:pt x="305" y="65"/>
                    <a:pt x="305" y="65"/>
                    <a:pt x="305" y="65"/>
                  </a:cubicBezTo>
                  <a:cubicBezTo>
                    <a:pt x="306" y="63"/>
                    <a:pt x="306" y="63"/>
                    <a:pt x="306" y="63"/>
                  </a:cubicBezTo>
                  <a:cubicBezTo>
                    <a:pt x="307" y="63"/>
                    <a:pt x="307" y="63"/>
                    <a:pt x="307" y="63"/>
                  </a:cubicBezTo>
                  <a:cubicBezTo>
                    <a:pt x="308" y="62"/>
                    <a:pt x="308" y="62"/>
                    <a:pt x="308" y="62"/>
                  </a:cubicBezTo>
                  <a:cubicBezTo>
                    <a:pt x="309" y="61"/>
                    <a:pt x="309" y="61"/>
                    <a:pt x="309" y="61"/>
                  </a:cubicBezTo>
                  <a:cubicBezTo>
                    <a:pt x="310" y="59"/>
                    <a:pt x="310" y="59"/>
                    <a:pt x="310" y="59"/>
                  </a:cubicBezTo>
                  <a:cubicBezTo>
                    <a:pt x="311" y="57"/>
                    <a:pt x="311" y="57"/>
                    <a:pt x="311" y="57"/>
                  </a:cubicBezTo>
                  <a:cubicBezTo>
                    <a:pt x="312" y="57"/>
                    <a:pt x="312" y="57"/>
                    <a:pt x="312" y="57"/>
                  </a:cubicBezTo>
                  <a:cubicBezTo>
                    <a:pt x="311" y="56"/>
                    <a:pt x="311" y="56"/>
                    <a:pt x="311" y="56"/>
                  </a:cubicBezTo>
                  <a:cubicBezTo>
                    <a:pt x="311" y="54"/>
                    <a:pt x="311" y="54"/>
                    <a:pt x="311" y="54"/>
                  </a:cubicBezTo>
                  <a:cubicBezTo>
                    <a:pt x="308" y="54"/>
                    <a:pt x="308" y="54"/>
                    <a:pt x="308" y="54"/>
                  </a:cubicBezTo>
                  <a:cubicBezTo>
                    <a:pt x="306" y="54"/>
                    <a:pt x="306" y="54"/>
                    <a:pt x="306" y="54"/>
                  </a:cubicBezTo>
                  <a:cubicBezTo>
                    <a:pt x="306" y="56"/>
                    <a:pt x="306" y="56"/>
                    <a:pt x="306" y="56"/>
                  </a:cubicBezTo>
                  <a:cubicBezTo>
                    <a:pt x="304" y="58"/>
                    <a:pt x="304" y="58"/>
                    <a:pt x="304" y="58"/>
                  </a:cubicBezTo>
                  <a:cubicBezTo>
                    <a:pt x="304" y="59"/>
                    <a:pt x="304" y="59"/>
                    <a:pt x="304" y="59"/>
                  </a:cubicBezTo>
                  <a:cubicBezTo>
                    <a:pt x="302" y="60"/>
                    <a:pt x="302" y="60"/>
                    <a:pt x="302" y="60"/>
                  </a:cubicBezTo>
                  <a:cubicBezTo>
                    <a:pt x="300" y="60"/>
                    <a:pt x="300" y="60"/>
                    <a:pt x="300" y="60"/>
                  </a:cubicBezTo>
                  <a:cubicBezTo>
                    <a:pt x="299" y="62"/>
                    <a:pt x="299" y="62"/>
                    <a:pt x="299" y="62"/>
                  </a:cubicBezTo>
                  <a:cubicBezTo>
                    <a:pt x="297" y="63"/>
                    <a:pt x="297" y="63"/>
                    <a:pt x="297" y="63"/>
                  </a:cubicBezTo>
                  <a:cubicBezTo>
                    <a:pt x="292" y="62"/>
                    <a:pt x="292" y="62"/>
                    <a:pt x="292" y="62"/>
                  </a:cubicBezTo>
                  <a:cubicBezTo>
                    <a:pt x="287" y="61"/>
                    <a:pt x="287" y="61"/>
                    <a:pt x="287" y="61"/>
                  </a:cubicBezTo>
                  <a:cubicBezTo>
                    <a:pt x="287" y="62"/>
                    <a:pt x="287" y="62"/>
                    <a:pt x="287" y="62"/>
                  </a:cubicBezTo>
                  <a:cubicBezTo>
                    <a:pt x="286" y="62"/>
                    <a:pt x="286" y="62"/>
                    <a:pt x="286" y="62"/>
                  </a:cubicBezTo>
                  <a:cubicBezTo>
                    <a:pt x="284" y="61"/>
                    <a:pt x="284" y="61"/>
                    <a:pt x="284" y="61"/>
                  </a:cubicBezTo>
                  <a:cubicBezTo>
                    <a:pt x="282" y="61"/>
                    <a:pt x="282" y="61"/>
                    <a:pt x="282" y="61"/>
                  </a:cubicBezTo>
                  <a:cubicBezTo>
                    <a:pt x="280" y="61"/>
                    <a:pt x="280" y="61"/>
                    <a:pt x="280" y="61"/>
                  </a:cubicBezTo>
                  <a:cubicBezTo>
                    <a:pt x="278" y="60"/>
                    <a:pt x="278" y="60"/>
                    <a:pt x="278" y="60"/>
                  </a:cubicBezTo>
                  <a:cubicBezTo>
                    <a:pt x="276" y="60"/>
                    <a:pt x="276" y="60"/>
                    <a:pt x="276" y="60"/>
                  </a:cubicBezTo>
                  <a:cubicBezTo>
                    <a:pt x="274" y="61"/>
                    <a:pt x="274" y="61"/>
                    <a:pt x="274" y="61"/>
                  </a:cubicBezTo>
                  <a:cubicBezTo>
                    <a:pt x="273" y="60"/>
                    <a:pt x="273" y="60"/>
                    <a:pt x="273" y="60"/>
                  </a:cubicBezTo>
                  <a:cubicBezTo>
                    <a:pt x="271" y="58"/>
                    <a:pt x="271" y="58"/>
                    <a:pt x="271" y="58"/>
                  </a:cubicBezTo>
                  <a:cubicBezTo>
                    <a:pt x="268" y="57"/>
                    <a:pt x="268" y="57"/>
                    <a:pt x="268" y="57"/>
                  </a:cubicBezTo>
                  <a:cubicBezTo>
                    <a:pt x="266" y="57"/>
                    <a:pt x="266" y="57"/>
                    <a:pt x="266" y="57"/>
                  </a:cubicBezTo>
                  <a:cubicBezTo>
                    <a:pt x="266" y="59"/>
                    <a:pt x="266" y="59"/>
                    <a:pt x="266" y="59"/>
                  </a:cubicBezTo>
                  <a:cubicBezTo>
                    <a:pt x="264" y="61"/>
                    <a:pt x="264" y="61"/>
                    <a:pt x="264" y="61"/>
                  </a:cubicBezTo>
                  <a:cubicBezTo>
                    <a:pt x="263" y="62"/>
                    <a:pt x="263" y="62"/>
                    <a:pt x="263" y="62"/>
                  </a:cubicBezTo>
                  <a:cubicBezTo>
                    <a:pt x="262" y="64"/>
                    <a:pt x="262" y="64"/>
                    <a:pt x="262" y="64"/>
                  </a:cubicBezTo>
                  <a:cubicBezTo>
                    <a:pt x="259" y="63"/>
                    <a:pt x="259" y="63"/>
                    <a:pt x="259" y="63"/>
                  </a:cubicBezTo>
                  <a:cubicBezTo>
                    <a:pt x="257" y="63"/>
                    <a:pt x="257" y="63"/>
                    <a:pt x="257" y="63"/>
                  </a:cubicBezTo>
                  <a:cubicBezTo>
                    <a:pt x="256" y="64"/>
                    <a:pt x="256" y="64"/>
                    <a:pt x="256" y="64"/>
                  </a:cubicBezTo>
                  <a:cubicBezTo>
                    <a:pt x="256" y="65"/>
                    <a:pt x="256" y="65"/>
                    <a:pt x="256" y="65"/>
                  </a:cubicBezTo>
                  <a:cubicBezTo>
                    <a:pt x="254" y="68"/>
                    <a:pt x="254" y="68"/>
                    <a:pt x="254" y="68"/>
                  </a:cubicBezTo>
                  <a:cubicBezTo>
                    <a:pt x="254" y="71"/>
                    <a:pt x="254" y="71"/>
                    <a:pt x="254" y="71"/>
                  </a:cubicBezTo>
                  <a:cubicBezTo>
                    <a:pt x="254" y="72"/>
                    <a:pt x="254" y="72"/>
                    <a:pt x="254" y="72"/>
                  </a:cubicBezTo>
                  <a:cubicBezTo>
                    <a:pt x="254" y="76"/>
                    <a:pt x="254" y="76"/>
                    <a:pt x="254" y="76"/>
                  </a:cubicBezTo>
                  <a:cubicBezTo>
                    <a:pt x="253" y="77"/>
                    <a:pt x="253" y="77"/>
                    <a:pt x="253" y="77"/>
                  </a:cubicBezTo>
                  <a:cubicBezTo>
                    <a:pt x="255" y="79"/>
                    <a:pt x="255" y="79"/>
                    <a:pt x="255" y="79"/>
                  </a:cubicBezTo>
                  <a:cubicBezTo>
                    <a:pt x="255" y="81"/>
                    <a:pt x="255" y="81"/>
                    <a:pt x="255" y="81"/>
                  </a:cubicBezTo>
                  <a:cubicBezTo>
                    <a:pt x="254" y="80"/>
                    <a:pt x="254" y="80"/>
                    <a:pt x="254" y="80"/>
                  </a:cubicBezTo>
                  <a:cubicBezTo>
                    <a:pt x="253" y="79"/>
                    <a:pt x="253" y="79"/>
                    <a:pt x="253" y="79"/>
                  </a:cubicBezTo>
                  <a:cubicBezTo>
                    <a:pt x="252" y="79"/>
                    <a:pt x="252" y="79"/>
                    <a:pt x="252" y="79"/>
                  </a:cubicBezTo>
                  <a:cubicBezTo>
                    <a:pt x="251" y="81"/>
                    <a:pt x="251" y="81"/>
                    <a:pt x="251" y="81"/>
                  </a:cubicBezTo>
                  <a:cubicBezTo>
                    <a:pt x="249" y="82"/>
                    <a:pt x="249" y="82"/>
                    <a:pt x="249" y="82"/>
                  </a:cubicBezTo>
                  <a:cubicBezTo>
                    <a:pt x="249" y="84"/>
                    <a:pt x="249" y="84"/>
                    <a:pt x="249" y="84"/>
                  </a:cubicBezTo>
                  <a:cubicBezTo>
                    <a:pt x="249" y="86"/>
                    <a:pt x="249" y="86"/>
                    <a:pt x="249" y="86"/>
                  </a:cubicBezTo>
                  <a:cubicBezTo>
                    <a:pt x="248" y="88"/>
                    <a:pt x="248" y="88"/>
                    <a:pt x="248" y="88"/>
                  </a:cubicBezTo>
                  <a:cubicBezTo>
                    <a:pt x="249" y="92"/>
                    <a:pt x="249" y="92"/>
                    <a:pt x="249" y="92"/>
                  </a:cubicBezTo>
                  <a:cubicBezTo>
                    <a:pt x="248" y="93"/>
                    <a:pt x="248" y="93"/>
                    <a:pt x="248" y="93"/>
                  </a:cubicBezTo>
                  <a:cubicBezTo>
                    <a:pt x="248" y="95"/>
                    <a:pt x="248" y="95"/>
                    <a:pt x="248" y="95"/>
                  </a:cubicBezTo>
                  <a:cubicBezTo>
                    <a:pt x="247" y="95"/>
                    <a:pt x="247" y="95"/>
                    <a:pt x="247" y="95"/>
                  </a:cubicBezTo>
                  <a:cubicBezTo>
                    <a:pt x="247" y="98"/>
                    <a:pt x="247" y="98"/>
                    <a:pt x="247" y="98"/>
                  </a:cubicBezTo>
                  <a:cubicBezTo>
                    <a:pt x="244" y="100"/>
                    <a:pt x="244" y="100"/>
                    <a:pt x="244" y="100"/>
                  </a:cubicBezTo>
                  <a:cubicBezTo>
                    <a:pt x="244" y="102"/>
                    <a:pt x="244" y="102"/>
                    <a:pt x="244" y="102"/>
                  </a:cubicBezTo>
                  <a:cubicBezTo>
                    <a:pt x="244" y="103"/>
                    <a:pt x="244" y="103"/>
                    <a:pt x="244" y="103"/>
                  </a:cubicBezTo>
                  <a:cubicBezTo>
                    <a:pt x="243" y="104"/>
                    <a:pt x="243" y="104"/>
                    <a:pt x="243" y="104"/>
                  </a:cubicBezTo>
                  <a:cubicBezTo>
                    <a:pt x="244" y="108"/>
                    <a:pt x="244" y="108"/>
                    <a:pt x="244" y="108"/>
                  </a:cubicBezTo>
                  <a:cubicBezTo>
                    <a:pt x="245" y="110"/>
                    <a:pt x="245" y="110"/>
                    <a:pt x="245" y="110"/>
                  </a:cubicBezTo>
                  <a:cubicBezTo>
                    <a:pt x="246" y="109"/>
                    <a:pt x="246" y="109"/>
                    <a:pt x="246" y="109"/>
                  </a:cubicBezTo>
                  <a:cubicBezTo>
                    <a:pt x="248" y="109"/>
                    <a:pt x="248" y="109"/>
                    <a:pt x="248" y="109"/>
                  </a:cubicBezTo>
                  <a:cubicBezTo>
                    <a:pt x="249" y="108"/>
                    <a:pt x="249" y="108"/>
                    <a:pt x="249" y="108"/>
                  </a:cubicBezTo>
                  <a:cubicBezTo>
                    <a:pt x="250" y="109"/>
                    <a:pt x="250" y="109"/>
                    <a:pt x="250" y="109"/>
                  </a:cubicBezTo>
                  <a:cubicBezTo>
                    <a:pt x="250" y="111"/>
                    <a:pt x="250" y="111"/>
                    <a:pt x="250" y="111"/>
                  </a:cubicBezTo>
                  <a:cubicBezTo>
                    <a:pt x="252" y="116"/>
                    <a:pt x="252" y="116"/>
                    <a:pt x="252" y="116"/>
                  </a:cubicBezTo>
                  <a:cubicBezTo>
                    <a:pt x="252" y="117"/>
                    <a:pt x="252" y="117"/>
                    <a:pt x="252" y="117"/>
                  </a:cubicBezTo>
                  <a:cubicBezTo>
                    <a:pt x="251" y="120"/>
                    <a:pt x="251" y="120"/>
                    <a:pt x="251" y="120"/>
                  </a:cubicBezTo>
                  <a:cubicBezTo>
                    <a:pt x="249" y="122"/>
                    <a:pt x="249" y="122"/>
                    <a:pt x="249" y="122"/>
                  </a:cubicBezTo>
                  <a:cubicBezTo>
                    <a:pt x="249" y="127"/>
                    <a:pt x="249" y="127"/>
                    <a:pt x="249" y="127"/>
                  </a:cubicBezTo>
                  <a:cubicBezTo>
                    <a:pt x="250" y="130"/>
                    <a:pt x="250" y="130"/>
                    <a:pt x="250" y="130"/>
                  </a:cubicBezTo>
                  <a:cubicBezTo>
                    <a:pt x="251" y="130"/>
                    <a:pt x="251" y="130"/>
                    <a:pt x="251" y="130"/>
                  </a:cubicBezTo>
                  <a:cubicBezTo>
                    <a:pt x="252" y="131"/>
                    <a:pt x="252" y="131"/>
                    <a:pt x="252" y="131"/>
                  </a:cubicBezTo>
                  <a:cubicBezTo>
                    <a:pt x="254" y="131"/>
                    <a:pt x="254" y="131"/>
                    <a:pt x="254" y="131"/>
                  </a:cubicBezTo>
                  <a:cubicBezTo>
                    <a:pt x="255" y="130"/>
                    <a:pt x="255" y="130"/>
                    <a:pt x="255" y="130"/>
                  </a:cubicBezTo>
                  <a:cubicBezTo>
                    <a:pt x="257" y="130"/>
                    <a:pt x="257" y="130"/>
                    <a:pt x="257" y="130"/>
                  </a:cubicBezTo>
                  <a:cubicBezTo>
                    <a:pt x="259" y="130"/>
                    <a:pt x="259" y="130"/>
                    <a:pt x="259" y="130"/>
                  </a:cubicBezTo>
                  <a:cubicBezTo>
                    <a:pt x="260" y="131"/>
                    <a:pt x="260" y="131"/>
                    <a:pt x="260" y="131"/>
                  </a:cubicBezTo>
                  <a:cubicBezTo>
                    <a:pt x="260" y="129"/>
                    <a:pt x="260" y="129"/>
                    <a:pt x="260" y="129"/>
                  </a:cubicBezTo>
                  <a:cubicBezTo>
                    <a:pt x="260" y="127"/>
                    <a:pt x="260" y="127"/>
                    <a:pt x="260" y="127"/>
                  </a:cubicBezTo>
                  <a:cubicBezTo>
                    <a:pt x="259" y="126"/>
                    <a:pt x="259" y="126"/>
                    <a:pt x="259" y="126"/>
                  </a:cubicBezTo>
                  <a:cubicBezTo>
                    <a:pt x="259" y="124"/>
                    <a:pt x="259" y="124"/>
                    <a:pt x="259" y="124"/>
                  </a:cubicBezTo>
                  <a:cubicBezTo>
                    <a:pt x="260" y="122"/>
                    <a:pt x="260" y="122"/>
                    <a:pt x="260" y="122"/>
                  </a:cubicBezTo>
                  <a:cubicBezTo>
                    <a:pt x="260" y="118"/>
                    <a:pt x="260" y="118"/>
                    <a:pt x="260" y="118"/>
                  </a:cubicBezTo>
                  <a:cubicBezTo>
                    <a:pt x="260" y="115"/>
                    <a:pt x="260" y="115"/>
                    <a:pt x="260" y="115"/>
                  </a:cubicBezTo>
                  <a:cubicBezTo>
                    <a:pt x="259" y="114"/>
                    <a:pt x="259" y="114"/>
                    <a:pt x="259" y="114"/>
                  </a:cubicBezTo>
                  <a:cubicBezTo>
                    <a:pt x="261" y="111"/>
                    <a:pt x="261" y="111"/>
                    <a:pt x="261" y="111"/>
                  </a:cubicBezTo>
                  <a:cubicBezTo>
                    <a:pt x="262" y="109"/>
                    <a:pt x="262" y="109"/>
                    <a:pt x="262" y="109"/>
                  </a:cubicBezTo>
                  <a:cubicBezTo>
                    <a:pt x="261" y="105"/>
                    <a:pt x="261" y="105"/>
                    <a:pt x="261" y="105"/>
                  </a:cubicBezTo>
                  <a:cubicBezTo>
                    <a:pt x="260" y="104"/>
                    <a:pt x="260" y="104"/>
                    <a:pt x="260" y="104"/>
                  </a:cubicBezTo>
                  <a:cubicBezTo>
                    <a:pt x="260" y="103"/>
                    <a:pt x="260" y="103"/>
                    <a:pt x="260" y="103"/>
                  </a:cubicBezTo>
                  <a:cubicBezTo>
                    <a:pt x="262" y="102"/>
                    <a:pt x="262" y="102"/>
                    <a:pt x="262" y="102"/>
                  </a:cubicBezTo>
                  <a:cubicBezTo>
                    <a:pt x="263" y="100"/>
                    <a:pt x="263" y="100"/>
                    <a:pt x="263" y="100"/>
                  </a:cubicBezTo>
                  <a:cubicBezTo>
                    <a:pt x="265" y="100"/>
                    <a:pt x="265" y="100"/>
                    <a:pt x="265" y="100"/>
                  </a:cubicBezTo>
                  <a:cubicBezTo>
                    <a:pt x="267" y="101"/>
                    <a:pt x="267" y="101"/>
                    <a:pt x="267" y="101"/>
                  </a:cubicBezTo>
                  <a:cubicBezTo>
                    <a:pt x="267" y="102"/>
                    <a:pt x="267" y="102"/>
                    <a:pt x="267" y="102"/>
                  </a:cubicBezTo>
                  <a:cubicBezTo>
                    <a:pt x="268" y="103"/>
                    <a:pt x="268" y="103"/>
                    <a:pt x="268" y="103"/>
                  </a:cubicBezTo>
                  <a:cubicBezTo>
                    <a:pt x="268" y="106"/>
                    <a:pt x="268" y="106"/>
                    <a:pt x="268" y="106"/>
                  </a:cubicBezTo>
                  <a:cubicBezTo>
                    <a:pt x="266" y="107"/>
                    <a:pt x="266" y="107"/>
                    <a:pt x="266" y="107"/>
                  </a:cubicBezTo>
                  <a:cubicBezTo>
                    <a:pt x="266" y="109"/>
                    <a:pt x="266" y="109"/>
                    <a:pt x="266" y="109"/>
                  </a:cubicBezTo>
                  <a:cubicBezTo>
                    <a:pt x="267" y="111"/>
                    <a:pt x="267" y="111"/>
                    <a:pt x="267" y="111"/>
                  </a:cubicBezTo>
                  <a:cubicBezTo>
                    <a:pt x="268" y="112"/>
                    <a:pt x="268" y="112"/>
                    <a:pt x="268" y="112"/>
                  </a:cubicBezTo>
                  <a:cubicBezTo>
                    <a:pt x="269" y="113"/>
                    <a:pt x="269" y="113"/>
                    <a:pt x="269" y="113"/>
                  </a:cubicBezTo>
                  <a:cubicBezTo>
                    <a:pt x="272" y="115"/>
                    <a:pt x="272" y="115"/>
                    <a:pt x="272" y="115"/>
                  </a:cubicBezTo>
                  <a:cubicBezTo>
                    <a:pt x="272" y="116"/>
                    <a:pt x="272" y="116"/>
                    <a:pt x="272" y="116"/>
                  </a:cubicBezTo>
                  <a:cubicBezTo>
                    <a:pt x="271" y="116"/>
                    <a:pt x="271" y="116"/>
                    <a:pt x="271" y="116"/>
                  </a:cubicBezTo>
                  <a:cubicBezTo>
                    <a:pt x="271" y="120"/>
                    <a:pt x="271" y="120"/>
                    <a:pt x="271" y="120"/>
                  </a:cubicBezTo>
                  <a:cubicBezTo>
                    <a:pt x="272" y="122"/>
                    <a:pt x="272" y="122"/>
                    <a:pt x="272" y="122"/>
                  </a:cubicBezTo>
                  <a:cubicBezTo>
                    <a:pt x="273" y="123"/>
                    <a:pt x="273" y="123"/>
                    <a:pt x="273" y="123"/>
                  </a:cubicBezTo>
                  <a:cubicBezTo>
                    <a:pt x="274" y="122"/>
                    <a:pt x="274" y="122"/>
                    <a:pt x="274" y="122"/>
                  </a:cubicBezTo>
                  <a:cubicBezTo>
                    <a:pt x="276" y="123"/>
                    <a:pt x="276" y="123"/>
                    <a:pt x="276" y="123"/>
                  </a:cubicBezTo>
                  <a:cubicBezTo>
                    <a:pt x="278" y="123"/>
                    <a:pt x="278" y="123"/>
                    <a:pt x="278" y="123"/>
                  </a:cubicBezTo>
                  <a:cubicBezTo>
                    <a:pt x="278" y="122"/>
                    <a:pt x="278" y="122"/>
                    <a:pt x="278" y="122"/>
                  </a:cubicBezTo>
                  <a:cubicBezTo>
                    <a:pt x="277" y="121"/>
                    <a:pt x="277" y="121"/>
                    <a:pt x="277" y="121"/>
                  </a:cubicBezTo>
                  <a:cubicBezTo>
                    <a:pt x="279" y="119"/>
                    <a:pt x="279" y="119"/>
                    <a:pt x="279" y="119"/>
                  </a:cubicBezTo>
                  <a:cubicBezTo>
                    <a:pt x="281" y="119"/>
                    <a:pt x="281" y="119"/>
                    <a:pt x="281" y="119"/>
                  </a:cubicBezTo>
                  <a:cubicBezTo>
                    <a:pt x="283" y="117"/>
                    <a:pt x="283" y="117"/>
                    <a:pt x="283" y="117"/>
                  </a:cubicBezTo>
                  <a:cubicBezTo>
                    <a:pt x="286" y="117"/>
                    <a:pt x="286" y="117"/>
                    <a:pt x="286" y="117"/>
                  </a:cubicBezTo>
                  <a:cubicBezTo>
                    <a:pt x="288" y="116"/>
                    <a:pt x="288" y="116"/>
                    <a:pt x="288" y="116"/>
                  </a:cubicBezTo>
                  <a:cubicBezTo>
                    <a:pt x="288" y="117"/>
                    <a:pt x="288" y="117"/>
                    <a:pt x="288" y="117"/>
                  </a:cubicBezTo>
                  <a:cubicBezTo>
                    <a:pt x="290" y="117"/>
                    <a:pt x="290" y="117"/>
                    <a:pt x="290" y="117"/>
                  </a:cubicBezTo>
                  <a:cubicBezTo>
                    <a:pt x="291" y="115"/>
                    <a:pt x="291" y="115"/>
                    <a:pt x="291" y="115"/>
                  </a:cubicBezTo>
                  <a:cubicBezTo>
                    <a:pt x="291" y="114"/>
                    <a:pt x="291" y="114"/>
                    <a:pt x="291" y="114"/>
                  </a:cubicBezTo>
                  <a:cubicBezTo>
                    <a:pt x="288" y="114"/>
                    <a:pt x="288" y="114"/>
                    <a:pt x="288" y="114"/>
                  </a:cubicBezTo>
                  <a:cubicBezTo>
                    <a:pt x="287" y="115"/>
                    <a:pt x="287" y="115"/>
                    <a:pt x="287" y="115"/>
                  </a:cubicBezTo>
                  <a:cubicBezTo>
                    <a:pt x="286" y="114"/>
                    <a:pt x="286" y="114"/>
                    <a:pt x="286" y="114"/>
                  </a:cubicBezTo>
                  <a:cubicBezTo>
                    <a:pt x="284" y="114"/>
                    <a:pt x="284" y="114"/>
                    <a:pt x="284" y="114"/>
                  </a:cubicBezTo>
                  <a:cubicBezTo>
                    <a:pt x="284" y="113"/>
                    <a:pt x="284" y="113"/>
                    <a:pt x="284" y="113"/>
                  </a:cubicBezTo>
                  <a:cubicBezTo>
                    <a:pt x="283" y="113"/>
                    <a:pt x="283" y="113"/>
                    <a:pt x="283" y="113"/>
                  </a:cubicBezTo>
                  <a:cubicBezTo>
                    <a:pt x="283" y="112"/>
                    <a:pt x="283" y="112"/>
                    <a:pt x="283" y="112"/>
                  </a:cubicBezTo>
                  <a:cubicBezTo>
                    <a:pt x="282" y="112"/>
                    <a:pt x="282" y="112"/>
                    <a:pt x="282" y="112"/>
                  </a:cubicBezTo>
                  <a:cubicBezTo>
                    <a:pt x="281" y="112"/>
                    <a:pt x="281" y="112"/>
                    <a:pt x="281" y="112"/>
                  </a:cubicBezTo>
                  <a:cubicBezTo>
                    <a:pt x="281" y="111"/>
                    <a:pt x="281" y="111"/>
                    <a:pt x="281" y="111"/>
                  </a:cubicBezTo>
                  <a:cubicBezTo>
                    <a:pt x="280" y="110"/>
                    <a:pt x="280" y="110"/>
                    <a:pt x="280" y="110"/>
                  </a:cubicBezTo>
                  <a:cubicBezTo>
                    <a:pt x="279" y="109"/>
                    <a:pt x="279" y="109"/>
                    <a:pt x="279" y="109"/>
                  </a:cubicBezTo>
                  <a:cubicBezTo>
                    <a:pt x="280" y="108"/>
                    <a:pt x="280" y="108"/>
                    <a:pt x="280" y="108"/>
                  </a:cubicBezTo>
                  <a:cubicBezTo>
                    <a:pt x="281" y="107"/>
                    <a:pt x="281" y="107"/>
                    <a:pt x="281" y="107"/>
                  </a:cubicBezTo>
                  <a:cubicBezTo>
                    <a:pt x="281" y="107"/>
                    <a:pt x="281" y="107"/>
                    <a:pt x="281" y="107"/>
                  </a:cubicBezTo>
                  <a:cubicBezTo>
                    <a:pt x="281" y="106"/>
                    <a:pt x="281" y="106"/>
                    <a:pt x="281" y="106"/>
                  </a:cubicBezTo>
                  <a:cubicBezTo>
                    <a:pt x="282" y="106"/>
                    <a:pt x="282" y="106"/>
                    <a:pt x="282" y="106"/>
                  </a:cubicBezTo>
                  <a:cubicBezTo>
                    <a:pt x="282" y="105"/>
                    <a:pt x="282" y="105"/>
                    <a:pt x="282" y="105"/>
                  </a:cubicBezTo>
                  <a:cubicBezTo>
                    <a:pt x="281" y="104"/>
                    <a:pt x="281" y="104"/>
                    <a:pt x="281" y="104"/>
                  </a:cubicBezTo>
                  <a:cubicBezTo>
                    <a:pt x="280" y="104"/>
                    <a:pt x="280" y="104"/>
                    <a:pt x="280" y="104"/>
                  </a:cubicBezTo>
                  <a:cubicBezTo>
                    <a:pt x="280" y="103"/>
                    <a:pt x="280" y="103"/>
                    <a:pt x="280" y="103"/>
                  </a:cubicBezTo>
                  <a:cubicBezTo>
                    <a:pt x="280" y="101"/>
                    <a:pt x="280" y="101"/>
                    <a:pt x="280" y="101"/>
                  </a:cubicBezTo>
                  <a:cubicBezTo>
                    <a:pt x="278" y="100"/>
                    <a:pt x="278" y="100"/>
                    <a:pt x="278" y="100"/>
                  </a:cubicBezTo>
                  <a:cubicBezTo>
                    <a:pt x="277" y="100"/>
                    <a:pt x="277" y="100"/>
                    <a:pt x="277" y="100"/>
                  </a:cubicBezTo>
                  <a:cubicBezTo>
                    <a:pt x="277" y="98"/>
                    <a:pt x="277" y="98"/>
                    <a:pt x="277" y="98"/>
                  </a:cubicBezTo>
                  <a:cubicBezTo>
                    <a:pt x="274" y="95"/>
                    <a:pt x="274" y="95"/>
                    <a:pt x="274" y="95"/>
                  </a:cubicBezTo>
                  <a:cubicBezTo>
                    <a:pt x="272" y="94"/>
                    <a:pt x="272" y="94"/>
                    <a:pt x="272" y="94"/>
                  </a:cubicBezTo>
                  <a:cubicBezTo>
                    <a:pt x="271" y="92"/>
                    <a:pt x="271" y="92"/>
                    <a:pt x="271" y="92"/>
                  </a:cubicBezTo>
                  <a:cubicBezTo>
                    <a:pt x="271" y="91"/>
                    <a:pt x="271" y="91"/>
                    <a:pt x="271" y="91"/>
                  </a:cubicBezTo>
                  <a:cubicBezTo>
                    <a:pt x="272" y="91"/>
                    <a:pt x="272" y="91"/>
                    <a:pt x="272" y="91"/>
                  </a:cubicBezTo>
                  <a:cubicBezTo>
                    <a:pt x="272" y="92"/>
                    <a:pt x="272" y="92"/>
                    <a:pt x="272" y="92"/>
                  </a:cubicBezTo>
                  <a:cubicBezTo>
                    <a:pt x="274" y="92"/>
                    <a:pt x="274" y="92"/>
                    <a:pt x="274" y="92"/>
                  </a:cubicBezTo>
                  <a:cubicBezTo>
                    <a:pt x="276" y="91"/>
                    <a:pt x="276" y="91"/>
                    <a:pt x="276" y="91"/>
                  </a:cubicBezTo>
                  <a:cubicBezTo>
                    <a:pt x="276" y="90"/>
                    <a:pt x="276" y="90"/>
                    <a:pt x="276" y="90"/>
                  </a:cubicBezTo>
                  <a:cubicBezTo>
                    <a:pt x="281" y="88"/>
                    <a:pt x="281" y="88"/>
                    <a:pt x="281" y="88"/>
                  </a:cubicBezTo>
                  <a:cubicBezTo>
                    <a:pt x="284" y="86"/>
                    <a:pt x="284" y="86"/>
                    <a:pt x="284" y="86"/>
                  </a:cubicBezTo>
                  <a:cubicBezTo>
                    <a:pt x="285" y="84"/>
                    <a:pt x="285" y="84"/>
                    <a:pt x="285" y="84"/>
                  </a:cubicBezTo>
                  <a:cubicBezTo>
                    <a:pt x="287" y="83"/>
                    <a:pt x="287" y="83"/>
                    <a:pt x="287" y="83"/>
                  </a:cubicBezTo>
                  <a:cubicBezTo>
                    <a:pt x="287" y="81"/>
                    <a:pt x="287" y="81"/>
                    <a:pt x="287" y="81"/>
                  </a:cubicBezTo>
                  <a:cubicBezTo>
                    <a:pt x="289" y="81"/>
                    <a:pt x="289" y="81"/>
                    <a:pt x="289" y="81"/>
                  </a:cubicBezTo>
                  <a:cubicBezTo>
                    <a:pt x="291" y="82"/>
                    <a:pt x="291" y="82"/>
                    <a:pt x="291" y="82"/>
                  </a:cubicBezTo>
                  <a:cubicBezTo>
                    <a:pt x="292" y="82"/>
                    <a:pt x="292" y="82"/>
                    <a:pt x="292" y="82"/>
                  </a:cubicBezTo>
                  <a:cubicBezTo>
                    <a:pt x="294" y="79"/>
                    <a:pt x="294" y="79"/>
                    <a:pt x="294" y="79"/>
                  </a:cubicBezTo>
                  <a:cubicBezTo>
                    <a:pt x="294" y="78"/>
                    <a:pt x="294" y="78"/>
                    <a:pt x="294" y="78"/>
                  </a:cubicBezTo>
                  <a:cubicBezTo>
                    <a:pt x="292" y="77"/>
                    <a:pt x="292" y="77"/>
                    <a:pt x="292" y="77"/>
                  </a:cubicBezTo>
                  <a:cubicBezTo>
                    <a:pt x="287" y="77"/>
                    <a:pt x="287" y="77"/>
                    <a:pt x="287" y="77"/>
                  </a:cubicBezTo>
                  <a:cubicBezTo>
                    <a:pt x="285" y="79"/>
                    <a:pt x="285" y="79"/>
                    <a:pt x="285" y="79"/>
                  </a:cubicBezTo>
                  <a:cubicBezTo>
                    <a:pt x="282" y="79"/>
                    <a:pt x="282" y="79"/>
                    <a:pt x="282" y="79"/>
                  </a:cubicBezTo>
                  <a:cubicBezTo>
                    <a:pt x="281" y="79"/>
                    <a:pt x="281" y="79"/>
                    <a:pt x="281" y="79"/>
                  </a:cubicBezTo>
                  <a:cubicBezTo>
                    <a:pt x="279" y="81"/>
                    <a:pt x="279" y="81"/>
                    <a:pt x="279" y="81"/>
                  </a:cubicBezTo>
                  <a:cubicBezTo>
                    <a:pt x="277" y="81"/>
                    <a:pt x="277" y="81"/>
                    <a:pt x="277" y="81"/>
                  </a:cubicBezTo>
                  <a:cubicBezTo>
                    <a:pt x="276" y="81"/>
                    <a:pt x="276" y="81"/>
                    <a:pt x="276" y="81"/>
                  </a:cubicBezTo>
                  <a:cubicBezTo>
                    <a:pt x="274" y="80"/>
                    <a:pt x="274" y="80"/>
                    <a:pt x="274" y="80"/>
                  </a:cubicBezTo>
                  <a:cubicBezTo>
                    <a:pt x="272" y="80"/>
                    <a:pt x="272" y="80"/>
                    <a:pt x="272" y="80"/>
                  </a:cubicBezTo>
                  <a:cubicBezTo>
                    <a:pt x="270" y="82"/>
                    <a:pt x="270" y="82"/>
                    <a:pt x="270" y="82"/>
                  </a:cubicBezTo>
                  <a:cubicBezTo>
                    <a:pt x="268" y="86"/>
                    <a:pt x="268" y="86"/>
                    <a:pt x="268" y="86"/>
                  </a:cubicBezTo>
                  <a:cubicBezTo>
                    <a:pt x="266" y="87"/>
                    <a:pt x="266" y="87"/>
                    <a:pt x="266" y="87"/>
                  </a:cubicBezTo>
                  <a:cubicBezTo>
                    <a:pt x="264" y="86"/>
                    <a:pt x="264" y="86"/>
                    <a:pt x="264" y="86"/>
                  </a:cubicBezTo>
                  <a:cubicBezTo>
                    <a:pt x="264" y="85"/>
                    <a:pt x="264" y="85"/>
                    <a:pt x="264" y="85"/>
                  </a:cubicBezTo>
                  <a:cubicBezTo>
                    <a:pt x="261" y="82"/>
                    <a:pt x="261" y="82"/>
                    <a:pt x="261" y="82"/>
                  </a:cubicBezTo>
                  <a:cubicBezTo>
                    <a:pt x="258" y="80"/>
                    <a:pt x="258" y="80"/>
                    <a:pt x="258" y="80"/>
                  </a:cubicBezTo>
                  <a:cubicBezTo>
                    <a:pt x="257" y="77"/>
                    <a:pt x="257" y="77"/>
                    <a:pt x="257" y="77"/>
                  </a:cubicBezTo>
                  <a:cubicBezTo>
                    <a:pt x="257" y="72"/>
                    <a:pt x="257" y="72"/>
                    <a:pt x="257" y="72"/>
                  </a:cubicBezTo>
                  <a:cubicBezTo>
                    <a:pt x="259" y="69"/>
                    <a:pt x="259" y="69"/>
                    <a:pt x="259" y="69"/>
                  </a:cubicBezTo>
                  <a:cubicBezTo>
                    <a:pt x="261" y="67"/>
                    <a:pt x="261" y="67"/>
                    <a:pt x="261" y="67"/>
                  </a:cubicBezTo>
                  <a:close/>
                  <a:moveTo>
                    <a:pt x="263" y="0"/>
                  </a:moveTo>
                  <a:cubicBezTo>
                    <a:pt x="261" y="2"/>
                    <a:pt x="261" y="2"/>
                    <a:pt x="261" y="2"/>
                  </a:cubicBezTo>
                  <a:cubicBezTo>
                    <a:pt x="263" y="2"/>
                    <a:pt x="263" y="2"/>
                    <a:pt x="263" y="2"/>
                  </a:cubicBezTo>
                  <a:cubicBezTo>
                    <a:pt x="263" y="1"/>
                    <a:pt x="263" y="1"/>
                    <a:pt x="263" y="1"/>
                  </a:cubicBezTo>
                  <a:cubicBezTo>
                    <a:pt x="263" y="0"/>
                    <a:pt x="263" y="0"/>
                    <a:pt x="263" y="0"/>
                  </a:cubicBezTo>
                  <a:close/>
                  <a:moveTo>
                    <a:pt x="265" y="7"/>
                  </a:moveTo>
                  <a:cubicBezTo>
                    <a:pt x="267" y="7"/>
                    <a:pt x="267" y="7"/>
                    <a:pt x="267" y="7"/>
                  </a:cubicBezTo>
                  <a:cubicBezTo>
                    <a:pt x="268" y="6"/>
                    <a:pt x="268" y="6"/>
                    <a:pt x="268" y="6"/>
                  </a:cubicBezTo>
                  <a:cubicBezTo>
                    <a:pt x="269" y="7"/>
                    <a:pt x="269" y="7"/>
                    <a:pt x="269" y="7"/>
                  </a:cubicBezTo>
                  <a:cubicBezTo>
                    <a:pt x="270" y="6"/>
                    <a:pt x="270" y="6"/>
                    <a:pt x="270" y="6"/>
                  </a:cubicBezTo>
                  <a:cubicBezTo>
                    <a:pt x="270" y="5"/>
                    <a:pt x="270" y="5"/>
                    <a:pt x="270" y="5"/>
                  </a:cubicBezTo>
                  <a:cubicBezTo>
                    <a:pt x="268" y="5"/>
                    <a:pt x="268" y="5"/>
                    <a:pt x="268" y="5"/>
                  </a:cubicBezTo>
                  <a:cubicBezTo>
                    <a:pt x="266" y="5"/>
                    <a:pt x="266" y="5"/>
                    <a:pt x="266" y="5"/>
                  </a:cubicBezTo>
                  <a:cubicBezTo>
                    <a:pt x="265" y="6"/>
                    <a:pt x="265" y="6"/>
                    <a:pt x="265" y="6"/>
                  </a:cubicBezTo>
                  <a:cubicBezTo>
                    <a:pt x="265" y="7"/>
                    <a:pt x="265" y="7"/>
                    <a:pt x="265" y="7"/>
                  </a:cubicBezTo>
                  <a:close/>
                  <a:moveTo>
                    <a:pt x="250" y="18"/>
                  </a:moveTo>
                  <a:cubicBezTo>
                    <a:pt x="249" y="19"/>
                    <a:pt x="249" y="19"/>
                    <a:pt x="249" y="19"/>
                  </a:cubicBezTo>
                  <a:cubicBezTo>
                    <a:pt x="250" y="21"/>
                    <a:pt x="250" y="21"/>
                    <a:pt x="250" y="21"/>
                  </a:cubicBezTo>
                  <a:cubicBezTo>
                    <a:pt x="250" y="19"/>
                    <a:pt x="250" y="19"/>
                    <a:pt x="250" y="19"/>
                  </a:cubicBezTo>
                  <a:cubicBezTo>
                    <a:pt x="250" y="18"/>
                    <a:pt x="250" y="18"/>
                    <a:pt x="250" y="18"/>
                  </a:cubicBezTo>
                  <a:close/>
                  <a:moveTo>
                    <a:pt x="253" y="15"/>
                  </a:moveTo>
                  <a:cubicBezTo>
                    <a:pt x="257" y="13"/>
                    <a:pt x="257" y="13"/>
                    <a:pt x="257" y="13"/>
                  </a:cubicBezTo>
                  <a:cubicBezTo>
                    <a:pt x="258" y="12"/>
                    <a:pt x="258" y="12"/>
                    <a:pt x="258" y="12"/>
                  </a:cubicBezTo>
                  <a:cubicBezTo>
                    <a:pt x="258" y="14"/>
                    <a:pt x="258" y="14"/>
                    <a:pt x="258" y="14"/>
                  </a:cubicBezTo>
                  <a:cubicBezTo>
                    <a:pt x="256" y="16"/>
                    <a:pt x="256" y="16"/>
                    <a:pt x="256" y="16"/>
                  </a:cubicBezTo>
                  <a:cubicBezTo>
                    <a:pt x="254" y="16"/>
                    <a:pt x="254" y="16"/>
                    <a:pt x="254" y="16"/>
                  </a:cubicBezTo>
                  <a:cubicBezTo>
                    <a:pt x="253" y="15"/>
                    <a:pt x="253" y="15"/>
                    <a:pt x="253" y="15"/>
                  </a:cubicBezTo>
                  <a:close/>
                  <a:moveTo>
                    <a:pt x="232" y="27"/>
                  </a:moveTo>
                  <a:cubicBezTo>
                    <a:pt x="233" y="28"/>
                    <a:pt x="233" y="28"/>
                    <a:pt x="233" y="28"/>
                  </a:cubicBezTo>
                  <a:cubicBezTo>
                    <a:pt x="232" y="27"/>
                    <a:pt x="232" y="27"/>
                    <a:pt x="232" y="27"/>
                  </a:cubicBezTo>
                  <a:cubicBezTo>
                    <a:pt x="232" y="27"/>
                    <a:pt x="232" y="27"/>
                    <a:pt x="232" y="27"/>
                  </a:cubicBezTo>
                  <a:close/>
                  <a:moveTo>
                    <a:pt x="232" y="25"/>
                  </a:moveTo>
                  <a:cubicBezTo>
                    <a:pt x="232" y="26"/>
                    <a:pt x="232" y="26"/>
                    <a:pt x="232" y="26"/>
                  </a:cubicBezTo>
                  <a:cubicBezTo>
                    <a:pt x="233" y="27"/>
                    <a:pt x="233" y="27"/>
                    <a:pt x="233" y="27"/>
                  </a:cubicBezTo>
                  <a:cubicBezTo>
                    <a:pt x="234" y="27"/>
                    <a:pt x="234" y="27"/>
                    <a:pt x="234" y="27"/>
                  </a:cubicBezTo>
                  <a:cubicBezTo>
                    <a:pt x="234" y="26"/>
                    <a:pt x="234" y="26"/>
                    <a:pt x="234" y="26"/>
                  </a:cubicBezTo>
                  <a:cubicBezTo>
                    <a:pt x="232" y="25"/>
                    <a:pt x="232" y="25"/>
                    <a:pt x="232" y="25"/>
                  </a:cubicBezTo>
                  <a:close/>
                  <a:moveTo>
                    <a:pt x="233" y="31"/>
                  </a:moveTo>
                  <a:cubicBezTo>
                    <a:pt x="231" y="32"/>
                    <a:pt x="231" y="32"/>
                    <a:pt x="231" y="32"/>
                  </a:cubicBezTo>
                  <a:cubicBezTo>
                    <a:pt x="233" y="32"/>
                    <a:pt x="233" y="32"/>
                    <a:pt x="233" y="32"/>
                  </a:cubicBezTo>
                  <a:cubicBezTo>
                    <a:pt x="233" y="31"/>
                    <a:pt x="233" y="31"/>
                    <a:pt x="233" y="31"/>
                  </a:cubicBezTo>
                  <a:close/>
                  <a:moveTo>
                    <a:pt x="231" y="33"/>
                  </a:moveTo>
                  <a:cubicBezTo>
                    <a:pt x="232" y="34"/>
                    <a:pt x="232" y="34"/>
                    <a:pt x="232" y="34"/>
                  </a:cubicBezTo>
                  <a:cubicBezTo>
                    <a:pt x="232" y="36"/>
                    <a:pt x="232" y="36"/>
                    <a:pt x="232" y="36"/>
                  </a:cubicBezTo>
                  <a:cubicBezTo>
                    <a:pt x="231" y="36"/>
                    <a:pt x="231" y="36"/>
                    <a:pt x="231" y="36"/>
                  </a:cubicBezTo>
                  <a:cubicBezTo>
                    <a:pt x="231" y="33"/>
                    <a:pt x="231" y="33"/>
                    <a:pt x="231" y="33"/>
                  </a:cubicBezTo>
                  <a:close/>
                  <a:moveTo>
                    <a:pt x="218" y="108"/>
                  </a:moveTo>
                  <a:cubicBezTo>
                    <a:pt x="219" y="108"/>
                    <a:pt x="219" y="108"/>
                    <a:pt x="219" y="108"/>
                  </a:cubicBezTo>
                  <a:cubicBezTo>
                    <a:pt x="218" y="111"/>
                    <a:pt x="218" y="111"/>
                    <a:pt x="218" y="111"/>
                  </a:cubicBezTo>
                  <a:cubicBezTo>
                    <a:pt x="218" y="111"/>
                    <a:pt x="218" y="111"/>
                    <a:pt x="218" y="111"/>
                  </a:cubicBezTo>
                  <a:cubicBezTo>
                    <a:pt x="218" y="109"/>
                    <a:pt x="218" y="109"/>
                    <a:pt x="218" y="109"/>
                  </a:cubicBezTo>
                  <a:cubicBezTo>
                    <a:pt x="218" y="108"/>
                    <a:pt x="218" y="108"/>
                    <a:pt x="218" y="108"/>
                  </a:cubicBezTo>
                  <a:close/>
                  <a:moveTo>
                    <a:pt x="217" y="108"/>
                  </a:moveTo>
                  <a:cubicBezTo>
                    <a:pt x="217" y="112"/>
                    <a:pt x="217" y="112"/>
                    <a:pt x="217" y="112"/>
                  </a:cubicBezTo>
                  <a:cubicBezTo>
                    <a:pt x="217" y="114"/>
                    <a:pt x="217" y="114"/>
                    <a:pt x="217" y="114"/>
                  </a:cubicBezTo>
                  <a:cubicBezTo>
                    <a:pt x="215" y="115"/>
                    <a:pt x="215" y="115"/>
                    <a:pt x="215" y="115"/>
                  </a:cubicBezTo>
                  <a:cubicBezTo>
                    <a:pt x="214" y="114"/>
                    <a:pt x="214" y="114"/>
                    <a:pt x="214" y="114"/>
                  </a:cubicBezTo>
                  <a:cubicBezTo>
                    <a:pt x="215" y="111"/>
                    <a:pt x="215" y="111"/>
                    <a:pt x="215" y="111"/>
                  </a:cubicBezTo>
                  <a:cubicBezTo>
                    <a:pt x="216" y="108"/>
                    <a:pt x="216" y="108"/>
                    <a:pt x="216" y="108"/>
                  </a:cubicBezTo>
                  <a:cubicBezTo>
                    <a:pt x="217" y="107"/>
                    <a:pt x="217" y="107"/>
                    <a:pt x="217" y="107"/>
                  </a:cubicBezTo>
                  <a:cubicBezTo>
                    <a:pt x="217" y="108"/>
                    <a:pt x="217" y="108"/>
                    <a:pt x="217" y="108"/>
                  </a:cubicBezTo>
                  <a:close/>
                  <a:moveTo>
                    <a:pt x="146" y="75"/>
                  </a:moveTo>
                  <a:cubicBezTo>
                    <a:pt x="148" y="76"/>
                    <a:pt x="148" y="76"/>
                    <a:pt x="148" y="76"/>
                  </a:cubicBezTo>
                  <a:cubicBezTo>
                    <a:pt x="149" y="77"/>
                    <a:pt x="149" y="77"/>
                    <a:pt x="149" y="77"/>
                  </a:cubicBezTo>
                  <a:cubicBezTo>
                    <a:pt x="148" y="77"/>
                    <a:pt x="148" y="77"/>
                    <a:pt x="148" y="77"/>
                  </a:cubicBezTo>
                  <a:cubicBezTo>
                    <a:pt x="146" y="77"/>
                    <a:pt x="146" y="77"/>
                    <a:pt x="146" y="77"/>
                  </a:cubicBezTo>
                  <a:cubicBezTo>
                    <a:pt x="145" y="76"/>
                    <a:pt x="145" y="76"/>
                    <a:pt x="145" y="76"/>
                  </a:cubicBezTo>
                  <a:cubicBezTo>
                    <a:pt x="146" y="75"/>
                    <a:pt x="146" y="75"/>
                    <a:pt x="146" y="75"/>
                  </a:cubicBezTo>
                  <a:close/>
                  <a:moveTo>
                    <a:pt x="147" y="80"/>
                  </a:moveTo>
                  <a:cubicBezTo>
                    <a:pt x="149" y="80"/>
                    <a:pt x="149" y="80"/>
                    <a:pt x="149" y="80"/>
                  </a:cubicBezTo>
                  <a:cubicBezTo>
                    <a:pt x="151" y="81"/>
                    <a:pt x="151" y="81"/>
                    <a:pt x="151" y="81"/>
                  </a:cubicBezTo>
                  <a:cubicBezTo>
                    <a:pt x="151" y="82"/>
                    <a:pt x="151" y="82"/>
                    <a:pt x="151" y="82"/>
                  </a:cubicBezTo>
                  <a:cubicBezTo>
                    <a:pt x="151" y="82"/>
                    <a:pt x="151" y="82"/>
                    <a:pt x="151" y="82"/>
                  </a:cubicBezTo>
                  <a:cubicBezTo>
                    <a:pt x="149" y="82"/>
                    <a:pt x="149" y="82"/>
                    <a:pt x="149" y="82"/>
                  </a:cubicBezTo>
                  <a:cubicBezTo>
                    <a:pt x="148" y="82"/>
                    <a:pt x="148" y="82"/>
                    <a:pt x="148" y="82"/>
                  </a:cubicBezTo>
                  <a:cubicBezTo>
                    <a:pt x="147" y="81"/>
                    <a:pt x="147" y="81"/>
                    <a:pt x="147" y="81"/>
                  </a:cubicBezTo>
                  <a:cubicBezTo>
                    <a:pt x="147" y="80"/>
                    <a:pt x="147" y="80"/>
                    <a:pt x="147" y="80"/>
                  </a:cubicBezTo>
                  <a:close/>
                  <a:moveTo>
                    <a:pt x="149" y="83"/>
                  </a:moveTo>
                  <a:cubicBezTo>
                    <a:pt x="151" y="83"/>
                    <a:pt x="151" y="83"/>
                    <a:pt x="151" y="83"/>
                  </a:cubicBezTo>
                  <a:cubicBezTo>
                    <a:pt x="153" y="84"/>
                    <a:pt x="153" y="84"/>
                    <a:pt x="153" y="84"/>
                  </a:cubicBezTo>
                  <a:cubicBezTo>
                    <a:pt x="151" y="86"/>
                    <a:pt x="151" y="86"/>
                    <a:pt x="151" y="86"/>
                  </a:cubicBezTo>
                  <a:cubicBezTo>
                    <a:pt x="150" y="87"/>
                    <a:pt x="150" y="87"/>
                    <a:pt x="150" y="87"/>
                  </a:cubicBezTo>
                  <a:cubicBezTo>
                    <a:pt x="149" y="86"/>
                    <a:pt x="149" y="86"/>
                    <a:pt x="149" y="86"/>
                  </a:cubicBezTo>
                  <a:cubicBezTo>
                    <a:pt x="149" y="84"/>
                    <a:pt x="149" y="84"/>
                    <a:pt x="149" y="84"/>
                  </a:cubicBezTo>
                  <a:cubicBezTo>
                    <a:pt x="149" y="84"/>
                    <a:pt x="149" y="83"/>
                    <a:pt x="149" y="83"/>
                  </a:cubicBezTo>
                  <a:close/>
                  <a:moveTo>
                    <a:pt x="144" y="58"/>
                  </a:moveTo>
                  <a:cubicBezTo>
                    <a:pt x="146" y="56"/>
                    <a:pt x="146" y="56"/>
                    <a:pt x="146" y="56"/>
                  </a:cubicBezTo>
                  <a:cubicBezTo>
                    <a:pt x="148" y="52"/>
                    <a:pt x="148" y="52"/>
                    <a:pt x="148" y="52"/>
                  </a:cubicBezTo>
                  <a:cubicBezTo>
                    <a:pt x="149" y="51"/>
                    <a:pt x="149" y="51"/>
                    <a:pt x="149" y="51"/>
                  </a:cubicBezTo>
                  <a:cubicBezTo>
                    <a:pt x="151" y="50"/>
                    <a:pt x="151" y="50"/>
                    <a:pt x="151" y="50"/>
                  </a:cubicBezTo>
                  <a:cubicBezTo>
                    <a:pt x="153" y="54"/>
                    <a:pt x="153" y="54"/>
                    <a:pt x="153" y="54"/>
                  </a:cubicBezTo>
                  <a:cubicBezTo>
                    <a:pt x="156" y="56"/>
                    <a:pt x="156" y="56"/>
                    <a:pt x="156" y="56"/>
                  </a:cubicBezTo>
                  <a:cubicBezTo>
                    <a:pt x="156" y="57"/>
                    <a:pt x="156" y="57"/>
                    <a:pt x="156" y="57"/>
                  </a:cubicBezTo>
                  <a:cubicBezTo>
                    <a:pt x="159" y="59"/>
                    <a:pt x="159" y="59"/>
                    <a:pt x="159" y="59"/>
                  </a:cubicBezTo>
                  <a:cubicBezTo>
                    <a:pt x="160" y="61"/>
                    <a:pt x="160" y="61"/>
                    <a:pt x="160" y="61"/>
                  </a:cubicBezTo>
                  <a:cubicBezTo>
                    <a:pt x="161" y="61"/>
                    <a:pt x="161" y="61"/>
                    <a:pt x="161" y="61"/>
                  </a:cubicBezTo>
                  <a:cubicBezTo>
                    <a:pt x="164" y="60"/>
                    <a:pt x="164" y="60"/>
                    <a:pt x="164" y="60"/>
                  </a:cubicBezTo>
                  <a:cubicBezTo>
                    <a:pt x="165" y="59"/>
                    <a:pt x="165" y="59"/>
                    <a:pt x="165" y="59"/>
                  </a:cubicBezTo>
                  <a:cubicBezTo>
                    <a:pt x="167" y="59"/>
                    <a:pt x="167" y="59"/>
                    <a:pt x="167" y="59"/>
                  </a:cubicBezTo>
                  <a:cubicBezTo>
                    <a:pt x="169" y="59"/>
                    <a:pt x="169" y="59"/>
                    <a:pt x="169" y="59"/>
                  </a:cubicBezTo>
                  <a:cubicBezTo>
                    <a:pt x="174" y="59"/>
                    <a:pt x="174" y="59"/>
                    <a:pt x="174" y="59"/>
                  </a:cubicBezTo>
                  <a:cubicBezTo>
                    <a:pt x="180" y="57"/>
                    <a:pt x="180" y="57"/>
                    <a:pt x="180" y="57"/>
                  </a:cubicBezTo>
                  <a:cubicBezTo>
                    <a:pt x="181" y="55"/>
                    <a:pt x="181" y="55"/>
                    <a:pt x="181" y="55"/>
                  </a:cubicBezTo>
                  <a:cubicBezTo>
                    <a:pt x="187" y="55"/>
                    <a:pt x="187" y="55"/>
                    <a:pt x="187" y="55"/>
                  </a:cubicBezTo>
                  <a:cubicBezTo>
                    <a:pt x="189" y="56"/>
                    <a:pt x="189" y="56"/>
                    <a:pt x="189" y="56"/>
                  </a:cubicBezTo>
                  <a:cubicBezTo>
                    <a:pt x="190" y="58"/>
                    <a:pt x="190" y="58"/>
                    <a:pt x="190" y="58"/>
                  </a:cubicBezTo>
                  <a:cubicBezTo>
                    <a:pt x="192" y="58"/>
                    <a:pt x="192" y="58"/>
                    <a:pt x="192" y="58"/>
                  </a:cubicBezTo>
                  <a:cubicBezTo>
                    <a:pt x="197" y="55"/>
                    <a:pt x="197" y="55"/>
                    <a:pt x="197" y="55"/>
                  </a:cubicBezTo>
                  <a:cubicBezTo>
                    <a:pt x="202" y="55"/>
                    <a:pt x="202" y="55"/>
                    <a:pt x="202" y="55"/>
                  </a:cubicBezTo>
                  <a:cubicBezTo>
                    <a:pt x="201" y="53"/>
                    <a:pt x="201" y="53"/>
                    <a:pt x="201" y="53"/>
                  </a:cubicBezTo>
                  <a:cubicBezTo>
                    <a:pt x="205" y="47"/>
                    <a:pt x="205" y="47"/>
                    <a:pt x="205" y="47"/>
                  </a:cubicBezTo>
                  <a:cubicBezTo>
                    <a:pt x="207" y="42"/>
                    <a:pt x="207" y="42"/>
                    <a:pt x="207" y="42"/>
                  </a:cubicBezTo>
                  <a:cubicBezTo>
                    <a:pt x="210" y="38"/>
                    <a:pt x="210" y="38"/>
                    <a:pt x="210" y="38"/>
                  </a:cubicBezTo>
                  <a:cubicBezTo>
                    <a:pt x="212" y="30"/>
                    <a:pt x="212" y="30"/>
                    <a:pt x="212" y="30"/>
                  </a:cubicBezTo>
                  <a:cubicBezTo>
                    <a:pt x="212" y="28"/>
                    <a:pt x="212" y="28"/>
                    <a:pt x="212" y="28"/>
                  </a:cubicBezTo>
                  <a:cubicBezTo>
                    <a:pt x="213" y="27"/>
                    <a:pt x="213" y="27"/>
                    <a:pt x="213" y="27"/>
                  </a:cubicBezTo>
                  <a:cubicBezTo>
                    <a:pt x="213" y="25"/>
                    <a:pt x="213" y="25"/>
                    <a:pt x="213" y="25"/>
                  </a:cubicBezTo>
                  <a:cubicBezTo>
                    <a:pt x="215" y="23"/>
                    <a:pt x="215" y="23"/>
                    <a:pt x="215" y="23"/>
                  </a:cubicBezTo>
                  <a:cubicBezTo>
                    <a:pt x="217" y="23"/>
                    <a:pt x="217" y="23"/>
                    <a:pt x="217" y="23"/>
                  </a:cubicBezTo>
                  <a:cubicBezTo>
                    <a:pt x="220" y="23"/>
                    <a:pt x="220" y="23"/>
                    <a:pt x="220" y="23"/>
                  </a:cubicBezTo>
                  <a:cubicBezTo>
                    <a:pt x="225" y="23"/>
                    <a:pt x="225" y="23"/>
                    <a:pt x="225" y="23"/>
                  </a:cubicBezTo>
                  <a:cubicBezTo>
                    <a:pt x="226" y="24"/>
                    <a:pt x="226" y="24"/>
                    <a:pt x="226" y="24"/>
                  </a:cubicBezTo>
                  <a:cubicBezTo>
                    <a:pt x="229" y="24"/>
                    <a:pt x="229" y="24"/>
                    <a:pt x="229" y="24"/>
                  </a:cubicBezTo>
                  <a:cubicBezTo>
                    <a:pt x="231" y="24"/>
                    <a:pt x="231" y="24"/>
                    <a:pt x="231" y="24"/>
                  </a:cubicBezTo>
                  <a:cubicBezTo>
                    <a:pt x="231" y="25"/>
                    <a:pt x="231" y="25"/>
                    <a:pt x="231" y="25"/>
                  </a:cubicBezTo>
                  <a:cubicBezTo>
                    <a:pt x="230" y="25"/>
                    <a:pt x="230" y="25"/>
                    <a:pt x="230" y="25"/>
                  </a:cubicBezTo>
                  <a:cubicBezTo>
                    <a:pt x="230" y="26"/>
                    <a:pt x="230" y="26"/>
                    <a:pt x="230" y="26"/>
                  </a:cubicBezTo>
                  <a:cubicBezTo>
                    <a:pt x="229" y="27"/>
                    <a:pt x="229" y="27"/>
                    <a:pt x="229" y="27"/>
                  </a:cubicBezTo>
                  <a:cubicBezTo>
                    <a:pt x="232" y="28"/>
                    <a:pt x="232" y="28"/>
                    <a:pt x="232" y="28"/>
                  </a:cubicBezTo>
                  <a:cubicBezTo>
                    <a:pt x="234" y="30"/>
                    <a:pt x="234" y="30"/>
                    <a:pt x="234" y="30"/>
                  </a:cubicBezTo>
                  <a:cubicBezTo>
                    <a:pt x="231" y="31"/>
                    <a:pt x="231" y="31"/>
                    <a:pt x="231" y="31"/>
                  </a:cubicBezTo>
                  <a:cubicBezTo>
                    <a:pt x="229" y="31"/>
                    <a:pt x="229" y="31"/>
                    <a:pt x="229" y="31"/>
                  </a:cubicBezTo>
                  <a:cubicBezTo>
                    <a:pt x="228" y="31"/>
                    <a:pt x="228" y="31"/>
                    <a:pt x="228" y="31"/>
                  </a:cubicBezTo>
                  <a:cubicBezTo>
                    <a:pt x="230" y="33"/>
                    <a:pt x="230" y="33"/>
                    <a:pt x="230" y="33"/>
                  </a:cubicBezTo>
                  <a:cubicBezTo>
                    <a:pt x="231" y="34"/>
                    <a:pt x="231" y="34"/>
                    <a:pt x="231" y="34"/>
                  </a:cubicBezTo>
                  <a:cubicBezTo>
                    <a:pt x="231" y="35"/>
                    <a:pt x="231" y="35"/>
                    <a:pt x="231" y="35"/>
                  </a:cubicBezTo>
                  <a:cubicBezTo>
                    <a:pt x="230" y="35"/>
                    <a:pt x="230" y="35"/>
                    <a:pt x="230" y="35"/>
                  </a:cubicBezTo>
                  <a:cubicBezTo>
                    <a:pt x="229" y="37"/>
                    <a:pt x="229" y="37"/>
                    <a:pt x="229" y="37"/>
                  </a:cubicBezTo>
                  <a:cubicBezTo>
                    <a:pt x="231" y="38"/>
                    <a:pt x="231" y="38"/>
                    <a:pt x="231" y="38"/>
                  </a:cubicBezTo>
                  <a:cubicBezTo>
                    <a:pt x="232" y="40"/>
                    <a:pt x="232" y="40"/>
                    <a:pt x="232" y="40"/>
                  </a:cubicBezTo>
                  <a:cubicBezTo>
                    <a:pt x="235" y="44"/>
                    <a:pt x="235" y="44"/>
                    <a:pt x="235" y="44"/>
                  </a:cubicBezTo>
                  <a:cubicBezTo>
                    <a:pt x="237" y="45"/>
                    <a:pt x="237" y="45"/>
                    <a:pt x="237" y="45"/>
                  </a:cubicBezTo>
                  <a:cubicBezTo>
                    <a:pt x="235" y="47"/>
                    <a:pt x="235" y="47"/>
                    <a:pt x="235" y="47"/>
                  </a:cubicBezTo>
                  <a:cubicBezTo>
                    <a:pt x="233" y="48"/>
                    <a:pt x="233" y="48"/>
                    <a:pt x="233" y="48"/>
                  </a:cubicBezTo>
                  <a:cubicBezTo>
                    <a:pt x="232" y="49"/>
                    <a:pt x="232" y="49"/>
                    <a:pt x="232" y="49"/>
                  </a:cubicBezTo>
                  <a:cubicBezTo>
                    <a:pt x="233" y="50"/>
                    <a:pt x="233" y="50"/>
                    <a:pt x="233" y="50"/>
                  </a:cubicBezTo>
                  <a:cubicBezTo>
                    <a:pt x="234" y="52"/>
                    <a:pt x="234" y="52"/>
                    <a:pt x="234" y="52"/>
                  </a:cubicBezTo>
                  <a:cubicBezTo>
                    <a:pt x="235" y="52"/>
                    <a:pt x="235" y="52"/>
                    <a:pt x="235" y="52"/>
                  </a:cubicBezTo>
                  <a:cubicBezTo>
                    <a:pt x="240" y="57"/>
                    <a:pt x="240" y="57"/>
                    <a:pt x="240" y="57"/>
                  </a:cubicBezTo>
                  <a:cubicBezTo>
                    <a:pt x="241" y="57"/>
                    <a:pt x="241" y="57"/>
                    <a:pt x="241" y="57"/>
                  </a:cubicBezTo>
                  <a:cubicBezTo>
                    <a:pt x="243" y="59"/>
                    <a:pt x="243" y="59"/>
                    <a:pt x="243" y="59"/>
                  </a:cubicBezTo>
                  <a:cubicBezTo>
                    <a:pt x="244" y="60"/>
                    <a:pt x="244" y="60"/>
                    <a:pt x="244" y="60"/>
                  </a:cubicBezTo>
                  <a:cubicBezTo>
                    <a:pt x="245" y="60"/>
                    <a:pt x="245" y="60"/>
                    <a:pt x="245" y="60"/>
                  </a:cubicBezTo>
                  <a:cubicBezTo>
                    <a:pt x="245" y="62"/>
                    <a:pt x="245" y="62"/>
                    <a:pt x="245" y="62"/>
                  </a:cubicBezTo>
                  <a:cubicBezTo>
                    <a:pt x="243" y="63"/>
                    <a:pt x="243" y="63"/>
                    <a:pt x="243" y="63"/>
                  </a:cubicBezTo>
                  <a:cubicBezTo>
                    <a:pt x="242" y="62"/>
                    <a:pt x="242" y="62"/>
                    <a:pt x="242" y="62"/>
                  </a:cubicBezTo>
                  <a:cubicBezTo>
                    <a:pt x="240" y="63"/>
                    <a:pt x="240" y="63"/>
                    <a:pt x="240" y="63"/>
                  </a:cubicBezTo>
                  <a:cubicBezTo>
                    <a:pt x="238" y="63"/>
                    <a:pt x="238" y="63"/>
                    <a:pt x="238" y="63"/>
                  </a:cubicBezTo>
                  <a:cubicBezTo>
                    <a:pt x="235" y="60"/>
                    <a:pt x="235" y="60"/>
                    <a:pt x="235" y="60"/>
                  </a:cubicBezTo>
                  <a:cubicBezTo>
                    <a:pt x="235" y="62"/>
                    <a:pt x="235" y="62"/>
                    <a:pt x="235" y="62"/>
                  </a:cubicBezTo>
                  <a:cubicBezTo>
                    <a:pt x="235" y="63"/>
                    <a:pt x="235" y="63"/>
                    <a:pt x="235" y="63"/>
                  </a:cubicBezTo>
                  <a:cubicBezTo>
                    <a:pt x="234" y="62"/>
                    <a:pt x="234" y="62"/>
                    <a:pt x="234" y="62"/>
                  </a:cubicBezTo>
                  <a:cubicBezTo>
                    <a:pt x="232" y="64"/>
                    <a:pt x="232" y="64"/>
                    <a:pt x="232" y="64"/>
                  </a:cubicBezTo>
                  <a:cubicBezTo>
                    <a:pt x="232" y="66"/>
                    <a:pt x="232" y="66"/>
                    <a:pt x="232" y="66"/>
                  </a:cubicBezTo>
                  <a:cubicBezTo>
                    <a:pt x="231" y="67"/>
                    <a:pt x="231" y="67"/>
                    <a:pt x="231" y="67"/>
                  </a:cubicBezTo>
                  <a:cubicBezTo>
                    <a:pt x="230" y="71"/>
                    <a:pt x="230" y="71"/>
                    <a:pt x="230" y="71"/>
                  </a:cubicBezTo>
                  <a:cubicBezTo>
                    <a:pt x="229" y="72"/>
                    <a:pt x="229" y="72"/>
                    <a:pt x="229" y="72"/>
                  </a:cubicBezTo>
                  <a:cubicBezTo>
                    <a:pt x="229" y="76"/>
                    <a:pt x="229" y="76"/>
                    <a:pt x="229" y="76"/>
                  </a:cubicBezTo>
                  <a:cubicBezTo>
                    <a:pt x="226" y="78"/>
                    <a:pt x="226" y="78"/>
                    <a:pt x="226" y="78"/>
                  </a:cubicBezTo>
                  <a:cubicBezTo>
                    <a:pt x="227" y="81"/>
                    <a:pt x="227" y="81"/>
                    <a:pt x="227" y="81"/>
                  </a:cubicBezTo>
                  <a:cubicBezTo>
                    <a:pt x="226" y="82"/>
                    <a:pt x="226" y="82"/>
                    <a:pt x="226" y="82"/>
                  </a:cubicBezTo>
                  <a:cubicBezTo>
                    <a:pt x="224" y="84"/>
                    <a:pt x="224" y="84"/>
                    <a:pt x="224" y="84"/>
                  </a:cubicBezTo>
                  <a:cubicBezTo>
                    <a:pt x="223" y="82"/>
                    <a:pt x="223" y="82"/>
                    <a:pt x="223" y="82"/>
                  </a:cubicBezTo>
                  <a:cubicBezTo>
                    <a:pt x="222" y="82"/>
                    <a:pt x="222" y="82"/>
                    <a:pt x="222" y="82"/>
                  </a:cubicBezTo>
                  <a:cubicBezTo>
                    <a:pt x="223" y="83"/>
                    <a:pt x="223" y="83"/>
                    <a:pt x="223" y="83"/>
                  </a:cubicBezTo>
                  <a:cubicBezTo>
                    <a:pt x="222" y="85"/>
                    <a:pt x="222" y="85"/>
                    <a:pt x="222" y="85"/>
                  </a:cubicBezTo>
                  <a:cubicBezTo>
                    <a:pt x="221" y="87"/>
                    <a:pt x="221" y="87"/>
                    <a:pt x="221" y="87"/>
                  </a:cubicBezTo>
                  <a:cubicBezTo>
                    <a:pt x="220" y="89"/>
                    <a:pt x="220" y="89"/>
                    <a:pt x="220" y="89"/>
                  </a:cubicBezTo>
                  <a:cubicBezTo>
                    <a:pt x="219" y="90"/>
                    <a:pt x="219" y="90"/>
                    <a:pt x="219" y="90"/>
                  </a:cubicBezTo>
                  <a:cubicBezTo>
                    <a:pt x="217" y="90"/>
                    <a:pt x="217" y="90"/>
                    <a:pt x="217" y="90"/>
                  </a:cubicBezTo>
                  <a:cubicBezTo>
                    <a:pt x="217" y="91"/>
                    <a:pt x="217" y="91"/>
                    <a:pt x="217" y="91"/>
                  </a:cubicBezTo>
                  <a:cubicBezTo>
                    <a:pt x="217" y="92"/>
                    <a:pt x="217" y="92"/>
                    <a:pt x="217" y="92"/>
                  </a:cubicBezTo>
                  <a:cubicBezTo>
                    <a:pt x="219" y="92"/>
                    <a:pt x="219" y="92"/>
                    <a:pt x="219" y="92"/>
                  </a:cubicBezTo>
                  <a:cubicBezTo>
                    <a:pt x="220" y="92"/>
                    <a:pt x="220" y="92"/>
                    <a:pt x="220" y="92"/>
                  </a:cubicBezTo>
                  <a:cubicBezTo>
                    <a:pt x="219" y="94"/>
                    <a:pt x="219" y="94"/>
                    <a:pt x="219" y="94"/>
                  </a:cubicBezTo>
                  <a:cubicBezTo>
                    <a:pt x="218" y="95"/>
                    <a:pt x="218" y="95"/>
                    <a:pt x="218" y="95"/>
                  </a:cubicBezTo>
                  <a:cubicBezTo>
                    <a:pt x="219" y="95"/>
                    <a:pt x="219" y="95"/>
                    <a:pt x="219" y="95"/>
                  </a:cubicBezTo>
                  <a:cubicBezTo>
                    <a:pt x="220" y="95"/>
                    <a:pt x="220" y="95"/>
                    <a:pt x="220" y="95"/>
                  </a:cubicBezTo>
                  <a:cubicBezTo>
                    <a:pt x="220" y="97"/>
                    <a:pt x="220" y="97"/>
                    <a:pt x="220" y="97"/>
                  </a:cubicBezTo>
                  <a:cubicBezTo>
                    <a:pt x="220" y="98"/>
                    <a:pt x="220" y="98"/>
                    <a:pt x="220" y="98"/>
                  </a:cubicBezTo>
                  <a:cubicBezTo>
                    <a:pt x="218" y="98"/>
                    <a:pt x="218" y="98"/>
                    <a:pt x="218" y="98"/>
                  </a:cubicBezTo>
                  <a:cubicBezTo>
                    <a:pt x="218" y="97"/>
                    <a:pt x="218" y="97"/>
                    <a:pt x="218" y="97"/>
                  </a:cubicBezTo>
                  <a:cubicBezTo>
                    <a:pt x="218" y="98"/>
                    <a:pt x="218" y="98"/>
                    <a:pt x="218" y="98"/>
                  </a:cubicBezTo>
                  <a:cubicBezTo>
                    <a:pt x="218" y="99"/>
                    <a:pt x="218" y="99"/>
                    <a:pt x="218" y="99"/>
                  </a:cubicBezTo>
                  <a:cubicBezTo>
                    <a:pt x="219" y="100"/>
                    <a:pt x="219" y="100"/>
                    <a:pt x="219" y="100"/>
                  </a:cubicBezTo>
                  <a:cubicBezTo>
                    <a:pt x="218" y="103"/>
                    <a:pt x="218" y="103"/>
                    <a:pt x="218" y="103"/>
                  </a:cubicBezTo>
                  <a:cubicBezTo>
                    <a:pt x="216" y="103"/>
                    <a:pt x="216" y="103"/>
                    <a:pt x="216" y="103"/>
                  </a:cubicBezTo>
                  <a:cubicBezTo>
                    <a:pt x="216" y="102"/>
                    <a:pt x="216" y="102"/>
                    <a:pt x="216" y="102"/>
                  </a:cubicBezTo>
                  <a:cubicBezTo>
                    <a:pt x="215" y="105"/>
                    <a:pt x="215" y="105"/>
                    <a:pt x="215" y="105"/>
                  </a:cubicBezTo>
                  <a:cubicBezTo>
                    <a:pt x="215" y="106"/>
                    <a:pt x="215" y="106"/>
                    <a:pt x="215" y="106"/>
                  </a:cubicBezTo>
                  <a:cubicBezTo>
                    <a:pt x="213" y="110"/>
                    <a:pt x="213" y="110"/>
                    <a:pt x="213" y="110"/>
                  </a:cubicBezTo>
                  <a:cubicBezTo>
                    <a:pt x="210" y="112"/>
                    <a:pt x="210" y="112"/>
                    <a:pt x="210" y="112"/>
                  </a:cubicBezTo>
                  <a:cubicBezTo>
                    <a:pt x="207" y="113"/>
                    <a:pt x="207" y="113"/>
                    <a:pt x="207" y="113"/>
                  </a:cubicBezTo>
                  <a:cubicBezTo>
                    <a:pt x="203" y="115"/>
                    <a:pt x="203" y="115"/>
                    <a:pt x="203" y="115"/>
                  </a:cubicBezTo>
                  <a:cubicBezTo>
                    <a:pt x="201" y="115"/>
                    <a:pt x="201" y="115"/>
                    <a:pt x="201" y="115"/>
                  </a:cubicBezTo>
                  <a:cubicBezTo>
                    <a:pt x="200" y="112"/>
                    <a:pt x="200" y="112"/>
                    <a:pt x="200" y="112"/>
                  </a:cubicBezTo>
                  <a:cubicBezTo>
                    <a:pt x="200" y="111"/>
                    <a:pt x="200" y="111"/>
                    <a:pt x="200" y="111"/>
                  </a:cubicBezTo>
                  <a:cubicBezTo>
                    <a:pt x="199" y="109"/>
                    <a:pt x="199" y="109"/>
                    <a:pt x="199" y="109"/>
                  </a:cubicBezTo>
                  <a:cubicBezTo>
                    <a:pt x="199" y="109"/>
                    <a:pt x="199" y="109"/>
                    <a:pt x="199" y="109"/>
                  </a:cubicBezTo>
                  <a:cubicBezTo>
                    <a:pt x="198" y="109"/>
                    <a:pt x="198" y="109"/>
                    <a:pt x="198" y="109"/>
                  </a:cubicBezTo>
                  <a:cubicBezTo>
                    <a:pt x="197" y="108"/>
                    <a:pt x="197" y="108"/>
                    <a:pt x="197" y="108"/>
                  </a:cubicBezTo>
                  <a:cubicBezTo>
                    <a:pt x="196" y="108"/>
                    <a:pt x="196" y="108"/>
                    <a:pt x="196" y="108"/>
                  </a:cubicBezTo>
                  <a:cubicBezTo>
                    <a:pt x="194" y="108"/>
                    <a:pt x="194" y="108"/>
                    <a:pt x="194" y="108"/>
                  </a:cubicBezTo>
                  <a:cubicBezTo>
                    <a:pt x="193" y="106"/>
                    <a:pt x="193" y="106"/>
                    <a:pt x="193" y="106"/>
                  </a:cubicBezTo>
                  <a:cubicBezTo>
                    <a:pt x="193" y="108"/>
                    <a:pt x="193" y="108"/>
                    <a:pt x="193" y="108"/>
                  </a:cubicBezTo>
                  <a:cubicBezTo>
                    <a:pt x="193" y="109"/>
                    <a:pt x="193" y="109"/>
                    <a:pt x="193" y="109"/>
                  </a:cubicBezTo>
                  <a:cubicBezTo>
                    <a:pt x="191" y="108"/>
                    <a:pt x="191" y="108"/>
                    <a:pt x="191" y="108"/>
                  </a:cubicBezTo>
                  <a:cubicBezTo>
                    <a:pt x="191" y="107"/>
                    <a:pt x="191" y="107"/>
                    <a:pt x="191" y="107"/>
                  </a:cubicBezTo>
                  <a:cubicBezTo>
                    <a:pt x="191" y="106"/>
                    <a:pt x="191" y="106"/>
                    <a:pt x="191" y="106"/>
                  </a:cubicBezTo>
                  <a:cubicBezTo>
                    <a:pt x="189" y="105"/>
                    <a:pt x="189" y="105"/>
                    <a:pt x="189" y="105"/>
                  </a:cubicBezTo>
                  <a:cubicBezTo>
                    <a:pt x="188" y="106"/>
                    <a:pt x="188" y="106"/>
                    <a:pt x="188" y="106"/>
                  </a:cubicBezTo>
                  <a:cubicBezTo>
                    <a:pt x="186" y="104"/>
                    <a:pt x="186" y="104"/>
                    <a:pt x="186" y="104"/>
                  </a:cubicBezTo>
                  <a:cubicBezTo>
                    <a:pt x="185" y="105"/>
                    <a:pt x="185" y="105"/>
                    <a:pt x="185" y="105"/>
                  </a:cubicBezTo>
                  <a:cubicBezTo>
                    <a:pt x="184" y="106"/>
                    <a:pt x="184" y="106"/>
                    <a:pt x="184" y="106"/>
                  </a:cubicBezTo>
                  <a:cubicBezTo>
                    <a:pt x="181" y="107"/>
                    <a:pt x="181" y="107"/>
                    <a:pt x="181" y="107"/>
                  </a:cubicBezTo>
                  <a:cubicBezTo>
                    <a:pt x="181" y="108"/>
                    <a:pt x="181" y="108"/>
                    <a:pt x="181" y="108"/>
                  </a:cubicBezTo>
                  <a:cubicBezTo>
                    <a:pt x="179" y="108"/>
                    <a:pt x="179" y="108"/>
                    <a:pt x="179" y="108"/>
                  </a:cubicBezTo>
                  <a:cubicBezTo>
                    <a:pt x="178" y="107"/>
                    <a:pt x="178" y="107"/>
                    <a:pt x="178" y="107"/>
                  </a:cubicBezTo>
                  <a:cubicBezTo>
                    <a:pt x="177" y="107"/>
                    <a:pt x="177" y="107"/>
                    <a:pt x="177" y="107"/>
                  </a:cubicBezTo>
                  <a:cubicBezTo>
                    <a:pt x="175" y="110"/>
                    <a:pt x="175" y="110"/>
                    <a:pt x="175" y="110"/>
                  </a:cubicBezTo>
                  <a:cubicBezTo>
                    <a:pt x="173" y="110"/>
                    <a:pt x="173" y="110"/>
                    <a:pt x="173" y="110"/>
                  </a:cubicBezTo>
                  <a:cubicBezTo>
                    <a:pt x="173" y="109"/>
                    <a:pt x="173" y="109"/>
                    <a:pt x="173" y="109"/>
                  </a:cubicBezTo>
                  <a:cubicBezTo>
                    <a:pt x="173" y="105"/>
                    <a:pt x="173" y="105"/>
                    <a:pt x="173" y="105"/>
                  </a:cubicBezTo>
                  <a:cubicBezTo>
                    <a:pt x="172" y="103"/>
                    <a:pt x="172" y="103"/>
                    <a:pt x="172" y="103"/>
                  </a:cubicBezTo>
                  <a:cubicBezTo>
                    <a:pt x="173" y="101"/>
                    <a:pt x="173" y="101"/>
                    <a:pt x="173" y="101"/>
                  </a:cubicBezTo>
                  <a:cubicBezTo>
                    <a:pt x="172" y="99"/>
                    <a:pt x="172" y="99"/>
                    <a:pt x="172" y="99"/>
                  </a:cubicBezTo>
                  <a:cubicBezTo>
                    <a:pt x="172" y="100"/>
                    <a:pt x="172" y="100"/>
                    <a:pt x="172" y="100"/>
                  </a:cubicBezTo>
                  <a:cubicBezTo>
                    <a:pt x="171" y="102"/>
                    <a:pt x="171" y="102"/>
                    <a:pt x="171" y="102"/>
                  </a:cubicBezTo>
                  <a:cubicBezTo>
                    <a:pt x="170" y="103"/>
                    <a:pt x="170" y="103"/>
                    <a:pt x="170" y="103"/>
                  </a:cubicBezTo>
                  <a:cubicBezTo>
                    <a:pt x="169" y="102"/>
                    <a:pt x="169" y="102"/>
                    <a:pt x="169" y="102"/>
                  </a:cubicBezTo>
                  <a:cubicBezTo>
                    <a:pt x="167" y="104"/>
                    <a:pt x="167" y="104"/>
                    <a:pt x="167" y="104"/>
                  </a:cubicBezTo>
                  <a:cubicBezTo>
                    <a:pt x="164" y="104"/>
                    <a:pt x="164" y="104"/>
                    <a:pt x="164" y="104"/>
                  </a:cubicBezTo>
                  <a:cubicBezTo>
                    <a:pt x="163" y="103"/>
                    <a:pt x="163" y="103"/>
                    <a:pt x="163" y="103"/>
                  </a:cubicBezTo>
                  <a:cubicBezTo>
                    <a:pt x="161" y="103"/>
                    <a:pt x="161" y="103"/>
                    <a:pt x="161" y="103"/>
                  </a:cubicBezTo>
                  <a:cubicBezTo>
                    <a:pt x="160" y="102"/>
                    <a:pt x="160" y="102"/>
                    <a:pt x="160" y="102"/>
                  </a:cubicBezTo>
                  <a:cubicBezTo>
                    <a:pt x="158" y="103"/>
                    <a:pt x="158" y="103"/>
                    <a:pt x="158" y="103"/>
                  </a:cubicBezTo>
                  <a:cubicBezTo>
                    <a:pt x="157" y="103"/>
                    <a:pt x="157" y="103"/>
                    <a:pt x="157" y="103"/>
                  </a:cubicBezTo>
                  <a:cubicBezTo>
                    <a:pt x="156" y="100"/>
                    <a:pt x="156" y="100"/>
                    <a:pt x="156" y="100"/>
                  </a:cubicBezTo>
                  <a:cubicBezTo>
                    <a:pt x="156" y="98"/>
                    <a:pt x="156" y="98"/>
                    <a:pt x="156" y="98"/>
                  </a:cubicBezTo>
                  <a:cubicBezTo>
                    <a:pt x="155" y="93"/>
                    <a:pt x="155" y="93"/>
                    <a:pt x="155" y="93"/>
                  </a:cubicBezTo>
                  <a:cubicBezTo>
                    <a:pt x="154" y="92"/>
                    <a:pt x="154" y="92"/>
                    <a:pt x="154" y="92"/>
                  </a:cubicBezTo>
                  <a:cubicBezTo>
                    <a:pt x="153" y="91"/>
                    <a:pt x="153" y="91"/>
                    <a:pt x="153" y="91"/>
                  </a:cubicBezTo>
                  <a:cubicBezTo>
                    <a:pt x="154" y="89"/>
                    <a:pt x="154" y="89"/>
                    <a:pt x="154" y="89"/>
                  </a:cubicBezTo>
                  <a:cubicBezTo>
                    <a:pt x="156" y="87"/>
                    <a:pt x="156" y="87"/>
                    <a:pt x="156" y="87"/>
                  </a:cubicBezTo>
                  <a:cubicBezTo>
                    <a:pt x="155" y="86"/>
                    <a:pt x="155" y="86"/>
                    <a:pt x="155" y="86"/>
                  </a:cubicBezTo>
                  <a:cubicBezTo>
                    <a:pt x="154" y="84"/>
                    <a:pt x="154" y="84"/>
                    <a:pt x="154" y="84"/>
                  </a:cubicBezTo>
                  <a:cubicBezTo>
                    <a:pt x="151" y="81"/>
                    <a:pt x="151" y="81"/>
                    <a:pt x="151" y="81"/>
                  </a:cubicBezTo>
                  <a:cubicBezTo>
                    <a:pt x="149" y="79"/>
                    <a:pt x="149" y="79"/>
                    <a:pt x="149" y="79"/>
                  </a:cubicBezTo>
                  <a:cubicBezTo>
                    <a:pt x="146" y="79"/>
                    <a:pt x="146" y="79"/>
                    <a:pt x="146" y="79"/>
                  </a:cubicBezTo>
                  <a:cubicBezTo>
                    <a:pt x="146" y="78"/>
                    <a:pt x="146" y="78"/>
                    <a:pt x="146" y="78"/>
                  </a:cubicBezTo>
                  <a:cubicBezTo>
                    <a:pt x="148" y="78"/>
                    <a:pt x="148" y="78"/>
                    <a:pt x="148" y="78"/>
                  </a:cubicBezTo>
                  <a:cubicBezTo>
                    <a:pt x="150" y="76"/>
                    <a:pt x="150" y="76"/>
                    <a:pt x="150" y="76"/>
                  </a:cubicBezTo>
                  <a:cubicBezTo>
                    <a:pt x="153" y="75"/>
                    <a:pt x="153" y="75"/>
                    <a:pt x="153" y="75"/>
                  </a:cubicBezTo>
                  <a:cubicBezTo>
                    <a:pt x="156" y="74"/>
                    <a:pt x="156" y="74"/>
                    <a:pt x="156" y="74"/>
                  </a:cubicBezTo>
                  <a:cubicBezTo>
                    <a:pt x="158" y="74"/>
                    <a:pt x="158" y="74"/>
                    <a:pt x="158" y="74"/>
                  </a:cubicBezTo>
                  <a:cubicBezTo>
                    <a:pt x="156" y="73"/>
                    <a:pt x="156" y="73"/>
                    <a:pt x="156" y="73"/>
                  </a:cubicBezTo>
                  <a:cubicBezTo>
                    <a:pt x="153" y="75"/>
                    <a:pt x="153" y="75"/>
                    <a:pt x="153" y="75"/>
                  </a:cubicBezTo>
                  <a:cubicBezTo>
                    <a:pt x="150" y="75"/>
                    <a:pt x="150" y="75"/>
                    <a:pt x="150" y="75"/>
                  </a:cubicBezTo>
                  <a:cubicBezTo>
                    <a:pt x="149" y="76"/>
                    <a:pt x="149" y="76"/>
                    <a:pt x="149" y="76"/>
                  </a:cubicBezTo>
                  <a:cubicBezTo>
                    <a:pt x="147" y="75"/>
                    <a:pt x="147" y="75"/>
                    <a:pt x="147" y="75"/>
                  </a:cubicBezTo>
                  <a:cubicBezTo>
                    <a:pt x="145" y="73"/>
                    <a:pt x="145" y="73"/>
                    <a:pt x="145" y="73"/>
                  </a:cubicBezTo>
                  <a:cubicBezTo>
                    <a:pt x="146" y="72"/>
                    <a:pt x="146" y="72"/>
                    <a:pt x="146" y="72"/>
                  </a:cubicBezTo>
                  <a:cubicBezTo>
                    <a:pt x="147" y="73"/>
                    <a:pt x="147" y="73"/>
                    <a:pt x="147" y="73"/>
                  </a:cubicBezTo>
                  <a:cubicBezTo>
                    <a:pt x="146" y="71"/>
                    <a:pt x="146" y="71"/>
                    <a:pt x="146" y="71"/>
                  </a:cubicBezTo>
                  <a:cubicBezTo>
                    <a:pt x="143" y="67"/>
                    <a:pt x="143" y="67"/>
                    <a:pt x="143" y="67"/>
                  </a:cubicBezTo>
                  <a:cubicBezTo>
                    <a:pt x="143" y="63"/>
                    <a:pt x="143" y="63"/>
                    <a:pt x="143" y="63"/>
                  </a:cubicBezTo>
                  <a:cubicBezTo>
                    <a:pt x="144" y="62"/>
                    <a:pt x="144" y="62"/>
                    <a:pt x="144" y="62"/>
                  </a:cubicBezTo>
                  <a:cubicBezTo>
                    <a:pt x="144" y="61"/>
                    <a:pt x="144" y="61"/>
                    <a:pt x="144" y="61"/>
                  </a:cubicBezTo>
                  <a:cubicBezTo>
                    <a:pt x="144" y="60"/>
                    <a:pt x="144" y="60"/>
                    <a:pt x="144" y="60"/>
                  </a:cubicBezTo>
                  <a:cubicBezTo>
                    <a:pt x="144" y="58"/>
                    <a:pt x="144" y="58"/>
                    <a:pt x="144" y="58"/>
                  </a:cubicBezTo>
                  <a:close/>
                  <a:moveTo>
                    <a:pt x="411" y="81"/>
                  </a:moveTo>
                  <a:cubicBezTo>
                    <a:pt x="410" y="81"/>
                    <a:pt x="410" y="81"/>
                    <a:pt x="410" y="81"/>
                  </a:cubicBezTo>
                  <a:cubicBezTo>
                    <a:pt x="411" y="82"/>
                    <a:pt x="411" y="82"/>
                    <a:pt x="411" y="82"/>
                  </a:cubicBezTo>
                  <a:cubicBezTo>
                    <a:pt x="413" y="82"/>
                    <a:pt x="413" y="82"/>
                    <a:pt x="413" y="82"/>
                  </a:cubicBezTo>
                  <a:cubicBezTo>
                    <a:pt x="411" y="81"/>
                    <a:pt x="411" y="81"/>
                    <a:pt x="411" y="81"/>
                  </a:cubicBezTo>
                  <a:close/>
                  <a:moveTo>
                    <a:pt x="416" y="87"/>
                  </a:moveTo>
                  <a:cubicBezTo>
                    <a:pt x="413" y="87"/>
                    <a:pt x="413" y="87"/>
                    <a:pt x="413" y="87"/>
                  </a:cubicBezTo>
                  <a:cubicBezTo>
                    <a:pt x="415" y="88"/>
                    <a:pt x="415" y="88"/>
                    <a:pt x="415" y="88"/>
                  </a:cubicBezTo>
                  <a:cubicBezTo>
                    <a:pt x="416" y="87"/>
                    <a:pt x="416" y="87"/>
                    <a:pt x="416" y="87"/>
                  </a:cubicBezTo>
                  <a:close/>
                  <a:moveTo>
                    <a:pt x="417" y="88"/>
                  </a:moveTo>
                  <a:cubicBezTo>
                    <a:pt x="417" y="88"/>
                    <a:pt x="418" y="89"/>
                    <a:pt x="418" y="89"/>
                  </a:cubicBezTo>
                  <a:cubicBezTo>
                    <a:pt x="421" y="90"/>
                    <a:pt x="421" y="90"/>
                    <a:pt x="421" y="90"/>
                  </a:cubicBezTo>
                  <a:cubicBezTo>
                    <a:pt x="426" y="91"/>
                    <a:pt x="426" y="91"/>
                    <a:pt x="426" y="91"/>
                  </a:cubicBezTo>
                  <a:cubicBezTo>
                    <a:pt x="430" y="90"/>
                    <a:pt x="430" y="90"/>
                    <a:pt x="430" y="90"/>
                  </a:cubicBezTo>
                  <a:cubicBezTo>
                    <a:pt x="432" y="89"/>
                    <a:pt x="432" y="89"/>
                    <a:pt x="432" y="89"/>
                  </a:cubicBezTo>
                  <a:cubicBezTo>
                    <a:pt x="428" y="89"/>
                    <a:pt x="428" y="89"/>
                    <a:pt x="428" y="89"/>
                  </a:cubicBezTo>
                  <a:cubicBezTo>
                    <a:pt x="426" y="89"/>
                    <a:pt x="426" y="89"/>
                    <a:pt x="426" y="89"/>
                  </a:cubicBezTo>
                  <a:cubicBezTo>
                    <a:pt x="423" y="88"/>
                    <a:pt x="423" y="88"/>
                    <a:pt x="423" y="88"/>
                  </a:cubicBezTo>
                  <a:cubicBezTo>
                    <a:pt x="421" y="89"/>
                    <a:pt x="421" y="89"/>
                    <a:pt x="421" y="89"/>
                  </a:cubicBezTo>
                  <a:cubicBezTo>
                    <a:pt x="417" y="88"/>
                    <a:pt x="417" y="88"/>
                    <a:pt x="417" y="88"/>
                  </a:cubicBezTo>
                  <a:close/>
                  <a:moveTo>
                    <a:pt x="417" y="78"/>
                  </a:moveTo>
                  <a:cubicBezTo>
                    <a:pt x="419" y="80"/>
                    <a:pt x="419" y="80"/>
                    <a:pt x="419" y="80"/>
                  </a:cubicBezTo>
                  <a:cubicBezTo>
                    <a:pt x="419" y="78"/>
                    <a:pt x="419" y="78"/>
                    <a:pt x="419" y="78"/>
                  </a:cubicBezTo>
                  <a:cubicBezTo>
                    <a:pt x="420" y="79"/>
                    <a:pt x="420" y="79"/>
                    <a:pt x="420" y="79"/>
                  </a:cubicBezTo>
                  <a:cubicBezTo>
                    <a:pt x="422" y="81"/>
                    <a:pt x="422" y="81"/>
                    <a:pt x="422" y="81"/>
                  </a:cubicBezTo>
                  <a:cubicBezTo>
                    <a:pt x="422" y="82"/>
                    <a:pt x="422" y="82"/>
                    <a:pt x="422" y="82"/>
                  </a:cubicBezTo>
                  <a:cubicBezTo>
                    <a:pt x="423" y="83"/>
                    <a:pt x="423" y="83"/>
                    <a:pt x="423" y="83"/>
                  </a:cubicBezTo>
                  <a:cubicBezTo>
                    <a:pt x="424" y="83"/>
                    <a:pt x="424" y="83"/>
                    <a:pt x="424" y="83"/>
                  </a:cubicBezTo>
                  <a:cubicBezTo>
                    <a:pt x="425" y="83"/>
                    <a:pt x="425" y="83"/>
                    <a:pt x="425" y="83"/>
                  </a:cubicBezTo>
                  <a:cubicBezTo>
                    <a:pt x="427" y="83"/>
                    <a:pt x="427" y="83"/>
                    <a:pt x="427" y="83"/>
                  </a:cubicBezTo>
                  <a:cubicBezTo>
                    <a:pt x="426" y="82"/>
                    <a:pt x="426" y="82"/>
                    <a:pt x="426" y="82"/>
                  </a:cubicBezTo>
                  <a:cubicBezTo>
                    <a:pt x="425" y="81"/>
                    <a:pt x="425" y="81"/>
                    <a:pt x="425" y="81"/>
                  </a:cubicBezTo>
                  <a:cubicBezTo>
                    <a:pt x="423" y="79"/>
                    <a:pt x="423" y="79"/>
                    <a:pt x="423" y="79"/>
                  </a:cubicBezTo>
                  <a:cubicBezTo>
                    <a:pt x="422" y="78"/>
                    <a:pt x="422" y="78"/>
                    <a:pt x="422" y="78"/>
                  </a:cubicBezTo>
                  <a:cubicBezTo>
                    <a:pt x="420" y="78"/>
                    <a:pt x="420" y="78"/>
                    <a:pt x="420" y="78"/>
                  </a:cubicBezTo>
                  <a:cubicBezTo>
                    <a:pt x="417" y="77"/>
                    <a:pt x="417" y="77"/>
                    <a:pt x="417" y="77"/>
                  </a:cubicBezTo>
                  <a:cubicBezTo>
                    <a:pt x="417" y="78"/>
                    <a:pt x="417" y="78"/>
                    <a:pt x="417" y="78"/>
                  </a:cubicBezTo>
                  <a:close/>
                  <a:moveTo>
                    <a:pt x="387" y="130"/>
                  </a:moveTo>
                  <a:cubicBezTo>
                    <a:pt x="388" y="132"/>
                    <a:pt x="388" y="132"/>
                    <a:pt x="388" y="132"/>
                  </a:cubicBezTo>
                  <a:cubicBezTo>
                    <a:pt x="388" y="133"/>
                    <a:pt x="388" y="133"/>
                    <a:pt x="388" y="133"/>
                  </a:cubicBezTo>
                  <a:cubicBezTo>
                    <a:pt x="389" y="134"/>
                    <a:pt x="389" y="134"/>
                    <a:pt x="389" y="134"/>
                  </a:cubicBezTo>
                  <a:cubicBezTo>
                    <a:pt x="389" y="132"/>
                    <a:pt x="389" y="132"/>
                    <a:pt x="389" y="132"/>
                  </a:cubicBezTo>
                  <a:cubicBezTo>
                    <a:pt x="387" y="130"/>
                    <a:pt x="387" y="130"/>
                    <a:pt x="387" y="130"/>
                  </a:cubicBezTo>
                  <a:close/>
                  <a:moveTo>
                    <a:pt x="393" y="128"/>
                  </a:moveTo>
                  <a:cubicBezTo>
                    <a:pt x="391" y="129"/>
                    <a:pt x="391" y="129"/>
                    <a:pt x="391" y="129"/>
                  </a:cubicBezTo>
                  <a:cubicBezTo>
                    <a:pt x="390" y="133"/>
                    <a:pt x="390" y="133"/>
                    <a:pt x="390" y="133"/>
                  </a:cubicBezTo>
                  <a:cubicBezTo>
                    <a:pt x="389" y="134"/>
                    <a:pt x="389" y="134"/>
                    <a:pt x="389" y="134"/>
                  </a:cubicBezTo>
                  <a:cubicBezTo>
                    <a:pt x="391" y="134"/>
                    <a:pt x="391" y="134"/>
                    <a:pt x="391" y="134"/>
                  </a:cubicBezTo>
                  <a:cubicBezTo>
                    <a:pt x="392" y="129"/>
                    <a:pt x="392" y="129"/>
                    <a:pt x="392" y="129"/>
                  </a:cubicBezTo>
                  <a:cubicBezTo>
                    <a:pt x="393" y="128"/>
                    <a:pt x="393" y="128"/>
                    <a:pt x="393" y="128"/>
                  </a:cubicBezTo>
                  <a:close/>
                  <a:moveTo>
                    <a:pt x="409" y="141"/>
                  </a:moveTo>
                  <a:cubicBezTo>
                    <a:pt x="408" y="142"/>
                    <a:pt x="408" y="142"/>
                    <a:pt x="408" y="142"/>
                  </a:cubicBezTo>
                  <a:cubicBezTo>
                    <a:pt x="409" y="143"/>
                    <a:pt x="409" y="143"/>
                    <a:pt x="409" y="143"/>
                  </a:cubicBezTo>
                  <a:cubicBezTo>
                    <a:pt x="409" y="142"/>
                    <a:pt x="409" y="142"/>
                    <a:pt x="409" y="142"/>
                  </a:cubicBezTo>
                  <a:cubicBezTo>
                    <a:pt x="409" y="141"/>
                    <a:pt x="409" y="141"/>
                    <a:pt x="409" y="141"/>
                  </a:cubicBezTo>
                  <a:close/>
                  <a:moveTo>
                    <a:pt x="403" y="138"/>
                  </a:moveTo>
                  <a:cubicBezTo>
                    <a:pt x="402" y="137"/>
                    <a:pt x="402" y="137"/>
                    <a:pt x="402" y="137"/>
                  </a:cubicBezTo>
                  <a:cubicBezTo>
                    <a:pt x="403" y="138"/>
                    <a:pt x="403" y="138"/>
                    <a:pt x="403" y="138"/>
                  </a:cubicBezTo>
                  <a:cubicBezTo>
                    <a:pt x="403" y="140"/>
                    <a:pt x="403" y="140"/>
                    <a:pt x="403" y="140"/>
                  </a:cubicBezTo>
                  <a:cubicBezTo>
                    <a:pt x="403" y="141"/>
                    <a:pt x="403" y="141"/>
                    <a:pt x="403" y="141"/>
                  </a:cubicBezTo>
                  <a:cubicBezTo>
                    <a:pt x="404" y="142"/>
                    <a:pt x="404" y="142"/>
                    <a:pt x="404" y="142"/>
                  </a:cubicBezTo>
                  <a:cubicBezTo>
                    <a:pt x="403" y="141"/>
                    <a:pt x="403" y="141"/>
                    <a:pt x="403" y="141"/>
                  </a:cubicBezTo>
                  <a:cubicBezTo>
                    <a:pt x="403" y="141"/>
                    <a:pt x="403" y="141"/>
                    <a:pt x="403" y="141"/>
                  </a:cubicBezTo>
                  <a:cubicBezTo>
                    <a:pt x="402" y="143"/>
                    <a:pt x="402" y="143"/>
                    <a:pt x="402" y="143"/>
                  </a:cubicBezTo>
                  <a:cubicBezTo>
                    <a:pt x="403" y="144"/>
                    <a:pt x="403" y="144"/>
                    <a:pt x="403" y="144"/>
                  </a:cubicBezTo>
                  <a:cubicBezTo>
                    <a:pt x="404" y="144"/>
                    <a:pt x="404" y="144"/>
                    <a:pt x="404" y="144"/>
                  </a:cubicBezTo>
                  <a:cubicBezTo>
                    <a:pt x="406" y="142"/>
                    <a:pt x="406" y="142"/>
                    <a:pt x="406" y="142"/>
                  </a:cubicBezTo>
                  <a:cubicBezTo>
                    <a:pt x="407" y="141"/>
                    <a:pt x="407" y="141"/>
                    <a:pt x="407" y="141"/>
                  </a:cubicBezTo>
                  <a:cubicBezTo>
                    <a:pt x="406" y="141"/>
                    <a:pt x="406" y="141"/>
                    <a:pt x="406" y="141"/>
                  </a:cubicBezTo>
                  <a:cubicBezTo>
                    <a:pt x="405" y="139"/>
                    <a:pt x="405" y="139"/>
                    <a:pt x="405" y="139"/>
                  </a:cubicBezTo>
                  <a:cubicBezTo>
                    <a:pt x="403" y="138"/>
                    <a:pt x="403" y="138"/>
                    <a:pt x="403" y="138"/>
                  </a:cubicBezTo>
                  <a:close/>
                  <a:moveTo>
                    <a:pt x="407" y="138"/>
                  </a:moveTo>
                  <a:cubicBezTo>
                    <a:pt x="407" y="138"/>
                    <a:pt x="406" y="139"/>
                    <a:pt x="406" y="139"/>
                  </a:cubicBezTo>
                  <a:cubicBezTo>
                    <a:pt x="406" y="140"/>
                    <a:pt x="406" y="140"/>
                    <a:pt x="406" y="140"/>
                  </a:cubicBezTo>
                  <a:cubicBezTo>
                    <a:pt x="407" y="141"/>
                    <a:pt x="407" y="141"/>
                    <a:pt x="407" y="141"/>
                  </a:cubicBezTo>
                  <a:cubicBezTo>
                    <a:pt x="408" y="140"/>
                    <a:pt x="408" y="140"/>
                    <a:pt x="408" y="140"/>
                  </a:cubicBezTo>
                  <a:cubicBezTo>
                    <a:pt x="408" y="139"/>
                    <a:pt x="408" y="139"/>
                    <a:pt x="408" y="139"/>
                  </a:cubicBezTo>
                  <a:cubicBezTo>
                    <a:pt x="407" y="138"/>
                    <a:pt x="407" y="138"/>
                    <a:pt x="407" y="138"/>
                  </a:cubicBezTo>
                  <a:close/>
                  <a:moveTo>
                    <a:pt x="404" y="135"/>
                  </a:moveTo>
                  <a:cubicBezTo>
                    <a:pt x="403" y="135"/>
                    <a:pt x="403" y="135"/>
                    <a:pt x="403" y="135"/>
                  </a:cubicBezTo>
                  <a:cubicBezTo>
                    <a:pt x="403" y="136"/>
                    <a:pt x="403" y="136"/>
                    <a:pt x="403" y="136"/>
                  </a:cubicBezTo>
                  <a:cubicBezTo>
                    <a:pt x="404" y="138"/>
                    <a:pt x="404" y="138"/>
                    <a:pt x="404" y="138"/>
                  </a:cubicBezTo>
                  <a:cubicBezTo>
                    <a:pt x="406" y="138"/>
                    <a:pt x="406" y="138"/>
                    <a:pt x="406" y="138"/>
                  </a:cubicBezTo>
                  <a:cubicBezTo>
                    <a:pt x="406" y="138"/>
                    <a:pt x="406" y="138"/>
                    <a:pt x="406" y="138"/>
                  </a:cubicBezTo>
                  <a:cubicBezTo>
                    <a:pt x="404" y="136"/>
                    <a:pt x="404" y="136"/>
                    <a:pt x="404" y="136"/>
                  </a:cubicBezTo>
                  <a:cubicBezTo>
                    <a:pt x="404" y="135"/>
                    <a:pt x="404" y="135"/>
                    <a:pt x="404" y="135"/>
                  </a:cubicBezTo>
                  <a:close/>
                  <a:moveTo>
                    <a:pt x="408" y="134"/>
                  </a:moveTo>
                  <a:cubicBezTo>
                    <a:pt x="406" y="134"/>
                    <a:pt x="406" y="134"/>
                    <a:pt x="406" y="134"/>
                  </a:cubicBezTo>
                  <a:cubicBezTo>
                    <a:pt x="405" y="136"/>
                    <a:pt x="405" y="136"/>
                    <a:pt x="405" y="136"/>
                  </a:cubicBezTo>
                  <a:cubicBezTo>
                    <a:pt x="405" y="136"/>
                    <a:pt x="405" y="136"/>
                    <a:pt x="405" y="136"/>
                  </a:cubicBezTo>
                  <a:cubicBezTo>
                    <a:pt x="407" y="137"/>
                    <a:pt x="407" y="137"/>
                    <a:pt x="407" y="137"/>
                  </a:cubicBezTo>
                  <a:cubicBezTo>
                    <a:pt x="408" y="138"/>
                    <a:pt x="408" y="138"/>
                    <a:pt x="408" y="138"/>
                  </a:cubicBezTo>
                  <a:cubicBezTo>
                    <a:pt x="409" y="137"/>
                    <a:pt x="409" y="137"/>
                    <a:pt x="409" y="137"/>
                  </a:cubicBezTo>
                  <a:cubicBezTo>
                    <a:pt x="409" y="136"/>
                    <a:pt x="409" y="136"/>
                    <a:pt x="409" y="136"/>
                  </a:cubicBezTo>
                  <a:cubicBezTo>
                    <a:pt x="409" y="135"/>
                    <a:pt x="409" y="135"/>
                    <a:pt x="409" y="135"/>
                  </a:cubicBezTo>
                  <a:cubicBezTo>
                    <a:pt x="409" y="135"/>
                    <a:pt x="409" y="135"/>
                    <a:pt x="409" y="135"/>
                  </a:cubicBezTo>
                  <a:cubicBezTo>
                    <a:pt x="408" y="134"/>
                    <a:pt x="408" y="134"/>
                    <a:pt x="408" y="134"/>
                  </a:cubicBezTo>
                  <a:cubicBezTo>
                    <a:pt x="408" y="134"/>
                    <a:pt x="408" y="134"/>
                    <a:pt x="408" y="134"/>
                  </a:cubicBezTo>
                  <a:close/>
                  <a:moveTo>
                    <a:pt x="404" y="132"/>
                  </a:moveTo>
                  <a:cubicBezTo>
                    <a:pt x="403" y="132"/>
                    <a:pt x="403" y="132"/>
                    <a:pt x="403" y="132"/>
                  </a:cubicBezTo>
                  <a:cubicBezTo>
                    <a:pt x="403" y="132"/>
                    <a:pt x="403" y="132"/>
                    <a:pt x="403" y="132"/>
                  </a:cubicBezTo>
                  <a:cubicBezTo>
                    <a:pt x="404" y="132"/>
                    <a:pt x="404" y="132"/>
                    <a:pt x="404" y="132"/>
                  </a:cubicBezTo>
                  <a:cubicBezTo>
                    <a:pt x="404" y="132"/>
                    <a:pt x="404" y="132"/>
                    <a:pt x="404" y="132"/>
                  </a:cubicBezTo>
                  <a:close/>
                  <a:moveTo>
                    <a:pt x="407" y="129"/>
                  </a:moveTo>
                  <a:cubicBezTo>
                    <a:pt x="408" y="130"/>
                    <a:pt x="408" y="130"/>
                    <a:pt x="408" y="130"/>
                  </a:cubicBezTo>
                  <a:cubicBezTo>
                    <a:pt x="409" y="130"/>
                    <a:pt x="409" y="130"/>
                    <a:pt x="409" y="130"/>
                  </a:cubicBezTo>
                  <a:cubicBezTo>
                    <a:pt x="408" y="129"/>
                    <a:pt x="408" y="129"/>
                    <a:pt x="408" y="129"/>
                  </a:cubicBezTo>
                  <a:cubicBezTo>
                    <a:pt x="407" y="129"/>
                    <a:pt x="407" y="129"/>
                    <a:pt x="407" y="129"/>
                  </a:cubicBezTo>
                  <a:close/>
                  <a:moveTo>
                    <a:pt x="407" y="129"/>
                  </a:moveTo>
                  <a:cubicBezTo>
                    <a:pt x="406" y="129"/>
                    <a:pt x="406" y="129"/>
                    <a:pt x="406" y="129"/>
                  </a:cubicBezTo>
                  <a:cubicBezTo>
                    <a:pt x="405" y="131"/>
                    <a:pt x="405" y="131"/>
                    <a:pt x="405" y="131"/>
                  </a:cubicBezTo>
                  <a:cubicBezTo>
                    <a:pt x="404" y="131"/>
                    <a:pt x="404" y="131"/>
                    <a:pt x="404" y="131"/>
                  </a:cubicBezTo>
                  <a:cubicBezTo>
                    <a:pt x="405" y="131"/>
                    <a:pt x="405" y="131"/>
                    <a:pt x="405" y="131"/>
                  </a:cubicBezTo>
                  <a:cubicBezTo>
                    <a:pt x="405" y="132"/>
                    <a:pt x="405" y="132"/>
                    <a:pt x="405" y="132"/>
                  </a:cubicBezTo>
                  <a:cubicBezTo>
                    <a:pt x="406" y="132"/>
                    <a:pt x="406" y="132"/>
                    <a:pt x="406" y="132"/>
                  </a:cubicBezTo>
                  <a:cubicBezTo>
                    <a:pt x="405" y="133"/>
                    <a:pt x="405" y="133"/>
                    <a:pt x="405" y="133"/>
                  </a:cubicBezTo>
                  <a:cubicBezTo>
                    <a:pt x="405" y="134"/>
                    <a:pt x="405" y="134"/>
                    <a:pt x="405" y="134"/>
                  </a:cubicBezTo>
                  <a:cubicBezTo>
                    <a:pt x="406" y="134"/>
                    <a:pt x="406" y="134"/>
                    <a:pt x="406" y="134"/>
                  </a:cubicBezTo>
                  <a:cubicBezTo>
                    <a:pt x="407" y="133"/>
                    <a:pt x="407" y="133"/>
                    <a:pt x="407" y="133"/>
                  </a:cubicBezTo>
                  <a:cubicBezTo>
                    <a:pt x="408" y="133"/>
                    <a:pt x="408" y="133"/>
                    <a:pt x="408" y="133"/>
                  </a:cubicBezTo>
                  <a:cubicBezTo>
                    <a:pt x="409" y="132"/>
                    <a:pt x="409" y="132"/>
                    <a:pt x="409" y="132"/>
                  </a:cubicBezTo>
                  <a:cubicBezTo>
                    <a:pt x="409" y="130"/>
                    <a:pt x="409" y="130"/>
                    <a:pt x="409" y="130"/>
                  </a:cubicBezTo>
                  <a:cubicBezTo>
                    <a:pt x="408" y="130"/>
                    <a:pt x="408" y="130"/>
                    <a:pt x="408" y="130"/>
                  </a:cubicBezTo>
                  <a:cubicBezTo>
                    <a:pt x="407" y="129"/>
                    <a:pt x="407" y="129"/>
                    <a:pt x="407" y="129"/>
                  </a:cubicBezTo>
                  <a:close/>
                  <a:moveTo>
                    <a:pt x="380" y="145"/>
                  </a:moveTo>
                  <a:cubicBezTo>
                    <a:pt x="381" y="145"/>
                    <a:pt x="381" y="145"/>
                    <a:pt x="381" y="145"/>
                  </a:cubicBezTo>
                  <a:cubicBezTo>
                    <a:pt x="381" y="144"/>
                    <a:pt x="381" y="144"/>
                    <a:pt x="381" y="144"/>
                  </a:cubicBezTo>
                  <a:cubicBezTo>
                    <a:pt x="380" y="145"/>
                    <a:pt x="380" y="145"/>
                    <a:pt x="380" y="145"/>
                  </a:cubicBezTo>
                  <a:close/>
                  <a:moveTo>
                    <a:pt x="378" y="146"/>
                  </a:moveTo>
                  <a:cubicBezTo>
                    <a:pt x="381" y="148"/>
                    <a:pt x="381" y="148"/>
                    <a:pt x="381" y="148"/>
                  </a:cubicBezTo>
                  <a:cubicBezTo>
                    <a:pt x="380" y="147"/>
                    <a:pt x="380" y="147"/>
                    <a:pt x="380" y="147"/>
                  </a:cubicBezTo>
                  <a:cubicBezTo>
                    <a:pt x="378" y="146"/>
                    <a:pt x="378" y="146"/>
                    <a:pt x="378" y="146"/>
                  </a:cubicBezTo>
                  <a:close/>
                  <a:moveTo>
                    <a:pt x="369" y="151"/>
                  </a:moveTo>
                  <a:cubicBezTo>
                    <a:pt x="368" y="151"/>
                    <a:pt x="368" y="151"/>
                    <a:pt x="368" y="151"/>
                  </a:cubicBezTo>
                  <a:cubicBezTo>
                    <a:pt x="369" y="151"/>
                    <a:pt x="369" y="151"/>
                    <a:pt x="369" y="151"/>
                  </a:cubicBezTo>
                  <a:cubicBezTo>
                    <a:pt x="369" y="151"/>
                    <a:pt x="369" y="151"/>
                    <a:pt x="369" y="151"/>
                  </a:cubicBezTo>
                  <a:close/>
                  <a:moveTo>
                    <a:pt x="372" y="150"/>
                  </a:moveTo>
                  <a:cubicBezTo>
                    <a:pt x="369" y="150"/>
                    <a:pt x="369" y="150"/>
                    <a:pt x="369" y="150"/>
                  </a:cubicBezTo>
                  <a:cubicBezTo>
                    <a:pt x="370" y="150"/>
                    <a:pt x="370" y="150"/>
                    <a:pt x="370" y="150"/>
                  </a:cubicBezTo>
                  <a:cubicBezTo>
                    <a:pt x="371" y="150"/>
                    <a:pt x="371" y="150"/>
                    <a:pt x="371" y="150"/>
                  </a:cubicBezTo>
                  <a:cubicBezTo>
                    <a:pt x="372" y="150"/>
                    <a:pt x="372" y="150"/>
                    <a:pt x="372" y="150"/>
                  </a:cubicBezTo>
                  <a:close/>
                  <a:moveTo>
                    <a:pt x="372" y="157"/>
                  </a:moveTo>
                  <a:cubicBezTo>
                    <a:pt x="371" y="157"/>
                    <a:pt x="371" y="157"/>
                    <a:pt x="371" y="157"/>
                  </a:cubicBezTo>
                  <a:cubicBezTo>
                    <a:pt x="369" y="158"/>
                    <a:pt x="369" y="158"/>
                    <a:pt x="369" y="158"/>
                  </a:cubicBezTo>
                  <a:cubicBezTo>
                    <a:pt x="369" y="159"/>
                    <a:pt x="369" y="159"/>
                    <a:pt x="369" y="159"/>
                  </a:cubicBezTo>
                  <a:cubicBezTo>
                    <a:pt x="370" y="159"/>
                    <a:pt x="370" y="159"/>
                    <a:pt x="370" y="159"/>
                  </a:cubicBezTo>
                  <a:cubicBezTo>
                    <a:pt x="371" y="158"/>
                    <a:pt x="371" y="158"/>
                    <a:pt x="371" y="158"/>
                  </a:cubicBezTo>
                  <a:cubicBezTo>
                    <a:pt x="372" y="157"/>
                    <a:pt x="372" y="157"/>
                    <a:pt x="372" y="157"/>
                  </a:cubicBezTo>
                  <a:close/>
                  <a:moveTo>
                    <a:pt x="375" y="149"/>
                  </a:moveTo>
                  <a:cubicBezTo>
                    <a:pt x="372" y="151"/>
                    <a:pt x="372" y="151"/>
                    <a:pt x="372" y="151"/>
                  </a:cubicBezTo>
                  <a:cubicBezTo>
                    <a:pt x="372" y="152"/>
                    <a:pt x="372" y="152"/>
                    <a:pt x="372" y="152"/>
                  </a:cubicBezTo>
                  <a:cubicBezTo>
                    <a:pt x="373" y="153"/>
                    <a:pt x="373" y="153"/>
                    <a:pt x="373" y="153"/>
                  </a:cubicBezTo>
                  <a:cubicBezTo>
                    <a:pt x="371" y="154"/>
                    <a:pt x="371" y="154"/>
                    <a:pt x="371" y="154"/>
                  </a:cubicBezTo>
                  <a:cubicBezTo>
                    <a:pt x="371" y="155"/>
                    <a:pt x="371" y="155"/>
                    <a:pt x="371" y="155"/>
                  </a:cubicBezTo>
                  <a:cubicBezTo>
                    <a:pt x="373" y="156"/>
                    <a:pt x="373" y="156"/>
                    <a:pt x="373" y="156"/>
                  </a:cubicBezTo>
                  <a:cubicBezTo>
                    <a:pt x="374" y="156"/>
                    <a:pt x="374" y="156"/>
                    <a:pt x="374" y="156"/>
                  </a:cubicBezTo>
                  <a:cubicBezTo>
                    <a:pt x="377" y="153"/>
                    <a:pt x="377" y="153"/>
                    <a:pt x="377" y="153"/>
                  </a:cubicBezTo>
                  <a:cubicBezTo>
                    <a:pt x="377" y="151"/>
                    <a:pt x="377" y="151"/>
                    <a:pt x="377" y="151"/>
                  </a:cubicBezTo>
                  <a:cubicBezTo>
                    <a:pt x="377" y="149"/>
                    <a:pt x="377" y="149"/>
                    <a:pt x="377" y="149"/>
                  </a:cubicBezTo>
                  <a:cubicBezTo>
                    <a:pt x="378" y="148"/>
                    <a:pt x="378" y="148"/>
                    <a:pt x="378" y="148"/>
                  </a:cubicBezTo>
                  <a:cubicBezTo>
                    <a:pt x="377" y="147"/>
                    <a:pt x="377" y="147"/>
                    <a:pt x="377" y="147"/>
                  </a:cubicBezTo>
                  <a:cubicBezTo>
                    <a:pt x="376" y="147"/>
                    <a:pt x="376" y="147"/>
                    <a:pt x="376" y="147"/>
                  </a:cubicBezTo>
                  <a:cubicBezTo>
                    <a:pt x="375" y="148"/>
                    <a:pt x="375" y="148"/>
                    <a:pt x="375" y="148"/>
                  </a:cubicBezTo>
                  <a:cubicBezTo>
                    <a:pt x="375" y="149"/>
                    <a:pt x="375" y="149"/>
                    <a:pt x="375" y="149"/>
                  </a:cubicBezTo>
                  <a:close/>
                  <a:moveTo>
                    <a:pt x="360" y="138"/>
                  </a:moveTo>
                  <a:cubicBezTo>
                    <a:pt x="361" y="138"/>
                    <a:pt x="361" y="138"/>
                    <a:pt x="361" y="138"/>
                  </a:cubicBezTo>
                  <a:cubicBezTo>
                    <a:pt x="360" y="137"/>
                    <a:pt x="360" y="137"/>
                    <a:pt x="360" y="137"/>
                  </a:cubicBezTo>
                  <a:cubicBezTo>
                    <a:pt x="360" y="138"/>
                    <a:pt x="360" y="138"/>
                    <a:pt x="360" y="138"/>
                  </a:cubicBezTo>
                  <a:close/>
                  <a:moveTo>
                    <a:pt x="355" y="142"/>
                  </a:moveTo>
                  <a:cubicBezTo>
                    <a:pt x="354" y="142"/>
                    <a:pt x="354" y="142"/>
                    <a:pt x="354" y="142"/>
                  </a:cubicBezTo>
                  <a:cubicBezTo>
                    <a:pt x="355" y="142"/>
                    <a:pt x="355" y="142"/>
                    <a:pt x="355" y="142"/>
                  </a:cubicBezTo>
                  <a:cubicBezTo>
                    <a:pt x="355" y="142"/>
                    <a:pt x="355" y="142"/>
                    <a:pt x="355" y="142"/>
                  </a:cubicBezTo>
                  <a:close/>
                  <a:moveTo>
                    <a:pt x="359" y="157"/>
                  </a:moveTo>
                  <a:cubicBezTo>
                    <a:pt x="356" y="158"/>
                    <a:pt x="356" y="158"/>
                    <a:pt x="356" y="158"/>
                  </a:cubicBezTo>
                  <a:cubicBezTo>
                    <a:pt x="358" y="158"/>
                    <a:pt x="358" y="158"/>
                    <a:pt x="358" y="158"/>
                  </a:cubicBezTo>
                  <a:cubicBezTo>
                    <a:pt x="359" y="157"/>
                    <a:pt x="359" y="157"/>
                    <a:pt x="359" y="157"/>
                  </a:cubicBezTo>
                  <a:close/>
                  <a:moveTo>
                    <a:pt x="355" y="154"/>
                  </a:moveTo>
                  <a:cubicBezTo>
                    <a:pt x="356" y="154"/>
                    <a:pt x="356" y="154"/>
                    <a:pt x="356" y="154"/>
                  </a:cubicBezTo>
                  <a:cubicBezTo>
                    <a:pt x="358" y="154"/>
                    <a:pt x="358" y="154"/>
                    <a:pt x="358" y="154"/>
                  </a:cubicBezTo>
                  <a:cubicBezTo>
                    <a:pt x="358" y="156"/>
                    <a:pt x="358" y="156"/>
                    <a:pt x="358" y="156"/>
                  </a:cubicBezTo>
                  <a:cubicBezTo>
                    <a:pt x="357" y="156"/>
                    <a:pt x="357" y="156"/>
                    <a:pt x="357" y="156"/>
                  </a:cubicBezTo>
                  <a:cubicBezTo>
                    <a:pt x="355" y="155"/>
                    <a:pt x="355" y="155"/>
                    <a:pt x="355" y="155"/>
                  </a:cubicBezTo>
                  <a:cubicBezTo>
                    <a:pt x="355" y="154"/>
                    <a:pt x="355" y="154"/>
                    <a:pt x="355" y="154"/>
                  </a:cubicBezTo>
                  <a:close/>
                  <a:moveTo>
                    <a:pt x="344" y="147"/>
                  </a:moveTo>
                  <a:cubicBezTo>
                    <a:pt x="345" y="146"/>
                    <a:pt x="345" y="146"/>
                    <a:pt x="345" y="146"/>
                  </a:cubicBezTo>
                  <a:cubicBezTo>
                    <a:pt x="346" y="147"/>
                    <a:pt x="346" y="147"/>
                    <a:pt x="346" y="147"/>
                  </a:cubicBezTo>
                  <a:cubicBezTo>
                    <a:pt x="345" y="148"/>
                    <a:pt x="345" y="148"/>
                    <a:pt x="345" y="148"/>
                  </a:cubicBezTo>
                  <a:cubicBezTo>
                    <a:pt x="344" y="148"/>
                    <a:pt x="344" y="148"/>
                    <a:pt x="344" y="148"/>
                  </a:cubicBezTo>
                  <a:cubicBezTo>
                    <a:pt x="344" y="147"/>
                    <a:pt x="344" y="147"/>
                    <a:pt x="344" y="147"/>
                  </a:cubicBezTo>
                  <a:close/>
                  <a:moveTo>
                    <a:pt x="346" y="159"/>
                  </a:moveTo>
                  <a:cubicBezTo>
                    <a:pt x="348" y="159"/>
                    <a:pt x="348" y="159"/>
                    <a:pt x="348" y="159"/>
                  </a:cubicBezTo>
                  <a:cubicBezTo>
                    <a:pt x="349" y="160"/>
                    <a:pt x="349" y="160"/>
                    <a:pt x="349" y="160"/>
                  </a:cubicBezTo>
                  <a:cubicBezTo>
                    <a:pt x="347" y="160"/>
                    <a:pt x="347" y="160"/>
                    <a:pt x="347" y="160"/>
                  </a:cubicBezTo>
                  <a:cubicBezTo>
                    <a:pt x="346" y="159"/>
                    <a:pt x="346" y="159"/>
                    <a:pt x="346" y="159"/>
                  </a:cubicBezTo>
                  <a:close/>
                  <a:moveTo>
                    <a:pt x="330" y="152"/>
                  </a:moveTo>
                  <a:cubicBezTo>
                    <a:pt x="332" y="151"/>
                    <a:pt x="332" y="151"/>
                    <a:pt x="332" y="151"/>
                  </a:cubicBezTo>
                  <a:cubicBezTo>
                    <a:pt x="331" y="150"/>
                    <a:pt x="331" y="150"/>
                    <a:pt x="331" y="150"/>
                  </a:cubicBezTo>
                  <a:cubicBezTo>
                    <a:pt x="330" y="151"/>
                    <a:pt x="330" y="151"/>
                    <a:pt x="330" y="151"/>
                  </a:cubicBezTo>
                  <a:cubicBezTo>
                    <a:pt x="330" y="152"/>
                    <a:pt x="330" y="152"/>
                    <a:pt x="330" y="152"/>
                  </a:cubicBezTo>
                  <a:close/>
                  <a:moveTo>
                    <a:pt x="336" y="158"/>
                  </a:moveTo>
                  <a:cubicBezTo>
                    <a:pt x="339" y="158"/>
                    <a:pt x="339" y="158"/>
                    <a:pt x="339" y="158"/>
                  </a:cubicBezTo>
                  <a:cubicBezTo>
                    <a:pt x="341" y="158"/>
                    <a:pt x="341" y="158"/>
                    <a:pt x="341" y="158"/>
                  </a:cubicBezTo>
                  <a:cubicBezTo>
                    <a:pt x="341" y="159"/>
                    <a:pt x="341" y="159"/>
                    <a:pt x="341" y="159"/>
                  </a:cubicBezTo>
                  <a:cubicBezTo>
                    <a:pt x="338" y="160"/>
                    <a:pt x="338" y="160"/>
                    <a:pt x="338" y="160"/>
                  </a:cubicBezTo>
                  <a:cubicBezTo>
                    <a:pt x="336" y="159"/>
                    <a:pt x="336" y="159"/>
                    <a:pt x="336" y="159"/>
                  </a:cubicBezTo>
                  <a:cubicBezTo>
                    <a:pt x="336" y="158"/>
                    <a:pt x="336" y="158"/>
                    <a:pt x="336" y="158"/>
                  </a:cubicBezTo>
                  <a:close/>
                  <a:moveTo>
                    <a:pt x="333" y="159"/>
                  </a:moveTo>
                  <a:cubicBezTo>
                    <a:pt x="334" y="158"/>
                    <a:pt x="334" y="158"/>
                    <a:pt x="334" y="158"/>
                  </a:cubicBezTo>
                  <a:cubicBezTo>
                    <a:pt x="334" y="159"/>
                    <a:pt x="334" y="159"/>
                    <a:pt x="334" y="159"/>
                  </a:cubicBezTo>
                  <a:cubicBezTo>
                    <a:pt x="333" y="159"/>
                    <a:pt x="333" y="159"/>
                    <a:pt x="333" y="159"/>
                  </a:cubicBezTo>
                  <a:close/>
                  <a:moveTo>
                    <a:pt x="328" y="158"/>
                  </a:moveTo>
                  <a:cubicBezTo>
                    <a:pt x="330" y="157"/>
                    <a:pt x="330" y="157"/>
                    <a:pt x="330" y="157"/>
                  </a:cubicBezTo>
                  <a:cubicBezTo>
                    <a:pt x="331" y="158"/>
                    <a:pt x="331" y="158"/>
                    <a:pt x="331" y="158"/>
                  </a:cubicBezTo>
                  <a:cubicBezTo>
                    <a:pt x="329" y="159"/>
                    <a:pt x="329" y="159"/>
                    <a:pt x="329" y="159"/>
                  </a:cubicBezTo>
                  <a:cubicBezTo>
                    <a:pt x="328" y="158"/>
                    <a:pt x="328" y="158"/>
                    <a:pt x="328" y="158"/>
                  </a:cubicBezTo>
                  <a:close/>
                  <a:moveTo>
                    <a:pt x="290" y="180"/>
                  </a:moveTo>
                  <a:cubicBezTo>
                    <a:pt x="289" y="182"/>
                    <a:pt x="289" y="182"/>
                    <a:pt x="289" y="182"/>
                  </a:cubicBezTo>
                  <a:cubicBezTo>
                    <a:pt x="290" y="183"/>
                    <a:pt x="290" y="183"/>
                    <a:pt x="290" y="183"/>
                  </a:cubicBezTo>
                  <a:cubicBezTo>
                    <a:pt x="294" y="183"/>
                    <a:pt x="294" y="183"/>
                    <a:pt x="294" y="183"/>
                  </a:cubicBezTo>
                  <a:cubicBezTo>
                    <a:pt x="297" y="181"/>
                    <a:pt x="297" y="181"/>
                    <a:pt x="297" y="181"/>
                  </a:cubicBezTo>
                  <a:cubicBezTo>
                    <a:pt x="298" y="180"/>
                    <a:pt x="298" y="180"/>
                    <a:pt x="298" y="180"/>
                  </a:cubicBezTo>
                  <a:cubicBezTo>
                    <a:pt x="300" y="180"/>
                    <a:pt x="300" y="180"/>
                    <a:pt x="300" y="180"/>
                  </a:cubicBezTo>
                  <a:cubicBezTo>
                    <a:pt x="302" y="179"/>
                    <a:pt x="302" y="179"/>
                    <a:pt x="302" y="179"/>
                  </a:cubicBezTo>
                  <a:cubicBezTo>
                    <a:pt x="303" y="177"/>
                    <a:pt x="303" y="177"/>
                    <a:pt x="303" y="177"/>
                  </a:cubicBezTo>
                  <a:cubicBezTo>
                    <a:pt x="307" y="174"/>
                    <a:pt x="307" y="174"/>
                    <a:pt x="307" y="174"/>
                  </a:cubicBezTo>
                  <a:cubicBezTo>
                    <a:pt x="308" y="173"/>
                    <a:pt x="308" y="173"/>
                    <a:pt x="308" y="173"/>
                  </a:cubicBezTo>
                  <a:cubicBezTo>
                    <a:pt x="309" y="172"/>
                    <a:pt x="309" y="172"/>
                    <a:pt x="309" y="172"/>
                  </a:cubicBezTo>
                  <a:cubicBezTo>
                    <a:pt x="307" y="170"/>
                    <a:pt x="307" y="170"/>
                    <a:pt x="307" y="170"/>
                  </a:cubicBezTo>
                  <a:cubicBezTo>
                    <a:pt x="304" y="168"/>
                    <a:pt x="304" y="168"/>
                    <a:pt x="304" y="168"/>
                  </a:cubicBezTo>
                  <a:cubicBezTo>
                    <a:pt x="304" y="168"/>
                    <a:pt x="304" y="168"/>
                    <a:pt x="304" y="168"/>
                  </a:cubicBezTo>
                  <a:cubicBezTo>
                    <a:pt x="302" y="168"/>
                    <a:pt x="302" y="168"/>
                    <a:pt x="302" y="168"/>
                  </a:cubicBezTo>
                  <a:cubicBezTo>
                    <a:pt x="302" y="171"/>
                    <a:pt x="302" y="171"/>
                    <a:pt x="302" y="171"/>
                  </a:cubicBezTo>
                  <a:cubicBezTo>
                    <a:pt x="300" y="171"/>
                    <a:pt x="300" y="171"/>
                    <a:pt x="300" y="171"/>
                  </a:cubicBezTo>
                  <a:cubicBezTo>
                    <a:pt x="298" y="173"/>
                    <a:pt x="298" y="173"/>
                    <a:pt x="298" y="173"/>
                  </a:cubicBezTo>
                  <a:cubicBezTo>
                    <a:pt x="296" y="171"/>
                    <a:pt x="296" y="171"/>
                    <a:pt x="296" y="171"/>
                  </a:cubicBezTo>
                  <a:cubicBezTo>
                    <a:pt x="296" y="171"/>
                    <a:pt x="296" y="171"/>
                    <a:pt x="296" y="171"/>
                  </a:cubicBezTo>
                  <a:cubicBezTo>
                    <a:pt x="294" y="173"/>
                    <a:pt x="294" y="173"/>
                    <a:pt x="294" y="173"/>
                  </a:cubicBezTo>
                  <a:cubicBezTo>
                    <a:pt x="293" y="175"/>
                    <a:pt x="293" y="175"/>
                    <a:pt x="293" y="175"/>
                  </a:cubicBezTo>
                  <a:cubicBezTo>
                    <a:pt x="291" y="178"/>
                    <a:pt x="291" y="178"/>
                    <a:pt x="291" y="178"/>
                  </a:cubicBezTo>
                  <a:cubicBezTo>
                    <a:pt x="291" y="179"/>
                    <a:pt x="291" y="179"/>
                    <a:pt x="291" y="179"/>
                  </a:cubicBezTo>
                  <a:cubicBezTo>
                    <a:pt x="291" y="180"/>
                    <a:pt x="291" y="180"/>
                    <a:pt x="291" y="180"/>
                  </a:cubicBezTo>
                  <a:cubicBezTo>
                    <a:pt x="292" y="180"/>
                    <a:pt x="292" y="180"/>
                    <a:pt x="292" y="180"/>
                  </a:cubicBezTo>
                  <a:cubicBezTo>
                    <a:pt x="291" y="180"/>
                    <a:pt x="291" y="180"/>
                    <a:pt x="291" y="180"/>
                  </a:cubicBezTo>
                  <a:cubicBezTo>
                    <a:pt x="290" y="180"/>
                    <a:pt x="290" y="180"/>
                    <a:pt x="290" y="180"/>
                  </a:cubicBezTo>
                  <a:close/>
                  <a:moveTo>
                    <a:pt x="288" y="182"/>
                  </a:moveTo>
                  <a:cubicBezTo>
                    <a:pt x="289" y="180"/>
                    <a:pt x="289" y="180"/>
                    <a:pt x="289" y="180"/>
                  </a:cubicBezTo>
                  <a:cubicBezTo>
                    <a:pt x="288" y="180"/>
                    <a:pt x="288" y="180"/>
                    <a:pt x="288" y="180"/>
                  </a:cubicBezTo>
                  <a:cubicBezTo>
                    <a:pt x="287" y="182"/>
                    <a:pt x="287" y="182"/>
                    <a:pt x="287" y="182"/>
                  </a:cubicBezTo>
                  <a:cubicBezTo>
                    <a:pt x="288" y="182"/>
                    <a:pt x="288" y="182"/>
                    <a:pt x="288" y="182"/>
                  </a:cubicBezTo>
                  <a:close/>
                  <a:moveTo>
                    <a:pt x="288" y="184"/>
                  </a:moveTo>
                  <a:cubicBezTo>
                    <a:pt x="286" y="184"/>
                    <a:pt x="286" y="184"/>
                    <a:pt x="286" y="184"/>
                  </a:cubicBezTo>
                  <a:cubicBezTo>
                    <a:pt x="286" y="185"/>
                    <a:pt x="286" y="185"/>
                    <a:pt x="286" y="185"/>
                  </a:cubicBezTo>
                  <a:cubicBezTo>
                    <a:pt x="283" y="186"/>
                    <a:pt x="283" y="186"/>
                    <a:pt x="283" y="186"/>
                  </a:cubicBezTo>
                  <a:cubicBezTo>
                    <a:pt x="282" y="188"/>
                    <a:pt x="282" y="188"/>
                    <a:pt x="282" y="188"/>
                  </a:cubicBezTo>
                  <a:cubicBezTo>
                    <a:pt x="283" y="188"/>
                    <a:pt x="283" y="188"/>
                    <a:pt x="283" y="188"/>
                  </a:cubicBezTo>
                  <a:cubicBezTo>
                    <a:pt x="288" y="186"/>
                    <a:pt x="288" y="186"/>
                    <a:pt x="288" y="186"/>
                  </a:cubicBezTo>
                  <a:cubicBezTo>
                    <a:pt x="288" y="185"/>
                    <a:pt x="288" y="185"/>
                    <a:pt x="288" y="185"/>
                  </a:cubicBezTo>
                  <a:cubicBezTo>
                    <a:pt x="288" y="184"/>
                    <a:pt x="288" y="184"/>
                    <a:pt x="288" y="184"/>
                  </a:cubicBezTo>
                  <a:close/>
                  <a:moveTo>
                    <a:pt x="273" y="183"/>
                  </a:moveTo>
                  <a:cubicBezTo>
                    <a:pt x="274" y="184"/>
                    <a:pt x="274" y="184"/>
                    <a:pt x="274" y="184"/>
                  </a:cubicBezTo>
                  <a:cubicBezTo>
                    <a:pt x="274" y="185"/>
                    <a:pt x="274" y="185"/>
                    <a:pt x="274" y="185"/>
                  </a:cubicBezTo>
                  <a:cubicBezTo>
                    <a:pt x="273" y="186"/>
                    <a:pt x="273" y="186"/>
                    <a:pt x="273" y="186"/>
                  </a:cubicBezTo>
                  <a:cubicBezTo>
                    <a:pt x="271" y="185"/>
                    <a:pt x="271" y="185"/>
                    <a:pt x="271" y="185"/>
                  </a:cubicBezTo>
                  <a:cubicBezTo>
                    <a:pt x="272" y="184"/>
                    <a:pt x="272" y="184"/>
                    <a:pt x="272" y="184"/>
                  </a:cubicBezTo>
                  <a:cubicBezTo>
                    <a:pt x="273" y="183"/>
                    <a:pt x="273" y="183"/>
                    <a:pt x="273" y="183"/>
                  </a:cubicBezTo>
                  <a:close/>
                  <a:moveTo>
                    <a:pt x="243" y="172"/>
                  </a:moveTo>
                  <a:cubicBezTo>
                    <a:pt x="247" y="170"/>
                    <a:pt x="247" y="170"/>
                    <a:pt x="247" y="170"/>
                  </a:cubicBezTo>
                  <a:cubicBezTo>
                    <a:pt x="250" y="172"/>
                    <a:pt x="250" y="172"/>
                    <a:pt x="250" y="172"/>
                  </a:cubicBezTo>
                  <a:cubicBezTo>
                    <a:pt x="252" y="172"/>
                    <a:pt x="252" y="172"/>
                    <a:pt x="252" y="172"/>
                  </a:cubicBezTo>
                  <a:cubicBezTo>
                    <a:pt x="254" y="171"/>
                    <a:pt x="254" y="171"/>
                    <a:pt x="254" y="171"/>
                  </a:cubicBezTo>
                  <a:cubicBezTo>
                    <a:pt x="256" y="172"/>
                    <a:pt x="256" y="172"/>
                    <a:pt x="256" y="172"/>
                  </a:cubicBezTo>
                  <a:cubicBezTo>
                    <a:pt x="257" y="174"/>
                    <a:pt x="257" y="174"/>
                    <a:pt x="257" y="174"/>
                  </a:cubicBezTo>
                  <a:cubicBezTo>
                    <a:pt x="259" y="174"/>
                    <a:pt x="259" y="174"/>
                    <a:pt x="259" y="174"/>
                  </a:cubicBezTo>
                  <a:cubicBezTo>
                    <a:pt x="261" y="177"/>
                    <a:pt x="261" y="177"/>
                    <a:pt x="261" y="177"/>
                  </a:cubicBezTo>
                  <a:cubicBezTo>
                    <a:pt x="262" y="178"/>
                    <a:pt x="262" y="178"/>
                    <a:pt x="262" y="178"/>
                  </a:cubicBezTo>
                  <a:cubicBezTo>
                    <a:pt x="262" y="180"/>
                    <a:pt x="262" y="180"/>
                    <a:pt x="262" y="180"/>
                  </a:cubicBezTo>
                  <a:cubicBezTo>
                    <a:pt x="260" y="181"/>
                    <a:pt x="260" y="181"/>
                    <a:pt x="260" y="181"/>
                  </a:cubicBezTo>
                  <a:cubicBezTo>
                    <a:pt x="257" y="181"/>
                    <a:pt x="257" y="181"/>
                    <a:pt x="257" y="181"/>
                  </a:cubicBezTo>
                  <a:cubicBezTo>
                    <a:pt x="254" y="180"/>
                    <a:pt x="254" y="180"/>
                    <a:pt x="254" y="180"/>
                  </a:cubicBezTo>
                  <a:cubicBezTo>
                    <a:pt x="253" y="178"/>
                    <a:pt x="253" y="178"/>
                    <a:pt x="253" y="178"/>
                  </a:cubicBezTo>
                  <a:cubicBezTo>
                    <a:pt x="251" y="177"/>
                    <a:pt x="251" y="177"/>
                    <a:pt x="251" y="177"/>
                  </a:cubicBezTo>
                  <a:cubicBezTo>
                    <a:pt x="249" y="175"/>
                    <a:pt x="249" y="175"/>
                    <a:pt x="249" y="175"/>
                  </a:cubicBezTo>
                  <a:cubicBezTo>
                    <a:pt x="247" y="176"/>
                    <a:pt x="247" y="176"/>
                    <a:pt x="247" y="176"/>
                  </a:cubicBezTo>
                  <a:cubicBezTo>
                    <a:pt x="244" y="175"/>
                    <a:pt x="244" y="175"/>
                    <a:pt x="244" y="175"/>
                  </a:cubicBezTo>
                  <a:cubicBezTo>
                    <a:pt x="243" y="174"/>
                    <a:pt x="243" y="174"/>
                    <a:pt x="243" y="174"/>
                  </a:cubicBezTo>
                  <a:cubicBezTo>
                    <a:pt x="243" y="172"/>
                    <a:pt x="243" y="172"/>
                    <a:pt x="243" y="172"/>
                  </a:cubicBezTo>
                  <a:close/>
                  <a:moveTo>
                    <a:pt x="211" y="148"/>
                  </a:moveTo>
                  <a:cubicBezTo>
                    <a:pt x="212" y="148"/>
                    <a:pt x="212" y="148"/>
                    <a:pt x="212" y="148"/>
                  </a:cubicBezTo>
                  <a:cubicBezTo>
                    <a:pt x="213" y="148"/>
                    <a:pt x="213" y="148"/>
                    <a:pt x="213" y="148"/>
                  </a:cubicBezTo>
                  <a:cubicBezTo>
                    <a:pt x="213" y="149"/>
                    <a:pt x="213" y="149"/>
                    <a:pt x="213" y="149"/>
                  </a:cubicBezTo>
                  <a:cubicBezTo>
                    <a:pt x="211" y="149"/>
                    <a:pt x="211" y="149"/>
                    <a:pt x="211" y="149"/>
                  </a:cubicBezTo>
                  <a:cubicBezTo>
                    <a:pt x="211" y="148"/>
                    <a:pt x="211" y="148"/>
                    <a:pt x="211" y="148"/>
                  </a:cubicBezTo>
                  <a:close/>
                  <a:moveTo>
                    <a:pt x="205" y="145"/>
                  </a:moveTo>
                  <a:cubicBezTo>
                    <a:pt x="206" y="147"/>
                    <a:pt x="206" y="147"/>
                    <a:pt x="206" y="147"/>
                  </a:cubicBezTo>
                  <a:cubicBezTo>
                    <a:pt x="208" y="145"/>
                    <a:pt x="208" y="145"/>
                    <a:pt x="208" y="145"/>
                  </a:cubicBezTo>
                  <a:cubicBezTo>
                    <a:pt x="209" y="145"/>
                    <a:pt x="209" y="145"/>
                    <a:pt x="209" y="145"/>
                  </a:cubicBezTo>
                  <a:cubicBezTo>
                    <a:pt x="209" y="145"/>
                    <a:pt x="209" y="145"/>
                    <a:pt x="209" y="145"/>
                  </a:cubicBezTo>
                  <a:cubicBezTo>
                    <a:pt x="209" y="145"/>
                    <a:pt x="209" y="145"/>
                    <a:pt x="209" y="145"/>
                  </a:cubicBezTo>
                  <a:cubicBezTo>
                    <a:pt x="208" y="144"/>
                    <a:pt x="208" y="144"/>
                    <a:pt x="208" y="144"/>
                  </a:cubicBezTo>
                  <a:cubicBezTo>
                    <a:pt x="206" y="144"/>
                    <a:pt x="206" y="144"/>
                    <a:pt x="206" y="144"/>
                  </a:cubicBezTo>
                  <a:cubicBezTo>
                    <a:pt x="205" y="145"/>
                    <a:pt x="205" y="145"/>
                    <a:pt x="205" y="145"/>
                  </a:cubicBezTo>
                  <a:cubicBezTo>
                    <a:pt x="205" y="145"/>
                    <a:pt x="205" y="145"/>
                    <a:pt x="205" y="145"/>
                  </a:cubicBezTo>
                  <a:close/>
                  <a:moveTo>
                    <a:pt x="316" y="156"/>
                  </a:moveTo>
                  <a:cubicBezTo>
                    <a:pt x="318" y="154"/>
                    <a:pt x="318" y="154"/>
                    <a:pt x="318" y="154"/>
                  </a:cubicBezTo>
                  <a:cubicBezTo>
                    <a:pt x="321" y="155"/>
                    <a:pt x="321" y="155"/>
                    <a:pt x="321" y="155"/>
                  </a:cubicBezTo>
                  <a:cubicBezTo>
                    <a:pt x="322" y="156"/>
                    <a:pt x="322" y="156"/>
                    <a:pt x="322" y="156"/>
                  </a:cubicBezTo>
                  <a:cubicBezTo>
                    <a:pt x="323" y="155"/>
                    <a:pt x="323" y="155"/>
                    <a:pt x="323" y="155"/>
                  </a:cubicBezTo>
                  <a:cubicBezTo>
                    <a:pt x="324" y="154"/>
                    <a:pt x="324" y="154"/>
                    <a:pt x="324" y="154"/>
                  </a:cubicBezTo>
                  <a:cubicBezTo>
                    <a:pt x="326" y="153"/>
                    <a:pt x="326" y="153"/>
                    <a:pt x="326" y="153"/>
                  </a:cubicBezTo>
                  <a:cubicBezTo>
                    <a:pt x="326" y="152"/>
                    <a:pt x="326" y="152"/>
                    <a:pt x="326" y="152"/>
                  </a:cubicBezTo>
                  <a:cubicBezTo>
                    <a:pt x="324" y="151"/>
                    <a:pt x="324" y="151"/>
                    <a:pt x="324" y="151"/>
                  </a:cubicBezTo>
                  <a:cubicBezTo>
                    <a:pt x="322" y="152"/>
                    <a:pt x="322" y="152"/>
                    <a:pt x="322" y="152"/>
                  </a:cubicBezTo>
                  <a:cubicBezTo>
                    <a:pt x="319" y="153"/>
                    <a:pt x="319" y="153"/>
                    <a:pt x="319" y="153"/>
                  </a:cubicBezTo>
                  <a:cubicBezTo>
                    <a:pt x="318" y="152"/>
                    <a:pt x="318" y="152"/>
                    <a:pt x="318" y="152"/>
                  </a:cubicBezTo>
                  <a:cubicBezTo>
                    <a:pt x="316" y="153"/>
                    <a:pt x="316" y="153"/>
                    <a:pt x="316" y="153"/>
                  </a:cubicBezTo>
                  <a:cubicBezTo>
                    <a:pt x="315" y="155"/>
                    <a:pt x="315" y="155"/>
                    <a:pt x="315" y="155"/>
                  </a:cubicBezTo>
                  <a:cubicBezTo>
                    <a:pt x="316" y="156"/>
                    <a:pt x="316" y="156"/>
                    <a:pt x="316" y="156"/>
                  </a:cubicBezTo>
                  <a:close/>
                  <a:moveTo>
                    <a:pt x="312" y="159"/>
                  </a:moveTo>
                  <a:cubicBezTo>
                    <a:pt x="312" y="159"/>
                    <a:pt x="312" y="159"/>
                    <a:pt x="312" y="159"/>
                  </a:cubicBezTo>
                  <a:cubicBezTo>
                    <a:pt x="312" y="160"/>
                    <a:pt x="312" y="160"/>
                    <a:pt x="312" y="160"/>
                  </a:cubicBezTo>
                  <a:cubicBezTo>
                    <a:pt x="313" y="159"/>
                    <a:pt x="313" y="159"/>
                    <a:pt x="313" y="159"/>
                  </a:cubicBezTo>
                  <a:cubicBezTo>
                    <a:pt x="312" y="159"/>
                    <a:pt x="312" y="159"/>
                    <a:pt x="312" y="159"/>
                  </a:cubicBezTo>
                  <a:close/>
                  <a:moveTo>
                    <a:pt x="303" y="158"/>
                  </a:moveTo>
                  <a:cubicBezTo>
                    <a:pt x="301" y="159"/>
                    <a:pt x="301" y="159"/>
                    <a:pt x="301" y="159"/>
                  </a:cubicBezTo>
                  <a:cubicBezTo>
                    <a:pt x="302" y="160"/>
                    <a:pt x="302" y="160"/>
                    <a:pt x="302" y="160"/>
                  </a:cubicBezTo>
                  <a:cubicBezTo>
                    <a:pt x="301" y="161"/>
                    <a:pt x="301" y="161"/>
                    <a:pt x="301" y="161"/>
                  </a:cubicBezTo>
                  <a:cubicBezTo>
                    <a:pt x="301" y="161"/>
                    <a:pt x="301" y="161"/>
                    <a:pt x="301" y="161"/>
                  </a:cubicBezTo>
                  <a:cubicBezTo>
                    <a:pt x="303" y="162"/>
                    <a:pt x="303" y="162"/>
                    <a:pt x="303" y="162"/>
                  </a:cubicBezTo>
                  <a:cubicBezTo>
                    <a:pt x="307" y="161"/>
                    <a:pt x="307" y="161"/>
                    <a:pt x="307" y="161"/>
                  </a:cubicBezTo>
                  <a:cubicBezTo>
                    <a:pt x="308" y="159"/>
                    <a:pt x="308" y="159"/>
                    <a:pt x="308" y="159"/>
                  </a:cubicBezTo>
                  <a:cubicBezTo>
                    <a:pt x="307" y="158"/>
                    <a:pt x="307" y="158"/>
                    <a:pt x="307" y="158"/>
                  </a:cubicBezTo>
                  <a:cubicBezTo>
                    <a:pt x="304" y="159"/>
                    <a:pt x="304" y="159"/>
                    <a:pt x="304" y="159"/>
                  </a:cubicBezTo>
                  <a:cubicBezTo>
                    <a:pt x="303" y="158"/>
                    <a:pt x="303" y="158"/>
                    <a:pt x="303" y="158"/>
                  </a:cubicBezTo>
                  <a:close/>
                  <a:moveTo>
                    <a:pt x="296" y="162"/>
                  </a:moveTo>
                  <a:cubicBezTo>
                    <a:pt x="297" y="162"/>
                    <a:pt x="297" y="162"/>
                    <a:pt x="297" y="162"/>
                  </a:cubicBezTo>
                  <a:cubicBezTo>
                    <a:pt x="298" y="163"/>
                    <a:pt x="298" y="163"/>
                    <a:pt x="298" y="163"/>
                  </a:cubicBezTo>
                  <a:cubicBezTo>
                    <a:pt x="300" y="161"/>
                    <a:pt x="300" y="161"/>
                    <a:pt x="300" y="161"/>
                  </a:cubicBezTo>
                  <a:cubicBezTo>
                    <a:pt x="299" y="160"/>
                    <a:pt x="299" y="160"/>
                    <a:pt x="299" y="160"/>
                  </a:cubicBezTo>
                  <a:cubicBezTo>
                    <a:pt x="298" y="161"/>
                    <a:pt x="298" y="161"/>
                    <a:pt x="298" y="161"/>
                  </a:cubicBezTo>
                  <a:cubicBezTo>
                    <a:pt x="297" y="161"/>
                    <a:pt x="297" y="161"/>
                    <a:pt x="297" y="161"/>
                  </a:cubicBezTo>
                  <a:cubicBezTo>
                    <a:pt x="296" y="162"/>
                    <a:pt x="296" y="162"/>
                    <a:pt x="296" y="162"/>
                  </a:cubicBezTo>
                  <a:close/>
                  <a:moveTo>
                    <a:pt x="289" y="163"/>
                  </a:moveTo>
                  <a:cubicBezTo>
                    <a:pt x="291" y="161"/>
                    <a:pt x="291" y="161"/>
                    <a:pt x="291" y="161"/>
                  </a:cubicBezTo>
                  <a:cubicBezTo>
                    <a:pt x="291" y="160"/>
                    <a:pt x="291" y="160"/>
                    <a:pt x="291" y="160"/>
                  </a:cubicBezTo>
                  <a:cubicBezTo>
                    <a:pt x="292" y="160"/>
                    <a:pt x="292" y="160"/>
                    <a:pt x="292" y="160"/>
                  </a:cubicBezTo>
                  <a:cubicBezTo>
                    <a:pt x="293" y="160"/>
                    <a:pt x="293" y="160"/>
                    <a:pt x="293" y="160"/>
                  </a:cubicBezTo>
                  <a:cubicBezTo>
                    <a:pt x="295" y="159"/>
                    <a:pt x="295" y="159"/>
                    <a:pt x="295" y="159"/>
                  </a:cubicBezTo>
                  <a:cubicBezTo>
                    <a:pt x="295" y="160"/>
                    <a:pt x="295" y="160"/>
                    <a:pt x="295" y="160"/>
                  </a:cubicBezTo>
                  <a:cubicBezTo>
                    <a:pt x="293" y="162"/>
                    <a:pt x="293" y="162"/>
                    <a:pt x="293" y="162"/>
                  </a:cubicBezTo>
                  <a:cubicBezTo>
                    <a:pt x="292" y="163"/>
                    <a:pt x="292" y="163"/>
                    <a:pt x="292" y="163"/>
                  </a:cubicBezTo>
                  <a:cubicBezTo>
                    <a:pt x="290" y="163"/>
                    <a:pt x="290" y="163"/>
                    <a:pt x="290" y="163"/>
                  </a:cubicBezTo>
                  <a:cubicBezTo>
                    <a:pt x="289" y="163"/>
                    <a:pt x="289" y="163"/>
                    <a:pt x="289" y="163"/>
                  </a:cubicBezTo>
                  <a:close/>
                  <a:moveTo>
                    <a:pt x="287" y="162"/>
                  </a:moveTo>
                  <a:cubicBezTo>
                    <a:pt x="285" y="163"/>
                    <a:pt x="285" y="163"/>
                    <a:pt x="285" y="163"/>
                  </a:cubicBezTo>
                  <a:cubicBezTo>
                    <a:pt x="285" y="164"/>
                    <a:pt x="285" y="164"/>
                    <a:pt x="285" y="164"/>
                  </a:cubicBezTo>
                  <a:cubicBezTo>
                    <a:pt x="286" y="163"/>
                    <a:pt x="286" y="163"/>
                    <a:pt x="286" y="163"/>
                  </a:cubicBezTo>
                  <a:cubicBezTo>
                    <a:pt x="287" y="162"/>
                    <a:pt x="287" y="162"/>
                    <a:pt x="287" y="162"/>
                  </a:cubicBezTo>
                  <a:close/>
                  <a:moveTo>
                    <a:pt x="289" y="159"/>
                  </a:moveTo>
                  <a:cubicBezTo>
                    <a:pt x="287" y="160"/>
                    <a:pt x="287" y="160"/>
                    <a:pt x="287" y="160"/>
                  </a:cubicBezTo>
                  <a:cubicBezTo>
                    <a:pt x="288" y="161"/>
                    <a:pt x="288" y="161"/>
                    <a:pt x="288" y="161"/>
                  </a:cubicBezTo>
                  <a:cubicBezTo>
                    <a:pt x="289" y="160"/>
                    <a:pt x="289" y="160"/>
                    <a:pt x="289" y="160"/>
                  </a:cubicBezTo>
                  <a:cubicBezTo>
                    <a:pt x="289" y="159"/>
                    <a:pt x="289" y="159"/>
                    <a:pt x="289" y="159"/>
                  </a:cubicBezTo>
                  <a:close/>
                  <a:moveTo>
                    <a:pt x="252" y="163"/>
                  </a:moveTo>
                  <a:cubicBezTo>
                    <a:pt x="252" y="163"/>
                    <a:pt x="252" y="162"/>
                    <a:pt x="252" y="162"/>
                  </a:cubicBezTo>
                  <a:cubicBezTo>
                    <a:pt x="256" y="160"/>
                    <a:pt x="256" y="160"/>
                    <a:pt x="256" y="160"/>
                  </a:cubicBezTo>
                  <a:cubicBezTo>
                    <a:pt x="261" y="159"/>
                    <a:pt x="261" y="159"/>
                    <a:pt x="261" y="159"/>
                  </a:cubicBezTo>
                  <a:cubicBezTo>
                    <a:pt x="263" y="160"/>
                    <a:pt x="263" y="160"/>
                    <a:pt x="263" y="160"/>
                  </a:cubicBezTo>
                  <a:cubicBezTo>
                    <a:pt x="265" y="160"/>
                    <a:pt x="265" y="160"/>
                    <a:pt x="265" y="160"/>
                  </a:cubicBezTo>
                  <a:cubicBezTo>
                    <a:pt x="267" y="160"/>
                    <a:pt x="267" y="160"/>
                    <a:pt x="267" y="160"/>
                  </a:cubicBezTo>
                  <a:cubicBezTo>
                    <a:pt x="270" y="162"/>
                    <a:pt x="270" y="162"/>
                    <a:pt x="270" y="162"/>
                  </a:cubicBezTo>
                  <a:cubicBezTo>
                    <a:pt x="272" y="161"/>
                    <a:pt x="272" y="161"/>
                    <a:pt x="272" y="161"/>
                  </a:cubicBezTo>
                  <a:cubicBezTo>
                    <a:pt x="275" y="161"/>
                    <a:pt x="275" y="161"/>
                    <a:pt x="275" y="161"/>
                  </a:cubicBezTo>
                  <a:cubicBezTo>
                    <a:pt x="277" y="162"/>
                    <a:pt x="277" y="162"/>
                    <a:pt x="277" y="162"/>
                  </a:cubicBezTo>
                  <a:cubicBezTo>
                    <a:pt x="279" y="162"/>
                    <a:pt x="279" y="162"/>
                    <a:pt x="279" y="162"/>
                  </a:cubicBezTo>
                  <a:cubicBezTo>
                    <a:pt x="280" y="161"/>
                    <a:pt x="280" y="161"/>
                    <a:pt x="280" y="161"/>
                  </a:cubicBezTo>
                  <a:cubicBezTo>
                    <a:pt x="282" y="160"/>
                    <a:pt x="282" y="160"/>
                    <a:pt x="282" y="160"/>
                  </a:cubicBezTo>
                  <a:cubicBezTo>
                    <a:pt x="283" y="158"/>
                    <a:pt x="283" y="158"/>
                    <a:pt x="283" y="158"/>
                  </a:cubicBezTo>
                  <a:cubicBezTo>
                    <a:pt x="282" y="158"/>
                    <a:pt x="282" y="158"/>
                    <a:pt x="282" y="158"/>
                  </a:cubicBezTo>
                  <a:cubicBezTo>
                    <a:pt x="284" y="157"/>
                    <a:pt x="284" y="157"/>
                    <a:pt x="284" y="157"/>
                  </a:cubicBezTo>
                  <a:cubicBezTo>
                    <a:pt x="286" y="158"/>
                    <a:pt x="286" y="158"/>
                    <a:pt x="286" y="158"/>
                  </a:cubicBezTo>
                  <a:cubicBezTo>
                    <a:pt x="286" y="159"/>
                    <a:pt x="286" y="159"/>
                    <a:pt x="286" y="159"/>
                  </a:cubicBezTo>
                  <a:cubicBezTo>
                    <a:pt x="285" y="161"/>
                    <a:pt x="285" y="161"/>
                    <a:pt x="285" y="161"/>
                  </a:cubicBezTo>
                  <a:cubicBezTo>
                    <a:pt x="284" y="162"/>
                    <a:pt x="284" y="162"/>
                    <a:pt x="284" y="162"/>
                  </a:cubicBezTo>
                  <a:cubicBezTo>
                    <a:pt x="283" y="164"/>
                    <a:pt x="283" y="164"/>
                    <a:pt x="283" y="164"/>
                  </a:cubicBezTo>
                  <a:cubicBezTo>
                    <a:pt x="280" y="164"/>
                    <a:pt x="280" y="164"/>
                    <a:pt x="280" y="164"/>
                  </a:cubicBezTo>
                  <a:cubicBezTo>
                    <a:pt x="280" y="165"/>
                    <a:pt x="280" y="165"/>
                    <a:pt x="280" y="165"/>
                  </a:cubicBezTo>
                  <a:cubicBezTo>
                    <a:pt x="278" y="164"/>
                    <a:pt x="278" y="164"/>
                    <a:pt x="278" y="164"/>
                  </a:cubicBezTo>
                  <a:cubicBezTo>
                    <a:pt x="275" y="164"/>
                    <a:pt x="275" y="164"/>
                    <a:pt x="275" y="164"/>
                  </a:cubicBezTo>
                  <a:cubicBezTo>
                    <a:pt x="272" y="166"/>
                    <a:pt x="272" y="166"/>
                    <a:pt x="272" y="166"/>
                  </a:cubicBezTo>
                  <a:cubicBezTo>
                    <a:pt x="269" y="165"/>
                    <a:pt x="269" y="165"/>
                    <a:pt x="269" y="165"/>
                  </a:cubicBezTo>
                  <a:cubicBezTo>
                    <a:pt x="266" y="166"/>
                    <a:pt x="266" y="166"/>
                    <a:pt x="266" y="166"/>
                  </a:cubicBezTo>
                  <a:cubicBezTo>
                    <a:pt x="266" y="167"/>
                    <a:pt x="266" y="167"/>
                    <a:pt x="266" y="167"/>
                  </a:cubicBezTo>
                  <a:cubicBezTo>
                    <a:pt x="264" y="167"/>
                    <a:pt x="264" y="167"/>
                    <a:pt x="264" y="167"/>
                  </a:cubicBezTo>
                  <a:cubicBezTo>
                    <a:pt x="263" y="166"/>
                    <a:pt x="263" y="166"/>
                    <a:pt x="263" y="166"/>
                  </a:cubicBezTo>
                  <a:cubicBezTo>
                    <a:pt x="261" y="167"/>
                    <a:pt x="261" y="167"/>
                    <a:pt x="261" y="167"/>
                  </a:cubicBezTo>
                  <a:cubicBezTo>
                    <a:pt x="260" y="166"/>
                    <a:pt x="260" y="166"/>
                    <a:pt x="260" y="166"/>
                  </a:cubicBezTo>
                  <a:cubicBezTo>
                    <a:pt x="259" y="166"/>
                    <a:pt x="259" y="166"/>
                    <a:pt x="259" y="166"/>
                  </a:cubicBezTo>
                  <a:cubicBezTo>
                    <a:pt x="257" y="166"/>
                    <a:pt x="257" y="166"/>
                    <a:pt x="257" y="166"/>
                  </a:cubicBezTo>
                  <a:cubicBezTo>
                    <a:pt x="256" y="165"/>
                    <a:pt x="256" y="165"/>
                    <a:pt x="256" y="165"/>
                  </a:cubicBezTo>
                  <a:cubicBezTo>
                    <a:pt x="254" y="166"/>
                    <a:pt x="254" y="166"/>
                    <a:pt x="254" y="166"/>
                  </a:cubicBezTo>
                  <a:cubicBezTo>
                    <a:pt x="253" y="165"/>
                    <a:pt x="253" y="165"/>
                    <a:pt x="253" y="165"/>
                  </a:cubicBezTo>
                  <a:cubicBezTo>
                    <a:pt x="252" y="163"/>
                    <a:pt x="252" y="163"/>
                    <a:pt x="252" y="163"/>
                  </a:cubicBezTo>
                  <a:close/>
                  <a:moveTo>
                    <a:pt x="251" y="163"/>
                  </a:moveTo>
                  <a:cubicBezTo>
                    <a:pt x="250" y="165"/>
                    <a:pt x="250" y="165"/>
                    <a:pt x="250" y="165"/>
                  </a:cubicBezTo>
                  <a:cubicBezTo>
                    <a:pt x="251" y="165"/>
                    <a:pt x="251" y="165"/>
                    <a:pt x="251" y="165"/>
                  </a:cubicBezTo>
                  <a:cubicBezTo>
                    <a:pt x="251" y="164"/>
                    <a:pt x="251" y="164"/>
                    <a:pt x="251" y="164"/>
                  </a:cubicBezTo>
                  <a:cubicBezTo>
                    <a:pt x="251" y="163"/>
                    <a:pt x="251" y="163"/>
                    <a:pt x="251" y="163"/>
                  </a:cubicBezTo>
                  <a:close/>
                  <a:moveTo>
                    <a:pt x="250" y="162"/>
                  </a:moveTo>
                  <a:cubicBezTo>
                    <a:pt x="248" y="162"/>
                    <a:pt x="248" y="162"/>
                    <a:pt x="248" y="162"/>
                  </a:cubicBezTo>
                  <a:cubicBezTo>
                    <a:pt x="247" y="164"/>
                    <a:pt x="247" y="164"/>
                    <a:pt x="247" y="164"/>
                  </a:cubicBezTo>
                  <a:cubicBezTo>
                    <a:pt x="248" y="165"/>
                    <a:pt x="248" y="165"/>
                    <a:pt x="248" y="165"/>
                  </a:cubicBezTo>
                  <a:cubicBezTo>
                    <a:pt x="249" y="163"/>
                    <a:pt x="249" y="163"/>
                    <a:pt x="249" y="163"/>
                  </a:cubicBezTo>
                  <a:cubicBezTo>
                    <a:pt x="250" y="162"/>
                    <a:pt x="250" y="162"/>
                    <a:pt x="250" y="162"/>
                  </a:cubicBezTo>
                  <a:close/>
                  <a:moveTo>
                    <a:pt x="220" y="164"/>
                  </a:moveTo>
                  <a:cubicBezTo>
                    <a:pt x="220" y="165"/>
                    <a:pt x="220" y="165"/>
                    <a:pt x="220" y="165"/>
                  </a:cubicBezTo>
                  <a:cubicBezTo>
                    <a:pt x="221" y="166"/>
                    <a:pt x="221" y="166"/>
                    <a:pt x="221" y="166"/>
                  </a:cubicBezTo>
                  <a:cubicBezTo>
                    <a:pt x="220" y="166"/>
                    <a:pt x="220" y="166"/>
                    <a:pt x="220" y="166"/>
                  </a:cubicBezTo>
                  <a:cubicBezTo>
                    <a:pt x="221" y="168"/>
                    <a:pt x="221" y="168"/>
                    <a:pt x="221" y="168"/>
                  </a:cubicBezTo>
                  <a:cubicBezTo>
                    <a:pt x="223" y="168"/>
                    <a:pt x="223" y="168"/>
                    <a:pt x="223" y="168"/>
                  </a:cubicBezTo>
                  <a:cubicBezTo>
                    <a:pt x="225" y="168"/>
                    <a:pt x="225" y="168"/>
                    <a:pt x="225" y="168"/>
                  </a:cubicBezTo>
                  <a:cubicBezTo>
                    <a:pt x="227" y="168"/>
                    <a:pt x="227" y="168"/>
                    <a:pt x="227" y="168"/>
                  </a:cubicBezTo>
                  <a:cubicBezTo>
                    <a:pt x="229" y="168"/>
                    <a:pt x="229" y="168"/>
                    <a:pt x="229" y="168"/>
                  </a:cubicBezTo>
                  <a:cubicBezTo>
                    <a:pt x="230" y="166"/>
                    <a:pt x="230" y="166"/>
                    <a:pt x="230" y="166"/>
                  </a:cubicBezTo>
                  <a:cubicBezTo>
                    <a:pt x="232" y="167"/>
                    <a:pt x="232" y="167"/>
                    <a:pt x="232" y="167"/>
                  </a:cubicBezTo>
                  <a:cubicBezTo>
                    <a:pt x="234" y="166"/>
                    <a:pt x="234" y="166"/>
                    <a:pt x="234" y="166"/>
                  </a:cubicBezTo>
                  <a:cubicBezTo>
                    <a:pt x="236" y="166"/>
                    <a:pt x="236" y="166"/>
                    <a:pt x="236" y="166"/>
                  </a:cubicBezTo>
                  <a:cubicBezTo>
                    <a:pt x="238" y="165"/>
                    <a:pt x="238" y="165"/>
                    <a:pt x="238" y="165"/>
                  </a:cubicBezTo>
                  <a:cubicBezTo>
                    <a:pt x="239" y="166"/>
                    <a:pt x="239" y="166"/>
                    <a:pt x="239" y="166"/>
                  </a:cubicBezTo>
                  <a:cubicBezTo>
                    <a:pt x="241" y="166"/>
                    <a:pt x="241" y="166"/>
                    <a:pt x="241" y="166"/>
                  </a:cubicBezTo>
                  <a:cubicBezTo>
                    <a:pt x="244" y="166"/>
                    <a:pt x="244" y="166"/>
                    <a:pt x="244" y="166"/>
                  </a:cubicBezTo>
                  <a:cubicBezTo>
                    <a:pt x="243" y="165"/>
                    <a:pt x="243" y="165"/>
                    <a:pt x="243" y="165"/>
                  </a:cubicBezTo>
                  <a:cubicBezTo>
                    <a:pt x="245" y="165"/>
                    <a:pt x="245" y="165"/>
                    <a:pt x="245" y="165"/>
                  </a:cubicBezTo>
                  <a:cubicBezTo>
                    <a:pt x="245" y="163"/>
                    <a:pt x="245" y="163"/>
                    <a:pt x="245" y="163"/>
                  </a:cubicBezTo>
                  <a:cubicBezTo>
                    <a:pt x="245" y="164"/>
                    <a:pt x="245" y="164"/>
                    <a:pt x="245" y="164"/>
                  </a:cubicBezTo>
                  <a:cubicBezTo>
                    <a:pt x="244" y="162"/>
                    <a:pt x="244" y="162"/>
                    <a:pt x="244" y="162"/>
                  </a:cubicBezTo>
                  <a:cubicBezTo>
                    <a:pt x="244" y="160"/>
                    <a:pt x="244" y="160"/>
                    <a:pt x="244" y="160"/>
                  </a:cubicBezTo>
                  <a:cubicBezTo>
                    <a:pt x="242" y="160"/>
                    <a:pt x="242" y="160"/>
                    <a:pt x="242" y="160"/>
                  </a:cubicBezTo>
                  <a:cubicBezTo>
                    <a:pt x="242" y="161"/>
                    <a:pt x="242" y="161"/>
                    <a:pt x="242" y="161"/>
                  </a:cubicBezTo>
                  <a:cubicBezTo>
                    <a:pt x="241" y="162"/>
                    <a:pt x="241" y="162"/>
                    <a:pt x="241" y="162"/>
                  </a:cubicBezTo>
                  <a:cubicBezTo>
                    <a:pt x="241" y="160"/>
                    <a:pt x="241" y="160"/>
                    <a:pt x="241" y="160"/>
                  </a:cubicBezTo>
                  <a:cubicBezTo>
                    <a:pt x="239" y="159"/>
                    <a:pt x="239" y="159"/>
                    <a:pt x="239" y="159"/>
                  </a:cubicBezTo>
                  <a:cubicBezTo>
                    <a:pt x="237" y="159"/>
                    <a:pt x="237" y="159"/>
                    <a:pt x="237" y="159"/>
                  </a:cubicBezTo>
                  <a:cubicBezTo>
                    <a:pt x="235" y="158"/>
                    <a:pt x="235" y="158"/>
                    <a:pt x="235" y="158"/>
                  </a:cubicBezTo>
                  <a:cubicBezTo>
                    <a:pt x="233" y="157"/>
                    <a:pt x="233" y="157"/>
                    <a:pt x="233" y="157"/>
                  </a:cubicBezTo>
                  <a:cubicBezTo>
                    <a:pt x="231" y="159"/>
                    <a:pt x="231" y="159"/>
                    <a:pt x="231" y="159"/>
                  </a:cubicBezTo>
                  <a:cubicBezTo>
                    <a:pt x="231" y="160"/>
                    <a:pt x="231" y="160"/>
                    <a:pt x="231" y="160"/>
                  </a:cubicBezTo>
                  <a:cubicBezTo>
                    <a:pt x="235" y="162"/>
                    <a:pt x="235" y="162"/>
                    <a:pt x="235" y="162"/>
                  </a:cubicBezTo>
                  <a:cubicBezTo>
                    <a:pt x="237" y="163"/>
                    <a:pt x="237" y="163"/>
                    <a:pt x="237" y="163"/>
                  </a:cubicBezTo>
                  <a:cubicBezTo>
                    <a:pt x="234" y="164"/>
                    <a:pt x="234" y="164"/>
                    <a:pt x="234" y="164"/>
                  </a:cubicBezTo>
                  <a:cubicBezTo>
                    <a:pt x="232" y="164"/>
                    <a:pt x="232" y="164"/>
                    <a:pt x="232" y="164"/>
                  </a:cubicBezTo>
                  <a:cubicBezTo>
                    <a:pt x="230" y="163"/>
                    <a:pt x="230" y="163"/>
                    <a:pt x="230" y="163"/>
                  </a:cubicBezTo>
                  <a:cubicBezTo>
                    <a:pt x="229" y="161"/>
                    <a:pt x="229" y="161"/>
                    <a:pt x="229" y="161"/>
                  </a:cubicBezTo>
                  <a:cubicBezTo>
                    <a:pt x="228" y="161"/>
                    <a:pt x="228" y="161"/>
                    <a:pt x="228" y="161"/>
                  </a:cubicBezTo>
                  <a:cubicBezTo>
                    <a:pt x="226" y="161"/>
                    <a:pt x="226" y="161"/>
                    <a:pt x="226" y="161"/>
                  </a:cubicBezTo>
                  <a:cubicBezTo>
                    <a:pt x="224" y="161"/>
                    <a:pt x="224" y="161"/>
                    <a:pt x="224" y="161"/>
                  </a:cubicBezTo>
                  <a:cubicBezTo>
                    <a:pt x="221" y="162"/>
                    <a:pt x="221" y="162"/>
                    <a:pt x="221" y="162"/>
                  </a:cubicBezTo>
                  <a:cubicBezTo>
                    <a:pt x="221" y="162"/>
                    <a:pt x="220" y="164"/>
                    <a:pt x="220" y="164"/>
                  </a:cubicBezTo>
                  <a:close/>
                  <a:moveTo>
                    <a:pt x="214" y="161"/>
                  </a:moveTo>
                  <a:cubicBezTo>
                    <a:pt x="216" y="159"/>
                    <a:pt x="216" y="159"/>
                    <a:pt x="216" y="159"/>
                  </a:cubicBezTo>
                  <a:cubicBezTo>
                    <a:pt x="219" y="160"/>
                    <a:pt x="219" y="160"/>
                    <a:pt x="219" y="160"/>
                  </a:cubicBezTo>
                  <a:cubicBezTo>
                    <a:pt x="219" y="163"/>
                    <a:pt x="219" y="163"/>
                    <a:pt x="219" y="163"/>
                  </a:cubicBezTo>
                  <a:cubicBezTo>
                    <a:pt x="218" y="164"/>
                    <a:pt x="218" y="164"/>
                    <a:pt x="218" y="164"/>
                  </a:cubicBezTo>
                  <a:cubicBezTo>
                    <a:pt x="218" y="166"/>
                    <a:pt x="218" y="166"/>
                    <a:pt x="218" y="166"/>
                  </a:cubicBezTo>
                  <a:cubicBezTo>
                    <a:pt x="217" y="165"/>
                    <a:pt x="217" y="165"/>
                    <a:pt x="217" y="165"/>
                  </a:cubicBezTo>
                  <a:cubicBezTo>
                    <a:pt x="215" y="166"/>
                    <a:pt x="215" y="166"/>
                    <a:pt x="215" y="166"/>
                  </a:cubicBezTo>
                  <a:cubicBezTo>
                    <a:pt x="212" y="165"/>
                    <a:pt x="212" y="165"/>
                    <a:pt x="212" y="165"/>
                  </a:cubicBezTo>
                  <a:cubicBezTo>
                    <a:pt x="211" y="164"/>
                    <a:pt x="211" y="164"/>
                    <a:pt x="211" y="164"/>
                  </a:cubicBezTo>
                  <a:cubicBezTo>
                    <a:pt x="212" y="164"/>
                    <a:pt x="212" y="164"/>
                    <a:pt x="212" y="164"/>
                  </a:cubicBezTo>
                  <a:cubicBezTo>
                    <a:pt x="214" y="164"/>
                    <a:pt x="214" y="164"/>
                    <a:pt x="214" y="164"/>
                  </a:cubicBezTo>
                  <a:cubicBezTo>
                    <a:pt x="214" y="161"/>
                    <a:pt x="214" y="161"/>
                    <a:pt x="214" y="161"/>
                  </a:cubicBezTo>
                  <a:close/>
                  <a:moveTo>
                    <a:pt x="207" y="164"/>
                  </a:moveTo>
                  <a:cubicBezTo>
                    <a:pt x="208" y="163"/>
                    <a:pt x="208" y="163"/>
                    <a:pt x="208" y="163"/>
                  </a:cubicBezTo>
                  <a:cubicBezTo>
                    <a:pt x="209" y="164"/>
                    <a:pt x="209" y="164"/>
                    <a:pt x="209" y="164"/>
                  </a:cubicBezTo>
                  <a:cubicBezTo>
                    <a:pt x="208" y="165"/>
                    <a:pt x="208" y="165"/>
                    <a:pt x="208" y="165"/>
                  </a:cubicBezTo>
                  <a:cubicBezTo>
                    <a:pt x="207" y="164"/>
                    <a:pt x="207" y="164"/>
                    <a:pt x="207" y="164"/>
                  </a:cubicBezTo>
                  <a:close/>
                  <a:moveTo>
                    <a:pt x="198" y="158"/>
                  </a:moveTo>
                  <a:cubicBezTo>
                    <a:pt x="198" y="159"/>
                    <a:pt x="198" y="159"/>
                    <a:pt x="198" y="159"/>
                  </a:cubicBezTo>
                  <a:cubicBezTo>
                    <a:pt x="199" y="161"/>
                    <a:pt x="199" y="161"/>
                    <a:pt x="199" y="161"/>
                  </a:cubicBezTo>
                  <a:cubicBezTo>
                    <a:pt x="201" y="161"/>
                    <a:pt x="201" y="161"/>
                    <a:pt x="201" y="161"/>
                  </a:cubicBezTo>
                  <a:cubicBezTo>
                    <a:pt x="204" y="163"/>
                    <a:pt x="204" y="163"/>
                    <a:pt x="204" y="163"/>
                  </a:cubicBezTo>
                  <a:cubicBezTo>
                    <a:pt x="204" y="164"/>
                    <a:pt x="204" y="164"/>
                    <a:pt x="204" y="164"/>
                  </a:cubicBezTo>
                  <a:cubicBezTo>
                    <a:pt x="205" y="163"/>
                    <a:pt x="205" y="163"/>
                    <a:pt x="205" y="163"/>
                  </a:cubicBezTo>
                  <a:cubicBezTo>
                    <a:pt x="207" y="162"/>
                    <a:pt x="207" y="162"/>
                    <a:pt x="207" y="162"/>
                  </a:cubicBezTo>
                  <a:cubicBezTo>
                    <a:pt x="208" y="162"/>
                    <a:pt x="208" y="162"/>
                    <a:pt x="208" y="162"/>
                  </a:cubicBezTo>
                  <a:cubicBezTo>
                    <a:pt x="209" y="161"/>
                    <a:pt x="209" y="161"/>
                    <a:pt x="209" y="161"/>
                  </a:cubicBezTo>
                  <a:cubicBezTo>
                    <a:pt x="210" y="160"/>
                    <a:pt x="210" y="160"/>
                    <a:pt x="210" y="160"/>
                  </a:cubicBezTo>
                  <a:cubicBezTo>
                    <a:pt x="208" y="157"/>
                    <a:pt x="208" y="157"/>
                    <a:pt x="208" y="157"/>
                  </a:cubicBezTo>
                  <a:cubicBezTo>
                    <a:pt x="205" y="157"/>
                    <a:pt x="205" y="157"/>
                    <a:pt x="205" y="157"/>
                  </a:cubicBezTo>
                  <a:cubicBezTo>
                    <a:pt x="202" y="158"/>
                    <a:pt x="202" y="158"/>
                    <a:pt x="202" y="158"/>
                  </a:cubicBezTo>
                  <a:cubicBezTo>
                    <a:pt x="200" y="157"/>
                    <a:pt x="200" y="157"/>
                    <a:pt x="200" y="157"/>
                  </a:cubicBezTo>
                  <a:cubicBezTo>
                    <a:pt x="198" y="158"/>
                    <a:pt x="198" y="158"/>
                    <a:pt x="198" y="158"/>
                  </a:cubicBezTo>
                  <a:close/>
                  <a:moveTo>
                    <a:pt x="448" y="159"/>
                  </a:moveTo>
                  <a:cubicBezTo>
                    <a:pt x="449" y="160"/>
                    <a:pt x="449" y="160"/>
                    <a:pt x="449" y="160"/>
                  </a:cubicBezTo>
                  <a:cubicBezTo>
                    <a:pt x="451" y="160"/>
                    <a:pt x="451" y="160"/>
                    <a:pt x="451" y="160"/>
                  </a:cubicBezTo>
                  <a:cubicBezTo>
                    <a:pt x="452" y="160"/>
                    <a:pt x="452" y="160"/>
                    <a:pt x="452" y="160"/>
                  </a:cubicBezTo>
                  <a:cubicBezTo>
                    <a:pt x="451" y="157"/>
                    <a:pt x="451" y="157"/>
                    <a:pt x="451" y="157"/>
                  </a:cubicBezTo>
                  <a:cubicBezTo>
                    <a:pt x="450" y="157"/>
                    <a:pt x="450" y="157"/>
                    <a:pt x="450" y="157"/>
                  </a:cubicBezTo>
                  <a:cubicBezTo>
                    <a:pt x="449" y="158"/>
                    <a:pt x="449" y="158"/>
                    <a:pt x="449" y="158"/>
                  </a:cubicBezTo>
                  <a:cubicBezTo>
                    <a:pt x="448" y="159"/>
                    <a:pt x="448" y="159"/>
                    <a:pt x="448" y="159"/>
                  </a:cubicBezTo>
                  <a:close/>
                  <a:moveTo>
                    <a:pt x="438" y="160"/>
                  </a:moveTo>
                  <a:cubicBezTo>
                    <a:pt x="438" y="160"/>
                    <a:pt x="442" y="160"/>
                    <a:pt x="442" y="160"/>
                  </a:cubicBezTo>
                  <a:cubicBezTo>
                    <a:pt x="443" y="159"/>
                    <a:pt x="443" y="159"/>
                    <a:pt x="443" y="159"/>
                  </a:cubicBezTo>
                  <a:cubicBezTo>
                    <a:pt x="446" y="160"/>
                    <a:pt x="446" y="160"/>
                    <a:pt x="446" y="160"/>
                  </a:cubicBezTo>
                  <a:cubicBezTo>
                    <a:pt x="447" y="159"/>
                    <a:pt x="447" y="159"/>
                    <a:pt x="447" y="159"/>
                  </a:cubicBezTo>
                  <a:cubicBezTo>
                    <a:pt x="449" y="157"/>
                    <a:pt x="449" y="157"/>
                    <a:pt x="449" y="157"/>
                  </a:cubicBezTo>
                  <a:cubicBezTo>
                    <a:pt x="451" y="157"/>
                    <a:pt x="451" y="157"/>
                    <a:pt x="451" y="157"/>
                  </a:cubicBezTo>
                  <a:cubicBezTo>
                    <a:pt x="451" y="155"/>
                    <a:pt x="451" y="155"/>
                    <a:pt x="451" y="155"/>
                  </a:cubicBezTo>
                  <a:cubicBezTo>
                    <a:pt x="451" y="154"/>
                    <a:pt x="451" y="154"/>
                    <a:pt x="451" y="154"/>
                  </a:cubicBezTo>
                  <a:cubicBezTo>
                    <a:pt x="452" y="154"/>
                    <a:pt x="452" y="154"/>
                    <a:pt x="452" y="154"/>
                  </a:cubicBezTo>
                  <a:cubicBezTo>
                    <a:pt x="452" y="152"/>
                    <a:pt x="452" y="152"/>
                    <a:pt x="452" y="152"/>
                  </a:cubicBezTo>
                  <a:cubicBezTo>
                    <a:pt x="453" y="151"/>
                    <a:pt x="453" y="151"/>
                    <a:pt x="453" y="151"/>
                  </a:cubicBezTo>
                  <a:cubicBezTo>
                    <a:pt x="451" y="150"/>
                    <a:pt x="451" y="150"/>
                    <a:pt x="451" y="150"/>
                  </a:cubicBezTo>
                  <a:cubicBezTo>
                    <a:pt x="450" y="150"/>
                    <a:pt x="450" y="150"/>
                    <a:pt x="450" y="150"/>
                  </a:cubicBezTo>
                  <a:cubicBezTo>
                    <a:pt x="447" y="149"/>
                    <a:pt x="447" y="149"/>
                    <a:pt x="447" y="149"/>
                  </a:cubicBezTo>
                  <a:cubicBezTo>
                    <a:pt x="444" y="151"/>
                    <a:pt x="444" y="151"/>
                    <a:pt x="444" y="151"/>
                  </a:cubicBezTo>
                  <a:cubicBezTo>
                    <a:pt x="443" y="153"/>
                    <a:pt x="443" y="153"/>
                    <a:pt x="443" y="153"/>
                  </a:cubicBezTo>
                  <a:cubicBezTo>
                    <a:pt x="442" y="156"/>
                    <a:pt x="442" y="156"/>
                    <a:pt x="442" y="156"/>
                  </a:cubicBezTo>
                  <a:cubicBezTo>
                    <a:pt x="438" y="160"/>
                    <a:pt x="438" y="160"/>
                    <a:pt x="438" y="160"/>
                  </a:cubicBezTo>
                  <a:close/>
                  <a:moveTo>
                    <a:pt x="182" y="144"/>
                  </a:moveTo>
                  <a:cubicBezTo>
                    <a:pt x="180" y="146"/>
                    <a:pt x="180" y="146"/>
                    <a:pt x="180" y="146"/>
                  </a:cubicBezTo>
                  <a:cubicBezTo>
                    <a:pt x="182" y="148"/>
                    <a:pt x="182" y="148"/>
                    <a:pt x="182" y="148"/>
                  </a:cubicBezTo>
                  <a:cubicBezTo>
                    <a:pt x="184" y="149"/>
                    <a:pt x="184" y="149"/>
                    <a:pt x="184" y="149"/>
                  </a:cubicBezTo>
                  <a:cubicBezTo>
                    <a:pt x="185" y="148"/>
                    <a:pt x="185" y="148"/>
                    <a:pt x="185" y="148"/>
                  </a:cubicBezTo>
                  <a:cubicBezTo>
                    <a:pt x="189" y="148"/>
                    <a:pt x="189" y="148"/>
                    <a:pt x="189" y="148"/>
                  </a:cubicBezTo>
                  <a:cubicBezTo>
                    <a:pt x="191" y="147"/>
                    <a:pt x="191" y="147"/>
                    <a:pt x="191" y="147"/>
                  </a:cubicBezTo>
                  <a:cubicBezTo>
                    <a:pt x="193" y="147"/>
                    <a:pt x="193" y="147"/>
                    <a:pt x="193" y="147"/>
                  </a:cubicBezTo>
                  <a:cubicBezTo>
                    <a:pt x="194" y="146"/>
                    <a:pt x="194" y="146"/>
                    <a:pt x="194" y="146"/>
                  </a:cubicBezTo>
                  <a:cubicBezTo>
                    <a:pt x="193" y="145"/>
                    <a:pt x="193" y="145"/>
                    <a:pt x="193" y="145"/>
                  </a:cubicBezTo>
                  <a:cubicBezTo>
                    <a:pt x="190" y="146"/>
                    <a:pt x="190" y="146"/>
                    <a:pt x="190" y="146"/>
                  </a:cubicBezTo>
                  <a:cubicBezTo>
                    <a:pt x="188" y="145"/>
                    <a:pt x="188" y="145"/>
                    <a:pt x="188" y="145"/>
                  </a:cubicBezTo>
                  <a:cubicBezTo>
                    <a:pt x="183" y="145"/>
                    <a:pt x="183" y="145"/>
                    <a:pt x="183" y="145"/>
                  </a:cubicBezTo>
                  <a:cubicBezTo>
                    <a:pt x="182" y="144"/>
                    <a:pt x="182" y="144"/>
                    <a:pt x="182" y="144"/>
                  </a:cubicBezTo>
                  <a:close/>
                  <a:moveTo>
                    <a:pt x="104" y="141"/>
                  </a:moveTo>
                  <a:cubicBezTo>
                    <a:pt x="104" y="142"/>
                    <a:pt x="104" y="142"/>
                    <a:pt x="104" y="142"/>
                  </a:cubicBezTo>
                  <a:cubicBezTo>
                    <a:pt x="105" y="142"/>
                    <a:pt x="105" y="142"/>
                    <a:pt x="105" y="142"/>
                  </a:cubicBezTo>
                  <a:cubicBezTo>
                    <a:pt x="105" y="141"/>
                    <a:pt x="105" y="141"/>
                    <a:pt x="105" y="141"/>
                  </a:cubicBezTo>
                  <a:cubicBezTo>
                    <a:pt x="104" y="141"/>
                    <a:pt x="104" y="141"/>
                    <a:pt x="104" y="141"/>
                  </a:cubicBezTo>
                  <a:close/>
                  <a:moveTo>
                    <a:pt x="106" y="142"/>
                  </a:moveTo>
                  <a:cubicBezTo>
                    <a:pt x="106" y="143"/>
                    <a:pt x="106" y="143"/>
                    <a:pt x="106" y="143"/>
                  </a:cubicBezTo>
                  <a:cubicBezTo>
                    <a:pt x="108" y="142"/>
                    <a:pt x="108" y="142"/>
                    <a:pt x="108" y="142"/>
                  </a:cubicBezTo>
                  <a:cubicBezTo>
                    <a:pt x="108" y="140"/>
                    <a:pt x="108" y="140"/>
                    <a:pt x="108" y="140"/>
                  </a:cubicBezTo>
                  <a:cubicBezTo>
                    <a:pt x="110" y="140"/>
                    <a:pt x="110" y="140"/>
                    <a:pt x="110" y="140"/>
                  </a:cubicBezTo>
                  <a:cubicBezTo>
                    <a:pt x="111" y="138"/>
                    <a:pt x="111" y="138"/>
                    <a:pt x="111" y="138"/>
                  </a:cubicBezTo>
                  <a:cubicBezTo>
                    <a:pt x="111" y="136"/>
                    <a:pt x="111" y="136"/>
                    <a:pt x="111" y="136"/>
                  </a:cubicBezTo>
                  <a:cubicBezTo>
                    <a:pt x="113" y="133"/>
                    <a:pt x="113" y="133"/>
                    <a:pt x="113" y="133"/>
                  </a:cubicBezTo>
                  <a:cubicBezTo>
                    <a:pt x="114" y="134"/>
                    <a:pt x="114" y="134"/>
                    <a:pt x="114" y="134"/>
                  </a:cubicBezTo>
                  <a:cubicBezTo>
                    <a:pt x="117" y="134"/>
                    <a:pt x="117" y="134"/>
                    <a:pt x="117" y="134"/>
                  </a:cubicBezTo>
                  <a:cubicBezTo>
                    <a:pt x="120" y="135"/>
                    <a:pt x="120" y="135"/>
                    <a:pt x="120" y="135"/>
                  </a:cubicBezTo>
                  <a:cubicBezTo>
                    <a:pt x="121" y="136"/>
                    <a:pt x="121" y="136"/>
                    <a:pt x="121" y="136"/>
                  </a:cubicBezTo>
                  <a:cubicBezTo>
                    <a:pt x="122" y="135"/>
                    <a:pt x="122" y="135"/>
                    <a:pt x="122" y="135"/>
                  </a:cubicBezTo>
                  <a:cubicBezTo>
                    <a:pt x="123" y="134"/>
                    <a:pt x="123" y="134"/>
                    <a:pt x="123" y="134"/>
                  </a:cubicBezTo>
                  <a:cubicBezTo>
                    <a:pt x="126" y="134"/>
                    <a:pt x="126" y="134"/>
                    <a:pt x="126" y="134"/>
                  </a:cubicBezTo>
                  <a:cubicBezTo>
                    <a:pt x="128" y="136"/>
                    <a:pt x="128" y="136"/>
                    <a:pt x="128" y="136"/>
                  </a:cubicBezTo>
                  <a:cubicBezTo>
                    <a:pt x="132" y="137"/>
                    <a:pt x="132" y="137"/>
                    <a:pt x="132" y="137"/>
                  </a:cubicBezTo>
                  <a:cubicBezTo>
                    <a:pt x="137" y="137"/>
                    <a:pt x="137" y="137"/>
                    <a:pt x="137" y="137"/>
                  </a:cubicBezTo>
                  <a:cubicBezTo>
                    <a:pt x="138" y="140"/>
                    <a:pt x="138" y="140"/>
                    <a:pt x="138" y="140"/>
                  </a:cubicBezTo>
                  <a:cubicBezTo>
                    <a:pt x="137" y="142"/>
                    <a:pt x="137" y="142"/>
                    <a:pt x="137" y="142"/>
                  </a:cubicBezTo>
                  <a:cubicBezTo>
                    <a:pt x="138" y="142"/>
                    <a:pt x="138" y="142"/>
                    <a:pt x="138" y="142"/>
                  </a:cubicBezTo>
                  <a:cubicBezTo>
                    <a:pt x="142" y="144"/>
                    <a:pt x="142" y="144"/>
                    <a:pt x="142" y="144"/>
                  </a:cubicBezTo>
                  <a:cubicBezTo>
                    <a:pt x="148" y="144"/>
                    <a:pt x="148" y="144"/>
                    <a:pt x="148" y="144"/>
                  </a:cubicBezTo>
                  <a:cubicBezTo>
                    <a:pt x="154" y="145"/>
                    <a:pt x="154" y="145"/>
                    <a:pt x="154" y="145"/>
                  </a:cubicBezTo>
                  <a:cubicBezTo>
                    <a:pt x="158" y="144"/>
                    <a:pt x="158" y="144"/>
                    <a:pt x="158" y="144"/>
                  </a:cubicBezTo>
                  <a:cubicBezTo>
                    <a:pt x="159" y="142"/>
                    <a:pt x="159" y="142"/>
                    <a:pt x="159" y="142"/>
                  </a:cubicBezTo>
                  <a:cubicBezTo>
                    <a:pt x="160" y="138"/>
                    <a:pt x="160" y="138"/>
                    <a:pt x="160" y="138"/>
                  </a:cubicBezTo>
                  <a:cubicBezTo>
                    <a:pt x="162" y="138"/>
                    <a:pt x="162" y="138"/>
                    <a:pt x="162" y="138"/>
                  </a:cubicBezTo>
                  <a:cubicBezTo>
                    <a:pt x="165" y="141"/>
                    <a:pt x="165" y="141"/>
                    <a:pt x="165" y="141"/>
                  </a:cubicBezTo>
                  <a:cubicBezTo>
                    <a:pt x="166" y="141"/>
                    <a:pt x="166" y="141"/>
                    <a:pt x="166" y="141"/>
                  </a:cubicBezTo>
                  <a:cubicBezTo>
                    <a:pt x="168" y="141"/>
                    <a:pt x="168" y="141"/>
                    <a:pt x="168" y="141"/>
                  </a:cubicBezTo>
                  <a:cubicBezTo>
                    <a:pt x="169" y="141"/>
                    <a:pt x="169" y="141"/>
                    <a:pt x="169" y="141"/>
                  </a:cubicBezTo>
                  <a:cubicBezTo>
                    <a:pt x="172" y="143"/>
                    <a:pt x="172" y="143"/>
                    <a:pt x="172" y="143"/>
                  </a:cubicBezTo>
                  <a:cubicBezTo>
                    <a:pt x="173" y="143"/>
                    <a:pt x="173" y="143"/>
                    <a:pt x="173" y="143"/>
                  </a:cubicBezTo>
                  <a:cubicBezTo>
                    <a:pt x="175" y="145"/>
                    <a:pt x="175" y="145"/>
                    <a:pt x="175" y="145"/>
                  </a:cubicBezTo>
                  <a:cubicBezTo>
                    <a:pt x="176" y="144"/>
                    <a:pt x="176" y="144"/>
                    <a:pt x="176" y="144"/>
                  </a:cubicBezTo>
                  <a:cubicBezTo>
                    <a:pt x="179" y="144"/>
                    <a:pt x="179" y="144"/>
                    <a:pt x="179" y="144"/>
                  </a:cubicBezTo>
                  <a:cubicBezTo>
                    <a:pt x="179" y="147"/>
                    <a:pt x="179" y="147"/>
                    <a:pt x="179" y="147"/>
                  </a:cubicBezTo>
                  <a:cubicBezTo>
                    <a:pt x="181" y="150"/>
                    <a:pt x="181" y="150"/>
                    <a:pt x="181" y="150"/>
                  </a:cubicBezTo>
                  <a:cubicBezTo>
                    <a:pt x="181" y="151"/>
                    <a:pt x="181" y="151"/>
                    <a:pt x="181" y="151"/>
                  </a:cubicBezTo>
                  <a:cubicBezTo>
                    <a:pt x="183" y="153"/>
                    <a:pt x="183" y="153"/>
                    <a:pt x="183" y="153"/>
                  </a:cubicBezTo>
                  <a:cubicBezTo>
                    <a:pt x="185" y="154"/>
                    <a:pt x="185" y="154"/>
                    <a:pt x="185" y="154"/>
                  </a:cubicBezTo>
                  <a:cubicBezTo>
                    <a:pt x="187" y="153"/>
                    <a:pt x="187" y="153"/>
                    <a:pt x="187" y="153"/>
                  </a:cubicBezTo>
                  <a:cubicBezTo>
                    <a:pt x="189" y="154"/>
                    <a:pt x="189" y="154"/>
                    <a:pt x="189" y="154"/>
                  </a:cubicBezTo>
                  <a:cubicBezTo>
                    <a:pt x="190" y="154"/>
                    <a:pt x="190" y="154"/>
                    <a:pt x="190" y="154"/>
                  </a:cubicBezTo>
                  <a:cubicBezTo>
                    <a:pt x="192" y="153"/>
                    <a:pt x="192" y="153"/>
                    <a:pt x="192" y="153"/>
                  </a:cubicBezTo>
                  <a:cubicBezTo>
                    <a:pt x="193" y="153"/>
                    <a:pt x="193" y="153"/>
                    <a:pt x="193" y="153"/>
                  </a:cubicBezTo>
                  <a:cubicBezTo>
                    <a:pt x="194" y="154"/>
                    <a:pt x="194" y="154"/>
                    <a:pt x="194" y="154"/>
                  </a:cubicBezTo>
                  <a:cubicBezTo>
                    <a:pt x="196" y="154"/>
                    <a:pt x="196" y="154"/>
                    <a:pt x="196" y="154"/>
                  </a:cubicBezTo>
                  <a:cubicBezTo>
                    <a:pt x="197" y="155"/>
                    <a:pt x="197" y="155"/>
                    <a:pt x="197" y="155"/>
                  </a:cubicBezTo>
                  <a:cubicBezTo>
                    <a:pt x="196" y="160"/>
                    <a:pt x="196" y="160"/>
                    <a:pt x="196" y="160"/>
                  </a:cubicBezTo>
                  <a:cubicBezTo>
                    <a:pt x="195" y="161"/>
                    <a:pt x="195" y="161"/>
                    <a:pt x="195" y="161"/>
                  </a:cubicBezTo>
                  <a:cubicBezTo>
                    <a:pt x="196" y="162"/>
                    <a:pt x="196" y="162"/>
                    <a:pt x="196" y="162"/>
                  </a:cubicBezTo>
                  <a:cubicBezTo>
                    <a:pt x="197" y="165"/>
                    <a:pt x="197" y="165"/>
                    <a:pt x="197" y="165"/>
                  </a:cubicBezTo>
                  <a:cubicBezTo>
                    <a:pt x="196" y="165"/>
                    <a:pt x="196" y="165"/>
                    <a:pt x="196" y="165"/>
                  </a:cubicBezTo>
                  <a:cubicBezTo>
                    <a:pt x="194" y="164"/>
                    <a:pt x="194" y="164"/>
                    <a:pt x="194" y="164"/>
                  </a:cubicBezTo>
                  <a:cubicBezTo>
                    <a:pt x="192" y="164"/>
                    <a:pt x="192" y="164"/>
                    <a:pt x="192" y="164"/>
                  </a:cubicBezTo>
                  <a:cubicBezTo>
                    <a:pt x="189" y="162"/>
                    <a:pt x="189" y="162"/>
                    <a:pt x="189" y="162"/>
                  </a:cubicBezTo>
                  <a:cubicBezTo>
                    <a:pt x="187" y="161"/>
                    <a:pt x="187" y="161"/>
                    <a:pt x="187" y="161"/>
                  </a:cubicBezTo>
                  <a:cubicBezTo>
                    <a:pt x="185" y="159"/>
                    <a:pt x="185" y="159"/>
                    <a:pt x="185" y="159"/>
                  </a:cubicBezTo>
                  <a:cubicBezTo>
                    <a:pt x="184" y="159"/>
                    <a:pt x="184" y="159"/>
                    <a:pt x="184" y="159"/>
                  </a:cubicBezTo>
                  <a:cubicBezTo>
                    <a:pt x="181" y="161"/>
                    <a:pt x="181" y="161"/>
                    <a:pt x="181" y="161"/>
                  </a:cubicBezTo>
                  <a:cubicBezTo>
                    <a:pt x="178" y="161"/>
                    <a:pt x="178" y="161"/>
                    <a:pt x="178" y="161"/>
                  </a:cubicBezTo>
                  <a:cubicBezTo>
                    <a:pt x="175" y="159"/>
                    <a:pt x="175" y="159"/>
                    <a:pt x="175" y="159"/>
                  </a:cubicBezTo>
                  <a:cubicBezTo>
                    <a:pt x="172" y="159"/>
                    <a:pt x="172" y="159"/>
                    <a:pt x="172" y="159"/>
                  </a:cubicBezTo>
                  <a:cubicBezTo>
                    <a:pt x="170" y="161"/>
                    <a:pt x="170" y="161"/>
                    <a:pt x="170" y="161"/>
                  </a:cubicBezTo>
                  <a:cubicBezTo>
                    <a:pt x="167" y="159"/>
                    <a:pt x="167" y="159"/>
                    <a:pt x="167" y="159"/>
                  </a:cubicBezTo>
                  <a:cubicBezTo>
                    <a:pt x="164" y="159"/>
                    <a:pt x="164" y="159"/>
                    <a:pt x="164" y="159"/>
                  </a:cubicBezTo>
                  <a:cubicBezTo>
                    <a:pt x="161" y="160"/>
                    <a:pt x="161" y="160"/>
                    <a:pt x="161" y="160"/>
                  </a:cubicBezTo>
                  <a:cubicBezTo>
                    <a:pt x="156" y="158"/>
                    <a:pt x="156" y="158"/>
                    <a:pt x="156" y="158"/>
                  </a:cubicBezTo>
                  <a:cubicBezTo>
                    <a:pt x="151" y="154"/>
                    <a:pt x="151" y="154"/>
                    <a:pt x="151" y="154"/>
                  </a:cubicBezTo>
                  <a:cubicBezTo>
                    <a:pt x="148" y="155"/>
                    <a:pt x="148" y="155"/>
                    <a:pt x="148" y="155"/>
                  </a:cubicBezTo>
                  <a:cubicBezTo>
                    <a:pt x="145" y="153"/>
                    <a:pt x="145" y="153"/>
                    <a:pt x="145" y="153"/>
                  </a:cubicBezTo>
                  <a:cubicBezTo>
                    <a:pt x="144" y="153"/>
                    <a:pt x="144" y="153"/>
                    <a:pt x="144" y="153"/>
                  </a:cubicBezTo>
                  <a:cubicBezTo>
                    <a:pt x="142" y="154"/>
                    <a:pt x="142" y="154"/>
                    <a:pt x="142" y="154"/>
                  </a:cubicBezTo>
                  <a:cubicBezTo>
                    <a:pt x="141" y="154"/>
                    <a:pt x="141" y="154"/>
                    <a:pt x="141" y="154"/>
                  </a:cubicBezTo>
                  <a:cubicBezTo>
                    <a:pt x="139" y="152"/>
                    <a:pt x="139" y="152"/>
                    <a:pt x="139" y="152"/>
                  </a:cubicBezTo>
                  <a:cubicBezTo>
                    <a:pt x="138" y="153"/>
                    <a:pt x="138" y="153"/>
                    <a:pt x="138" y="153"/>
                  </a:cubicBezTo>
                  <a:cubicBezTo>
                    <a:pt x="136" y="155"/>
                    <a:pt x="136" y="155"/>
                    <a:pt x="136" y="155"/>
                  </a:cubicBezTo>
                  <a:cubicBezTo>
                    <a:pt x="131" y="153"/>
                    <a:pt x="131" y="153"/>
                    <a:pt x="131" y="153"/>
                  </a:cubicBezTo>
                  <a:cubicBezTo>
                    <a:pt x="128" y="151"/>
                    <a:pt x="128" y="151"/>
                    <a:pt x="128" y="151"/>
                  </a:cubicBezTo>
                  <a:cubicBezTo>
                    <a:pt x="125" y="151"/>
                    <a:pt x="125" y="151"/>
                    <a:pt x="125" y="151"/>
                  </a:cubicBezTo>
                  <a:cubicBezTo>
                    <a:pt x="123" y="150"/>
                    <a:pt x="123" y="150"/>
                    <a:pt x="123" y="150"/>
                  </a:cubicBezTo>
                  <a:cubicBezTo>
                    <a:pt x="121" y="151"/>
                    <a:pt x="121" y="151"/>
                    <a:pt x="121" y="151"/>
                  </a:cubicBezTo>
                  <a:cubicBezTo>
                    <a:pt x="119" y="150"/>
                    <a:pt x="119" y="150"/>
                    <a:pt x="119" y="150"/>
                  </a:cubicBezTo>
                  <a:cubicBezTo>
                    <a:pt x="116" y="150"/>
                    <a:pt x="116" y="150"/>
                    <a:pt x="116" y="150"/>
                  </a:cubicBezTo>
                  <a:cubicBezTo>
                    <a:pt x="115" y="149"/>
                    <a:pt x="115" y="149"/>
                    <a:pt x="115" y="149"/>
                  </a:cubicBezTo>
                  <a:cubicBezTo>
                    <a:pt x="117" y="146"/>
                    <a:pt x="117" y="146"/>
                    <a:pt x="117" y="146"/>
                  </a:cubicBezTo>
                  <a:cubicBezTo>
                    <a:pt x="118" y="145"/>
                    <a:pt x="118" y="145"/>
                    <a:pt x="118" y="145"/>
                  </a:cubicBezTo>
                  <a:cubicBezTo>
                    <a:pt x="116" y="145"/>
                    <a:pt x="116" y="145"/>
                    <a:pt x="116" y="145"/>
                  </a:cubicBezTo>
                  <a:cubicBezTo>
                    <a:pt x="115" y="146"/>
                    <a:pt x="115" y="146"/>
                    <a:pt x="115" y="146"/>
                  </a:cubicBezTo>
                  <a:cubicBezTo>
                    <a:pt x="114" y="145"/>
                    <a:pt x="114" y="145"/>
                    <a:pt x="114" y="145"/>
                  </a:cubicBezTo>
                  <a:cubicBezTo>
                    <a:pt x="113" y="143"/>
                    <a:pt x="113" y="143"/>
                    <a:pt x="113" y="143"/>
                  </a:cubicBezTo>
                  <a:cubicBezTo>
                    <a:pt x="110" y="144"/>
                    <a:pt x="110" y="144"/>
                    <a:pt x="110" y="144"/>
                  </a:cubicBezTo>
                  <a:cubicBezTo>
                    <a:pt x="106" y="144"/>
                    <a:pt x="106" y="144"/>
                    <a:pt x="106" y="144"/>
                  </a:cubicBezTo>
                  <a:cubicBezTo>
                    <a:pt x="105" y="143"/>
                    <a:pt x="105" y="143"/>
                    <a:pt x="105" y="143"/>
                  </a:cubicBezTo>
                  <a:cubicBezTo>
                    <a:pt x="105" y="142"/>
                    <a:pt x="105" y="142"/>
                    <a:pt x="105" y="142"/>
                  </a:cubicBezTo>
                  <a:cubicBezTo>
                    <a:pt x="106" y="142"/>
                    <a:pt x="106" y="142"/>
                    <a:pt x="106" y="142"/>
                  </a:cubicBezTo>
                  <a:close/>
                  <a:moveTo>
                    <a:pt x="132" y="26"/>
                  </a:moveTo>
                  <a:cubicBezTo>
                    <a:pt x="134" y="28"/>
                    <a:pt x="134" y="28"/>
                    <a:pt x="134" y="28"/>
                  </a:cubicBezTo>
                  <a:cubicBezTo>
                    <a:pt x="136" y="28"/>
                    <a:pt x="136" y="28"/>
                    <a:pt x="136" y="28"/>
                  </a:cubicBezTo>
                  <a:cubicBezTo>
                    <a:pt x="135" y="30"/>
                    <a:pt x="135" y="30"/>
                    <a:pt x="135" y="30"/>
                  </a:cubicBezTo>
                  <a:cubicBezTo>
                    <a:pt x="137" y="30"/>
                    <a:pt x="137" y="30"/>
                    <a:pt x="137" y="30"/>
                  </a:cubicBezTo>
                  <a:cubicBezTo>
                    <a:pt x="138" y="27"/>
                    <a:pt x="138" y="27"/>
                    <a:pt x="138" y="27"/>
                  </a:cubicBezTo>
                  <a:cubicBezTo>
                    <a:pt x="135" y="24"/>
                    <a:pt x="135" y="24"/>
                    <a:pt x="135" y="24"/>
                  </a:cubicBezTo>
                  <a:cubicBezTo>
                    <a:pt x="133" y="25"/>
                    <a:pt x="133" y="25"/>
                    <a:pt x="133" y="25"/>
                  </a:cubicBezTo>
                  <a:cubicBezTo>
                    <a:pt x="132" y="26"/>
                    <a:pt x="132" y="26"/>
                    <a:pt x="132" y="26"/>
                  </a:cubicBezTo>
                  <a:close/>
                  <a:moveTo>
                    <a:pt x="115" y="39"/>
                  </a:moveTo>
                  <a:cubicBezTo>
                    <a:pt x="115" y="40"/>
                    <a:pt x="115" y="40"/>
                    <a:pt x="115" y="40"/>
                  </a:cubicBezTo>
                  <a:cubicBezTo>
                    <a:pt x="116" y="40"/>
                    <a:pt x="116" y="40"/>
                    <a:pt x="116" y="40"/>
                  </a:cubicBezTo>
                  <a:cubicBezTo>
                    <a:pt x="115" y="39"/>
                    <a:pt x="115" y="39"/>
                    <a:pt x="115" y="39"/>
                  </a:cubicBezTo>
                  <a:close/>
                  <a:moveTo>
                    <a:pt x="115" y="34"/>
                  </a:moveTo>
                  <a:cubicBezTo>
                    <a:pt x="116" y="33"/>
                    <a:pt x="116" y="33"/>
                    <a:pt x="116" y="33"/>
                  </a:cubicBezTo>
                  <a:cubicBezTo>
                    <a:pt x="115" y="33"/>
                    <a:pt x="115" y="33"/>
                    <a:pt x="115" y="33"/>
                  </a:cubicBezTo>
                  <a:cubicBezTo>
                    <a:pt x="115" y="34"/>
                    <a:pt x="115" y="34"/>
                    <a:pt x="115" y="34"/>
                  </a:cubicBezTo>
                  <a:close/>
                  <a:moveTo>
                    <a:pt x="115" y="35"/>
                  </a:moveTo>
                  <a:cubicBezTo>
                    <a:pt x="115" y="37"/>
                    <a:pt x="115" y="37"/>
                    <a:pt x="115" y="37"/>
                  </a:cubicBezTo>
                  <a:cubicBezTo>
                    <a:pt x="116" y="37"/>
                    <a:pt x="116" y="37"/>
                    <a:pt x="116" y="37"/>
                  </a:cubicBezTo>
                  <a:cubicBezTo>
                    <a:pt x="115" y="35"/>
                    <a:pt x="115" y="35"/>
                    <a:pt x="115" y="35"/>
                  </a:cubicBezTo>
                  <a:close/>
                  <a:moveTo>
                    <a:pt x="109" y="37"/>
                  </a:moveTo>
                  <a:cubicBezTo>
                    <a:pt x="109" y="39"/>
                    <a:pt x="109" y="39"/>
                    <a:pt x="109" y="39"/>
                  </a:cubicBezTo>
                  <a:cubicBezTo>
                    <a:pt x="110" y="40"/>
                    <a:pt x="110" y="40"/>
                    <a:pt x="110" y="40"/>
                  </a:cubicBezTo>
                  <a:cubicBezTo>
                    <a:pt x="112" y="38"/>
                    <a:pt x="112" y="38"/>
                    <a:pt x="112" y="38"/>
                  </a:cubicBezTo>
                  <a:cubicBezTo>
                    <a:pt x="110" y="37"/>
                    <a:pt x="110" y="37"/>
                    <a:pt x="110" y="37"/>
                  </a:cubicBezTo>
                  <a:cubicBezTo>
                    <a:pt x="109" y="37"/>
                    <a:pt x="109" y="37"/>
                    <a:pt x="109" y="37"/>
                  </a:cubicBezTo>
                  <a:close/>
                  <a:moveTo>
                    <a:pt x="91" y="60"/>
                  </a:moveTo>
                  <a:cubicBezTo>
                    <a:pt x="93" y="61"/>
                    <a:pt x="93" y="61"/>
                    <a:pt x="93" y="61"/>
                  </a:cubicBezTo>
                  <a:cubicBezTo>
                    <a:pt x="94" y="59"/>
                    <a:pt x="94" y="59"/>
                    <a:pt x="94" y="59"/>
                  </a:cubicBezTo>
                  <a:cubicBezTo>
                    <a:pt x="94" y="57"/>
                    <a:pt x="94" y="57"/>
                    <a:pt x="94" y="57"/>
                  </a:cubicBezTo>
                  <a:cubicBezTo>
                    <a:pt x="91" y="60"/>
                    <a:pt x="91" y="60"/>
                    <a:pt x="91" y="60"/>
                  </a:cubicBezTo>
                  <a:close/>
                  <a:moveTo>
                    <a:pt x="96" y="58"/>
                  </a:moveTo>
                  <a:cubicBezTo>
                    <a:pt x="95" y="60"/>
                    <a:pt x="95" y="60"/>
                    <a:pt x="95" y="60"/>
                  </a:cubicBezTo>
                  <a:cubicBezTo>
                    <a:pt x="98" y="61"/>
                    <a:pt x="98" y="61"/>
                    <a:pt x="98" y="61"/>
                  </a:cubicBezTo>
                  <a:cubicBezTo>
                    <a:pt x="98" y="63"/>
                    <a:pt x="98" y="63"/>
                    <a:pt x="98" y="63"/>
                  </a:cubicBezTo>
                  <a:cubicBezTo>
                    <a:pt x="100" y="63"/>
                    <a:pt x="100" y="63"/>
                    <a:pt x="100" y="63"/>
                  </a:cubicBezTo>
                  <a:cubicBezTo>
                    <a:pt x="100" y="60"/>
                    <a:pt x="100" y="60"/>
                    <a:pt x="100" y="60"/>
                  </a:cubicBezTo>
                  <a:cubicBezTo>
                    <a:pt x="99" y="59"/>
                    <a:pt x="99" y="59"/>
                    <a:pt x="99" y="59"/>
                  </a:cubicBezTo>
                  <a:cubicBezTo>
                    <a:pt x="100" y="57"/>
                    <a:pt x="100" y="57"/>
                    <a:pt x="100" y="57"/>
                  </a:cubicBezTo>
                  <a:cubicBezTo>
                    <a:pt x="99" y="57"/>
                    <a:pt x="99" y="57"/>
                    <a:pt x="99" y="57"/>
                  </a:cubicBezTo>
                  <a:cubicBezTo>
                    <a:pt x="98" y="58"/>
                    <a:pt x="98" y="58"/>
                    <a:pt x="98" y="58"/>
                  </a:cubicBezTo>
                  <a:cubicBezTo>
                    <a:pt x="96" y="58"/>
                    <a:pt x="96" y="58"/>
                    <a:pt x="96" y="58"/>
                  </a:cubicBezTo>
                  <a:close/>
                  <a:moveTo>
                    <a:pt x="142" y="89"/>
                  </a:moveTo>
                  <a:cubicBezTo>
                    <a:pt x="142" y="90"/>
                    <a:pt x="142" y="90"/>
                    <a:pt x="142" y="90"/>
                  </a:cubicBezTo>
                  <a:cubicBezTo>
                    <a:pt x="144" y="91"/>
                    <a:pt x="144" y="91"/>
                    <a:pt x="144" y="91"/>
                  </a:cubicBezTo>
                  <a:cubicBezTo>
                    <a:pt x="144" y="90"/>
                    <a:pt x="144" y="90"/>
                    <a:pt x="144" y="90"/>
                  </a:cubicBezTo>
                  <a:cubicBezTo>
                    <a:pt x="144" y="89"/>
                    <a:pt x="144" y="89"/>
                    <a:pt x="144" y="89"/>
                  </a:cubicBezTo>
                  <a:cubicBezTo>
                    <a:pt x="142" y="89"/>
                    <a:pt x="142" y="89"/>
                    <a:pt x="142" y="89"/>
                  </a:cubicBezTo>
                  <a:close/>
                  <a:moveTo>
                    <a:pt x="129" y="99"/>
                  </a:moveTo>
                  <a:cubicBezTo>
                    <a:pt x="129" y="100"/>
                    <a:pt x="129" y="100"/>
                    <a:pt x="129" y="100"/>
                  </a:cubicBezTo>
                  <a:cubicBezTo>
                    <a:pt x="129" y="101"/>
                    <a:pt x="129" y="101"/>
                    <a:pt x="129" y="101"/>
                  </a:cubicBezTo>
                  <a:cubicBezTo>
                    <a:pt x="127" y="102"/>
                    <a:pt x="127" y="102"/>
                    <a:pt x="127" y="102"/>
                  </a:cubicBezTo>
                  <a:cubicBezTo>
                    <a:pt x="126" y="103"/>
                    <a:pt x="126" y="103"/>
                    <a:pt x="126" y="103"/>
                  </a:cubicBezTo>
                  <a:cubicBezTo>
                    <a:pt x="128" y="103"/>
                    <a:pt x="128" y="103"/>
                    <a:pt x="128" y="103"/>
                  </a:cubicBezTo>
                  <a:cubicBezTo>
                    <a:pt x="128" y="102"/>
                    <a:pt x="128" y="102"/>
                    <a:pt x="128" y="102"/>
                  </a:cubicBezTo>
                  <a:cubicBezTo>
                    <a:pt x="129" y="102"/>
                    <a:pt x="129" y="102"/>
                    <a:pt x="129" y="102"/>
                  </a:cubicBezTo>
                  <a:cubicBezTo>
                    <a:pt x="129" y="105"/>
                    <a:pt x="129" y="105"/>
                    <a:pt x="129" y="105"/>
                  </a:cubicBezTo>
                  <a:cubicBezTo>
                    <a:pt x="131" y="106"/>
                    <a:pt x="131" y="106"/>
                    <a:pt x="131" y="106"/>
                  </a:cubicBezTo>
                  <a:cubicBezTo>
                    <a:pt x="133" y="103"/>
                    <a:pt x="133" y="103"/>
                    <a:pt x="133" y="103"/>
                  </a:cubicBezTo>
                  <a:cubicBezTo>
                    <a:pt x="134" y="105"/>
                    <a:pt x="134" y="105"/>
                    <a:pt x="134" y="105"/>
                  </a:cubicBezTo>
                  <a:cubicBezTo>
                    <a:pt x="135" y="105"/>
                    <a:pt x="135" y="105"/>
                    <a:pt x="135" y="105"/>
                  </a:cubicBezTo>
                  <a:cubicBezTo>
                    <a:pt x="136" y="104"/>
                    <a:pt x="136" y="104"/>
                    <a:pt x="136" y="104"/>
                  </a:cubicBezTo>
                  <a:cubicBezTo>
                    <a:pt x="137" y="103"/>
                    <a:pt x="137" y="103"/>
                    <a:pt x="137" y="103"/>
                  </a:cubicBezTo>
                  <a:cubicBezTo>
                    <a:pt x="136" y="101"/>
                    <a:pt x="136" y="101"/>
                    <a:pt x="136" y="101"/>
                  </a:cubicBezTo>
                  <a:cubicBezTo>
                    <a:pt x="133" y="99"/>
                    <a:pt x="133" y="99"/>
                    <a:pt x="133" y="99"/>
                  </a:cubicBezTo>
                  <a:cubicBezTo>
                    <a:pt x="130" y="98"/>
                    <a:pt x="130" y="98"/>
                    <a:pt x="130" y="98"/>
                  </a:cubicBezTo>
                  <a:cubicBezTo>
                    <a:pt x="129" y="99"/>
                    <a:pt x="129" y="99"/>
                    <a:pt x="129" y="99"/>
                  </a:cubicBezTo>
                  <a:close/>
                  <a:moveTo>
                    <a:pt x="122" y="102"/>
                  </a:moveTo>
                  <a:cubicBezTo>
                    <a:pt x="122" y="104"/>
                    <a:pt x="122" y="104"/>
                    <a:pt x="122" y="104"/>
                  </a:cubicBezTo>
                  <a:cubicBezTo>
                    <a:pt x="123" y="103"/>
                    <a:pt x="123" y="103"/>
                    <a:pt x="123" y="103"/>
                  </a:cubicBezTo>
                  <a:cubicBezTo>
                    <a:pt x="122" y="102"/>
                    <a:pt x="122" y="102"/>
                    <a:pt x="122" y="102"/>
                  </a:cubicBezTo>
                  <a:close/>
                  <a:moveTo>
                    <a:pt x="107" y="89"/>
                  </a:moveTo>
                  <a:cubicBezTo>
                    <a:pt x="107" y="91"/>
                    <a:pt x="107" y="91"/>
                    <a:pt x="107" y="91"/>
                  </a:cubicBezTo>
                  <a:cubicBezTo>
                    <a:pt x="105" y="92"/>
                    <a:pt x="105" y="92"/>
                    <a:pt x="105" y="92"/>
                  </a:cubicBezTo>
                  <a:cubicBezTo>
                    <a:pt x="106" y="94"/>
                    <a:pt x="106" y="94"/>
                    <a:pt x="106" y="94"/>
                  </a:cubicBezTo>
                  <a:cubicBezTo>
                    <a:pt x="110" y="94"/>
                    <a:pt x="110" y="94"/>
                    <a:pt x="110" y="94"/>
                  </a:cubicBezTo>
                  <a:cubicBezTo>
                    <a:pt x="111" y="95"/>
                    <a:pt x="111" y="95"/>
                    <a:pt x="111" y="95"/>
                  </a:cubicBezTo>
                  <a:cubicBezTo>
                    <a:pt x="111" y="97"/>
                    <a:pt x="111" y="97"/>
                    <a:pt x="111" y="97"/>
                  </a:cubicBezTo>
                  <a:cubicBezTo>
                    <a:pt x="112" y="98"/>
                    <a:pt x="112" y="98"/>
                    <a:pt x="112" y="98"/>
                  </a:cubicBezTo>
                  <a:cubicBezTo>
                    <a:pt x="113" y="101"/>
                    <a:pt x="113" y="101"/>
                    <a:pt x="113" y="101"/>
                  </a:cubicBezTo>
                  <a:cubicBezTo>
                    <a:pt x="115" y="102"/>
                    <a:pt x="115" y="102"/>
                    <a:pt x="115" y="102"/>
                  </a:cubicBezTo>
                  <a:cubicBezTo>
                    <a:pt x="117" y="102"/>
                    <a:pt x="117" y="102"/>
                    <a:pt x="117" y="102"/>
                  </a:cubicBezTo>
                  <a:cubicBezTo>
                    <a:pt x="118" y="104"/>
                    <a:pt x="118" y="104"/>
                    <a:pt x="118" y="104"/>
                  </a:cubicBezTo>
                  <a:cubicBezTo>
                    <a:pt x="119" y="105"/>
                    <a:pt x="119" y="105"/>
                    <a:pt x="119" y="105"/>
                  </a:cubicBezTo>
                  <a:cubicBezTo>
                    <a:pt x="120" y="103"/>
                    <a:pt x="120" y="103"/>
                    <a:pt x="120" y="103"/>
                  </a:cubicBezTo>
                  <a:cubicBezTo>
                    <a:pt x="119" y="101"/>
                    <a:pt x="119" y="101"/>
                    <a:pt x="119" y="101"/>
                  </a:cubicBezTo>
                  <a:cubicBezTo>
                    <a:pt x="120" y="99"/>
                    <a:pt x="120" y="99"/>
                    <a:pt x="120" y="99"/>
                  </a:cubicBezTo>
                  <a:cubicBezTo>
                    <a:pt x="117" y="98"/>
                    <a:pt x="117" y="98"/>
                    <a:pt x="117" y="98"/>
                  </a:cubicBezTo>
                  <a:cubicBezTo>
                    <a:pt x="115" y="96"/>
                    <a:pt x="115" y="96"/>
                    <a:pt x="115" y="96"/>
                  </a:cubicBezTo>
                  <a:cubicBezTo>
                    <a:pt x="114" y="91"/>
                    <a:pt x="114" y="91"/>
                    <a:pt x="114" y="91"/>
                  </a:cubicBezTo>
                  <a:cubicBezTo>
                    <a:pt x="113" y="90"/>
                    <a:pt x="113" y="90"/>
                    <a:pt x="113" y="90"/>
                  </a:cubicBezTo>
                  <a:cubicBezTo>
                    <a:pt x="113" y="88"/>
                    <a:pt x="113" y="88"/>
                    <a:pt x="113" y="88"/>
                  </a:cubicBezTo>
                  <a:cubicBezTo>
                    <a:pt x="111" y="88"/>
                    <a:pt x="111" y="88"/>
                    <a:pt x="111" y="88"/>
                  </a:cubicBezTo>
                  <a:cubicBezTo>
                    <a:pt x="110" y="88"/>
                    <a:pt x="110" y="88"/>
                    <a:pt x="110" y="88"/>
                  </a:cubicBezTo>
                  <a:cubicBezTo>
                    <a:pt x="110" y="90"/>
                    <a:pt x="110" y="90"/>
                    <a:pt x="110" y="90"/>
                  </a:cubicBezTo>
                  <a:cubicBezTo>
                    <a:pt x="111" y="91"/>
                    <a:pt x="111" y="91"/>
                    <a:pt x="111" y="91"/>
                  </a:cubicBezTo>
                  <a:cubicBezTo>
                    <a:pt x="109" y="90"/>
                    <a:pt x="109" y="90"/>
                    <a:pt x="109" y="90"/>
                  </a:cubicBezTo>
                  <a:cubicBezTo>
                    <a:pt x="108" y="89"/>
                    <a:pt x="108" y="89"/>
                    <a:pt x="108" y="89"/>
                  </a:cubicBezTo>
                  <a:cubicBezTo>
                    <a:pt x="107" y="89"/>
                    <a:pt x="107" y="89"/>
                    <a:pt x="107" y="89"/>
                  </a:cubicBezTo>
                  <a:close/>
                  <a:moveTo>
                    <a:pt x="97" y="77"/>
                  </a:moveTo>
                  <a:cubicBezTo>
                    <a:pt x="96" y="78"/>
                    <a:pt x="96" y="78"/>
                    <a:pt x="96" y="78"/>
                  </a:cubicBezTo>
                  <a:cubicBezTo>
                    <a:pt x="98" y="80"/>
                    <a:pt x="98" y="80"/>
                    <a:pt x="98" y="80"/>
                  </a:cubicBezTo>
                  <a:cubicBezTo>
                    <a:pt x="100" y="78"/>
                    <a:pt x="100" y="78"/>
                    <a:pt x="100" y="78"/>
                  </a:cubicBezTo>
                  <a:cubicBezTo>
                    <a:pt x="99" y="77"/>
                    <a:pt x="99" y="77"/>
                    <a:pt x="99" y="77"/>
                  </a:cubicBezTo>
                  <a:cubicBezTo>
                    <a:pt x="97" y="77"/>
                    <a:pt x="97" y="77"/>
                    <a:pt x="97" y="77"/>
                  </a:cubicBezTo>
                  <a:close/>
                  <a:moveTo>
                    <a:pt x="99" y="72"/>
                  </a:moveTo>
                  <a:cubicBezTo>
                    <a:pt x="98" y="74"/>
                    <a:pt x="98" y="74"/>
                    <a:pt x="98" y="74"/>
                  </a:cubicBezTo>
                  <a:cubicBezTo>
                    <a:pt x="99" y="75"/>
                    <a:pt x="99" y="75"/>
                    <a:pt x="99" y="75"/>
                  </a:cubicBezTo>
                  <a:cubicBezTo>
                    <a:pt x="100" y="75"/>
                    <a:pt x="100" y="75"/>
                    <a:pt x="100" y="75"/>
                  </a:cubicBezTo>
                  <a:cubicBezTo>
                    <a:pt x="103" y="76"/>
                    <a:pt x="103" y="76"/>
                    <a:pt x="103" y="76"/>
                  </a:cubicBezTo>
                  <a:cubicBezTo>
                    <a:pt x="104" y="75"/>
                    <a:pt x="104" y="75"/>
                    <a:pt x="104" y="75"/>
                  </a:cubicBezTo>
                  <a:cubicBezTo>
                    <a:pt x="100" y="72"/>
                    <a:pt x="100" y="72"/>
                    <a:pt x="100" y="72"/>
                  </a:cubicBezTo>
                  <a:cubicBezTo>
                    <a:pt x="99" y="72"/>
                    <a:pt x="99" y="72"/>
                    <a:pt x="99" y="72"/>
                  </a:cubicBezTo>
                  <a:close/>
                  <a:moveTo>
                    <a:pt x="78" y="58"/>
                  </a:moveTo>
                  <a:cubicBezTo>
                    <a:pt x="77" y="61"/>
                    <a:pt x="77" y="61"/>
                    <a:pt x="77" y="61"/>
                  </a:cubicBezTo>
                  <a:cubicBezTo>
                    <a:pt x="77" y="63"/>
                    <a:pt x="77" y="63"/>
                    <a:pt x="77" y="63"/>
                  </a:cubicBezTo>
                  <a:cubicBezTo>
                    <a:pt x="81" y="63"/>
                    <a:pt x="81" y="63"/>
                    <a:pt x="81" y="63"/>
                  </a:cubicBezTo>
                  <a:cubicBezTo>
                    <a:pt x="83" y="64"/>
                    <a:pt x="83" y="64"/>
                    <a:pt x="83" y="64"/>
                  </a:cubicBezTo>
                  <a:cubicBezTo>
                    <a:pt x="84" y="64"/>
                    <a:pt x="84" y="64"/>
                    <a:pt x="84" y="64"/>
                  </a:cubicBezTo>
                  <a:cubicBezTo>
                    <a:pt x="83" y="61"/>
                    <a:pt x="83" y="61"/>
                    <a:pt x="83" y="61"/>
                  </a:cubicBezTo>
                  <a:cubicBezTo>
                    <a:pt x="81" y="59"/>
                    <a:pt x="81" y="59"/>
                    <a:pt x="81" y="59"/>
                  </a:cubicBezTo>
                  <a:cubicBezTo>
                    <a:pt x="78" y="58"/>
                    <a:pt x="78" y="58"/>
                    <a:pt x="78" y="58"/>
                  </a:cubicBezTo>
                  <a:close/>
                  <a:moveTo>
                    <a:pt x="72" y="55"/>
                  </a:moveTo>
                  <a:cubicBezTo>
                    <a:pt x="73" y="55"/>
                    <a:pt x="73" y="55"/>
                    <a:pt x="73" y="55"/>
                  </a:cubicBezTo>
                  <a:cubicBezTo>
                    <a:pt x="76" y="56"/>
                    <a:pt x="76" y="56"/>
                    <a:pt x="76" y="56"/>
                  </a:cubicBezTo>
                  <a:cubicBezTo>
                    <a:pt x="77" y="58"/>
                    <a:pt x="77" y="58"/>
                    <a:pt x="77" y="58"/>
                  </a:cubicBezTo>
                  <a:cubicBezTo>
                    <a:pt x="76" y="60"/>
                    <a:pt x="76" y="60"/>
                    <a:pt x="76" y="60"/>
                  </a:cubicBezTo>
                  <a:cubicBezTo>
                    <a:pt x="75" y="59"/>
                    <a:pt x="75" y="59"/>
                    <a:pt x="75" y="59"/>
                  </a:cubicBezTo>
                  <a:cubicBezTo>
                    <a:pt x="72" y="55"/>
                    <a:pt x="72" y="55"/>
                    <a:pt x="72" y="55"/>
                  </a:cubicBezTo>
                  <a:close/>
                  <a:moveTo>
                    <a:pt x="65" y="50"/>
                  </a:moveTo>
                  <a:cubicBezTo>
                    <a:pt x="66" y="53"/>
                    <a:pt x="66" y="53"/>
                    <a:pt x="66" y="53"/>
                  </a:cubicBezTo>
                  <a:cubicBezTo>
                    <a:pt x="68" y="53"/>
                    <a:pt x="68" y="53"/>
                    <a:pt x="68" y="53"/>
                  </a:cubicBezTo>
                  <a:cubicBezTo>
                    <a:pt x="70" y="51"/>
                    <a:pt x="70" y="51"/>
                    <a:pt x="70" y="51"/>
                  </a:cubicBezTo>
                  <a:cubicBezTo>
                    <a:pt x="68" y="49"/>
                    <a:pt x="68" y="49"/>
                    <a:pt x="68" y="49"/>
                  </a:cubicBezTo>
                  <a:cubicBezTo>
                    <a:pt x="67" y="50"/>
                    <a:pt x="67" y="50"/>
                    <a:pt x="67" y="50"/>
                  </a:cubicBezTo>
                  <a:cubicBezTo>
                    <a:pt x="65" y="50"/>
                    <a:pt x="65" y="50"/>
                    <a:pt x="65" y="50"/>
                  </a:cubicBezTo>
                  <a:close/>
                  <a:moveTo>
                    <a:pt x="72" y="127"/>
                  </a:moveTo>
                  <a:cubicBezTo>
                    <a:pt x="75" y="129"/>
                    <a:pt x="75" y="129"/>
                    <a:pt x="75" y="129"/>
                  </a:cubicBezTo>
                  <a:cubicBezTo>
                    <a:pt x="75" y="128"/>
                    <a:pt x="75" y="128"/>
                    <a:pt x="75" y="128"/>
                  </a:cubicBezTo>
                  <a:cubicBezTo>
                    <a:pt x="74" y="127"/>
                    <a:pt x="74" y="127"/>
                    <a:pt x="74" y="127"/>
                  </a:cubicBezTo>
                  <a:cubicBezTo>
                    <a:pt x="72" y="127"/>
                    <a:pt x="72" y="127"/>
                    <a:pt x="72" y="127"/>
                  </a:cubicBezTo>
                  <a:close/>
                  <a:moveTo>
                    <a:pt x="53" y="101"/>
                  </a:moveTo>
                  <a:cubicBezTo>
                    <a:pt x="52" y="103"/>
                    <a:pt x="52" y="103"/>
                    <a:pt x="52" y="103"/>
                  </a:cubicBezTo>
                  <a:cubicBezTo>
                    <a:pt x="56" y="107"/>
                    <a:pt x="56" y="107"/>
                    <a:pt x="56" y="107"/>
                  </a:cubicBezTo>
                  <a:cubicBezTo>
                    <a:pt x="55" y="105"/>
                    <a:pt x="55" y="105"/>
                    <a:pt x="55" y="105"/>
                  </a:cubicBezTo>
                  <a:cubicBezTo>
                    <a:pt x="55" y="103"/>
                    <a:pt x="55" y="103"/>
                    <a:pt x="55" y="103"/>
                  </a:cubicBezTo>
                  <a:cubicBezTo>
                    <a:pt x="53" y="101"/>
                    <a:pt x="53" y="101"/>
                    <a:pt x="53" y="101"/>
                  </a:cubicBezTo>
                  <a:close/>
                  <a:moveTo>
                    <a:pt x="50" y="99"/>
                  </a:moveTo>
                  <a:cubicBezTo>
                    <a:pt x="52" y="100"/>
                    <a:pt x="52" y="100"/>
                    <a:pt x="52" y="100"/>
                  </a:cubicBezTo>
                  <a:cubicBezTo>
                    <a:pt x="50" y="102"/>
                    <a:pt x="50" y="102"/>
                    <a:pt x="50" y="102"/>
                  </a:cubicBezTo>
                  <a:cubicBezTo>
                    <a:pt x="50" y="99"/>
                    <a:pt x="50" y="99"/>
                    <a:pt x="50" y="99"/>
                  </a:cubicBezTo>
                  <a:close/>
                  <a:moveTo>
                    <a:pt x="46" y="93"/>
                  </a:moveTo>
                  <a:cubicBezTo>
                    <a:pt x="45" y="94"/>
                    <a:pt x="45" y="94"/>
                    <a:pt x="45" y="94"/>
                  </a:cubicBezTo>
                  <a:cubicBezTo>
                    <a:pt x="47" y="96"/>
                    <a:pt x="47" y="96"/>
                    <a:pt x="47" y="96"/>
                  </a:cubicBezTo>
                  <a:cubicBezTo>
                    <a:pt x="49" y="96"/>
                    <a:pt x="49" y="96"/>
                    <a:pt x="49" y="96"/>
                  </a:cubicBezTo>
                  <a:cubicBezTo>
                    <a:pt x="46" y="93"/>
                    <a:pt x="46" y="93"/>
                    <a:pt x="46" y="93"/>
                  </a:cubicBezTo>
                  <a:close/>
                  <a:moveTo>
                    <a:pt x="35" y="83"/>
                  </a:moveTo>
                  <a:cubicBezTo>
                    <a:pt x="35" y="85"/>
                    <a:pt x="35" y="85"/>
                    <a:pt x="35" y="85"/>
                  </a:cubicBezTo>
                  <a:cubicBezTo>
                    <a:pt x="37" y="86"/>
                    <a:pt x="37" y="86"/>
                    <a:pt x="37" y="86"/>
                  </a:cubicBezTo>
                  <a:cubicBezTo>
                    <a:pt x="40" y="90"/>
                    <a:pt x="40" y="90"/>
                    <a:pt x="40" y="90"/>
                  </a:cubicBezTo>
                  <a:cubicBezTo>
                    <a:pt x="43" y="91"/>
                    <a:pt x="43" y="91"/>
                    <a:pt x="43" y="91"/>
                  </a:cubicBezTo>
                  <a:cubicBezTo>
                    <a:pt x="43" y="87"/>
                    <a:pt x="43" y="87"/>
                    <a:pt x="43" y="87"/>
                  </a:cubicBezTo>
                  <a:cubicBezTo>
                    <a:pt x="40" y="83"/>
                    <a:pt x="40" y="83"/>
                    <a:pt x="40" y="83"/>
                  </a:cubicBezTo>
                  <a:cubicBezTo>
                    <a:pt x="37" y="82"/>
                    <a:pt x="37" y="82"/>
                    <a:pt x="37" y="82"/>
                  </a:cubicBezTo>
                  <a:cubicBezTo>
                    <a:pt x="35" y="83"/>
                    <a:pt x="35" y="83"/>
                    <a:pt x="35" y="83"/>
                  </a:cubicBezTo>
                  <a:close/>
                  <a:moveTo>
                    <a:pt x="34" y="76"/>
                  </a:moveTo>
                  <a:cubicBezTo>
                    <a:pt x="33" y="78"/>
                    <a:pt x="33" y="78"/>
                    <a:pt x="33" y="78"/>
                  </a:cubicBezTo>
                  <a:cubicBezTo>
                    <a:pt x="34" y="79"/>
                    <a:pt x="34" y="79"/>
                    <a:pt x="34" y="79"/>
                  </a:cubicBezTo>
                  <a:cubicBezTo>
                    <a:pt x="35" y="78"/>
                    <a:pt x="35" y="78"/>
                    <a:pt x="35" y="78"/>
                  </a:cubicBezTo>
                  <a:cubicBezTo>
                    <a:pt x="35" y="77"/>
                    <a:pt x="35" y="77"/>
                    <a:pt x="35" y="77"/>
                  </a:cubicBezTo>
                  <a:cubicBezTo>
                    <a:pt x="34" y="76"/>
                    <a:pt x="34" y="76"/>
                    <a:pt x="34" y="76"/>
                  </a:cubicBezTo>
                  <a:close/>
                  <a:moveTo>
                    <a:pt x="35" y="70"/>
                  </a:moveTo>
                  <a:cubicBezTo>
                    <a:pt x="38" y="70"/>
                    <a:pt x="38" y="70"/>
                    <a:pt x="38" y="70"/>
                  </a:cubicBezTo>
                  <a:cubicBezTo>
                    <a:pt x="38" y="71"/>
                    <a:pt x="38" y="71"/>
                    <a:pt x="38" y="71"/>
                  </a:cubicBezTo>
                  <a:cubicBezTo>
                    <a:pt x="39" y="70"/>
                    <a:pt x="39" y="70"/>
                    <a:pt x="39" y="70"/>
                  </a:cubicBezTo>
                  <a:cubicBezTo>
                    <a:pt x="36" y="69"/>
                    <a:pt x="36" y="69"/>
                    <a:pt x="36" y="69"/>
                  </a:cubicBezTo>
                  <a:cubicBezTo>
                    <a:pt x="35" y="70"/>
                    <a:pt x="35" y="70"/>
                    <a:pt x="35" y="70"/>
                  </a:cubicBezTo>
                  <a:close/>
                  <a:moveTo>
                    <a:pt x="20" y="56"/>
                  </a:moveTo>
                  <a:cubicBezTo>
                    <a:pt x="22" y="56"/>
                    <a:pt x="22" y="56"/>
                    <a:pt x="22" y="56"/>
                  </a:cubicBezTo>
                  <a:cubicBezTo>
                    <a:pt x="23" y="55"/>
                    <a:pt x="23" y="55"/>
                    <a:pt x="23" y="55"/>
                  </a:cubicBezTo>
                  <a:cubicBezTo>
                    <a:pt x="25" y="56"/>
                    <a:pt x="25" y="56"/>
                    <a:pt x="25" y="56"/>
                  </a:cubicBezTo>
                  <a:cubicBezTo>
                    <a:pt x="26" y="59"/>
                    <a:pt x="26" y="59"/>
                    <a:pt x="26" y="59"/>
                  </a:cubicBezTo>
                  <a:cubicBezTo>
                    <a:pt x="29" y="60"/>
                    <a:pt x="29" y="60"/>
                    <a:pt x="29" y="60"/>
                  </a:cubicBezTo>
                  <a:cubicBezTo>
                    <a:pt x="28" y="62"/>
                    <a:pt x="28" y="62"/>
                    <a:pt x="28" y="62"/>
                  </a:cubicBezTo>
                  <a:cubicBezTo>
                    <a:pt x="28" y="65"/>
                    <a:pt x="28" y="65"/>
                    <a:pt x="28" y="65"/>
                  </a:cubicBezTo>
                  <a:cubicBezTo>
                    <a:pt x="27" y="65"/>
                    <a:pt x="27" y="65"/>
                    <a:pt x="27" y="65"/>
                  </a:cubicBezTo>
                  <a:cubicBezTo>
                    <a:pt x="25" y="61"/>
                    <a:pt x="25" y="61"/>
                    <a:pt x="25" y="61"/>
                  </a:cubicBezTo>
                  <a:cubicBezTo>
                    <a:pt x="23" y="61"/>
                    <a:pt x="23" y="61"/>
                    <a:pt x="23" y="61"/>
                  </a:cubicBezTo>
                  <a:cubicBezTo>
                    <a:pt x="23" y="59"/>
                    <a:pt x="23" y="59"/>
                    <a:pt x="23" y="59"/>
                  </a:cubicBezTo>
                  <a:cubicBezTo>
                    <a:pt x="20" y="56"/>
                    <a:pt x="20" y="56"/>
                    <a:pt x="20" y="56"/>
                  </a:cubicBezTo>
                  <a:close/>
                  <a:moveTo>
                    <a:pt x="20" y="48"/>
                  </a:moveTo>
                  <a:cubicBezTo>
                    <a:pt x="23" y="49"/>
                    <a:pt x="23" y="49"/>
                    <a:pt x="23" y="49"/>
                  </a:cubicBezTo>
                  <a:cubicBezTo>
                    <a:pt x="22" y="48"/>
                    <a:pt x="22" y="48"/>
                    <a:pt x="22" y="48"/>
                  </a:cubicBezTo>
                  <a:cubicBezTo>
                    <a:pt x="20" y="48"/>
                    <a:pt x="20" y="48"/>
                    <a:pt x="20" y="48"/>
                  </a:cubicBezTo>
                  <a:close/>
                  <a:moveTo>
                    <a:pt x="6" y="39"/>
                  </a:moveTo>
                  <a:cubicBezTo>
                    <a:pt x="5" y="40"/>
                    <a:pt x="5" y="40"/>
                    <a:pt x="5" y="40"/>
                  </a:cubicBezTo>
                  <a:cubicBezTo>
                    <a:pt x="5" y="42"/>
                    <a:pt x="5" y="42"/>
                    <a:pt x="5" y="42"/>
                  </a:cubicBezTo>
                  <a:cubicBezTo>
                    <a:pt x="7" y="43"/>
                    <a:pt x="7" y="43"/>
                    <a:pt x="7" y="43"/>
                  </a:cubicBezTo>
                  <a:cubicBezTo>
                    <a:pt x="9" y="42"/>
                    <a:pt x="9" y="42"/>
                    <a:pt x="9" y="42"/>
                  </a:cubicBezTo>
                  <a:cubicBezTo>
                    <a:pt x="8" y="40"/>
                    <a:pt x="8" y="40"/>
                    <a:pt x="8" y="40"/>
                  </a:cubicBezTo>
                  <a:cubicBezTo>
                    <a:pt x="6" y="39"/>
                    <a:pt x="6" y="39"/>
                    <a:pt x="6" y="39"/>
                  </a:cubicBezTo>
                  <a:close/>
                  <a:moveTo>
                    <a:pt x="0" y="10"/>
                  </a:moveTo>
                  <a:cubicBezTo>
                    <a:pt x="0" y="11"/>
                    <a:pt x="0" y="11"/>
                    <a:pt x="0" y="11"/>
                  </a:cubicBezTo>
                  <a:cubicBezTo>
                    <a:pt x="0" y="14"/>
                    <a:pt x="0" y="14"/>
                    <a:pt x="0" y="14"/>
                  </a:cubicBezTo>
                  <a:cubicBezTo>
                    <a:pt x="3" y="20"/>
                    <a:pt x="3" y="20"/>
                    <a:pt x="3" y="20"/>
                  </a:cubicBezTo>
                  <a:cubicBezTo>
                    <a:pt x="5" y="21"/>
                    <a:pt x="5" y="21"/>
                    <a:pt x="5" y="21"/>
                  </a:cubicBezTo>
                  <a:cubicBezTo>
                    <a:pt x="9" y="26"/>
                    <a:pt x="9" y="26"/>
                    <a:pt x="9" y="26"/>
                  </a:cubicBezTo>
                  <a:cubicBezTo>
                    <a:pt x="10" y="26"/>
                    <a:pt x="10" y="26"/>
                    <a:pt x="10" y="26"/>
                  </a:cubicBezTo>
                  <a:cubicBezTo>
                    <a:pt x="13" y="29"/>
                    <a:pt x="13" y="29"/>
                    <a:pt x="13" y="29"/>
                  </a:cubicBezTo>
                  <a:cubicBezTo>
                    <a:pt x="15" y="30"/>
                    <a:pt x="15" y="30"/>
                    <a:pt x="15" y="30"/>
                  </a:cubicBezTo>
                  <a:cubicBezTo>
                    <a:pt x="16" y="29"/>
                    <a:pt x="16" y="29"/>
                    <a:pt x="16" y="29"/>
                  </a:cubicBezTo>
                  <a:cubicBezTo>
                    <a:pt x="19" y="32"/>
                    <a:pt x="19" y="32"/>
                    <a:pt x="19" y="32"/>
                  </a:cubicBezTo>
                  <a:cubicBezTo>
                    <a:pt x="23" y="38"/>
                    <a:pt x="23" y="38"/>
                    <a:pt x="23" y="38"/>
                  </a:cubicBezTo>
                  <a:cubicBezTo>
                    <a:pt x="27" y="41"/>
                    <a:pt x="27" y="41"/>
                    <a:pt x="27" y="41"/>
                  </a:cubicBezTo>
                  <a:cubicBezTo>
                    <a:pt x="28" y="41"/>
                    <a:pt x="28" y="41"/>
                    <a:pt x="28" y="41"/>
                  </a:cubicBezTo>
                  <a:cubicBezTo>
                    <a:pt x="28" y="44"/>
                    <a:pt x="28" y="44"/>
                    <a:pt x="28" y="44"/>
                  </a:cubicBezTo>
                  <a:cubicBezTo>
                    <a:pt x="29" y="45"/>
                    <a:pt x="29" y="45"/>
                    <a:pt x="29" y="45"/>
                  </a:cubicBezTo>
                  <a:cubicBezTo>
                    <a:pt x="29" y="48"/>
                    <a:pt x="29" y="48"/>
                    <a:pt x="29" y="48"/>
                  </a:cubicBezTo>
                  <a:cubicBezTo>
                    <a:pt x="30" y="49"/>
                    <a:pt x="30" y="49"/>
                    <a:pt x="30" y="49"/>
                  </a:cubicBezTo>
                  <a:cubicBezTo>
                    <a:pt x="33" y="49"/>
                    <a:pt x="33" y="49"/>
                    <a:pt x="33" y="49"/>
                  </a:cubicBezTo>
                  <a:cubicBezTo>
                    <a:pt x="35" y="52"/>
                    <a:pt x="35" y="52"/>
                    <a:pt x="35" y="52"/>
                  </a:cubicBezTo>
                  <a:cubicBezTo>
                    <a:pt x="37" y="53"/>
                    <a:pt x="37" y="53"/>
                    <a:pt x="37" y="53"/>
                  </a:cubicBezTo>
                  <a:cubicBezTo>
                    <a:pt x="38" y="53"/>
                    <a:pt x="38" y="53"/>
                    <a:pt x="38" y="53"/>
                  </a:cubicBezTo>
                  <a:cubicBezTo>
                    <a:pt x="38" y="54"/>
                    <a:pt x="38" y="54"/>
                    <a:pt x="38" y="54"/>
                  </a:cubicBezTo>
                  <a:cubicBezTo>
                    <a:pt x="38" y="55"/>
                    <a:pt x="38" y="55"/>
                    <a:pt x="38" y="55"/>
                  </a:cubicBezTo>
                  <a:cubicBezTo>
                    <a:pt x="39" y="57"/>
                    <a:pt x="39" y="57"/>
                    <a:pt x="39" y="57"/>
                  </a:cubicBezTo>
                  <a:cubicBezTo>
                    <a:pt x="40" y="59"/>
                    <a:pt x="40" y="59"/>
                    <a:pt x="40" y="59"/>
                  </a:cubicBezTo>
                  <a:cubicBezTo>
                    <a:pt x="40" y="60"/>
                    <a:pt x="40" y="60"/>
                    <a:pt x="40" y="60"/>
                  </a:cubicBezTo>
                  <a:cubicBezTo>
                    <a:pt x="42" y="66"/>
                    <a:pt x="42" y="66"/>
                    <a:pt x="42" y="66"/>
                  </a:cubicBezTo>
                  <a:cubicBezTo>
                    <a:pt x="43" y="69"/>
                    <a:pt x="43" y="69"/>
                    <a:pt x="43" y="69"/>
                  </a:cubicBezTo>
                  <a:cubicBezTo>
                    <a:pt x="45" y="69"/>
                    <a:pt x="45" y="69"/>
                    <a:pt x="45" y="69"/>
                  </a:cubicBezTo>
                  <a:cubicBezTo>
                    <a:pt x="49" y="71"/>
                    <a:pt x="49" y="71"/>
                    <a:pt x="49" y="71"/>
                  </a:cubicBezTo>
                  <a:cubicBezTo>
                    <a:pt x="49" y="73"/>
                    <a:pt x="49" y="73"/>
                    <a:pt x="49" y="73"/>
                  </a:cubicBezTo>
                  <a:cubicBezTo>
                    <a:pt x="51" y="78"/>
                    <a:pt x="51" y="78"/>
                    <a:pt x="51" y="78"/>
                  </a:cubicBezTo>
                  <a:cubicBezTo>
                    <a:pt x="53" y="79"/>
                    <a:pt x="53" y="79"/>
                    <a:pt x="53" y="79"/>
                  </a:cubicBezTo>
                  <a:cubicBezTo>
                    <a:pt x="54" y="85"/>
                    <a:pt x="54" y="85"/>
                    <a:pt x="54" y="85"/>
                  </a:cubicBezTo>
                  <a:cubicBezTo>
                    <a:pt x="58" y="92"/>
                    <a:pt x="58" y="92"/>
                    <a:pt x="58" y="92"/>
                  </a:cubicBezTo>
                  <a:cubicBezTo>
                    <a:pt x="58" y="95"/>
                    <a:pt x="58" y="95"/>
                    <a:pt x="58" y="95"/>
                  </a:cubicBezTo>
                  <a:cubicBezTo>
                    <a:pt x="58" y="97"/>
                    <a:pt x="58" y="97"/>
                    <a:pt x="58" y="97"/>
                  </a:cubicBezTo>
                  <a:cubicBezTo>
                    <a:pt x="62" y="100"/>
                    <a:pt x="62" y="100"/>
                    <a:pt x="62" y="100"/>
                  </a:cubicBezTo>
                  <a:cubicBezTo>
                    <a:pt x="66" y="105"/>
                    <a:pt x="66" y="105"/>
                    <a:pt x="66" y="105"/>
                  </a:cubicBezTo>
                  <a:cubicBezTo>
                    <a:pt x="67" y="107"/>
                    <a:pt x="67" y="107"/>
                    <a:pt x="67" y="107"/>
                  </a:cubicBezTo>
                  <a:cubicBezTo>
                    <a:pt x="70" y="108"/>
                    <a:pt x="70" y="108"/>
                    <a:pt x="70" y="108"/>
                  </a:cubicBezTo>
                  <a:cubicBezTo>
                    <a:pt x="71" y="109"/>
                    <a:pt x="71" y="109"/>
                    <a:pt x="71" y="109"/>
                  </a:cubicBezTo>
                  <a:cubicBezTo>
                    <a:pt x="74" y="111"/>
                    <a:pt x="74" y="111"/>
                    <a:pt x="74" y="111"/>
                  </a:cubicBezTo>
                  <a:cubicBezTo>
                    <a:pt x="74" y="114"/>
                    <a:pt x="74" y="114"/>
                    <a:pt x="74" y="114"/>
                  </a:cubicBezTo>
                  <a:cubicBezTo>
                    <a:pt x="76" y="115"/>
                    <a:pt x="76" y="115"/>
                    <a:pt x="76" y="115"/>
                  </a:cubicBezTo>
                  <a:cubicBezTo>
                    <a:pt x="79" y="118"/>
                    <a:pt x="79" y="118"/>
                    <a:pt x="79" y="118"/>
                  </a:cubicBezTo>
                  <a:cubicBezTo>
                    <a:pt x="83" y="121"/>
                    <a:pt x="83" y="121"/>
                    <a:pt x="83" y="121"/>
                  </a:cubicBezTo>
                  <a:cubicBezTo>
                    <a:pt x="84" y="123"/>
                    <a:pt x="84" y="123"/>
                    <a:pt x="84" y="123"/>
                  </a:cubicBezTo>
                  <a:cubicBezTo>
                    <a:pt x="87" y="124"/>
                    <a:pt x="87" y="124"/>
                    <a:pt x="87" y="124"/>
                  </a:cubicBezTo>
                  <a:cubicBezTo>
                    <a:pt x="94" y="129"/>
                    <a:pt x="94" y="129"/>
                    <a:pt x="94" y="129"/>
                  </a:cubicBezTo>
                  <a:cubicBezTo>
                    <a:pt x="94" y="131"/>
                    <a:pt x="94" y="131"/>
                    <a:pt x="94" y="131"/>
                  </a:cubicBezTo>
                  <a:cubicBezTo>
                    <a:pt x="95" y="132"/>
                    <a:pt x="95" y="132"/>
                    <a:pt x="95" y="132"/>
                  </a:cubicBezTo>
                  <a:cubicBezTo>
                    <a:pt x="97" y="134"/>
                    <a:pt x="97" y="134"/>
                    <a:pt x="97" y="134"/>
                  </a:cubicBezTo>
                  <a:cubicBezTo>
                    <a:pt x="98" y="134"/>
                    <a:pt x="98" y="134"/>
                    <a:pt x="98" y="134"/>
                  </a:cubicBezTo>
                  <a:cubicBezTo>
                    <a:pt x="98" y="132"/>
                    <a:pt x="98" y="132"/>
                    <a:pt x="98" y="132"/>
                  </a:cubicBezTo>
                  <a:cubicBezTo>
                    <a:pt x="97" y="130"/>
                    <a:pt x="97" y="130"/>
                    <a:pt x="97" y="130"/>
                  </a:cubicBezTo>
                  <a:cubicBezTo>
                    <a:pt x="97" y="129"/>
                    <a:pt x="97" y="129"/>
                    <a:pt x="97" y="129"/>
                  </a:cubicBezTo>
                  <a:cubicBezTo>
                    <a:pt x="99" y="130"/>
                    <a:pt x="99" y="130"/>
                    <a:pt x="99" y="130"/>
                  </a:cubicBezTo>
                  <a:cubicBezTo>
                    <a:pt x="103" y="133"/>
                    <a:pt x="103" y="133"/>
                    <a:pt x="103" y="133"/>
                  </a:cubicBezTo>
                  <a:cubicBezTo>
                    <a:pt x="104" y="133"/>
                    <a:pt x="104" y="133"/>
                    <a:pt x="104" y="133"/>
                  </a:cubicBezTo>
                  <a:cubicBezTo>
                    <a:pt x="104" y="130"/>
                    <a:pt x="104" y="130"/>
                    <a:pt x="104" y="130"/>
                  </a:cubicBezTo>
                  <a:cubicBezTo>
                    <a:pt x="105" y="129"/>
                    <a:pt x="105" y="129"/>
                    <a:pt x="105" y="129"/>
                  </a:cubicBezTo>
                  <a:cubicBezTo>
                    <a:pt x="106" y="129"/>
                    <a:pt x="106" y="129"/>
                    <a:pt x="106" y="129"/>
                  </a:cubicBezTo>
                  <a:cubicBezTo>
                    <a:pt x="108" y="132"/>
                    <a:pt x="108" y="132"/>
                    <a:pt x="108" y="132"/>
                  </a:cubicBezTo>
                  <a:cubicBezTo>
                    <a:pt x="109" y="132"/>
                    <a:pt x="109" y="132"/>
                    <a:pt x="109" y="132"/>
                  </a:cubicBezTo>
                  <a:cubicBezTo>
                    <a:pt x="111" y="131"/>
                    <a:pt x="111" y="131"/>
                    <a:pt x="111" y="131"/>
                  </a:cubicBezTo>
                  <a:cubicBezTo>
                    <a:pt x="110" y="126"/>
                    <a:pt x="110" y="126"/>
                    <a:pt x="110" y="126"/>
                  </a:cubicBezTo>
                  <a:cubicBezTo>
                    <a:pt x="112" y="121"/>
                    <a:pt x="112" y="121"/>
                    <a:pt x="112" y="121"/>
                  </a:cubicBezTo>
                  <a:cubicBezTo>
                    <a:pt x="110" y="117"/>
                    <a:pt x="110" y="117"/>
                    <a:pt x="110" y="117"/>
                  </a:cubicBezTo>
                  <a:cubicBezTo>
                    <a:pt x="112" y="113"/>
                    <a:pt x="112" y="113"/>
                    <a:pt x="112" y="113"/>
                  </a:cubicBezTo>
                  <a:cubicBezTo>
                    <a:pt x="111" y="111"/>
                    <a:pt x="111" y="111"/>
                    <a:pt x="111" y="111"/>
                  </a:cubicBezTo>
                  <a:cubicBezTo>
                    <a:pt x="111" y="108"/>
                    <a:pt x="111" y="108"/>
                    <a:pt x="111" y="108"/>
                  </a:cubicBezTo>
                  <a:cubicBezTo>
                    <a:pt x="113" y="107"/>
                    <a:pt x="113" y="107"/>
                    <a:pt x="113" y="107"/>
                  </a:cubicBezTo>
                  <a:cubicBezTo>
                    <a:pt x="114" y="106"/>
                    <a:pt x="114" y="106"/>
                    <a:pt x="114" y="106"/>
                  </a:cubicBezTo>
                  <a:cubicBezTo>
                    <a:pt x="114" y="104"/>
                    <a:pt x="114" y="104"/>
                    <a:pt x="114" y="104"/>
                  </a:cubicBezTo>
                  <a:cubicBezTo>
                    <a:pt x="112" y="103"/>
                    <a:pt x="112" y="103"/>
                    <a:pt x="112" y="103"/>
                  </a:cubicBezTo>
                  <a:cubicBezTo>
                    <a:pt x="110" y="102"/>
                    <a:pt x="110" y="102"/>
                    <a:pt x="110" y="102"/>
                  </a:cubicBezTo>
                  <a:cubicBezTo>
                    <a:pt x="110" y="99"/>
                    <a:pt x="110" y="99"/>
                    <a:pt x="110" y="99"/>
                  </a:cubicBezTo>
                  <a:cubicBezTo>
                    <a:pt x="108" y="99"/>
                    <a:pt x="108" y="99"/>
                    <a:pt x="108" y="99"/>
                  </a:cubicBezTo>
                  <a:cubicBezTo>
                    <a:pt x="108" y="97"/>
                    <a:pt x="108" y="97"/>
                    <a:pt x="108" y="97"/>
                  </a:cubicBezTo>
                  <a:cubicBezTo>
                    <a:pt x="106" y="96"/>
                    <a:pt x="106" y="96"/>
                    <a:pt x="106" y="96"/>
                  </a:cubicBezTo>
                  <a:cubicBezTo>
                    <a:pt x="103" y="96"/>
                    <a:pt x="103" y="96"/>
                    <a:pt x="103" y="96"/>
                  </a:cubicBezTo>
                  <a:cubicBezTo>
                    <a:pt x="101" y="96"/>
                    <a:pt x="101" y="96"/>
                    <a:pt x="101" y="96"/>
                  </a:cubicBezTo>
                  <a:cubicBezTo>
                    <a:pt x="100" y="93"/>
                    <a:pt x="100" y="93"/>
                    <a:pt x="100" y="93"/>
                  </a:cubicBezTo>
                  <a:cubicBezTo>
                    <a:pt x="99" y="91"/>
                    <a:pt x="99" y="91"/>
                    <a:pt x="99" y="91"/>
                  </a:cubicBezTo>
                  <a:cubicBezTo>
                    <a:pt x="97" y="92"/>
                    <a:pt x="97" y="92"/>
                    <a:pt x="97" y="92"/>
                  </a:cubicBezTo>
                  <a:cubicBezTo>
                    <a:pt x="98" y="90"/>
                    <a:pt x="98" y="90"/>
                    <a:pt x="98" y="90"/>
                  </a:cubicBezTo>
                  <a:cubicBezTo>
                    <a:pt x="98" y="88"/>
                    <a:pt x="98" y="88"/>
                    <a:pt x="98" y="88"/>
                  </a:cubicBezTo>
                  <a:cubicBezTo>
                    <a:pt x="97" y="83"/>
                    <a:pt x="97" y="83"/>
                    <a:pt x="97" y="83"/>
                  </a:cubicBezTo>
                  <a:cubicBezTo>
                    <a:pt x="95" y="84"/>
                    <a:pt x="95" y="84"/>
                    <a:pt x="95" y="84"/>
                  </a:cubicBezTo>
                  <a:cubicBezTo>
                    <a:pt x="94" y="83"/>
                    <a:pt x="94" y="83"/>
                    <a:pt x="94" y="83"/>
                  </a:cubicBezTo>
                  <a:cubicBezTo>
                    <a:pt x="90" y="83"/>
                    <a:pt x="90" y="83"/>
                    <a:pt x="90" y="83"/>
                  </a:cubicBezTo>
                  <a:cubicBezTo>
                    <a:pt x="86" y="80"/>
                    <a:pt x="86" y="80"/>
                    <a:pt x="86" y="80"/>
                  </a:cubicBezTo>
                  <a:cubicBezTo>
                    <a:pt x="86" y="78"/>
                    <a:pt x="86" y="78"/>
                    <a:pt x="86" y="78"/>
                  </a:cubicBezTo>
                  <a:cubicBezTo>
                    <a:pt x="88" y="78"/>
                    <a:pt x="88" y="78"/>
                    <a:pt x="88" y="78"/>
                  </a:cubicBezTo>
                  <a:cubicBezTo>
                    <a:pt x="91" y="76"/>
                    <a:pt x="91" y="76"/>
                    <a:pt x="91" y="76"/>
                  </a:cubicBezTo>
                  <a:cubicBezTo>
                    <a:pt x="89" y="75"/>
                    <a:pt x="89" y="75"/>
                    <a:pt x="89" y="75"/>
                  </a:cubicBezTo>
                  <a:cubicBezTo>
                    <a:pt x="87" y="76"/>
                    <a:pt x="87" y="76"/>
                    <a:pt x="87" y="76"/>
                  </a:cubicBezTo>
                  <a:cubicBezTo>
                    <a:pt x="86" y="75"/>
                    <a:pt x="86" y="75"/>
                    <a:pt x="86" y="75"/>
                  </a:cubicBezTo>
                  <a:cubicBezTo>
                    <a:pt x="84" y="76"/>
                    <a:pt x="84" y="76"/>
                    <a:pt x="84" y="76"/>
                  </a:cubicBezTo>
                  <a:cubicBezTo>
                    <a:pt x="85" y="75"/>
                    <a:pt x="85" y="75"/>
                    <a:pt x="85" y="75"/>
                  </a:cubicBezTo>
                  <a:cubicBezTo>
                    <a:pt x="88" y="73"/>
                    <a:pt x="88" y="73"/>
                    <a:pt x="88" y="73"/>
                  </a:cubicBezTo>
                  <a:cubicBezTo>
                    <a:pt x="91" y="72"/>
                    <a:pt x="91" y="72"/>
                    <a:pt x="91" y="72"/>
                  </a:cubicBezTo>
                  <a:cubicBezTo>
                    <a:pt x="90" y="70"/>
                    <a:pt x="90" y="70"/>
                    <a:pt x="90" y="70"/>
                  </a:cubicBezTo>
                  <a:cubicBezTo>
                    <a:pt x="87" y="67"/>
                    <a:pt x="87" y="67"/>
                    <a:pt x="87" y="67"/>
                  </a:cubicBezTo>
                  <a:cubicBezTo>
                    <a:pt x="85" y="66"/>
                    <a:pt x="85" y="66"/>
                    <a:pt x="85" y="66"/>
                  </a:cubicBezTo>
                  <a:cubicBezTo>
                    <a:pt x="83" y="68"/>
                    <a:pt x="83" y="68"/>
                    <a:pt x="83" y="68"/>
                  </a:cubicBezTo>
                  <a:cubicBezTo>
                    <a:pt x="81" y="69"/>
                    <a:pt x="81" y="69"/>
                    <a:pt x="81" y="69"/>
                  </a:cubicBezTo>
                  <a:cubicBezTo>
                    <a:pt x="78" y="69"/>
                    <a:pt x="78" y="69"/>
                    <a:pt x="78" y="69"/>
                  </a:cubicBezTo>
                  <a:cubicBezTo>
                    <a:pt x="79" y="69"/>
                    <a:pt x="79" y="69"/>
                    <a:pt x="79" y="69"/>
                  </a:cubicBezTo>
                  <a:cubicBezTo>
                    <a:pt x="80" y="68"/>
                    <a:pt x="80" y="68"/>
                    <a:pt x="80" y="68"/>
                  </a:cubicBezTo>
                  <a:cubicBezTo>
                    <a:pt x="81" y="68"/>
                    <a:pt x="81" y="68"/>
                    <a:pt x="81" y="68"/>
                  </a:cubicBezTo>
                  <a:cubicBezTo>
                    <a:pt x="82" y="67"/>
                    <a:pt x="82" y="67"/>
                    <a:pt x="82" y="67"/>
                  </a:cubicBezTo>
                  <a:cubicBezTo>
                    <a:pt x="82" y="65"/>
                    <a:pt x="82" y="65"/>
                    <a:pt x="82" y="65"/>
                  </a:cubicBezTo>
                  <a:cubicBezTo>
                    <a:pt x="80" y="64"/>
                    <a:pt x="80" y="64"/>
                    <a:pt x="80" y="64"/>
                  </a:cubicBezTo>
                  <a:cubicBezTo>
                    <a:pt x="76" y="64"/>
                    <a:pt x="76" y="64"/>
                    <a:pt x="76" y="64"/>
                  </a:cubicBezTo>
                  <a:cubicBezTo>
                    <a:pt x="73" y="62"/>
                    <a:pt x="73" y="62"/>
                    <a:pt x="73" y="62"/>
                  </a:cubicBezTo>
                  <a:cubicBezTo>
                    <a:pt x="73" y="61"/>
                    <a:pt x="73" y="61"/>
                    <a:pt x="73" y="61"/>
                  </a:cubicBezTo>
                  <a:cubicBezTo>
                    <a:pt x="73" y="58"/>
                    <a:pt x="73" y="58"/>
                    <a:pt x="73" y="58"/>
                  </a:cubicBezTo>
                  <a:cubicBezTo>
                    <a:pt x="69" y="54"/>
                    <a:pt x="69" y="54"/>
                    <a:pt x="69" y="54"/>
                  </a:cubicBezTo>
                  <a:cubicBezTo>
                    <a:pt x="67" y="54"/>
                    <a:pt x="67" y="54"/>
                    <a:pt x="67" y="54"/>
                  </a:cubicBezTo>
                  <a:cubicBezTo>
                    <a:pt x="66" y="54"/>
                    <a:pt x="66" y="54"/>
                    <a:pt x="66" y="54"/>
                  </a:cubicBezTo>
                  <a:cubicBezTo>
                    <a:pt x="64" y="53"/>
                    <a:pt x="64" y="53"/>
                    <a:pt x="64" y="53"/>
                  </a:cubicBezTo>
                  <a:cubicBezTo>
                    <a:pt x="64" y="49"/>
                    <a:pt x="64" y="49"/>
                    <a:pt x="64" y="49"/>
                  </a:cubicBezTo>
                  <a:cubicBezTo>
                    <a:pt x="61" y="46"/>
                    <a:pt x="61" y="46"/>
                    <a:pt x="61" y="46"/>
                  </a:cubicBezTo>
                  <a:cubicBezTo>
                    <a:pt x="57" y="44"/>
                    <a:pt x="57" y="44"/>
                    <a:pt x="57" y="44"/>
                  </a:cubicBezTo>
                  <a:cubicBezTo>
                    <a:pt x="55" y="44"/>
                    <a:pt x="55" y="44"/>
                    <a:pt x="55" y="44"/>
                  </a:cubicBezTo>
                  <a:cubicBezTo>
                    <a:pt x="54" y="44"/>
                    <a:pt x="54" y="44"/>
                    <a:pt x="54" y="44"/>
                  </a:cubicBezTo>
                  <a:cubicBezTo>
                    <a:pt x="53" y="44"/>
                    <a:pt x="53" y="44"/>
                    <a:pt x="53" y="44"/>
                  </a:cubicBezTo>
                  <a:cubicBezTo>
                    <a:pt x="52" y="41"/>
                    <a:pt x="52" y="41"/>
                    <a:pt x="52" y="41"/>
                  </a:cubicBezTo>
                  <a:cubicBezTo>
                    <a:pt x="51" y="42"/>
                    <a:pt x="51" y="42"/>
                    <a:pt x="51" y="42"/>
                  </a:cubicBezTo>
                  <a:cubicBezTo>
                    <a:pt x="50" y="41"/>
                    <a:pt x="50" y="41"/>
                    <a:pt x="50" y="41"/>
                  </a:cubicBezTo>
                  <a:cubicBezTo>
                    <a:pt x="50" y="38"/>
                    <a:pt x="50" y="38"/>
                    <a:pt x="50" y="38"/>
                  </a:cubicBezTo>
                  <a:cubicBezTo>
                    <a:pt x="48" y="35"/>
                    <a:pt x="48" y="35"/>
                    <a:pt x="48" y="35"/>
                  </a:cubicBezTo>
                  <a:cubicBezTo>
                    <a:pt x="46" y="35"/>
                    <a:pt x="46" y="35"/>
                    <a:pt x="46" y="35"/>
                  </a:cubicBezTo>
                  <a:cubicBezTo>
                    <a:pt x="45" y="34"/>
                    <a:pt x="45" y="34"/>
                    <a:pt x="45" y="34"/>
                  </a:cubicBezTo>
                  <a:cubicBezTo>
                    <a:pt x="39" y="30"/>
                    <a:pt x="39" y="30"/>
                    <a:pt x="39" y="30"/>
                  </a:cubicBezTo>
                  <a:cubicBezTo>
                    <a:pt x="37" y="29"/>
                    <a:pt x="37" y="29"/>
                    <a:pt x="37" y="29"/>
                  </a:cubicBezTo>
                  <a:cubicBezTo>
                    <a:pt x="34" y="27"/>
                    <a:pt x="34" y="27"/>
                    <a:pt x="34" y="27"/>
                  </a:cubicBezTo>
                  <a:cubicBezTo>
                    <a:pt x="32" y="26"/>
                    <a:pt x="32" y="26"/>
                    <a:pt x="32" y="26"/>
                  </a:cubicBezTo>
                  <a:cubicBezTo>
                    <a:pt x="31" y="25"/>
                    <a:pt x="31" y="25"/>
                    <a:pt x="31" y="25"/>
                  </a:cubicBezTo>
                  <a:cubicBezTo>
                    <a:pt x="31" y="21"/>
                    <a:pt x="31" y="21"/>
                    <a:pt x="31" y="21"/>
                  </a:cubicBezTo>
                  <a:cubicBezTo>
                    <a:pt x="29" y="20"/>
                    <a:pt x="29" y="20"/>
                    <a:pt x="29" y="20"/>
                  </a:cubicBezTo>
                  <a:cubicBezTo>
                    <a:pt x="27" y="18"/>
                    <a:pt x="27" y="18"/>
                    <a:pt x="27" y="18"/>
                  </a:cubicBezTo>
                  <a:cubicBezTo>
                    <a:pt x="27" y="18"/>
                    <a:pt x="27" y="18"/>
                    <a:pt x="27" y="18"/>
                  </a:cubicBezTo>
                  <a:cubicBezTo>
                    <a:pt x="25" y="15"/>
                    <a:pt x="25" y="15"/>
                    <a:pt x="25" y="15"/>
                  </a:cubicBezTo>
                  <a:cubicBezTo>
                    <a:pt x="23" y="14"/>
                    <a:pt x="23" y="14"/>
                    <a:pt x="23" y="14"/>
                  </a:cubicBezTo>
                  <a:cubicBezTo>
                    <a:pt x="20" y="14"/>
                    <a:pt x="20" y="14"/>
                    <a:pt x="20" y="14"/>
                  </a:cubicBezTo>
                  <a:cubicBezTo>
                    <a:pt x="19" y="14"/>
                    <a:pt x="19" y="14"/>
                    <a:pt x="19" y="14"/>
                  </a:cubicBezTo>
                  <a:cubicBezTo>
                    <a:pt x="18" y="14"/>
                    <a:pt x="18" y="14"/>
                    <a:pt x="18" y="14"/>
                  </a:cubicBezTo>
                  <a:cubicBezTo>
                    <a:pt x="15" y="14"/>
                    <a:pt x="15" y="14"/>
                    <a:pt x="15" y="14"/>
                  </a:cubicBezTo>
                  <a:cubicBezTo>
                    <a:pt x="12" y="14"/>
                    <a:pt x="12" y="14"/>
                    <a:pt x="12" y="14"/>
                  </a:cubicBezTo>
                  <a:cubicBezTo>
                    <a:pt x="11" y="13"/>
                    <a:pt x="11" y="13"/>
                    <a:pt x="11" y="13"/>
                  </a:cubicBezTo>
                  <a:cubicBezTo>
                    <a:pt x="6" y="10"/>
                    <a:pt x="6" y="10"/>
                    <a:pt x="6" y="10"/>
                  </a:cubicBezTo>
                  <a:cubicBezTo>
                    <a:pt x="2" y="10"/>
                    <a:pt x="2" y="10"/>
                    <a:pt x="2" y="10"/>
                  </a:cubicBezTo>
                  <a:lnTo>
                    <a:pt x="0" y="10"/>
                  </a:lnTo>
                  <a:close/>
                </a:path>
              </a:pathLst>
            </a:custGeom>
            <a:solidFill>
              <a:srgbClr val="6D87C3"/>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30" name="Freeform 26">
              <a:extLst>
                <a:ext uri="{FF2B5EF4-FFF2-40B4-BE49-F238E27FC236}">
                  <a16:creationId xmlns:a16="http://schemas.microsoft.com/office/drawing/2014/main" id="{2DD16990-1241-C78C-9296-191E4CD34549}"/>
                </a:ext>
              </a:extLst>
            </p:cNvPr>
            <p:cNvSpPr>
              <a:spLocks noEditPoints="1"/>
            </p:cNvSpPr>
            <p:nvPr/>
          </p:nvSpPr>
          <p:spPr bwMode="auto">
            <a:xfrm>
              <a:off x="7584753" y="4667246"/>
              <a:ext cx="86778" cy="25581"/>
            </a:xfrm>
            <a:custGeom>
              <a:avLst/>
              <a:gdLst>
                <a:gd name="T0" fmla="*/ 0 w 50"/>
                <a:gd name="T1" fmla="*/ 11 h 13"/>
                <a:gd name="T2" fmla="*/ 3 w 50"/>
                <a:gd name="T3" fmla="*/ 13 h 13"/>
                <a:gd name="T4" fmla="*/ 6 w 50"/>
                <a:gd name="T5" fmla="*/ 11 h 13"/>
                <a:gd name="T6" fmla="*/ 9 w 50"/>
                <a:gd name="T7" fmla="*/ 11 h 13"/>
                <a:gd name="T8" fmla="*/ 9 w 50"/>
                <a:gd name="T9" fmla="*/ 7 h 13"/>
                <a:gd name="T10" fmla="*/ 8 w 50"/>
                <a:gd name="T11" fmla="*/ 8 h 13"/>
                <a:gd name="T12" fmla="*/ 3 w 50"/>
                <a:gd name="T13" fmla="*/ 8 h 13"/>
                <a:gd name="T14" fmla="*/ 0 w 50"/>
                <a:gd name="T15" fmla="*/ 11 h 13"/>
                <a:gd name="T16" fmla="*/ 0 w 50"/>
                <a:gd name="T17" fmla="*/ 11 h 13"/>
                <a:gd name="T18" fmla="*/ 12 w 50"/>
                <a:gd name="T19" fmla="*/ 7 h 13"/>
                <a:gd name="T20" fmla="*/ 17 w 50"/>
                <a:gd name="T21" fmla="*/ 9 h 13"/>
                <a:gd name="T22" fmla="*/ 20 w 50"/>
                <a:gd name="T23" fmla="*/ 12 h 13"/>
                <a:gd name="T24" fmla="*/ 20 w 50"/>
                <a:gd name="T25" fmla="*/ 12 h 13"/>
                <a:gd name="T26" fmla="*/ 23 w 50"/>
                <a:gd name="T27" fmla="*/ 9 h 13"/>
                <a:gd name="T28" fmla="*/ 26 w 50"/>
                <a:gd name="T29" fmla="*/ 9 h 13"/>
                <a:gd name="T30" fmla="*/ 29 w 50"/>
                <a:gd name="T31" fmla="*/ 9 h 13"/>
                <a:gd name="T32" fmla="*/ 35 w 50"/>
                <a:gd name="T33" fmla="*/ 8 h 13"/>
                <a:gd name="T34" fmla="*/ 40 w 50"/>
                <a:gd name="T35" fmla="*/ 6 h 13"/>
                <a:gd name="T36" fmla="*/ 44 w 50"/>
                <a:gd name="T37" fmla="*/ 5 h 13"/>
                <a:gd name="T38" fmla="*/ 46 w 50"/>
                <a:gd name="T39" fmla="*/ 4 h 13"/>
                <a:gd name="T40" fmla="*/ 47 w 50"/>
                <a:gd name="T41" fmla="*/ 4 h 13"/>
                <a:gd name="T42" fmla="*/ 50 w 50"/>
                <a:gd name="T43" fmla="*/ 3 h 13"/>
                <a:gd name="T44" fmla="*/ 50 w 50"/>
                <a:gd name="T45" fmla="*/ 1 h 13"/>
                <a:gd name="T46" fmla="*/ 49 w 50"/>
                <a:gd name="T47" fmla="*/ 0 h 13"/>
                <a:gd name="T48" fmla="*/ 43 w 50"/>
                <a:gd name="T49" fmla="*/ 1 h 13"/>
                <a:gd name="T50" fmla="*/ 40 w 50"/>
                <a:gd name="T51" fmla="*/ 1 h 13"/>
                <a:gd name="T52" fmla="*/ 35 w 50"/>
                <a:gd name="T53" fmla="*/ 1 h 13"/>
                <a:gd name="T54" fmla="*/ 32 w 50"/>
                <a:gd name="T55" fmla="*/ 1 h 13"/>
                <a:gd name="T56" fmla="*/ 29 w 50"/>
                <a:gd name="T57" fmla="*/ 3 h 13"/>
                <a:gd name="T58" fmla="*/ 21 w 50"/>
                <a:gd name="T59" fmla="*/ 1 h 13"/>
                <a:gd name="T60" fmla="*/ 17 w 50"/>
                <a:gd name="T61" fmla="*/ 5 h 13"/>
                <a:gd name="T62" fmla="*/ 12 w 50"/>
                <a:gd name="T63"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13">
                  <a:moveTo>
                    <a:pt x="0" y="11"/>
                  </a:moveTo>
                  <a:lnTo>
                    <a:pt x="3" y="13"/>
                  </a:lnTo>
                  <a:lnTo>
                    <a:pt x="6" y="11"/>
                  </a:lnTo>
                  <a:lnTo>
                    <a:pt x="9" y="11"/>
                  </a:lnTo>
                  <a:lnTo>
                    <a:pt x="9" y="7"/>
                  </a:lnTo>
                  <a:lnTo>
                    <a:pt x="8" y="8"/>
                  </a:lnTo>
                  <a:lnTo>
                    <a:pt x="3" y="8"/>
                  </a:lnTo>
                  <a:lnTo>
                    <a:pt x="0" y="11"/>
                  </a:lnTo>
                  <a:lnTo>
                    <a:pt x="0" y="11"/>
                  </a:lnTo>
                  <a:close/>
                  <a:moveTo>
                    <a:pt x="12" y="7"/>
                  </a:moveTo>
                  <a:lnTo>
                    <a:pt x="17" y="9"/>
                  </a:lnTo>
                  <a:lnTo>
                    <a:pt x="20" y="12"/>
                  </a:lnTo>
                  <a:lnTo>
                    <a:pt x="20" y="12"/>
                  </a:lnTo>
                  <a:lnTo>
                    <a:pt x="23" y="9"/>
                  </a:lnTo>
                  <a:lnTo>
                    <a:pt x="26" y="9"/>
                  </a:lnTo>
                  <a:lnTo>
                    <a:pt x="29" y="9"/>
                  </a:lnTo>
                  <a:lnTo>
                    <a:pt x="35" y="8"/>
                  </a:lnTo>
                  <a:lnTo>
                    <a:pt x="40" y="6"/>
                  </a:lnTo>
                  <a:lnTo>
                    <a:pt x="44" y="5"/>
                  </a:lnTo>
                  <a:lnTo>
                    <a:pt x="46" y="4"/>
                  </a:lnTo>
                  <a:lnTo>
                    <a:pt x="47" y="4"/>
                  </a:lnTo>
                  <a:lnTo>
                    <a:pt x="50" y="3"/>
                  </a:lnTo>
                  <a:lnTo>
                    <a:pt x="50" y="1"/>
                  </a:lnTo>
                  <a:lnTo>
                    <a:pt x="49" y="0"/>
                  </a:lnTo>
                  <a:lnTo>
                    <a:pt x="43" y="1"/>
                  </a:lnTo>
                  <a:lnTo>
                    <a:pt x="40" y="1"/>
                  </a:lnTo>
                  <a:lnTo>
                    <a:pt x="35" y="1"/>
                  </a:lnTo>
                  <a:lnTo>
                    <a:pt x="32" y="1"/>
                  </a:lnTo>
                  <a:lnTo>
                    <a:pt x="29" y="3"/>
                  </a:lnTo>
                  <a:lnTo>
                    <a:pt x="21" y="1"/>
                  </a:lnTo>
                  <a:lnTo>
                    <a:pt x="17" y="5"/>
                  </a:lnTo>
                  <a:lnTo>
                    <a:pt x="12" y="7"/>
                  </a:lnTo>
                  <a:close/>
                </a:path>
              </a:pathLst>
            </a:custGeom>
            <a:solidFill>
              <a:srgbClr val="F5E0AB"/>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it-IT"/>
            </a:p>
          </p:txBody>
        </p:sp>
        <p:sp>
          <p:nvSpPr>
            <p:cNvPr id="31" name="Freeform 27">
              <a:extLst>
                <a:ext uri="{FF2B5EF4-FFF2-40B4-BE49-F238E27FC236}">
                  <a16:creationId xmlns:a16="http://schemas.microsoft.com/office/drawing/2014/main" id="{A701D5B2-9051-09E3-B201-E4BAE157EABD}"/>
                </a:ext>
              </a:extLst>
            </p:cNvPr>
            <p:cNvSpPr>
              <a:spLocks noEditPoints="1"/>
            </p:cNvSpPr>
            <p:nvPr/>
          </p:nvSpPr>
          <p:spPr bwMode="auto">
            <a:xfrm>
              <a:off x="6932182" y="4285504"/>
              <a:ext cx="527610" cy="157419"/>
            </a:xfrm>
            <a:custGeom>
              <a:avLst/>
              <a:gdLst>
                <a:gd name="T0" fmla="*/ 184 w 304"/>
                <a:gd name="T1" fmla="*/ 58 h 80"/>
                <a:gd name="T2" fmla="*/ 3 w 304"/>
                <a:gd name="T3" fmla="*/ 26 h 80"/>
                <a:gd name="T4" fmla="*/ 0 w 304"/>
                <a:gd name="T5" fmla="*/ 22 h 80"/>
                <a:gd name="T6" fmla="*/ 167 w 304"/>
                <a:gd name="T7" fmla="*/ 77 h 80"/>
                <a:gd name="T8" fmla="*/ 179 w 304"/>
                <a:gd name="T9" fmla="*/ 77 h 80"/>
                <a:gd name="T10" fmla="*/ 210 w 304"/>
                <a:gd name="T11" fmla="*/ 73 h 80"/>
                <a:gd name="T12" fmla="*/ 232 w 304"/>
                <a:gd name="T13" fmla="*/ 73 h 80"/>
                <a:gd name="T14" fmla="*/ 248 w 304"/>
                <a:gd name="T15" fmla="*/ 44 h 80"/>
                <a:gd name="T16" fmla="*/ 255 w 304"/>
                <a:gd name="T17" fmla="*/ 36 h 80"/>
                <a:gd name="T18" fmla="*/ 277 w 304"/>
                <a:gd name="T19" fmla="*/ 38 h 80"/>
                <a:gd name="T20" fmla="*/ 290 w 304"/>
                <a:gd name="T21" fmla="*/ 38 h 80"/>
                <a:gd name="T22" fmla="*/ 295 w 304"/>
                <a:gd name="T23" fmla="*/ 30 h 80"/>
                <a:gd name="T24" fmla="*/ 297 w 304"/>
                <a:gd name="T25" fmla="*/ 25 h 80"/>
                <a:gd name="T26" fmla="*/ 283 w 304"/>
                <a:gd name="T27" fmla="*/ 22 h 80"/>
                <a:gd name="T28" fmla="*/ 280 w 304"/>
                <a:gd name="T29" fmla="*/ 19 h 80"/>
                <a:gd name="T30" fmla="*/ 280 w 304"/>
                <a:gd name="T31" fmla="*/ 13 h 80"/>
                <a:gd name="T32" fmla="*/ 268 w 304"/>
                <a:gd name="T33" fmla="*/ 5 h 80"/>
                <a:gd name="T34" fmla="*/ 264 w 304"/>
                <a:gd name="T35" fmla="*/ 8 h 80"/>
                <a:gd name="T36" fmla="*/ 254 w 304"/>
                <a:gd name="T37" fmla="*/ 17 h 80"/>
                <a:gd name="T38" fmla="*/ 239 w 304"/>
                <a:gd name="T39" fmla="*/ 27 h 80"/>
                <a:gd name="T40" fmla="*/ 243 w 304"/>
                <a:gd name="T41" fmla="*/ 30 h 80"/>
                <a:gd name="T42" fmla="*/ 240 w 304"/>
                <a:gd name="T43" fmla="*/ 38 h 80"/>
                <a:gd name="T44" fmla="*/ 237 w 304"/>
                <a:gd name="T45" fmla="*/ 32 h 80"/>
                <a:gd name="T46" fmla="*/ 231 w 304"/>
                <a:gd name="T47" fmla="*/ 38 h 80"/>
                <a:gd name="T48" fmla="*/ 222 w 304"/>
                <a:gd name="T49" fmla="*/ 39 h 80"/>
                <a:gd name="T50" fmla="*/ 206 w 304"/>
                <a:gd name="T51" fmla="*/ 52 h 80"/>
                <a:gd name="T52" fmla="*/ 190 w 304"/>
                <a:gd name="T53" fmla="*/ 61 h 80"/>
                <a:gd name="T54" fmla="*/ 179 w 304"/>
                <a:gd name="T55" fmla="*/ 66 h 80"/>
                <a:gd name="T56" fmla="*/ 164 w 304"/>
                <a:gd name="T57" fmla="*/ 72 h 80"/>
                <a:gd name="T58" fmla="*/ 155 w 304"/>
                <a:gd name="T59" fmla="*/ 67 h 80"/>
                <a:gd name="T60" fmla="*/ 266 w 304"/>
                <a:gd name="T61" fmla="*/ 0 h 80"/>
                <a:gd name="T62" fmla="*/ 272 w 304"/>
                <a:gd name="T63" fmla="*/ 2 h 80"/>
                <a:gd name="T64" fmla="*/ 181 w 304"/>
                <a:gd name="T65" fmla="*/ 63 h 80"/>
                <a:gd name="T66" fmla="*/ 184 w 304"/>
                <a:gd name="T67" fmla="*/ 61 h 80"/>
                <a:gd name="T68" fmla="*/ 187 w 304"/>
                <a:gd name="T69" fmla="*/ 58 h 80"/>
                <a:gd name="T70" fmla="*/ 185 w 304"/>
                <a:gd name="T71" fmla="*/ 58 h 80"/>
                <a:gd name="T72" fmla="*/ 2 w 304"/>
                <a:gd name="T73" fmla="*/ 9 h 80"/>
                <a:gd name="T74" fmla="*/ 16 w 304"/>
                <a:gd name="T75" fmla="*/ 11 h 80"/>
                <a:gd name="T76" fmla="*/ 20 w 304"/>
                <a:gd name="T77" fmla="*/ 21 h 80"/>
                <a:gd name="T78" fmla="*/ 31 w 304"/>
                <a:gd name="T79" fmla="*/ 16 h 80"/>
                <a:gd name="T80" fmla="*/ 35 w 304"/>
                <a:gd name="T81" fmla="*/ 14 h 80"/>
                <a:gd name="T82" fmla="*/ 54 w 304"/>
                <a:gd name="T83" fmla="*/ 35 h 80"/>
                <a:gd name="T84" fmla="*/ 54 w 304"/>
                <a:gd name="T85" fmla="*/ 52 h 80"/>
                <a:gd name="T86" fmla="*/ 63 w 304"/>
                <a:gd name="T87" fmla="*/ 59 h 80"/>
                <a:gd name="T88" fmla="*/ 66 w 304"/>
                <a:gd name="T89" fmla="*/ 66 h 80"/>
                <a:gd name="T90" fmla="*/ 66 w 304"/>
                <a:gd name="T91" fmla="*/ 71 h 80"/>
                <a:gd name="T92" fmla="*/ 66 w 304"/>
                <a:gd name="T93" fmla="*/ 73 h 80"/>
                <a:gd name="T94" fmla="*/ 57 w 304"/>
                <a:gd name="T95" fmla="*/ 73 h 80"/>
                <a:gd name="T96" fmla="*/ 42 w 304"/>
                <a:gd name="T97" fmla="*/ 66 h 80"/>
                <a:gd name="T98" fmla="*/ 29 w 304"/>
                <a:gd name="T99" fmla="*/ 58 h 80"/>
                <a:gd name="T100" fmla="*/ 22 w 304"/>
                <a:gd name="T101" fmla="*/ 49 h 80"/>
                <a:gd name="T102" fmla="*/ 11 w 304"/>
                <a:gd name="T103" fmla="*/ 40 h 80"/>
                <a:gd name="T104" fmla="*/ 8 w 304"/>
                <a:gd name="T105" fmla="*/ 2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04" h="80">
                  <a:moveTo>
                    <a:pt x="184" y="58"/>
                  </a:moveTo>
                  <a:lnTo>
                    <a:pt x="184" y="60"/>
                  </a:lnTo>
                  <a:lnTo>
                    <a:pt x="182" y="60"/>
                  </a:lnTo>
                  <a:lnTo>
                    <a:pt x="182" y="59"/>
                  </a:lnTo>
                  <a:lnTo>
                    <a:pt x="184" y="58"/>
                  </a:lnTo>
                  <a:lnTo>
                    <a:pt x="184" y="58"/>
                  </a:lnTo>
                  <a:lnTo>
                    <a:pt x="184" y="58"/>
                  </a:lnTo>
                  <a:close/>
                  <a:moveTo>
                    <a:pt x="0" y="22"/>
                  </a:moveTo>
                  <a:lnTo>
                    <a:pt x="2" y="24"/>
                  </a:lnTo>
                  <a:lnTo>
                    <a:pt x="3" y="26"/>
                  </a:lnTo>
                  <a:lnTo>
                    <a:pt x="3" y="25"/>
                  </a:lnTo>
                  <a:lnTo>
                    <a:pt x="3" y="24"/>
                  </a:lnTo>
                  <a:lnTo>
                    <a:pt x="2" y="22"/>
                  </a:lnTo>
                  <a:lnTo>
                    <a:pt x="0" y="22"/>
                  </a:lnTo>
                  <a:lnTo>
                    <a:pt x="0" y="22"/>
                  </a:lnTo>
                  <a:close/>
                  <a:moveTo>
                    <a:pt x="155" y="67"/>
                  </a:moveTo>
                  <a:lnTo>
                    <a:pt x="158" y="72"/>
                  </a:lnTo>
                  <a:lnTo>
                    <a:pt x="162" y="74"/>
                  </a:lnTo>
                  <a:lnTo>
                    <a:pt x="162" y="75"/>
                  </a:lnTo>
                  <a:lnTo>
                    <a:pt x="167" y="77"/>
                  </a:lnTo>
                  <a:lnTo>
                    <a:pt x="168" y="80"/>
                  </a:lnTo>
                  <a:lnTo>
                    <a:pt x="170" y="80"/>
                  </a:lnTo>
                  <a:lnTo>
                    <a:pt x="174" y="78"/>
                  </a:lnTo>
                  <a:lnTo>
                    <a:pt x="176" y="77"/>
                  </a:lnTo>
                  <a:lnTo>
                    <a:pt x="179" y="77"/>
                  </a:lnTo>
                  <a:lnTo>
                    <a:pt x="182" y="77"/>
                  </a:lnTo>
                  <a:lnTo>
                    <a:pt x="190" y="77"/>
                  </a:lnTo>
                  <a:lnTo>
                    <a:pt x="199" y="75"/>
                  </a:lnTo>
                  <a:lnTo>
                    <a:pt x="200" y="73"/>
                  </a:lnTo>
                  <a:lnTo>
                    <a:pt x="210" y="73"/>
                  </a:lnTo>
                  <a:lnTo>
                    <a:pt x="213" y="74"/>
                  </a:lnTo>
                  <a:lnTo>
                    <a:pt x="214" y="76"/>
                  </a:lnTo>
                  <a:lnTo>
                    <a:pt x="217" y="76"/>
                  </a:lnTo>
                  <a:lnTo>
                    <a:pt x="225" y="73"/>
                  </a:lnTo>
                  <a:lnTo>
                    <a:pt x="232" y="73"/>
                  </a:lnTo>
                  <a:lnTo>
                    <a:pt x="231" y="71"/>
                  </a:lnTo>
                  <a:lnTo>
                    <a:pt x="237" y="64"/>
                  </a:lnTo>
                  <a:lnTo>
                    <a:pt x="240" y="58"/>
                  </a:lnTo>
                  <a:lnTo>
                    <a:pt x="245" y="53"/>
                  </a:lnTo>
                  <a:lnTo>
                    <a:pt x="248" y="44"/>
                  </a:lnTo>
                  <a:lnTo>
                    <a:pt x="248" y="42"/>
                  </a:lnTo>
                  <a:lnTo>
                    <a:pt x="249" y="41"/>
                  </a:lnTo>
                  <a:lnTo>
                    <a:pt x="249" y="39"/>
                  </a:lnTo>
                  <a:lnTo>
                    <a:pt x="252" y="36"/>
                  </a:lnTo>
                  <a:lnTo>
                    <a:pt x="255" y="36"/>
                  </a:lnTo>
                  <a:lnTo>
                    <a:pt x="260" y="36"/>
                  </a:lnTo>
                  <a:lnTo>
                    <a:pt x="268" y="36"/>
                  </a:lnTo>
                  <a:lnTo>
                    <a:pt x="269" y="38"/>
                  </a:lnTo>
                  <a:lnTo>
                    <a:pt x="274" y="38"/>
                  </a:lnTo>
                  <a:lnTo>
                    <a:pt x="277" y="38"/>
                  </a:lnTo>
                  <a:lnTo>
                    <a:pt x="277" y="38"/>
                  </a:lnTo>
                  <a:lnTo>
                    <a:pt x="281" y="39"/>
                  </a:lnTo>
                  <a:lnTo>
                    <a:pt x="283" y="40"/>
                  </a:lnTo>
                  <a:lnTo>
                    <a:pt x="287" y="39"/>
                  </a:lnTo>
                  <a:lnTo>
                    <a:pt x="290" y="38"/>
                  </a:lnTo>
                  <a:lnTo>
                    <a:pt x="290" y="36"/>
                  </a:lnTo>
                  <a:lnTo>
                    <a:pt x="287" y="34"/>
                  </a:lnTo>
                  <a:lnTo>
                    <a:pt x="287" y="31"/>
                  </a:lnTo>
                  <a:lnTo>
                    <a:pt x="289" y="30"/>
                  </a:lnTo>
                  <a:lnTo>
                    <a:pt x="295" y="30"/>
                  </a:lnTo>
                  <a:lnTo>
                    <a:pt x="300" y="30"/>
                  </a:lnTo>
                  <a:lnTo>
                    <a:pt x="304" y="27"/>
                  </a:lnTo>
                  <a:lnTo>
                    <a:pt x="303" y="25"/>
                  </a:lnTo>
                  <a:lnTo>
                    <a:pt x="300" y="25"/>
                  </a:lnTo>
                  <a:lnTo>
                    <a:pt x="297" y="25"/>
                  </a:lnTo>
                  <a:lnTo>
                    <a:pt x="294" y="23"/>
                  </a:lnTo>
                  <a:lnTo>
                    <a:pt x="292" y="23"/>
                  </a:lnTo>
                  <a:lnTo>
                    <a:pt x="287" y="21"/>
                  </a:lnTo>
                  <a:lnTo>
                    <a:pt x="286" y="21"/>
                  </a:lnTo>
                  <a:lnTo>
                    <a:pt x="283" y="22"/>
                  </a:lnTo>
                  <a:lnTo>
                    <a:pt x="281" y="22"/>
                  </a:lnTo>
                  <a:lnTo>
                    <a:pt x="284" y="19"/>
                  </a:lnTo>
                  <a:lnTo>
                    <a:pt x="283" y="17"/>
                  </a:lnTo>
                  <a:lnTo>
                    <a:pt x="281" y="18"/>
                  </a:lnTo>
                  <a:lnTo>
                    <a:pt x="280" y="19"/>
                  </a:lnTo>
                  <a:lnTo>
                    <a:pt x="278" y="18"/>
                  </a:lnTo>
                  <a:lnTo>
                    <a:pt x="277" y="18"/>
                  </a:lnTo>
                  <a:lnTo>
                    <a:pt x="277" y="15"/>
                  </a:lnTo>
                  <a:lnTo>
                    <a:pt x="280" y="14"/>
                  </a:lnTo>
                  <a:lnTo>
                    <a:pt x="280" y="13"/>
                  </a:lnTo>
                  <a:lnTo>
                    <a:pt x="275" y="10"/>
                  </a:lnTo>
                  <a:lnTo>
                    <a:pt x="275" y="11"/>
                  </a:lnTo>
                  <a:lnTo>
                    <a:pt x="272" y="9"/>
                  </a:lnTo>
                  <a:lnTo>
                    <a:pt x="272" y="6"/>
                  </a:lnTo>
                  <a:lnTo>
                    <a:pt x="268" y="5"/>
                  </a:lnTo>
                  <a:lnTo>
                    <a:pt x="266" y="6"/>
                  </a:lnTo>
                  <a:lnTo>
                    <a:pt x="268" y="7"/>
                  </a:lnTo>
                  <a:lnTo>
                    <a:pt x="264" y="10"/>
                  </a:lnTo>
                  <a:lnTo>
                    <a:pt x="263" y="9"/>
                  </a:lnTo>
                  <a:lnTo>
                    <a:pt x="264" y="8"/>
                  </a:lnTo>
                  <a:lnTo>
                    <a:pt x="263" y="6"/>
                  </a:lnTo>
                  <a:lnTo>
                    <a:pt x="261" y="6"/>
                  </a:lnTo>
                  <a:lnTo>
                    <a:pt x="258" y="10"/>
                  </a:lnTo>
                  <a:lnTo>
                    <a:pt x="257" y="11"/>
                  </a:lnTo>
                  <a:lnTo>
                    <a:pt x="254" y="17"/>
                  </a:lnTo>
                  <a:lnTo>
                    <a:pt x="252" y="19"/>
                  </a:lnTo>
                  <a:lnTo>
                    <a:pt x="248" y="24"/>
                  </a:lnTo>
                  <a:lnTo>
                    <a:pt x="245" y="24"/>
                  </a:lnTo>
                  <a:lnTo>
                    <a:pt x="240" y="25"/>
                  </a:lnTo>
                  <a:lnTo>
                    <a:pt x="239" y="27"/>
                  </a:lnTo>
                  <a:lnTo>
                    <a:pt x="240" y="27"/>
                  </a:lnTo>
                  <a:lnTo>
                    <a:pt x="239" y="28"/>
                  </a:lnTo>
                  <a:lnTo>
                    <a:pt x="240" y="28"/>
                  </a:lnTo>
                  <a:lnTo>
                    <a:pt x="245" y="28"/>
                  </a:lnTo>
                  <a:lnTo>
                    <a:pt x="243" y="30"/>
                  </a:lnTo>
                  <a:lnTo>
                    <a:pt x="240" y="31"/>
                  </a:lnTo>
                  <a:lnTo>
                    <a:pt x="240" y="31"/>
                  </a:lnTo>
                  <a:lnTo>
                    <a:pt x="240" y="32"/>
                  </a:lnTo>
                  <a:lnTo>
                    <a:pt x="242" y="36"/>
                  </a:lnTo>
                  <a:lnTo>
                    <a:pt x="240" y="38"/>
                  </a:lnTo>
                  <a:lnTo>
                    <a:pt x="239" y="38"/>
                  </a:lnTo>
                  <a:lnTo>
                    <a:pt x="239" y="34"/>
                  </a:lnTo>
                  <a:lnTo>
                    <a:pt x="237" y="32"/>
                  </a:lnTo>
                  <a:lnTo>
                    <a:pt x="237" y="32"/>
                  </a:lnTo>
                  <a:lnTo>
                    <a:pt x="237" y="32"/>
                  </a:lnTo>
                  <a:lnTo>
                    <a:pt x="235" y="32"/>
                  </a:lnTo>
                  <a:lnTo>
                    <a:pt x="234" y="34"/>
                  </a:lnTo>
                  <a:lnTo>
                    <a:pt x="235" y="39"/>
                  </a:lnTo>
                  <a:lnTo>
                    <a:pt x="234" y="40"/>
                  </a:lnTo>
                  <a:lnTo>
                    <a:pt x="231" y="38"/>
                  </a:lnTo>
                  <a:lnTo>
                    <a:pt x="228" y="34"/>
                  </a:lnTo>
                  <a:lnTo>
                    <a:pt x="226" y="34"/>
                  </a:lnTo>
                  <a:lnTo>
                    <a:pt x="223" y="33"/>
                  </a:lnTo>
                  <a:lnTo>
                    <a:pt x="222" y="35"/>
                  </a:lnTo>
                  <a:lnTo>
                    <a:pt x="222" y="39"/>
                  </a:lnTo>
                  <a:lnTo>
                    <a:pt x="217" y="41"/>
                  </a:lnTo>
                  <a:lnTo>
                    <a:pt x="216" y="43"/>
                  </a:lnTo>
                  <a:lnTo>
                    <a:pt x="211" y="47"/>
                  </a:lnTo>
                  <a:lnTo>
                    <a:pt x="211" y="49"/>
                  </a:lnTo>
                  <a:lnTo>
                    <a:pt x="206" y="52"/>
                  </a:lnTo>
                  <a:lnTo>
                    <a:pt x="202" y="55"/>
                  </a:lnTo>
                  <a:lnTo>
                    <a:pt x="190" y="57"/>
                  </a:lnTo>
                  <a:lnTo>
                    <a:pt x="188" y="57"/>
                  </a:lnTo>
                  <a:lnTo>
                    <a:pt x="188" y="60"/>
                  </a:lnTo>
                  <a:lnTo>
                    <a:pt x="190" y="61"/>
                  </a:lnTo>
                  <a:lnTo>
                    <a:pt x="188" y="61"/>
                  </a:lnTo>
                  <a:lnTo>
                    <a:pt x="187" y="63"/>
                  </a:lnTo>
                  <a:lnTo>
                    <a:pt x="182" y="63"/>
                  </a:lnTo>
                  <a:lnTo>
                    <a:pt x="181" y="64"/>
                  </a:lnTo>
                  <a:lnTo>
                    <a:pt x="179" y="66"/>
                  </a:lnTo>
                  <a:lnTo>
                    <a:pt x="179" y="69"/>
                  </a:lnTo>
                  <a:lnTo>
                    <a:pt x="177" y="73"/>
                  </a:lnTo>
                  <a:lnTo>
                    <a:pt x="177" y="74"/>
                  </a:lnTo>
                  <a:lnTo>
                    <a:pt x="171" y="73"/>
                  </a:lnTo>
                  <a:lnTo>
                    <a:pt x="164" y="72"/>
                  </a:lnTo>
                  <a:lnTo>
                    <a:pt x="159" y="72"/>
                  </a:lnTo>
                  <a:lnTo>
                    <a:pt x="158" y="69"/>
                  </a:lnTo>
                  <a:lnTo>
                    <a:pt x="156" y="67"/>
                  </a:lnTo>
                  <a:lnTo>
                    <a:pt x="155" y="67"/>
                  </a:lnTo>
                  <a:lnTo>
                    <a:pt x="155" y="67"/>
                  </a:lnTo>
                  <a:close/>
                  <a:moveTo>
                    <a:pt x="266" y="0"/>
                  </a:moveTo>
                  <a:lnTo>
                    <a:pt x="263" y="2"/>
                  </a:lnTo>
                  <a:lnTo>
                    <a:pt x="264" y="2"/>
                  </a:lnTo>
                  <a:lnTo>
                    <a:pt x="266" y="1"/>
                  </a:lnTo>
                  <a:lnTo>
                    <a:pt x="266" y="0"/>
                  </a:lnTo>
                  <a:lnTo>
                    <a:pt x="266" y="0"/>
                  </a:lnTo>
                  <a:close/>
                  <a:moveTo>
                    <a:pt x="271" y="0"/>
                  </a:moveTo>
                  <a:lnTo>
                    <a:pt x="268" y="2"/>
                  </a:lnTo>
                  <a:lnTo>
                    <a:pt x="269" y="3"/>
                  </a:lnTo>
                  <a:lnTo>
                    <a:pt x="272" y="2"/>
                  </a:lnTo>
                  <a:lnTo>
                    <a:pt x="272" y="0"/>
                  </a:lnTo>
                  <a:lnTo>
                    <a:pt x="271" y="0"/>
                  </a:lnTo>
                  <a:lnTo>
                    <a:pt x="271" y="0"/>
                  </a:lnTo>
                  <a:close/>
                  <a:moveTo>
                    <a:pt x="184" y="61"/>
                  </a:moveTo>
                  <a:lnTo>
                    <a:pt x="181" y="63"/>
                  </a:lnTo>
                  <a:lnTo>
                    <a:pt x="182" y="60"/>
                  </a:lnTo>
                  <a:lnTo>
                    <a:pt x="184" y="61"/>
                  </a:lnTo>
                  <a:lnTo>
                    <a:pt x="184" y="61"/>
                  </a:lnTo>
                  <a:close/>
                  <a:moveTo>
                    <a:pt x="185" y="61"/>
                  </a:moveTo>
                  <a:lnTo>
                    <a:pt x="184" y="61"/>
                  </a:lnTo>
                  <a:lnTo>
                    <a:pt x="184" y="60"/>
                  </a:lnTo>
                  <a:lnTo>
                    <a:pt x="184" y="60"/>
                  </a:lnTo>
                  <a:lnTo>
                    <a:pt x="185" y="61"/>
                  </a:lnTo>
                  <a:lnTo>
                    <a:pt x="185" y="61"/>
                  </a:lnTo>
                  <a:close/>
                  <a:moveTo>
                    <a:pt x="187" y="58"/>
                  </a:moveTo>
                  <a:lnTo>
                    <a:pt x="188" y="60"/>
                  </a:lnTo>
                  <a:lnTo>
                    <a:pt x="187" y="61"/>
                  </a:lnTo>
                  <a:lnTo>
                    <a:pt x="184" y="59"/>
                  </a:lnTo>
                  <a:lnTo>
                    <a:pt x="184" y="58"/>
                  </a:lnTo>
                  <a:lnTo>
                    <a:pt x="185" y="58"/>
                  </a:lnTo>
                  <a:lnTo>
                    <a:pt x="185" y="58"/>
                  </a:lnTo>
                  <a:lnTo>
                    <a:pt x="187" y="58"/>
                  </a:lnTo>
                  <a:lnTo>
                    <a:pt x="187" y="58"/>
                  </a:lnTo>
                  <a:close/>
                  <a:moveTo>
                    <a:pt x="2" y="11"/>
                  </a:moveTo>
                  <a:lnTo>
                    <a:pt x="2" y="9"/>
                  </a:lnTo>
                  <a:lnTo>
                    <a:pt x="5" y="7"/>
                  </a:lnTo>
                  <a:lnTo>
                    <a:pt x="6" y="9"/>
                  </a:lnTo>
                  <a:lnTo>
                    <a:pt x="11" y="10"/>
                  </a:lnTo>
                  <a:lnTo>
                    <a:pt x="13" y="11"/>
                  </a:lnTo>
                  <a:lnTo>
                    <a:pt x="16" y="11"/>
                  </a:lnTo>
                  <a:lnTo>
                    <a:pt x="17" y="13"/>
                  </a:lnTo>
                  <a:lnTo>
                    <a:pt x="17" y="16"/>
                  </a:lnTo>
                  <a:lnTo>
                    <a:pt x="16" y="18"/>
                  </a:lnTo>
                  <a:lnTo>
                    <a:pt x="16" y="19"/>
                  </a:lnTo>
                  <a:lnTo>
                    <a:pt x="20" y="21"/>
                  </a:lnTo>
                  <a:lnTo>
                    <a:pt x="23" y="18"/>
                  </a:lnTo>
                  <a:lnTo>
                    <a:pt x="26" y="18"/>
                  </a:lnTo>
                  <a:lnTo>
                    <a:pt x="28" y="19"/>
                  </a:lnTo>
                  <a:lnTo>
                    <a:pt x="31" y="18"/>
                  </a:lnTo>
                  <a:lnTo>
                    <a:pt x="31" y="16"/>
                  </a:lnTo>
                  <a:lnTo>
                    <a:pt x="31" y="15"/>
                  </a:lnTo>
                  <a:lnTo>
                    <a:pt x="31" y="15"/>
                  </a:lnTo>
                  <a:lnTo>
                    <a:pt x="32" y="15"/>
                  </a:lnTo>
                  <a:lnTo>
                    <a:pt x="34" y="14"/>
                  </a:lnTo>
                  <a:lnTo>
                    <a:pt x="35" y="14"/>
                  </a:lnTo>
                  <a:lnTo>
                    <a:pt x="38" y="17"/>
                  </a:lnTo>
                  <a:lnTo>
                    <a:pt x="49" y="25"/>
                  </a:lnTo>
                  <a:lnTo>
                    <a:pt x="54" y="30"/>
                  </a:lnTo>
                  <a:lnTo>
                    <a:pt x="55" y="34"/>
                  </a:lnTo>
                  <a:lnTo>
                    <a:pt x="54" y="35"/>
                  </a:lnTo>
                  <a:lnTo>
                    <a:pt x="54" y="41"/>
                  </a:lnTo>
                  <a:lnTo>
                    <a:pt x="54" y="42"/>
                  </a:lnTo>
                  <a:lnTo>
                    <a:pt x="54" y="44"/>
                  </a:lnTo>
                  <a:lnTo>
                    <a:pt x="54" y="47"/>
                  </a:lnTo>
                  <a:lnTo>
                    <a:pt x="54" y="52"/>
                  </a:lnTo>
                  <a:lnTo>
                    <a:pt x="57" y="55"/>
                  </a:lnTo>
                  <a:lnTo>
                    <a:pt x="60" y="57"/>
                  </a:lnTo>
                  <a:lnTo>
                    <a:pt x="63" y="58"/>
                  </a:lnTo>
                  <a:lnTo>
                    <a:pt x="63" y="58"/>
                  </a:lnTo>
                  <a:lnTo>
                    <a:pt x="63" y="59"/>
                  </a:lnTo>
                  <a:lnTo>
                    <a:pt x="63" y="63"/>
                  </a:lnTo>
                  <a:lnTo>
                    <a:pt x="64" y="64"/>
                  </a:lnTo>
                  <a:lnTo>
                    <a:pt x="64" y="65"/>
                  </a:lnTo>
                  <a:lnTo>
                    <a:pt x="64" y="65"/>
                  </a:lnTo>
                  <a:lnTo>
                    <a:pt x="66" y="66"/>
                  </a:lnTo>
                  <a:lnTo>
                    <a:pt x="69" y="71"/>
                  </a:lnTo>
                  <a:lnTo>
                    <a:pt x="69" y="73"/>
                  </a:lnTo>
                  <a:lnTo>
                    <a:pt x="68" y="73"/>
                  </a:lnTo>
                  <a:lnTo>
                    <a:pt x="66" y="72"/>
                  </a:lnTo>
                  <a:lnTo>
                    <a:pt x="66" y="71"/>
                  </a:lnTo>
                  <a:lnTo>
                    <a:pt x="64" y="69"/>
                  </a:lnTo>
                  <a:lnTo>
                    <a:pt x="66" y="71"/>
                  </a:lnTo>
                  <a:lnTo>
                    <a:pt x="66" y="72"/>
                  </a:lnTo>
                  <a:lnTo>
                    <a:pt x="64" y="73"/>
                  </a:lnTo>
                  <a:lnTo>
                    <a:pt x="66" y="73"/>
                  </a:lnTo>
                  <a:lnTo>
                    <a:pt x="66" y="73"/>
                  </a:lnTo>
                  <a:lnTo>
                    <a:pt x="63" y="74"/>
                  </a:lnTo>
                  <a:lnTo>
                    <a:pt x="61" y="73"/>
                  </a:lnTo>
                  <a:lnTo>
                    <a:pt x="60" y="74"/>
                  </a:lnTo>
                  <a:lnTo>
                    <a:pt x="57" y="73"/>
                  </a:lnTo>
                  <a:lnTo>
                    <a:pt x="55" y="72"/>
                  </a:lnTo>
                  <a:lnTo>
                    <a:pt x="51" y="71"/>
                  </a:lnTo>
                  <a:lnTo>
                    <a:pt x="46" y="68"/>
                  </a:lnTo>
                  <a:lnTo>
                    <a:pt x="43" y="67"/>
                  </a:lnTo>
                  <a:lnTo>
                    <a:pt x="42" y="66"/>
                  </a:lnTo>
                  <a:lnTo>
                    <a:pt x="38" y="66"/>
                  </a:lnTo>
                  <a:lnTo>
                    <a:pt x="37" y="66"/>
                  </a:lnTo>
                  <a:lnTo>
                    <a:pt x="34" y="63"/>
                  </a:lnTo>
                  <a:lnTo>
                    <a:pt x="34" y="60"/>
                  </a:lnTo>
                  <a:lnTo>
                    <a:pt x="29" y="58"/>
                  </a:lnTo>
                  <a:lnTo>
                    <a:pt x="23" y="56"/>
                  </a:lnTo>
                  <a:lnTo>
                    <a:pt x="22" y="55"/>
                  </a:lnTo>
                  <a:lnTo>
                    <a:pt x="22" y="53"/>
                  </a:lnTo>
                  <a:lnTo>
                    <a:pt x="23" y="51"/>
                  </a:lnTo>
                  <a:lnTo>
                    <a:pt x="22" y="49"/>
                  </a:lnTo>
                  <a:lnTo>
                    <a:pt x="19" y="48"/>
                  </a:lnTo>
                  <a:lnTo>
                    <a:pt x="16" y="46"/>
                  </a:lnTo>
                  <a:lnTo>
                    <a:pt x="13" y="43"/>
                  </a:lnTo>
                  <a:lnTo>
                    <a:pt x="9" y="41"/>
                  </a:lnTo>
                  <a:lnTo>
                    <a:pt x="11" y="40"/>
                  </a:lnTo>
                  <a:lnTo>
                    <a:pt x="8" y="39"/>
                  </a:lnTo>
                  <a:lnTo>
                    <a:pt x="8" y="35"/>
                  </a:lnTo>
                  <a:lnTo>
                    <a:pt x="9" y="35"/>
                  </a:lnTo>
                  <a:lnTo>
                    <a:pt x="9" y="32"/>
                  </a:lnTo>
                  <a:lnTo>
                    <a:pt x="8" y="28"/>
                  </a:lnTo>
                  <a:lnTo>
                    <a:pt x="6" y="25"/>
                  </a:lnTo>
                  <a:lnTo>
                    <a:pt x="5" y="16"/>
                  </a:lnTo>
                  <a:lnTo>
                    <a:pt x="2" y="11"/>
                  </a:lnTo>
                  <a:close/>
                </a:path>
              </a:pathLst>
            </a:custGeom>
            <a:solidFill>
              <a:srgbClr val="83A0D3"/>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32" name="Freeform 28">
              <a:extLst>
                <a:ext uri="{FF2B5EF4-FFF2-40B4-BE49-F238E27FC236}">
                  <a16:creationId xmlns:a16="http://schemas.microsoft.com/office/drawing/2014/main" id="{8652DE15-D078-349B-9C41-577E65DDE342}"/>
                </a:ext>
              </a:extLst>
            </p:cNvPr>
            <p:cNvSpPr>
              <a:spLocks noEditPoints="1"/>
            </p:cNvSpPr>
            <p:nvPr/>
          </p:nvSpPr>
          <p:spPr bwMode="auto">
            <a:xfrm>
              <a:off x="7319213" y="4340601"/>
              <a:ext cx="32976" cy="23613"/>
            </a:xfrm>
            <a:custGeom>
              <a:avLst/>
              <a:gdLst>
                <a:gd name="T0" fmla="*/ 0 w 19"/>
                <a:gd name="T1" fmla="*/ 5 h 12"/>
                <a:gd name="T2" fmla="*/ 3 w 19"/>
                <a:gd name="T3" fmla="*/ 6 h 12"/>
                <a:gd name="T4" fmla="*/ 5 w 19"/>
                <a:gd name="T5" fmla="*/ 6 h 12"/>
                <a:gd name="T6" fmla="*/ 8 w 19"/>
                <a:gd name="T7" fmla="*/ 10 h 12"/>
                <a:gd name="T8" fmla="*/ 11 w 19"/>
                <a:gd name="T9" fmla="*/ 12 h 12"/>
                <a:gd name="T10" fmla="*/ 12 w 19"/>
                <a:gd name="T11" fmla="*/ 11 h 12"/>
                <a:gd name="T12" fmla="*/ 11 w 19"/>
                <a:gd name="T13" fmla="*/ 6 h 12"/>
                <a:gd name="T14" fmla="*/ 12 w 19"/>
                <a:gd name="T15" fmla="*/ 4 h 12"/>
                <a:gd name="T16" fmla="*/ 14 w 19"/>
                <a:gd name="T17" fmla="*/ 4 h 12"/>
                <a:gd name="T18" fmla="*/ 14 w 19"/>
                <a:gd name="T19" fmla="*/ 3 h 12"/>
                <a:gd name="T20" fmla="*/ 14 w 19"/>
                <a:gd name="T21" fmla="*/ 0 h 12"/>
                <a:gd name="T22" fmla="*/ 11 w 19"/>
                <a:gd name="T23" fmla="*/ 2 h 12"/>
                <a:gd name="T24" fmla="*/ 6 w 19"/>
                <a:gd name="T25" fmla="*/ 4 h 12"/>
                <a:gd name="T26" fmla="*/ 2 w 19"/>
                <a:gd name="T27" fmla="*/ 5 h 12"/>
                <a:gd name="T28" fmla="*/ 0 w 19"/>
                <a:gd name="T29" fmla="*/ 5 h 12"/>
                <a:gd name="T30" fmla="*/ 0 w 19"/>
                <a:gd name="T31" fmla="*/ 5 h 12"/>
                <a:gd name="T32" fmla="*/ 14 w 19"/>
                <a:gd name="T33" fmla="*/ 4 h 12"/>
                <a:gd name="T34" fmla="*/ 16 w 19"/>
                <a:gd name="T35" fmla="*/ 6 h 12"/>
                <a:gd name="T36" fmla="*/ 16 w 19"/>
                <a:gd name="T37" fmla="*/ 10 h 12"/>
                <a:gd name="T38" fmla="*/ 17 w 19"/>
                <a:gd name="T39" fmla="*/ 10 h 12"/>
                <a:gd name="T40" fmla="*/ 19 w 19"/>
                <a:gd name="T41" fmla="*/ 8 h 12"/>
                <a:gd name="T42" fmla="*/ 17 w 19"/>
                <a:gd name="T43" fmla="*/ 4 h 12"/>
                <a:gd name="T44" fmla="*/ 17 w 19"/>
                <a:gd name="T45" fmla="*/ 3 h 12"/>
                <a:gd name="T46" fmla="*/ 16 w 19"/>
                <a:gd name="T47" fmla="*/ 4 h 12"/>
                <a:gd name="T48" fmla="*/ 14 w 19"/>
                <a:gd name="T4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 h="12">
                  <a:moveTo>
                    <a:pt x="0" y="5"/>
                  </a:moveTo>
                  <a:lnTo>
                    <a:pt x="3" y="6"/>
                  </a:lnTo>
                  <a:lnTo>
                    <a:pt x="5" y="6"/>
                  </a:lnTo>
                  <a:lnTo>
                    <a:pt x="8" y="10"/>
                  </a:lnTo>
                  <a:lnTo>
                    <a:pt x="11" y="12"/>
                  </a:lnTo>
                  <a:lnTo>
                    <a:pt x="12" y="11"/>
                  </a:lnTo>
                  <a:lnTo>
                    <a:pt x="11" y="6"/>
                  </a:lnTo>
                  <a:lnTo>
                    <a:pt x="12" y="4"/>
                  </a:lnTo>
                  <a:lnTo>
                    <a:pt x="14" y="4"/>
                  </a:lnTo>
                  <a:lnTo>
                    <a:pt x="14" y="3"/>
                  </a:lnTo>
                  <a:lnTo>
                    <a:pt x="14" y="0"/>
                  </a:lnTo>
                  <a:lnTo>
                    <a:pt x="11" y="2"/>
                  </a:lnTo>
                  <a:lnTo>
                    <a:pt x="6" y="4"/>
                  </a:lnTo>
                  <a:lnTo>
                    <a:pt x="2" y="5"/>
                  </a:lnTo>
                  <a:lnTo>
                    <a:pt x="0" y="5"/>
                  </a:lnTo>
                  <a:lnTo>
                    <a:pt x="0" y="5"/>
                  </a:lnTo>
                  <a:close/>
                  <a:moveTo>
                    <a:pt x="14" y="4"/>
                  </a:moveTo>
                  <a:lnTo>
                    <a:pt x="16" y="6"/>
                  </a:lnTo>
                  <a:lnTo>
                    <a:pt x="16" y="10"/>
                  </a:lnTo>
                  <a:lnTo>
                    <a:pt x="17" y="10"/>
                  </a:lnTo>
                  <a:lnTo>
                    <a:pt x="19" y="8"/>
                  </a:lnTo>
                  <a:lnTo>
                    <a:pt x="17" y="4"/>
                  </a:lnTo>
                  <a:lnTo>
                    <a:pt x="17" y="3"/>
                  </a:lnTo>
                  <a:lnTo>
                    <a:pt x="16" y="4"/>
                  </a:lnTo>
                  <a:lnTo>
                    <a:pt x="14" y="4"/>
                  </a:lnTo>
                  <a:close/>
                </a:path>
              </a:pathLst>
            </a:custGeom>
            <a:solidFill>
              <a:srgbClr val="EDC5C5"/>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it-IT"/>
            </a:p>
          </p:txBody>
        </p:sp>
        <p:sp>
          <p:nvSpPr>
            <p:cNvPr id="33" name="Freeform 29">
              <a:extLst>
                <a:ext uri="{FF2B5EF4-FFF2-40B4-BE49-F238E27FC236}">
                  <a16:creationId xmlns:a16="http://schemas.microsoft.com/office/drawing/2014/main" id="{71DE62AC-075D-7A06-E380-9F86D7BBFD8B}"/>
                </a:ext>
              </a:extLst>
            </p:cNvPr>
            <p:cNvSpPr>
              <a:spLocks noEditPoints="1"/>
            </p:cNvSpPr>
            <p:nvPr/>
          </p:nvSpPr>
          <p:spPr bwMode="auto">
            <a:xfrm>
              <a:off x="6956480" y="3886052"/>
              <a:ext cx="225623" cy="369935"/>
            </a:xfrm>
            <a:custGeom>
              <a:avLst/>
              <a:gdLst>
                <a:gd name="T0" fmla="*/ 5 w 130"/>
                <a:gd name="T1" fmla="*/ 10 h 188"/>
                <a:gd name="T2" fmla="*/ 14 w 130"/>
                <a:gd name="T3" fmla="*/ 11 h 188"/>
                <a:gd name="T4" fmla="*/ 23 w 130"/>
                <a:gd name="T5" fmla="*/ 9 h 188"/>
                <a:gd name="T6" fmla="*/ 35 w 130"/>
                <a:gd name="T7" fmla="*/ 8 h 188"/>
                <a:gd name="T8" fmla="*/ 49 w 130"/>
                <a:gd name="T9" fmla="*/ 0 h 188"/>
                <a:gd name="T10" fmla="*/ 64 w 130"/>
                <a:gd name="T11" fmla="*/ 5 h 188"/>
                <a:gd name="T12" fmla="*/ 70 w 130"/>
                <a:gd name="T13" fmla="*/ 10 h 188"/>
                <a:gd name="T14" fmla="*/ 78 w 130"/>
                <a:gd name="T15" fmla="*/ 20 h 188"/>
                <a:gd name="T16" fmla="*/ 92 w 130"/>
                <a:gd name="T17" fmla="*/ 22 h 188"/>
                <a:gd name="T18" fmla="*/ 92 w 130"/>
                <a:gd name="T19" fmla="*/ 26 h 188"/>
                <a:gd name="T20" fmla="*/ 81 w 130"/>
                <a:gd name="T21" fmla="*/ 28 h 188"/>
                <a:gd name="T22" fmla="*/ 76 w 130"/>
                <a:gd name="T23" fmla="*/ 32 h 188"/>
                <a:gd name="T24" fmla="*/ 72 w 130"/>
                <a:gd name="T25" fmla="*/ 33 h 188"/>
                <a:gd name="T26" fmla="*/ 70 w 130"/>
                <a:gd name="T27" fmla="*/ 40 h 188"/>
                <a:gd name="T28" fmla="*/ 64 w 130"/>
                <a:gd name="T29" fmla="*/ 44 h 188"/>
                <a:gd name="T30" fmla="*/ 60 w 130"/>
                <a:gd name="T31" fmla="*/ 49 h 188"/>
                <a:gd name="T32" fmla="*/ 60 w 130"/>
                <a:gd name="T33" fmla="*/ 58 h 188"/>
                <a:gd name="T34" fmla="*/ 67 w 130"/>
                <a:gd name="T35" fmla="*/ 65 h 188"/>
                <a:gd name="T36" fmla="*/ 73 w 130"/>
                <a:gd name="T37" fmla="*/ 72 h 188"/>
                <a:gd name="T38" fmla="*/ 86 w 130"/>
                <a:gd name="T39" fmla="*/ 82 h 188"/>
                <a:gd name="T40" fmla="*/ 113 w 130"/>
                <a:gd name="T41" fmla="*/ 99 h 188"/>
                <a:gd name="T42" fmla="*/ 118 w 130"/>
                <a:gd name="T43" fmla="*/ 107 h 188"/>
                <a:gd name="T44" fmla="*/ 122 w 130"/>
                <a:gd name="T45" fmla="*/ 116 h 188"/>
                <a:gd name="T46" fmla="*/ 125 w 130"/>
                <a:gd name="T47" fmla="*/ 126 h 188"/>
                <a:gd name="T48" fmla="*/ 128 w 130"/>
                <a:gd name="T49" fmla="*/ 133 h 188"/>
                <a:gd name="T50" fmla="*/ 128 w 130"/>
                <a:gd name="T51" fmla="*/ 135 h 188"/>
                <a:gd name="T52" fmla="*/ 127 w 130"/>
                <a:gd name="T53" fmla="*/ 141 h 188"/>
                <a:gd name="T54" fmla="*/ 125 w 130"/>
                <a:gd name="T55" fmla="*/ 149 h 188"/>
                <a:gd name="T56" fmla="*/ 116 w 130"/>
                <a:gd name="T57" fmla="*/ 157 h 188"/>
                <a:gd name="T58" fmla="*/ 105 w 130"/>
                <a:gd name="T59" fmla="*/ 163 h 188"/>
                <a:gd name="T60" fmla="*/ 89 w 130"/>
                <a:gd name="T61" fmla="*/ 166 h 188"/>
                <a:gd name="T62" fmla="*/ 86 w 130"/>
                <a:gd name="T63" fmla="*/ 164 h 188"/>
                <a:gd name="T64" fmla="*/ 89 w 130"/>
                <a:gd name="T65" fmla="*/ 168 h 188"/>
                <a:gd name="T66" fmla="*/ 86 w 130"/>
                <a:gd name="T67" fmla="*/ 172 h 188"/>
                <a:gd name="T68" fmla="*/ 79 w 130"/>
                <a:gd name="T69" fmla="*/ 174 h 188"/>
                <a:gd name="T70" fmla="*/ 79 w 130"/>
                <a:gd name="T71" fmla="*/ 178 h 188"/>
                <a:gd name="T72" fmla="*/ 70 w 130"/>
                <a:gd name="T73" fmla="*/ 182 h 188"/>
                <a:gd name="T74" fmla="*/ 60 w 130"/>
                <a:gd name="T75" fmla="*/ 188 h 188"/>
                <a:gd name="T76" fmla="*/ 61 w 130"/>
                <a:gd name="T77" fmla="*/ 185 h 188"/>
                <a:gd name="T78" fmla="*/ 60 w 130"/>
                <a:gd name="T79" fmla="*/ 178 h 188"/>
                <a:gd name="T80" fmla="*/ 66 w 130"/>
                <a:gd name="T81" fmla="*/ 169 h 188"/>
                <a:gd name="T82" fmla="*/ 54 w 130"/>
                <a:gd name="T83" fmla="*/ 168 h 188"/>
                <a:gd name="T84" fmla="*/ 60 w 130"/>
                <a:gd name="T85" fmla="*/ 162 h 188"/>
                <a:gd name="T86" fmla="*/ 76 w 130"/>
                <a:gd name="T87" fmla="*/ 160 h 188"/>
                <a:gd name="T88" fmla="*/ 79 w 130"/>
                <a:gd name="T89" fmla="*/ 154 h 188"/>
                <a:gd name="T90" fmla="*/ 86 w 130"/>
                <a:gd name="T91" fmla="*/ 146 h 188"/>
                <a:gd name="T92" fmla="*/ 99 w 130"/>
                <a:gd name="T93" fmla="*/ 137 h 188"/>
                <a:gd name="T94" fmla="*/ 96 w 130"/>
                <a:gd name="T95" fmla="*/ 120 h 188"/>
                <a:gd name="T96" fmla="*/ 95 w 130"/>
                <a:gd name="T97" fmla="*/ 111 h 188"/>
                <a:gd name="T98" fmla="*/ 95 w 130"/>
                <a:gd name="T99" fmla="*/ 101 h 188"/>
                <a:gd name="T100" fmla="*/ 93 w 130"/>
                <a:gd name="T101" fmla="*/ 94 h 188"/>
                <a:gd name="T102" fmla="*/ 86 w 130"/>
                <a:gd name="T103" fmla="*/ 88 h 188"/>
                <a:gd name="T104" fmla="*/ 76 w 130"/>
                <a:gd name="T105" fmla="*/ 82 h 188"/>
                <a:gd name="T106" fmla="*/ 66 w 130"/>
                <a:gd name="T107" fmla="*/ 72 h 188"/>
                <a:gd name="T108" fmla="*/ 46 w 130"/>
                <a:gd name="T109" fmla="*/ 61 h 188"/>
                <a:gd name="T110" fmla="*/ 38 w 130"/>
                <a:gd name="T111" fmla="*/ 54 h 188"/>
                <a:gd name="T112" fmla="*/ 44 w 130"/>
                <a:gd name="T113" fmla="*/ 49 h 188"/>
                <a:gd name="T114" fmla="*/ 44 w 130"/>
                <a:gd name="T115" fmla="*/ 40 h 188"/>
                <a:gd name="T116" fmla="*/ 34 w 130"/>
                <a:gd name="T117" fmla="*/ 33 h 188"/>
                <a:gd name="T118" fmla="*/ 11 w 130"/>
                <a:gd name="T119" fmla="*/ 25 h 188"/>
                <a:gd name="T120" fmla="*/ 2 w 130"/>
                <a:gd name="T121" fmla="*/ 15 h 188"/>
                <a:gd name="T122" fmla="*/ 44 w 130"/>
                <a:gd name="T123" fmla="*/ 169 h 188"/>
                <a:gd name="T124" fmla="*/ 46 w 130"/>
                <a:gd name="T125" fmla="*/ 164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 h="188">
                  <a:moveTo>
                    <a:pt x="0" y="13"/>
                  </a:moveTo>
                  <a:lnTo>
                    <a:pt x="2" y="12"/>
                  </a:lnTo>
                  <a:lnTo>
                    <a:pt x="2" y="12"/>
                  </a:lnTo>
                  <a:lnTo>
                    <a:pt x="3" y="11"/>
                  </a:lnTo>
                  <a:lnTo>
                    <a:pt x="5" y="10"/>
                  </a:lnTo>
                  <a:lnTo>
                    <a:pt x="8" y="9"/>
                  </a:lnTo>
                  <a:lnTo>
                    <a:pt x="11" y="9"/>
                  </a:lnTo>
                  <a:lnTo>
                    <a:pt x="11" y="11"/>
                  </a:lnTo>
                  <a:lnTo>
                    <a:pt x="11" y="11"/>
                  </a:lnTo>
                  <a:lnTo>
                    <a:pt x="14" y="11"/>
                  </a:lnTo>
                  <a:lnTo>
                    <a:pt x="14" y="9"/>
                  </a:lnTo>
                  <a:lnTo>
                    <a:pt x="17" y="8"/>
                  </a:lnTo>
                  <a:lnTo>
                    <a:pt x="20" y="10"/>
                  </a:lnTo>
                  <a:lnTo>
                    <a:pt x="21" y="9"/>
                  </a:lnTo>
                  <a:lnTo>
                    <a:pt x="23" y="9"/>
                  </a:lnTo>
                  <a:lnTo>
                    <a:pt x="24" y="10"/>
                  </a:lnTo>
                  <a:lnTo>
                    <a:pt x="28" y="9"/>
                  </a:lnTo>
                  <a:lnTo>
                    <a:pt x="28" y="8"/>
                  </a:lnTo>
                  <a:lnTo>
                    <a:pt x="32" y="7"/>
                  </a:lnTo>
                  <a:lnTo>
                    <a:pt x="35" y="8"/>
                  </a:lnTo>
                  <a:lnTo>
                    <a:pt x="40" y="7"/>
                  </a:lnTo>
                  <a:lnTo>
                    <a:pt x="40" y="3"/>
                  </a:lnTo>
                  <a:lnTo>
                    <a:pt x="43" y="2"/>
                  </a:lnTo>
                  <a:lnTo>
                    <a:pt x="47" y="2"/>
                  </a:lnTo>
                  <a:lnTo>
                    <a:pt x="49" y="0"/>
                  </a:lnTo>
                  <a:lnTo>
                    <a:pt x="54" y="2"/>
                  </a:lnTo>
                  <a:lnTo>
                    <a:pt x="54" y="3"/>
                  </a:lnTo>
                  <a:lnTo>
                    <a:pt x="57" y="4"/>
                  </a:lnTo>
                  <a:lnTo>
                    <a:pt x="58" y="5"/>
                  </a:lnTo>
                  <a:lnTo>
                    <a:pt x="64" y="5"/>
                  </a:lnTo>
                  <a:lnTo>
                    <a:pt x="66" y="7"/>
                  </a:lnTo>
                  <a:lnTo>
                    <a:pt x="70" y="5"/>
                  </a:lnTo>
                  <a:lnTo>
                    <a:pt x="73" y="7"/>
                  </a:lnTo>
                  <a:lnTo>
                    <a:pt x="72" y="9"/>
                  </a:lnTo>
                  <a:lnTo>
                    <a:pt x="70" y="10"/>
                  </a:lnTo>
                  <a:lnTo>
                    <a:pt x="69" y="13"/>
                  </a:lnTo>
                  <a:lnTo>
                    <a:pt x="70" y="15"/>
                  </a:lnTo>
                  <a:lnTo>
                    <a:pt x="72" y="17"/>
                  </a:lnTo>
                  <a:lnTo>
                    <a:pt x="78" y="18"/>
                  </a:lnTo>
                  <a:lnTo>
                    <a:pt x="78" y="20"/>
                  </a:lnTo>
                  <a:lnTo>
                    <a:pt x="81" y="21"/>
                  </a:lnTo>
                  <a:lnTo>
                    <a:pt x="86" y="22"/>
                  </a:lnTo>
                  <a:lnTo>
                    <a:pt x="89" y="21"/>
                  </a:lnTo>
                  <a:lnTo>
                    <a:pt x="90" y="22"/>
                  </a:lnTo>
                  <a:lnTo>
                    <a:pt x="92" y="22"/>
                  </a:lnTo>
                  <a:lnTo>
                    <a:pt x="95" y="24"/>
                  </a:lnTo>
                  <a:lnTo>
                    <a:pt x="93" y="24"/>
                  </a:lnTo>
                  <a:lnTo>
                    <a:pt x="95" y="24"/>
                  </a:lnTo>
                  <a:lnTo>
                    <a:pt x="93" y="25"/>
                  </a:lnTo>
                  <a:lnTo>
                    <a:pt x="92" y="26"/>
                  </a:lnTo>
                  <a:lnTo>
                    <a:pt x="90" y="26"/>
                  </a:lnTo>
                  <a:lnTo>
                    <a:pt x="87" y="27"/>
                  </a:lnTo>
                  <a:lnTo>
                    <a:pt x="86" y="27"/>
                  </a:lnTo>
                  <a:lnTo>
                    <a:pt x="83" y="27"/>
                  </a:lnTo>
                  <a:lnTo>
                    <a:pt x="81" y="28"/>
                  </a:lnTo>
                  <a:lnTo>
                    <a:pt x="83" y="30"/>
                  </a:lnTo>
                  <a:lnTo>
                    <a:pt x="81" y="30"/>
                  </a:lnTo>
                  <a:lnTo>
                    <a:pt x="79" y="32"/>
                  </a:lnTo>
                  <a:lnTo>
                    <a:pt x="78" y="32"/>
                  </a:lnTo>
                  <a:lnTo>
                    <a:pt x="76" y="32"/>
                  </a:lnTo>
                  <a:lnTo>
                    <a:pt x="75" y="33"/>
                  </a:lnTo>
                  <a:lnTo>
                    <a:pt x="73" y="33"/>
                  </a:lnTo>
                  <a:lnTo>
                    <a:pt x="72" y="32"/>
                  </a:lnTo>
                  <a:lnTo>
                    <a:pt x="72" y="32"/>
                  </a:lnTo>
                  <a:lnTo>
                    <a:pt x="72" y="33"/>
                  </a:lnTo>
                  <a:lnTo>
                    <a:pt x="70" y="34"/>
                  </a:lnTo>
                  <a:lnTo>
                    <a:pt x="70" y="35"/>
                  </a:lnTo>
                  <a:lnTo>
                    <a:pt x="70" y="37"/>
                  </a:lnTo>
                  <a:lnTo>
                    <a:pt x="70" y="38"/>
                  </a:lnTo>
                  <a:lnTo>
                    <a:pt x="70" y="40"/>
                  </a:lnTo>
                  <a:lnTo>
                    <a:pt x="70" y="41"/>
                  </a:lnTo>
                  <a:lnTo>
                    <a:pt x="70" y="42"/>
                  </a:lnTo>
                  <a:lnTo>
                    <a:pt x="69" y="42"/>
                  </a:lnTo>
                  <a:lnTo>
                    <a:pt x="67" y="44"/>
                  </a:lnTo>
                  <a:lnTo>
                    <a:pt x="64" y="44"/>
                  </a:lnTo>
                  <a:lnTo>
                    <a:pt x="64" y="44"/>
                  </a:lnTo>
                  <a:lnTo>
                    <a:pt x="64" y="45"/>
                  </a:lnTo>
                  <a:lnTo>
                    <a:pt x="63" y="45"/>
                  </a:lnTo>
                  <a:lnTo>
                    <a:pt x="61" y="47"/>
                  </a:lnTo>
                  <a:lnTo>
                    <a:pt x="60" y="49"/>
                  </a:lnTo>
                  <a:lnTo>
                    <a:pt x="60" y="51"/>
                  </a:lnTo>
                  <a:lnTo>
                    <a:pt x="61" y="51"/>
                  </a:lnTo>
                  <a:lnTo>
                    <a:pt x="63" y="52"/>
                  </a:lnTo>
                  <a:lnTo>
                    <a:pt x="61" y="55"/>
                  </a:lnTo>
                  <a:lnTo>
                    <a:pt x="60" y="58"/>
                  </a:lnTo>
                  <a:lnTo>
                    <a:pt x="63" y="60"/>
                  </a:lnTo>
                  <a:lnTo>
                    <a:pt x="63" y="61"/>
                  </a:lnTo>
                  <a:lnTo>
                    <a:pt x="60" y="61"/>
                  </a:lnTo>
                  <a:lnTo>
                    <a:pt x="63" y="62"/>
                  </a:lnTo>
                  <a:lnTo>
                    <a:pt x="67" y="65"/>
                  </a:lnTo>
                  <a:lnTo>
                    <a:pt x="70" y="67"/>
                  </a:lnTo>
                  <a:lnTo>
                    <a:pt x="72" y="67"/>
                  </a:lnTo>
                  <a:lnTo>
                    <a:pt x="75" y="70"/>
                  </a:lnTo>
                  <a:lnTo>
                    <a:pt x="75" y="71"/>
                  </a:lnTo>
                  <a:lnTo>
                    <a:pt x="73" y="72"/>
                  </a:lnTo>
                  <a:lnTo>
                    <a:pt x="75" y="75"/>
                  </a:lnTo>
                  <a:lnTo>
                    <a:pt x="76" y="76"/>
                  </a:lnTo>
                  <a:lnTo>
                    <a:pt x="83" y="79"/>
                  </a:lnTo>
                  <a:lnTo>
                    <a:pt x="86" y="82"/>
                  </a:lnTo>
                  <a:lnTo>
                    <a:pt x="86" y="82"/>
                  </a:lnTo>
                  <a:lnTo>
                    <a:pt x="95" y="85"/>
                  </a:lnTo>
                  <a:lnTo>
                    <a:pt x="102" y="89"/>
                  </a:lnTo>
                  <a:lnTo>
                    <a:pt x="104" y="92"/>
                  </a:lnTo>
                  <a:lnTo>
                    <a:pt x="110" y="96"/>
                  </a:lnTo>
                  <a:lnTo>
                    <a:pt x="113" y="99"/>
                  </a:lnTo>
                  <a:lnTo>
                    <a:pt x="113" y="101"/>
                  </a:lnTo>
                  <a:lnTo>
                    <a:pt x="115" y="101"/>
                  </a:lnTo>
                  <a:lnTo>
                    <a:pt x="115" y="102"/>
                  </a:lnTo>
                  <a:lnTo>
                    <a:pt x="118" y="105"/>
                  </a:lnTo>
                  <a:lnTo>
                    <a:pt x="118" y="107"/>
                  </a:lnTo>
                  <a:lnTo>
                    <a:pt x="119" y="108"/>
                  </a:lnTo>
                  <a:lnTo>
                    <a:pt x="118" y="108"/>
                  </a:lnTo>
                  <a:lnTo>
                    <a:pt x="121" y="111"/>
                  </a:lnTo>
                  <a:lnTo>
                    <a:pt x="121" y="114"/>
                  </a:lnTo>
                  <a:lnTo>
                    <a:pt x="122" y="116"/>
                  </a:lnTo>
                  <a:lnTo>
                    <a:pt x="124" y="119"/>
                  </a:lnTo>
                  <a:lnTo>
                    <a:pt x="125" y="120"/>
                  </a:lnTo>
                  <a:lnTo>
                    <a:pt x="125" y="122"/>
                  </a:lnTo>
                  <a:lnTo>
                    <a:pt x="124" y="124"/>
                  </a:lnTo>
                  <a:lnTo>
                    <a:pt x="125" y="126"/>
                  </a:lnTo>
                  <a:lnTo>
                    <a:pt x="125" y="127"/>
                  </a:lnTo>
                  <a:lnTo>
                    <a:pt x="125" y="129"/>
                  </a:lnTo>
                  <a:lnTo>
                    <a:pt x="125" y="130"/>
                  </a:lnTo>
                  <a:lnTo>
                    <a:pt x="127" y="130"/>
                  </a:lnTo>
                  <a:lnTo>
                    <a:pt x="128" y="133"/>
                  </a:lnTo>
                  <a:lnTo>
                    <a:pt x="130" y="135"/>
                  </a:lnTo>
                  <a:lnTo>
                    <a:pt x="130" y="137"/>
                  </a:lnTo>
                  <a:lnTo>
                    <a:pt x="128" y="137"/>
                  </a:lnTo>
                  <a:lnTo>
                    <a:pt x="128" y="136"/>
                  </a:lnTo>
                  <a:lnTo>
                    <a:pt x="128" y="135"/>
                  </a:lnTo>
                  <a:lnTo>
                    <a:pt x="127" y="136"/>
                  </a:lnTo>
                  <a:lnTo>
                    <a:pt x="127" y="137"/>
                  </a:lnTo>
                  <a:lnTo>
                    <a:pt x="128" y="138"/>
                  </a:lnTo>
                  <a:lnTo>
                    <a:pt x="128" y="139"/>
                  </a:lnTo>
                  <a:lnTo>
                    <a:pt x="127" y="141"/>
                  </a:lnTo>
                  <a:lnTo>
                    <a:pt x="127" y="142"/>
                  </a:lnTo>
                  <a:lnTo>
                    <a:pt x="124" y="144"/>
                  </a:lnTo>
                  <a:lnTo>
                    <a:pt x="125" y="146"/>
                  </a:lnTo>
                  <a:lnTo>
                    <a:pt x="125" y="149"/>
                  </a:lnTo>
                  <a:lnTo>
                    <a:pt x="125" y="149"/>
                  </a:lnTo>
                  <a:lnTo>
                    <a:pt x="124" y="151"/>
                  </a:lnTo>
                  <a:lnTo>
                    <a:pt x="122" y="151"/>
                  </a:lnTo>
                  <a:lnTo>
                    <a:pt x="121" y="154"/>
                  </a:lnTo>
                  <a:lnTo>
                    <a:pt x="119" y="154"/>
                  </a:lnTo>
                  <a:lnTo>
                    <a:pt x="116" y="157"/>
                  </a:lnTo>
                  <a:lnTo>
                    <a:pt x="113" y="158"/>
                  </a:lnTo>
                  <a:lnTo>
                    <a:pt x="110" y="160"/>
                  </a:lnTo>
                  <a:lnTo>
                    <a:pt x="110" y="161"/>
                  </a:lnTo>
                  <a:lnTo>
                    <a:pt x="107" y="161"/>
                  </a:lnTo>
                  <a:lnTo>
                    <a:pt x="105" y="163"/>
                  </a:lnTo>
                  <a:lnTo>
                    <a:pt x="99" y="166"/>
                  </a:lnTo>
                  <a:lnTo>
                    <a:pt x="95" y="167"/>
                  </a:lnTo>
                  <a:lnTo>
                    <a:pt x="93" y="166"/>
                  </a:lnTo>
                  <a:lnTo>
                    <a:pt x="90" y="167"/>
                  </a:lnTo>
                  <a:lnTo>
                    <a:pt x="89" y="166"/>
                  </a:lnTo>
                  <a:lnTo>
                    <a:pt x="90" y="164"/>
                  </a:lnTo>
                  <a:lnTo>
                    <a:pt x="90" y="163"/>
                  </a:lnTo>
                  <a:lnTo>
                    <a:pt x="89" y="164"/>
                  </a:lnTo>
                  <a:lnTo>
                    <a:pt x="89" y="164"/>
                  </a:lnTo>
                  <a:lnTo>
                    <a:pt x="86" y="164"/>
                  </a:lnTo>
                  <a:lnTo>
                    <a:pt x="87" y="166"/>
                  </a:lnTo>
                  <a:lnTo>
                    <a:pt x="87" y="167"/>
                  </a:lnTo>
                  <a:lnTo>
                    <a:pt x="87" y="167"/>
                  </a:lnTo>
                  <a:lnTo>
                    <a:pt x="84" y="167"/>
                  </a:lnTo>
                  <a:lnTo>
                    <a:pt x="89" y="168"/>
                  </a:lnTo>
                  <a:lnTo>
                    <a:pt x="87" y="169"/>
                  </a:lnTo>
                  <a:lnTo>
                    <a:pt x="89" y="171"/>
                  </a:lnTo>
                  <a:lnTo>
                    <a:pt x="86" y="171"/>
                  </a:lnTo>
                  <a:lnTo>
                    <a:pt x="83" y="170"/>
                  </a:lnTo>
                  <a:lnTo>
                    <a:pt x="86" y="172"/>
                  </a:lnTo>
                  <a:lnTo>
                    <a:pt x="86" y="174"/>
                  </a:lnTo>
                  <a:lnTo>
                    <a:pt x="84" y="175"/>
                  </a:lnTo>
                  <a:lnTo>
                    <a:pt x="83" y="175"/>
                  </a:lnTo>
                  <a:lnTo>
                    <a:pt x="81" y="172"/>
                  </a:lnTo>
                  <a:lnTo>
                    <a:pt x="79" y="174"/>
                  </a:lnTo>
                  <a:lnTo>
                    <a:pt x="81" y="175"/>
                  </a:lnTo>
                  <a:lnTo>
                    <a:pt x="81" y="176"/>
                  </a:lnTo>
                  <a:lnTo>
                    <a:pt x="81" y="176"/>
                  </a:lnTo>
                  <a:lnTo>
                    <a:pt x="79" y="177"/>
                  </a:lnTo>
                  <a:lnTo>
                    <a:pt x="79" y="178"/>
                  </a:lnTo>
                  <a:lnTo>
                    <a:pt x="78" y="178"/>
                  </a:lnTo>
                  <a:lnTo>
                    <a:pt x="75" y="179"/>
                  </a:lnTo>
                  <a:lnTo>
                    <a:pt x="73" y="180"/>
                  </a:lnTo>
                  <a:lnTo>
                    <a:pt x="70" y="180"/>
                  </a:lnTo>
                  <a:lnTo>
                    <a:pt x="70" y="182"/>
                  </a:lnTo>
                  <a:lnTo>
                    <a:pt x="70" y="184"/>
                  </a:lnTo>
                  <a:lnTo>
                    <a:pt x="67" y="185"/>
                  </a:lnTo>
                  <a:lnTo>
                    <a:pt x="67" y="185"/>
                  </a:lnTo>
                  <a:lnTo>
                    <a:pt x="67" y="186"/>
                  </a:lnTo>
                  <a:lnTo>
                    <a:pt x="60" y="188"/>
                  </a:lnTo>
                  <a:lnTo>
                    <a:pt x="57" y="187"/>
                  </a:lnTo>
                  <a:lnTo>
                    <a:pt x="60" y="186"/>
                  </a:lnTo>
                  <a:lnTo>
                    <a:pt x="61" y="186"/>
                  </a:lnTo>
                  <a:lnTo>
                    <a:pt x="63" y="185"/>
                  </a:lnTo>
                  <a:lnTo>
                    <a:pt x="61" y="185"/>
                  </a:lnTo>
                  <a:lnTo>
                    <a:pt x="60" y="184"/>
                  </a:lnTo>
                  <a:lnTo>
                    <a:pt x="60" y="180"/>
                  </a:lnTo>
                  <a:lnTo>
                    <a:pt x="60" y="180"/>
                  </a:lnTo>
                  <a:lnTo>
                    <a:pt x="60" y="180"/>
                  </a:lnTo>
                  <a:lnTo>
                    <a:pt x="60" y="178"/>
                  </a:lnTo>
                  <a:lnTo>
                    <a:pt x="60" y="175"/>
                  </a:lnTo>
                  <a:lnTo>
                    <a:pt x="63" y="171"/>
                  </a:lnTo>
                  <a:lnTo>
                    <a:pt x="66" y="169"/>
                  </a:lnTo>
                  <a:lnTo>
                    <a:pt x="67" y="168"/>
                  </a:lnTo>
                  <a:lnTo>
                    <a:pt x="66" y="169"/>
                  </a:lnTo>
                  <a:lnTo>
                    <a:pt x="63" y="168"/>
                  </a:lnTo>
                  <a:lnTo>
                    <a:pt x="60" y="169"/>
                  </a:lnTo>
                  <a:lnTo>
                    <a:pt x="58" y="168"/>
                  </a:lnTo>
                  <a:lnTo>
                    <a:pt x="57" y="169"/>
                  </a:lnTo>
                  <a:lnTo>
                    <a:pt x="54" y="168"/>
                  </a:lnTo>
                  <a:lnTo>
                    <a:pt x="54" y="168"/>
                  </a:lnTo>
                  <a:lnTo>
                    <a:pt x="54" y="166"/>
                  </a:lnTo>
                  <a:lnTo>
                    <a:pt x="54" y="166"/>
                  </a:lnTo>
                  <a:lnTo>
                    <a:pt x="57" y="162"/>
                  </a:lnTo>
                  <a:lnTo>
                    <a:pt x="60" y="162"/>
                  </a:lnTo>
                  <a:lnTo>
                    <a:pt x="61" y="159"/>
                  </a:lnTo>
                  <a:lnTo>
                    <a:pt x="64" y="159"/>
                  </a:lnTo>
                  <a:lnTo>
                    <a:pt x="66" y="160"/>
                  </a:lnTo>
                  <a:lnTo>
                    <a:pt x="73" y="158"/>
                  </a:lnTo>
                  <a:lnTo>
                    <a:pt x="76" y="160"/>
                  </a:lnTo>
                  <a:lnTo>
                    <a:pt x="78" y="161"/>
                  </a:lnTo>
                  <a:lnTo>
                    <a:pt x="83" y="161"/>
                  </a:lnTo>
                  <a:lnTo>
                    <a:pt x="81" y="159"/>
                  </a:lnTo>
                  <a:lnTo>
                    <a:pt x="83" y="157"/>
                  </a:lnTo>
                  <a:lnTo>
                    <a:pt x="79" y="154"/>
                  </a:lnTo>
                  <a:lnTo>
                    <a:pt x="75" y="154"/>
                  </a:lnTo>
                  <a:lnTo>
                    <a:pt x="75" y="150"/>
                  </a:lnTo>
                  <a:lnTo>
                    <a:pt x="78" y="147"/>
                  </a:lnTo>
                  <a:lnTo>
                    <a:pt x="84" y="149"/>
                  </a:lnTo>
                  <a:lnTo>
                    <a:pt x="86" y="146"/>
                  </a:lnTo>
                  <a:lnTo>
                    <a:pt x="90" y="144"/>
                  </a:lnTo>
                  <a:lnTo>
                    <a:pt x="95" y="143"/>
                  </a:lnTo>
                  <a:lnTo>
                    <a:pt x="95" y="142"/>
                  </a:lnTo>
                  <a:lnTo>
                    <a:pt x="98" y="141"/>
                  </a:lnTo>
                  <a:lnTo>
                    <a:pt x="99" y="137"/>
                  </a:lnTo>
                  <a:lnTo>
                    <a:pt x="99" y="134"/>
                  </a:lnTo>
                  <a:lnTo>
                    <a:pt x="99" y="132"/>
                  </a:lnTo>
                  <a:lnTo>
                    <a:pt x="99" y="129"/>
                  </a:lnTo>
                  <a:lnTo>
                    <a:pt x="99" y="125"/>
                  </a:lnTo>
                  <a:lnTo>
                    <a:pt x="96" y="120"/>
                  </a:lnTo>
                  <a:lnTo>
                    <a:pt x="95" y="119"/>
                  </a:lnTo>
                  <a:lnTo>
                    <a:pt x="92" y="116"/>
                  </a:lnTo>
                  <a:lnTo>
                    <a:pt x="93" y="116"/>
                  </a:lnTo>
                  <a:lnTo>
                    <a:pt x="96" y="114"/>
                  </a:lnTo>
                  <a:lnTo>
                    <a:pt x="95" y="111"/>
                  </a:lnTo>
                  <a:lnTo>
                    <a:pt x="95" y="109"/>
                  </a:lnTo>
                  <a:lnTo>
                    <a:pt x="93" y="107"/>
                  </a:lnTo>
                  <a:lnTo>
                    <a:pt x="98" y="103"/>
                  </a:lnTo>
                  <a:lnTo>
                    <a:pt x="98" y="101"/>
                  </a:lnTo>
                  <a:lnTo>
                    <a:pt x="95" y="101"/>
                  </a:lnTo>
                  <a:lnTo>
                    <a:pt x="95" y="100"/>
                  </a:lnTo>
                  <a:lnTo>
                    <a:pt x="95" y="96"/>
                  </a:lnTo>
                  <a:lnTo>
                    <a:pt x="96" y="94"/>
                  </a:lnTo>
                  <a:lnTo>
                    <a:pt x="96" y="93"/>
                  </a:lnTo>
                  <a:lnTo>
                    <a:pt x="93" y="94"/>
                  </a:lnTo>
                  <a:lnTo>
                    <a:pt x="92" y="93"/>
                  </a:lnTo>
                  <a:lnTo>
                    <a:pt x="89" y="92"/>
                  </a:lnTo>
                  <a:lnTo>
                    <a:pt x="86" y="91"/>
                  </a:lnTo>
                  <a:lnTo>
                    <a:pt x="84" y="89"/>
                  </a:lnTo>
                  <a:lnTo>
                    <a:pt x="86" y="88"/>
                  </a:lnTo>
                  <a:lnTo>
                    <a:pt x="83" y="87"/>
                  </a:lnTo>
                  <a:lnTo>
                    <a:pt x="81" y="87"/>
                  </a:lnTo>
                  <a:lnTo>
                    <a:pt x="79" y="86"/>
                  </a:lnTo>
                  <a:lnTo>
                    <a:pt x="79" y="84"/>
                  </a:lnTo>
                  <a:lnTo>
                    <a:pt x="76" y="82"/>
                  </a:lnTo>
                  <a:lnTo>
                    <a:pt x="73" y="82"/>
                  </a:lnTo>
                  <a:lnTo>
                    <a:pt x="72" y="82"/>
                  </a:lnTo>
                  <a:lnTo>
                    <a:pt x="70" y="78"/>
                  </a:lnTo>
                  <a:lnTo>
                    <a:pt x="64" y="75"/>
                  </a:lnTo>
                  <a:lnTo>
                    <a:pt x="66" y="72"/>
                  </a:lnTo>
                  <a:lnTo>
                    <a:pt x="63" y="69"/>
                  </a:lnTo>
                  <a:lnTo>
                    <a:pt x="58" y="68"/>
                  </a:lnTo>
                  <a:lnTo>
                    <a:pt x="54" y="63"/>
                  </a:lnTo>
                  <a:lnTo>
                    <a:pt x="50" y="63"/>
                  </a:lnTo>
                  <a:lnTo>
                    <a:pt x="46" y="61"/>
                  </a:lnTo>
                  <a:lnTo>
                    <a:pt x="41" y="61"/>
                  </a:lnTo>
                  <a:lnTo>
                    <a:pt x="38" y="58"/>
                  </a:lnTo>
                  <a:lnTo>
                    <a:pt x="37" y="58"/>
                  </a:lnTo>
                  <a:lnTo>
                    <a:pt x="35" y="57"/>
                  </a:lnTo>
                  <a:lnTo>
                    <a:pt x="38" y="54"/>
                  </a:lnTo>
                  <a:lnTo>
                    <a:pt x="34" y="52"/>
                  </a:lnTo>
                  <a:lnTo>
                    <a:pt x="34" y="50"/>
                  </a:lnTo>
                  <a:lnTo>
                    <a:pt x="37" y="50"/>
                  </a:lnTo>
                  <a:lnTo>
                    <a:pt x="41" y="49"/>
                  </a:lnTo>
                  <a:lnTo>
                    <a:pt x="44" y="49"/>
                  </a:lnTo>
                  <a:lnTo>
                    <a:pt x="46" y="47"/>
                  </a:lnTo>
                  <a:lnTo>
                    <a:pt x="47" y="43"/>
                  </a:lnTo>
                  <a:lnTo>
                    <a:pt x="49" y="42"/>
                  </a:lnTo>
                  <a:lnTo>
                    <a:pt x="49" y="41"/>
                  </a:lnTo>
                  <a:lnTo>
                    <a:pt x="44" y="40"/>
                  </a:lnTo>
                  <a:lnTo>
                    <a:pt x="46" y="37"/>
                  </a:lnTo>
                  <a:lnTo>
                    <a:pt x="44" y="35"/>
                  </a:lnTo>
                  <a:lnTo>
                    <a:pt x="41" y="35"/>
                  </a:lnTo>
                  <a:lnTo>
                    <a:pt x="38" y="33"/>
                  </a:lnTo>
                  <a:lnTo>
                    <a:pt x="34" y="33"/>
                  </a:lnTo>
                  <a:lnTo>
                    <a:pt x="31" y="34"/>
                  </a:lnTo>
                  <a:lnTo>
                    <a:pt x="26" y="33"/>
                  </a:lnTo>
                  <a:lnTo>
                    <a:pt x="20" y="33"/>
                  </a:lnTo>
                  <a:lnTo>
                    <a:pt x="17" y="29"/>
                  </a:lnTo>
                  <a:lnTo>
                    <a:pt x="11" y="25"/>
                  </a:lnTo>
                  <a:lnTo>
                    <a:pt x="12" y="24"/>
                  </a:lnTo>
                  <a:lnTo>
                    <a:pt x="12" y="21"/>
                  </a:lnTo>
                  <a:lnTo>
                    <a:pt x="9" y="19"/>
                  </a:lnTo>
                  <a:lnTo>
                    <a:pt x="6" y="16"/>
                  </a:lnTo>
                  <a:lnTo>
                    <a:pt x="2" y="15"/>
                  </a:lnTo>
                  <a:lnTo>
                    <a:pt x="0" y="13"/>
                  </a:lnTo>
                  <a:lnTo>
                    <a:pt x="0" y="13"/>
                  </a:lnTo>
                  <a:close/>
                  <a:moveTo>
                    <a:pt x="43" y="166"/>
                  </a:moveTo>
                  <a:lnTo>
                    <a:pt x="46" y="168"/>
                  </a:lnTo>
                  <a:lnTo>
                    <a:pt x="44" y="169"/>
                  </a:lnTo>
                  <a:lnTo>
                    <a:pt x="46" y="171"/>
                  </a:lnTo>
                  <a:lnTo>
                    <a:pt x="47" y="170"/>
                  </a:lnTo>
                  <a:lnTo>
                    <a:pt x="49" y="167"/>
                  </a:lnTo>
                  <a:lnTo>
                    <a:pt x="47" y="167"/>
                  </a:lnTo>
                  <a:lnTo>
                    <a:pt x="46" y="164"/>
                  </a:lnTo>
                  <a:lnTo>
                    <a:pt x="43" y="166"/>
                  </a:lnTo>
                  <a:close/>
                </a:path>
              </a:pathLst>
            </a:custGeom>
            <a:solidFill>
              <a:srgbClr val="4061AD"/>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34" name="Freeform 30">
              <a:extLst>
                <a:ext uri="{FF2B5EF4-FFF2-40B4-BE49-F238E27FC236}">
                  <a16:creationId xmlns:a16="http://schemas.microsoft.com/office/drawing/2014/main" id="{B314D21F-A7ED-C7E2-574E-9E22006E02F4}"/>
                </a:ext>
              </a:extLst>
            </p:cNvPr>
            <p:cNvSpPr>
              <a:spLocks/>
            </p:cNvSpPr>
            <p:nvPr/>
          </p:nvSpPr>
          <p:spPr bwMode="auto">
            <a:xfrm>
              <a:off x="6985985" y="4106440"/>
              <a:ext cx="142316" cy="106258"/>
            </a:xfrm>
            <a:custGeom>
              <a:avLst/>
              <a:gdLst>
                <a:gd name="T0" fmla="*/ 40 w 82"/>
                <a:gd name="T1" fmla="*/ 50 h 54"/>
                <a:gd name="T2" fmla="*/ 44 w 82"/>
                <a:gd name="T3" fmla="*/ 47 h 54"/>
                <a:gd name="T4" fmla="*/ 49 w 82"/>
                <a:gd name="T5" fmla="*/ 48 h 54"/>
                <a:gd name="T6" fmla="*/ 59 w 82"/>
                <a:gd name="T7" fmla="*/ 48 h 54"/>
                <a:gd name="T8" fmla="*/ 66 w 82"/>
                <a:gd name="T9" fmla="*/ 49 h 54"/>
                <a:gd name="T10" fmla="*/ 66 w 82"/>
                <a:gd name="T11" fmla="*/ 45 h 54"/>
                <a:gd name="T12" fmla="*/ 58 w 82"/>
                <a:gd name="T13" fmla="*/ 42 h 54"/>
                <a:gd name="T14" fmla="*/ 61 w 82"/>
                <a:gd name="T15" fmla="*/ 35 h 54"/>
                <a:gd name="T16" fmla="*/ 69 w 82"/>
                <a:gd name="T17" fmla="*/ 34 h 54"/>
                <a:gd name="T18" fmla="*/ 78 w 82"/>
                <a:gd name="T19" fmla="*/ 31 h 54"/>
                <a:gd name="T20" fmla="*/ 81 w 82"/>
                <a:gd name="T21" fmla="*/ 29 h 54"/>
                <a:gd name="T22" fmla="*/ 82 w 82"/>
                <a:gd name="T23" fmla="*/ 22 h 54"/>
                <a:gd name="T24" fmla="*/ 82 w 82"/>
                <a:gd name="T25" fmla="*/ 17 h 54"/>
                <a:gd name="T26" fmla="*/ 79 w 82"/>
                <a:gd name="T27" fmla="*/ 8 h 54"/>
                <a:gd name="T28" fmla="*/ 75 w 82"/>
                <a:gd name="T29" fmla="*/ 4 h 54"/>
                <a:gd name="T30" fmla="*/ 70 w 82"/>
                <a:gd name="T31" fmla="*/ 2 h 54"/>
                <a:gd name="T32" fmla="*/ 66 w 82"/>
                <a:gd name="T33" fmla="*/ 0 h 54"/>
                <a:gd name="T34" fmla="*/ 58 w 82"/>
                <a:gd name="T35" fmla="*/ 2 h 54"/>
                <a:gd name="T36" fmla="*/ 61 w 82"/>
                <a:gd name="T37" fmla="*/ 7 h 54"/>
                <a:gd name="T38" fmla="*/ 61 w 82"/>
                <a:gd name="T39" fmla="*/ 12 h 54"/>
                <a:gd name="T40" fmla="*/ 53 w 82"/>
                <a:gd name="T41" fmla="*/ 7 h 54"/>
                <a:gd name="T42" fmla="*/ 47 w 82"/>
                <a:gd name="T43" fmla="*/ 5 h 54"/>
                <a:gd name="T44" fmla="*/ 43 w 82"/>
                <a:gd name="T45" fmla="*/ 4 h 54"/>
                <a:gd name="T46" fmla="*/ 35 w 82"/>
                <a:gd name="T47" fmla="*/ 2 h 54"/>
                <a:gd name="T48" fmla="*/ 27 w 82"/>
                <a:gd name="T49" fmla="*/ 1 h 54"/>
                <a:gd name="T50" fmla="*/ 23 w 82"/>
                <a:gd name="T51" fmla="*/ 1 h 54"/>
                <a:gd name="T52" fmla="*/ 11 w 82"/>
                <a:gd name="T53" fmla="*/ 4 h 54"/>
                <a:gd name="T54" fmla="*/ 4 w 82"/>
                <a:gd name="T55" fmla="*/ 7 h 54"/>
                <a:gd name="T56" fmla="*/ 0 w 82"/>
                <a:gd name="T57" fmla="*/ 13 h 54"/>
                <a:gd name="T58" fmla="*/ 1 w 82"/>
                <a:gd name="T59" fmla="*/ 22 h 54"/>
                <a:gd name="T60" fmla="*/ 6 w 82"/>
                <a:gd name="T61" fmla="*/ 25 h 54"/>
                <a:gd name="T62" fmla="*/ 4 w 82"/>
                <a:gd name="T63" fmla="*/ 32 h 54"/>
                <a:gd name="T64" fmla="*/ 7 w 82"/>
                <a:gd name="T65" fmla="*/ 33 h 54"/>
                <a:gd name="T66" fmla="*/ 9 w 82"/>
                <a:gd name="T67" fmla="*/ 38 h 54"/>
                <a:gd name="T68" fmla="*/ 12 w 82"/>
                <a:gd name="T69" fmla="*/ 42 h 54"/>
                <a:gd name="T70" fmla="*/ 14 w 82"/>
                <a:gd name="T71" fmla="*/ 43 h 54"/>
                <a:gd name="T72" fmla="*/ 15 w 82"/>
                <a:gd name="T73" fmla="*/ 47 h 54"/>
                <a:gd name="T74" fmla="*/ 18 w 82"/>
                <a:gd name="T75" fmla="*/ 48 h 54"/>
                <a:gd name="T76" fmla="*/ 20 w 82"/>
                <a:gd name="T77" fmla="*/ 46 h 54"/>
                <a:gd name="T78" fmla="*/ 23 w 82"/>
                <a:gd name="T79" fmla="*/ 45 h 54"/>
                <a:gd name="T80" fmla="*/ 24 w 82"/>
                <a:gd name="T81" fmla="*/ 48 h 54"/>
                <a:gd name="T82" fmla="*/ 21 w 82"/>
                <a:gd name="T83" fmla="*/ 50 h 54"/>
                <a:gd name="T84" fmla="*/ 23 w 82"/>
                <a:gd name="T85" fmla="*/ 52 h 54"/>
                <a:gd name="T86" fmla="*/ 27 w 82"/>
                <a:gd name="T87" fmla="*/ 51 h 54"/>
                <a:gd name="T88" fmla="*/ 29 w 82"/>
                <a:gd name="T89" fmla="*/ 51 h 54"/>
                <a:gd name="T90" fmla="*/ 33 w 82"/>
                <a:gd name="T91" fmla="*/ 5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2" h="54">
                  <a:moveTo>
                    <a:pt x="37" y="54"/>
                  </a:moveTo>
                  <a:lnTo>
                    <a:pt x="40" y="50"/>
                  </a:lnTo>
                  <a:lnTo>
                    <a:pt x="43" y="50"/>
                  </a:lnTo>
                  <a:lnTo>
                    <a:pt x="44" y="47"/>
                  </a:lnTo>
                  <a:lnTo>
                    <a:pt x="47" y="47"/>
                  </a:lnTo>
                  <a:lnTo>
                    <a:pt x="49" y="48"/>
                  </a:lnTo>
                  <a:lnTo>
                    <a:pt x="56" y="46"/>
                  </a:lnTo>
                  <a:lnTo>
                    <a:pt x="59" y="48"/>
                  </a:lnTo>
                  <a:lnTo>
                    <a:pt x="61" y="49"/>
                  </a:lnTo>
                  <a:lnTo>
                    <a:pt x="66" y="49"/>
                  </a:lnTo>
                  <a:lnTo>
                    <a:pt x="64" y="47"/>
                  </a:lnTo>
                  <a:lnTo>
                    <a:pt x="66" y="45"/>
                  </a:lnTo>
                  <a:lnTo>
                    <a:pt x="62" y="42"/>
                  </a:lnTo>
                  <a:lnTo>
                    <a:pt x="58" y="42"/>
                  </a:lnTo>
                  <a:lnTo>
                    <a:pt x="58" y="38"/>
                  </a:lnTo>
                  <a:lnTo>
                    <a:pt x="61" y="35"/>
                  </a:lnTo>
                  <a:lnTo>
                    <a:pt x="67" y="37"/>
                  </a:lnTo>
                  <a:lnTo>
                    <a:pt x="69" y="34"/>
                  </a:lnTo>
                  <a:lnTo>
                    <a:pt x="73" y="32"/>
                  </a:lnTo>
                  <a:lnTo>
                    <a:pt x="78" y="31"/>
                  </a:lnTo>
                  <a:lnTo>
                    <a:pt x="78" y="30"/>
                  </a:lnTo>
                  <a:lnTo>
                    <a:pt x="81" y="29"/>
                  </a:lnTo>
                  <a:lnTo>
                    <a:pt x="82" y="25"/>
                  </a:lnTo>
                  <a:lnTo>
                    <a:pt x="82" y="22"/>
                  </a:lnTo>
                  <a:lnTo>
                    <a:pt x="82" y="20"/>
                  </a:lnTo>
                  <a:lnTo>
                    <a:pt x="82" y="17"/>
                  </a:lnTo>
                  <a:lnTo>
                    <a:pt x="82" y="13"/>
                  </a:lnTo>
                  <a:lnTo>
                    <a:pt x="79" y="8"/>
                  </a:lnTo>
                  <a:lnTo>
                    <a:pt x="78" y="7"/>
                  </a:lnTo>
                  <a:lnTo>
                    <a:pt x="75" y="4"/>
                  </a:lnTo>
                  <a:lnTo>
                    <a:pt x="73" y="4"/>
                  </a:lnTo>
                  <a:lnTo>
                    <a:pt x="70" y="2"/>
                  </a:lnTo>
                  <a:lnTo>
                    <a:pt x="67" y="1"/>
                  </a:lnTo>
                  <a:lnTo>
                    <a:pt x="66" y="0"/>
                  </a:lnTo>
                  <a:lnTo>
                    <a:pt x="61" y="1"/>
                  </a:lnTo>
                  <a:lnTo>
                    <a:pt x="58" y="2"/>
                  </a:lnTo>
                  <a:lnTo>
                    <a:pt x="61" y="5"/>
                  </a:lnTo>
                  <a:lnTo>
                    <a:pt x="61" y="7"/>
                  </a:lnTo>
                  <a:lnTo>
                    <a:pt x="61" y="9"/>
                  </a:lnTo>
                  <a:lnTo>
                    <a:pt x="61" y="12"/>
                  </a:lnTo>
                  <a:lnTo>
                    <a:pt x="56" y="10"/>
                  </a:lnTo>
                  <a:lnTo>
                    <a:pt x="53" y="7"/>
                  </a:lnTo>
                  <a:lnTo>
                    <a:pt x="49" y="6"/>
                  </a:lnTo>
                  <a:lnTo>
                    <a:pt x="47" y="5"/>
                  </a:lnTo>
                  <a:lnTo>
                    <a:pt x="44" y="2"/>
                  </a:lnTo>
                  <a:lnTo>
                    <a:pt x="43" y="4"/>
                  </a:lnTo>
                  <a:lnTo>
                    <a:pt x="40" y="1"/>
                  </a:lnTo>
                  <a:lnTo>
                    <a:pt x="35" y="2"/>
                  </a:lnTo>
                  <a:lnTo>
                    <a:pt x="32" y="1"/>
                  </a:lnTo>
                  <a:lnTo>
                    <a:pt x="27" y="1"/>
                  </a:lnTo>
                  <a:lnTo>
                    <a:pt x="24" y="2"/>
                  </a:lnTo>
                  <a:lnTo>
                    <a:pt x="23" y="1"/>
                  </a:lnTo>
                  <a:lnTo>
                    <a:pt x="18" y="1"/>
                  </a:lnTo>
                  <a:lnTo>
                    <a:pt x="11" y="4"/>
                  </a:lnTo>
                  <a:lnTo>
                    <a:pt x="7" y="4"/>
                  </a:lnTo>
                  <a:lnTo>
                    <a:pt x="4" y="7"/>
                  </a:lnTo>
                  <a:lnTo>
                    <a:pt x="3" y="10"/>
                  </a:lnTo>
                  <a:lnTo>
                    <a:pt x="0" y="13"/>
                  </a:lnTo>
                  <a:lnTo>
                    <a:pt x="0" y="17"/>
                  </a:lnTo>
                  <a:lnTo>
                    <a:pt x="1" y="22"/>
                  </a:lnTo>
                  <a:lnTo>
                    <a:pt x="4" y="23"/>
                  </a:lnTo>
                  <a:lnTo>
                    <a:pt x="6" y="25"/>
                  </a:lnTo>
                  <a:lnTo>
                    <a:pt x="6" y="30"/>
                  </a:lnTo>
                  <a:lnTo>
                    <a:pt x="4" y="32"/>
                  </a:lnTo>
                  <a:lnTo>
                    <a:pt x="4" y="32"/>
                  </a:lnTo>
                  <a:lnTo>
                    <a:pt x="7" y="33"/>
                  </a:lnTo>
                  <a:lnTo>
                    <a:pt x="7" y="35"/>
                  </a:lnTo>
                  <a:lnTo>
                    <a:pt x="9" y="38"/>
                  </a:lnTo>
                  <a:lnTo>
                    <a:pt x="9" y="40"/>
                  </a:lnTo>
                  <a:lnTo>
                    <a:pt x="12" y="42"/>
                  </a:lnTo>
                  <a:lnTo>
                    <a:pt x="12" y="41"/>
                  </a:lnTo>
                  <a:lnTo>
                    <a:pt x="14" y="43"/>
                  </a:lnTo>
                  <a:lnTo>
                    <a:pt x="14" y="45"/>
                  </a:lnTo>
                  <a:lnTo>
                    <a:pt x="15" y="47"/>
                  </a:lnTo>
                  <a:lnTo>
                    <a:pt x="15" y="48"/>
                  </a:lnTo>
                  <a:lnTo>
                    <a:pt x="18" y="48"/>
                  </a:lnTo>
                  <a:lnTo>
                    <a:pt x="20" y="48"/>
                  </a:lnTo>
                  <a:lnTo>
                    <a:pt x="20" y="46"/>
                  </a:lnTo>
                  <a:lnTo>
                    <a:pt x="21" y="45"/>
                  </a:lnTo>
                  <a:lnTo>
                    <a:pt x="23" y="45"/>
                  </a:lnTo>
                  <a:lnTo>
                    <a:pt x="23" y="46"/>
                  </a:lnTo>
                  <a:lnTo>
                    <a:pt x="24" y="48"/>
                  </a:lnTo>
                  <a:lnTo>
                    <a:pt x="24" y="49"/>
                  </a:lnTo>
                  <a:lnTo>
                    <a:pt x="21" y="50"/>
                  </a:lnTo>
                  <a:lnTo>
                    <a:pt x="23" y="51"/>
                  </a:lnTo>
                  <a:lnTo>
                    <a:pt x="23" y="52"/>
                  </a:lnTo>
                  <a:lnTo>
                    <a:pt x="24" y="52"/>
                  </a:lnTo>
                  <a:lnTo>
                    <a:pt x="27" y="51"/>
                  </a:lnTo>
                  <a:lnTo>
                    <a:pt x="27" y="50"/>
                  </a:lnTo>
                  <a:lnTo>
                    <a:pt x="29" y="51"/>
                  </a:lnTo>
                  <a:lnTo>
                    <a:pt x="32" y="52"/>
                  </a:lnTo>
                  <a:lnTo>
                    <a:pt x="33" y="51"/>
                  </a:lnTo>
                  <a:lnTo>
                    <a:pt x="37" y="54"/>
                  </a:lnTo>
                  <a:close/>
                </a:path>
              </a:pathLst>
            </a:custGeom>
            <a:solidFill>
              <a:srgbClr val="6B83C1"/>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35" name="Freeform 31">
              <a:extLst>
                <a:ext uri="{FF2B5EF4-FFF2-40B4-BE49-F238E27FC236}">
                  <a16:creationId xmlns:a16="http://schemas.microsoft.com/office/drawing/2014/main" id="{E9FA2145-B8A2-12BE-0BB1-2BEA105593E8}"/>
                </a:ext>
              </a:extLst>
            </p:cNvPr>
            <p:cNvSpPr>
              <a:spLocks/>
            </p:cNvSpPr>
            <p:nvPr/>
          </p:nvSpPr>
          <p:spPr bwMode="auto">
            <a:xfrm>
              <a:off x="6904414" y="3909665"/>
              <a:ext cx="222152" cy="220386"/>
            </a:xfrm>
            <a:custGeom>
              <a:avLst/>
              <a:gdLst>
                <a:gd name="T0" fmla="*/ 18 w 128"/>
                <a:gd name="T1" fmla="*/ 16 h 112"/>
                <a:gd name="T2" fmla="*/ 24 w 128"/>
                <a:gd name="T3" fmla="*/ 13 h 112"/>
                <a:gd name="T4" fmla="*/ 22 w 128"/>
                <a:gd name="T5" fmla="*/ 4 h 112"/>
                <a:gd name="T6" fmla="*/ 30 w 128"/>
                <a:gd name="T7" fmla="*/ 0 h 112"/>
                <a:gd name="T8" fmla="*/ 39 w 128"/>
                <a:gd name="T9" fmla="*/ 7 h 112"/>
                <a:gd name="T10" fmla="*/ 41 w 128"/>
                <a:gd name="T11" fmla="*/ 13 h 112"/>
                <a:gd name="T12" fmla="*/ 56 w 128"/>
                <a:gd name="T13" fmla="*/ 21 h 112"/>
                <a:gd name="T14" fmla="*/ 68 w 128"/>
                <a:gd name="T15" fmla="*/ 21 h 112"/>
                <a:gd name="T16" fmla="*/ 76 w 128"/>
                <a:gd name="T17" fmla="*/ 25 h 112"/>
                <a:gd name="T18" fmla="*/ 79 w 128"/>
                <a:gd name="T19" fmla="*/ 30 h 112"/>
                <a:gd name="T20" fmla="*/ 74 w 128"/>
                <a:gd name="T21" fmla="*/ 37 h 112"/>
                <a:gd name="T22" fmla="*/ 64 w 128"/>
                <a:gd name="T23" fmla="*/ 38 h 112"/>
                <a:gd name="T24" fmla="*/ 65 w 128"/>
                <a:gd name="T25" fmla="*/ 45 h 112"/>
                <a:gd name="T26" fmla="*/ 71 w 128"/>
                <a:gd name="T27" fmla="*/ 49 h 112"/>
                <a:gd name="T28" fmla="*/ 84 w 128"/>
                <a:gd name="T29" fmla="*/ 51 h 112"/>
                <a:gd name="T30" fmla="*/ 96 w 128"/>
                <a:gd name="T31" fmla="*/ 60 h 112"/>
                <a:gd name="T32" fmla="*/ 102 w 128"/>
                <a:gd name="T33" fmla="*/ 70 h 112"/>
                <a:gd name="T34" fmla="*/ 109 w 128"/>
                <a:gd name="T35" fmla="*/ 72 h 112"/>
                <a:gd name="T36" fmla="*/ 113 w 128"/>
                <a:gd name="T37" fmla="*/ 75 h 112"/>
                <a:gd name="T38" fmla="*/ 116 w 128"/>
                <a:gd name="T39" fmla="*/ 79 h 112"/>
                <a:gd name="T40" fmla="*/ 123 w 128"/>
                <a:gd name="T41" fmla="*/ 82 h 112"/>
                <a:gd name="T42" fmla="*/ 125 w 128"/>
                <a:gd name="T43" fmla="*/ 84 h 112"/>
                <a:gd name="T44" fmla="*/ 128 w 128"/>
                <a:gd name="T45" fmla="*/ 89 h 112"/>
                <a:gd name="T46" fmla="*/ 125 w 128"/>
                <a:gd name="T47" fmla="*/ 97 h 112"/>
                <a:gd name="T48" fmla="*/ 123 w 128"/>
                <a:gd name="T49" fmla="*/ 104 h 112"/>
                <a:gd name="T50" fmla="*/ 114 w 128"/>
                <a:gd name="T51" fmla="*/ 101 h 112"/>
                <a:gd name="T52" fmla="*/ 105 w 128"/>
                <a:gd name="T53" fmla="*/ 102 h 112"/>
                <a:gd name="T54" fmla="*/ 108 w 128"/>
                <a:gd name="T55" fmla="*/ 109 h 112"/>
                <a:gd name="T56" fmla="*/ 100 w 128"/>
                <a:gd name="T57" fmla="*/ 107 h 112"/>
                <a:gd name="T58" fmla="*/ 91 w 128"/>
                <a:gd name="T59" fmla="*/ 102 h 112"/>
                <a:gd name="T60" fmla="*/ 96 w 128"/>
                <a:gd name="T61" fmla="*/ 96 h 112"/>
                <a:gd name="T62" fmla="*/ 94 w 128"/>
                <a:gd name="T63" fmla="*/ 91 h 112"/>
                <a:gd name="T64" fmla="*/ 91 w 128"/>
                <a:gd name="T65" fmla="*/ 84 h 112"/>
                <a:gd name="T66" fmla="*/ 87 w 128"/>
                <a:gd name="T67" fmla="*/ 82 h 112"/>
                <a:gd name="T68" fmla="*/ 80 w 128"/>
                <a:gd name="T69" fmla="*/ 76 h 112"/>
                <a:gd name="T70" fmla="*/ 80 w 128"/>
                <a:gd name="T71" fmla="*/ 68 h 112"/>
                <a:gd name="T72" fmla="*/ 76 w 128"/>
                <a:gd name="T73" fmla="*/ 62 h 112"/>
                <a:gd name="T74" fmla="*/ 61 w 128"/>
                <a:gd name="T75" fmla="*/ 54 h 112"/>
                <a:gd name="T76" fmla="*/ 45 w 128"/>
                <a:gd name="T77" fmla="*/ 60 h 112"/>
                <a:gd name="T78" fmla="*/ 33 w 128"/>
                <a:gd name="T79" fmla="*/ 56 h 112"/>
                <a:gd name="T80" fmla="*/ 24 w 128"/>
                <a:gd name="T81" fmla="*/ 60 h 112"/>
                <a:gd name="T82" fmla="*/ 19 w 128"/>
                <a:gd name="T83" fmla="*/ 53 h 112"/>
                <a:gd name="T84" fmla="*/ 19 w 128"/>
                <a:gd name="T85" fmla="*/ 46 h 112"/>
                <a:gd name="T86" fmla="*/ 19 w 128"/>
                <a:gd name="T87" fmla="*/ 39 h 112"/>
                <a:gd name="T88" fmla="*/ 9 w 128"/>
                <a:gd name="T89" fmla="*/ 40 h 112"/>
                <a:gd name="T90" fmla="*/ 9 w 128"/>
                <a:gd name="T91" fmla="*/ 31 h 112"/>
                <a:gd name="T92" fmla="*/ 0 w 128"/>
                <a:gd name="T93" fmla="*/ 26 h 112"/>
                <a:gd name="T94" fmla="*/ 6 w 128"/>
                <a:gd name="T95" fmla="*/ 22 h 112"/>
                <a:gd name="T96" fmla="*/ 7 w 128"/>
                <a:gd name="T97" fmla="*/ 1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12">
                  <a:moveTo>
                    <a:pt x="13" y="13"/>
                  </a:moveTo>
                  <a:lnTo>
                    <a:pt x="16" y="14"/>
                  </a:lnTo>
                  <a:lnTo>
                    <a:pt x="18" y="16"/>
                  </a:lnTo>
                  <a:lnTo>
                    <a:pt x="21" y="15"/>
                  </a:lnTo>
                  <a:lnTo>
                    <a:pt x="24" y="16"/>
                  </a:lnTo>
                  <a:lnTo>
                    <a:pt x="24" y="13"/>
                  </a:lnTo>
                  <a:lnTo>
                    <a:pt x="22" y="10"/>
                  </a:lnTo>
                  <a:lnTo>
                    <a:pt x="22" y="7"/>
                  </a:lnTo>
                  <a:lnTo>
                    <a:pt x="22" y="4"/>
                  </a:lnTo>
                  <a:lnTo>
                    <a:pt x="24" y="3"/>
                  </a:lnTo>
                  <a:lnTo>
                    <a:pt x="24" y="1"/>
                  </a:lnTo>
                  <a:lnTo>
                    <a:pt x="30" y="0"/>
                  </a:lnTo>
                  <a:lnTo>
                    <a:pt x="32" y="3"/>
                  </a:lnTo>
                  <a:lnTo>
                    <a:pt x="36" y="4"/>
                  </a:lnTo>
                  <a:lnTo>
                    <a:pt x="39" y="7"/>
                  </a:lnTo>
                  <a:lnTo>
                    <a:pt x="42" y="9"/>
                  </a:lnTo>
                  <a:lnTo>
                    <a:pt x="42" y="12"/>
                  </a:lnTo>
                  <a:lnTo>
                    <a:pt x="41" y="13"/>
                  </a:lnTo>
                  <a:lnTo>
                    <a:pt x="47" y="17"/>
                  </a:lnTo>
                  <a:lnTo>
                    <a:pt x="50" y="21"/>
                  </a:lnTo>
                  <a:lnTo>
                    <a:pt x="56" y="21"/>
                  </a:lnTo>
                  <a:lnTo>
                    <a:pt x="61" y="22"/>
                  </a:lnTo>
                  <a:lnTo>
                    <a:pt x="64" y="21"/>
                  </a:lnTo>
                  <a:lnTo>
                    <a:pt x="68" y="21"/>
                  </a:lnTo>
                  <a:lnTo>
                    <a:pt x="71" y="23"/>
                  </a:lnTo>
                  <a:lnTo>
                    <a:pt x="74" y="23"/>
                  </a:lnTo>
                  <a:lnTo>
                    <a:pt x="76" y="25"/>
                  </a:lnTo>
                  <a:lnTo>
                    <a:pt x="74" y="28"/>
                  </a:lnTo>
                  <a:lnTo>
                    <a:pt x="79" y="29"/>
                  </a:lnTo>
                  <a:lnTo>
                    <a:pt x="79" y="30"/>
                  </a:lnTo>
                  <a:lnTo>
                    <a:pt x="77" y="31"/>
                  </a:lnTo>
                  <a:lnTo>
                    <a:pt x="76" y="35"/>
                  </a:lnTo>
                  <a:lnTo>
                    <a:pt x="74" y="37"/>
                  </a:lnTo>
                  <a:lnTo>
                    <a:pt x="71" y="37"/>
                  </a:lnTo>
                  <a:lnTo>
                    <a:pt x="67" y="38"/>
                  </a:lnTo>
                  <a:lnTo>
                    <a:pt x="64" y="38"/>
                  </a:lnTo>
                  <a:lnTo>
                    <a:pt x="64" y="40"/>
                  </a:lnTo>
                  <a:lnTo>
                    <a:pt x="68" y="42"/>
                  </a:lnTo>
                  <a:lnTo>
                    <a:pt x="65" y="45"/>
                  </a:lnTo>
                  <a:lnTo>
                    <a:pt x="67" y="46"/>
                  </a:lnTo>
                  <a:lnTo>
                    <a:pt x="68" y="46"/>
                  </a:lnTo>
                  <a:lnTo>
                    <a:pt x="71" y="49"/>
                  </a:lnTo>
                  <a:lnTo>
                    <a:pt x="76" y="49"/>
                  </a:lnTo>
                  <a:lnTo>
                    <a:pt x="80" y="51"/>
                  </a:lnTo>
                  <a:lnTo>
                    <a:pt x="84" y="51"/>
                  </a:lnTo>
                  <a:lnTo>
                    <a:pt x="88" y="56"/>
                  </a:lnTo>
                  <a:lnTo>
                    <a:pt x="93" y="57"/>
                  </a:lnTo>
                  <a:lnTo>
                    <a:pt x="96" y="60"/>
                  </a:lnTo>
                  <a:lnTo>
                    <a:pt x="94" y="63"/>
                  </a:lnTo>
                  <a:lnTo>
                    <a:pt x="100" y="66"/>
                  </a:lnTo>
                  <a:lnTo>
                    <a:pt x="102" y="70"/>
                  </a:lnTo>
                  <a:lnTo>
                    <a:pt x="103" y="70"/>
                  </a:lnTo>
                  <a:lnTo>
                    <a:pt x="106" y="70"/>
                  </a:lnTo>
                  <a:lnTo>
                    <a:pt x="109" y="72"/>
                  </a:lnTo>
                  <a:lnTo>
                    <a:pt x="109" y="74"/>
                  </a:lnTo>
                  <a:lnTo>
                    <a:pt x="111" y="75"/>
                  </a:lnTo>
                  <a:lnTo>
                    <a:pt x="113" y="75"/>
                  </a:lnTo>
                  <a:lnTo>
                    <a:pt x="116" y="76"/>
                  </a:lnTo>
                  <a:lnTo>
                    <a:pt x="114" y="77"/>
                  </a:lnTo>
                  <a:lnTo>
                    <a:pt x="116" y="79"/>
                  </a:lnTo>
                  <a:lnTo>
                    <a:pt x="119" y="80"/>
                  </a:lnTo>
                  <a:lnTo>
                    <a:pt x="122" y="81"/>
                  </a:lnTo>
                  <a:lnTo>
                    <a:pt x="123" y="82"/>
                  </a:lnTo>
                  <a:lnTo>
                    <a:pt x="126" y="81"/>
                  </a:lnTo>
                  <a:lnTo>
                    <a:pt x="126" y="82"/>
                  </a:lnTo>
                  <a:lnTo>
                    <a:pt x="125" y="84"/>
                  </a:lnTo>
                  <a:lnTo>
                    <a:pt x="125" y="88"/>
                  </a:lnTo>
                  <a:lnTo>
                    <a:pt x="125" y="89"/>
                  </a:lnTo>
                  <a:lnTo>
                    <a:pt x="128" y="89"/>
                  </a:lnTo>
                  <a:lnTo>
                    <a:pt x="128" y="91"/>
                  </a:lnTo>
                  <a:lnTo>
                    <a:pt x="123" y="95"/>
                  </a:lnTo>
                  <a:lnTo>
                    <a:pt x="125" y="97"/>
                  </a:lnTo>
                  <a:lnTo>
                    <a:pt x="125" y="99"/>
                  </a:lnTo>
                  <a:lnTo>
                    <a:pt x="126" y="102"/>
                  </a:lnTo>
                  <a:lnTo>
                    <a:pt x="123" y="104"/>
                  </a:lnTo>
                  <a:lnTo>
                    <a:pt x="120" y="104"/>
                  </a:lnTo>
                  <a:lnTo>
                    <a:pt x="117" y="102"/>
                  </a:lnTo>
                  <a:lnTo>
                    <a:pt x="114" y="101"/>
                  </a:lnTo>
                  <a:lnTo>
                    <a:pt x="113" y="100"/>
                  </a:lnTo>
                  <a:lnTo>
                    <a:pt x="108" y="101"/>
                  </a:lnTo>
                  <a:lnTo>
                    <a:pt x="105" y="102"/>
                  </a:lnTo>
                  <a:lnTo>
                    <a:pt x="108" y="105"/>
                  </a:lnTo>
                  <a:lnTo>
                    <a:pt x="108" y="107"/>
                  </a:lnTo>
                  <a:lnTo>
                    <a:pt x="108" y="109"/>
                  </a:lnTo>
                  <a:lnTo>
                    <a:pt x="108" y="112"/>
                  </a:lnTo>
                  <a:lnTo>
                    <a:pt x="103" y="110"/>
                  </a:lnTo>
                  <a:lnTo>
                    <a:pt x="100" y="107"/>
                  </a:lnTo>
                  <a:lnTo>
                    <a:pt x="96" y="106"/>
                  </a:lnTo>
                  <a:lnTo>
                    <a:pt x="94" y="105"/>
                  </a:lnTo>
                  <a:lnTo>
                    <a:pt x="91" y="102"/>
                  </a:lnTo>
                  <a:lnTo>
                    <a:pt x="93" y="102"/>
                  </a:lnTo>
                  <a:lnTo>
                    <a:pt x="94" y="100"/>
                  </a:lnTo>
                  <a:lnTo>
                    <a:pt x="96" y="96"/>
                  </a:lnTo>
                  <a:lnTo>
                    <a:pt x="94" y="95"/>
                  </a:lnTo>
                  <a:lnTo>
                    <a:pt x="96" y="92"/>
                  </a:lnTo>
                  <a:lnTo>
                    <a:pt x="94" y="91"/>
                  </a:lnTo>
                  <a:lnTo>
                    <a:pt x="96" y="88"/>
                  </a:lnTo>
                  <a:lnTo>
                    <a:pt x="96" y="87"/>
                  </a:lnTo>
                  <a:lnTo>
                    <a:pt x="91" y="84"/>
                  </a:lnTo>
                  <a:lnTo>
                    <a:pt x="93" y="83"/>
                  </a:lnTo>
                  <a:lnTo>
                    <a:pt x="90" y="82"/>
                  </a:lnTo>
                  <a:lnTo>
                    <a:pt x="87" y="82"/>
                  </a:lnTo>
                  <a:lnTo>
                    <a:pt x="84" y="80"/>
                  </a:lnTo>
                  <a:lnTo>
                    <a:pt x="80" y="77"/>
                  </a:lnTo>
                  <a:lnTo>
                    <a:pt x="80" y="76"/>
                  </a:lnTo>
                  <a:lnTo>
                    <a:pt x="82" y="73"/>
                  </a:lnTo>
                  <a:lnTo>
                    <a:pt x="80" y="71"/>
                  </a:lnTo>
                  <a:lnTo>
                    <a:pt x="80" y="68"/>
                  </a:lnTo>
                  <a:lnTo>
                    <a:pt x="82" y="66"/>
                  </a:lnTo>
                  <a:lnTo>
                    <a:pt x="80" y="64"/>
                  </a:lnTo>
                  <a:lnTo>
                    <a:pt x="76" y="62"/>
                  </a:lnTo>
                  <a:lnTo>
                    <a:pt x="70" y="58"/>
                  </a:lnTo>
                  <a:lnTo>
                    <a:pt x="67" y="55"/>
                  </a:lnTo>
                  <a:lnTo>
                    <a:pt x="61" y="54"/>
                  </a:lnTo>
                  <a:lnTo>
                    <a:pt x="54" y="55"/>
                  </a:lnTo>
                  <a:lnTo>
                    <a:pt x="51" y="59"/>
                  </a:lnTo>
                  <a:lnTo>
                    <a:pt x="45" y="60"/>
                  </a:lnTo>
                  <a:lnTo>
                    <a:pt x="42" y="58"/>
                  </a:lnTo>
                  <a:lnTo>
                    <a:pt x="39" y="58"/>
                  </a:lnTo>
                  <a:lnTo>
                    <a:pt x="33" y="56"/>
                  </a:lnTo>
                  <a:lnTo>
                    <a:pt x="29" y="57"/>
                  </a:lnTo>
                  <a:lnTo>
                    <a:pt x="29" y="60"/>
                  </a:lnTo>
                  <a:lnTo>
                    <a:pt x="24" y="60"/>
                  </a:lnTo>
                  <a:lnTo>
                    <a:pt x="19" y="63"/>
                  </a:lnTo>
                  <a:lnTo>
                    <a:pt x="19" y="56"/>
                  </a:lnTo>
                  <a:lnTo>
                    <a:pt x="19" y="53"/>
                  </a:lnTo>
                  <a:lnTo>
                    <a:pt x="18" y="49"/>
                  </a:lnTo>
                  <a:lnTo>
                    <a:pt x="19" y="48"/>
                  </a:lnTo>
                  <a:lnTo>
                    <a:pt x="19" y="46"/>
                  </a:lnTo>
                  <a:lnTo>
                    <a:pt x="18" y="43"/>
                  </a:lnTo>
                  <a:lnTo>
                    <a:pt x="19" y="40"/>
                  </a:lnTo>
                  <a:lnTo>
                    <a:pt x="19" y="39"/>
                  </a:lnTo>
                  <a:lnTo>
                    <a:pt x="15" y="39"/>
                  </a:lnTo>
                  <a:lnTo>
                    <a:pt x="12" y="40"/>
                  </a:lnTo>
                  <a:lnTo>
                    <a:pt x="9" y="40"/>
                  </a:lnTo>
                  <a:lnTo>
                    <a:pt x="7" y="37"/>
                  </a:lnTo>
                  <a:lnTo>
                    <a:pt x="9" y="35"/>
                  </a:lnTo>
                  <a:lnTo>
                    <a:pt x="9" y="31"/>
                  </a:lnTo>
                  <a:lnTo>
                    <a:pt x="6" y="29"/>
                  </a:lnTo>
                  <a:lnTo>
                    <a:pt x="1" y="29"/>
                  </a:lnTo>
                  <a:lnTo>
                    <a:pt x="0" y="26"/>
                  </a:lnTo>
                  <a:lnTo>
                    <a:pt x="1" y="23"/>
                  </a:lnTo>
                  <a:lnTo>
                    <a:pt x="3" y="23"/>
                  </a:lnTo>
                  <a:lnTo>
                    <a:pt x="6" y="22"/>
                  </a:lnTo>
                  <a:lnTo>
                    <a:pt x="4" y="20"/>
                  </a:lnTo>
                  <a:lnTo>
                    <a:pt x="6" y="18"/>
                  </a:lnTo>
                  <a:lnTo>
                    <a:pt x="7" y="16"/>
                  </a:lnTo>
                  <a:lnTo>
                    <a:pt x="10" y="15"/>
                  </a:lnTo>
                  <a:lnTo>
                    <a:pt x="13" y="13"/>
                  </a:lnTo>
                  <a:close/>
                </a:path>
              </a:pathLst>
            </a:custGeom>
            <a:solidFill>
              <a:srgbClr val="6B83C1"/>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36" name="Freeform 32">
              <a:extLst>
                <a:ext uri="{FF2B5EF4-FFF2-40B4-BE49-F238E27FC236}">
                  <a16:creationId xmlns:a16="http://schemas.microsoft.com/office/drawing/2014/main" id="{B320C2C9-4C41-781A-B44A-B8D621B064F9}"/>
                </a:ext>
              </a:extLst>
            </p:cNvPr>
            <p:cNvSpPr>
              <a:spLocks noEditPoints="1"/>
            </p:cNvSpPr>
            <p:nvPr/>
          </p:nvSpPr>
          <p:spPr bwMode="auto">
            <a:xfrm>
              <a:off x="6836727" y="3960826"/>
              <a:ext cx="234301" cy="366001"/>
            </a:xfrm>
            <a:custGeom>
              <a:avLst/>
              <a:gdLst>
                <a:gd name="T0" fmla="*/ 31 w 88"/>
                <a:gd name="T1" fmla="*/ 8 h 163"/>
                <a:gd name="T2" fmla="*/ 38 w 88"/>
                <a:gd name="T3" fmla="*/ 11 h 163"/>
                <a:gd name="T4" fmla="*/ 37 w 88"/>
                <a:gd name="T5" fmla="*/ 20 h 163"/>
                <a:gd name="T6" fmla="*/ 44 w 88"/>
                <a:gd name="T7" fmla="*/ 30 h 163"/>
                <a:gd name="T8" fmla="*/ 55 w 88"/>
                <a:gd name="T9" fmla="*/ 30 h 163"/>
                <a:gd name="T10" fmla="*/ 71 w 88"/>
                <a:gd name="T11" fmla="*/ 28 h 163"/>
                <a:gd name="T12" fmla="*/ 78 w 88"/>
                <a:gd name="T13" fmla="*/ 39 h 163"/>
                <a:gd name="T14" fmla="*/ 82 w 88"/>
                <a:gd name="T15" fmla="*/ 49 h 163"/>
                <a:gd name="T16" fmla="*/ 88 w 88"/>
                <a:gd name="T17" fmla="*/ 54 h 163"/>
                <a:gd name="T18" fmla="*/ 87 w 88"/>
                <a:gd name="T19" fmla="*/ 65 h 163"/>
                <a:gd name="T20" fmla="*/ 77 w 88"/>
                <a:gd name="T21" fmla="*/ 66 h 163"/>
                <a:gd name="T22" fmla="*/ 63 w 88"/>
                <a:gd name="T23" fmla="*/ 68 h 163"/>
                <a:gd name="T24" fmla="*/ 56 w 88"/>
                <a:gd name="T25" fmla="*/ 80 h 163"/>
                <a:gd name="T26" fmla="*/ 59 w 88"/>
                <a:gd name="T27" fmla="*/ 93 h 163"/>
                <a:gd name="T28" fmla="*/ 55 w 88"/>
                <a:gd name="T29" fmla="*/ 92 h 163"/>
                <a:gd name="T30" fmla="*/ 49 w 88"/>
                <a:gd name="T31" fmla="*/ 87 h 163"/>
                <a:gd name="T32" fmla="*/ 45 w 88"/>
                <a:gd name="T33" fmla="*/ 88 h 163"/>
                <a:gd name="T34" fmla="*/ 41 w 88"/>
                <a:gd name="T35" fmla="*/ 86 h 163"/>
                <a:gd name="T36" fmla="*/ 38 w 88"/>
                <a:gd name="T37" fmla="*/ 79 h 163"/>
                <a:gd name="T38" fmla="*/ 34 w 88"/>
                <a:gd name="T39" fmla="*/ 79 h 163"/>
                <a:gd name="T40" fmla="*/ 31 w 88"/>
                <a:gd name="T41" fmla="*/ 80 h 163"/>
                <a:gd name="T42" fmla="*/ 31 w 88"/>
                <a:gd name="T43" fmla="*/ 88 h 163"/>
                <a:gd name="T44" fmla="*/ 30 w 88"/>
                <a:gd name="T45" fmla="*/ 96 h 163"/>
                <a:gd name="T46" fmla="*/ 24 w 88"/>
                <a:gd name="T47" fmla="*/ 114 h 163"/>
                <a:gd name="T48" fmla="*/ 25 w 88"/>
                <a:gd name="T49" fmla="*/ 119 h 163"/>
                <a:gd name="T50" fmla="*/ 28 w 88"/>
                <a:gd name="T51" fmla="*/ 126 h 163"/>
                <a:gd name="T52" fmla="*/ 32 w 88"/>
                <a:gd name="T53" fmla="*/ 125 h 163"/>
                <a:gd name="T54" fmla="*/ 35 w 88"/>
                <a:gd name="T55" fmla="*/ 133 h 163"/>
                <a:gd name="T56" fmla="*/ 38 w 88"/>
                <a:gd name="T57" fmla="*/ 135 h 163"/>
                <a:gd name="T58" fmla="*/ 39 w 88"/>
                <a:gd name="T59" fmla="*/ 143 h 163"/>
                <a:gd name="T60" fmla="*/ 40 w 88"/>
                <a:gd name="T61" fmla="*/ 144 h 163"/>
                <a:gd name="T62" fmla="*/ 47 w 88"/>
                <a:gd name="T63" fmla="*/ 151 h 163"/>
                <a:gd name="T64" fmla="*/ 54 w 88"/>
                <a:gd name="T65" fmla="*/ 156 h 163"/>
                <a:gd name="T66" fmla="*/ 54 w 88"/>
                <a:gd name="T67" fmla="*/ 162 h 163"/>
                <a:gd name="T68" fmla="*/ 46 w 88"/>
                <a:gd name="T69" fmla="*/ 161 h 163"/>
                <a:gd name="T70" fmla="*/ 43 w 88"/>
                <a:gd name="T71" fmla="*/ 154 h 163"/>
                <a:gd name="T72" fmla="*/ 36 w 88"/>
                <a:gd name="T73" fmla="*/ 154 h 163"/>
                <a:gd name="T74" fmla="*/ 31 w 88"/>
                <a:gd name="T75" fmla="*/ 148 h 163"/>
                <a:gd name="T76" fmla="*/ 24 w 88"/>
                <a:gd name="T77" fmla="*/ 141 h 163"/>
                <a:gd name="T78" fmla="*/ 20 w 88"/>
                <a:gd name="T79" fmla="*/ 133 h 163"/>
                <a:gd name="T80" fmla="*/ 16 w 88"/>
                <a:gd name="T81" fmla="*/ 131 h 163"/>
                <a:gd name="T82" fmla="*/ 18 w 88"/>
                <a:gd name="T83" fmla="*/ 123 h 163"/>
                <a:gd name="T84" fmla="*/ 20 w 88"/>
                <a:gd name="T85" fmla="*/ 116 h 163"/>
                <a:gd name="T86" fmla="*/ 21 w 88"/>
                <a:gd name="T87" fmla="*/ 107 h 163"/>
                <a:gd name="T88" fmla="*/ 26 w 88"/>
                <a:gd name="T89" fmla="*/ 92 h 163"/>
                <a:gd name="T90" fmla="*/ 24 w 88"/>
                <a:gd name="T91" fmla="*/ 81 h 163"/>
                <a:gd name="T92" fmla="*/ 17 w 88"/>
                <a:gd name="T93" fmla="*/ 68 h 163"/>
                <a:gd name="T94" fmla="*/ 15 w 88"/>
                <a:gd name="T95" fmla="*/ 56 h 163"/>
                <a:gd name="T96" fmla="*/ 14 w 88"/>
                <a:gd name="T97" fmla="*/ 45 h 163"/>
                <a:gd name="T98" fmla="*/ 6 w 88"/>
                <a:gd name="T99" fmla="*/ 32 h 163"/>
                <a:gd name="T100" fmla="*/ 0 w 88"/>
                <a:gd name="T101" fmla="*/ 24 h 163"/>
                <a:gd name="T102" fmla="*/ 5 w 88"/>
                <a:gd name="T103" fmla="*/ 16 h 163"/>
                <a:gd name="T104" fmla="*/ 15 w 88"/>
                <a:gd name="T105" fmla="*/ 9 h 163"/>
                <a:gd name="T106" fmla="*/ 21 w 88"/>
                <a:gd name="T107" fmla="*/ 4 h 163"/>
                <a:gd name="T108" fmla="*/ 25 w 88"/>
                <a:gd name="T109" fmla="*/ 0 h 163"/>
                <a:gd name="T110" fmla="*/ 31 w 88"/>
                <a:gd name="T111" fmla="*/ 152 h 163"/>
                <a:gd name="T112" fmla="*/ 25 w 88"/>
                <a:gd name="T113" fmla="*/ 142 h 163"/>
                <a:gd name="T114" fmla="*/ 17 w 88"/>
                <a:gd name="T115" fmla="*/ 141 h 163"/>
                <a:gd name="T116" fmla="*/ 54 w 88"/>
                <a:gd name="T117" fmla="*/ 94 h 163"/>
                <a:gd name="T118" fmla="*/ 32 w 88"/>
                <a:gd name="T119" fmla="*/ 119 h 163"/>
                <a:gd name="T120" fmla="*/ 33 w 88"/>
                <a:gd name="T121" fmla="*/ 12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8" h="163">
                  <a:moveTo>
                    <a:pt x="25" y="0"/>
                  </a:moveTo>
                  <a:cubicBezTo>
                    <a:pt x="26" y="2"/>
                    <a:pt x="26" y="2"/>
                    <a:pt x="26" y="2"/>
                  </a:cubicBezTo>
                  <a:cubicBezTo>
                    <a:pt x="29" y="2"/>
                    <a:pt x="29" y="2"/>
                    <a:pt x="29" y="2"/>
                  </a:cubicBezTo>
                  <a:cubicBezTo>
                    <a:pt x="31" y="4"/>
                    <a:pt x="31" y="4"/>
                    <a:pt x="31" y="4"/>
                  </a:cubicBezTo>
                  <a:cubicBezTo>
                    <a:pt x="31" y="8"/>
                    <a:pt x="31" y="8"/>
                    <a:pt x="31" y="8"/>
                  </a:cubicBezTo>
                  <a:cubicBezTo>
                    <a:pt x="30" y="9"/>
                    <a:pt x="30" y="9"/>
                    <a:pt x="30" y="9"/>
                  </a:cubicBezTo>
                  <a:cubicBezTo>
                    <a:pt x="31" y="12"/>
                    <a:pt x="31" y="12"/>
                    <a:pt x="31" y="12"/>
                  </a:cubicBezTo>
                  <a:cubicBezTo>
                    <a:pt x="33" y="12"/>
                    <a:pt x="33" y="12"/>
                    <a:pt x="33" y="12"/>
                  </a:cubicBezTo>
                  <a:cubicBezTo>
                    <a:pt x="35" y="11"/>
                    <a:pt x="35" y="11"/>
                    <a:pt x="35" y="11"/>
                  </a:cubicBezTo>
                  <a:cubicBezTo>
                    <a:pt x="38" y="11"/>
                    <a:pt x="38" y="11"/>
                    <a:pt x="38" y="11"/>
                  </a:cubicBezTo>
                  <a:cubicBezTo>
                    <a:pt x="38" y="12"/>
                    <a:pt x="38" y="12"/>
                    <a:pt x="38" y="12"/>
                  </a:cubicBezTo>
                  <a:cubicBezTo>
                    <a:pt x="37" y="15"/>
                    <a:pt x="37" y="15"/>
                    <a:pt x="37" y="15"/>
                  </a:cubicBezTo>
                  <a:cubicBezTo>
                    <a:pt x="38" y="17"/>
                    <a:pt x="38" y="17"/>
                    <a:pt x="38" y="17"/>
                  </a:cubicBezTo>
                  <a:cubicBezTo>
                    <a:pt x="38" y="19"/>
                    <a:pt x="38" y="19"/>
                    <a:pt x="38" y="19"/>
                  </a:cubicBezTo>
                  <a:cubicBezTo>
                    <a:pt x="37" y="20"/>
                    <a:pt x="37" y="20"/>
                    <a:pt x="37" y="20"/>
                  </a:cubicBezTo>
                  <a:cubicBezTo>
                    <a:pt x="38" y="23"/>
                    <a:pt x="38" y="23"/>
                    <a:pt x="38" y="23"/>
                  </a:cubicBezTo>
                  <a:cubicBezTo>
                    <a:pt x="38" y="26"/>
                    <a:pt x="38" y="26"/>
                    <a:pt x="38" y="26"/>
                  </a:cubicBezTo>
                  <a:cubicBezTo>
                    <a:pt x="38" y="32"/>
                    <a:pt x="38" y="32"/>
                    <a:pt x="38" y="32"/>
                  </a:cubicBezTo>
                  <a:cubicBezTo>
                    <a:pt x="41" y="30"/>
                    <a:pt x="41" y="30"/>
                    <a:pt x="41" y="30"/>
                  </a:cubicBezTo>
                  <a:cubicBezTo>
                    <a:pt x="44" y="30"/>
                    <a:pt x="44" y="30"/>
                    <a:pt x="44" y="30"/>
                  </a:cubicBezTo>
                  <a:cubicBezTo>
                    <a:pt x="44" y="27"/>
                    <a:pt x="44" y="27"/>
                    <a:pt x="44" y="27"/>
                  </a:cubicBezTo>
                  <a:cubicBezTo>
                    <a:pt x="47" y="26"/>
                    <a:pt x="47" y="26"/>
                    <a:pt x="47" y="26"/>
                  </a:cubicBezTo>
                  <a:cubicBezTo>
                    <a:pt x="51" y="28"/>
                    <a:pt x="51" y="28"/>
                    <a:pt x="51" y="28"/>
                  </a:cubicBezTo>
                  <a:cubicBezTo>
                    <a:pt x="53" y="28"/>
                    <a:pt x="53" y="28"/>
                    <a:pt x="53" y="28"/>
                  </a:cubicBezTo>
                  <a:cubicBezTo>
                    <a:pt x="55" y="30"/>
                    <a:pt x="55" y="30"/>
                    <a:pt x="55" y="30"/>
                  </a:cubicBezTo>
                  <a:cubicBezTo>
                    <a:pt x="59" y="29"/>
                    <a:pt x="59" y="29"/>
                    <a:pt x="59" y="29"/>
                  </a:cubicBezTo>
                  <a:cubicBezTo>
                    <a:pt x="61" y="25"/>
                    <a:pt x="61" y="25"/>
                    <a:pt x="61" y="25"/>
                  </a:cubicBezTo>
                  <a:cubicBezTo>
                    <a:pt x="65" y="24"/>
                    <a:pt x="65" y="24"/>
                    <a:pt x="65" y="24"/>
                  </a:cubicBezTo>
                  <a:cubicBezTo>
                    <a:pt x="69" y="25"/>
                    <a:pt x="69" y="25"/>
                    <a:pt x="69" y="25"/>
                  </a:cubicBezTo>
                  <a:cubicBezTo>
                    <a:pt x="71" y="28"/>
                    <a:pt x="71" y="28"/>
                    <a:pt x="71" y="28"/>
                  </a:cubicBezTo>
                  <a:cubicBezTo>
                    <a:pt x="75" y="31"/>
                    <a:pt x="75" y="31"/>
                    <a:pt x="75" y="31"/>
                  </a:cubicBezTo>
                  <a:cubicBezTo>
                    <a:pt x="78" y="33"/>
                    <a:pt x="78" y="33"/>
                    <a:pt x="78" y="33"/>
                  </a:cubicBezTo>
                  <a:cubicBezTo>
                    <a:pt x="79" y="35"/>
                    <a:pt x="79" y="35"/>
                    <a:pt x="79" y="35"/>
                  </a:cubicBezTo>
                  <a:cubicBezTo>
                    <a:pt x="78" y="37"/>
                    <a:pt x="78" y="37"/>
                    <a:pt x="78" y="37"/>
                  </a:cubicBezTo>
                  <a:cubicBezTo>
                    <a:pt x="78" y="39"/>
                    <a:pt x="78" y="39"/>
                    <a:pt x="78" y="39"/>
                  </a:cubicBezTo>
                  <a:cubicBezTo>
                    <a:pt x="79" y="41"/>
                    <a:pt x="79" y="41"/>
                    <a:pt x="79" y="41"/>
                  </a:cubicBezTo>
                  <a:cubicBezTo>
                    <a:pt x="78" y="44"/>
                    <a:pt x="78" y="44"/>
                    <a:pt x="78" y="44"/>
                  </a:cubicBezTo>
                  <a:cubicBezTo>
                    <a:pt x="78" y="45"/>
                    <a:pt x="78" y="45"/>
                    <a:pt x="78" y="45"/>
                  </a:cubicBezTo>
                  <a:cubicBezTo>
                    <a:pt x="80" y="47"/>
                    <a:pt x="80" y="47"/>
                    <a:pt x="80" y="47"/>
                  </a:cubicBezTo>
                  <a:cubicBezTo>
                    <a:pt x="82" y="49"/>
                    <a:pt x="82" y="49"/>
                    <a:pt x="82" y="49"/>
                  </a:cubicBezTo>
                  <a:cubicBezTo>
                    <a:pt x="84" y="49"/>
                    <a:pt x="84" y="49"/>
                    <a:pt x="84" y="49"/>
                  </a:cubicBezTo>
                  <a:cubicBezTo>
                    <a:pt x="86" y="50"/>
                    <a:pt x="86" y="50"/>
                    <a:pt x="86" y="50"/>
                  </a:cubicBezTo>
                  <a:cubicBezTo>
                    <a:pt x="85" y="51"/>
                    <a:pt x="85" y="51"/>
                    <a:pt x="85" y="51"/>
                  </a:cubicBezTo>
                  <a:cubicBezTo>
                    <a:pt x="88" y="53"/>
                    <a:pt x="88" y="53"/>
                    <a:pt x="88" y="53"/>
                  </a:cubicBezTo>
                  <a:cubicBezTo>
                    <a:pt x="88" y="54"/>
                    <a:pt x="88" y="54"/>
                    <a:pt x="88" y="54"/>
                  </a:cubicBezTo>
                  <a:cubicBezTo>
                    <a:pt x="87" y="57"/>
                    <a:pt x="87" y="57"/>
                    <a:pt x="87" y="57"/>
                  </a:cubicBezTo>
                  <a:cubicBezTo>
                    <a:pt x="88" y="58"/>
                    <a:pt x="88" y="58"/>
                    <a:pt x="88" y="58"/>
                  </a:cubicBezTo>
                  <a:cubicBezTo>
                    <a:pt x="87" y="60"/>
                    <a:pt x="87" y="60"/>
                    <a:pt x="87" y="60"/>
                  </a:cubicBezTo>
                  <a:cubicBezTo>
                    <a:pt x="88" y="61"/>
                    <a:pt x="88" y="61"/>
                    <a:pt x="88" y="61"/>
                  </a:cubicBezTo>
                  <a:cubicBezTo>
                    <a:pt x="87" y="65"/>
                    <a:pt x="87" y="65"/>
                    <a:pt x="87" y="65"/>
                  </a:cubicBezTo>
                  <a:cubicBezTo>
                    <a:pt x="86" y="67"/>
                    <a:pt x="86" y="67"/>
                    <a:pt x="86" y="67"/>
                  </a:cubicBezTo>
                  <a:cubicBezTo>
                    <a:pt x="84" y="68"/>
                    <a:pt x="84" y="68"/>
                    <a:pt x="84" y="68"/>
                  </a:cubicBezTo>
                  <a:cubicBezTo>
                    <a:pt x="82" y="66"/>
                    <a:pt x="82" y="66"/>
                    <a:pt x="82" y="66"/>
                  </a:cubicBezTo>
                  <a:cubicBezTo>
                    <a:pt x="79" y="67"/>
                    <a:pt x="79" y="67"/>
                    <a:pt x="79" y="67"/>
                  </a:cubicBezTo>
                  <a:cubicBezTo>
                    <a:pt x="77" y="66"/>
                    <a:pt x="77" y="66"/>
                    <a:pt x="77" y="66"/>
                  </a:cubicBezTo>
                  <a:cubicBezTo>
                    <a:pt x="74" y="66"/>
                    <a:pt x="74" y="66"/>
                    <a:pt x="74" y="66"/>
                  </a:cubicBezTo>
                  <a:cubicBezTo>
                    <a:pt x="72" y="67"/>
                    <a:pt x="72" y="67"/>
                    <a:pt x="72" y="67"/>
                  </a:cubicBezTo>
                  <a:cubicBezTo>
                    <a:pt x="71" y="66"/>
                    <a:pt x="71" y="66"/>
                    <a:pt x="71" y="66"/>
                  </a:cubicBezTo>
                  <a:cubicBezTo>
                    <a:pt x="68" y="66"/>
                    <a:pt x="68" y="66"/>
                    <a:pt x="68" y="66"/>
                  </a:cubicBezTo>
                  <a:cubicBezTo>
                    <a:pt x="63" y="68"/>
                    <a:pt x="63" y="68"/>
                    <a:pt x="63" y="68"/>
                  </a:cubicBezTo>
                  <a:cubicBezTo>
                    <a:pt x="61" y="68"/>
                    <a:pt x="61" y="68"/>
                    <a:pt x="61" y="68"/>
                  </a:cubicBezTo>
                  <a:cubicBezTo>
                    <a:pt x="59" y="71"/>
                    <a:pt x="59" y="71"/>
                    <a:pt x="59" y="71"/>
                  </a:cubicBezTo>
                  <a:cubicBezTo>
                    <a:pt x="58" y="74"/>
                    <a:pt x="58" y="74"/>
                    <a:pt x="58" y="74"/>
                  </a:cubicBezTo>
                  <a:cubicBezTo>
                    <a:pt x="56" y="76"/>
                    <a:pt x="56" y="76"/>
                    <a:pt x="56" y="76"/>
                  </a:cubicBezTo>
                  <a:cubicBezTo>
                    <a:pt x="56" y="80"/>
                    <a:pt x="56" y="80"/>
                    <a:pt x="56" y="80"/>
                  </a:cubicBezTo>
                  <a:cubicBezTo>
                    <a:pt x="57" y="84"/>
                    <a:pt x="57" y="84"/>
                    <a:pt x="57" y="84"/>
                  </a:cubicBezTo>
                  <a:cubicBezTo>
                    <a:pt x="59" y="85"/>
                    <a:pt x="59" y="85"/>
                    <a:pt x="59" y="85"/>
                  </a:cubicBezTo>
                  <a:cubicBezTo>
                    <a:pt x="60" y="87"/>
                    <a:pt x="60" y="87"/>
                    <a:pt x="60" y="87"/>
                  </a:cubicBezTo>
                  <a:cubicBezTo>
                    <a:pt x="60" y="91"/>
                    <a:pt x="60" y="91"/>
                    <a:pt x="60" y="91"/>
                  </a:cubicBezTo>
                  <a:cubicBezTo>
                    <a:pt x="59" y="93"/>
                    <a:pt x="59" y="93"/>
                    <a:pt x="59" y="93"/>
                  </a:cubicBezTo>
                  <a:cubicBezTo>
                    <a:pt x="58" y="93"/>
                    <a:pt x="58" y="93"/>
                    <a:pt x="58" y="93"/>
                  </a:cubicBezTo>
                  <a:cubicBezTo>
                    <a:pt x="58" y="94"/>
                    <a:pt x="58" y="94"/>
                    <a:pt x="58" y="94"/>
                  </a:cubicBezTo>
                  <a:cubicBezTo>
                    <a:pt x="58" y="94"/>
                    <a:pt x="58" y="94"/>
                    <a:pt x="58" y="94"/>
                  </a:cubicBezTo>
                  <a:cubicBezTo>
                    <a:pt x="58" y="94"/>
                    <a:pt x="58" y="94"/>
                    <a:pt x="58" y="94"/>
                  </a:cubicBezTo>
                  <a:cubicBezTo>
                    <a:pt x="55" y="92"/>
                    <a:pt x="55" y="92"/>
                    <a:pt x="55" y="92"/>
                  </a:cubicBezTo>
                  <a:cubicBezTo>
                    <a:pt x="55" y="92"/>
                    <a:pt x="55" y="92"/>
                    <a:pt x="55" y="92"/>
                  </a:cubicBezTo>
                  <a:cubicBezTo>
                    <a:pt x="55" y="91"/>
                    <a:pt x="55" y="91"/>
                    <a:pt x="55" y="91"/>
                  </a:cubicBezTo>
                  <a:cubicBezTo>
                    <a:pt x="53" y="90"/>
                    <a:pt x="53" y="90"/>
                    <a:pt x="53" y="90"/>
                  </a:cubicBezTo>
                  <a:cubicBezTo>
                    <a:pt x="51" y="88"/>
                    <a:pt x="51" y="88"/>
                    <a:pt x="51" y="88"/>
                  </a:cubicBezTo>
                  <a:cubicBezTo>
                    <a:pt x="49" y="87"/>
                    <a:pt x="49" y="87"/>
                    <a:pt x="49" y="87"/>
                  </a:cubicBezTo>
                  <a:cubicBezTo>
                    <a:pt x="48" y="88"/>
                    <a:pt x="48" y="88"/>
                    <a:pt x="48" y="88"/>
                  </a:cubicBezTo>
                  <a:cubicBezTo>
                    <a:pt x="48" y="89"/>
                    <a:pt x="48" y="89"/>
                    <a:pt x="48" y="89"/>
                  </a:cubicBezTo>
                  <a:cubicBezTo>
                    <a:pt x="48" y="89"/>
                    <a:pt x="48" y="89"/>
                    <a:pt x="48" y="89"/>
                  </a:cubicBezTo>
                  <a:cubicBezTo>
                    <a:pt x="47" y="88"/>
                    <a:pt x="47" y="88"/>
                    <a:pt x="47" y="88"/>
                  </a:cubicBezTo>
                  <a:cubicBezTo>
                    <a:pt x="45" y="88"/>
                    <a:pt x="45" y="88"/>
                    <a:pt x="45" y="88"/>
                  </a:cubicBezTo>
                  <a:cubicBezTo>
                    <a:pt x="43" y="88"/>
                    <a:pt x="43" y="88"/>
                    <a:pt x="43" y="88"/>
                  </a:cubicBezTo>
                  <a:cubicBezTo>
                    <a:pt x="41" y="88"/>
                    <a:pt x="41" y="88"/>
                    <a:pt x="41" y="88"/>
                  </a:cubicBezTo>
                  <a:cubicBezTo>
                    <a:pt x="40" y="88"/>
                    <a:pt x="40" y="88"/>
                    <a:pt x="40" y="88"/>
                  </a:cubicBezTo>
                  <a:cubicBezTo>
                    <a:pt x="40" y="86"/>
                    <a:pt x="40" y="86"/>
                    <a:pt x="40" y="86"/>
                  </a:cubicBezTo>
                  <a:cubicBezTo>
                    <a:pt x="41" y="86"/>
                    <a:pt x="41" y="86"/>
                    <a:pt x="41" y="86"/>
                  </a:cubicBezTo>
                  <a:cubicBezTo>
                    <a:pt x="40" y="84"/>
                    <a:pt x="40" y="84"/>
                    <a:pt x="40" y="84"/>
                  </a:cubicBezTo>
                  <a:cubicBezTo>
                    <a:pt x="40" y="81"/>
                    <a:pt x="40" y="81"/>
                    <a:pt x="40" y="81"/>
                  </a:cubicBezTo>
                  <a:cubicBezTo>
                    <a:pt x="41" y="81"/>
                    <a:pt x="41" y="81"/>
                    <a:pt x="41" y="81"/>
                  </a:cubicBezTo>
                  <a:cubicBezTo>
                    <a:pt x="40" y="79"/>
                    <a:pt x="40" y="79"/>
                    <a:pt x="40" y="79"/>
                  </a:cubicBezTo>
                  <a:cubicBezTo>
                    <a:pt x="38" y="79"/>
                    <a:pt x="38" y="79"/>
                    <a:pt x="38" y="79"/>
                  </a:cubicBezTo>
                  <a:cubicBezTo>
                    <a:pt x="38" y="79"/>
                    <a:pt x="38" y="79"/>
                    <a:pt x="38" y="79"/>
                  </a:cubicBezTo>
                  <a:cubicBezTo>
                    <a:pt x="37" y="79"/>
                    <a:pt x="37" y="79"/>
                    <a:pt x="37" y="79"/>
                  </a:cubicBezTo>
                  <a:cubicBezTo>
                    <a:pt x="37" y="78"/>
                    <a:pt x="37" y="78"/>
                    <a:pt x="37" y="78"/>
                  </a:cubicBezTo>
                  <a:cubicBezTo>
                    <a:pt x="35" y="79"/>
                    <a:pt x="35" y="79"/>
                    <a:pt x="35" y="79"/>
                  </a:cubicBezTo>
                  <a:cubicBezTo>
                    <a:pt x="34" y="79"/>
                    <a:pt x="34" y="79"/>
                    <a:pt x="34" y="79"/>
                  </a:cubicBezTo>
                  <a:cubicBezTo>
                    <a:pt x="33" y="79"/>
                    <a:pt x="33" y="79"/>
                    <a:pt x="33" y="79"/>
                  </a:cubicBezTo>
                  <a:cubicBezTo>
                    <a:pt x="32" y="79"/>
                    <a:pt x="32" y="79"/>
                    <a:pt x="32" y="79"/>
                  </a:cubicBezTo>
                  <a:cubicBezTo>
                    <a:pt x="31" y="79"/>
                    <a:pt x="31" y="79"/>
                    <a:pt x="31" y="79"/>
                  </a:cubicBezTo>
                  <a:cubicBezTo>
                    <a:pt x="31" y="79"/>
                    <a:pt x="31" y="79"/>
                    <a:pt x="31" y="79"/>
                  </a:cubicBezTo>
                  <a:cubicBezTo>
                    <a:pt x="31" y="80"/>
                    <a:pt x="31" y="80"/>
                    <a:pt x="31" y="80"/>
                  </a:cubicBezTo>
                  <a:cubicBezTo>
                    <a:pt x="30" y="81"/>
                    <a:pt x="30" y="81"/>
                    <a:pt x="30" y="81"/>
                  </a:cubicBezTo>
                  <a:cubicBezTo>
                    <a:pt x="32" y="82"/>
                    <a:pt x="32" y="82"/>
                    <a:pt x="32" y="82"/>
                  </a:cubicBezTo>
                  <a:cubicBezTo>
                    <a:pt x="32" y="84"/>
                    <a:pt x="32" y="84"/>
                    <a:pt x="32" y="84"/>
                  </a:cubicBezTo>
                  <a:cubicBezTo>
                    <a:pt x="31" y="85"/>
                    <a:pt x="31" y="85"/>
                    <a:pt x="31" y="85"/>
                  </a:cubicBezTo>
                  <a:cubicBezTo>
                    <a:pt x="31" y="88"/>
                    <a:pt x="31" y="88"/>
                    <a:pt x="31" y="88"/>
                  </a:cubicBezTo>
                  <a:cubicBezTo>
                    <a:pt x="31" y="89"/>
                    <a:pt x="31" y="89"/>
                    <a:pt x="31" y="89"/>
                  </a:cubicBezTo>
                  <a:cubicBezTo>
                    <a:pt x="32" y="90"/>
                    <a:pt x="32" y="90"/>
                    <a:pt x="32" y="90"/>
                  </a:cubicBezTo>
                  <a:cubicBezTo>
                    <a:pt x="31" y="92"/>
                    <a:pt x="31" y="92"/>
                    <a:pt x="31" y="92"/>
                  </a:cubicBezTo>
                  <a:cubicBezTo>
                    <a:pt x="30" y="94"/>
                    <a:pt x="30" y="94"/>
                    <a:pt x="30" y="94"/>
                  </a:cubicBezTo>
                  <a:cubicBezTo>
                    <a:pt x="30" y="96"/>
                    <a:pt x="30" y="96"/>
                    <a:pt x="30" y="96"/>
                  </a:cubicBezTo>
                  <a:cubicBezTo>
                    <a:pt x="28" y="99"/>
                    <a:pt x="28" y="99"/>
                    <a:pt x="28" y="99"/>
                  </a:cubicBezTo>
                  <a:cubicBezTo>
                    <a:pt x="28" y="106"/>
                    <a:pt x="28" y="106"/>
                    <a:pt x="28" y="106"/>
                  </a:cubicBezTo>
                  <a:cubicBezTo>
                    <a:pt x="25" y="110"/>
                    <a:pt x="25" y="110"/>
                    <a:pt x="25" y="110"/>
                  </a:cubicBezTo>
                  <a:cubicBezTo>
                    <a:pt x="25" y="112"/>
                    <a:pt x="25" y="112"/>
                    <a:pt x="25" y="112"/>
                  </a:cubicBezTo>
                  <a:cubicBezTo>
                    <a:pt x="24" y="114"/>
                    <a:pt x="24" y="114"/>
                    <a:pt x="24" y="114"/>
                  </a:cubicBezTo>
                  <a:cubicBezTo>
                    <a:pt x="25" y="114"/>
                    <a:pt x="25" y="114"/>
                    <a:pt x="25" y="114"/>
                  </a:cubicBezTo>
                  <a:cubicBezTo>
                    <a:pt x="25" y="115"/>
                    <a:pt x="25" y="115"/>
                    <a:pt x="25" y="115"/>
                  </a:cubicBezTo>
                  <a:cubicBezTo>
                    <a:pt x="24" y="116"/>
                    <a:pt x="24" y="116"/>
                    <a:pt x="24" y="116"/>
                  </a:cubicBezTo>
                  <a:cubicBezTo>
                    <a:pt x="25" y="117"/>
                    <a:pt x="25" y="117"/>
                    <a:pt x="25" y="117"/>
                  </a:cubicBezTo>
                  <a:cubicBezTo>
                    <a:pt x="25" y="119"/>
                    <a:pt x="25" y="119"/>
                    <a:pt x="25" y="119"/>
                  </a:cubicBezTo>
                  <a:cubicBezTo>
                    <a:pt x="25" y="120"/>
                    <a:pt x="25" y="120"/>
                    <a:pt x="25" y="120"/>
                  </a:cubicBezTo>
                  <a:cubicBezTo>
                    <a:pt x="27" y="123"/>
                    <a:pt x="27" y="123"/>
                    <a:pt x="27" y="123"/>
                  </a:cubicBezTo>
                  <a:cubicBezTo>
                    <a:pt x="26" y="125"/>
                    <a:pt x="26" y="125"/>
                    <a:pt x="26" y="125"/>
                  </a:cubicBezTo>
                  <a:cubicBezTo>
                    <a:pt x="27" y="126"/>
                    <a:pt x="27" y="126"/>
                    <a:pt x="27" y="126"/>
                  </a:cubicBezTo>
                  <a:cubicBezTo>
                    <a:pt x="28" y="126"/>
                    <a:pt x="28" y="126"/>
                    <a:pt x="28" y="126"/>
                  </a:cubicBezTo>
                  <a:cubicBezTo>
                    <a:pt x="28" y="125"/>
                    <a:pt x="28" y="125"/>
                    <a:pt x="28" y="125"/>
                  </a:cubicBezTo>
                  <a:cubicBezTo>
                    <a:pt x="29" y="124"/>
                    <a:pt x="29" y="124"/>
                    <a:pt x="29" y="124"/>
                  </a:cubicBezTo>
                  <a:cubicBezTo>
                    <a:pt x="30" y="124"/>
                    <a:pt x="30" y="124"/>
                    <a:pt x="30" y="124"/>
                  </a:cubicBezTo>
                  <a:cubicBezTo>
                    <a:pt x="31" y="124"/>
                    <a:pt x="31" y="124"/>
                    <a:pt x="31" y="124"/>
                  </a:cubicBezTo>
                  <a:cubicBezTo>
                    <a:pt x="32" y="125"/>
                    <a:pt x="32" y="125"/>
                    <a:pt x="32" y="125"/>
                  </a:cubicBezTo>
                  <a:cubicBezTo>
                    <a:pt x="32" y="127"/>
                    <a:pt x="32" y="127"/>
                    <a:pt x="32" y="127"/>
                  </a:cubicBezTo>
                  <a:cubicBezTo>
                    <a:pt x="33" y="129"/>
                    <a:pt x="33" y="129"/>
                    <a:pt x="33" y="129"/>
                  </a:cubicBezTo>
                  <a:cubicBezTo>
                    <a:pt x="33" y="131"/>
                    <a:pt x="33" y="131"/>
                    <a:pt x="33" y="131"/>
                  </a:cubicBezTo>
                  <a:cubicBezTo>
                    <a:pt x="34" y="131"/>
                    <a:pt x="34" y="131"/>
                    <a:pt x="34" y="131"/>
                  </a:cubicBezTo>
                  <a:cubicBezTo>
                    <a:pt x="35" y="133"/>
                    <a:pt x="35" y="133"/>
                    <a:pt x="35" y="133"/>
                  </a:cubicBezTo>
                  <a:cubicBezTo>
                    <a:pt x="36" y="133"/>
                    <a:pt x="36" y="133"/>
                    <a:pt x="36" y="133"/>
                  </a:cubicBezTo>
                  <a:cubicBezTo>
                    <a:pt x="36" y="132"/>
                    <a:pt x="36" y="132"/>
                    <a:pt x="36" y="132"/>
                  </a:cubicBezTo>
                  <a:cubicBezTo>
                    <a:pt x="37" y="131"/>
                    <a:pt x="37" y="131"/>
                    <a:pt x="37" y="131"/>
                  </a:cubicBezTo>
                  <a:cubicBezTo>
                    <a:pt x="37" y="133"/>
                    <a:pt x="37" y="133"/>
                    <a:pt x="37" y="133"/>
                  </a:cubicBezTo>
                  <a:cubicBezTo>
                    <a:pt x="38" y="135"/>
                    <a:pt x="38" y="135"/>
                    <a:pt x="38" y="135"/>
                  </a:cubicBezTo>
                  <a:cubicBezTo>
                    <a:pt x="38" y="136"/>
                    <a:pt x="38" y="136"/>
                    <a:pt x="38" y="136"/>
                  </a:cubicBezTo>
                  <a:cubicBezTo>
                    <a:pt x="39" y="137"/>
                    <a:pt x="39" y="137"/>
                    <a:pt x="39" y="137"/>
                  </a:cubicBezTo>
                  <a:cubicBezTo>
                    <a:pt x="40" y="141"/>
                    <a:pt x="40" y="141"/>
                    <a:pt x="40" y="141"/>
                  </a:cubicBezTo>
                  <a:cubicBezTo>
                    <a:pt x="40" y="142"/>
                    <a:pt x="40" y="142"/>
                    <a:pt x="40" y="142"/>
                  </a:cubicBezTo>
                  <a:cubicBezTo>
                    <a:pt x="39" y="143"/>
                    <a:pt x="39" y="143"/>
                    <a:pt x="39" y="143"/>
                  </a:cubicBezTo>
                  <a:cubicBezTo>
                    <a:pt x="39" y="142"/>
                    <a:pt x="39" y="142"/>
                    <a:pt x="39" y="142"/>
                  </a:cubicBezTo>
                  <a:cubicBezTo>
                    <a:pt x="37" y="143"/>
                    <a:pt x="37" y="143"/>
                    <a:pt x="37" y="143"/>
                  </a:cubicBezTo>
                  <a:cubicBezTo>
                    <a:pt x="37" y="144"/>
                    <a:pt x="37" y="144"/>
                    <a:pt x="37" y="144"/>
                  </a:cubicBezTo>
                  <a:cubicBezTo>
                    <a:pt x="40" y="146"/>
                    <a:pt x="40" y="146"/>
                    <a:pt x="40" y="146"/>
                  </a:cubicBezTo>
                  <a:cubicBezTo>
                    <a:pt x="40" y="144"/>
                    <a:pt x="40" y="144"/>
                    <a:pt x="40" y="144"/>
                  </a:cubicBezTo>
                  <a:cubicBezTo>
                    <a:pt x="41" y="145"/>
                    <a:pt x="41" y="145"/>
                    <a:pt x="41" y="145"/>
                  </a:cubicBezTo>
                  <a:cubicBezTo>
                    <a:pt x="41" y="146"/>
                    <a:pt x="41" y="146"/>
                    <a:pt x="41" y="146"/>
                  </a:cubicBezTo>
                  <a:cubicBezTo>
                    <a:pt x="42" y="147"/>
                    <a:pt x="42" y="147"/>
                    <a:pt x="42" y="147"/>
                  </a:cubicBezTo>
                  <a:cubicBezTo>
                    <a:pt x="45" y="150"/>
                    <a:pt x="45" y="150"/>
                    <a:pt x="45" y="150"/>
                  </a:cubicBezTo>
                  <a:cubicBezTo>
                    <a:pt x="47" y="151"/>
                    <a:pt x="47" y="151"/>
                    <a:pt x="47" y="151"/>
                  </a:cubicBezTo>
                  <a:cubicBezTo>
                    <a:pt x="47" y="151"/>
                    <a:pt x="47" y="151"/>
                    <a:pt x="47" y="151"/>
                  </a:cubicBezTo>
                  <a:cubicBezTo>
                    <a:pt x="50" y="151"/>
                    <a:pt x="50" y="151"/>
                    <a:pt x="50" y="151"/>
                  </a:cubicBezTo>
                  <a:cubicBezTo>
                    <a:pt x="51" y="152"/>
                    <a:pt x="51" y="152"/>
                    <a:pt x="51" y="152"/>
                  </a:cubicBezTo>
                  <a:cubicBezTo>
                    <a:pt x="53" y="155"/>
                    <a:pt x="53" y="155"/>
                    <a:pt x="53" y="155"/>
                  </a:cubicBezTo>
                  <a:cubicBezTo>
                    <a:pt x="54" y="156"/>
                    <a:pt x="54" y="156"/>
                    <a:pt x="54" y="156"/>
                  </a:cubicBezTo>
                  <a:cubicBezTo>
                    <a:pt x="56" y="157"/>
                    <a:pt x="56" y="157"/>
                    <a:pt x="56" y="157"/>
                  </a:cubicBezTo>
                  <a:cubicBezTo>
                    <a:pt x="56" y="158"/>
                    <a:pt x="56" y="158"/>
                    <a:pt x="56" y="158"/>
                  </a:cubicBezTo>
                  <a:cubicBezTo>
                    <a:pt x="56" y="159"/>
                    <a:pt x="56" y="159"/>
                    <a:pt x="56" y="159"/>
                  </a:cubicBezTo>
                  <a:cubicBezTo>
                    <a:pt x="56" y="161"/>
                    <a:pt x="56" y="161"/>
                    <a:pt x="56" y="161"/>
                  </a:cubicBezTo>
                  <a:cubicBezTo>
                    <a:pt x="54" y="162"/>
                    <a:pt x="54" y="162"/>
                    <a:pt x="54" y="162"/>
                  </a:cubicBezTo>
                  <a:cubicBezTo>
                    <a:pt x="53" y="161"/>
                    <a:pt x="53" y="161"/>
                    <a:pt x="53" y="161"/>
                  </a:cubicBezTo>
                  <a:cubicBezTo>
                    <a:pt x="51" y="161"/>
                    <a:pt x="51" y="161"/>
                    <a:pt x="51" y="161"/>
                  </a:cubicBezTo>
                  <a:cubicBezTo>
                    <a:pt x="49" y="163"/>
                    <a:pt x="49" y="163"/>
                    <a:pt x="49" y="163"/>
                  </a:cubicBezTo>
                  <a:cubicBezTo>
                    <a:pt x="46" y="162"/>
                    <a:pt x="46" y="162"/>
                    <a:pt x="46" y="162"/>
                  </a:cubicBezTo>
                  <a:cubicBezTo>
                    <a:pt x="46" y="161"/>
                    <a:pt x="46" y="161"/>
                    <a:pt x="46" y="161"/>
                  </a:cubicBezTo>
                  <a:cubicBezTo>
                    <a:pt x="47" y="159"/>
                    <a:pt x="47" y="159"/>
                    <a:pt x="47" y="159"/>
                  </a:cubicBezTo>
                  <a:cubicBezTo>
                    <a:pt x="47" y="156"/>
                    <a:pt x="47" y="156"/>
                    <a:pt x="47" y="156"/>
                  </a:cubicBezTo>
                  <a:cubicBezTo>
                    <a:pt x="46" y="155"/>
                    <a:pt x="46" y="155"/>
                    <a:pt x="46" y="155"/>
                  </a:cubicBezTo>
                  <a:cubicBezTo>
                    <a:pt x="44" y="155"/>
                    <a:pt x="44" y="155"/>
                    <a:pt x="44" y="155"/>
                  </a:cubicBezTo>
                  <a:cubicBezTo>
                    <a:pt x="43" y="154"/>
                    <a:pt x="43" y="154"/>
                    <a:pt x="43" y="154"/>
                  </a:cubicBezTo>
                  <a:cubicBezTo>
                    <a:pt x="40" y="153"/>
                    <a:pt x="40" y="153"/>
                    <a:pt x="40" y="153"/>
                  </a:cubicBezTo>
                  <a:cubicBezTo>
                    <a:pt x="39" y="151"/>
                    <a:pt x="39" y="151"/>
                    <a:pt x="39" y="151"/>
                  </a:cubicBezTo>
                  <a:cubicBezTo>
                    <a:pt x="37" y="153"/>
                    <a:pt x="37" y="153"/>
                    <a:pt x="37" y="153"/>
                  </a:cubicBezTo>
                  <a:cubicBezTo>
                    <a:pt x="37" y="155"/>
                    <a:pt x="37" y="155"/>
                    <a:pt x="37" y="155"/>
                  </a:cubicBezTo>
                  <a:cubicBezTo>
                    <a:pt x="36" y="154"/>
                    <a:pt x="36" y="154"/>
                    <a:pt x="36" y="154"/>
                  </a:cubicBezTo>
                  <a:cubicBezTo>
                    <a:pt x="31" y="151"/>
                    <a:pt x="31" y="151"/>
                    <a:pt x="31" y="151"/>
                  </a:cubicBezTo>
                  <a:cubicBezTo>
                    <a:pt x="31" y="150"/>
                    <a:pt x="31" y="150"/>
                    <a:pt x="31" y="150"/>
                  </a:cubicBezTo>
                  <a:cubicBezTo>
                    <a:pt x="32" y="149"/>
                    <a:pt x="32" y="149"/>
                    <a:pt x="32" y="149"/>
                  </a:cubicBezTo>
                  <a:cubicBezTo>
                    <a:pt x="32" y="148"/>
                    <a:pt x="32" y="148"/>
                    <a:pt x="32" y="148"/>
                  </a:cubicBezTo>
                  <a:cubicBezTo>
                    <a:pt x="31" y="148"/>
                    <a:pt x="31" y="148"/>
                    <a:pt x="31" y="148"/>
                  </a:cubicBezTo>
                  <a:cubicBezTo>
                    <a:pt x="30" y="146"/>
                    <a:pt x="30" y="146"/>
                    <a:pt x="30" y="146"/>
                  </a:cubicBezTo>
                  <a:cubicBezTo>
                    <a:pt x="28" y="145"/>
                    <a:pt x="28" y="145"/>
                    <a:pt x="28" y="145"/>
                  </a:cubicBezTo>
                  <a:cubicBezTo>
                    <a:pt x="28" y="144"/>
                    <a:pt x="28" y="144"/>
                    <a:pt x="28" y="144"/>
                  </a:cubicBezTo>
                  <a:cubicBezTo>
                    <a:pt x="26" y="141"/>
                    <a:pt x="26" y="141"/>
                    <a:pt x="26" y="141"/>
                  </a:cubicBezTo>
                  <a:cubicBezTo>
                    <a:pt x="24" y="141"/>
                    <a:pt x="24" y="141"/>
                    <a:pt x="24" y="141"/>
                  </a:cubicBezTo>
                  <a:cubicBezTo>
                    <a:pt x="23" y="137"/>
                    <a:pt x="23" y="137"/>
                    <a:pt x="23" y="137"/>
                  </a:cubicBezTo>
                  <a:cubicBezTo>
                    <a:pt x="21" y="137"/>
                    <a:pt x="21" y="137"/>
                    <a:pt x="21" y="137"/>
                  </a:cubicBezTo>
                  <a:cubicBezTo>
                    <a:pt x="21" y="135"/>
                    <a:pt x="21" y="135"/>
                    <a:pt x="21" y="135"/>
                  </a:cubicBezTo>
                  <a:cubicBezTo>
                    <a:pt x="20" y="134"/>
                    <a:pt x="20" y="134"/>
                    <a:pt x="20" y="134"/>
                  </a:cubicBezTo>
                  <a:cubicBezTo>
                    <a:pt x="20" y="133"/>
                    <a:pt x="20" y="133"/>
                    <a:pt x="20" y="133"/>
                  </a:cubicBezTo>
                  <a:cubicBezTo>
                    <a:pt x="18" y="134"/>
                    <a:pt x="18" y="134"/>
                    <a:pt x="18" y="134"/>
                  </a:cubicBezTo>
                  <a:cubicBezTo>
                    <a:pt x="18" y="136"/>
                    <a:pt x="18" y="136"/>
                    <a:pt x="18" y="136"/>
                  </a:cubicBezTo>
                  <a:cubicBezTo>
                    <a:pt x="17" y="136"/>
                    <a:pt x="17" y="136"/>
                    <a:pt x="17" y="136"/>
                  </a:cubicBezTo>
                  <a:cubicBezTo>
                    <a:pt x="16" y="135"/>
                    <a:pt x="16" y="135"/>
                    <a:pt x="16" y="135"/>
                  </a:cubicBezTo>
                  <a:cubicBezTo>
                    <a:pt x="16" y="131"/>
                    <a:pt x="16" y="131"/>
                    <a:pt x="16" y="131"/>
                  </a:cubicBezTo>
                  <a:cubicBezTo>
                    <a:pt x="16" y="130"/>
                    <a:pt x="16" y="130"/>
                    <a:pt x="16" y="130"/>
                  </a:cubicBezTo>
                  <a:cubicBezTo>
                    <a:pt x="16" y="127"/>
                    <a:pt x="16" y="127"/>
                    <a:pt x="16" y="127"/>
                  </a:cubicBezTo>
                  <a:cubicBezTo>
                    <a:pt x="17" y="127"/>
                    <a:pt x="17" y="127"/>
                    <a:pt x="17" y="127"/>
                  </a:cubicBezTo>
                  <a:cubicBezTo>
                    <a:pt x="17" y="123"/>
                    <a:pt x="17" y="123"/>
                    <a:pt x="17" y="123"/>
                  </a:cubicBezTo>
                  <a:cubicBezTo>
                    <a:pt x="18" y="123"/>
                    <a:pt x="18" y="123"/>
                    <a:pt x="18" y="123"/>
                  </a:cubicBezTo>
                  <a:cubicBezTo>
                    <a:pt x="19" y="121"/>
                    <a:pt x="19" y="121"/>
                    <a:pt x="19" y="121"/>
                  </a:cubicBezTo>
                  <a:cubicBezTo>
                    <a:pt x="18" y="121"/>
                    <a:pt x="18" y="121"/>
                    <a:pt x="18" y="121"/>
                  </a:cubicBezTo>
                  <a:cubicBezTo>
                    <a:pt x="19" y="119"/>
                    <a:pt x="19" y="119"/>
                    <a:pt x="19" y="119"/>
                  </a:cubicBezTo>
                  <a:cubicBezTo>
                    <a:pt x="19" y="118"/>
                    <a:pt x="19" y="118"/>
                    <a:pt x="19" y="118"/>
                  </a:cubicBezTo>
                  <a:cubicBezTo>
                    <a:pt x="20" y="116"/>
                    <a:pt x="20" y="116"/>
                    <a:pt x="20" y="116"/>
                  </a:cubicBezTo>
                  <a:cubicBezTo>
                    <a:pt x="19" y="116"/>
                    <a:pt x="19" y="116"/>
                    <a:pt x="19" y="116"/>
                  </a:cubicBezTo>
                  <a:cubicBezTo>
                    <a:pt x="19" y="113"/>
                    <a:pt x="19" y="113"/>
                    <a:pt x="19" y="113"/>
                  </a:cubicBezTo>
                  <a:cubicBezTo>
                    <a:pt x="20" y="111"/>
                    <a:pt x="20" y="111"/>
                    <a:pt x="20" y="111"/>
                  </a:cubicBezTo>
                  <a:cubicBezTo>
                    <a:pt x="21" y="110"/>
                    <a:pt x="21" y="110"/>
                    <a:pt x="21" y="110"/>
                  </a:cubicBezTo>
                  <a:cubicBezTo>
                    <a:pt x="21" y="107"/>
                    <a:pt x="21" y="107"/>
                    <a:pt x="21" y="107"/>
                  </a:cubicBezTo>
                  <a:cubicBezTo>
                    <a:pt x="23" y="105"/>
                    <a:pt x="23" y="105"/>
                    <a:pt x="23" y="105"/>
                  </a:cubicBezTo>
                  <a:cubicBezTo>
                    <a:pt x="26" y="99"/>
                    <a:pt x="26" y="99"/>
                    <a:pt x="26" y="99"/>
                  </a:cubicBezTo>
                  <a:cubicBezTo>
                    <a:pt x="27" y="98"/>
                    <a:pt x="27" y="98"/>
                    <a:pt x="27" y="98"/>
                  </a:cubicBezTo>
                  <a:cubicBezTo>
                    <a:pt x="27" y="95"/>
                    <a:pt x="27" y="95"/>
                    <a:pt x="27" y="95"/>
                  </a:cubicBezTo>
                  <a:cubicBezTo>
                    <a:pt x="26" y="92"/>
                    <a:pt x="26" y="92"/>
                    <a:pt x="26" y="92"/>
                  </a:cubicBezTo>
                  <a:cubicBezTo>
                    <a:pt x="26" y="89"/>
                    <a:pt x="26" y="89"/>
                    <a:pt x="26" y="89"/>
                  </a:cubicBezTo>
                  <a:cubicBezTo>
                    <a:pt x="25" y="87"/>
                    <a:pt x="25" y="87"/>
                    <a:pt x="25" y="87"/>
                  </a:cubicBezTo>
                  <a:cubicBezTo>
                    <a:pt x="25" y="84"/>
                    <a:pt x="25" y="84"/>
                    <a:pt x="25" y="84"/>
                  </a:cubicBezTo>
                  <a:cubicBezTo>
                    <a:pt x="23" y="83"/>
                    <a:pt x="23" y="83"/>
                    <a:pt x="23" y="83"/>
                  </a:cubicBezTo>
                  <a:cubicBezTo>
                    <a:pt x="24" y="81"/>
                    <a:pt x="24" y="81"/>
                    <a:pt x="24" y="81"/>
                  </a:cubicBezTo>
                  <a:cubicBezTo>
                    <a:pt x="23" y="79"/>
                    <a:pt x="23" y="79"/>
                    <a:pt x="23" y="79"/>
                  </a:cubicBezTo>
                  <a:cubicBezTo>
                    <a:pt x="24" y="77"/>
                    <a:pt x="24" y="77"/>
                    <a:pt x="24" y="77"/>
                  </a:cubicBezTo>
                  <a:cubicBezTo>
                    <a:pt x="23" y="73"/>
                    <a:pt x="23" y="73"/>
                    <a:pt x="23" y="73"/>
                  </a:cubicBezTo>
                  <a:cubicBezTo>
                    <a:pt x="20" y="70"/>
                    <a:pt x="20" y="70"/>
                    <a:pt x="20" y="70"/>
                  </a:cubicBezTo>
                  <a:cubicBezTo>
                    <a:pt x="17" y="68"/>
                    <a:pt x="17" y="68"/>
                    <a:pt x="17" y="68"/>
                  </a:cubicBezTo>
                  <a:cubicBezTo>
                    <a:pt x="14" y="64"/>
                    <a:pt x="14" y="64"/>
                    <a:pt x="14" y="64"/>
                  </a:cubicBezTo>
                  <a:cubicBezTo>
                    <a:pt x="14" y="62"/>
                    <a:pt x="14" y="62"/>
                    <a:pt x="14" y="62"/>
                  </a:cubicBezTo>
                  <a:cubicBezTo>
                    <a:pt x="12" y="59"/>
                    <a:pt x="12" y="59"/>
                    <a:pt x="12" y="59"/>
                  </a:cubicBezTo>
                  <a:cubicBezTo>
                    <a:pt x="15" y="58"/>
                    <a:pt x="15" y="58"/>
                    <a:pt x="15" y="58"/>
                  </a:cubicBezTo>
                  <a:cubicBezTo>
                    <a:pt x="15" y="56"/>
                    <a:pt x="15" y="56"/>
                    <a:pt x="15" y="56"/>
                  </a:cubicBezTo>
                  <a:cubicBezTo>
                    <a:pt x="14" y="51"/>
                    <a:pt x="14" y="51"/>
                    <a:pt x="14" y="51"/>
                  </a:cubicBezTo>
                  <a:cubicBezTo>
                    <a:pt x="14" y="49"/>
                    <a:pt x="14" y="49"/>
                    <a:pt x="14" y="49"/>
                  </a:cubicBezTo>
                  <a:cubicBezTo>
                    <a:pt x="16" y="48"/>
                    <a:pt x="16" y="48"/>
                    <a:pt x="16" y="48"/>
                  </a:cubicBezTo>
                  <a:cubicBezTo>
                    <a:pt x="16" y="46"/>
                    <a:pt x="16" y="46"/>
                    <a:pt x="16" y="46"/>
                  </a:cubicBezTo>
                  <a:cubicBezTo>
                    <a:pt x="14" y="45"/>
                    <a:pt x="14" y="45"/>
                    <a:pt x="14" y="45"/>
                  </a:cubicBezTo>
                  <a:cubicBezTo>
                    <a:pt x="14" y="43"/>
                    <a:pt x="14" y="43"/>
                    <a:pt x="14" y="43"/>
                  </a:cubicBezTo>
                  <a:cubicBezTo>
                    <a:pt x="12" y="40"/>
                    <a:pt x="12" y="40"/>
                    <a:pt x="12" y="40"/>
                  </a:cubicBezTo>
                  <a:cubicBezTo>
                    <a:pt x="11" y="40"/>
                    <a:pt x="11" y="40"/>
                    <a:pt x="11" y="40"/>
                  </a:cubicBezTo>
                  <a:cubicBezTo>
                    <a:pt x="8" y="34"/>
                    <a:pt x="8" y="34"/>
                    <a:pt x="8" y="34"/>
                  </a:cubicBezTo>
                  <a:cubicBezTo>
                    <a:pt x="6" y="32"/>
                    <a:pt x="6" y="32"/>
                    <a:pt x="6" y="32"/>
                  </a:cubicBezTo>
                  <a:cubicBezTo>
                    <a:pt x="5" y="31"/>
                    <a:pt x="5" y="31"/>
                    <a:pt x="5" y="31"/>
                  </a:cubicBezTo>
                  <a:cubicBezTo>
                    <a:pt x="4" y="29"/>
                    <a:pt x="4" y="29"/>
                    <a:pt x="4" y="29"/>
                  </a:cubicBezTo>
                  <a:cubicBezTo>
                    <a:pt x="2" y="26"/>
                    <a:pt x="2" y="26"/>
                    <a:pt x="2" y="26"/>
                  </a:cubicBezTo>
                  <a:cubicBezTo>
                    <a:pt x="0" y="26"/>
                    <a:pt x="0" y="26"/>
                    <a:pt x="0" y="26"/>
                  </a:cubicBezTo>
                  <a:cubicBezTo>
                    <a:pt x="0" y="24"/>
                    <a:pt x="0" y="24"/>
                    <a:pt x="0" y="24"/>
                  </a:cubicBezTo>
                  <a:cubicBezTo>
                    <a:pt x="3" y="23"/>
                    <a:pt x="3" y="23"/>
                    <a:pt x="3" y="23"/>
                  </a:cubicBezTo>
                  <a:cubicBezTo>
                    <a:pt x="5" y="22"/>
                    <a:pt x="5" y="22"/>
                    <a:pt x="5" y="22"/>
                  </a:cubicBezTo>
                  <a:cubicBezTo>
                    <a:pt x="4" y="20"/>
                    <a:pt x="4" y="20"/>
                    <a:pt x="4" y="20"/>
                  </a:cubicBezTo>
                  <a:cubicBezTo>
                    <a:pt x="4" y="17"/>
                    <a:pt x="4" y="17"/>
                    <a:pt x="4" y="17"/>
                  </a:cubicBezTo>
                  <a:cubicBezTo>
                    <a:pt x="5" y="16"/>
                    <a:pt x="5" y="16"/>
                    <a:pt x="5" y="16"/>
                  </a:cubicBezTo>
                  <a:cubicBezTo>
                    <a:pt x="5" y="12"/>
                    <a:pt x="5" y="12"/>
                    <a:pt x="5" y="12"/>
                  </a:cubicBezTo>
                  <a:cubicBezTo>
                    <a:pt x="7" y="10"/>
                    <a:pt x="7" y="10"/>
                    <a:pt x="7" y="10"/>
                  </a:cubicBezTo>
                  <a:cubicBezTo>
                    <a:pt x="10" y="11"/>
                    <a:pt x="10" y="11"/>
                    <a:pt x="10" y="11"/>
                  </a:cubicBezTo>
                  <a:cubicBezTo>
                    <a:pt x="13" y="9"/>
                    <a:pt x="13" y="9"/>
                    <a:pt x="13" y="9"/>
                  </a:cubicBezTo>
                  <a:cubicBezTo>
                    <a:pt x="15" y="9"/>
                    <a:pt x="15" y="9"/>
                    <a:pt x="15" y="9"/>
                  </a:cubicBezTo>
                  <a:cubicBezTo>
                    <a:pt x="16" y="8"/>
                    <a:pt x="16" y="8"/>
                    <a:pt x="16" y="8"/>
                  </a:cubicBezTo>
                  <a:cubicBezTo>
                    <a:pt x="16" y="6"/>
                    <a:pt x="16" y="6"/>
                    <a:pt x="16" y="6"/>
                  </a:cubicBezTo>
                  <a:cubicBezTo>
                    <a:pt x="17" y="5"/>
                    <a:pt x="17" y="5"/>
                    <a:pt x="17" y="5"/>
                  </a:cubicBezTo>
                  <a:cubicBezTo>
                    <a:pt x="20" y="5"/>
                    <a:pt x="20" y="5"/>
                    <a:pt x="20" y="5"/>
                  </a:cubicBezTo>
                  <a:cubicBezTo>
                    <a:pt x="21" y="4"/>
                    <a:pt x="21" y="4"/>
                    <a:pt x="21" y="4"/>
                  </a:cubicBezTo>
                  <a:cubicBezTo>
                    <a:pt x="19" y="2"/>
                    <a:pt x="19" y="2"/>
                    <a:pt x="19" y="2"/>
                  </a:cubicBezTo>
                  <a:cubicBezTo>
                    <a:pt x="19" y="1"/>
                    <a:pt x="19" y="1"/>
                    <a:pt x="19" y="1"/>
                  </a:cubicBezTo>
                  <a:cubicBezTo>
                    <a:pt x="22" y="0"/>
                    <a:pt x="22" y="0"/>
                    <a:pt x="22" y="0"/>
                  </a:cubicBezTo>
                  <a:cubicBezTo>
                    <a:pt x="25" y="0"/>
                    <a:pt x="25" y="0"/>
                    <a:pt x="25" y="0"/>
                  </a:cubicBezTo>
                  <a:cubicBezTo>
                    <a:pt x="25" y="0"/>
                    <a:pt x="25" y="0"/>
                    <a:pt x="25" y="0"/>
                  </a:cubicBezTo>
                  <a:close/>
                  <a:moveTo>
                    <a:pt x="31" y="152"/>
                  </a:moveTo>
                  <a:cubicBezTo>
                    <a:pt x="31" y="154"/>
                    <a:pt x="31" y="154"/>
                    <a:pt x="31" y="154"/>
                  </a:cubicBezTo>
                  <a:cubicBezTo>
                    <a:pt x="32" y="154"/>
                    <a:pt x="32" y="154"/>
                    <a:pt x="32" y="154"/>
                  </a:cubicBezTo>
                  <a:cubicBezTo>
                    <a:pt x="32" y="152"/>
                    <a:pt x="32" y="152"/>
                    <a:pt x="32" y="152"/>
                  </a:cubicBezTo>
                  <a:cubicBezTo>
                    <a:pt x="31" y="152"/>
                    <a:pt x="31" y="152"/>
                    <a:pt x="31" y="152"/>
                  </a:cubicBezTo>
                  <a:cubicBezTo>
                    <a:pt x="31" y="152"/>
                    <a:pt x="31" y="152"/>
                    <a:pt x="31" y="152"/>
                  </a:cubicBezTo>
                  <a:close/>
                  <a:moveTo>
                    <a:pt x="24" y="142"/>
                  </a:moveTo>
                  <a:cubicBezTo>
                    <a:pt x="24" y="144"/>
                    <a:pt x="24" y="144"/>
                    <a:pt x="24" y="144"/>
                  </a:cubicBezTo>
                  <a:cubicBezTo>
                    <a:pt x="25" y="143"/>
                    <a:pt x="25" y="143"/>
                    <a:pt x="25" y="143"/>
                  </a:cubicBezTo>
                  <a:cubicBezTo>
                    <a:pt x="25" y="142"/>
                    <a:pt x="25" y="142"/>
                    <a:pt x="25" y="142"/>
                  </a:cubicBezTo>
                  <a:cubicBezTo>
                    <a:pt x="24" y="142"/>
                    <a:pt x="24" y="142"/>
                    <a:pt x="24" y="142"/>
                  </a:cubicBezTo>
                  <a:close/>
                  <a:moveTo>
                    <a:pt x="17" y="137"/>
                  </a:moveTo>
                  <a:cubicBezTo>
                    <a:pt x="16" y="138"/>
                    <a:pt x="16" y="138"/>
                    <a:pt x="16" y="138"/>
                  </a:cubicBezTo>
                  <a:cubicBezTo>
                    <a:pt x="17" y="139"/>
                    <a:pt x="17" y="139"/>
                    <a:pt x="17" y="139"/>
                  </a:cubicBezTo>
                  <a:cubicBezTo>
                    <a:pt x="17" y="141"/>
                    <a:pt x="17" y="141"/>
                    <a:pt x="17" y="141"/>
                  </a:cubicBezTo>
                  <a:cubicBezTo>
                    <a:pt x="18" y="139"/>
                    <a:pt x="18" y="139"/>
                    <a:pt x="18" y="139"/>
                  </a:cubicBezTo>
                  <a:cubicBezTo>
                    <a:pt x="18" y="137"/>
                    <a:pt x="18" y="137"/>
                    <a:pt x="18" y="137"/>
                  </a:cubicBezTo>
                  <a:cubicBezTo>
                    <a:pt x="18" y="137"/>
                    <a:pt x="17" y="137"/>
                    <a:pt x="17" y="137"/>
                  </a:cubicBezTo>
                  <a:close/>
                  <a:moveTo>
                    <a:pt x="54" y="93"/>
                  </a:moveTo>
                  <a:cubicBezTo>
                    <a:pt x="54" y="94"/>
                    <a:pt x="54" y="94"/>
                    <a:pt x="54" y="94"/>
                  </a:cubicBezTo>
                  <a:cubicBezTo>
                    <a:pt x="56" y="96"/>
                    <a:pt x="56" y="96"/>
                    <a:pt x="56" y="96"/>
                  </a:cubicBezTo>
                  <a:cubicBezTo>
                    <a:pt x="57" y="95"/>
                    <a:pt x="57" y="95"/>
                    <a:pt x="57" y="95"/>
                  </a:cubicBezTo>
                  <a:cubicBezTo>
                    <a:pt x="54" y="93"/>
                    <a:pt x="54" y="93"/>
                    <a:pt x="54" y="93"/>
                  </a:cubicBezTo>
                  <a:close/>
                  <a:moveTo>
                    <a:pt x="34" y="118"/>
                  </a:moveTo>
                  <a:cubicBezTo>
                    <a:pt x="32" y="119"/>
                    <a:pt x="32" y="119"/>
                    <a:pt x="32" y="119"/>
                  </a:cubicBezTo>
                  <a:cubicBezTo>
                    <a:pt x="33" y="119"/>
                    <a:pt x="33" y="119"/>
                    <a:pt x="33" y="119"/>
                  </a:cubicBezTo>
                  <a:cubicBezTo>
                    <a:pt x="34" y="118"/>
                    <a:pt x="34" y="118"/>
                    <a:pt x="34" y="118"/>
                  </a:cubicBezTo>
                  <a:close/>
                  <a:moveTo>
                    <a:pt x="34" y="120"/>
                  </a:moveTo>
                  <a:cubicBezTo>
                    <a:pt x="33" y="121"/>
                    <a:pt x="33" y="121"/>
                    <a:pt x="33" y="121"/>
                  </a:cubicBezTo>
                  <a:cubicBezTo>
                    <a:pt x="33" y="122"/>
                    <a:pt x="33" y="122"/>
                    <a:pt x="33" y="122"/>
                  </a:cubicBezTo>
                  <a:cubicBezTo>
                    <a:pt x="35" y="124"/>
                    <a:pt x="35" y="124"/>
                    <a:pt x="35" y="124"/>
                  </a:cubicBezTo>
                  <a:cubicBezTo>
                    <a:pt x="35" y="122"/>
                    <a:pt x="35" y="122"/>
                    <a:pt x="35" y="122"/>
                  </a:cubicBezTo>
                  <a:lnTo>
                    <a:pt x="34" y="120"/>
                  </a:lnTo>
                  <a:close/>
                </a:path>
              </a:pathLst>
            </a:custGeom>
            <a:solidFill>
              <a:srgbClr val="97B8E1"/>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37" name="Freeform 33">
              <a:extLst>
                <a:ext uri="{FF2B5EF4-FFF2-40B4-BE49-F238E27FC236}">
                  <a16:creationId xmlns:a16="http://schemas.microsoft.com/office/drawing/2014/main" id="{CCC5E54A-5279-A178-FC68-4B6CB4716381}"/>
                </a:ext>
              </a:extLst>
            </p:cNvPr>
            <p:cNvSpPr>
              <a:spLocks noEditPoints="1"/>
            </p:cNvSpPr>
            <p:nvPr/>
          </p:nvSpPr>
          <p:spPr bwMode="auto">
            <a:xfrm>
              <a:off x="6689204" y="3762085"/>
              <a:ext cx="242978" cy="462420"/>
            </a:xfrm>
            <a:custGeom>
              <a:avLst/>
              <a:gdLst>
                <a:gd name="T0" fmla="*/ 76 w 140"/>
                <a:gd name="T1" fmla="*/ 4 h 235"/>
                <a:gd name="T2" fmla="*/ 88 w 140"/>
                <a:gd name="T3" fmla="*/ 18 h 235"/>
                <a:gd name="T4" fmla="*/ 84 w 140"/>
                <a:gd name="T5" fmla="*/ 34 h 235"/>
                <a:gd name="T6" fmla="*/ 78 w 140"/>
                <a:gd name="T7" fmla="*/ 41 h 235"/>
                <a:gd name="T8" fmla="*/ 81 w 140"/>
                <a:gd name="T9" fmla="*/ 50 h 235"/>
                <a:gd name="T10" fmla="*/ 96 w 140"/>
                <a:gd name="T11" fmla="*/ 56 h 235"/>
                <a:gd name="T12" fmla="*/ 102 w 140"/>
                <a:gd name="T13" fmla="*/ 64 h 235"/>
                <a:gd name="T14" fmla="*/ 114 w 140"/>
                <a:gd name="T15" fmla="*/ 67 h 235"/>
                <a:gd name="T16" fmla="*/ 107 w 140"/>
                <a:gd name="T17" fmla="*/ 81 h 235"/>
                <a:gd name="T18" fmla="*/ 119 w 140"/>
                <a:gd name="T19" fmla="*/ 84 h 235"/>
                <a:gd name="T20" fmla="*/ 140 w 140"/>
                <a:gd name="T21" fmla="*/ 85 h 235"/>
                <a:gd name="T22" fmla="*/ 130 w 140"/>
                <a:gd name="T23" fmla="*/ 97 h 235"/>
                <a:gd name="T24" fmla="*/ 114 w 140"/>
                <a:gd name="T25" fmla="*/ 104 h 235"/>
                <a:gd name="T26" fmla="*/ 108 w 140"/>
                <a:gd name="T27" fmla="*/ 112 h 235"/>
                <a:gd name="T28" fmla="*/ 91 w 140"/>
                <a:gd name="T29" fmla="*/ 121 h 235"/>
                <a:gd name="T30" fmla="*/ 88 w 140"/>
                <a:gd name="T31" fmla="*/ 131 h 235"/>
                <a:gd name="T32" fmla="*/ 104 w 140"/>
                <a:gd name="T33" fmla="*/ 147 h 235"/>
                <a:gd name="T34" fmla="*/ 107 w 140"/>
                <a:gd name="T35" fmla="*/ 159 h 235"/>
                <a:gd name="T36" fmla="*/ 111 w 140"/>
                <a:gd name="T37" fmla="*/ 179 h 235"/>
                <a:gd name="T38" fmla="*/ 120 w 140"/>
                <a:gd name="T39" fmla="*/ 196 h 235"/>
                <a:gd name="T40" fmla="*/ 127 w 140"/>
                <a:gd name="T41" fmla="*/ 213 h 235"/>
                <a:gd name="T42" fmla="*/ 114 w 140"/>
                <a:gd name="T43" fmla="*/ 230 h 235"/>
                <a:gd name="T44" fmla="*/ 110 w 140"/>
                <a:gd name="T45" fmla="*/ 226 h 235"/>
                <a:gd name="T46" fmla="*/ 113 w 140"/>
                <a:gd name="T47" fmla="*/ 220 h 235"/>
                <a:gd name="T48" fmla="*/ 114 w 140"/>
                <a:gd name="T49" fmla="*/ 209 h 235"/>
                <a:gd name="T50" fmla="*/ 110 w 140"/>
                <a:gd name="T51" fmla="*/ 192 h 235"/>
                <a:gd name="T52" fmla="*/ 104 w 140"/>
                <a:gd name="T53" fmla="*/ 188 h 235"/>
                <a:gd name="T54" fmla="*/ 98 w 140"/>
                <a:gd name="T55" fmla="*/ 174 h 235"/>
                <a:gd name="T56" fmla="*/ 93 w 140"/>
                <a:gd name="T57" fmla="*/ 157 h 235"/>
                <a:gd name="T58" fmla="*/ 88 w 140"/>
                <a:gd name="T59" fmla="*/ 152 h 235"/>
                <a:gd name="T60" fmla="*/ 79 w 140"/>
                <a:gd name="T61" fmla="*/ 143 h 235"/>
                <a:gd name="T62" fmla="*/ 79 w 140"/>
                <a:gd name="T63" fmla="*/ 146 h 235"/>
                <a:gd name="T64" fmla="*/ 69 w 140"/>
                <a:gd name="T65" fmla="*/ 150 h 235"/>
                <a:gd name="T66" fmla="*/ 65 w 140"/>
                <a:gd name="T67" fmla="*/ 155 h 235"/>
                <a:gd name="T68" fmla="*/ 52 w 140"/>
                <a:gd name="T69" fmla="*/ 160 h 235"/>
                <a:gd name="T70" fmla="*/ 43 w 140"/>
                <a:gd name="T71" fmla="*/ 163 h 235"/>
                <a:gd name="T72" fmla="*/ 41 w 140"/>
                <a:gd name="T73" fmla="*/ 158 h 235"/>
                <a:gd name="T74" fmla="*/ 44 w 140"/>
                <a:gd name="T75" fmla="*/ 143 h 235"/>
                <a:gd name="T76" fmla="*/ 38 w 140"/>
                <a:gd name="T77" fmla="*/ 130 h 235"/>
                <a:gd name="T78" fmla="*/ 27 w 140"/>
                <a:gd name="T79" fmla="*/ 118 h 235"/>
                <a:gd name="T80" fmla="*/ 18 w 140"/>
                <a:gd name="T81" fmla="*/ 117 h 235"/>
                <a:gd name="T82" fmla="*/ 23 w 140"/>
                <a:gd name="T83" fmla="*/ 117 h 235"/>
                <a:gd name="T84" fmla="*/ 24 w 140"/>
                <a:gd name="T85" fmla="*/ 110 h 235"/>
                <a:gd name="T86" fmla="*/ 11 w 140"/>
                <a:gd name="T87" fmla="*/ 108 h 235"/>
                <a:gd name="T88" fmla="*/ 9 w 140"/>
                <a:gd name="T89" fmla="*/ 107 h 235"/>
                <a:gd name="T90" fmla="*/ 0 w 140"/>
                <a:gd name="T91" fmla="*/ 93 h 235"/>
                <a:gd name="T92" fmla="*/ 7 w 140"/>
                <a:gd name="T93" fmla="*/ 83 h 235"/>
                <a:gd name="T94" fmla="*/ 14 w 140"/>
                <a:gd name="T95" fmla="*/ 71 h 235"/>
                <a:gd name="T96" fmla="*/ 23 w 140"/>
                <a:gd name="T97" fmla="*/ 58 h 235"/>
                <a:gd name="T98" fmla="*/ 30 w 140"/>
                <a:gd name="T99" fmla="*/ 34 h 235"/>
                <a:gd name="T100" fmla="*/ 44 w 140"/>
                <a:gd name="T101" fmla="*/ 15 h 235"/>
                <a:gd name="T102" fmla="*/ 61 w 140"/>
                <a:gd name="T103" fmla="*/ 9 h 235"/>
                <a:gd name="T104" fmla="*/ 20 w 140"/>
                <a:gd name="T105" fmla="*/ 12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0" h="235">
                  <a:moveTo>
                    <a:pt x="62" y="1"/>
                  </a:moveTo>
                  <a:lnTo>
                    <a:pt x="65" y="0"/>
                  </a:lnTo>
                  <a:lnTo>
                    <a:pt x="69" y="1"/>
                  </a:lnTo>
                  <a:lnTo>
                    <a:pt x="72" y="0"/>
                  </a:lnTo>
                  <a:lnTo>
                    <a:pt x="75" y="0"/>
                  </a:lnTo>
                  <a:lnTo>
                    <a:pt x="76" y="4"/>
                  </a:lnTo>
                  <a:lnTo>
                    <a:pt x="79" y="6"/>
                  </a:lnTo>
                  <a:lnTo>
                    <a:pt x="81" y="9"/>
                  </a:lnTo>
                  <a:lnTo>
                    <a:pt x="84" y="9"/>
                  </a:lnTo>
                  <a:lnTo>
                    <a:pt x="87" y="12"/>
                  </a:lnTo>
                  <a:lnTo>
                    <a:pt x="87" y="15"/>
                  </a:lnTo>
                  <a:lnTo>
                    <a:pt x="88" y="18"/>
                  </a:lnTo>
                  <a:lnTo>
                    <a:pt x="90" y="22"/>
                  </a:lnTo>
                  <a:lnTo>
                    <a:pt x="88" y="28"/>
                  </a:lnTo>
                  <a:lnTo>
                    <a:pt x="88" y="30"/>
                  </a:lnTo>
                  <a:lnTo>
                    <a:pt x="88" y="31"/>
                  </a:lnTo>
                  <a:lnTo>
                    <a:pt x="85" y="32"/>
                  </a:lnTo>
                  <a:lnTo>
                    <a:pt x="84" y="34"/>
                  </a:lnTo>
                  <a:lnTo>
                    <a:pt x="82" y="34"/>
                  </a:lnTo>
                  <a:lnTo>
                    <a:pt x="82" y="37"/>
                  </a:lnTo>
                  <a:lnTo>
                    <a:pt x="84" y="39"/>
                  </a:lnTo>
                  <a:lnTo>
                    <a:pt x="82" y="40"/>
                  </a:lnTo>
                  <a:lnTo>
                    <a:pt x="81" y="39"/>
                  </a:lnTo>
                  <a:lnTo>
                    <a:pt x="78" y="41"/>
                  </a:lnTo>
                  <a:lnTo>
                    <a:pt x="76" y="43"/>
                  </a:lnTo>
                  <a:lnTo>
                    <a:pt x="78" y="45"/>
                  </a:lnTo>
                  <a:lnTo>
                    <a:pt x="76" y="47"/>
                  </a:lnTo>
                  <a:lnTo>
                    <a:pt x="76" y="48"/>
                  </a:lnTo>
                  <a:lnTo>
                    <a:pt x="79" y="49"/>
                  </a:lnTo>
                  <a:lnTo>
                    <a:pt x="81" y="50"/>
                  </a:lnTo>
                  <a:lnTo>
                    <a:pt x="82" y="53"/>
                  </a:lnTo>
                  <a:lnTo>
                    <a:pt x="82" y="55"/>
                  </a:lnTo>
                  <a:lnTo>
                    <a:pt x="84" y="58"/>
                  </a:lnTo>
                  <a:lnTo>
                    <a:pt x="87" y="56"/>
                  </a:lnTo>
                  <a:lnTo>
                    <a:pt x="94" y="55"/>
                  </a:lnTo>
                  <a:lnTo>
                    <a:pt x="96" y="56"/>
                  </a:lnTo>
                  <a:lnTo>
                    <a:pt x="94" y="58"/>
                  </a:lnTo>
                  <a:lnTo>
                    <a:pt x="96" y="59"/>
                  </a:lnTo>
                  <a:lnTo>
                    <a:pt x="101" y="58"/>
                  </a:lnTo>
                  <a:lnTo>
                    <a:pt x="101" y="60"/>
                  </a:lnTo>
                  <a:lnTo>
                    <a:pt x="101" y="63"/>
                  </a:lnTo>
                  <a:lnTo>
                    <a:pt x="102" y="64"/>
                  </a:lnTo>
                  <a:lnTo>
                    <a:pt x="105" y="65"/>
                  </a:lnTo>
                  <a:lnTo>
                    <a:pt x="105" y="66"/>
                  </a:lnTo>
                  <a:lnTo>
                    <a:pt x="107" y="67"/>
                  </a:lnTo>
                  <a:lnTo>
                    <a:pt x="107" y="66"/>
                  </a:lnTo>
                  <a:lnTo>
                    <a:pt x="111" y="66"/>
                  </a:lnTo>
                  <a:lnTo>
                    <a:pt x="114" y="67"/>
                  </a:lnTo>
                  <a:lnTo>
                    <a:pt x="114" y="70"/>
                  </a:lnTo>
                  <a:lnTo>
                    <a:pt x="113" y="72"/>
                  </a:lnTo>
                  <a:lnTo>
                    <a:pt x="113" y="73"/>
                  </a:lnTo>
                  <a:lnTo>
                    <a:pt x="110" y="78"/>
                  </a:lnTo>
                  <a:lnTo>
                    <a:pt x="107" y="79"/>
                  </a:lnTo>
                  <a:lnTo>
                    <a:pt x="107" y="81"/>
                  </a:lnTo>
                  <a:lnTo>
                    <a:pt x="110" y="80"/>
                  </a:lnTo>
                  <a:lnTo>
                    <a:pt x="114" y="80"/>
                  </a:lnTo>
                  <a:lnTo>
                    <a:pt x="116" y="81"/>
                  </a:lnTo>
                  <a:lnTo>
                    <a:pt x="117" y="80"/>
                  </a:lnTo>
                  <a:lnTo>
                    <a:pt x="120" y="82"/>
                  </a:lnTo>
                  <a:lnTo>
                    <a:pt x="119" y="84"/>
                  </a:lnTo>
                  <a:lnTo>
                    <a:pt x="120" y="87"/>
                  </a:lnTo>
                  <a:lnTo>
                    <a:pt x="124" y="88"/>
                  </a:lnTo>
                  <a:lnTo>
                    <a:pt x="127" y="87"/>
                  </a:lnTo>
                  <a:lnTo>
                    <a:pt x="130" y="87"/>
                  </a:lnTo>
                  <a:lnTo>
                    <a:pt x="137" y="84"/>
                  </a:lnTo>
                  <a:lnTo>
                    <a:pt x="140" y="85"/>
                  </a:lnTo>
                  <a:lnTo>
                    <a:pt x="139" y="88"/>
                  </a:lnTo>
                  <a:lnTo>
                    <a:pt x="134" y="90"/>
                  </a:lnTo>
                  <a:lnTo>
                    <a:pt x="131" y="91"/>
                  </a:lnTo>
                  <a:lnTo>
                    <a:pt x="130" y="93"/>
                  </a:lnTo>
                  <a:lnTo>
                    <a:pt x="128" y="95"/>
                  </a:lnTo>
                  <a:lnTo>
                    <a:pt x="130" y="97"/>
                  </a:lnTo>
                  <a:lnTo>
                    <a:pt x="127" y="98"/>
                  </a:lnTo>
                  <a:lnTo>
                    <a:pt x="125" y="98"/>
                  </a:lnTo>
                  <a:lnTo>
                    <a:pt x="124" y="101"/>
                  </a:lnTo>
                  <a:lnTo>
                    <a:pt x="119" y="101"/>
                  </a:lnTo>
                  <a:lnTo>
                    <a:pt x="114" y="103"/>
                  </a:lnTo>
                  <a:lnTo>
                    <a:pt x="114" y="104"/>
                  </a:lnTo>
                  <a:lnTo>
                    <a:pt x="117" y="106"/>
                  </a:lnTo>
                  <a:lnTo>
                    <a:pt x="116" y="107"/>
                  </a:lnTo>
                  <a:lnTo>
                    <a:pt x="111" y="107"/>
                  </a:lnTo>
                  <a:lnTo>
                    <a:pt x="110" y="108"/>
                  </a:lnTo>
                  <a:lnTo>
                    <a:pt x="110" y="110"/>
                  </a:lnTo>
                  <a:lnTo>
                    <a:pt x="108" y="112"/>
                  </a:lnTo>
                  <a:lnTo>
                    <a:pt x="105" y="112"/>
                  </a:lnTo>
                  <a:lnTo>
                    <a:pt x="101" y="114"/>
                  </a:lnTo>
                  <a:lnTo>
                    <a:pt x="96" y="113"/>
                  </a:lnTo>
                  <a:lnTo>
                    <a:pt x="93" y="115"/>
                  </a:lnTo>
                  <a:lnTo>
                    <a:pt x="93" y="120"/>
                  </a:lnTo>
                  <a:lnTo>
                    <a:pt x="91" y="121"/>
                  </a:lnTo>
                  <a:lnTo>
                    <a:pt x="91" y="124"/>
                  </a:lnTo>
                  <a:lnTo>
                    <a:pt x="93" y="126"/>
                  </a:lnTo>
                  <a:lnTo>
                    <a:pt x="90" y="128"/>
                  </a:lnTo>
                  <a:lnTo>
                    <a:pt x="85" y="129"/>
                  </a:lnTo>
                  <a:lnTo>
                    <a:pt x="85" y="131"/>
                  </a:lnTo>
                  <a:lnTo>
                    <a:pt x="88" y="131"/>
                  </a:lnTo>
                  <a:lnTo>
                    <a:pt x="91" y="134"/>
                  </a:lnTo>
                  <a:lnTo>
                    <a:pt x="93" y="137"/>
                  </a:lnTo>
                  <a:lnTo>
                    <a:pt x="94" y="138"/>
                  </a:lnTo>
                  <a:lnTo>
                    <a:pt x="98" y="140"/>
                  </a:lnTo>
                  <a:lnTo>
                    <a:pt x="102" y="147"/>
                  </a:lnTo>
                  <a:lnTo>
                    <a:pt x="104" y="147"/>
                  </a:lnTo>
                  <a:lnTo>
                    <a:pt x="107" y="150"/>
                  </a:lnTo>
                  <a:lnTo>
                    <a:pt x="107" y="152"/>
                  </a:lnTo>
                  <a:lnTo>
                    <a:pt x="110" y="154"/>
                  </a:lnTo>
                  <a:lnTo>
                    <a:pt x="110" y="156"/>
                  </a:lnTo>
                  <a:lnTo>
                    <a:pt x="107" y="157"/>
                  </a:lnTo>
                  <a:lnTo>
                    <a:pt x="107" y="159"/>
                  </a:lnTo>
                  <a:lnTo>
                    <a:pt x="108" y="165"/>
                  </a:lnTo>
                  <a:lnTo>
                    <a:pt x="108" y="167"/>
                  </a:lnTo>
                  <a:lnTo>
                    <a:pt x="104" y="168"/>
                  </a:lnTo>
                  <a:lnTo>
                    <a:pt x="107" y="172"/>
                  </a:lnTo>
                  <a:lnTo>
                    <a:pt x="107" y="174"/>
                  </a:lnTo>
                  <a:lnTo>
                    <a:pt x="111" y="179"/>
                  </a:lnTo>
                  <a:lnTo>
                    <a:pt x="116" y="181"/>
                  </a:lnTo>
                  <a:lnTo>
                    <a:pt x="120" y="184"/>
                  </a:lnTo>
                  <a:lnTo>
                    <a:pt x="122" y="189"/>
                  </a:lnTo>
                  <a:lnTo>
                    <a:pt x="120" y="191"/>
                  </a:lnTo>
                  <a:lnTo>
                    <a:pt x="122" y="193"/>
                  </a:lnTo>
                  <a:lnTo>
                    <a:pt x="120" y="196"/>
                  </a:lnTo>
                  <a:lnTo>
                    <a:pt x="124" y="197"/>
                  </a:lnTo>
                  <a:lnTo>
                    <a:pt x="124" y="200"/>
                  </a:lnTo>
                  <a:lnTo>
                    <a:pt x="125" y="202"/>
                  </a:lnTo>
                  <a:lnTo>
                    <a:pt x="125" y="206"/>
                  </a:lnTo>
                  <a:lnTo>
                    <a:pt x="127" y="209"/>
                  </a:lnTo>
                  <a:lnTo>
                    <a:pt x="127" y="213"/>
                  </a:lnTo>
                  <a:lnTo>
                    <a:pt x="125" y="214"/>
                  </a:lnTo>
                  <a:lnTo>
                    <a:pt x="120" y="221"/>
                  </a:lnTo>
                  <a:lnTo>
                    <a:pt x="117" y="223"/>
                  </a:lnTo>
                  <a:lnTo>
                    <a:pt x="117" y="226"/>
                  </a:lnTo>
                  <a:lnTo>
                    <a:pt x="116" y="227"/>
                  </a:lnTo>
                  <a:lnTo>
                    <a:pt x="114" y="230"/>
                  </a:lnTo>
                  <a:lnTo>
                    <a:pt x="114" y="229"/>
                  </a:lnTo>
                  <a:lnTo>
                    <a:pt x="113" y="231"/>
                  </a:lnTo>
                  <a:lnTo>
                    <a:pt x="113" y="235"/>
                  </a:lnTo>
                  <a:lnTo>
                    <a:pt x="111" y="231"/>
                  </a:lnTo>
                  <a:lnTo>
                    <a:pt x="111" y="227"/>
                  </a:lnTo>
                  <a:lnTo>
                    <a:pt x="110" y="226"/>
                  </a:lnTo>
                  <a:lnTo>
                    <a:pt x="110" y="225"/>
                  </a:lnTo>
                  <a:lnTo>
                    <a:pt x="111" y="225"/>
                  </a:lnTo>
                  <a:lnTo>
                    <a:pt x="113" y="225"/>
                  </a:lnTo>
                  <a:lnTo>
                    <a:pt x="114" y="223"/>
                  </a:lnTo>
                  <a:lnTo>
                    <a:pt x="114" y="221"/>
                  </a:lnTo>
                  <a:lnTo>
                    <a:pt x="113" y="220"/>
                  </a:lnTo>
                  <a:lnTo>
                    <a:pt x="114" y="217"/>
                  </a:lnTo>
                  <a:lnTo>
                    <a:pt x="114" y="216"/>
                  </a:lnTo>
                  <a:lnTo>
                    <a:pt x="116" y="215"/>
                  </a:lnTo>
                  <a:lnTo>
                    <a:pt x="114" y="212"/>
                  </a:lnTo>
                  <a:lnTo>
                    <a:pt x="116" y="210"/>
                  </a:lnTo>
                  <a:lnTo>
                    <a:pt x="114" y="209"/>
                  </a:lnTo>
                  <a:lnTo>
                    <a:pt x="113" y="207"/>
                  </a:lnTo>
                  <a:lnTo>
                    <a:pt x="113" y="204"/>
                  </a:lnTo>
                  <a:lnTo>
                    <a:pt x="114" y="202"/>
                  </a:lnTo>
                  <a:lnTo>
                    <a:pt x="113" y="201"/>
                  </a:lnTo>
                  <a:lnTo>
                    <a:pt x="111" y="200"/>
                  </a:lnTo>
                  <a:lnTo>
                    <a:pt x="110" y="192"/>
                  </a:lnTo>
                  <a:lnTo>
                    <a:pt x="108" y="191"/>
                  </a:lnTo>
                  <a:lnTo>
                    <a:pt x="107" y="189"/>
                  </a:lnTo>
                  <a:lnTo>
                    <a:pt x="105" y="187"/>
                  </a:lnTo>
                  <a:lnTo>
                    <a:pt x="104" y="190"/>
                  </a:lnTo>
                  <a:lnTo>
                    <a:pt x="104" y="190"/>
                  </a:lnTo>
                  <a:lnTo>
                    <a:pt x="104" y="188"/>
                  </a:lnTo>
                  <a:lnTo>
                    <a:pt x="102" y="187"/>
                  </a:lnTo>
                  <a:lnTo>
                    <a:pt x="102" y="181"/>
                  </a:lnTo>
                  <a:lnTo>
                    <a:pt x="101" y="179"/>
                  </a:lnTo>
                  <a:lnTo>
                    <a:pt x="99" y="176"/>
                  </a:lnTo>
                  <a:lnTo>
                    <a:pt x="101" y="175"/>
                  </a:lnTo>
                  <a:lnTo>
                    <a:pt x="98" y="174"/>
                  </a:lnTo>
                  <a:lnTo>
                    <a:pt x="98" y="170"/>
                  </a:lnTo>
                  <a:lnTo>
                    <a:pt x="96" y="170"/>
                  </a:lnTo>
                  <a:lnTo>
                    <a:pt x="94" y="162"/>
                  </a:lnTo>
                  <a:lnTo>
                    <a:pt x="93" y="160"/>
                  </a:lnTo>
                  <a:lnTo>
                    <a:pt x="91" y="158"/>
                  </a:lnTo>
                  <a:lnTo>
                    <a:pt x="93" y="157"/>
                  </a:lnTo>
                  <a:lnTo>
                    <a:pt x="93" y="156"/>
                  </a:lnTo>
                  <a:lnTo>
                    <a:pt x="91" y="154"/>
                  </a:lnTo>
                  <a:lnTo>
                    <a:pt x="91" y="152"/>
                  </a:lnTo>
                  <a:lnTo>
                    <a:pt x="93" y="151"/>
                  </a:lnTo>
                  <a:lnTo>
                    <a:pt x="91" y="152"/>
                  </a:lnTo>
                  <a:lnTo>
                    <a:pt x="88" y="152"/>
                  </a:lnTo>
                  <a:lnTo>
                    <a:pt x="87" y="152"/>
                  </a:lnTo>
                  <a:lnTo>
                    <a:pt x="85" y="150"/>
                  </a:lnTo>
                  <a:lnTo>
                    <a:pt x="84" y="149"/>
                  </a:lnTo>
                  <a:lnTo>
                    <a:pt x="81" y="145"/>
                  </a:lnTo>
                  <a:lnTo>
                    <a:pt x="81" y="143"/>
                  </a:lnTo>
                  <a:lnTo>
                    <a:pt x="79" y="143"/>
                  </a:lnTo>
                  <a:lnTo>
                    <a:pt x="79" y="142"/>
                  </a:lnTo>
                  <a:lnTo>
                    <a:pt x="76" y="140"/>
                  </a:lnTo>
                  <a:lnTo>
                    <a:pt x="78" y="142"/>
                  </a:lnTo>
                  <a:lnTo>
                    <a:pt x="78" y="143"/>
                  </a:lnTo>
                  <a:lnTo>
                    <a:pt x="78" y="145"/>
                  </a:lnTo>
                  <a:lnTo>
                    <a:pt x="79" y="146"/>
                  </a:lnTo>
                  <a:lnTo>
                    <a:pt x="79" y="148"/>
                  </a:lnTo>
                  <a:lnTo>
                    <a:pt x="78" y="149"/>
                  </a:lnTo>
                  <a:lnTo>
                    <a:pt x="78" y="150"/>
                  </a:lnTo>
                  <a:lnTo>
                    <a:pt x="73" y="152"/>
                  </a:lnTo>
                  <a:lnTo>
                    <a:pt x="72" y="152"/>
                  </a:lnTo>
                  <a:lnTo>
                    <a:pt x="69" y="150"/>
                  </a:lnTo>
                  <a:lnTo>
                    <a:pt x="69" y="150"/>
                  </a:lnTo>
                  <a:lnTo>
                    <a:pt x="69" y="152"/>
                  </a:lnTo>
                  <a:lnTo>
                    <a:pt x="69" y="154"/>
                  </a:lnTo>
                  <a:lnTo>
                    <a:pt x="72" y="154"/>
                  </a:lnTo>
                  <a:lnTo>
                    <a:pt x="69" y="155"/>
                  </a:lnTo>
                  <a:lnTo>
                    <a:pt x="65" y="155"/>
                  </a:lnTo>
                  <a:lnTo>
                    <a:pt x="64" y="155"/>
                  </a:lnTo>
                  <a:lnTo>
                    <a:pt x="64" y="157"/>
                  </a:lnTo>
                  <a:lnTo>
                    <a:pt x="58" y="159"/>
                  </a:lnTo>
                  <a:lnTo>
                    <a:pt x="55" y="159"/>
                  </a:lnTo>
                  <a:lnTo>
                    <a:pt x="53" y="160"/>
                  </a:lnTo>
                  <a:lnTo>
                    <a:pt x="52" y="160"/>
                  </a:lnTo>
                  <a:lnTo>
                    <a:pt x="52" y="159"/>
                  </a:lnTo>
                  <a:lnTo>
                    <a:pt x="52" y="160"/>
                  </a:lnTo>
                  <a:lnTo>
                    <a:pt x="50" y="160"/>
                  </a:lnTo>
                  <a:lnTo>
                    <a:pt x="49" y="159"/>
                  </a:lnTo>
                  <a:lnTo>
                    <a:pt x="44" y="160"/>
                  </a:lnTo>
                  <a:lnTo>
                    <a:pt x="43" y="163"/>
                  </a:lnTo>
                  <a:lnTo>
                    <a:pt x="41" y="163"/>
                  </a:lnTo>
                  <a:lnTo>
                    <a:pt x="41" y="159"/>
                  </a:lnTo>
                  <a:lnTo>
                    <a:pt x="46" y="156"/>
                  </a:lnTo>
                  <a:lnTo>
                    <a:pt x="46" y="152"/>
                  </a:lnTo>
                  <a:lnTo>
                    <a:pt x="44" y="156"/>
                  </a:lnTo>
                  <a:lnTo>
                    <a:pt x="41" y="158"/>
                  </a:lnTo>
                  <a:lnTo>
                    <a:pt x="38" y="160"/>
                  </a:lnTo>
                  <a:lnTo>
                    <a:pt x="38" y="159"/>
                  </a:lnTo>
                  <a:lnTo>
                    <a:pt x="38" y="159"/>
                  </a:lnTo>
                  <a:lnTo>
                    <a:pt x="38" y="157"/>
                  </a:lnTo>
                  <a:lnTo>
                    <a:pt x="40" y="145"/>
                  </a:lnTo>
                  <a:lnTo>
                    <a:pt x="44" y="143"/>
                  </a:lnTo>
                  <a:lnTo>
                    <a:pt x="43" y="142"/>
                  </a:lnTo>
                  <a:lnTo>
                    <a:pt x="40" y="137"/>
                  </a:lnTo>
                  <a:lnTo>
                    <a:pt x="40" y="132"/>
                  </a:lnTo>
                  <a:lnTo>
                    <a:pt x="38" y="132"/>
                  </a:lnTo>
                  <a:lnTo>
                    <a:pt x="36" y="131"/>
                  </a:lnTo>
                  <a:lnTo>
                    <a:pt x="38" y="130"/>
                  </a:lnTo>
                  <a:lnTo>
                    <a:pt x="35" y="129"/>
                  </a:lnTo>
                  <a:lnTo>
                    <a:pt x="33" y="125"/>
                  </a:lnTo>
                  <a:lnTo>
                    <a:pt x="32" y="124"/>
                  </a:lnTo>
                  <a:lnTo>
                    <a:pt x="30" y="122"/>
                  </a:lnTo>
                  <a:lnTo>
                    <a:pt x="30" y="120"/>
                  </a:lnTo>
                  <a:lnTo>
                    <a:pt x="27" y="118"/>
                  </a:lnTo>
                  <a:lnTo>
                    <a:pt x="29" y="120"/>
                  </a:lnTo>
                  <a:lnTo>
                    <a:pt x="29" y="124"/>
                  </a:lnTo>
                  <a:lnTo>
                    <a:pt x="23" y="123"/>
                  </a:lnTo>
                  <a:lnTo>
                    <a:pt x="21" y="121"/>
                  </a:lnTo>
                  <a:lnTo>
                    <a:pt x="20" y="120"/>
                  </a:lnTo>
                  <a:lnTo>
                    <a:pt x="18" y="117"/>
                  </a:lnTo>
                  <a:lnTo>
                    <a:pt x="17" y="116"/>
                  </a:lnTo>
                  <a:lnTo>
                    <a:pt x="20" y="116"/>
                  </a:lnTo>
                  <a:lnTo>
                    <a:pt x="21" y="117"/>
                  </a:lnTo>
                  <a:lnTo>
                    <a:pt x="23" y="118"/>
                  </a:lnTo>
                  <a:lnTo>
                    <a:pt x="24" y="117"/>
                  </a:lnTo>
                  <a:lnTo>
                    <a:pt x="23" y="117"/>
                  </a:lnTo>
                  <a:lnTo>
                    <a:pt x="21" y="116"/>
                  </a:lnTo>
                  <a:lnTo>
                    <a:pt x="24" y="115"/>
                  </a:lnTo>
                  <a:lnTo>
                    <a:pt x="26" y="116"/>
                  </a:lnTo>
                  <a:lnTo>
                    <a:pt x="27" y="116"/>
                  </a:lnTo>
                  <a:lnTo>
                    <a:pt x="27" y="114"/>
                  </a:lnTo>
                  <a:lnTo>
                    <a:pt x="24" y="110"/>
                  </a:lnTo>
                  <a:lnTo>
                    <a:pt x="20" y="109"/>
                  </a:lnTo>
                  <a:lnTo>
                    <a:pt x="18" y="108"/>
                  </a:lnTo>
                  <a:lnTo>
                    <a:pt x="15" y="108"/>
                  </a:lnTo>
                  <a:lnTo>
                    <a:pt x="15" y="106"/>
                  </a:lnTo>
                  <a:lnTo>
                    <a:pt x="14" y="108"/>
                  </a:lnTo>
                  <a:lnTo>
                    <a:pt x="11" y="108"/>
                  </a:lnTo>
                  <a:lnTo>
                    <a:pt x="11" y="107"/>
                  </a:lnTo>
                  <a:lnTo>
                    <a:pt x="14" y="105"/>
                  </a:lnTo>
                  <a:lnTo>
                    <a:pt x="11" y="105"/>
                  </a:lnTo>
                  <a:lnTo>
                    <a:pt x="7" y="104"/>
                  </a:lnTo>
                  <a:lnTo>
                    <a:pt x="7" y="105"/>
                  </a:lnTo>
                  <a:lnTo>
                    <a:pt x="9" y="107"/>
                  </a:lnTo>
                  <a:lnTo>
                    <a:pt x="3" y="103"/>
                  </a:lnTo>
                  <a:lnTo>
                    <a:pt x="1" y="99"/>
                  </a:lnTo>
                  <a:lnTo>
                    <a:pt x="0" y="97"/>
                  </a:lnTo>
                  <a:lnTo>
                    <a:pt x="0" y="97"/>
                  </a:lnTo>
                  <a:lnTo>
                    <a:pt x="0" y="96"/>
                  </a:lnTo>
                  <a:lnTo>
                    <a:pt x="0" y="93"/>
                  </a:lnTo>
                  <a:lnTo>
                    <a:pt x="3" y="91"/>
                  </a:lnTo>
                  <a:lnTo>
                    <a:pt x="4" y="91"/>
                  </a:lnTo>
                  <a:lnTo>
                    <a:pt x="6" y="89"/>
                  </a:lnTo>
                  <a:lnTo>
                    <a:pt x="6" y="84"/>
                  </a:lnTo>
                  <a:lnTo>
                    <a:pt x="6" y="82"/>
                  </a:lnTo>
                  <a:lnTo>
                    <a:pt x="7" y="83"/>
                  </a:lnTo>
                  <a:lnTo>
                    <a:pt x="9" y="82"/>
                  </a:lnTo>
                  <a:lnTo>
                    <a:pt x="12" y="79"/>
                  </a:lnTo>
                  <a:lnTo>
                    <a:pt x="11" y="76"/>
                  </a:lnTo>
                  <a:lnTo>
                    <a:pt x="11" y="73"/>
                  </a:lnTo>
                  <a:lnTo>
                    <a:pt x="11" y="70"/>
                  </a:lnTo>
                  <a:lnTo>
                    <a:pt x="14" y="71"/>
                  </a:lnTo>
                  <a:lnTo>
                    <a:pt x="14" y="66"/>
                  </a:lnTo>
                  <a:lnTo>
                    <a:pt x="15" y="63"/>
                  </a:lnTo>
                  <a:lnTo>
                    <a:pt x="12" y="57"/>
                  </a:lnTo>
                  <a:lnTo>
                    <a:pt x="15" y="57"/>
                  </a:lnTo>
                  <a:lnTo>
                    <a:pt x="18" y="58"/>
                  </a:lnTo>
                  <a:lnTo>
                    <a:pt x="23" y="58"/>
                  </a:lnTo>
                  <a:lnTo>
                    <a:pt x="26" y="54"/>
                  </a:lnTo>
                  <a:lnTo>
                    <a:pt x="27" y="49"/>
                  </a:lnTo>
                  <a:lnTo>
                    <a:pt x="30" y="42"/>
                  </a:lnTo>
                  <a:lnTo>
                    <a:pt x="26" y="41"/>
                  </a:lnTo>
                  <a:lnTo>
                    <a:pt x="26" y="39"/>
                  </a:lnTo>
                  <a:lnTo>
                    <a:pt x="30" y="34"/>
                  </a:lnTo>
                  <a:lnTo>
                    <a:pt x="33" y="30"/>
                  </a:lnTo>
                  <a:lnTo>
                    <a:pt x="30" y="28"/>
                  </a:lnTo>
                  <a:lnTo>
                    <a:pt x="32" y="25"/>
                  </a:lnTo>
                  <a:lnTo>
                    <a:pt x="36" y="18"/>
                  </a:lnTo>
                  <a:lnTo>
                    <a:pt x="41" y="18"/>
                  </a:lnTo>
                  <a:lnTo>
                    <a:pt x="44" y="15"/>
                  </a:lnTo>
                  <a:lnTo>
                    <a:pt x="46" y="12"/>
                  </a:lnTo>
                  <a:lnTo>
                    <a:pt x="52" y="11"/>
                  </a:lnTo>
                  <a:lnTo>
                    <a:pt x="55" y="8"/>
                  </a:lnTo>
                  <a:lnTo>
                    <a:pt x="58" y="9"/>
                  </a:lnTo>
                  <a:lnTo>
                    <a:pt x="61" y="11"/>
                  </a:lnTo>
                  <a:lnTo>
                    <a:pt x="61" y="9"/>
                  </a:lnTo>
                  <a:lnTo>
                    <a:pt x="61" y="6"/>
                  </a:lnTo>
                  <a:lnTo>
                    <a:pt x="64" y="4"/>
                  </a:lnTo>
                  <a:lnTo>
                    <a:pt x="62" y="1"/>
                  </a:lnTo>
                  <a:lnTo>
                    <a:pt x="62" y="1"/>
                  </a:lnTo>
                  <a:lnTo>
                    <a:pt x="62" y="1"/>
                  </a:lnTo>
                  <a:close/>
                  <a:moveTo>
                    <a:pt x="20" y="125"/>
                  </a:moveTo>
                  <a:lnTo>
                    <a:pt x="21" y="126"/>
                  </a:lnTo>
                  <a:lnTo>
                    <a:pt x="24" y="129"/>
                  </a:lnTo>
                  <a:lnTo>
                    <a:pt x="24" y="126"/>
                  </a:lnTo>
                  <a:lnTo>
                    <a:pt x="23" y="124"/>
                  </a:lnTo>
                  <a:lnTo>
                    <a:pt x="20" y="125"/>
                  </a:lnTo>
                  <a:close/>
                </a:path>
              </a:pathLst>
            </a:custGeom>
            <a:solidFill>
              <a:srgbClr val="3F60AD"/>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38" name="Freeform 34">
              <a:extLst>
                <a:ext uri="{FF2B5EF4-FFF2-40B4-BE49-F238E27FC236}">
                  <a16:creationId xmlns:a16="http://schemas.microsoft.com/office/drawing/2014/main" id="{148F9FF4-B01B-7637-696E-A7870C70C6D1}"/>
                </a:ext>
              </a:extLst>
            </p:cNvPr>
            <p:cNvSpPr>
              <a:spLocks noEditPoints="1"/>
            </p:cNvSpPr>
            <p:nvPr/>
          </p:nvSpPr>
          <p:spPr bwMode="auto">
            <a:xfrm>
              <a:off x="6371597" y="4228439"/>
              <a:ext cx="57274" cy="92484"/>
            </a:xfrm>
            <a:custGeom>
              <a:avLst/>
              <a:gdLst>
                <a:gd name="T0" fmla="*/ 0 w 33"/>
                <a:gd name="T1" fmla="*/ 20 h 47"/>
                <a:gd name="T2" fmla="*/ 1 w 33"/>
                <a:gd name="T3" fmla="*/ 18 h 47"/>
                <a:gd name="T4" fmla="*/ 0 w 33"/>
                <a:gd name="T5" fmla="*/ 19 h 47"/>
                <a:gd name="T6" fmla="*/ 0 w 33"/>
                <a:gd name="T7" fmla="*/ 22 h 47"/>
                <a:gd name="T8" fmla="*/ 6 w 33"/>
                <a:gd name="T9" fmla="*/ 3 h 47"/>
                <a:gd name="T10" fmla="*/ 1 w 33"/>
                <a:gd name="T11" fmla="*/ 0 h 47"/>
                <a:gd name="T12" fmla="*/ 7 w 33"/>
                <a:gd name="T13" fmla="*/ 0 h 47"/>
                <a:gd name="T14" fmla="*/ 4 w 33"/>
                <a:gd name="T15" fmla="*/ 2 h 47"/>
                <a:gd name="T16" fmla="*/ 6 w 33"/>
                <a:gd name="T17" fmla="*/ 3 h 47"/>
                <a:gd name="T18" fmla="*/ 10 w 33"/>
                <a:gd name="T19" fmla="*/ 1 h 47"/>
                <a:gd name="T20" fmla="*/ 15 w 33"/>
                <a:gd name="T21" fmla="*/ 4 h 47"/>
                <a:gd name="T22" fmla="*/ 15 w 33"/>
                <a:gd name="T23" fmla="*/ 4 h 47"/>
                <a:gd name="T24" fmla="*/ 10 w 33"/>
                <a:gd name="T25" fmla="*/ 3 h 47"/>
                <a:gd name="T26" fmla="*/ 7 w 33"/>
                <a:gd name="T27" fmla="*/ 2 h 47"/>
                <a:gd name="T28" fmla="*/ 9 w 33"/>
                <a:gd name="T29" fmla="*/ 1 h 47"/>
                <a:gd name="T30" fmla="*/ 9 w 33"/>
                <a:gd name="T31" fmla="*/ 1 h 47"/>
                <a:gd name="T32" fmla="*/ 6 w 33"/>
                <a:gd name="T33" fmla="*/ 4 h 47"/>
                <a:gd name="T34" fmla="*/ 6 w 33"/>
                <a:gd name="T35" fmla="*/ 5 h 47"/>
                <a:gd name="T36" fmla="*/ 6 w 33"/>
                <a:gd name="T37" fmla="*/ 6 h 47"/>
                <a:gd name="T38" fmla="*/ 4 w 33"/>
                <a:gd name="T39" fmla="*/ 10 h 47"/>
                <a:gd name="T40" fmla="*/ 1 w 33"/>
                <a:gd name="T41" fmla="*/ 9 h 47"/>
                <a:gd name="T42" fmla="*/ 0 w 33"/>
                <a:gd name="T43" fmla="*/ 9 h 47"/>
                <a:gd name="T44" fmla="*/ 3 w 33"/>
                <a:gd name="T45" fmla="*/ 11 h 47"/>
                <a:gd name="T46" fmla="*/ 3 w 33"/>
                <a:gd name="T47" fmla="*/ 13 h 47"/>
                <a:gd name="T48" fmla="*/ 1 w 33"/>
                <a:gd name="T49" fmla="*/ 18 h 47"/>
                <a:gd name="T50" fmla="*/ 1 w 33"/>
                <a:gd name="T51" fmla="*/ 25 h 47"/>
                <a:gd name="T52" fmla="*/ 1 w 33"/>
                <a:gd name="T53" fmla="*/ 30 h 47"/>
                <a:gd name="T54" fmla="*/ 3 w 33"/>
                <a:gd name="T55" fmla="*/ 37 h 47"/>
                <a:gd name="T56" fmla="*/ 7 w 33"/>
                <a:gd name="T57" fmla="*/ 46 h 47"/>
                <a:gd name="T58" fmla="*/ 15 w 33"/>
                <a:gd name="T59" fmla="*/ 47 h 47"/>
                <a:gd name="T60" fmla="*/ 26 w 33"/>
                <a:gd name="T61" fmla="*/ 45 h 47"/>
                <a:gd name="T62" fmla="*/ 32 w 33"/>
                <a:gd name="T63" fmla="*/ 38 h 47"/>
                <a:gd name="T64" fmla="*/ 33 w 33"/>
                <a:gd name="T65" fmla="*/ 34 h 47"/>
                <a:gd name="T66" fmla="*/ 33 w 33"/>
                <a:gd name="T67" fmla="*/ 30 h 47"/>
                <a:gd name="T68" fmla="*/ 33 w 33"/>
                <a:gd name="T69" fmla="*/ 27 h 47"/>
                <a:gd name="T70" fmla="*/ 29 w 33"/>
                <a:gd name="T71" fmla="*/ 20 h 47"/>
                <a:gd name="T72" fmla="*/ 24 w 33"/>
                <a:gd name="T73" fmla="*/ 17 h 47"/>
                <a:gd name="T74" fmla="*/ 21 w 33"/>
                <a:gd name="T75" fmla="*/ 17 h 47"/>
                <a:gd name="T76" fmla="*/ 24 w 33"/>
                <a:gd name="T77" fmla="*/ 14 h 47"/>
                <a:gd name="T78" fmla="*/ 21 w 33"/>
                <a:gd name="T79" fmla="*/ 11 h 47"/>
                <a:gd name="T80" fmla="*/ 18 w 33"/>
                <a:gd name="T81" fmla="*/ 9 h 47"/>
                <a:gd name="T82" fmla="*/ 16 w 33"/>
                <a:gd name="T83" fmla="*/ 6 h 47"/>
                <a:gd name="T84" fmla="*/ 12 w 33"/>
                <a:gd name="T85" fmla="*/ 6 h 47"/>
                <a:gd name="T86" fmla="*/ 10 w 33"/>
                <a:gd name="T87" fmla="*/ 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3" h="47">
                  <a:moveTo>
                    <a:pt x="0" y="22"/>
                  </a:moveTo>
                  <a:lnTo>
                    <a:pt x="0" y="20"/>
                  </a:lnTo>
                  <a:lnTo>
                    <a:pt x="0" y="18"/>
                  </a:lnTo>
                  <a:lnTo>
                    <a:pt x="1" y="18"/>
                  </a:lnTo>
                  <a:lnTo>
                    <a:pt x="1" y="18"/>
                  </a:lnTo>
                  <a:lnTo>
                    <a:pt x="0" y="19"/>
                  </a:lnTo>
                  <a:lnTo>
                    <a:pt x="1" y="20"/>
                  </a:lnTo>
                  <a:lnTo>
                    <a:pt x="0" y="22"/>
                  </a:lnTo>
                  <a:lnTo>
                    <a:pt x="0" y="22"/>
                  </a:lnTo>
                  <a:close/>
                  <a:moveTo>
                    <a:pt x="6" y="3"/>
                  </a:moveTo>
                  <a:lnTo>
                    <a:pt x="1" y="1"/>
                  </a:lnTo>
                  <a:lnTo>
                    <a:pt x="1" y="0"/>
                  </a:lnTo>
                  <a:lnTo>
                    <a:pt x="6" y="0"/>
                  </a:lnTo>
                  <a:lnTo>
                    <a:pt x="7" y="0"/>
                  </a:lnTo>
                  <a:lnTo>
                    <a:pt x="6" y="2"/>
                  </a:lnTo>
                  <a:lnTo>
                    <a:pt x="4" y="2"/>
                  </a:lnTo>
                  <a:lnTo>
                    <a:pt x="6" y="3"/>
                  </a:lnTo>
                  <a:lnTo>
                    <a:pt x="6" y="3"/>
                  </a:lnTo>
                  <a:close/>
                  <a:moveTo>
                    <a:pt x="9" y="1"/>
                  </a:moveTo>
                  <a:lnTo>
                    <a:pt x="10" y="1"/>
                  </a:lnTo>
                  <a:lnTo>
                    <a:pt x="12" y="3"/>
                  </a:lnTo>
                  <a:lnTo>
                    <a:pt x="15" y="4"/>
                  </a:lnTo>
                  <a:lnTo>
                    <a:pt x="16" y="5"/>
                  </a:lnTo>
                  <a:lnTo>
                    <a:pt x="15" y="4"/>
                  </a:lnTo>
                  <a:lnTo>
                    <a:pt x="12" y="4"/>
                  </a:lnTo>
                  <a:lnTo>
                    <a:pt x="10" y="3"/>
                  </a:lnTo>
                  <a:lnTo>
                    <a:pt x="7" y="3"/>
                  </a:lnTo>
                  <a:lnTo>
                    <a:pt x="7" y="2"/>
                  </a:lnTo>
                  <a:lnTo>
                    <a:pt x="9" y="2"/>
                  </a:lnTo>
                  <a:lnTo>
                    <a:pt x="9" y="1"/>
                  </a:lnTo>
                  <a:lnTo>
                    <a:pt x="9" y="1"/>
                  </a:lnTo>
                  <a:lnTo>
                    <a:pt x="9" y="1"/>
                  </a:lnTo>
                  <a:close/>
                  <a:moveTo>
                    <a:pt x="6" y="4"/>
                  </a:moveTo>
                  <a:lnTo>
                    <a:pt x="6" y="4"/>
                  </a:lnTo>
                  <a:lnTo>
                    <a:pt x="7" y="5"/>
                  </a:lnTo>
                  <a:lnTo>
                    <a:pt x="6" y="5"/>
                  </a:lnTo>
                  <a:lnTo>
                    <a:pt x="6" y="5"/>
                  </a:lnTo>
                  <a:lnTo>
                    <a:pt x="6" y="6"/>
                  </a:lnTo>
                  <a:lnTo>
                    <a:pt x="6" y="9"/>
                  </a:lnTo>
                  <a:lnTo>
                    <a:pt x="4" y="10"/>
                  </a:lnTo>
                  <a:lnTo>
                    <a:pt x="3" y="10"/>
                  </a:lnTo>
                  <a:lnTo>
                    <a:pt x="1" y="9"/>
                  </a:lnTo>
                  <a:lnTo>
                    <a:pt x="0" y="9"/>
                  </a:lnTo>
                  <a:lnTo>
                    <a:pt x="0" y="9"/>
                  </a:lnTo>
                  <a:lnTo>
                    <a:pt x="1" y="10"/>
                  </a:lnTo>
                  <a:lnTo>
                    <a:pt x="3" y="11"/>
                  </a:lnTo>
                  <a:lnTo>
                    <a:pt x="1" y="11"/>
                  </a:lnTo>
                  <a:lnTo>
                    <a:pt x="3" y="13"/>
                  </a:lnTo>
                  <a:lnTo>
                    <a:pt x="3" y="17"/>
                  </a:lnTo>
                  <a:lnTo>
                    <a:pt x="1" y="18"/>
                  </a:lnTo>
                  <a:lnTo>
                    <a:pt x="1" y="23"/>
                  </a:lnTo>
                  <a:lnTo>
                    <a:pt x="1" y="25"/>
                  </a:lnTo>
                  <a:lnTo>
                    <a:pt x="0" y="26"/>
                  </a:lnTo>
                  <a:lnTo>
                    <a:pt x="1" y="30"/>
                  </a:lnTo>
                  <a:lnTo>
                    <a:pt x="1" y="31"/>
                  </a:lnTo>
                  <a:lnTo>
                    <a:pt x="3" y="37"/>
                  </a:lnTo>
                  <a:lnTo>
                    <a:pt x="6" y="43"/>
                  </a:lnTo>
                  <a:lnTo>
                    <a:pt x="7" y="46"/>
                  </a:lnTo>
                  <a:lnTo>
                    <a:pt x="12" y="47"/>
                  </a:lnTo>
                  <a:lnTo>
                    <a:pt x="15" y="47"/>
                  </a:lnTo>
                  <a:lnTo>
                    <a:pt x="19" y="46"/>
                  </a:lnTo>
                  <a:lnTo>
                    <a:pt x="26" y="45"/>
                  </a:lnTo>
                  <a:lnTo>
                    <a:pt x="30" y="42"/>
                  </a:lnTo>
                  <a:lnTo>
                    <a:pt x="32" y="38"/>
                  </a:lnTo>
                  <a:lnTo>
                    <a:pt x="33" y="36"/>
                  </a:lnTo>
                  <a:lnTo>
                    <a:pt x="33" y="34"/>
                  </a:lnTo>
                  <a:lnTo>
                    <a:pt x="33" y="34"/>
                  </a:lnTo>
                  <a:lnTo>
                    <a:pt x="33" y="30"/>
                  </a:lnTo>
                  <a:lnTo>
                    <a:pt x="32" y="29"/>
                  </a:lnTo>
                  <a:lnTo>
                    <a:pt x="33" y="27"/>
                  </a:lnTo>
                  <a:lnTo>
                    <a:pt x="30" y="26"/>
                  </a:lnTo>
                  <a:lnTo>
                    <a:pt x="29" y="20"/>
                  </a:lnTo>
                  <a:lnTo>
                    <a:pt x="26" y="17"/>
                  </a:lnTo>
                  <a:lnTo>
                    <a:pt x="24" y="17"/>
                  </a:lnTo>
                  <a:lnTo>
                    <a:pt x="24" y="17"/>
                  </a:lnTo>
                  <a:lnTo>
                    <a:pt x="21" y="17"/>
                  </a:lnTo>
                  <a:lnTo>
                    <a:pt x="24" y="15"/>
                  </a:lnTo>
                  <a:lnTo>
                    <a:pt x="24" y="14"/>
                  </a:lnTo>
                  <a:lnTo>
                    <a:pt x="22" y="13"/>
                  </a:lnTo>
                  <a:lnTo>
                    <a:pt x="21" y="11"/>
                  </a:lnTo>
                  <a:lnTo>
                    <a:pt x="18" y="11"/>
                  </a:lnTo>
                  <a:lnTo>
                    <a:pt x="18" y="9"/>
                  </a:lnTo>
                  <a:lnTo>
                    <a:pt x="16" y="8"/>
                  </a:lnTo>
                  <a:lnTo>
                    <a:pt x="16" y="6"/>
                  </a:lnTo>
                  <a:lnTo>
                    <a:pt x="12" y="5"/>
                  </a:lnTo>
                  <a:lnTo>
                    <a:pt x="12" y="6"/>
                  </a:lnTo>
                  <a:lnTo>
                    <a:pt x="9" y="5"/>
                  </a:lnTo>
                  <a:lnTo>
                    <a:pt x="10" y="4"/>
                  </a:lnTo>
                  <a:lnTo>
                    <a:pt x="6" y="4"/>
                  </a:lnTo>
                  <a:close/>
                </a:path>
              </a:pathLst>
            </a:custGeom>
            <a:solidFill>
              <a:srgbClr val="4F6BB3"/>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39" name="Freeform 35">
              <a:extLst>
                <a:ext uri="{FF2B5EF4-FFF2-40B4-BE49-F238E27FC236}">
                  <a16:creationId xmlns:a16="http://schemas.microsoft.com/office/drawing/2014/main" id="{51CBB730-63BF-DFCE-A6A3-B2192162587D}"/>
                </a:ext>
              </a:extLst>
            </p:cNvPr>
            <p:cNvSpPr>
              <a:spLocks noEditPoints="1"/>
            </p:cNvSpPr>
            <p:nvPr/>
          </p:nvSpPr>
          <p:spPr bwMode="auto">
            <a:xfrm>
              <a:off x="6031428" y="3636150"/>
              <a:ext cx="768853" cy="633614"/>
            </a:xfrm>
            <a:custGeom>
              <a:avLst/>
              <a:gdLst>
                <a:gd name="T0" fmla="*/ 151 w 443"/>
                <a:gd name="T1" fmla="*/ 28 h 322"/>
                <a:gd name="T2" fmla="*/ 174 w 443"/>
                <a:gd name="T3" fmla="*/ 37 h 322"/>
                <a:gd name="T4" fmla="*/ 180 w 443"/>
                <a:gd name="T5" fmla="*/ 62 h 322"/>
                <a:gd name="T6" fmla="*/ 229 w 443"/>
                <a:gd name="T7" fmla="*/ 78 h 322"/>
                <a:gd name="T8" fmla="*/ 287 w 443"/>
                <a:gd name="T9" fmla="*/ 87 h 322"/>
                <a:gd name="T10" fmla="*/ 310 w 443"/>
                <a:gd name="T11" fmla="*/ 70 h 322"/>
                <a:gd name="T12" fmla="*/ 335 w 443"/>
                <a:gd name="T13" fmla="*/ 86 h 322"/>
                <a:gd name="T14" fmla="*/ 354 w 443"/>
                <a:gd name="T15" fmla="*/ 72 h 322"/>
                <a:gd name="T16" fmla="*/ 377 w 443"/>
                <a:gd name="T17" fmla="*/ 60 h 322"/>
                <a:gd name="T18" fmla="*/ 411 w 443"/>
                <a:gd name="T19" fmla="*/ 52 h 322"/>
                <a:gd name="T20" fmla="*/ 428 w 443"/>
                <a:gd name="T21" fmla="*/ 53 h 322"/>
                <a:gd name="T22" fmla="*/ 441 w 443"/>
                <a:gd name="T23" fmla="*/ 65 h 322"/>
                <a:gd name="T24" fmla="*/ 420 w 443"/>
                <a:gd name="T25" fmla="*/ 82 h 322"/>
                <a:gd name="T26" fmla="*/ 405 w 443"/>
                <a:gd name="T27" fmla="*/ 118 h 322"/>
                <a:gd name="T28" fmla="*/ 390 w 443"/>
                <a:gd name="T29" fmla="*/ 140 h 322"/>
                <a:gd name="T30" fmla="*/ 382 w 443"/>
                <a:gd name="T31" fmla="*/ 146 h 322"/>
                <a:gd name="T32" fmla="*/ 370 w 443"/>
                <a:gd name="T33" fmla="*/ 126 h 322"/>
                <a:gd name="T34" fmla="*/ 362 w 443"/>
                <a:gd name="T35" fmla="*/ 130 h 322"/>
                <a:gd name="T36" fmla="*/ 367 w 443"/>
                <a:gd name="T37" fmla="*/ 119 h 322"/>
                <a:gd name="T38" fmla="*/ 364 w 443"/>
                <a:gd name="T39" fmla="*/ 105 h 322"/>
                <a:gd name="T40" fmla="*/ 331 w 443"/>
                <a:gd name="T41" fmla="*/ 97 h 322"/>
                <a:gd name="T42" fmla="*/ 321 w 443"/>
                <a:gd name="T43" fmla="*/ 92 h 322"/>
                <a:gd name="T44" fmla="*/ 309 w 443"/>
                <a:gd name="T45" fmla="*/ 90 h 322"/>
                <a:gd name="T46" fmla="*/ 315 w 443"/>
                <a:gd name="T47" fmla="*/ 105 h 322"/>
                <a:gd name="T48" fmla="*/ 321 w 443"/>
                <a:gd name="T49" fmla="*/ 131 h 322"/>
                <a:gd name="T50" fmla="*/ 324 w 443"/>
                <a:gd name="T51" fmla="*/ 153 h 322"/>
                <a:gd name="T52" fmla="*/ 313 w 443"/>
                <a:gd name="T53" fmla="*/ 151 h 322"/>
                <a:gd name="T54" fmla="*/ 310 w 443"/>
                <a:gd name="T55" fmla="*/ 149 h 322"/>
                <a:gd name="T56" fmla="*/ 293 w 443"/>
                <a:gd name="T57" fmla="*/ 167 h 322"/>
                <a:gd name="T58" fmla="*/ 273 w 443"/>
                <a:gd name="T59" fmla="*/ 176 h 322"/>
                <a:gd name="T60" fmla="*/ 244 w 443"/>
                <a:gd name="T61" fmla="*/ 204 h 322"/>
                <a:gd name="T62" fmla="*/ 214 w 443"/>
                <a:gd name="T63" fmla="*/ 224 h 322"/>
                <a:gd name="T64" fmla="*/ 199 w 443"/>
                <a:gd name="T65" fmla="*/ 247 h 322"/>
                <a:gd name="T66" fmla="*/ 194 w 443"/>
                <a:gd name="T67" fmla="*/ 296 h 322"/>
                <a:gd name="T68" fmla="*/ 189 w 443"/>
                <a:gd name="T69" fmla="*/ 310 h 322"/>
                <a:gd name="T70" fmla="*/ 170 w 443"/>
                <a:gd name="T71" fmla="*/ 319 h 322"/>
                <a:gd name="T72" fmla="*/ 136 w 443"/>
                <a:gd name="T73" fmla="*/ 289 h 322"/>
                <a:gd name="T74" fmla="*/ 115 w 443"/>
                <a:gd name="T75" fmla="*/ 261 h 322"/>
                <a:gd name="T76" fmla="*/ 98 w 443"/>
                <a:gd name="T77" fmla="*/ 234 h 322"/>
                <a:gd name="T78" fmla="*/ 83 w 443"/>
                <a:gd name="T79" fmla="*/ 198 h 322"/>
                <a:gd name="T80" fmla="*/ 73 w 443"/>
                <a:gd name="T81" fmla="*/ 172 h 322"/>
                <a:gd name="T82" fmla="*/ 70 w 443"/>
                <a:gd name="T83" fmla="*/ 154 h 322"/>
                <a:gd name="T84" fmla="*/ 70 w 443"/>
                <a:gd name="T85" fmla="*/ 144 h 322"/>
                <a:gd name="T86" fmla="*/ 55 w 443"/>
                <a:gd name="T87" fmla="*/ 162 h 322"/>
                <a:gd name="T88" fmla="*/ 9 w 443"/>
                <a:gd name="T89" fmla="*/ 146 h 322"/>
                <a:gd name="T90" fmla="*/ 21 w 443"/>
                <a:gd name="T91" fmla="*/ 146 h 322"/>
                <a:gd name="T92" fmla="*/ 26 w 443"/>
                <a:gd name="T93" fmla="*/ 140 h 322"/>
                <a:gd name="T94" fmla="*/ 0 w 443"/>
                <a:gd name="T95" fmla="*/ 129 h 322"/>
                <a:gd name="T96" fmla="*/ 34 w 443"/>
                <a:gd name="T97" fmla="*/ 118 h 322"/>
                <a:gd name="T98" fmla="*/ 31 w 443"/>
                <a:gd name="T99" fmla="*/ 102 h 322"/>
                <a:gd name="T100" fmla="*/ 9 w 443"/>
                <a:gd name="T101" fmla="*/ 86 h 322"/>
                <a:gd name="T102" fmla="*/ 37 w 443"/>
                <a:gd name="T103" fmla="*/ 73 h 322"/>
                <a:gd name="T104" fmla="*/ 73 w 443"/>
                <a:gd name="T105" fmla="*/ 40 h 322"/>
                <a:gd name="T106" fmla="*/ 87 w 443"/>
                <a:gd name="T107" fmla="*/ 14 h 322"/>
                <a:gd name="T108" fmla="*/ 130 w 443"/>
                <a:gd name="T109" fmla="*/ 4 h 322"/>
                <a:gd name="T110" fmla="*/ 321 w 443"/>
                <a:gd name="T111" fmla="*/ 152 h 322"/>
                <a:gd name="T112" fmla="*/ 316 w 443"/>
                <a:gd name="T113" fmla="*/ 155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43" h="322">
                  <a:moveTo>
                    <a:pt x="142" y="10"/>
                  </a:moveTo>
                  <a:lnTo>
                    <a:pt x="142" y="11"/>
                  </a:lnTo>
                  <a:lnTo>
                    <a:pt x="142" y="13"/>
                  </a:lnTo>
                  <a:lnTo>
                    <a:pt x="147" y="14"/>
                  </a:lnTo>
                  <a:lnTo>
                    <a:pt x="147" y="19"/>
                  </a:lnTo>
                  <a:lnTo>
                    <a:pt x="148" y="21"/>
                  </a:lnTo>
                  <a:lnTo>
                    <a:pt x="147" y="22"/>
                  </a:lnTo>
                  <a:lnTo>
                    <a:pt x="148" y="23"/>
                  </a:lnTo>
                  <a:lnTo>
                    <a:pt x="151" y="26"/>
                  </a:lnTo>
                  <a:lnTo>
                    <a:pt x="151" y="28"/>
                  </a:lnTo>
                  <a:lnTo>
                    <a:pt x="153" y="28"/>
                  </a:lnTo>
                  <a:lnTo>
                    <a:pt x="153" y="30"/>
                  </a:lnTo>
                  <a:lnTo>
                    <a:pt x="156" y="31"/>
                  </a:lnTo>
                  <a:lnTo>
                    <a:pt x="159" y="29"/>
                  </a:lnTo>
                  <a:lnTo>
                    <a:pt x="162" y="29"/>
                  </a:lnTo>
                  <a:lnTo>
                    <a:pt x="163" y="30"/>
                  </a:lnTo>
                  <a:lnTo>
                    <a:pt x="167" y="31"/>
                  </a:lnTo>
                  <a:lnTo>
                    <a:pt x="170" y="34"/>
                  </a:lnTo>
                  <a:lnTo>
                    <a:pt x="173" y="34"/>
                  </a:lnTo>
                  <a:lnTo>
                    <a:pt x="174" y="37"/>
                  </a:lnTo>
                  <a:lnTo>
                    <a:pt x="177" y="37"/>
                  </a:lnTo>
                  <a:lnTo>
                    <a:pt x="179" y="39"/>
                  </a:lnTo>
                  <a:lnTo>
                    <a:pt x="179" y="39"/>
                  </a:lnTo>
                  <a:lnTo>
                    <a:pt x="179" y="43"/>
                  </a:lnTo>
                  <a:lnTo>
                    <a:pt x="176" y="50"/>
                  </a:lnTo>
                  <a:lnTo>
                    <a:pt x="176" y="53"/>
                  </a:lnTo>
                  <a:lnTo>
                    <a:pt x="173" y="57"/>
                  </a:lnTo>
                  <a:lnTo>
                    <a:pt x="174" y="60"/>
                  </a:lnTo>
                  <a:lnTo>
                    <a:pt x="177" y="61"/>
                  </a:lnTo>
                  <a:lnTo>
                    <a:pt x="180" y="62"/>
                  </a:lnTo>
                  <a:lnTo>
                    <a:pt x="183" y="62"/>
                  </a:lnTo>
                  <a:lnTo>
                    <a:pt x="185" y="63"/>
                  </a:lnTo>
                  <a:lnTo>
                    <a:pt x="191" y="64"/>
                  </a:lnTo>
                  <a:lnTo>
                    <a:pt x="199" y="69"/>
                  </a:lnTo>
                  <a:lnTo>
                    <a:pt x="203" y="72"/>
                  </a:lnTo>
                  <a:lnTo>
                    <a:pt x="209" y="73"/>
                  </a:lnTo>
                  <a:lnTo>
                    <a:pt x="212" y="76"/>
                  </a:lnTo>
                  <a:lnTo>
                    <a:pt x="217" y="76"/>
                  </a:lnTo>
                  <a:lnTo>
                    <a:pt x="222" y="78"/>
                  </a:lnTo>
                  <a:lnTo>
                    <a:pt x="229" y="78"/>
                  </a:lnTo>
                  <a:lnTo>
                    <a:pt x="232" y="79"/>
                  </a:lnTo>
                  <a:lnTo>
                    <a:pt x="240" y="78"/>
                  </a:lnTo>
                  <a:lnTo>
                    <a:pt x="247" y="79"/>
                  </a:lnTo>
                  <a:lnTo>
                    <a:pt x="249" y="82"/>
                  </a:lnTo>
                  <a:lnTo>
                    <a:pt x="254" y="85"/>
                  </a:lnTo>
                  <a:lnTo>
                    <a:pt x="261" y="86"/>
                  </a:lnTo>
                  <a:lnTo>
                    <a:pt x="264" y="85"/>
                  </a:lnTo>
                  <a:lnTo>
                    <a:pt x="270" y="85"/>
                  </a:lnTo>
                  <a:lnTo>
                    <a:pt x="284" y="89"/>
                  </a:lnTo>
                  <a:lnTo>
                    <a:pt x="287" y="87"/>
                  </a:lnTo>
                  <a:lnTo>
                    <a:pt x="293" y="89"/>
                  </a:lnTo>
                  <a:lnTo>
                    <a:pt x="302" y="88"/>
                  </a:lnTo>
                  <a:lnTo>
                    <a:pt x="304" y="82"/>
                  </a:lnTo>
                  <a:lnTo>
                    <a:pt x="301" y="78"/>
                  </a:lnTo>
                  <a:lnTo>
                    <a:pt x="302" y="72"/>
                  </a:lnTo>
                  <a:lnTo>
                    <a:pt x="301" y="70"/>
                  </a:lnTo>
                  <a:lnTo>
                    <a:pt x="301" y="70"/>
                  </a:lnTo>
                  <a:lnTo>
                    <a:pt x="304" y="69"/>
                  </a:lnTo>
                  <a:lnTo>
                    <a:pt x="309" y="68"/>
                  </a:lnTo>
                  <a:lnTo>
                    <a:pt x="310" y="70"/>
                  </a:lnTo>
                  <a:lnTo>
                    <a:pt x="310" y="73"/>
                  </a:lnTo>
                  <a:lnTo>
                    <a:pt x="313" y="75"/>
                  </a:lnTo>
                  <a:lnTo>
                    <a:pt x="313" y="75"/>
                  </a:lnTo>
                  <a:lnTo>
                    <a:pt x="313" y="78"/>
                  </a:lnTo>
                  <a:lnTo>
                    <a:pt x="312" y="80"/>
                  </a:lnTo>
                  <a:lnTo>
                    <a:pt x="315" y="84"/>
                  </a:lnTo>
                  <a:lnTo>
                    <a:pt x="321" y="84"/>
                  </a:lnTo>
                  <a:lnTo>
                    <a:pt x="322" y="84"/>
                  </a:lnTo>
                  <a:lnTo>
                    <a:pt x="330" y="86"/>
                  </a:lnTo>
                  <a:lnTo>
                    <a:pt x="335" y="86"/>
                  </a:lnTo>
                  <a:lnTo>
                    <a:pt x="338" y="84"/>
                  </a:lnTo>
                  <a:lnTo>
                    <a:pt x="341" y="84"/>
                  </a:lnTo>
                  <a:lnTo>
                    <a:pt x="344" y="85"/>
                  </a:lnTo>
                  <a:lnTo>
                    <a:pt x="350" y="84"/>
                  </a:lnTo>
                  <a:lnTo>
                    <a:pt x="354" y="84"/>
                  </a:lnTo>
                  <a:lnTo>
                    <a:pt x="360" y="81"/>
                  </a:lnTo>
                  <a:lnTo>
                    <a:pt x="360" y="80"/>
                  </a:lnTo>
                  <a:lnTo>
                    <a:pt x="360" y="77"/>
                  </a:lnTo>
                  <a:lnTo>
                    <a:pt x="356" y="75"/>
                  </a:lnTo>
                  <a:lnTo>
                    <a:pt x="354" y="72"/>
                  </a:lnTo>
                  <a:lnTo>
                    <a:pt x="356" y="70"/>
                  </a:lnTo>
                  <a:lnTo>
                    <a:pt x="359" y="70"/>
                  </a:lnTo>
                  <a:lnTo>
                    <a:pt x="364" y="69"/>
                  </a:lnTo>
                  <a:lnTo>
                    <a:pt x="367" y="69"/>
                  </a:lnTo>
                  <a:lnTo>
                    <a:pt x="368" y="65"/>
                  </a:lnTo>
                  <a:lnTo>
                    <a:pt x="371" y="64"/>
                  </a:lnTo>
                  <a:lnTo>
                    <a:pt x="373" y="65"/>
                  </a:lnTo>
                  <a:lnTo>
                    <a:pt x="373" y="63"/>
                  </a:lnTo>
                  <a:lnTo>
                    <a:pt x="376" y="63"/>
                  </a:lnTo>
                  <a:lnTo>
                    <a:pt x="377" y="60"/>
                  </a:lnTo>
                  <a:lnTo>
                    <a:pt x="380" y="57"/>
                  </a:lnTo>
                  <a:lnTo>
                    <a:pt x="383" y="57"/>
                  </a:lnTo>
                  <a:lnTo>
                    <a:pt x="390" y="56"/>
                  </a:lnTo>
                  <a:lnTo>
                    <a:pt x="393" y="53"/>
                  </a:lnTo>
                  <a:lnTo>
                    <a:pt x="393" y="51"/>
                  </a:lnTo>
                  <a:lnTo>
                    <a:pt x="396" y="51"/>
                  </a:lnTo>
                  <a:lnTo>
                    <a:pt x="399" y="48"/>
                  </a:lnTo>
                  <a:lnTo>
                    <a:pt x="402" y="52"/>
                  </a:lnTo>
                  <a:lnTo>
                    <a:pt x="405" y="51"/>
                  </a:lnTo>
                  <a:lnTo>
                    <a:pt x="411" y="52"/>
                  </a:lnTo>
                  <a:lnTo>
                    <a:pt x="412" y="51"/>
                  </a:lnTo>
                  <a:lnTo>
                    <a:pt x="412" y="48"/>
                  </a:lnTo>
                  <a:lnTo>
                    <a:pt x="420" y="46"/>
                  </a:lnTo>
                  <a:lnTo>
                    <a:pt x="422" y="46"/>
                  </a:lnTo>
                  <a:lnTo>
                    <a:pt x="423" y="48"/>
                  </a:lnTo>
                  <a:lnTo>
                    <a:pt x="426" y="47"/>
                  </a:lnTo>
                  <a:lnTo>
                    <a:pt x="426" y="48"/>
                  </a:lnTo>
                  <a:lnTo>
                    <a:pt x="425" y="52"/>
                  </a:lnTo>
                  <a:lnTo>
                    <a:pt x="426" y="54"/>
                  </a:lnTo>
                  <a:lnTo>
                    <a:pt x="428" y="53"/>
                  </a:lnTo>
                  <a:lnTo>
                    <a:pt x="429" y="53"/>
                  </a:lnTo>
                  <a:lnTo>
                    <a:pt x="431" y="55"/>
                  </a:lnTo>
                  <a:lnTo>
                    <a:pt x="432" y="57"/>
                  </a:lnTo>
                  <a:lnTo>
                    <a:pt x="432" y="59"/>
                  </a:lnTo>
                  <a:lnTo>
                    <a:pt x="429" y="61"/>
                  </a:lnTo>
                  <a:lnTo>
                    <a:pt x="431" y="63"/>
                  </a:lnTo>
                  <a:lnTo>
                    <a:pt x="434" y="63"/>
                  </a:lnTo>
                  <a:lnTo>
                    <a:pt x="435" y="62"/>
                  </a:lnTo>
                  <a:lnTo>
                    <a:pt x="438" y="63"/>
                  </a:lnTo>
                  <a:lnTo>
                    <a:pt x="441" y="65"/>
                  </a:lnTo>
                  <a:lnTo>
                    <a:pt x="443" y="68"/>
                  </a:lnTo>
                  <a:lnTo>
                    <a:pt x="440" y="70"/>
                  </a:lnTo>
                  <a:lnTo>
                    <a:pt x="440" y="73"/>
                  </a:lnTo>
                  <a:lnTo>
                    <a:pt x="440" y="75"/>
                  </a:lnTo>
                  <a:lnTo>
                    <a:pt x="437" y="73"/>
                  </a:lnTo>
                  <a:lnTo>
                    <a:pt x="434" y="72"/>
                  </a:lnTo>
                  <a:lnTo>
                    <a:pt x="431" y="75"/>
                  </a:lnTo>
                  <a:lnTo>
                    <a:pt x="425" y="76"/>
                  </a:lnTo>
                  <a:lnTo>
                    <a:pt x="423" y="79"/>
                  </a:lnTo>
                  <a:lnTo>
                    <a:pt x="420" y="82"/>
                  </a:lnTo>
                  <a:lnTo>
                    <a:pt x="415" y="82"/>
                  </a:lnTo>
                  <a:lnTo>
                    <a:pt x="411" y="89"/>
                  </a:lnTo>
                  <a:lnTo>
                    <a:pt x="409" y="92"/>
                  </a:lnTo>
                  <a:lnTo>
                    <a:pt x="412" y="94"/>
                  </a:lnTo>
                  <a:lnTo>
                    <a:pt x="409" y="98"/>
                  </a:lnTo>
                  <a:lnTo>
                    <a:pt x="405" y="103"/>
                  </a:lnTo>
                  <a:lnTo>
                    <a:pt x="405" y="105"/>
                  </a:lnTo>
                  <a:lnTo>
                    <a:pt x="409" y="106"/>
                  </a:lnTo>
                  <a:lnTo>
                    <a:pt x="406" y="113"/>
                  </a:lnTo>
                  <a:lnTo>
                    <a:pt x="405" y="118"/>
                  </a:lnTo>
                  <a:lnTo>
                    <a:pt x="402" y="122"/>
                  </a:lnTo>
                  <a:lnTo>
                    <a:pt x="397" y="122"/>
                  </a:lnTo>
                  <a:lnTo>
                    <a:pt x="394" y="121"/>
                  </a:lnTo>
                  <a:lnTo>
                    <a:pt x="391" y="121"/>
                  </a:lnTo>
                  <a:lnTo>
                    <a:pt x="394" y="127"/>
                  </a:lnTo>
                  <a:lnTo>
                    <a:pt x="393" y="130"/>
                  </a:lnTo>
                  <a:lnTo>
                    <a:pt x="393" y="135"/>
                  </a:lnTo>
                  <a:lnTo>
                    <a:pt x="390" y="134"/>
                  </a:lnTo>
                  <a:lnTo>
                    <a:pt x="390" y="137"/>
                  </a:lnTo>
                  <a:lnTo>
                    <a:pt x="390" y="140"/>
                  </a:lnTo>
                  <a:lnTo>
                    <a:pt x="391" y="143"/>
                  </a:lnTo>
                  <a:lnTo>
                    <a:pt x="388" y="146"/>
                  </a:lnTo>
                  <a:lnTo>
                    <a:pt x="386" y="147"/>
                  </a:lnTo>
                  <a:lnTo>
                    <a:pt x="385" y="146"/>
                  </a:lnTo>
                  <a:lnTo>
                    <a:pt x="385" y="148"/>
                  </a:lnTo>
                  <a:lnTo>
                    <a:pt x="385" y="149"/>
                  </a:lnTo>
                  <a:lnTo>
                    <a:pt x="385" y="149"/>
                  </a:lnTo>
                  <a:lnTo>
                    <a:pt x="383" y="148"/>
                  </a:lnTo>
                  <a:lnTo>
                    <a:pt x="383" y="147"/>
                  </a:lnTo>
                  <a:lnTo>
                    <a:pt x="382" y="146"/>
                  </a:lnTo>
                  <a:lnTo>
                    <a:pt x="382" y="145"/>
                  </a:lnTo>
                  <a:lnTo>
                    <a:pt x="380" y="142"/>
                  </a:lnTo>
                  <a:lnTo>
                    <a:pt x="379" y="137"/>
                  </a:lnTo>
                  <a:lnTo>
                    <a:pt x="379" y="135"/>
                  </a:lnTo>
                  <a:lnTo>
                    <a:pt x="379" y="132"/>
                  </a:lnTo>
                  <a:lnTo>
                    <a:pt x="377" y="129"/>
                  </a:lnTo>
                  <a:lnTo>
                    <a:pt x="376" y="128"/>
                  </a:lnTo>
                  <a:lnTo>
                    <a:pt x="374" y="127"/>
                  </a:lnTo>
                  <a:lnTo>
                    <a:pt x="373" y="127"/>
                  </a:lnTo>
                  <a:lnTo>
                    <a:pt x="370" y="126"/>
                  </a:lnTo>
                  <a:lnTo>
                    <a:pt x="368" y="127"/>
                  </a:lnTo>
                  <a:lnTo>
                    <a:pt x="370" y="128"/>
                  </a:lnTo>
                  <a:lnTo>
                    <a:pt x="368" y="129"/>
                  </a:lnTo>
                  <a:lnTo>
                    <a:pt x="368" y="130"/>
                  </a:lnTo>
                  <a:lnTo>
                    <a:pt x="367" y="131"/>
                  </a:lnTo>
                  <a:lnTo>
                    <a:pt x="368" y="132"/>
                  </a:lnTo>
                  <a:lnTo>
                    <a:pt x="368" y="134"/>
                  </a:lnTo>
                  <a:lnTo>
                    <a:pt x="367" y="134"/>
                  </a:lnTo>
                  <a:lnTo>
                    <a:pt x="364" y="131"/>
                  </a:lnTo>
                  <a:lnTo>
                    <a:pt x="362" y="130"/>
                  </a:lnTo>
                  <a:lnTo>
                    <a:pt x="360" y="129"/>
                  </a:lnTo>
                  <a:lnTo>
                    <a:pt x="359" y="128"/>
                  </a:lnTo>
                  <a:lnTo>
                    <a:pt x="357" y="124"/>
                  </a:lnTo>
                  <a:lnTo>
                    <a:pt x="357" y="123"/>
                  </a:lnTo>
                  <a:lnTo>
                    <a:pt x="359" y="122"/>
                  </a:lnTo>
                  <a:lnTo>
                    <a:pt x="359" y="121"/>
                  </a:lnTo>
                  <a:lnTo>
                    <a:pt x="362" y="119"/>
                  </a:lnTo>
                  <a:lnTo>
                    <a:pt x="364" y="120"/>
                  </a:lnTo>
                  <a:lnTo>
                    <a:pt x="365" y="120"/>
                  </a:lnTo>
                  <a:lnTo>
                    <a:pt x="367" y="119"/>
                  </a:lnTo>
                  <a:lnTo>
                    <a:pt x="367" y="118"/>
                  </a:lnTo>
                  <a:lnTo>
                    <a:pt x="368" y="117"/>
                  </a:lnTo>
                  <a:lnTo>
                    <a:pt x="371" y="113"/>
                  </a:lnTo>
                  <a:lnTo>
                    <a:pt x="371" y="110"/>
                  </a:lnTo>
                  <a:lnTo>
                    <a:pt x="373" y="107"/>
                  </a:lnTo>
                  <a:lnTo>
                    <a:pt x="371" y="107"/>
                  </a:lnTo>
                  <a:lnTo>
                    <a:pt x="368" y="105"/>
                  </a:lnTo>
                  <a:lnTo>
                    <a:pt x="367" y="105"/>
                  </a:lnTo>
                  <a:lnTo>
                    <a:pt x="365" y="105"/>
                  </a:lnTo>
                  <a:lnTo>
                    <a:pt x="364" y="105"/>
                  </a:lnTo>
                  <a:lnTo>
                    <a:pt x="357" y="105"/>
                  </a:lnTo>
                  <a:lnTo>
                    <a:pt x="353" y="105"/>
                  </a:lnTo>
                  <a:lnTo>
                    <a:pt x="347" y="105"/>
                  </a:lnTo>
                  <a:lnTo>
                    <a:pt x="342" y="105"/>
                  </a:lnTo>
                  <a:lnTo>
                    <a:pt x="339" y="104"/>
                  </a:lnTo>
                  <a:lnTo>
                    <a:pt x="336" y="104"/>
                  </a:lnTo>
                  <a:lnTo>
                    <a:pt x="333" y="103"/>
                  </a:lnTo>
                  <a:lnTo>
                    <a:pt x="333" y="102"/>
                  </a:lnTo>
                  <a:lnTo>
                    <a:pt x="331" y="100"/>
                  </a:lnTo>
                  <a:lnTo>
                    <a:pt x="331" y="97"/>
                  </a:lnTo>
                  <a:lnTo>
                    <a:pt x="331" y="95"/>
                  </a:lnTo>
                  <a:lnTo>
                    <a:pt x="328" y="92"/>
                  </a:lnTo>
                  <a:lnTo>
                    <a:pt x="327" y="93"/>
                  </a:lnTo>
                  <a:lnTo>
                    <a:pt x="327" y="93"/>
                  </a:lnTo>
                  <a:lnTo>
                    <a:pt x="324" y="93"/>
                  </a:lnTo>
                  <a:lnTo>
                    <a:pt x="322" y="92"/>
                  </a:lnTo>
                  <a:lnTo>
                    <a:pt x="319" y="89"/>
                  </a:lnTo>
                  <a:lnTo>
                    <a:pt x="319" y="89"/>
                  </a:lnTo>
                  <a:lnTo>
                    <a:pt x="318" y="90"/>
                  </a:lnTo>
                  <a:lnTo>
                    <a:pt x="321" y="92"/>
                  </a:lnTo>
                  <a:lnTo>
                    <a:pt x="319" y="93"/>
                  </a:lnTo>
                  <a:lnTo>
                    <a:pt x="315" y="93"/>
                  </a:lnTo>
                  <a:lnTo>
                    <a:pt x="313" y="90"/>
                  </a:lnTo>
                  <a:lnTo>
                    <a:pt x="313" y="89"/>
                  </a:lnTo>
                  <a:lnTo>
                    <a:pt x="312" y="87"/>
                  </a:lnTo>
                  <a:lnTo>
                    <a:pt x="310" y="86"/>
                  </a:lnTo>
                  <a:lnTo>
                    <a:pt x="309" y="87"/>
                  </a:lnTo>
                  <a:lnTo>
                    <a:pt x="307" y="87"/>
                  </a:lnTo>
                  <a:lnTo>
                    <a:pt x="307" y="89"/>
                  </a:lnTo>
                  <a:lnTo>
                    <a:pt x="309" y="90"/>
                  </a:lnTo>
                  <a:lnTo>
                    <a:pt x="307" y="93"/>
                  </a:lnTo>
                  <a:lnTo>
                    <a:pt x="304" y="96"/>
                  </a:lnTo>
                  <a:lnTo>
                    <a:pt x="304" y="98"/>
                  </a:lnTo>
                  <a:lnTo>
                    <a:pt x="312" y="101"/>
                  </a:lnTo>
                  <a:lnTo>
                    <a:pt x="315" y="100"/>
                  </a:lnTo>
                  <a:lnTo>
                    <a:pt x="318" y="100"/>
                  </a:lnTo>
                  <a:lnTo>
                    <a:pt x="318" y="101"/>
                  </a:lnTo>
                  <a:lnTo>
                    <a:pt x="319" y="104"/>
                  </a:lnTo>
                  <a:lnTo>
                    <a:pt x="316" y="105"/>
                  </a:lnTo>
                  <a:lnTo>
                    <a:pt x="315" y="105"/>
                  </a:lnTo>
                  <a:lnTo>
                    <a:pt x="313" y="106"/>
                  </a:lnTo>
                  <a:lnTo>
                    <a:pt x="312" y="109"/>
                  </a:lnTo>
                  <a:lnTo>
                    <a:pt x="309" y="110"/>
                  </a:lnTo>
                  <a:lnTo>
                    <a:pt x="309" y="114"/>
                  </a:lnTo>
                  <a:lnTo>
                    <a:pt x="312" y="118"/>
                  </a:lnTo>
                  <a:lnTo>
                    <a:pt x="316" y="119"/>
                  </a:lnTo>
                  <a:lnTo>
                    <a:pt x="319" y="122"/>
                  </a:lnTo>
                  <a:lnTo>
                    <a:pt x="319" y="126"/>
                  </a:lnTo>
                  <a:lnTo>
                    <a:pt x="321" y="129"/>
                  </a:lnTo>
                  <a:lnTo>
                    <a:pt x="321" y="131"/>
                  </a:lnTo>
                  <a:lnTo>
                    <a:pt x="321" y="135"/>
                  </a:lnTo>
                  <a:lnTo>
                    <a:pt x="325" y="139"/>
                  </a:lnTo>
                  <a:lnTo>
                    <a:pt x="325" y="143"/>
                  </a:lnTo>
                  <a:lnTo>
                    <a:pt x="327" y="145"/>
                  </a:lnTo>
                  <a:lnTo>
                    <a:pt x="327" y="148"/>
                  </a:lnTo>
                  <a:lnTo>
                    <a:pt x="327" y="148"/>
                  </a:lnTo>
                  <a:lnTo>
                    <a:pt x="328" y="151"/>
                  </a:lnTo>
                  <a:lnTo>
                    <a:pt x="327" y="153"/>
                  </a:lnTo>
                  <a:lnTo>
                    <a:pt x="324" y="152"/>
                  </a:lnTo>
                  <a:lnTo>
                    <a:pt x="324" y="153"/>
                  </a:lnTo>
                  <a:lnTo>
                    <a:pt x="322" y="152"/>
                  </a:lnTo>
                  <a:lnTo>
                    <a:pt x="321" y="149"/>
                  </a:lnTo>
                  <a:lnTo>
                    <a:pt x="321" y="148"/>
                  </a:lnTo>
                  <a:lnTo>
                    <a:pt x="321" y="148"/>
                  </a:lnTo>
                  <a:lnTo>
                    <a:pt x="319" y="151"/>
                  </a:lnTo>
                  <a:lnTo>
                    <a:pt x="319" y="149"/>
                  </a:lnTo>
                  <a:lnTo>
                    <a:pt x="319" y="151"/>
                  </a:lnTo>
                  <a:lnTo>
                    <a:pt x="316" y="151"/>
                  </a:lnTo>
                  <a:lnTo>
                    <a:pt x="316" y="151"/>
                  </a:lnTo>
                  <a:lnTo>
                    <a:pt x="313" y="151"/>
                  </a:lnTo>
                  <a:lnTo>
                    <a:pt x="313" y="147"/>
                  </a:lnTo>
                  <a:lnTo>
                    <a:pt x="313" y="145"/>
                  </a:lnTo>
                  <a:lnTo>
                    <a:pt x="312" y="144"/>
                  </a:lnTo>
                  <a:lnTo>
                    <a:pt x="309" y="144"/>
                  </a:lnTo>
                  <a:lnTo>
                    <a:pt x="309" y="145"/>
                  </a:lnTo>
                  <a:lnTo>
                    <a:pt x="310" y="145"/>
                  </a:lnTo>
                  <a:lnTo>
                    <a:pt x="312" y="146"/>
                  </a:lnTo>
                  <a:lnTo>
                    <a:pt x="310" y="147"/>
                  </a:lnTo>
                  <a:lnTo>
                    <a:pt x="310" y="148"/>
                  </a:lnTo>
                  <a:lnTo>
                    <a:pt x="310" y="149"/>
                  </a:lnTo>
                  <a:lnTo>
                    <a:pt x="307" y="152"/>
                  </a:lnTo>
                  <a:lnTo>
                    <a:pt x="298" y="155"/>
                  </a:lnTo>
                  <a:lnTo>
                    <a:pt x="296" y="155"/>
                  </a:lnTo>
                  <a:lnTo>
                    <a:pt x="295" y="157"/>
                  </a:lnTo>
                  <a:lnTo>
                    <a:pt x="293" y="160"/>
                  </a:lnTo>
                  <a:lnTo>
                    <a:pt x="293" y="161"/>
                  </a:lnTo>
                  <a:lnTo>
                    <a:pt x="296" y="163"/>
                  </a:lnTo>
                  <a:lnTo>
                    <a:pt x="295" y="164"/>
                  </a:lnTo>
                  <a:lnTo>
                    <a:pt x="296" y="164"/>
                  </a:lnTo>
                  <a:lnTo>
                    <a:pt x="293" y="167"/>
                  </a:lnTo>
                  <a:lnTo>
                    <a:pt x="292" y="169"/>
                  </a:lnTo>
                  <a:lnTo>
                    <a:pt x="290" y="169"/>
                  </a:lnTo>
                  <a:lnTo>
                    <a:pt x="292" y="171"/>
                  </a:lnTo>
                  <a:lnTo>
                    <a:pt x="286" y="173"/>
                  </a:lnTo>
                  <a:lnTo>
                    <a:pt x="286" y="176"/>
                  </a:lnTo>
                  <a:lnTo>
                    <a:pt x="277" y="179"/>
                  </a:lnTo>
                  <a:lnTo>
                    <a:pt x="275" y="178"/>
                  </a:lnTo>
                  <a:lnTo>
                    <a:pt x="275" y="177"/>
                  </a:lnTo>
                  <a:lnTo>
                    <a:pt x="275" y="176"/>
                  </a:lnTo>
                  <a:lnTo>
                    <a:pt x="273" y="176"/>
                  </a:lnTo>
                  <a:lnTo>
                    <a:pt x="270" y="178"/>
                  </a:lnTo>
                  <a:lnTo>
                    <a:pt x="269" y="178"/>
                  </a:lnTo>
                  <a:lnTo>
                    <a:pt x="269" y="181"/>
                  </a:lnTo>
                  <a:lnTo>
                    <a:pt x="270" y="180"/>
                  </a:lnTo>
                  <a:lnTo>
                    <a:pt x="272" y="179"/>
                  </a:lnTo>
                  <a:lnTo>
                    <a:pt x="273" y="180"/>
                  </a:lnTo>
                  <a:lnTo>
                    <a:pt x="263" y="187"/>
                  </a:lnTo>
                  <a:lnTo>
                    <a:pt x="260" y="193"/>
                  </a:lnTo>
                  <a:lnTo>
                    <a:pt x="246" y="201"/>
                  </a:lnTo>
                  <a:lnTo>
                    <a:pt x="244" y="204"/>
                  </a:lnTo>
                  <a:lnTo>
                    <a:pt x="240" y="206"/>
                  </a:lnTo>
                  <a:lnTo>
                    <a:pt x="235" y="207"/>
                  </a:lnTo>
                  <a:lnTo>
                    <a:pt x="231" y="211"/>
                  </a:lnTo>
                  <a:lnTo>
                    <a:pt x="229" y="213"/>
                  </a:lnTo>
                  <a:lnTo>
                    <a:pt x="231" y="215"/>
                  </a:lnTo>
                  <a:lnTo>
                    <a:pt x="228" y="219"/>
                  </a:lnTo>
                  <a:lnTo>
                    <a:pt x="225" y="220"/>
                  </a:lnTo>
                  <a:lnTo>
                    <a:pt x="217" y="220"/>
                  </a:lnTo>
                  <a:lnTo>
                    <a:pt x="214" y="221"/>
                  </a:lnTo>
                  <a:lnTo>
                    <a:pt x="214" y="224"/>
                  </a:lnTo>
                  <a:lnTo>
                    <a:pt x="209" y="228"/>
                  </a:lnTo>
                  <a:lnTo>
                    <a:pt x="208" y="228"/>
                  </a:lnTo>
                  <a:lnTo>
                    <a:pt x="205" y="226"/>
                  </a:lnTo>
                  <a:lnTo>
                    <a:pt x="205" y="226"/>
                  </a:lnTo>
                  <a:lnTo>
                    <a:pt x="199" y="230"/>
                  </a:lnTo>
                  <a:lnTo>
                    <a:pt x="197" y="232"/>
                  </a:lnTo>
                  <a:lnTo>
                    <a:pt x="197" y="236"/>
                  </a:lnTo>
                  <a:lnTo>
                    <a:pt x="200" y="241"/>
                  </a:lnTo>
                  <a:lnTo>
                    <a:pt x="197" y="244"/>
                  </a:lnTo>
                  <a:lnTo>
                    <a:pt x="199" y="247"/>
                  </a:lnTo>
                  <a:lnTo>
                    <a:pt x="199" y="256"/>
                  </a:lnTo>
                  <a:lnTo>
                    <a:pt x="202" y="257"/>
                  </a:lnTo>
                  <a:lnTo>
                    <a:pt x="203" y="263"/>
                  </a:lnTo>
                  <a:lnTo>
                    <a:pt x="199" y="271"/>
                  </a:lnTo>
                  <a:lnTo>
                    <a:pt x="196" y="277"/>
                  </a:lnTo>
                  <a:lnTo>
                    <a:pt x="196" y="281"/>
                  </a:lnTo>
                  <a:lnTo>
                    <a:pt x="197" y="282"/>
                  </a:lnTo>
                  <a:lnTo>
                    <a:pt x="197" y="293"/>
                  </a:lnTo>
                  <a:lnTo>
                    <a:pt x="197" y="295"/>
                  </a:lnTo>
                  <a:lnTo>
                    <a:pt x="194" y="296"/>
                  </a:lnTo>
                  <a:lnTo>
                    <a:pt x="193" y="295"/>
                  </a:lnTo>
                  <a:lnTo>
                    <a:pt x="189" y="296"/>
                  </a:lnTo>
                  <a:lnTo>
                    <a:pt x="188" y="298"/>
                  </a:lnTo>
                  <a:lnTo>
                    <a:pt x="188" y="299"/>
                  </a:lnTo>
                  <a:lnTo>
                    <a:pt x="183" y="303"/>
                  </a:lnTo>
                  <a:lnTo>
                    <a:pt x="182" y="304"/>
                  </a:lnTo>
                  <a:lnTo>
                    <a:pt x="183" y="306"/>
                  </a:lnTo>
                  <a:lnTo>
                    <a:pt x="188" y="307"/>
                  </a:lnTo>
                  <a:lnTo>
                    <a:pt x="188" y="309"/>
                  </a:lnTo>
                  <a:lnTo>
                    <a:pt x="189" y="310"/>
                  </a:lnTo>
                  <a:lnTo>
                    <a:pt x="188" y="309"/>
                  </a:lnTo>
                  <a:lnTo>
                    <a:pt x="185" y="307"/>
                  </a:lnTo>
                  <a:lnTo>
                    <a:pt x="179" y="310"/>
                  </a:lnTo>
                  <a:lnTo>
                    <a:pt x="177" y="310"/>
                  </a:lnTo>
                  <a:lnTo>
                    <a:pt x="173" y="311"/>
                  </a:lnTo>
                  <a:lnTo>
                    <a:pt x="171" y="313"/>
                  </a:lnTo>
                  <a:lnTo>
                    <a:pt x="170" y="314"/>
                  </a:lnTo>
                  <a:lnTo>
                    <a:pt x="170" y="315"/>
                  </a:lnTo>
                  <a:lnTo>
                    <a:pt x="170" y="315"/>
                  </a:lnTo>
                  <a:lnTo>
                    <a:pt x="170" y="319"/>
                  </a:lnTo>
                  <a:lnTo>
                    <a:pt x="162" y="322"/>
                  </a:lnTo>
                  <a:lnTo>
                    <a:pt x="157" y="321"/>
                  </a:lnTo>
                  <a:lnTo>
                    <a:pt x="153" y="319"/>
                  </a:lnTo>
                  <a:lnTo>
                    <a:pt x="148" y="315"/>
                  </a:lnTo>
                  <a:lnTo>
                    <a:pt x="142" y="306"/>
                  </a:lnTo>
                  <a:lnTo>
                    <a:pt x="142" y="302"/>
                  </a:lnTo>
                  <a:lnTo>
                    <a:pt x="141" y="297"/>
                  </a:lnTo>
                  <a:lnTo>
                    <a:pt x="138" y="291"/>
                  </a:lnTo>
                  <a:lnTo>
                    <a:pt x="138" y="289"/>
                  </a:lnTo>
                  <a:lnTo>
                    <a:pt x="136" y="289"/>
                  </a:lnTo>
                  <a:lnTo>
                    <a:pt x="134" y="287"/>
                  </a:lnTo>
                  <a:lnTo>
                    <a:pt x="133" y="282"/>
                  </a:lnTo>
                  <a:lnTo>
                    <a:pt x="128" y="279"/>
                  </a:lnTo>
                  <a:lnTo>
                    <a:pt x="125" y="276"/>
                  </a:lnTo>
                  <a:lnTo>
                    <a:pt x="124" y="276"/>
                  </a:lnTo>
                  <a:lnTo>
                    <a:pt x="119" y="272"/>
                  </a:lnTo>
                  <a:lnTo>
                    <a:pt x="118" y="269"/>
                  </a:lnTo>
                  <a:lnTo>
                    <a:pt x="116" y="268"/>
                  </a:lnTo>
                  <a:lnTo>
                    <a:pt x="116" y="263"/>
                  </a:lnTo>
                  <a:lnTo>
                    <a:pt x="115" y="261"/>
                  </a:lnTo>
                  <a:lnTo>
                    <a:pt x="112" y="255"/>
                  </a:lnTo>
                  <a:lnTo>
                    <a:pt x="110" y="252"/>
                  </a:lnTo>
                  <a:lnTo>
                    <a:pt x="109" y="249"/>
                  </a:lnTo>
                  <a:lnTo>
                    <a:pt x="107" y="247"/>
                  </a:lnTo>
                  <a:lnTo>
                    <a:pt x="107" y="243"/>
                  </a:lnTo>
                  <a:lnTo>
                    <a:pt x="105" y="243"/>
                  </a:lnTo>
                  <a:lnTo>
                    <a:pt x="102" y="239"/>
                  </a:lnTo>
                  <a:lnTo>
                    <a:pt x="102" y="238"/>
                  </a:lnTo>
                  <a:lnTo>
                    <a:pt x="101" y="238"/>
                  </a:lnTo>
                  <a:lnTo>
                    <a:pt x="98" y="234"/>
                  </a:lnTo>
                  <a:lnTo>
                    <a:pt x="96" y="231"/>
                  </a:lnTo>
                  <a:lnTo>
                    <a:pt x="95" y="230"/>
                  </a:lnTo>
                  <a:lnTo>
                    <a:pt x="93" y="227"/>
                  </a:lnTo>
                  <a:lnTo>
                    <a:pt x="92" y="226"/>
                  </a:lnTo>
                  <a:lnTo>
                    <a:pt x="89" y="221"/>
                  </a:lnTo>
                  <a:lnTo>
                    <a:pt x="89" y="214"/>
                  </a:lnTo>
                  <a:lnTo>
                    <a:pt x="83" y="205"/>
                  </a:lnTo>
                  <a:lnTo>
                    <a:pt x="83" y="202"/>
                  </a:lnTo>
                  <a:lnTo>
                    <a:pt x="80" y="198"/>
                  </a:lnTo>
                  <a:lnTo>
                    <a:pt x="83" y="198"/>
                  </a:lnTo>
                  <a:lnTo>
                    <a:pt x="78" y="194"/>
                  </a:lnTo>
                  <a:lnTo>
                    <a:pt x="78" y="192"/>
                  </a:lnTo>
                  <a:lnTo>
                    <a:pt x="80" y="190"/>
                  </a:lnTo>
                  <a:lnTo>
                    <a:pt x="78" y="189"/>
                  </a:lnTo>
                  <a:lnTo>
                    <a:pt x="78" y="187"/>
                  </a:lnTo>
                  <a:lnTo>
                    <a:pt x="73" y="180"/>
                  </a:lnTo>
                  <a:lnTo>
                    <a:pt x="72" y="177"/>
                  </a:lnTo>
                  <a:lnTo>
                    <a:pt x="75" y="176"/>
                  </a:lnTo>
                  <a:lnTo>
                    <a:pt x="73" y="174"/>
                  </a:lnTo>
                  <a:lnTo>
                    <a:pt x="73" y="172"/>
                  </a:lnTo>
                  <a:lnTo>
                    <a:pt x="75" y="170"/>
                  </a:lnTo>
                  <a:lnTo>
                    <a:pt x="73" y="167"/>
                  </a:lnTo>
                  <a:lnTo>
                    <a:pt x="72" y="163"/>
                  </a:lnTo>
                  <a:lnTo>
                    <a:pt x="70" y="162"/>
                  </a:lnTo>
                  <a:lnTo>
                    <a:pt x="69" y="156"/>
                  </a:lnTo>
                  <a:lnTo>
                    <a:pt x="73" y="155"/>
                  </a:lnTo>
                  <a:lnTo>
                    <a:pt x="73" y="154"/>
                  </a:lnTo>
                  <a:lnTo>
                    <a:pt x="76" y="154"/>
                  </a:lnTo>
                  <a:lnTo>
                    <a:pt x="73" y="153"/>
                  </a:lnTo>
                  <a:lnTo>
                    <a:pt x="70" y="154"/>
                  </a:lnTo>
                  <a:lnTo>
                    <a:pt x="69" y="153"/>
                  </a:lnTo>
                  <a:lnTo>
                    <a:pt x="69" y="152"/>
                  </a:lnTo>
                  <a:lnTo>
                    <a:pt x="67" y="149"/>
                  </a:lnTo>
                  <a:lnTo>
                    <a:pt x="67" y="147"/>
                  </a:lnTo>
                  <a:lnTo>
                    <a:pt x="69" y="146"/>
                  </a:lnTo>
                  <a:lnTo>
                    <a:pt x="70" y="147"/>
                  </a:lnTo>
                  <a:lnTo>
                    <a:pt x="73" y="145"/>
                  </a:lnTo>
                  <a:lnTo>
                    <a:pt x="75" y="144"/>
                  </a:lnTo>
                  <a:lnTo>
                    <a:pt x="72" y="145"/>
                  </a:lnTo>
                  <a:lnTo>
                    <a:pt x="70" y="144"/>
                  </a:lnTo>
                  <a:lnTo>
                    <a:pt x="66" y="144"/>
                  </a:lnTo>
                  <a:lnTo>
                    <a:pt x="64" y="143"/>
                  </a:lnTo>
                  <a:lnTo>
                    <a:pt x="64" y="144"/>
                  </a:lnTo>
                  <a:lnTo>
                    <a:pt x="64" y="146"/>
                  </a:lnTo>
                  <a:lnTo>
                    <a:pt x="61" y="151"/>
                  </a:lnTo>
                  <a:lnTo>
                    <a:pt x="64" y="153"/>
                  </a:lnTo>
                  <a:lnTo>
                    <a:pt x="64" y="157"/>
                  </a:lnTo>
                  <a:lnTo>
                    <a:pt x="61" y="159"/>
                  </a:lnTo>
                  <a:lnTo>
                    <a:pt x="61" y="160"/>
                  </a:lnTo>
                  <a:lnTo>
                    <a:pt x="55" y="162"/>
                  </a:lnTo>
                  <a:lnTo>
                    <a:pt x="47" y="167"/>
                  </a:lnTo>
                  <a:lnTo>
                    <a:pt x="44" y="167"/>
                  </a:lnTo>
                  <a:lnTo>
                    <a:pt x="38" y="167"/>
                  </a:lnTo>
                  <a:lnTo>
                    <a:pt x="26" y="159"/>
                  </a:lnTo>
                  <a:lnTo>
                    <a:pt x="21" y="154"/>
                  </a:lnTo>
                  <a:lnTo>
                    <a:pt x="21" y="153"/>
                  </a:lnTo>
                  <a:lnTo>
                    <a:pt x="20" y="153"/>
                  </a:lnTo>
                  <a:lnTo>
                    <a:pt x="17" y="153"/>
                  </a:lnTo>
                  <a:lnTo>
                    <a:pt x="11" y="147"/>
                  </a:lnTo>
                  <a:lnTo>
                    <a:pt x="9" y="146"/>
                  </a:lnTo>
                  <a:lnTo>
                    <a:pt x="11" y="144"/>
                  </a:lnTo>
                  <a:lnTo>
                    <a:pt x="12" y="144"/>
                  </a:lnTo>
                  <a:lnTo>
                    <a:pt x="12" y="145"/>
                  </a:lnTo>
                  <a:lnTo>
                    <a:pt x="15" y="145"/>
                  </a:lnTo>
                  <a:lnTo>
                    <a:pt x="15" y="147"/>
                  </a:lnTo>
                  <a:lnTo>
                    <a:pt x="17" y="147"/>
                  </a:lnTo>
                  <a:lnTo>
                    <a:pt x="18" y="146"/>
                  </a:lnTo>
                  <a:lnTo>
                    <a:pt x="20" y="146"/>
                  </a:lnTo>
                  <a:lnTo>
                    <a:pt x="21" y="147"/>
                  </a:lnTo>
                  <a:lnTo>
                    <a:pt x="21" y="146"/>
                  </a:lnTo>
                  <a:lnTo>
                    <a:pt x="29" y="143"/>
                  </a:lnTo>
                  <a:lnTo>
                    <a:pt x="31" y="143"/>
                  </a:lnTo>
                  <a:lnTo>
                    <a:pt x="34" y="139"/>
                  </a:lnTo>
                  <a:lnTo>
                    <a:pt x="35" y="139"/>
                  </a:lnTo>
                  <a:lnTo>
                    <a:pt x="35" y="137"/>
                  </a:lnTo>
                  <a:lnTo>
                    <a:pt x="32" y="136"/>
                  </a:lnTo>
                  <a:lnTo>
                    <a:pt x="32" y="136"/>
                  </a:lnTo>
                  <a:lnTo>
                    <a:pt x="32" y="137"/>
                  </a:lnTo>
                  <a:lnTo>
                    <a:pt x="32" y="138"/>
                  </a:lnTo>
                  <a:lnTo>
                    <a:pt x="26" y="140"/>
                  </a:lnTo>
                  <a:lnTo>
                    <a:pt x="21" y="140"/>
                  </a:lnTo>
                  <a:lnTo>
                    <a:pt x="18" y="140"/>
                  </a:lnTo>
                  <a:lnTo>
                    <a:pt x="8" y="138"/>
                  </a:lnTo>
                  <a:lnTo>
                    <a:pt x="3" y="134"/>
                  </a:lnTo>
                  <a:lnTo>
                    <a:pt x="2" y="134"/>
                  </a:lnTo>
                  <a:lnTo>
                    <a:pt x="2" y="131"/>
                  </a:lnTo>
                  <a:lnTo>
                    <a:pt x="5" y="128"/>
                  </a:lnTo>
                  <a:lnTo>
                    <a:pt x="8" y="127"/>
                  </a:lnTo>
                  <a:lnTo>
                    <a:pt x="3" y="127"/>
                  </a:lnTo>
                  <a:lnTo>
                    <a:pt x="0" y="129"/>
                  </a:lnTo>
                  <a:lnTo>
                    <a:pt x="0" y="126"/>
                  </a:lnTo>
                  <a:lnTo>
                    <a:pt x="3" y="124"/>
                  </a:lnTo>
                  <a:lnTo>
                    <a:pt x="5" y="124"/>
                  </a:lnTo>
                  <a:lnTo>
                    <a:pt x="6" y="121"/>
                  </a:lnTo>
                  <a:lnTo>
                    <a:pt x="9" y="121"/>
                  </a:lnTo>
                  <a:lnTo>
                    <a:pt x="11" y="121"/>
                  </a:lnTo>
                  <a:lnTo>
                    <a:pt x="21" y="121"/>
                  </a:lnTo>
                  <a:lnTo>
                    <a:pt x="29" y="119"/>
                  </a:lnTo>
                  <a:lnTo>
                    <a:pt x="29" y="119"/>
                  </a:lnTo>
                  <a:lnTo>
                    <a:pt x="34" y="118"/>
                  </a:lnTo>
                  <a:lnTo>
                    <a:pt x="32" y="119"/>
                  </a:lnTo>
                  <a:lnTo>
                    <a:pt x="34" y="121"/>
                  </a:lnTo>
                  <a:lnTo>
                    <a:pt x="37" y="119"/>
                  </a:lnTo>
                  <a:lnTo>
                    <a:pt x="40" y="118"/>
                  </a:lnTo>
                  <a:lnTo>
                    <a:pt x="38" y="117"/>
                  </a:lnTo>
                  <a:lnTo>
                    <a:pt x="40" y="115"/>
                  </a:lnTo>
                  <a:lnTo>
                    <a:pt x="35" y="107"/>
                  </a:lnTo>
                  <a:lnTo>
                    <a:pt x="32" y="105"/>
                  </a:lnTo>
                  <a:lnTo>
                    <a:pt x="34" y="103"/>
                  </a:lnTo>
                  <a:lnTo>
                    <a:pt x="31" y="102"/>
                  </a:lnTo>
                  <a:lnTo>
                    <a:pt x="28" y="102"/>
                  </a:lnTo>
                  <a:lnTo>
                    <a:pt x="23" y="100"/>
                  </a:lnTo>
                  <a:lnTo>
                    <a:pt x="23" y="95"/>
                  </a:lnTo>
                  <a:lnTo>
                    <a:pt x="23" y="93"/>
                  </a:lnTo>
                  <a:lnTo>
                    <a:pt x="20" y="89"/>
                  </a:lnTo>
                  <a:lnTo>
                    <a:pt x="17" y="89"/>
                  </a:lnTo>
                  <a:lnTo>
                    <a:pt x="15" y="89"/>
                  </a:lnTo>
                  <a:lnTo>
                    <a:pt x="12" y="88"/>
                  </a:lnTo>
                  <a:lnTo>
                    <a:pt x="9" y="88"/>
                  </a:lnTo>
                  <a:lnTo>
                    <a:pt x="9" y="86"/>
                  </a:lnTo>
                  <a:lnTo>
                    <a:pt x="12" y="81"/>
                  </a:lnTo>
                  <a:lnTo>
                    <a:pt x="14" y="80"/>
                  </a:lnTo>
                  <a:lnTo>
                    <a:pt x="18" y="76"/>
                  </a:lnTo>
                  <a:lnTo>
                    <a:pt x="18" y="73"/>
                  </a:lnTo>
                  <a:lnTo>
                    <a:pt x="21" y="72"/>
                  </a:lnTo>
                  <a:lnTo>
                    <a:pt x="25" y="71"/>
                  </a:lnTo>
                  <a:lnTo>
                    <a:pt x="28" y="72"/>
                  </a:lnTo>
                  <a:lnTo>
                    <a:pt x="28" y="75"/>
                  </a:lnTo>
                  <a:lnTo>
                    <a:pt x="31" y="76"/>
                  </a:lnTo>
                  <a:lnTo>
                    <a:pt x="37" y="73"/>
                  </a:lnTo>
                  <a:lnTo>
                    <a:pt x="44" y="72"/>
                  </a:lnTo>
                  <a:lnTo>
                    <a:pt x="49" y="69"/>
                  </a:lnTo>
                  <a:lnTo>
                    <a:pt x="52" y="62"/>
                  </a:lnTo>
                  <a:lnTo>
                    <a:pt x="60" y="57"/>
                  </a:lnTo>
                  <a:lnTo>
                    <a:pt x="61" y="55"/>
                  </a:lnTo>
                  <a:lnTo>
                    <a:pt x="63" y="52"/>
                  </a:lnTo>
                  <a:lnTo>
                    <a:pt x="66" y="47"/>
                  </a:lnTo>
                  <a:lnTo>
                    <a:pt x="70" y="46"/>
                  </a:lnTo>
                  <a:lnTo>
                    <a:pt x="73" y="43"/>
                  </a:lnTo>
                  <a:lnTo>
                    <a:pt x="73" y="40"/>
                  </a:lnTo>
                  <a:lnTo>
                    <a:pt x="70" y="39"/>
                  </a:lnTo>
                  <a:lnTo>
                    <a:pt x="75" y="36"/>
                  </a:lnTo>
                  <a:lnTo>
                    <a:pt x="78" y="35"/>
                  </a:lnTo>
                  <a:lnTo>
                    <a:pt x="78" y="31"/>
                  </a:lnTo>
                  <a:lnTo>
                    <a:pt x="80" y="26"/>
                  </a:lnTo>
                  <a:lnTo>
                    <a:pt x="78" y="21"/>
                  </a:lnTo>
                  <a:lnTo>
                    <a:pt x="76" y="21"/>
                  </a:lnTo>
                  <a:lnTo>
                    <a:pt x="81" y="17"/>
                  </a:lnTo>
                  <a:lnTo>
                    <a:pt x="84" y="17"/>
                  </a:lnTo>
                  <a:lnTo>
                    <a:pt x="87" y="14"/>
                  </a:lnTo>
                  <a:lnTo>
                    <a:pt x="89" y="15"/>
                  </a:lnTo>
                  <a:lnTo>
                    <a:pt x="93" y="12"/>
                  </a:lnTo>
                  <a:lnTo>
                    <a:pt x="98" y="6"/>
                  </a:lnTo>
                  <a:lnTo>
                    <a:pt x="102" y="3"/>
                  </a:lnTo>
                  <a:lnTo>
                    <a:pt x="107" y="3"/>
                  </a:lnTo>
                  <a:lnTo>
                    <a:pt x="109" y="0"/>
                  </a:lnTo>
                  <a:lnTo>
                    <a:pt x="112" y="0"/>
                  </a:lnTo>
                  <a:lnTo>
                    <a:pt x="121" y="4"/>
                  </a:lnTo>
                  <a:lnTo>
                    <a:pt x="125" y="2"/>
                  </a:lnTo>
                  <a:lnTo>
                    <a:pt x="130" y="4"/>
                  </a:lnTo>
                  <a:lnTo>
                    <a:pt x="131" y="6"/>
                  </a:lnTo>
                  <a:lnTo>
                    <a:pt x="134" y="6"/>
                  </a:lnTo>
                  <a:lnTo>
                    <a:pt x="142" y="10"/>
                  </a:lnTo>
                  <a:lnTo>
                    <a:pt x="142" y="10"/>
                  </a:lnTo>
                  <a:lnTo>
                    <a:pt x="142" y="10"/>
                  </a:lnTo>
                  <a:close/>
                  <a:moveTo>
                    <a:pt x="321" y="152"/>
                  </a:moveTo>
                  <a:lnTo>
                    <a:pt x="321" y="154"/>
                  </a:lnTo>
                  <a:lnTo>
                    <a:pt x="321" y="153"/>
                  </a:lnTo>
                  <a:lnTo>
                    <a:pt x="321" y="152"/>
                  </a:lnTo>
                  <a:lnTo>
                    <a:pt x="321" y="152"/>
                  </a:lnTo>
                  <a:close/>
                  <a:moveTo>
                    <a:pt x="319" y="152"/>
                  </a:moveTo>
                  <a:lnTo>
                    <a:pt x="318" y="152"/>
                  </a:lnTo>
                  <a:lnTo>
                    <a:pt x="318" y="153"/>
                  </a:lnTo>
                  <a:lnTo>
                    <a:pt x="319" y="154"/>
                  </a:lnTo>
                  <a:lnTo>
                    <a:pt x="319" y="153"/>
                  </a:lnTo>
                  <a:lnTo>
                    <a:pt x="319" y="152"/>
                  </a:lnTo>
                  <a:lnTo>
                    <a:pt x="319" y="152"/>
                  </a:lnTo>
                  <a:close/>
                  <a:moveTo>
                    <a:pt x="315" y="152"/>
                  </a:moveTo>
                  <a:lnTo>
                    <a:pt x="315" y="154"/>
                  </a:lnTo>
                  <a:lnTo>
                    <a:pt x="316" y="155"/>
                  </a:lnTo>
                  <a:lnTo>
                    <a:pt x="316" y="153"/>
                  </a:lnTo>
                  <a:lnTo>
                    <a:pt x="315" y="152"/>
                  </a:lnTo>
                  <a:lnTo>
                    <a:pt x="315" y="152"/>
                  </a:lnTo>
                  <a:close/>
                  <a:moveTo>
                    <a:pt x="310" y="153"/>
                  </a:moveTo>
                  <a:lnTo>
                    <a:pt x="310" y="154"/>
                  </a:lnTo>
                  <a:lnTo>
                    <a:pt x="312" y="153"/>
                  </a:lnTo>
                  <a:lnTo>
                    <a:pt x="313" y="151"/>
                  </a:lnTo>
                  <a:lnTo>
                    <a:pt x="312" y="149"/>
                  </a:lnTo>
                  <a:lnTo>
                    <a:pt x="310" y="153"/>
                  </a:lnTo>
                  <a:close/>
                </a:path>
              </a:pathLst>
            </a:custGeom>
            <a:solidFill>
              <a:srgbClr val="4F6BB3"/>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40" name="Freeform 36">
              <a:extLst>
                <a:ext uri="{FF2B5EF4-FFF2-40B4-BE49-F238E27FC236}">
                  <a16:creationId xmlns:a16="http://schemas.microsoft.com/office/drawing/2014/main" id="{8A7A5C59-11CF-C314-E9F6-2BEEFC5FBB42}"/>
                </a:ext>
              </a:extLst>
            </p:cNvPr>
            <p:cNvSpPr>
              <a:spLocks noEditPoints="1"/>
            </p:cNvSpPr>
            <p:nvPr/>
          </p:nvSpPr>
          <p:spPr bwMode="auto">
            <a:xfrm>
              <a:off x="6559038" y="3805375"/>
              <a:ext cx="140581" cy="153484"/>
            </a:xfrm>
            <a:custGeom>
              <a:avLst/>
              <a:gdLst>
                <a:gd name="T0" fmla="*/ 52 w 53"/>
                <a:gd name="T1" fmla="*/ 61 h 69"/>
                <a:gd name="T2" fmla="*/ 49 w 53"/>
                <a:gd name="T3" fmla="*/ 65 h 69"/>
                <a:gd name="T4" fmla="*/ 49 w 53"/>
                <a:gd name="T5" fmla="*/ 69 h 69"/>
                <a:gd name="T6" fmla="*/ 45 w 53"/>
                <a:gd name="T7" fmla="*/ 62 h 69"/>
                <a:gd name="T8" fmla="*/ 45 w 53"/>
                <a:gd name="T9" fmla="*/ 58 h 69"/>
                <a:gd name="T10" fmla="*/ 43 w 53"/>
                <a:gd name="T11" fmla="*/ 60 h 69"/>
                <a:gd name="T12" fmla="*/ 44 w 53"/>
                <a:gd name="T13" fmla="*/ 54 h 69"/>
                <a:gd name="T14" fmla="*/ 39 w 53"/>
                <a:gd name="T15" fmla="*/ 45 h 69"/>
                <a:gd name="T16" fmla="*/ 38 w 53"/>
                <a:gd name="T17" fmla="*/ 45 h 69"/>
                <a:gd name="T18" fmla="*/ 32 w 53"/>
                <a:gd name="T19" fmla="*/ 44 h 69"/>
                <a:gd name="T20" fmla="*/ 28 w 53"/>
                <a:gd name="T21" fmla="*/ 39 h 69"/>
                <a:gd name="T22" fmla="*/ 29 w 53"/>
                <a:gd name="T23" fmla="*/ 46 h 69"/>
                <a:gd name="T24" fmla="*/ 30 w 53"/>
                <a:gd name="T25" fmla="*/ 49 h 69"/>
                <a:gd name="T26" fmla="*/ 26 w 53"/>
                <a:gd name="T27" fmla="*/ 56 h 69"/>
                <a:gd name="T28" fmla="*/ 26 w 53"/>
                <a:gd name="T29" fmla="*/ 53 h 69"/>
                <a:gd name="T30" fmla="*/ 24 w 53"/>
                <a:gd name="T31" fmla="*/ 55 h 69"/>
                <a:gd name="T32" fmla="*/ 24 w 53"/>
                <a:gd name="T33" fmla="*/ 48 h 69"/>
                <a:gd name="T34" fmla="*/ 22 w 53"/>
                <a:gd name="T35" fmla="*/ 50 h 69"/>
                <a:gd name="T36" fmla="*/ 23 w 53"/>
                <a:gd name="T37" fmla="*/ 54 h 69"/>
                <a:gd name="T38" fmla="*/ 21 w 53"/>
                <a:gd name="T39" fmla="*/ 57 h 69"/>
                <a:gd name="T40" fmla="*/ 19 w 53"/>
                <a:gd name="T41" fmla="*/ 58 h 69"/>
                <a:gd name="T42" fmla="*/ 16 w 53"/>
                <a:gd name="T43" fmla="*/ 55 h 69"/>
                <a:gd name="T44" fmla="*/ 14 w 53"/>
                <a:gd name="T45" fmla="*/ 50 h 69"/>
                <a:gd name="T46" fmla="*/ 11 w 53"/>
                <a:gd name="T47" fmla="*/ 40 h 69"/>
                <a:gd name="T48" fmla="*/ 10 w 53"/>
                <a:gd name="T49" fmla="*/ 32 h 69"/>
                <a:gd name="T50" fmla="*/ 3 w 53"/>
                <a:gd name="T51" fmla="*/ 25 h 69"/>
                <a:gd name="T52" fmla="*/ 6 w 53"/>
                <a:gd name="T53" fmla="*/ 18 h 69"/>
                <a:gd name="T54" fmla="*/ 10 w 53"/>
                <a:gd name="T55" fmla="*/ 16 h 69"/>
                <a:gd name="T56" fmla="*/ 7 w 53"/>
                <a:gd name="T57" fmla="*/ 12 h 69"/>
                <a:gd name="T58" fmla="*/ 0 w 53"/>
                <a:gd name="T59" fmla="*/ 9 h 69"/>
                <a:gd name="T60" fmla="*/ 2 w 53"/>
                <a:gd name="T61" fmla="*/ 3 h 69"/>
                <a:gd name="T62" fmla="*/ 4 w 53"/>
                <a:gd name="T63" fmla="*/ 0 h 69"/>
                <a:gd name="T64" fmla="*/ 6 w 53"/>
                <a:gd name="T65" fmla="*/ 4 h 69"/>
                <a:gd name="T66" fmla="*/ 11 w 53"/>
                <a:gd name="T67" fmla="*/ 5 h 69"/>
                <a:gd name="T68" fmla="*/ 10 w 53"/>
                <a:gd name="T69" fmla="*/ 3 h 69"/>
                <a:gd name="T70" fmla="*/ 15 w 53"/>
                <a:gd name="T71" fmla="*/ 6 h 69"/>
                <a:gd name="T72" fmla="*/ 18 w 53"/>
                <a:gd name="T73" fmla="*/ 8 h 69"/>
                <a:gd name="T74" fmla="*/ 19 w 53"/>
                <a:gd name="T75" fmla="*/ 14 h 69"/>
                <a:gd name="T76" fmla="*/ 23 w 53"/>
                <a:gd name="T77" fmla="*/ 16 h 69"/>
                <a:gd name="T78" fmla="*/ 32 w 53"/>
                <a:gd name="T79" fmla="*/ 17 h 69"/>
                <a:gd name="T80" fmla="*/ 40 w 53"/>
                <a:gd name="T81" fmla="*/ 17 h 69"/>
                <a:gd name="T82" fmla="*/ 44 w 53"/>
                <a:gd name="T83" fmla="*/ 19 h 69"/>
                <a:gd name="T84" fmla="*/ 44 w 53"/>
                <a:gd name="T85" fmla="*/ 24 h 69"/>
                <a:gd name="T86" fmla="*/ 41 w 53"/>
                <a:gd name="T87" fmla="*/ 29 h 69"/>
                <a:gd name="T88" fmla="*/ 38 w 53"/>
                <a:gd name="T89" fmla="*/ 29 h 69"/>
                <a:gd name="T90" fmla="*/ 35 w 53"/>
                <a:gd name="T91" fmla="*/ 33 h 69"/>
                <a:gd name="T92" fmla="*/ 37 w 53"/>
                <a:gd name="T93" fmla="*/ 38 h 69"/>
                <a:gd name="T94" fmla="*/ 41 w 53"/>
                <a:gd name="T95" fmla="*/ 42 h 69"/>
                <a:gd name="T96" fmla="*/ 41 w 53"/>
                <a:gd name="T97" fmla="*/ 40 h 69"/>
                <a:gd name="T98" fmla="*/ 43 w 53"/>
                <a:gd name="T99" fmla="*/ 37 h 69"/>
                <a:gd name="T100" fmla="*/ 45 w 53"/>
                <a:gd name="T101" fmla="*/ 36 h 69"/>
                <a:gd name="T102" fmla="*/ 48 w 53"/>
                <a:gd name="T103" fmla="*/ 38 h 69"/>
                <a:gd name="T104" fmla="*/ 49 w 53"/>
                <a:gd name="T105" fmla="*/ 45 h 69"/>
                <a:gd name="T106" fmla="*/ 51 w 53"/>
                <a:gd name="T107" fmla="*/ 53 h 69"/>
                <a:gd name="T108" fmla="*/ 53 w 53"/>
                <a:gd name="T109" fmla="*/ 56 h 69"/>
                <a:gd name="T110" fmla="*/ 38 w 53"/>
                <a:gd name="T111" fmla="*/ 47 h 69"/>
                <a:gd name="T112" fmla="*/ 39 w 53"/>
                <a:gd name="T113" fmla="*/ 49 h 69"/>
                <a:gd name="T114" fmla="*/ 35 w 53"/>
                <a:gd name="T115" fmla="*/ 50 h 69"/>
                <a:gd name="T116" fmla="*/ 37 w 53"/>
                <a:gd name="T117" fmla="*/ 50 h 69"/>
                <a:gd name="T118" fmla="*/ 34 w 53"/>
                <a:gd name="T119" fmla="*/ 47 h 69"/>
                <a:gd name="T120" fmla="*/ 30 w 53"/>
                <a:gd name="T121" fmla="*/ 48 h 69"/>
                <a:gd name="T122" fmla="*/ 33 w 53"/>
                <a:gd name="T123" fmla="*/ 4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 h="69">
                  <a:moveTo>
                    <a:pt x="53" y="56"/>
                  </a:moveTo>
                  <a:cubicBezTo>
                    <a:pt x="53" y="59"/>
                    <a:pt x="53" y="59"/>
                    <a:pt x="53" y="59"/>
                  </a:cubicBezTo>
                  <a:cubicBezTo>
                    <a:pt x="52" y="61"/>
                    <a:pt x="52" y="61"/>
                    <a:pt x="52" y="61"/>
                  </a:cubicBezTo>
                  <a:cubicBezTo>
                    <a:pt x="51" y="61"/>
                    <a:pt x="51" y="61"/>
                    <a:pt x="51" y="61"/>
                  </a:cubicBezTo>
                  <a:cubicBezTo>
                    <a:pt x="49" y="63"/>
                    <a:pt x="49" y="63"/>
                    <a:pt x="49" y="63"/>
                  </a:cubicBezTo>
                  <a:cubicBezTo>
                    <a:pt x="49" y="65"/>
                    <a:pt x="49" y="65"/>
                    <a:pt x="49" y="65"/>
                  </a:cubicBezTo>
                  <a:cubicBezTo>
                    <a:pt x="49" y="66"/>
                    <a:pt x="49" y="66"/>
                    <a:pt x="49" y="66"/>
                  </a:cubicBezTo>
                  <a:cubicBezTo>
                    <a:pt x="49" y="66"/>
                    <a:pt x="49" y="66"/>
                    <a:pt x="49" y="66"/>
                  </a:cubicBezTo>
                  <a:cubicBezTo>
                    <a:pt x="49" y="69"/>
                    <a:pt x="49" y="69"/>
                    <a:pt x="49" y="69"/>
                  </a:cubicBezTo>
                  <a:cubicBezTo>
                    <a:pt x="49" y="69"/>
                    <a:pt x="49" y="69"/>
                    <a:pt x="49" y="69"/>
                  </a:cubicBezTo>
                  <a:cubicBezTo>
                    <a:pt x="47" y="65"/>
                    <a:pt x="47" y="65"/>
                    <a:pt x="47" y="65"/>
                  </a:cubicBezTo>
                  <a:cubicBezTo>
                    <a:pt x="45" y="62"/>
                    <a:pt x="45" y="62"/>
                    <a:pt x="45" y="62"/>
                  </a:cubicBezTo>
                  <a:cubicBezTo>
                    <a:pt x="45" y="61"/>
                    <a:pt x="45" y="61"/>
                    <a:pt x="45" y="61"/>
                  </a:cubicBezTo>
                  <a:cubicBezTo>
                    <a:pt x="45" y="60"/>
                    <a:pt x="45" y="60"/>
                    <a:pt x="45" y="60"/>
                  </a:cubicBezTo>
                  <a:cubicBezTo>
                    <a:pt x="45" y="58"/>
                    <a:pt x="45" y="58"/>
                    <a:pt x="45" y="58"/>
                  </a:cubicBezTo>
                  <a:cubicBezTo>
                    <a:pt x="45" y="59"/>
                    <a:pt x="45" y="59"/>
                    <a:pt x="45" y="59"/>
                  </a:cubicBezTo>
                  <a:cubicBezTo>
                    <a:pt x="44" y="60"/>
                    <a:pt x="44" y="60"/>
                    <a:pt x="44" y="60"/>
                  </a:cubicBezTo>
                  <a:cubicBezTo>
                    <a:pt x="43" y="60"/>
                    <a:pt x="43" y="60"/>
                    <a:pt x="43" y="60"/>
                  </a:cubicBezTo>
                  <a:cubicBezTo>
                    <a:pt x="44" y="57"/>
                    <a:pt x="44" y="57"/>
                    <a:pt x="44" y="57"/>
                  </a:cubicBezTo>
                  <a:cubicBezTo>
                    <a:pt x="43" y="56"/>
                    <a:pt x="43" y="56"/>
                    <a:pt x="43" y="56"/>
                  </a:cubicBezTo>
                  <a:cubicBezTo>
                    <a:pt x="44" y="54"/>
                    <a:pt x="44" y="54"/>
                    <a:pt x="44" y="54"/>
                  </a:cubicBezTo>
                  <a:cubicBezTo>
                    <a:pt x="44" y="53"/>
                    <a:pt x="44" y="53"/>
                    <a:pt x="44" y="53"/>
                  </a:cubicBezTo>
                  <a:cubicBezTo>
                    <a:pt x="42" y="52"/>
                    <a:pt x="42" y="52"/>
                    <a:pt x="42" y="52"/>
                  </a:cubicBezTo>
                  <a:cubicBezTo>
                    <a:pt x="39" y="45"/>
                    <a:pt x="39" y="45"/>
                    <a:pt x="39" y="45"/>
                  </a:cubicBezTo>
                  <a:cubicBezTo>
                    <a:pt x="38" y="45"/>
                    <a:pt x="38" y="45"/>
                    <a:pt x="38" y="45"/>
                  </a:cubicBezTo>
                  <a:cubicBezTo>
                    <a:pt x="38" y="45"/>
                    <a:pt x="38" y="45"/>
                    <a:pt x="38" y="45"/>
                  </a:cubicBezTo>
                  <a:cubicBezTo>
                    <a:pt x="38" y="45"/>
                    <a:pt x="38" y="45"/>
                    <a:pt x="38" y="45"/>
                  </a:cubicBezTo>
                  <a:cubicBezTo>
                    <a:pt x="36" y="46"/>
                    <a:pt x="36" y="46"/>
                    <a:pt x="36" y="46"/>
                  </a:cubicBezTo>
                  <a:cubicBezTo>
                    <a:pt x="32" y="44"/>
                    <a:pt x="32" y="44"/>
                    <a:pt x="32" y="44"/>
                  </a:cubicBezTo>
                  <a:cubicBezTo>
                    <a:pt x="32" y="44"/>
                    <a:pt x="32" y="44"/>
                    <a:pt x="32" y="44"/>
                  </a:cubicBezTo>
                  <a:cubicBezTo>
                    <a:pt x="30" y="44"/>
                    <a:pt x="30" y="44"/>
                    <a:pt x="30" y="44"/>
                  </a:cubicBezTo>
                  <a:cubicBezTo>
                    <a:pt x="29" y="42"/>
                    <a:pt x="29" y="42"/>
                    <a:pt x="29" y="42"/>
                  </a:cubicBezTo>
                  <a:cubicBezTo>
                    <a:pt x="28" y="39"/>
                    <a:pt x="28" y="39"/>
                    <a:pt x="28" y="39"/>
                  </a:cubicBezTo>
                  <a:cubicBezTo>
                    <a:pt x="28" y="42"/>
                    <a:pt x="28" y="42"/>
                    <a:pt x="28" y="42"/>
                  </a:cubicBezTo>
                  <a:cubicBezTo>
                    <a:pt x="29" y="45"/>
                    <a:pt x="29" y="45"/>
                    <a:pt x="29" y="45"/>
                  </a:cubicBezTo>
                  <a:cubicBezTo>
                    <a:pt x="29" y="46"/>
                    <a:pt x="29" y="46"/>
                    <a:pt x="29" y="46"/>
                  </a:cubicBezTo>
                  <a:cubicBezTo>
                    <a:pt x="27" y="46"/>
                    <a:pt x="27" y="46"/>
                    <a:pt x="27" y="46"/>
                  </a:cubicBezTo>
                  <a:cubicBezTo>
                    <a:pt x="28" y="47"/>
                    <a:pt x="28" y="47"/>
                    <a:pt x="28" y="47"/>
                  </a:cubicBezTo>
                  <a:cubicBezTo>
                    <a:pt x="30" y="49"/>
                    <a:pt x="30" y="49"/>
                    <a:pt x="30" y="49"/>
                  </a:cubicBezTo>
                  <a:cubicBezTo>
                    <a:pt x="30" y="52"/>
                    <a:pt x="30" y="52"/>
                    <a:pt x="30" y="52"/>
                  </a:cubicBezTo>
                  <a:cubicBezTo>
                    <a:pt x="28" y="53"/>
                    <a:pt x="28" y="53"/>
                    <a:pt x="28" y="53"/>
                  </a:cubicBezTo>
                  <a:cubicBezTo>
                    <a:pt x="26" y="56"/>
                    <a:pt x="26" y="56"/>
                    <a:pt x="26" y="56"/>
                  </a:cubicBezTo>
                  <a:cubicBezTo>
                    <a:pt x="24" y="55"/>
                    <a:pt x="24" y="55"/>
                    <a:pt x="24" y="55"/>
                  </a:cubicBezTo>
                  <a:cubicBezTo>
                    <a:pt x="25" y="53"/>
                    <a:pt x="25" y="53"/>
                    <a:pt x="25" y="53"/>
                  </a:cubicBezTo>
                  <a:cubicBezTo>
                    <a:pt x="26" y="53"/>
                    <a:pt x="26" y="53"/>
                    <a:pt x="26" y="53"/>
                  </a:cubicBezTo>
                  <a:cubicBezTo>
                    <a:pt x="27" y="52"/>
                    <a:pt x="27" y="52"/>
                    <a:pt x="27" y="52"/>
                  </a:cubicBezTo>
                  <a:cubicBezTo>
                    <a:pt x="25" y="52"/>
                    <a:pt x="25" y="52"/>
                    <a:pt x="25" y="52"/>
                  </a:cubicBezTo>
                  <a:cubicBezTo>
                    <a:pt x="24" y="55"/>
                    <a:pt x="24" y="55"/>
                    <a:pt x="24" y="55"/>
                  </a:cubicBezTo>
                  <a:cubicBezTo>
                    <a:pt x="22" y="53"/>
                    <a:pt x="22" y="53"/>
                    <a:pt x="22" y="53"/>
                  </a:cubicBezTo>
                  <a:cubicBezTo>
                    <a:pt x="24" y="49"/>
                    <a:pt x="24" y="49"/>
                    <a:pt x="24" y="49"/>
                  </a:cubicBezTo>
                  <a:cubicBezTo>
                    <a:pt x="24" y="48"/>
                    <a:pt x="24" y="48"/>
                    <a:pt x="24" y="48"/>
                  </a:cubicBezTo>
                  <a:cubicBezTo>
                    <a:pt x="23" y="48"/>
                    <a:pt x="23" y="48"/>
                    <a:pt x="23" y="48"/>
                  </a:cubicBezTo>
                  <a:cubicBezTo>
                    <a:pt x="23" y="49"/>
                    <a:pt x="23" y="49"/>
                    <a:pt x="23" y="49"/>
                  </a:cubicBezTo>
                  <a:cubicBezTo>
                    <a:pt x="22" y="50"/>
                    <a:pt x="22" y="50"/>
                    <a:pt x="22" y="50"/>
                  </a:cubicBezTo>
                  <a:cubicBezTo>
                    <a:pt x="22" y="52"/>
                    <a:pt x="22" y="52"/>
                    <a:pt x="22" y="52"/>
                  </a:cubicBezTo>
                  <a:cubicBezTo>
                    <a:pt x="22" y="52"/>
                    <a:pt x="22" y="52"/>
                    <a:pt x="22" y="52"/>
                  </a:cubicBezTo>
                  <a:cubicBezTo>
                    <a:pt x="23" y="54"/>
                    <a:pt x="23" y="54"/>
                    <a:pt x="23" y="54"/>
                  </a:cubicBezTo>
                  <a:cubicBezTo>
                    <a:pt x="23" y="56"/>
                    <a:pt x="23" y="56"/>
                    <a:pt x="23" y="56"/>
                  </a:cubicBezTo>
                  <a:cubicBezTo>
                    <a:pt x="22" y="57"/>
                    <a:pt x="22" y="57"/>
                    <a:pt x="22" y="57"/>
                  </a:cubicBezTo>
                  <a:cubicBezTo>
                    <a:pt x="21" y="57"/>
                    <a:pt x="21" y="57"/>
                    <a:pt x="21" y="57"/>
                  </a:cubicBezTo>
                  <a:cubicBezTo>
                    <a:pt x="20" y="56"/>
                    <a:pt x="20" y="56"/>
                    <a:pt x="20" y="56"/>
                  </a:cubicBezTo>
                  <a:cubicBezTo>
                    <a:pt x="19" y="56"/>
                    <a:pt x="19" y="56"/>
                    <a:pt x="19" y="56"/>
                  </a:cubicBezTo>
                  <a:cubicBezTo>
                    <a:pt x="19" y="58"/>
                    <a:pt x="19" y="58"/>
                    <a:pt x="19" y="58"/>
                  </a:cubicBezTo>
                  <a:cubicBezTo>
                    <a:pt x="18" y="58"/>
                    <a:pt x="18" y="58"/>
                    <a:pt x="18" y="58"/>
                  </a:cubicBezTo>
                  <a:cubicBezTo>
                    <a:pt x="17" y="57"/>
                    <a:pt x="17" y="57"/>
                    <a:pt x="17" y="57"/>
                  </a:cubicBezTo>
                  <a:cubicBezTo>
                    <a:pt x="16" y="55"/>
                    <a:pt x="16" y="55"/>
                    <a:pt x="16" y="55"/>
                  </a:cubicBezTo>
                  <a:cubicBezTo>
                    <a:pt x="15" y="55"/>
                    <a:pt x="15" y="55"/>
                    <a:pt x="15" y="55"/>
                  </a:cubicBezTo>
                  <a:cubicBezTo>
                    <a:pt x="15" y="52"/>
                    <a:pt x="15" y="52"/>
                    <a:pt x="15" y="52"/>
                  </a:cubicBezTo>
                  <a:cubicBezTo>
                    <a:pt x="14" y="50"/>
                    <a:pt x="14" y="50"/>
                    <a:pt x="14" y="50"/>
                  </a:cubicBezTo>
                  <a:cubicBezTo>
                    <a:pt x="14" y="47"/>
                    <a:pt x="14" y="47"/>
                    <a:pt x="14" y="47"/>
                  </a:cubicBezTo>
                  <a:cubicBezTo>
                    <a:pt x="11" y="43"/>
                    <a:pt x="11" y="43"/>
                    <a:pt x="11" y="43"/>
                  </a:cubicBezTo>
                  <a:cubicBezTo>
                    <a:pt x="11" y="40"/>
                    <a:pt x="11" y="40"/>
                    <a:pt x="11" y="40"/>
                  </a:cubicBezTo>
                  <a:cubicBezTo>
                    <a:pt x="11" y="38"/>
                    <a:pt x="11" y="38"/>
                    <a:pt x="11" y="38"/>
                  </a:cubicBezTo>
                  <a:cubicBezTo>
                    <a:pt x="10" y="35"/>
                    <a:pt x="10" y="35"/>
                    <a:pt x="10" y="35"/>
                  </a:cubicBezTo>
                  <a:cubicBezTo>
                    <a:pt x="10" y="32"/>
                    <a:pt x="10" y="32"/>
                    <a:pt x="10" y="32"/>
                  </a:cubicBezTo>
                  <a:cubicBezTo>
                    <a:pt x="8" y="29"/>
                    <a:pt x="8" y="29"/>
                    <a:pt x="8" y="29"/>
                  </a:cubicBezTo>
                  <a:cubicBezTo>
                    <a:pt x="5" y="28"/>
                    <a:pt x="5" y="28"/>
                    <a:pt x="5" y="28"/>
                  </a:cubicBezTo>
                  <a:cubicBezTo>
                    <a:pt x="3" y="25"/>
                    <a:pt x="3" y="25"/>
                    <a:pt x="3" y="25"/>
                  </a:cubicBezTo>
                  <a:cubicBezTo>
                    <a:pt x="3" y="21"/>
                    <a:pt x="3" y="21"/>
                    <a:pt x="3" y="21"/>
                  </a:cubicBezTo>
                  <a:cubicBezTo>
                    <a:pt x="5" y="20"/>
                    <a:pt x="5" y="20"/>
                    <a:pt x="5" y="20"/>
                  </a:cubicBezTo>
                  <a:cubicBezTo>
                    <a:pt x="6" y="18"/>
                    <a:pt x="6" y="18"/>
                    <a:pt x="6" y="18"/>
                  </a:cubicBezTo>
                  <a:cubicBezTo>
                    <a:pt x="7" y="17"/>
                    <a:pt x="7" y="17"/>
                    <a:pt x="7" y="17"/>
                  </a:cubicBezTo>
                  <a:cubicBezTo>
                    <a:pt x="8" y="17"/>
                    <a:pt x="8" y="17"/>
                    <a:pt x="8" y="17"/>
                  </a:cubicBezTo>
                  <a:cubicBezTo>
                    <a:pt x="10" y="16"/>
                    <a:pt x="10" y="16"/>
                    <a:pt x="10" y="16"/>
                  </a:cubicBezTo>
                  <a:cubicBezTo>
                    <a:pt x="9" y="13"/>
                    <a:pt x="9" y="13"/>
                    <a:pt x="9" y="13"/>
                  </a:cubicBezTo>
                  <a:cubicBezTo>
                    <a:pt x="9" y="12"/>
                    <a:pt x="9" y="12"/>
                    <a:pt x="9" y="12"/>
                  </a:cubicBezTo>
                  <a:cubicBezTo>
                    <a:pt x="7" y="12"/>
                    <a:pt x="7" y="12"/>
                    <a:pt x="7" y="12"/>
                  </a:cubicBezTo>
                  <a:cubicBezTo>
                    <a:pt x="5" y="13"/>
                    <a:pt x="5" y="13"/>
                    <a:pt x="5" y="13"/>
                  </a:cubicBezTo>
                  <a:cubicBezTo>
                    <a:pt x="0" y="11"/>
                    <a:pt x="0" y="11"/>
                    <a:pt x="0" y="11"/>
                  </a:cubicBezTo>
                  <a:cubicBezTo>
                    <a:pt x="0" y="9"/>
                    <a:pt x="0" y="9"/>
                    <a:pt x="0" y="9"/>
                  </a:cubicBezTo>
                  <a:cubicBezTo>
                    <a:pt x="2" y="6"/>
                    <a:pt x="2" y="6"/>
                    <a:pt x="2" y="6"/>
                  </a:cubicBezTo>
                  <a:cubicBezTo>
                    <a:pt x="3" y="4"/>
                    <a:pt x="3" y="4"/>
                    <a:pt x="3" y="4"/>
                  </a:cubicBezTo>
                  <a:cubicBezTo>
                    <a:pt x="2" y="3"/>
                    <a:pt x="2" y="3"/>
                    <a:pt x="2" y="3"/>
                  </a:cubicBezTo>
                  <a:cubicBezTo>
                    <a:pt x="2" y="1"/>
                    <a:pt x="2" y="1"/>
                    <a:pt x="2" y="1"/>
                  </a:cubicBezTo>
                  <a:cubicBezTo>
                    <a:pt x="3" y="1"/>
                    <a:pt x="3" y="1"/>
                    <a:pt x="3" y="1"/>
                  </a:cubicBezTo>
                  <a:cubicBezTo>
                    <a:pt x="4" y="0"/>
                    <a:pt x="4" y="0"/>
                    <a:pt x="4" y="0"/>
                  </a:cubicBezTo>
                  <a:cubicBezTo>
                    <a:pt x="5" y="1"/>
                    <a:pt x="5" y="1"/>
                    <a:pt x="5" y="1"/>
                  </a:cubicBezTo>
                  <a:cubicBezTo>
                    <a:pt x="6" y="3"/>
                    <a:pt x="6" y="3"/>
                    <a:pt x="6" y="3"/>
                  </a:cubicBezTo>
                  <a:cubicBezTo>
                    <a:pt x="6" y="4"/>
                    <a:pt x="6" y="4"/>
                    <a:pt x="6" y="4"/>
                  </a:cubicBezTo>
                  <a:cubicBezTo>
                    <a:pt x="7" y="6"/>
                    <a:pt x="7" y="6"/>
                    <a:pt x="7" y="6"/>
                  </a:cubicBezTo>
                  <a:cubicBezTo>
                    <a:pt x="10" y="6"/>
                    <a:pt x="10" y="6"/>
                    <a:pt x="10" y="6"/>
                  </a:cubicBezTo>
                  <a:cubicBezTo>
                    <a:pt x="11" y="5"/>
                    <a:pt x="11" y="5"/>
                    <a:pt x="11" y="5"/>
                  </a:cubicBezTo>
                  <a:cubicBezTo>
                    <a:pt x="9" y="4"/>
                    <a:pt x="9" y="4"/>
                    <a:pt x="9" y="4"/>
                  </a:cubicBezTo>
                  <a:cubicBezTo>
                    <a:pt x="10" y="3"/>
                    <a:pt x="10" y="3"/>
                    <a:pt x="10" y="3"/>
                  </a:cubicBezTo>
                  <a:cubicBezTo>
                    <a:pt x="10" y="3"/>
                    <a:pt x="10" y="3"/>
                    <a:pt x="10" y="3"/>
                  </a:cubicBezTo>
                  <a:cubicBezTo>
                    <a:pt x="12" y="5"/>
                    <a:pt x="12" y="5"/>
                    <a:pt x="12" y="5"/>
                  </a:cubicBezTo>
                  <a:cubicBezTo>
                    <a:pt x="13" y="6"/>
                    <a:pt x="13" y="6"/>
                    <a:pt x="13" y="6"/>
                  </a:cubicBezTo>
                  <a:cubicBezTo>
                    <a:pt x="15" y="6"/>
                    <a:pt x="15" y="6"/>
                    <a:pt x="15" y="6"/>
                  </a:cubicBezTo>
                  <a:cubicBezTo>
                    <a:pt x="15" y="6"/>
                    <a:pt x="15" y="6"/>
                    <a:pt x="15" y="6"/>
                  </a:cubicBezTo>
                  <a:cubicBezTo>
                    <a:pt x="16" y="5"/>
                    <a:pt x="16" y="5"/>
                    <a:pt x="16" y="5"/>
                  </a:cubicBezTo>
                  <a:cubicBezTo>
                    <a:pt x="18" y="8"/>
                    <a:pt x="18" y="8"/>
                    <a:pt x="18" y="8"/>
                  </a:cubicBezTo>
                  <a:cubicBezTo>
                    <a:pt x="18" y="10"/>
                    <a:pt x="18" y="10"/>
                    <a:pt x="18" y="10"/>
                  </a:cubicBezTo>
                  <a:cubicBezTo>
                    <a:pt x="18" y="12"/>
                    <a:pt x="18" y="12"/>
                    <a:pt x="18" y="12"/>
                  </a:cubicBezTo>
                  <a:cubicBezTo>
                    <a:pt x="19" y="14"/>
                    <a:pt x="19" y="14"/>
                    <a:pt x="19" y="14"/>
                  </a:cubicBezTo>
                  <a:cubicBezTo>
                    <a:pt x="19" y="15"/>
                    <a:pt x="19" y="15"/>
                    <a:pt x="19" y="15"/>
                  </a:cubicBezTo>
                  <a:cubicBezTo>
                    <a:pt x="21" y="16"/>
                    <a:pt x="21" y="16"/>
                    <a:pt x="21" y="16"/>
                  </a:cubicBezTo>
                  <a:cubicBezTo>
                    <a:pt x="23" y="16"/>
                    <a:pt x="23" y="16"/>
                    <a:pt x="23" y="16"/>
                  </a:cubicBezTo>
                  <a:cubicBezTo>
                    <a:pt x="25" y="17"/>
                    <a:pt x="25" y="17"/>
                    <a:pt x="25" y="17"/>
                  </a:cubicBezTo>
                  <a:cubicBezTo>
                    <a:pt x="28" y="17"/>
                    <a:pt x="28" y="17"/>
                    <a:pt x="28" y="17"/>
                  </a:cubicBezTo>
                  <a:cubicBezTo>
                    <a:pt x="32" y="17"/>
                    <a:pt x="32" y="17"/>
                    <a:pt x="32" y="17"/>
                  </a:cubicBezTo>
                  <a:cubicBezTo>
                    <a:pt x="35" y="17"/>
                    <a:pt x="35" y="17"/>
                    <a:pt x="35" y="17"/>
                  </a:cubicBezTo>
                  <a:cubicBezTo>
                    <a:pt x="39" y="17"/>
                    <a:pt x="39" y="17"/>
                    <a:pt x="39" y="17"/>
                  </a:cubicBezTo>
                  <a:cubicBezTo>
                    <a:pt x="40" y="17"/>
                    <a:pt x="40" y="17"/>
                    <a:pt x="40" y="17"/>
                  </a:cubicBezTo>
                  <a:cubicBezTo>
                    <a:pt x="41" y="17"/>
                    <a:pt x="41" y="17"/>
                    <a:pt x="41" y="17"/>
                  </a:cubicBezTo>
                  <a:cubicBezTo>
                    <a:pt x="42" y="17"/>
                    <a:pt x="42" y="17"/>
                    <a:pt x="42" y="17"/>
                  </a:cubicBezTo>
                  <a:cubicBezTo>
                    <a:pt x="44" y="19"/>
                    <a:pt x="44" y="19"/>
                    <a:pt x="44" y="19"/>
                  </a:cubicBezTo>
                  <a:cubicBezTo>
                    <a:pt x="45" y="19"/>
                    <a:pt x="45" y="19"/>
                    <a:pt x="45" y="19"/>
                  </a:cubicBezTo>
                  <a:cubicBezTo>
                    <a:pt x="44" y="21"/>
                    <a:pt x="44" y="21"/>
                    <a:pt x="44" y="21"/>
                  </a:cubicBezTo>
                  <a:cubicBezTo>
                    <a:pt x="44" y="24"/>
                    <a:pt x="44" y="24"/>
                    <a:pt x="44" y="24"/>
                  </a:cubicBezTo>
                  <a:cubicBezTo>
                    <a:pt x="42" y="27"/>
                    <a:pt x="42" y="27"/>
                    <a:pt x="42" y="27"/>
                  </a:cubicBezTo>
                  <a:cubicBezTo>
                    <a:pt x="41" y="28"/>
                    <a:pt x="41" y="28"/>
                    <a:pt x="41" y="28"/>
                  </a:cubicBezTo>
                  <a:cubicBezTo>
                    <a:pt x="41" y="29"/>
                    <a:pt x="41" y="29"/>
                    <a:pt x="41" y="29"/>
                  </a:cubicBezTo>
                  <a:cubicBezTo>
                    <a:pt x="40" y="30"/>
                    <a:pt x="40" y="30"/>
                    <a:pt x="40" y="30"/>
                  </a:cubicBezTo>
                  <a:cubicBezTo>
                    <a:pt x="39" y="30"/>
                    <a:pt x="39" y="30"/>
                    <a:pt x="39" y="30"/>
                  </a:cubicBezTo>
                  <a:cubicBezTo>
                    <a:pt x="38" y="29"/>
                    <a:pt x="38" y="29"/>
                    <a:pt x="38" y="29"/>
                  </a:cubicBezTo>
                  <a:cubicBezTo>
                    <a:pt x="36" y="31"/>
                    <a:pt x="36" y="31"/>
                    <a:pt x="36" y="31"/>
                  </a:cubicBezTo>
                  <a:cubicBezTo>
                    <a:pt x="36" y="32"/>
                    <a:pt x="36" y="32"/>
                    <a:pt x="36" y="32"/>
                  </a:cubicBezTo>
                  <a:cubicBezTo>
                    <a:pt x="35" y="33"/>
                    <a:pt x="35" y="33"/>
                    <a:pt x="35" y="33"/>
                  </a:cubicBezTo>
                  <a:cubicBezTo>
                    <a:pt x="35" y="34"/>
                    <a:pt x="35" y="34"/>
                    <a:pt x="35" y="34"/>
                  </a:cubicBezTo>
                  <a:cubicBezTo>
                    <a:pt x="36" y="37"/>
                    <a:pt x="36" y="37"/>
                    <a:pt x="36" y="37"/>
                  </a:cubicBezTo>
                  <a:cubicBezTo>
                    <a:pt x="37" y="38"/>
                    <a:pt x="37" y="38"/>
                    <a:pt x="37" y="38"/>
                  </a:cubicBezTo>
                  <a:cubicBezTo>
                    <a:pt x="38" y="39"/>
                    <a:pt x="38" y="39"/>
                    <a:pt x="38" y="39"/>
                  </a:cubicBezTo>
                  <a:cubicBezTo>
                    <a:pt x="39" y="40"/>
                    <a:pt x="39" y="40"/>
                    <a:pt x="39" y="40"/>
                  </a:cubicBezTo>
                  <a:cubicBezTo>
                    <a:pt x="41" y="42"/>
                    <a:pt x="41" y="42"/>
                    <a:pt x="41" y="42"/>
                  </a:cubicBezTo>
                  <a:cubicBezTo>
                    <a:pt x="42" y="42"/>
                    <a:pt x="42" y="42"/>
                    <a:pt x="42" y="42"/>
                  </a:cubicBezTo>
                  <a:cubicBezTo>
                    <a:pt x="42" y="41"/>
                    <a:pt x="42" y="41"/>
                    <a:pt x="42" y="41"/>
                  </a:cubicBezTo>
                  <a:cubicBezTo>
                    <a:pt x="41" y="40"/>
                    <a:pt x="41" y="40"/>
                    <a:pt x="41" y="40"/>
                  </a:cubicBezTo>
                  <a:cubicBezTo>
                    <a:pt x="42" y="39"/>
                    <a:pt x="42" y="39"/>
                    <a:pt x="42" y="39"/>
                  </a:cubicBezTo>
                  <a:cubicBezTo>
                    <a:pt x="42" y="38"/>
                    <a:pt x="42" y="38"/>
                    <a:pt x="42" y="38"/>
                  </a:cubicBezTo>
                  <a:cubicBezTo>
                    <a:pt x="43" y="37"/>
                    <a:pt x="43" y="37"/>
                    <a:pt x="43" y="37"/>
                  </a:cubicBezTo>
                  <a:cubicBezTo>
                    <a:pt x="42" y="36"/>
                    <a:pt x="42" y="36"/>
                    <a:pt x="42" y="36"/>
                  </a:cubicBezTo>
                  <a:cubicBezTo>
                    <a:pt x="43" y="35"/>
                    <a:pt x="43" y="35"/>
                    <a:pt x="43" y="35"/>
                  </a:cubicBezTo>
                  <a:cubicBezTo>
                    <a:pt x="45" y="36"/>
                    <a:pt x="45" y="36"/>
                    <a:pt x="45" y="36"/>
                  </a:cubicBezTo>
                  <a:cubicBezTo>
                    <a:pt x="46" y="36"/>
                    <a:pt x="46" y="36"/>
                    <a:pt x="46" y="36"/>
                  </a:cubicBezTo>
                  <a:cubicBezTo>
                    <a:pt x="47" y="37"/>
                    <a:pt x="47" y="37"/>
                    <a:pt x="47" y="37"/>
                  </a:cubicBezTo>
                  <a:cubicBezTo>
                    <a:pt x="48" y="38"/>
                    <a:pt x="48" y="38"/>
                    <a:pt x="48" y="38"/>
                  </a:cubicBezTo>
                  <a:cubicBezTo>
                    <a:pt x="49" y="41"/>
                    <a:pt x="49" y="41"/>
                    <a:pt x="49" y="41"/>
                  </a:cubicBezTo>
                  <a:cubicBezTo>
                    <a:pt x="49" y="43"/>
                    <a:pt x="49" y="43"/>
                    <a:pt x="49" y="43"/>
                  </a:cubicBezTo>
                  <a:cubicBezTo>
                    <a:pt x="49" y="45"/>
                    <a:pt x="49" y="45"/>
                    <a:pt x="49" y="45"/>
                  </a:cubicBezTo>
                  <a:cubicBezTo>
                    <a:pt x="50" y="49"/>
                    <a:pt x="50" y="49"/>
                    <a:pt x="50" y="49"/>
                  </a:cubicBezTo>
                  <a:cubicBezTo>
                    <a:pt x="51" y="52"/>
                    <a:pt x="51" y="52"/>
                    <a:pt x="51" y="52"/>
                  </a:cubicBezTo>
                  <a:cubicBezTo>
                    <a:pt x="51" y="53"/>
                    <a:pt x="51" y="53"/>
                    <a:pt x="51" y="53"/>
                  </a:cubicBezTo>
                  <a:cubicBezTo>
                    <a:pt x="52" y="54"/>
                    <a:pt x="52" y="54"/>
                    <a:pt x="52" y="54"/>
                  </a:cubicBezTo>
                  <a:cubicBezTo>
                    <a:pt x="52" y="55"/>
                    <a:pt x="52" y="55"/>
                    <a:pt x="52" y="55"/>
                  </a:cubicBezTo>
                  <a:cubicBezTo>
                    <a:pt x="53" y="56"/>
                    <a:pt x="53" y="56"/>
                    <a:pt x="53" y="56"/>
                  </a:cubicBezTo>
                  <a:cubicBezTo>
                    <a:pt x="53" y="56"/>
                    <a:pt x="53" y="56"/>
                    <a:pt x="53" y="56"/>
                  </a:cubicBezTo>
                  <a:close/>
                  <a:moveTo>
                    <a:pt x="39" y="48"/>
                  </a:moveTo>
                  <a:cubicBezTo>
                    <a:pt x="38" y="47"/>
                    <a:pt x="38" y="47"/>
                    <a:pt x="38" y="47"/>
                  </a:cubicBezTo>
                  <a:cubicBezTo>
                    <a:pt x="37" y="48"/>
                    <a:pt x="37" y="48"/>
                    <a:pt x="37" y="48"/>
                  </a:cubicBezTo>
                  <a:cubicBezTo>
                    <a:pt x="38" y="50"/>
                    <a:pt x="38" y="50"/>
                    <a:pt x="38" y="50"/>
                  </a:cubicBezTo>
                  <a:cubicBezTo>
                    <a:pt x="39" y="49"/>
                    <a:pt x="39" y="49"/>
                    <a:pt x="39" y="49"/>
                  </a:cubicBezTo>
                  <a:cubicBezTo>
                    <a:pt x="39" y="48"/>
                    <a:pt x="39" y="48"/>
                    <a:pt x="39" y="48"/>
                  </a:cubicBezTo>
                  <a:close/>
                  <a:moveTo>
                    <a:pt x="34" y="47"/>
                  </a:moveTo>
                  <a:cubicBezTo>
                    <a:pt x="35" y="50"/>
                    <a:pt x="35" y="50"/>
                    <a:pt x="35" y="50"/>
                  </a:cubicBezTo>
                  <a:cubicBezTo>
                    <a:pt x="34" y="51"/>
                    <a:pt x="34" y="51"/>
                    <a:pt x="34" y="51"/>
                  </a:cubicBezTo>
                  <a:cubicBezTo>
                    <a:pt x="35" y="53"/>
                    <a:pt x="35" y="53"/>
                    <a:pt x="35" y="53"/>
                  </a:cubicBezTo>
                  <a:cubicBezTo>
                    <a:pt x="37" y="50"/>
                    <a:pt x="37" y="50"/>
                    <a:pt x="37" y="50"/>
                  </a:cubicBezTo>
                  <a:cubicBezTo>
                    <a:pt x="36" y="48"/>
                    <a:pt x="36" y="48"/>
                    <a:pt x="36" y="48"/>
                  </a:cubicBezTo>
                  <a:cubicBezTo>
                    <a:pt x="34" y="46"/>
                    <a:pt x="34" y="46"/>
                    <a:pt x="34" y="46"/>
                  </a:cubicBezTo>
                  <a:cubicBezTo>
                    <a:pt x="34" y="46"/>
                    <a:pt x="34" y="47"/>
                    <a:pt x="34" y="47"/>
                  </a:cubicBezTo>
                  <a:close/>
                  <a:moveTo>
                    <a:pt x="31" y="46"/>
                  </a:moveTo>
                  <a:cubicBezTo>
                    <a:pt x="30" y="47"/>
                    <a:pt x="30" y="47"/>
                    <a:pt x="30" y="47"/>
                  </a:cubicBezTo>
                  <a:cubicBezTo>
                    <a:pt x="30" y="48"/>
                    <a:pt x="30" y="48"/>
                    <a:pt x="30" y="48"/>
                  </a:cubicBezTo>
                  <a:cubicBezTo>
                    <a:pt x="31" y="51"/>
                    <a:pt x="31" y="51"/>
                    <a:pt x="31" y="51"/>
                  </a:cubicBezTo>
                  <a:cubicBezTo>
                    <a:pt x="33" y="51"/>
                    <a:pt x="33" y="51"/>
                    <a:pt x="33" y="51"/>
                  </a:cubicBezTo>
                  <a:cubicBezTo>
                    <a:pt x="33" y="48"/>
                    <a:pt x="33" y="48"/>
                    <a:pt x="33" y="48"/>
                  </a:cubicBezTo>
                  <a:lnTo>
                    <a:pt x="31" y="46"/>
                  </a:lnTo>
                  <a:close/>
                </a:path>
              </a:pathLst>
            </a:custGeom>
            <a:solidFill>
              <a:srgbClr val="7D9AD0"/>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41" name="Freeform 37">
              <a:extLst>
                <a:ext uri="{FF2B5EF4-FFF2-40B4-BE49-F238E27FC236}">
                  <a16:creationId xmlns:a16="http://schemas.microsoft.com/office/drawing/2014/main" id="{FFD4D739-722D-BCA2-A77A-2C67398602A5}"/>
                </a:ext>
              </a:extLst>
            </p:cNvPr>
            <p:cNvSpPr>
              <a:spLocks/>
            </p:cNvSpPr>
            <p:nvPr/>
          </p:nvSpPr>
          <p:spPr bwMode="auto">
            <a:xfrm>
              <a:off x="6572922" y="3762085"/>
              <a:ext cx="83307" cy="43290"/>
            </a:xfrm>
            <a:custGeom>
              <a:avLst/>
              <a:gdLst>
                <a:gd name="T0" fmla="*/ 1 w 48"/>
                <a:gd name="T1" fmla="*/ 11 h 22"/>
                <a:gd name="T2" fmla="*/ 4 w 48"/>
                <a:gd name="T3" fmla="*/ 9 h 22"/>
                <a:gd name="T4" fmla="*/ 7 w 48"/>
                <a:gd name="T5" fmla="*/ 5 h 22"/>
                <a:gd name="T6" fmla="*/ 15 w 48"/>
                <a:gd name="T7" fmla="*/ 1 h 22"/>
                <a:gd name="T8" fmla="*/ 21 w 48"/>
                <a:gd name="T9" fmla="*/ 0 h 22"/>
                <a:gd name="T10" fmla="*/ 23 w 48"/>
                <a:gd name="T11" fmla="*/ 3 h 22"/>
                <a:gd name="T12" fmla="*/ 30 w 48"/>
                <a:gd name="T13" fmla="*/ 4 h 22"/>
                <a:gd name="T14" fmla="*/ 33 w 48"/>
                <a:gd name="T15" fmla="*/ 5 h 22"/>
                <a:gd name="T16" fmla="*/ 36 w 48"/>
                <a:gd name="T17" fmla="*/ 4 h 22"/>
                <a:gd name="T18" fmla="*/ 41 w 48"/>
                <a:gd name="T19" fmla="*/ 4 h 22"/>
                <a:gd name="T20" fmla="*/ 44 w 48"/>
                <a:gd name="T21" fmla="*/ 6 h 22"/>
                <a:gd name="T22" fmla="*/ 44 w 48"/>
                <a:gd name="T23" fmla="*/ 6 h 22"/>
                <a:gd name="T24" fmla="*/ 42 w 48"/>
                <a:gd name="T25" fmla="*/ 8 h 22"/>
                <a:gd name="T26" fmla="*/ 44 w 48"/>
                <a:gd name="T27" fmla="*/ 11 h 22"/>
                <a:gd name="T28" fmla="*/ 48 w 48"/>
                <a:gd name="T29" fmla="*/ 13 h 22"/>
                <a:gd name="T30" fmla="*/ 48 w 48"/>
                <a:gd name="T31" fmla="*/ 16 h 22"/>
                <a:gd name="T32" fmla="*/ 48 w 48"/>
                <a:gd name="T33" fmla="*/ 17 h 22"/>
                <a:gd name="T34" fmla="*/ 42 w 48"/>
                <a:gd name="T35" fmla="*/ 20 h 22"/>
                <a:gd name="T36" fmla="*/ 38 w 48"/>
                <a:gd name="T37" fmla="*/ 20 h 22"/>
                <a:gd name="T38" fmla="*/ 32 w 48"/>
                <a:gd name="T39" fmla="*/ 21 h 22"/>
                <a:gd name="T40" fmla="*/ 29 w 48"/>
                <a:gd name="T41" fmla="*/ 20 h 22"/>
                <a:gd name="T42" fmla="*/ 26 w 48"/>
                <a:gd name="T43" fmla="*/ 20 h 22"/>
                <a:gd name="T44" fmla="*/ 23 w 48"/>
                <a:gd name="T45" fmla="*/ 22 h 22"/>
                <a:gd name="T46" fmla="*/ 18 w 48"/>
                <a:gd name="T47" fmla="*/ 22 h 22"/>
                <a:gd name="T48" fmla="*/ 10 w 48"/>
                <a:gd name="T49" fmla="*/ 20 h 22"/>
                <a:gd name="T50" fmla="*/ 9 w 48"/>
                <a:gd name="T51" fmla="*/ 20 h 22"/>
                <a:gd name="T52" fmla="*/ 3 w 48"/>
                <a:gd name="T53" fmla="*/ 20 h 22"/>
                <a:gd name="T54" fmla="*/ 0 w 48"/>
                <a:gd name="T55" fmla="*/ 16 h 22"/>
                <a:gd name="T56" fmla="*/ 1 w 48"/>
                <a:gd name="T57" fmla="*/ 14 h 22"/>
                <a:gd name="T58" fmla="*/ 1 w 48"/>
                <a:gd name="T59"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8" h="22">
                  <a:moveTo>
                    <a:pt x="1" y="11"/>
                  </a:moveTo>
                  <a:lnTo>
                    <a:pt x="4" y="9"/>
                  </a:lnTo>
                  <a:lnTo>
                    <a:pt x="7" y="5"/>
                  </a:lnTo>
                  <a:lnTo>
                    <a:pt x="15" y="1"/>
                  </a:lnTo>
                  <a:lnTo>
                    <a:pt x="21" y="0"/>
                  </a:lnTo>
                  <a:lnTo>
                    <a:pt x="23" y="3"/>
                  </a:lnTo>
                  <a:lnTo>
                    <a:pt x="30" y="4"/>
                  </a:lnTo>
                  <a:lnTo>
                    <a:pt x="33" y="5"/>
                  </a:lnTo>
                  <a:lnTo>
                    <a:pt x="36" y="4"/>
                  </a:lnTo>
                  <a:lnTo>
                    <a:pt x="41" y="4"/>
                  </a:lnTo>
                  <a:lnTo>
                    <a:pt x="44" y="6"/>
                  </a:lnTo>
                  <a:lnTo>
                    <a:pt x="44" y="6"/>
                  </a:lnTo>
                  <a:lnTo>
                    <a:pt x="42" y="8"/>
                  </a:lnTo>
                  <a:lnTo>
                    <a:pt x="44" y="11"/>
                  </a:lnTo>
                  <a:lnTo>
                    <a:pt x="48" y="13"/>
                  </a:lnTo>
                  <a:lnTo>
                    <a:pt x="48" y="16"/>
                  </a:lnTo>
                  <a:lnTo>
                    <a:pt x="48" y="17"/>
                  </a:lnTo>
                  <a:lnTo>
                    <a:pt x="42" y="20"/>
                  </a:lnTo>
                  <a:lnTo>
                    <a:pt x="38" y="20"/>
                  </a:lnTo>
                  <a:lnTo>
                    <a:pt x="32" y="21"/>
                  </a:lnTo>
                  <a:lnTo>
                    <a:pt x="29" y="20"/>
                  </a:lnTo>
                  <a:lnTo>
                    <a:pt x="26" y="20"/>
                  </a:lnTo>
                  <a:lnTo>
                    <a:pt x="23" y="22"/>
                  </a:lnTo>
                  <a:lnTo>
                    <a:pt x="18" y="22"/>
                  </a:lnTo>
                  <a:lnTo>
                    <a:pt x="10" y="20"/>
                  </a:lnTo>
                  <a:lnTo>
                    <a:pt x="9" y="20"/>
                  </a:lnTo>
                  <a:lnTo>
                    <a:pt x="3" y="20"/>
                  </a:lnTo>
                  <a:lnTo>
                    <a:pt x="0" y="16"/>
                  </a:lnTo>
                  <a:lnTo>
                    <a:pt x="1" y="14"/>
                  </a:lnTo>
                  <a:lnTo>
                    <a:pt x="1" y="11"/>
                  </a:lnTo>
                  <a:close/>
                </a:path>
              </a:pathLst>
            </a:custGeom>
            <a:solidFill>
              <a:srgbClr val="4765B0"/>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42" name="Freeform 38">
              <a:extLst>
                <a:ext uri="{FF2B5EF4-FFF2-40B4-BE49-F238E27FC236}">
                  <a16:creationId xmlns:a16="http://schemas.microsoft.com/office/drawing/2014/main" id="{567F3296-23C2-0A98-FEA9-91F27B768B6F}"/>
                </a:ext>
              </a:extLst>
            </p:cNvPr>
            <p:cNvSpPr>
              <a:spLocks/>
            </p:cNvSpPr>
            <p:nvPr/>
          </p:nvSpPr>
          <p:spPr bwMode="auto">
            <a:xfrm>
              <a:off x="6331679" y="3710923"/>
              <a:ext cx="227359" cy="100355"/>
            </a:xfrm>
            <a:custGeom>
              <a:avLst/>
              <a:gdLst>
                <a:gd name="T0" fmla="*/ 6 w 131"/>
                <a:gd name="T1" fmla="*/ 0 h 51"/>
                <a:gd name="T2" fmla="*/ 12 w 131"/>
                <a:gd name="T3" fmla="*/ 4 h 51"/>
                <a:gd name="T4" fmla="*/ 16 w 131"/>
                <a:gd name="T5" fmla="*/ 4 h 51"/>
                <a:gd name="T6" fmla="*/ 23 w 131"/>
                <a:gd name="T7" fmla="*/ 1 h 51"/>
                <a:gd name="T8" fmla="*/ 30 w 131"/>
                <a:gd name="T9" fmla="*/ 5 h 51"/>
                <a:gd name="T10" fmla="*/ 36 w 131"/>
                <a:gd name="T11" fmla="*/ 6 h 51"/>
                <a:gd name="T12" fmla="*/ 44 w 131"/>
                <a:gd name="T13" fmla="*/ 9 h 51"/>
                <a:gd name="T14" fmla="*/ 49 w 131"/>
                <a:gd name="T15" fmla="*/ 13 h 51"/>
                <a:gd name="T16" fmla="*/ 53 w 131"/>
                <a:gd name="T17" fmla="*/ 17 h 51"/>
                <a:gd name="T18" fmla="*/ 55 w 131"/>
                <a:gd name="T19" fmla="*/ 14 h 51"/>
                <a:gd name="T20" fmla="*/ 58 w 131"/>
                <a:gd name="T21" fmla="*/ 13 h 51"/>
                <a:gd name="T22" fmla="*/ 65 w 131"/>
                <a:gd name="T23" fmla="*/ 15 h 51"/>
                <a:gd name="T24" fmla="*/ 68 w 131"/>
                <a:gd name="T25" fmla="*/ 21 h 51"/>
                <a:gd name="T26" fmla="*/ 78 w 131"/>
                <a:gd name="T27" fmla="*/ 19 h 51"/>
                <a:gd name="T28" fmla="*/ 79 w 131"/>
                <a:gd name="T29" fmla="*/ 27 h 51"/>
                <a:gd name="T30" fmla="*/ 85 w 131"/>
                <a:gd name="T31" fmla="*/ 29 h 51"/>
                <a:gd name="T32" fmla="*/ 91 w 131"/>
                <a:gd name="T33" fmla="*/ 26 h 51"/>
                <a:gd name="T34" fmla="*/ 100 w 131"/>
                <a:gd name="T35" fmla="*/ 24 h 51"/>
                <a:gd name="T36" fmla="*/ 105 w 131"/>
                <a:gd name="T37" fmla="*/ 29 h 51"/>
                <a:gd name="T38" fmla="*/ 113 w 131"/>
                <a:gd name="T39" fmla="*/ 33 h 51"/>
                <a:gd name="T40" fmla="*/ 119 w 131"/>
                <a:gd name="T41" fmla="*/ 32 h 51"/>
                <a:gd name="T42" fmla="*/ 125 w 131"/>
                <a:gd name="T43" fmla="*/ 32 h 51"/>
                <a:gd name="T44" fmla="*/ 129 w 131"/>
                <a:gd name="T45" fmla="*/ 34 h 51"/>
                <a:gd name="T46" fmla="*/ 131 w 131"/>
                <a:gd name="T47" fmla="*/ 44 h 51"/>
                <a:gd name="T48" fmla="*/ 120 w 131"/>
                <a:gd name="T49" fmla="*/ 51 h 51"/>
                <a:gd name="T50" fmla="*/ 111 w 131"/>
                <a:gd name="T51" fmla="*/ 51 h 51"/>
                <a:gd name="T52" fmla="*/ 91 w 131"/>
                <a:gd name="T53" fmla="*/ 47 h 51"/>
                <a:gd name="T54" fmla="*/ 81 w 131"/>
                <a:gd name="T55" fmla="*/ 47 h 51"/>
                <a:gd name="T56" fmla="*/ 74 w 131"/>
                <a:gd name="T57" fmla="*/ 41 h 51"/>
                <a:gd name="T58" fmla="*/ 59 w 131"/>
                <a:gd name="T59" fmla="*/ 41 h 51"/>
                <a:gd name="T60" fmla="*/ 49 w 131"/>
                <a:gd name="T61" fmla="*/ 40 h 51"/>
                <a:gd name="T62" fmla="*/ 39 w 131"/>
                <a:gd name="T63" fmla="*/ 38 h 51"/>
                <a:gd name="T64" fmla="*/ 30 w 131"/>
                <a:gd name="T65" fmla="*/ 34 h 51"/>
                <a:gd name="T66" fmla="*/ 18 w 131"/>
                <a:gd name="T67" fmla="*/ 26 h 51"/>
                <a:gd name="T68" fmla="*/ 10 w 131"/>
                <a:gd name="T69" fmla="*/ 24 h 51"/>
                <a:gd name="T70" fmla="*/ 4 w 131"/>
                <a:gd name="T71" fmla="*/ 23 h 51"/>
                <a:gd name="T72" fmla="*/ 0 w 131"/>
                <a:gd name="T73" fmla="*/ 19 h 51"/>
                <a:gd name="T74" fmla="*/ 3 w 131"/>
                <a:gd name="T75" fmla="*/ 12 h 51"/>
                <a:gd name="T76" fmla="*/ 6 w 131"/>
                <a:gd name="T77" fmla="*/ 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1" h="51">
                  <a:moveTo>
                    <a:pt x="6" y="1"/>
                  </a:moveTo>
                  <a:lnTo>
                    <a:pt x="6" y="0"/>
                  </a:lnTo>
                  <a:lnTo>
                    <a:pt x="10" y="2"/>
                  </a:lnTo>
                  <a:lnTo>
                    <a:pt x="12" y="4"/>
                  </a:lnTo>
                  <a:lnTo>
                    <a:pt x="15" y="4"/>
                  </a:lnTo>
                  <a:lnTo>
                    <a:pt x="16" y="4"/>
                  </a:lnTo>
                  <a:lnTo>
                    <a:pt x="18" y="1"/>
                  </a:lnTo>
                  <a:lnTo>
                    <a:pt x="23" y="1"/>
                  </a:lnTo>
                  <a:lnTo>
                    <a:pt x="29" y="4"/>
                  </a:lnTo>
                  <a:lnTo>
                    <a:pt x="30" y="5"/>
                  </a:lnTo>
                  <a:lnTo>
                    <a:pt x="33" y="5"/>
                  </a:lnTo>
                  <a:lnTo>
                    <a:pt x="36" y="6"/>
                  </a:lnTo>
                  <a:lnTo>
                    <a:pt x="41" y="9"/>
                  </a:lnTo>
                  <a:lnTo>
                    <a:pt x="44" y="9"/>
                  </a:lnTo>
                  <a:lnTo>
                    <a:pt x="49" y="10"/>
                  </a:lnTo>
                  <a:lnTo>
                    <a:pt x="49" y="13"/>
                  </a:lnTo>
                  <a:lnTo>
                    <a:pt x="52" y="15"/>
                  </a:lnTo>
                  <a:lnTo>
                    <a:pt x="53" y="17"/>
                  </a:lnTo>
                  <a:lnTo>
                    <a:pt x="55" y="17"/>
                  </a:lnTo>
                  <a:lnTo>
                    <a:pt x="55" y="14"/>
                  </a:lnTo>
                  <a:lnTo>
                    <a:pt x="58" y="12"/>
                  </a:lnTo>
                  <a:lnTo>
                    <a:pt x="58" y="13"/>
                  </a:lnTo>
                  <a:lnTo>
                    <a:pt x="61" y="13"/>
                  </a:lnTo>
                  <a:lnTo>
                    <a:pt x="65" y="15"/>
                  </a:lnTo>
                  <a:lnTo>
                    <a:pt x="65" y="17"/>
                  </a:lnTo>
                  <a:lnTo>
                    <a:pt x="68" y="21"/>
                  </a:lnTo>
                  <a:lnTo>
                    <a:pt x="74" y="19"/>
                  </a:lnTo>
                  <a:lnTo>
                    <a:pt x="78" y="19"/>
                  </a:lnTo>
                  <a:lnTo>
                    <a:pt x="78" y="24"/>
                  </a:lnTo>
                  <a:lnTo>
                    <a:pt x="79" y="27"/>
                  </a:lnTo>
                  <a:lnTo>
                    <a:pt x="82" y="26"/>
                  </a:lnTo>
                  <a:lnTo>
                    <a:pt x="85" y="29"/>
                  </a:lnTo>
                  <a:lnTo>
                    <a:pt x="88" y="27"/>
                  </a:lnTo>
                  <a:lnTo>
                    <a:pt x="91" y="26"/>
                  </a:lnTo>
                  <a:lnTo>
                    <a:pt x="94" y="24"/>
                  </a:lnTo>
                  <a:lnTo>
                    <a:pt x="100" y="24"/>
                  </a:lnTo>
                  <a:lnTo>
                    <a:pt x="104" y="26"/>
                  </a:lnTo>
                  <a:lnTo>
                    <a:pt x="105" y="29"/>
                  </a:lnTo>
                  <a:lnTo>
                    <a:pt x="110" y="30"/>
                  </a:lnTo>
                  <a:lnTo>
                    <a:pt x="113" y="33"/>
                  </a:lnTo>
                  <a:lnTo>
                    <a:pt x="116" y="34"/>
                  </a:lnTo>
                  <a:lnTo>
                    <a:pt x="119" y="32"/>
                  </a:lnTo>
                  <a:lnTo>
                    <a:pt x="120" y="33"/>
                  </a:lnTo>
                  <a:lnTo>
                    <a:pt x="125" y="32"/>
                  </a:lnTo>
                  <a:lnTo>
                    <a:pt x="128" y="32"/>
                  </a:lnTo>
                  <a:lnTo>
                    <a:pt x="129" y="34"/>
                  </a:lnTo>
                  <a:lnTo>
                    <a:pt x="128" y="40"/>
                  </a:lnTo>
                  <a:lnTo>
                    <a:pt x="131" y="44"/>
                  </a:lnTo>
                  <a:lnTo>
                    <a:pt x="129" y="50"/>
                  </a:lnTo>
                  <a:lnTo>
                    <a:pt x="120" y="51"/>
                  </a:lnTo>
                  <a:lnTo>
                    <a:pt x="114" y="49"/>
                  </a:lnTo>
                  <a:lnTo>
                    <a:pt x="111" y="51"/>
                  </a:lnTo>
                  <a:lnTo>
                    <a:pt x="97" y="47"/>
                  </a:lnTo>
                  <a:lnTo>
                    <a:pt x="91" y="47"/>
                  </a:lnTo>
                  <a:lnTo>
                    <a:pt x="88" y="48"/>
                  </a:lnTo>
                  <a:lnTo>
                    <a:pt x="81" y="47"/>
                  </a:lnTo>
                  <a:lnTo>
                    <a:pt x="76" y="44"/>
                  </a:lnTo>
                  <a:lnTo>
                    <a:pt x="74" y="41"/>
                  </a:lnTo>
                  <a:lnTo>
                    <a:pt x="67" y="40"/>
                  </a:lnTo>
                  <a:lnTo>
                    <a:pt x="59" y="41"/>
                  </a:lnTo>
                  <a:lnTo>
                    <a:pt x="56" y="40"/>
                  </a:lnTo>
                  <a:lnTo>
                    <a:pt x="49" y="40"/>
                  </a:lnTo>
                  <a:lnTo>
                    <a:pt x="44" y="38"/>
                  </a:lnTo>
                  <a:lnTo>
                    <a:pt x="39" y="38"/>
                  </a:lnTo>
                  <a:lnTo>
                    <a:pt x="36" y="35"/>
                  </a:lnTo>
                  <a:lnTo>
                    <a:pt x="30" y="34"/>
                  </a:lnTo>
                  <a:lnTo>
                    <a:pt x="26" y="31"/>
                  </a:lnTo>
                  <a:lnTo>
                    <a:pt x="18" y="26"/>
                  </a:lnTo>
                  <a:lnTo>
                    <a:pt x="12" y="25"/>
                  </a:lnTo>
                  <a:lnTo>
                    <a:pt x="10" y="24"/>
                  </a:lnTo>
                  <a:lnTo>
                    <a:pt x="7" y="24"/>
                  </a:lnTo>
                  <a:lnTo>
                    <a:pt x="4" y="23"/>
                  </a:lnTo>
                  <a:lnTo>
                    <a:pt x="1" y="22"/>
                  </a:lnTo>
                  <a:lnTo>
                    <a:pt x="0" y="19"/>
                  </a:lnTo>
                  <a:lnTo>
                    <a:pt x="3" y="15"/>
                  </a:lnTo>
                  <a:lnTo>
                    <a:pt x="3" y="12"/>
                  </a:lnTo>
                  <a:lnTo>
                    <a:pt x="6" y="5"/>
                  </a:lnTo>
                  <a:lnTo>
                    <a:pt x="6" y="1"/>
                  </a:lnTo>
                  <a:close/>
                </a:path>
              </a:pathLst>
            </a:custGeom>
            <a:solidFill>
              <a:srgbClr val="3357A7"/>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43" name="Freeform 39">
              <a:extLst>
                <a:ext uri="{FF2B5EF4-FFF2-40B4-BE49-F238E27FC236}">
                  <a16:creationId xmlns:a16="http://schemas.microsoft.com/office/drawing/2014/main" id="{4584ADD4-47C3-6F98-E652-9717AF1387CF}"/>
                </a:ext>
              </a:extLst>
            </p:cNvPr>
            <p:cNvSpPr>
              <a:spLocks/>
            </p:cNvSpPr>
            <p:nvPr/>
          </p:nvSpPr>
          <p:spPr bwMode="auto">
            <a:xfrm>
              <a:off x="5809276" y="3539730"/>
              <a:ext cx="381823" cy="352227"/>
            </a:xfrm>
            <a:custGeom>
              <a:avLst/>
              <a:gdLst>
                <a:gd name="T0" fmla="*/ 133 w 220"/>
                <a:gd name="T1" fmla="*/ 173 h 179"/>
                <a:gd name="T2" fmla="*/ 149 w 220"/>
                <a:gd name="T3" fmla="*/ 170 h 179"/>
                <a:gd name="T4" fmla="*/ 160 w 220"/>
                <a:gd name="T5" fmla="*/ 168 h 179"/>
                <a:gd name="T6" fmla="*/ 166 w 220"/>
                <a:gd name="T7" fmla="*/ 166 h 179"/>
                <a:gd name="T8" fmla="*/ 162 w 220"/>
                <a:gd name="T9" fmla="*/ 152 h 179"/>
                <a:gd name="T10" fmla="*/ 151 w 220"/>
                <a:gd name="T11" fmla="*/ 144 h 179"/>
                <a:gd name="T12" fmla="*/ 143 w 220"/>
                <a:gd name="T13" fmla="*/ 138 h 179"/>
                <a:gd name="T14" fmla="*/ 140 w 220"/>
                <a:gd name="T15" fmla="*/ 130 h 179"/>
                <a:gd name="T16" fmla="*/ 149 w 220"/>
                <a:gd name="T17" fmla="*/ 121 h 179"/>
                <a:gd name="T18" fmla="*/ 159 w 220"/>
                <a:gd name="T19" fmla="*/ 125 h 179"/>
                <a:gd name="T20" fmla="*/ 180 w 220"/>
                <a:gd name="T21" fmla="*/ 111 h 179"/>
                <a:gd name="T22" fmla="*/ 194 w 220"/>
                <a:gd name="T23" fmla="*/ 96 h 179"/>
                <a:gd name="T24" fmla="*/ 198 w 220"/>
                <a:gd name="T25" fmla="*/ 88 h 179"/>
                <a:gd name="T26" fmla="*/ 208 w 220"/>
                <a:gd name="T27" fmla="*/ 75 h 179"/>
                <a:gd name="T28" fmla="*/ 212 w 220"/>
                <a:gd name="T29" fmla="*/ 66 h 179"/>
                <a:gd name="T30" fmla="*/ 220 w 220"/>
                <a:gd name="T31" fmla="*/ 59 h 179"/>
                <a:gd name="T32" fmla="*/ 206 w 220"/>
                <a:gd name="T33" fmla="*/ 55 h 179"/>
                <a:gd name="T34" fmla="*/ 188 w 220"/>
                <a:gd name="T35" fmla="*/ 45 h 179"/>
                <a:gd name="T36" fmla="*/ 185 w 220"/>
                <a:gd name="T37" fmla="*/ 29 h 179"/>
                <a:gd name="T38" fmla="*/ 185 w 220"/>
                <a:gd name="T39" fmla="*/ 21 h 179"/>
                <a:gd name="T40" fmla="*/ 172 w 220"/>
                <a:gd name="T41" fmla="*/ 11 h 179"/>
                <a:gd name="T42" fmla="*/ 165 w 220"/>
                <a:gd name="T43" fmla="*/ 7 h 179"/>
                <a:gd name="T44" fmla="*/ 162 w 220"/>
                <a:gd name="T45" fmla="*/ 0 h 179"/>
                <a:gd name="T46" fmla="*/ 146 w 220"/>
                <a:gd name="T47" fmla="*/ 8 h 179"/>
                <a:gd name="T48" fmla="*/ 143 w 220"/>
                <a:gd name="T49" fmla="*/ 29 h 179"/>
                <a:gd name="T50" fmla="*/ 137 w 220"/>
                <a:gd name="T51" fmla="*/ 39 h 179"/>
                <a:gd name="T52" fmla="*/ 133 w 220"/>
                <a:gd name="T53" fmla="*/ 44 h 179"/>
                <a:gd name="T54" fmla="*/ 127 w 220"/>
                <a:gd name="T55" fmla="*/ 52 h 179"/>
                <a:gd name="T56" fmla="*/ 124 w 220"/>
                <a:gd name="T57" fmla="*/ 62 h 179"/>
                <a:gd name="T58" fmla="*/ 117 w 220"/>
                <a:gd name="T59" fmla="*/ 69 h 179"/>
                <a:gd name="T60" fmla="*/ 110 w 220"/>
                <a:gd name="T61" fmla="*/ 69 h 179"/>
                <a:gd name="T62" fmla="*/ 102 w 220"/>
                <a:gd name="T63" fmla="*/ 75 h 179"/>
                <a:gd name="T64" fmla="*/ 88 w 220"/>
                <a:gd name="T65" fmla="*/ 78 h 179"/>
                <a:gd name="T66" fmla="*/ 81 w 220"/>
                <a:gd name="T67" fmla="*/ 85 h 179"/>
                <a:gd name="T68" fmla="*/ 84 w 220"/>
                <a:gd name="T69" fmla="*/ 96 h 179"/>
                <a:gd name="T70" fmla="*/ 67 w 220"/>
                <a:gd name="T71" fmla="*/ 101 h 179"/>
                <a:gd name="T72" fmla="*/ 46 w 220"/>
                <a:gd name="T73" fmla="*/ 103 h 179"/>
                <a:gd name="T74" fmla="*/ 0 w 220"/>
                <a:gd name="T75" fmla="*/ 101 h 179"/>
                <a:gd name="T76" fmla="*/ 18 w 220"/>
                <a:gd name="T77" fmla="*/ 116 h 179"/>
                <a:gd name="T78" fmla="*/ 29 w 220"/>
                <a:gd name="T79" fmla="*/ 119 h 179"/>
                <a:gd name="T80" fmla="*/ 35 w 220"/>
                <a:gd name="T81" fmla="*/ 129 h 179"/>
                <a:gd name="T82" fmla="*/ 44 w 220"/>
                <a:gd name="T83" fmla="*/ 138 h 179"/>
                <a:gd name="T84" fmla="*/ 27 w 220"/>
                <a:gd name="T85" fmla="*/ 142 h 179"/>
                <a:gd name="T86" fmla="*/ 20 w 220"/>
                <a:gd name="T87" fmla="*/ 150 h 179"/>
                <a:gd name="T88" fmla="*/ 23 w 220"/>
                <a:gd name="T89" fmla="*/ 159 h 179"/>
                <a:gd name="T90" fmla="*/ 32 w 220"/>
                <a:gd name="T91" fmla="*/ 159 h 179"/>
                <a:gd name="T92" fmla="*/ 40 w 220"/>
                <a:gd name="T93" fmla="*/ 158 h 179"/>
                <a:gd name="T94" fmla="*/ 47 w 220"/>
                <a:gd name="T95" fmla="*/ 158 h 179"/>
                <a:gd name="T96" fmla="*/ 55 w 220"/>
                <a:gd name="T97" fmla="*/ 158 h 179"/>
                <a:gd name="T98" fmla="*/ 59 w 220"/>
                <a:gd name="T99" fmla="*/ 158 h 179"/>
                <a:gd name="T100" fmla="*/ 72 w 220"/>
                <a:gd name="T101" fmla="*/ 156 h 179"/>
                <a:gd name="T102" fmla="*/ 79 w 220"/>
                <a:gd name="T103" fmla="*/ 155 h 179"/>
                <a:gd name="T104" fmla="*/ 95 w 220"/>
                <a:gd name="T105" fmla="*/ 155 h 179"/>
                <a:gd name="T106" fmla="*/ 99 w 220"/>
                <a:gd name="T107" fmla="*/ 162 h 179"/>
                <a:gd name="T108" fmla="*/ 105 w 220"/>
                <a:gd name="T109" fmla="*/ 161 h 179"/>
                <a:gd name="T110" fmla="*/ 110 w 220"/>
                <a:gd name="T111" fmla="*/ 171 h 179"/>
                <a:gd name="T112" fmla="*/ 111 w 220"/>
                <a:gd name="T113" fmla="*/ 173 h 179"/>
                <a:gd name="T114" fmla="*/ 125 w 220"/>
                <a:gd name="T115" fmla="*/ 178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20" h="179">
                  <a:moveTo>
                    <a:pt x="128" y="178"/>
                  </a:moveTo>
                  <a:lnTo>
                    <a:pt x="128" y="175"/>
                  </a:lnTo>
                  <a:lnTo>
                    <a:pt x="131" y="173"/>
                  </a:lnTo>
                  <a:lnTo>
                    <a:pt x="133" y="173"/>
                  </a:lnTo>
                  <a:lnTo>
                    <a:pt x="134" y="170"/>
                  </a:lnTo>
                  <a:lnTo>
                    <a:pt x="137" y="170"/>
                  </a:lnTo>
                  <a:lnTo>
                    <a:pt x="139" y="170"/>
                  </a:lnTo>
                  <a:lnTo>
                    <a:pt x="149" y="170"/>
                  </a:lnTo>
                  <a:lnTo>
                    <a:pt x="157" y="168"/>
                  </a:lnTo>
                  <a:lnTo>
                    <a:pt x="157" y="168"/>
                  </a:lnTo>
                  <a:lnTo>
                    <a:pt x="162" y="167"/>
                  </a:lnTo>
                  <a:lnTo>
                    <a:pt x="160" y="168"/>
                  </a:lnTo>
                  <a:lnTo>
                    <a:pt x="162" y="170"/>
                  </a:lnTo>
                  <a:lnTo>
                    <a:pt x="165" y="168"/>
                  </a:lnTo>
                  <a:lnTo>
                    <a:pt x="168" y="167"/>
                  </a:lnTo>
                  <a:lnTo>
                    <a:pt x="166" y="166"/>
                  </a:lnTo>
                  <a:lnTo>
                    <a:pt x="168" y="164"/>
                  </a:lnTo>
                  <a:lnTo>
                    <a:pt x="163" y="156"/>
                  </a:lnTo>
                  <a:lnTo>
                    <a:pt x="160" y="154"/>
                  </a:lnTo>
                  <a:lnTo>
                    <a:pt x="162" y="152"/>
                  </a:lnTo>
                  <a:lnTo>
                    <a:pt x="159" y="151"/>
                  </a:lnTo>
                  <a:lnTo>
                    <a:pt x="156" y="151"/>
                  </a:lnTo>
                  <a:lnTo>
                    <a:pt x="151" y="149"/>
                  </a:lnTo>
                  <a:lnTo>
                    <a:pt x="151" y="144"/>
                  </a:lnTo>
                  <a:lnTo>
                    <a:pt x="151" y="142"/>
                  </a:lnTo>
                  <a:lnTo>
                    <a:pt x="148" y="138"/>
                  </a:lnTo>
                  <a:lnTo>
                    <a:pt x="145" y="138"/>
                  </a:lnTo>
                  <a:lnTo>
                    <a:pt x="143" y="138"/>
                  </a:lnTo>
                  <a:lnTo>
                    <a:pt x="140" y="137"/>
                  </a:lnTo>
                  <a:lnTo>
                    <a:pt x="137" y="137"/>
                  </a:lnTo>
                  <a:lnTo>
                    <a:pt x="137" y="135"/>
                  </a:lnTo>
                  <a:lnTo>
                    <a:pt x="140" y="130"/>
                  </a:lnTo>
                  <a:lnTo>
                    <a:pt x="142" y="129"/>
                  </a:lnTo>
                  <a:lnTo>
                    <a:pt x="146" y="125"/>
                  </a:lnTo>
                  <a:lnTo>
                    <a:pt x="146" y="122"/>
                  </a:lnTo>
                  <a:lnTo>
                    <a:pt x="149" y="121"/>
                  </a:lnTo>
                  <a:lnTo>
                    <a:pt x="153" y="120"/>
                  </a:lnTo>
                  <a:lnTo>
                    <a:pt x="156" y="121"/>
                  </a:lnTo>
                  <a:lnTo>
                    <a:pt x="156" y="124"/>
                  </a:lnTo>
                  <a:lnTo>
                    <a:pt x="159" y="125"/>
                  </a:lnTo>
                  <a:lnTo>
                    <a:pt x="165" y="122"/>
                  </a:lnTo>
                  <a:lnTo>
                    <a:pt x="172" y="121"/>
                  </a:lnTo>
                  <a:lnTo>
                    <a:pt x="177" y="118"/>
                  </a:lnTo>
                  <a:lnTo>
                    <a:pt x="180" y="111"/>
                  </a:lnTo>
                  <a:lnTo>
                    <a:pt x="188" y="106"/>
                  </a:lnTo>
                  <a:lnTo>
                    <a:pt x="189" y="104"/>
                  </a:lnTo>
                  <a:lnTo>
                    <a:pt x="191" y="101"/>
                  </a:lnTo>
                  <a:lnTo>
                    <a:pt x="194" y="96"/>
                  </a:lnTo>
                  <a:lnTo>
                    <a:pt x="198" y="95"/>
                  </a:lnTo>
                  <a:lnTo>
                    <a:pt x="201" y="92"/>
                  </a:lnTo>
                  <a:lnTo>
                    <a:pt x="201" y="89"/>
                  </a:lnTo>
                  <a:lnTo>
                    <a:pt x="198" y="88"/>
                  </a:lnTo>
                  <a:lnTo>
                    <a:pt x="203" y="85"/>
                  </a:lnTo>
                  <a:lnTo>
                    <a:pt x="206" y="84"/>
                  </a:lnTo>
                  <a:lnTo>
                    <a:pt x="206" y="80"/>
                  </a:lnTo>
                  <a:lnTo>
                    <a:pt x="208" y="75"/>
                  </a:lnTo>
                  <a:lnTo>
                    <a:pt x="206" y="70"/>
                  </a:lnTo>
                  <a:lnTo>
                    <a:pt x="204" y="70"/>
                  </a:lnTo>
                  <a:lnTo>
                    <a:pt x="209" y="66"/>
                  </a:lnTo>
                  <a:lnTo>
                    <a:pt x="212" y="66"/>
                  </a:lnTo>
                  <a:lnTo>
                    <a:pt x="215" y="63"/>
                  </a:lnTo>
                  <a:lnTo>
                    <a:pt x="217" y="64"/>
                  </a:lnTo>
                  <a:lnTo>
                    <a:pt x="220" y="61"/>
                  </a:lnTo>
                  <a:lnTo>
                    <a:pt x="220" y="59"/>
                  </a:lnTo>
                  <a:lnTo>
                    <a:pt x="217" y="59"/>
                  </a:lnTo>
                  <a:lnTo>
                    <a:pt x="212" y="59"/>
                  </a:lnTo>
                  <a:lnTo>
                    <a:pt x="208" y="59"/>
                  </a:lnTo>
                  <a:lnTo>
                    <a:pt x="206" y="55"/>
                  </a:lnTo>
                  <a:lnTo>
                    <a:pt x="200" y="54"/>
                  </a:lnTo>
                  <a:lnTo>
                    <a:pt x="194" y="53"/>
                  </a:lnTo>
                  <a:lnTo>
                    <a:pt x="188" y="49"/>
                  </a:lnTo>
                  <a:lnTo>
                    <a:pt x="188" y="45"/>
                  </a:lnTo>
                  <a:lnTo>
                    <a:pt x="185" y="37"/>
                  </a:lnTo>
                  <a:lnTo>
                    <a:pt x="182" y="34"/>
                  </a:lnTo>
                  <a:lnTo>
                    <a:pt x="182" y="30"/>
                  </a:lnTo>
                  <a:lnTo>
                    <a:pt x="185" y="29"/>
                  </a:lnTo>
                  <a:lnTo>
                    <a:pt x="185" y="27"/>
                  </a:lnTo>
                  <a:lnTo>
                    <a:pt x="189" y="25"/>
                  </a:lnTo>
                  <a:lnTo>
                    <a:pt x="189" y="22"/>
                  </a:lnTo>
                  <a:lnTo>
                    <a:pt x="185" y="21"/>
                  </a:lnTo>
                  <a:lnTo>
                    <a:pt x="185" y="19"/>
                  </a:lnTo>
                  <a:lnTo>
                    <a:pt x="180" y="17"/>
                  </a:lnTo>
                  <a:lnTo>
                    <a:pt x="175" y="14"/>
                  </a:lnTo>
                  <a:lnTo>
                    <a:pt x="172" y="11"/>
                  </a:lnTo>
                  <a:lnTo>
                    <a:pt x="169" y="12"/>
                  </a:lnTo>
                  <a:lnTo>
                    <a:pt x="166" y="13"/>
                  </a:lnTo>
                  <a:lnTo>
                    <a:pt x="165" y="11"/>
                  </a:lnTo>
                  <a:lnTo>
                    <a:pt x="165" y="7"/>
                  </a:lnTo>
                  <a:lnTo>
                    <a:pt x="171" y="3"/>
                  </a:lnTo>
                  <a:lnTo>
                    <a:pt x="171" y="1"/>
                  </a:lnTo>
                  <a:lnTo>
                    <a:pt x="166" y="2"/>
                  </a:lnTo>
                  <a:lnTo>
                    <a:pt x="162" y="0"/>
                  </a:lnTo>
                  <a:lnTo>
                    <a:pt x="157" y="2"/>
                  </a:lnTo>
                  <a:lnTo>
                    <a:pt x="154" y="4"/>
                  </a:lnTo>
                  <a:lnTo>
                    <a:pt x="149" y="4"/>
                  </a:lnTo>
                  <a:lnTo>
                    <a:pt x="146" y="8"/>
                  </a:lnTo>
                  <a:lnTo>
                    <a:pt x="143" y="10"/>
                  </a:lnTo>
                  <a:lnTo>
                    <a:pt x="151" y="17"/>
                  </a:lnTo>
                  <a:lnTo>
                    <a:pt x="151" y="22"/>
                  </a:lnTo>
                  <a:lnTo>
                    <a:pt x="143" y="29"/>
                  </a:lnTo>
                  <a:lnTo>
                    <a:pt x="146" y="33"/>
                  </a:lnTo>
                  <a:lnTo>
                    <a:pt x="146" y="35"/>
                  </a:lnTo>
                  <a:lnTo>
                    <a:pt x="143" y="39"/>
                  </a:lnTo>
                  <a:lnTo>
                    <a:pt x="137" y="39"/>
                  </a:lnTo>
                  <a:lnTo>
                    <a:pt x="131" y="38"/>
                  </a:lnTo>
                  <a:lnTo>
                    <a:pt x="128" y="41"/>
                  </a:lnTo>
                  <a:lnTo>
                    <a:pt x="130" y="43"/>
                  </a:lnTo>
                  <a:lnTo>
                    <a:pt x="133" y="44"/>
                  </a:lnTo>
                  <a:lnTo>
                    <a:pt x="134" y="47"/>
                  </a:lnTo>
                  <a:lnTo>
                    <a:pt x="134" y="50"/>
                  </a:lnTo>
                  <a:lnTo>
                    <a:pt x="130" y="51"/>
                  </a:lnTo>
                  <a:lnTo>
                    <a:pt x="127" y="52"/>
                  </a:lnTo>
                  <a:lnTo>
                    <a:pt x="125" y="53"/>
                  </a:lnTo>
                  <a:lnTo>
                    <a:pt x="125" y="58"/>
                  </a:lnTo>
                  <a:lnTo>
                    <a:pt x="124" y="60"/>
                  </a:lnTo>
                  <a:lnTo>
                    <a:pt x="124" y="62"/>
                  </a:lnTo>
                  <a:lnTo>
                    <a:pt x="122" y="62"/>
                  </a:lnTo>
                  <a:lnTo>
                    <a:pt x="124" y="68"/>
                  </a:lnTo>
                  <a:lnTo>
                    <a:pt x="120" y="71"/>
                  </a:lnTo>
                  <a:lnTo>
                    <a:pt x="117" y="69"/>
                  </a:lnTo>
                  <a:lnTo>
                    <a:pt x="116" y="69"/>
                  </a:lnTo>
                  <a:lnTo>
                    <a:pt x="116" y="70"/>
                  </a:lnTo>
                  <a:lnTo>
                    <a:pt x="111" y="70"/>
                  </a:lnTo>
                  <a:lnTo>
                    <a:pt x="110" y="69"/>
                  </a:lnTo>
                  <a:lnTo>
                    <a:pt x="105" y="69"/>
                  </a:lnTo>
                  <a:lnTo>
                    <a:pt x="105" y="71"/>
                  </a:lnTo>
                  <a:lnTo>
                    <a:pt x="99" y="75"/>
                  </a:lnTo>
                  <a:lnTo>
                    <a:pt x="102" y="75"/>
                  </a:lnTo>
                  <a:lnTo>
                    <a:pt x="99" y="77"/>
                  </a:lnTo>
                  <a:lnTo>
                    <a:pt x="95" y="78"/>
                  </a:lnTo>
                  <a:lnTo>
                    <a:pt x="91" y="78"/>
                  </a:lnTo>
                  <a:lnTo>
                    <a:pt x="88" y="78"/>
                  </a:lnTo>
                  <a:lnTo>
                    <a:pt x="87" y="80"/>
                  </a:lnTo>
                  <a:lnTo>
                    <a:pt x="87" y="81"/>
                  </a:lnTo>
                  <a:lnTo>
                    <a:pt x="84" y="83"/>
                  </a:lnTo>
                  <a:lnTo>
                    <a:pt x="81" y="85"/>
                  </a:lnTo>
                  <a:lnTo>
                    <a:pt x="82" y="88"/>
                  </a:lnTo>
                  <a:lnTo>
                    <a:pt x="82" y="92"/>
                  </a:lnTo>
                  <a:lnTo>
                    <a:pt x="82" y="94"/>
                  </a:lnTo>
                  <a:lnTo>
                    <a:pt x="84" y="96"/>
                  </a:lnTo>
                  <a:lnTo>
                    <a:pt x="84" y="99"/>
                  </a:lnTo>
                  <a:lnTo>
                    <a:pt x="76" y="101"/>
                  </a:lnTo>
                  <a:lnTo>
                    <a:pt x="72" y="101"/>
                  </a:lnTo>
                  <a:lnTo>
                    <a:pt x="67" y="101"/>
                  </a:lnTo>
                  <a:lnTo>
                    <a:pt x="58" y="101"/>
                  </a:lnTo>
                  <a:lnTo>
                    <a:pt x="52" y="102"/>
                  </a:lnTo>
                  <a:lnTo>
                    <a:pt x="50" y="103"/>
                  </a:lnTo>
                  <a:lnTo>
                    <a:pt x="46" y="103"/>
                  </a:lnTo>
                  <a:lnTo>
                    <a:pt x="40" y="104"/>
                  </a:lnTo>
                  <a:lnTo>
                    <a:pt x="23" y="104"/>
                  </a:lnTo>
                  <a:lnTo>
                    <a:pt x="0" y="100"/>
                  </a:lnTo>
                  <a:lnTo>
                    <a:pt x="0" y="101"/>
                  </a:lnTo>
                  <a:lnTo>
                    <a:pt x="9" y="109"/>
                  </a:lnTo>
                  <a:lnTo>
                    <a:pt x="11" y="111"/>
                  </a:lnTo>
                  <a:lnTo>
                    <a:pt x="15" y="114"/>
                  </a:lnTo>
                  <a:lnTo>
                    <a:pt x="18" y="116"/>
                  </a:lnTo>
                  <a:lnTo>
                    <a:pt x="20" y="117"/>
                  </a:lnTo>
                  <a:lnTo>
                    <a:pt x="26" y="118"/>
                  </a:lnTo>
                  <a:lnTo>
                    <a:pt x="27" y="118"/>
                  </a:lnTo>
                  <a:lnTo>
                    <a:pt x="29" y="119"/>
                  </a:lnTo>
                  <a:lnTo>
                    <a:pt x="33" y="120"/>
                  </a:lnTo>
                  <a:lnTo>
                    <a:pt x="33" y="124"/>
                  </a:lnTo>
                  <a:lnTo>
                    <a:pt x="33" y="127"/>
                  </a:lnTo>
                  <a:lnTo>
                    <a:pt x="35" y="129"/>
                  </a:lnTo>
                  <a:lnTo>
                    <a:pt x="35" y="131"/>
                  </a:lnTo>
                  <a:lnTo>
                    <a:pt x="40" y="131"/>
                  </a:lnTo>
                  <a:lnTo>
                    <a:pt x="43" y="134"/>
                  </a:lnTo>
                  <a:lnTo>
                    <a:pt x="44" y="138"/>
                  </a:lnTo>
                  <a:lnTo>
                    <a:pt x="41" y="139"/>
                  </a:lnTo>
                  <a:lnTo>
                    <a:pt x="36" y="138"/>
                  </a:lnTo>
                  <a:lnTo>
                    <a:pt x="29" y="141"/>
                  </a:lnTo>
                  <a:lnTo>
                    <a:pt x="27" y="142"/>
                  </a:lnTo>
                  <a:lnTo>
                    <a:pt x="23" y="143"/>
                  </a:lnTo>
                  <a:lnTo>
                    <a:pt x="21" y="145"/>
                  </a:lnTo>
                  <a:lnTo>
                    <a:pt x="23" y="147"/>
                  </a:lnTo>
                  <a:lnTo>
                    <a:pt x="20" y="150"/>
                  </a:lnTo>
                  <a:lnTo>
                    <a:pt x="21" y="153"/>
                  </a:lnTo>
                  <a:lnTo>
                    <a:pt x="21" y="156"/>
                  </a:lnTo>
                  <a:lnTo>
                    <a:pt x="21" y="159"/>
                  </a:lnTo>
                  <a:lnTo>
                    <a:pt x="23" y="159"/>
                  </a:lnTo>
                  <a:lnTo>
                    <a:pt x="23" y="161"/>
                  </a:lnTo>
                  <a:lnTo>
                    <a:pt x="24" y="161"/>
                  </a:lnTo>
                  <a:lnTo>
                    <a:pt x="29" y="159"/>
                  </a:lnTo>
                  <a:lnTo>
                    <a:pt x="32" y="159"/>
                  </a:lnTo>
                  <a:lnTo>
                    <a:pt x="32" y="160"/>
                  </a:lnTo>
                  <a:lnTo>
                    <a:pt x="33" y="160"/>
                  </a:lnTo>
                  <a:lnTo>
                    <a:pt x="36" y="158"/>
                  </a:lnTo>
                  <a:lnTo>
                    <a:pt x="40" y="158"/>
                  </a:lnTo>
                  <a:lnTo>
                    <a:pt x="41" y="159"/>
                  </a:lnTo>
                  <a:lnTo>
                    <a:pt x="44" y="158"/>
                  </a:lnTo>
                  <a:lnTo>
                    <a:pt x="46" y="158"/>
                  </a:lnTo>
                  <a:lnTo>
                    <a:pt x="47" y="158"/>
                  </a:lnTo>
                  <a:lnTo>
                    <a:pt x="47" y="156"/>
                  </a:lnTo>
                  <a:lnTo>
                    <a:pt x="49" y="155"/>
                  </a:lnTo>
                  <a:lnTo>
                    <a:pt x="52" y="158"/>
                  </a:lnTo>
                  <a:lnTo>
                    <a:pt x="55" y="158"/>
                  </a:lnTo>
                  <a:lnTo>
                    <a:pt x="55" y="156"/>
                  </a:lnTo>
                  <a:lnTo>
                    <a:pt x="56" y="156"/>
                  </a:lnTo>
                  <a:lnTo>
                    <a:pt x="58" y="158"/>
                  </a:lnTo>
                  <a:lnTo>
                    <a:pt x="59" y="158"/>
                  </a:lnTo>
                  <a:lnTo>
                    <a:pt x="62" y="159"/>
                  </a:lnTo>
                  <a:lnTo>
                    <a:pt x="64" y="159"/>
                  </a:lnTo>
                  <a:lnTo>
                    <a:pt x="69" y="156"/>
                  </a:lnTo>
                  <a:lnTo>
                    <a:pt x="72" y="156"/>
                  </a:lnTo>
                  <a:lnTo>
                    <a:pt x="75" y="156"/>
                  </a:lnTo>
                  <a:lnTo>
                    <a:pt x="76" y="155"/>
                  </a:lnTo>
                  <a:lnTo>
                    <a:pt x="79" y="155"/>
                  </a:lnTo>
                  <a:lnTo>
                    <a:pt x="79" y="155"/>
                  </a:lnTo>
                  <a:lnTo>
                    <a:pt x="81" y="155"/>
                  </a:lnTo>
                  <a:lnTo>
                    <a:pt x="85" y="156"/>
                  </a:lnTo>
                  <a:lnTo>
                    <a:pt x="90" y="155"/>
                  </a:lnTo>
                  <a:lnTo>
                    <a:pt x="95" y="155"/>
                  </a:lnTo>
                  <a:lnTo>
                    <a:pt x="98" y="156"/>
                  </a:lnTo>
                  <a:lnTo>
                    <a:pt x="99" y="160"/>
                  </a:lnTo>
                  <a:lnTo>
                    <a:pt x="98" y="161"/>
                  </a:lnTo>
                  <a:lnTo>
                    <a:pt x="99" y="162"/>
                  </a:lnTo>
                  <a:lnTo>
                    <a:pt x="98" y="162"/>
                  </a:lnTo>
                  <a:lnTo>
                    <a:pt x="98" y="163"/>
                  </a:lnTo>
                  <a:lnTo>
                    <a:pt x="101" y="163"/>
                  </a:lnTo>
                  <a:lnTo>
                    <a:pt x="105" y="161"/>
                  </a:lnTo>
                  <a:lnTo>
                    <a:pt x="105" y="163"/>
                  </a:lnTo>
                  <a:lnTo>
                    <a:pt x="108" y="167"/>
                  </a:lnTo>
                  <a:lnTo>
                    <a:pt x="110" y="171"/>
                  </a:lnTo>
                  <a:lnTo>
                    <a:pt x="110" y="171"/>
                  </a:lnTo>
                  <a:lnTo>
                    <a:pt x="110" y="172"/>
                  </a:lnTo>
                  <a:lnTo>
                    <a:pt x="108" y="173"/>
                  </a:lnTo>
                  <a:lnTo>
                    <a:pt x="110" y="173"/>
                  </a:lnTo>
                  <a:lnTo>
                    <a:pt x="111" y="173"/>
                  </a:lnTo>
                  <a:lnTo>
                    <a:pt x="113" y="176"/>
                  </a:lnTo>
                  <a:lnTo>
                    <a:pt x="114" y="176"/>
                  </a:lnTo>
                  <a:lnTo>
                    <a:pt x="119" y="176"/>
                  </a:lnTo>
                  <a:lnTo>
                    <a:pt x="125" y="178"/>
                  </a:lnTo>
                  <a:lnTo>
                    <a:pt x="125" y="179"/>
                  </a:lnTo>
                  <a:lnTo>
                    <a:pt x="128" y="178"/>
                  </a:lnTo>
                  <a:close/>
                </a:path>
              </a:pathLst>
            </a:custGeom>
            <a:solidFill>
              <a:srgbClr val="5D77BA"/>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44" name="Freeform 40">
              <a:extLst>
                <a:ext uri="{FF2B5EF4-FFF2-40B4-BE49-F238E27FC236}">
                  <a16:creationId xmlns:a16="http://schemas.microsoft.com/office/drawing/2014/main" id="{398393E9-C672-5582-990C-72E17D0F0A91}"/>
                </a:ext>
              </a:extLst>
            </p:cNvPr>
            <p:cNvSpPr>
              <a:spLocks/>
            </p:cNvSpPr>
            <p:nvPr/>
          </p:nvSpPr>
          <p:spPr bwMode="auto">
            <a:xfrm>
              <a:off x="6095643" y="3522020"/>
              <a:ext cx="197854" cy="137742"/>
            </a:xfrm>
            <a:custGeom>
              <a:avLst/>
              <a:gdLst>
                <a:gd name="T0" fmla="*/ 56 w 114"/>
                <a:gd name="T1" fmla="*/ 70 h 70"/>
                <a:gd name="T2" fmla="*/ 65 w 114"/>
                <a:gd name="T3" fmla="*/ 61 h 70"/>
                <a:gd name="T4" fmla="*/ 72 w 114"/>
                <a:gd name="T5" fmla="*/ 58 h 70"/>
                <a:gd name="T6" fmla="*/ 84 w 114"/>
                <a:gd name="T7" fmla="*/ 62 h 70"/>
                <a:gd name="T8" fmla="*/ 93 w 114"/>
                <a:gd name="T9" fmla="*/ 62 h 70"/>
                <a:gd name="T10" fmla="*/ 97 w 114"/>
                <a:gd name="T11" fmla="*/ 64 h 70"/>
                <a:gd name="T12" fmla="*/ 110 w 114"/>
                <a:gd name="T13" fmla="*/ 64 h 70"/>
                <a:gd name="T14" fmla="*/ 113 w 114"/>
                <a:gd name="T15" fmla="*/ 67 h 70"/>
                <a:gd name="T16" fmla="*/ 113 w 114"/>
                <a:gd name="T17" fmla="*/ 60 h 70"/>
                <a:gd name="T18" fmla="*/ 107 w 114"/>
                <a:gd name="T19" fmla="*/ 54 h 70"/>
                <a:gd name="T20" fmla="*/ 105 w 114"/>
                <a:gd name="T21" fmla="*/ 43 h 70"/>
                <a:gd name="T22" fmla="*/ 97 w 114"/>
                <a:gd name="T23" fmla="*/ 38 h 70"/>
                <a:gd name="T24" fmla="*/ 90 w 114"/>
                <a:gd name="T25" fmla="*/ 29 h 70"/>
                <a:gd name="T26" fmla="*/ 79 w 114"/>
                <a:gd name="T27" fmla="*/ 25 h 70"/>
                <a:gd name="T28" fmla="*/ 75 w 114"/>
                <a:gd name="T29" fmla="*/ 22 h 70"/>
                <a:gd name="T30" fmla="*/ 62 w 114"/>
                <a:gd name="T31" fmla="*/ 21 h 70"/>
                <a:gd name="T32" fmla="*/ 58 w 114"/>
                <a:gd name="T33" fmla="*/ 18 h 70"/>
                <a:gd name="T34" fmla="*/ 55 w 114"/>
                <a:gd name="T35" fmla="*/ 13 h 70"/>
                <a:gd name="T36" fmla="*/ 46 w 114"/>
                <a:gd name="T37" fmla="*/ 2 h 70"/>
                <a:gd name="T38" fmla="*/ 41 w 114"/>
                <a:gd name="T39" fmla="*/ 0 h 70"/>
                <a:gd name="T40" fmla="*/ 38 w 114"/>
                <a:gd name="T41" fmla="*/ 2 h 70"/>
                <a:gd name="T42" fmla="*/ 33 w 114"/>
                <a:gd name="T43" fmla="*/ 3 h 70"/>
                <a:gd name="T44" fmla="*/ 29 w 114"/>
                <a:gd name="T45" fmla="*/ 1 h 70"/>
                <a:gd name="T46" fmla="*/ 27 w 114"/>
                <a:gd name="T47" fmla="*/ 2 h 70"/>
                <a:gd name="T48" fmla="*/ 17 w 114"/>
                <a:gd name="T49" fmla="*/ 9 h 70"/>
                <a:gd name="T50" fmla="*/ 6 w 114"/>
                <a:gd name="T51" fmla="*/ 12 h 70"/>
                <a:gd name="T52" fmla="*/ 0 w 114"/>
                <a:gd name="T53" fmla="*/ 20 h 70"/>
                <a:gd name="T54" fmla="*/ 4 w 114"/>
                <a:gd name="T55" fmla="*/ 21 h 70"/>
                <a:gd name="T56" fmla="*/ 10 w 114"/>
                <a:gd name="T57" fmla="*/ 23 h 70"/>
                <a:gd name="T58" fmla="*/ 20 w 114"/>
                <a:gd name="T59" fmla="*/ 28 h 70"/>
                <a:gd name="T60" fmla="*/ 24 w 114"/>
                <a:gd name="T61" fmla="*/ 31 h 70"/>
                <a:gd name="T62" fmla="*/ 20 w 114"/>
                <a:gd name="T63" fmla="*/ 36 h 70"/>
                <a:gd name="T64" fmla="*/ 17 w 114"/>
                <a:gd name="T65" fmla="*/ 39 h 70"/>
                <a:gd name="T66" fmla="*/ 20 w 114"/>
                <a:gd name="T67" fmla="*/ 46 h 70"/>
                <a:gd name="T68" fmla="*/ 23 w 114"/>
                <a:gd name="T69" fmla="*/ 58 h 70"/>
                <a:gd name="T70" fmla="*/ 35 w 114"/>
                <a:gd name="T71" fmla="*/ 63 h 70"/>
                <a:gd name="T72" fmla="*/ 43 w 114"/>
                <a:gd name="T73" fmla="*/ 68 h 70"/>
                <a:gd name="T74" fmla="*/ 52 w 114"/>
                <a:gd name="T75" fmla="*/ 68 h 70"/>
                <a:gd name="T76" fmla="*/ 55 w 114"/>
                <a:gd name="T77"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70">
                  <a:moveTo>
                    <a:pt x="55" y="70"/>
                  </a:moveTo>
                  <a:lnTo>
                    <a:pt x="56" y="70"/>
                  </a:lnTo>
                  <a:lnTo>
                    <a:pt x="61" y="64"/>
                  </a:lnTo>
                  <a:lnTo>
                    <a:pt x="65" y="61"/>
                  </a:lnTo>
                  <a:lnTo>
                    <a:pt x="70" y="61"/>
                  </a:lnTo>
                  <a:lnTo>
                    <a:pt x="72" y="58"/>
                  </a:lnTo>
                  <a:lnTo>
                    <a:pt x="75" y="58"/>
                  </a:lnTo>
                  <a:lnTo>
                    <a:pt x="84" y="62"/>
                  </a:lnTo>
                  <a:lnTo>
                    <a:pt x="88" y="60"/>
                  </a:lnTo>
                  <a:lnTo>
                    <a:pt x="93" y="62"/>
                  </a:lnTo>
                  <a:lnTo>
                    <a:pt x="94" y="64"/>
                  </a:lnTo>
                  <a:lnTo>
                    <a:pt x="97" y="64"/>
                  </a:lnTo>
                  <a:lnTo>
                    <a:pt x="105" y="68"/>
                  </a:lnTo>
                  <a:lnTo>
                    <a:pt x="110" y="64"/>
                  </a:lnTo>
                  <a:lnTo>
                    <a:pt x="111" y="64"/>
                  </a:lnTo>
                  <a:lnTo>
                    <a:pt x="113" y="67"/>
                  </a:lnTo>
                  <a:lnTo>
                    <a:pt x="114" y="64"/>
                  </a:lnTo>
                  <a:lnTo>
                    <a:pt x="113" y="60"/>
                  </a:lnTo>
                  <a:lnTo>
                    <a:pt x="111" y="54"/>
                  </a:lnTo>
                  <a:lnTo>
                    <a:pt x="107" y="54"/>
                  </a:lnTo>
                  <a:lnTo>
                    <a:pt x="104" y="48"/>
                  </a:lnTo>
                  <a:lnTo>
                    <a:pt x="105" y="43"/>
                  </a:lnTo>
                  <a:lnTo>
                    <a:pt x="102" y="39"/>
                  </a:lnTo>
                  <a:lnTo>
                    <a:pt x="97" y="38"/>
                  </a:lnTo>
                  <a:lnTo>
                    <a:pt x="93" y="35"/>
                  </a:lnTo>
                  <a:lnTo>
                    <a:pt x="90" y="29"/>
                  </a:lnTo>
                  <a:lnTo>
                    <a:pt x="85" y="27"/>
                  </a:lnTo>
                  <a:lnTo>
                    <a:pt x="79" y="25"/>
                  </a:lnTo>
                  <a:lnTo>
                    <a:pt x="78" y="22"/>
                  </a:lnTo>
                  <a:lnTo>
                    <a:pt x="75" y="22"/>
                  </a:lnTo>
                  <a:lnTo>
                    <a:pt x="68" y="22"/>
                  </a:lnTo>
                  <a:lnTo>
                    <a:pt x="62" y="21"/>
                  </a:lnTo>
                  <a:lnTo>
                    <a:pt x="61" y="20"/>
                  </a:lnTo>
                  <a:lnTo>
                    <a:pt x="58" y="18"/>
                  </a:lnTo>
                  <a:lnTo>
                    <a:pt x="58" y="16"/>
                  </a:lnTo>
                  <a:lnTo>
                    <a:pt x="55" y="13"/>
                  </a:lnTo>
                  <a:lnTo>
                    <a:pt x="47" y="5"/>
                  </a:lnTo>
                  <a:lnTo>
                    <a:pt x="46" y="2"/>
                  </a:lnTo>
                  <a:lnTo>
                    <a:pt x="43" y="0"/>
                  </a:lnTo>
                  <a:lnTo>
                    <a:pt x="41" y="0"/>
                  </a:lnTo>
                  <a:lnTo>
                    <a:pt x="39" y="1"/>
                  </a:lnTo>
                  <a:lnTo>
                    <a:pt x="38" y="2"/>
                  </a:lnTo>
                  <a:lnTo>
                    <a:pt x="35" y="2"/>
                  </a:lnTo>
                  <a:lnTo>
                    <a:pt x="33" y="3"/>
                  </a:lnTo>
                  <a:lnTo>
                    <a:pt x="30" y="1"/>
                  </a:lnTo>
                  <a:lnTo>
                    <a:pt x="29" y="1"/>
                  </a:lnTo>
                  <a:lnTo>
                    <a:pt x="27" y="2"/>
                  </a:lnTo>
                  <a:lnTo>
                    <a:pt x="27" y="2"/>
                  </a:lnTo>
                  <a:lnTo>
                    <a:pt x="24" y="6"/>
                  </a:lnTo>
                  <a:lnTo>
                    <a:pt x="17" y="9"/>
                  </a:lnTo>
                  <a:lnTo>
                    <a:pt x="6" y="10"/>
                  </a:lnTo>
                  <a:lnTo>
                    <a:pt x="6" y="12"/>
                  </a:lnTo>
                  <a:lnTo>
                    <a:pt x="0" y="16"/>
                  </a:lnTo>
                  <a:lnTo>
                    <a:pt x="0" y="20"/>
                  </a:lnTo>
                  <a:lnTo>
                    <a:pt x="1" y="22"/>
                  </a:lnTo>
                  <a:lnTo>
                    <a:pt x="4" y="21"/>
                  </a:lnTo>
                  <a:lnTo>
                    <a:pt x="7" y="20"/>
                  </a:lnTo>
                  <a:lnTo>
                    <a:pt x="10" y="23"/>
                  </a:lnTo>
                  <a:lnTo>
                    <a:pt x="15" y="26"/>
                  </a:lnTo>
                  <a:lnTo>
                    <a:pt x="20" y="28"/>
                  </a:lnTo>
                  <a:lnTo>
                    <a:pt x="20" y="30"/>
                  </a:lnTo>
                  <a:lnTo>
                    <a:pt x="24" y="31"/>
                  </a:lnTo>
                  <a:lnTo>
                    <a:pt x="24" y="34"/>
                  </a:lnTo>
                  <a:lnTo>
                    <a:pt x="20" y="36"/>
                  </a:lnTo>
                  <a:lnTo>
                    <a:pt x="20" y="38"/>
                  </a:lnTo>
                  <a:lnTo>
                    <a:pt x="17" y="39"/>
                  </a:lnTo>
                  <a:lnTo>
                    <a:pt x="17" y="43"/>
                  </a:lnTo>
                  <a:lnTo>
                    <a:pt x="20" y="46"/>
                  </a:lnTo>
                  <a:lnTo>
                    <a:pt x="23" y="54"/>
                  </a:lnTo>
                  <a:lnTo>
                    <a:pt x="23" y="58"/>
                  </a:lnTo>
                  <a:lnTo>
                    <a:pt x="29" y="62"/>
                  </a:lnTo>
                  <a:lnTo>
                    <a:pt x="35" y="63"/>
                  </a:lnTo>
                  <a:lnTo>
                    <a:pt x="41" y="64"/>
                  </a:lnTo>
                  <a:lnTo>
                    <a:pt x="43" y="68"/>
                  </a:lnTo>
                  <a:lnTo>
                    <a:pt x="47" y="68"/>
                  </a:lnTo>
                  <a:lnTo>
                    <a:pt x="52" y="68"/>
                  </a:lnTo>
                  <a:lnTo>
                    <a:pt x="55" y="68"/>
                  </a:lnTo>
                  <a:lnTo>
                    <a:pt x="55" y="70"/>
                  </a:lnTo>
                  <a:close/>
                </a:path>
              </a:pathLst>
            </a:custGeom>
            <a:solidFill>
              <a:srgbClr val="5D77BA"/>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45" name="Freeform 41">
              <a:extLst>
                <a:ext uri="{FF2B5EF4-FFF2-40B4-BE49-F238E27FC236}">
                  <a16:creationId xmlns:a16="http://schemas.microsoft.com/office/drawing/2014/main" id="{72E1A681-D2FF-8346-3E92-3D7C6A57EED6}"/>
                </a:ext>
              </a:extLst>
            </p:cNvPr>
            <p:cNvSpPr>
              <a:spLocks/>
            </p:cNvSpPr>
            <p:nvPr/>
          </p:nvSpPr>
          <p:spPr bwMode="auto">
            <a:xfrm>
              <a:off x="5783242" y="3490537"/>
              <a:ext cx="362732" cy="253840"/>
            </a:xfrm>
            <a:custGeom>
              <a:avLst/>
              <a:gdLst>
                <a:gd name="T0" fmla="*/ 193 w 209"/>
                <a:gd name="T1" fmla="*/ 12 h 129"/>
                <a:gd name="T2" fmla="*/ 201 w 209"/>
                <a:gd name="T3" fmla="*/ 12 h 129"/>
                <a:gd name="T4" fmla="*/ 204 w 209"/>
                <a:gd name="T5" fmla="*/ 18 h 129"/>
                <a:gd name="T6" fmla="*/ 197 w 209"/>
                <a:gd name="T7" fmla="*/ 25 h 129"/>
                <a:gd name="T8" fmla="*/ 172 w 209"/>
                <a:gd name="T9" fmla="*/ 27 h 129"/>
                <a:gd name="T10" fmla="*/ 161 w 209"/>
                <a:gd name="T11" fmla="*/ 33 h 129"/>
                <a:gd name="T12" fmla="*/ 166 w 209"/>
                <a:gd name="T13" fmla="*/ 47 h 129"/>
                <a:gd name="T14" fmla="*/ 161 w 209"/>
                <a:gd name="T15" fmla="*/ 60 h 129"/>
                <a:gd name="T16" fmla="*/ 146 w 209"/>
                <a:gd name="T17" fmla="*/ 63 h 129"/>
                <a:gd name="T18" fmla="*/ 148 w 209"/>
                <a:gd name="T19" fmla="*/ 69 h 129"/>
                <a:gd name="T20" fmla="*/ 145 w 209"/>
                <a:gd name="T21" fmla="*/ 76 h 129"/>
                <a:gd name="T22" fmla="*/ 140 w 209"/>
                <a:gd name="T23" fmla="*/ 83 h 129"/>
                <a:gd name="T24" fmla="*/ 137 w 209"/>
                <a:gd name="T25" fmla="*/ 87 h 129"/>
                <a:gd name="T26" fmla="*/ 132 w 209"/>
                <a:gd name="T27" fmla="*/ 94 h 129"/>
                <a:gd name="T28" fmla="*/ 126 w 209"/>
                <a:gd name="T29" fmla="*/ 95 h 129"/>
                <a:gd name="T30" fmla="*/ 120 w 209"/>
                <a:gd name="T31" fmla="*/ 96 h 129"/>
                <a:gd name="T32" fmla="*/ 114 w 209"/>
                <a:gd name="T33" fmla="*/ 102 h 129"/>
                <a:gd name="T34" fmla="*/ 103 w 209"/>
                <a:gd name="T35" fmla="*/ 103 h 129"/>
                <a:gd name="T36" fmla="*/ 99 w 209"/>
                <a:gd name="T37" fmla="*/ 108 h 129"/>
                <a:gd name="T38" fmla="*/ 97 w 209"/>
                <a:gd name="T39" fmla="*/ 117 h 129"/>
                <a:gd name="T40" fmla="*/ 99 w 209"/>
                <a:gd name="T41" fmla="*/ 124 h 129"/>
                <a:gd name="T42" fmla="*/ 82 w 209"/>
                <a:gd name="T43" fmla="*/ 126 h 129"/>
                <a:gd name="T44" fmla="*/ 65 w 209"/>
                <a:gd name="T45" fmla="*/ 128 h 129"/>
                <a:gd name="T46" fmla="*/ 38 w 209"/>
                <a:gd name="T47" fmla="*/ 129 h 129"/>
                <a:gd name="T48" fmla="*/ 29 w 209"/>
                <a:gd name="T49" fmla="*/ 112 h 129"/>
                <a:gd name="T50" fmla="*/ 26 w 209"/>
                <a:gd name="T51" fmla="*/ 100 h 129"/>
                <a:gd name="T52" fmla="*/ 9 w 209"/>
                <a:gd name="T53" fmla="*/ 93 h 129"/>
                <a:gd name="T54" fmla="*/ 4 w 209"/>
                <a:gd name="T55" fmla="*/ 80 h 129"/>
                <a:gd name="T56" fmla="*/ 9 w 209"/>
                <a:gd name="T57" fmla="*/ 72 h 129"/>
                <a:gd name="T58" fmla="*/ 1 w 209"/>
                <a:gd name="T59" fmla="*/ 66 h 129"/>
                <a:gd name="T60" fmla="*/ 1 w 209"/>
                <a:gd name="T61" fmla="*/ 60 h 129"/>
                <a:gd name="T62" fmla="*/ 7 w 209"/>
                <a:gd name="T63" fmla="*/ 55 h 129"/>
                <a:gd name="T64" fmla="*/ 6 w 209"/>
                <a:gd name="T65" fmla="*/ 52 h 129"/>
                <a:gd name="T66" fmla="*/ 7 w 209"/>
                <a:gd name="T67" fmla="*/ 45 h 129"/>
                <a:gd name="T68" fmla="*/ 12 w 209"/>
                <a:gd name="T69" fmla="*/ 45 h 129"/>
                <a:gd name="T70" fmla="*/ 19 w 209"/>
                <a:gd name="T71" fmla="*/ 45 h 129"/>
                <a:gd name="T72" fmla="*/ 26 w 209"/>
                <a:gd name="T73" fmla="*/ 49 h 129"/>
                <a:gd name="T74" fmla="*/ 33 w 209"/>
                <a:gd name="T75" fmla="*/ 47 h 129"/>
                <a:gd name="T76" fmla="*/ 38 w 209"/>
                <a:gd name="T77" fmla="*/ 43 h 129"/>
                <a:gd name="T78" fmla="*/ 48 w 209"/>
                <a:gd name="T79" fmla="*/ 38 h 129"/>
                <a:gd name="T80" fmla="*/ 55 w 209"/>
                <a:gd name="T81" fmla="*/ 35 h 129"/>
                <a:gd name="T82" fmla="*/ 59 w 209"/>
                <a:gd name="T83" fmla="*/ 27 h 129"/>
                <a:gd name="T84" fmla="*/ 58 w 209"/>
                <a:gd name="T85" fmla="*/ 21 h 129"/>
                <a:gd name="T86" fmla="*/ 65 w 209"/>
                <a:gd name="T87" fmla="*/ 19 h 129"/>
                <a:gd name="T88" fmla="*/ 74 w 209"/>
                <a:gd name="T89" fmla="*/ 16 h 129"/>
                <a:gd name="T90" fmla="*/ 82 w 209"/>
                <a:gd name="T91" fmla="*/ 18 h 129"/>
                <a:gd name="T92" fmla="*/ 93 w 209"/>
                <a:gd name="T93" fmla="*/ 20 h 129"/>
                <a:gd name="T94" fmla="*/ 100 w 209"/>
                <a:gd name="T95" fmla="*/ 19 h 129"/>
                <a:gd name="T96" fmla="*/ 111 w 209"/>
                <a:gd name="T97" fmla="*/ 21 h 129"/>
                <a:gd name="T98" fmla="*/ 119 w 209"/>
                <a:gd name="T99" fmla="*/ 18 h 129"/>
                <a:gd name="T100" fmla="*/ 123 w 209"/>
                <a:gd name="T101" fmla="*/ 19 h 129"/>
                <a:gd name="T102" fmla="*/ 128 w 209"/>
                <a:gd name="T103" fmla="*/ 17 h 129"/>
                <a:gd name="T104" fmla="*/ 132 w 209"/>
                <a:gd name="T105" fmla="*/ 13 h 129"/>
                <a:gd name="T106" fmla="*/ 137 w 209"/>
                <a:gd name="T107" fmla="*/ 14 h 129"/>
                <a:gd name="T108" fmla="*/ 140 w 209"/>
                <a:gd name="T109" fmla="*/ 7 h 129"/>
                <a:gd name="T110" fmla="*/ 145 w 209"/>
                <a:gd name="T111" fmla="*/ 0 h 129"/>
                <a:gd name="T112" fmla="*/ 154 w 209"/>
                <a:gd name="T113" fmla="*/ 3 h 129"/>
                <a:gd name="T114" fmla="*/ 154 w 209"/>
                <a:gd name="T115" fmla="*/ 10 h 129"/>
                <a:gd name="T116" fmla="*/ 157 w 209"/>
                <a:gd name="T117" fmla="*/ 14 h 129"/>
                <a:gd name="T118" fmla="*/ 160 w 209"/>
                <a:gd name="T119" fmla="*/ 24 h 129"/>
                <a:gd name="T120" fmla="*/ 168 w 209"/>
                <a:gd name="T121" fmla="*/ 26 h 129"/>
                <a:gd name="T122" fmla="*/ 177 w 209"/>
                <a:gd name="T123" fmla="*/ 21 h 129"/>
                <a:gd name="T124" fmla="*/ 181 w 209"/>
                <a:gd name="T125" fmla="*/ 1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9" h="129">
                  <a:moveTo>
                    <a:pt x="181" y="17"/>
                  </a:moveTo>
                  <a:lnTo>
                    <a:pt x="189" y="13"/>
                  </a:lnTo>
                  <a:lnTo>
                    <a:pt x="193" y="12"/>
                  </a:lnTo>
                  <a:lnTo>
                    <a:pt x="193" y="14"/>
                  </a:lnTo>
                  <a:lnTo>
                    <a:pt x="200" y="14"/>
                  </a:lnTo>
                  <a:lnTo>
                    <a:pt x="201" y="12"/>
                  </a:lnTo>
                  <a:lnTo>
                    <a:pt x="209" y="12"/>
                  </a:lnTo>
                  <a:lnTo>
                    <a:pt x="209" y="14"/>
                  </a:lnTo>
                  <a:lnTo>
                    <a:pt x="204" y="18"/>
                  </a:lnTo>
                  <a:lnTo>
                    <a:pt x="207" y="18"/>
                  </a:lnTo>
                  <a:lnTo>
                    <a:pt x="204" y="22"/>
                  </a:lnTo>
                  <a:lnTo>
                    <a:pt x="197" y="25"/>
                  </a:lnTo>
                  <a:lnTo>
                    <a:pt x="181" y="27"/>
                  </a:lnTo>
                  <a:lnTo>
                    <a:pt x="177" y="25"/>
                  </a:lnTo>
                  <a:lnTo>
                    <a:pt x="172" y="27"/>
                  </a:lnTo>
                  <a:lnTo>
                    <a:pt x="169" y="29"/>
                  </a:lnTo>
                  <a:lnTo>
                    <a:pt x="164" y="29"/>
                  </a:lnTo>
                  <a:lnTo>
                    <a:pt x="161" y="33"/>
                  </a:lnTo>
                  <a:lnTo>
                    <a:pt x="158" y="35"/>
                  </a:lnTo>
                  <a:lnTo>
                    <a:pt x="166" y="42"/>
                  </a:lnTo>
                  <a:lnTo>
                    <a:pt x="166" y="47"/>
                  </a:lnTo>
                  <a:lnTo>
                    <a:pt x="158" y="54"/>
                  </a:lnTo>
                  <a:lnTo>
                    <a:pt x="161" y="58"/>
                  </a:lnTo>
                  <a:lnTo>
                    <a:pt x="161" y="60"/>
                  </a:lnTo>
                  <a:lnTo>
                    <a:pt x="158" y="64"/>
                  </a:lnTo>
                  <a:lnTo>
                    <a:pt x="152" y="64"/>
                  </a:lnTo>
                  <a:lnTo>
                    <a:pt x="146" y="63"/>
                  </a:lnTo>
                  <a:lnTo>
                    <a:pt x="143" y="66"/>
                  </a:lnTo>
                  <a:lnTo>
                    <a:pt x="145" y="68"/>
                  </a:lnTo>
                  <a:lnTo>
                    <a:pt x="148" y="69"/>
                  </a:lnTo>
                  <a:lnTo>
                    <a:pt x="149" y="72"/>
                  </a:lnTo>
                  <a:lnTo>
                    <a:pt x="149" y="75"/>
                  </a:lnTo>
                  <a:lnTo>
                    <a:pt x="145" y="76"/>
                  </a:lnTo>
                  <a:lnTo>
                    <a:pt x="142" y="77"/>
                  </a:lnTo>
                  <a:lnTo>
                    <a:pt x="140" y="78"/>
                  </a:lnTo>
                  <a:lnTo>
                    <a:pt x="140" y="83"/>
                  </a:lnTo>
                  <a:lnTo>
                    <a:pt x="139" y="85"/>
                  </a:lnTo>
                  <a:lnTo>
                    <a:pt x="139" y="87"/>
                  </a:lnTo>
                  <a:lnTo>
                    <a:pt x="137" y="87"/>
                  </a:lnTo>
                  <a:lnTo>
                    <a:pt x="139" y="93"/>
                  </a:lnTo>
                  <a:lnTo>
                    <a:pt x="135" y="96"/>
                  </a:lnTo>
                  <a:lnTo>
                    <a:pt x="132" y="94"/>
                  </a:lnTo>
                  <a:lnTo>
                    <a:pt x="131" y="94"/>
                  </a:lnTo>
                  <a:lnTo>
                    <a:pt x="131" y="95"/>
                  </a:lnTo>
                  <a:lnTo>
                    <a:pt x="126" y="95"/>
                  </a:lnTo>
                  <a:lnTo>
                    <a:pt x="125" y="94"/>
                  </a:lnTo>
                  <a:lnTo>
                    <a:pt x="120" y="94"/>
                  </a:lnTo>
                  <a:lnTo>
                    <a:pt x="120" y="96"/>
                  </a:lnTo>
                  <a:lnTo>
                    <a:pt x="114" y="100"/>
                  </a:lnTo>
                  <a:lnTo>
                    <a:pt x="117" y="100"/>
                  </a:lnTo>
                  <a:lnTo>
                    <a:pt x="114" y="102"/>
                  </a:lnTo>
                  <a:lnTo>
                    <a:pt x="110" y="103"/>
                  </a:lnTo>
                  <a:lnTo>
                    <a:pt x="106" y="103"/>
                  </a:lnTo>
                  <a:lnTo>
                    <a:pt x="103" y="103"/>
                  </a:lnTo>
                  <a:lnTo>
                    <a:pt x="102" y="105"/>
                  </a:lnTo>
                  <a:lnTo>
                    <a:pt x="102" y="106"/>
                  </a:lnTo>
                  <a:lnTo>
                    <a:pt x="99" y="108"/>
                  </a:lnTo>
                  <a:lnTo>
                    <a:pt x="96" y="110"/>
                  </a:lnTo>
                  <a:lnTo>
                    <a:pt x="97" y="113"/>
                  </a:lnTo>
                  <a:lnTo>
                    <a:pt x="97" y="117"/>
                  </a:lnTo>
                  <a:lnTo>
                    <a:pt x="97" y="119"/>
                  </a:lnTo>
                  <a:lnTo>
                    <a:pt x="99" y="121"/>
                  </a:lnTo>
                  <a:lnTo>
                    <a:pt x="99" y="124"/>
                  </a:lnTo>
                  <a:lnTo>
                    <a:pt x="91" y="126"/>
                  </a:lnTo>
                  <a:lnTo>
                    <a:pt x="87" y="126"/>
                  </a:lnTo>
                  <a:lnTo>
                    <a:pt x="82" y="126"/>
                  </a:lnTo>
                  <a:lnTo>
                    <a:pt x="73" y="126"/>
                  </a:lnTo>
                  <a:lnTo>
                    <a:pt x="67" y="127"/>
                  </a:lnTo>
                  <a:lnTo>
                    <a:pt x="65" y="128"/>
                  </a:lnTo>
                  <a:lnTo>
                    <a:pt x="61" y="128"/>
                  </a:lnTo>
                  <a:lnTo>
                    <a:pt x="55" y="129"/>
                  </a:lnTo>
                  <a:lnTo>
                    <a:pt x="38" y="129"/>
                  </a:lnTo>
                  <a:lnTo>
                    <a:pt x="15" y="125"/>
                  </a:lnTo>
                  <a:lnTo>
                    <a:pt x="27" y="113"/>
                  </a:lnTo>
                  <a:lnTo>
                    <a:pt x="29" y="112"/>
                  </a:lnTo>
                  <a:lnTo>
                    <a:pt x="27" y="108"/>
                  </a:lnTo>
                  <a:lnTo>
                    <a:pt x="27" y="104"/>
                  </a:lnTo>
                  <a:lnTo>
                    <a:pt x="26" y="100"/>
                  </a:lnTo>
                  <a:lnTo>
                    <a:pt x="12" y="100"/>
                  </a:lnTo>
                  <a:lnTo>
                    <a:pt x="10" y="95"/>
                  </a:lnTo>
                  <a:lnTo>
                    <a:pt x="9" y="93"/>
                  </a:lnTo>
                  <a:lnTo>
                    <a:pt x="10" y="92"/>
                  </a:lnTo>
                  <a:lnTo>
                    <a:pt x="7" y="86"/>
                  </a:lnTo>
                  <a:lnTo>
                    <a:pt x="4" y="80"/>
                  </a:lnTo>
                  <a:lnTo>
                    <a:pt x="4" y="77"/>
                  </a:lnTo>
                  <a:lnTo>
                    <a:pt x="9" y="72"/>
                  </a:lnTo>
                  <a:lnTo>
                    <a:pt x="9" y="72"/>
                  </a:lnTo>
                  <a:lnTo>
                    <a:pt x="3" y="71"/>
                  </a:lnTo>
                  <a:lnTo>
                    <a:pt x="3" y="69"/>
                  </a:lnTo>
                  <a:lnTo>
                    <a:pt x="1" y="66"/>
                  </a:lnTo>
                  <a:lnTo>
                    <a:pt x="1" y="64"/>
                  </a:lnTo>
                  <a:lnTo>
                    <a:pt x="4" y="61"/>
                  </a:lnTo>
                  <a:lnTo>
                    <a:pt x="1" y="60"/>
                  </a:lnTo>
                  <a:lnTo>
                    <a:pt x="0" y="59"/>
                  </a:lnTo>
                  <a:lnTo>
                    <a:pt x="3" y="58"/>
                  </a:lnTo>
                  <a:lnTo>
                    <a:pt x="7" y="55"/>
                  </a:lnTo>
                  <a:lnTo>
                    <a:pt x="7" y="54"/>
                  </a:lnTo>
                  <a:lnTo>
                    <a:pt x="7" y="53"/>
                  </a:lnTo>
                  <a:lnTo>
                    <a:pt x="6" y="52"/>
                  </a:lnTo>
                  <a:lnTo>
                    <a:pt x="7" y="50"/>
                  </a:lnTo>
                  <a:lnTo>
                    <a:pt x="7" y="49"/>
                  </a:lnTo>
                  <a:lnTo>
                    <a:pt x="7" y="45"/>
                  </a:lnTo>
                  <a:lnTo>
                    <a:pt x="7" y="45"/>
                  </a:lnTo>
                  <a:lnTo>
                    <a:pt x="9" y="44"/>
                  </a:lnTo>
                  <a:lnTo>
                    <a:pt x="12" y="45"/>
                  </a:lnTo>
                  <a:lnTo>
                    <a:pt x="15" y="46"/>
                  </a:lnTo>
                  <a:lnTo>
                    <a:pt x="16" y="46"/>
                  </a:lnTo>
                  <a:lnTo>
                    <a:pt x="19" y="45"/>
                  </a:lnTo>
                  <a:lnTo>
                    <a:pt x="21" y="45"/>
                  </a:lnTo>
                  <a:lnTo>
                    <a:pt x="26" y="47"/>
                  </a:lnTo>
                  <a:lnTo>
                    <a:pt x="26" y="49"/>
                  </a:lnTo>
                  <a:lnTo>
                    <a:pt x="27" y="50"/>
                  </a:lnTo>
                  <a:lnTo>
                    <a:pt x="29" y="49"/>
                  </a:lnTo>
                  <a:lnTo>
                    <a:pt x="33" y="47"/>
                  </a:lnTo>
                  <a:lnTo>
                    <a:pt x="36" y="46"/>
                  </a:lnTo>
                  <a:lnTo>
                    <a:pt x="36" y="44"/>
                  </a:lnTo>
                  <a:lnTo>
                    <a:pt x="38" y="43"/>
                  </a:lnTo>
                  <a:lnTo>
                    <a:pt x="38" y="42"/>
                  </a:lnTo>
                  <a:lnTo>
                    <a:pt x="42" y="39"/>
                  </a:lnTo>
                  <a:lnTo>
                    <a:pt x="48" y="38"/>
                  </a:lnTo>
                  <a:lnTo>
                    <a:pt x="48" y="37"/>
                  </a:lnTo>
                  <a:lnTo>
                    <a:pt x="51" y="36"/>
                  </a:lnTo>
                  <a:lnTo>
                    <a:pt x="55" y="35"/>
                  </a:lnTo>
                  <a:lnTo>
                    <a:pt x="55" y="33"/>
                  </a:lnTo>
                  <a:lnTo>
                    <a:pt x="55" y="29"/>
                  </a:lnTo>
                  <a:lnTo>
                    <a:pt x="59" y="27"/>
                  </a:lnTo>
                  <a:lnTo>
                    <a:pt x="59" y="24"/>
                  </a:lnTo>
                  <a:lnTo>
                    <a:pt x="58" y="24"/>
                  </a:lnTo>
                  <a:lnTo>
                    <a:pt x="58" y="21"/>
                  </a:lnTo>
                  <a:lnTo>
                    <a:pt x="59" y="21"/>
                  </a:lnTo>
                  <a:lnTo>
                    <a:pt x="61" y="20"/>
                  </a:lnTo>
                  <a:lnTo>
                    <a:pt x="65" y="19"/>
                  </a:lnTo>
                  <a:lnTo>
                    <a:pt x="67" y="19"/>
                  </a:lnTo>
                  <a:lnTo>
                    <a:pt x="71" y="17"/>
                  </a:lnTo>
                  <a:lnTo>
                    <a:pt x="74" y="16"/>
                  </a:lnTo>
                  <a:lnTo>
                    <a:pt x="77" y="18"/>
                  </a:lnTo>
                  <a:lnTo>
                    <a:pt x="80" y="17"/>
                  </a:lnTo>
                  <a:lnTo>
                    <a:pt x="82" y="18"/>
                  </a:lnTo>
                  <a:lnTo>
                    <a:pt x="88" y="17"/>
                  </a:lnTo>
                  <a:lnTo>
                    <a:pt x="91" y="18"/>
                  </a:lnTo>
                  <a:lnTo>
                    <a:pt x="93" y="20"/>
                  </a:lnTo>
                  <a:lnTo>
                    <a:pt x="94" y="20"/>
                  </a:lnTo>
                  <a:lnTo>
                    <a:pt x="97" y="18"/>
                  </a:lnTo>
                  <a:lnTo>
                    <a:pt x="100" y="19"/>
                  </a:lnTo>
                  <a:lnTo>
                    <a:pt x="103" y="21"/>
                  </a:lnTo>
                  <a:lnTo>
                    <a:pt x="106" y="22"/>
                  </a:lnTo>
                  <a:lnTo>
                    <a:pt x="111" y="21"/>
                  </a:lnTo>
                  <a:lnTo>
                    <a:pt x="114" y="20"/>
                  </a:lnTo>
                  <a:lnTo>
                    <a:pt x="117" y="18"/>
                  </a:lnTo>
                  <a:lnTo>
                    <a:pt x="119" y="18"/>
                  </a:lnTo>
                  <a:lnTo>
                    <a:pt x="120" y="17"/>
                  </a:lnTo>
                  <a:lnTo>
                    <a:pt x="122" y="18"/>
                  </a:lnTo>
                  <a:lnTo>
                    <a:pt x="123" y="19"/>
                  </a:lnTo>
                  <a:lnTo>
                    <a:pt x="129" y="20"/>
                  </a:lnTo>
                  <a:lnTo>
                    <a:pt x="129" y="18"/>
                  </a:lnTo>
                  <a:lnTo>
                    <a:pt x="128" y="17"/>
                  </a:lnTo>
                  <a:lnTo>
                    <a:pt x="128" y="16"/>
                  </a:lnTo>
                  <a:lnTo>
                    <a:pt x="131" y="14"/>
                  </a:lnTo>
                  <a:lnTo>
                    <a:pt x="132" y="13"/>
                  </a:lnTo>
                  <a:lnTo>
                    <a:pt x="134" y="13"/>
                  </a:lnTo>
                  <a:lnTo>
                    <a:pt x="134" y="14"/>
                  </a:lnTo>
                  <a:lnTo>
                    <a:pt x="137" y="14"/>
                  </a:lnTo>
                  <a:lnTo>
                    <a:pt x="140" y="12"/>
                  </a:lnTo>
                  <a:lnTo>
                    <a:pt x="139" y="9"/>
                  </a:lnTo>
                  <a:lnTo>
                    <a:pt x="140" y="7"/>
                  </a:lnTo>
                  <a:lnTo>
                    <a:pt x="142" y="5"/>
                  </a:lnTo>
                  <a:lnTo>
                    <a:pt x="143" y="2"/>
                  </a:lnTo>
                  <a:lnTo>
                    <a:pt x="145" y="0"/>
                  </a:lnTo>
                  <a:lnTo>
                    <a:pt x="148" y="0"/>
                  </a:lnTo>
                  <a:lnTo>
                    <a:pt x="151" y="2"/>
                  </a:lnTo>
                  <a:lnTo>
                    <a:pt x="154" y="3"/>
                  </a:lnTo>
                  <a:lnTo>
                    <a:pt x="154" y="4"/>
                  </a:lnTo>
                  <a:lnTo>
                    <a:pt x="152" y="8"/>
                  </a:lnTo>
                  <a:lnTo>
                    <a:pt x="154" y="10"/>
                  </a:lnTo>
                  <a:lnTo>
                    <a:pt x="157" y="9"/>
                  </a:lnTo>
                  <a:lnTo>
                    <a:pt x="158" y="11"/>
                  </a:lnTo>
                  <a:lnTo>
                    <a:pt x="157" y="14"/>
                  </a:lnTo>
                  <a:lnTo>
                    <a:pt x="158" y="17"/>
                  </a:lnTo>
                  <a:lnTo>
                    <a:pt x="158" y="21"/>
                  </a:lnTo>
                  <a:lnTo>
                    <a:pt x="160" y="24"/>
                  </a:lnTo>
                  <a:lnTo>
                    <a:pt x="160" y="26"/>
                  </a:lnTo>
                  <a:lnTo>
                    <a:pt x="163" y="26"/>
                  </a:lnTo>
                  <a:lnTo>
                    <a:pt x="168" y="26"/>
                  </a:lnTo>
                  <a:lnTo>
                    <a:pt x="171" y="25"/>
                  </a:lnTo>
                  <a:lnTo>
                    <a:pt x="171" y="24"/>
                  </a:lnTo>
                  <a:lnTo>
                    <a:pt x="177" y="21"/>
                  </a:lnTo>
                  <a:lnTo>
                    <a:pt x="178" y="20"/>
                  </a:lnTo>
                  <a:lnTo>
                    <a:pt x="180" y="18"/>
                  </a:lnTo>
                  <a:lnTo>
                    <a:pt x="181" y="17"/>
                  </a:lnTo>
                  <a:close/>
                </a:path>
              </a:pathLst>
            </a:custGeom>
            <a:solidFill>
              <a:srgbClr val="99BCE4"/>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46" name="Freeform 42">
              <a:extLst>
                <a:ext uri="{FF2B5EF4-FFF2-40B4-BE49-F238E27FC236}">
                  <a16:creationId xmlns:a16="http://schemas.microsoft.com/office/drawing/2014/main" id="{AD74E757-B4B1-788D-0FF7-05D7C9D580E1}"/>
                </a:ext>
              </a:extLst>
            </p:cNvPr>
            <p:cNvSpPr>
              <a:spLocks noEditPoints="1"/>
            </p:cNvSpPr>
            <p:nvPr/>
          </p:nvSpPr>
          <p:spPr bwMode="auto">
            <a:xfrm>
              <a:off x="4365291" y="2941535"/>
              <a:ext cx="171821" cy="114129"/>
            </a:xfrm>
            <a:custGeom>
              <a:avLst/>
              <a:gdLst>
                <a:gd name="T0" fmla="*/ 50 w 65"/>
                <a:gd name="T1" fmla="*/ 49 h 51"/>
                <a:gd name="T2" fmla="*/ 51 w 65"/>
                <a:gd name="T3" fmla="*/ 46 h 51"/>
                <a:gd name="T4" fmla="*/ 47 w 65"/>
                <a:gd name="T5" fmla="*/ 46 h 51"/>
                <a:gd name="T6" fmla="*/ 47 w 65"/>
                <a:gd name="T7" fmla="*/ 48 h 51"/>
                <a:gd name="T8" fmla="*/ 61 w 65"/>
                <a:gd name="T9" fmla="*/ 40 h 51"/>
                <a:gd name="T10" fmla="*/ 61 w 65"/>
                <a:gd name="T11" fmla="*/ 36 h 51"/>
                <a:gd name="T12" fmla="*/ 41 w 65"/>
                <a:gd name="T13" fmla="*/ 31 h 51"/>
                <a:gd name="T14" fmla="*/ 35 w 65"/>
                <a:gd name="T15" fmla="*/ 39 h 51"/>
                <a:gd name="T16" fmla="*/ 29 w 65"/>
                <a:gd name="T17" fmla="*/ 36 h 51"/>
                <a:gd name="T18" fmla="*/ 30 w 65"/>
                <a:gd name="T19" fmla="*/ 31 h 51"/>
                <a:gd name="T20" fmla="*/ 32 w 65"/>
                <a:gd name="T21" fmla="*/ 31 h 51"/>
                <a:gd name="T22" fmla="*/ 36 w 65"/>
                <a:gd name="T23" fmla="*/ 31 h 51"/>
                <a:gd name="T24" fmla="*/ 37 w 65"/>
                <a:gd name="T25" fmla="*/ 26 h 51"/>
                <a:gd name="T26" fmla="*/ 40 w 65"/>
                <a:gd name="T27" fmla="*/ 32 h 51"/>
                <a:gd name="T28" fmla="*/ 40 w 65"/>
                <a:gd name="T29" fmla="*/ 37 h 51"/>
                <a:gd name="T30" fmla="*/ 36 w 65"/>
                <a:gd name="T31" fmla="*/ 41 h 51"/>
                <a:gd name="T32" fmla="*/ 40 w 65"/>
                <a:gd name="T33" fmla="*/ 41 h 51"/>
                <a:gd name="T34" fmla="*/ 29 w 65"/>
                <a:gd name="T35" fmla="*/ 41 h 51"/>
                <a:gd name="T36" fmla="*/ 34 w 65"/>
                <a:gd name="T37" fmla="*/ 42 h 51"/>
                <a:gd name="T38" fmla="*/ 36 w 65"/>
                <a:gd name="T39" fmla="*/ 45 h 51"/>
                <a:gd name="T40" fmla="*/ 34 w 65"/>
                <a:gd name="T41" fmla="*/ 46 h 51"/>
                <a:gd name="T42" fmla="*/ 28 w 65"/>
                <a:gd name="T43" fmla="*/ 44 h 51"/>
                <a:gd name="T44" fmla="*/ 22 w 65"/>
                <a:gd name="T45" fmla="*/ 31 h 51"/>
                <a:gd name="T46" fmla="*/ 24 w 65"/>
                <a:gd name="T47" fmla="*/ 31 h 51"/>
                <a:gd name="T48" fmla="*/ 23 w 65"/>
                <a:gd name="T49" fmla="*/ 43 h 51"/>
                <a:gd name="T50" fmla="*/ 24 w 65"/>
                <a:gd name="T51" fmla="*/ 43 h 51"/>
                <a:gd name="T52" fmla="*/ 26 w 65"/>
                <a:gd name="T53" fmla="*/ 39 h 51"/>
                <a:gd name="T54" fmla="*/ 23 w 65"/>
                <a:gd name="T55" fmla="*/ 34 h 51"/>
                <a:gd name="T56" fmla="*/ 22 w 65"/>
                <a:gd name="T57" fmla="*/ 41 h 51"/>
                <a:gd name="T58" fmla="*/ 16 w 65"/>
                <a:gd name="T59" fmla="*/ 36 h 51"/>
                <a:gd name="T60" fmla="*/ 28 w 65"/>
                <a:gd name="T61" fmla="*/ 6 h 51"/>
                <a:gd name="T62" fmla="*/ 6 w 65"/>
                <a:gd name="T63" fmla="*/ 15 h 51"/>
                <a:gd name="T64" fmla="*/ 7 w 65"/>
                <a:gd name="T65" fmla="*/ 17 h 51"/>
                <a:gd name="T66" fmla="*/ 6 w 65"/>
                <a:gd name="T67" fmla="*/ 14 h 51"/>
                <a:gd name="T68" fmla="*/ 13 w 65"/>
                <a:gd name="T69" fmla="*/ 13 h 51"/>
                <a:gd name="T70" fmla="*/ 20 w 65"/>
                <a:gd name="T71" fmla="*/ 12 h 51"/>
                <a:gd name="T72" fmla="*/ 21 w 65"/>
                <a:gd name="T73" fmla="*/ 4 h 51"/>
                <a:gd name="T74" fmla="*/ 17 w 65"/>
                <a:gd name="T75" fmla="*/ 4 h 51"/>
                <a:gd name="T76" fmla="*/ 11 w 65"/>
                <a:gd name="T77" fmla="*/ 10 h 51"/>
                <a:gd name="T78" fmla="*/ 4 w 65"/>
                <a:gd name="T79" fmla="*/ 12 h 51"/>
                <a:gd name="T80" fmla="*/ 3 w 65"/>
                <a:gd name="T81" fmla="*/ 16 h 51"/>
                <a:gd name="T82" fmla="*/ 15 w 65"/>
                <a:gd name="T83" fmla="*/ 41 h 51"/>
                <a:gd name="T84" fmla="*/ 14 w 65"/>
                <a:gd name="T85" fmla="*/ 38 h 51"/>
                <a:gd name="T86" fmla="*/ 17 w 65"/>
                <a:gd name="T87" fmla="*/ 32 h 51"/>
                <a:gd name="T88" fmla="*/ 21 w 65"/>
                <a:gd name="T89" fmla="*/ 30 h 51"/>
                <a:gd name="T90" fmla="*/ 23 w 65"/>
                <a:gd name="T91" fmla="*/ 23 h 51"/>
                <a:gd name="T92" fmla="*/ 26 w 65"/>
                <a:gd name="T93" fmla="*/ 24 h 51"/>
                <a:gd name="T94" fmla="*/ 22 w 65"/>
                <a:gd name="T95" fmla="*/ 21 h 51"/>
                <a:gd name="T96" fmla="*/ 19 w 65"/>
                <a:gd name="T97" fmla="*/ 16 h 51"/>
                <a:gd name="T98" fmla="*/ 13 w 65"/>
                <a:gd name="T99" fmla="*/ 14 h 51"/>
                <a:gd name="T100" fmla="*/ 12 w 65"/>
                <a:gd name="T101" fmla="*/ 17 h 51"/>
                <a:gd name="T102" fmla="*/ 10 w 65"/>
                <a:gd name="T103" fmla="*/ 20 h 51"/>
                <a:gd name="T104" fmla="*/ 9 w 65"/>
                <a:gd name="T105" fmla="*/ 16 h 51"/>
                <a:gd name="T106" fmla="*/ 5 w 65"/>
                <a:gd name="T107" fmla="*/ 19 h 51"/>
                <a:gd name="T108" fmla="*/ 3 w 65"/>
                <a:gd name="T109" fmla="*/ 22 h 51"/>
                <a:gd name="T110" fmla="*/ 1 w 65"/>
                <a:gd name="T111" fmla="*/ 26 h 51"/>
                <a:gd name="T112" fmla="*/ 1 w 65"/>
                <a:gd name="T113" fmla="*/ 31 h 51"/>
                <a:gd name="T114" fmla="*/ 5 w 65"/>
                <a:gd name="T115" fmla="*/ 36 h 51"/>
                <a:gd name="T116" fmla="*/ 8 w 65"/>
                <a:gd name="T117" fmla="*/ 4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5" h="51">
                  <a:moveTo>
                    <a:pt x="46" y="50"/>
                  </a:moveTo>
                  <a:cubicBezTo>
                    <a:pt x="47" y="51"/>
                    <a:pt x="47" y="51"/>
                    <a:pt x="47" y="51"/>
                  </a:cubicBezTo>
                  <a:cubicBezTo>
                    <a:pt x="49" y="51"/>
                    <a:pt x="49" y="51"/>
                    <a:pt x="49" y="51"/>
                  </a:cubicBezTo>
                  <a:cubicBezTo>
                    <a:pt x="50" y="49"/>
                    <a:pt x="50" y="49"/>
                    <a:pt x="50" y="49"/>
                  </a:cubicBezTo>
                  <a:cubicBezTo>
                    <a:pt x="52" y="50"/>
                    <a:pt x="52" y="50"/>
                    <a:pt x="52" y="50"/>
                  </a:cubicBezTo>
                  <a:cubicBezTo>
                    <a:pt x="52" y="49"/>
                    <a:pt x="52" y="49"/>
                    <a:pt x="52" y="49"/>
                  </a:cubicBezTo>
                  <a:cubicBezTo>
                    <a:pt x="51" y="47"/>
                    <a:pt x="51" y="47"/>
                    <a:pt x="51" y="47"/>
                  </a:cubicBezTo>
                  <a:cubicBezTo>
                    <a:pt x="51" y="46"/>
                    <a:pt x="51" y="46"/>
                    <a:pt x="51" y="46"/>
                  </a:cubicBezTo>
                  <a:cubicBezTo>
                    <a:pt x="50" y="45"/>
                    <a:pt x="50" y="45"/>
                    <a:pt x="50" y="45"/>
                  </a:cubicBezTo>
                  <a:cubicBezTo>
                    <a:pt x="49" y="46"/>
                    <a:pt x="49" y="46"/>
                    <a:pt x="49" y="46"/>
                  </a:cubicBezTo>
                  <a:cubicBezTo>
                    <a:pt x="48" y="45"/>
                    <a:pt x="48" y="45"/>
                    <a:pt x="48" y="45"/>
                  </a:cubicBezTo>
                  <a:cubicBezTo>
                    <a:pt x="47" y="46"/>
                    <a:pt x="47" y="46"/>
                    <a:pt x="47" y="46"/>
                  </a:cubicBezTo>
                  <a:cubicBezTo>
                    <a:pt x="47" y="47"/>
                    <a:pt x="47" y="47"/>
                    <a:pt x="47" y="47"/>
                  </a:cubicBezTo>
                  <a:cubicBezTo>
                    <a:pt x="49" y="47"/>
                    <a:pt x="49" y="47"/>
                    <a:pt x="49" y="47"/>
                  </a:cubicBezTo>
                  <a:cubicBezTo>
                    <a:pt x="48" y="48"/>
                    <a:pt x="48" y="48"/>
                    <a:pt x="48" y="48"/>
                  </a:cubicBezTo>
                  <a:cubicBezTo>
                    <a:pt x="47" y="48"/>
                    <a:pt x="47" y="48"/>
                    <a:pt x="47" y="48"/>
                  </a:cubicBezTo>
                  <a:cubicBezTo>
                    <a:pt x="46" y="50"/>
                    <a:pt x="46" y="50"/>
                    <a:pt x="46" y="50"/>
                  </a:cubicBezTo>
                  <a:close/>
                  <a:moveTo>
                    <a:pt x="61" y="36"/>
                  </a:moveTo>
                  <a:cubicBezTo>
                    <a:pt x="61" y="38"/>
                    <a:pt x="61" y="38"/>
                    <a:pt x="61" y="38"/>
                  </a:cubicBezTo>
                  <a:cubicBezTo>
                    <a:pt x="61" y="40"/>
                    <a:pt x="61" y="40"/>
                    <a:pt x="61" y="40"/>
                  </a:cubicBezTo>
                  <a:cubicBezTo>
                    <a:pt x="65" y="41"/>
                    <a:pt x="65" y="41"/>
                    <a:pt x="65" y="41"/>
                  </a:cubicBezTo>
                  <a:cubicBezTo>
                    <a:pt x="65" y="39"/>
                    <a:pt x="65" y="39"/>
                    <a:pt x="65" y="39"/>
                  </a:cubicBezTo>
                  <a:cubicBezTo>
                    <a:pt x="63" y="37"/>
                    <a:pt x="63" y="37"/>
                    <a:pt x="63" y="37"/>
                  </a:cubicBezTo>
                  <a:cubicBezTo>
                    <a:pt x="61" y="36"/>
                    <a:pt x="61" y="36"/>
                    <a:pt x="61" y="36"/>
                  </a:cubicBezTo>
                  <a:close/>
                  <a:moveTo>
                    <a:pt x="41" y="31"/>
                  </a:moveTo>
                  <a:cubicBezTo>
                    <a:pt x="40" y="33"/>
                    <a:pt x="40" y="33"/>
                    <a:pt x="40" y="33"/>
                  </a:cubicBezTo>
                  <a:cubicBezTo>
                    <a:pt x="42" y="33"/>
                    <a:pt x="42" y="33"/>
                    <a:pt x="42" y="33"/>
                  </a:cubicBezTo>
                  <a:cubicBezTo>
                    <a:pt x="41" y="31"/>
                    <a:pt x="41" y="31"/>
                    <a:pt x="41" y="31"/>
                  </a:cubicBezTo>
                  <a:close/>
                  <a:moveTo>
                    <a:pt x="36" y="41"/>
                  </a:moveTo>
                  <a:cubicBezTo>
                    <a:pt x="34" y="41"/>
                    <a:pt x="34" y="41"/>
                    <a:pt x="34" y="41"/>
                  </a:cubicBezTo>
                  <a:cubicBezTo>
                    <a:pt x="34" y="40"/>
                    <a:pt x="34" y="40"/>
                    <a:pt x="34" y="40"/>
                  </a:cubicBezTo>
                  <a:cubicBezTo>
                    <a:pt x="35" y="39"/>
                    <a:pt x="35" y="39"/>
                    <a:pt x="35" y="39"/>
                  </a:cubicBezTo>
                  <a:cubicBezTo>
                    <a:pt x="34" y="38"/>
                    <a:pt x="34" y="38"/>
                    <a:pt x="34" y="38"/>
                  </a:cubicBezTo>
                  <a:cubicBezTo>
                    <a:pt x="32" y="37"/>
                    <a:pt x="32" y="37"/>
                    <a:pt x="32" y="37"/>
                  </a:cubicBezTo>
                  <a:cubicBezTo>
                    <a:pt x="30" y="37"/>
                    <a:pt x="30" y="37"/>
                    <a:pt x="30" y="37"/>
                  </a:cubicBezTo>
                  <a:cubicBezTo>
                    <a:pt x="29" y="36"/>
                    <a:pt x="29" y="36"/>
                    <a:pt x="29" y="36"/>
                  </a:cubicBezTo>
                  <a:cubicBezTo>
                    <a:pt x="29" y="34"/>
                    <a:pt x="29" y="34"/>
                    <a:pt x="29" y="34"/>
                  </a:cubicBezTo>
                  <a:cubicBezTo>
                    <a:pt x="29" y="33"/>
                    <a:pt x="29" y="33"/>
                    <a:pt x="29" y="33"/>
                  </a:cubicBezTo>
                  <a:cubicBezTo>
                    <a:pt x="28" y="31"/>
                    <a:pt x="28" y="31"/>
                    <a:pt x="28" y="31"/>
                  </a:cubicBezTo>
                  <a:cubicBezTo>
                    <a:pt x="30" y="31"/>
                    <a:pt x="30" y="31"/>
                    <a:pt x="30" y="31"/>
                  </a:cubicBezTo>
                  <a:cubicBezTo>
                    <a:pt x="30" y="29"/>
                    <a:pt x="30" y="29"/>
                    <a:pt x="30" y="29"/>
                  </a:cubicBezTo>
                  <a:cubicBezTo>
                    <a:pt x="31" y="28"/>
                    <a:pt x="31" y="28"/>
                    <a:pt x="31" y="28"/>
                  </a:cubicBezTo>
                  <a:cubicBezTo>
                    <a:pt x="32" y="30"/>
                    <a:pt x="32" y="30"/>
                    <a:pt x="32" y="30"/>
                  </a:cubicBezTo>
                  <a:cubicBezTo>
                    <a:pt x="32" y="31"/>
                    <a:pt x="32" y="31"/>
                    <a:pt x="32" y="31"/>
                  </a:cubicBezTo>
                  <a:cubicBezTo>
                    <a:pt x="34" y="32"/>
                    <a:pt x="34" y="32"/>
                    <a:pt x="34" y="32"/>
                  </a:cubicBezTo>
                  <a:cubicBezTo>
                    <a:pt x="35" y="31"/>
                    <a:pt x="35" y="31"/>
                    <a:pt x="35" y="31"/>
                  </a:cubicBezTo>
                  <a:cubicBezTo>
                    <a:pt x="36" y="32"/>
                    <a:pt x="36" y="32"/>
                    <a:pt x="36" y="32"/>
                  </a:cubicBezTo>
                  <a:cubicBezTo>
                    <a:pt x="36" y="31"/>
                    <a:pt x="36" y="31"/>
                    <a:pt x="36" y="31"/>
                  </a:cubicBezTo>
                  <a:cubicBezTo>
                    <a:pt x="34" y="29"/>
                    <a:pt x="34" y="29"/>
                    <a:pt x="34" y="29"/>
                  </a:cubicBezTo>
                  <a:cubicBezTo>
                    <a:pt x="34" y="29"/>
                    <a:pt x="34" y="29"/>
                    <a:pt x="34" y="29"/>
                  </a:cubicBezTo>
                  <a:cubicBezTo>
                    <a:pt x="35" y="27"/>
                    <a:pt x="35" y="27"/>
                    <a:pt x="35" y="27"/>
                  </a:cubicBezTo>
                  <a:cubicBezTo>
                    <a:pt x="37" y="26"/>
                    <a:pt x="37" y="26"/>
                    <a:pt x="37" y="26"/>
                  </a:cubicBezTo>
                  <a:cubicBezTo>
                    <a:pt x="40" y="26"/>
                    <a:pt x="40" y="26"/>
                    <a:pt x="40" y="26"/>
                  </a:cubicBezTo>
                  <a:cubicBezTo>
                    <a:pt x="40" y="28"/>
                    <a:pt x="40" y="28"/>
                    <a:pt x="40" y="28"/>
                  </a:cubicBezTo>
                  <a:cubicBezTo>
                    <a:pt x="40" y="30"/>
                    <a:pt x="40" y="30"/>
                    <a:pt x="40" y="30"/>
                  </a:cubicBezTo>
                  <a:cubicBezTo>
                    <a:pt x="40" y="32"/>
                    <a:pt x="40" y="32"/>
                    <a:pt x="40" y="32"/>
                  </a:cubicBezTo>
                  <a:cubicBezTo>
                    <a:pt x="38" y="33"/>
                    <a:pt x="38" y="33"/>
                    <a:pt x="38" y="33"/>
                  </a:cubicBezTo>
                  <a:cubicBezTo>
                    <a:pt x="38" y="34"/>
                    <a:pt x="38" y="34"/>
                    <a:pt x="38" y="34"/>
                  </a:cubicBezTo>
                  <a:cubicBezTo>
                    <a:pt x="40" y="35"/>
                    <a:pt x="40" y="35"/>
                    <a:pt x="40" y="35"/>
                  </a:cubicBezTo>
                  <a:cubicBezTo>
                    <a:pt x="40" y="37"/>
                    <a:pt x="40" y="37"/>
                    <a:pt x="40" y="37"/>
                  </a:cubicBezTo>
                  <a:cubicBezTo>
                    <a:pt x="39" y="38"/>
                    <a:pt x="39" y="38"/>
                    <a:pt x="39" y="38"/>
                  </a:cubicBezTo>
                  <a:cubicBezTo>
                    <a:pt x="37" y="39"/>
                    <a:pt x="37" y="39"/>
                    <a:pt x="37" y="39"/>
                  </a:cubicBezTo>
                  <a:cubicBezTo>
                    <a:pt x="37" y="40"/>
                    <a:pt x="37" y="40"/>
                    <a:pt x="37" y="40"/>
                  </a:cubicBezTo>
                  <a:cubicBezTo>
                    <a:pt x="36" y="41"/>
                    <a:pt x="36" y="41"/>
                    <a:pt x="36" y="41"/>
                  </a:cubicBezTo>
                  <a:close/>
                  <a:moveTo>
                    <a:pt x="37" y="42"/>
                  </a:moveTo>
                  <a:cubicBezTo>
                    <a:pt x="37" y="42"/>
                    <a:pt x="37" y="42"/>
                    <a:pt x="37" y="42"/>
                  </a:cubicBezTo>
                  <a:cubicBezTo>
                    <a:pt x="38" y="41"/>
                    <a:pt x="38" y="41"/>
                    <a:pt x="38" y="41"/>
                  </a:cubicBezTo>
                  <a:cubicBezTo>
                    <a:pt x="40" y="41"/>
                    <a:pt x="40" y="41"/>
                    <a:pt x="40" y="41"/>
                  </a:cubicBezTo>
                  <a:cubicBezTo>
                    <a:pt x="40" y="40"/>
                    <a:pt x="40" y="40"/>
                    <a:pt x="40" y="40"/>
                  </a:cubicBezTo>
                  <a:cubicBezTo>
                    <a:pt x="38" y="40"/>
                    <a:pt x="38" y="40"/>
                    <a:pt x="38" y="40"/>
                  </a:cubicBezTo>
                  <a:cubicBezTo>
                    <a:pt x="37" y="42"/>
                    <a:pt x="37" y="42"/>
                    <a:pt x="37" y="42"/>
                  </a:cubicBezTo>
                  <a:close/>
                  <a:moveTo>
                    <a:pt x="29" y="41"/>
                  </a:moveTo>
                  <a:cubicBezTo>
                    <a:pt x="31" y="44"/>
                    <a:pt x="31" y="44"/>
                    <a:pt x="31" y="44"/>
                  </a:cubicBezTo>
                  <a:cubicBezTo>
                    <a:pt x="33" y="44"/>
                    <a:pt x="33" y="44"/>
                    <a:pt x="33" y="44"/>
                  </a:cubicBezTo>
                  <a:cubicBezTo>
                    <a:pt x="34" y="44"/>
                    <a:pt x="34" y="44"/>
                    <a:pt x="34" y="44"/>
                  </a:cubicBezTo>
                  <a:cubicBezTo>
                    <a:pt x="34" y="42"/>
                    <a:pt x="34" y="42"/>
                    <a:pt x="34" y="42"/>
                  </a:cubicBezTo>
                  <a:cubicBezTo>
                    <a:pt x="36" y="42"/>
                    <a:pt x="36" y="42"/>
                    <a:pt x="36" y="42"/>
                  </a:cubicBezTo>
                  <a:cubicBezTo>
                    <a:pt x="36" y="42"/>
                    <a:pt x="36" y="42"/>
                    <a:pt x="36" y="42"/>
                  </a:cubicBezTo>
                  <a:cubicBezTo>
                    <a:pt x="37" y="43"/>
                    <a:pt x="37" y="43"/>
                    <a:pt x="37" y="43"/>
                  </a:cubicBezTo>
                  <a:cubicBezTo>
                    <a:pt x="36" y="45"/>
                    <a:pt x="36" y="45"/>
                    <a:pt x="36" y="45"/>
                  </a:cubicBezTo>
                  <a:cubicBezTo>
                    <a:pt x="36" y="47"/>
                    <a:pt x="36" y="47"/>
                    <a:pt x="36" y="47"/>
                  </a:cubicBezTo>
                  <a:cubicBezTo>
                    <a:pt x="35" y="46"/>
                    <a:pt x="35" y="46"/>
                    <a:pt x="35" y="46"/>
                  </a:cubicBezTo>
                  <a:cubicBezTo>
                    <a:pt x="35" y="45"/>
                    <a:pt x="35" y="45"/>
                    <a:pt x="35" y="45"/>
                  </a:cubicBezTo>
                  <a:cubicBezTo>
                    <a:pt x="34" y="46"/>
                    <a:pt x="34" y="46"/>
                    <a:pt x="34" y="46"/>
                  </a:cubicBezTo>
                  <a:cubicBezTo>
                    <a:pt x="31" y="46"/>
                    <a:pt x="31" y="46"/>
                    <a:pt x="31" y="46"/>
                  </a:cubicBezTo>
                  <a:cubicBezTo>
                    <a:pt x="28" y="45"/>
                    <a:pt x="28" y="45"/>
                    <a:pt x="28" y="45"/>
                  </a:cubicBezTo>
                  <a:cubicBezTo>
                    <a:pt x="27" y="44"/>
                    <a:pt x="27" y="44"/>
                    <a:pt x="27" y="44"/>
                  </a:cubicBezTo>
                  <a:cubicBezTo>
                    <a:pt x="28" y="44"/>
                    <a:pt x="28" y="44"/>
                    <a:pt x="28" y="44"/>
                  </a:cubicBezTo>
                  <a:cubicBezTo>
                    <a:pt x="28" y="43"/>
                    <a:pt x="28" y="43"/>
                    <a:pt x="28" y="43"/>
                  </a:cubicBezTo>
                  <a:cubicBezTo>
                    <a:pt x="28" y="42"/>
                    <a:pt x="28" y="42"/>
                    <a:pt x="28" y="42"/>
                  </a:cubicBezTo>
                  <a:cubicBezTo>
                    <a:pt x="29" y="41"/>
                    <a:pt x="29" y="41"/>
                    <a:pt x="29" y="41"/>
                  </a:cubicBezTo>
                  <a:close/>
                  <a:moveTo>
                    <a:pt x="22" y="31"/>
                  </a:moveTo>
                  <a:cubicBezTo>
                    <a:pt x="23" y="29"/>
                    <a:pt x="23" y="29"/>
                    <a:pt x="23" y="29"/>
                  </a:cubicBezTo>
                  <a:cubicBezTo>
                    <a:pt x="23" y="27"/>
                    <a:pt x="23" y="27"/>
                    <a:pt x="23" y="27"/>
                  </a:cubicBezTo>
                  <a:cubicBezTo>
                    <a:pt x="24" y="29"/>
                    <a:pt x="24" y="29"/>
                    <a:pt x="24" y="29"/>
                  </a:cubicBezTo>
                  <a:cubicBezTo>
                    <a:pt x="24" y="31"/>
                    <a:pt x="24" y="31"/>
                    <a:pt x="24" y="31"/>
                  </a:cubicBezTo>
                  <a:cubicBezTo>
                    <a:pt x="22" y="31"/>
                    <a:pt x="22" y="31"/>
                    <a:pt x="22" y="31"/>
                  </a:cubicBezTo>
                  <a:close/>
                  <a:moveTo>
                    <a:pt x="21" y="42"/>
                  </a:moveTo>
                  <a:cubicBezTo>
                    <a:pt x="23" y="44"/>
                    <a:pt x="23" y="44"/>
                    <a:pt x="23" y="44"/>
                  </a:cubicBezTo>
                  <a:cubicBezTo>
                    <a:pt x="23" y="43"/>
                    <a:pt x="23" y="43"/>
                    <a:pt x="23" y="43"/>
                  </a:cubicBezTo>
                  <a:cubicBezTo>
                    <a:pt x="21" y="42"/>
                    <a:pt x="21" y="42"/>
                    <a:pt x="21" y="42"/>
                  </a:cubicBezTo>
                  <a:close/>
                  <a:moveTo>
                    <a:pt x="26" y="39"/>
                  </a:moveTo>
                  <a:cubicBezTo>
                    <a:pt x="25" y="42"/>
                    <a:pt x="25" y="42"/>
                    <a:pt x="25" y="42"/>
                  </a:cubicBezTo>
                  <a:cubicBezTo>
                    <a:pt x="24" y="43"/>
                    <a:pt x="24" y="43"/>
                    <a:pt x="24" y="43"/>
                  </a:cubicBezTo>
                  <a:cubicBezTo>
                    <a:pt x="25" y="44"/>
                    <a:pt x="25" y="44"/>
                    <a:pt x="25" y="44"/>
                  </a:cubicBezTo>
                  <a:cubicBezTo>
                    <a:pt x="26" y="43"/>
                    <a:pt x="26" y="43"/>
                    <a:pt x="26" y="43"/>
                  </a:cubicBezTo>
                  <a:cubicBezTo>
                    <a:pt x="27" y="40"/>
                    <a:pt x="27" y="40"/>
                    <a:pt x="27" y="40"/>
                  </a:cubicBezTo>
                  <a:cubicBezTo>
                    <a:pt x="27" y="40"/>
                    <a:pt x="26" y="39"/>
                    <a:pt x="26" y="39"/>
                  </a:cubicBezTo>
                  <a:close/>
                  <a:moveTo>
                    <a:pt x="16" y="33"/>
                  </a:moveTo>
                  <a:cubicBezTo>
                    <a:pt x="19" y="33"/>
                    <a:pt x="19" y="33"/>
                    <a:pt x="19" y="33"/>
                  </a:cubicBezTo>
                  <a:cubicBezTo>
                    <a:pt x="22" y="34"/>
                    <a:pt x="22" y="34"/>
                    <a:pt x="22" y="34"/>
                  </a:cubicBezTo>
                  <a:cubicBezTo>
                    <a:pt x="23" y="34"/>
                    <a:pt x="23" y="34"/>
                    <a:pt x="23" y="34"/>
                  </a:cubicBezTo>
                  <a:cubicBezTo>
                    <a:pt x="24" y="37"/>
                    <a:pt x="24" y="37"/>
                    <a:pt x="24" y="37"/>
                  </a:cubicBezTo>
                  <a:cubicBezTo>
                    <a:pt x="25" y="38"/>
                    <a:pt x="25" y="38"/>
                    <a:pt x="25" y="38"/>
                  </a:cubicBezTo>
                  <a:cubicBezTo>
                    <a:pt x="24" y="41"/>
                    <a:pt x="24" y="41"/>
                    <a:pt x="24" y="41"/>
                  </a:cubicBezTo>
                  <a:cubicBezTo>
                    <a:pt x="22" y="41"/>
                    <a:pt x="22" y="41"/>
                    <a:pt x="22" y="41"/>
                  </a:cubicBezTo>
                  <a:cubicBezTo>
                    <a:pt x="21" y="40"/>
                    <a:pt x="21" y="40"/>
                    <a:pt x="21" y="40"/>
                  </a:cubicBezTo>
                  <a:cubicBezTo>
                    <a:pt x="19" y="40"/>
                    <a:pt x="19" y="40"/>
                    <a:pt x="19" y="40"/>
                  </a:cubicBezTo>
                  <a:cubicBezTo>
                    <a:pt x="17" y="38"/>
                    <a:pt x="17" y="38"/>
                    <a:pt x="17" y="38"/>
                  </a:cubicBezTo>
                  <a:cubicBezTo>
                    <a:pt x="16" y="36"/>
                    <a:pt x="16" y="36"/>
                    <a:pt x="16" y="36"/>
                  </a:cubicBezTo>
                  <a:cubicBezTo>
                    <a:pt x="16" y="33"/>
                    <a:pt x="16" y="33"/>
                    <a:pt x="16" y="33"/>
                  </a:cubicBezTo>
                  <a:close/>
                  <a:moveTo>
                    <a:pt x="25" y="8"/>
                  </a:moveTo>
                  <a:cubicBezTo>
                    <a:pt x="26" y="6"/>
                    <a:pt x="26" y="6"/>
                    <a:pt x="26" y="6"/>
                  </a:cubicBezTo>
                  <a:cubicBezTo>
                    <a:pt x="28" y="6"/>
                    <a:pt x="28" y="6"/>
                    <a:pt x="28" y="6"/>
                  </a:cubicBezTo>
                  <a:cubicBezTo>
                    <a:pt x="26" y="8"/>
                    <a:pt x="26" y="8"/>
                    <a:pt x="26" y="8"/>
                  </a:cubicBezTo>
                  <a:cubicBezTo>
                    <a:pt x="25" y="8"/>
                    <a:pt x="25" y="8"/>
                    <a:pt x="25" y="8"/>
                  </a:cubicBezTo>
                  <a:close/>
                  <a:moveTo>
                    <a:pt x="6" y="17"/>
                  </a:moveTo>
                  <a:cubicBezTo>
                    <a:pt x="6" y="15"/>
                    <a:pt x="6" y="15"/>
                    <a:pt x="6" y="15"/>
                  </a:cubicBezTo>
                  <a:cubicBezTo>
                    <a:pt x="8" y="14"/>
                    <a:pt x="8" y="14"/>
                    <a:pt x="8" y="14"/>
                  </a:cubicBezTo>
                  <a:cubicBezTo>
                    <a:pt x="9" y="14"/>
                    <a:pt x="9" y="14"/>
                    <a:pt x="9" y="14"/>
                  </a:cubicBezTo>
                  <a:cubicBezTo>
                    <a:pt x="9" y="15"/>
                    <a:pt x="9" y="15"/>
                    <a:pt x="9" y="15"/>
                  </a:cubicBezTo>
                  <a:cubicBezTo>
                    <a:pt x="7" y="17"/>
                    <a:pt x="7" y="17"/>
                    <a:pt x="7" y="17"/>
                  </a:cubicBezTo>
                  <a:cubicBezTo>
                    <a:pt x="6" y="17"/>
                    <a:pt x="6" y="17"/>
                    <a:pt x="6" y="17"/>
                  </a:cubicBezTo>
                  <a:close/>
                  <a:moveTo>
                    <a:pt x="6" y="18"/>
                  </a:moveTo>
                  <a:cubicBezTo>
                    <a:pt x="5" y="16"/>
                    <a:pt x="5" y="16"/>
                    <a:pt x="5" y="16"/>
                  </a:cubicBezTo>
                  <a:cubicBezTo>
                    <a:pt x="6" y="14"/>
                    <a:pt x="6" y="14"/>
                    <a:pt x="6" y="14"/>
                  </a:cubicBezTo>
                  <a:cubicBezTo>
                    <a:pt x="9" y="12"/>
                    <a:pt x="9" y="12"/>
                    <a:pt x="9" y="12"/>
                  </a:cubicBezTo>
                  <a:cubicBezTo>
                    <a:pt x="9" y="12"/>
                    <a:pt x="9" y="12"/>
                    <a:pt x="9" y="12"/>
                  </a:cubicBezTo>
                  <a:cubicBezTo>
                    <a:pt x="11" y="12"/>
                    <a:pt x="11" y="12"/>
                    <a:pt x="11" y="12"/>
                  </a:cubicBezTo>
                  <a:cubicBezTo>
                    <a:pt x="13" y="13"/>
                    <a:pt x="13" y="13"/>
                    <a:pt x="13" y="13"/>
                  </a:cubicBezTo>
                  <a:cubicBezTo>
                    <a:pt x="15" y="12"/>
                    <a:pt x="15" y="12"/>
                    <a:pt x="15" y="12"/>
                  </a:cubicBezTo>
                  <a:cubicBezTo>
                    <a:pt x="17" y="12"/>
                    <a:pt x="17" y="12"/>
                    <a:pt x="17" y="12"/>
                  </a:cubicBezTo>
                  <a:cubicBezTo>
                    <a:pt x="19" y="13"/>
                    <a:pt x="19" y="13"/>
                    <a:pt x="19" y="13"/>
                  </a:cubicBezTo>
                  <a:cubicBezTo>
                    <a:pt x="20" y="12"/>
                    <a:pt x="20" y="12"/>
                    <a:pt x="20" y="12"/>
                  </a:cubicBezTo>
                  <a:cubicBezTo>
                    <a:pt x="22" y="9"/>
                    <a:pt x="22" y="9"/>
                    <a:pt x="22" y="9"/>
                  </a:cubicBezTo>
                  <a:cubicBezTo>
                    <a:pt x="21" y="7"/>
                    <a:pt x="21" y="7"/>
                    <a:pt x="21" y="7"/>
                  </a:cubicBezTo>
                  <a:cubicBezTo>
                    <a:pt x="22" y="6"/>
                    <a:pt x="22" y="6"/>
                    <a:pt x="22" y="6"/>
                  </a:cubicBezTo>
                  <a:cubicBezTo>
                    <a:pt x="21" y="4"/>
                    <a:pt x="21" y="4"/>
                    <a:pt x="21" y="4"/>
                  </a:cubicBezTo>
                  <a:cubicBezTo>
                    <a:pt x="23" y="1"/>
                    <a:pt x="23" y="1"/>
                    <a:pt x="23" y="1"/>
                  </a:cubicBezTo>
                  <a:cubicBezTo>
                    <a:pt x="22" y="0"/>
                    <a:pt x="22" y="0"/>
                    <a:pt x="22" y="0"/>
                  </a:cubicBezTo>
                  <a:cubicBezTo>
                    <a:pt x="20" y="3"/>
                    <a:pt x="20" y="3"/>
                    <a:pt x="20" y="3"/>
                  </a:cubicBezTo>
                  <a:cubicBezTo>
                    <a:pt x="17" y="4"/>
                    <a:pt x="17" y="4"/>
                    <a:pt x="17" y="4"/>
                  </a:cubicBezTo>
                  <a:cubicBezTo>
                    <a:pt x="15" y="4"/>
                    <a:pt x="15" y="4"/>
                    <a:pt x="15" y="4"/>
                  </a:cubicBezTo>
                  <a:cubicBezTo>
                    <a:pt x="14" y="6"/>
                    <a:pt x="14" y="6"/>
                    <a:pt x="14" y="6"/>
                  </a:cubicBezTo>
                  <a:cubicBezTo>
                    <a:pt x="13" y="9"/>
                    <a:pt x="13" y="9"/>
                    <a:pt x="13" y="9"/>
                  </a:cubicBezTo>
                  <a:cubicBezTo>
                    <a:pt x="11" y="10"/>
                    <a:pt x="11" y="10"/>
                    <a:pt x="11" y="10"/>
                  </a:cubicBezTo>
                  <a:cubicBezTo>
                    <a:pt x="9" y="10"/>
                    <a:pt x="9" y="10"/>
                    <a:pt x="9" y="10"/>
                  </a:cubicBezTo>
                  <a:cubicBezTo>
                    <a:pt x="6" y="12"/>
                    <a:pt x="6" y="12"/>
                    <a:pt x="6" y="12"/>
                  </a:cubicBezTo>
                  <a:cubicBezTo>
                    <a:pt x="5" y="12"/>
                    <a:pt x="5" y="12"/>
                    <a:pt x="5" y="12"/>
                  </a:cubicBezTo>
                  <a:cubicBezTo>
                    <a:pt x="4" y="12"/>
                    <a:pt x="4" y="12"/>
                    <a:pt x="4" y="12"/>
                  </a:cubicBezTo>
                  <a:cubicBezTo>
                    <a:pt x="3" y="14"/>
                    <a:pt x="3" y="14"/>
                    <a:pt x="3" y="14"/>
                  </a:cubicBezTo>
                  <a:cubicBezTo>
                    <a:pt x="2" y="16"/>
                    <a:pt x="2" y="16"/>
                    <a:pt x="2" y="16"/>
                  </a:cubicBezTo>
                  <a:cubicBezTo>
                    <a:pt x="2" y="16"/>
                    <a:pt x="2" y="16"/>
                    <a:pt x="2" y="16"/>
                  </a:cubicBezTo>
                  <a:cubicBezTo>
                    <a:pt x="3" y="16"/>
                    <a:pt x="3" y="16"/>
                    <a:pt x="3" y="16"/>
                  </a:cubicBezTo>
                  <a:cubicBezTo>
                    <a:pt x="6" y="18"/>
                    <a:pt x="6" y="18"/>
                    <a:pt x="6" y="18"/>
                  </a:cubicBezTo>
                  <a:close/>
                  <a:moveTo>
                    <a:pt x="14" y="43"/>
                  </a:moveTo>
                  <a:cubicBezTo>
                    <a:pt x="14" y="43"/>
                    <a:pt x="14" y="43"/>
                    <a:pt x="14" y="43"/>
                  </a:cubicBezTo>
                  <a:cubicBezTo>
                    <a:pt x="15" y="41"/>
                    <a:pt x="15" y="41"/>
                    <a:pt x="15" y="41"/>
                  </a:cubicBezTo>
                  <a:cubicBezTo>
                    <a:pt x="13" y="40"/>
                    <a:pt x="13" y="40"/>
                    <a:pt x="13" y="40"/>
                  </a:cubicBezTo>
                  <a:cubicBezTo>
                    <a:pt x="13" y="40"/>
                    <a:pt x="13" y="40"/>
                    <a:pt x="13" y="40"/>
                  </a:cubicBezTo>
                  <a:cubicBezTo>
                    <a:pt x="13" y="39"/>
                    <a:pt x="13" y="39"/>
                    <a:pt x="13" y="39"/>
                  </a:cubicBezTo>
                  <a:cubicBezTo>
                    <a:pt x="14" y="38"/>
                    <a:pt x="14" y="38"/>
                    <a:pt x="14" y="38"/>
                  </a:cubicBezTo>
                  <a:cubicBezTo>
                    <a:pt x="14" y="36"/>
                    <a:pt x="14" y="36"/>
                    <a:pt x="14" y="36"/>
                  </a:cubicBezTo>
                  <a:cubicBezTo>
                    <a:pt x="13" y="36"/>
                    <a:pt x="13" y="36"/>
                    <a:pt x="13" y="36"/>
                  </a:cubicBezTo>
                  <a:cubicBezTo>
                    <a:pt x="13" y="34"/>
                    <a:pt x="13" y="34"/>
                    <a:pt x="13" y="34"/>
                  </a:cubicBezTo>
                  <a:cubicBezTo>
                    <a:pt x="17" y="32"/>
                    <a:pt x="17" y="32"/>
                    <a:pt x="17" y="32"/>
                  </a:cubicBezTo>
                  <a:cubicBezTo>
                    <a:pt x="16" y="31"/>
                    <a:pt x="16" y="31"/>
                    <a:pt x="16" y="31"/>
                  </a:cubicBezTo>
                  <a:cubicBezTo>
                    <a:pt x="18" y="30"/>
                    <a:pt x="18" y="30"/>
                    <a:pt x="18" y="30"/>
                  </a:cubicBezTo>
                  <a:cubicBezTo>
                    <a:pt x="19" y="30"/>
                    <a:pt x="19" y="30"/>
                    <a:pt x="19" y="30"/>
                  </a:cubicBezTo>
                  <a:cubicBezTo>
                    <a:pt x="21" y="30"/>
                    <a:pt x="21" y="30"/>
                    <a:pt x="21" y="30"/>
                  </a:cubicBezTo>
                  <a:cubicBezTo>
                    <a:pt x="21" y="27"/>
                    <a:pt x="21" y="27"/>
                    <a:pt x="21" y="27"/>
                  </a:cubicBezTo>
                  <a:cubicBezTo>
                    <a:pt x="20" y="25"/>
                    <a:pt x="20" y="25"/>
                    <a:pt x="20" y="25"/>
                  </a:cubicBezTo>
                  <a:cubicBezTo>
                    <a:pt x="21" y="24"/>
                    <a:pt x="21" y="24"/>
                    <a:pt x="21" y="24"/>
                  </a:cubicBezTo>
                  <a:cubicBezTo>
                    <a:pt x="23" y="23"/>
                    <a:pt x="23" y="23"/>
                    <a:pt x="23" y="23"/>
                  </a:cubicBezTo>
                  <a:cubicBezTo>
                    <a:pt x="24" y="25"/>
                    <a:pt x="24" y="25"/>
                    <a:pt x="24" y="25"/>
                  </a:cubicBezTo>
                  <a:cubicBezTo>
                    <a:pt x="25" y="24"/>
                    <a:pt x="25" y="24"/>
                    <a:pt x="25" y="24"/>
                  </a:cubicBezTo>
                  <a:cubicBezTo>
                    <a:pt x="25" y="25"/>
                    <a:pt x="25" y="25"/>
                    <a:pt x="25" y="25"/>
                  </a:cubicBezTo>
                  <a:cubicBezTo>
                    <a:pt x="26" y="24"/>
                    <a:pt x="26" y="24"/>
                    <a:pt x="26" y="24"/>
                  </a:cubicBezTo>
                  <a:cubicBezTo>
                    <a:pt x="27" y="22"/>
                    <a:pt x="27" y="22"/>
                    <a:pt x="27" y="22"/>
                  </a:cubicBezTo>
                  <a:cubicBezTo>
                    <a:pt x="25" y="20"/>
                    <a:pt x="25" y="20"/>
                    <a:pt x="25" y="20"/>
                  </a:cubicBezTo>
                  <a:cubicBezTo>
                    <a:pt x="24" y="21"/>
                    <a:pt x="24" y="21"/>
                    <a:pt x="24" y="21"/>
                  </a:cubicBezTo>
                  <a:cubicBezTo>
                    <a:pt x="22" y="21"/>
                    <a:pt x="22" y="21"/>
                    <a:pt x="22" y="21"/>
                  </a:cubicBezTo>
                  <a:cubicBezTo>
                    <a:pt x="20" y="19"/>
                    <a:pt x="20" y="19"/>
                    <a:pt x="20" y="19"/>
                  </a:cubicBezTo>
                  <a:cubicBezTo>
                    <a:pt x="19" y="18"/>
                    <a:pt x="19" y="18"/>
                    <a:pt x="19" y="18"/>
                  </a:cubicBezTo>
                  <a:cubicBezTo>
                    <a:pt x="18" y="17"/>
                    <a:pt x="18" y="17"/>
                    <a:pt x="18" y="17"/>
                  </a:cubicBezTo>
                  <a:cubicBezTo>
                    <a:pt x="19" y="16"/>
                    <a:pt x="19" y="16"/>
                    <a:pt x="19" y="16"/>
                  </a:cubicBezTo>
                  <a:cubicBezTo>
                    <a:pt x="19" y="14"/>
                    <a:pt x="19" y="14"/>
                    <a:pt x="19" y="14"/>
                  </a:cubicBezTo>
                  <a:cubicBezTo>
                    <a:pt x="17" y="13"/>
                    <a:pt x="17" y="13"/>
                    <a:pt x="17" y="13"/>
                  </a:cubicBezTo>
                  <a:cubicBezTo>
                    <a:pt x="14" y="13"/>
                    <a:pt x="14" y="13"/>
                    <a:pt x="14" y="13"/>
                  </a:cubicBezTo>
                  <a:cubicBezTo>
                    <a:pt x="13" y="14"/>
                    <a:pt x="13" y="14"/>
                    <a:pt x="13" y="14"/>
                  </a:cubicBezTo>
                  <a:cubicBezTo>
                    <a:pt x="11" y="14"/>
                    <a:pt x="11" y="14"/>
                    <a:pt x="11" y="14"/>
                  </a:cubicBezTo>
                  <a:cubicBezTo>
                    <a:pt x="10" y="14"/>
                    <a:pt x="10" y="14"/>
                    <a:pt x="10" y="14"/>
                  </a:cubicBezTo>
                  <a:cubicBezTo>
                    <a:pt x="12" y="17"/>
                    <a:pt x="12" y="17"/>
                    <a:pt x="12" y="17"/>
                  </a:cubicBezTo>
                  <a:cubicBezTo>
                    <a:pt x="12" y="17"/>
                    <a:pt x="12" y="17"/>
                    <a:pt x="12" y="17"/>
                  </a:cubicBezTo>
                  <a:cubicBezTo>
                    <a:pt x="13" y="19"/>
                    <a:pt x="13" y="19"/>
                    <a:pt x="13" y="19"/>
                  </a:cubicBezTo>
                  <a:cubicBezTo>
                    <a:pt x="13" y="20"/>
                    <a:pt x="13" y="20"/>
                    <a:pt x="13" y="20"/>
                  </a:cubicBezTo>
                  <a:cubicBezTo>
                    <a:pt x="11" y="19"/>
                    <a:pt x="11" y="19"/>
                    <a:pt x="11" y="19"/>
                  </a:cubicBezTo>
                  <a:cubicBezTo>
                    <a:pt x="10" y="20"/>
                    <a:pt x="10" y="20"/>
                    <a:pt x="10" y="20"/>
                  </a:cubicBezTo>
                  <a:cubicBezTo>
                    <a:pt x="9" y="19"/>
                    <a:pt x="9" y="19"/>
                    <a:pt x="9" y="19"/>
                  </a:cubicBezTo>
                  <a:cubicBezTo>
                    <a:pt x="10" y="18"/>
                    <a:pt x="10" y="18"/>
                    <a:pt x="10" y="18"/>
                  </a:cubicBezTo>
                  <a:cubicBezTo>
                    <a:pt x="9" y="16"/>
                    <a:pt x="9" y="16"/>
                    <a:pt x="9" y="16"/>
                  </a:cubicBezTo>
                  <a:cubicBezTo>
                    <a:pt x="9" y="16"/>
                    <a:pt x="9" y="16"/>
                    <a:pt x="9" y="16"/>
                  </a:cubicBezTo>
                  <a:cubicBezTo>
                    <a:pt x="7" y="18"/>
                    <a:pt x="7" y="18"/>
                    <a:pt x="7" y="18"/>
                  </a:cubicBezTo>
                  <a:cubicBezTo>
                    <a:pt x="8" y="19"/>
                    <a:pt x="8" y="19"/>
                    <a:pt x="8" y="19"/>
                  </a:cubicBezTo>
                  <a:cubicBezTo>
                    <a:pt x="6" y="21"/>
                    <a:pt x="6" y="21"/>
                    <a:pt x="6" y="21"/>
                  </a:cubicBezTo>
                  <a:cubicBezTo>
                    <a:pt x="5" y="19"/>
                    <a:pt x="5" y="19"/>
                    <a:pt x="5" y="19"/>
                  </a:cubicBezTo>
                  <a:cubicBezTo>
                    <a:pt x="3" y="19"/>
                    <a:pt x="3" y="19"/>
                    <a:pt x="3" y="19"/>
                  </a:cubicBezTo>
                  <a:cubicBezTo>
                    <a:pt x="2" y="19"/>
                    <a:pt x="2" y="19"/>
                    <a:pt x="2" y="19"/>
                  </a:cubicBezTo>
                  <a:cubicBezTo>
                    <a:pt x="1" y="20"/>
                    <a:pt x="1" y="20"/>
                    <a:pt x="1" y="20"/>
                  </a:cubicBezTo>
                  <a:cubicBezTo>
                    <a:pt x="3" y="22"/>
                    <a:pt x="3" y="22"/>
                    <a:pt x="3" y="22"/>
                  </a:cubicBezTo>
                  <a:cubicBezTo>
                    <a:pt x="3" y="24"/>
                    <a:pt x="3" y="24"/>
                    <a:pt x="3" y="24"/>
                  </a:cubicBezTo>
                  <a:cubicBezTo>
                    <a:pt x="2" y="23"/>
                    <a:pt x="2" y="23"/>
                    <a:pt x="2" y="23"/>
                  </a:cubicBezTo>
                  <a:cubicBezTo>
                    <a:pt x="1" y="23"/>
                    <a:pt x="1" y="23"/>
                    <a:pt x="1" y="23"/>
                  </a:cubicBezTo>
                  <a:cubicBezTo>
                    <a:pt x="1" y="26"/>
                    <a:pt x="1" y="26"/>
                    <a:pt x="1" y="26"/>
                  </a:cubicBezTo>
                  <a:cubicBezTo>
                    <a:pt x="3" y="26"/>
                    <a:pt x="3" y="26"/>
                    <a:pt x="3" y="26"/>
                  </a:cubicBezTo>
                  <a:cubicBezTo>
                    <a:pt x="3" y="29"/>
                    <a:pt x="3" y="29"/>
                    <a:pt x="3" y="29"/>
                  </a:cubicBezTo>
                  <a:cubicBezTo>
                    <a:pt x="4" y="30"/>
                    <a:pt x="4" y="30"/>
                    <a:pt x="4" y="30"/>
                  </a:cubicBezTo>
                  <a:cubicBezTo>
                    <a:pt x="1" y="31"/>
                    <a:pt x="1" y="31"/>
                    <a:pt x="1" y="31"/>
                  </a:cubicBezTo>
                  <a:cubicBezTo>
                    <a:pt x="0" y="34"/>
                    <a:pt x="0" y="34"/>
                    <a:pt x="0" y="34"/>
                  </a:cubicBezTo>
                  <a:cubicBezTo>
                    <a:pt x="1" y="35"/>
                    <a:pt x="1" y="35"/>
                    <a:pt x="1" y="35"/>
                  </a:cubicBezTo>
                  <a:cubicBezTo>
                    <a:pt x="3" y="34"/>
                    <a:pt x="3" y="34"/>
                    <a:pt x="3" y="34"/>
                  </a:cubicBezTo>
                  <a:cubicBezTo>
                    <a:pt x="5" y="36"/>
                    <a:pt x="5" y="36"/>
                    <a:pt x="5" y="36"/>
                  </a:cubicBezTo>
                  <a:cubicBezTo>
                    <a:pt x="5" y="40"/>
                    <a:pt x="5" y="40"/>
                    <a:pt x="5" y="40"/>
                  </a:cubicBezTo>
                  <a:cubicBezTo>
                    <a:pt x="5" y="40"/>
                    <a:pt x="5" y="40"/>
                    <a:pt x="5" y="40"/>
                  </a:cubicBezTo>
                  <a:cubicBezTo>
                    <a:pt x="5" y="42"/>
                    <a:pt x="5" y="42"/>
                    <a:pt x="5" y="42"/>
                  </a:cubicBezTo>
                  <a:cubicBezTo>
                    <a:pt x="8" y="42"/>
                    <a:pt x="8" y="42"/>
                    <a:pt x="8" y="42"/>
                  </a:cubicBezTo>
                  <a:cubicBezTo>
                    <a:pt x="11" y="43"/>
                    <a:pt x="11" y="43"/>
                    <a:pt x="11" y="43"/>
                  </a:cubicBezTo>
                  <a:cubicBezTo>
                    <a:pt x="13" y="43"/>
                    <a:pt x="13" y="43"/>
                    <a:pt x="13" y="43"/>
                  </a:cubicBezTo>
                  <a:lnTo>
                    <a:pt x="14" y="43"/>
                  </a:lnTo>
                  <a:close/>
                </a:path>
              </a:pathLst>
            </a:custGeom>
            <a:solidFill>
              <a:srgbClr val="1A459E"/>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47" name="Freeform 43">
              <a:extLst>
                <a:ext uri="{FF2B5EF4-FFF2-40B4-BE49-F238E27FC236}">
                  <a16:creationId xmlns:a16="http://schemas.microsoft.com/office/drawing/2014/main" id="{3A47BE15-0A68-BE42-07AE-7DB59F4D298D}"/>
                </a:ext>
              </a:extLst>
            </p:cNvPr>
            <p:cNvSpPr>
              <a:spLocks noEditPoints="1"/>
            </p:cNvSpPr>
            <p:nvPr/>
          </p:nvSpPr>
          <p:spPr bwMode="auto">
            <a:xfrm>
              <a:off x="4276777" y="2396470"/>
              <a:ext cx="557115" cy="541130"/>
            </a:xfrm>
            <a:custGeom>
              <a:avLst/>
              <a:gdLst>
                <a:gd name="T0" fmla="*/ 202 w 210"/>
                <a:gd name="T1" fmla="*/ 31 h 242"/>
                <a:gd name="T2" fmla="*/ 208 w 210"/>
                <a:gd name="T3" fmla="*/ 17 h 242"/>
                <a:gd name="T4" fmla="*/ 193 w 210"/>
                <a:gd name="T5" fmla="*/ 11 h 242"/>
                <a:gd name="T6" fmla="*/ 184 w 210"/>
                <a:gd name="T7" fmla="*/ 11 h 242"/>
                <a:gd name="T8" fmla="*/ 178 w 210"/>
                <a:gd name="T9" fmla="*/ 0 h 242"/>
                <a:gd name="T10" fmla="*/ 171 w 210"/>
                <a:gd name="T11" fmla="*/ 16 h 242"/>
                <a:gd name="T12" fmla="*/ 157 w 210"/>
                <a:gd name="T13" fmla="*/ 22 h 242"/>
                <a:gd name="T14" fmla="*/ 151 w 210"/>
                <a:gd name="T15" fmla="*/ 9 h 242"/>
                <a:gd name="T16" fmla="*/ 145 w 210"/>
                <a:gd name="T17" fmla="*/ 26 h 242"/>
                <a:gd name="T18" fmla="*/ 133 w 210"/>
                <a:gd name="T19" fmla="*/ 28 h 242"/>
                <a:gd name="T20" fmla="*/ 120 w 210"/>
                <a:gd name="T21" fmla="*/ 41 h 242"/>
                <a:gd name="T22" fmla="*/ 115 w 210"/>
                <a:gd name="T23" fmla="*/ 45 h 242"/>
                <a:gd name="T24" fmla="*/ 103 w 210"/>
                <a:gd name="T25" fmla="*/ 45 h 242"/>
                <a:gd name="T26" fmla="*/ 93 w 210"/>
                <a:gd name="T27" fmla="*/ 60 h 242"/>
                <a:gd name="T28" fmla="*/ 92 w 210"/>
                <a:gd name="T29" fmla="*/ 66 h 242"/>
                <a:gd name="T30" fmla="*/ 81 w 210"/>
                <a:gd name="T31" fmla="*/ 74 h 242"/>
                <a:gd name="T32" fmla="*/ 83 w 210"/>
                <a:gd name="T33" fmla="*/ 83 h 242"/>
                <a:gd name="T34" fmla="*/ 72 w 210"/>
                <a:gd name="T35" fmla="*/ 94 h 242"/>
                <a:gd name="T36" fmla="*/ 71 w 210"/>
                <a:gd name="T37" fmla="*/ 103 h 242"/>
                <a:gd name="T38" fmla="*/ 67 w 210"/>
                <a:gd name="T39" fmla="*/ 117 h 242"/>
                <a:gd name="T40" fmla="*/ 55 w 210"/>
                <a:gd name="T41" fmla="*/ 131 h 242"/>
                <a:gd name="T42" fmla="*/ 42 w 210"/>
                <a:gd name="T43" fmla="*/ 147 h 242"/>
                <a:gd name="T44" fmla="*/ 57 w 210"/>
                <a:gd name="T45" fmla="*/ 146 h 242"/>
                <a:gd name="T46" fmla="*/ 38 w 210"/>
                <a:gd name="T47" fmla="*/ 151 h 242"/>
                <a:gd name="T48" fmla="*/ 33 w 210"/>
                <a:gd name="T49" fmla="*/ 161 h 242"/>
                <a:gd name="T50" fmla="*/ 24 w 210"/>
                <a:gd name="T51" fmla="*/ 164 h 242"/>
                <a:gd name="T52" fmla="*/ 20 w 210"/>
                <a:gd name="T53" fmla="*/ 172 h 242"/>
                <a:gd name="T54" fmla="*/ 3 w 210"/>
                <a:gd name="T55" fmla="*/ 174 h 242"/>
                <a:gd name="T56" fmla="*/ 6 w 210"/>
                <a:gd name="T57" fmla="*/ 185 h 242"/>
                <a:gd name="T58" fmla="*/ 16 w 210"/>
                <a:gd name="T59" fmla="*/ 188 h 242"/>
                <a:gd name="T60" fmla="*/ 20 w 210"/>
                <a:gd name="T61" fmla="*/ 193 h 242"/>
                <a:gd name="T62" fmla="*/ 5 w 210"/>
                <a:gd name="T63" fmla="*/ 198 h 242"/>
                <a:gd name="T64" fmla="*/ 19 w 210"/>
                <a:gd name="T65" fmla="*/ 202 h 242"/>
                <a:gd name="T66" fmla="*/ 9 w 210"/>
                <a:gd name="T67" fmla="*/ 216 h 242"/>
                <a:gd name="T68" fmla="*/ 15 w 210"/>
                <a:gd name="T69" fmla="*/ 227 h 242"/>
                <a:gd name="T70" fmla="*/ 25 w 210"/>
                <a:gd name="T71" fmla="*/ 242 h 242"/>
                <a:gd name="T72" fmla="*/ 44 w 210"/>
                <a:gd name="T73" fmla="*/ 224 h 242"/>
                <a:gd name="T74" fmla="*/ 52 w 210"/>
                <a:gd name="T75" fmla="*/ 218 h 242"/>
                <a:gd name="T76" fmla="*/ 65 w 210"/>
                <a:gd name="T77" fmla="*/ 225 h 242"/>
                <a:gd name="T78" fmla="*/ 66 w 210"/>
                <a:gd name="T79" fmla="*/ 170 h 242"/>
                <a:gd name="T80" fmla="*/ 80 w 210"/>
                <a:gd name="T81" fmla="*/ 102 h 242"/>
                <a:gd name="T82" fmla="*/ 106 w 210"/>
                <a:gd name="T83" fmla="*/ 63 h 242"/>
                <a:gd name="T84" fmla="*/ 124 w 210"/>
                <a:gd name="T85" fmla="*/ 47 h 242"/>
                <a:gd name="T86" fmla="*/ 160 w 210"/>
                <a:gd name="T87" fmla="*/ 52 h 242"/>
                <a:gd name="T88" fmla="*/ 184 w 210"/>
                <a:gd name="T89" fmla="*/ 25 h 242"/>
                <a:gd name="T90" fmla="*/ 7 w 210"/>
                <a:gd name="T91" fmla="*/ 209 h 242"/>
                <a:gd name="T92" fmla="*/ 3 w 210"/>
                <a:gd name="T93" fmla="*/ 205 h 242"/>
                <a:gd name="T94" fmla="*/ 9 w 210"/>
                <a:gd name="T95" fmla="*/ 172 h 242"/>
                <a:gd name="T96" fmla="*/ 36 w 210"/>
                <a:gd name="T97" fmla="*/ 149 h 242"/>
                <a:gd name="T98" fmla="*/ 61 w 210"/>
                <a:gd name="T99" fmla="*/ 113 h 242"/>
                <a:gd name="T100" fmla="*/ 64 w 210"/>
                <a:gd name="T101" fmla="*/ 76 h 242"/>
                <a:gd name="T102" fmla="*/ 77 w 210"/>
                <a:gd name="T103" fmla="*/ 58 h 242"/>
                <a:gd name="T104" fmla="*/ 84 w 210"/>
                <a:gd name="T105" fmla="*/ 50 h 242"/>
                <a:gd name="T106" fmla="*/ 83 w 210"/>
                <a:gd name="T107" fmla="*/ 56 h 242"/>
                <a:gd name="T108" fmla="*/ 103 w 210"/>
                <a:gd name="T109" fmla="*/ 41 h 242"/>
                <a:gd name="T110" fmla="*/ 103 w 210"/>
                <a:gd name="T111" fmla="*/ 41 h 242"/>
                <a:gd name="T112" fmla="*/ 114 w 210"/>
                <a:gd name="T113" fmla="*/ 31 h 242"/>
                <a:gd name="T114" fmla="*/ 118 w 210"/>
                <a:gd name="T115" fmla="*/ 25 h 242"/>
                <a:gd name="T116" fmla="*/ 145 w 210"/>
                <a:gd name="T117" fmla="*/ 16 h 242"/>
                <a:gd name="T118" fmla="*/ 145 w 210"/>
                <a:gd name="T119" fmla="*/ 11 h 242"/>
                <a:gd name="T120" fmla="*/ 165 w 210"/>
                <a:gd name="T121" fmla="*/ 4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0" h="242">
                  <a:moveTo>
                    <a:pt x="195" y="44"/>
                  </a:moveTo>
                  <a:cubicBezTo>
                    <a:pt x="196" y="44"/>
                    <a:pt x="196" y="44"/>
                    <a:pt x="196" y="44"/>
                  </a:cubicBezTo>
                  <a:cubicBezTo>
                    <a:pt x="196" y="40"/>
                    <a:pt x="196" y="40"/>
                    <a:pt x="196" y="40"/>
                  </a:cubicBezTo>
                  <a:cubicBezTo>
                    <a:pt x="199" y="37"/>
                    <a:pt x="199" y="37"/>
                    <a:pt x="199" y="37"/>
                  </a:cubicBezTo>
                  <a:cubicBezTo>
                    <a:pt x="201" y="37"/>
                    <a:pt x="201" y="37"/>
                    <a:pt x="201" y="37"/>
                  </a:cubicBezTo>
                  <a:cubicBezTo>
                    <a:pt x="203" y="35"/>
                    <a:pt x="203" y="35"/>
                    <a:pt x="203" y="35"/>
                  </a:cubicBezTo>
                  <a:cubicBezTo>
                    <a:pt x="203" y="32"/>
                    <a:pt x="203" y="32"/>
                    <a:pt x="203" y="32"/>
                  </a:cubicBezTo>
                  <a:cubicBezTo>
                    <a:pt x="204" y="32"/>
                    <a:pt x="204" y="32"/>
                    <a:pt x="204" y="32"/>
                  </a:cubicBezTo>
                  <a:cubicBezTo>
                    <a:pt x="207" y="33"/>
                    <a:pt x="207" y="33"/>
                    <a:pt x="207" y="33"/>
                  </a:cubicBezTo>
                  <a:cubicBezTo>
                    <a:pt x="208" y="31"/>
                    <a:pt x="208" y="31"/>
                    <a:pt x="208" y="31"/>
                  </a:cubicBezTo>
                  <a:cubicBezTo>
                    <a:pt x="208" y="29"/>
                    <a:pt x="208" y="29"/>
                    <a:pt x="208" y="29"/>
                  </a:cubicBezTo>
                  <a:cubicBezTo>
                    <a:pt x="207" y="29"/>
                    <a:pt x="207" y="29"/>
                    <a:pt x="207" y="29"/>
                  </a:cubicBezTo>
                  <a:cubicBezTo>
                    <a:pt x="206" y="28"/>
                    <a:pt x="206" y="28"/>
                    <a:pt x="206" y="28"/>
                  </a:cubicBezTo>
                  <a:cubicBezTo>
                    <a:pt x="205" y="28"/>
                    <a:pt x="205" y="28"/>
                    <a:pt x="205" y="28"/>
                  </a:cubicBezTo>
                  <a:cubicBezTo>
                    <a:pt x="204" y="28"/>
                    <a:pt x="204" y="28"/>
                    <a:pt x="204" y="28"/>
                  </a:cubicBezTo>
                  <a:cubicBezTo>
                    <a:pt x="204" y="29"/>
                    <a:pt x="204" y="29"/>
                    <a:pt x="204" y="29"/>
                  </a:cubicBezTo>
                  <a:cubicBezTo>
                    <a:pt x="203" y="28"/>
                    <a:pt x="203" y="28"/>
                    <a:pt x="203" y="28"/>
                  </a:cubicBezTo>
                  <a:cubicBezTo>
                    <a:pt x="203" y="27"/>
                    <a:pt x="203" y="27"/>
                    <a:pt x="203" y="27"/>
                  </a:cubicBezTo>
                  <a:cubicBezTo>
                    <a:pt x="202" y="27"/>
                    <a:pt x="202" y="27"/>
                    <a:pt x="202" y="27"/>
                  </a:cubicBezTo>
                  <a:cubicBezTo>
                    <a:pt x="202" y="28"/>
                    <a:pt x="202" y="28"/>
                    <a:pt x="202" y="28"/>
                  </a:cubicBezTo>
                  <a:cubicBezTo>
                    <a:pt x="202" y="31"/>
                    <a:pt x="202" y="31"/>
                    <a:pt x="202" y="31"/>
                  </a:cubicBezTo>
                  <a:cubicBezTo>
                    <a:pt x="201" y="30"/>
                    <a:pt x="201" y="30"/>
                    <a:pt x="201" y="30"/>
                  </a:cubicBezTo>
                  <a:cubicBezTo>
                    <a:pt x="200" y="29"/>
                    <a:pt x="200" y="29"/>
                    <a:pt x="200" y="29"/>
                  </a:cubicBezTo>
                  <a:cubicBezTo>
                    <a:pt x="198" y="30"/>
                    <a:pt x="198" y="30"/>
                    <a:pt x="198" y="30"/>
                  </a:cubicBezTo>
                  <a:cubicBezTo>
                    <a:pt x="198" y="31"/>
                    <a:pt x="198" y="31"/>
                    <a:pt x="198" y="31"/>
                  </a:cubicBezTo>
                  <a:cubicBezTo>
                    <a:pt x="197" y="29"/>
                    <a:pt x="197" y="29"/>
                    <a:pt x="197" y="29"/>
                  </a:cubicBezTo>
                  <a:cubicBezTo>
                    <a:pt x="197" y="27"/>
                    <a:pt x="197" y="27"/>
                    <a:pt x="197" y="27"/>
                  </a:cubicBezTo>
                  <a:cubicBezTo>
                    <a:pt x="196" y="27"/>
                    <a:pt x="196" y="27"/>
                    <a:pt x="196" y="27"/>
                  </a:cubicBezTo>
                  <a:cubicBezTo>
                    <a:pt x="195" y="25"/>
                    <a:pt x="195" y="25"/>
                    <a:pt x="195" y="25"/>
                  </a:cubicBezTo>
                  <a:cubicBezTo>
                    <a:pt x="195" y="24"/>
                    <a:pt x="195" y="24"/>
                    <a:pt x="195" y="24"/>
                  </a:cubicBezTo>
                  <a:cubicBezTo>
                    <a:pt x="193" y="24"/>
                    <a:pt x="193" y="24"/>
                    <a:pt x="193" y="24"/>
                  </a:cubicBezTo>
                  <a:cubicBezTo>
                    <a:pt x="191" y="24"/>
                    <a:pt x="191" y="24"/>
                    <a:pt x="191" y="24"/>
                  </a:cubicBezTo>
                  <a:cubicBezTo>
                    <a:pt x="189" y="23"/>
                    <a:pt x="189" y="23"/>
                    <a:pt x="189" y="23"/>
                  </a:cubicBezTo>
                  <a:cubicBezTo>
                    <a:pt x="188" y="22"/>
                    <a:pt x="188" y="22"/>
                    <a:pt x="188" y="22"/>
                  </a:cubicBezTo>
                  <a:cubicBezTo>
                    <a:pt x="188" y="21"/>
                    <a:pt x="188" y="21"/>
                    <a:pt x="188" y="21"/>
                  </a:cubicBezTo>
                  <a:cubicBezTo>
                    <a:pt x="191" y="22"/>
                    <a:pt x="191" y="22"/>
                    <a:pt x="191" y="22"/>
                  </a:cubicBezTo>
                  <a:cubicBezTo>
                    <a:pt x="194" y="22"/>
                    <a:pt x="194" y="22"/>
                    <a:pt x="194" y="22"/>
                  </a:cubicBezTo>
                  <a:cubicBezTo>
                    <a:pt x="196" y="22"/>
                    <a:pt x="196" y="22"/>
                    <a:pt x="196" y="22"/>
                  </a:cubicBezTo>
                  <a:cubicBezTo>
                    <a:pt x="200" y="23"/>
                    <a:pt x="200" y="23"/>
                    <a:pt x="200" y="23"/>
                  </a:cubicBezTo>
                  <a:cubicBezTo>
                    <a:pt x="203" y="22"/>
                    <a:pt x="203" y="22"/>
                    <a:pt x="203" y="22"/>
                  </a:cubicBezTo>
                  <a:cubicBezTo>
                    <a:pt x="204" y="18"/>
                    <a:pt x="204" y="18"/>
                    <a:pt x="204" y="18"/>
                  </a:cubicBezTo>
                  <a:cubicBezTo>
                    <a:pt x="208" y="17"/>
                    <a:pt x="208" y="17"/>
                    <a:pt x="208" y="17"/>
                  </a:cubicBezTo>
                  <a:cubicBezTo>
                    <a:pt x="210" y="16"/>
                    <a:pt x="210" y="16"/>
                    <a:pt x="210" y="16"/>
                  </a:cubicBezTo>
                  <a:cubicBezTo>
                    <a:pt x="210" y="15"/>
                    <a:pt x="210" y="15"/>
                    <a:pt x="210" y="15"/>
                  </a:cubicBezTo>
                  <a:cubicBezTo>
                    <a:pt x="209" y="15"/>
                    <a:pt x="209" y="15"/>
                    <a:pt x="209" y="15"/>
                  </a:cubicBezTo>
                  <a:cubicBezTo>
                    <a:pt x="208" y="14"/>
                    <a:pt x="208" y="14"/>
                    <a:pt x="208" y="14"/>
                  </a:cubicBezTo>
                  <a:cubicBezTo>
                    <a:pt x="207" y="14"/>
                    <a:pt x="207" y="14"/>
                    <a:pt x="207" y="14"/>
                  </a:cubicBezTo>
                  <a:cubicBezTo>
                    <a:pt x="205" y="14"/>
                    <a:pt x="205" y="14"/>
                    <a:pt x="205" y="14"/>
                  </a:cubicBezTo>
                  <a:cubicBezTo>
                    <a:pt x="203" y="12"/>
                    <a:pt x="203" y="12"/>
                    <a:pt x="203" y="12"/>
                  </a:cubicBezTo>
                  <a:cubicBezTo>
                    <a:pt x="201" y="12"/>
                    <a:pt x="201" y="12"/>
                    <a:pt x="201" y="12"/>
                  </a:cubicBezTo>
                  <a:cubicBezTo>
                    <a:pt x="200" y="14"/>
                    <a:pt x="200" y="14"/>
                    <a:pt x="200" y="14"/>
                  </a:cubicBezTo>
                  <a:cubicBezTo>
                    <a:pt x="199" y="14"/>
                    <a:pt x="199" y="14"/>
                    <a:pt x="199" y="14"/>
                  </a:cubicBezTo>
                  <a:cubicBezTo>
                    <a:pt x="198" y="13"/>
                    <a:pt x="198" y="13"/>
                    <a:pt x="198" y="13"/>
                  </a:cubicBezTo>
                  <a:cubicBezTo>
                    <a:pt x="200" y="12"/>
                    <a:pt x="200" y="12"/>
                    <a:pt x="200" y="12"/>
                  </a:cubicBezTo>
                  <a:cubicBezTo>
                    <a:pt x="200" y="10"/>
                    <a:pt x="200" y="10"/>
                    <a:pt x="200" y="10"/>
                  </a:cubicBezTo>
                  <a:cubicBezTo>
                    <a:pt x="198" y="10"/>
                    <a:pt x="198" y="10"/>
                    <a:pt x="198" y="10"/>
                  </a:cubicBezTo>
                  <a:cubicBezTo>
                    <a:pt x="198" y="9"/>
                    <a:pt x="198" y="9"/>
                    <a:pt x="198" y="9"/>
                  </a:cubicBezTo>
                  <a:cubicBezTo>
                    <a:pt x="196" y="9"/>
                    <a:pt x="196" y="9"/>
                    <a:pt x="196" y="9"/>
                  </a:cubicBezTo>
                  <a:cubicBezTo>
                    <a:pt x="195" y="11"/>
                    <a:pt x="195" y="11"/>
                    <a:pt x="195" y="11"/>
                  </a:cubicBezTo>
                  <a:cubicBezTo>
                    <a:pt x="194" y="11"/>
                    <a:pt x="194" y="11"/>
                    <a:pt x="194" y="11"/>
                  </a:cubicBezTo>
                  <a:cubicBezTo>
                    <a:pt x="194" y="10"/>
                    <a:pt x="194" y="10"/>
                    <a:pt x="194" y="10"/>
                  </a:cubicBezTo>
                  <a:cubicBezTo>
                    <a:pt x="194" y="10"/>
                    <a:pt x="194" y="10"/>
                    <a:pt x="194" y="10"/>
                  </a:cubicBezTo>
                  <a:cubicBezTo>
                    <a:pt x="193" y="11"/>
                    <a:pt x="193" y="11"/>
                    <a:pt x="193" y="11"/>
                  </a:cubicBezTo>
                  <a:cubicBezTo>
                    <a:pt x="192" y="11"/>
                    <a:pt x="192" y="11"/>
                    <a:pt x="192" y="11"/>
                  </a:cubicBezTo>
                  <a:cubicBezTo>
                    <a:pt x="192" y="10"/>
                    <a:pt x="192" y="10"/>
                    <a:pt x="192" y="10"/>
                  </a:cubicBezTo>
                  <a:cubicBezTo>
                    <a:pt x="193" y="9"/>
                    <a:pt x="193" y="9"/>
                    <a:pt x="193" y="9"/>
                  </a:cubicBezTo>
                  <a:cubicBezTo>
                    <a:pt x="193" y="8"/>
                    <a:pt x="193" y="8"/>
                    <a:pt x="193" y="8"/>
                  </a:cubicBezTo>
                  <a:cubicBezTo>
                    <a:pt x="191" y="7"/>
                    <a:pt x="191" y="7"/>
                    <a:pt x="191" y="7"/>
                  </a:cubicBezTo>
                  <a:cubicBezTo>
                    <a:pt x="189" y="7"/>
                    <a:pt x="189" y="7"/>
                    <a:pt x="189" y="7"/>
                  </a:cubicBezTo>
                  <a:cubicBezTo>
                    <a:pt x="188" y="7"/>
                    <a:pt x="188" y="7"/>
                    <a:pt x="188" y="7"/>
                  </a:cubicBezTo>
                  <a:cubicBezTo>
                    <a:pt x="187" y="10"/>
                    <a:pt x="187" y="10"/>
                    <a:pt x="187" y="10"/>
                  </a:cubicBezTo>
                  <a:cubicBezTo>
                    <a:pt x="186" y="11"/>
                    <a:pt x="186" y="11"/>
                    <a:pt x="186" y="11"/>
                  </a:cubicBezTo>
                  <a:cubicBezTo>
                    <a:pt x="186" y="12"/>
                    <a:pt x="186" y="12"/>
                    <a:pt x="186" y="12"/>
                  </a:cubicBezTo>
                  <a:cubicBezTo>
                    <a:pt x="187" y="15"/>
                    <a:pt x="187" y="15"/>
                    <a:pt x="187" y="15"/>
                  </a:cubicBezTo>
                  <a:cubicBezTo>
                    <a:pt x="187" y="16"/>
                    <a:pt x="187" y="16"/>
                    <a:pt x="187" y="16"/>
                  </a:cubicBezTo>
                  <a:cubicBezTo>
                    <a:pt x="186" y="17"/>
                    <a:pt x="186" y="17"/>
                    <a:pt x="186" y="17"/>
                  </a:cubicBezTo>
                  <a:cubicBezTo>
                    <a:pt x="185" y="15"/>
                    <a:pt x="185" y="15"/>
                    <a:pt x="185" y="15"/>
                  </a:cubicBezTo>
                  <a:cubicBezTo>
                    <a:pt x="184" y="15"/>
                    <a:pt x="184" y="15"/>
                    <a:pt x="184" y="15"/>
                  </a:cubicBezTo>
                  <a:cubicBezTo>
                    <a:pt x="183" y="16"/>
                    <a:pt x="183" y="16"/>
                    <a:pt x="183" y="16"/>
                  </a:cubicBezTo>
                  <a:cubicBezTo>
                    <a:pt x="182" y="15"/>
                    <a:pt x="182" y="15"/>
                    <a:pt x="182" y="15"/>
                  </a:cubicBezTo>
                  <a:cubicBezTo>
                    <a:pt x="179" y="17"/>
                    <a:pt x="179" y="17"/>
                    <a:pt x="179" y="17"/>
                  </a:cubicBezTo>
                  <a:cubicBezTo>
                    <a:pt x="181" y="14"/>
                    <a:pt x="181" y="14"/>
                    <a:pt x="181" y="14"/>
                  </a:cubicBezTo>
                  <a:cubicBezTo>
                    <a:pt x="183" y="13"/>
                    <a:pt x="183" y="13"/>
                    <a:pt x="183" y="13"/>
                  </a:cubicBezTo>
                  <a:cubicBezTo>
                    <a:pt x="184" y="11"/>
                    <a:pt x="184" y="11"/>
                    <a:pt x="184" y="11"/>
                  </a:cubicBezTo>
                  <a:cubicBezTo>
                    <a:pt x="183" y="11"/>
                    <a:pt x="183" y="11"/>
                    <a:pt x="183" y="11"/>
                  </a:cubicBezTo>
                  <a:cubicBezTo>
                    <a:pt x="183" y="11"/>
                    <a:pt x="183" y="11"/>
                    <a:pt x="183" y="11"/>
                  </a:cubicBezTo>
                  <a:cubicBezTo>
                    <a:pt x="181" y="12"/>
                    <a:pt x="181" y="12"/>
                    <a:pt x="181" y="12"/>
                  </a:cubicBezTo>
                  <a:cubicBezTo>
                    <a:pt x="180" y="12"/>
                    <a:pt x="180" y="12"/>
                    <a:pt x="180" y="12"/>
                  </a:cubicBezTo>
                  <a:cubicBezTo>
                    <a:pt x="180" y="11"/>
                    <a:pt x="180" y="11"/>
                    <a:pt x="180" y="11"/>
                  </a:cubicBezTo>
                  <a:cubicBezTo>
                    <a:pt x="181" y="10"/>
                    <a:pt x="181" y="10"/>
                    <a:pt x="181" y="10"/>
                  </a:cubicBezTo>
                  <a:cubicBezTo>
                    <a:pt x="181" y="9"/>
                    <a:pt x="181" y="9"/>
                    <a:pt x="181" y="9"/>
                  </a:cubicBezTo>
                  <a:cubicBezTo>
                    <a:pt x="179" y="9"/>
                    <a:pt x="179" y="9"/>
                    <a:pt x="179" y="9"/>
                  </a:cubicBezTo>
                  <a:cubicBezTo>
                    <a:pt x="179" y="8"/>
                    <a:pt x="179" y="8"/>
                    <a:pt x="179" y="8"/>
                  </a:cubicBezTo>
                  <a:cubicBezTo>
                    <a:pt x="181" y="7"/>
                    <a:pt x="181" y="7"/>
                    <a:pt x="181" y="7"/>
                  </a:cubicBezTo>
                  <a:cubicBezTo>
                    <a:pt x="181" y="8"/>
                    <a:pt x="181" y="8"/>
                    <a:pt x="181" y="8"/>
                  </a:cubicBezTo>
                  <a:cubicBezTo>
                    <a:pt x="183" y="8"/>
                    <a:pt x="183" y="8"/>
                    <a:pt x="183" y="8"/>
                  </a:cubicBezTo>
                  <a:cubicBezTo>
                    <a:pt x="185" y="5"/>
                    <a:pt x="185" y="5"/>
                    <a:pt x="185" y="5"/>
                  </a:cubicBezTo>
                  <a:cubicBezTo>
                    <a:pt x="184" y="3"/>
                    <a:pt x="184" y="3"/>
                    <a:pt x="184" y="3"/>
                  </a:cubicBezTo>
                  <a:cubicBezTo>
                    <a:pt x="182" y="4"/>
                    <a:pt x="182" y="4"/>
                    <a:pt x="182" y="4"/>
                  </a:cubicBezTo>
                  <a:cubicBezTo>
                    <a:pt x="181" y="3"/>
                    <a:pt x="181" y="3"/>
                    <a:pt x="181" y="3"/>
                  </a:cubicBezTo>
                  <a:cubicBezTo>
                    <a:pt x="182" y="2"/>
                    <a:pt x="182" y="2"/>
                    <a:pt x="182" y="2"/>
                  </a:cubicBezTo>
                  <a:cubicBezTo>
                    <a:pt x="181" y="0"/>
                    <a:pt x="181" y="0"/>
                    <a:pt x="181" y="0"/>
                  </a:cubicBezTo>
                  <a:cubicBezTo>
                    <a:pt x="180" y="2"/>
                    <a:pt x="180" y="2"/>
                    <a:pt x="180" y="2"/>
                  </a:cubicBezTo>
                  <a:cubicBezTo>
                    <a:pt x="179" y="1"/>
                    <a:pt x="179" y="1"/>
                    <a:pt x="179" y="1"/>
                  </a:cubicBezTo>
                  <a:cubicBezTo>
                    <a:pt x="178" y="0"/>
                    <a:pt x="178" y="0"/>
                    <a:pt x="178" y="0"/>
                  </a:cubicBezTo>
                  <a:cubicBezTo>
                    <a:pt x="176" y="2"/>
                    <a:pt x="176" y="2"/>
                    <a:pt x="176" y="2"/>
                  </a:cubicBezTo>
                  <a:cubicBezTo>
                    <a:pt x="176" y="3"/>
                    <a:pt x="176" y="3"/>
                    <a:pt x="176" y="3"/>
                  </a:cubicBezTo>
                  <a:cubicBezTo>
                    <a:pt x="177" y="4"/>
                    <a:pt x="177" y="4"/>
                    <a:pt x="177" y="4"/>
                  </a:cubicBezTo>
                  <a:cubicBezTo>
                    <a:pt x="177" y="5"/>
                    <a:pt x="177" y="5"/>
                    <a:pt x="177" y="5"/>
                  </a:cubicBezTo>
                  <a:cubicBezTo>
                    <a:pt x="176" y="5"/>
                    <a:pt x="176" y="5"/>
                    <a:pt x="176" y="5"/>
                  </a:cubicBezTo>
                  <a:cubicBezTo>
                    <a:pt x="174" y="3"/>
                    <a:pt x="174" y="3"/>
                    <a:pt x="174" y="3"/>
                  </a:cubicBezTo>
                  <a:cubicBezTo>
                    <a:pt x="173" y="4"/>
                    <a:pt x="173" y="4"/>
                    <a:pt x="173" y="4"/>
                  </a:cubicBezTo>
                  <a:cubicBezTo>
                    <a:pt x="173" y="6"/>
                    <a:pt x="173" y="6"/>
                    <a:pt x="173" y="6"/>
                  </a:cubicBezTo>
                  <a:cubicBezTo>
                    <a:pt x="173" y="7"/>
                    <a:pt x="173" y="7"/>
                    <a:pt x="173" y="7"/>
                  </a:cubicBezTo>
                  <a:cubicBezTo>
                    <a:pt x="175" y="7"/>
                    <a:pt x="175" y="7"/>
                    <a:pt x="175" y="7"/>
                  </a:cubicBezTo>
                  <a:cubicBezTo>
                    <a:pt x="175" y="8"/>
                    <a:pt x="175" y="8"/>
                    <a:pt x="175" y="8"/>
                  </a:cubicBezTo>
                  <a:cubicBezTo>
                    <a:pt x="175" y="8"/>
                    <a:pt x="175" y="8"/>
                    <a:pt x="175" y="8"/>
                  </a:cubicBezTo>
                  <a:cubicBezTo>
                    <a:pt x="174" y="9"/>
                    <a:pt x="174" y="9"/>
                    <a:pt x="174" y="9"/>
                  </a:cubicBezTo>
                  <a:cubicBezTo>
                    <a:pt x="174" y="10"/>
                    <a:pt x="174" y="10"/>
                    <a:pt x="174" y="10"/>
                  </a:cubicBezTo>
                  <a:cubicBezTo>
                    <a:pt x="173" y="11"/>
                    <a:pt x="173" y="11"/>
                    <a:pt x="173" y="11"/>
                  </a:cubicBezTo>
                  <a:cubicBezTo>
                    <a:pt x="173" y="12"/>
                    <a:pt x="173" y="12"/>
                    <a:pt x="173" y="12"/>
                  </a:cubicBezTo>
                  <a:cubicBezTo>
                    <a:pt x="173" y="13"/>
                    <a:pt x="173" y="13"/>
                    <a:pt x="173" y="13"/>
                  </a:cubicBezTo>
                  <a:cubicBezTo>
                    <a:pt x="172" y="14"/>
                    <a:pt x="172" y="14"/>
                    <a:pt x="172" y="14"/>
                  </a:cubicBezTo>
                  <a:cubicBezTo>
                    <a:pt x="173" y="16"/>
                    <a:pt x="173" y="16"/>
                    <a:pt x="173" y="16"/>
                  </a:cubicBezTo>
                  <a:cubicBezTo>
                    <a:pt x="172" y="16"/>
                    <a:pt x="172" y="16"/>
                    <a:pt x="172" y="16"/>
                  </a:cubicBezTo>
                  <a:cubicBezTo>
                    <a:pt x="171" y="16"/>
                    <a:pt x="171" y="16"/>
                    <a:pt x="171" y="16"/>
                  </a:cubicBezTo>
                  <a:cubicBezTo>
                    <a:pt x="170" y="16"/>
                    <a:pt x="170" y="16"/>
                    <a:pt x="170" y="16"/>
                  </a:cubicBezTo>
                  <a:cubicBezTo>
                    <a:pt x="169" y="17"/>
                    <a:pt x="169" y="17"/>
                    <a:pt x="169" y="17"/>
                  </a:cubicBezTo>
                  <a:cubicBezTo>
                    <a:pt x="168" y="18"/>
                    <a:pt x="168" y="18"/>
                    <a:pt x="168" y="18"/>
                  </a:cubicBezTo>
                  <a:cubicBezTo>
                    <a:pt x="168" y="16"/>
                    <a:pt x="168" y="16"/>
                    <a:pt x="168" y="16"/>
                  </a:cubicBezTo>
                  <a:cubicBezTo>
                    <a:pt x="170" y="13"/>
                    <a:pt x="170" y="13"/>
                    <a:pt x="170" y="13"/>
                  </a:cubicBezTo>
                  <a:cubicBezTo>
                    <a:pt x="168" y="12"/>
                    <a:pt x="168" y="12"/>
                    <a:pt x="168" y="12"/>
                  </a:cubicBezTo>
                  <a:cubicBezTo>
                    <a:pt x="168" y="11"/>
                    <a:pt x="168" y="11"/>
                    <a:pt x="168" y="11"/>
                  </a:cubicBezTo>
                  <a:cubicBezTo>
                    <a:pt x="169" y="10"/>
                    <a:pt x="169" y="10"/>
                    <a:pt x="169" y="10"/>
                  </a:cubicBezTo>
                  <a:cubicBezTo>
                    <a:pt x="169" y="7"/>
                    <a:pt x="169" y="7"/>
                    <a:pt x="169" y="7"/>
                  </a:cubicBezTo>
                  <a:cubicBezTo>
                    <a:pt x="169" y="6"/>
                    <a:pt x="169" y="6"/>
                    <a:pt x="169" y="6"/>
                  </a:cubicBezTo>
                  <a:cubicBezTo>
                    <a:pt x="168" y="6"/>
                    <a:pt x="168" y="6"/>
                    <a:pt x="168" y="6"/>
                  </a:cubicBezTo>
                  <a:cubicBezTo>
                    <a:pt x="165" y="10"/>
                    <a:pt x="165" y="10"/>
                    <a:pt x="165" y="10"/>
                  </a:cubicBezTo>
                  <a:cubicBezTo>
                    <a:pt x="165" y="12"/>
                    <a:pt x="165" y="12"/>
                    <a:pt x="165" y="12"/>
                  </a:cubicBezTo>
                  <a:cubicBezTo>
                    <a:pt x="162" y="16"/>
                    <a:pt x="162" y="16"/>
                    <a:pt x="162" y="16"/>
                  </a:cubicBezTo>
                  <a:cubicBezTo>
                    <a:pt x="162" y="19"/>
                    <a:pt x="162" y="19"/>
                    <a:pt x="162" y="19"/>
                  </a:cubicBezTo>
                  <a:cubicBezTo>
                    <a:pt x="162" y="20"/>
                    <a:pt x="162" y="20"/>
                    <a:pt x="162" y="20"/>
                  </a:cubicBezTo>
                  <a:cubicBezTo>
                    <a:pt x="162" y="22"/>
                    <a:pt x="162" y="22"/>
                    <a:pt x="162" y="22"/>
                  </a:cubicBezTo>
                  <a:cubicBezTo>
                    <a:pt x="159" y="25"/>
                    <a:pt x="159" y="25"/>
                    <a:pt x="159" y="25"/>
                  </a:cubicBezTo>
                  <a:cubicBezTo>
                    <a:pt x="158" y="25"/>
                    <a:pt x="158" y="25"/>
                    <a:pt x="158" y="25"/>
                  </a:cubicBezTo>
                  <a:cubicBezTo>
                    <a:pt x="158" y="23"/>
                    <a:pt x="158" y="23"/>
                    <a:pt x="158" y="23"/>
                  </a:cubicBezTo>
                  <a:cubicBezTo>
                    <a:pt x="157" y="22"/>
                    <a:pt x="157" y="22"/>
                    <a:pt x="157" y="22"/>
                  </a:cubicBezTo>
                  <a:cubicBezTo>
                    <a:pt x="159" y="19"/>
                    <a:pt x="159" y="19"/>
                    <a:pt x="159" y="19"/>
                  </a:cubicBezTo>
                  <a:cubicBezTo>
                    <a:pt x="159" y="18"/>
                    <a:pt x="159" y="18"/>
                    <a:pt x="159" y="18"/>
                  </a:cubicBezTo>
                  <a:cubicBezTo>
                    <a:pt x="160" y="16"/>
                    <a:pt x="160" y="16"/>
                    <a:pt x="160" y="16"/>
                  </a:cubicBezTo>
                  <a:cubicBezTo>
                    <a:pt x="159" y="15"/>
                    <a:pt x="159" y="15"/>
                    <a:pt x="159" y="15"/>
                  </a:cubicBezTo>
                  <a:cubicBezTo>
                    <a:pt x="162" y="11"/>
                    <a:pt x="162" y="11"/>
                    <a:pt x="162" y="11"/>
                  </a:cubicBezTo>
                  <a:cubicBezTo>
                    <a:pt x="162" y="9"/>
                    <a:pt x="162" y="9"/>
                    <a:pt x="162" y="9"/>
                  </a:cubicBezTo>
                  <a:cubicBezTo>
                    <a:pt x="163" y="9"/>
                    <a:pt x="163" y="9"/>
                    <a:pt x="163" y="9"/>
                  </a:cubicBezTo>
                  <a:cubicBezTo>
                    <a:pt x="162" y="8"/>
                    <a:pt x="162" y="8"/>
                    <a:pt x="162" y="8"/>
                  </a:cubicBezTo>
                  <a:cubicBezTo>
                    <a:pt x="161" y="8"/>
                    <a:pt x="161" y="8"/>
                    <a:pt x="161" y="8"/>
                  </a:cubicBezTo>
                  <a:cubicBezTo>
                    <a:pt x="159" y="6"/>
                    <a:pt x="159" y="6"/>
                    <a:pt x="159" y="6"/>
                  </a:cubicBezTo>
                  <a:cubicBezTo>
                    <a:pt x="158" y="6"/>
                    <a:pt x="158" y="6"/>
                    <a:pt x="158" y="6"/>
                  </a:cubicBezTo>
                  <a:cubicBezTo>
                    <a:pt x="159" y="8"/>
                    <a:pt x="159" y="8"/>
                    <a:pt x="159" y="8"/>
                  </a:cubicBezTo>
                  <a:cubicBezTo>
                    <a:pt x="158" y="9"/>
                    <a:pt x="158" y="9"/>
                    <a:pt x="158" y="9"/>
                  </a:cubicBezTo>
                  <a:cubicBezTo>
                    <a:pt x="157" y="8"/>
                    <a:pt x="157" y="8"/>
                    <a:pt x="157" y="8"/>
                  </a:cubicBezTo>
                  <a:cubicBezTo>
                    <a:pt x="156" y="6"/>
                    <a:pt x="156" y="6"/>
                    <a:pt x="156" y="6"/>
                  </a:cubicBezTo>
                  <a:cubicBezTo>
                    <a:pt x="154" y="6"/>
                    <a:pt x="154" y="6"/>
                    <a:pt x="154" y="6"/>
                  </a:cubicBezTo>
                  <a:cubicBezTo>
                    <a:pt x="153" y="7"/>
                    <a:pt x="153" y="7"/>
                    <a:pt x="153" y="7"/>
                  </a:cubicBezTo>
                  <a:cubicBezTo>
                    <a:pt x="153" y="9"/>
                    <a:pt x="153" y="9"/>
                    <a:pt x="153" y="9"/>
                  </a:cubicBezTo>
                  <a:cubicBezTo>
                    <a:pt x="153" y="10"/>
                    <a:pt x="153" y="10"/>
                    <a:pt x="153" y="10"/>
                  </a:cubicBezTo>
                  <a:cubicBezTo>
                    <a:pt x="152" y="9"/>
                    <a:pt x="152" y="9"/>
                    <a:pt x="152" y="9"/>
                  </a:cubicBezTo>
                  <a:cubicBezTo>
                    <a:pt x="151" y="9"/>
                    <a:pt x="151" y="9"/>
                    <a:pt x="151" y="9"/>
                  </a:cubicBezTo>
                  <a:cubicBezTo>
                    <a:pt x="150" y="9"/>
                    <a:pt x="150" y="9"/>
                    <a:pt x="150" y="9"/>
                  </a:cubicBezTo>
                  <a:cubicBezTo>
                    <a:pt x="150" y="10"/>
                    <a:pt x="150" y="10"/>
                    <a:pt x="150" y="10"/>
                  </a:cubicBezTo>
                  <a:cubicBezTo>
                    <a:pt x="153" y="12"/>
                    <a:pt x="153" y="12"/>
                    <a:pt x="153" y="12"/>
                  </a:cubicBezTo>
                  <a:cubicBezTo>
                    <a:pt x="153" y="13"/>
                    <a:pt x="153" y="13"/>
                    <a:pt x="153" y="13"/>
                  </a:cubicBezTo>
                  <a:cubicBezTo>
                    <a:pt x="153" y="14"/>
                    <a:pt x="153" y="14"/>
                    <a:pt x="153" y="14"/>
                  </a:cubicBezTo>
                  <a:cubicBezTo>
                    <a:pt x="152" y="13"/>
                    <a:pt x="152" y="13"/>
                    <a:pt x="152" y="13"/>
                  </a:cubicBezTo>
                  <a:cubicBezTo>
                    <a:pt x="150" y="14"/>
                    <a:pt x="150" y="14"/>
                    <a:pt x="150" y="14"/>
                  </a:cubicBezTo>
                  <a:cubicBezTo>
                    <a:pt x="150" y="15"/>
                    <a:pt x="150" y="15"/>
                    <a:pt x="150" y="15"/>
                  </a:cubicBezTo>
                  <a:cubicBezTo>
                    <a:pt x="151" y="16"/>
                    <a:pt x="151" y="16"/>
                    <a:pt x="151" y="16"/>
                  </a:cubicBezTo>
                  <a:cubicBezTo>
                    <a:pt x="150" y="17"/>
                    <a:pt x="150" y="17"/>
                    <a:pt x="150" y="17"/>
                  </a:cubicBezTo>
                  <a:cubicBezTo>
                    <a:pt x="148" y="16"/>
                    <a:pt x="148" y="16"/>
                    <a:pt x="148" y="16"/>
                  </a:cubicBezTo>
                  <a:cubicBezTo>
                    <a:pt x="147" y="16"/>
                    <a:pt x="147" y="16"/>
                    <a:pt x="147" y="16"/>
                  </a:cubicBezTo>
                  <a:cubicBezTo>
                    <a:pt x="146" y="18"/>
                    <a:pt x="146" y="18"/>
                    <a:pt x="146" y="18"/>
                  </a:cubicBezTo>
                  <a:cubicBezTo>
                    <a:pt x="145" y="18"/>
                    <a:pt x="145" y="18"/>
                    <a:pt x="145" y="18"/>
                  </a:cubicBezTo>
                  <a:cubicBezTo>
                    <a:pt x="145" y="19"/>
                    <a:pt x="145" y="19"/>
                    <a:pt x="145" y="19"/>
                  </a:cubicBezTo>
                  <a:cubicBezTo>
                    <a:pt x="146" y="20"/>
                    <a:pt x="146" y="20"/>
                    <a:pt x="146" y="20"/>
                  </a:cubicBezTo>
                  <a:cubicBezTo>
                    <a:pt x="144" y="21"/>
                    <a:pt x="144" y="21"/>
                    <a:pt x="144" y="21"/>
                  </a:cubicBezTo>
                  <a:cubicBezTo>
                    <a:pt x="143" y="22"/>
                    <a:pt x="143" y="22"/>
                    <a:pt x="143" y="22"/>
                  </a:cubicBezTo>
                  <a:cubicBezTo>
                    <a:pt x="145" y="24"/>
                    <a:pt x="145" y="24"/>
                    <a:pt x="145" y="24"/>
                  </a:cubicBezTo>
                  <a:cubicBezTo>
                    <a:pt x="144" y="25"/>
                    <a:pt x="144" y="25"/>
                    <a:pt x="144" y="25"/>
                  </a:cubicBezTo>
                  <a:cubicBezTo>
                    <a:pt x="145" y="26"/>
                    <a:pt x="145" y="26"/>
                    <a:pt x="145" y="26"/>
                  </a:cubicBezTo>
                  <a:cubicBezTo>
                    <a:pt x="146" y="27"/>
                    <a:pt x="146" y="27"/>
                    <a:pt x="146" y="27"/>
                  </a:cubicBezTo>
                  <a:cubicBezTo>
                    <a:pt x="145" y="28"/>
                    <a:pt x="145" y="28"/>
                    <a:pt x="145" y="28"/>
                  </a:cubicBezTo>
                  <a:cubicBezTo>
                    <a:pt x="143" y="27"/>
                    <a:pt x="143" y="27"/>
                    <a:pt x="143" y="27"/>
                  </a:cubicBezTo>
                  <a:cubicBezTo>
                    <a:pt x="142" y="25"/>
                    <a:pt x="142" y="25"/>
                    <a:pt x="142" y="25"/>
                  </a:cubicBezTo>
                  <a:cubicBezTo>
                    <a:pt x="141" y="24"/>
                    <a:pt x="141" y="24"/>
                    <a:pt x="141" y="24"/>
                  </a:cubicBezTo>
                  <a:cubicBezTo>
                    <a:pt x="142" y="23"/>
                    <a:pt x="142" y="23"/>
                    <a:pt x="142" y="23"/>
                  </a:cubicBezTo>
                  <a:cubicBezTo>
                    <a:pt x="140" y="22"/>
                    <a:pt x="140" y="22"/>
                    <a:pt x="140" y="22"/>
                  </a:cubicBezTo>
                  <a:cubicBezTo>
                    <a:pt x="139" y="22"/>
                    <a:pt x="139" y="22"/>
                    <a:pt x="139" y="22"/>
                  </a:cubicBezTo>
                  <a:cubicBezTo>
                    <a:pt x="136" y="22"/>
                    <a:pt x="136" y="22"/>
                    <a:pt x="136" y="22"/>
                  </a:cubicBezTo>
                  <a:cubicBezTo>
                    <a:pt x="133" y="20"/>
                    <a:pt x="133" y="20"/>
                    <a:pt x="133" y="20"/>
                  </a:cubicBezTo>
                  <a:cubicBezTo>
                    <a:pt x="132" y="20"/>
                    <a:pt x="132" y="20"/>
                    <a:pt x="132" y="20"/>
                  </a:cubicBezTo>
                  <a:cubicBezTo>
                    <a:pt x="131" y="21"/>
                    <a:pt x="131" y="21"/>
                    <a:pt x="131" y="21"/>
                  </a:cubicBezTo>
                  <a:cubicBezTo>
                    <a:pt x="131" y="20"/>
                    <a:pt x="131" y="20"/>
                    <a:pt x="131" y="20"/>
                  </a:cubicBezTo>
                  <a:cubicBezTo>
                    <a:pt x="129" y="21"/>
                    <a:pt x="129" y="21"/>
                    <a:pt x="129" y="21"/>
                  </a:cubicBezTo>
                  <a:cubicBezTo>
                    <a:pt x="127" y="22"/>
                    <a:pt x="127" y="22"/>
                    <a:pt x="127" y="22"/>
                  </a:cubicBezTo>
                  <a:cubicBezTo>
                    <a:pt x="127" y="22"/>
                    <a:pt x="127" y="22"/>
                    <a:pt x="127" y="22"/>
                  </a:cubicBezTo>
                  <a:cubicBezTo>
                    <a:pt x="129" y="25"/>
                    <a:pt x="129" y="25"/>
                    <a:pt x="129" y="25"/>
                  </a:cubicBezTo>
                  <a:cubicBezTo>
                    <a:pt x="131" y="25"/>
                    <a:pt x="131" y="25"/>
                    <a:pt x="131" y="25"/>
                  </a:cubicBezTo>
                  <a:cubicBezTo>
                    <a:pt x="132" y="26"/>
                    <a:pt x="132" y="26"/>
                    <a:pt x="132" y="26"/>
                  </a:cubicBezTo>
                  <a:cubicBezTo>
                    <a:pt x="134" y="26"/>
                    <a:pt x="134" y="26"/>
                    <a:pt x="134" y="26"/>
                  </a:cubicBezTo>
                  <a:cubicBezTo>
                    <a:pt x="133" y="28"/>
                    <a:pt x="133" y="28"/>
                    <a:pt x="133" y="28"/>
                  </a:cubicBezTo>
                  <a:cubicBezTo>
                    <a:pt x="133" y="30"/>
                    <a:pt x="133" y="30"/>
                    <a:pt x="133" y="30"/>
                  </a:cubicBezTo>
                  <a:cubicBezTo>
                    <a:pt x="135" y="32"/>
                    <a:pt x="135" y="32"/>
                    <a:pt x="135" y="32"/>
                  </a:cubicBezTo>
                  <a:cubicBezTo>
                    <a:pt x="134" y="33"/>
                    <a:pt x="134" y="33"/>
                    <a:pt x="134" y="33"/>
                  </a:cubicBezTo>
                  <a:cubicBezTo>
                    <a:pt x="133" y="32"/>
                    <a:pt x="133" y="32"/>
                    <a:pt x="133" y="32"/>
                  </a:cubicBezTo>
                  <a:cubicBezTo>
                    <a:pt x="132" y="30"/>
                    <a:pt x="132" y="30"/>
                    <a:pt x="132" y="30"/>
                  </a:cubicBezTo>
                  <a:cubicBezTo>
                    <a:pt x="130" y="29"/>
                    <a:pt x="130" y="29"/>
                    <a:pt x="130" y="29"/>
                  </a:cubicBezTo>
                  <a:cubicBezTo>
                    <a:pt x="129" y="28"/>
                    <a:pt x="129" y="28"/>
                    <a:pt x="129" y="28"/>
                  </a:cubicBezTo>
                  <a:cubicBezTo>
                    <a:pt x="128" y="30"/>
                    <a:pt x="128" y="30"/>
                    <a:pt x="128" y="30"/>
                  </a:cubicBezTo>
                  <a:cubicBezTo>
                    <a:pt x="127" y="31"/>
                    <a:pt x="127" y="31"/>
                    <a:pt x="127" y="31"/>
                  </a:cubicBezTo>
                  <a:cubicBezTo>
                    <a:pt x="126" y="29"/>
                    <a:pt x="126" y="29"/>
                    <a:pt x="126" y="29"/>
                  </a:cubicBezTo>
                  <a:cubicBezTo>
                    <a:pt x="125" y="30"/>
                    <a:pt x="125" y="30"/>
                    <a:pt x="125" y="30"/>
                  </a:cubicBezTo>
                  <a:cubicBezTo>
                    <a:pt x="125" y="31"/>
                    <a:pt x="125" y="31"/>
                    <a:pt x="125" y="31"/>
                  </a:cubicBezTo>
                  <a:cubicBezTo>
                    <a:pt x="123" y="33"/>
                    <a:pt x="123" y="33"/>
                    <a:pt x="123" y="33"/>
                  </a:cubicBezTo>
                  <a:cubicBezTo>
                    <a:pt x="123" y="34"/>
                    <a:pt x="123" y="34"/>
                    <a:pt x="123" y="34"/>
                  </a:cubicBezTo>
                  <a:cubicBezTo>
                    <a:pt x="125" y="35"/>
                    <a:pt x="125" y="35"/>
                    <a:pt x="125" y="35"/>
                  </a:cubicBezTo>
                  <a:cubicBezTo>
                    <a:pt x="126" y="37"/>
                    <a:pt x="126" y="37"/>
                    <a:pt x="126" y="37"/>
                  </a:cubicBezTo>
                  <a:cubicBezTo>
                    <a:pt x="125" y="37"/>
                    <a:pt x="125" y="37"/>
                    <a:pt x="125" y="37"/>
                  </a:cubicBezTo>
                  <a:cubicBezTo>
                    <a:pt x="124" y="36"/>
                    <a:pt x="124" y="36"/>
                    <a:pt x="124" y="36"/>
                  </a:cubicBezTo>
                  <a:cubicBezTo>
                    <a:pt x="122" y="38"/>
                    <a:pt x="122" y="38"/>
                    <a:pt x="122" y="38"/>
                  </a:cubicBezTo>
                  <a:cubicBezTo>
                    <a:pt x="122" y="40"/>
                    <a:pt x="122" y="40"/>
                    <a:pt x="122" y="40"/>
                  </a:cubicBezTo>
                  <a:cubicBezTo>
                    <a:pt x="120" y="41"/>
                    <a:pt x="120" y="41"/>
                    <a:pt x="120" y="41"/>
                  </a:cubicBezTo>
                  <a:cubicBezTo>
                    <a:pt x="120" y="40"/>
                    <a:pt x="120" y="40"/>
                    <a:pt x="120" y="40"/>
                  </a:cubicBezTo>
                  <a:cubicBezTo>
                    <a:pt x="121" y="39"/>
                    <a:pt x="121" y="39"/>
                    <a:pt x="121" y="39"/>
                  </a:cubicBezTo>
                  <a:cubicBezTo>
                    <a:pt x="121" y="38"/>
                    <a:pt x="121" y="38"/>
                    <a:pt x="121" y="38"/>
                  </a:cubicBezTo>
                  <a:cubicBezTo>
                    <a:pt x="122" y="35"/>
                    <a:pt x="122" y="35"/>
                    <a:pt x="122" y="35"/>
                  </a:cubicBezTo>
                  <a:cubicBezTo>
                    <a:pt x="121" y="29"/>
                    <a:pt x="121" y="29"/>
                    <a:pt x="121" y="29"/>
                  </a:cubicBezTo>
                  <a:cubicBezTo>
                    <a:pt x="119" y="30"/>
                    <a:pt x="119" y="30"/>
                    <a:pt x="119" y="30"/>
                  </a:cubicBezTo>
                  <a:cubicBezTo>
                    <a:pt x="117" y="34"/>
                    <a:pt x="117" y="34"/>
                    <a:pt x="117" y="34"/>
                  </a:cubicBezTo>
                  <a:cubicBezTo>
                    <a:pt x="117" y="36"/>
                    <a:pt x="117" y="36"/>
                    <a:pt x="117" y="36"/>
                  </a:cubicBezTo>
                  <a:cubicBezTo>
                    <a:pt x="117" y="37"/>
                    <a:pt x="117" y="37"/>
                    <a:pt x="117" y="37"/>
                  </a:cubicBezTo>
                  <a:cubicBezTo>
                    <a:pt x="116" y="39"/>
                    <a:pt x="116" y="39"/>
                    <a:pt x="116" y="39"/>
                  </a:cubicBezTo>
                  <a:cubicBezTo>
                    <a:pt x="116" y="37"/>
                    <a:pt x="116" y="37"/>
                    <a:pt x="116" y="37"/>
                  </a:cubicBezTo>
                  <a:cubicBezTo>
                    <a:pt x="117" y="35"/>
                    <a:pt x="117" y="35"/>
                    <a:pt x="117" y="35"/>
                  </a:cubicBezTo>
                  <a:cubicBezTo>
                    <a:pt x="116" y="32"/>
                    <a:pt x="116" y="32"/>
                    <a:pt x="116" y="32"/>
                  </a:cubicBezTo>
                  <a:cubicBezTo>
                    <a:pt x="115" y="32"/>
                    <a:pt x="115" y="32"/>
                    <a:pt x="115" y="32"/>
                  </a:cubicBezTo>
                  <a:cubicBezTo>
                    <a:pt x="113" y="33"/>
                    <a:pt x="113" y="33"/>
                    <a:pt x="113" y="33"/>
                  </a:cubicBezTo>
                  <a:cubicBezTo>
                    <a:pt x="111" y="36"/>
                    <a:pt x="111" y="36"/>
                    <a:pt x="111" y="36"/>
                  </a:cubicBezTo>
                  <a:cubicBezTo>
                    <a:pt x="112" y="38"/>
                    <a:pt x="112" y="38"/>
                    <a:pt x="112" y="38"/>
                  </a:cubicBezTo>
                  <a:cubicBezTo>
                    <a:pt x="112" y="40"/>
                    <a:pt x="112" y="40"/>
                    <a:pt x="112" y="40"/>
                  </a:cubicBezTo>
                  <a:cubicBezTo>
                    <a:pt x="115" y="42"/>
                    <a:pt x="115" y="42"/>
                    <a:pt x="115" y="42"/>
                  </a:cubicBezTo>
                  <a:cubicBezTo>
                    <a:pt x="116" y="43"/>
                    <a:pt x="116" y="43"/>
                    <a:pt x="116" y="43"/>
                  </a:cubicBezTo>
                  <a:cubicBezTo>
                    <a:pt x="115" y="45"/>
                    <a:pt x="115" y="45"/>
                    <a:pt x="115" y="45"/>
                  </a:cubicBezTo>
                  <a:cubicBezTo>
                    <a:pt x="114" y="43"/>
                    <a:pt x="114" y="43"/>
                    <a:pt x="114" y="43"/>
                  </a:cubicBezTo>
                  <a:cubicBezTo>
                    <a:pt x="112" y="42"/>
                    <a:pt x="112" y="42"/>
                    <a:pt x="112" y="42"/>
                  </a:cubicBezTo>
                  <a:cubicBezTo>
                    <a:pt x="110" y="38"/>
                    <a:pt x="110" y="38"/>
                    <a:pt x="110" y="38"/>
                  </a:cubicBezTo>
                  <a:cubicBezTo>
                    <a:pt x="110" y="38"/>
                    <a:pt x="110" y="38"/>
                    <a:pt x="110" y="38"/>
                  </a:cubicBezTo>
                  <a:cubicBezTo>
                    <a:pt x="107" y="39"/>
                    <a:pt x="107" y="39"/>
                    <a:pt x="107" y="39"/>
                  </a:cubicBezTo>
                  <a:cubicBezTo>
                    <a:pt x="107" y="40"/>
                    <a:pt x="107" y="40"/>
                    <a:pt x="107" y="40"/>
                  </a:cubicBezTo>
                  <a:cubicBezTo>
                    <a:pt x="109" y="42"/>
                    <a:pt x="109" y="42"/>
                    <a:pt x="109" y="42"/>
                  </a:cubicBezTo>
                  <a:cubicBezTo>
                    <a:pt x="111" y="42"/>
                    <a:pt x="111" y="42"/>
                    <a:pt x="111" y="42"/>
                  </a:cubicBezTo>
                  <a:cubicBezTo>
                    <a:pt x="111" y="43"/>
                    <a:pt x="111" y="43"/>
                    <a:pt x="111" y="43"/>
                  </a:cubicBezTo>
                  <a:cubicBezTo>
                    <a:pt x="110" y="43"/>
                    <a:pt x="110" y="43"/>
                    <a:pt x="110" y="43"/>
                  </a:cubicBezTo>
                  <a:cubicBezTo>
                    <a:pt x="108" y="43"/>
                    <a:pt x="108" y="43"/>
                    <a:pt x="108" y="43"/>
                  </a:cubicBezTo>
                  <a:cubicBezTo>
                    <a:pt x="109" y="45"/>
                    <a:pt x="109" y="45"/>
                    <a:pt x="109" y="45"/>
                  </a:cubicBezTo>
                  <a:cubicBezTo>
                    <a:pt x="107" y="44"/>
                    <a:pt x="107" y="44"/>
                    <a:pt x="107" y="44"/>
                  </a:cubicBezTo>
                  <a:cubicBezTo>
                    <a:pt x="107" y="41"/>
                    <a:pt x="107" y="41"/>
                    <a:pt x="107" y="41"/>
                  </a:cubicBezTo>
                  <a:cubicBezTo>
                    <a:pt x="106" y="41"/>
                    <a:pt x="106" y="41"/>
                    <a:pt x="106" y="41"/>
                  </a:cubicBezTo>
                  <a:cubicBezTo>
                    <a:pt x="106" y="39"/>
                    <a:pt x="106" y="39"/>
                    <a:pt x="106" y="39"/>
                  </a:cubicBezTo>
                  <a:cubicBezTo>
                    <a:pt x="104" y="40"/>
                    <a:pt x="104" y="40"/>
                    <a:pt x="104" y="40"/>
                  </a:cubicBezTo>
                  <a:cubicBezTo>
                    <a:pt x="104" y="43"/>
                    <a:pt x="104" y="43"/>
                    <a:pt x="104" y="43"/>
                  </a:cubicBezTo>
                  <a:cubicBezTo>
                    <a:pt x="105" y="44"/>
                    <a:pt x="105" y="44"/>
                    <a:pt x="105" y="44"/>
                  </a:cubicBezTo>
                  <a:cubicBezTo>
                    <a:pt x="104" y="46"/>
                    <a:pt x="104" y="46"/>
                    <a:pt x="104" y="46"/>
                  </a:cubicBezTo>
                  <a:cubicBezTo>
                    <a:pt x="103" y="45"/>
                    <a:pt x="103" y="45"/>
                    <a:pt x="103" y="45"/>
                  </a:cubicBezTo>
                  <a:cubicBezTo>
                    <a:pt x="101" y="46"/>
                    <a:pt x="101" y="46"/>
                    <a:pt x="101" y="46"/>
                  </a:cubicBezTo>
                  <a:cubicBezTo>
                    <a:pt x="99" y="48"/>
                    <a:pt x="99" y="48"/>
                    <a:pt x="99" y="48"/>
                  </a:cubicBezTo>
                  <a:cubicBezTo>
                    <a:pt x="100" y="48"/>
                    <a:pt x="100" y="48"/>
                    <a:pt x="100" y="48"/>
                  </a:cubicBezTo>
                  <a:cubicBezTo>
                    <a:pt x="101" y="48"/>
                    <a:pt x="101" y="48"/>
                    <a:pt x="101" y="48"/>
                  </a:cubicBezTo>
                  <a:cubicBezTo>
                    <a:pt x="103" y="50"/>
                    <a:pt x="103" y="50"/>
                    <a:pt x="103" y="50"/>
                  </a:cubicBezTo>
                  <a:cubicBezTo>
                    <a:pt x="101" y="50"/>
                    <a:pt x="101" y="50"/>
                    <a:pt x="101" y="50"/>
                  </a:cubicBezTo>
                  <a:cubicBezTo>
                    <a:pt x="100" y="51"/>
                    <a:pt x="100" y="51"/>
                    <a:pt x="100" y="51"/>
                  </a:cubicBezTo>
                  <a:cubicBezTo>
                    <a:pt x="101" y="52"/>
                    <a:pt x="101" y="52"/>
                    <a:pt x="101" y="52"/>
                  </a:cubicBezTo>
                  <a:cubicBezTo>
                    <a:pt x="100" y="52"/>
                    <a:pt x="100" y="52"/>
                    <a:pt x="100" y="52"/>
                  </a:cubicBezTo>
                  <a:cubicBezTo>
                    <a:pt x="99" y="53"/>
                    <a:pt x="99" y="53"/>
                    <a:pt x="99" y="53"/>
                  </a:cubicBezTo>
                  <a:cubicBezTo>
                    <a:pt x="98" y="54"/>
                    <a:pt x="98" y="54"/>
                    <a:pt x="98" y="54"/>
                  </a:cubicBezTo>
                  <a:cubicBezTo>
                    <a:pt x="99" y="54"/>
                    <a:pt x="99" y="54"/>
                    <a:pt x="99" y="54"/>
                  </a:cubicBezTo>
                  <a:cubicBezTo>
                    <a:pt x="98" y="54"/>
                    <a:pt x="98" y="54"/>
                    <a:pt x="98" y="54"/>
                  </a:cubicBezTo>
                  <a:cubicBezTo>
                    <a:pt x="97" y="53"/>
                    <a:pt x="97" y="53"/>
                    <a:pt x="97" y="53"/>
                  </a:cubicBezTo>
                  <a:cubicBezTo>
                    <a:pt x="95" y="54"/>
                    <a:pt x="95" y="54"/>
                    <a:pt x="95" y="54"/>
                  </a:cubicBezTo>
                  <a:cubicBezTo>
                    <a:pt x="94" y="55"/>
                    <a:pt x="94" y="55"/>
                    <a:pt x="94" y="55"/>
                  </a:cubicBezTo>
                  <a:cubicBezTo>
                    <a:pt x="95" y="56"/>
                    <a:pt x="95" y="56"/>
                    <a:pt x="95" y="56"/>
                  </a:cubicBezTo>
                  <a:cubicBezTo>
                    <a:pt x="94" y="57"/>
                    <a:pt x="94" y="57"/>
                    <a:pt x="94" y="57"/>
                  </a:cubicBezTo>
                  <a:cubicBezTo>
                    <a:pt x="92" y="57"/>
                    <a:pt x="92" y="57"/>
                    <a:pt x="92" y="57"/>
                  </a:cubicBezTo>
                  <a:cubicBezTo>
                    <a:pt x="91" y="59"/>
                    <a:pt x="91" y="59"/>
                    <a:pt x="91" y="59"/>
                  </a:cubicBezTo>
                  <a:cubicBezTo>
                    <a:pt x="93" y="60"/>
                    <a:pt x="93" y="60"/>
                    <a:pt x="93" y="60"/>
                  </a:cubicBezTo>
                  <a:cubicBezTo>
                    <a:pt x="97" y="58"/>
                    <a:pt x="97" y="58"/>
                    <a:pt x="97" y="58"/>
                  </a:cubicBezTo>
                  <a:cubicBezTo>
                    <a:pt x="98" y="59"/>
                    <a:pt x="98" y="59"/>
                    <a:pt x="98" y="59"/>
                  </a:cubicBezTo>
                  <a:cubicBezTo>
                    <a:pt x="100" y="58"/>
                    <a:pt x="100" y="58"/>
                    <a:pt x="100" y="58"/>
                  </a:cubicBezTo>
                  <a:cubicBezTo>
                    <a:pt x="101" y="58"/>
                    <a:pt x="101" y="58"/>
                    <a:pt x="101" y="58"/>
                  </a:cubicBezTo>
                  <a:cubicBezTo>
                    <a:pt x="101" y="59"/>
                    <a:pt x="101" y="59"/>
                    <a:pt x="101" y="59"/>
                  </a:cubicBezTo>
                  <a:cubicBezTo>
                    <a:pt x="100" y="61"/>
                    <a:pt x="100" y="61"/>
                    <a:pt x="100" y="61"/>
                  </a:cubicBezTo>
                  <a:cubicBezTo>
                    <a:pt x="100" y="64"/>
                    <a:pt x="100" y="64"/>
                    <a:pt x="100" y="64"/>
                  </a:cubicBezTo>
                  <a:cubicBezTo>
                    <a:pt x="99" y="64"/>
                    <a:pt x="99" y="64"/>
                    <a:pt x="99" y="64"/>
                  </a:cubicBezTo>
                  <a:cubicBezTo>
                    <a:pt x="98" y="63"/>
                    <a:pt x="98" y="63"/>
                    <a:pt x="98" y="63"/>
                  </a:cubicBezTo>
                  <a:cubicBezTo>
                    <a:pt x="98" y="62"/>
                    <a:pt x="98" y="62"/>
                    <a:pt x="98" y="62"/>
                  </a:cubicBezTo>
                  <a:cubicBezTo>
                    <a:pt x="96" y="62"/>
                    <a:pt x="96" y="62"/>
                    <a:pt x="96" y="62"/>
                  </a:cubicBezTo>
                  <a:cubicBezTo>
                    <a:pt x="96" y="61"/>
                    <a:pt x="96" y="61"/>
                    <a:pt x="96" y="61"/>
                  </a:cubicBezTo>
                  <a:cubicBezTo>
                    <a:pt x="94" y="61"/>
                    <a:pt x="94" y="61"/>
                    <a:pt x="94" y="61"/>
                  </a:cubicBezTo>
                  <a:cubicBezTo>
                    <a:pt x="94" y="62"/>
                    <a:pt x="94" y="62"/>
                    <a:pt x="94" y="62"/>
                  </a:cubicBezTo>
                  <a:cubicBezTo>
                    <a:pt x="94" y="63"/>
                    <a:pt x="94" y="63"/>
                    <a:pt x="94" y="63"/>
                  </a:cubicBezTo>
                  <a:cubicBezTo>
                    <a:pt x="92" y="62"/>
                    <a:pt x="92" y="62"/>
                    <a:pt x="92" y="62"/>
                  </a:cubicBezTo>
                  <a:cubicBezTo>
                    <a:pt x="91" y="62"/>
                    <a:pt x="91" y="62"/>
                    <a:pt x="91" y="62"/>
                  </a:cubicBezTo>
                  <a:cubicBezTo>
                    <a:pt x="93" y="64"/>
                    <a:pt x="93" y="64"/>
                    <a:pt x="93" y="64"/>
                  </a:cubicBezTo>
                  <a:cubicBezTo>
                    <a:pt x="93" y="65"/>
                    <a:pt x="93" y="65"/>
                    <a:pt x="93" y="65"/>
                  </a:cubicBezTo>
                  <a:cubicBezTo>
                    <a:pt x="92" y="65"/>
                    <a:pt x="92" y="65"/>
                    <a:pt x="92" y="65"/>
                  </a:cubicBezTo>
                  <a:cubicBezTo>
                    <a:pt x="92" y="66"/>
                    <a:pt x="92" y="66"/>
                    <a:pt x="92" y="66"/>
                  </a:cubicBezTo>
                  <a:cubicBezTo>
                    <a:pt x="92" y="68"/>
                    <a:pt x="92" y="68"/>
                    <a:pt x="92" y="68"/>
                  </a:cubicBezTo>
                  <a:cubicBezTo>
                    <a:pt x="92" y="69"/>
                    <a:pt x="92" y="69"/>
                    <a:pt x="92" y="69"/>
                  </a:cubicBezTo>
                  <a:cubicBezTo>
                    <a:pt x="91" y="67"/>
                    <a:pt x="91" y="67"/>
                    <a:pt x="91" y="67"/>
                  </a:cubicBezTo>
                  <a:cubicBezTo>
                    <a:pt x="91" y="66"/>
                    <a:pt x="91" y="66"/>
                    <a:pt x="91" y="66"/>
                  </a:cubicBezTo>
                  <a:cubicBezTo>
                    <a:pt x="89" y="64"/>
                    <a:pt x="89" y="64"/>
                    <a:pt x="89" y="64"/>
                  </a:cubicBezTo>
                  <a:cubicBezTo>
                    <a:pt x="88" y="65"/>
                    <a:pt x="88" y="65"/>
                    <a:pt x="88" y="65"/>
                  </a:cubicBezTo>
                  <a:cubicBezTo>
                    <a:pt x="86" y="66"/>
                    <a:pt x="86" y="66"/>
                    <a:pt x="86" y="66"/>
                  </a:cubicBezTo>
                  <a:cubicBezTo>
                    <a:pt x="86" y="64"/>
                    <a:pt x="86" y="64"/>
                    <a:pt x="86" y="64"/>
                  </a:cubicBezTo>
                  <a:cubicBezTo>
                    <a:pt x="86" y="64"/>
                    <a:pt x="86" y="64"/>
                    <a:pt x="86" y="64"/>
                  </a:cubicBezTo>
                  <a:cubicBezTo>
                    <a:pt x="85" y="63"/>
                    <a:pt x="85" y="63"/>
                    <a:pt x="85" y="63"/>
                  </a:cubicBezTo>
                  <a:cubicBezTo>
                    <a:pt x="83" y="65"/>
                    <a:pt x="83" y="65"/>
                    <a:pt x="83" y="65"/>
                  </a:cubicBezTo>
                  <a:cubicBezTo>
                    <a:pt x="85" y="67"/>
                    <a:pt x="85" y="67"/>
                    <a:pt x="85" y="67"/>
                  </a:cubicBezTo>
                  <a:cubicBezTo>
                    <a:pt x="87" y="67"/>
                    <a:pt x="87" y="67"/>
                    <a:pt x="87" y="67"/>
                  </a:cubicBezTo>
                  <a:cubicBezTo>
                    <a:pt x="89" y="68"/>
                    <a:pt x="89" y="68"/>
                    <a:pt x="89" y="68"/>
                  </a:cubicBezTo>
                  <a:cubicBezTo>
                    <a:pt x="88" y="69"/>
                    <a:pt x="88" y="69"/>
                    <a:pt x="88" y="69"/>
                  </a:cubicBezTo>
                  <a:cubicBezTo>
                    <a:pt x="84" y="70"/>
                    <a:pt x="84" y="70"/>
                    <a:pt x="84" y="70"/>
                  </a:cubicBezTo>
                  <a:cubicBezTo>
                    <a:pt x="83" y="69"/>
                    <a:pt x="83" y="69"/>
                    <a:pt x="83" y="69"/>
                  </a:cubicBezTo>
                  <a:cubicBezTo>
                    <a:pt x="82" y="69"/>
                    <a:pt x="82" y="69"/>
                    <a:pt x="82" y="69"/>
                  </a:cubicBezTo>
                  <a:cubicBezTo>
                    <a:pt x="81" y="71"/>
                    <a:pt x="81" y="71"/>
                    <a:pt x="81" y="71"/>
                  </a:cubicBezTo>
                  <a:cubicBezTo>
                    <a:pt x="82" y="72"/>
                    <a:pt x="82" y="72"/>
                    <a:pt x="82" y="72"/>
                  </a:cubicBezTo>
                  <a:cubicBezTo>
                    <a:pt x="81" y="74"/>
                    <a:pt x="81" y="74"/>
                    <a:pt x="81" y="74"/>
                  </a:cubicBezTo>
                  <a:cubicBezTo>
                    <a:pt x="83" y="74"/>
                    <a:pt x="83" y="74"/>
                    <a:pt x="83" y="74"/>
                  </a:cubicBezTo>
                  <a:cubicBezTo>
                    <a:pt x="84" y="72"/>
                    <a:pt x="84" y="72"/>
                    <a:pt x="84" y="72"/>
                  </a:cubicBezTo>
                  <a:cubicBezTo>
                    <a:pt x="86" y="72"/>
                    <a:pt x="86" y="72"/>
                    <a:pt x="86" y="72"/>
                  </a:cubicBezTo>
                  <a:cubicBezTo>
                    <a:pt x="87" y="73"/>
                    <a:pt x="87" y="73"/>
                    <a:pt x="87" y="73"/>
                  </a:cubicBezTo>
                  <a:cubicBezTo>
                    <a:pt x="84" y="73"/>
                    <a:pt x="84" y="73"/>
                    <a:pt x="84" y="73"/>
                  </a:cubicBezTo>
                  <a:cubicBezTo>
                    <a:pt x="84" y="75"/>
                    <a:pt x="84" y="75"/>
                    <a:pt x="84" y="75"/>
                  </a:cubicBezTo>
                  <a:cubicBezTo>
                    <a:pt x="85" y="77"/>
                    <a:pt x="85" y="77"/>
                    <a:pt x="85" y="77"/>
                  </a:cubicBezTo>
                  <a:cubicBezTo>
                    <a:pt x="87" y="78"/>
                    <a:pt x="87" y="78"/>
                    <a:pt x="87" y="78"/>
                  </a:cubicBezTo>
                  <a:cubicBezTo>
                    <a:pt x="87" y="80"/>
                    <a:pt x="87" y="80"/>
                    <a:pt x="87" y="80"/>
                  </a:cubicBezTo>
                  <a:cubicBezTo>
                    <a:pt x="85" y="78"/>
                    <a:pt x="85" y="78"/>
                    <a:pt x="85" y="78"/>
                  </a:cubicBezTo>
                  <a:cubicBezTo>
                    <a:pt x="84" y="79"/>
                    <a:pt x="84" y="79"/>
                    <a:pt x="84" y="79"/>
                  </a:cubicBezTo>
                  <a:cubicBezTo>
                    <a:pt x="83" y="77"/>
                    <a:pt x="83" y="77"/>
                    <a:pt x="83" y="77"/>
                  </a:cubicBezTo>
                  <a:cubicBezTo>
                    <a:pt x="82" y="77"/>
                    <a:pt x="82" y="77"/>
                    <a:pt x="82" y="77"/>
                  </a:cubicBezTo>
                  <a:cubicBezTo>
                    <a:pt x="80" y="78"/>
                    <a:pt x="80" y="78"/>
                    <a:pt x="80" y="78"/>
                  </a:cubicBezTo>
                  <a:cubicBezTo>
                    <a:pt x="82" y="79"/>
                    <a:pt x="82" y="79"/>
                    <a:pt x="82" y="79"/>
                  </a:cubicBezTo>
                  <a:cubicBezTo>
                    <a:pt x="80" y="79"/>
                    <a:pt x="80" y="79"/>
                    <a:pt x="80" y="79"/>
                  </a:cubicBezTo>
                  <a:cubicBezTo>
                    <a:pt x="78" y="81"/>
                    <a:pt x="78" y="81"/>
                    <a:pt x="78" y="81"/>
                  </a:cubicBezTo>
                  <a:cubicBezTo>
                    <a:pt x="78" y="82"/>
                    <a:pt x="78" y="82"/>
                    <a:pt x="78" y="82"/>
                  </a:cubicBezTo>
                  <a:cubicBezTo>
                    <a:pt x="80" y="83"/>
                    <a:pt x="80" y="83"/>
                    <a:pt x="80" y="83"/>
                  </a:cubicBezTo>
                  <a:cubicBezTo>
                    <a:pt x="82" y="82"/>
                    <a:pt x="82" y="82"/>
                    <a:pt x="82" y="82"/>
                  </a:cubicBezTo>
                  <a:cubicBezTo>
                    <a:pt x="83" y="83"/>
                    <a:pt x="83" y="83"/>
                    <a:pt x="83" y="83"/>
                  </a:cubicBezTo>
                  <a:cubicBezTo>
                    <a:pt x="85" y="82"/>
                    <a:pt x="85" y="82"/>
                    <a:pt x="85" y="82"/>
                  </a:cubicBezTo>
                  <a:cubicBezTo>
                    <a:pt x="85" y="84"/>
                    <a:pt x="85" y="84"/>
                    <a:pt x="85" y="84"/>
                  </a:cubicBezTo>
                  <a:cubicBezTo>
                    <a:pt x="86" y="85"/>
                    <a:pt x="86" y="85"/>
                    <a:pt x="86" y="85"/>
                  </a:cubicBezTo>
                  <a:cubicBezTo>
                    <a:pt x="86" y="86"/>
                    <a:pt x="86" y="86"/>
                    <a:pt x="86" y="86"/>
                  </a:cubicBezTo>
                  <a:cubicBezTo>
                    <a:pt x="84" y="84"/>
                    <a:pt x="84" y="84"/>
                    <a:pt x="84" y="84"/>
                  </a:cubicBezTo>
                  <a:cubicBezTo>
                    <a:pt x="82" y="84"/>
                    <a:pt x="82" y="84"/>
                    <a:pt x="82" y="84"/>
                  </a:cubicBezTo>
                  <a:cubicBezTo>
                    <a:pt x="81" y="85"/>
                    <a:pt x="81" y="85"/>
                    <a:pt x="81" y="85"/>
                  </a:cubicBezTo>
                  <a:cubicBezTo>
                    <a:pt x="78" y="85"/>
                    <a:pt x="78" y="85"/>
                    <a:pt x="78" y="85"/>
                  </a:cubicBezTo>
                  <a:cubicBezTo>
                    <a:pt x="78" y="87"/>
                    <a:pt x="78" y="87"/>
                    <a:pt x="78" y="87"/>
                  </a:cubicBezTo>
                  <a:cubicBezTo>
                    <a:pt x="76" y="88"/>
                    <a:pt x="76" y="88"/>
                    <a:pt x="76" y="88"/>
                  </a:cubicBezTo>
                  <a:cubicBezTo>
                    <a:pt x="75" y="87"/>
                    <a:pt x="75" y="87"/>
                    <a:pt x="75" y="87"/>
                  </a:cubicBezTo>
                  <a:cubicBezTo>
                    <a:pt x="73" y="88"/>
                    <a:pt x="73" y="88"/>
                    <a:pt x="73" y="88"/>
                  </a:cubicBezTo>
                  <a:cubicBezTo>
                    <a:pt x="72" y="88"/>
                    <a:pt x="72" y="88"/>
                    <a:pt x="72" y="88"/>
                  </a:cubicBezTo>
                  <a:cubicBezTo>
                    <a:pt x="71" y="89"/>
                    <a:pt x="71" y="89"/>
                    <a:pt x="71" y="89"/>
                  </a:cubicBezTo>
                  <a:cubicBezTo>
                    <a:pt x="73" y="90"/>
                    <a:pt x="73" y="90"/>
                    <a:pt x="73" y="90"/>
                  </a:cubicBezTo>
                  <a:cubicBezTo>
                    <a:pt x="74" y="91"/>
                    <a:pt x="74" y="91"/>
                    <a:pt x="74" y="91"/>
                  </a:cubicBezTo>
                  <a:cubicBezTo>
                    <a:pt x="73" y="92"/>
                    <a:pt x="73" y="92"/>
                    <a:pt x="73" y="92"/>
                  </a:cubicBezTo>
                  <a:cubicBezTo>
                    <a:pt x="72" y="91"/>
                    <a:pt x="72" y="91"/>
                    <a:pt x="72" y="91"/>
                  </a:cubicBezTo>
                  <a:cubicBezTo>
                    <a:pt x="71" y="92"/>
                    <a:pt x="71" y="92"/>
                    <a:pt x="71" y="92"/>
                  </a:cubicBezTo>
                  <a:cubicBezTo>
                    <a:pt x="73" y="93"/>
                    <a:pt x="73" y="93"/>
                    <a:pt x="73" y="93"/>
                  </a:cubicBezTo>
                  <a:cubicBezTo>
                    <a:pt x="72" y="94"/>
                    <a:pt x="72" y="94"/>
                    <a:pt x="72" y="94"/>
                  </a:cubicBezTo>
                  <a:cubicBezTo>
                    <a:pt x="70" y="94"/>
                    <a:pt x="70" y="94"/>
                    <a:pt x="70" y="94"/>
                  </a:cubicBezTo>
                  <a:cubicBezTo>
                    <a:pt x="70" y="93"/>
                    <a:pt x="70" y="93"/>
                    <a:pt x="70" y="93"/>
                  </a:cubicBezTo>
                  <a:cubicBezTo>
                    <a:pt x="69" y="94"/>
                    <a:pt x="69" y="94"/>
                    <a:pt x="69" y="94"/>
                  </a:cubicBezTo>
                  <a:cubicBezTo>
                    <a:pt x="71" y="95"/>
                    <a:pt x="71" y="95"/>
                    <a:pt x="71" y="95"/>
                  </a:cubicBezTo>
                  <a:cubicBezTo>
                    <a:pt x="70" y="95"/>
                    <a:pt x="70" y="95"/>
                    <a:pt x="70" y="95"/>
                  </a:cubicBezTo>
                  <a:cubicBezTo>
                    <a:pt x="70" y="97"/>
                    <a:pt x="70" y="97"/>
                    <a:pt x="70" y="97"/>
                  </a:cubicBezTo>
                  <a:cubicBezTo>
                    <a:pt x="71" y="97"/>
                    <a:pt x="71" y="97"/>
                    <a:pt x="71" y="97"/>
                  </a:cubicBezTo>
                  <a:cubicBezTo>
                    <a:pt x="70" y="97"/>
                    <a:pt x="70" y="97"/>
                    <a:pt x="70" y="97"/>
                  </a:cubicBezTo>
                  <a:cubicBezTo>
                    <a:pt x="69" y="98"/>
                    <a:pt x="69" y="98"/>
                    <a:pt x="69" y="98"/>
                  </a:cubicBezTo>
                  <a:cubicBezTo>
                    <a:pt x="68" y="97"/>
                    <a:pt x="68" y="97"/>
                    <a:pt x="68" y="97"/>
                  </a:cubicBezTo>
                  <a:cubicBezTo>
                    <a:pt x="68" y="98"/>
                    <a:pt x="68" y="98"/>
                    <a:pt x="68" y="98"/>
                  </a:cubicBezTo>
                  <a:cubicBezTo>
                    <a:pt x="67" y="99"/>
                    <a:pt x="67" y="99"/>
                    <a:pt x="67" y="99"/>
                  </a:cubicBezTo>
                  <a:cubicBezTo>
                    <a:pt x="69" y="100"/>
                    <a:pt x="69" y="100"/>
                    <a:pt x="69" y="100"/>
                  </a:cubicBezTo>
                  <a:cubicBezTo>
                    <a:pt x="71" y="101"/>
                    <a:pt x="71" y="101"/>
                    <a:pt x="71" y="101"/>
                  </a:cubicBezTo>
                  <a:cubicBezTo>
                    <a:pt x="72" y="102"/>
                    <a:pt x="72" y="102"/>
                    <a:pt x="72" y="102"/>
                  </a:cubicBezTo>
                  <a:cubicBezTo>
                    <a:pt x="73" y="102"/>
                    <a:pt x="73" y="102"/>
                    <a:pt x="73" y="102"/>
                  </a:cubicBezTo>
                  <a:cubicBezTo>
                    <a:pt x="74" y="101"/>
                    <a:pt x="74" y="101"/>
                    <a:pt x="74" y="101"/>
                  </a:cubicBezTo>
                  <a:cubicBezTo>
                    <a:pt x="73" y="103"/>
                    <a:pt x="73" y="103"/>
                    <a:pt x="73" y="103"/>
                  </a:cubicBezTo>
                  <a:cubicBezTo>
                    <a:pt x="73" y="104"/>
                    <a:pt x="73" y="104"/>
                    <a:pt x="73" y="104"/>
                  </a:cubicBezTo>
                  <a:cubicBezTo>
                    <a:pt x="71" y="104"/>
                    <a:pt x="71" y="104"/>
                    <a:pt x="71" y="104"/>
                  </a:cubicBezTo>
                  <a:cubicBezTo>
                    <a:pt x="71" y="103"/>
                    <a:pt x="71" y="103"/>
                    <a:pt x="71" y="103"/>
                  </a:cubicBezTo>
                  <a:cubicBezTo>
                    <a:pt x="68" y="103"/>
                    <a:pt x="68" y="103"/>
                    <a:pt x="68" y="103"/>
                  </a:cubicBezTo>
                  <a:cubicBezTo>
                    <a:pt x="66" y="105"/>
                    <a:pt x="66" y="105"/>
                    <a:pt x="66" y="105"/>
                  </a:cubicBezTo>
                  <a:cubicBezTo>
                    <a:pt x="66" y="105"/>
                    <a:pt x="66" y="105"/>
                    <a:pt x="66" y="105"/>
                  </a:cubicBezTo>
                  <a:cubicBezTo>
                    <a:pt x="68" y="105"/>
                    <a:pt x="68" y="105"/>
                    <a:pt x="68" y="105"/>
                  </a:cubicBezTo>
                  <a:cubicBezTo>
                    <a:pt x="69" y="107"/>
                    <a:pt x="69" y="107"/>
                    <a:pt x="69" y="107"/>
                  </a:cubicBezTo>
                  <a:cubicBezTo>
                    <a:pt x="70" y="108"/>
                    <a:pt x="70" y="108"/>
                    <a:pt x="70" y="108"/>
                  </a:cubicBezTo>
                  <a:cubicBezTo>
                    <a:pt x="70" y="109"/>
                    <a:pt x="70" y="109"/>
                    <a:pt x="70" y="109"/>
                  </a:cubicBezTo>
                  <a:cubicBezTo>
                    <a:pt x="68" y="108"/>
                    <a:pt x="68" y="108"/>
                    <a:pt x="68" y="108"/>
                  </a:cubicBezTo>
                  <a:cubicBezTo>
                    <a:pt x="67" y="108"/>
                    <a:pt x="67" y="108"/>
                    <a:pt x="67" y="108"/>
                  </a:cubicBezTo>
                  <a:cubicBezTo>
                    <a:pt x="67" y="109"/>
                    <a:pt x="67" y="109"/>
                    <a:pt x="67" y="109"/>
                  </a:cubicBezTo>
                  <a:cubicBezTo>
                    <a:pt x="67" y="110"/>
                    <a:pt x="67" y="110"/>
                    <a:pt x="67" y="110"/>
                  </a:cubicBezTo>
                  <a:cubicBezTo>
                    <a:pt x="66" y="111"/>
                    <a:pt x="66" y="111"/>
                    <a:pt x="66" y="111"/>
                  </a:cubicBezTo>
                  <a:cubicBezTo>
                    <a:pt x="67" y="112"/>
                    <a:pt x="67" y="112"/>
                    <a:pt x="67" y="112"/>
                  </a:cubicBezTo>
                  <a:cubicBezTo>
                    <a:pt x="67" y="113"/>
                    <a:pt x="67" y="113"/>
                    <a:pt x="67" y="113"/>
                  </a:cubicBezTo>
                  <a:cubicBezTo>
                    <a:pt x="66" y="113"/>
                    <a:pt x="66" y="113"/>
                    <a:pt x="66" y="113"/>
                  </a:cubicBezTo>
                  <a:cubicBezTo>
                    <a:pt x="65" y="112"/>
                    <a:pt x="65" y="112"/>
                    <a:pt x="65" y="112"/>
                  </a:cubicBezTo>
                  <a:cubicBezTo>
                    <a:pt x="65" y="113"/>
                    <a:pt x="65" y="113"/>
                    <a:pt x="65" y="113"/>
                  </a:cubicBezTo>
                  <a:cubicBezTo>
                    <a:pt x="65" y="114"/>
                    <a:pt x="65" y="114"/>
                    <a:pt x="65" y="114"/>
                  </a:cubicBezTo>
                  <a:cubicBezTo>
                    <a:pt x="66" y="115"/>
                    <a:pt x="66" y="115"/>
                    <a:pt x="66" y="115"/>
                  </a:cubicBezTo>
                  <a:cubicBezTo>
                    <a:pt x="67" y="116"/>
                    <a:pt x="67" y="116"/>
                    <a:pt x="67" y="116"/>
                  </a:cubicBezTo>
                  <a:cubicBezTo>
                    <a:pt x="67" y="117"/>
                    <a:pt x="67" y="117"/>
                    <a:pt x="67" y="117"/>
                  </a:cubicBezTo>
                  <a:cubicBezTo>
                    <a:pt x="64" y="115"/>
                    <a:pt x="64" y="115"/>
                    <a:pt x="64" y="115"/>
                  </a:cubicBezTo>
                  <a:cubicBezTo>
                    <a:pt x="63" y="116"/>
                    <a:pt x="63" y="116"/>
                    <a:pt x="63" y="116"/>
                  </a:cubicBezTo>
                  <a:cubicBezTo>
                    <a:pt x="63" y="117"/>
                    <a:pt x="63" y="117"/>
                    <a:pt x="63" y="117"/>
                  </a:cubicBezTo>
                  <a:cubicBezTo>
                    <a:pt x="64" y="118"/>
                    <a:pt x="64" y="118"/>
                    <a:pt x="64" y="118"/>
                  </a:cubicBezTo>
                  <a:cubicBezTo>
                    <a:pt x="64" y="119"/>
                    <a:pt x="64" y="119"/>
                    <a:pt x="64" y="119"/>
                  </a:cubicBezTo>
                  <a:cubicBezTo>
                    <a:pt x="65" y="121"/>
                    <a:pt x="65" y="121"/>
                    <a:pt x="65" y="121"/>
                  </a:cubicBezTo>
                  <a:cubicBezTo>
                    <a:pt x="66" y="121"/>
                    <a:pt x="66" y="121"/>
                    <a:pt x="66" y="121"/>
                  </a:cubicBezTo>
                  <a:cubicBezTo>
                    <a:pt x="67" y="119"/>
                    <a:pt x="67" y="119"/>
                    <a:pt x="67" y="119"/>
                  </a:cubicBezTo>
                  <a:cubicBezTo>
                    <a:pt x="68" y="119"/>
                    <a:pt x="68" y="119"/>
                    <a:pt x="68" y="119"/>
                  </a:cubicBezTo>
                  <a:cubicBezTo>
                    <a:pt x="67" y="122"/>
                    <a:pt x="67" y="122"/>
                    <a:pt x="67" y="122"/>
                  </a:cubicBezTo>
                  <a:cubicBezTo>
                    <a:pt x="65" y="122"/>
                    <a:pt x="65" y="122"/>
                    <a:pt x="65" y="122"/>
                  </a:cubicBezTo>
                  <a:cubicBezTo>
                    <a:pt x="64" y="124"/>
                    <a:pt x="64" y="124"/>
                    <a:pt x="64" y="124"/>
                  </a:cubicBezTo>
                  <a:cubicBezTo>
                    <a:pt x="62" y="124"/>
                    <a:pt x="62" y="124"/>
                    <a:pt x="62" y="124"/>
                  </a:cubicBezTo>
                  <a:cubicBezTo>
                    <a:pt x="61" y="124"/>
                    <a:pt x="61" y="124"/>
                    <a:pt x="61" y="124"/>
                  </a:cubicBezTo>
                  <a:cubicBezTo>
                    <a:pt x="61" y="125"/>
                    <a:pt x="61" y="125"/>
                    <a:pt x="61" y="125"/>
                  </a:cubicBezTo>
                  <a:cubicBezTo>
                    <a:pt x="59" y="126"/>
                    <a:pt x="59" y="126"/>
                    <a:pt x="59" y="126"/>
                  </a:cubicBezTo>
                  <a:cubicBezTo>
                    <a:pt x="58" y="127"/>
                    <a:pt x="58" y="127"/>
                    <a:pt x="58" y="127"/>
                  </a:cubicBezTo>
                  <a:cubicBezTo>
                    <a:pt x="59" y="128"/>
                    <a:pt x="59" y="128"/>
                    <a:pt x="59" y="128"/>
                  </a:cubicBezTo>
                  <a:cubicBezTo>
                    <a:pt x="59" y="129"/>
                    <a:pt x="59" y="129"/>
                    <a:pt x="59" y="129"/>
                  </a:cubicBezTo>
                  <a:cubicBezTo>
                    <a:pt x="56" y="129"/>
                    <a:pt x="56" y="129"/>
                    <a:pt x="56" y="129"/>
                  </a:cubicBezTo>
                  <a:cubicBezTo>
                    <a:pt x="55" y="131"/>
                    <a:pt x="55" y="131"/>
                    <a:pt x="55" y="131"/>
                  </a:cubicBezTo>
                  <a:cubicBezTo>
                    <a:pt x="55" y="131"/>
                    <a:pt x="55" y="131"/>
                    <a:pt x="55" y="131"/>
                  </a:cubicBezTo>
                  <a:cubicBezTo>
                    <a:pt x="57" y="132"/>
                    <a:pt x="57" y="132"/>
                    <a:pt x="57" y="132"/>
                  </a:cubicBezTo>
                  <a:cubicBezTo>
                    <a:pt x="56" y="133"/>
                    <a:pt x="56" y="133"/>
                    <a:pt x="56" y="133"/>
                  </a:cubicBezTo>
                  <a:cubicBezTo>
                    <a:pt x="55" y="135"/>
                    <a:pt x="55" y="135"/>
                    <a:pt x="55" y="135"/>
                  </a:cubicBezTo>
                  <a:cubicBezTo>
                    <a:pt x="53" y="135"/>
                    <a:pt x="53" y="135"/>
                    <a:pt x="53" y="135"/>
                  </a:cubicBezTo>
                  <a:cubicBezTo>
                    <a:pt x="53" y="133"/>
                    <a:pt x="53" y="133"/>
                    <a:pt x="53" y="133"/>
                  </a:cubicBezTo>
                  <a:cubicBezTo>
                    <a:pt x="52" y="132"/>
                    <a:pt x="52" y="132"/>
                    <a:pt x="52" y="132"/>
                  </a:cubicBezTo>
                  <a:cubicBezTo>
                    <a:pt x="51" y="133"/>
                    <a:pt x="51" y="133"/>
                    <a:pt x="51" y="133"/>
                  </a:cubicBezTo>
                  <a:cubicBezTo>
                    <a:pt x="50" y="133"/>
                    <a:pt x="50" y="133"/>
                    <a:pt x="50" y="133"/>
                  </a:cubicBezTo>
                  <a:cubicBezTo>
                    <a:pt x="51" y="135"/>
                    <a:pt x="51" y="135"/>
                    <a:pt x="51" y="135"/>
                  </a:cubicBezTo>
                  <a:cubicBezTo>
                    <a:pt x="50" y="135"/>
                    <a:pt x="50" y="135"/>
                    <a:pt x="50" y="135"/>
                  </a:cubicBezTo>
                  <a:cubicBezTo>
                    <a:pt x="49" y="137"/>
                    <a:pt x="49" y="137"/>
                    <a:pt x="49" y="137"/>
                  </a:cubicBezTo>
                  <a:cubicBezTo>
                    <a:pt x="50" y="138"/>
                    <a:pt x="50" y="138"/>
                    <a:pt x="50" y="138"/>
                  </a:cubicBezTo>
                  <a:cubicBezTo>
                    <a:pt x="48" y="138"/>
                    <a:pt x="48" y="138"/>
                    <a:pt x="48" y="138"/>
                  </a:cubicBezTo>
                  <a:cubicBezTo>
                    <a:pt x="47" y="138"/>
                    <a:pt x="47" y="138"/>
                    <a:pt x="47" y="138"/>
                  </a:cubicBezTo>
                  <a:cubicBezTo>
                    <a:pt x="47" y="140"/>
                    <a:pt x="47" y="140"/>
                    <a:pt x="47" y="140"/>
                  </a:cubicBezTo>
                  <a:cubicBezTo>
                    <a:pt x="45" y="141"/>
                    <a:pt x="45" y="141"/>
                    <a:pt x="45" y="141"/>
                  </a:cubicBezTo>
                  <a:cubicBezTo>
                    <a:pt x="45" y="142"/>
                    <a:pt x="45" y="142"/>
                    <a:pt x="45" y="142"/>
                  </a:cubicBezTo>
                  <a:cubicBezTo>
                    <a:pt x="45" y="144"/>
                    <a:pt x="45" y="144"/>
                    <a:pt x="45" y="144"/>
                  </a:cubicBezTo>
                  <a:cubicBezTo>
                    <a:pt x="44" y="145"/>
                    <a:pt x="44" y="145"/>
                    <a:pt x="44" y="145"/>
                  </a:cubicBezTo>
                  <a:cubicBezTo>
                    <a:pt x="42" y="147"/>
                    <a:pt x="42" y="147"/>
                    <a:pt x="42" y="147"/>
                  </a:cubicBezTo>
                  <a:cubicBezTo>
                    <a:pt x="42" y="148"/>
                    <a:pt x="42" y="148"/>
                    <a:pt x="42" y="148"/>
                  </a:cubicBezTo>
                  <a:cubicBezTo>
                    <a:pt x="44" y="147"/>
                    <a:pt x="44" y="147"/>
                    <a:pt x="44" y="147"/>
                  </a:cubicBezTo>
                  <a:cubicBezTo>
                    <a:pt x="45" y="147"/>
                    <a:pt x="45" y="147"/>
                    <a:pt x="45" y="147"/>
                  </a:cubicBezTo>
                  <a:cubicBezTo>
                    <a:pt x="45" y="148"/>
                    <a:pt x="45" y="148"/>
                    <a:pt x="45" y="148"/>
                  </a:cubicBezTo>
                  <a:cubicBezTo>
                    <a:pt x="44" y="148"/>
                    <a:pt x="44" y="148"/>
                    <a:pt x="44" y="148"/>
                  </a:cubicBezTo>
                  <a:cubicBezTo>
                    <a:pt x="44" y="150"/>
                    <a:pt x="44" y="150"/>
                    <a:pt x="44" y="150"/>
                  </a:cubicBezTo>
                  <a:cubicBezTo>
                    <a:pt x="45" y="152"/>
                    <a:pt x="45" y="152"/>
                    <a:pt x="45" y="152"/>
                  </a:cubicBezTo>
                  <a:cubicBezTo>
                    <a:pt x="47" y="151"/>
                    <a:pt x="47" y="151"/>
                    <a:pt x="47" y="151"/>
                  </a:cubicBezTo>
                  <a:cubicBezTo>
                    <a:pt x="50" y="150"/>
                    <a:pt x="50" y="150"/>
                    <a:pt x="50" y="150"/>
                  </a:cubicBezTo>
                  <a:cubicBezTo>
                    <a:pt x="53" y="147"/>
                    <a:pt x="53" y="147"/>
                    <a:pt x="53" y="147"/>
                  </a:cubicBezTo>
                  <a:cubicBezTo>
                    <a:pt x="53" y="146"/>
                    <a:pt x="53" y="146"/>
                    <a:pt x="53" y="146"/>
                  </a:cubicBezTo>
                  <a:cubicBezTo>
                    <a:pt x="51" y="146"/>
                    <a:pt x="51" y="146"/>
                    <a:pt x="51" y="146"/>
                  </a:cubicBezTo>
                  <a:cubicBezTo>
                    <a:pt x="52" y="144"/>
                    <a:pt x="52" y="144"/>
                    <a:pt x="52" y="144"/>
                  </a:cubicBezTo>
                  <a:cubicBezTo>
                    <a:pt x="53" y="142"/>
                    <a:pt x="53" y="142"/>
                    <a:pt x="53" y="142"/>
                  </a:cubicBezTo>
                  <a:cubicBezTo>
                    <a:pt x="53" y="142"/>
                    <a:pt x="53" y="142"/>
                    <a:pt x="53" y="142"/>
                  </a:cubicBezTo>
                  <a:cubicBezTo>
                    <a:pt x="54" y="141"/>
                    <a:pt x="54" y="141"/>
                    <a:pt x="54" y="141"/>
                  </a:cubicBezTo>
                  <a:cubicBezTo>
                    <a:pt x="56" y="142"/>
                    <a:pt x="56" y="142"/>
                    <a:pt x="56" y="142"/>
                  </a:cubicBezTo>
                  <a:cubicBezTo>
                    <a:pt x="57" y="142"/>
                    <a:pt x="57" y="142"/>
                    <a:pt x="57" y="142"/>
                  </a:cubicBezTo>
                  <a:cubicBezTo>
                    <a:pt x="54" y="143"/>
                    <a:pt x="54" y="143"/>
                    <a:pt x="54" y="143"/>
                  </a:cubicBezTo>
                  <a:cubicBezTo>
                    <a:pt x="54" y="145"/>
                    <a:pt x="54" y="145"/>
                    <a:pt x="54" y="145"/>
                  </a:cubicBezTo>
                  <a:cubicBezTo>
                    <a:pt x="57" y="146"/>
                    <a:pt x="57" y="146"/>
                    <a:pt x="57" y="146"/>
                  </a:cubicBezTo>
                  <a:cubicBezTo>
                    <a:pt x="56" y="147"/>
                    <a:pt x="56" y="147"/>
                    <a:pt x="56" y="147"/>
                  </a:cubicBezTo>
                  <a:cubicBezTo>
                    <a:pt x="55" y="147"/>
                    <a:pt x="55" y="147"/>
                    <a:pt x="55" y="147"/>
                  </a:cubicBezTo>
                  <a:cubicBezTo>
                    <a:pt x="52" y="150"/>
                    <a:pt x="52" y="150"/>
                    <a:pt x="52" y="150"/>
                  </a:cubicBezTo>
                  <a:cubicBezTo>
                    <a:pt x="54" y="151"/>
                    <a:pt x="54" y="151"/>
                    <a:pt x="54" y="151"/>
                  </a:cubicBezTo>
                  <a:cubicBezTo>
                    <a:pt x="53" y="152"/>
                    <a:pt x="53" y="152"/>
                    <a:pt x="53" y="152"/>
                  </a:cubicBezTo>
                  <a:cubicBezTo>
                    <a:pt x="53" y="154"/>
                    <a:pt x="53" y="154"/>
                    <a:pt x="53" y="154"/>
                  </a:cubicBezTo>
                  <a:cubicBezTo>
                    <a:pt x="51" y="154"/>
                    <a:pt x="51" y="154"/>
                    <a:pt x="51" y="154"/>
                  </a:cubicBezTo>
                  <a:cubicBezTo>
                    <a:pt x="49" y="153"/>
                    <a:pt x="49" y="153"/>
                    <a:pt x="49" y="153"/>
                  </a:cubicBezTo>
                  <a:cubicBezTo>
                    <a:pt x="47" y="153"/>
                    <a:pt x="47" y="153"/>
                    <a:pt x="47" y="153"/>
                  </a:cubicBezTo>
                  <a:cubicBezTo>
                    <a:pt x="46" y="154"/>
                    <a:pt x="46" y="154"/>
                    <a:pt x="46" y="154"/>
                  </a:cubicBezTo>
                  <a:cubicBezTo>
                    <a:pt x="46" y="155"/>
                    <a:pt x="46" y="155"/>
                    <a:pt x="46" y="155"/>
                  </a:cubicBezTo>
                  <a:cubicBezTo>
                    <a:pt x="44" y="156"/>
                    <a:pt x="44" y="156"/>
                    <a:pt x="44" y="156"/>
                  </a:cubicBezTo>
                  <a:cubicBezTo>
                    <a:pt x="43" y="157"/>
                    <a:pt x="43" y="157"/>
                    <a:pt x="43" y="157"/>
                  </a:cubicBezTo>
                  <a:cubicBezTo>
                    <a:pt x="44" y="156"/>
                    <a:pt x="44" y="156"/>
                    <a:pt x="44" y="156"/>
                  </a:cubicBezTo>
                  <a:cubicBezTo>
                    <a:pt x="45" y="155"/>
                    <a:pt x="45" y="155"/>
                    <a:pt x="45" y="155"/>
                  </a:cubicBezTo>
                  <a:cubicBezTo>
                    <a:pt x="44" y="154"/>
                    <a:pt x="44" y="154"/>
                    <a:pt x="44" y="154"/>
                  </a:cubicBezTo>
                  <a:cubicBezTo>
                    <a:pt x="44" y="152"/>
                    <a:pt x="44" y="152"/>
                    <a:pt x="44" y="152"/>
                  </a:cubicBezTo>
                  <a:cubicBezTo>
                    <a:pt x="42" y="150"/>
                    <a:pt x="42" y="150"/>
                    <a:pt x="42" y="150"/>
                  </a:cubicBezTo>
                  <a:cubicBezTo>
                    <a:pt x="41" y="150"/>
                    <a:pt x="41" y="150"/>
                    <a:pt x="41" y="150"/>
                  </a:cubicBezTo>
                  <a:cubicBezTo>
                    <a:pt x="40" y="151"/>
                    <a:pt x="40" y="151"/>
                    <a:pt x="40" y="151"/>
                  </a:cubicBezTo>
                  <a:cubicBezTo>
                    <a:pt x="38" y="151"/>
                    <a:pt x="38" y="151"/>
                    <a:pt x="38" y="151"/>
                  </a:cubicBezTo>
                  <a:cubicBezTo>
                    <a:pt x="38" y="152"/>
                    <a:pt x="38" y="152"/>
                    <a:pt x="38" y="152"/>
                  </a:cubicBezTo>
                  <a:cubicBezTo>
                    <a:pt x="41" y="152"/>
                    <a:pt x="41" y="152"/>
                    <a:pt x="41" y="152"/>
                  </a:cubicBezTo>
                  <a:cubicBezTo>
                    <a:pt x="38" y="155"/>
                    <a:pt x="38" y="155"/>
                    <a:pt x="38" y="155"/>
                  </a:cubicBezTo>
                  <a:cubicBezTo>
                    <a:pt x="36" y="154"/>
                    <a:pt x="36" y="154"/>
                    <a:pt x="36" y="154"/>
                  </a:cubicBezTo>
                  <a:cubicBezTo>
                    <a:pt x="35" y="154"/>
                    <a:pt x="35" y="154"/>
                    <a:pt x="35" y="154"/>
                  </a:cubicBezTo>
                  <a:cubicBezTo>
                    <a:pt x="33" y="156"/>
                    <a:pt x="33" y="156"/>
                    <a:pt x="33" y="156"/>
                  </a:cubicBezTo>
                  <a:cubicBezTo>
                    <a:pt x="34" y="156"/>
                    <a:pt x="34" y="156"/>
                    <a:pt x="34" y="156"/>
                  </a:cubicBezTo>
                  <a:cubicBezTo>
                    <a:pt x="35" y="156"/>
                    <a:pt x="35" y="156"/>
                    <a:pt x="35" y="156"/>
                  </a:cubicBezTo>
                  <a:cubicBezTo>
                    <a:pt x="35" y="156"/>
                    <a:pt x="35" y="156"/>
                    <a:pt x="35" y="156"/>
                  </a:cubicBezTo>
                  <a:cubicBezTo>
                    <a:pt x="33" y="157"/>
                    <a:pt x="33" y="157"/>
                    <a:pt x="33" y="157"/>
                  </a:cubicBezTo>
                  <a:cubicBezTo>
                    <a:pt x="32" y="159"/>
                    <a:pt x="32" y="159"/>
                    <a:pt x="32" y="159"/>
                  </a:cubicBezTo>
                  <a:cubicBezTo>
                    <a:pt x="31" y="158"/>
                    <a:pt x="31" y="158"/>
                    <a:pt x="31" y="158"/>
                  </a:cubicBezTo>
                  <a:cubicBezTo>
                    <a:pt x="30" y="158"/>
                    <a:pt x="30" y="158"/>
                    <a:pt x="30" y="158"/>
                  </a:cubicBezTo>
                  <a:cubicBezTo>
                    <a:pt x="30" y="159"/>
                    <a:pt x="30" y="159"/>
                    <a:pt x="30" y="159"/>
                  </a:cubicBezTo>
                  <a:cubicBezTo>
                    <a:pt x="32" y="160"/>
                    <a:pt x="32" y="160"/>
                    <a:pt x="32" y="160"/>
                  </a:cubicBezTo>
                  <a:cubicBezTo>
                    <a:pt x="35" y="160"/>
                    <a:pt x="35" y="160"/>
                    <a:pt x="35" y="160"/>
                  </a:cubicBezTo>
                  <a:cubicBezTo>
                    <a:pt x="34" y="161"/>
                    <a:pt x="34" y="161"/>
                    <a:pt x="34" y="161"/>
                  </a:cubicBezTo>
                  <a:cubicBezTo>
                    <a:pt x="35" y="162"/>
                    <a:pt x="35" y="162"/>
                    <a:pt x="35" y="162"/>
                  </a:cubicBezTo>
                  <a:cubicBezTo>
                    <a:pt x="35" y="163"/>
                    <a:pt x="35" y="163"/>
                    <a:pt x="35" y="163"/>
                  </a:cubicBezTo>
                  <a:cubicBezTo>
                    <a:pt x="33" y="162"/>
                    <a:pt x="33" y="162"/>
                    <a:pt x="33" y="162"/>
                  </a:cubicBezTo>
                  <a:cubicBezTo>
                    <a:pt x="33" y="161"/>
                    <a:pt x="33" y="161"/>
                    <a:pt x="33" y="161"/>
                  </a:cubicBezTo>
                  <a:cubicBezTo>
                    <a:pt x="31" y="161"/>
                    <a:pt x="31" y="161"/>
                    <a:pt x="31" y="161"/>
                  </a:cubicBezTo>
                  <a:cubicBezTo>
                    <a:pt x="29" y="159"/>
                    <a:pt x="29" y="159"/>
                    <a:pt x="29" y="159"/>
                  </a:cubicBezTo>
                  <a:cubicBezTo>
                    <a:pt x="29" y="158"/>
                    <a:pt x="29" y="158"/>
                    <a:pt x="29" y="158"/>
                  </a:cubicBezTo>
                  <a:cubicBezTo>
                    <a:pt x="28" y="158"/>
                    <a:pt x="28" y="158"/>
                    <a:pt x="28" y="158"/>
                  </a:cubicBezTo>
                  <a:cubicBezTo>
                    <a:pt x="28" y="160"/>
                    <a:pt x="28" y="160"/>
                    <a:pt x="28" y="160"/>
                  </a:cubicBezTo>
                  <a:cubicBezTo>
                    <a:pt x="29" y="162"/>
                    <a:pt x="29" y="162"/>
                    <a:pt x="29" y="162"/>
                  </a:cubicBezTo>
                  <a:cubicBezTo>
                    <a:pt x="31" y="164"/>
                    <a:pt x="31" y="164"/>
                    <a:pt x="31" y="164"/>
                  </a:cubicBezTo>
                  <a:cubicBezTo>
                    <a:pt x="33" y="164"/>
                    <a:pt x="33" y="164"/>
                    <a:pt x="33" y="164"/>
                  </a:cubicBezTo>
                  <a:cubicBezTo>
                    <a:pt x="34" y="165"/>
                    <a:pt x="34" y="165"/>
                    <a:pt x="34" y="165"/>
                  </a:cubicBezTo>
                  <a:cubicBezTo>
                    <a:pt x="32" y="165"/>
                    <a:pt x="32" y="165"/>
                    <a:pt x="32" y="165"/>
                  </a:cubicBezTo>
                  <a:cubicBezTo>
                    <a:pt x="29" y="164"/>
                    <a:pt x="29" y="164"/>
                    <a:pt x="29" y="164"/>
                  </a:cubicBezTo>
                  <a:cubicBezTo>
                    <a:pt x="27" y="161"/>
                    <a:pt x="27" y="161"/>
                    <a:pt x="27" y="161"/>
                  </a:cubicBezTo>
                  <a:cubicBezTo>
                    <a:pt x="25" y="162"/>
                    <a:pt x="25" y="162"/>
                    <a:pt x="25" y="162"/>
                  </a:cubicBezTo>
                  <a:cubicBezTo>
                    <a:pt x="24" y="160"/>
                    <a:pt x="24" y="160"/>
                    <a:pt x="24" y="160"/>
                  </a:cubicBezTo>
                  <a:cubicBezTo>
                    <a:pt x="22" y="160"/>
                    <a:pt x="22" y="160"/>
                    <a:pt x="22" y="160"/>
                  </a:cubicBezTo>
                  <a:cubicBezTo>
                    <a:pt x="21" y="159"/>
                    <a:pt x="21" y="159"/>
                    <a:pt x="21" y="159"/>
                  </a:cubicBezTo>
                  <a:cubicBezTo>
                    <a:pt x="20" y="160"/>
                    <a:pt x="20" y="160"/>
                    <a:pt x="20" y="160"/>
                  </a:cubicBezTo>
                  <a:cubicBezTo>
                    <a:pt x="20" y="162"/>
                    <a:pt x="20" y="162"/>
                    <a:pt x="20" y="162"/>
                  </a:cubicBezTo>
                  <a:cubicBezTo>
                    <a:pt x="19" y="163"/>
                    <a:pt x="19" y="163"/>
                    <a:pt x="19" y="163"/>
                  </a:cubicBezTo>
                  <a:cubicBezTo>
                    <a:pt x="21" y="165"/>
                    <a:pt x="21" y="165"/>
                    <a:pt x="21" y="165"/>
                  </a:cubicBezTo>
                  <a:cubicBezTo>
                    <a:pt x="24" y="164"/>
                    <a:pt x="24" y="164"/>
                    <a:pt x="24" y="164"/>
                  </a:cubicBezTo>
                  <a:cubicBezTo>
                    <a:pt x="25" y="164"/>
                    <a:pt x="25" y="164"/>
                    <a:pt x="25" y="164"/>
                  </a:cubicBezTo>
                  <a:cubicBezTo>
                    <a:pt x="23" y="165"/>
                    <a:pt x="23" y="165"/>
                    <a:pt x="23" y="165"/>
                  </a:cubicBezTo>
                  <a:cubicBezTo>
                    <a:pt x="24" y="166"/>
                    <a:pt x="24" y="166"/>
                    <a:pt x="24" y="166"/>
                  </a:cubicBezTo>
                  <a:cubicBezTo>
                    <a:pt x="26" y="165"/>
                    <a:pt x="26" y="165"/>
                    <a:pt x="26" y="165"/>
                  </a:cubicBezTo>
                  <a:cubicBezTo>
                    <a:pt x="28" y="165"/>
                    <a:pt x="28" y="165"/>
                    <a:pt x="28" y="165"/>
                  </a:cubicBezTo>
                  <a:cubicBezTo>
                    <a:pt x="27" y="166"/>
                    <a:pt x="27" y="166"/>
                    <a:pt x="27" y="166"/>
                  </a:cubicBezTo>
                  <a:cubicBezTo>
                    <a:pt x="24" y="167"/>
                    <a:pt x="24" y="167"/>
                    <a:pt x="24" y="167"/>
                  </a:cubicBezTo>
                  <a:cubicBezTo>
                    <a:pt x="23" y="169"/>
                    <a:pt x="23" y="169"/>
                    <a:pt x="23" y="169"/>
                  </a:cubicBezTo>
                  <a:cubicBezTo>
                    <a:pt x="21" y="168"/>
                    <a:pt x="21" y="168"/>
                    <a:pt x="21" y="168"/>
                  </a:cubicBezTo>
                  <a:cubicBezTo>
                    <a:pt x="19" y="166"/>
                    <a:pt x="19" y="166"/>
                    <a:pt x="19" y="166"/>
                  </a:cubicBezTo>
                  <a:cubicBezTo>
                    <a:pt x="18" y="166"/>
                    <a:pt x="18" y="166"/>
                    <a:pt x="18" y="166"/>
                  </a:cubicBezTo>
                  <a:cubicBezTo>
                    <a:pt x="17" y="167"/>
                    <a:pt x="17" y="167"/>
                    <a:pt x="17" y="167"/>
                  </a:cubicBezTo>
                  <a:cubicBezTo>
                    <a:pt x="16" y="165"/>
                    <a:pt x="16" y="165"/>
                    <a:pt x="16" y="165"/>
                  </a:cubicBezTo>
                  <a:cubicBezTo>
                    <a:pt x="14" y="166"/>
                    <a:pt x="14" y="166"/>
                    <a:pt x="14" y="166"/>
                  </a:cubicBezTo>
                  <a:cubicBezTo>
                    <a:pt x="14" y="166"/>
                    <a:pt x="14" y="166"/>
                    <a:pt x="14" y="166"/>
                  </a:cubicBezTo>
                  <a:cubicBezTo>
                    <a:pt x="12" y="167"/>
                    <a:pt x="12" y="167"/>
                    <a:pt x="12" y="167"/>
                  </a:cubicBezTo>
                  <a:cubicBezTo>
                    <a:pt x="13" y="167"/>
                    <a:pt x="13" y="167"/>
                    <a:pt x="13" y="167"/>
                  </a:cubicBezTo>
                  <a:cubicBezTo>
                    <a:pt x="16" y="168"/>
                    <a:pt x="16" y="168"/>
                    <a:pt x="16" y="168"/>
                  </a:cubicBezTo>
                  <a:cubicBezTo>
                    <a:pt x="18" y="169"/>
                    <a:pt x="18" y="169"/>
                    <a:pt x="18" y="169"/>
                  </a:cubicBezTo>
                  <a:cubicBezTo>
                    <a:pt x="20" y="170"/>
                    <a:pt x="20" y="170"/>
                    <a:pt x="20" y="170"/>
                  </a:cubicBezTo>
                  <a:cubicBezTo>
                    <a:pt x="20" y="172"/>
                    <a:pt x="20" y="172"/>
                    <a:pt x="20" y="172"/>
                  </a:cubicBezTo>
                  <a:cubicBezTo>
                    <a:pt x="20" y="173"/>
                    <a:pt x="20" y="173"/>
                    <a:pt x="20" y="173"/>
                  </a:cubicBezTo>
                  <a:cubicBezTo>
                    <a:pt x="19" y="174"/>
                    <a:pt x="19" y="174"/>
                    <a:pt x="19" y="174"/>
                  </a:cubicBezTo>
                  <a:cubicBezTo>
                    <a:pt x="18" y="173"/>
                    <a:pt x="18" y="173"/>
                    <a:pt x="18" y="173"/>
                  </a:cubicBezTo>
                  <a:cubicBezTo>
                    <a:pt x="18" y="171"/>
                    <a:pt x="18" y="171"/>
                    <a:pt x="18" y="171"/>
                  </a:cubicBezTo>
                  <a:cubicBezTo>
                    <a:pt x="16" y="170"/>
                    <a:pt x="16" y="170"/>
                    <a:pt x="16" y="170"/>
                  </a:cubicBezTo>
                  <a:cubicBezTo>
                    <a:pt x="15" y="170"/>
                    <a:pt x="15" y="170"/>
                    <a:pt x="15" y="170"/>
                  </a:cubicBezTo>
                  <a:cubicBezTo>
                    <a:pt x="15" y="172"/>
                    <a:pt x="15" y="172"/>
                    <a:pt x="15" y="172"/>
                  </a:cubicBezTo>
                  <a:cubicBezTo>
                    <a:pt x="15" y="173"/>
                    <a:pt x="15" y="173"/>
                    <a:pt x="15" y="173"/>
                  </a:cubicBezTo>
                  <a:cubicBezTo>
                    <a:pt x="13" y="171"/>
                    <a:pt x="13" y="171"/>
                    <a:pt x="13" y="171"/>
                  </a:cubicBezTo>
                  <a:cubicBezTo>
                    <a:pt x="11" y="173"/>
                    <a:pt x="11" y="173"/>
                    <a:pt x="11" y="173"/>
                  </a:cubicBezTo>
                  <a:cubicBezTo>
                    <a:pt x="13" y="175"/>
                    <a:pt x="13" y="175"/>
                    <a:pt x="13" y="175"/>
                  </a:cubicBezTo>
                  <a:cubicBezTo>
                    <a:pt x="11" y="175"/>
                    <a:pt x="11" y="175"/>
                    <a:pt x="11" y="175"/>
                  </a:cubicBezTo>
                  <a:cubicBezTo>
                    <a:pt x="10" y="175"/>
                    <a:pt x="10" y="175"/>
                    <a:pt x="10" y="175"/>
                  </a:cubicBezTo>
                  <a:cubicBezTo>
                    <a:pt x="10" y="173"/>
                    <a:pt x="10" y="173"/>
                    <a:pt x="10" y="173"/>
                  </a:cubicBezTo>
                  <a:cubicBezTo>
                    <a:pt x="7" y="173"/>
                    <a:pt x="7" y="173"/>
                    <a:pt x="7" y="173"/>
                  </a:cubicBezTo>
                  <a:cubicBezTo>
                    <a:pt x="8" y="175"/>
                    <a:pt x="8" y="175"/>
                    <a:pt x="8" y="175"/>
                  </a:cubicBezTo>
                  <a:cubicBezTo>
                    <a:pt x="6" y="176"/>
                    <a:pt x="6" y="176"/>
                    <a:pt x="6" y="176"/>
                  </a:cubicBezTo>
                  <a:cubicBezTo>
                    <a:pt x="6" y="174"/>
                    <a:pt x="6" y="174"/>
                    <a:pt x="6" y="174"/>
                  </a:cubicBezTo>
                  <a:cubicBezTo>
                    <a:pt x="4" y="173"/>
                    <a:pt x="4" y="173"/>
                    <a:pt x="4" y="173"/>
                  </a:cubicBezTo>
                  <a:cubicBezTo>
                    <a:pt x="3" y="173"/>
                    <a:pt x="3" y="173"/>
                    <a:pt x="3" y="173"/>
                  </a:cubicBezTo>
                  <a:cubicBezTo>
                    <a:pt x="3" y="174"/>
                    <a:pt x="3" y="174"/>
                    <a:pt x="3" y="174"/>
                  </a:cubicBezTo>
                  <a:cubicBezTo>
                    <a:pt x="5" y="176"/>
                    <a:pt x="5" y="176"/>
                    <a:pt x="5" y="176"/>
                  </a:cubicBezTo>
                  <a:cubicBezTo>
                    <a:pt x="4" y="177"/>
                    <a:pt x="4" y="177"/>
                    <a:pt x="4" y="177"/>
                  </a:cubicBezTo>
                  <a:cubicBezTo>
                    <a:pt x="5" y="178"/>
                    <a:pt x="5" y="178"/>
                    <a:pt x="5" y="178"/>
                  </a:cubicBezTo>
                  <a:cubicBezTo>
                    <a:pt x="8" y="177"/>
                    <a:pt x="8" y="177"/>
                    <a:pt x="8" y="177"/>
                  </a:cubicBezTo>
                  <a:cubicBezTo>
                    <a:pt x="11" y="178"/>
                    <a:pt x="11" y="178"/>
                    <a:pt x="11" y="178"/>
                  </a:cubicBezTo>
                  <a:cubicBezTo>
                    <a:pt x="13" y="179"/>
                    <a:pt x="13" y="179"/>
                    <a:pt x="13" y="179"/>
                  </a:cubicBezTo>
                  <a:cubicBezTo>
                    <a:pt x="15" y="179"/>
                    <a:pt x="15" y="179"/>
                    <a:pt x="15" y="179"/>
                  </a:cubicBezTo>
                  <a:cubicBezTo>
                    <a:pt x="16" y="178"/>
                    <a:pt x="16" y="178"/>
                    <a:pt x="16" y="178"/>
                  </a:cubicBezTo>
                  <a:cubicBezTo>
                    <a:pt x="18" y="178"/>
                    <a:pt x="18" y="178"/>
                    <a:pt x="18" y="178"/>
                  </a:cubicBezTo>
                  <a:cubicBezTo>
                    <a:pt x="16" y="180"/>
                    <a:pt x="16" y="180"/>
                    <a:pt x="16" y="180"/>
                  </a:cubicBezTo>
                  <a:cubicBezTo>
                    <a:pt x="13" y="180"/>
                    <a:pt x="13" y="180"/>
                    <a:pt x="13" y="180"/>
                  </a:cubicBezTo>
                  <a:cubicBezTo>
                    <a:pt x="12" y="180"/>
                    <a:pt x="12" y="180"/>
                    <a:pt x="12" y="180"/>
                  </a:cubicBezTo>
                  <a:cubicBezTo>
                    <a:pt x="9" y="179"/>
                    <a:pt x="9" y="179"/>
                    <a:pt x="9" y="179"/>
                  </a:cubicBezTo>
                  <a:cubicBezTo>
                    <a:pt x="7" y="179"/>
                    <a:pt x="7" y="179"/>
                    <a:pt x="7" y="179"/>
                  </a:cubicBezTo>
                  <a:cubicBezTo>
                    <a:pt x="6" y="179"/>
                    <a:pt x="6" y="179"/>
                    <a:pt x="6" y="179"/>
                  </a:cubicBezTo>
                  <a:cubicBezTo>
                    <a:pt x="5" y="180"/>
                    <a:pt x="5" y="180"/>
                    <a:pt x="5" y="180"/>
                  </a:cubicBezTo>
                  <a:cubicBezTo>
                    <a:pt x="2" y="181"/>
                    <a:pt x="2" y="181"/>
                    <a:pt x="2" y="181"/>
                  </a:cubicBezTo>
                  <a:cubicBezTo>
                    <a:pt x="2" y="182"/>
                    <a:pt x="2" y="182"/>
                    <a:pt x="2" y="182"/>
                  </a:cubicBezTo>
                  <a:cubicBezTo>
                    <a:pt x="6" y="183"/>
                    <a:pt x="6" y="183"/>
                    <a:pt x="6" y="183"/>
                  </a:cubicBezTo>
                  <a:cubicBezTo>
                    <a:pt x="4" y="184"/>
                    <a:pt x="4" y="184"/>
                    <a:pt x="4" y="184"/>
                  </a:cubicBezTo>
                  <a:cubicBezTo>
                    <a:pt x="6" y="185"/>
                    <a:pt x="6" y="185"/>
                    <a:pt x="6" y="185"/>
                  </a:cubicBezTo>
                  <a:cubicBezTo>
                    <a:pt x="7" y="184"/>
                    <a:pt x="7" y="184"/>
                    <a:pt x="7" y="184"/>
                  </a:cubicBezTo>
                  <a:cubicBezTo>
                    <a:pt x="10" y="184"/>
                    <a:pt x="10" y="184"/>
                    <a:pt x="10" y="184"/>
                  </a:cubicBezTo>
                  <a:cubicBezTo>
                    <a:pt x="8" y="185"/>
                    <a:pt x="8" y="185"/>
                    <a:pt x="8" y="185"/>
                  </a:cubicBezTo>
                  <a:cubicBezTo>
                    <a:pt x="5" y="185"/>
                    <a:pt x="5" y="185"/>
                    <a:pt x="5" y="185"/>
                  </a:cubicBezTo>
                  <a:cubicBezTo>
                    <a:pt x="4" y="186"/>
                    <a:pt x="4" y="186"/>
                    <a:pt x="4" y="186"/>
                  </a:cubicBezTo>
                  <a:cubicBezTo>
                    <a:pt x="3" y="186"/>
                    <a:pt x="3" y="186"/>
                    <a:pt x="3" y="186"/>
                  </a:cubicBezTo>
                  <a:cubicBezTo>
                    <a:pt x="3" y="186"/>
                    <a:pt x="3" y="186"/>
                    <a:pt x="3" y="186"/>
                  </a:cubicBezTo>
                  <a:cubicBezTo>
                    <a:pt x="5" y="187"/>
                    <a:pt x="5" y="187"/>
                    <a:pt x="5" y="187"/>
                  </a:cubicBezTo>
                  <a:cubicBezTo>
                    <a:pt x="6" y="187"/>
                    <a:pt x="6" y="187"/>
                    <a:pt x="6" y="187"/>
                  </a:cubicBezTo>
                  <a:cubicBezTo>
                    <a:pt x="4" y="188"/>
                    <a:pt x="4" y="188"/>
                    <a:pt x="4" y="188"/>
                  </a:cubicBezTo>
                  <a:cubicBezTo>
                    <a:pt x="3" y="188"/>
                    <a:pt x="3" y="188"/>
                    <a:pt x="3" y="188"/>
                  </a:cubicBezTo>
                  <a:cubicBezTo>
                    <a:pt x="3" y="189"/>
                    <a:pt x="3" y="189"/>
                    <a:pt x="3" y="189"/>
                  </a:cubicBezTo>
                  <a:cubicBezTo>
                    <a:pt x="4" y="190"/>
                    <a:pt x="4" y="190"/>
                    <a:pt x="4" y="190"/>
                  </a:cubicBezTo>
                  <a:cubicBezTo>
                    <a:pt x="5" y="191"/>
                    <a:pt x="5" y="191"/>
                    <a:pt x="5" y="191"/>
                  </a:cubicBezTo>
                  <a:cubicBezTo>
                    <a:pt x="7" y="191"/>
                    <a:pt x="7" y="191"/>
                    <a:pt x="7" y="191"/>
                  </a:cubicBezTo>
                  <a:cubicBezTo>
                    <a:pt x="9" y="190"/>
                    <a:pt x="9" y="190"/>
                    <a:pt x="9" y="190"/>
                  </a:cubicBezTo>
                  <a:cubicBezTo>
                    <a:pt x="12" y="189"/>
                    <a:pt x="12" y="189"/>
                    <a:pt x="12" y="189"/>
                  </a:cubicBezTo>
                  <a:cubicBezTo>
                    <a:pt x="14" y="190"/>
                    <a:pt x="14" y="190"/>
                    <a:pt x="14" y="190"/>
                  </a:cubicBezTo>
                  <a:cubicBezTo>
                    <a:pt x="15" y="190"/>
                    <a:pt x="15" y="190"/>
                    <a:pt x="15" y="190"/>
                  </a:cubicBezTo>
                  <a:cubicBezTo>
                    <a:pt x="16" y="190"/>
                    <a:pt x="16" y="190"/>
                    <a:pt x="16" y="190"/>
                  </a:cubicBezTo>
                  <a:cubicBezTo>
                    <a:pt x="16" y="188"/>
                    <a:pt x="16" y="188"/>
                    <a:pt x="16" y="188"/>
                  </a:cubicBezTo>
                  <a:cubicBezTo>
                    <a:pt x="17" y="188"/>
                    <a:pt x="17" y="188"/>
                    <a:pt x="17" y="188"/>
                  </a:cubicBezTo>
                  <a:cubicBezTo>
                    <a:pt x="18" y="189"/>
                    <a:pt x="18" y="189"/>
                    <a:pt x="18" y="189"/>
                  </a:cubicBezTo>
                  <a:cubicBezTo>
                    <a:pt x="19" y="189"/>
                    <a:pt x="19" y="189"/>
                    <a:pt x="19" y="189"/>
                  </a:cubicBezTo>
                  <a:cubicBezTo>
                    <a:pt x="22" y="187"/>
                    <a:pt x="22" y="187"/>
                    <a:pt x="22" y="187"/>
                  </a:cubicBezTo>
                  <a:cubicBezTo>
                    <a:pt x="23" y="188"/>
                    <a:pt x="23" y="188"/>
                    <a:pt x="23" y="188"/>
                  </a:cubicBezTo>
                  <a:cubicBezTo>
                    <a:pt x="22" y="188"/>
                    <a:pt x="22" y="188"/>
                    <a:pt x="22" y="188"/>
                  </a:cubicBezTo>
                  <a:cubicBezTo>
                    <a:pt x="21" y="189"/>
                    <a:pt x="21" y="189"/>
                    <a:pt x="21" y="189"/>
                  </a:cubicBezTo>
                  <a:cubicBezTo>
                    <a:pt x="23" y="190"/>
                    <a:pt x="23" y="190"/>
                    <a:pt x="23" y="190"/>
                  </a:cubicBezTo>
                  <a:cubicBezTo>
                    <a:pt x="24" y="189"/>
                    <a:pt x="24" y="189"/>
                    <a:pt x="24" y="189"/>
                  </a:cubicBezTo>
                  <a:cubicBezTo>
                    <a:pt x="24" y="188"/>
                    <a:pt x="24" y="188"/>
                    <a:pt x="24" y="188"/>
                  </a:cubicBezTo>
                  <a:cubicBezTo>
                    <a:pt x="25" y="186"/>
                    <a:pt x="25" y="186"/>
                    <a:pt x="25" y="186"/>
                  </a:cubicBezTo>
                  <a:cubicBezTo>
                    <a:pt x="25" y="187"/>
                    <a:pt x="25" y="187"/>
                    <a:pt x="25" y="187"/>
                  </a:cubicBezTo>
                  <a:cubicBezTo>
                    <a:pt x="26" y="189"/>
                    <a:pt x="26" y="189"/>
                    <a:pt x="26" y="189"/>
                  </a:cubicBezTo>
                  <a:cubicBezTo>
                    <a:pt x="25" y="191"/>
                    <a:pt x="25" y="191"/>
                    <a:pt x="25" y="191"/>
                  </a:cubicBezTo>
                  <a:cubicBezTo>
                    <a:pt x="22" y="191"/>
                    <a:pt x="22" y="191"/>
                    <a:pt x="22" y="191"/>
                  </a:cubicBezTo>
                  <a:cubicBezTo>
                    <a:pt x="21" y="192"/>
                    <a:pt x="21" y="192"/>
                    <a:pt x="21" y="192"/>
                  </a:cubicBezTo>
                  <a:cubicBezTo>
                    <a:pt x="22" y="193"/>
                    <a:pt x="22" y="193"/>
                    <a:pt x="22" y="193"/>
                  </a:cubicBezTo>
                  <a:cubicBezTo>
                    <a:pt x="21" y="194"/>
                    <a:pt x="21" y="194"/>
                    <a:pt x="21" y="194"/>
                  </a:cubicBezTo>
                  <a:cubicBezTo>
                    <a:pt x="19" y="195"/>
                    <a:pt x="19" y="195"/>
                    <a:pt x="19" y="195"/>
                  </a:cubicBezTo>
                  <a:cubicBezTo>
                    <a:pt x="19" y="194"/>
                    <a:pt x="19" y="194"/>
                    <a:pt x="19" y="194"/>
                  </a:cubicBezTo>
                  <a:cubicBezTo>
                    <a:pt x="20" y="193"/>
                    <a:pt x="20" y="193"/>
                    <a:pt x="20" y="193"/>
                  </a:cubicBezTo>
                  <a:cubicBezTo>
                    <a:pt x="19" y="191"/>
                    <a:pt x="19" y="191"/>
                    <a:pt x="19" y="191"/>
                  </a:cubicBezTo>
                  <a:cubicBezTo>
                    <a:pt x="18" y="191"/>
                    <a:pt x="18" y="191"/>
                    <a:pt x="18" y="191"/>
                  </a:cubicBezTo>
                  <a:cubicBezTo>
                    <a:pt x="15" y="193"/>
                    <a:pt x="15" y="193"/>
                    <a:pt x="15" y="193"/>
                  </a:cubicBezTo>
                  <a:cubicBezTo>
                    <a:pt x="15" y="194"/>
                    <a:pt x="15" y="194"/>
                    <a:pt x="15" y="194"/>
                  </a:cubicBezTo>
                  <a:cubicBezTo>
                    <a:pt x="14" y="192"/>
                    <a:pt x="14" y="192"/>
                    <a:pt x="14" y="192"/>
                  </a:cubicBezTo>
                  <a:cubicBezTo>
                    <a:pt x="12" y="191"/>
                    <a:pt x="12" y="191"/>
                    <a:pt x="12" y="191"/>
                  </a:cubicBezTo>
                  <a:cubicBezTo>
                    <a:pt x="10" y="192"/>
                    <a:pt x="10" y="192"/>
                    <a:pt x="10" y="192"/>
                  </a:cubicBezTo>
                  <a:cubicBezTo>
                    <a:pt x="8" y="191"/>
                    <a:pt x="8" y="191"/>
                    <a:pt x="8" y="191"/>
                  </a:cubicBezTo>
                  <a:cubicBezTo>
                    <a:pt x="6" y="193"/>
                    <a:pt x="6" y="193"/>
                    <a:pt x="6" y="193"/>
                  </a:cubicBezTo>
                  <a:cubicBezTo>
                    <a:pt x="5" y="193"/>
                    <a:pt x="5" y="193"/>
                    <a:pt x="5" y="193"/>
                  </a:cubicBezTo>
                  <a:cubicBezTo>
                    <a:pt x="3" y="192"/>
                    <a:pt x="3" y="192"/>
                    <a:pt x="3" y="192"/>
                  </a:cubicBezTo>
                  <a:cubicBezTo>
                    <a:pt x="3" y="192"/>
                    <a:pt x="3" y="192"/>
                    <a:pt x="3" y="192"/>
                  </a:cubicBezTo>
                  <a:cubicBezTo>
                    <a:pt x="3" y="194"/>
                    <a:pt x="3" y="194"/>
                    <a:pt x="3" y="194"/>
                  </a:cubicBezTo>
                  <a:cubicBezTo>
                    <a:pt x="3" y="195"/>
                    <a:pt x="3" y="195"/>
                    <a:pt x="3" y="195"/>
                  </a:cubicBezTo>
                  <a:cubicBezTo>
                    <a:pt x="4" y="196"/>
                    <a:pt x="4" y="196"/>
                    <a:pt x="4" y="196"/>
                  </a:cubicBezTo>
                  <a:cubicBezTo>
                    <a:pt x="5" y="195"/>
                    <a:pt x="5" y="195"/>
                    <a:pt x="5" y="195"/>
                  </a:cubicBezTo>
                  <a:cubicBezTo>
                    <a:pt x="6" y="194"/>
                    <a:pt x="6" y="194"/>
                    <a:pt x="6" y="194"/>
                  </a:cubicBezTo>
                  <a:cubicBezTo>
                    <a:pt x="7" y="194"/>
                    <a:pt x="7" y="194"/>
                    <a:pt x="7" y="194"/>
                  </a:cubicBezTo>
                  <a:cubicBezTo>
                    <a:pt x="6" y="196"/>
                    <a:pt x="6" y="196"/>
                    <a:pt x="6" y="196"/>
                  </a:cubicBezTo>
                  <a:cubicBezTo>
                    <a:pt x="6" y="197"/>
                    <a:pt x="6" y="197"/>
                    <a:pt x="6" y="197"/>
                  </a:cubicBezTo>
                  <a:cubicBezTo>
                    <a:pt x="5" y="198"/>
                    <a:pt x="5" y="198"/>
                    <a:pt x="5" y="198"/>
                  </a:cubicBezTo>
                  <a:cubicBezTo>
                    <a:pt x="4" y="197"/>
                    <a:pt x="4" y="197"/>
                    <a:pt x="4" y="197"/>
                  </a:cubicBezTo>
                  <a:cubicBezTo>
                    <a:pt x="5" y="200"/>
                    <a:pt x="5" y="200"/>
                    <a:pt x="5" y="200"/>
                  </a:cubicBezTo>
                  <a:cubicBezTo>
                    <a:pt x="6" y="201"/>
                    <a:pt x="6" y="201"/>
                    <a:pt x="6" y="201"/>
                  </a:cubicBezTo>
                  <a:cubicBezTo>
                    <a:pt x="9" y="197"/>
                    <a:pt x="9" y="197"/>
                    <a:pt x="9" y="197"/>
                  </a:cubicBezTo>
                  <a:cubicBezTo>
                    <a:pt x="11" y="198"/>
                    <a:pt x="11" y="198"/>
                    <a:pt x="11" y="198"/>
                  </a:cubicBezTo>
                  <a:cubicBezTo>
                    <a:pt x="10" y="199"/>
                    <a:pt x="10" y="199"/>
                    <a:pt x="10" y="199"/>
                  </a:cubicBezTo>
                  <a:cubicBezTo>
                    <a:pt x="10" y="201"/>
                    <a:pt x="10" y="201"/>
                    <a:pt x="10" y="201"/>
                  </a:cubicBezTo>
                  <a:cubicBezTo>
                    <a:pt x="8" y="202"/>
                    <a:pt x="8" y="202"/>
                    <a:pt x="8" y="202"/>
                  </a:cubicBezTo>
                  <a:cubicBezTo>
                    <a:pt x="8" y="203"/>
                    <a:pt x="8" y="203"/>
                    <a:pt x="8" y="203"/>
                  </a:cubicBezTo>
                  <a:cubicBezTo>
                    <a:pt x="9" y="203"/>
                    <a:pt x="9" y="203"/>
                    <a:pt x="9" y="203"/>
                  </a:cubicBezTo>
                  <a:cubicBezTo>
                    <a:pt x="9" y="204"/>
                    <a:pt x="9" y="204"/>
                    <a:pt x="9" y="204"/>
                  </a:cubicBezTo>
                  <a:cubicBezTo>
                    <a:pt x="10" y="206"/>
                    <a:pt x="10" y="206"/>
                    <a:pt x="10" y="206"/>
                  </a:cubicBezTo>
                  <a:cubicBezTo>
                    <a:pt x="9" y="208"/>
                    <a:pt x="9" y="208"/>
                    <a:pt x="9" y="208"/>
                  </a:cubicBezTo>
                  <a:cubicBezTo>
                    <a:pt x="10" y="208"/>
                    <a:pt x="10" y="208"/>
                    <a:pt x="10" y="208"/>
                  </a:cubicBezTo>
                  <a:cubicBezTo>
                    <a:pt x="11" y="206"/>
                    <a:pt x="11" y="206"/>
                    <a:pt x="11" y="206"/>
                  </a:cubicBezTo>
                  <a:cubicBezTo>
                    <a:pt x="13" y="205"/>
                    <a:pt x="13" y="205"/>
                    <a:pt x="13" y="205"/>
                  </a:cubicBezTo>
                  <a:cubicBezTo>
                    <a:pt x="13" y="203"/>
                    <a:pt x="13" y="203"/>
                    <a:pt x="13" y="203"/>
                  </a:cubicBezTo>
                  <a:cubicBezTo>
                    <a:pt x="17" y="201"/>
                    <a:pt x="17" y="201"/>
                    <a:pt x="17" y="201"/>
                  </a:cubicBezTo>
                  <a:cubicBezTo>
                    <a:pt x="19" y="201"/>
                    <a:pt x="19" y="201"/>
                    <a:pt x="19" y="201"/>
                  </a:cubicBezTo>
                  <a:cubicBezTo>
                    <a:pt x="20" y="201"/>
                    <a:pt x="20" y="201"/>
                    <a:pt x="20" y="201"/>
                  </a:cubicBezTo>
                  <a:cubicBezTo>
                    <a:pt x="19" y="202"/>
                    <a:pt x="19" y="202"/>
                    <a:pt x="19" y="202"/>
                  </a:cubicBezTo>
                  <a:cubicBezTo>
                    <a:pt x="17" y="203"/>
                    <a:pt x="17" y="203"/>
                    <a:pt x="17" y="203"/>
                  </a:cubicBezTo>
                  <a:cubicBezTo>
                    <a:pt x="17" y="205"/>
                    <a:pt x="17" y="205"/>
                    <a:pt x="17" y="205"/>
                  </a:cubicBezTo>
                  <a:cubicBezTo>
                    <a:pt x="18" y="207"/>
                    <a:pt x="18" y="207"/>
                    <a:pt x="18" y="207"/>
                  </a:cubicBezTo>
                  <a:cubicBezTo>
                    <a:pt x="16" y="206"/>
                    <a:pt x="16" y="206"/>
                    <a:pt x="16" y="206"/>
                  </a:cubicBezTo>
                  <a:cubicBezTo>
                    <a:pt x="16" y="204"/>
                    <a:pt x="16" y="204"/>
                    <a:pt x="16" y="204"/>
                  </a:cubicBezTo>
                  <a:cubicBezTo>
                    <a:pt x="15" y="203"/>
                    <a:pt x="15" y="203"/>
                    <a:pt x="15" y="203"/>
                  </a:cubicBezTo>
                  <a:cubicBezTo>
                    <a:pt x="14" y="206"/>
                    <a:pt x="14" y="206"/>
                    <a:pt x="14" y="206"/>
                  </a:cubicBezTo>
                  <a:cubicBezTo>
                    <a:pt x="12" y="206"/>
                    <a:pt x="12" y="206"/>
                    <a:pt x="12" y="206"/>
                  </a:cubicBezTo>
                  <a:cubicBezTo>
                    <a:pt x="14" y="207"/>
                    <a:pt x="14" y="207"/>
                    <a:pt x="14" y="207"/>
                  </a:cubicBezTo>
                  <a:cubicBezTo>
                    <a:pt x="13" y="209"/>
                    <a:pt x="13" y="209"/>
                    <a:pt x="13" y="209"/>
                  </a:cubicBezTo>
                  <a:cubicBezTo>
                    <a:pt x="11" y="209"/>
                    <a:pt x="11" y="209"/>
                    <a:pt x="11" y="209"/>
                  </a:cubicBezTo>
                  <a:cubicBezTo>
                    <a:pt x="11" y="211"/>
                    <a:pt x="11" y="211"/>
                    <a:pt x="11" y="211"/>
                  </a:cubicBezTo>
                  <a:cubicBezTo>
                    <a:pt x="12" y="211"/>
                    <a:pt x="12" y="211"/>
                    <a:pt x="12" y="211"/>
                  </a:cubicBezTo>
                  <a:cubicBezTo>
                    <a:pt x="15" y="211"/>
                    <a:pt x="15" y="211"/>
                    <a:pt x="15" y="211"/>
                  </a:cubicBezTo>
                  <a:cubicBezTo>
                    <a:pt x="15" y="212"/>
                    <a:pt x="15" y="212"/>
                    <a:pt x="15" y="212"/>
                  </a:cubicBezTo>
                  <a:cubicBezTo>
                    <a:pt x="13" y="212"/>
                    <a:pt x="13" y="212"/>
                    <a:pt x="13" y="212"/>
                  </a:cubicBezTo>
                  <a:cubicBezTo>
                    <a:pt x="13" y="214"/>
                    <a:pt x="13" y="214"/>
                    <a:pt x="13" y="214"/>
                  </a:cubicBezTo>
                  <a:cubicBezTo>
                    <a:pt x="12" y="215"/>
                    <a:pt x="12" y="215"/>
                    <a:pt x="12" y="215"/>
                  </a:cubicBezTo>
                  <a:cubicBezTo>
                    <a:pt x="10" y="213"/>
                    <a:pt x="10" y="213"/>
                    <a:pt x="10" y="213"/>
                  </a:cubicBezTo>
                  <a:cubicBezTo>
                    <a:pt x="9" y="214"/>
                    <a:pt x="9" y="214"/>
                    <a:pt x="9" y="214"/>
                  </a:cubicBezTo>
                  <a:cubicBezTo>
                    <a:pt x="9" y="216"/>
                    <a:pt x="9" y="216"/>
                    <a:pt x="9" y="216"/>
                  </a:cubicBezTo>
                  <a:cubicBezTo>
                    <a:pt x="8" y="214"/>
                    <a:pt x="8" y="214"/>
                    <a:pt x="8" y="214"/>
                  </a:cubicBezTo>
                  <a:cubicBezTo>
                    <a:pt x="7" y="214"/>
                    <a:pt x="7" y="214"/>
                    <a:pt x="7" y="214"/>
                  </a:cubicBezTo>
                  <a:cubicBezTo>
                    <a:pt x="5" y="217"/>
                    <a:pt x="5" y="217"/>
                    <a:pt x="5" y="217"/>
                  </a:cubicBezTo>
                  <a:cubicBezTo>
                    <a:pt x="6" y="219"/>
                    <a:pt x="6" y="219"/>
                    <a:pt x="6" y="219"/>
                  </a:cubicBezTo>
                  <a:cubicBezTo>
                    <a:pt x="9" y="222"/>
                    <a:pt x="9" y="222"/>
                    <a:pt x="9" y="222"/>
                  </a:cubicBezTo>
                  <a:cubicBezTo>
                    <a:pt x="9" y="220"/>
                    <a:pt x="9" y="220"/>
                    <a:pt x="9" y="220"/>
                  </a:cubicBezTo>
                  <a:cubicBezTo>
                    <a:pt x="10" y="221"/>
                    <a:pt x="10" y="221"/>
                    <a:pt x="10" y="221"/>
                  </a:cubicBezTo>
                  <a:cubicBezTo>
                    <a:pt x="11" y="220"/>
                    <a:pt x="11" y="220"/>
                    <a:pt x="11" y="220"/>
                  </a:cubicBezTo>
                  <a:cubicBezTo>
                    <a:pt x="11" y="219"/>
                    <a:pt x="11" y="219"/>
                    <a:pt x="11" y="219"/>
                  </a:cubicBezTo>
                  <a:cubicBezTo>
                    <a:pt x="12" y="217"/>
                    <a:pt x="12" y="217"/>
                    <a:pt x="12" y="217"/>
                  </a:cubicBezTo>
                  <a:cubicBezTo>
                    <a:pt x="14" y="219"/>
                    <a:pt x="14" y="219"/>
                    <a:pt x="14" y="219"/>
                  </a:cubicBezTo>
                  <a:cubicBezTo>
                    <a:pt x="13" y="219"/>
                    <a:pt x="13" y="219"/>
                    <a:pt x="13" y="219"/>
                  </a:cubicBezTo>
                  <a:cubicBezTo>
                    <a:pt x="14" y="221"/>
                    <a:pt x="14" y="221"/>
                    <a:pt x="14" y="221"/>
                  </a:cubicBezTo>
                  <a:cubicBezTo>
                    <a:pt x="14" y="222"/>
                    <a:pt x="14" y="222"/>
                    <a:pt x="14" y="222"/>
                  </a:cubicBezTo>
                  <a:cubicBezTo>
                    <a:pt x="12" y="223"/>
                    <a:pt x="12" y="223"/>
                    <a:pt x="12" y="223"/>
                  </a:cubicBezTo>
                  <a:cubicBezTo>
                    <a:pt x="14" y="226"/>
                    <a:pt x="14" y="226"/>
                    <a:pt x="14" y="226"/>
                  </a:cubicBezTo>
                  <a:cubicBezTo>
                    <a:pt x="15" y="225"/>
                    <a:pt x="15" y="225"/>
                    <a:pt x="15" y="225"/>
                  </a:cubicBezTo>
                  <a:cubicBezTo>
                    <a:pt x="17" y="224"/>
                    <a:pt x="17" y="224"/>
                    <a:pt x="17" y="224"/>
                  </a:cubicBezTo>
                  <a:cubicBezTo>
                    <a:pt x="18" y="226"/>
                    <a:pt x="18" y="226"/>
                    <a:pt x="18" y="226"/>
                  </a:cubicBezTo>
                  <a:cubicBezTo>
                    <a:pt x="16" y="226"/>
                    <a:pt x="16" y="226"/>
                    <a:pt x="16" y="226"/>
                  </a:cubicBezTo>
                  <a:cubicBezTo>
                    <a:pt x="15" y="227"/>
                    <a:pt x="15" y="227"/>
                    <a:pt x="15" y="227"/>
                  </a:cubicBezTo>
                  <a:cubicBezTo>
                    <a:pt x="16" y="228"/>
                    <a:pt x="16" y="228"/>
                    <a:pt x="16" y="228"/>
                  </a:cubicBezTo>
                  <a:cubicBezTo>
                    <a:pt x="16" y="229"/>
                    <a:pt x="16" y="229"/>
                    <a:pt x="16" y="229"/>
                  </a:cubicBezTo>
                  <a:cubicBezTo>
                    <a:pt x="12" y="227"/>
                    <a:pt x="12" y="227"/>
                    <a:pt x="12" y="227"/>
                  </a:cubicBezTo>
                  <a:cubicBezTo>
                    <a:pt x="11" y="227"/>
                    <a:pt x="11" y="227"/>
                    <a:pt x="11" y="227"/>
                  </a:cubicBezTo>
                  <a:cubicBezTo>
                    <a:pt x="10" y="226"/>
                    <a:pt x="10" y="226"/>
                    <a:pt x="10" y="226"/>
                  </a:cubicBezTo>
                  <a:cubicBezTo>
                    <a:pt x="8" y="226"/>
                    <a:pt x="8" y="226"/>
                    <a:pt x="8" y="226"/>
                  </a:cubicBezTo>
                  <a:cubicBezTo>
                    <a:pt x="8" y="228"/>
                    <a:pt x="8" y="228"/>
                    <a:pt x="8" y="228"/>
                  </a:cubicBezTo>
                  <a:cubicBezTo>
                    <a:pt x="7" y="229"/>
                    <a:pt x="7" y="229"/>
                    <a:pt x="7" y="229"/>
                  </a:cubicBezTo>
                  <a:cubicBezTo>
                    <a:pt x="10" y="233"/>
                    <a:pt x="10" y="233"/>
                    <a:pt x="10" y="233"/>
                  </a:cubicBezTo>
                  <a:cubicBezTo>
                    <a:pt x="12" y="234"/>
                    <a:pt x="12" y="234"/>
                    <a:pt x="12" y="234"/>
                  </a:cubicBezTo>
                  <a:cubicBezTo>
                    <a:pt x="15" y="236"/>
                    <a:pt x="15" y="236"/>
                    <a:pt x="15" y="236"/>
                  </a:cubicBezTo>
                  <a:cubicBezTo>
                    <a:pt x="18" y="238"/>
                    <a:pt x="18" y="238"/>
                    <a:pt x="18" y="238"/>
                  </a:cubicBezTo>
                  <a:cubicBezTo>
                    <a:pt x="19" y="239"/>
                    <a:pt x="19" y="239"/>
                    <a:pt x="19" y="239"/>
                  </a:cubicBezTo>
                  <a:cubicBezTo>
                    <a:pt x="18" y="239"/>
                    <a:pt x="18" y="239"/>
                    <a:pt x="18" y="239"/>
                  </a:cubicBezTo>
                  <a:cubicBezTo>
                    <a:pt x="19" y="241"/>
                    <a:pt x="19" y="241"/>
                    <a:pt x="19" y="241"/>
                  </a:cubicBezTo>
                  <a:cubicBezTo>
                    <a:pt x="21" y="240"/>
                    <a:pt x="21" y="240"/>
                    <a:pt x="21" y="240"/>
                  </a:cubicBezTo>
                  <a:cubicBezTo>
                    <a:pt x="20" y="238"/>
                    <a:pt x="20" y="238"/>
                    <a:pt x="20" y="238"/>
                  </a:cubicBezTo>
                  <a:cubicBezTo>
                    <a:pt x="21" y="238"/>
                    <a:pt x="21" y="238"/>
                    <a:pt x="21" y="238"/>
                  </a:cubicBezTo>
                  <a:cubicBezTo>
                    <a:pt x="23" y="239"/>
                    <a:pt x="23" y="239"/>
                    <a:pt x="23" y="239"/>
                  </a:cubicBezTo>
                  <a:cubicBezTo>
                    <a:pt x="22" y="240"/>
                    <a:pt x="22" y="240"/>
                    <a:pt x="22" y="240"/>
                  </a:cubicBezTo>
                  <a:cubicBezTo>
                    <a:pt x="25" y="242"/>
                    <a:pt x="25" y="242"/>
                    <a:pt x="25" y="242"/>
                  </a:cubicBezTo>
                  <a:cubicBezTo>
                    <a:pt x="25" y="241"/>
                    <a:pt x="25" y="241"/>
                    <a:pt x="25" y="241"/>
                  </a:cubicBezTo>
                  <a:cubicBezTo>
                    <a:pt x="26" y="241"/>
                    <a:pt x="26" y="241"/>
                    <a:pt x="26" y="241"/>
                  </a:cubicBezTo>
                  <a:cubicBezTo>
                    <a:pt x="28" y="241"/>
                    <a:pt x="28" y="241"/>
                    <a:pt x="28" y="241"/>
                  </a:cubicBezTo>
                  <a:cubicBezTo>
                    <a:pt x="30" y="239"/>
                    <a:pt x="30" y="239"/>
                    <a:pt x="30" y="239"/>
                  </a:cubicBezTo>
                  <a:cubicBezTo>
                    <a:pt x="31" y="238"/>
                    <a:pt x="31" y="238"/>
                    <a:pt x="31" y="238"/>
                  </a:cubicBezTo>
                  <a:cubicBezTo>
                    <a:pt x="32" y="237"/>
                    <a:pt x="32" y="237"/>
                    <a:pt x="32" y="237"/>
                  </a:cubicBezTo>
                  <a:cubicBezTo>
                    <a:pt x="32" y="238"/>
                    <a:pt x="32" y="238"/>
                    <a:pt x="32" y="238"/>
                  </a:cubicBezTo>
                  <a:cubicBezTo>
                    <a:pt x="33" y="239"/>
                    <a:pt x="33" y="239"/>
                    <a:pt x="33" y="239"/>
                  </a:cubicBezTo>
                  <a:cubicBezTo>
                    <a:pt x="34" y="239"/>
                    <a:pt x="34" y="239"/>
                    <a:pt x="34" y="239"/>
                  </a:cubicBezTo>
                  <a:cubicBezTo>
                    <a:pt x="38" y="236"/>
                    <a:pt x="38" y="236"/>
                    <a:pt x="38" y="236"/>
                  </a:cubicBezTo>
                  <a:cubicBezTo>
                    <a:pt x="38" y="234"/>
                    <a:pt x="38" y="234"/>
                    <a:pt x="38" y="234"/>
                  </a:cubicBezTo>
                  <a:cubicBezTo>
                    <a:pt x="36" y="232"/>
                    <a:pt x="36" y="232"/>
                    <a:pt x="36" y="232"/>
                  </a:cubicBezTo>
                  <a:cubicBezTo>
                    <a:pt x="39" y="234"/>
                    <a:pt x="39" y="234"/>
                    <a:pt x="39" y="234"/>
                  </a:cubicBezTo>
                  <a:cubicBezTo>
                    <a:pt x="41" y="232"/>
                    <a:pt x="41" y="232"/>
                    <a:pt x="41" y="232"/>
                  </a:cubicBezTo>
                  <a:cubicBezTo>
                    <a:pt x="40" y="231"/>
                    <a:pt x="40" y="231"/>
                    <a:pt x="40" y="231"/>
                  </a:cubicBezTo>
                  <a:cubicBezTo>
                    <a:pt x="42" y="230"/>
                    <a:pt x="42" y="230"/>
                    <a:pt x="42" y="230"/>
                  </a:cubicBezTo>
                  <a:cubicBezTo>
                    <a:pt x="41" y="229"/>
                    <a:pt x="41" y="229"/>
                    <a:pt x="41" y="229"/>
                  </a:cubicBezTo>
                  <a:cubicBezTo>
                    <a:pt x="43" y="228"/>
                    <a:pt x="43" y="228"/>
                    <a:pt x="43" y="228"/>
                  </a:cubicBezTo>
                  <a:cubicBezTo>
                    <a:pt x="45" y="227"/>
                    <a:pt x="45" y="227"/>
                    <a:pt x="45" y="227"/>
                  </a:cubicBezTo>
                  <a:cubicBezTo>
                    <a:pt x="45" y="226"/>
                    <a:pt x="45" y="226"/>
                    <a:pt x="45" y="226"/>
                  </a:cubicBezTo>
                  <a:cubicBezTo>
                    <a:pt x="44" y="224"/>
                    <a:pt x="44" y="224"/>
                    <a:pt x="44" y="224"/>
                  </a:cubicBezTo>
                  <a:cubicBezTo>
                    <a:pt x="44" y="223"/>
                    <a:pt x="44" y="223"/>
                    <a:pt x="44" y="223"/>
                  </a:cubicBezTo>
                  <a:cubicBezTo>
                    <a:pt x="43" y="221"/>
                    <a:pt x="43" y="221"/>
                    <a:pt x="43" y="221"/>
                  </a:cubicBezTo>
                  <a:cubicBezTo>
                    <a:pt x="41" y="220"/>
                    <a:pt x="41" y="220"/>
                    <a:pt x="41" y="220"/>
                  </a:cubicBezTo>
                  <a:cubicBezTo>
                    <a:pt x="41" y="218"/>
                    <a:pt x="41" y="218"/>
                    <a:pt x="41" y="218"/>
                  </a:cubicBezTo>
                  <a:cubicBezTo>
                    <a:pt x="42" y="218"/>
                    <a:pt x="42" y="218"/>
                    <a:pt x="42" y="218"/>
                  </a:cubicBezTo>
                  <a:cubicBezTo>
                    <a:pt x="44" y="221"/>
                    <a:pt x="44" y="221"/>
                    <a:pt x="44" y="221"/>
                  </a:cubicBezTo>
                  <a:cubicBezTo>
                    <a:pt x="45" y="224"/>
                    <a:pt x="45" y="224"/>
                    <a:pt x="45" y="224"/>
                  </a:cubicBezTo>
                  <a:cubicBezTo>
                    <a:pt x="45" y="224"/>
                    <a:pt x="45" y="224"/>
                    <a:pt x="45" y="224"/>
                  </a:cubicBezTo>
                  <a:cubicBezTo>
                    <a:pt x="47" y="224"/>
                    <a:pt x="47" y="224"/>
                    <a:pt x="47" y="224"/>
                  </a:cubicBezTo>
                  <a:cubicBezTo>
                    <a:pt x="46" y="226"/>
                    <a:pt x="46" y="226"/>
                    <a:pt x="46" y="226"/>
                  </a:cubicBezTo>
                  <a:cubicBezTo>
                    <a:pt x="47" y="227"/>
                    <a:pt x="47" y="227"/>
                    <a:pt x="47" y="227"/>
                  </a:cubicBezTo>
                  <a:cubicBezTo>
                    <a:pt x="49" y="226"/>
                    <a:pt x="49" y="226"/>
                    <a:pt x="49" y="226"/>
                  </a:cubicBezTo>
                  <a:cubicBezTo>
                    <a:pt x="49" y="225"/>
                    <a:pt x="49" y="225"/>
                    <a:pt x="49" y="225"/>
                  </a:cubicBezTo>
                  <a:cubicBezTo>
                    <a:pt x="48" y="224"/>
                    <a:pt x="48" y="224"/>
                    <a:pt x="48" y="224"/>
                  </a:cubicBezTo>
                  <a:cubicBezTo>
                    <a:pt x="49" y="223"/>
                    <a:pt x="49" y="223"/>
                    <a:pt x="49" y="223"/>
                  </a:cubicBezTo>
                  <a:cubicBezTo>
                    <a:pt x="50" y="224"/>
                    <a:pt x="50" y="224"/>
                    <a:pt x="50" y="224"/>
                  </a:cubicBezTo>
                  <a:cubicBezTo>
                    <a:pt x="50" y="225"/>
                    <a:pt x="50" y="225"/>
                    <a:pt x="50" y="225"/>
                  </a:cubicBezTo>
                  <a:cubicBezTo>
                    <a:pt x="53" y="223"/>
                    <a:pt x="53" y="223"/>
                    <a:pt x="53" y="223"/>
                  </a:cubicBezTo>
                  <a:cubicBezTo>
                    <a:pt x="54" y="220"/>
                    <a:pt x="54" y="220"/>
                    <a:pt x="54" y="220"/>
                  </a:cubicBezTo>
                  <a:cubicBezTo>
                    <a:pt x="53" y="218"/>
                    <a:pt x="53" y="218"/>
                    <a:pt x="53" y="218"/>
                  </a:cubicBezTo>
                  <a:cubicBezTo>
                    <a:pt x="52" y="218"/>
                    <a:pt x="52" y="218"/>
                    <a:pt x="52" y="218"/>
                  </a:cubicBezTo>
                  <a:cubicBezTo>
                    <a:pt x="51" y="217"/>
                    <a:pt x="51" y="217"/>
                    <a:pt x="51" y="217"/>
                  </a:cubicBezTo>
                  <a:cubicBezTo>
                    <a:pt x="52" y="216"/>
                    <a:pt x="52" y="216"/>
                    <a:pt x="52" y="216"/>
                  </a:cubicBezTo>
                  <a:cubicBezTo>
                    <a:pt x="52" y="215"/>
                    <a:pt x="52" y="215"/>
                    <a:pt x="52" y="215"/>
                  </a:cubicBezTo>
                  <a:cubicBezTo>
                    <a:pt x="53" y="215"/>
                    <a:pt x="53" y="215"/>
                    <a:pt x="53" y="215"/>
                  </a:cubicBezTo>
                  <a:cubicBezTo>
                    <a:pt x="54" y="214"/>
                    <a:pt x="54" y="214"/>
                    <a:pt x="54" y="214"/>
                  </a:cubicBezTo>
                  <a:cubicBezTo>
                    <a:pt x="53" y="213"/>
                    <a:pt x="53" y="213"/>
                    <a:pt x="53" y="213"/>
                  </a:cubicBezTo>
                  <a:cubicBezTo>
                    <a:pt x="53" y="211"/>
                    <a:pt x="53" y="211"/>
                    <a:pt x="53" y="211"/>
                  </a:cubicBezTo>
                  <a:cubicBezTo>
                    <a:pt x="54" y="210"/>
                    <a:pt x="54" y="210"/>
                    <a:pt x="54" y="210"/>
                  </a:cubicBezTo>
                  <a:cubicBezTo>
                    <a:pt x="56" y="211"/>
                    <a:pt x="56" y="211"/>
                    <a:pt x="56" y="211"/>
                  </a:cubicBezTo>
                  <a:cubicBezTo>
                    <a:pt x="55" y="213"/>
                    <a:pt x="55" y="213"/>
                    <a:pt x="55" y="213"/>
                  </a:cubicBezTo>
                  <a:cubicBezTo>
                    <a:pt x="55" y="216"/>
                    <a:pt x="55" y="216"/>
                    <a:pt x="55" y="216"/>
                  </a:cubicBezTo>
                  <a:cubicBezTo>
                    <a:pt x="55" y="217"/>
                    <a:pt x="55" y="217"/>
                    <a:pt x="55" y="217"/>
                  </a:cubicBezTo>
                  <a:cubicBezTo>
                    <a:pt x="56" y="219"/>
                    <a:pt x="56" y="219"/>
                    <a:pt x="56" y="219"/>
                  </a:cubicBezTo>
                  <a:cubicBezTo>
                    <a:pt x="56" y="221"/>
                    <a:pt x="56" y="221"/>
                    <a:pt x="56" y="221"/>
                  </a:cubicBezTo>
                  <a:cubicBezTo>
                    <a:pt x="58" y="223"/>
                    <a:pt x="58" y="223"/>
                    <a:pt x="58" y="223"/>
                  </a:cubicBezTo>
                  <a:cubicBezTo>
                    <a:pt x="61" y="223"/>
                    <a:pt x="61" y="223"/>
                    <a:pt x="61" y="223"/>
                  </a:cubicBezTo>
                  <a:cubicBezTo>
                    <a:pt x="62" y="223"/>
                    <a:pt x="62" y="223"/>
                    <a:pt x="62" y="223"/>
                  </a:cubicBezTo>
                  <a:cubicBezTo>
                    <a:pt x="61" y="224"/>
                    <a:pt x="61" y="224"/>
                    <a:pt x="61" y="224"/>
                  </a:cubicBezTo>
                  <a:cubicBezTo>
                    <a:pt x="62" y="225"/>
                    <a:pt x="62" y="225"/>
                    <a:pt x="62" y="225"/>
                  </a:cubicBezTo>
                  <a:cubicBezTo>
                    <a:pt x="64" y="227"/>
                    <a:pt x="64" y="227"/>
                    <a:pt x="64" y="227"/>
                  </a:cubicBezTo>
                  <a:cubicBezTo>
                    <a:pt x="65" y="225"/>
                    <a:pt x="65" y="225"/>
                    <a:pt x="65" y="225"/>
                  </a:cubicBezTo>
                  <a:cubicBezTo>
                    <a:pt x="64" y="219"/>
                    <a:pt x="64" y="219"/>
                    <a:pt x="64" y="219"/>
                  </a:cubicBezTo>
                  <a:cubicBezTo>
                    <a:pt x="63" y="216"/>
                    <a:pt x="63" y="216"/>
                    <a:pt x="63" y="216"/>
                  </a:cubicBezTo>
                  <a:cubicBezTo>
                    <a:pt x="63" y="214"/>
                    <a:pt x="63" y="214"/>
                    <a:pt x="63" y="214"/>
                  </a:cubicBezTo>
                  <a:cubicBezTo>
                    <a:pt x="65" y="213"/>
                    <a:pt x="65" y="213"/>
                    <a:pt x="65" y="213"/>
                  </a:cubicBezTo>
                  <a:cubicBezTo>
                    <a:pt x="64" y="211"/>
                    <a:pt x="64" y="211"/>
                    <a:pt x="64" y="211"/>
                  </a:cubicBezTo>
                  <a:cubicBezTo>
                    <a:pt x="65" y="210"/>
                    <a:pt x="65" y="210"/>
                    <a:pt x="65" y="210"/>
                  </a:cubicBezTo>
                  <a:cubicBezTo>
                    <a:pt x="68" y="210"/>
                    <a:pt x="68" y="210"/>
                    <a:pt x="68" y="210"/>
                  </a:cubicBezTo>
                  <a:cubicBezTo>
                    <a:pt x="69" y="208"/>
                    <a:pt x="69" y="208"/>
                    <a:pt x="69" y="208"/>
                  </a:cubicBezTo>
                  <a:cubicBezTo>
                    <a:pt x="68" y="206"/>
                    <a:pt x="68" y="206"/>
                    <a:pt x="68" y="206"/>
                  </a:cubicBezTo>
                  <a:cubicBezTo>
                    <a:pt x="70" y="203"/>
                    <a:pt x="70" y="203"/>
                    <a:pt x="70" y="203"/>
                  </a:cubicBezTo>
                  <a:cubicBezTo>
                    <a:pt x="68" y="201"/>
                    <a:pt x="68" y="201"/>
                    <a:pt x="68" y="201"/>
                  </a:cubicBezTo>
                  <a:cubicBezTo>
                    <a:pt x="68" y="196"/>
                    <a:pt x="68" y="196"/>
                    <a:pt x="68" y="196"/>
                  </a:cubicBezTo>
                  <a:cubicBezTo>
                    <a:pt x="66" y="192"/>
                    <a:pt x="66" y="192"/>
                    <a:pt x="66" y="192"/>
                  </a:cubicBezTo>
                  <a:cubicBezTo>
                    <a:pt x="66" y="191"/>
                    <a:pt x="66" y="191"/>
                    <a:pt x="66" y="191"/>
                  </a:cubicBezTo>
                  <a:cubicBezTo>
                    <a:pt x="71" y="189"/>
                    <a:pt x="71" y="189"/>
                    <a:pt x="71" y="189"/>
                  </a:cubicBezTo>
                  <a:cubicBezTo>
                    <a:pt x="71" y="186"/>
                    <a:pt x="71" y="186"/>
                    <a:pt x="71" y="186"/>
                  </a:cubicBezTo>
                  <a:cubicBezTo>
                    <a:pt x="72" y="183"/>
                    <a:pt x="72" y="183"/>
                    <a:pt x="72" y="183"/>
                  </a:cubicBezTo>
                  <a:cubicBezTo>
                    <a:pt x="68" y="179"/>
                    <a:pt x="68" y="179"/>
                    <a:pt x="68" y="179"/>
                  </a:cubicBezTo>
                  <a:cubicBezTo>
                    <a:pt x="65" y="178"/>
                    <a:pt x="65" y="178"/>
                    <a:pt x="65" y="178"/>
                  </a:cubicBezTo>
                  <a:cubicBezTo>
                    <a:pt x="65" y="174"/>
                    <a:pt x="65" y="174"/>
                    <a:pt x="65" y="174"/>
                  </a:cubicBezTo>
                  <a:cubicBezTo>
                    <a:pt x="66" y="170"/>
                    <a:pt x="66" y="170"/>
                    <a:pt x="66" y="170"/>
                  </a:cubicBezTo>
                  <a:cubicBezTo>
                    <a:pt x="65" y="166"/>
                    <a:pt x="65" y="166"/>
                    <a:pt x="65" y="166"/>
                  </a:cubicBezTo>
                  <a:cubicBezTo>
                    <a:pt x="64" y="163"/>
                    <a:pt x="64" y="163"/>
                    <a:pt x="64" y="163"/>
                  </a:cubicBezTo>
                  <a:cubicBezTo>
                    <a:pt x="65" y="160"/>
                    <a:pt x="65" y="160"/>
                    <a:pt x="65" y="160"/>
                  </a:cubicBezTo>
                  <a:cubicBezTo>
                    <a:pt x="64" y="155"/>
                    <a:pt x="64" y="155"/>
                    <a:pt x="64" y="155"/>
                  </a:cubicBezTo>
                  <a:cubicBezTo>
                    <a:pt x="63" y="149"/>
                    <a:pt x="63" y="149"/>
                    <a:pt x="63" y="149"/>
                  </a:cubicBezTo>
                  <a:cubicBezTo>
                    <a:pt x="64" y="145"/>
                    <a:pt x="64" y="145"/>
                    <a:pt x="64" y="145"/>
                  </a:cubicBezTo>
                  <a:cubicBezTo>
                    <a:pt x="66" y="141"/>
                    <a:pt x="66" y="141"/>
                    <a:pt x="66" y="141"/>
                  </a:cubicBezTo>
                  <a:cubicBezTo>
                    <a:pt x="69" y="139"/>
                    <a:pt x="69" y="139"/>
                    <a:pt x="69" y="139"/>
                  </a:cubicBezTo>
                  <a:cubicBezTo>
                    <a:pt x="71" y="140"/>
                    <a:pt x="71" y="140"/>
                    <a:pt x="71" y="140"/>
                  </a:cubicBezTo>
                  <a:cubicBezTo>
                    <a:pt x="75" y="140"/>
                    <a:pt x="75" y="140"/>
                    <a:pt x="75" y="140"/>
                  </a:cubicBezTo>
                  <a:cubicBezTo>
                    <a:pt x="77" y="138"/>
                    <a:pt x="77" y="138"/>
                    <a:pt x="77" y="138"/>
                  </a:cubicBezTo>
                  <a:cubicBezTo>
                    <a:pt x="76" y="134"/>
                    <a:pt x="76" y="134"/>
                    <a:pt x="76" y="134"/>
                  </a:cubicBezTo>
                  <a:cubicBezTo>
                    <a:pt x="75" y="132"/>
                    <a:pt x="75" y="132"/>
                    <a:pt x="75" y="132"/>
                  </a:cubicBezTo>
                  <a:cubicBezTo>
                    <a:pt x="76" y="130"/>
                    <a:pt x="76" y="130"/>
                    <a:pt x="76" y="130"/>
                  </a:cubicBezTo>
                  <a:cubicBezTo>
                    <a:pt x="79" y="121"/>
                    <a:pt x="79" y="121"/>
                    <a:pt x="79" y="121"/>
                  </a:cubicBezTo>
                  <a:cubicBezTo>
                    <a:pt x="79" y="116"/>
                    <a:pt x="79" y="116"/>
                    <a:pt x="79" y="116"/>
                  </a:cubicBezTo>
                  <a:cubicBezTo>
                    <a:pt x="80" y="112"/>
                    <a:pt x="80" y="112"/>
                    <a:pt x="80" y="112"/>
                  </a:cubicBezTo>
                  <a:cubicBezTo>
                    <a:pt x="81" y="109"/>
                    <a:pt x="81" y="109"/>
                    <a:pt x="81" y="109"/>
                  </a:cubicBezTo>
                  <a:cubicBezTo>
                    <a:pt x="81" y="106"/>
                    <a:pt x="81" y="106"/>
                    <a:pt x="81" y="106"/>
                  </a:cubicBezTo>
                  <a:cubicBezTo>
                    <a:pt x="80" y="105"/>
                    <a:pt x="80" y="105"/>
                    <a:pt x="80" y="105"/>
                  </a:cubicBezTo>
                  <a:cubicBezTo>
                    <a:pt x="80" y="102"/>
                    <a:pt x="80" y="102"/>
                    <a:pt x="80" y="102"/>
                  </a:cubicBezTo>
                  <a:cubicBezTo>
                    <a:pt x="83" y="101"/>
                    <a:pt x="83" y="101"/>
                    <a:pt x="83" y="101"/>
                  </a:cubicBezTo>
                  <a:cubicBezTo>
                    <a:pt x="87" y="100"/>
                    <a:pt x="87" y="100"/>
                    <a:pt x="87" y="100"/>
                  </a:cubicBezTo>
                  <a:cubicBezTo>
                    <a:pt x="88" y="98"/>
                    <a:pt x="88" y="98"/>
                    <a:pt x="88" y="98"/>
                  </a:cubicBezTo>
                  <a:cubicBezTo>
                    <a:pt x="88" y="96"/>
                    <a:pt x="88" y="96"/>
                    <a:pt x="88" y="96"/>
                  </a:cubicBezTo>
                  <a:cubicBezTo>
                    <a:pt x="91" y="91"/>
                    <a:pt x="91" y="91"/>
                    <a:pt x="91" y="91"/>
                  </a:cubicBezTo>
                  <a:cubicBezTo>
                    <a:pt x="94" y="87"/>
                    <a:pt x="94" y="87"/>
                    <a:pt x="94" y="87"/>
                  </a:cubicBezTo>
                  <a:cubicBezTo>
                    <a:pt x="95" y="85"/>
                    <a:pt x="95" y="85"/>
                    <a:pt x="95" y="85"/>
                  </a:cubicBezTo>
                  <a:cubicBezTo>
                    <a:pt x="94" y="82"/>
                    <a:pt x="94" y="82"/>
                    <a:pt x="94" y="82"/>
                  </a:cubicBezTo>
                  <a:cubicBezTo>
                    <a:pt x="93" y="81"/>
                    <a:pt x="93" y="81"/>
                    <a:pt x="93" y="81"/>
                  </a:cubicBezTo>
                  <a:cubicBezTo>
                    <a:pt x="93" y="76"/>
                    <a:pt x="93" y="76"/>
                    <a:pt x="93" y="76"/>
                  </a:cubicBezTo>
                  <a:cubicBezTo>
                    <a:pt x="94" y="75"/>
                    <a:pt x="94" y="75"/>
                    <a:pt x="94" y="75"/>
                  </a:cubicBezTo>
                  <a:cubicBezTo>
                    <a:pt x="95" y="73"/>
                    <a:pt x="95" y="73"/>
                    <a:pt x="95" y="73"/>
                  </a:cubicBezTo>
                  <a:cubicBezTo>
                    <a:pt x="96" y="71"/>
                    <a:pt x="96" y="71"/>
                    <a:pt x="96" y="71"/>
                  </a:cubicBezTo>
                  <a:cubicBezTo>
                    <a:pt x="97" y="70"/>
                    <a:pt x="97" y="70"/>
                    <a:pt x="97" y="70"/>
                  </a:cubicBezTo>
                  <a:cubicBezTo>
                    <a:pt x="99" y="67"/>
                    <a:pt x="99" y="67"/>
                    <a:pt x="99" y="67"/>
                  </a:cubicBezTo>
                  <a:cubicBezTo>
                    <a:pt x="101" y="65"/>
                    <a:pt x="101" y="65"/>
                    <a:pt x="101" y="65"/>
                  </a:cubicBezTo>
                  <a:cubicBezTo>
                    <a:pt x="103" y="66"/>
                    <a:pt x="103" y="66"/>
                    <a:pt x="103" y="66"/>
                  </a:cubicBezTo>
                  <a:cubicBezTo>
                    <a:pt x="104" y="67"/>
                    <a:pt x="104" y="67"/>
                    <a:pt x="104" y="67"/>
                  </a:cubicBezTo>
                  <a:cubicBezTo>
                    <a:pt x="106" y="67"/>
                    <a:pt x="106" y="67"/>
                    <a:pt x="106" y="67"/>
                  </a:cubicBezTo>
                  <a:cubicBezTo>
                    <a:pt x="107" y="66"/>
                    <a:pt x="107" y="66"/>
                    <a:pt x="107" y="66"/>
                  </a:cubicBezTo>
                  <a:cubicBezTo>
                    <a:pt x="106" y="63"/>
                    <a:pt x="106" y="63"/>
                    <a:pt x="106" y="63"/>
                  </a:cubicBezTo>
                  <a:cubicBezTo>
                    <a:pt x="107" y="62"/>
                    <a:pt x="107" y="62"/>
                    <a:pt x="107" y="62"/>
                  </a:cubicBezTo>
                  <a:cubicBezTo>
                    <a:pt x="107" y="61"/>
                    <a:pt x="107" y="61"/>
                    <a:pt x="107" y="61"/>
                  </a:cubicBezTo>
                  <a:cubicBezTo>
                    <a:pt x="108" y="60"/>
                    <a:pt x="108" y="60"/>
                    <a:pt x="108" y="60"/>
                  </a:cubicBezTo>
                  <a:cubicBezTo>
                    <a:pt x="106" y="58"/>
                    <a:pt x="106" y="58"/>
                    <a:pt x="106" y="58"/>
                  </a:cubicBezTo>
                  <a:cubicBezTo>
                    <a:pt x="107" y="57"/>
                    <a:pt x="107" y="57"/>
                    <a:pt x="107" y="57"/>
                  </a:cubicBezTo>
                  <a:cubicBezTo>
                    <a:pt x="110" y="57"/>
                    <a:pt x="110" y="57"/>
                    <a:pt x="110" y="57"/>
                  </a:cubicBezTo>
                  <a:cubicBezTo>
                    <a:pt x="112" y="56"/>
                    <a:pt x="112" y="56"/>
                    <a:pt x="112" y="56"/>
                  </a:cubicBezTo>
                  <a:cubicBezTo>
                    <a:pt x="116" y="57"/>
                    <a:pt x="116" y="57"/>
                    <a:pt x="116" y="57"/>
                  </a:cubicBezTo>
                  <a:cubicBezTo>
                    <a:pt x="118" y="58"/>
                    <a:pt x="118" y="58"/>
                    <a:pt x="118" y="58"/>
                  </a:cubicBezTo>
                  <a:cubicBezTo>
                    <a:pt x="120" y="58"/>
                    <a:pt x="120" y="58"/>
                    <a:pt x="120" y="58"/>
                  </a:cubicBezTo>
                  <a:cubicBezTo>
                    <a:pt x="121" y="59"/>
                    <a:pt x="121" y="59"/>
                    <a:pt x="121" y="59"/>
                  </a:cubicBezTo>
                  <a:cubicBezTo>
                    <a:pt x="122" y="59"/>
                    <a:pt x="122" y="59"/>
                    <a:pt x="122" y="59"/>
                  </a:cubicBezTo>
                  <a:cubicBezTo>
                    <a:pt x="123" y="60"/>
                    <a:pt x="123" y="60"/>
                    <a:pt x="123" y="60"/>
                  </a:cubicBezTo>
                  <a:cubicBezTo>
                    <a:pt x="123" y="57"/>
                    <a:pt x="123" y="57"/>
                    <a:pt x="123" y="57"/>
                  </a:cubicBezTo>
                  <a:cubicBezTo>
                    <a:pt x="122" y="55"/>
                    <a:pt x="122" y="55"/>
                    <a:pt x="122" y="55"/>
                  </a:cubicBezTo>
                  <a:cubicBezTo>
                    <a:pt x="123" y="52"/>
                    <a:pt x="123" y="52"/>
                    <a:pt x="123" y="52"/>
                  </a:cubicBezTo>
                  <a:cubicBezTo>
                    <a:pt x="124" y="51"/>
                    <a:pt x="124" y="51"/>
                    <a:pt x="124" y="51"/>
                  </a:cubicBezTo>
                  <a:cubicBezTo>
                    <a:pt x="124" y="49"/>
                    <a:pt x="124" y="49"/>
                    <a:pt x="124" y="49"/>
                  </a:cubicBezTo>
                  <a:cubicBezTo>
                    <a:pt x="122" y="48"/>
                    <a:pt x="122" y="48"/>
                    <a:pt x="122" y="48"/>
                  </a:cubicBezTo>
                  <a:cubicBezTo>
                    <a:pt x="122" y="46"/>
                    <a:pt x="122" y="46"/>
                    <a:pt x="122" y="46"/>
                  </a:cubicBezTo>
                  <a:cubicBezTo>
                    <a:pt x="124" y="47"/>
                    <a:pt x="124" y="47"/>
                    <a:pt x="124" y="47"/>
                  </a:cubicBezTo>
                  <a:cubicBezTo>
                    <a:pt x="127" y="46"/>
                    <a:pt x="127" y="46"/>
                    <a:pt x="127" y="46"/>
                  </a:cubicBezTo>
                  <a:cubicBezTo>
                    <a:pt x="127" y="46"/>
                    <a:pt x="127" y="46"/>
                    <a:pt x="127" y="46"/>
                  </a:cubicBezTo>
                  <a:cubicBezTo>
                    <a:pt x="127" y="46"/>
                    <a:pt x="127" y="46"/>
                    <a:pt x="127" y="46"/>
                  </a:cubicBezTo>
                  <a:cubicBezTo>
                    <a:pt x="128" y="45"/>
                    <a:pt x="128" y="45"/>
                    <a:pt x="128" y="45"/>
                  </a:cubicBezTo>
                  <a:cubicBezTo>
                    <a:pt x="129" y="46"/>
                    <a:pt x="129" y="46"/>
                    <a:pt x="129" y="46"/>
                  </a:cubicBezTo>
                  <a:cubicBezTo>
                    <a:pt x="129" y="45"/>
                    <a:pt x="129" y="45"/>
                    <a:pt x="129" y="45"/>
                  </a:cubicBezTo>
                  <a:cubicBezTo>
                    <a:pt x="129" y="44"/>
                    <a:pt x="129" y="44"/>
                    <a:pt x="129" y="44"/>
                  </a:cubicBezTo>
                  <a:cubicBezTo>
                    <a:pt x="129" y="42"/>
                    <a:pt x="129" y="42"/>
                    <a:pt x="129" y="42"/>
                  </a:cubicBezTo>
                  <a:cubicBezTo>
                    <a:pt x="131" y="41"/>
                    <a:pt x="131" y="41"/>
                    <a:pt x="131" y="41"/>
                  </a:cubicBezTo>
                  <a:cubicBezTo>
                    <a:pt x="132" y="41"/>
                    <a:pt x="132" y="41"/>
                    <a:pt x="132" y="41"/>
                  </a:cubicBezTo>
                  <a:cubicBezTo>
                    <a:pt x="134" y="44"/>
                    <a:pt x="134" y="44"/>
                    <a:pt x="134" y="44"/>
                  </a:cubicBezTo>
                  <a:cubicBezTo>
                    <a:pt x="138" y="47"/>
                    <a:pt x="138" y="47"/>
                    <a:pt x="138" y="47"/>
                  </a:cubicBezTo>
                  <a:cubicBezTo>
                    <a:pt x="139" y="49"/>
                    <a:pt x="139" y="49"/>
                    <a:pt x="139" y="49"/>
                  </a:cubicBezTo>
                  <a:cubicBezTo>
                    <a:pt x="141" y="51"/>
                    <a:pt x="141" y="51"/>
                    <a:pt x="141" y="51"/>
                  </a:cubicBezTo>
                  <a:cubicBezTo>
                    <a:pt x="144" y="53"/>
                    <a:pt x="144" y="53"/>
                    <a:pt x="144" y="53"/>
                  </a:cubicBezTo>
                  <a:cubicBezTo>
                    <a:pt x="149" y="53"/>
                    <a:pt x="149" y="53"/>
                    <a:pt x="149" y="53"/>
                  </a:cubicBezTo>
                  <a:cubicBezTo>
                    <a:pt x="151" y="50"/>
                    <a:pt x="151" y="50"/>
                    <a:pt x="151" y="50"/>
                  </a:cubicBezTo>
                  <a:cubicBezTo>
                    <a:pt x="153" y="49"/>
                    <a:pt x="153" y="49"/>
                    <a:pt x="153" y="49"/>
                  </a:cubicBezTo>
                  <a:cubicBezTo>
                    <a:pt x="155" y="49"/>
                    <a:pt x="155" y="49"/>
                    <a:pt x="155" y="49"/>
                  </a:cubicBezTo>
                  <a:cubicBezTo>
                    <a:pt x="158" y="51"/>
                    <a:pt x="158" y="51"/>
                    <a:pt x="158" y="51"/>
                  </a:cubicBezTo>
                  <a:cubicBezTo>
                    <a:pt x="160" y="52"/>
                    <a:pt x="160" y="52"/>
                    <a:pt x="160" y="52"/>
                  </a:cubicBezTo>
                  <a:cubicBezTo>
                    <a:pt x="162" y="49"/>
                    <a:pt x="162" y="49"/>
                    <a:pt x="162" y="49"/>
                  </a:cubicBezTo>
                  <a:cubicBezTo>
                    <a:pt x="163" y="49"/>
                    <a:pt x="163" y="49"/>
                    <a:pt x="163" y="49"/>
                  </a:cubicBezTo>
                  <a:cubicBezTo>
                    <a:pt x="165" y="47"/>
                    <a:pt x="165" y="47"/>
                    <a:pt x="165" y="47"/>
                  </a:cubicBezTo>
                  <a:cubicBezTo>
                    <a:pt x="166" y="47"/>
                    <a:pt x="166" y="47"/>
                    <a:pt x="166" y="47"/>
                  </a:cubicBezTo>
                  <a:cubicBezTo>
                    <a:pt x="168" y="46"/>
                    <a:pt x="168" y="46"/>
                    <a:pt x="168" y="46"/>
                  </a:cubicBezTo>
                  <a:cubicBezTo>
                    <a:pt x="169" y="45"/>
                    <a:pt x="169" y="45"/>
                    <a:pt x="169" y="45"/>
                  </a:cubicBezTo>
                  <a:cubicBezTo>
                    <a:pt x="168" y="43"/>
                    <a:pt x="168" y="43"/>
                    <a:pt x="168" y="43"/>
                  </a:cubicBezTo>
                  <a:cubicBezTo>
                    <a:pt x="167" y="40"/>
                    <a:pt x="167" y="40"/>
                    <a:pt x="167" y="40"/>
                  </a:cubicBezTo>
                  <a:cubicBezTo>
                    <a:pt x="168" y="35"/>
                    <a:pt x="168" y="35"/>
                    <a:pt x="168" y="35"/>
                  </a:cubicBezTo>
                  <a:cubicBezTo>
                    <a:pt x="168" y="33"/>
                    <a:pt x="168" y="33"/>
                    <a:pt x="168" y="33"/>
                  </a:cubicBezTo>
                  <a:cubicBezTo>
                    <a:pt x="167" y="31"/>
                    <a:pt x="167" y="31"/>
                    <a:pt x="167" y="31"/>
                  </a:cubicBezTo>
                  <a:cubicBezTo>
                    <a:pt x="169" y="31"/>
                    <a:pt x="169" y="31"/>
                    <a:pt x="169" y="31"/>
                  </a:cubicBezTo>
                  <a:cubicBezTo>
                    <a:pt x="170" y="28"/>
                    <a:pt x="170" y="28"/>
                    <a:pt x="170" y="28"/>
                  </a:cubicBezTo>
                  <a:cubicBezTo>
                    <a:pt x="170" y="27"/>
                    <a:pt x="170" y="27"/>
                    <a:pt x="170" y="27"/>
                  </a:cubicBezTo>
                  <a:cubicBezTo>
                    <a:pt x="172" y="26"/>
                    <a:pt x="172" y="26"/>
                    <a:pt x="172" y="26"/>
                  </a:cubicBezTo>
                  <a:cubicBezTo>
                    <a:pt x="175" y="27"/>
                    <a:pt x="175" y="27"/>
                    <a:pt x="175" y="27"/>
                  </a:cubicBezTo>
                  <a:cubicBezTo>
                    <a:pt x="177" y="26"/>
                    <a:pt x="177" y="26"/>
                    <a:pt x="177" y="26"/>
                  </a:cubicBezTo>
                  <a:cubicBezTo>
                    <a:pt x="176" y="26"/>
                    <a:pt x="176" y="26"/>
                    <a:pt x="176" y="26"/>
                  </a:cubicBezTo>
                  <a:cubicBezTo>
                    <a:pt x="178" y="24"/>
                    <a:pt x="178" y="24"/>
                    <a:pt x="178" y="24"/>
                  </a:cubicBezTo>
                  <a:cubicBezTo>
                    <a:pt x="182" y="24"/>
                    <a:pt x="182" y="24"/>
                    <a:pt x="182" y="24"/>
                  </a:cubicBezTo>
                  <a:cubicBezTo>
                    <a:pt x="184" y="25"/>
                    <a:pt x="184" y="25"/>
                    <a:pt x="184" y="25"/>
                  </a:cubicBezTo>
                  <a:cubicBezTo>
                    <a:pt x="187" y="28"/>
                    <a:pt x="187" y="28"/>
                    <a:pt x="187" y="28"/>
                  </a:cubicBezTo>
                  <a:cubicBezTo>
                    <a:pt x="188" y="30"/>
                    <a:pt x="188" y="30"/>
                    <a:pt x="188" y="30"/>
                  </a:cubicBezTo>
                  <a:cubicBezTo>
                    <a:pt x="191" y="30"/>
                    <a:pt x="191" y="30"/>
                    <a:pt x="191" y="30"/>
                  </a:cubicBezTo>
                  <a:cubicBezTo>
                    <a:pt x="194" y="31"/>
                    <a:pt x="194" y="31"/>
                    <a:pt x="194" y="31"/>
                  </a:cubicBezTo>
                  <a:cubicBezTo>
                    <a:pt x="195" y="32"/>
                    <a:pt x="195" y="32"/>
                    <a:pt x="195" y="32"/>
                  </a:cubicBezTo>
                  <a:cubicBezTo>
                    <a:pt x="197" y="35"/>
                    <a:pt x="197" y="35"/>
                    <a:pt x="197" y="35"/>
                  </a:cubicBezTo>
                  <a:cubicBezTo>
                    <a:pt x="196" y="37"/>
                    <a:pt x="196" y="37"/>
                    <a:pt x="196" y="37"/>
                  </a:cubicBezTo>
                  <a:cubicBezTo>
                    <a:pt x="194" y="40"/>
                    <a:pt x="194" y="40"/>
                    <a:pt x="194" y="40"/>
                  </a:cubicBezTo>
                  <a:cubicBezTo>
                    <a:pt x="195" y="44"/>
                    <a:pt x="195" y="44"/>
                    <a:pt x="195" y="44"/>
                  </a:cubicBezTo>
                  <a:close/>
                  <a:moveTo>
                    <a:pt x="9" y="223"/>
                  </a:moveTo>
                  <a:cubicBezTo>
                    <a:pt x="11" y="224"/>
                    <a:pt x="11" y="224"/>
                    <a:pt x="11" y="224"/>
                  </a:cubicBezTo>
                  <a:cubicBezTo>
                    <a:pt x="9" y="225"/>
                    <a:pt x="9" y="225"/>
                    <a:pt x="9" y="225"/>
                  </a:cubicBezTo>
                  <a:cubicBezTo>
                    <a:pt x="9" y="223"/>
                    <a:pt x="9" y="223"/>
                    <a:pt x="9" y="223"/>
                  </a:cubicBezTo>
                  <a:close/>
                  <a:moveTo>
                    <a:pt x="5" y="211"/>
                  </a:moveTo>
                  <a:cubicBezTo>
                    <a:pt x="4" y="211"/>
                    <a:pt x="6" y="211"/>
                    <a:pt x="6" y="211"/>
                  </a:cubicBezTo>
                  <a:cubicBezTo>
                    <a:pt x="7" y="212"/>
                    <a:pt x="7" y="212"/>
                    <a:pt x="7" y="212"/>
                  </a:cubicBezTo>
                  <a:cubicBezTo>
                    <a:pt x="6" y="214"/>
                    <a:pt x="6" y="214"/>
                    <a:pt x="6" y="214"/>
                  </a:cubicBezTo>
                  <a:cubicBezTo>
                    <a:pt x="5" y="211"/>
                    <a:pt x="5" y="211"/>
                    <a:pt x="5" y="211"/>
                  </a:cubicBezTo>
                  <a:close/>
                  <a:moveTo>
                    <a:pt x="8" y="207"/>
                  </a:moveTo>
                  <a:cubicBezTo>
                    <a:pt x="8" y="209"/>
                    <a:pt x="8" y="209"/>
                    <a:pt x="8" y="209"/>
                  </a:cubicBezTo>
                  <a:cubicBezTo>
                    <a:pt x="7" y="209"/>
                    <a:pt x="7" y="209"/>
                    <a:pt x="7" y="209"/>
                  </a:cubicBezTo>
                  <a:cubicBezTo>
                    <a:pt x="8" y="207"/>
                    <a:pt x="8" y="207"/>
                    <a:pt x="8" y="207"/>
                  </a:cubicBezTo>
                  <a:close/>
                  <a:moveTo>
                    <a:pt x="6" y="206"/>
                  </a:moveTo>
                  <a:cubicBezTo>
                    <a:pt x="6" y="208"/>
                    <a:pt x="6" y="208"/>
                    <a:pt x="6" y="208"/>
                  </a:cubicBezTo>
                  <a:cubicBezTo>
                    <a:pt x="4" y="208"/>
                    <a:pt x="4" y="208"/>
                    <a:pt x="4" y="208"/>
                  </a:cubicBezTo>
                  <a:cubicBezTo>
                    <a:pt x="6" y="206"/>
                    <a:pt x="6" y="206"/>
                    <a:pt x="6" y="206"/>
                  </a:cubicBezTo>
                  <a:close/>
                  <a:moveTo>
                    <a:pt x="3" y="199"/>
                  </a:moveTo>
                  <a:cubicBezTo>
                    <a:pt x="1" y="198"/>
                    <a:pt x="1" y="198"/>
                    <a:pt x="1" y="198"/>
                  </a:cubicBezTo>
                  <a:cubicBezTo>
                    <a:pt x="3" y="196"/>
                    <a:pt x="3" y="196"/>
                    <a:pt x="3" y="196"/>
                  </a:cubicBezTo>
                  <a:cubicBezTo>
                    <a:pt x="3" y="196"/>
                    <a:pt x="3" y="198"/>
                    <a:pt x="3" y="199"/>
                  </a:cubicBezTo>
                  <a:close/>
                  <a:moveTo>
                    <a:pt x="2" y="200"/>
                  </a:moveTo>
                  <a:cubicBezTo>
                    <a:pt x="3" y="200"/>
                    <a:pt x="3" y="200"/>
                    <a:pt x="3" y="200"/>
                  </a:cubicBezTo>
                  <a:cubicBezTo>
                    <a:pt x="3" y="201"/>
                    <a:pt x="3" y="201"/>
                    <a:pt x="3" y="201"/>
                  </a:cubicBezTo>
                  <a:cubicBezTo>
                    <a:pt x="2" y="200"/>
                    <a:pt x="2" y="200"/>
                    <a:pt x="2" y="200"/>
                  </a:cubicBezTo>
                  <a:close/>
                  <a:moveTo>
                    <a:pt x="6" y="202"/>
                  </a:moveTo>
                  <a:cubicBezTo>
                    <a:pt x="6" y="202"/>
                    <a:pt x="7" y="204"/>
                    <a:pt x="7" y="204"/>
                  </a:cubicBezTo>
                  <a:cubicBezTo>
                    <a:pt x="7" y="206"/>
                    <a:pt x="7" y="206"/>
                    <a:pt x="7" y="206"/>
                  </a:cubicBezTo>
                  <a:cubicBezTo>
                    <a:pt x="6" y="202"/>
                    <a:pt x="6" y="202"/>
                    <a:pt x="6" y="202"/>
                  </a:cubicBezTo>
                  <a:close/>
                  <a:moveTo>
                    <a:pt x="3" y="205"/>
                  </a:moveTo>
                  <a:cubicBezTo>
                    <a:pt x="2" y="203"/>
                    <a:pt x="2" y="203"/>
                    <a:pt x="2" y="203"/>
                  </a:cubicBezTo>
                  <a:cubicBezTo>
                    <a:pt x="4" y="202"/>
                    <a:pt x="4" y="202"/>
                    <a:pt x="4" y="202"/>
                  </a:cubicBezTo>
                  <a:cubicBezTo>
                    <a:pt x="3" y="205"/>
                    <a:pt x="3" y="205"/>
                    <a:pt x="3" y="205"/>
                  </a:cubicBezTo>
                  <a:close/>
                  <a:moveTo>
                    <a:pt x="2" y="193"/>
                  </a:moveTo>
                  <a:cubicBezTo>
                    <a:pt x="0" y="194"/>
                    <a:pt x="0" y="194"/>
                    <a:pt x="0" y="194"/>
                  </a:cubicBezTo>
                  <a:cubicBezTo>
                    <a:pt x="1" y="195"/>
                    <a:pt x="1" y="195"/>
                    <a:pt x="1" y="195"/>
                  </a:cubicBezTo>
                  <a:cubicBezTo>
                    <a:pt x="2" y="194"/>
                    <a:pt x="2" y="194"/>
                    <a:pt x="2" y="194"/>
                  </a:cubicBezTo>
                  <a:cubicBezTo>
                    <a:pt x="2" y="193"/>
                    <a:pt x="2" y="193"/>
                    <a:pt x="2" y="193"/>
                  </a:cubicBezTo>
                  <a:close/>
                  <a:moveTo>
                    <a:pt x="1" y="178"/>
                  </a:moveTo>
                  <a:cubicBezTo>
                    <a:pt x="3" y="179"/>
                    <a:pt x="3" y="179"/>
                    <a:pt x="3" y="179"/>
                  </a:cubicBezTo>
                  <a:cubicBezTo>
                    <a:pt x="1" y="180"/>
                    <a:pt x="1" y="180"/>
                    <a:pt x="1" y="180"/>
                  </a:cubicBezTo>
                  <a:cubicBezTo>
                    <a:pt x="1" y="178"/>
                    <a:pt x="1" y="178"/>
                    <a:pt x="1" y="178"/>
                  </a:cubicBezTo>
                  <a:close/>
                  <a:moveTo>
                    <a:pt x="2" y="175"/>
                  </a:moveTo>
                  <a:cubicBezTo>
                    <a:pt x="3" y="176"/>
                    <a:pt x="3" y="176"/>
                    <a:pt x="3" y="176"/>
                  </a:cubicBezTo>
                  <a:cubicBezTo>
                    <a:pt x="3" y="177"/>
                    <a:pt x="3" y="177"/>
                    <a:pt x="3" y="177"/>
                  </a:cubicBezTo>
                  <a:cubicBezTo>
                    <a:pt x="2" y="175"/>
                    <a:pt x="2" y="175"/>
                    <a:pt x="2" y="175"/>
                  </a:cubicBezTo>
                  <a:close/>
                  <a:moveTo>
                    <a:pt x="7" y="171"/>
                  </a:moveTo>
                  <a:cubicBezTo>
                    <a:pt x="8" y="172"/>
                    <a:pt x="8" y="172"/>
                    <a:pt x="8" y="172"/>
                  </a:cubicBezTo>
                  <a:cubicBezTo>
                    <a:pt x="6" y="172"/>
                    <a:pt x="6" y="172"/>
                    <a:pt x="6" y="172"/>
                  </a:cubicBezTo>
                  <a:cubicBezTo>
                    <a:pt x="7" y="171"/>
                    <a:pt x="7" y="171"/>
                    <a:pt x="7" y="171"/>
                  </a:cubicBezTo>
                  <a:close/>
                  <a:moveTo>
                    <a:pt x="9" y="169"/>
                  </a:moveTo>
                  <a:cubicBezTo>
                    <a:pt x="11" y="170"/>
                    <a:pt x="11" y="170"/>
                    <a:pt x="11" y="170"/>
                  </a:cubicBezTo>
                  <a:cubicBezTo>
                    <a:pt x="11" y="171"/>
                    <a:pt x="11" y="171"/>
                    <a:pt x="11" y="171"/>
                  </a:cubicBezTo>
                  <a:cubicBezTo>
                    <a:pt x="9" y="172"/>
                    <a:pt x="9" y="172"/>
                    <a:pt x="9" y="172"/>
                  </a:cubicBezTo>
                  <a:cubicBezTo>
                    <a:pt x="9" y="169"/>
                    <a:pt x="9" y="169"/>
                    <a:pt x="9" y="169"/>
                  </a:cubicBezTo>
                  <a:close/>
                  <a:moveTo>
                    <a:pt x="28" y="156"/>
                  </a:moveTo>
                  <a:cubicBezTo>
                    <a:pt x="28" y="156"/>
                    <a:pt x="29" y="154"/>
                    <a:pt x="29" y="154"/>
                  </a:cubicBezTo>
                  <a:cubicBezTo>
                    <a:pt x="30" y="157"/>
                    <a:pt x="30" y="157"/>
                    <a:pt x="30" y="157"/>
                  </a:cubicBezTo>
                  <a:cubicBezTo>
                    <a:pt x="29" y="158"/>
                    <a:pt x="29" y="158"/>
                    <a:pt x="29" y="158"/>
                  </a:cubicBezTo>
                  <a:cubicBezTo>
                    <a:pt x="28" y="156"/>
                    <a:pt x="28" y="156"/>
                    <a:pt x="28" y="156"/>
                  </a:cubicBezTo>
                  <a:close/>
                  <a:moveTo>
                    <a:pt x="28" y="153"/>
                  </a:moveTo>
                  <a:cubicBezTo>
                    <a:pt x="28" y="153"/>
                    <a:pt x="27" y="154"/>
                    <a:pt x="27" y="154"/>
                  </a:cubicBezTo>
                  <a:cubicBezTo>
                    <a:pt x="25" y="152"/>
                    <a:pt x="25" y="152"/>
                    <a:pt x="25" y="152"/>
                  </a:cubicBezTo>
                  <a:cubicBezTo>
                    <a:pt x="28" y="152"/>
                    <a:pt x="28" y="152"/>
                    <a:pt x="28" y="152"/>
                  </a:cubicBezTo>
                  <a:cubicBezTo>
                    <a:pt x="28" y="153"/>
                    <a:pt x="28" y="153"/>
                    <a:pt x="28" y="153"/>
                  </a:cubicBezTo>
                  <a:close/>
                  <a:moveTo>
                    <a:pt x="30" y="149"/>
                  </a:moveTo>
                  <a:cubicBezTo>
                    <a:pt x="33" y="146"/>
                    <a:pt x="33" y="146"/>
                    <a:pt x="33" y="146"/>
                  </a:cubicBezTo>
                  <a:cubicBezTo>
                    <a:pt x="35" y="147"/>
                    <a:pt x="35" y="147"/>
                    <a:pt x="35" y="147"/>
                  </a:cubicBezTo>
                  <a:cubicBezTo>
                    <a:pt x="33" y="149"/>
                    <a:pt x="33" y="149"/>
                    <a:pt x="33" y="149"/>
                  </a:cubicBezTo>
                  <a:cubicBezTo>
                    <a:pt x="30" y="149"/>
                    <a:pt x="30" y="149"/>
                    <a:pt x="30" y="149"/>
                  </a:cubicBezTo>
                  <a:close/>
                  <a:moveTo>
                    <a:pt x="31" y="153"/>
                  </a:moveTo>
                  <a:cubicBezTo>
                    <a:pt x="32" y="150"/>
                    <a:pt x="32" y="150"/>
                    <a:pt x="32" y="150"/>
                  </a:cubicBezTo>
                  <a:cubicBezTo>
                    <a:pt x="34" y="150"/>
                    <a:pt x="34" y="150"/>
                    <a:pt x="34" y="150"/>
                  </a:cubicBezTo>
                  <a:cubicBezTo>
                    <a:pt x="35" y="149"/>
                    <a:pt x="35" y="149"/>
                    <a:pt x="35" y="149"/>
                  </a:cubicBezTo>
                  <a:cubicBezTo>
                    <a:pt x="36" y="149"/>
                    <a:pt x="36" y="149"/>
                    <a:pt x="36" y="149"/>
                  </a:cubicBezTo>
                  <a:cubicBezTo>
                    <a:pt x="37" y="150"/>
                    <a:pt x="37" y="150"/>
                    <a:pt x="37" y="150"/>
                  </a:cubicBezTo>
                  <a:cubicBezTo>
                    <a:pt x="36" y="152"/>
                    <a:pt x="36" y="152"/>
                    <a:pt x="36" y="152"/>
                  </a:cubicBezTo>
                  <a:cubicBezTo>
                    <a:pt x="33" y="152"/>
                    <a:pt x="33" y="152"/>
                    <a:pt x="33" y="152"/>
                  </a:cubicBezTo>
                  <a:cubicBezTo>
                    <a:pt x="32" y="153"/>
                    <a:pt x="32" y="153"/>
                    <a:pt x="32" y="153"/>
                  </a:cubicBezTo>
                  <a:cubicBezTo>
                    <a:pt x="31" y="153"/>
                    <a:pt x="31" y="153"/>
                    <a:pt x="31" y="153"/>
                  </a:cubicBezTo>
                  <a:close/>
                  <a:moveTo>
                    <a:pt x="57" y="123"/>
                  </a:moveTo>
                  <a:cubicBezTo>
                    <a:pt x="58" y="122"/>
                    <a:pt x="58" y="122"/>
                    <a:pt x="58" y="122"/>
                  </a:cubicBezTo>
                  <a:cubicBezTo>
                    <a:pt x="61" y="121"/>
                    <a:pt x="61" y="121"/>
                    <a:pt x="61" y="121"/>
                  </a:cubicBezTo>
                  <a:cubicBezTo>
                    <a:pt x="59" y="124"/>
                    <a:pt x="59" y="124"/>
                    <a:pt x="59" y="124"/>
                  </a:cubicBezTo>
                  <a:cubicBezTo>
                    <a:pt x="57" y="123"/>
                    <a:pt x="57" y="123"/>
                    <a:pt x="57" y="123"/>
                  </a:cubicBezTo>
                  <a:close/>
                  <a:moveTo>
                    <a:pt x="55" y="128"/>
                  </a:moveTo>
                  <a:cubicBezTo>
                    <a:pt x="55" y="127"/>
                    <a:pt x="55" y="127"/>
                    <a:pt x="55" y="127"/>
                  </a:cubicBezTo>
                  <a:cubicBezTo>
                    <a:pt x="53" y="127"/>
                    <a:pt x="53" y="127"/>
                    <a:pt x="53" y="127"/>
                  </a:cubicBezTo>
                  <a:cubicBezTo>
                    <a:pt x="54" y="125"/>
                    <a:pt x="54" y="125"/>
                    <a:pt x="54" y="125"/>
                  </a:cubicBezTo>
                  <a:cubicBezTo>
                    <a:pt x="57" y="125"/>
                    <a:pt x="57" y="125"/>
                    <a:pt x="57" y="125"/>
                  </a:cubicBezTo>
                  <a:cubicBezTo>
                    <a:pt x="59" y="124"/>
                    <a:pt x="59" y="124"/>
                    <a:pt x="59" y="124"/>
                  </a:cubicBezTo>
                  <a:cubicBezTo>
                    <a:pt x="56" y="127"/>
                    <a:pt x="56" y="127"/>
                    <a:pt x="56" y="127"/>
                  </a:cubicBezTo>
                  <a:cubicBezTo>
                    <a:pt x="55" y="128"/>
                    <a:pt x="55" y="128"/>
                    <a:pt x="55" y="128"/>
                  </a:cubicBezTo>
                  <a:close/>
                  <a:moveTo>
                    <a:pt x="60" y="111"/>
                  </a:moveTo>
                  <a:cubicBezTo>
                    <a:pt x="61" y="111"/>
                    <a:pt x="61" y="111"/>
                    <a:pt x="61" y="111"/>
                  </a:cubicBezTo>
                  <a:cubicBezTo>
                    <a:pt x="61" y="113"/>
                    <a:pt x="61" y="113"/>
                    <a:pt x="61" y="113"/>
                  </a:cubicBezTo>
                  <a:cubicBezTo>
                    <a:pt x="60" y="114"/>
                    <a:pt x="60" y="114"/>
                    <a:pt x="60" y="114"/>
                  </a:cubicBezTo>
                  <a:cubicBezTo>
                    <a:pt x="59" y="113"/>
                    <a:pt x="59" y="113"/>
                    <a:pt x="59" y="113"/>
                  </a:cubicBezTo>
                  <a:cubicBezTo>
                    <a:pt x="60" y="111"/>
                    <a:pt x="60" y="111"/>
                    <a:pt x="60" y="111"/>
                  </a:cubicBezTo>
                  <a:close/>
                  <a:moveTo>
                    <a:pt x="64" y="107"/>
                  </a:moveTo>
                  <a:cubicBezTo>
                    <a:pt x="65" y="106"/>
                    <a:pt x="65" y="106"/>
                    <a:pt x="65" y="106"/>
                  </a:cubicBezTo>
                  <a:cubicBezTo>
                    <a:pt x="67" y="106"/>
                    <a:pt x="67" y="106"/>
                    <a:pt x="67" y="106"/>
                  </a:cubicBezTo>
                  <a:cubicBezTo>
                    <a:pt x="65" y="108"/>
                    <a:pt x="65" y="108"/>
                    <a:pt x="65" y="108"/>
                  </a:cubicBezTo>
                  <a:cubicBezTo>
                    <a:pt x="64" y="107"/>
                    <a:pt x="64" y="107"/>
                    <a:pt x="64" y="107"/>
                  </a:cubicBezTo>
                  <a:close/>
                  <a:moveTo>
                    <a:pt x="63" y="103"/>
                  </a:moveTo>
                  <a:cubicBezTo>
                    <a:pt x="65" y="101"/>
                    <a:pt x="65" y="101"/>
                    <a:pt x="65" y="101"/>
                  </a:cubicBezTo>
                  <a:cubicBezTo>
                    <a:pt x="65" y="103"/>
                    <a:pt x="65" y="103"/>
                    <a:pt x="65" y="103"/>
                  </a:cubicBezTo>
                  <a:cubicBezTo>
                    <a:pt x="64" y="106"/>
                    <a:pt x="64" y="106"/>
                    <a:pt x="64" y="106"/>
                  </a:cubicBezTo>
                  <a:cubicBezTo>
                    <a:pt x="63" y="103"/>
                    <a:pt x="63" y="103"/>
                    <a:pt x="63" y="103"/>
                  </a:cubicBezTo>
                  <a:close/>
                  <a:moveTo>
                    <a:pt x="76" y="85"/>
                  </a:moveTo>
                  <a:cubicBezTo>
                    <a:pt x="76" y="84"/>
                    <a:pt x="76" y="84"/>
                    <a:pt x="76" y="84"/>
                  </a:cubicBezTo>
                  <a:cubicBezTo>
                    <a:pt x="77" y="84"/>
                    <a:pt x="77" y="84"/>
                    <a:pt x="77" y="84"/>
                  </a:cubicBezTo>
                  <a:cubicBezTo>
                    <a:pt x="77" y="86"/>
                    <a:pt x="77" y="86"/>
                    <a:pt x="77" y="86"/>
                  </a:cubicBezTo>
                  <a:cubicBezTo>
                    <a:pt x="76" y="85"/>
                    <a:pt x="76" y="85"/>
                    <a:pt x="76" y="85"/>
                  </a:cubicBezTo>
                  <a:close/>
                  <a:moveTo>
                    <a:pt x="63" y="74"/>
                  </a:moveTo>
                  <a:cubicBezTo>
                    <a:pt x="64" y="75"/>
                    <a:pt x="64" y="75"/>
                    <a:pt x="64" y="75"/>
                  </a:cubicBezTo>
                  <a:cubicBezTo>
                    <a:pt x="64" y="76"/>
                    <a:pt x="64" y="76"/>
                    <a:pt x="64" y="76"/>
                  </a:cubicBezTo>
                  <a:cubicBezTo>
                    <a:pt x="62" y="76"/>
                    <a:pt x="62" y="76"/>
                    <a:pt x="62" y="76"/>
                  </a:cubicBezTo>
                  <a:cubicBezTo>
                    <a:pt x="63" y="74"/>
                    <a:pt x="63" y="74"/>
                    <a:pt x="63" y="74"/>
                  </a:cubicBezTo>
                  <a:close/>
                  <a:moveTo>
                    <a:pt x="67" y="69"/>
                  </a:moveTo>
                  <a:cubicBezTo>
                    <a:pt x="64" y="71"/>
                    <a:pt x="64" y="71"/>
                    <a:pt x="64" y="71"/>
                  </a:cubicBezTo>
                  <a:cubicBezTo>
                    <a:pt x="64" y="69"/>
                    <a:pt x="64" y="69"/>
                    <a:pt x="64" y="69"/>
                  </a:cubicBezTo>
                  <a:cubicBezTo>
                    <a:pt x="66" y="66"/>
                    <a:pt x="66" y="66"/>
                    <a:pt x="66" y="66"/>
                  </a:cubicBezTo>
                  <a:cubicBezTo>
                    <a:pt x="67" y="69"/>
                    <a:pt x="67" y="69"/>
                    <a:pt x="67" y="69"/>
                  </a:cubicBezTo>
                  <a:close/>
                  <a:moveTo>
                    <a:pt x="68" y="67"/>
                  </a:moveTo>
                  <a:cubicBezTo>
                    <a:pt x="67" y="66"/>
                    <a:pt x="67" y="66"/>
                    <a:pt x="67" y="66"/>
                  </a:cubicBezTo>
                  <a:cubicBezTo>
                    <a:pt x="68" y="65"/>
                    <a:pt x="68" y="65"/>
                    <a:pt x="68" y="65"/>
                  </a:cubicBezTo>
                  <a:cubicBezTo>
                    <a:pt x="69" y="66"/>
                    <a:pt x="69" y="66"/>
                    <a:pt x="69" y="66"/>
                  </a:cubicBezTo>
                  <a:cubicBezTo>
                    <a:pt x="68" y="67"/>
                    <a:pt x="68" y="67"/>
                    <a:pt x="68" y="67"/>
                  </a:cubicBezTo>
                  <a:close/>
                  <a:moveTo>
                    <a:pt x="74" y="63"/>
                  </a:moveTo>
                  <a:cubicBezTo>
                    <a:pt x="74" y="64"/>
                    <a:pt x="74" y="64"/>
                    <a:pt x="74" y="64"/>
                  </a:cubicBezTo>
                  <a:cubicBezTo>
                    <a:pt x="70" y="67"/>
                    <a:pt x="70" y="67"/>
                    <a:pt x="70" y="67"/>
                  </a:cubicBezTo>
                  <a:cubicBezTo>
                    <a:pt x="71" y="64"/>
                    <a:pt x="71" y="64"/>
                    <a:pt x="71" y="64"/>
                  </a:cubicBezTo>
                  <a:cubicBezTo>
                    <a:pt x="74" y="63"/>
                    <a:pt x="74" y="63"/>
                    <a:pt x="74" y="63"/>
                  </a:cubicBezTo>
                  <a:close/>
                  <a:moveTo>
                    <a:pt x="77" y="58"/>
                  </a:moveTo>
                  <a:cubicBezTo>
                    <a:pt x="79" y="56"/>
                    <a:pt x="79" y="56"/>
                    <a:pt x="79" y="56"/>
                  </a:cubicBezTo>
                  <a:cubicBezTo>
                    <a:pt x="80" y="58"/>
                    <a:pt x="80" y="58"/>
                    <a:pt x="80" y="58"/>
                  </a:cubicBezTo>
                  <a:cubicBezTo>
                    <a:pt x="77" y="58"/>
                    <a:pt x="77" y="58"/>
                    <a:pt x="77" y="58"/>
                  </a:cubicBezTo>
                  <a:close/>
                  <a:moveTo>
                    <a:pt x="80" y="59"/>
                  </a:moveTo>
                  <a:cubicBezTo>
                    <a:pt x="80" y="63"/>
                    <a:pt x="80" y="63"/>
                    <a:pt x="80" y="63"/>
                  </a:cubicBezTo>
                  <a:cubicBezTo>
                    <a:pt x="78" y="62"/>
                    <a:pt x="78" y="62"/>
                    <a:pt x="78" y="62"/>
                  </a:cubicBezTo>
                  <a:cubicBezTo>
                    <a:pt x="75" y="64"/>
                    <a:pt x="75" y="64"/>
                    <a:pt x="75" y="64"/>
                  </a:cubicBezTo>
                  <a:cubicBezTo>
                    <a:pt x="75" y="62"/>
                    <a:pt x="75" y="62"/>
                    <a:pt x="75" y="62"/>
                  </a:cubicBezTo>
                  <a:cubicBezTo>
                    <a:pt x="80" y="59"/>
                    <a:pt x="80" y="59"/>
                    <a:pt x="80" y="59"/>
                  </a:cubicBezTo>
                  <a:close/>
                  <a:moveTo>
                    <a:pt x="82" y="49"/>
                  </a:moveTo>
                  <a:cubicBezTo>
                    <a:pt x="82" y="52"/>
                    <a:pt x="82" y="52"/>
                    <a:pt x="82" y="52"/>
                  </a:cubicBezTo>
                  <a:cubicBezTo>
                    <a:pt x="82" y="55"/>
                    <a:pt x="82" y="55"/>
                    <a:pt x="82" y="55"/>
                  </a:cubicBezTo>
                  <a:cubicBezTo>
                    <a:pt x="80" y="56"/>
                    <a:pt x="80" y="56"/>
                    <a:pt x="80" y="56"/>
                  </a:cubicBezTo>
                  <a:cubicBezTo>
                    <a:pt x="78" y="55"/>
                    <a:pt x="78" y="55"/>
                    <a:pt x="78" y="55"/>
                  </a:cubicBezTo>
                  <a:cubicBezTo>
                    <a:pt x="81" y="53"/>
                    <a:pt x="81" y="53"/>
                    <a:pt x="81" y="53"/>
                  </a:cubicBezTo>
                  <a:cubicBezTo>
                    <a:pt x="80" y="53"/>
                    <a:pt x="80" y="53"/>
                    <a:pt x="80" y="53"/>
                  </a:cubicBezTo>
                  <a:cubicBezTo>
                    <a:pt x="77" y="55"/>
                    <a:pt x="77" y="55"/>
                    <a:pt x="77" y="55"/>
                  </a:cubicBezTo>
                  <a:cubicBezTo>
                    <a:pt x="76" y="54"/>
                    <a:pt x="76" y="54"/>
                    <a:pt x="76" y="54"/>
                  </a:cubicBezTo>
                  <a:cubicBezTo>
                    <a:pt x="77" y="52"/>
                    <a:pt x="77" y="52"/>
                    <a:pt x="77" y="52"/>
                  </a:cubicBezTo>
                  <a:cubicBezTo>
                    <a:pt x="79" y="52"/>
                    <a:pt x="79" y="52"/>
                    <a:pt x="79" y="52"/>
                  </a:cubicBezTo>
                  <a:cubicBezTo>
                    <a:pt x="81" y="50"/>
                    <a:pt x="81" y="50"/>
                    <a:pt x="81" y="50"/>
                  </a:cubicBezTo>
                  <a:cubicBezTo>
                    <a:pt x="80" y="49"/>
                    <a:pt x="80" y="49"/>
                    <a:pt x="80" y="49"/>
                  </a:cubicBezTo>
                  <a:cubicBezTo>
                    <a:pt x="82" y="49"/>
                    <a:pt x="82" y="49"/>
                    <a:pt x="82" y="49"/>
                  </a:cubicBezTo>
                  <a:close/>
                  <a:moveTo>
                    <a:pt x="84" y="50"/>
                  </a:moveTo>
                  <a:cubicBezTo>
                    <a:pt x="83" y="49"/>
                    <a:pt x="83" y="49"/>
                    <a:pt x="83" y="49"/>
                  </a:cubicBezTo>
                  <a:cubicBezTo>
                    <a:pt x="83" y="46"/>
                    <a:pt x="83" y="46"/>
                    <a:pt x="83" y="46"/>
                  </a:cubicBezTo>
                  <a:cubicBezTo>
                    <a:pt x="86" y="44"/>
                    <a:pt x="86" y="44"/>
                    <a:pt x="86" y="44"/>
                  </a:cubicBezTo>
                  <a:cubicBezTo>
                    <a:pt x="86" y="42"/>
                    <a:pt x="86" y="42"/>
                    <a:pt x="86" y="42"/>
                  </a:cubicBezTo>
                  <a:cubicBezTo>
                    <a:pt x="88" y="41"/>
                    <a:pt x="88" y="41"/>
                    <a:pt x="88" y="41"/>
                  </a:cubicBezTo>
                  <a:cubicBezTo>
                    <a:pt x="89" y="43"/>
                    <a:pt x="89" y="43"/>
                    <a:pt x="89" y="43"/>
                  </a:cubicBezTo>
                  <a:cubicBezTo>
                    <a:pt x="87" y="45"/>
                    <a:pt x="87" y="45"/>
                    <a:pt x="87" y="45"/>
                  </a:cubicBezTo>
                  <a:cubicBezTo>
                    <a:pt x="86" y="47"/>
                    <a:pt x="86" y="47"/>
                    <a:pt x="86" y="47"/>
                  </a:cubicBezTo>
                  <a:cubicBezTo>
                    <a:pt x="84" y="50"/>
                    <a:pt x="84" y="50"/>
                    <a:pt x="84" y="50"/>
                  </a:cubicBezTo>
                  <a:close/>
                  <a:moveTo>
                    <a:pt x="91" y="51"/>
                  </a:moveTo>
                  <a:cubicBezTo>
                    <a:pt x="93" y="54"/>
                    <a:pt x="93" y="54"/>
                    <a:pt x="93" y="54"/>
                  </a:cubicBezTo>
                  <a:cubicBezTo>
                    <a:pt x="90" y="58"/>
                    <a:pt x="90" y="58"/>
                    <a:pt x="90" y="58"/>
                  </a:cubicBezTo>
                  <a:cubicBezTo>
                    <a:pt x="87" y="59"/>
                    <a:pt x="87" y="59"/>
                    <a:pt x="87" y="59"/>
                  </a:cubicBezTo>
                  <a:cubicBezTo>
                    <a:pt x="86" y="61"/>
                    <a:pt x="86" y="61"/>
                    <a:pt x="86" y="61"/>
                  </a:cubicBezTo>
                  <a:cubicBezTo>
                    <a:pt x="85" y="60"/>
                    <a:pt x="85" y="60"/>
                    <a:pt x="85" y="60"/>
                  </a:cubicBezTo>
                  <a:cubicBezTo>
                    <a:pt x="85" y="58"/>
                    <a:pt x="85" y="58"/>
                    <a:pt x="85" y="58"/>
                  </a:cubicBezTo>
                  <a:cubicBezTo>
                    <a:pt x="83" y="61"/>
                    <a:pt x="83" y="61"/>
                    <a:pt x="83" y="61"/>
                  </a:cubicBezTo>
                  <a:cubicBezTo>
                    <a:pt x="82" y="61"/>
                    <a:pt x="82" y="61"/>
                    <a:pt x="82" y="61"/>
                  </a:cubicBezTo>
                  <a:cubicBezTo>
                    <a:pt x="82" y="59"/>
                    <a:pt x="82" y="59"/>
                    <a:pt x="82" y="59"/>
                  </a:cubicBezTo>
                  <a:cubicBezTo>
                    <a:pt x="83" y="58"/>
                    <a:pt x="83" y="58"/>
                    <a:pt x="83" y="58"/>
                  </a:cubicBezTo>
                  <a:cubicBezTo>
                    <a:pt x="83" y="56"/>
                    <a:pt x="83" y="56"/>
                    <a:pt x="83" y="56"/>
                  </a:cubicBezTo>
                  <a:cubicBezTo>
                    <a:pt x="84" y="55"/>
                    <a:pt x="84" y="55"/>
                    <a:pt x="84" y="55"/>
                  </a:cubicBezTo>
                  <a:cubicBezTo>
                    <a:pt x="84" y="53"/>
                    <a:pt x="84" y="53"/>
                    <a:pt x="84" y="53"/>
                  </a:cubicBezTo>
                  <a:cubicBezTo>
                    <a:pt x="87" y="49"/>
                    <a:pt x="87" y="49"/>
                    <a:pt x="87" y="49"/>
                  </a:cubicBezTo>
                  <a:cubicBezTo>
                    <a:pt x="85" y="54"/>
                    <a:pt x="85" y="54"/>
                    <a:pt x="85" y="54"/>
                  </a:cubicBezTo>
                  <a:cubicBezTo>
                    <a:pt x="86" y="56"/>
                    <a:pt x="86" y="56"/>
                    <a:pt x="86" y="56"/>
                  </a:cubicBezTo>
                  <a:cubicBezTo>
                    <a:pt x="87" y="54"/>
                    <a:pt x="87" y="54"/>
                    <a:pt x="87" y="54"/>
                  </a:cubicBezTo>
                  <a:cubicBezTo>
                    <a:pt x="91" y="54"/>
                    <a:pt x="91" y="54"/>
                    <a:pt x="91" y="54"/>
                  </a:cubicBezTo>
                  <a:cubicBezTo>
                    <a:pt x="89" y="52"/>
                    <a:pt x="89" y="52"/>
                    <a:pt x="89" y="52"/>
                  </a:cubicBezTo>
                  <a:cubicBezTo>
                    <a:pt x="89" y="50"/>
                    <a:pt x="89" y="50"/>
                    <a:pt x="89" y="50"/>
                  </a:cubicBezTo>
                  <a:cubicBezTo>
                    <a:pt x="91" y="51"/>
                    <a:pt x="91" y="51"/>
                    <a:pt x="91" y="51"/>
                  </a:cubicBezTo>
                  <a:close/>
                  <a:moveTo>
                    <a:pt x="90" y="49"/>
                  </a:moveTo>
                  <a:cubicBezTo>
                    <a:pt x="90" y="48"/>
                    <a:pt x="90" y="48"/>
                    <a:pt x="90" y="48"/>
                  </a:cubicBezTo>
                  <a:cubicBezTo>
                    <a:pt x="91" y="48"/>
                    <a:pt x="91" y="48"/>
                    <a:pt x="91" y="48"/>
                  </a:cubicBezTo>
                  <a:cubicBezTo>
                    <a:pt x="93" y="49"/>
                    <a:pt x="93" y="49"/>
                    <a:pt x="93" y="49"/>
                  </a:cubicBezTo>
                  <a:cubicBezTo>
                    <a:pt x="93" y="50"/>
                    <a:pt x="93" y="50"/>
                    <a:pt x="93" y="50"/>
                  </a:cubicBezTo>
                  <a:cubicBezTo>
                    <a:pt x="90" y="49"/>
                    <a:pt x="90" y="49"/>
                    <a:pt x="90" y="49"/>
                  </a:cubicBezTo>
                  <a:close/>
                  <a:moveTo>
                    <a:pt x="96" y="52"/>
                  </a:moveTo>
                  <a:cubicBezTo>
                    <a:pt x="97" y="50"/>
                    <a:pt x="97" y="50"/>
                    <a:pt x="97" y="50"/>
                  </a:cubicBezTo>
                  <a:cubicBezTo>
                    <a:pt x="98" y="51"/>
                    <a:pt x="98" y="51"/>
                    <a:pt x="98" y="51"/>
                  </a:cubicBezTo>
                  <a:cubicBezTo>
                    <a:pt x="96" y="52"/>
                    <a:pt x="96" y="52"/>
                    <a:pt x="96" y="52"/>
                  </a:cubicBezTo>
                  <a:close/>
                  <a:moveTo>
                    <a:pt x="103" y="41"/>
                  </a:moveTo>
                  <a:cubicBezTo>
                    <a:pt x="103" y="42"/>
                    <a:pt x="103" y="42"/>
                    <a:pt x="103" y="42"/>
                  </a:cubicBezTo>
                  <a:cubicBezTo>
                    <a:pt x="103" y="44"/>
                    <a:pt x="103" y="44"/>
                    <a:pt x="103" y="44"/>
                  </a:cubicBezTo>
                  <a:cubicBezTo>
                    <a:pt x="101" y="44"/>
                    <a:pt x="101" y="44"/>
                    <a:pt x="101" y="44"/>
                  </a:cubicBezTo>
                  <a:cubicBezTo>
                    <a:pt x="100" y="46"/>
                    <a:pt x="100" y="46"/>
                    <a:pt x="100" y="46"/>
                  </a:cubicBezTo>
                  <a:cubicBezTo>
                    <a:pt x="98" y="45"/>
                    <a:pt x="98" y="45"/>
                    <a:pt x="98" y="45"/>
                  </a:cubicBezTo>
                  <a:cubicBezTo>
                    <a:pt x="97" y="48"/>
                    <a:pt x="97" y="48"/>
                    <a:pt x="97" y="48"/>
                  </a:cubicBezTo>
                  <a:cubicBezTo>
                    <a:pt x="96" y="48"/>
                    <a:pt x="96" y="48"/>
                    <a:pt x="96" y="48"/>
                  </a:cubicBezTo>
                  <a:cubicBezTo>
                    <a:pt x="96" y="46"/>
                    <a:pt x="96" y="46"/>
                    <a:pt x="96" y="46"/>
                  </a:cubicBezTo>
                  <a:cubicBezTo>
                    <a:pt x="94" y="46"/>
                    <a:pt x="94" y="46"/>
                    <a:pt x="94" y="46"/>
                  </a:cubicBezTo>
                  <a:cubicBezTo>
                    <a:pt x="96" y="44"/>
                    <a:pt x="96" y="44"/>
                    <a:pt x="96" y="44"/>
                  </a:cubicBezTo>
                  <a:cubicBezTo>
                    <a:pt x="94" y="43"/>
                    <a:pt x="94" y="43"/>
                    <a:pt x="94" y="43"/>
                  </a:cubicBezTo>
                  <a:cubicBezTo>
                    <a:pt x="95" y="41"/>
                    <a:pt x="95" y="41"/>
                    <a:pt x="95" y="41"/>
                  </a:cubicBezTo>
                  <a:cubicBezTo>
                    <a:pt x="98" y="41"/>
                    <a:pt x="98" y="41"/>
                    <a:pt x="98" y="41"/>
                  </a:cubicBezTo>
                  <a:cubicBezTo>
                    <a:pt x="95" y="40"/>
                    <a:pt x="95" y="40"/>
                    <a:pt x="95" y="40"/>
                  </a:cubicBezTo>
                  <a:cubicBezTo>
                    <a:pt x="96" y="37"/>
                    <a:pt x="96" y="37"/>
                    <a:pt x="96" y="37"/>
                  </a:cubicBezTo>
                  <a:cubicBezTo>
                    <a:pt x="98" y="38"/>
                    <a:pt x="98" y="38"/>
                    <a:pt x="98" y="38"/>
                  </a:cubicBezTo>
                  <a:cubicBezTo>
                    <a:pt x="97" y="36"/>
                    <a:pt x="97" y="36"/>
                    <a:pt x="97" y="36"/>
                  </a:cubicBezTo>
                  <a:cubicBezTo>
                    <a:pt x="101" y="37"/>
                    <a:pt x="101" y="37"/>
                    <a:pt x="101" y="37"/>
                  </a:cubicBezTo>
                  <a:cubicBezTo>
                    <a:pt x="101" y="38"/>
                    <a:pt x="101" y="38"/>
                    <a:pt x="101" y="38"/>
                  </a:cubicBezTo>
                  <a:cubicBezTo>
                    <a:pt x="102" y="39"/>
                    <a:pt x="102" y="39"/>
                    <a:pt x="102" y="39"/>
                  </a:cubicBezTo>
                  <a:cubicBezTo>
                    <a:pt x="103" y="41"/>
                    <a:pt x="103" y="41"/>
                    <a:pt x="103" y="41"/>
                  </a:cubicBezTo>
                  <a:close/>
                  <a:moveTo>
                    <a:pt x="103" y="35"/>
                  </a:moveTo>
                  <a:cubicBezTo>
                    <a:pt x="106" y="35"/>
                    <a:pt x="106" y="35"/>
                    <a:pt x="106" y="35"/>
                  </a:cubicBezTo>
                  <a:cubicBezTo>
                    <a:pt x="106" y="33"/>
                    <a:pt x="106" y="33"/>
                    <a:pt x="106" y="33"/>
                  </a:cubicBezTo>
                  <a:cubicBezTo>
                    <a:pt x="108" y="33"/>
                    <a:pt x="108" y="33"/>
                    <a:pt x="108" y="33"/>
                  </a:cubicBezTo>
                  <a:cubicBezTo>
                    <a:pt x="109" y="32"/>
                    <a:pt x="109" y="32"/>
                    <a:pt x="109" y="32"/>
                  </a:cubicBezTo>
                  <a:cubicBezTo>
                    <a:pt x="111" y="34"/>
                    <a:pt x="111" y="34"/>
                    <a:pt x="111" y="34"/>
                  </a:cubicBezTo>
                  <a:cubicBezTo>
                    <a:pt x="109" y="35"/>
                    <a:pt x="109" y="35"/>
                    <a:pt x="109" y="35"/>
                  </a:cubicBezTo>
                  <a:cubicBezTo>
                    <a:pt x="109" y="37"/>
                    <a:pt x="109" y="37"/>
                    <a:pt x="109" y="37"/>
                  </a:cubicBezTo>
                  <a:cubicBezTo>
                    <a:pt x="107" y="37"/>
                    <a:pt x="107" y="37"/>
                    <a:pt x="107" y="37"/>
                  </a:cubicBezTo>
                  <a:cubicBezTo>
                    <a:pt x="105" y="38"/>
                    <a:pt x="105" y="38"/>
                    <a:pt x="105" y="38"/>
                  </a:cubicBezTo>
                  <a:cubicBezTo>
                    <a:pt x="103" y="35"/>
                    <a:pt x="103" y="35"/>
                    <a:pt x="103" y="35"/>
                  </a:cubicBezTo>
                  <a:close/>
                  <a:moveTo>
                    <a:pt x="111" y="24"/>
                  </a:moveTo>
                  <a:cubicBezTo>
                    <a:pt x="111" y="22"/>
                    <a:pt x="111" y="22"/>
                    <a:pt x="111" y="22"/>
                  </a:cubicBezTo>
                  <a:cubicBezTo>
                    <a:pt x="113" y="22"/>
                    <a:pt x="113" y="22"/>
                    <a:pt x="113" y="22"/>
                  </a:cubicBezTo>
                  <a:cubicBezTo>
                    <a:pt x="111" y="24"/>
                    <a:pt x="111" y="24"/>
                    <a:pt x="111" y="24"/>
                  </a:cubicBezTo>
                  <a:close/>
                  <a:moveTo>
                    <a:pt x="108" y="28"/>
                  </a:moveTo>
                  <a:cubicBezTo>
                    <a:pt x="108" y="25"/>
                    <a:pt x="108" y="25"/>
                    <a:pt x="108" y="25"/>
                  </a:cubicBezTo>
                  <a:cubicBezTo>
                    <a:pt x="110" y="24"/>
                    <a:pt x="110" y="24"/>
                    <a:pt x="110" y="24"/>
                  </a:cubicBezTo>
                  <a:cubicBezTo>
                    <a:pt x="110" y="26"/>
                    <a:pt x="110" y="26"/>
                    <a:pt x="110" y="26"/>
                  </a:cubicBezTo>
                  <a:cubicBezTo>
                    <a:pt x="110" y="26"/>
                    <a:pt x="108" y="28"/>
                    <a:pt x="108" y="28"/>
                  </a:cubicBezTo>
                  <a:close/>
                  <a:moveTo>
                    <a:pt x="114" y="31"/>
                  </a:moveTo>
                  <a:cubicBezTo>
                    <a:pt x="115" y="29"/>
                    <a:pt x="115" y="29"/>
                    <a:pt x="115" y="29"/>
                  </a:cubicBezTo>
                  <a:cubicBezTo>
                    <a:pt x="116" y="30"/>
                    <a:pt x="116" y="30"/>
                    <a:pt x="116" y="30"/>
                  </a:cubicBezTo>
                  <a:cubicBezTo>
                    <a:pt x="114" y="31"/>
                    <a:pt x="114" y="31"/>
                    <a:pt x="114" y="31"/>
                  </a:cubicBezTo>
                  <a:close/>
                  <a:moveTo>
                    <a:pt x="113" y="31"/>
                  </a:moveTo>
                  <a:cubicBezTo>
                    <a:pt x="113" y="32"/>
                    <a:pt x="113" y="32"/>
                    <a:pt x="113" y="32"/>
                  </a:cubicBezTo>
                  <a:cubicBezTo>
                    <a:pt x="111" y="32"/>
                    <a:pt x="111" y="32"/>
                    <a:pt x="111" y="32"/>
                  </a:cubicBezTo>
                  <a:cubicBezTo>
                    <a:pt x="109" y="29"/>
                    <a:pt x="109" y="29"/>
                    <a:pt x="109" y="29"/>
                  </a:cubicBezTo>
                  <a:cubicBezTo>
                    <a:pt x="112" y="26"/>
                    <a:pt x="112" y="26"/>
                    <a:pt x="112" y="26"/>
                  </a:cubicBezTo>
                  <a:cubicBezTo>
                    <a:pt x="113" y="27"/>
                    <a:pt x="113" y="27"/>
                    <a:pt x="113" y="27"/>
                  </a:cubicBezTo>
                  <a:cubicBezTo>
                    <a:pt x="114" y="27"/>
                    <a:pt x="114" y="27"/>
                    <a:pt x="114" y="27"/>
                  </a:cubicBezTo>
                  <a:cubicBezTo>
                    <a:pt x="115" y="28"/>
                    <a:pt x="115" y="28"/>
                    <a:pt x="115" y="28"/>
                  </a:cubicBezTo>
                  <a:cubicBezTo>
                    <a:pt x="113" y="29"/>
                    <a:pt x="113" y="29"/>
                    <a:pt x="113" y="29"/>
                  </a:cubicBezTo>
                  <a:cubicBezTo>
                    <a:pt x="113" y="31"/>
                    <a:pt x="113" y="31"/>
                    <a:pt x="113" y="31"/>
                  </a:cubicBezTo>
                  <a:close/>
                  <a:moveTo>
                    <a:pt x="119" y="26"/>
                  </a:moveTo>
                  <a:cubicBezTo>
                    <a:pt x="118" y="27"/>
                    <a:pt x="118" y="27"/>
                    <a:pt x="118" y="27"/>
                  </a:cubicBezTo>
                  <a:cubicBezTo>
                    <a:pt x="116" y="26"/>
                    <a:pt x="116" y="26"/>
                    <a:pt x="116" y="26"/>
                  </a:cubicBezTo>
                  <a:cubicBezTo>
                    <a:pt x="115" y="24"/>
                    <a:pt x="115" y="24"/>
                    <a:pt x="115" y="24"/>
                  </a:cubicBezTo>
                  <a:cubicBezTo>
                    <a:pt x="115" y="21"/>
                    <a:pt x="115" y="21"/>
                    <a:pt x="115" y="21"/>
                  </a:cubicBezTo>
                  <a:cubicBezTo>
                    <a:pt x="116" y="20"/>
                    <a:pt x="116" y="20"/>
                    <a:pt x="116" y="20"/>
                  </a:cubicBezTo>
                  <a:cubicBezTo>
                    <a:pt x="116" y="23"/>
                    <a:pt x="116" y="23"/>
                    <a:pt x="116" y="23"/>
                  </a:cubicBezTo>
                  <a:cubicBezTo>
                    <a:pt x="118" y="25"/>
                    <a:pt x="118" y="25"/>
                    <a:pt x="118" y="25"/>
                  </a:cubicBezTo>
                  <a:cubicBezTo>
                    <a:pt x="119" y="26"/>
                    <a:pt x="119" y="26"/>
                    <a:pt x="119" y="26"/>
                  </a:cubicBezTo>
                  <a:close/>
                  <a:moveTo>
                    <a:pt x="124" y="29"/>
                  </a:moveTo>
                  <a:cubicBezTo>
                    <a:pt x="123" y="27"/>
                    <a:pt x="123" y="27"/>
                    <a:pt x="123" y="27"/>
                  </a:cubicBezTo>
                  <a:cubicBezTo>
                    <a:pt x="122" y="27"/>
                    <a:pt x="122" y="27"/>
                    <a:pt x="122" y="27"/>
                  </a:cubicBezTo>
                  <a:cubicBezTo>
                    <a:pt x="122" y="23"/>
                    <a:pt x="122" y="23"/>
                    <a:pt x="122" y="23"/>
                  </a:cubicBezTo>
                  <a:cubicBezTo>
                    <a:pt x="123" y="22"/>
                    <a:pt x="123" y="22"/>
                    <a:pt x="123" y="22"/>
                  </a:cubicBezTo>
                  <a:cubicBezTo>
                    <a:pt x="125" y="23"/>
                    <a:pt x="125" y="23"/>
                    <a:pt x="125" y="23"/>
                  </a:cubicBezTo>
                  <a:cubicBezTo>
                    <a:pt x="124" y="26"/>
                    <a:pt x="124" y="26"/>
                    <a:pt x="124" y="26"/>
                  </a:cubicBezTo>
                  <a:cubicBezTo>
                    <a:pt x="125" y="27"/>
                    <a:pt x="125" y="27"/>
                    <a:pt x="125" y="27"/>
                  </a:cubicBezTo>
                  <a:cubicBezTo>
                    <a:pt x="124" y="29"/>
                    <a:pt x="124" y="29"/>
                    <a:pt x="124" y="29"/>
                  </a:cubicBezTo>
                  <a:close/>
                  <a:moveTo>
                    <a:pt x="140" y="21"/>
                  </a:moveTo>
                  <a:cubicBezTo>
                    <a:pt x="138" y="20"/>
                    <a:pt x="138" y="20"/>
                    <a:pt x="138" y="20"/>
                  </a:cubicBezTo>
                  <a:cubicBezTo>
                    <a:pt x="136" y="19"/>
                    <a:pt x="136" y="19"/>
                    <a:pt x="136" y="19"/>
                  </a:cubicBezTo>
                  <a:cubicBezTo>
                    <a:pt x="137" y="18"/>
                    <a:pt x="137" y="18"/>
                    <a:pt x="137" y="18"/>
                  </a:cubicBezTo>
                  <a:cubicBezTo>
                    <a:pt x="139" y="18"/>
                    <a:pt x="139" y="18"/>
                    <a:pt x="139" y="18"/>
                  </a:cubicBezTo>
                  <a:cubicBezTo>
                    <a:pt x="140" y="19"/>
                    <a:pt x="140" y="19"/>
                    <a:pt x="140" y="19"/>
                  </a:cubicBezTo>
                  <a:cubicBezTo>
                    <a:pt x="140" y="21"/>
                    <a:pt x="140" y="21"/>
                    <a:pt x="140" y="21"/>
                  </a:cubicBezTo>
                  <a:close/>
                  <a:moveTo>
                    <a:pt x="143" y="19"/>
                  </a:moveTo>
                  <a:cubicBezTo>
                    <a:pt x="140" y="17"/>
                    <a:pt x="140" y="17"/>
                    <a:pt x="140" y="17"/>
                  </a:cubicBezTo>
                  <a:cubicBezTo>
                    <a:pt x="144" y="13"/>
                    <a:pt x="144" y="13"/>
                    <a:pt x="144" y="13"/>
                  </a:cubicBezTo>
                  <a:cubicBezTo>
                    <a:pt x="145" y="16"/>
                    <a:pt x="145" y="16"/>
                    <a:pt x="145" y="16"/>
                  </a:cubicBezTo>
                  <a:cubicBezTo>
                    <a:pt x="143" y="18"/>
                    <a:pt x="143" y="18"/>
                    <a:pt x="143" y="18"/>
                  </a:cubicBezTo>
                  <a:cubicBezTo>
                    <a:pt x="143" y="19"/>
                    <a:pt x="143" y="19"/>
                    <a:pt x="143" y="19"/>
                  </a:cubicBezTo>
                  <a:close/>
                  <a:moveTo>
                    <a:pt x="138" y="16"/>
                  </a:moveTo>
                  <a:cubicBezTo>
                    <a:pt x="137" y="16"/>
                    <a:pt x="137" y="16"/>
                    <a:pt x="137" y="16"/>
                  </a:cubicBezTo>
                  <a:cubicBezTo>
                    <a:pt x="134" y="15"/>
                    <a:pt x="134" y="15"/>
                    <a:pt x="134" y="15"/>
                  </a:cubicBezTo>
                  <a:cubicBezTo>
                    <a:pt x="133" y="13"/>
                    <a:pt x="133" y="13"/>
                    <a:pt x="133" y="13"/>
                  </a:cubicBezTo>
                  <a:cubicBezTo>
                    <a:pt x="135" y="13"/>
                    <a:pt x="135" y="13"/>
                    <a:pt x="135" y="13"/>
                  </a:cubicBezTo>
                  <a:cubicBezTo>
                    <a:pt x="136" y="12"/>
                    <a:pt x="136" y="12"/>
                    <a:pt x="136" y="12"/>
                  </a:cubicBezTo>
                  <a:cubicBezTo>
                    <a:pt x="138" y="13"/>
                    <a:pt x="138" y="13"/>
                    <a:pt x="138" y="13"/>
                  </a:cubicBezTo>
                  <a:cubicBezTo>
                    <a:pt x="139" y="11"/>
                    <a:pt x="139" y="11"/>
                    <a:pt x="139" y="11"/>
                  </a:cubicBezTo>
                  <a:cubicBezTo>
                    <a:pt x="140" y="12"/>
                    <a:pt x="140" y="12"/>
                    <a:pt x="140" y="12"/>
                  </a:cubicBezTo>
                  <a:cubicBezTo>
                    <a:pt x="143" y="9"/>
                    <a:pt x="143" y="9"/>
                    <a:pt x="143" y="9"/>
                  </a:cubicBezTo>
                  <a:cubicBezTo>
                    <a:pt x="144" y="10"/>
                    <a:pt x="144" y="10"/>
                    <a:pt x="144" y="10"/>
                  </a:cubicBezTo>
                  <a:cubicBezTo>
                    <a:pt x="138" y="16"/>
                    <a:pt x="138" y="16"/>
                    <a:pt x="138" y="16"/>
                  </a:cubicBezTo>
                  <a:close/>
                  <a:moveTo>
                    <a:pt x="145" y="11"/>
                  </a:moveTo>
                  <a:cubicBezTo>
                    <a:pt x="145" y="11"/>
                    <a:pt x="147" y="10"/>
                    <a:pt x="147" y="10"/>
                  </a:cubicBezTo>
                  <a:cubicBezTo>
                    <a:pt x="150" y="12"/>
                    <a:pt x="150" y="12"/>
                    <a:pt x="150" y="12"/>
                  </a:cubicBezTo>
                  <a:cubicBezTo>
                    <a:pt x="149" y="14"/>
                    <a:pt x="149" y="14"/>
                    <a:pt x="149" y="14"/>
                  </a:cubicBezTo>
                  <a:cubicBezTo>
                    <a:pt x="146" y="15"/>
                    <a:pt x="146" y="15"/>
                    <a:pt x="146" y="15"/>
                  </a:cubicBezTo>
                  <a:cubicBezTo>
                    <a:pt x="146" y="13"/>
                    <a:pt x="146" y="13"/>
                    <a:pt x="146" y="13"/>
                  </a:cubicBezTo>
                  <a:cubicBezTo>
                    <a:pt x="145" y="11"/>
                    <a:pt x="145" y="11"/>
                    <a:pt x="145" y="11"/>
                  </a:cubicBezTo>
                  <a:close/>
                  <a:moveTo>
                    <a:pt x="150" y="6"/>
                  </a:moveTo>
                  <a:cubicBezTo>
                    <a:pt x="150" y="7"/>
                    <a:pt x="150" y="7"/>
                    <a:pt x="150" y="7"/>
                  </a:cubicBezTo>
                  <a:cubicBezTo>
                    <a:pt x="149" y="8"/>
                    <a:pt x="149" y="8"/>
                    <a:pt x="149" y="8"/>
                  </a:cubicBezTo>
                  <a:cubicBezTo>
                    <a:pt x="147" y="6"/>
                    <a:pt x="147" y="6"/>
                    <a:pt x="147" y="6"/>
                  </a:cubicBezTo>
                  <a:cubicBezTo>
                    <a:pt x="149" y="5"/>
                    <a:pt x="149" y="5"/>
                    <a:pt x="149" y="5"/>
                  </a:cubicBezTo>
                  <a:cubicBezTo>
                    <a:pt x="150" y="6"/>
                    <a:pt x="150" y="6"/>
                    <a:pt x="150" y="6"/>
                  </a:cubicBezTo>
                  <a:close/>
                  <a:moveTo>
                    <a:pt x="155" y="3"/>
                  </a:moveTo>
                  <a:cubicBezTo>
                    <a:pt x="153" y="3"/>
                    <a:pt x="153" y="3"/>
                    <a:pt x="153" y="3"/>
                  </a:cubicBezTo>
                  <a:cubicBezTo>
                    <a:pt x="154" y="2"/>
                    <a:pt x="154" y="2"/>
                    <a:pt x="154" y="2"/>
                  </a:cubicBezTo>
                  <a:cubicBezTo>
                    <a:pt x="155" y="2"/>
                    <a:pt x="155" y="2"/>
                    <a:pt x="155" y="2"/>
                  </a:cubicBezTo>
                  <a:cubicBezTo>
                    <a:pt x="155" y="3"/>
                    <a:pt x="155" y="3"/>
                    <a:pt x="155" y="3"/>
                  </a:cubicBezTo>
                  <a:close/>
                  <a:moveTo>
                    <a:pt x="157" y="4"/>
                  </a:moveTo>
                  <a:cubicBezTo>
                    <a:pt x="158" y="3"/>
                    <a:pt x="158" y="3"/>
                    <a:pt x="158" y="3"/>
                  </a:cubicBezTo>
                  <a:cubicBezTo>
                    <a:pt x="158" y="2"/>
                    <a:pt x="158" y="2"/>
                    <a:pt x="158" y="2"/>
                  </a:cubicBezTo>
                  <a:cubicBezTo>
                    <a:pt x="160" y="3"/>
                    <a:pt x="160" y="3"/>
                    <a:pt x="160" y="3"/>
                  </a:cubicBezTo>
                  <a:cubicBezTo>
                    <a:pt x="161" y="2"/>
                    <a:pt x="161" y="2"/>
                    <a:pt x="161" y="2"/>
                  </a:cubicBezTo>
                  <a:cubicBezTo>
                    <a:pt x="161" y="0"/>
                    <a:pt x="161" y="0"/>
                    <a:pt x="161" y="0"/>
                  </a:cubicBezTo>
                  <a:cubicBezTo>
                    <a:pt x="162" y="1"/>
                    <a:pt x="162" y="1"/>
                    <a:pt x="162" y="1"/>
                  </a:cubicBezTo>
                  <a:cubicBezTo>
                    <a:pt x="164" y="2"/>
                    <a:pt x="164" y="2"/>
                    <a:pt x="164" y="2"/>
                  </a:cubicBezTo>
                  <a:cubicBezTo>
                    <a:pt x="162" y="3"/>
                    <a:pt x="162" y="3"/>
                    <a:pt x="162" y="3"/>
                  </a:cubicBezTo>
                  <a:cubicBezTo>
                    <a:pt x="165" y="4"/>
                    <a:pt x="165" y="4"/>
                    <a:pt x="165" y="4"/>
                  </a:cubicBezTo>
                  <a:cubicBezTo>
                    <a:pt x="164" y="6"/>
                    <a:pt x="164" y="6"/>
                    <a:pt x="164" y="6"/>
                  </a:cubicBezTo>
                  <a:cubicBezTo>
                    <a:pt x="162" y="6"/>
                    <a:pt x="162" y="6"/>
                    <a:pt x="162" y="6"/>
                  </a:cubicBezTo>
                  <a:cubicBezTo>
                    <a:pt x="160" y="5"/>
                    <a:pt x="160" y="5"/>
                    <a:pt x="160" y="5"/>
                  </a:cubicBezTo>
                  <a:lnTo>
                    <a:pt x="157" y="4"/>
                  </a:lnTo>
                  <a:close/>
                </a:path>
              </a:pathLst>
            </a:custGeom>
            <a:solidFill>
              <a:srgbClr val="4765AF"/>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48" name="Freeform 44">
              <a:extLst>
                <a:ext uri="{FF2B5EF4-FFF2-40B4-BE49-F238E27FC236}">
                  <a16:creationId xmlns:a16="http://schemas.microsoft.com/office/drawing/2014/main" id="{E49F2DBB-9E3F-8128-812D-F9BFA6BE464A}"/>
                </a:ext>
              </a:extLst>
            </p:cNvPr>
            <p:cNvSpPr>
              <a:spLocks noEditPoints="1"/>
            </p:cNvSpPr>
            <p:nvPr/>
          </p:nvSpPr>
          <p:spPr bwMode="auto">
            <a:xfrm>
              <a:off x="4432978" y="2498794"/>
              <a:ext cx="274218" cy="521453"/>
            </a:xfrm>
            <a:custGeom>
              <a:avLst/>
              <a:gdLst>
                <a:gd name="T0" fmla="*/ 6 w 158"/>
                <a:gd name="T1" fmla="*/ 191 h 265"/>
                <a:gd name="T2" fmla="*/ 17 w 158"/>
                <a:gd name="T3" fmla="*/ 179 h 265"/>
                <a:gd name="T4" fmla="*/ 20 w 158"/>
                <a:gd name="T5" fmla="*/ 156 h 265"/>
                <a:gd name="T6" fmla="*/ 9 w 158"/>
                <a:gd name="T7" fmla="*/ 130 h 265"/>
                <a:gd name="T8" fmla="*/ 25 w 158"/>
                <a:gd name="T9" fmla="*/ 107 h 265"/>
                <a:gd name="T10" fmla="*/ 32 w 158"/>
                <a:gd name="T11" fmla="*/ 75 h 265"/>
                <a:gd name="T12" fmla="*/ 45 w 158"/>
                <a:gd name="T13" fmla="*/ 60 h 265"/>
                <a:gd name="T14" fmla="*/ 52 w 158"/>
                <a:gd name="T15" fmla="*/ 35 h 265"/>
                <a:gd name="T16" fmla="*/ 67 w 158"/>
                <a:gd name="T17" fmla="*/ 23 h 265"/>
                <a:gd name="T18" fmla="*/ 75 w 158"/>
                <a:gd name="T19" fmla="*/ 16 h 265"/>
                <a:gd name="T20" fmla="*/ 93 w 158"/>
                <a:gd name="T21" fmla="*/ 14 h 265"/>
                <a:gd name="T22" fmla="*/ 100 w 158"/>
                <a:gd name="T23" fmla="*/ 6 h 265"/>
                <a:gd name="T24" fmla="*/ 107 w 158"/>
                <a:gd name="T25" fmla="*/ 3 h 265"/>
                <a:gd name="T26" fmla="*/ 135 w 158"/>
                <a:gd name="T27" fmla="*/ 16 h 265"/>
                <a:gd name="T28" fmla="*/ 144 w 158"/>
                <a:gd name="T29" fmla="*/ 24 h 265"/>
                <a:gd name="T30" fmla="*/ 147 w 158"/>
                <a:gd name="T31" fmla="*/ 41 h 265"/>
                <a:gd name="T32" fmla="*/ 151 w 158"/>
                <a:gd name="T33" fmla="*/ 61 h 265"/>
                <a:gd name="T34" fmla="*/ 153 w 158"/>
                <a:gd name="T35" fmla="*/ 71 h 265"/>
                <a:gd name="T36" fmla="*/ 138 w 158"/>
                <a:gd name="T37" fmla="*/ 71 h 265"/>
                <a:gd name="T38" fmla="*/ 127 w 158"/>
                <a:gd name="T39" fmla="*/ 72 h 265"/>
                <a:gd name="T40" fmla="*/ 125 w 158"/>
                <a:gd name="T41" fmla="*/ 81 h 265"/>
                <a:gd name="T42" fmla="*/ 125 w 158"/>
                <a:gd name="T43" fmla="*/ 83 h 265"/>
                <a:gd name="T44" fmla="*/ 125 w 158"/>
                <a:gd name="T45" fmla="*/ 95 h 265"/>
                <a:gd name="T46" fmla="*/ 121 w 158"/>
                <a:gd name="T47" fmla="*/ 106 h 265"/>
                <a:gd name="T48" fmla="*/ 109 w 158"/>
                <a:gd name="T49" fmla="*/ 116 h 265"/>
                <a:gd name="T50" fmla="*/ 98 w 158"/>
                <a:gd name="T51" fmla="*/ 123 h 265"/>
                <a:gd name="T52" fmla="*/ 89 w 158"/>
                <a:gd name="T53" fmla="*/ 128 h 265"/>
                <a:gd name="T54" fmla="*/ 83 w 158"/>
                <a:gd name="T55" fmla="*/ 137 h 265"/>
                <a:gd name="T56" fmla="*/ 78 w 158"/>
                <a:gd name="T57" fmla="*/ 150 h 265"/>
                <a:gd name="T58" fmla="*/ 78 w 158"/>
                <a:gd name="T59" fmla="*/ 161 h 265"/>
                <a:gd name="T60" fmla="*/ 81 w 158"/>
                <a:gd name="T61" fmla="*/ 171 h 265"/>
                <a:gd name="T62" fmla="*/ 96 w 158"/>
                <a:gd name="T63" fmla="*/ 178 h 265"/>
                <a:gd name="T64" fmla="*/ 96 w 158"/>
                <a:gd name="T65" fmla="*/ 195 h 265"/>
                <a:gd name="T66" fmla="*/ 83 w 158"/>
                <a:gd name="T67" fmla="*/ 192 h 265"/>
                <a:gd name="T68" fmla="*/ 69 w 158"/>
                <a:gd name="T69" fmla="*/ 194 h 265"/>
                <a:gd name="T70" fmla="*/ 80 w 158"/>
                <a:gd name="T71" fmla="*/ 196 h 265"/>
                <a:gd name="T72" fmla="*/ 96 w 158"/>
                <a:gd name="T73" fmla="*/ 198 h 265"/>
                <a:gd name="T74" fmla="*/ 87 w 158"/>
                <a:gd name="T75" fmla="*/ 202 h 265"/>
                <a:gd name="T76" fmla="*/ 80 w 158"/>
                <a:gd name="T77" fmla="*/ 208 h 265"/>
                <a:gd name="T78" fmla="*/ 74 w 158"/>
                <a:gd name="T79" fmla="*/ 214 h 265"/>
                <a:gd name="T80" fmla="*/ 75 w 158"/>
                <a:gd name="T81" fmla="*/ 223 h 265"/>
                <a:gd name="T82" fmla="*/ 77 w 158"/>
                <a:gd name="T83" fmla="*/ 238 h 265"/>
                <a:gd name="T84" fmla="*/ 63 w 158"/>
                <a:gd name="T85" fmla="*/ 253 h 265"/>
                <a:gd name="T86" fmla="*/ 48 w 158"/>
                <a:gd name="T87" fmla="*/ 261 h 265"/>
                <a:gd name="T88" fmla="*/ 29 w 158"/>
                <a:gd name="T89" fmla="*/ 262 h 265"/>
                <a:gd name="T90" fmla="*/ 29 w 158"/>
                <a:gd name="T91" fmla="*/ 248 h 265"/>
                <a:gd name="T92" fmla="*/ 14 w 158"/>
                <a:gd name="T93" fmla="*/ 233 h 265"/>
                <a:gd name="T94" fmla="*/ 8 w 158"/>
                <a:gd name="T95" fmla="*/ 222 h 265"/>
                <a:gd name="T96" fmla="*/ 6 w 158"/>
                <a:gd name="T97" fmla="*/ 216 h 265"/>
                <a:gd name="T98" fmla="*/ 2 w 158"/>
                <a:gd name="T99" fmla="*/ 210 h 265"/>
                <a:gd name="T100" fmla="*/ 100 w 158"/>
                <a:gd name="T101" fmla="*/ 199 h 265"/>
                <a:gd name="T102" fmla="*/ 5 w 158"/>
                <a:gd name="T103" fmla="*/ 220 h 265"/>
                <a:gd name="T104" fmla="*/ 112 w 158"/>
                <a:gd name="T105" fmla="*/ 214 h 265"/>
                <a:gd name="T106" fmla="*/ 113 w 158"/>
                <a:gd name="T107" fmla="*/ 223 h 265"/>
                <a:gd name="T108" fmla="*/ 104 w 158"/>
                <a:gd name="T109" fmla="*/ 240 h 265"/>
                <a:gd name="T110" fmla="*/ 110 w 158"/>
                <a:gd name="T111" fmla="*/ 230 h 265"/>
                <a:gd name="T112" fmla="*/ 104 w 158"/>
                <a:gd name="T113" fmla="*/ 224 h 265"/>
                <a:gd name="T114" fmla="*/ 103 w 158"/>
                <a:gd name="T115" fmla="*/ 237 h 265"/>
                <a:gd name="T116" fmla="*/ 77 w 158"/>
                <a:gd name="T117" fmla="*/ 252 h 265"/>
                <a:gd name="T118" fmla="*/ 81 w 158"/>
                <a:gd name="T119" fmla="*/ 234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8" h="265">
                  <a:moveTo>
                    <a:pt x="3" y="203"/>
                  </a:moveTo>
                  <a:lnTo>
                    <a:pt x="5" y="204"/>
                  </a:lnTo>
                  <a:lnTo>
                    <a:pt x="8" y="206"/>
                  </a:lnTo>
                  <a:lnTo>
                    <a:pt x="9" y="204"/>
                  </a:lnTo>
                  <a:lnTo>
                    <a:pt x="8" y="197"/>
                  </a:lnTo>
                  <a:lnTo>
                    <a:pt x="6" y="194"/>
                  </a:lnTo>
                  <a:lnTo>
                    <a:pt x="6" y="191"/>
                  </a:lnTo>
                  <a:lnTo>
                    <a:pt x="9" y="190"/>
                  </a:lnTo>
                  <a:lnTo>
                    <a:pt x="8" y="188"/>
                  </a:lnTo>
                  <a:lnTo>
                    <a:pt x="9" y="187"/>
                  </a:lnTo>
                  <a:lnTo>
                    <a:pt x="14" y="187"/>
                  </a:lnTo>
                  <a:lnTo>
                    <a:pt x="16" y="185"/>
                  </a:lnTo>
                  <a:lnTo>
                    <a:pt x="14" y="182"/>
                  </a:lnTo>
                  <a:lnTo>
                    <a:pt x="17" y="179"/>
                  </a:lnTo>
                  <a:lnTo>
                    <a:pt x="14" y="177"/>
                  </a:lnTo>
                  <a:lnTo>
                    <a:pt x="14" y="171"/>
                  </a:lnTo>
                  <a:lnTo>
                    <a:pt x="11" y="166"/>
                  </a:lnTo>
                  <a:lnTo>
                    <a:pt x="11" y="165"/>
                  </a:lnTo>
                  <a:lnTo>
                    <a:pt x="19" y="163"/>
                  </a:lnTo>
                  <a:lnTo>
                    <a:pt x="19" y="160"/>
                  </a:lnTo>
                  <a:lnTo>
                    <a:pt x="20" y="156"/>
                  </a:lnTo>
                  <a:lnTo>
                    <a:pt x="14" y="152"/>
                  </a:lnTo>
                  <a:lnTo>
                    <a:pt x="9" y="150"/>
                  </a:lnTo>
                  <a:lnTo>
                    <a:pt x="9" y="146"/>
                  </a:lnTo>
                  <a:lnTo>
                    <a:pt x="11" y="141"/>
                  </a:lnTo>
                  <a:lnTo>
                    <a:pt x="9" y="137"/>
                  </a:lnTo>
                  <a:lnTo>
                    <a:pt x="8" y="133"/>
                  </a:lnTo>
                  <a:lnTo>
                    <a:pt x="9" y="130"/>
                  </a:lnTo>
                  <a:lnTo>
                    <a:pt x="8" y="124"/>
                  </a:lnTo>
                  <a:lnTo>
                    <a:pt x="6" y="117"/>
                  </a:lnTo>
                  <a:lnTo>
                    <a:pt x="8" y="113"/>
                  </a:lnTo>
                  <a:lnTo>
                    <a:pt x="11" y="108"/>
                  </a:lnTo>
                  <a:lnTo>
                    <a:pt x="16" y="106"/>
                  </a:lnTo>
                  <a:lnTo>
                    <a:pt x="19" y="107"/>
                  </a:lnTo>
                  <a:lnTo>
                    <a:pt x="25" y="107"/>
                  </a:lnTo>
                  <a:lnTo>
                    <a:pt x="28" y="105"/>
                  </a:lnTo>
                  <a:lnTo>
                    <a:pt x="26" y="100"/>
                  </a:lnTo>
                  <a:lnTo>
                    <a:pt x="25" y="98"/>
                  </a:lnTo>
                  <a:lnTo>
                    <a:pt x="26" y="96"/>
                  </a:lnTo>
                  <a:lnTo>
                    <a:pt x="31" y="86"/>
                  </a:lnTo>
                  <a:lnTo>
                    <a:pt x="31" y="80"/>
                  </a:lnTo>
                  <a:lnTo>
                    <a:pt x="32" y="75"/>
                  </a:lnTo>
                  <a:lnTo>
                    <a:pt x="34" y="72"/>
                  </a:lnTo>
                  <a:lnTo>
                    <a:pt x="34" y="69"/>
                  </a:lnTo>
                  <a:lnTo>
                    <a:pt x="32" y="68"/>
                  </a:lnTo>
                  <a:lnTo>
                    <a:pt x="32" y="64"/>
                  </a:lnTo>
                  <a:lnTo>
                    <a:pt x="37" y="63"/>
                  </a:lnTo>
                  <a:lnTo>
                    <a:pt x="43" y="62"/>
                  </a:lnTo>
                  <a:lnTo>
                    <a:pt x="45" y="60"/>
                  </a:lnTo>
                  <a:lnTo>
                    <a:pt x="45" y="57"/>
                  </a:lnTo>
                  <a:lnTo>
                    <a:pt x="49" y="52"/>
                  </a:lnTo>
                  <a:lnTo>
                    <a:pt x="54" y="47"/>
                  </a:lnTo>
                  <a:lnTo>
                    <a:pt x="55" y="45"/>
                  </a:lnTo>
                  <a:lnTo>
                    <a:pt x="54" y="41"/>
                  </a:lnTo>
                  <a:lnTo>
                    <a:pt x="52" y="40"/>
                  </a:lnTo>
                  <a:lnTo>
                    <a:pt x="52" y="35"/>
                  </a:lnTo>
                  <a:lnTo>
                    <a:pt x="54" y="33"/>
                  </a:lnTo>
                  <a:lnTo>
                    <a:pt x="55" y="31"/>
                  </a:lnTo>
                  <a:lnTo>
                    <a:pt x="57" y="29"/>
                  </a:lnTo>
                  <a:lnTo>
                    <a:pt x="58" y="28"/>
                  </a:lnTo>
                  <a:lnTo>
                    <a:pt x="61" y="24"/>
                  </a:lnTo>
                  <a:lnTo>
                    <a:pt x="64" y="22"/>
                  </a:lnTo>
                  <a:lnTo>
                    <a:pt x="67" y="23"/>
                  </a:lnTo>
                  <a:lnTo>
                    <a:pt x="69" y="24"/>
                  </a:lnTo>
                  <a:lnTo>
                    <a:pt x="72" y="24"/>
                  </a:lnTo>
                  <a:lnTo>
                    <a:pt x="74" y="23"/>
                  </a:lnTo>
                  <a:lnTo>
                    <a:pt x="72" y="20"/>
                  </a:lnTo>
                  <a:lnTo>
                    <a:pt x="74" y="19"/>
                  </a:lnTo>
                  <a:lnTo>
                    <a:pt x="74" y="18"/>
                  </a:lnTo>
                  <a:lnTo>
                    <a:pt x="75" y="16"/>
                  </a:lnTo>
                  <a:lnTo>
                    <a:pt x="72" y="14"/>
                  </a:lnTo>
                  <a:lnTo>
                    <a:pt x="74" y="13"/>
                  </a:lnTo>
                  <a:lnTo>
                    <a:pt x="78" y="13"/>
                  </a:lnTo>
                  <a:lnTo>
                    <a:pt x="81" y="12"/>
                  </a:lnTo>
                  <a:lnTo>
                    <a:pt x="87" y="13"/>
                  </a:lnTo>
                  <a:lnTo>
                    <a:pt x="90" y="14"/>
                  </a:lnTo>
                  <a:lnTo>
                    <a:pt x="93" y="14"/>
                  </a:lnTo>
                  <a:lnTo>
                    <a:pt x="95" y="15"/>
                  </a:lnTo>
                  <a:lnTo>
                    <a:pt x="96" y="15"/>
                  </a:lnTo>
                  <a:lnTo>
                    <a:pt x="98" y="16"/>
                  </a:lnTo>
                  <a:lnTo>
                    <a:pt x="98" y="13"/>
                  </a:lnTo>
                  <a:lnTo>
                    <a:pt x="96" y="11"/>
                  </a:lnTo>
                  <a:lnTo>
                    <a:pt x="98" y="7"/>
                  </a:lnTo>
                  <a:lnTo>
                    <a:pt x="100" y="6"/>
                  </a:lnTo>
                  <a:lnTo>
                    <a:pt x="100" y="4"/>
                  </a:lnTo>
                  <a:lnTo>
                    <a:pt x="96" y="3"/>
                  </a:lnTo>
                  <a:lnTo>
                    <a:pt x="96" y="0"/>
                  </a:lnTo>
                  <a:lnTo>
                    <a:pt x="100" y="2"/>
                  </a:lnTo>
                  <a:lnTo>
                    <a:pt x="104" y="0"/>
                  </a:lnTo>
                  <a:lnTo>
                    <a:pt x="104" y="0"/>
                  </a:lnTo>
                  <a:lnTo>
                    <a:pt x="107" y="3"/>
                  </a:lnTo>
                  <a:lnTo>
                    <a:pt x="112" y="4"/>
                  </a:lnTo>
                  <a:lnTo>
                    <a:pt x="116" y="10"/>
                  </a:lnTo>
                  <a:lnTo>
                    <a:pt x="121" y="12"/>
                  </a:lnTo>
                  <a:lnTo>
                    <a:pt x="127" y="12"/>
                  </a:lnTo>
                  <a:lnTo>
                    <a:pt x="130" y="13"/>
                  </a:lnTo>
                  <a:lnTo>
                    <a:pt x="132" y="13"/>
                  </a:lnTo>
                  <a:lnTo>
                    <a:pt x="135" y="16"/>
                  </a:lnTo>
                  <a:lnTo>
                    <a:pt x="136" y="19"/>
                  </a:lnTo>
                  <a:lnTo>
                    <a:pt x="138" y="19"/>
                  </a:lnTo>
                  <a:lnTo>
                    <a:pt x="138" y="19"/>
                  </a:lnTo>
                  <a:lnTo>
                    <a:pt x="141" y="21"/>
                  </a:lnTo>
                  <a:lnTo>
                    <a:pt x="144" y="21"/>
                  </a:lnTo>
                  <a:lnTo>
                    <a:pt x="145" y="23"/>
                  </a:lnTo>
                  <a:lnTo>
                    <a:pt x="144" y="24"/>
                  </a:lnTo>
                  <a:lnTo>
                    <a:pt x="144" y="28"/>
                  </a:lnTo>
                  <a:lnTo>
                    <a:pt x="142" y="31"/>
                  </a:lnTo>
                  <a:lnTo>
                    <a:pt x="144" y="33"/>
                  </a:lnTo>
                  <a:lnTo>
                    <a:pt x="147" y="33"/>
                  </a:lnTo>
                  <a:lnTo>
                    <a:pt x="148" y="36"/>
                  </a:lnTo>
                  <a:lnTo>
                    <a:pt x="147" y="38"/>
                  </a:lnTo>
                  <a:lnTo>
                    <a:pt x="147" y="41"/>
                  </a:lnTo>
                  <a:lnTo>
                    <a:pt x="150" y="43"/>
                  </a:lnTo>
                  <a:lnTo>
                    <a:pt x="150" y="47"/>
                  </a:lnTo>
                  <a:lnTo>
                    <a:pt x="150" y="49"/>
                  </a:lnTo>
                  <a:lnTo>
                    <a:pt x="150" y="50"/>
                  </a:lnTo>
                  <a:lnTo>
                    <a:pt x="150" y="55"/>
                  </a:lnTo>
                  <a:lnTo>
                    <a:pt x="150" y="57"/>
                  </a:lnTo>
                  <a:lnTo>
                    <a:pt x="151" y="61"/>
                  </a:lnTo>
                  <a:lnTo>
                    <a:pt x="153" y="62"/>
                  </a:lnTo>
                  <a:lnTo>
                    <a:pt x="156" y="65"/>
                  </a:lnTo>
                  <a:lnTo>
                    <a:pt x="158" y="68"/>
                  </a:lnTo>
                  <a:lnTo>
                    <a:pt x="158" y="70"/>
                  </a:lnTo>
                  <a:lnTo>
                    <a:pt x="158" y="70"/>
                  </a:lnTo>
                  <a:lnTo>
                    <a:pt x="156" y="71"/>
                  </a:lnTo>
                  <a:lnTo>
                    <a:pt x="153" y="71"/>
                  </a:lnTo>
                  <a:lnTo>
                    <a:pt x="151" y="69"/>
                  </a:lnTo>
                  <a:lnTo>
                    <a:pt x="147" y="71"/>
                  </a:lnTo>
                  <a:lnTo>
                    <a:pt x="145" y="70"/>
                  </a:lnTo>
                  <a:lnTo>
                    <a:pt x="144" y="72"/>
                  </a:lnTo>
                  <a:lnTo>
                    <a:pt x="141" y="71"/>
                  </a:lnTo>
                  <a:lnTo>
                    <a:pt x="139" y="69"/>
                  </a:lnTo>
                  <a:lnTo>
                    <a:pt x="138" y="71"/>
                  </a:lnTo>
                  <a:lnTo>
                    <a:pt x="135" y="69"/>
                  </a:lnTo>
                  <a:lnTo>
                    <a:pt x="133" y="70"/>
                  </a:lnTo>
                  <a:lnTo>
                    <a:pt x="133" y="72"/>
                  </a:lnTo>
                  <a:lnTo>
                    <a:pt x="132" y="73"/>
                  </a:lnTo>
                  <a:lnTo>
                    <a:pt x="130" y="74"/>
                  </a:lnTo>
                  <a:lnTo>
                    <a:pt x="129" y="73"/>
                  </a:lnTo>
                  <a:lnTo>
                    <a:pt x="127" y="72"/>
                  </a:lnTo>
                  <a:lnTo>
                    <a:pt x="129" y="75"/>
                  </a:lnTo>
                  <a:lnTo>
                    <a:pt x="130" y="77"/>
                  </a:lnTo>
                  <a:lnTo>
                    <a:pt x="129" y="78"/>
                  </a:lnTo>
                  <a:lnTo>
                    <a:pt x="125" y="78"/>
                  </a:lnTo>
                  <a:lnTo>
                    <a:pt x="122" y="79"/>
                  </a:lnTo>
                  <a:lnTo>
                    <a:pt x="125" y="80"/>
                  </a:lnTo>
                  <a:lnTo>
                    <a:pt x="125" y="81"/>
                  </a:lnTo>
                  <a:lnTo>
                    <a:pt x="124" y="81"/>
                  </a:lnTo>
                  <a:lnTo>
                    <a:pt x="124" y="80"/>
                  </a:lnTo>
                  <a:lnTo>
                    <a:pt x="122" y="80"/>
                  </a:lnTo>
                  <a:lnTo>
                    <a:pt x="121" y="81"/>
                  </a:lnTo>
                  <a:lnTo>
                    <a:pt x="122" y="82"/>
                  </a:lnTo>
                  <a:lnTo>
                    <a:pt x="124" y="82"/>
                  </a:lnTo>
                  <a:lnTo>
                    <a:pt x="125" y="83"/>
                  </a:lnTo>
                  <a:lnTo>
                    <a:pt x="124" y="85"/>
                  </a:lnTo>
                  <a:lnTo>
                    <a:pt x="122" y="89"/>
                  </a:lnTo>
                  <a:lnTo>
                    <a:pt x="124" y="91"/>
                  </a:lnTo>
                  <a:lnTo>
                    <a:pt x="119" y="91"/>
                  </a:lnTo>
                  <a:lnTo>
                    <a:pt x="122" y="94"/>
                  </a:lnTo>
                  <a:lnTo>
                    <a:pt x="125" y="94"/>
                  </a:lnTo>
                  <a:lnTo>
                    <a:pt x="125" y="95"/>
                  </a:lnTo>
                  <a:lnTo>
                    <a:pt x="124" y="96"/>
                  </a:lnTo>
                  <a:lnTo>
                    <a:pt x="125" y="97"/>
                  </a:lnTo>
                  <a:lnTo>
                    <a:pt x="129" y="97"/>
                  </a:lnTo>
                  <a:lnTo>
                    <a:pt x="125" y="100"/>
                  </a:lnTo>
                  <a:lnTo>
                    <a:pt x="124" y="100"/>
                  </a:lnTo>
                  <a:lnTo>
                    <a:pt x="121" y="103"/>
                  </a:lnTo>
                  <a:lnTo>
                    <a:pt x="121" y="106"/>
                  </a:lnTo>
                  <a:lnTo>
                    <a:pt x="118" y="111"/>
                  </a:lnTo>
                  <a:lnTo>
                    <a:pt x="116" y="110"/>
                  </a:lnTo>
                  <a:lnTo>
                    <a:pt x="113" y="112"/>
                  </a:lnTo>
                  <a:lnTo>
                    <a:pt x="112" y="111"/>
                  </a:lnTo>
                  <a:lnTo>
                    <a:pt x="110" y="113"/>
                  </a:lnTo>
                  <a:lnTo>
                    <a:pt x="112" y="115"/>
                  </a:lnTo>
                  <a:lnTo>
                    <a:pt x="109" y="116"/>
                  </a:lnTo>
                  <a:lnTo>
                    <a:pt x="107" y="119"/>
                  </a:lnTo>
                  <a:lnTo>
                    <a:pt x="104" y="119"/>
                  </a:lnTo>
                  <a:lnTo>
                    <a:pt x="104" y="117"/>
                  </a:lnTo>
                  <a:lnTo>
                    <a:pt x="103" y="117"/>
                  </a:lnTo>
                  <a:lnTo>
                    <a:pt x="101" y="120"/>
                  </a:lnTo>
                  <a:lnTo>
                    <a:pt x="101" y="122"/>
                  </a:lnTo>
                  <a:lnTo>
                    <a:pt x="98" y="123"/>
                  </a:lnTo>
                  <a:lnTo>
                    <a:pt x="96" y="122"/>
                  </a:lnTo>
                  <a:lnTo>
                    <a:pt x="96" y="122"/>
                  </a:lnTo>
                  <a:lnTo>
                    <a:pt x="95" y="124"/>
                  </a:lnTo>
                  <a:lnTo>
                    <a:pt x="93" y="125"/>
                  </a:lnTo>
                  <a:lnTo>
                    <a:pt x="92" y="123"/>
                  </a:lnTo>
                  <a:lnTo>
                    <a:pt x="90" y="125"/>
                  </a:lnTo>
                  <a:lnTo>
                    <a:pt x="89" y="128"/>
                  </a:lnTo>
                  <a:lnTo>
                    <a:pt x="92" y="128"/>
                  </a:lnTo>
                  <a:lnTo>
                    <a:pt x="92" y="129"/>
                  </a:lnTo>
                  <a:lnTo>
                    <a:pt x="87" y="131"/>
                  </a:lnTo>
                  <a:lnTo>
                    <a:pt x="84" y="131"/>
                  </a:lnTo>
                  <a:lnTo>
                    <a:pt x="83" y="132"/>
                  </a:lnTo>
                  <a:lnTo>
                    <a:pt x="84" y="135"/>
                  </a:lnTo>
                  <a:lnTo>
                    <a:pt x="83" y="137"/>
                  </a:lnTo>
                  <a:lnTo>
                    <a:pt x="78" y="138"/>
                  </a:lnTo>
                  <a:lnTo>
                    <a:pt x="75" y="137"/>
                  </a:lnTo>
                  <a:lnTo>
                    <a:pt x="78" y="140"/>
                  </a:lnTo>
                  <a:lnTo>
                    <a:pt x="80" y="144"/>
                  </a:lnTo>
                  <a:lnTo>
                    <a:pt x="78" y="145"/>
                  </a:lnTo>
                  <a:lnTo>
                    <a:pt x="78" y="147"/>
                  </a:lnTo>
                  <a:lnTo>
                    <a:pt x="78" y="150"/>
                  </a:lnTo>
                  <a:lnTo>
                    <a:pt x="80" y="153"/>
                  </a:lnTo>
                  <a:lnTo>
                    <a:pt x="80" y="155"/>
                  </a:lnTo>
                  <a:lnTo>
                    <a:pt x="78" y="153"/>
                  </a:lnTo>
                  <a:lnTo>
                    <a:pt x="77" y="154"/>
                  </a:lnTo>
                  <a:lnTo>
                    <a:pt x="78" y="157"/>
                  </a:lnTo>
                  <a:lnTo>
                    <a:pt x="75" y="160"/>
                  </a:lnTo>
                  <a:lnTo>
                    <a:pt x="78" y="161"/>
                  </a:lnTo>
                  <a:lnTo>
                    <a:pt x="78" y="162"/>
                  </a:lnTo>
                  <a:lnTo>
                    <a:pt x="77" y="163"/>
                  </a:lnTo>
                  <a:lnTo>
                    <a:pt x="78" y="165"/>
                  </a:lnTo>
                  <a:lnTo>
                    <a:pt x="77" y="167"/>
                  </a:lnTo>
                  <a:lnTo>
                    <a:pt x="78" y="169"/>
                  </a:lnTo>
                  <a:lnTo>
                    <a:pt x="80" y="170"/>
                  </a:lnTo>
                  <a:lnTo>
                    <a:pt x="81" y="171"/>
                  </a:lnTo>
                  <a:lnTo>
                    <a:pt x="81" y="173"/>
                  </a:lnTo>
                  <a:lnTo>
                    <a:pt x="83" y="172"/>
                  </a:lnTo>
                  <a:lnTo>
                    <a:pt x="84" y="174"/>
                  </a:lnTo>
                  <a:lnTo>
                    <a:pt x="87" y="172"/>
                  </a:lnTo>
                  <a:lnTo>
                    <a:pt x="90" y="173"/>
                  </a:lnTo>
                  <a:lnTo>
                    <a:pt x="90" y="175"/>
                  </a:lnTo>
                  <a:lnTo>
                    <a:pt x="96" y="178"/>
                  </a:lnTo>
                  <a:lnTo>
                    <a:pt x="95" y="180"/>
                  </a:lnTo>
                  <a:lnTo>
                    <a:pt x="100" y="181"/>
                  </a:lnTo>
                  <a:lnTo>
                    <a:pt x="100" y="183"/>
                  </a:lnTo>
                  <a:lnTo>
                    <a:pt x="103" y="186"/>
                  </a:lnTo>
                  <a:lnTo>
                    <a:pt x="101" y="189"/>
                  </a:lnTo>
                  <a:lnTo>
                    <a:pt x="96" y="192"/>
                  </a:lnTo>
                  <a:lnTo>
                    <a:pt x="96" y="195"/>
                  </a:lnTo>
                  <a:lnTo>
                    <a:pt x="92" y="196"/>
                  </a:lnTo>
                  <a:lnTo>
                    <a:pt x="89" y="195"/>
                  </a:lnTo>
                  <a:lnTo>
                    <a:pt x="89" y="192"/>
                  </a:lnTo>
                  <a:lnTo>
                    <a:pt x="86" y="192"/>
                  </a:lnTo>
                  <a:lnTo>
                    <a:pt x="84" y="191"/>
                  </a:lnTo>
                  <a:lnTo>
                    <a:pt x="84" y="192"/>
                  </a:lnTo>
                  <a:lnTo>
                    <a:pt x="83" y="192"/>
                  </a:lnTo>
                  <a:lnTo>
                    <a:pt x="81" y="191"/>
                  </a:lnTo>
                  <a:lnTo>
                    <a:pt x="78" y="191"/>
                  </a:lnTo>
                  <a:lnTo>
                    <a:pt x="77" y="192"/>
                  </a:lnTo>
                  <a:lnTo>
                    <a:pt x="75" y="192"/>
                  </a:lnTo>
                  <a:lnTo>
                    <a:pt x="74" y="192"/>
                  </a:lnTo>
                  <a:lnTo>
                    <a:pt x="71" y="194"/>
                  </a:lnTo>
                  <a:lnTo>
                    <a:pt x="69" y="194"/>
                  </a:lnTo>
                  <a:lnTo>
                    <a:pt x="66" y="194"/>
                  </a:lnTo>
                  <a:lnTo>
                    <a:pt x="66" y="195"/>
                  </a:lnTo>
                  <a:lnTo>
                    <a:pt x="71" y="195"/>
                  </a:lnTo>
                  <a:lnTo>
                    <a:pt x="72" y="196"/>
                  </a:lnTo>
                  <a:lnTo>
                    <a:pt x="72" y="195"/>
                  </a:lnTo>
                  <a:lnTo>
                    <a:pt x="77" y="195"/>
                  </a:lnTo>
                  <a:lnTo>
                    <a:pt x="80" y="196"/>
                  </a:lnTo>
                  <a:lnTo>
                    <a:pt x="83" y="196"/>
                  </a:lnTo>
                  <a:lnTo>
                    <a:pt x="84" y="198"/>
                  </a:lnTo>
                  <a:lnTo>
                    <a:pt x="87" y="197"/>
                  </a:lnTo>
                  <a:lnTo>
                    <a:pt x="89" y="197"/>
                  </a:lnTo>
                  <a:lnTo>
                    <a:pt x="92" y="196"/>
                  </a:lnTo>
                  <a:lnTo>
                    <a:pt x="95" y="197"/>
                  </a:lnTo>
                  <a:lnTo>
                    <a:pt x="96" y="198"/>
                  </a:lnTo>
                  <a:lnTo>
                    <a:pt x="96" y="200"/>
                  </a:lnTo>
                  <a:lnTo>
                    <a:pt x="95" y="202"/>
                  </a:lnTo>
                  <a:lnTo>
                    <a:pt x="93" y="202"/>
                  </a:lnTo>
                  <a:lnTo>
                    <a:pt x="90" y="205"/>
                  </a:lnTo>
                  <a:lnTo>
                    <a:pt x="89" y="205"/>
                  </a:lnTo>
                  <a:lnTo>
                    <a:pt x="89" y="203"/>
                  </a:lnTo>
                  <a:lnTo>
                    <a:pt x="87" y="202"/>
                  </a:lnTo>
                  <a:lnTo>
                    <a:pt x="87" y="203"/>
                  </a:lnTo>
                  <a:lnTo>
                    <a:pt x="87" y="205"/>
                  </a:lnTo>
                  <a:lnTo>
                    <a:pt x="86" y="205"/>
                  </a:lnTo>
                  <a:lnTo>
                    <a:pt x="83" y="206"/>
                  </a:lnTo>
                  <a:lnTo>
                    <a:pt x="83" y="208"/>
                  </a:lnTo>
                  <a:lnTo>
                    <a:pt x="80" y="207"/>
                  </a:lnTo>
                  <a:lnTo>
                    <a:pt x="80" y="208"/>
                  </a:lnTo>
                  <a:lnTo>
                    <a:pt x="78" y="211"/>
                  </a:lnTo>
                  <a:lnTo>
                    <a:pt x="78" y="210"/>
                  </a:lnTo>
                  <a:lnTo>
                    <a:pt x="77" y="210"/>
                  </a:lnTo>
                  <a:lnTo>
                    <a:pt x="75" y="211"/>
                  </a:lnTo>
                  <a:lnTo>
                    <a:pt x="77" y="212"/>
                  </a:lnTo>
                  <a:lnTo>
                    <a:pt x="80" y="214"/>
                  </a:lnTo>
                  <a:lnTo>
                    <a:pt x="74" y="214"/>
                  </a:lnTo>
                  <a:lnTo>
                    <a:pt x="78" y="215"/>
                  </a:lnTo>
                  <a:lnTo>
                    <a:pt x="80" y="216"/>
                  </a:lnTo>
                  <a:lnTo>
                    <a:pt x="78" y="220"/>
                  </a:lnTo>
                  <a:lnTo>
                    <a:pt x="81" y="222"/>
                  </a:lnTo>
                  <a:lnTo>
                    <a:pt x="77" y="222"/>
                  </a:lnTo>
                  <a:lnTo>
                    <a:pt x="74" y="221"/>
                  </a:lnTo>
                  <a:lnTo>
                    <a:pt x="75" y="223"/>
                  </a:lnTo>
                  <a:lnTo>
                    <a:pt x="74" y="225"/>
                  </a:lnTo>
                  <a:lnTo>
                    <a:pt x="78" y="227"/>
                  </a:lnTo>
                  <a:lnTo>
                    <a:pt x="75" y="229"/>
                  </a:lnTo>
                  <a:lnTo>
                    <a:pt x="77" y="231"/>
                  </a:lnTo>
                  <a:lnTo>
                    <a:pt x="75" y="233"/>
                  </a:lnTo>
                  <a:lnTo>
                    <a:pt x="74" y="236"/>
                  </a:lnTo>
                  <a:lnTo>
                    <a:pt x="77" y="238"/>
                  </a:lnTo>
                  <a:lnTo>
                    <a:pt x="75" y="239"/>
                  </a:lnTo>
                  <a:lnTo>
                    <a:pt x="75" y="246"/>
                  </a:lnTo>
                  <a:lnTo>
                    <a:pt x="72" y="247"/>
                  </a:lnTo>
                  <a:lnTo>
                    <a:pt x="72" y="252"/>
                  </a:lnTo>
                  <a:lnTo>
                    <a:pt x="67" y="255"/>
                  </a:lnTo>
                  <a:lnTo>
                    <a:pt x="66" y="254"/>
                  </a:lnTo>
                  <a:lnTo>
                    <a:pt x="63" y="253"/>
                  </a:lnTo>
                  <a:lnTo>
                    <a:pt x="60" y="254"/>
                  </a:lnTo>
                  <a:lnTo>
                    <a:pt x="54" y="253"/>
                  </a:lnTo>
                  <a:lnTo>
                    <a:pt x="54" y="252"/>
                  </a:lnTo>
                  <a:lnTo>
                    <a:pt x="52" y="255"/>
                  </a:lnTo>
                  <a:lnTo>
                    <a:pt x="48" y="256"/>
                  </a:lnTo>
                  <a:lnTo>
                    <a:pt x="45" y="259"/>
                  </a:lnTo>
                  <a:lnTo>
                    <a:pt x="48" y="261"/>
                  </a:lnTo>
                  <a:lnTo>
                    <a:pt x="48" y="263"/>
                  </a:lnTo>
                  <a:lnTo>
                    <a:pt x="45" y="264"/>
                  </a:lnTo>
                  <a:lnTo>
                    <a:pt x="40" y="264"/>
                  </a:lnTo>
                  <a:lnTo>
                    <a:pt x="32" y="265"/>
                  </a:lnTo>
                  <a:lnTo>
                    <a:pt x="29" y="265"/>
                  </a:lnTo>
                  <a:lnTo>
                    <a:pt x="28" y="264"/>
                  </a:lnTo>
                  <a:lnTo>
                    <a:pt x="29" y="262"/>
                  </a:lnTo>
                  <a:lnTo>
                    <a:pt x="28" y="256"/>
                  </a:lnTo>
                  <a:lnTo>
                    <a:pt x="25" y="256"/>
                  </a:lnTo>
                  <a:lnTo>
                    <a:pt x="25" y="254"/>
                  </a:lnTo>
                  <a:lnTo>
                    <a:pt x="22" y="253"/>
                  </a:lnTo>
                  <a:lnTo>
                    <a:pt x="23" y="252"/>
                  </a:lnTo>
                  <a:lnTo>
                    <a:pt x="26" y="250"/>
                  </a:lnTo>
                  <a:lnTo>
                    <a:pt x="29" y="248"/>
                  </a:lnTo>
                  <a:lnTo>
                    <a:pt x="28" y="245"/>
                  </a:lnTo>
                  <a:lnTo>
                    <a:pt x="25" y="246"/>
                  </a:lnTo>
                  <a:lnTo>
                    <a:pt x="22" y="244"/>
                  </a:lnTo>
                  <a:lnTo>
                    <a:pt x="20" y="241"/>
                  </a:lnTo>
                  <a:lnTo>
                    <a:pt x="17" y="241"/>
                  </a:lnTo>
                  <a:lnTo>
                    <a:pt x="17" y="238"/>
                  </a:lnTo>
                  <a:lnTo>
                    <a:pt x="14" y="233"/>
                  </a:lnTo>
                  <a:lnTo>
                    <a:pt x="12" y="232"/>
                  </a:lnTo>
                  <a:lnTo>
                    <a:pt x="11" y="229"/>
                  </a:lnTo>
                  <a:lnTo>
                    <a:pt x="8" y="229"/>
                  </a:lnTo>
                  <a:lnTo>
                    <a:pt x="6" y="227"/>
                  </a:lnTo>
                  <a:lnTo>
                    <a:pt x="8" y="225"/>
                  </a:lnTo>
                  <a:lnTo>
                    <a:pt x="9" y="223"/>
                  </a:lnTo>
                  <a:lnTo>
                    <a:pt x="8" y="222"/>
                  </a:lnTo>
                  <a:lnTo>
                    <a:pt x="8" y="220"/>
                  </a:lnTo>
                  <a:lnTo>
                    <a:pt x="11" y="217"/>
                  </a:lnTo>
                  <a:lnTo>
                    <a:pt x="11" y="216"/>
                  </a:lnTo>
                  <a:lnTo>
                    <a:pt x="8" y="215"/>
                  </a:lnTo>
                  <a:lnTo>
                    <a:pt x="9" y="214"/>
                  </a:lnTo>
                  <a:lnTo>
                    <a:pt x="8" y="214"/>
                  </a:lnTo>
                  <a:lnTo>
                    <a:pt x="6" y="216"/>
                  </a:lnTo>
                  <a:lnTo>
                    <a:pt x="9" y="217"/>
                  </a:lnTo>
                  <a:lnTo>
                    <a:pt x="5" y="219"/>
                  </a:lnTo>
                  <a:lnTo>
                    <a:pt x="6" y="216"/>
                  </a:lnTo>
                  <a:lnTo>
                    <a:pt x="5" y="215"/>
                  </a:lnTo>
                  <a:lnTo>
                    <a:pt x="3" y="214"/>
                  </a:lnTo>
                  <a:lnTo>
                    <a:pt x="3" y="211"/>
                  </a:lnTo>
                  <a:lnTo>
                    <a:pt x="2" y="210"/>
                  </a:lnTo>
                  <a:lnTo>
                    <a:pt x="0" y="204"/>
                  </a:lnTo>
                  <a:lnTo>
                    <a:pt x="3" y="203"/>
                  </a:lnTo>
                  <a:lnTo>
                    <a:pt x="3" y="203"/>
                  </a:lnTo>
                  <a:lnTo>
                    <a:pt x="3" y="203"/>
                  </a:lnTo>
                  <a:close/>
                  <a:moveTo>
                    <a:pt x="96" y="196"/>
                  </a:moveTo>
                  <a:lnTo>
                    <a:pt x="98" y="199"/>
                  </a:lnTo>
                  <a:lnTo>
                    <a:pt x="100" y="199"/>
                  </a:lnTo>
                  <a:lnTo>
                    <a:pt x="100" y="197"/>
                  </a:lnTo>
                  <a:lnTo>
                    <a:pt x="103" y="195"/>
                  </a:lnTo>
                  <a:lnTo>
                    <a:pt x="103" y="192"/>
                  </a:lnTo>
                  <a:lnTo>
                    <a:pt x="100" y="192"/>
                  </a:lnTo>
                  <a:lnTo>
                    <a:pt x="96" y="196"/>
                  </a:lnTo>
                  <a:lnTo>
                    <a:pt x="96" y="196"/>
                  </a:lnTo>
                  <a:close/>
                  <a:moveTo>
                    <a:pt x="5" y="220"/>
                  </a:moveTo>
                  <a:lnTo>
                    <a:pt x="5" y="221"/>
                  </a:lnTo>
                  <a:lnTo>
                    <a:pt x="6" y="221"/>
                  </a:lnTo>
                  <a:lnTo>
                    <a:pt x="8" y="220"/>
                  </a:lnTo>
                  <a:lnTo>
                    <a:pt x="5" y="220"/>
                  </a:lnTo>
                  <a:lnTo>
                    <a:pt x="5" y="220"/>
                  </a:lnTo>
                  <a:close/>
                  <a:moveTo>
                    <a:pt x="110" y="212"/>
                  </a:moveTo>
                  <a:lnTo>
                    <a:pt x="112" y="214"/>
                  </a:lnTo>
                  <a:lnTo>
                    <a:pt x="113" y="213"/>
                  </a:lnTo>
                  <a:lnTo>
                    <a:pt x="112" y="212"/>
                  </a:lnTo>
                  <a:lnTo>
                    <a:pt x="110" y="212"/>
                  </a:lnTo>
                  <a:lnTo>
                    <a:pt x="110" y="212"/>
                  </a:lnTo>
                  <a:close/>
                  <a:moveTo>
                    <a:pt x="110" y="223"/>
                  </a:moveTo>
                  <a:lnTo>
                    <a:pt x="112" y="224"/>
                  </a:lnTo>
                  <a:lnTo>
                    <a:pt x="113" y="223"/>
                  </a:lnTo>
                  <a:lnTo>
                    <a:pt x="116" y="222"/>
                  </a:lnTo>
                  <a:lnTo>
                    <a:pt x="116" y="222"/>
                  </a:lnTo>
                  <a:lnTo>
                    <a:pt x="113" y="222"/>
                  </a:lnTo>
                  <a:lnTo>
                    <a:pt x="110" y="223"/>
                  </a:lnTo>
                  <a:lnTo>
                    <a:pt x="110" y="223"/>
                  </a:lnTo>
                  <a:close/>
                  <a:moveTo>
                    <a:pt x="100" y="241"/>
                  </a:moveTo>
                  <a:lnTo>
                    <a:pt x="104" y="240"/>
                  </a:lnTo>
                  <a:lnTo>
                    <a:pt x="104" y="239"/>
                  </a:lnTo>
                  <a:lnTo>
                    <a:pt x="103" y="238"/>
                  </a:lnTo>
                  <a:lnTo>
                    <a:pt x="104" y="237"/>
                  </a:lnTo>
                  <a:lnTo>
                    <a:pt x="107" y="234"/>
                  </a:lnTo>
                  <a:lnTo>
                    <a:pt x="109" y="233"/>
                  </a:lnTo>
                  <a:lnTo>
                    <a:pt x="110" y="231"/>
                  </a:lnTo>
                  <a:lnTo>
                    <a:pt x="110" y="230"/>
                  </a:lnTo>
                  <a:lnTo>
                    <a:pt x="107" y="229"/>
                  </a:lnTo>
                  <a:lnTo>
                    <a:pt x="109" y="227"/>
                  </a:lnTo>
                  <a:lnTo>
                    <a:pt x="109" y="225"/>
                  </a:lnTo>
                  <a:lnTo>
                    <a:pt x="110" y="224"/>
                  </a:lnTo>
                  <a:lnTo>
                    <a:pt x="109" y="224"/>
                  </a:lnTo>
                  <a:lnTo>
                    <a:pt x="107" y="224"/>
                  </a:lnTo>
                  <a:lnTo>
                    <a:pt x="104" y="224"/>
                  </a:lnTo>
                  <a:lnTo>
                    <a:pt x="101" y="227"/>
                  </a:lnTo>
                  <a:lnTo>
                    <a:pt x="100" y="229"/>
                  </a:lnTo>
                  <a:lnTo>
                    <a:pt x="98" y="230"/>
                  </a:lnTo>
                  <a:lnTo>
                    <a:pt x="100" y="233"/>
                  </a:lnTo>
                  <a:lnTo>
                    <a:pt x="98" y="233"/>
                  </a:lnTo>
                  <a:lnTo>
                    <a:pt x="101" y="237"/>
                  </a:lnTo>
                  <a:lnTo>
                    <a:pt x="103" y="237"/>
                  </a:lnTo>
                  <a:lnTo>
                    <a:pt x="101" y="238"/>
                  </a:lnTo>
                  <a:lnTo>
                    <a:pt x="100" y="240"/>
                  </a:lnTo>
                  <a:lnTo>
                    <a:pt x="100" y="241"/>
                  </a:lnTo>
                  <a:lnTo>
                    <a:pt x="100" y="241"/>
                  </a:lnTo>
                  <a:close/>
                  <a:moveTo>
                    <a:pt x="77" y="248"/>
                  </a:moveTo>
                  <a:lnTo>
                    <a:pt x="77" y="250"/>
                  </a:lnTo>
                  <a:lnTo>
                    <a:pt x="77" y="252"/>
                  </a:lnTo>
                  <a:lnTo>
                    <a:pt x="78" y="253"/>
                  </a:lnTo>
                  <a:lnTo>
                    <a:pt x="80" y="250"/>
                  </a:lnTo>
                  <a:lnTo>
                    <a:pt x="81" y="247"/>
                  </a:lnTo>
                  <a:lnTo>
                    <a:pt x="81" y="244"/>
                  </a:lnTo>
                  <a:lnTo>
                    <a:pt x="83" y="239"/>
                  </a:lnTo>
                  <a:lnTo>
                    <a:pt x="84" y="236"/>
                  </a:lnTo>
                  <a:lnTo>
                    <a:pt x="81" y="234"/>
                  </a:lnTo>
                  <a:lnTo>
                    <a:pt x="80" y="237"/>
                  </a:lnTo>
                  <a:lnTo>
                    <a:pt x="80" y="238"/>
                  </a:lnTo>
                  <a:lnTo>
                    <a:pt x="80" y="241"/>
                  </a:lnTo>
                  <a:lnTo>
                    <a:pt x="78" y="241"/>
                  </a:lnTo>
                  <a:lnTo>
                    <a:pt x="77" y="248"/>
                  </a:lnTo>
                  <a:close/>
                </a:path>
              </a:pathLst>
            </a:custGeom>
            <a:solidFill>
              <a:srgbClr val="6881BF"/>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49" name="Freeform 45">
              <a:extLst>
                <a:ext uri="{FF2B5EF4-FFF2-40B4-BE49-F238E27FC236}">
                  <a16:creationId xmlns:a16="http://schemas.microsoft.com/office/drawing/2014/main" id="{DD9AEF53-C890-5FED-7299-D4942C4E9D03}"/>
                </a:ext>
              </a:extLst>
            </p:cNvPr>
            <p:cNvSpPr>
              <a:spLocks noEditPoints="1"/>
            </p:cNvSpPr>
            <p:nvPr/>
          </p:nvSpPr>
          <p:spPr bwMode="auto">
            <a:xfrm>
              <a:off x="4613476" y="2451568"/>
              <a:ext cx="275954" cy="413226"/>
            </a:xfrm>
            <a:custGeom>
              <a:avLst/>
              <a:gdLst>
                <a:gd name="T0" fmla="*/ 95 w 104"/>
                <a:gd name="T1" fmla="*/ 153 h 185"/>
                <a:gd name="T2" fmla="*/ 96 w 104"/>
                <a:gd name="T3" fmla="*/ 125 h 185"/>
                <a:gd name="T4" fmla="*/ 90 w 104"/>
                <a:gd name="T5" fmla="*/ 105 h 185"/>
                <a:gd name="T6" fmla="*/ 86 w 104"/>
                <a:gd name="T7" fmla="*/ 92 h 185"/>
                <a:gd name="T8" fmla="*/ 83 w 104"/>
                <a:gd name="T9" fmla="*/ 70 h 185"/>
                <a:gd name="T10" fmla="*/ 80 w 104"/>
                <a:gd name="T11" fmla="*/ 46 h 185"/>
                <a:gd name="T12" fmla="*/ 67 w 104"/>
                <a:gd name="T13" fmla="*/ 35 h 185"/>
                <a:gd name="T14" fmla="*/ 65 w 104"/>
                <a:gd name="T15" fmla="*/ 21 h 185"/>
                <a:gd name="T16" fmla="*/ 67 w 104"/>
                <a:gd name="T17" fmla="*/ 7 h 185"/>
                <a:gd name="T18" fmla="*/ 51 w 104"/>
                <a:gd name="T19" fmla="*/ 0 h 185"/>
                <a:gd name="T20" fmla="*/ 43 w 104"/>
                <a:gd name="T21" fmla="*/ 4 h 185"/>
                <a:gd name="T22" fmla="*/ 41 w 104"/>
                <a:gd name="T23" fmla="*/ 19 h 185"/>
                <a:gd name="T24" fmla="*/ 35 w 104"/>
                <a:gd name="T25" fmla="*/ 25 h 185"/>
                <a:gd name="T26" fmla="*/ 22 w 104"/>
                <a:gd name="T27" fmla="*/ 29 h 185"/>
                <a:gd name="T28" fmla="*/ 5 w 104"/>
                <a:gd name="T29" fmla="*/ 17 h 185"/>
                <a:gd name="T30" fmla="*/ 1 w 104"/>
                <a:gd name="T31" fmla="*/ 21 h 185"/>
                <a:gd name="T32" fmla="*/ 15 w 104"/>
                <a:gd name="T33" fmla="*/ 32 h 185"/>
                <a:gd name="T34" fmla="*/ 22 w 104"/>
                <a:gd name="T35" fmla="*/ 38 h 185"/>
                <a:gd name="T36" fmla="*/ 25 w 104"/>
                <a:gd name="T37" fmla="*/ 49 h 185"/>
                <a:gd name="T38" fmla="*/ 30 w 104"/>
                <a:gd name="T39" fmla="*/ 59 h 185"/>
                <a:gd name="T40" fmla="*/ 31 w 104"/>
                <a:gd name="T41" fmla="*/ 75 h 185"/>
                <a:gd name="T42" fmla="*/ 38 w 104"/>
                <a:gd name="T43" fmla="*/ 84 h 185"/>
                <a:gd name="T44" fmla="*/ 46 w 104"/>
                <a:gd name="T45" fmla="*/ 93 h 185"/>
                <a:gd name="T46" fmla="*/ 48 w 104"/>
                <a:gd name="T47" fmla="*/ 100 h 185"/>
                <a:gd name="T48" fmla="*/ 38 w 104"/>
                <a:gd name="T49" fmla="*/ 105 h 185"/>
                <a:gd name="T50" fmla="*/ 31 w 104"/>
                <a:gd name="T51" fmla="*/ 112 h 185"/>
                <a:gd name="T52" fmla="*/ 30 w 104"/>
                <a:gd name="T53" fmla="*/ 121 h 185"/>
                <a:gd name="T54" fmla="*/ 23 w 104"/>
                <a:gd name="T55" fmla="*/ 123 h 185"/>
                <a:gd name="T56" fmla="*/ 21 w 104"/>
                <a:gd name="T57" fmla="*/ 130 h 185"/>
                <a:gd name="T58" fmla="*/ 16 w 104"/>
                <a:gd name="T59" fmla="*/ 131 h 185"/>
                <a:gd name="T60" fmla="*/ 15 w 104"/>
                <a:gd name="T61" fmla="*/ 139 h 185"/>
                <a:gd name="T62" fmla="*/ 17 w 104"/>
                <a:gd name="T63" fmla="*/ 147 h 185"/>
                <a:gd name="T64" fmla="*/ 21 w 104"/>
                <a:gd name="T65" fmla="*/ 157 h 185"/>
                <a:gd name="T66" fmla="*/ 19 w 104"/>
                <a:gd name="T67" fmla="*/ 170 h 185"/>
                <a:gd name="T68" fmla="*/ 26 w 104"/>
                <a:gd name="T69" fmla="*/ 174 h 185"/>
                <a:gd name="T70" fmla="*/ 33 w 104"/>
                <a:gd name="T71" fmla="*/ 176 h 185"/>
                <a:gd name="T72" fmla="*/ 37 w 104"/>
                <a:gd name="T73" fmla="*/ 185 h 185"/>
                <a:gd name="T74" fmla="*/ 43 w 104"/>
                <a:gd name="T75" fmla="*/ 182 h 185"/>
                <a:gd name="T76" fmla="*/ 57 w 104"/>
                <a:gd name="T77" fmla="*/ 176 h 185"/>
                <a:gd name="T78" fmla="*/ 62 w 104"/>
                <a:gd name="T79" fmla="*/ 175 h 185"/>
                <a:gd name="T80" fmla="*/ 65 w 104"/>
                <a:gd name="T81" fmla="*/ 175 h 185"/>
                <a:gd name="T82" fmla="*/ 73 w 104"/>
                <a:gd name="T83" fmla="*/ 172 h 185"/>
                <a:gd name="T84" fmla="*/ 79 w 104"/>
                <a:gd name="T85" fmla="*/ 171 h 185"/>
                <a:gd name="T86" fmla="*/ 41 w 104"/>
                <a:gd name="T87" fmla="*/ 97 h 185"/>
                <a:gd name="T88" fmla="*/ 44 w 104"/>
                <a:gd name="T89" fmla="*/ 96 h 185"/>
                <a:gd name="T90" fmla="*/ 14 w 104"/>
                <a:gd name="T91" fmla="*/ 127 h 185"/>
                <a:gd name="T92" fmla="*/ 14 w 104"/>
                <a:gd name="T93" fmla="*/ 127 h 185"/>
                <a:gd name="T94" fmla="*/ 35 w 104"/>
                <a:gd name="T95" fmla="*/ 181 h 185"/>
                <a:gd name="T96" fmla="*/ 31 w 104"/>
                <a:gd name="T97" fmla="*/ 176 h 185"/>
                <a:gd name="T98" fmla="*/ 26 w 104"/>
                <a:gd name="T99" fmla="*/ 175 h 185"/>
                <a:gd name="T100" fmla="*/ 20 w 104"/>
                <a:gd name="T101" fmla="*/ 175 h 185"/>
                <a:gd name="T102" fmla="*/ 7 w 104"/>
                <a:gd name="T103" fmla="*/ 174 h 185"/>
                <a:gd name="T104" fmla="*/ 10 w 104"/>
                <a:gd name="T105" fmla="*/ 180 h 185"/>
                <a:gd name="T106" fmla="*/ 6 w 104"/>
                <a:gd name="T107" fmla="*/ 17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4" h="185">
                  <a:moveTo>
                    <a:pt x="82" y="171"/>
                  </a:moveTo>
                  <a:cubicBezTo>
                    <a:pt x="82" y="168"/>
                    <a:pt x="82" y="168"/>
                    <a:pt x="82" y="168"/>
                  </a:cubicBezTo>
                  <a:cubicBezTo>
                    <a:pt x="86" y="164"/>
                    <a:pt x="86" y="164"/>
                    <a:pt x="86" y="164"/>
                  </a:cubicBezTo>
                  <a:cubicBezTo>
                    <a:pt x="89" y="163"/>
                    <a:pt x="89" y="163"/>
                    <a:pt x="89" y="163"/>
                  </a:cubicBezTo>
                  <a:cubicBezTo>
                    <a:pt x="92" y="158"/>
                    <a:pt x="92" y="158"/>
                    <a:pt x="92" y="158"/>
                  </a:cubicBezTo>
                  <a:cubicBezTo>
                    <a:pt x="95" y="153"/>
                    <a:pt x="95" y="153"/>
                    <a:pt x="95" y="153"/>
                  </a:cubicBezTo>
                  <a:cubicBezTo>
                    <a:pt x="97" y="148"/>
                    <a:pt x="97" y="148"/>
                    <a:pt x="97" y="148"/>
                  </a:cubicBezTo>
                  <a:cubicBezTo>
                    <a:pt x="101" y="141"/>
                    <a:pt x="101" y="141"/>
                    <a:pt x="101" y="141"/>
                  </a:cubicBezTo>
                  <a:cubicBezTo>
                    <a:pt x="104" y="134"/>
                    <a:pt x="104" y="134"/>
                    <a:pt x="104" y="134"/>
                  </a:cubicBezTo>
                  <a:cubicBezTo>
                    <a:pt x="103" y="131"/>
                    <a:pt x="103" y="131"/>
                    <a:pt x="103" y="131"/>
                  </a:cubicBezTo>
                  <a:cubicBezTo>
                    <a:pt x="99" y="126"/>
                    <a:pt x="99" y="126"/>
                    <a:pt x="99" y="126"/>
                  </a:cubicBezTo>
                  <a:cubicBezTo>
                    <a:pt x="96" y="125"/>
                    <a:pt x="96" y="125"/>
                    <a:pt x="96" y="125"/>
                  </a:cubicBezTo>
                  <a:cubicBezTo>
                    <a:pt x="91" y="118"/>
                    <a:pt x="91" y="118"/>
                    <a:pt x="91" y="118"/>
                  </a:cubicBezTo>
                  <a:cubicBezTo>
                    <a:pt x="92" y="115"/>
                    <a:pt x="92" y="115"/>
                    <a:pt x="92" y="115"/>
                  </a:cubicBezTo>
                  <a:cubicBezTo>
                    <a:pt x="94" y="112"/>
                    <a:pt x="94" y="112"/>
                    <a:pt x="94" y="112"/>
                  </a:cubicBezTo>
                  <a:cubicBezTo>
                    <a:pt x="94" y="109"/>
                    <a:pt x="94" y="109"/>
                    <a:pt x="94" y="109"/>
                  </a:cubicBezTo>
                  <a:cubicBezTo>
                    <a:pt x="91" y="107"/>
                    <a:pt x="91" y="107"/>
                    <a:pt x="91" y="107"/>
                  </a:cubicBezTo>
                  <a:cubicBezTo>
                    <a:pt x="90" y="105"/>
                    <a:pt x="90" y="105"/>
                    <a:pt x="90" y="105"/>
                  </a:cubicBezTo>
                  <a:cubicBezTo>
                    <a:pt x="89" y="101"/>
                    <a:pt x="89" y="101"/>
                    <a:pt x="89" y="101"/>
                  </a:cubicBezTo>
                  <a:cubicBezTo>
                    <a:pt x="90" y="100"/>
                    <a:pt x="90" y="100"/>
                    <a:pt x="90" y="100"/>
                  </a:cubicBezTo>
                  <a:cubicBezTo>
                    <a:pt x="89" y="98"/>
                    <a:pt x="89" y="98"/>
                    <a:pt x="89" y="98"/>
                  </a:cubicBezTo>
                  <a:cubicBezTo>
                    <a:pt x="87" y="97"/>
                    <a:pt x="87" y="97"/>
                    <a:pt x="87" y="97"/>
                  </a:cubicBezTo>
                  <a:cubicBezTo>
                    <a:pt x="86" y="96"/>
                    <a:pt x="86" y="96"/>
                    <a:pt x="86" y="96"/>
                  </a:cubicBezTo>
                  <a:cubicBezTo>
                    <a:pt x="86" y="92"/>
                    <a:pt x="86" y="92"/>
                    <a:pt x="86" y="92"/>
                  </a:cubicBezTo>
                  <a:cubicBezTo>
                    <a:pt x="87" y="90"/>
                    <a:pt x="87" y="90"/>
                    <a:pt x="87" y="90"/>
                  </a:cubicBezTo>
                  <a:cubicBezTo>
                    <a:pt x="85" y="90"/>
                    <a:pt x="85" y="90"/>
                    <a:pt x="85" y="90"/>
                  </a:cubicBezTo>
                  <a:cubicBezTo>
                    <a:pt x="85" y="88"/>
                    <a:pt x="85" y="88"/>
                    <a:pt x="85" y="88"/>
                  </a:cubicBezTo>
                  <a:cubicBezTo>
                    <a:pt x="85" y="81"/>
                    <a:pt x="85" y="81"/>
                    <a:pt x="85" y="81"/>
                  </a:cubicBezTo>
                  <a:cubicBezTo>
                    <a:pt x="87" y="81"/>
                    <a:pt x="87" y="81"/>
                    <a:pt x="87" y="81"/>
                  </a:cubicBezTo>
                  <a:cubicBezTo>
                    <a:pt x="83" y="70"/>
                    <a:pt x="83" y="70"/>
                    <a:pt x="83" y="70"/>
                  </a:cubicBezTo>
                  <a:cubicBezTo>
                    <a:pt x="78" y="63"/>
                    <a:pt x="78" y="63"/>
                    <a:pt x="78" y="63"/>
                  </a:cubicBezTo>
                  <a:cubicBezTo>
                    <a:pt x="77" y="60"/>
                    <a:pt x="77" y="60"/>
                    <a:pt x="77" y="60"/>
                  </a:cubicBezTo>
                  <a:cubicBezTo>
                    <a:pt x="75" y="57"/>
                    <a:pt x="75" y="57"/>
                    <a:pt x="75" y="57"/>
                  </a:cubicBezTo>
                  <a:cubicBezTo>
                    <a:pt x="77" y="52"/>
                    <a:pt x="77" y="52"/>
                    <a:pt x="77" y="52"/>
                  </a:cubicBezTo>
                  <a:cubicBezTo>
                    <a:pt x="79" y="49"/>
                    <a:pt x="79" y="49"/>
                    <a:pt x="79" y="49"/>
                  </a:cubicBezTo>
                  <a:cubicBezTo>
                    <a:pt x="80" y="46"/>
                    <a:pt x="80" y="46"/>
                    <a:pt x="80" y="46"/>
                  </a:cubicBezTo>
                  <a:cubicBezTo>
                    <a:pt x="78" y="44"/>
                    <a:pt x="78" y="44"/>
                    <a:pt x="78" y="44"/>
                  </a:cubicBezTo>
                  <a:cubicBezTo>
                    <a:pt x="74" y="41"/>
                    <a:pt x="74" y="41"/>
                    <a:pt x="74" y="41"/>
                  </a:cubicBezTo>
                  <a:cubicBezTo>
                    <a:pt x="73" y="40"/>
                    <a:pt x="73" y="40"/>
                    <a:pt x="73" y="40"/>
                  </a:cubicBezTo>
                  <a:cubicBezTo>
                    <a:pt x="71" y="37"/>
                    <a:pt x="71" y="37"/>
                    <a:pt x="71" y="37"/>
                  </a:cubicBezTo>
                  <a:cubicBezTo>
                    <a:pt x="69" y="36"/>
                    <a:pt x="69" y="36"/>
                    <a:pt x="69" y="36"/>
                  </a:cubicBezTo>
                  <a:cubicBezTo>
                    <a:pt x="67" y="35"/>
                    <a:pt x="67" y="35"/>
                    <a:pt x="67" y="35"/>
                  </a:cubicBezTo>
                  <a:cubicBezTo>
                    <a:pt x="65" y="31"/>
                    <a:pt x="65" y="31"/>
                    <a:pt x="65" y="31"/>
                  </a:cubicBezTo>
                  <a:cubicBezTo>
                    <a:pt x="64" y="29"/>
                    <a:pt x="64" y="29"/>
                    <a:pt x="64" y="29"/>
                  </a:cubicBezTo>
                  <a:cubicBezTo>
                    <a:pt x="65" y="25"/>
                    <a:pt x="65" y="25"/>
                    <a:pt x="65" y="25"/>
                  </a:cubicBezTo>
                  <a:cubicBezTo>
                    <a:pt x="65" y="23"/>
                    <a:pt x="65" y="23"/>
                    <a:pt x="65" y="23"/>
                  </a:cubicBezTo>
                  <a:cubicBezTo>
                    <a:pt x="63" y="22"/>
                    <a:pt x="63" y="22"/>
                    <a:pt x="63" y="22"/>
                  </a:cubicBezTo>
                  <a:cubicBezTo>
                    <a:pt x="65" y="21"/>
                    <a:pt x="65" y="21"/>
                    <a:pt x="65" y="21"/>
                  </a:cubicBezTo>
                  <a:cubicBezTo>
                    <a:pt x="68" y="20"/>
                    <a:pt x="68" y="20"/>
                    <a:pt x="68" y="20"/>
                  </a:cubicBezTo>
                  <a:cubicBezTo>
                    <a:pt x="67" y="16"/>
                    <a:pt x="67" y="16"/>
                    <a:pt x="67" y="16"/>
                  </a:cubicBezTo>
                  <a:cubicBezTo>
                    <a:pt x="69" y="13"/>
                    <a:pt x="69" y="13"/>
                    <a:pt x="69" y="13"/>
                  </a:cubicBezTo>
                  <a:cubicBezTo>
                    <a:pt x="70" y="11"/>
                    <a:pt x="70" y="11"/>
                    <a:pt x="70" y="11"/>
                  </a:cubicBezTo>
                  <a:cubicBezTo>
                    <a:pt x="68" y="8"/>
                    <a:pt x="68" y="8"/>
                    <a:pt x="68" y="8"/>
                  </a:cubicBezTo>
                  <a:cubicBezTo>
                    <a:pt x="67" y="7"/>
                    <a:pt x="67" y="7"/>
                    <a:pt x="67" y="7"/>
                  </a:cubicBezTo>
                  <a:cubicBezTo>
                    <a:pt x="64" y="6"/>
                    <a:pt x="64" y="6"/>
                    <a:pt x="64" y="6"/>
                  </a:cubicBezTo>
                  <a:cubicBezTo>
                    <a:pt x="61" y="6"/>
                    <a:pt x="61" y="6"/>
                    <a:pt x="61" y="6"/>
                  </a:cubicBezTo>
                  <a:cubicBezTo>
                    <a:pt x="60" y="4"/>
                    <a:pt x="60" y="4"/>
                    <a:pt x="60" y="4"/>
                  </a:cubicBezTo>
                  <a:cubicBezTo>
                    <a:pt x="57" y="1"/>
                    <a:pt x="57" y="1"/>
                    <a:pt x="57" y="1"/>
                  </a:cubicBezTo>
                  <a:cubicBezTo>
                    <a:pt x="55" y="0"/>
                    <a:pt x="55" y="0"/>
                    <a:pt x="55" y="0"/>
                  </a:cubicBezTo>
                  <a:cubicBezTo>
                    <a:pt x="51" y="0"/>
                    <a:pt x="51" y="0"/>
                    <a:pt x="51" y="0"/>
                  </a:cubicBezTo>
                  <a:cubicBezTo>
                    <a:pt x="49" y="2"/>
                    <a:pt x="49" y="2"/>
                    <a:pt x="49" y="2"/>
                  </a:cubicBezTo>
                  <a:cubicBezTo>
                    <a:pt x="50" y="2"/>
                    <a:pt x="50" y="2"/>
                    <a:pt x="50" y="2"/>
                  </a:cubicBezTo>
                  <a:cubicBezTo>
                    <a:pt x="48" y="3"/>
                    <a:pt x="48" y="3"/>
                    <a:pt x="48" y="3"/>
                  </a:cubicBezTo>
                  <a:cubicBezTo>
                    <a:pt x="45" y="2"/>
                    <a:pt x="45" y="2"/>
                    <a:pt x="45" y="2"/>
                  </a:cubicBezTo>
                  <a:cubicBezTo>
                    <a:pt x="43" y="3"/>
                    <a:pt x="43" y="3"/>
                    <a:pt x="43" y="3"/>
                  </a:cubicBezTo>
                  <a:cubicBezTo>
                    <a:pt x="43" y="4"/>
                    <a:pt x="43" y="4"/>
                    <a:pt x="43" y="4"/>
                  </a:cubicBezTo>
                  <a:cubicBezTo>
                    <a:pt x="42" y="7"/>
                    <a:pt x="42" y="7"/>
                    <a:pt x="42" y="7"/>
                  </a:cubicBezTo>
                  <a:cubicBezTo>
                    <a:pt x="40" y="7"/>
                    <a:pt x="40" y="7"/>
                    <a:pt x="40" y="7"/>
                  </a:cubicBezTo>
                  <a:cubicBezTo>
                    <a:pt x="41" y="9"/>
                    <a:pt x="41" y="9"/>
                    <a:pt x="41" y="9"/>
                  </a:cubicBezTo>
                  <a:cubicBezTo>
                    <a:pt x="41" y="11"/>
                    <a:pt x="41" y="11"/>
                    <a:pt x="41" y="11"/>
                  </a:cubicBezTo>
                  <a:cubicBezTo>
                    <a:pt x="40" y="16"/>
                    <a:pt x="40" y="16"/>
                    <a:pt x="40" y="16"/>
                  </a:cubicBezTo>
                  <a:cubicBezTo>
                    <a:pt x="41" y="19"/>
                    <a:pt x="41" y="19"/>
                    <a:pt x="41" y="19"/>
                  </a:cubicBezTo>
                  <a:cubicBezTo>
                    <a:pt x="42" y="21"/>
                    <a:pt x="42" y="21"/>
                    <a:pt x="42" y="21"/>
                  </a:cubicBezTo>
                  <a:cubicBezTo>
                    <a:pt x="41" y="22"/>
                    <a:pt x="41" y="22"/>
                    <a:pt x="41" y="22"/>
                  </a:cubicBezTo>
                  <a:cubicBezTo>
                    <a:pt x="39" y="23"/>
                    <a:pt x="39" y="23"/>
                    <a:pt x="39" y="23"/>
                  </a:cubicBezTo>
                  <a:cubicBezTo>
                    <a:pt x="38" y="23"/>
                    <a:pt x="38" y="23"/>
                    <a:pt x="38" y="23"/>
                  </a:cubicBezTo>
                  <a:cubicBezTo>
                    <a:pt x="36" y="25"/>
                    <a:pt x="36" y="25"/>
                    <a:pt x="36" y="25"/>
                  </a:cubicBezTo>
                  <a:cubicBezTo>
                    <a:pt x="35" y="25"/>
                    <a:pt x="35" y="25"/>
                    <a:pt x="35" y="25"/>
                  </a:cubicBezTo>
                  <a:cubicBezTo>
                    <a:pt x="33" y="28"/>
                    <a:pt x="33" y="28"/>
                    <a:pt x="33" y="28"/>
                  </a:cubicBezTo>
                  <a:cubicBezTo>
                    <a:pt x="31" y="27"/>
                    <a:pt x="31" y="27"/>
                    <a:pt x="31" y="27"/>
                  </a:cubicBezTo>
                  <a:cubicBezTo>
                    <a:pt x="28" y="25"/>
                    <a:pt x="28" y="25"/>
                    <a:pt x="28" y="25"/>
                  </a:cubicBezTo>
                  <a:cubicBezTo>
                    <a:pt x="26" y="25"/>
                    <a:pt x="26" y="25"/>
                    <a:pt x="26" y="25"/>
                  </a:cubicBezTo>
                  <a:cubicBezTo>
                    <a:pt x="24" y="26"/>
                    <a:pt x="24" y="26"/>
                    <a:pt x="24" y="26"/>
                  </a:cubicBezTo>
                  <a:cubicBezTo>
                    <a:pt x="22" y="29"/>
                    <a:pt x="22" y="29"/>
                    <a:pt x="22" y="29"/>
                  </a:cubicBezTo>
                  <a:cubicBezTo>
                    <a:pt x="17" y="29"/>
                    <a:pt x="17" y="29"/>
                    <a:pt x="17" y="29"/>
                  </a:cubicBezTo>
                  <a:cubicBezTo>
                    <a:pt x="14" y="27"/>
                    <a:pt x="14" y="27"/>
                    <a:pt x="14" y="27"/>
                  </a:cubicBezTo>
                  <a:cubicBezTo>
                    <a:pt x="12" y="25"/>
                    <a:pt x="12" y="25"/>
                    <a:pt x="12" y="25"/>
                  </a:cubicBezTo>
                  <a:cubicBezTo>
                    <a:pt x="11" y="23"/>
                    <a:pt x="11" y="23"/>
                    <a:pt x="11" y="23"/>
                  </a:cubicBezTo>
                  <a:cubicBezTo>
                    <a:pt x="7" y="20"/>
                    <a:pt x="7" y="20"/>
                    <a:pt x="7" y="20"/>
                  </a:cubicBezTo>
                  <a:cubicBezTo>
                    <a:pt x="5" y="17"/>
                    <a:pt x="5" y="17"/>
                    <a:pt x="5" y="17"/>
                  </a:cubicBezTo>
                  <a:cubicBezTo>
                    <a:pt x="4" y="17"/>
                    <a:pt x="4" y="17"/>
                    <a:pt x="4" y="17"/>
                  </a:cubicBezTo>
                  <a:cubicBezTo>
                    <a:pt x="2" y="18"/>
                    <a:pt x="2" y="18"/>
                    <a:pt x="2" y="18"/>
                  </a:cubicBezTo>
                  <a:cubicBezTo>
                    <a:pt x="2" y="20"/>
                    <a:pt x="2" y="20"/>
                    <a:pt x="2" y="20"/>
                  </a:cubicBezTo>
                  <a:cubicBezTo>
                    <a:pt x="2" y="21"/>
                    <a:pt x="2" y="21"/>
                    <a:pt x="2" y="21"/>
                  </a:cubicBezTo>
                  <a:cubicBezTo>
                    <a:pt x="2" y="22"/>
                    <a:pt x="2" y="22"/>
                    <a:pt x="2" y="22"/>
                  </a:cubicBezTo>
                  <a:cubicBezTo>
                    <a:pt x="1" y="21"/>
                    <a:pt x="1" y="21"/>
                    <a:pt x="1" y="21"/>
                  </a:cubicBezTo>
                  <a:cubicBezTo>
                    <a:pt x="0" y="22"/>
                    <a:pt x="0" y="22"/>
                    <a:pt x="0" y="22"/>
                  </a:cubicBezTo>
                  <a:cubicBezTo>
                    <a:pt x="2" y="24"/>
                    <a:pt x="2" y="24"/>
                    <a:pt x="2" y="24"/>
                  </a:cubicBezTo>
                  <a:cubicBezTo>
                    <a:pt x="5" y="25"/>
                    <a:pt x="5" y="25"/>
                    <a:pt x="5" y="25"/>
                  </a:cubicBezTo>
                  <a:cubicBezTo>
                    <a:pt x="8" y="30"/>
                    <a:pt x="8" y="30"/>
                    <a:pt x="8" y="30"/>
                  </a:cubicBezTo>
                  <a:cubicBezTo>
                    <a:pt x="11" y="32"/>
                    <a:pt x="11" y="32"/>
                    <a:pt x="11" y="32"/>
                  </a:cubicBezTo>
                  <a:cubicBezTo>
                    <a:pt x="15" y="32"/>
                    <a:pt x="15" y="32"/>
                    <a:pt x="15" y="32"/>
                  </a:cubicBezTo>
                  <a:cubicBezTo>
                    <a:pt x="17" y="33"/>
                    <a:pt x="17" y="33"/>
                    <a:pt x="17" y="33"/>
                  </a:cubicBezTo>
                  <a:cubicBezTo>
                    <a:pt x="18" y="33"/>
                    <a:pt x="18" y="33"/>
                    <a:pt x="18" y="33"/>
                  </a:cubicBezTo>
                  <a:cubicBezTo>
                    <a:pt x="20" y="36"/>
                    <a:pt x="20" y="36"/>
                    <a:pt x="20" y="36"/>
                  </a:cubicBezTo>
                  <a:cubicBezTo>
                    <a:pt x="21" y="38"/>
                    <a:pt x="21" y="38"/>
                    <a:pt x="21" y="38"/>
                  </a:cubicBezTo>
                  <a:cubicBezTo>
                    <a:pt x="22" y="38"/>
                    <a:pt x="22" y="38"/>
                    <a:pt x="22" y="38"/>
                  </a:cubicBezTo>
                  <a:cubicBezTo>
                    <a:pt x="22" y="38"/>
                    <a:pt x="22" y="38"/>
                    <a:pt x="22" y="38"/>
                  </a:cubicBezTo>
                  <a:cubicBezTo>
                    <a:pt x="24" y="40"/>
                    <a:pt x="24" y="40"/>
                    <a:pt x="24" y="40"/>
                  </a:cubicBezTo>
                  <a:cubicBezTo>
                    <a:pt x="26" y="40"/>
                    <a:pt x="26" y="40"/>
                    <a:pt x="26" y="40"/>
                  </a:cubicBezTo>
                  <a:cubicBezTo>
                    <a:pt x="27" y="42"/>
                    <a:pt x="27" y="42"/>
                    <a:pt x="27" y="42"/>
                  </a:cubicBezTo>
                  <a:cubicBezTo>
                    <a:pt x="26" y="43"/>
                    <a:pt x="26" y="43"/>
                    <a:pt x="26" y="43"/>
                  </a:cubicBezTo>
                  <a:cubicBezTo>
                    <a:pt x="26" y="46"/>
                    <a:pt x="26" y="46"/>
                    <a:pt x="26" y="46"/>
                  </a:cubicBezTo>
                  <a:cubicBezTo>
                    <a:pt x="25" y="49"/>
                    <a:pt x="25" y="49"/>
                    <a:pt x="25" y="49"/>
                  </a:cubicBezTo>
                  <a:cubicBezTo>
                    <a:pt x="26" y="51"/>
                    <a:pt x="26" y="51"/>
                    <a:pt x="26" y="51"/>
                  </a:cubicBezTo>
                  <a:cubicBezTo>
                    <a:pt x="28" y="51"/>
                    <a:pt x="28" y="51"/>
                    <a:pt x="28" y="51"/>
                  </a:cubicBezTo>
                  <a:cubicBezTo>
                    <a:pt x="29" y="53"/>
                    <a:pt x="29" y="53"/>
                    <a:pt x="29" y="53"/>
                  </a:cubicBezTo>
                  <a:cubicBezTo>
                    <a:pt x="28" y="55"/>
                    <a:pt x="28" y="55"/>
                    <a:pt x="28" y="55"/>
                  </a:cubicBezTo>
                  <a:cubicBezTo>
                    <a:pt x="28" y="58"/>
                    <a:pt x="28" y="58"/>
                    <a:pt x="28" y="58"/>
                  </a:cubicBezTo>
                  <a:cubicBezTo>
                    <a:pt x="30" y="59"/>
                    <a:pt x="30" y="59"/>
                    <a:pt x="30" y="59"/>
                  </a:cubicBezTo>
                  <a:cubicBezTo>
                    <a:pt x="30" y="63"/>
                    <a:pt x="30" y="63"/>
                    <a:pt x="30" y="63"/>
                  </a:cubicBezTo>
                  <a:cubicBezTo>
                    <a:pt x="30" y="65"/>
                    <a:pt x="30" y="65"/>
                    <a:pt x="30" y="65"/>
                  </a:cubicBezTo>
                  <a:cubicBezTo>
                    <a:pt x="30" y="66"/>
                    <a:pt x="30" y="66"/>
                    <a:pt x="30" y="66"/>
                  </a:cubicBezTo>
                  <a:cubicBezTo>
                    <a:pt x="30" y="70"/>
                    <a:pt x="30" y="70"/>
                    <a:pt x="30" y="70"/>
                  </a:cubicBezTo>
                  <a:cubicBezTo>
                    <a:pt x="30" y="72"/>
                    <a:pt x="30" y="72"/>
                    <a:pt x="30" y="72"/>
                  </a:cubicBezTo>
                  <a:cubicBezTo>
                    <a:pt x="31" y="75"/>
                    <a:pt x="31" y="75"/>
                    <a:pt x="31" y="75"/>
                  </a:cubicBezTo>
                  <a:cubicBezTo>
                    <a:pt x="32" y="76"/>
                    <a:pt x="32" y="76"/>
                    <a:pt x="32" y="76"/>
                  </a:cubicBezTo>
                  <a:cubicBezTo>
                    <a:pt x="34" y="79"/>
                    <a:pt x="34" y="79"/>
                    <a:pt x="34" y="79"/>
                  </a:cubicBezTo>
                  <a:cubicBezTo>
                    <a:pt x="35" y="81"/>
                    <a:pt x="35" y="81"/>
                    <a:pt x="35" y="81"/>
                  </a:cubicBezTo>
                  <a:cubicBezTo>
                    <a:pt x="35" y="83"/>
                    <a:pt x="35" y="83"/>
                    <a:pt x="35" y="83"/>
                  </a:cubicBezTo>
                  <a:cubicBezTo>
                    <a:pt x="36" y="84"/>
                    <a:pt x="36" y="84"/>
                    <a:pt x="36" y="84"/>
                  </a:cubicBezTo>
                  <a:cubicBezTo>
                    <a:pt x="38" y="84"/>
                    <a:pt x="38" y="84"/>
                    <a:pt x="38" y="84"/>
                  </a:cubicBezTo>
                  <a:cubicBezTo>
                    <a:pt x="40" y="86"/>
                    <a:pt x="40" y="86"/>
                    <a:pt x="40" y="86"/>
                  </a:cubicBezTo>
                  <a:cubicBezTo>
                    <a:pt x="44" y="86"/>
                    <a:pt x="44" y="86"/>
                    <a:pt x="44" y="86"/>
                  </a:cubicBezTo>
                  <a:cubicBezTo>
                    <a:pt x="46" y="88"/>
                    <a:pt x="46" y="88"/>
                    <a:pt x="46" y="88"/>
                  </a:cubicBezTo>
                  <a:cubicBezTo>
                    <a:pt x="45" y="89"/>
                    <a:pt x="45" y="89"/>
                    <a:pt x="45" y="89"/>
                  </a:cubicBezTo>
                  <a:cubicBezTo>
                    <a:pt x="46" y="90"/>
                    <a:pt x="46" y="90"/>
                    <a:pt x="46" y="90"/>
                  </a:cubicBezTo>
                  <a:cubicBezTo>
                    <a:pt x="46" y="93"/>
                    <a:pt x="46" y="93"/>
                    <a:pt x="46" y="93"/>
                  </a:cubicBezTo>
                  <a:cubicBezTo>
                    <a:pt x="45" y="94"/>
                    <a:pt x="45" y="94"/>
                    <a:pt x="45" y="94"/>
                  </a:cubicBezTo>
                  <a:cubicBezTo>
                    <a:pt x="48" y="97"/>
                    <a:pt x="48" y="97"/>
                    <a:pt x="48" y="97"/>
                  </a:cubicBezTo>
                  <a:cubicBezTo>
                    <a:pt x="46" y="97"/>
                    <a:pt x="46" y="97"/>
                    <a:pt x="46" y="97"/>
                  </a:cubicBezTo>
                  <a:cubicBezTo>
                    <a:pt x="45" y="97"/>
                    <a:pt x="45" y="97"/>
                    <a:pt x="45" y="97"/>
                  </a:cubicBezTo>
                  <a:cubicBezTo>
                    <a:pt x="48" y="99"/>
                    <a:pt x="48" y="99"/>
                    <a:pt x="48" y="99"/>
                  </a:cubicBezTo>
                  <a:cubicBezTo>
                    <a:pt x="48" y="100"/>
                    <a:pt x="48" y="100"/>
                    <a:pt x="48" y="100"/>
                  </a:cubicBezTo>
                  <a:cubicBezTo>
                    <a:pt x="45" y="99"/>
                    <a:pt x="45" y="99"/>
                    <a:pt x="45" y="99"/>
                  </a:cubicBezTo>
                  <a:cubicBezTo>
                    <a:pt x="42" y="99"/>
                    <a:pt x="42" y="99"/>
                    <a:pt x="42" y="99"/>
                  </a:cubicBezTo>
                  <a:cubicBezTo>
                    <a:pt x="40" y="100"/>
                    <a:pt x="40" y="100"/>
                    <a:pt x="40" y="100"/>
                  </a:cubicBezTo>
                  <a:cubicBezTo>
                    <a:pt x="40" y="102"/>
                    <a:pt x="40" y="102"/>
                    <a:pt x="40" y="102"/>
                  </a:cubicBezTo>
                  <a:cubicBezTo>
                    <a:pt x="38" y="104"/>
                    <a:pt x="38" y="104"/>
                    <a:pt x="38" y="104"/>
                  </a:cubicBezTo>
                  <a:cubicBezTo>
                    <a:pt x="38" y="105"/>
                    <a:pt x="38" y="105"/>
                    <a:pt x="38" y="105"/>
                  </a:cubicBezTo>
                  <a:cubicBezTo>
                    <a:pt x="37" y="106"/>
                    <a:pt x="37" y="106"/>
                    <a:pt x="37" y="106"/>
                  </a:cubicBezTo>
                  <a:cubicBezTo>
                    <a:pt x="34" y="109"/>
                    <a:pt x="34" y="109"/>
                    <a:pt x="34" y="109"/>
                  </a:cubicBezTo>
                  <a:cubicBezTo>
                    <a:pt x="33" y="113"/>
                    <a:pt x="33" y="113"/>
                    <a:pt x="33" y="113"/>
                  </a:cubicBezTo>
                  <a:cubicBezTo>
                    <a:pt x="33" y="113"/>
                    <a:pt x="33" y="113"/>
                    <a:pt x="33" y="113"/>
                  </a:cubicBezTo>
                  <a:cubicBezTo>
                    <a:pt x="32" y="112"/>
                    <a:pt x="32" y="112"/>
                    <a:pt x="32" y="112"/>
                  </a:cubicBezTo>
                  <a:cubicBezTo>
                    <a:pt x="31" y="112"/>
                    <a:pt x="31" y="112"/>
                    <a:pt x="31" y="112"/>
                  </a:cubicBezTo>
                  <a:cubicBezTo>
                    <a:pt x="32" y="114"/>
                    <a:pt x="32" y="114"/>
                    <a:pt x="32" y="114"/>
                  </a:cubicBezTo>
                  <a:cubicBezTo>
                    <a:pt x="31" y="116"/>
                    <a:pt x="31" y="116"/>
                    <a:pt x="31" y="116"/>
                  </a:cubicBezTo>
                  <a:cubicBezTo>
                    <a:pt x="29" y="116"/>
                    <a:pt x="29" y="116"/>
                    <a:pt x="29" y="116"/>
                  </a:cubicBezTo>
                  <a:cubicBezTo>
                    <a:pt x="28" y="118"/>
                    <a:pt x="28" y="118"/>
                    <a:pt x="28" y="118"/>
                  </a:cubicBezTo>
                  <a:cubicBezTo>
                    <a:pt x="29" y="120"/>
                    <a:pt x="29" y="120"/>
                    <a:pt x="29" y="120"/>
                  </a:cubicBezTo>
                  <a:cubicBezTo>
                    <a:pt x="30" y="121"/>
                    <a:pt x="30" y="121"/>
                    <a:pt x="30" y="121"/>
                  </a:cubicBezTo>
                  <a:cubicBezTo>
                    <a:pt x="27" y="121"/>
                    <a:pt x="27" y="121"/>
                    <a:pt x="27" y="121"/>
                  </a:cubicBezTo>
                  <a:cubicBezTo>
                    <a:pt x="27" y="120"/>
                    <a:pt x="27" y="120"/>
                    <a:pt x="27" y="120"/>
                  </a:cubicBezTo>
                  <a:cubicBezTo>
                    <a:pt x="25" y="120"/>
                    <a:pt x="25" y="120"/>
                    <a:pt x="25" y="120"/>
                  </a:cubicBezTo>
                  <a:cubicBezTo>
                    <a:pt x="25" y="122"/>
                    <a:pt x="25" y="122"/>
                    <a:pt x="25" y="122"/>
                  </a:cubicBezTo>
                  <a:cubicBezTo>
                    <a:pt x="25" y="123"/>
                    <a:pt x="25" y="123"/>
                    <a:pt x="25" y="123"/>
                  </a:cubicBezTo>
                  <a:cubicBezTo>
                    <a:pt x="23" y="123"/>
                    <a:pt x="23" y="123"/>
                    <a:pt x="23" y="123"/>
                  </a:cubicBezTo>
                  <a:cubicBezTo>
                    <a:pt x="23" y="124"/>
                    <a:pt x="23" y="124"/>
                    <a:pt x="23" y="124"/>
                  </a:cubicBezTo>
                  <a:cubicBezTo>
                    <a:pt x="24" y="125"/>
                    <a:pt x="24" y="125"/>
                    <a:pt x="24" y="125"/>
                  </a:cubicBezTo>
                  <a:cubicBezTo>
                    <a:pt x="24" y="126"/>
                    <a:pt x="24" y="126"/>
                    <a:pt x="24" y="126"/>
                  </a:cubicBezTo>
                  <a:cubicBezTo>
                    <a:pt x="23" y="127"/>
                    <a:pt x="23" y="127"/>
                    <a:pt x="23" y="127"/>
                  </a:cubicBezTo>
                  <a:cubicBezTo>
                    <a:pt x="23" y="128"/>
                    <a:pt x="23" y="128"/>
                    <a:pt x="23" y="128"/>
                  </a:cubicBezTo>
                  <a:cubicBezTo>
                    <a:pt x="21" y="130"/>
                    <a:pt x="21" y="130"/>
                    <a:pt x="21" y="130"/>
                  </a:cubicBezTo>
                  <a:cubicBezTo>
                    <a:pt x="20" y="129"/>
                    <a:pt x="20" y="129"/>
                    <a:pt x="20" y="129"/>
                  </a:cubicBezTo>
                  <a:cubicBezTo>
                    <a:pt x="19" y="128"/>
                    <a:pt x="19" y="128"/>
                    <a:pt x="19" y="128"/>
                  </a:cubicBezTo>
                  <a:cubicBezTo>
                    <a:pt x="18" y="128"/>
                    <a:pt x="18" y="128"/>
                    <a:pt x="18" y="128"/>
                  </a:cubicBezTo>
                  <a:cubicBezTo>
                    <a:pt x="17" y="128"/>
                    <a:pt x="17" y="128"/>
                    <a:pt x="17" y="128"/>
                  </a:cubicBezTo>
                  <a:cubicBezTo>
                    <a:pt x="17" y="130"/>
                    <a:pt x="17" y="130"/>
                    <a:pt x="17" y="130"/>
                  </a:cubicBezTo>
                  <a:cubicBezTo>
                    <a:pt x="16" y="131"/>
                    <a:pt x="16" y="131"/>
                    <a:pt x="16" y="131"/>
                  </a:cubicBezTo>
                  <a:cubicBezTo>
                    <a:pt x="17" y="133"/>
                    <a:pt x="17" y="133"/>
                    <a:pt x="17" y="133"/>
                  </a:cubicBezTo>
                  <a:cubicBezTo>
                    <a:pt x="16" y="135"/>
                    <a:pt x="16" y="135"/>
                    <a:pt x="16" y="135"/>
                  </a:cubicBezTo>
                  <a:cubicBezTo>
                    <a:pt x="15" y="135"/>
                    <a:pt x="15" y="135"/>
                    <a:pt x="15" y="135"/>
                  </a:cubicBezTo>
                  <a:cubicBezTo>
                    <a:pt x="14" y="137"/>
                    <a:pt x="14" y="137"/>
                    <a:pt x="14" y="137"/>
                  </a:cubicBezTo>
                  <a:cubicBezTo>
                    <a:pt x="15" y="139"/>
                    <a:pt x="15" y="139"/>
                    <a:pt x="15" y="139"/>
                  </a:cubicBezTo>
                  <a:cubicBezTo>
                    <a:pt x="15" y="139"/>
                    <a:pt x="15" y="139"/>
                    <a:pt x="15" y="139"/>
                  </a:cubicBezTo>
                  <a:cubicBezTo>
                    <a:pt x="15" y="141"/>
                    <a:pt x="15" y="141"/>
                    <a:pt x="15" y="141"/>
                  </a:cubicBezTo>
                  <a:cubicBezTo>
                    <a:pt x="15" y="143"/>
                    <a:pt x="15" y="143"/>
                    <a:pt x="15" y="143"/>
                  </a:cubicBezTo>
                  <a:cubicBezTo>
                    <a:pt x="17" y="142"/>
                    <a:pt x="17" y="142"/>
                    <a:pt x="17" y="142"/>
                  </a:cubicBezTo>
                  <a:cubicBezTo>
                    <a:pt x="18" y="143"/>
                    <a:pt x="18" y="143"/>
                    <a:pt x="18" y="143"/>
                  </a:cubicBezTo>
                  <a:cubicBezTo>
                    <a:pt x="17" y="145"/>
                    <a:pt x="17" y="145"/>
                    <a:pt x="17" y="145"/>
                  </a:cubicBezTo>
                  <a:cubicBezTo>
                    <a:pt x="17" y="147"/>
                    <a:pt x="17" y="147"/>
                    <a:pt x="17" y="147"/>
                  </a:cubicBezTo>
                  <a:cubicBezTo>
                    <a:pt x="17" y="149"/>
                    <a:pt x="17" y="149"/>
                    <a:pt x="17" y="149"/>
                  </a:cubicBezTo>
                  <a:cubicBezTo>
                    <a:pt x="17" y="149"/>
                    <a:pt x="17" y="149"/>
                    <a:pt x="17" y="149"/>
                  </a:cubicBezTo>
                  <a:cubicBezTo>
                    <a:pt x="19" y="153"/>
                    <a:pt x="19" y="153"/>
                    <a:pt x="19" y="153"/>
                  </a:cubicBezTo>
                  <a:cubicBezTo>
                    <a:pt x="20" y="154"/>
                    <a:pt x="20" y="154"/>
                    <a:pt x="20" y="154"/>
                  </a:cubicBezTo>
                  <a:cubicBezTo>
                    <a:pt x="19" y="155"/>
                    <a:pt x="19" y="155"/>
                    <a:pt x="19" y="155"/>
                  </a:cubicBezTo>
                  <a:cubicBezTo>
                    <a:pt x="21" y="157"/>
                    <a:pt x="21" y="157"/>
                    <a:pt x="21" y="157"/>
                  </a:cubicBezTo>
                  <a:cubicBezTo>
                    <a:pt x="19" y="158"/>
                    <a:pt x="19" y="158"/>
                    <a:pt x="19" y="158"/>
                  </a:cubicBezTo>
                  <a:cubicBezTo>
                    <a:pt x="20" y="161"/>
                    <a:pt x="20" y="161"/>
                    <a:pt x="20" y="161"/>
                  </a:cubicBezTo>
                  <a:cubicBezTo>
                    <a:pt x="19" y="162"/>
                    <a:pt x="19" y="162"/>
                    <a:pt x="19" y="162"/>
                  </a:cubicBezTo>
                  <a:cubicBezTo>
                    <a:pt x="19" y="167"/>
                    <a:pt x="19" y="167"/>
                    <a:pt x="19" y="167"/>
                  </a:cubicBezTo>
                  <a:cubicBezTo>
                    <a:pt x="20" y="168"/>
                    <a:pt x="20" y="168"/>
                    <a:pt x="20" y="168"/>
                  </a:cubicBezTo>
                  <a:cubicBezTo>
                    <a:pt x="19" y="170"/>
                    <a:pt x="19" y="170"/>
                    <a:pt x="19" y="170"/>
                  </a:cubicBezTo>
                  <a:cubicBezTo>
                    <a:pt x="19" y="172"/>
                    <a:pt x="19" y="172"/>
                    <a:pt x="19" y="172"/>
                  </a:cubicBezTo>
                  <a:cubicBezTo>
                    <a:pt x="20" y="173"/>
                    <a:pt x="20" y="173"/>
                    <a:pt x="20" y="173"/>
                  </a:cubicBezTo>
                  <a:cubicBezTo>
                    <a:pt x="23" y="172"/>
                    <a:pt x="23" y="172"/>
                    <a:pt x="23" y="172"/>
                  </a:cubicBezTo>
                  <a:cubicBezTo>
                    <a:pt x="24" y="172"/>
                    <a:pt x="24" y="172"/>
                    <a:pt x="24" y="172"/>
                  </a:cubicBezTo>
                  <a:cubicBezTo>
                    <a:pt x="24" y="171"/>
                    <a:pt x="24" y="171"/>
                    <a:pt x="24" y="171"/>
                  </a:cubicBezTo>
                  <a:cubicBezTo>
                    <a:pt x="26" y="174"/>
                    <a:pt x="26" y="174"/>
                    <a:pt x="26" y="174"/>
                  </a:cubicBezTo>
                  <a:cubicBezTo>
                    <a:pt x="28" y="174"/>
                    <a:pt x="28" y="174"/>
                    <a:pt x="28" y="174"/>
                  </a:cubicBezTo>
                  <a:cubicBezTo>
                    <a:pt x="29" y="175"/>
                    <a:pt x="29" y="175"/>
                    <a:pt x="29" y="175"/>
                  </a:cubicBezTo>
                  <a:cubicBezTo>
                    <a:pt x="32" y="174"/>
                    <a:pt x="32" y="174"/>
                    <a:pt x="32" y="174"/>
                  </a:cubicBezTo>
                  <a:cubicBezTo>
                    <a:pt x="33" y="175"/>
                    <a:pt x="33" y="175"/>
                    <a:pt x="33" y="175"/>
                  </a:cubicBezTo>
                  <a:cubicBezTo>
                    <a:pt x="32" y="176"/>
                    <a:pt x="32" y="176"/>
                    <a:pt x="32" y="176"/>
                  </a:cubicBezTo>
                  <a:cubicBezTo>
                    <a:pt x="33" y="176"/>
                    <a:pt x="33" y="176"/>
                    <a:pt x="33" y="176"/>
                  </a:cubicBezTo>
                  <a:cubicBezTo>
                    <a:pt x="36" y="175"/>
                    <a:pt x="36" y="175"/>
                    <a:pt x="36" y="175"/>
                  </a:cubicBezTo>
                  <a:cubicBezTo>
                    <a:pt x="36" y="176"/>
                    <a:pt x="36" y="176"/>
                    <a:pt x="36" y="176"/>
                  </a:cubicBezTo>
                  <a:cubicBezTo>
                    <a:pt x="35" y="178"/>
                    <a:pt x="35" y="178"/>
                    <a:pt x="35" y="178"/>
                  </a:cubicBezTo>
                  <a:cubicBezTo>
                    <a:pt x="37" y="181"/>
                    <a:pt x="37" y="181"/>
                    <a:pt x="37" y="181"/>
                  </a:cubicBezTo>
                  <a:cubicBezTo>
                    <a:pt x="38" y="183"/>
                    <a:pt x="38" y="183"/>
                    <a:pt x="38" y="183"/>
                  </a:cubicBezTo>
                  <a:cubicBezTo>
                    <a:pt x="37" y="185"/>
                    <a:pt x="37" y="185"/>
                    <a:pt x="37" y="185"/>
                  </a:cubicBezTo>
                  <a:cubicBezTo>
                    <a:pt x="38" y="185"/>
                    <a:pt x="38" y="185"/>
                    <a:pt x="38" y="185"/>
                  </a:cubicBezTo>
                  <a:cubicBezTo>
                    <a:pt x="39" y="182"/>
                    <a:pt x="39" y="182"/>
                    <a:pt x="39" y="182"/>
                  </a:cubicBezTo>
                  <a:cubicBezTo>
                    <a:pt x="40" y="181"/>
                    <a:pt x="40" y="181"/>
                    <a:pt x="40" y="181"/>
                  </a:cubicBezTo>
                  <a:cubicBezTo>
                    <a:pt x="40" y="183"/>
                    <a:pt x="40" y="183"/>
                    <a:pt x="40" y="183"/>
                  </a:cubicBezTo>
                  <a:cubicBezTo>
                    <a:pt x="42" y="182"/>
                    <a:pt x="42" y="182"/>
                    <a:pt x="42" y="182"/>
                  </a:cubicBezTo>
                  <a:cubicBezTo>
                    <a:pt x="43" y="182"/>
                    <a:pt x="43" y="182"/>
                    <a:pt x="43" y="182"/>
                  </a:cubicBezTo>
                  <a:cubicBezTo>
                    <a:pt x="47" y="180"/>
                    <a:pt x="47" y="180"/>
                    <a:pt x="47" y="180"/>
                  </a:cubicBezTo>
                  <a:cubicBezTo>
                    <a:pt x="49" y="180"/>
                    <a:pt x="49" y="180"/>
                    <a:pt x="49" y="180"/>
                  </a:cubicBezTo>
                  <a:cubicBezTo>
                    <a:pt x="53" y="177"/>
                    <a:pt x="53" y="177"/>
                    <a:pt x="53" y="177"/>
                  </a:cubicBezTo>
                  <a:cubicBezTo>
                    <a:pt x="53" y="176"/>
                    <a:pt x="53" y="176"/>
                    <a:pt x="53" y="176"/>
                  </a:cubicBezTo>
                  <a:cubicBezTo>
                    <a:pt x="56" y="177"/>
                    <a:pt x="56" y="177"/>
                    <a:pt x="56" y="177"/>
                  </a:cubicBezTo>
                  <a:cubicBezTo>
                    <a:pt x="57" y="176"/>
                    <a:pt x="57" y="176"/>
                    <a:pt x="57" y="176"/>
                  </a:cubicBezTo>
                  <a:cubicBezTo>
                    <a:pt x="59" y="174"/>
                    <a:pt x="59" y="174"/>
                    <a:pt x="59" y="174"/>
                  </a:cubicBezTo>
                  <a:cubicBezTo>
                    <a:pt x="60" y="175"/>
                    <a:pt x="60" y="175"/>
                    <a:pt x="60" y="175"/>
                  </a:cubicBezTo>
                  <a:cubicBezTo>
                    <a:pt x="59" y="176"/>
                    <a:pt x="59" y="176"/>
                    <a:pt x="59" y="176"/>
                  </a:cubicBezTo>
                  <a:cubicBezTo>
                    <a:pt x="60" y="177"/>
                    <a:pt x="60" y="177"/>
                    <a:pt x="60" y="177"/>
                  </a:cubicBezTo>
                  <a:cubicBezTo>
                    <a:pt x="61" y="174"/>
                    <a:pt x="61" y="174"/>
                    <a:pt x="61" y="174"/>
                  </a:cubicBezTo>
                  <a:cubicBezTo>
                    <a:pt x="62" y="175"/>
                    <a:pt x="62" y="175"/>
                    <a:pt x="62" y="175"/>
                  </a:cubicBezTo>
                  <a:cubicBezTo>
                    <a:pt x="61" y="172"/>
                    <a:pt x="61" y="172"/>
                    <a:pt x="61" y="172"/>
                  </a:cubicBezTo>
                  <a:cubicBezTo>
                    <a:pt x="62" y="172"/>
                    <a:pt x="62" y="172"/>
                    <a:pt x="62" y="172"/>
                  </a:cubicBezTo>
                  <a:cubicBezTo>
                    <a:pt x="63" y="174"/>
                    <a:pt x="63" y="174"/>
                    <a:pt x="63" y="174"/>
                  </a:cubicBezTo>
                  <a:cubicBezTo>
                    <a:pt x="64" y="174"/>
                    <a:pt x="64" y="174"/>
                    <a:pt x="64" y="174"/>
                  </a:cubicBezTo>
                  <a:cubicBezTo>
                    <a:pt x="64" y="172"/>
                    <a:pt x="64" y="172"/>
                    <a:pt x="64" y="172"/>
                  </a:cubicBezTo>
                  <a:cubicBezTo>
                    <a:pt x="65" y="175"/>
                    <a:pt x="65" y="175"/>
                    <a:pt x="65" y="175"/>
                  </a:cubicBezTo>
                  <a:cubicBezTo>
                    <a:pt x="67" y="174"/>
                    <a:pt x="67" y="174"/>
                    <a:pt x="67" y="174"/>
                  </a:cubicBezTo>
                  <a:cubicBezTo>
                    <a:pt x="67" y="173"/>
                    <a:pt x="67" y="173"/>
                    <a:pt x="67" y="173"/>
                  </a:cubicBezTo>
                  <a:cubicBezTo>
                    <a:pt x="68" y="173"/>
                    <a:pt x="68" y="173"/>
                    <a:pt x="68" y="173"/>
                  </a:cubicBezTo>
                  <a:cubicBezTo>
                    <a:pt x="69" y="174"/>
                    <a:pt x="69" y="174"/>
                    <a:pt x="69" y="174"/>
                  </a:cubicBezTo>
                  <a:cubicBezTo>
                    <a:pt x="70" y="173"/>
                    <a:pt x="70" y="173"/>
                    <a:pt x="70" y="173"/>
                  </a:cubicBezTo>
                  <a:cubicBezTo>
                    <a:pt x="73" y="172"/>
                    <a:pt x="73" y="172"/>
                    <a:pt x="73" y="172"/>
                  </a:cubicBezTo>
                  <a:cubicBezTo>
                    <a:pt x="74" y="174"/>
                    <a:pt x="74" y="174"/>
                    <a:pt x="74" y="174"/>
                  </a:cubicBezTo>
                  <a:cubicBezTo>
                    <a:pt x="77" y="173"/>
                    <a:pt x="77" y="173"/>
                    <a:pt x="77" y="173"/>
                  </a:cubicBezTo>
                  <a:cubicBezTo>
                    <a:pt x="77" y="172"/>
                    <a:pt x="77" y="172"/>
                    <a:pt x="77" y="172"/>
                  </a:cubicBezTo>
                  <a:cubicBezTo>
                    <a:pt x="77" y="171"/>
                    <a:pt x="77" y="171"/>
                    <a:pt x="77" y="171"/>
                  </a:cubicBezTo>
                  <a:cubicBezTo>
                    <a:pt x="78" y="171"/>
                    <a:pt x="78" y="171"/>
                    <a:pt x="78" y="171"/>
                  </a:cubicBezTo>
                  <a:cubicBezTo>
                    <a:pt x="79" y="171"/>
                    <a:pt x="79" y="171"/>
                    <a:pt x="79" y="171"/>
                  </a:cubicBezTo>
                  <a:cubicBezTo>
                    <a:pt x="79" y="172"/>
                    <a:pt x="79" y="172"/>
                    <a:pt x="79" y="172"/>
                  </a:cubicBezTo>
                  <a:cubicBezTo>
                    <a:pt x="81" y="173"/>
                    <a:pt x="81" y="173"/>
                    <a:pt x="81" y="173"/>
                  </a:cubicBezTo>
                  <a:cubicBezTo>
                    <a:pt x="81" y="173"/>
                    <a:pt x="82" y="172"/>
                    <a:pt x="82" y="171"/>
                  </a:cubicBezTo>
                  <a:close/>
                  <a:moveTo>
                    <a:pt x="44" y="96"/>
                  </a:moveTo>
                  <a:cubicBezTo>
                    <a:pt x="43" y="97"/>
                    <a:pt x="43" y="97"/>
                    <a:pt x="43" y="97"/>
                  </a:cubicBezTo>
                  <a:cubicBezTo>
                    <a:pt x="41" y="97"/>
                    <a:pt x="41" y="97"/>
                    <a:pt x="41" y="97"/>
                  </a:cubicBezTo>
                  <a:cubicBezTo>
                    <a:pt x="40" y="95"/>
                    <a:pt x="40" y="95"/>
                    <a:pt x="40" y="95"/>
                  </a:cubicBezTo>
                  <a:cubicBezTo>
                    <a:pt x="41" y="94"/>
                    <a:pt x="41" y="94"/>
                    <a:pt x="41" y="94"/>
                  </a:cubicBezTo>
                  <a:cubicBezTo>
                    <a:pt x="45" y="94"/>
                    <a:pt x="45" y="94"/>
                    <a:pt x="45" y="94"/>
                  </a:cubicBezTo>
                  <a:cubicBezTo>
                    <a:pt x="44" y="95"/>
                    <a:pt x="44" y="95"/>
                    <a:pt x="44" y="95"/>
                  </a:cubicBezTo>
                  <a:cubicBezTo>
                    <a:pt x="43" y="95"/>
                    <a:pt x="43" y="95"/>
                    <a:pt x="43" y="95"/>
                  </a:cubicBezTo>
                  <a:cubicBezTo>
                    <a:pt x="44" y="96"/>
                    <a:pt x="44" y="96"/>
                    <a:pt x="44" y="96"/>
                  </a:cubicBezTo>
                  <a:close/>
                  <a:moveTo>
                    <a:pt x="15" y="125"/>
                  </a:moveTo>
                  <a:cubicBezTo>
                    <a:pt x="15" y="124"/>
                    <a:pt x="15" y="124"/>
                    <a:pt x="15" y="124"/>
                  </a:cubicBezTo>
                  <a:cubicBezTo>
                    <a:pt x="16" y="125"/>
                    <a:pt x="16" y="125"/>
                    <a:pt x="16" y="125"/>
                  </a:cubicBezTo>
                  <a:cubicBezTo>
                    <a:pt x="15" y="126"/>
                    <a:pt x="15" y="126"/>
                    <a:pt x="15" y="126"/>
                  </a:cubicBezTo>
                  <a:cubicBezTo>
                    <a:pt x="15" y="125"/>
                    <a:pt x="15" y="125"/>
                    <a:pt x="15" y="125"/>
                  </a:cubicBezTo>
                  <a:close/>
                  <a:moveTo>
                    <a:pt x="14" y="127"/>
                  </a:moveTo>
                  <a:cubicBezTo>
                    <a:pt x="15" y="128"/>
                    <a:pt x="15" y="128"/>
                    <a:pt x="15" y="128"/>
                  </a:cubicBezTo>
                  <a:cubicBezTo>
                    <a:pt x="16" y="127"/>
                    <a:pt x="16" y="127"/>
                    <a:pt x="16" y="127"/>
                  </a:cubicBezTo>
                  <a:cubicBezTo>
                    <a:pt x="16" y="129"/>
                    <a:pt x="16" y="129"/>
                    <a:pt x="16" y="129"/>
                  </a:cubicBezTo>
                  <a:cubicBezTo>
                    <a:pt x="14" y="130"/>
                    <a:pt x="14" y="130"/>
                    <a:pt x="14" y="130"/>
                  </a:cubicBezTo>
                  <a:cubicBezTo>
                    <a:pt x="13" y="128"/>
                    <a:pt x="13" y="128"/>
                    <a:pt x="13" y="128"/>
                  </a:cubicBezTo>
                  <a:cubicBezTo>
                    <a:pt x="14" y="127"/>
                    <a:pt x="14" y="127"/>
                    <a:pt x="14" y="127"/>
                  </a:cubicBezTo>
                  <a:close/>
                  <a:moveTo>
                    <a:pt x="35" y="181"/>
                  </a:moveTo>
                  <a:cubicBezTo>
                    <a:pt x="35" y="183"/>
                    <a:pt x="35" y="183"/>
                    <a:pt x="35" y="183"/>
                  </a:cubicBezTo>
                  <a:cubicBezTo>
                    <a:pt x="34" y="183"/>
                    <a:pt x="34" y="183"/>
                    <a:pt x="34" y="183"/>
                  </a:cubicBezTo>
                  <a:cubicBezTo>
                    <a:pt x="33" y="183"/>
                    <a:pt x="33" y="183"/>
                    <a:pt x="33" y="183"/>
                  </a:cubicBezTo>
                  <a:cubicBezTo>
                    <a:pt x="34" y="182"/>
                    <a:pt x="34" y="182"/>
                    <a:pt x="34" y="182"/>
                  </a:cubicBezTo>
                  <a:cubicBezTo>
                    <a:pt x="35" y="181"/>
                    <a:pt x="35" y="181"/>
                    <a:pt x="35" y="181"/>
                  </a:cubicBezTo>
                  <a:close/>
                  <a:moveTo>
                    <a:pt x="32" y="179"/>
                  </a:moveTo>
                  <a:cubicBezTo>
                    <a:pt x="32" y="179"/>
                    <a:pt x="33" y="180"/>
                    <a:pt x="33" y="180"/>
                  </a:cubicBezTo>
                  <a:cubicBezTo>
                    <a:pt x="32" y="180"/>
                    <a:pt x="32" y="180"/>
                    <a:pt x="32" y="180"/>
                  </a:cubicBezTo>
                  <a:cubicBezTo>
                    <a:pt x="32" y="179"/>
                    <a:pt x="32" y="179"/>
                    <a:pt x="32" y="179"/>
                  </a:cubicBezTo>
                  <a:close/>
                  <a:moveTo>
                    <a:pt x="28" y="177"/>
                  </a:moveTo>
                  <a:cubicBezTo>
                    <a:pt x="31" y="176"/>
                    <a:pt x="31" y="176"/>
                    <a:pt x="31" y="176"/>
                  </a:cubicBezTo>
                  <a:cubicBezTo>
                    <a:pt x="31" y="177"/>
                    <a:pt x="31" y="177"/>
                    <a:pt x="31" y="177"/>
                  </a:cubicBezTo>
                  <a:cubicBezTo>
                    <a:pt x="29" y="179"/>
                    <a:pt x="29" y="179"/>
                    <a:pt x="29" y="179"/>
                  </a:cubicBezTo>
                  <a:cubicBezTo>
                    <a:pt x="28" y="178"/>
                    <a:pt x="28" y="178"/>
                    <a:pt x="28" y="178"/>
                  </a:cubicBezTo>
                  <a:cubicBezTo>
                    <a:pt x="28" y="177"/>
                    <a:pt x="28" y="177"/>
                    <a:pt x="28" y="177"/>
                  </a:cubicBezTo>
                  <a:close/>
                  <a:moveTo>
                    <a:pt x="24" y="173"/>
                  </a:moveTo>
                  <a:cubicBezTo>
                    <a:pt x="26" y="175"/>
                    <a:pt x="26" y="175"/>
                    <a:pt x="26" y="175"/>
                  </a:cubicBezTo>
                  <a:cubicBezTo>
                    <a:pt x="25" y="176"/>
                    <a:pt x="25" y="176"/>
                    <a:pt x="25" y="176"/>
                  </a:cubicBezTo>
                  <a:cubicBezTo>
                    <a:pt x="24" y="175"/>
                    <a:pt x="24" y="175"/>
                    <a:pt x="24" y="175"/>
                  </a:cubicBezTo>
                  <a:cubicBezTo>
                    <a:pt x="24" y="173"/>
                    <a:pt x="24" y="173"/>
                    <a:pt x="24" y="173"/>
                  </a:cubicBezTo>
                  <a:close/>
                  <a:moveTo>
                    <a:pt x="19" y="174"/>
                  </a:moveTo>
                  <a:cubicBezTo>
                    <a:pt x="21" y="174"/>
                    <a:pt x="21" y="174"/>
                    <a:pt x="21" y="174"/>
                  </a:cubicBezTo>
                  <a:cubicBezTo>
                    <a:pt x="20" y="175"/>
                    <a:pt x="20" y="175"/>
                    <a:pt x="20" y="175"/>
                  </a:cubicBezTo>
                  <a:cubicBezTo>
                    <a:pt x="20" y="175"/>
                    <a:pt x="19" y="174"/>
                    <a:pt x="19" y="174"/>
                  </a:cubicBezTo>
                  <a:close/>
                  <a:moveTo>
                    <a:pt x="5" y="177"/>
                  </a:moveTo>
                  <a:cubicBezTo>
                    <a:pt x="8" y="178"/>
                    <a:pt x="8" y="178"/>
                    <a:pt x="8" y="178"/>
                  </a:cubicBezTo>
                  <a:cubicBezTo>
                    <a:pt x="8" y="177"/>
                    <a:pt x="8" y="177"/>
                    <a:pt x="8" y="177"/>
                  </a:cubicBezTo>
                  <a:cubicBezTo>
                    <a:pt x="7" y="176"/>
                    <a:pt x="7" y="176"/>
                    <a:pt x="7" y="176"/>
                  </a:cubicBezTo>
                  <a:cubicBezTo>
                    <a:pt x="7" y="174"/>
                    <a:pt x="7" y="174"/>
                    <a:pt x="7" y="174"/>
                  </a:cubicBezTo>
                  <a:cubicBezTo>
                    <a:pt x="8" y="174"/>
                    <a:pt x="8" y="174"/>
                    <a:pt x="8" y="174"/>
                  </a:cubicBezTo>
                  <a:cubicBezTo>
                    <a:pt x="11" y="176"/>
                    <a:pt x="11" y="176"/>
                    <a:pt x="11" y="176"/>
                  </a:cubicBezTo>
                  <a:cubicBezTo>
                    <a:pt x="11" y="178"/>
                    <a:pt x="11" y="178"/>
                    <a:pt x="11" y="178"/>
                  </a:cubicBezTo>
                  <a:cubicBezTo>
                    <a:pt x="10" y="178"/>
                    <a:pt x="10" y="178"/>
                    <a:pt x="10" y="178"/>
                  </a:cubicBezTo>
                  <a:cubicBezTo>
                    <a:pt x="9" y="178"/>
                    <a:pt x="9" y="178"/>
                    <a:pt x="9" y="178"/>
                  </a:cubicBezTo>
                  <a:cubicBezTo>
                    <a:pt x="10" y="180"/>
                    <a:pt x="10" y="180"/>
                    <a:pt x="10" y="180"/>
                  </a:cubicBezTo>
                  <a:cubicBezTo>
                    <a:pt x="12" y="180"/>
                    <a:pt x="12" y="180"/>
                    <a:pt x="12" y="180"/>
                  </a:cubicBezTo>
                  <a:cubicBezTo>
                    <a:pt x="12" y="182"/>
                    <a:pt x="12" y="182"/>
                    <a:pt x="12" y="182"/>
                  </a:cubicBezTo>
                  <a:cubicBezTo>
                    <a:pt x="11" y="183"/>
                    <a:pt x="11" y="183"/>
                    <a:pt x="11" y="183"/>
                  </a:cubicBezTo>
                  <a:cubicBezTo>
                    <a:pt x="9" y="181"/>
                    <a:pt x="9" y="181"/>
                    <a:pt x="9" y="181"/>
                  </a:cubicBezTo>
                  <a:cubicBezTo>
                    <a:pt x="7" y="180"/>
                    <a:pt x="7" y="180"/>
                    <a:pt x="7" y="180"/>
                  </a:cubicBezTo>
                  <a:cubicBezTo>
                    <a:pt x="6" y="179"/>
                    <a:pt x="6" y="179"/>
                    <a:pt x="6" y="179"/>
                  </a:cubicBezTo>
                  <a:cubicBezTo>
                    <a:pt x="5" y="178"/>
                    <a:pt x="5" y="178"/>
                    <a:pt x="5" y="178"/>
                  </a:cubicBezTo>
                  <a:lnTo>
                    <a:pt x="5" y="177"/>
                  </a:lnTo>
                  <a:close/>
                </a:path>
              </a:pathLst>
            </a:custGeom>
            <a:solidFill>
              <a:srgbClr val="91B2DD"/>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50" name="Freeform 46">
              <a:extLst>
                <a:ext uri="{FF2B5EF4-FFF2-40B4-BE49-F238E27FC236}">
                  <a16:creationId xmlns:a16="http://schemas.microsoft.com/office/drawing/2014/main" id="{24DC29E3-F766-3DA4-3A7C-C191E525E26F}"/>
                </a:ext>
              </a:extLst>
            </p:cNvPr>
            <p:cNvSpPr>
              <a:spLocks noEditPoints="1"/>
            </p:cNvSpPr>
            <p:nvPr/>
          </p:nvSpPr>
          <p:spPr bwMode="auto">
            <a:xfrm>
              <a:off x="4688105" y="2866762"/>
              <a:ext cx="145787" cy="84614"/>
            </a:xfrm>
            <a:custGeom>
              <a:avLst/>
              <a:gdLst>
                <a:gd name="T0" fmla="*/ 82 w 84"/>
                <a:gd name="T1" fmla="*/ 38 h 43"/>
                <a:gd name="T2" fmla="*/ 84 w 84"/>
                <a:gd name="T3" fmla="*/ 35 h 43"/>
                <a:gd name="T4" fmla="*/ 78 w 84"/>
                <a:gd name="T5" fmla="*/ 23 h 43"/>
                <a:gd name="T6" fmla="*/ 81 w 84"/>
                <a:gd name="T7" fmla="*/ 13 h 43"/>
                <a:gd name="T8" fmla="*/ 84 w 84"/>
                <a:gd name="T9" fmla="*/ 8 h 43"/>
                <a:gd name="T10" fmla="*/ 84 w 84"/>
                <a:gd name="T11" fmla="*/ 7 h 43"/>
                <a:gd name="T12" fmla="*/ 82 w 84"/>
                <a:gd name="T13" fmla="*/ 5 h 43"/>
                <a:gd name="T14" fmla="*/ 64 w 84"/>
                <a:gd name="T15" fmla="*/ 2 h 43"/>
                <a:gd name="T16" fmla="*/ 55 w 84"/>
                <a:gd name="T17" fmla="*/ 2 h 43"/>
                <a:gd name="T18" fmla="*/ 49 w 84"/>
                <a:gd name="T19" fmla="*/ 0 h 43"/>
                <a:gd name="T20" fmla="*/ 47 w 84"/>
                <a:gd name="T21" fmla="*/ 1 h 43"/>
                <a:gd name="T22" fmla="*/ 49 w 84"/>
                <a:gd name="T23" fmla="*/ 3 h 43"/>
                <a:gd name="T24" fmla="*/ 44 w 84"/>
                <a:gd name="T25" fmla="*/ 4 h 43"/>
                <a:gd name="T26" fmla="*/ 38 w 84"/>
                <a:gd name="T27" fmla="*/ 3 h 43"/>
                <a:gd name="T28" fmla="*/ 33 w 84"/>
                <a:gd name="T29" fmla="*/ 5 h 43"/>
                <a:gd name="T30" fmla="*/ 30 w 84"/>
                <a:gd name="T31" fmla="*/ 8 h 43"/>
                <a:gd name="T32" fmla="*/ 23 w 84"/>
                <a:gd name="T33" fmla="*/ 9 h 43"/>
                <a:gd name="T34" fmla="*/ 21 w 84"/>
                <a:gd name="T35" fmla="*/ 18 h 43"/>
                <a:gd name="T36" fmla="*/ 24 w 84"/>
                <a:gd name="T37" fmla="*/ 18 h 43"/>
                <a:gd name="T38" fmla="*/ 26 w 84"/>
                <a:gd name="T39" fmla="*/ 20 h 43"/>
                <a:gd name="T40" fmla="*/ 24 w 84"/>
                <a:gd name="T41" fmla="*/ 24 h 43"/>
                <a:gd name="T42" fmla="*/ 32 w 84"/>
                <a:gd name="T43" fmla="*/ 29 h 43"/>
                <a:gd name="T44" fmla="*/ 33 w 84"/>
                <a:gd name="T45" fmla="*/ 27 h 43"/>
                <a:gd name="T46" fmla="*/ 38 w 84"/>
                <a:gd name="T47" fmla="*/ 27 h 43"/>
                <a:gd name="T48" fmla="*/ 35 w 84"/>
                <a:gd name="T49" fmla="*/ 34 h 43"/>
                <a:gd name="T50" fmla="*/ 43 w 84"/>
                <a:gd name="T51" fmla="*/ 32 h 43"/>
                <a:gd name="T52" fmla="*/ 50 w 84"/>
                <a:gd name="T53" fmla="*/ 33 h 43"/>
                <a:gd name="T54" fmla="*/ 53 w 84"/>
                <a:gd name="T55" fmla="*/ 30 h 43"/>
                <a:gd name="T56" fmla="*/ 56 w 84"/>
                <a:gd name="T57" fmla="*/ 34 h 43"/>
                <a:gd name="T58" fmla="*/ 62 w 84"/>
                <a:gd name="T59" fmla="*/ 36 h 43"/>
                <a:gd name="T60" fmla="*/ 67 w 84"/>
                <a:gd name="T61" fmla="*/ 41 h 43"/>
                <a:gd name="T62" fmla="*/ 76 w 84"/>
                <a:gd name="T63" fmla="*/ 41 h 43"/>
                <a:gd name="T64" fmla="*/ 81 w 84"/>
                <a:gd name="T65" fmla="*/ 42 h 43"/>
                <a:gd name="T66" fmla="*/ 20 w 84"/>
                <a:gd name="T67" fmla="*/ 13 h 43"/>
                <a:gd name="T68" fmla="*/ 17 w 84"/>
                <a:gd name="T69" fmla="*/ 16 h 43"/>
                <a:gd name="T70" fmla="*/ 17 w 84"/>
                <a:gd name="T71" fmla="*/ 15 h 43"/>
                <a:gd name="T72" fmla="*/ 9 w 84"/>
                <a:gd name="T73" fmla="*/ 17 h 43"/>
                <a:gd name="T74" fmla="*/ 3 w 84"/>
                <a:gd name="T75" fmla="*/ 18 h 43"/>
                <a:gd name="T76" fmla="*/ 8 w 84"/>
                <a:gd name="T77" fmla="*/ 16 h 43"/>
                <a:gd name="T78" fmla="*/ 9 w 84"/>
                <a:gd name="T79" fmla="*/ 13 h 43"/>
                <a:gd name="T80" fmla="*/ 12 w 84"/>
                <a:gd name="T81" fmla="*/ 15 h 43"/>
                <a:gd name="T82" fmla="*/ 17 w 84"/>
                <a:gd name="T83" fmla="*/ 18 h 43"/>
                <a:gd name="T84" fmla="*/ 12 w 84"/>
                <a:gd name="T85" fmla="*/ 18 h 43"/>
                <a:gd name="T86" fmla="*/ 11 w 84"/>
                <a:gd name="T87" fmla="*/ 19 h 43"/>
                <a:gd name="T88" fmla="*/ 17 w 84"/>
                <a:gd name="T89" fmla="*/ 20 h 43"/>
                <a:gd name="T90" fmla="*/ 21 w 84"/>
                <a:gd name="T91" fmla="*/ 23 h 43"/>
                <a:gd name="T92" fmla="*/ 17 w 84"/>
                <a:gd name="T93" fmla="*/ 21 h 43"/>
                <a:gd name="T94" fmla="*/ 3 w 84"/>
                <a:gd name="T95" fmla="*/ 35 h 43"/>
                <a:gd name="T96" fmla="*/ 6 w 84"/>
                <a:gd name="T97" fmla="*/ 34 h 43"/>
                <a:gd name="T98" fmla="*/ 9 w 84"/>
                <a:gd name="T99" fmla="*/ 29 h 43"/>
                <a:gd name="T100" fmla="*/ 15 w 84"/>
                <a:gd name="T101" fmla="*/ 27 h 43"/>
                <a:gd name="T102" fmla="*/ 18 w 84"/>
                <a:gd name="T103" fmla="*/ 25 h 43"/>
                <a:gd name="T104" fmla="*/ 18 w 84"/>
                <a:gd name="T105" fmla="*/ 24 h 43"/>
                <a:gd name="T106" fmla="*/ 15 w 84"/>
                <a:gd name="T107" fmla="*/ 23 h 43"/>
                <a:gd name="T108" fmla="*/ 9 w 84"/>
                <a:gd name="T109" fmla="*/ 21 h 43"/>
                <a:gd name="T110" fmla="*/ 6 w 84"/>
                <a:gd name="T111" fmla="*/ 23 h 43"/>
                <a:gd name="T112" fmla="*/ 4 w 84"/>
                <a:gd name="T113" fmla="*/ 24 h 43"/>
                <a:gd name="T114" fmla="*/ 1 w 84"/>
                <a:gd name="T115" fmla="*/ 24 h 43"/>
                <a:gd name="T116" fmla="*/ 3 w 84"/>
                <a:gd name="T117" fmla="*/ 25 h 43"/>
                <a:gd name="T118" fmla="*/ 1 w 84"/>
                <a:gd name="T119" fmla="*/ 27 h 43"/>
                <a:gd name="T120" fmla="*/ 3 w 84"/>
                <a:gd name="T121" fmla="*/ 28 h 43"/>
                <a:gd name="T122" fmla="*/ 4 w 84"/>
                <a:gd name="T123" fmla="*/ 32 h 43"/>
                <a:gd name="T124" fmla="*/ 3 w 84"/>
                <a:gd name="T125" fmla="*/ 3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43">
                  <a:moveTo>
                    <a:pt x="81" y="42"/>
                  </a:moveTo>
                  <a:lnTo>
                    <a:pt x="82" y="38"/>
                  </a:lnTo>
                  <a:lnTo>
                    <a:pt x="82" y="36"/>
                  </a:lnTo>
                  <a:lnTo>
                    <a:pt x="84" y="35"/>
                  </a:lnTo>
                  <a:lnTo>
                    <a:pt x="84" y="33"/>
                  </a:lnTo>
                  <a:lnTo>
                    <a:pt x="78" y="23"/>
                  </a:lnTo>
                  <a:lnTo>
                    <a:pt x="78" y="15"/>
                  </a:lnTo>
                  <a:lnTo>
                    <a:pt x="81" y="13"/>
                  </a:lnTo>
                  <a:lnTo>
                    <a:pt x="81" y="10"/>
                  </a:lnTo>
                  <a:lnTo>
                    <a:pt x="84" y="8"/>
                  </a:lnTo>
                  <a:lnTo>
                    <a:pt x="84" y="7"/>
                  </a:lnTo>
                  <a:lnTo>
                    <a:pt x="84" y="7"/>
                  </a:lnTo>
                  <a:lnTo>
                    <a:pt x="82" y="4"/>
                  </a:lnTo>
                  <a:lnTo>
                    <a:pt x="82" y="5"/>
                  </a:lnTo>
                  <a:lnTo>
                    <a:pt x="70" y="5"/>
                  </a:lnTo>
                  <a:lnTo>
                    <a:pt x="64" y="2"/>
                  </a:lnTo>
                  <a:lnTo>
                    <a:pt x="58" y="3"/>
                  </a:lnTo>
                  <a:lnTo>
                    <a:pt x="55" y="2"/>
                  </a:lnTo>
                  <a:lnTo>
                    <a:pt x="52" y="2"/>
                  </a:lnTo>
                  <a:lnTo>
                    <a:pt x="49" y="0"/>
                  </a:lnTo>
                  <a:lnTo>
                    <a:pt x="49" y="2"/>
                  </a:lnTo>
                  <a:lnTo>
                    <a:pt x="47" y="1"/>
                  </a:lnTo>
                  <a:lnTo>
                    <a:pt x="47" y="2"/>
                  </a:lnTo>
                  <a:lnTo>
                    <a:pt x="49" y="3"/>
                  </a:lnTo>
                  <a:lnTo>
                    <a:pt x="46" y="4"/>
                  </a:lnTo>
                  <a:lnTo>
                    <a:pt x="44" y="4"/>
                  </a:lnTo>
                  <a:lnTo>
                    <a:pt x="38" y="4"/>
                  </a:lnTo>
                  <a:lnTo>
                    <a:pt x="38" y="3"/>
                  </a:lnTo>
                  <a:lnTo>
                    <a:pt x="37" y="5"/>
                  </a:lnTo>
                  <a:lnTo>
                    <a:pt x="33" y="5"/>
                  </a:lnTo>
                  <a:lnTo>
                    <a:pt x="30" y="5"/>
                  </a:lnTo>
                  <a:lnTo>
                    <a:pt x="30" y="8"/>
                  </a:lnTo>
                  <a:lnTo>
                    <a:pt x="29" y="8"/>
                  </a:lnTo>
                  <a:lnTo>
                    <a:pt x="23" y="9"/>
                  </a:lnTo>
                  <a:lnTo>
                    <a:pt x="21" y="11"/>
                  </a:lnTo>
                  <a:lnTo>
                    <a:pt x="21" y="18"/>
                  </a:lnTo>
                  <a:lnTo>
                    <a:pt x="24" y="19"/>
                  </a:lnTo>
                  <a:lnTo>
                    <a:pt x="24" y="18"/>
                  </a:lnTo>
                  <a:lnTo>
                    <a:pt x="27" y="18"/>
                  </a:lnTo>
                  <a:lnTo>
                    <a:pt x="26" y="20"/>
                  </a:lnTo>
                  <a:lnTo>
                    <a:pt x="24" y="20"/>
                  </a:lnTo>
                  <a:lnTo>
                    <a:pt x="24" y="24"/>
                  </a:lnTo>
                  <a:lnTo>
                    <a:pt x="27" y="26"/>
                  </a:lnTo>
                  <a:lnTo>
                    <a:pt x="32" y="29"/>
                  </a:lnTo>
                  <a:lnTo>
                    <a:pt x="33" y="29"/>
                  </a:lnTo>
                  <a:lnTo>
                    <a:pt x="33" y="27"/>
                  </a:lnTo>
                  <a:lnTo>
                    <a:pt x="37" y="25"/>
                  </a:lnTo>
                  <a:lnTo>
                    <a:pt x="38" y="27"/>
                  </a:lnTo>
                  <a:lnTo>
                    <a:pt x="35" y="33"/>
                  </a:lnTo>
                  <a:lnTo>
                    <a:pt x="35" y="34"/>
                  </a:lnTo>
                  <a:lnTo>
                    <a:pt x="38" y="34"/>
                  </a:lnTo>
                  <a:lnTo>
                    <a:pt x="43" y="32"/>
                  </a:lnTo>
                  <a:lnTo>
                    <a:pt x="46" y="30"/>
                  </a:lnTo>
                  <a:lnTo>
                    <a:pt x="50" y="33"/>
                  </a:lnTo>
                  <a:lnTo>
                    <a:pt x="52" y="33"/>
                  </a:lnTo>
                  <a:lnTo>
                    <a:pt x="53" y="30"/>
                  </a:lnTo>
                  <a:lnTo>
                    <a:pt x="55" y="33"/>
                  </a:lnTo>
                  <a:lnTo>
                    <a:pt x="56" y="34"/>
                  </a:lnTo>
                  <a:lnTo>
                    <a:pt x="58" y="34"/>
                  </a:lnTo>
                  <a:lnTo>
                    <a:pt x="62" y="36"/>
                  </a:lnTo>
                  <a:lnTo>
                    <a:pt x="64" y="40"/>
                  </a:lnTo>
                  <a:lnTo>
                    <a:pt x="67" y="41"/>
                  </a:lnTo>
                  <a:lnTo>
                    <a:pt x="70" y="43"/>
                  </a:lnTo>
                  <a:lnTo>
                    <a:pt x="76" y="41"/>
                  </a:lnTo>
                  <a:lnTo>
                    <a:pt x="81" y="42"/>
                  </a:lnTo>
                  <a:lnTo>
                    <a:pt x="81" y="42"/>
                  </a:lnTo>
                  <a:close/>
                  <a:moveTo>
                    <a:pt x="17" y="15"/>
                  </a:moveTo>
                  <a:lnTo>
                    <a:pt x="20" y="13"/>
                  </a:lnTo>
                  <a:lnTo>
                    <a:pt x="20" y="15"/>
                  </a:lnTo>
                  <a:lnTo>
                    <a:pt x="17" y="16"/>
                  </a:lnTo>
                  <a:lnTo>
                    <a:pt x="17" y="15"/>
                  </a:lnTo>
                  <a:lnTo>
                    <a:pt x="17" y="15"/>
                  </a:lnTo>
                  <a:close/>
                  <a:moveTo>
                    <a:pt x="11" y="19"/>
                  </a:moveTo>
                  <a:lnTo>
                    <a:pt x="9" y="17"/>
                  </a:lnTo>
                  <a:lnTo>
                    <a:pt x="6" y="18"/>
                  </a:lnTo>
                  <a:lnTo>
                    <a:pt x="3" y="18"/>
                  </a:lnTo>
                  <a:lnTo>
                    <a:pt x="3" y="18"/>
                  </a:lnTo>
                  <a:lnTo>
                    <a:pt x="8" y="16"/>
                  </a:lnTo>
                  <a:lnTo>
                    <a:pt x="9" y="15"/>
                  </a:lnTo>
                  <a:lnTo>
                    <a:pt x="9" y="13"/>
                  </a:lnTo>
                  <a:lnTo>
                    <a:pt x="11" y="13"/>
                  </a:lnTo>
                  <a:lnTo>
                    <a:pt x="12" y="15"/>
                  </a:lnTo>
                  <a:lnTo>
                    <a:pt x="15" y="15"/>
                  </a:lnTo>
                  <a:lnTo>
                    <a:pt x="17" y="18"/>
                  </a:lnTo>
                  <a:lnTo>
                    <a:pt x="15" y="17"/>
                  </a:lnTo>
                  <a:lnTo>
                    <a:pt x="12" y="18"/>
                  </a:lnTo>
                  <a:lnTo>
                    <a:pt x="11" y="19"/>
                  </a:lnTo>
                  <a:lnTo>
                    <a:pt x="11" y="19"/>
                  </a:lnTo>
                  <a:close/>
                  <a:moveTo>
                    <a:pt x="17" y="21"/>
                  </a:moveTo>
                  <a:lnTo>
                    <a:pt x="17" y="20"/>
                  </a:lnTo>
                  <a:lnTo>
                    <a:pt x="20" y="20"/>
                  </a:lnTo>
                  <a:lnTo>
                    <a:pt x="21" y="23"/>
                  </a:lnTo>
                  <a:lnTo>
                    <a:pt x="20" y="24"/>
                  </a:lnTo>
                  <a:lnTo>
                    <a:pt x="17" y="21"/>
                  </a:lnTo>
                  <a:lnTo>
                    <a:pt x="17" y="21"/>
                  </a:lnTo>
                  <a:close/>
                  <a:moveTo>
                    <a:pt x="3" y="35"/>
                  </a:moveTo>
                  <a:lnTo>
                    <a:pt x="4" y="35"/>
                  </a:lnTo>
                  <a:lnTo>
                    <a:pt x="6" y="34"/>
                  </a:lnTo>
                  <a:lnTo>
                    <a:pt x="6" y="33"/>
                  </a:lnTo>
                  <a:lnTo>
                    <a:pt x="9" y="29"/>
                  </a:lnTo>
                  <a:lnTo>
                    <a:pt x="12" y="28"/>
                  </a:lnTo>
                  <a:lnTo>
                    <a:pt x="15" y="27"/>
                  </a:lnTo>
                  <a:lnTo>
                    <a:pt x="17" y="25"/>
                  </a:lnTo>
                  <a:lnTo>
                    <a:pt x="18" y="25"/>
                  </a:lnTo>
                  <a:lnTo>
                    <a:pt x="20" y="25"/>
                  </a:lnTo>
                  <a:lnTo>
                    <a:pt x="18" y="24"/>
                  </a:lnTo>
                  <a:lnTo>
                    <a:pt x="17" y="24"/>
                  </a:lnTo>
                  <a:lnTo>
                    <a:pt x="15" y="23"/>
                  </a:lnTo>
                  <a:lnTo>
                    <a:pt x="11" y="21"/>
                  </a:lnTo>
                  <a:lnTo>
                    <a:pt x="9" y="21"/>
                  </a:lnTo>
                  <a:lnTo>
                    <a:pt x="8" y="23"/>
                  </a:lnTo>
                  <a:lnTo>
                    <a:pt x="6" y="23"/>
                  </a:lnTo>
                  <a:lnTo>
                    <a:pt x="4" y="25"/>
                  </a:lnTo>
                  <a:lnTo>
                    <a:pt x="4" y="24"/>
                  </a:lnTo>
                  <a:lnTo>
                    <a:pt x="1" y="23"/>
                  </a:lnTo>
                  <a:lnTo>
                    <a:pt x="1" y="24"/>
                  </a:lnTo>
                  <a:lnTo>
                    <a:pt x="0" y="24"/>
                  </a:lnTo>
                  <a:lnTo>
                    <a:pt x="3" y="25"/>
                  </a:lnTo>
                  <a:lnTo>
                    <a:pt x="3" y="26"/>
                  </a:lnTo>
                  <a:lnTo>
                    <a:pt x="1" y="27"/>
                  </a:lnTo>
                  <a:lnTo>
                    <a:pt x="1" y="28"/>
                  </a:lnTo>
                  <a:lnTo>
                    <a:pt x="3" y="28"/>
                  </a:lnTo>
                  <a:lnTo>
                    <a:pt x="6" y="30"/>
                  </a:lnTo>
                  <a:lnTo>
                    <a:pt x="4" y="32"/>
                  </a:lnTo>
                  <a:lnTo>
                    <a:pt x="4" y="32"/>
                  </a:lnTo>
                  <a:lnTo>
                    <a:pt x="3" y="35"/>
                  </a:lnTo>
                  <a:close/>
                </a:path>
              </a:pathLst>
            </a:custGeom>
            <a:solidFill>
              <a:srgbClr val="7C97CD"/>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51" name="Freeform 47">
              <a:extLst>
                <a:ext uri="{FF2B5EF4-FFF2-40B4-BE49-F238E27FC236}">
                  <a16:creationId xmlns:a16="http://schemas.microsoft.com/office/drawing/2014/main" id="{67463D22-BD82-3330-604F-6F5177737AD7}"/>
                </a:ext>
              </a:extLst>
            </p:cNvPr>
            <p:cNvSpPr>
              <a:spLocks/>
            </p:cNvSpPr>
            <p:nvPr/>
          </p:nvSpPr>
          <p:spPr bwMode="auto">
            <a:xfrm>
              <a:off x="4674221" y="2925793"/>
              <a:ext cx="175292" cy="80678"/>
            </a:xfrm>
            <a:custGeom>
              <a:avLst/>
              <a:gdLst>
                <a:gd name="T0" fmla="*/ 99 w 101"/>
                <a:gd name="T1" fmla="*/ 29 h 41"/>
                <a:gd name="T2" fmla="*/ 96 w 101"/>
                <a:gd name="T3" fmla="*/ 23 h 41"/>
                <a:gd name="T4" fmla="*/ 93 w 101"/>
                <a:gd name="T5" fmla="*/ 20 h 41"/>
                <a:gd name="T6" fmla="*/ 92 w 101"/>
                <a:gd name="T7" fmla="*/ 16 h 41"/>
                <a:gd name="T8" fmla="*/ 92 w 101"/>
                <a:gd name="T9" fmla="*/ 14 h 41"/>
                <a:gd name="T10" fmla="*/ 84 w 101"/>
                <a:gd name="T11" fmla="*/ 11 h 41"/>
                <a:gd name="T12" fmla="*/ 75 w 101"/>
                <a:gd name="T13" fmla="*/ 11 h 41"/>
                <a:gd name="T14" fmla="*/ 70 w 101"/>
                <a:gd name="T15" fmla="*/ 6 h 41"/>
                <a:gd name="T16" fmla="*/ 64 w 101"/>
                <a:gd name="T17" fmla="*/ 4 h 41"/>
                <a:gd name="T18" fmla="*/ 61 w 101"/>
                <a:gd name="T19" fmla="*/ 0 h 41"/>
                <a:gd name="T20" fmla="*/ 58 w 101"/>
                <a:gd name="T21" fmla="*/ 3 h 41"/>
                <a:gd name="T22" fmla="*/ 51 w 101"/>
                <a:gd name="T23" fmla="*/ 2 h 41"/>
                <a:gd name="T24" fmla="*/ 43 w 101"/>
                <a:gd name="T25" fmla="*/ 4 h 41"/>
                <a:gd name="T26" fmla="*/ 45 w 101"/>
                <a:gd name="T27" fmla="*/ 12 h 41"/>
                <a:gd name="T28" fmla="*/ 38 w 101"/>
                <a:gd name="T29" fmla="*/ 21 h 41"/>
                <a:gd name="T30" fmla="*/ 31 w 101"/>
                <a:gd name="T31" fmla="*/ 17 h 41"/>
                <a:gd name="T32" fmla="*/ 23 w 101"/>
                <a:gd name="T33" fmla="*/ 10 h 41"/>
                <a:gd name="T34" fmla="*/ 22 w 101"/>
                <a:gd name="T35" fmla="*/ 6 h 41"/>
                <a:gd name="T36" fmla="*/ 14 w 101"/>
                <a:gd name="T37" fmla="*/ 10 h 41"/>
                <a:gd name="T38" fmla="*/ 9 w 101"/>
                <a:gd name="T39" fmla="*/ 11 h 41"/>
                <a:gd name="T40" fmla="*/ 8 w 101"/>
                <a:gd name="T41" fmla="*/ 15 h 41"/>
                <a:gd name="T42" fmla="*/ 6 w 101"/>
                <a:gd name="T43" fmla="*/ 20 h 41"/>
                <a:gd name="T44" fmla="*/ 2 w 101"/>
                <a:gd name="T45" fmla="*/ 25 h 41"/>
                <a:gd name="T46" fmla="*/ 0 w 101"/>
                <a:gd name="T47" fmla="*/ 29 h 41"/>
                <a:gd name="T48" fmla="*/ 3 w 101"/>
                <a:gd name="T49" fmla="*/ 36 h 41"/>
                <a:gd name="T50" fmla="*/ 6 w 101"/>
                <a:gd name="T51" fmla="*/ 36 h 41"/>
                <a:gd name="T52" fmla="*/ 12 w 101"/>
                <a:gd name="T53" fmla="*/ 30 h 41"/>
                <a:gd name="T54" fmla="*/ 25 w 101"/>
                <a:gd name="T55" fmla="*/ 30 h 41"/>
                <a:gd name="T56" fmla="*/ 31 w 101"/>
                <a:gd name="T57" fmla="*/ 31 h 41"/>
                <a:gd name="T58" fmla="*/ 37 w 101"/>
                <a:gd name="T59" fmla="*/ 29 h 41"/>
                <a:gd name="T60" fmla="*/ 40 w 101"/>
                <a:gd name="T61" fmla="*/ 30 h 41"/>
                <a:gd name="T62" fmla="*/ 48 w 101"/>
                <a:gd name="T63" fmla="*/ 32 h 41"/>
                <a:gd name="T64" fmla="*/ 54 w 101"/>
                <a:gd name="T65" fmla="*/ 30 h 41"/>
                <a:gd name="T66" fmla="*/ 64 w 101"/>
                <a:gd name="T67" fmla="*/ 32 h 41"/>
                <a:gd name="T68" fmla="*/ 72 w 101"/>
                <a:gd name="T69" fmla="*/ 37 h 41"/>
                <a:gd name="T70" fmla="*/ 80 w 101"/>
                <a:gd name="T71" fmla="*/ 40 h 41"/>
                <a:gd name="T72" fmla="*/ 81 w 101"/>
                <a:gd name="T73" fmla="*/ 41 h 41"/>
                <a:gd name="T74" fmla="*/ 93 w 101"/>
                <a:gd name="T75" fmla="*/ 39 h 41"/>
                <a:gd name="T76" fmla="*/ 96 w 101"/>
                <a:gd name="T77" fmla="*/ 35 h 41"/>
                <a:gd name="T78" fmla="*/ 101 w 101"/>
                <a:gd name="T79" fmla="*/ 3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1" h="41">
                  <a:moveTo>
                    <a:pt x="101" y="32"/>
                  </a:moveTo>
                  <a:lnTo>
                    <a:pt x="99" y="29"/>
                  </a:lnTo>
                  <a:lnTo>
                    <a:pt x="98" y="27"/>
                  </a:lnTo>
                  <a:lnTo>
                    <a:pt x="96" y="23"/>
                  </a:lnTo>
                  <a:lnTo>
                    <a:pt x="95" y="22"/>
                  </a:lnTo>
                  <a:lnTo>
                    <a:pt x="93" y="20"/>
                  </a:lnTo>
                  <a:lnTo>
                    <a:pt x="93" y="17"/>
                  </a:lnTo>
                  <a:lnTo>
                    <a:pt x="92" y="16"/>
                  </a:lnTo>
                  <a:lnTo>
                    <a:pt x="92" y="15"/>
                  </a:lnTo>
                  <a:lnTo>
                    <a:pt x="92" y="14"/>
                  </a:lnTo>
                  <a:lnTo>
                    <a:pt x="92" y="12"/>
                  </a:lnTo>
                  <a:lnTo>
                    <a:pt x="84" y="11"/>
                  </a:lnTo>
                  <a:lnTo>
                    <a:pt x="78" y="13"/>
                  </a:lnTo>
                  <a:lnTo>
                    <a:pt x="75" y="11"/>
                  </a:lnTo>
                  <a:lnTo>
                    <a:pt x="72" y="10"/>
                  </a:lnTo>
                  <a:lnTo>
                    <a:pt x="70" y="6"/>
                  </a:lnTo>
                  <a:lnTo>
                    <a:pt x="66" y="4"/>
                  </a:lnTo>
                  <a:lnTo>
                    <a:pt x="64" y="4"/>
                  </a:lnTo>
                  <a:lnTo>
                    <a:pt x="63" y="3"/>
                  </a:lnTo>
                  <a:lnTo>
                    <a:pt x="61" y="0"/>
                  </a:lnTo>
                  <a:lnTo>
                    <a:pt x="60" y="3"/>
                  </a:lnTo>
                  <a:lnTo>
                    <a:pt x="58" y="3"/>
                  </a:lnTo>
                  <a:lnTo>
                    <a:pt x="54" y="0"/>
                  </a:lnTo>
                  <a:lnTo>
                    <a:pt x="51" y="2"/>
                  </a:lnTo>
                  <a:lnTo>
                    <a:pt x="46" y="4"/>
                  </a:lnTo>
                  <a:lnTo>
                    <a:pt x="43" y="4"/>
                  </a:lnTo>
                  <a:lnTo>
                    <a:pt x="43" y="7"/>
                  </a:lnTo>
                  <a:lnTo>
                    <a:pt x="45" y="12"/>
                  </a:lnTo>
                  <a:lnTo>
                    <a:pt x="43" y="16"/>
                  </a:lnTo>
                  <a:lnTo>
                    <a:pt x="38" y="21"/>
                  </a:lnTo>
                  <a:lnTo>
                    <a:pt x="35" y="21"/>
                  </a:lnTo>
                  <a:lnTo>
                    <a:pt x="31" y="17"/>
                  </a:lnTo>
                  <a:lnTo>
                    <a:pt x="31" y="15"/>
                  </a:lnTo>
                  <a:lnTo>
                    <a:pt x="23" y="10"/>
                  </a:lnTo>
                  <a:lnTo>
                    <a:pt x="23" y="6"/>
                  </a:lnTo>
                  <a:lnTo>
                    <a:pt x="22" y="6"/>
                  </a:lnTo>
                  <a:lnTo>
                    <a:pt x="19" y="8"/>
                  </a:lnTo>
                  <a:lnTo>
                    <a:pt x="14" y="10"/>
                  </a:lnTo>
                  <a:lnTo>
                    <a:pt x="12" y="11"/>
                  </a:lnTo>
                  <a:lnTo>
                    <a:pt x="9" y="11"/>
                  </a:lnTo>
                  <a:lnTo>
                    <a:pt x="8" y="13"/>
                  </a:lnTo>
                  <a:lnTo>
                    <a:pt x="8" y="15"/>
                  </a:lnTo>
                  <a:lnTo>
                    <a:pt x="6" y="15"/>
                  </a:lnTo>
                  <a:lnTo>
                    <a:pt x="6" y="20"/>
                  </a:lnTo>
                  <a:lnTo>
                    <a:pt x="2" y="23"/>
                  </a:lnTo>
                  <a:lnTo>
                    <a:pt x="2" y="25"/>
                  </a:lnTo>
                  <a:lnTo>
                    <a:pt x="2" y="28"/>
                  </a:lnTo>
                  <a:lnTo>
                    <a:pt x="0" y="29"/>
                  </a:lnTo>
                  <a:lnTo>
                    <a:pt x="2" y="35"/>
                  </a:lnTo>
                  <a:lnTo>
                    <a:pt x="3" y="36"/>
                  </a:lnTo>
                  <a:lnTo>
                    <a:pt x="3" y="37"/>
                  </a:lnTo>
                  <a:lnTo>
                    <a:pt x="6" y="36"/>
                  </a:lnTo>
                  <a:lnTo>
                    <a:pt x="8" y="33"/>
                  </a:lnTo>
                  <a:lnTo>
                    <a:pt x="12" y="30"/>
                  </a:lnTo>
                  <a:lnTo>
                    <a:pt x="19" y="29"/>
                  </a:lnTo>
                  <a:lnTo>
                    <a:pt x="25" y="30"/>
                  </a:lnTo>
                  <a:lnTo>
                    <a:pt x="28" y="29"/>
                  </a:lnTo>
                  <a:lnTo>
                    <a:pt x="31" y="31"/>
                  </a:lnTo>
                  <a:lnTo>
                    <a:pt x="34" y="29"/>
                  </a:lnTo>
                  <a:lnTo>
                    <a:pt x="37" y="29"/>
                  </a:lnTo>
                  <a:lnTo>
                    <a:pt x="37" y="30"/>
                  </a:lnTo>
                  <a:lnTo>
                    <a:pt x="40" y="30"/>
                  </a:lnTo>
                  <a:lnTo>
                    <a:pt x="43" y="32"/>
                  </a:lnTo>
                  <a:lnTo>
                    <a:pt x="48" y="32"/>
                  </a:lnTo>
                  <a:lnTo>
                    <a:pt x="49" y="32"/>
                  </a:lnTo>
                  <a:lnTo>
                    <a:pt x="54" y="30"/>
                  </a:lnTo>
                  <a:lnTo>
                    <a:pt x="60" y="32"/>
                  </a:lnTo>
                  <a:lnTo>
                    <a:pt x="64" y="32"/>
                  </a:lnTo>
                  <a:lnTo>
                    <a:pt x="69" y="36"/>
                  </a:lnTo>
                  <a:lnTo>
                    <a:pt x="72" y="37"/>
                  </a:lnTo>
                  <a:lnTo>
                    <a:pt x="75" y="40"/>
                  </a:lnTo>
                  <a:lnTo>
                    <a:pt x="80" y="40"/>
                  </a:lnTo>
                  <a:lnTo>
                    <a:pt x="81" y="41"/>
                  </a:lnTo>
                  <a:lnTo>
                    <a:pt x="81" y="41"/>
                  </a:lnTo>
                  <a:lnTo>
                    <a:pt x="87" y="40"/>
                  </a:lnTo>
                  <a:lnTo>
                    <a:pt x="93" y="39"/>
                  </a:lnTo>
                  <a:lnTo>
                    <a:pt x="93" y="36"/>
                  </a:lnTo>
                  <a:lnTo>
                    <a:pt x="96" y="35"/>
                  </a:lnTo>
                  <a:lnTo>
                    <a:pt x="98" y="32"/>
                  </a:lnTo>
                  <a:lnTo>
                    <a:pt x="101" y="32"/>
                  </a:lnTo>
                  <a:close/>
                </a:path>
              </a:pathLst>
            </a:custGeom>
            <a:solidFill>
              <a:srgbClr val="91B2DD"/>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52" name="Freeform 48">
              <a:extLst>
                <a:ext uri="{FF2B5EF4-FFF2-40B4-BE49-F238E27FC236}">
                  <a16:creationId xmlns:a16="http://schemas.microsoft.com/office/drawing/2014/main" id="{A6C3AFD4-3E0F-C635-8A18-A47E7FDD4DE0}"/>
                </a:ext>
              </a:extLst>
            </p:cNvPr>
            <p:cNvSpPr>
              <a:spLocks/>
            </p:cNvSpPr>
            <p:nvPr/>
          </p:nvSpPr>
          <p:spPr bwMode="auto">
            <a:xfrm>
              <a:off x="4679427" y="2982858"/>
              <a:ext cx="135374" cy="82645"/>
            </a:xfrm>
            <a:custGeom>
              <a:avLst/>
              <a:gdLst>
                <a:gd name="T0" fmla="*/ 26 w 78"/>
                <a:gd name="T1" fmla="*/ 31 h 42"/>
                <a:gd name="T2" fmla="*/ 25 w 78"/>
                <a:gd name="T3" fmla="*/ 26 h 42"/>
                <a:gd name="T4" fmla="*/ 28 w 78"/>
                <a:gd name="T5" fmla="*/ 25 h 42"/>
                <a:gd name="T6" fmla="*/ 26 w 78"/>
                <a:gd name="T7" fmla="*/ 24 h 42"/>
                <a:gd name="T8" fmla="*/ 23 w 78"/>
                <a:gd name="T9" fmla="*/ 23 h 42"/>
                <a:gd name="T10" fmla="*/ 23 w 78"/>
                <a:gd name="T11" fmla="*/ 20 h 42"/>
                <a:gd name="T12" fmla="*/ 20 w 78"/>
                <a:gd name="T13" fmla="*/ 20 h 42"/>
                <a:gd name="T14" fmla="*/ 16 w 78"/>
                <a:gd name="T15" fmla="*/ 21 h 42"/>
                <a:gd name="T16" fmla="*/ 11 w 78"/>
                <a:gd name="T17" fmla="*/ 19 h 42"/>
                <a:gd name="T18" fmla="*/ 6 w 78"/>
                <a:gd name="T19" fmla="*/ 15 h 42"/>
                <a:gd name="T20" fmla="*/ 2 w 78"/>
                <a:gd name="T21" fmla="*/ 16 h 42"/>
                <a:gd name="T22" fmla="*/ 0 w 78"/>
                <a:gd name="T23" fmla="*/ 16 h 42"/>
                <a:gd name="T24" fmla="*/ 2 w 78"/>
                <a:gd name="T25" fmla="*/ 13 h 42"/>
                <a:gd name="T26" fmla="*/ 0 w 78"/>
                <a:gd name="T27" fmla="*/ 11 h 42"/>
                <a:gd name="T28" fmla="*/ 0 w 78"/>
                <a:gd name="T29" fmla="*/ 8 h 42"/>
                <a:gd name="T30" fmla="*/ 3 w 78"/>
                <a:gd name="T31" fmla="*/ 7 h 42"/>
                <a:gd name="T32" fmla="*/ 5 w 78"/>
                <a:gd name="T33" fmla="*/ 4 h 42"/>
                <a:gd name="T34" fmla="*/ 9 w 78"/>
                <a:gd name="T35" fmla="*/ 1 h 42"/>
                <a:gd name="T36" fmla="*/ 16 w 78"/>
                <a:gd name="T37" fmla="*/ 0 h 42"/>
                <a:gd name="T38" fmla="*/ 22 w 78"/>
                <a:gd name="T39" fmla="*/ 1 h 42"/>
                <a:gd name="T40" fmla="*/ 25 w 78"/>
                <a:gd name="T41" fmla="*/ 0 h 42"/>
                <a:gd name="T42" fmla="*/ 28 w 78"/>
                <a:gd name="T43" fmla="*/ 2 h 42"/>
                <a:gd name="T44" fmla="*/ 31 w 78"/>
                <a:gd name="T45" fmla="*/ 0 h 42"/>
                <a:gd name="T46" fmla="*/ 34 w 78"/>
                <a:gd name="T47" fmla="*/ 0 h 42"/>
                <a:gd name="T48" fmla="*/ 34 w 78"/>
                <a:gd name="T49" fmla="*/ 1 h 42"/>
                <a:gd name="T50" fmla="*/ 37 w 78"/>
                <a:gd name="T51" fmla="*/ 1 h 42"/>
                <a:gd name="T52" fmla="*/ 40 w 78"/>
                <a:gd name="T53" fmla="*/ 3 h 42"/>
                <a:gd name="T54" fmla="*/ 45 w 78"/>
                <a:gd name="T55" fmla="*/ 3 h 42"/>
                <a:gd name="T56" fmla="*/ 46 w 78"/>
                <a:gd name="T57" fmla="*/ 3 h 42"/>
                <a:gd name="T58" fmla="*/ 51 w 78"/>
                <a:gd name="T59" fmla="*/ 1 h 42"/>
                <a:gd name="T60" fmla="*/ 57 w 78"/>
                <a:gd name="T61" fmla="*/ 3 h 42"/>
                <a:gd name="T62" fmla="*/ 61 w 78"/>
                <a:gd name="T63" fmla="*/ 3 h 42"/>
                <a:gd name="T64" fmla="*/ 66 w 78"/>
                <a:gd name="T65" fmla="*/ 7 h 42"/>
                <a:gd name="T66" fmla="*/ 69 w 78"/>
                <a:gd name="T67" fmla="*/ 8 h 42"/>
                <a:gd name="T68" fmla="*/ 72 w 78"/>
                <a:gd name="T69" fmla="*/ 11 h 42"/>
                <a:gd name="T70" fmla="*/ 77 w 78"/>
                <a:gd name="T71" fmla="*/ 11 h 42"/>
                <a:gd name="T72" fmla="*/ 78 w 78"/>
                <a:gd name="T73" fmla="*/ 12 h 42"/>
                <a:gd name="T74" fmla="*/ 75 w 78"/>
                <a:gd name="T75" fmla="*/ 16 h 42"/>
                <a:gd name="T76" fmla="*/ 78 w 78"/>
                <a:gd name="T77" fmla="*/ 17 h 42"/>
                <a:gd name="T78" fmla="*/ 78 w 78"/>
                <a:gd name="T79" fmla="*/ 19 h 42"/>
                <a:gd name="T80" fmla="*/ 72 w 78"/>
                <a:gd name="T81" fmla="*/ 21 h 42"/>
                <a:gd name="T82" fmla="*/ 69 w 78"/>
                <a:gd name="T83" fmla="*/ 25 h 42"/>
                <a:gd name="T84" fmla="*/ 67 w 78"/>
                <a:gd name="T85" fmla="*/ 25 h 42"/>
                <a:gd name="T86" fmla="*/ 66 w 78"/>
                <a:gd name="T87" fmla="*/ 29 h 42"/>
                <a:gd name="T88" fmla="*/ 71 w 78"/>
                <a:gd name="T89" fmla="*/ 31 h 42"/>
                <a:gd name="T90" fmla="*/ 71 w 78"/>
                <a:gd name="T91" fmla="*/ 33 h 42"/>
                <a:gd name="T92" fmla="*/ 66 w 78"/>
                <a:gd name="T93" fmla="*/ 33 h 42"/>
                <a:gd name="T94" fmla="*/ 66 w 78"/>
                <a:gd name="T95" fmla="*/ 32 h 42"/>
                <a:gd name="T96" fmla="*/ 63 w 78"/>
                <a:gd name="T97" fmla="*/ 33 h 42"/>
                <a:gd name="T98" fmla="*/ 61 w 78"/>
                <a:gd name="T99" fmla="*/ 35 h 42"/>
                <a:gd name="T100" fmla="*/ 57 w 78"/>
                <a:gd name="T101" fmla="*/ 35 h 42"/>
                <a:gd name="T102" fmla="*/ 58 w 78"/>
                <a:gd name="T103" fmla="*/ 38 h 42"/>
                <a:gd name="T104" fmla="*/ 55 w 78"/>
                <a:gd name="T105" fmla="*/ 38 h 42"/>
                <a:gd name="T106" fmla="*/ 51 w 78"/>
                <a:gd name="T107" fmla="*/ 41 h 42"/>
                <a:gd name="T108" fmla="*/ 48 w 78"/>
                <a:gd name="T109" fmla="*/ 38 h 42"/>
                <a:gd name="T110" fmla="*/ 42 w 78"/>
                <a:gd name="T111" fmla="*/ 41 h 42"/>
                <a:gd name="T112" fmla="*/ 38 w 78"/>
                <a:gd name="T113" fmla="*/ 42 h 42"/>
                <a:gd name="T114" fmla="*/ 35 w 78"/>
                <a:gd name="T115" fmla="*/ 40 h 42"/>
                <a:gd name="T116" fmla="*/ 37 w 78"/>
                <a:gd name="T117" fmla="*/ 37 h 42"/>
                <a:gd name="T118" fmla="*/ 34 w 78"/>
                <a:gd name="T119" fmla="*/ 33 h 42"/>
                <a:gd name="T120" fmla="*/ 32 w 78"/>
                <a:gd name="T121" fmla="*/ 33 h 42"/>
                <a:gd name="T122" fmla="*/ 29 w 78"/>
                <a:gd name="T123" fmla="*/ 31 h 42"/>
                <a:gd name="T124" fmla="*/ 26 w 78"/>
                <a:gd name="T125" fmla="*/ 3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 h="42">
                  <a:moveTo>
                    <a:pt x="26" y="31"/>
                  </a:moveTo>
                  <a:lnTo>
                    <a:pt x="25" y="26"/>
                  </a:lnTo>
                  <a:lnTo>
                    <a:pt x="28" y="25"/>
                  </a:lnTo>
                  <a:lnTo>
                    <a:pt x="26" y="24"/>
                  </a:lnTo>
                  <a:lnTo>
                    <a:pt x="23" y="23"/>
                  </a:lnTo>
                  <a:lnTo>
                    <a:pt x="23" y="20"/>
                  </a:lnTo>
                  <a:lnTo>
                    <a:pt x="20" y="20"/>
                  </a:lnTo>
                  <a:lnTo>
                    <a:pt x="16" y="21"/>
                  </a:lnTo>
                  <a:lnTo>
                    <a:pt x="11" y="19"/>
                  </a:lnTo>
                  <a:lnTo>
                    <a:pt x="6" y="15"/>
                  </a:lnTo>
                  <a:lnTo>
                    <a:pt x="2" y="16"/>
                  </a:lnTo>
                  <a:lnTo>
                    <a:pt x="0" y="16"/>
                  </a:lnTo>
                  <a:lnTo>
                    <a:pt x="2" y="13"/>
                  </a:lnTo>
                  <a:lnTo>
                    <a:pt x="0" y="11"/>
                  </a:lnTo>
                  <a:lnTo>
                    <a:pt x="0" y="8"/>
                  </a:lnTo>
                  <a:lnTo>
                    <a:pt x="3" y="7"/>
                  </a:lnTo>
                  <a:lnTo>
                    <a:pt x="5" y="4"/>
                  </a:lnTo>
                  <a:lnTo>
                    <a:pt x="9" y="1"/>
                  </a:lnTo>
                  <a:lnTo>
                    <a:pt x="16" y="0"/>
                  </a:lnTo>
                  <a:lnTo>
                    <a:pt x="22" y="1"/>
                  </a:lnTo>
                  <a:lnTo>
                    <a:pt x="25" y="0"/>
                  </a:lnTo>
                  <a:lnTo>
                    <a:pt x="28" y="2"/>
                  </a:lnTo>
                  <a:lnTo>
                    <a:pt x="31" y="0"/>
                  </a:lnTo>
                  <a:lnTo>
                    <a:pt x="34" y="0"/>
                  </a:lnTo>
                  <a:lnTo>
                    <a:pt x="34" y="1"/>
                  </a:lnTo>
                  <a:lnTo>
                    <a:pt x="37" y="1"/>
                  </a:lnTo>
                  <a:lnTo>
                    <a:pt x="40" y="3"/>
                  </a:lnTo>
                  <a:lnTo>
                    <a:pt x="45" y="3"/>
                  </a:lnTo>
                  <a:lnTo>
                    <a:pt x="46" y="3"/>
                  </a:lnTo>
                  <a:lnTo>
                    <a:pt x="51" y="1"/>
                  </a:lnTo>
                  <a:lnTo>
                    <a:pt x="57" y="3"/>
                  </a:lnTo>
                  <a:lnTo>
                    <a:pt x="61" y="3"/>
                  </a:lnTo>
                  <a:lnTo>
                    <a:pt x="66" y="7"/>
                  </a:lnTo>
                  <a:lnTo>
                    <a:pt x="69" y="8"/>
                  </a:lnTo>
                  <a:lnTo>
                    <a:pt x="72" y="11"/>
                  </a:lnTo>
                  <a:lnTo>
                    <a:pt x="77" y="11"/>
                  </a:lnTo>
                  <a:lnTo>
                    <a:pt x="78" y="12"/>
                  </a:lnTo>
                  <a:lnTo>
                    <a:pt x="75" y="16"/>
                  </a:lnTo>
                  <a:lnTo>
                    <a:pt x="78" y="17"/>
                  </a:lnTo>
                  <a:lnTo>
                    <a:pt x="78" y="19"/>
                  </a:lnTo>
                  <a:lnTo>
                    <a:pt x="72" y="21"/>
                  </a:lnTo>
                  <a:lnTo>
                    <a:pt x="69" y="25"/>
                  </a:lnTo>
                  <a:lnTo>
                    <a:pt x="67" y="25"/>
                  </a:lnTo>
                  <a:lnTo>
                    <a:pt x="66" y="29"/>
                  </a:lnTo>
                  <a:lnTo>
                    <a:pt x="71" y="31"/>
                  </a:lnTo>
                  <a:lnTo>
                    <a:pt x="71" y="33"/>
                  </a:lnTo>
                  <a:lnTo>
                    <a:pt x="66" y="33"/>
                  </a:lnTo>
                  <a:lnTo>
                    <a:pt x="66" y="32"/>
                  </a:lnTo>
                  <a:lnTo>
                    <a:pt x="63" y="33"/>
                  </a:lnTo>
                  <a:lnTo>
                    <a:pt x="61" y="35"/>
                  </a:lnTo>
                  <a:lnTo>
                    <a:pt x="57" y="35"/>
                  </a:lnTo>
                  <a:lnTo>
                    <a:pt x="58" y="38"/>
                  </a:lnTo>
                  <a:lnTo>
                    <a:pt x="55" y="38"/>
                  </a:lnTo>
                  <a:lnTo>
                    <a:pt x="51" y="41"/>
                  </a:lnTo>
                  <a:lnTo>
                    <a:pt x="48" y="38"/>
                  </a:lnTo>
                  <a:lnTo>
                    <a:pt x="42" y="41"/>
                  </a:lnTo>
                  <a:lnTo>
                    <a:pt x="38" y="42"/>
                  </a:lnTo>
                  <a:lnTo>
                    <a:pt x="35" y="40"/>
                  </a:lnTo>
                  <a:lnTo>
                    <a:pt x="37" y="37"/>
                  </a:lnTo>
                  <a:lnTo>
                    <a:pt x="34" y="33"/>
                  </a:lnTo>
                  <a:lnTo>
                    <a:pt x="32" y="33"/>
                  </a:lnTo>
                  <a:lnTo>
                    <a:pt x="29" y="31"/>
                  </a:lnTo>
                  <a:lnTo>
                    <a:pt x="26" y="31"/>
                  </a:lnTo>
                  <a:close/>
                </a:path>
              </a:pathLst>
            </a:custGeom>
            <a:solidFill>
              <a:srgbClr val="88A7D7"/>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53" name="Freeform 49">
              <a:extLst>
                <a:ext uri="{FF2B5EF4-FFF2-40B4-BE49-F238E27FC236}">
                  <a16:creationId xmlns:a16="http://schemas.microsoft.com/office/drawing/2014/main" id="{AEF1B421-0284-1223-3172-D28B293C2092}"/>
                </a:ext>
              </a:extLst>
            </p:cNvPr>
            <p:cNvSpPr>
              <a:spLocks/>
            </p:cNvSpPr>
            <p:nvPr/>
          </p:nvSpPr>
          <p:spPr bwMode="auto">
            <a:xfrm>
              <a:off x="4745378" y="2988761"/>
              <a:ext cx="229094" cy="147582"/>
            </a:xfrm>
            <a:custGeom>
              <a:avLst/>
              <a:gdLst>
                <a:gd name="T0" fmla="*/ 4 w 132"/>
                <a:gd name="T1" fmla="*/ 38 h 75"/>
                <a:gd name="T2" fmla="*/ 13 w 132"/>
                <a:gd name="T3" fmla="*/ 38 h 75"/>
                <a:gd name="T4" fmla="*/ 20 w 132"/>
                <a:gd name="T5" fmla="*/ 35 h 75"/>
                <a:gd name="T6" fmla="*/ 23 w 132"/>
                <a:gd name="T7" fmla="*/ 32 h 75"/>
                <a:gd name="T8" fmla="*/ 28 w 132"/>
                <a:gd name="T9" fmla="*/ 29 h 75"/>
                <a:gd name="T10" fmla="*/ 33 w 132"/>
                <a:gd name="T11" fmla="*/ 30 h 75"/>
                <a:gd name="T12" fmla="*/ 28 w 132"/>
                <a:gd name="T13" fmla="*/ 26 h 75"/>
                <a:gd name="T14" fmla="*/ 31 w 132"/>
                <a:gd name="T15" fmla="*/ 22 h 75"/>
                <a:gd name="T16" fmla="*/ 40 w 132"/>
                <a:gd name="T17" fmla="*/ 16 h 75"/>
                <a:gd name="T18" fmla="*/ 37 w 132"/>
                <a:gd name="T19" fmla="*/ 13 h 75"/>
                <a:gd name="T20" fmla="*/ 46 w 132"/>
                <a:gd name="T21" fmla="*/ 8 h 75"/>
                <a:gd name="T22" fmla="*/ 52 w 132"/>
                <a:gd name="T23" fmla="*/ 4 h 75"/>
                <a:gd name="T24" fmla="*/ 57 w 132"/>
                <a:gd name="T25" fmla="*/ 0 h 75"/>
                <a:gd name="T26" fmla="*/ 63 w 132"/>
                <a:gd name="T27" fmla="*/ 1 h 75"/>
                <a:gd name="T28" fmla="*/ 71 w 132"/>
                <a:gd name="T29" fmla="*/ 4 h 75"/>
                <a:gd name="T30" fmla="*/ 77 w 132"/>
                <a:gd name="T31" fmla="*/ 3 h 75"/>
                <a:gd name="T32" fmla="*/ 84 w 132"/>
                <a:gd name="T33" fmla="*/ 4 h 75"/>
                <a:gd name="T34" fmla="*/ 91 w 132"/>
                <a:gd name="T35" fmla="*/ 5 h 75"/>
                <a:gd name="T36" fmla="*/ 100 w 132"/>
                <a:gd name="T37" fmla="*/ 7 h 75"/>
                <a:gd name="T38" fmla="*/ 100 w 132"/>
                <a:gd name="T39" fmla="*/ 13 h 75"/>
                <a:gd name="T40" fmla="*/ 103 w 132"/>
                <a:gd name="T41" fmla="*/ 18 h 75"/>
                <a:gd name="T42" fmla="*/ 107 w 132"/>
                <a:gd name="T43" fmla="*/ 24 h 75"/>
                <a:gd name="T44" fmla="*/ 115 w 132"/>
                <a:gd name="T45" fmla="*/ 30 h 75"/>
                <a:gd name="T46" fmla="*/ 121 w 132"/>
                <a:gd name="T47" fmla="*/ 35 h 75"/>
                <a:gd name="T48" fmla="*/ 129 w 132"/>
                <a:gd name="T49" fmla="*/ 41 h 75"/>
                <a:gd name="T50" fmla="*/ 130 w 132"/>
                <a:gd name="T51" fmla="*/ 45 h 75"/>
                <a:gd name="T52" fmla="*/ 120 w 132"/>
                <a:gd name="T53" fmla="*/ 49 h 75"/>
                <a:gd name="T54" fmla="*/ 113 w 132"/>
                <a:gd name="T55" fmla="*/ 49 h 75"/>
                <a:gd name="T56" fmla="*/ 118 w 132"/>
                <a:gd name="T57" fmla="*/ 55 h 75"/>
                <a:gd name="T58" fmla="*/ 121 w 132"/>
                <a:gd name="T59" fmla="*/ 62 h 75"/>
                <a:gd name="T60" fmla="*/ 120 w 132"/>
                <a:gd name="T61" fmla="*/ 65 h 75"/>
                <a:gd name="T62" fmla="*/ 109 w 132"/>
                <a:gd name="T63" fmla="*/ 66 h 75"/>
                <a:gd name="T64" fmla="*/ 106 w 132"/>
                <a:gd name="T65" fmla="*/ 74 h 75"/>
                <a:gd name="T66" fmla="*/ 100 w 132"/>
                <a:gd name="T67" fmla="*/ 73 h 75"/>
                <a:gd name="T68" fmla="*/ 94 w 132"/>
                <a:gd name="T69" fmla="*/ 73 h 75"/>
                <a:gd name="T70" fmla="*/ 88 w 132"/>
                <a:gd name="T71" fmla="*/ 75 h 75"/>
                <a:gd name="T72" fmla="*/ 83 w 132"/>
                <a:gd name="T73" fmla="*/ 73 h 75"/>
                <a:gd name="T74" fmla="*/ 74 w 132"/>
                <a:gd name="T75" fmla="*/ 74 h 75"/>
                <a:gd name="T76" fmla="*/ 68 w 132"/>
                <a:gd name="T77" fmla="*/ 73 h 75"/>
                <a:gd name="T78" fmla="*/ 65 w 132"/>
                <a:gd name="T79" fmla="*/ 74 h 75"/>
                <a:gd name="T80" fmla="*/ 55 w 132"/>
                <a:gd name="T81" fmla="*/ 74 h 75"/>
                <a:gd name="T82" fmla="*/ 51 w 132"/>
                <a:gd name="T83" fmla="*/ 72 h 75"/>
                <a:gd name="T84" fmla="*/ 39 w 132"/>
                <a:gd name="T85" fmla="*/ 68 h 75"/>
                <a:gd name="T86" fmla="*/ 33 w 132"/>
                <a:gd name="T87" fmla="*/ 71 h 75"/>
                <a:gd name="T88" fmla="*/ 17 w 132"/>
                <a:gd name="T89" fmla="*/ 72 h 75"/>
                <a:gd name="T90" fmla="*/ 10 w 132"/>
                <a:gd name="T91" fmla="*/ 71 h 75"/>
                <a:gd name="T92" fmla="*/ 7 w 132"/>
                <a:gd name="T93" fmla="*/ 71 h 75"/>
                <a:gd name="T94" fmla="*/ 2 w 132"/>
                <a:gd name="T95" fmla="*/ 63 h 75"/>
                <a:gd name="T96" fmla="*/ 8 w 132"/>
                <a:gd name="T97" fmla="*/ 59 h 75"/>
                <a:gd name="T98" fmla="*/ 7 w 132"/>
                <a:gd name="T99" fmla="*/ 50 h 75"/>
                <a:gd name="T100" fmla="*/ 4 w 132"/>
                <a:gd name="T101" fmla="*/ 46 h 75"/>
                <a:gd name="T102" fmla="*/ 0 w 132"/>
                <a:gd name="T103" fmla="*/ 3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2" h="75">
                  <a:moveTo>
                    <a:pt x="0" y="39"/>
                  </a:moveTo>
                  <a:lnTo>
                    <a:pt x="4" y="38"/>
                  </a:lnTo>
                  <a:lnTo>
                    <a:pt x="10" y="35"/>
                  </a:lnTo>
                  <a:lnTo>
                    <a:pt x="13" y="38"/>
                  </a:lnTo>
                  <a:lnTo>
                    <a:pt x="17" y="35"/>
                  </a:lnTo>
                  <a:lnTo>
                    <a:pt x="20" y="35"/>
                  </a:lnTo>
                  <a:lnTo>
                    <a:pt x="19" y="32"/>
                  </a:lnTo>
                  <a:lnTo>
                    <a:pt x="23" y="32"/>
                  </a:lnTo>
                  <a:lnTo>
                    <a:pt x="25" y="30"/>
                  </a:lnTo>
                  <a:lnTo>
                    <a:pt x="28" y="29"/>
                  </a:lnTo>
                  <a:lnTo>
                    <a:pt x="28" y="30"/>
                  </a:lnTo>
                  <a:lnTo>
                    <a:pt x="33" y="30"/>
                  </a:lnTo>
                  <a:lnTo>
                    <a:pt x="33" y="28"/>
                  </a:lnTo>
                  <a:lnTo>
                    <a:pt x="28" y="26"/>
                  </a:lnTo>
                  <a:lnTo>
                    <a:pt x="29" y="22"/>
                  </a:lnTo>
                  <a:lnTo>
                    <a:pt x="31" y="22"/>
                  </a:lnTo>
                  <a:lnTo>
                    <a:pt x="34" y="18"/>
                  </a:lnTo>
                  <a:lnTo>
                    <a:pt x="40" y="16"/>
                  </a:lnTo>
                  <a:lnTo>
                    <a:pt x="40" y="14"/>
                  </a:lnTo>
                  <a:lnTo>
                    <a:pt x="37" y="13"/>
                  </a:lnTo>
                  <a:lnTo>
                    <a:pt x="40" y="9"/>
                  </a:lnTo>
                  <a:lnTo>
                    <a:pt x="46" y="8"/>
                  </a:lnTo>
                  <a:lnTo>
                    <a:pt x="52" y="7"/>
                  </a:lnTo>
                  <a:lnTo>
                    <a:pt x="52" y="4"/>
                  </a:lnTo>
                  <a:lnTo>
                    <a:pt x="55" y="3"/>
                  </a:lnTo>
                  <a:lnTo>
                    <a:pt x="57" y="0"/>
                  </a:lnTo>
                  <a:lnTo>
                    <a:pt x="60" y="0"/>
                  </a:lnTo>
                  <a:lnTo>
                    <a:pt x="63" y="1"/>
                  </a:lnTo>
                  <a:lnTo>
                    <a:pt x="66" y="0"/>
                  </a:lnTo>
                  <a:lnTo>
                    <a:pt x="71" y="4"/>
                  </a:lnTo>
                  <a:lnTo>
                    <a:pt x="74" y="3"/>
                  </a:lnTo>
                  <a:lnTo>
                    <a:pt x="77" y="3"/>
                  </a:lnTo>
                  <a:lnTo>
                    <a:pt x="80" y="6"/>
                  </a:lnTo>
                  <a:lnTo>
                    <a:pt x="84" y="4"/>
                  </a:lnTo>
                  <a:lnTo>
                    <a:pt x="89" y="3"/>
                  </a:lnTo>
                  <a:lnTo>
                    <a:pt x="91" y="5"/>
                  </a:lnTo>
                  <a:lnTo>
                    <a:pt x="94" y="5"/>
                  </a:lnTo>
                  <a:lnTo>
                    <a:pt x="100" y="7"/>
                  </a:lnTo>
                  <a:lnTo>
                    <a:pt x="101" y="9"/>
                  </a:lnTo>
                  <a:lnTo>
                    <a:pt x="100" y="13"/>
                  </a:lnTo>
                  <a:lnTo>
                    <a:pt x="103" y="15"/>
                  </a:lnTo>
                  <a:lnTo>
                    <a:pt x="103" y="18"/>
                  </a:lnTo>
                  <a:lnTo>
                    <a:pt x="106" y="21"/>
                  </a:lnTo>
                  <a:lnTo>
                    <a:pt x="107" y="24"/>
                  </a:lnTo>
                  <a:lnTo>
                    <a:pt x="112" y="29"/>
                  </a:lnTo>
                  <a:lnTo>
                    <a:pt x="115" y="30"/>
                  </a:lnTo>
                  <a:lnTo>
                    <a:pt x="117" y="34"/>
                  </a:lnTo>
                  <a:lnTo>
                    <a:pt x="121" y="35"/>
                  </a:lnTo>
                  <a:lnTo>
                    <a:pt x="127" y="39"/>
                  </a:lnTo>
                  <a:lnTo>
                    <a:pt x="129" y="41"/>
                  </a:lnTo>
                  <a:lnTo>
                    <a:pt x="132" y="43"/>
                  </a:lnTo>
                  <a:lnTo>
                    <a:pt x="130" y="45"/>
                  </a:lnTo>
                  <a:lnTo>
                    <a:pt x="127" y="48"/>
                  </a:lnTo>
                  <a:lnTo>
                    <a:pt x="120" y="49"/>
                  </a:lnTo>
                  <a:lnTo>
                    <a:pt x="115" y="47"/>
                  </a:lnTo>
                  <a:lnTo>
                    <a:pt x="113" y="49"/>
                  </a:lnTo>
                  <a:lnTo>
                    <a:pt x="115" y="51"/>
                  </a:lnTo>
                  <a:lnTo>
                    <a:pt x="118" y="55"/>
                  </a:lnTo>
                  <a:lnTo>
                    <a:pt x="117" y="58"/>
                  </a:lnTo>
                  <a:lnTo>
                    <a:pt x="121" y="62"/>
                  </a:lnTo>
                  <a:lnTo>
                    <a:pt x="121" y="65"/>
                  </a:lnTo>
                  <a:lnTo>
                    <a:pt x="120" y="65"/>
                  </a:lnTo>
                  <a:lnTo>
                    <a:pt x="113" y="66"/>
                  </a:lnTo>
                  <a:lnTo>
                    <a:pt x="109" y="66"/>
                  </a:lnTo>
                  <a:lnTo>
                    <a:pt x="107" y="71"/>
                  </a:lnTo>
                  <a:lnTo>
                    <a:pt x="106" y="74"/>
                  </a:lnTo>
                  <a:lnTo>
                    <a:pt x="103" y="75"/>
                  </a:lnTo>
                  <a:lnTo>
                    <a:pt x="100" y="73"/>
                  </a:lnTo>
                  <a:lnTo>
                    <a:pt x="95" y="74"/>
                  </a:lnTo>
                  <a:lnTo>
                    <a:pt x="94" y="73"/>
                  </a:lnTo>
                  <a:lnTo>
                    <a:pt x="89" y="73"/>
                  </a:lnTo>
                  <a:lnTo>
                    <a:pt x="88" y="75"/>
                  </a:lnTo>
                  <a:lnTo>
                    <a:pt x="84" y="75"/>
                  </a:lnTo>
                  <a:lnTo>
                    <a:pt x="83" y="73"/>
                  </a:lnTo>
                  <a:lnTo>
                    <a:pt x="80" y="72"/>
                  </a:lnTo>
                  <a:lnTo>
                    <a:pt x="74" y="74"/>
                  </a:lnTo>
                  <a:lnTo>
                    <a:pt x="72" y="74"/>
                  </a:lnTo>
                  <a:lnTo>
                    <a:pt x="68" y="73"/>
                  </a:lnTo>
                  <a:lnTo>
                    <a:pt x="66" y="74"/>
                  </a:lnTo>
                  <a:lnTo>
                    <a:pt x="65" y="74"/>
                  </a:lnTo>
                  <a:lnTo>
                    <a:pt x="62" y="73"/>
                  </a:lnTo>
                  <a:lnTo>
                    <a:pt x="55" y="74"/>
                  </a:lnTo>
                  <a:lnTo>
                    <a:pt x="55" y="73"/>
                  </a:lnTo>
                  <a:lnTo>
                    <a:pt x="51" y="72"/>
                  </a:lnTo>
                  <a:lnTo>
                    <a:pt x="42" y="71"/>
                  </a:lnTo>
                  <a:lnTo>
                    <a:pt x="39" y="68"/>
                  </a:lnTo>
                  <a:lnTo>
                    <a:pt x="37" y="68"/>
                  </a:lnTo>
                  <a:lnTo>
                    <a:pt x="33" y="71"/>
                  </a:lnTo>
                  <a:lnTo>
                    <a:pt x="28" y="71"/>
                  </a:lnTo>
                  <a:lnTo>
                    <a:pt x="17" y="72"/>
                  </a:lnTo>
                  <a:lnTo>
                    <a:pt x="14" y="73"/>
                  </a:lnTo>
                  <a:lnTo>
                    <a:pt x="10" y="71"/>
                  </a:lnTo>
                  <a:lnTo>
                    <a:pt x="7" y="72"/>
                  </a:lnTo>
                  <a:lnTo>
                    <a:pt x="7" y="71"/>
                  </a:lnTo>
                  <a:lnTo>
                    <a:pt x="4" y="66"/>
                  </a:lnTo>
                  <a:lnTo>
                    <a:pt x="2" y="63"/>
                  </a:lnTo>
                  <a:lnTo>
                    <a:pt x="5" y="60"/>
                  </a:lnTo>
                  <a:lnTo>
                    <a:pt x="8" y="59"/>
                  </a:lnTo>
                  <a:lnTo>
                    <a:pt x="8" y="53"/>
                  </a:lnTo>
                  <a:lnTo>
                    <a:pt x="7" y="50"/>
                  </a:lnTo>
                  <a:lnTo>
                    <a:pt x="5" y="48"/>
                  </a:lnTo>
                  <a:lnTo>
                    <a:pt x="4" y="46"/>
                  </a:lnTo>
                  <a:lnTo>
                    <a:pt x="0" y="40"/>
                  </a:lnTo>
                  <a:lnTo>
                    <a:pt x="0" y="39"/>
                  </a:lnTo>
                  <a:close/>
                </a:path>
              </a:pathLst>
            </a:custGeom>
            <a:solidFill>
              <a:srgbClr val="A6CAEB"/>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54" name="Freeform 50">
              <a:extLst>
                <a:ext uri="{FF2B5EF4-FFF2-40B4-BE49-F238E27FC236}">
                  <a16:creationId xmlns:a16="http://schemas.microsoft.com/office/drawing/2014/main" id="{13769E43-AC91-D940-273C-F1C5B2481E7D}"/>
                </a:ext>
              </a:extLst>
            </p:cNvPr>
            <p:cNvSpPr>
              <a:spLocks/>
            </p:cNvSpPr>
            <p:nvPr/>
          </p:nvSpPr>
          <p:spPr bwMode="auto">
            <a:xfrm>
              <a:off x="4728023" y="3106826"/>
              <a:ext cx="449510" cy="238097"/>
            </a:xfrm>
            <a:custGeom>
              <a:avLst/>
              <a:gdLst>
                <a:gd name="T0" fmla="*/ 38 w 259"/>
                <a:gd name="T1" fmla="*/ 11 h 121"/>
                <a:gd name="T2" fmla="*/ 61 w 259"/>
                <a:gd name="T3" fmla="*/ 12 h 121"/>
                <a:gd name="T4" fmla="*/ 76 w 259"/>
                <a:gd name="T5" fmla="*/ 14 h 121"/>
                <a:gd name="T6" fmla="*/ 93 w 259"/>
                <a:gd name="T7" fmla="*/ 13 h 121"/>
                <a:gd name="T8" fmla="*/ 105 w 259"/>
                <a:gd name="T9" fmla="*/ 14 h 121"/>
                <a:gd name="T10" fmla="*/ 119 w 259"/>
                <a:gd name="T11" fmla="*/ 6 h 121"/>
                <a:gd name="T12" fmla="*/ 137 w 259"/>
                <a:gd name="T13" fmla="*/ 2 h 121"/>
                <a:gd name="T14" fmla="*/ 163 w 259"/>
                <a:gd name="T15" fmla="*/ 0 h 121"/>
                <a:gd name="T16" fmla="*/ 180 w 259"/>
                <a:gd name="T17" fmla="*/ 14 h 121"/>
                <a:gd name="T18" fmla="*/ 188 w 259"/>
                <a:gd name="T19" fmla="*/ 25 h 121"/>
                <a:gd name="T20" fmla="*/ 209 w 259"/>
                <a:gd name="T21" fmla="*/ 30 h 121"/>
                <a:gd name="T22" fmla="*/ 227 w 259"/>
                <a:gd name="T23" fmla="*/ 37 h 121"/>
                <a:gd name="T24" fmla="*/ 246 w 259"/>
                <a:gd name="T25" fmla="*/ 38 h 121"/>
                <a:gd name="T26" fmla="*/ 259 w 259"/>
                <a:gd name="T27" fmla="*/ 42 h 121"/>
                <a:gd name="T28" fmla="*/ 258 w 259"/>
                <a:gd name="T29" fmla="*/ 56 h 121"/>
                <a:gd name="T30" fmla="*/ 247 w 259"/>
                <a:gd name="T31" fmla="*/ 69 h 121"/>
                <a:gd name="T32" fmla="*/ 236 w 259"/>
                <a:gd name="T33" fmla="*/ 78 h 121"/>
                <a:gd name="T34" fmla="*/ 224 w 259"/>
                <a:gd name="T35" fmla="*/ 82 h 121"/>
                <a:gd name="T36" fmla="*/ 211 w 259"/>
                <a:gd name="T37" fmla="*/ 87 h 121"/>
                <a:gd name="T38" fmla="*/ 197 w 259"/>
                <a:gd name="T39" fmla="*/ 86 h 121"/>
                <a:gd name="T40" fmla="*/ 194 w 259"/>
                <a:gd name="T41" fmla="*/ 95 h 121"/>
                <a:gd name="T42" fmla="*/ 195 w 259"/>
                <a:gd name="T43" fmla="*/ 90 h 121"/>
                <a:gd name="T44" fmla="*/ 185 w 259"/>
                <a:gd name="T45" fmla="*/ 96 h 121"/>
                <a:gd name="T46" fmla="*/ 174 w 259"/>
                <a:gd name="T47" fmla="*/ 97 h 121"/>
                <a:gd name="T48" fmla="*/ 186 w 259"/>
                <a:gd name="T49" fmla="*/ 99 h 121"/>
                <a:gd name="T50" fmla="*/ 189 w 259"/>
                <a:gd name="T51" fmla="*/ 103 h 121"/>
                <a:gd name="T52" fmla="*/ 195 w 259"/>
                <a:gd name="T53" fmla="*/ 107 h 121"/>
                <a:gd name="T54" fmla="*/ 188 w 259"/>
                <a:gd name="T55" fmla="*/ 96 h 121"/>
                <a:gd name="T56" fmla="*/ 201 w 259"/>
                <a:gd name="T57" fmla="*/ 107 h 121"/>
                <a:gd name="T58" fmla="*/ 215 w 259"/>
                <a:gd name="T59" fmla="*/ 104 h 121"/>
                <a:gd name="T60" fmla="*/ 217 w 259"/>
                <a:gd name="T61" fmla="*/ 111 h 121"/>
                <a:gd name="T62" fmla="*/ 194 w 259"/>
                <a:gd name="T63" fmla="*/ 114 h 121"/>
                <a:gd name="T64" fmla="*/ 172 w 259"/>
                <a:gd name="T65" fmla="*/ 117 h 121"/>
                <a:gd name="T66" fmla="*/ 165 w 259"/>
                <a:gd name="T67" fmla="*/ 108 h 121"/>
                <a:gd name="T68" fmla="*/ 172 w 259"/>
                <a:gd name="T69" fmla="*/ 102 h 121"/>
                <a:gd name="T70" fmla="*/ 169 w 259"/>
                <a:gd name="T71" fmla="*/ 98 h 121"/>
                <a:gd name="T72" fmla="*/ 152 w 259"/>
                <a:gd name="T73" fmla="*/ 96 h 121"/>
                <a:gd name="T74" fmla="*/ 146 w 259"/>
                <a:gd name="T75" fmla="*/ 91 h 121"/>
                <a:gd name="T76" fmla="*/ 151 w 259"/>
                <a:gd name="T77" fmla="*/ 90 h 121"/>
                <a:gd name="T78" fmla="*/ 148 w 259"/>
                <a:gd name="T79" fmla="*/ 87 h 121"/>
                <a:gd name="T80" fmla="*/ 140 w 259"/>
                <a:gd name="T81" fmla="*/ 88 h 121"/>
                <a:gd name="T82" fmla="*/ 130 w 259"/>
                <a:gd name="T83" fmla="*/ 94 h 121"/>
                <a:gd name="T84" fmla="*/ 117 w 259"/>
                <a:gd name="T85" fmla="*/ 104 h 121"/>
                <a:gd name="T86" fmla="*/ 117 w 259"/>
                <a:gd name="T87" fmla="*/ 110 h 121"/>
                <a:gd name="T88" fmla="*/ 101 w 259"/>
                <a:gd name="T89" fmla="*/ 110 h 121"/>
                <a:gd name="T90" fmla="*/ 99 w 259"/>
                <a:gd name="T91" fmla="*/ 103 h 121"/>
                <a:gd name="T92" fmla="*/ 107 w 259"/>
                <a:gd name="T93" fmla="*/ 91 h 121"/>
                <a:gd name="T94" fmla="*/ 117 w 259"/>
                <a:gd name="T95" fmla="*/ 89 h 121"/>
                <a:gd name="T96" fmla="*/ 108 w 259"/>
                <a:gd name="T97" fmla="*/ 79 h 121"/>
                <a:gd name="T98" fmla="*/ 96 w 259"/>
                <a:gd name="T99" fmla="*/ 65 h 121"/>
                <a:gd name="T100" fmla="*/ 79 w 259"/>
                <a:gd name="T101" fmla="*/ 63 h 121"/>
                <a:gd name="T102" fmla="*/ 68 w 259"/>
                <a:gd name="T103" fmla="*/ 61 h 121"/>
                <a:gd name="T104" fmla="*/ 65 w 259"/>
                <a:gd name="T105" fmla="*/ 69 h 121"/>
                <a:gd name="T106" fmla="*/ 41 w 259"/>
                <a:gd name="T107" fmla="*/ 74 h 121"/>
                <a:gd name="T108" fmla="*/ 23 w 259"/>
                <a:gd name="T109" fmla="*/ 71 h 121"/>
                <a:gd name="T110" fmla="*/ 9 w 259"/>
                <a:gd name="T111" fmla="*/ 67 h 121"/>
                <a:gd name="T112" fmla="*/ 4 w 259"/>
                <a:gd name="T113" fmla="*/ 54 h 121"/>
                <a:gd name="T114" fmla="*/ 18 w 259"/>
                <a:gd name="T115" fmla="*/ 36 h 121"/>
                <a:gd name="T116" fmla="*/ 23 w 259"/>
                <a:gd name="T117" fmla="*/ 27 h 121"/>
                <a:gd name="T118" fmla="*/ 17 w 259"/>
                <a:gd name="T119" fmla="*/ 1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9" h="121">
                  <a:moveTo>
                    <a:pt x="17" y="12"/>
                  </a:moveTo>
                  <a:lnTo>
                    <a:pt x="20" y="11"/>
                  </a:lnTo>
                  <a:lnTo>
                    <a:pt x="24" y="13"/>
                  </a:lnTo>
                  <a:lnTo>
                    <a:pt x="27" y="12"/>
                  </a:lnTo>
                  <a:lnTo>
                    <a:pt x="38" y="11"/>
                  </a:lnTo>
                  <a:lnTo>
                    <a:pt x="43" y="11"/>
                  </a:lnTo>
                  <a:lnTo>
                    <a:pt x="47" y="8"/>
                  </a:lnTo>
                  <a:lnTo>
                    <a:pt x="49" y="8"/>
                  </a:lnTo>
                  <a:lnTo>
                    <a:pt x="52" y="11"/>
                  </a:lnTo>
                  <a:lnTo>
                    <a:pt x="61" y="12"/>
                  </a:lnTo>
                  <a:lnTo>
                    <a:pt x="65" y="13"/>
                  </a:lnTo>
                  <a:lnTo>
                    <a:pt x="65" y="14"/>
                  </a:lnTo>
                  <a:lnTo>
                    <a:pt x="72" y="13"/>
                  </a:lnTo>
                  <a:lnTo>
                    <a:pt x="75" y="14"/>
                  </a:lnTo>
                  <a:lnTo>
                    <a:pt x="76" y="14"/>
                  </a:lnTo>
                  <a:lnTo>
                    <a:pt x="78" y="13"/>
                  </a:lnTo>
                  <a:lnTo>
                    <a:pt x="82" y="14"/>
                  </a:lnTo>
                  <a:lnTo>
                    <a:pt x="84" y="14"/>
                  </a:lnTo>
                  <a:lnTo>
                    <a:pt x="90" y="12"/>
                  </a:lnTo>
                  <a:lnTo>
                    <a:pt x="93" y="13"/>
                  </a:lnTo>
                  <a:lnTo>
                    <a:pt x="94" y="15"/>
                  </a:lnTo>
                  <a:lnTo>
                    <a:pt x="98" y="15"/>
                  </a:lnTo>
                  <a:lnTo>
                    <a:pt x="99" y="13"/>
                  </a:lnTo>
                  <a:lnTo>
                    <a:pt x="104" y="13"/>
                  </a:lnTo>
                  <a:lnTo>
                    <a:pt x="105" y="14"/>
                  </a:lnTo>
                  <a:lnTo>
                    <a:pt x="110" y="13"/>
                  </a:lnTo>
                  <a:lnTo>
                    <a:pt x="113" y="15"/>
                  </a:lnTo>
                  <a:lnTo>
                    <a:pt x="116" y="14"/>
                  </a:lnTo>
                  <a:lnTo>
                    <a:pt x="117" y="11"/>
                  </a:lnTo>
                  <a:lnTo>
                    <a:pt x="119" y="6"/>
                  </a:lnTo>
                  <a:lnTo>
                    <a:pt x="123" y="6"/>
                  </a:lnTo>
                  <a:lnTo>
                    <a:pt x="130" y="5"/>
                  </a:lnTo>
                  <a:lnTo>
                    <a:pt x="133" y="5"/>
                  </a:lnTo>
                  <a:lnTo>
                    <a:pt x="137" y="4"/>
                  </a:lnTo>
                  <a:lnTo>
                    <a:pt x="137" y="2"/>
                  </a:lnTo>
                  <a:lnTo>
                    <a:pt x="139" y="0"/>
                  </a:lnTo>
                  <a:lnTo>
                    <a:pt x="146" y="3"/>
                  </a:lnTo>
                  <a:lnTo>
                    <a:pt x="156" y="3"/>
                  </a:lnTo>
                  <a:lnTo>
                    <a:pt x="159" y="0"/>
                  </a:lnTo>
                  <a:lnTo>
                    <a:pt x="163" y="0"/>
                  </a:lnTo>
                  <a:lnTo>
                    <a:pt x="165" y="6"/>
                  </a:lnTo>
                  <a:lnTo>
                    <a:pt x="168" y="8"/>
                  </a:lnTo>
                  <a:lnTo>
                    <a:pt x="166" y="11"/>
                  </a:lnTo>
                  <a:lnTo>
                    <a:pt x="171" y="15"/>
                  </a:lnTo>
                  <a:lnTo>
                    <a:pt x="180" y="14"/>
                  </a:lnTo>
                  <a:lnTo>
                    <a:pt x="183" y="16"/>
                  </a:lnTo>
                  <a:lnTo>
                    <a:pt x="183" y="19"/>
                  </a:lnTo>
                  <a:lnTo>
                    <a:pt x="186" y="19"/>
                  </a:lnTo>
                  <a:lnTo>
                    <a:pt x="186" y="22"/>
                  </a:lnTo>
                  <a:lnTo>
                    <a:pt x="188" y="25"/>
                  </a:lnTo>
                  <a:lnTo>
                    <a:pt x="195" y="31"/>
                  </a:lnTo>
                  <a:lnTo>
                    <a:pt x="198" y="29"/>
                  </a:lnTo>
                  <a:lnTo>
                    <a:pt x="201" y="31"/>
                  </a:lnTo>
                  <a:lnTo>
                    <a:pt x="206" y="30"/>
                  </a:lnTo>
                  <a:lnTo>
                    <a:pt x="209" y="30"/>
                  </a:lnTo>
                  <a:lnTo>
                    <a:pt x="215" y="28"/>
                  </a:lnTo>
                  <a:lnTo>
                    <a:pt x="217" y="27"/>
                  </a:lnTo>
                  <a:lnTo>
                    <a:pt x="221" y="32"/>
                  </a:lnTo>
                  <a:lnTo>
                    <a:pt x="226" y="35"/>
                  </a:lnTo>
                  <a:lnTo>
                    <a:pt x="227" y="37"/>
                  </a:lnTo>
                  <a:lnTo>
                    <a:pt x="229" y="36"/>
                  </a:lnTo>
                  <a:lnTo>
                    <a:pt x="235" y="37"/>
                  </a:lnTo>
                  <a:lnTo>
                    <a:pt x="240" y="37"/>
                  </a:lnTo>
                  <a:lnTo>
                    <a:pt x="243" y="38"/>
                  </a:lnTo>
                  <a:lnTo>
                    <a:pt x="246" y="38"/>
                  </a:lnTo>
                  <a:lnTo>
                    <a:pt x="249" y="39"/>
                  </a:lnTo>
                  <a:lnTo>
                    <a:pt x="255" y="40"/>
                  </a:lnTo>
                  <a:lnTo>
                    <a:pt x="256" y="38"/>
                  </a:lnTo>
                  <a:lnTo>
                    <a:pt x="258" y="41"/>
                  </a:lnTo>
                  <a:lnTo>
                    <a:pt x="259" y="42"/>
                  </a:lnTo>
                  <a:lnTo>
                    <a:pt x="259" y="45"/>
                  </a:lnTo>
                  <a:lnTo>
                    <a:pt x="258" y="48"/>
                  </a:lnTo>
                  <a:lnTo>
                    <a:pt x="255" y="48"/>
                  </a:lnTo>
                  <a:lnTo>
                    <a:pt x="253" y="54"/>
                  </a:lnTo>
                  <a:lnTo>
                    <a:pt x="258" y="56"/>
                  </a:lnTo>
                  <a:lnTo>
                    <a:pt x="258" y="60"/>
                  </a:lnTo>
                  <a:lnTo>
                    <a:pt x="256" y="63"/>
                  </a:lnTo>
                  <a:lnTo>
                    <a:pt x="256" y="66"/>
                  </a:lnTo>
                  <a:lnTo>
                    <a:pt x="255" y="67"/>
                  </a:lnTo>
                  <a:lnTo>
                    <a:pt x="247" y="69"/>
                  </a:lnTo>
                  <a:lnTo>
                    <a:pt x="243" y="72"/>
                  </a:lnTo>
                  <a:lnTo>
                    <a:pt x="241" y="73"/>
                  </a:lnTo>
                  <a:lnTo>
                    <a:pt x="240" y="79"/>
                  </a:lnTo>
                  <a:lnTo>
                    <a:pt x="238" y="79"/>
                  </a:lnTo>
                  <a:lnTo>
                    <a:pt x="236" y="78"/>
                  </a:lnTo>
                  <a:lnTo>
                    <a:pt x="235" y="78"/>
                  </a:lnTo>
                  <a:lnTo>
                    <a:pt x="232" y="79"/>
                  </a:lnTo>
                  <a:lnTo>
                    <a:pt x="227" y="79"/>
                  </a:lnTo>
                  <a:lnTo>
                    <a:pt x="226" y="80"/>
                  </a:lnTo>
                  <a:lnTo>
                    <a:pt x="224" y="82"/>
                  </a:lnTo>
                  <a:lnTo>
                    <a:pt x="221" y="82"/>
                  </a:lnTo>
                  <a:lnTo>
                    <a:pt x="220" y="85"/>
                  </a:lnTo>
                  <a:lnTo>
                    <a:pt x="215" y="87"/>
                  </a:lnTo>
                  <a:lnTo>
                    <a:pt x="215" y="87"/>
                  </a:lnTo>
                  <a:lnTo>
                    <a:pt x="211" y="87"/>
                  </a:lnTo>
                  <a:lnTo>
                    <a:pt x="209" y="88"/>
                  </a:lnTo>
                  <a:lnTo>
                    <a:pt x="204" y="88"/>
                  </a:lnTo>
                  <a:lnTo>
                    <a:pt x="201" y="89"/>
                  </a:lnTo>
                  <a:lnTo>
                    <a:pt x="200" y="89"/>
                  </a:lnTo>
                  <a:lnTo>
                    <a:pt x="197" y="86"/>
                  </a:lnTo>
                  <a:lnTo>
                    <a:pt x="195" y="87"/>
                  </a:lnTo>
                  <a:lnTo>
                    <a:pt x="197" y="88"/>
                  </a:lnTo>
                  <a:lnTo>
                    <a:pt x="198" y="89"/>
                  </a:lnTo>
                  <a:lnTo>
                    <a:pt x="198" y="91"/>
                  </a:lnTo>
                  <a:lnTo>
                    <a:pt x="194" y="95"/>
                  </a:lnTo>
                  <a:lnTo>
                    <a:pt x="192" y="95"/>
                  </a:lnTo>
                  <a:lnTo>
                    <a:pt x="192" y="94"/>
                  </a:lnTo>
                  <a:lnTo>
                    <a:pt x="192" y="94"/>
                  </a:lnTo>
                  <a:lnTo>
                    <a:pt x="197" y="91"/>
                  </a:lnTo>
                  <a:lnTo>
                    <a:pt x="195" y="90"/>
                  </a:lnTo>
                  <a:lnTo>
                    <a:pt x="194" y="89"/>
                  </a:lnTo>
                  <a:lnTo>
                    <a:pt x="194" y="90"/>
                  </a:lnTo>
                  <a:lnTo>
                    <a:pt x="189" y="94"/>
                  </a:lnTo>
                  <a:lnTo>
                    <a:pt x="186" y="95"/>
                  </a:lnTo>
                  <a:lnTo>
                    <a:pt x="185" y="96"/>
                  </a:lnTo>
                  <a:lnTo>
                    <a:pt x="181" y="96"/>
                  </a:lnTo>
                  <a:lnTo>
                    <a:pt x="180" y="95"/>
                  </a:lnTo>
                  <a:lnTo>
                    <a:pt x="178" y="96"/>
                  </a:lnTo>
                  <a:lnTo>
                    <a:pt x="174" y="96"/>
                  </a:lnTo>
                  <a:lnTo>
                    <a:pt x="174" y="97"/>
                  </a:lnTo>
                  <a:lnTo>
                    <a:pt x="175" y="97"/>
                  </a:lnTo>
                  <a:lnTo>
                    <a:pt x="181" y="97"/>
                  </a:lnTo>
                  <a:lnTo>
                    <a:pt x="183" y="99"/>
                  </a:lnTo>
                  <a:lnTo>
                    <a:pt x="185" y="100"/>
                  </a:lnTo>
                  <a:lnTo>
                    <a:pt x="186" y="99"/>
                  </a:lnTo>
                  <a:lnTo>
                    <a:pt x="188" y="100"/>
                  </a:lnTo>
                  <a:lnTo>
                    <a:pt x="186" y="102"/>
                  </a:lnTo>
                  <a:lnTo>
                    <a:pt x="186" y="103"/>
                  </a:lnTo>
                  <a:lnTo>
                    <a:pt x="188" y="103"/>
                  </a:lnTo>
                  <a:lnTo>
                    <a:pt x="189" y="103"/>
                  </a:lnTo>
                  <a:lnTo>
                    <a:pt x="189" y="104"/>
                  </a:lnTo>
                  <a:lnTo>
                    <a:pt x="191" y="103"/>
                  </a:lnTo>
                  <a:lnTo>
                    <a:pt x="192" y="104"/>
                  </a:lnTo>
                  <a:lnTo>
                    <a:pt x="192" y="106"/>
                  </a:lnTo>
                  <a:lnTo>
                    <a:pt x="195" y="107"/>
                  </a:lnTo>
                  <a:lnTo>
                    <a:pt x="198" y="108"/>
                  </a:lnTo>
                  <a:lnTo>
                    <a:pt x="200" y="107"/>
                  </a:lnTo>
                  <a:lnTo>
                    <a:pt x="194" y="104"/>
                  </a:lnTo>
                  <a:lnTo>
                    <a:pt x="189" y="99"/>
                  </a:lnTo>
                  <a:lnTo>
                    <a:pt x="188" y="96"/>
                  </a:lnTo>
                  <a:lnTo>
                    <a:pt x="189" y="96"/>
                  </a:lnTo>
                  <a:lnTo>
                    <a:pt x="191" y="98"/>
                  </a:lnTo>
                  <a:lnTo>
                    <a:pt x="192" y="102"/>
                  </a:lnTo>
                  <a:lnTo>
                    <a:pt x="200" y="107"/>
                  </a:lnTo>
                  <a:lnTo>
                    <a:pt x="201" y="107"/>
                  </a:lnTo>
                  <a:lnTo>
                    <a:pt x="204" y="106"/>
                  </a:lnTo>
                  <a:lnTo>
                    <a:pt x="206" y="106"/>
                  </a:lnTo>
                  <a:lnTo>
                    <a:pt x="209" y="107"/>
                  </a:lnTo>
                  <a:lnTo>
                    <a:pt x="211" y="105"/>
                  </a:lnTo>
                  <a:lnTo>
                    <a:pt x="215" y="104"/>
                  </a:lnTo>
                  <a:lnTo>
                    <a:pt x="220" y="105"/>
                  </a:lnTo>
                  <a:lnTo>
                    <a:pt x="218" y="106"/>
                  </a:lnTo>
                  <a:lnTo>
                    <a:pt x="217" y="107"/>
                  </a:lnTo>
                  <a:lnTo>
                    <a:pt x="218" y="110"/>
                  </a:lnTo>
                  <a:lnTo>
                    <a:pt x="217" y="111"/>
                  </a:lnTo>
                  <a:lnTo>
                    <a:pt x="211" y="111"/>
                  </a:lnTo>
                  <a:lnTo>
                    <a:pt x="204" y="111"/>
                  </a:lnTo>
                  <a:lnTo>
                    <a:pt x="201" y="112"/>
                  </a:lnTo>
                  <a:lnTo>
                    <a:pt x="198" y="114"/>
                  </a:lnTo>
                  <a:lnTo>
                    <a:pt x="194" y="114"/>
                  </a:lnTo>
                  <a:lnTo>
                    <a:pt x="186" y="119"/>
                  </a:lnTo>
                  <a:lnTo>
                    <a:pt x="180" y="121"/>
                  </a:lnTo>
                  <a:lnTo>
                    <a:pt x="175" y="120"/>
                  </a:lnTo>
                  <a:lnTo>
                    <a:pt x="172" y="119"/>
                  </a:lnTo>
                  <a:lnTo>
                    <a:pt x="172" y="117"/>
                  </a:lnTo>
                  <a:lnTo>
                    <a:pt x="175" y="114"/>
                  </a:lnTo>
                  <a:lnTo>
                    <a:pt x="174" y="112"/>
                  </a:lnTo>
                  <a:lnTo>
                    <a:pt x="169" y="110"/>
                  </a:lnTo>
                  <a:lnTo>
                    <a:pt x="168" y="110"/>
                  </a:lnTo>
                  <a:lnTo>
                    <a:pt x="165" y="108"/>
                  </a:lnTo>
                  <a:lnTo>
                    <a:pt x="162" y="110"/>
                  </a:lnTo>
                  <a:lnTo>
                    <a:pt x="159" y="108"/>
                  </a:lnTo>
                  <a:lnTo>
                    <a:pt x="163" y="105"/>
                  </a:lnTo>
                  <a:lnTo>
                    <a:pt x="168" y="103"/>
                  </a:lnTo>
                  <a:lnTo>
                    <a:pt x="172" y="102"/>
                  </a:lnTo>
                  <a:lnTo>
                    <a:pt x="174" y="100"/>
                  </a:lnTo>
                  <a:lnTo>
                    <a:pt x="172" y="99"/>
                  </a:lnTo>
                  <a:lnTo>
                    <a:pt x="172" y="96"/>
                  </a:lnTo>
                  <a:lnTo>
                    <a:pt x="171" y="96"/>
                  </a:lnTo>
                  <a:lnTo>
                    <a:pt x="169" y="98"/>
                  </a:lnTo>
                  <a:lnTo>
                    <a:pt x="166" y="97"/>
                  </a:lnTo>
                  <a:lnTo>
                    <a:pt x="163" y="96"/>
                  </a:lnTo>
                  <a:lnTo>
                    <a:pt x="159" y="96"/>
                  </a:lnTo>
                  <a:lnTo>
                    <a:pt x="156" y="97"/>
                  </a:lnTo>
                  <a:lnTo>
                    <a:pt x="152" y="96"/>
                  </a:lnTo>
                  <a:lnTo>
                    <a:pt x="151" y="96"/>
                  </a:lnTo>
                  <a:lnTo>
                    <a:pt x="148" y="95"/>
                  </a:lnTo>
                  <a:lnTo>
                    <a:pt x="149" y="94"/>
                  </a:lnTo>
                  <a:lnTo>
                    <a:pt x="151" y="92"/>
                  </a:lnTo>
                  <a:lnTo>
                    <a:pt x="146" y="91"/>
                  </a:lnTo>
                  <a:lnTo>
                    <a:pt x="140" y="91"/>
                  </a:lnTo>
                  <a:lnTo>
                    <a:pt x="139" y="90"/>
                  </a:lnTo>
                  <a:lnTo>
                    <a:pt x="143" y="90"/>
                  </a:lnTo>
                  <a:lnTo>
                    <a:pt x="148" y="89"/>
                  </a:lnTo>
                  <a:lnTo>
                    <a:pt x="151" y="90"/>
                  </a:lnTo>
                  <a:lnTo>
                    <a:pt x="152" y="89"/>
                  </a:lnTo>
                  <a:lnTo>
                    <a:pt x="156" y="88"/>
                  </a:lnTo>
                  <a:lnTo>
                    <a:pt x="151" y="89"/>
                  </a:lnTo>
                  <a:lnTo>
                    <a:pt x="149" y="88"/>
                  </a:lnTo>
                  <a:lnTo>
                    <a:pt x="148" y="87"/>
                  </a:lnTo>
                  <a:lnTo>
                    <a:pt x="146" y="86"/>
                  </a:lnTo>
                  <a:lnTo>
                    <a:pt x="145" y="87"/>
                  </a:lnTo>
                  <a:lnTo>
                    <a:pt x="143" y="89"/>
                  </a:lnTo>
                  <a:lnTo>
                    <a:pt x="140" y="89"/>
                  </a:lnTo>
                  <a:lnTo>
                    <a:pt x="140" y="88"/>
                  </a:lnTo>
                  <a:lnTo>
                    <a:pt x="139" y="87"/>
                  </a:lnTo>
                  <a:lnTo>
                    <a:pt x="136" y="90"/>
                  </a:lnTo>
                  <a:lnTo>
                    <a:pt x="133" y="90"/>
                  </a:lnTo>
                  <a:lnTo>
                    <a:pt x="130" y="91"/>
                  </a:lnTo>
                  <a:lnTo>
                    <a:pt x="130" y="94"/>
                  </a:lnTo>
                  <a:lnTo>
                    <a:pt x="127" y="97"/>
                  </a:lnTo>
                  <a:lnTo>
                    <a:pt x="125" y="97"/>
                  </a:lnTo>
                  <a:lnTo>
                    <a:pt x="127" y="99"/>
                  </a:lnTo>
                  <a:lnTo>
                    <a:pt x="120" y="104"/>
                  </a:lnTo>
                  <a:lnTo>
                    <a:pt x="117" y="104"/>
                  </a:lnTo>
                  <a:lnTo>
                    <a:pt x="117" y="103"/>
                  </a:lnTo>
                  <a:lnTo>
                    <a:pt x="116" y="104"/>
                  </a:lnTo>
                  <a:lnTo>
                    <a:pt x="116" y="106"/>
                  </a:lnTo>
                  <a:lnTo>
                    <a:pt x="117" y="107"/>
                  </a:lnTo>
                  <a:lnTo>
                    <a:pt x="117" y="110"/>
                  </a:lnTo>
                  <a:lnTo>
                    <a:pt x="117" y="110"/>
                  </a:lnTo>
                  <a:lnTo>
                    <a:pt x="114" y="107"/>
                  </a:lnTo>
                  <a:lnTo>
                    <a:pt x="110" y="108"/>
                  </a:lnTo>
                  <a:lnTo>
                    <a:pt x="107" y="110"/>
                  </a:lnTo>
                  <a:lnTo>
                    <a:pt x="101" y="110"/>
                  </a:lnTo>
                  <a:lnTo>
                    <a:pt x="98" y="108"/>
                  </a:lnTo>
                  <a:lnTo>
                    <a:pt x="94" y="105"/>
                  </a:lnTo>
                  <a:lnTo>
                    <a:pt x="96" y="104"/>
                  </a:lnTo>
                  <a:lnTo>
                    <a:pt x="99" y="105"/>
                  </a:lnTo>
                  <a:lnTo>
                    <a:pt x="99" y="103"/>
                  </a:lnTo>
                  <a:lnTo>
                    <a:pt x="102" y="98"/>
                  </a:lnTo>
                  <a:lnTo>
                    <a:pt x="104" y="98"/>
                  </a:lnTo>
                  <a:lnTo>
                    <a:pt x="104" y="96"/>
                  </a:lnTo>
                  <a:lnTo>
                    <a:pt x="104" y="91"/>
                  </a:lnTo>
                  <a:lnTo>
                    <a:pt x="107" y="91"/>
                  </a:lnTo>
                  <a:lnTo>
                    <a:pt x="111" y="90"/>
                  </a:lnTo>
                  <a:lnTo>
                    <a:pt x="114" y="91"/>
                  </a:lnTo>
                  <a:lnTo>
                    <a:pt x="119" y="91"/>
                  </a:lnTo>
                  <a:lnTo>
                    <a:pt x="119" y="90"/>
                  </a:lnTo>
                  <a:lnTo>
                    <a:pt x="117" y="89"/>
                  </a:lnTo>
                  <a:lnTo>
                    <a:pt x="117" y="87"/>
                  </a:lnTo>
                  <a:lnTo>
                    <a:pt x="117" y="85"/>
                  </a:lnTo>
                  <a:lnTo>
                    <a:pt x="113" y="82"/>
                  </a:lnTo>
                  <a:lnTo>
                    <a:pt x="108" y="80"/>
                  </a:lnTo>
                  <a:lnTo>
                    <a:pt x="108" y="79"/>
                  </a:lnTo>
                  <a:lnTo>
                    <a:pt x="105" y="78"/>
                  </a:lnTo>
                  <a:lnTo>
                    <a:pt x="105" y="74"/>
                  </a:lnTo>
                  <a:lnTo>
                    <a:pt x="104" y="70"/>
                  </a:lnTo>
                  <a:lnTo>
                    <a:pt x="101" y="69"/>
                  </a:lnTo>
                  <a:lnTo>
                    <a:pt x="96" y="65"/>
                  </a:lnTo>
                  <a:lnTo>
                    <a:pt x="94" y="65"/>
                  </a:lnTo>
                  <a:lnTo>
                    <a:pt x="93" y="66"/>
                  </a:lnTo>
                  <a:lnTo>
                    <a:pt x="88" y="66"/>
                  </a:lnTo>
                  <a:lnTo>
                    <a:pt x="82" y="63"/>
                  </a:lnTo>
                  <a:lnTo>
                    <a:pt x="79" y="63"/>
                  </a:lnTo>
                  <a:lnTo>
                    <a:pt x="76" y="60"/>
                  </a:lnTo>
                  <a:lnTo>
                    <a:pt x="75" y="61"/>
                  </a:lnTo>
                  <a:lnTo>
                    <a:pt x="72" y="61"/>
                  </a:lnTo>
                  <a:lnTo>
                    <a:pt x="72" y="62"/>
                  </a:lnTo>
                  <a:lnTo>
                    <a:pt x="68" y="61"/>
                  </a:lnTo>
                  <a:lnTo>
                    <a:pt x="67" y="62"/>
                  </a:lnTo>
                  <a:lnTo>
                    <a:pt x="65" y="61"/>
                  </a:lnTo>
                  <a:lnTo>
                    <a:pt x="65" y="64"/>
                  </a:lnTo>
                  <a:lnTo>
                    <a:pt x="65" y="65"/>
                  </a:lnTo>
                  <a:lnTo>
                    <a:pt x="65" y="69"/>
                  </a:lnTo>
                  <a:lnTo>
                    <a:pt x="62" y="69"/>
                  </a:lnTo>
                  <a:lnTo>
                    <a:pt x="58" y="71"/>
                  </a:lnTo>
                  <a:lnTo>
                    <a:pt x="47" y="72"/>
                  </a:lnTo>
                  <a:lnTo>
                    <a:pt x="46" y="74"/>
                  </a:lnTo>
                  <a:lnTo>
                    <a:pt x="41" y="74"/>
                  </a:lnTo>
                  <a:lnTo>
                    <a:pt x="36" y="75"/>
                  </a:lnTo>
                  <a:lnTo>
                    <a:pt x="33" y="74"/>
                  </a:lnTo>
                  <a:lnTo>
                    <a:pt x="32" y="72"/>
                  </a:lnTo>
                  <a:lnTo>
                    <a:pt x="27" y="71"/>
                  </a:lnTo>
                  <a:lnTo>
                    <a:pt x="23" y="71"/>
                  </a:lnTo>
                  <a:lnTo>
                    <a:pt x="18" y="69"/>
                  </a:lnTo>
                  <a:lnTo>
                    <a:pt x="15" y="69"/>
                  </a:lnTo>
                  <a:lnTo>
                    <a:pt x="12" y="70"/>
                  </a:lnTo>
                  <a:lnTo>
                    <a:pt x="9" y="70"/>
                  </a:lnTo>
                  <a:lnTo>
                    <a:pt x="9" y="67"/>
                  </a:lnTo>
                  <a:lnTo>
                    <a:pt x="4" y="66"/>
                  </a:lnTo>
                  <a:lnTo>
                    <a:pt x="0" y="63"/>
                  </a:lnTo>
                  <a:lnTo>
                    <a:pt x="1" y="63"/>
                  </a:lnTo>
                  <a:lnTo>
                    <a:pt x="1" y="58"/>
                  </a:lnTo>
                  <a:lnTo>
                    <a:pt x="4" y="54"/>
                  </a:lnTo>
                  <a:lnTo>
                    <a:pt x="7" y="54"/>
                  </a:lnTo>
                  <a:lnTo>
                    <a:pt x="9" y="50"/>
                  </a:lnTo>
                  <a:lnTo>
                    <a:pt x="7" y="47"/>
                  </a:lnTo>
                  <a:lnTo>
                    <a:pt x="17" y="39"/>
                  </a:lnTo>
                  <a:lnTo>
                    <a:pt x="18" y="36"/>
                  </a:lnTo>
                  <a:lnTo>
                    <a:pt x="21" y="33"/>
                  </a:lnTo>
                  <a:lnTo>
                    <a:pt x="24" y="33"/>
                  </a:lnTo>
                  <a:lnTo>
                    <a:pt x="24" y="30"/>
                  </a:lnTo>
                  <a:lnTo>
                    <a:pt x="23" y="29"/>
                  </a:lnTo>
                  <a:lnTo>
                    <a:pt x="23" y="27"/>
                  </a:lnTo>
                  <a:lnTo>
                    <a:pt x="24" y="25"/>
                  </a:lnTo>
                  <a:lnTo>
                    <a:pt x="21" y="24"/>
                  </a:lnTo>
                  <a:lnTo>
                    <a:pt x="18" y="20"/>
                  </a:lnTo>
                  <a:lnTo>
                    <a:pt x="17" y="19"/>
                  </a:lnTo>
                  <a:lnTo>
                    <a:pt x="17" y="13"/>
                  </a:lnTo>
                  <a:lnTo>
                    <a:pt x="17" y="12"/>
                  </a:lnTo>
                  <a:close/>
                </a:path>
              </a:pathLst>
            </a:custGeom>
            <a:solidFill>
              <a:srgbClr val="B2D9F3"/>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55" name="Freeform 51">
              <a:extLst>
                <a:ext uri="{FF2B5EF4-FFF2-40B4-BE49-F238E27FC236}">
                  <a16:creationId xmlns:a16="http://schemas.microsoft.com/office/drawing/2014/main" id="{EA618D94-0A8B-BFAA-B164-7A007BABC284}"/>
                </a:ext>
              </a:extLst>
            </p:cNvPr>
            <p:cNvSpPr>
              <a:spLocks/>
            </p:cNvSpPr>
            <p:nvPr/>
          </p:nvSpPr>
          <p:spPr bwMode="auto">
            <a:xfrm>
              <a:off x="4840835" y="3224890"/>
              <a:ext cx="93720" cy="88549"/>
            </a:xfrm>
            <a:custGeom>
              <a:avLst/>
              <a:gdLst>
                <a:gd name="T0" fmla="*/ 0 w 54"/>
                <a:gd name="T1" fmla="*/ 9 h 45"/>
                <a:gd name="T2" fmla="*/ 0 w 54"/>
                <a:gd name="T3" fmla="*/ 5 h 45"/>
                <a:gd name="T4" fmla="*/ 0 w 54"/>
                <a:gd name="T5" fmla="*/ 4 h 45"/>
                <a:gd name="T6" fmla="*/ 0 w 54"/>
                <a:gd name="T7" fmla="*/ 1 h 45"/>
                <a:gd name="T8" fmla="*/ 2 w 54"/>
                <a:gd name="T9" fmla="*/ 2 h 45"/>
                <a:gd name="T10" fmla="*/ 3 w 54"/>
                <a:gd name="T11" fmla="*/ 1 h 45"/>
                <a:gd name="T12" fmla="*/ 7 w 54"/>
                <a:gd name="T13" fmla="*/ 2 h 45"/>
                <a:gd name="T14" fmla="*/ 7 w 54"/>
                <a:gd name="T15" fmla="*/ 1 h 45"/>
                <a:gd name="T16" fmla="*/ 10 w 54"/>
                <a:gd name="T17" fmla="*/ 1 h 45"/>
                <a:gd name="T18" fmla="*/ 11 w 54"/>
                <a:gd name="T19" fmla="*/ 0 h 45"/>
                <a:gd name="T20" fmla="*/ 14 w 54"/>
                <a:gd name="T21" fmla="*/ 3 h 45"/>
                <a:gd name="T22" fmla="*/ 17 w 54"/>
                <a:gd name="T23" fmla="*/ 3 h 45"/>
                <a:gd name="T24" fmla="*/ 23 w 54"/>
                <a:gd name="T25" fmla="*/ 6 h 45"/>
                <a:gd name="T26" fmla="*/ 28 w 54"/>
                <a:gd name="T27" fmla="*/ 6 h 45"/>
                <a:gd name="T28" fmla="*/ 29 w 54"/>
                <a:gd name="T29" fmla="*/ 5 h 45"/>
                <a:gd name="T30" fmla="*/ 31 w 54"/>
                <a:gd name="T31" fmla="*/ 5 h 45"/>
                <a:gd name="T32" fmla="*/ 36 w 54"/>
                <a:gd name="T33" fmla="*/ 9 h 45"/>
                <a:gd name="T34" fmla="*/ 39 w 54"/>
                <a:gd name="T35" fmla="*/ 10 h 45"/>
                <a:gd name="T36" fmla="*/ 40 w 54"/>
                <a:gd name="T37" fmla="*/ 14 h 45"/>
                <a:gd name="T38" fmla="*/ 40 w 54"/>
                <a:gd name="T39" fmla="*/ 18 h 45"/>
                <a:gd name="T40" fmla="*/ 43 w 54"/>
                <a:gd name="T41" fmla="*/ 19 h 45"/>
                <a:gd name="T42" fmla="*/ 43 w 54"/>
                <a:gd name="T43" fmla="*/ 20 h 45"/>
                <a:gd name="T44" fmla="*/ 48 w 54"/>
                <a:gd name="T45" fmla="*/ 22 h 45"/>
                <a:gd name="T46" fmla="*/ 52 w 54"/>
                <a:gd name="T47" fmla="*/ 25 h 45"/>
                <a:gd name="T48" fmla="*/ 52 w 54"/>
                <a:gd name="T49" fmla="*/ 27 h 45"/>
                <a:gd name="T50" fmla="*/ 52 w 54"/>
                <a:gd name="T51" fmla="*/ 29 h 45"/>
                <a:gd name="T52" fmla="*/ 54 w 54"/>
                <a:gd name="T53" fmla="*/ 30 h 45"/>
                <a:gd name="T54" fmla="*/ 54 w 54"/>
                <a:gd name="T55" fmla="*/ 31 h 45"/>
                <a:gd name="T56" fmla="*/ 49 w 54"/>
                <a:gd name="T57" fmla="*/ 31 h 45"/>
                <a:gd name="T58" fmla="*/ 46 w 54"/>
                <a:gd name="T59" fmla="*/ 30 h 45"/>
                <a:gd name="T60" fmla="*/ 42 w 54"/>
                <a:gd name="T61" fmla="*/ 31 h 45"/>
                <a:gd name="T62" fmla="*/ 39 w 54"/>
                <a:gd name="T63" fmla="*/ 31 h 45"/>
                <a:gd name="T64" fmla="*/ 39 w 54"/>
                <a:gd name="T65" fmla="*/ 36 h 45"/>
                <a:gd name="T66" fmla="*/ 39 w 54"/>
                <a:gd name="T67" fmla="*/ 38 h 45"/>
                <a:gd name="T68" fmla="*/ 37 w 54"/>
                <a:gd name="T69" fmla="*/ 38 h 45"/>
                <a:gd name="T70" fmla="*/ 34 w 54"/>
                <a:gd name="T71" fmla="*/ 43 h 45"/>
                <a:gd name="T72" fmla="*/ 34 w 54"/>
                <a:gd name="T73" fmla="*/ 45 h 45"/>
                <a:gd name="T74" fmla="*/ 31 w 54"/>
                <a:gd name="T75" fmla="*/ 44 h 45"/>
                <a:gd name="T76" fmla="*/ 29 w 54"/>
                <a:gd name="T77" fmla="*/ 45 h 45"/>
                <a:gd name="T78" fmla="*/ 29 w 54"/>
                <a:gd name="T79" fmla="*/ 45 h 45"/>
                <a:gd name="T80" fmla="*/ 26 w 54"/>
                <a:gd name="T81" fmla="*/ 42 h 45"/>
                <a:gd name="T82" fmla="*/ 28 w 54"/>
                <a:gd name="T83" fmla="*/ 30 h 45"/>
                <a:gd name="T84" fmla="*/ 25 w 54"/>
                <a:gd name="T85" fmla="*/ 27 h 45"/>
                <a:gd name="T86" fmla="*/ 23 w 54"/>
                <a:gd name="T87" fmla="*/ 25 h 45"/>
                <a:gd name="T88" fmla="*/ 16 w 54"/>
                <a:gd name="T89" fmla="*/ 19 h 45"/>
                <a:gd name="T90" fmla="*/ 14 w 54"/>
                <a:gd name="T91" fmla="*/ 17 h 45"/>
                <a:gd name="T92" fmla="*/ 8 w 54"/>
                <a:gd name="T93" fmla="*/ 13 h 45"/>
                <a:gd name="T94" fmla="*/ 7 w 54"/>
                <a:gd name="T95" fmla="*/ 7 h 45"/>
                <a:gd name="T96" fmla="*/ 0 w 54"/>
                <a:gd name="T97" fmla="*/ 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4" h="45">
                  <a:moveTo>
                    <a:pt x="0" y="9"/>
                  </a:moveTo>
                  <a:lnTo>
                    <a:pt x="0" y="5"/>
                  </a:lnTo>
                  <a:lnTo>
                    <a:pt x="0" y="4"/>
                  </a:lnTo>
                  <a:lnTo>
                    <a:pt x="0" y="1"/>
                  </a:lnTo>
                  <a:lnTo>
                    <a:pt x="2" y="2"/>
                  </a:lnTo>
                  <a:lnTo>
                    <a:pt x="3" y="1"/>
                  </a:lnTo>
                  <a:lnTo>
                    <a:pt x="7" y="2"/>
                  </a:lnTo>
                  <a:lnTo>
                    <a:pt x="7" y="1"/>
                  </a:lnTo>
                  <a:lnTo>
                    <a:pt x="10" y="1"/>
                  </a:lnTo>
                  <a:lnTo>
                    <a:pt x="11" y="0"/>
                  </a:lnTo>
                  <a:lnTo>
                    <a:pt x="14" y="3"/>
                  </a:lnTo>
                  <a:lnTo>
                    <a:pt x="17" y="3"/>
                  </a:lnTo>
                  <a:lnTo>
                    <a:pt x="23" y="6"/>
                  </a:lnTo>
                  <a:lnTo>
                    <a:pt x="28" y="6"/>
                  </a:lnTo>
                  <a:lnTo>
                    <a:pt x="29" y="5"/>
                  </a:lnTo>
                  <a:lnTo>
                    <a:pt x="31" y="5"/>
                  </a:lnTo>
                  <a:lnTo>
                    <a:pt x="36" y="9"/>
                  </a:lnTo>
                  <a:lnTo>
                    <a:pt x="39" y="10"/>
                  </a:lnTo>
                  <a:lnTo>
                    <a:pt x="40" y="14"/>
                  </a:lnTo>
                  <a:lnTo>
                    <a:pt x="40" y="18"/>
                  </a:lnTo>
                  <a:lnTo>
                    <a:pt x="43" y="19"/>
                  </a:lnTo>
                  <a:lnTo>
                    <a:pt x="43" y="20"/>
                  </a:lnTo>
                  <a:lnTo>
                    <a:pt x="48" y="22"/>
                  </a:lnTo>
                  <a:lnTo>
                    <a:pt x="52" y="25"/>
                  </a:lnTo>
                  <a:lnTo>
                    <a:pt x="52" y="27"/>
                  </a:lnTo>
                  <a:lnTo>
                    <a:pt x="52" y="29"/>
                  </a:lnTo>
                  <a:lnTo>
                    <a:pt x="54" y="30"/>
                  </a:lnTo>
                  <a:lnTo>
                    <a:pt x="54" y="31"/>
                  </a:lnTo>
                  <a:lnTo>
                    <a:pt x="49" y="31"/>
                  </a:lnTo>
                  <a:lnTo>
                    <a:pt x="46" y="30"/>
                  </a:lnTo>
                  <a:lnTo>
                    <a:pt x="42" y="31"/>
                  </a:lnTo>
                  <a:lnTo>
                    <a:pt x="39" y="31"/>
                  </a:lnTo>
                  <a:lnTo>
                    <a:pt x="39" y="36"/>
                  </a:lnTo>
                  <a:lnTo>
                    <a:pt x="39" y="38"/>
                  </a:lnTo>
                  <a:lnTo>
                    <a:pt x="37" y="38"/>
                  </a:lnTo>
                  <a:lnTo>
                    <a:pt x="34" y="43"/>
                  </a:lnTo>
                  <a:lnTo>
                    <a:pt x="34" y="45"/>
                  </a:lnTo>
                  <a:lnTo>
                    <a:pt x="31" y="44"/>
                  </a:lnTo>
                  <a:lnTo>
                    <a:pt x="29" y="45"/>
                  </a:lnTo>
                  <a:lnTo>
                    <a:pt x="29" y="45"/>
                  </a:lnTo>
                  <a:lnTo>
                    <a:pt x="26" y="42"/>
                  </a:lnTo>
                  <a:lnTo>
                    <a:pt x="28" y="30"/>
                  </a:lnTo>
                  <a:lnTo>
                    <a:pt x="25" y="27"/>
                  </a:lnTo>
                  <a:lnTo>
                    <a:pt x="23" y="25"/>
                  </a:lnTo>
                  <a:lnTo>
                    <a:pt x="16" y="19"/>
                  </a:lnTo>
                  <a:lnTo>
                    <a:pt x="14" y="17"/>
                  </a:lnTo>
                  <a:lnTo>
                    <a:pt x="8" y="13"/>
                  </a:lnTo>
                  <a:lnTo>
                    <a:pt x="7" y="7"/>
                  </a:lnTo>
                  <a:lnTo>
                    <a:pt x="0" y="9"/>
                  </a:lnTo>
                  <a:close/>
                </a:path>
              </a:pathLst>
            </a:custGeom>
            <a:solidFill>
              <a:srgbClr val="94B6E0"/>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56" name="Freeform 52">
              <a:extLst>
                <a:ext uri="{FF2B5EF4-FFF2-40B4-BE49-F238E27FC236}">
                  <a16:creationId xmlns:a16="http://schemas.microsoft.com/office/drawing/2014/main" id="{A7A6299F-A8AD-7F6B-B1DD-1B2D968903F6}"/>
                </a:ext>
              </a:extLst>
            </p:cNvPr>
            <p:cNvSpPr>
              <a:spLocks/>
            </p:cNvSpPr>
            <p:nvPr/>
          </p:nvSpPr>
          <p:spPr bwMode="auto">
            <a:xfrm>
              <a:off x="4689840" y="3238665"/>
              <a:ext cx="241243" cy="129871"/>
            </a:xfrm>
            <a:custGeom>
              <a:avLst/>
              <a:gdLst>
                <a:gd name="T0" fmla="*/ 34 w 139"/>
                <a:gd name="T1" fmla="*/ 3 h 66"/>
                <a:gd name="T2" fmla="*/ 40 w 139"/>
                <a:gd name="T3" fmla="*/ 2 h 66"/>
                <a:gd name="T4" fmla="*/ 49 w 139"/>
                <a:gd name="T5" fmla="*/ 4 h 66"/>
                <a:gd name="T6" fmla="*/ 55 w 139"/>
                <a:gd name="T7" fmla="*/ 7 h 66"/>
                <a:gd name="T8" fmla="*/ 63 w 139"/>
                <a:gd name="T9" fmla="*/ 7 h 66"/>
                <a:gd name="T10" fmla="*/ 69 w 139"/>
                <a:gd name="T11" fmla="*/ 5 h 66"/>
                <a:gd name="T12" fmla="*/ 84 w 139"/>
                <a:gd name="T13" fmla="*/ 2 h 66"/>
                <a:gd name="T14" fmla="*/ 95 w 139"/>
                <a:gd name="T15" fmla="*/ 6 h 66"/>
                <a:gd name="T16" fmla="*/ 103 w 139"/>
                <a:gd name="T17" fmla="*/ 12 h 66"/>
                <a:gd name="T18" fmla="*/ 112 w 139"/>
                <a:gd name="T19" fmla="*/ 20 h 66"/>
                <a:gd name="T20" fmla="*/ 113 w 139"/>
                <a:gd name="T21" fmla="*/ 35 h 66"/>
                <a:gd name="T22" fmla="*/ 120 w 139"/>
                <a:gd name="T23" fmla="*/ 41 h 66"/>
                <a:gd name="T24" fmla="*/ 129 w 139"/>
                <a:gd name="T25" fmla="*/ 43 h 66"/>
                <a:gd name="T26" fmla="*/ 136 w 139"/>
                <a:gd name="T27" fmla="*/ 40 h 66"/>
                <a:gd name="T28" fmla="*/ 138 w 139"/>
                <a:gd name="T29" fmla="*/ 44 h 66"/>
                <a:gd name="T30" fmla="*/ 139 w 139"/>
                <a:gd name="T31" fmla="*/ 46 h 66"/>
                <a:gd name="T32" fmla="*/ 133 w 139"/>
                <a:gd name="T33" fmla="*/ 49 h 66"/>
                <a:gd name="T34" fmla="*/ 127 w 139"/>
                <a:gd name="T35" fmla="*/ 53 h 66"/>
                <a:gd name="T36" fmla="*/ 127 w 139"/>
                <a:gd name="T37" fmla="*/ 56 h 66"/>
                <a:gd name="T38" fmla="*/ 124 w 139"/>
                <a:gd name="T39" fmla="*/ 62 h 66"/>
                <a:gd name="T40" fmla="*/ 123 w 139"/>
                <a:gd name="T41" fmla="*/ 64 h 66"/>
                <a:gd name="T42" fmla="*/ 116 w 139"/>
                <a:gd name="T43" fmla="*/ 62 h 66"/>
                <a:gd name="T44" fmla="*/ 112 w 139"/>
                <a:gd name="T45" fmla="*/ 61 h 66"/>
                <a:gd name="T46" fmla="*/ 103 w 139"/>
                <a:gd name="T47" fmla="*/ 58 h 66"/>
                <a:gd name="T48" fmla="*/ 89 w 139"/>
                <a:gd name="T49" fmla="*/ 63 h 66"/>
                <a:gd name="T50" fmla="*/ 84 w 139"/>
                <a:gd name="T51" fmla="*/ 65 h 66"/>
                <a:gd name="T52" fmla="*/ 75 w 139"/>
                <a:gd name="T53" fmla="*/ 65 h 66"/>
                <a:gd name="T54" fmla="*/ 71 w 139"/>
                <a:gd name="T55" fmla="*/ 65 h 66"/>
                <a:gd name="T56" fmla="*/ 65 w 139"/>
                <a:gd name="T57" fmla="*/ 65 h 66"/>
                <a:gd name="T58" fmla="*/ 54 w 139"/>
                <a:gd name="T59" fmla="*/ 65 h 66"/>
                <a:gd name="T60" fmla="*/ 51 w 139"/>
                <a:gd name="T61" fmla="*/ 64 h 66"/>
                <a:gd name="T62" fmla="*/ 43 w 139"/>
                <a:gd name="T63" fmla="*/ 66 h 66"/>
                <a:gd name="T64" fmla="*/ 42 w 139"/>
                <a:gd name="T65" fmla="*/ 63 h 66"/>
                <a:gd name="T66" fmla="*/ 40 w 139"/>
                <a:gd name="T67" fmla="*/ 60 h 66"/>
                <a:gd name="T68" fmla="*/ 36 w 139"/>
                <a:gd name="T69" fmla="*/ 56 h 66"/>
                <a:gd name="T70" fmla="*/ 37 w 139"/>
                <a:gd name="T71" fmla="*/ 53 h 66"/>
                <a:gd name="T72" fmla="*/ 29 w 139"/>
                <a:gd name="T73" fmla="*/ 55 h 66"/>
                <a:gd name="T74" fmla="*/ 23 w 139"/>
                <a:gd name="T75" fmla="*/ 54 h 66"/>
                <a:gd name="T76" fmla="*/ 17 w 139"/>
                <a:gd name="T77" fmla="*/ 50 h 66"/>
                <a:gd name="T78" fmla="*/ 19 w 139"/>
                <a:gd name="T79" fmla="*/ 46 h 66"/>
                <a:gd name="T80" fmla="*/ 10 w 139"/>
                <a:gd name="T81" fmla="*/ 43 h 66"/>
                <a:gd name="T82" fmla="*/ 3 w 139"/>
                <a:gd name="T83" fmla="*/ 36 h 66"/>
                <a:gd name="T84" fmla="*/ 0 w 139"/>
                <a:gd name="T85" fmla="*/ 33 h 66"/>
                <a:gd name="T86" fmla="*/ 7 w 139"/>
                <a:gd name="T87" fmla="*/ 31 h 66"/>
                <a:gd name="T88" fmla="*/ 11 w 139"/>
                <a:gd name="T89" fmla="*/ 29 h 66"/>
                <a:gd name="T90" fmla="*/ 14 w 139"/>
                <a:gd name="T91" fmla="*/ 24 h 66"/>
                <a:gd name="T92" fmla="*/ 23 w 139"/>
                <a:gd name="T93" fmla="*/ 12 h 66"/>
                <a:gd name="T94" fmla="*/ 29 w 139"/>
                <a:gd name="T95" fmla="*/ 6 h 66"/>
                <a:gd name="T96" fmla="*/ 31 w 139"/>
                <a:gd name="T97" fmla="*/ 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9" h="66">
                  <a:moveTo>
                    <a:pt x="31" y="3"/>
                  </a:moveTo>
                  <a:lnTo>
                    <a:pt x="34" y="3"/>
                  </a:lnTo>
                  <a:lnTo>
                    <a:pt x="37" y="2"/>
                  </a:lnTo>
                  <a:lnTo>
                    <a:pt x="40" y="2"/>
                  </a:lnTo>
                  <a:lnTo>
                    <a:pt x="45" y="4"/>
                  </a:lnTo>
                  <a:lnTo>
                    <a:pt x="49" y="4"/>
                  </a:lnTo>
                  <a:lnTo>
                    <a:pt x="54" y="5"/>
                  </a:lnTo>
                  <a:lnTo>
                    <a:pt x="55" y="7"/>
                  </a:lnTo>
                  <a:lnTo>
                    <a:pt x="58" y="8"/>
                  </a:lnTo>
                  <a:lnTo>
                    <a:pt x="63" y="7"/>
                  </a:lnTo>
                  <a:lnTo>
                    <a:pt x="68" y="7"/>
                  </a:lnTo>
                  <a:lnTo>
                    <a:pt x="69" y="5"/>
                  </a:lnTo>
                  <a:lnTo>
                    <a:pt x="80" y="4"/>
                  </a:lnTo>
                  <a:lnTo>
                    <a:pt x="84" y="2"/>
                  </a:lnTo>
                  <a:lnTo>
                    <a:pt x="94" y="0"/>
                  </a:lnTo>
                  <a:lnTo>
                    <a:pt x="95" y="6"/>
                  </a:lnTo>
                  <a:lnTo>
                    <a:pt x="101" y="10"/>
                  </a:lnTo>
                  <a:lnTo>
                    <a:pt x="103" y="12"/>
                  </a:lnTo>
                  <a:lnTo>
                    <a:pt x="110" y="18"/>
                  </a:lnTo>
                  <a:lnTo>
                    <a:pt x="112" y="20"/>
                  </a:lnTo>
                  <a:lnTo>
                    <a:pt x="115" y="23"/>
                  </a:lnTo>
                  <a:lnTo>
                    <a:pt x="113" y="35"/>
                  </a:lnTo>
                  <a:lnTo>
                    <a:pt x="116" y="38"/>
                  </a:lnTo>
                  <a:lnTo>
                    <a:pt x="120" y="41"/>
                  </a:lnTo>
                  <a:lnTo>
                    <a:pt x="123" y="43"/>
                  </a:lnTo>
                  <a:lnTo>
                    <a:pt x="129" y="43"/>
                  </a:lnTo>
                  <a:lnTo>
                    <a:pt x="132" y="41"/>
                  </a:lnTo>
                  <a:lnTo>
                    <a:pt x="136" y="40"/>
                  </a:lnTo>
                  <a:lnTo>
                    <a:pt x="139" y="43"/>
                  </a:lnTo>
                  <a:lnTo>
                    <a:pt x="138" y="44"/>
                  </a:lnTo>
                  <a:lnTo>
                    <a:pt x="139" y="45"/>
                  </a:lnTo>
                  <a:lnTo>
                    <a:pt x="139" y="46"/>
                  </a:lnTo>
                  <a:lnTo>
                    <a:pt x="136" y="49"/>
                  </a:lnTo>
                  <a:lnTo>
                    <a:pt x="133" y="49"/>
                  </a:lnTo>
                  <a:lnTo>
                    <a:pt x="129" y="50"/>
                  </a:lnTo>
                  <a:lnTo>
                    <a:pt x="127" y="53"/>
                  </a:lnTo>
                  <a:lnTo>
                    <a:pt x="126" y="54"/>
                  </a:lnTo>
                  <a:lnTo>
                    <a:pt x="127" y="56"/>
                  </a:lnTo>
                  <a:lnTo>
                    <a:pt x="126" y="60"/>
                  </a:lnTo>
                  <a:lnTo>
                    <a:pt x="124" y="62"/>
                  </a:lnTo>
                  <a:lnTo>
                    <a:pt x="126" y="64"/>
                  </a:lnTo>
                  <a:lnTo>
                    <a:pt x="123" y="64"/>
                  </a:lnTo>
                  <a:lnTo>
                    <a:pt x="121" y="63"/>
                  </a:lnTo>
                  <a:lnTo>
                    <a:pt x="116" y="62"/>
                  </a:lnTo>
                  <a:lnTo>
                    <a:pt x="113" y="62"/>
                  </a:lnTo>
                  <a:lnTo>
                    <a:pt x="112" y="61"/>
                  </a:lnTo>
                  <a:lnTo>
                    <a:pt x="107" y="60"/>
                  </a:lnTo>
                  <a:lnTo>
                    <a:pt x="103" y="58"/>
                  </a:lnTo>
                  <a:lnTo>
                    <a:pt x="98" y="60"/>
                  </a:lnTo>
                  <a:lnTo>
                    <a:pt x="89" y="63"/>
                  </a:lnTo>
                  <a:lnTo>
                    <a:pt x="87" y="64"/>
                  </a:lnTo>
                  <a:lnTo>
                    <a:pt x="84" y="65"/>
                  </a:lnTo>
                  <a:lnTo>
                    <a:pt x="81" y="66"/>
                  </a:lnTo>
                  <a:lnTo>
                    <a:pt x="75" y="65"/>
                  </a:lnTo>
                  <a:lnTo>
                    <a:pt x="74" y="65"/>
                  </a:lnTo>
                  <a:lnTo>
                    <a:pt x="71" y="65"/>
                  </a:lnTo>
                  <a:lnTo>
                    <a:pt x="68" y="65"/>
                  </a:lnTo>
                  <a:lnTo>
                    <a:pt x="65" y="65"/>
                  </a:lnTo>
                  <a:lnTo>
                    <a:pt x="60" y="66"/>
                  </a:lnTo>
                  <a:lnTo>
                    <a:pt x="54" y="65"/>
                  </a:lnTo>
                  <a:lnTo>
                    <a:pt x="52" y="65"/>
                  </a:lnTo>
                  <a:lnTo>
                    <a:pt x="51" y="64"/>
                  </a:lnTo>
                  <a:lnTo>
                    <a:pt x="46" y="64"/>
                  </a:lnTo>
                  <a:lnTo>
                    <a:pt x="43" y="66"/>
                  </a:lnTo>
                  <a:lnTo>
                    <a:pt x="42" y="64"/>
                  </a:lnTo>
                  <a:lnTo>
                    <a:pt x="42" y="63"/>
                  </a:lnTo>
                  <a:lnTo>
                    <a:pt x="43" y="61"/>
                  </a:lnTo>
                  <a:lnTo>
                    <a:pt x="40" y="60"/>
                  </a:lnTo>
                  <a:lnTo>
                    <a:pt x="37" y="60"/>
                  </a:lnTo>
                  <a:lnTo>
                    <a:pt x="36" y="56"/>
                  </a:lnTo>
                  <a:lnTo>
                    <a:pt x="36" y="55"/>
                  </a:lnTo>
                  <a:lnTo>
                    <a:pt x="37" y="53"/>
                  </a:lnTo>
                  <a:lnTo>
                    <a:pt x="32" y="52"/>
                  </a:lnTo>
                  <a:lnTo>
                    <a:pt x="29" y="55"/>
                  </a:lnTo>
                  <a:lnTo>
                    <a:pt x="26" y="53"/>
                  </a:lnTo>
                  <a:lnTo>
                    <a:pt x="23" y="54"/>
                  </a:lnTo>
                  <a:lnTo>
                    <a:pt x="22" y="52"/>
                  </a:lnTo>
                  <a:lnTo>
                    <a:pt x="17" y="50"/>
                  </a:lnTo>
                  <a:lnTo>
                    <a:pt x="16" y="49"/>
                  </a:lnTo>
                  <a:lnTo>
                    <a:pt x="19" y="46"/>
                  </a:lnTo>
                  <a:lnTo>
                    <a:pt x="14" y="44"/>
                  </a:lnTo>
                  <a:lnTo>
                    <a:pt x="10" y="43"/>
                  </a:lnTo>
                  <a:lnTo>
                    <a:pt x="10" y="40"/>
                  </a:lnTo>
                  <a:lnTo>
                    <a:pt x="3" y="36"/>
                  </a:lnTo>
                  <a:lnTo>
                    <a:pt x="3" y="35"/>
                  </a:lnTo>
                  <a:lnTo>
                    <a:pt x="0" y="33"/>
                  </a:lnTo>
                  <a:lnTo>
                    <a:pt x="3" y="31"/>
                  </a:lnTo>
                  <a:lnTo>
                    <a:pt x="7" y="31"/>
                  </a:lnTo>
                  <a:lnTo>
                    <a:pt x="8" y="29"/>
                  </a:lnTo>
                  <a:lnTo>
                    <a:pt x="11" y="29"/>
                  </a:lnTo>
                  <a:lnTo>
                    <a:pt x="14" y="27"/>
                  </a:lnTo>
                  <a:lnTo>
                    <a:pt x="14" y="24"/>
                  </a:lnTo>
                  <a:lnTo>
                    <a:pt x="20" y="19"/>
                  </a:lnTo>
                  <a:lnTo>
                    <a:pt x="23" y="12"/>
                  </a:lnTo>
                  <a:lnTo>
                    <a:pt x="26" y="7"/>
                  </a:lnTo>
                  <a:lnTo>
                    <a:pt x="29" y="6"/>
                  </a:lnTo>
                  <a:lnTo>
                    <a:pt x="32" y="4"/>
                  </a:lnTo>
                  <a:lnTo>
                    <a:pt x="31" y="3"/>
                  </a:lnTo>
                  <a:close/>
                </a:path>
              </a:pathLst>
            </a:custGeom>
            <a:solidFill>
              <a:srgbClr val="647EBD"/>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57" name="Freeform 53">
              <a:extLst>
                <a:ext uri="{FF2B5EF4-FFF2-40B4-BE49-F238E27FC236}">
                  <a16:creationId xmlns:a16="http://schemas.microsoft.com/office/drawing/2014/main" id="{7A57C48B-5960-000F-F5FA-7D82AFE09546}"/>
                </a:ext>
              </a:extLst>
            </p:cNvPr>
            <p:cNvSpPr>
              <a:spLocks/>
            </p:cNvSpPr>
            <p:nvPr/>
          </p:nvSpPr>
          <p:spPr bwMode="auto">
            <a:xfrm>
              <a:off x="4587443" y="3230794"/>
              <a:ext cx="157936" cy="86581"/>
            </a:xfrm>
            <a:custGeom>
              <a:avLst/>
              <a:gdLst>
                <a:gd name="T0" fmla="*/ 59 w 91"/>
                <a:gd name="T1" fmla="*/ 37 h 44"/>
                <a:gd name="T2" fmla="*/ 62 w 91"/>
                <a:gd name="T3" fmla="*/ 35 h 44"/>
                <a:gd name="T4" fmla="*/ 66 w 91"/>
                <a:gd name="T5" fmla="*/ 35 h 44"/>
                <a:gd name="T6" fmla="*/ 67 w 91"/>
                <a:gd name="T7" fmla="*/ 33 h 44"/>
                <a:gd name="T8" fmla="*/ 70 w 91"/>
                <a:gd name="T9" fmla="*/ 33 h 44"/>
                <a:gd name="T10" fmla="*/ 73 w 91"/>
                <a:gd name="T11" fmla="*/ 31 h 44"/>
                <a:gd name="T12" fmla="*/ 73 w 91"/>
                <a:gd name="T13" fmla="*/ 28 h 44"/>
                <a:gd name="T14" fmla="*/ 79 w 91"/>
                <a:gd name="T15" fmla="*/ 23 h 44"/>
                <a:gd name="T16" fmla="*/ 82 w 91"/>
                <a:gd name="T17" fmla="*/ 16 h 44"/>
                <a:gd name="T18" fmla="*/ 85 w 91"/>
                <a:gd name="T19" fmla="*/ 11 h 44"/>
                <a:gd name="T20" fmla="*/ 88 w 91"/>
                <a:gd name="T21" fmla="*/ 10 h 44"/>
                <a:gd name="T22" fmla="*/ 91 w 91"/>
                <a:gd name="T23" fmla="*/ 8 h 44"/>
                <a:gd name="T24" fmla="*/ 90 w 91"/>
                <a:gd name="T25" fmla="*/ 4 h 44"/>
                <a:gd name="T26" fmla="*/ 85 w 91"/>
                <a:gd name="T27" fmla="*/ 3 h 44"/>
                <a:gd name="T28" fmla="*/ 81 w 91"/>
                <a:gd name="T29" fmla="*/ 0 h 44"/>
                <a:gd name="T30" fmla="*/ 78 w 91"/>
                <a:gd name="T31" fmla="*/ 2 h 44"/>
                <a:gd name="T32" fmla="*/ 73 w 91"/>
                <a:gd name="T33" fmla="*/ 1 h 44"/>
                <a:gd name="T34" fmla="*/ 67 w 91"/>
                <a:gd name="T35" fmla="*/ 1 h 44"/>
                <a:gd name="T36" fmla="*/ 62 w 91"/>
                <a:gd name="T37" fmla="*/ 1 h 44"/>
                <a:gd name="T38" fmla="*/ 58 w 91"/>
                <a:gd name="T39" fmla="*/ 1 h 44"/>
                <a:gd name="T40" fmla="*/ 55 w 91"/>
                <a:gd name="T41" fmla="*/ 4 h 44"/>
                <a:gd name="T42" fmla="*/ 52 w 91"/>
                <a:gd name="T43" fmla="*/ 6 h 44"/>
                <a:gd name="T44" fmla="*/ 52 w 91"/>
                <a:gd name="T45" fmla="*/ 8 h 44"/>
                <a:gd name="T46" fmla="*/ 47 w 91"/>
                <a:gd name="T47" fmla="*/ 4 h 44"/>
                <a:gd name="T48" fmla="*/ 43 w 91"/>
                <a:gd name="T49" fmla="*/ 8 h 44"/>
                <a:gd name="T50" fmla="*/ 38 w 91"/>
                <a:gd name="T51" fmla="*/ 9 h 44"/>
                <a:gd name="T52" fmla="*/ 38 w 91"/>
                <a:gd name="T53" fmla="*/ 11 h 44"/>
                <a:gd name="T54" fmla="*/ 29 w 91"/>
                <a:gd name="T55" fmla="*/ 11 h 44"/>
                <a:gd name="T56" fmla="*/ 24 w 91"/>
                <a:gd name="T57" fmla="*/ 12 h 44"/>
                <a:gd name="T58" fmla="*/ 18 w 91"/>
                <a:gd name="T59" fmla="*/ 12 h 44"/>
                <a:gd name="T60" fmla="*/ 7 w 91"/>
                <a:gd name="T61" fmla="*/ 8 h 44"/>
                <a:gd name="T62" fmla="*/ 7 w 91"/>
                <a:gd name="T63" fmla="*/ 9 h 44"/>
                <a:gd name="T64" fmla="*/ 9 w 91"/>
                <a:gd name="T65" fmla="*/ 11 h 44"/>
                <a:gd name="T66" fmla="*/ 7 w 91"/>
                <a:gd name="T67" fmla="*/ 14 h 44"/>
                <a:gd name="T68" fmla="*/ 1 w 91"/>
                <a:gd name="T69" fmla="*/ 14 h 44"/>
                <a:gd name="T70" fmla="*/ 0 w 91"/>
                <a:gd name="T71" fmla="*/ 15 h 44"/>
                <a:gd name="T72" fmla="*/ 3 w 91"/>
                <a:gd name="T73" fmla="*/ 17 h 44"/>
                <a:gd name="T74" fmla="*/ 1 w 91"/>
                <a:gd name="T75" fmla="*/ 20 h 44"/>
                <a:gd name="T76" fmla="*/ 1 w 91"/>
                <a:gd name="T77" fmla="*/ 23 h 44"/>
                <a:gd name="T78" fmla="*/ 3 w 91"/>
                <a:gd name="T79" fmla="*/ 25 h 44"/>
                <a:gd name="T80" fmla="*/ 1 w 91"/>
                <a:gd name="T81" fmla="*/ 27 h 44"/>
                <a:gd name="T82" fmla="*/ 0 w 91"/>
                <a:gd name="T83" fmla="*/ 27 h 44"/>
                <a:gd name="T84" fmla="*/ 4 w 91"/>
                <a:gd name="T85" fmla="*/ 31 h 44"/>
                <a:gd name="T86" fmla="*/ 4 w 91"/>
                <a:gd name="T87" fmla="*/ 34 h 44"/>
                <a:gd name="T88" fmla="*/ 7 w 91"/>
                <a:gd name="T89" fmla="*/ 34 h 44"/>
                <a:gd name="T90" fmla="*/ 14 w 91"/>
                <a:gd name="T91" fmla="*/ 39 h 44"/>
                <a:gd name="T92" fmla="*/ 17 w 91"/>
                <a:gd name="T93" fmla="*/ 40 h 44"/>
                <a:gd name="T94" fmla="*/ 20 w 91"/>
                <a:gd name="T95" fmla="*/ 42 h 44"/>
                <a:gd name="T96" fmla="*/ 27 w 91"/>
                <a:gd name="T97" fmla="*/ 42 h 44"/>
                <a:gd name="T98" fmla="*/ 33 w 91"/>
                <a:gd name="T99" fmla="*/ 44 h 44"/>
                <a:gd name="T100" fmla="*/ 36 w 91"/>
                <a:gd name="T101" fmla="*/ 42 h 44"/>
                <a:gd name="T102" fmla="*/ 38 w 91"/>
                <a:gd name="T103" fmla="*/ 42 h 44"/>
                <a:gd name="T104" fmla="*/ 40 w 91"/>
                <a:gd name="T105" fmla="*/ 41 h 44"/>
                <a:gd name="T106" fmla="*/ 44 w 91"/>
                <a:gd name="T107" fmla="*/ 40 h 44"/>
                <a:gd name="T108" fmla="*/ 46 w 91"/>
                <a:gd name="T109" fmla="*/ 40 h 44"/>
                <a:gd name="T110" fmla="*/ 47 w 91"/>
                <a:gd name="T111" fmla="*/ 39 h 44"/>
                <a:gd name="T112" fmla="*/ 52 w 91"/>
                <a:gd name="T113" fmla="*/ 36 h 44"/>
                <a:gd name="T114" fmla="*/ 53 w 91"/>
                <a:gd name="T115" fmla="*/ 36 h 44"/>
                <a:gd name="T116" fmla="*/ 56 w 91"/>
                <a:gd name="T117" fmla="*/ 37 h 44"/>
                <a:gd name="T118" fmla="*/ 59 w 91"/>
                <a:gd name="T119" fmla="*/ 3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1" h="44">
                  <a:moveTo>
                    <a:pt x="59" y="37"/>
                  </a:moveTo>
                  <a:lnTo>
                    <a:pt x="62" y="35"/>
                  </a:lnTo>
                  <a:lnTo>
                    <a:pt x="66" y="35"/>
                  </a:lnTo>
                  <a:lnTo>
                    <a:pt x="67" y="33"/>
                  </a:lnTo>
                  <a:lnTo>
                    <a:pt x="70" y="33"/>
                  </a:lnTo>
                  <a:lnTo>
                    <a:pt x="73" y="31"/>
                  </a:lnTo>
                  <a:lnTo>
                    <a:pt x="73" y="28"/>
                  </a:lnTo>
                  <a:lnTo>
                    <a:pt x="79" y="23"/>
                  </a:lnTo>
                  <a:lnTo>
                    <a:pt x="82" y="16"/>
                  </a:lnTo>
                  <a:lnTo>
                    <a:pt x="85" y="11"/>
                  </a:lnTo>
                  <a:lnTo>
                    <a:pt x="88" y="10"/>
                  </a:lnTo>
                  <a:lnTo>
                    <a:pt x="91" y="8"/>
                  </a:lnTo>
                  <a:lnTo>
                    <a:pt x="90" y="4"/>
                  </a:lnTo>
                  <a:lnTo>
                    <a:pt x="85" y="3"/>
                  </a:lnTo>
                  <a:lnTo>
                    <a:pt x="81" y="0"/>
                  </a:lnTo>
                  <a:lnTo>
                    <a:pt x="78" y="2"/>
                  </a:lnTo>
                  <a:lnTo>
                    <a:pt x="73" y="1"/>
                  </a:lnTo>
                  <a:lnTo>
                    <a:pt x="67" y="1"/>
                  </a:lnTo>
                  <a:lnTo>
                    <a:pt x="62" y="1"/>
                  </a:lnTo>
                  <a:lnTo>
                    <a:pt x="58" y="1"/>
                  </a:lnTo>
                  <a:lnTo>
                    <a:pt x="55" y="4"/>
                  </a:lnTo>
                  <a:lnTo>
                    <a:pt x="52" y="6"/>
                  </a:lnTo>
                  <a:lnTo>
                    <a:pt x="52" y="8"/>
                  </a:lnTo>
                  <a:lnTo>
                    <a:pt x="47" y="4"/>
                  </a:lnTo>
                  <a:lnTo>
                    <a:pt x="43" y="8"/>
                  </a:lnTo>
                  <a:lnTo>
                    <a:pt x="38" y="9"/>
                  </a:lnTo>
                  <a:lnTo>
                    <a:pt x="38" y="11"/>
                  </a:lnTo>
                  <a:lnTo>
                    <a:pt x="29" y="11"/>
                  </a:lnTo>
                  <a:lnTo>
                    <a:pt x="24" y="12"/>
                  </a:lnTo>
                  <a:lnTo>
                    <a:pt x="18" y="12"/>
                  </a:lnTo>
                  <a:lnTo>
                    <a:pt x="7" y="8"/>
                  </a:lnTo>
                  <a:lnTo>
                    <a:pt x="7" y="9"/>
                  </a:lnTo>
                  <a:lnTo>
                    <a:pt x="9" y="11"/>
                  </a:lnTo>
                  <a:lnTo>
                    <a:pt x="7" y="14"/>
                  </a:lnTo>
                  <a:lnTo>
                    <a:pt x="1" y="14"/>
                  </a:lnTo>
                  <a:lnTo>
                    <a:pt x="0" y="15"/>
                  </a:lnTo>
                  <a:lnTo>
                    <a:pt x="3" y="17"/>
                  </a:lnTo>
                  <a:lnTo>
                    <a:pt x="1" y="20"/>
                  </a:lnTo>
                  <a:lnTo>
                    <a:pt x="1" y="23"/>
                  </a:lnTo>
                  <a:lnTo>
                    <a:pt x="3" y="25"/>
                  </a:lnTo>
                  <a:lnTo>
                    <a:pt x="1" y="27"/>
                  </a:lnTo>
                  <a:lnTo>
                    <a:pt x="0" y="27"/>
                  </a:lnTo>
                  <a:lnTo>
                    <a:pt x="4" y="31"/>
                  </a:lnTo>
                  <a:lnTo>
                    <a:pt x="4" y="34"/>
                  </a:lnTo>
                  <a:lnTo>
                    <a:pt x="7" y="34"/>
                  </a:lnTo>
                  <a:lnTo>
                    <a:pt x="14" y="39"/>
                  </a:lnTo>
                  <a:lnTo>
                    <a:pt x="17" y="40"/>
                  </a:lnTo>
                  <a:lnTo>
                    <a:pt x="20" y="42"/>
                  </a:lnTo>
                  <a:lnTo>
                    <a:pt x="27" y="42"/>
                  </a:lnTo>
                  <a:lnTo>
                    <a:pt x="33" y="44"/>
                  </a:lnTo>
                  <a:lnTo>
                    <a:pt x="36" y="42"/>
                  </a:lnTo>
                  <a:lnTo>
                    <a:pt x="38" y="42"/>
                  </a:lnTo>
                  <a:lnTo>
                    <a:pt x="40" y="41"/>
                  </a:lnTo>
                  <a:lnTo>
                    <a:pt x="44" y="40"/>
                  </a:lnTo>
                  <a:lnTo>
                    <a:pt x="46" y="40"/>
                  </a:lnTo>
                  <a:lnTo>
                    <a:pt x="47" y="39"/>
                  </a:lnTo>
                  <a:lnTo>
                    <a:pt x="52" y="36"/>
                  </a:lnTo>
                  <a:lnTo>
                    <a:pt x="53" y="36"/>
                  </a:lnTo>
                  <a:lnTo>
                    <a:pt x="56" y="37"/>
                  </a:lnTo>
                  <a:lnTo>
                    <a:pt x="59" y="37"/>
                  </a:lnTo>
                  <a:close/>
                </a:path>
              </a:pathLst>
            </a:custGeom>
            <a:solidFill>
              <a:srgbClr val="1C49A0"/>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58" name="Freeform 54">
              <a:extLst>
                <a:ext uri="{FF2B5EF4-FFF2-40B4-BE49-F238E27FC236}">
                  <a16:creationId xmlns:a16="http://schemas.microsoft.com/office/drawing/2014/main" id="{B4A7532E-35B8-2CEB-FBE9-9DC394A531F0}"/>
                </a:ext>
              </a:extLst>
            </p:cNvPr>
            <p:cNvSpPr>
              <a:spLocks/>
            </p:cNvSpPr>
            <p:nvPr/>
          </p:nvSpPr>
          <p:spPr bwMode="auto">
            <a:xfrm>
              <a:off x="4599591" y="3205213"/>
              <a:ext cx="135374" cy="49194"/>
            </a:xfrm>
            <a:custGeom>
              <a:avLst/>
              <a:gdLst>
                <a:gd name="T0" fmla="*/ 0 w 78"/>
                <a:gd name="T1" fmla="*/ 21 h 25"/>
                <a:gd name="T2" fmla="*/ 11 w 78"/>
                <a:gd name="T3" fmla="*/ 25 h 25"/>
                <a:gd name="T4" fmla="*/ 17 w 78"/>
                <a:gd name="T5" fmla="*/ 25 h 25"/>
                <a:gd name="T6" fmla="*/ 22 w 78"/>
                <a:gd name="T7" fmla="*/ 24 h 25"/>
                <a:gd name="T8" fmla="*/ 31 w 78"/>
                <a:gd name="T9" fmla="*/ 24 h 25"/>
                <a:gd name="T10" fmla="*/ 31 w 78"/>
                <a:gd name="T11" fmla="*/ 22 h 25"/>
                <a:gd name="T12" fmla="*/ 36 w 78"/>
                <a:gd name="T13" fmla="*/ 21 h 25"/>
                <a:gd name="T14" fmla="*/ 40 w 78"/>
                <a:gd name="T15" fmla="*/ 17 h 25"/>
                <a:gd name="T16" fmla="*/ 45 w 78"/>
                <a:gd name="T17" fmla="*/ 21 h 25"/>
                <a:gd name="T18" fmla="*/ 45 w 78"/>
                <a:gd name="T19" fmla="*/ 19 h 25"/>
                <a:gd name="T20" fmla="*/ 48 w 78"/>
                <a:gd name="T21" fmla="*/ 17 h 25"/>
                <a:gd name="T22" fmla="*/ 51 w 78"/>
                <a:gd name="T23" fmla="*/ 14 h 25"/>
                <a:gd name="T24" fmla="*/ 55 w 78"/>
                <a:gd name="T25" fmla="*/ 14 h 25"/>
                <a:gd name="T26" fmla="*/ 60 w 78"/>
                <a:gd name="T27" fmla="*/ 14 h 25"/>
                <a:gd name="T28" fmla="*/ 66 w 78"/>
                <a:gd name="T29" fmla="*/ 14 h 25"/>
                <a:gd name="T30" fmla="*/ 71 w 78"/>
                <a:gd name="T31" fmla="*/ 15 h 25"/>
                <a:gd name="T32" fmla="*/ 75 w 78"/>
                <a:gd name="T33" fmla="*/ 13 h 25"/>
                <a:gd name="T34" fmla="*/ 75 w 78"/>
                <a:gd name="T35" fmla="*/ 8 h 25"/>
                <a:gd name="T36" fmla="*/ 78 w 78"/>
                <a:gd name="T37" fmla="*/ 4 h 25"/>
                <a:gd name="T38" fmla="*/ 78 w 78"/>
                <a:gd name="T39" fmla="*/ 4 h 25"/>
                <a:gd name="T40" fmla="*/ 72 w 78"/>
                <a:gd name="T41" fmla="*/ 0 h 25"/>
                <a:gd name="T42" fmla="*/ 66 w 78"/>
                <a:gd name="T43" fmla="*/ 0 h 25"/>
                <a:gd name="T44" fmla="*/ 65 w 78"/>
                <a:gd name="T45" fmla="*/ 2 h 25"/>
                <a:gd name="T46" fmla="*/ 62 w 78"/>
                <a:gd name="T47" fmla="*/ 0 h 25"/>
                <a:gd name="T48" fmla="*/ 59 w 78"/>
                <a:gd name="T49" fmla="*/ 0 h 25"/>
                <a:gd name="T50" fmla="*/ 57 w 78"/>
                <a:gd name="T51" fmla="*/ 3 h 25"/>
                <a:gd name="T52" fmla="*/ 55 w 78"/>
                <a:gd name="T53" fmla="*/ 2 h 25"/>
                <a:gd name="T54" fmla="*/ 51 w 78"/>
                <a:gd name="T55" fmla="*/ 2 h 25"/>
                <a:gd name="T56" fmla="*/ 49 w 78"/>
                <a:gd name="T57" fmla="*/ 0 h 25"/>
                <a:gd name="T58" fmla="*/ 46 w 78"/>
                <a:gd name="T59" fmla="*/ 2 h 25"/>
                <a:gd name="T60" fmla="*/ 45 w 78"/>
                <a:gd name="T61" fmla="*/ 4 h 25"/>
                <a:gd name="T62" fmla="*/ 42 w 78"/>
                <a:gd name="T63" fmla="*/ 4 h 25"/>
                <a:gd name="T64" fmla="*/ 40 w 78"/>
                <a:gd name="T65" fmla="*/ 4 h 25"/>
                <a:gd name="T66" fmla="*/ 40 w 78"/>
                <a:gd name="T67" fmla="*/ 4 h 25"/>
                <a:gd name="T68" fmla="*/ 34 w 78"/>
                <a:gd name="T69" fmla="*/ 3 h 25"/>
                <a:gd name="T70" fmla="*/ 29 w 78"/>
                <a:gd name="T71" fmla="*/ 5 h 25"/>
                <a:gd name="T72" fmla="*/ 26 w 78"/>
                <a:gd name="T73" fmla="*/ 6 h 25"/>
                <a:gd name="T74" fmla="*/ 22 w 78"/>
                <a:gd name="T75" fmla="*/ 8 h 25"/>
                <a:gd name="T76" fmla="*/ 16 w 78"/>
                <a:gd name="T77" fmla="*/ 10 h 25"/>
                <a:gd name="T78" fmla="*/ 10 w 78"/>
                <a:gd name="T79" fmla="*/ 11 h 25"/>
                <a:gd name="T80" fmla="*/ 8 w 78"/>
                <a:gd name="T81" fmla="*/ 11 h 25"/>
                <a:gd name="T82" fmla="*/ 5 w 78"/>
                <a:gd name="T83" fmla="*/ 11 h 25"/>
                <a:gd name="T84" fmla="*/ 0 w 78"/>
                <a:gd name="T85" fmla="*/ 12 h 25"/>
                <a:gd name="T86" fmla="*/ 0 w 78"/>
                <a:gd name="T87" fmla="*/ 12 h 25"/>
                <a:gd name="T88" fmla="*/ 0 w 78"/>
                <a:gd name="T89" fmla="*/ 15 h 25"/>
                <a:gd name="T90" fmla="*/ 0 w 78"/>
                <a:gd name="T91"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8" h="25">
                  <a:moveTo>
                    <a:pt x="0" y="21"/>
                  </a:moveTo>
                  <a:lnTo>
                    <a:pt x="11" y="25"/>
                  </a:lnTo>
                  <a:lnTo>
                    <a:pt x="17" y="25"/>
                  </a:lnTo>
                  <a:lnTo>
                    <a:pt x="22" y="24"/>
                  </a:lnTo>
                  <a:lnTo>
                    <a:pt x="31" y="24"/>
                  </a:lnTo>
                  <a:lnTo>
                    <a:pt x="31" y="22"/>
                  </a:lnTo>
                  <a:lnTo>
                    <a:pt x="36" y="21"/>
                  </a:lnTo>
                  <a:lnTo>
                    <a:pt x="40" y="17"/>
                  </a:lnTo>
                  <a:lnTo>
                    <a:pt x="45" y="21"/>
                  </a:lnTo>
                  <a:lnTo>
                    <a:pt x="45" y="19"/>
                  </a:lnTo>
                  <a:lnTo>
                    <a:pt x="48" y="17"/>
                  </a:lnTo>
                  <a:lnTo>
                    <a:pt x="51" y="14"/>
                  </a:lnTo>
                  <a:lnTo>
                    <a:pt x="55" y="14"/>
                  </a:lnTo>
                  <a:lnTo>
                    <a:pt x="60" y="14"/>
                  </a:lnTo>
                  <a:lnTo>
                    <a:pt x="66" y="14"/>
                  </a:lnTo>
                  <a:lnTo>
                    <a:pt x="71" y="15"/>
                  </a:lnTo>
                  <a:lnTo>
                    <a:pt x="75" y="13"/>
                  </a:lnTo>
                  <a:lnTo>
                    <a:pt x="75" y="8"/>
                  </a:lnTo>
                  <a:lnTo>
                    <a:pt x="78" y="4"/>
                  </a:lnTo>
                  <a:lnTo>
                    <a:pt x="78" y="4"/>
                  </a:lnTo>
                  <a:lnTo>
                    <a:pt x="72" y="0"/>
                  </a:lnTo>
                  <a:lnTo>
                    <a:pt x="66" y="0"/>
                  </a:lnTo>
                  <a:lnTo>
                    <a:pt x="65" y="2"/>
                  </a:lnTo>
                  <a:lnTo>
                    <a:pt x="62" y="0"/>
                  </a:lnTo>
                  <a:lnTo>
                    <a:pt x="59" y="0"/>
                  </a:lnTo>
                  <a:lnTo>
                    <a:pt x="57" y="3"/>
                  </a:lnTo>
                  <a:lnTo>
                    <a:pt x="55" y="2"/>
                  </a:lnTo>
                  <a:lnTo>
                    <a:pt x="51" y="2"/>
                  </a:lnTo>
                  <a:lnTo>
                    <a:pt x="49" y="0"/>
                  </a:lnTo>
                  <a:lnTo>
                    <a:pt x="46" y="2"/>
                  </a:lnTo>
                  <a:lnTo>
                    <a:pt x="45" y="4"/>
                  </a:lnTo>
                  <a:lnTo>
                    <a:pt x="42" y="4"/>
                  </a:lnTo>
                  <a:lnTo>
                    <a:pt x="40" y="4"/>
                  </a:lnTo>
                  <a:lnTo>
                    <a:pt x="40" y="4"/>
                  </a:lnTo>
                  <a:lnTo>
                    <a:pt x="34" y="3"/>
                  </a:lnTo>
                  <a:lnTo>
                    <a:pt x="29" y="5"/>
                  </a:lnTo>
                  <a:lnTo>
                    <a:pt x="26" y="6"/>
                  </a:lnTo>
                  <a:lnTo>
                    <a:pt x="22" y="8"/>
                  </a:lnTo>
                  <a:lnTo>
                    <a:pt x="16" y="10"/>
                  </a:lnTo>
                  <a:lnTo>
                    <a:pt x="10" y="11"/>
                  </a:lnTo>
                  <a:lnTo>
                    <a:pt x="8" y="11"/>
                  </a:lnTo>
                  <a:lnTo>
                    <a:pt x="5" y="11"/>
                  </a:lnTo>
                  <a:lnTo>
                    <a:pt x="0" y="12"/>
                  </a:lnTo>
                  <a:lnTo>
                    <a:pt x="0" y="12"/>
                  </a:lnTo>
                  <a:lnTo>
                    <a:pt x="0" y="15"/>
                  </a:lnTo>
                  <a:lnTo>
                    <a:pt x="0" y="21"/>
                  </a:lnTo>
                  <a:close/>
                </a:path>
              </a:pathLst>
            </a:custGeom>
            <a:solidFill>
              <a:srgbClr val="728BC6"/>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59" name="Freeform 55">
              <a:extLst>
                <a:ext uri="{FF2B5EF4-FFF2-40B4-BE49-F238E27FC236}">
                  <a16:creationId xmlns:a16="http://schemas.microsoft.com/office/drawing/2014/main" id="{15A0A5B9-4D5B-FF38-4C0D-0108424EFBEC}"/>
                </a:ext>
              </a:extLst>
            </p:cNvPr>
            <p:cNvSpPr>
              <a:spLocks/>
            </p:cNvSpPr>
            <p:nvPr/>
          </p:nvSpPr>
          <p:spPr bwMode="auto">
            <a:xfrm>
              <a:off x="4748849" y="3352795"/>
              <a:ext cx="159671" cy="86581"/>
            </a:xfrm>
            <a:custGeom>
              <a:avLst/>
              <a:gdLst>
                <a:gd name="T0" fmla="*/ 6 w 92"/>
                <a:gd name="T1" fmla="*/ 2 h 44"/>
                <a:gd name="T2" fmla="*/ 8 w 92"/>
                <a:gd name="T3" fmla="*/ 5 h 44"/>
                <a:gd name="T4" fmla="*/ 9 w 92"/>
                <a:gd name="T5" fmla="*/ 8 h 44"/>
                <a:gd name="T6" fmla="*/ 17 w 92"/>
                <a:gd name="T7" fmla="*/ 6 h 44"/>
                <a:gd name="T8" fmla="*/ 20 w 92"/>
                <a:gd name="T9" fmla="*/ 7 h 44"/>
                <a:gd name="T10" fmla="*/ 31 w 92"/>
                <a:gd name="T11" fmla="*/ 7 h 44"/>
                <a:gd name="T12" fmla="*/ 37 w 92"/>
                <a:gd name="T13" fmla="*/ 7 h 44"/>
                <a:gd name="T14" fmla="*/ 41 w 92"/>
                <a:gd name="T15" fmla="*/ 7 h 44"/>
                <a:gd name="T16" fmla="*/ 50 w 92"/>
                <a:gd name="T17" fmla="*/ 7 h 44"/>
                <a:gd name="T18" fmla="*/ 55 w 92"/>
                <a:gd name="T19" fmla="*/ 5 h 44"/>
                <a:gd name="T20" fmla="*/ 69 w 92"/>
                <a:gd name="T21" fmla="*/ 0 h 44"/>
                <a:gd name="T22" fmla="*/ 78 w 92"/>
                <a:gd name="T23" fmla="*/ 3 h 44"/>
                <a:gd name="T24" fmla="*/ 82 w 92"/>
                <a:gd name="T25" fmla="*/ 4 h 44"/>
                <a:gd name="T26" fmla="*/ 89 w 92"/>
                <a:gd name="T27" fmla="*/ 6 h 44"/>
                <a:gd name="T28" fmla="*/ 92 w 92"/>
                <a:gd name="T29" fmla="*/ 6 h 44"/>
                <a:gd name="T30" fmla="*/ 89 w 92"/>
                <a:gd name="T31" fmla="*/ 13 h 44"/>
                <a:gd name="T32" fmla="*/ 82 w 92"/>
                <a:gd name="T33" fmla="*/ 15 h 44"/>
                <a:gd name="T34" fmla="*/ 82 w 92"/>
                <a:gd name="T35" fmla="*/ 22 h 44"/>
                <a:gd name="T36" fmla="*/ 78 w 92"/>
                <a:gd name="T37" fmla="*/ 27 h 44"/>
                <a:gd name="T38" fmla="*/ 84 w 92"/>
                <a:gd name="T39" fmla="*/ 30 h 44"/>
                <a:gd name="T40" fmla="*/ 86 w 92"/>
                <a:gd name="T41" fmla="*/ 33 h 44"/>
                <a:gd name="T42" fmla="*/ 81 w 92"/>
                <a:gd name="T43" fmla="*/ 33 h 44"/>
                <a:gd name="T44" fmla="*/ 72 w 92"/>
                <a:gd name="T45" fmla="*/ 31 h 44"/>
                <a:gd name="T46" fmla="*/ 67 w 92"/>
                <a:gd name="T47" fmla="*/ 32 h 44"/>
                <a:gd name="T48" fmla="*/ 64 w 92"/>
                <a:gd name="T49" fmla="*/ 34 h 44"/>
                <a:gd name="T50" fmla="*/ 60 w 92"/>
                <a:gd name="T51" fmla="*/ 37 h 44"/>
                <a:gd name="T52" fmla="*/ 60 w 92"/>
                <a:gd name="T53" fmla="*/ 41 h 44"/>
                <a:gd name="T54" fmla="*/ 52 w 92"/>
                <a:gd name="T55" fmla="*/ 42 h 44"/>
                <a:gd name="T56" fmla="*/ 46 w 92"/>
                <a:gd name="T57" fmla="*/ 42 h 44"/>
                <a:gd name="T58" fmla="*/ 40 w 92"/>
                <a:gd name="T59" fmla="*/ 44 h 44"/>
                <a:gd name="T60" fmla="*/ 37 w 92"/>
                <a:gd name="T61" fmla="*/ 41 h 44"/>
                <a:gd name="T62" fmla="*/ 29 w 92"/>
                <a:gd name="T63" fmla="*/ 41 h 44"/>
                <a:gd name="T64" fmla="*/ 21 w 92"/>
                <a:gd name="T65" fmla="*/ 44 h 44"/>
                <a:gd name="T66" fmla="*/ 15 w 92"/>
                <a:gd name="T67" fmla="*/ 44 h 44"/>
                <a:gd name="T68" fmla="*/ 15 w 92"/>
                <a:gd name="T69" fmla="*/ 41 h 44"/>
                <a:gd name="T70" fmla="*/ 9 w 92"/>
                <a:gd name="T71" fmla="*/ 33 h 44"/>
                <a:gd name="T72" fmla="*/ 3 w 92"/>
                <a:gd name="T73" fmla="*/ 29 h 44"/>
                <a:gd name="T74" fmla="*/ 3 w 92"/>
                <a:gd name="T75" fmla="*/ 24 h 44"/>
                <a:gd name="T76" fmla="*/ 8 w 92"/>
                <a:gd name="T77" fmla="*/ 19 h 44"/>
                <a:gd name="T78" fmla="*/ 6 w 92"/>
                <a:gd name="T79" fmla="*/ 13 h 44"/>
                <a:gd name="T80" fmla="*/ 0 w 92"/>
                <a:gd name="T81" fmla="*/ 5 h 44"/>
                <a:gd name="T82" fmla="*/ 3 w 92"/>
                <a:gd name="T83"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2" h="44">
                  <a:moveTo>
                    <a:pt x="3" y="2"/>
                  </a:moveTo>
                  <a:lnTo>
                    <a:pt x="6" y="2"/>
                  </a:lnTo>
                  <a:lnTo>
                    <a:pt x="9" y="3"/>
                  </a:lnTo>
                  <a:lnTo>
                    <a:pt x="8" y="5"/>
                  </a:lnTo>
                  <a:lnTo>
                    <a:pt x="8" y="6"/>
                  </a:lnTo>
                  <a:lnTo>
                    <a:pt x="9" y="8"/>
                  </a:lnTo>
                  <a:lnTo>
                    <a:pt x="12" y="6"/>
                  </a:lnTo>
                  <a:lnTo>
                    <a:pt x="17" y="6"/>
                  </a:lnTo>
                  <a:lnTo>
                    <a:pt x="18" y="7"/>
                  </a:lnTo>
                  <a:lnTo>
                    <a:pt x="20" y="7"/>
                  </a:lnTo>
                  <a:lnTo>
                    <a:pt x="26" y="8"/>
                  </a:lnTo>
                  <a:lnTo>
                    <a:pt x="31" y="7"/>
                  </a:lnTo>
                  <a:lnTo>
                    <a:pt x="34" y="7"/>
                  </a:lnTo>
                  <a:lnTo>
                    <a:pt x="37" y="7"/>
                  </a:lnTo>
                  <a:lnTo>
                    <a:pt x="40" y="7"/>
                  </a:lnTo>
                  <a:lnTo>
                    <a:pt x="41" y="7"/>
                  </a:lnTo>
                  <a:lnTo>
                    <a:pt x="47" y="8"/>
                  </a:lnTo>
                  <a:lnTo>
                    <a:pt x="50" y="7"/>
                  </a:lnTo>
                  <a:lnTo>
                    <a:pt x="53" y="6"/>
                  </a:lnTo>
                  <a:lnTo>
                    <a:pt x="55" y="5"/>
                  </a:lnTo>
                  <a:lnTo>
                    <a:pt x="64" y="2"/>
                  </a:lnTo>
                  <a:lnTo>
                    <a:pt x="69" y="0"/>
                  </a:lnTo>
                  <a:lnTo>
                    <a:pt x="73" y="2"/>
                  </a:lnTo>
                  <a:lnTo>
                    <a:pt x="78" y="3"/>
                  </a:lnTo>
                  <a:lnTo>
                    <a:pt x="79" y="4"/>
                  </a:lnTo>
                  <a:lnTo>
                    <a:pt x="82" y="4"/>
                  </a:lnTo>
                  <a:lnTo>
                    <a:pt x="87" y="5"/>
                  </a:lnTo>
                  <a:lnTo>
                    <a:pt x="89" y="6"/>
                  </a:lnTo>
                  <a:lnTo>
                    <a:pt x="92" y="6"/>
                  </a:lnTo>
                  <a:lnTo>
                    <a:pt x="92" y="6"/>
                  </a:lnTo>
                  <a:lnTo>
                    <a:pt x="92" y="11"/>
                  </a:lnTo>
                  <a:lnTo>
                    <a:pt x="89" y="13"/>
                  </a:lnTo>
                  <a:lnTo>
                    <a:pt x="87" y="12"/>
                  </a:lnTo>
                  <a:lnTo>
                    <a:pt x="82" y="15"/>
                  </a:lnTo>
                  <a:lnTo>
                    <a:pt x="82" y="20"/>
                  </a:lnTo>
                  <a:lnTo>
                    <a:pt x="82" y="22"/>
                  </a:lnTo>
                  <a:lnTo>
                    <a:pt x="78" y="25"/>
                  </a:lnTo>
                  <a:lnTo>
                    <a:pt x="78" y="27"/>
                  </a:lnTo>
                  <a:lnTo>
                    <a:pt x="81" y="27"/>
                  </a:lnTo>
                  <a:lnTo>
                    <a:pt x="84" y="30"/>
                  </a:lnTo>
                  <a:lnTo>
                    <a:pt x="86" y="32"/>
                  </a:lnTo>
                  <a:lnTo>
                    <a:pt x="86" y="33"/>
                  </a:lnTo>
                  <a:lnTo>
                    <a:pt x="82" y="32"/>
                  </a:lnTo>
                  <a:lnTo>
                    <a:pt x="81" y="33"/>
                  </a:lnTo>
                  <a:lnTo>
                    <a:pt x="76" y="31"/>
                  </a:lnTo>
                  <a:lnTo>
                    <a:pt x="72" y="31"/>
                  </a:lnTo>
                  <a:lnTo>
                    <a:pt x="70" y="32"/>
                  </a:lnTo>
                  <a:lnTo>
                    <a:pt x="67" y="32"/>
                  </a:lnTo>
                  <a:lnTo>
                    <a:pt x="64" y="34"/>
                  </a:lnTo>
                  <a:lnTo>
                    <a:pt x="64" y="34"/>
                  </a:lnTo>
                  <a:lnTo>
                    <a:pt x="63" y="34"/>
                  </a:lnTo>
                  <a:lnTo>
                    <a:pt x="60" y="37"/>
                  </a:lnTo>
                  <a:lnTo>
                    <a:pt x="58" y="40"/>
                  </a:lnTo>
                  <a:lnTo>
                    <a:pt x="60" y="41"/>
                  </a:lnTo>
                  <a:lnTo>
                    <a:pt x="58" y="44"/>
                  </a:lnTo>
                  <a:lnTo>
                    <a:pt x="52" y="42"/>
                  </a:lnTo>
                  <a:lnTo>
                    <a:pt x="49" y="44"/>
                  </a:lnTo>
                  <a:lnTo>
                    <a:pt x="46" y="42"/>
                  </a:lnTo>
                  <a:lnTo>
                    <a:pt x="43" y="42"/>
                  </a:lnTo>
                  <a:lnTo>
                    <a:pt x="40" y="44"/>
                  </a:lnTo>
                  <a:lnTo>
                    <a:pt x="37" y="44"/>
                  </a:lnTo>
                  <a:lnTo>
                    <a:pt x="37" y="41"/>
                  </a:lnTo>
                  <a:lnTo>
                    <a:pt x="32" y="41"/>
                  </a:lnTo>
                  <a:lnTo>
                    <a:pt x="29" y="41"/>
                  </a:lnTo>
                  <a:lnTo>
                    <a:pt x="26" y="44"/>
                  </a:lnTo>
                  <a:lnTo>
                    <a:pt x="21" y="44"/>
                  </a:lnTo>
                  <a:lnTo>
                    <a:pt x="17" y="44"/>
                  </a:lnTo>
                  <a:lnTo>
                    <a:pt x="15" y="44"/>
                  </a:lnTo>
                  <a:lnTo>
                    <a:pt x="15" y="44"/>
                  </a:lnTo>
                  <a:lnTo>
                    <a:pt x="15" y="41"/>
                  </a:lnTo>
                  <a:lnTo>
                    <a:pt x="14" y="38"/>
                  </a:lnTo>
                  <a:lnTo>
                    <a:pt x="9" y="33"/>
                  </a:lnTo>
                  <a:lnTo>
                    <a:pt x="3" y="29"/>
                  </a:lnTo>
                  <a:lnTo>
                    <a:pt x="3" y="29"/>
                  </a:lnTo>
                  <a:lnTo>
                    <a:pt x="5" y="27"/>
                  </a:lnTo>
                  <a:lnTo>
                    <a:pt x="3" y="24"/>
                  </a:lnTo>
                  <a:lnTo>
                    <a:pt x="3" y="23"/>
                  </a:lnTo>
                  <a:lnTo>
                    <a:pt x="8" y="19"/>
                  </a:lnTo>
                  <a:lnTo>
                    <a:pt x="9" y="16"/>
                  </a:lnTo>
                  <a:lnTo>
                    <a:pt x="6" y="13"/>
                  </a:lnTo>
                  <a:lnTo>
                    <a:pt x="2" y="10"/>
                  </a:lnTo>
                  <a:lnTo>
                    <a:pt x="0" y="5"/>
                  </a:lnTo>
                  <a:lnTo>
                    <a:pt x="3" y="4"/>
                  </a:lnTo>
                  <a:lnTo>
                    <a:pt x="3" y="2"/>
                  </a:lnTo>
                  <a:close/>
                </a:path>
              </a:pathLst>
            </a:custGeom>
            <a:solidFill>
              <a:srgbClr val="224CA1"/>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60" name="Freeform 56">
              <a:extLst>
                <a:ext uri="{FF2B5EF4-FFF2-40B4-BE49-F238E27FC236}">
                  <a16:creationId xmlns:a16="http://schemas.microsoft.com/office/drawing/2014/main" id="{0526B87C-6377-C1F0-C9E3-6A5BA6595201}"/>
                </a:ext>
              </a:extLst>
            </p:cNvPr>
            <p:cNvSpPr>
              <a:spLocks/>
            </p:cNvSpPr>
            <p:nvPr/>
          </p:nvSpPr>
          <p:spPr bwMode="auto">
            <a:xfrm>
              <a:off x="4707196" y="3409859"/>
              <a:ext cx="67687" cy="47226"/>
            </a:xfrm>
            <a:custGeom>
              <a:avLst/>
              <a:gdLst>
                <a:gd name="T0" fmla="*/ 27 w 39"/>
                <a:gd name="T1" fmla="*/ 0 h 24"/>
                <a:gd name="T2" fmla="*/ 33 w 39"/>
                <a:gd name="T3" fmla="*/ 4 h 24"/>
                <a:gd name="T4" fmla="*/ 38 w 39"/>
                <a:gd name="T5" fmla="*/ 9 h 24"/>
                <a:gd name="T6" fmla="*/ 39 w 39"/>
                <a:gd name="T7" fmla="*/ 12 h 24"/>
                <a:gd name="T8" fmla="*/ 39 w 39"/>
                <a:gd name="T9" fmla="*/ 15 h 24"/>
                <a:gd name="T10" fmla="*/ 38 w 39"/>
                <a:gd name="T11" fmla="*/ 16 h 24"/>
                <a:gd name="T12" fmla="*/ 35 w 39"/>
                <a:gd name="T13" fmla="*/ 16 h 24"/>
                <a:gd name="T14" fmla="*/ 30 w 39"/>
                <a:gd name="T15" fmla="*/ 18 h 24"/>
                <a:gd name="T16" fmla="*/ 22 w 39"/>
                <a:gd name="T17" fmla="*/ 17 h 24"/>
                <a:gd name="T18" fmla="*/ 19 w 39"/>
                <a:gd name="T19" fmla="*/ 19 h 24"/>
                <a:gd name="T20" fmla="*/ 19 w 39"/>
                <a:gd name="T21" fmla="*/ 19 h 24"/>
                <a:gd name="T22" fmla="*/ 15 w 39"/>
                <a:gd name="T23" fmla="*/ 20 h 24"/>
                <a:gd name="T24" fmla="*/ 9 w 39"/>
                <a:gd name="T25" fmla="*/ 24 h 24"/>
                <a:gd name="T26" fmla="*/ 9 w 39"/>
                <a:gd name="T27" fmla="*/ 24 h 24"/>
                <a:gd name="T28" fmla="*/ 6 w 39"/>
                <a:gd name="T29" fmla="*/ 23 h 24"/>
                <a:gd name="T30" fmla="*/ 4 w 39"/>
                <a:gd name="T31" fmla="*/ 19 h 24"/>
                <a:gd name="T32" fmla="*/ 1 w 39"/>
                <a:gd name="T33" fmla="*/ 16 h 24"/>
                <a:gd name="T34" fmla="*/ 0 w 39"/>
                <a:gd name="T35" fmla="*/ 11 h 24"/>
                <a:gd name="T36" fmla="*/ 1 w 39"/>
                <a:gd name="T37" fmla="*/ 8 h 24"/>
                <a:gd name="T38" fmla="*/ 1 w 39"/>
                <a:gd name="T39" fmla="*/ 8 h 24"/>
                <a:gd name="T40" fmla="*/ 3 w 39"/>
                <a:gd name="T41" fmla="*/ 7 h 24"/>
                <a:gd name="T42" fmla="*/ 3 w 39"/>
                <a:gd name="T43" fmla="*/ 5 h 24"/>
                <a:gd name="T44" fmla="*/ 6 w 39"/>
                <a:gd name="T45" fmla="*/ 3 h 24"/>
                <a:gd name="T46" fmla="*/ 9 w 39"/>
                <a:gd name="T47" fmla="*/ 3 h 24"/>
                <a:gd name="T48" fmla="*/ 12 w 39"/>
                <a:gd name="T49" fmla="*/ 2 h 24"/>
                <a:gd name="T50" fmla="*/ 18 w 39"/>
                <a:gd name="T51" fmla="*/ 1 h 24"/>
                <a:gd name="T52" fmla="*/ 21 w 39"/>
                <a:gd name="T53" fmla="*/ 1 h 24"/>
                <a:gd name="T54" fmla="*/ 26 w 39"/>
                <a:gd name="T55" fmla="*/ 0 h 24"/>
                <a:gd name="T56" fmla="*/ 27 w 39"/>
                <a:gd name="T5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9" h="24">
                  <a:moveTo>
                    <a:pt x="27" y="0"/>
                  </a:moveTo>
                  <a:lnTo>
                    <a:pt x="33" y="4"/>
                  </a:lnTo>
                  <a:lnTo>
                    <a:pt x="38" y="9"/>
                  </a:lnTo>
                  <a:lnTo>
                    <a:pt x="39" y="12"/>
                  </a:lnTo>
                  <a:lnTo>
                    <a:pt x="39" y="15"/>
                  </a:lnTo>
                  <a:lnTo>
                    <a:pt x="38" y="16"/>
                  </a:lnTo>
                  <a:lnTo>
                    <a:pt x="35" y="16"/>
                  </a:lnTo>
                  <a:lnTo>
                    <a:pt x="30" y="18"/>
                  </a:lnTo>
                  <a:lnTo>
                    <a:pt x="22" y="17"/>
                  </a:lnTo>
                  <a:lnTo>
                    <a:pt x="19" y="19"/>
                  </a:lnTo>
                  <a:lnTo>
                    <a:pt x="19" y="19"/>
                  </a:lnTo>
                  <a:lnTo>
                    <a:pt x="15" y="20"/>
                  </a:lnTo>
                  <a:lnTo>
                    <a:pt x="9" y="24"/>
                  </a:lnTo>
                  <a:lnTo>
                    <a:pt x="9" y="24"/>
                  </a:lnTo>
                  <a:lnTo>
                    <a:pt x="6" y="23"/>
                  </a:lnTo>
                  <a:lnTo>
                    <a:pt x="4" y="19"/>
                  </a:lnTo>
                  <a:lnTo>
                    <a:pt x="1" y="16"/>
                  </a:lnTo>
                  <a:lnTo>
                    <a:pt x="0" y="11"/>
                  </a:lnTo>
                  <a:lnTo>
                    <a:pt x="1" y="8"/>
                  </a:lnTo>
                  <a:lnTo>
                    <a:pt x="1" y="8"/>
                  </a:lnTo>
                  <a:lnTo>
                    <a:pt x="3" y="7"/>
                  </a:lnTo>
                  <a:lnTo>
                    <a:pt x="3" y="5"/>
                  </a:lnTo>
                  <a:lnTo>
                    <a:pt x="6" y="3"/>
                  </a:lnTo>
                  <a:lnTo>
                    <a:pt x="9" y="3"/>
                  </a:lnTo>
                  <a:lnTo>
                    <a:pt x="12" y="2"/>
                  </a:lnTo>
                  <a:lnTo>
                    <a:pt x="18" y="1"/>
                  </a:lnTo>
                  <a:lnTo>
                    <a:pt x="21" y="1"/>
                  </a:lnTo>
                  <a:lnTo>
                    <a:pt x="26" y="0"/>
                  </a:lnTo>
                  <a:lnTo>
                    <a:pt x="27" y="0"/>
                  </a:lnTo>
                  <a:close/>
                </a:path>
              </a:pathLst>
            </a:custGeom>
            <a:solidFill>
              <a:srgbClr val="93B4DF"/>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61" name="Freeform 57">
              <a:extLst>
                <a:ext uri="{FF2B5EF4-FFF2-40B4-BE49-F238E27FC236}">
                  <a16:creationId xmlns:a16="http://schemas.microsoft.com/office/drawing/2014/main" id="{BB53BC0D-1A8E-2908-65E3-BEFEBF04045D}"/>
                </a:ext>
              </a:extLst>
            </p:cNvPr>
            <p:cNvSpPr>
              <a:spLocks/>
            </p:cNvSpPr>
            <p:nvPr/>
          </p:nvSpPr>
          <p:spPr bwMode="auto">
            <a:xfrm>
              <a:off x="4672485" y="3401988"/>
              <a:ext cx="50332" cy="82645"/>
            </a:xfrm>
            <a:custGeom>
              <a:avLst/>
              <a:gdLst>
                <a:gd name="T0" fmla="*/ 21 w 29"/>
                <a:gd name="T1" fmla="*/ 12 h 42"/>
                <a:gd name="T2" fmla="*/ 20 w 29"/>
                <a:gd name="T3" fmla="*/ 15 h 42"/>
                <a:gd name="T4" fmla="*/ 21 w 29"/>
                <a:gd name="T5" fmla="*/ 20 h 42"/>
                <a:gd name="T6" fmla="*/ 24 w 29"/>
                <a:gd name="T7" fmla="*/ 23 h 42"/>
                <a:gd name="T8" fmla="*/ 26 w 29"/>
                <a:gd name="T9" fmla="*/ 27 h 42"/>
                <a:gd name="T10" fmla="*/ 29 w 29"/>
                <a:gd name="T11" fmla="*/ 28 h 42"/>
                <a:gd name="T12" fmla="*/ 29 w 29"/>
                <a:gd name="T13" fmla="*/ 31 h 42"/>
                <a:gd name="T14" fmla="*/ 26 w 29"/>
                <a:gd name="T15" fmla="*/ 34 h 42"/>
                <a:gd name="T16" fmla="*/ 20 w 29"/>
                <a:gd name="T17" fmla="*/ 36 h 42"/>
                <a:gd name="T18" fmla="*/ 20 w 29"/>
                <a:gd name="T19" fmla="*/ 39 h 42"/>
                <a:gd name="T20" fmla="*/ 17 w 29"/>
                <a:gd name="T21" fmla="*/ 42 h 42"/>
                <a:gd name="T22" fmla="*/ 15 w 29"/>
                <a:gd name="T23" fmla="*/ 42 h 42"/>
                <a:gd name="T24" fmla="*/ 12 w 29"/>
                <a:gd name="T25" fmla="*/ 41 h 42"/>
                <a:gd name="T26" fmla="*/ 9 w 29"/>
                <a:gd name="T27" fmla="*/ 36 h 42"/>
                <a:gd name="T28" fmla="*/ 4 w 29"/>
                <a:gd name="T29" fmla="*/ 36 h 42"/>
                <a:gd name="T30" fmla="*/ 1 w 29"/>
                <a:gd name="T31" fmla="*/ 34 h 42"/>
                <a:gd name="T32" fmla="*/ 3 w 29"/>
                <a:gd name="T33" fmla="*/ 31 h 42"/>
                <a:gd name="T34" fmla="*/ 1 w 29"/>
                <a:gd name="T35" fmla="*/ 30 h 42"/>
                <a:gd name="T36" fmla="*/ 1 w 29"/>
                <a:gd name="T37" fmla="*/ 27 h 42"/>
                <a:gd name="T38" fmla="*/ 3 w 29"/>
                <a:gd name="T39" fmla="*/ 24 h 42"/>
                <a:gd name="T40" fmla="*/ 1 w 29"/>
                <a:gd name="T41" fmla="*/ 21 h 42"/>
                <a:gd name="T42" fmla="*/ 3 w 29"/>
                <a:gd name="T43" fmla="*/ 15 h 42"/>
                <a:gd name="T44" fmla="*/ 4 w 29"/>
                <a:gd name="T45" fmla="*/ 15 h 42"/>
                <a:gd name="T46" fmla="*/ 4 w 29"/>
                <a:gd name="T47" fmla="*/ 13 h 42"/>
                <a:gd name="T48" fmla="*/ 0 w 29"/>
                <a:gd name="T49" fmla="*/ 12 h 42"/>
                <a:gd name="T50" fmla="*/ 0 w 29"/>
                <a:gd name="T51" fmla="*/ 7 h 42"/>
                <a:gd name="T52" fmla="*/ 3 w 29"/>
                <a:gd name="T53" fmla="*/ 4 h 42"/>
                <a:gd name="T54" fmla="*/ 6 w 29"/>
                <a:gd name="T55" fmla="*/ 0 h 42"/>
                <a:gd name="T56" fmla="*/ 6 w 29"/>
                <a:gd name="T57" fmla="*/ 0 h 42"/>
                <a:gd name="T58" fmla="*/ 9 w 29"/>
                <a:gd name="T59" fmla="*/ 3 h 42"/>
                <a:gd name="T60" fmla="*/ 12 w 29"/>
                <a:gd name="T61" fmla="*/ 0 h 42"/>
                <a:gd name="T62" fmla="*/ 12 w 29"/>
                <a:gd name="T63" fmla="*/ 0 h 42"/>
                <a:gd name="T64" fmla="*/ 12 w 29"/>
                <a:gd name="T65" fmla="*/ 0 h 42"/>
                <a:gd name="T66" fmla="*/ 15 w 29"/>
                <a:gd name="T67" fmla="*/ 4 h 42"/>
                <a:gd name="T68" fmla="*/ 17 w 29"/>
                <a:gd name="T69" fmla="*/ 4 h 42"/>
                <a:gd name="T70" fmla="*/ 20 w 29"/>
                <a:gd name="T71" fmla="*/ 5 h 42"/>
                <a:gd name="T72" fmla="*/ 20 w 29"/>
                <a:gd name="T73" fmla="*/ 7 h 42"/>
                <a:gd name="T74" fmla="*/ 20 w 29"/>
                <a:gd name="T75" fmla="*/ 11 h 42"/>
                <a:gd name="T76" fmla="*/ 21 w 29"/>
                <a:gd name="T77"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2">
                  <a:moveTo>
                    <a:pt x="21" y="12"/>
                  </a:moveTo>
                  <a:lnTo>
                    <a:pt x="20" y="15"/>
                  </a:lnTo>
                  <a:lnTo>
                    <a:pt x="21" y="20"/>
                  </a:lnTo>
                  <a:lnTo>
                    <a:pt x="24" y="23"/>
                  </a:lnTo>
                  <a:lnTo>
                    <a:pt x="26" y="27"/>
                  </a:lnTo>
                  <a:lnTo>
                    <a:pt x="29" y="28"/>
                  </a:lnTo>
                  <a:lnTo>
                    <a:pt x="29" y="31"/>
                  </a:lnTo>
                  <a:lnTo>
                    <a:pt x="26" y="34"/>
                  </a:lnTo>
                  <a:lnTo>
                    <a:pt x="20" y="36"/>
                  </a:lnTo>
                  <a:lnTo>
                    <a:pt x="20" y="39"/>
                  </a:lnTo>
                  <a:lnTo>
                    <a:pt x="17" y="42"/>
                  </a:lnTo>
                  <a:lnTo>
                    <a:pt x="15" y="42"/>
                  </a:lnTo>
                  <a:lnTo>
                    <a:pt x="12" y="41"/>
                  </a:lnTo>
                  <a:lnTo>
                    <a:pt x="9" y="36"/>
                  </a:lnTo>
                  <a:lnTo>
                    <a:pt x="4" y="36"/>
                  </a:lnTo>
                  <a:lnTo>
                    <a:pt x="1" y="34"/>
                  </a:lnTo>
                  <a:lnTo>
                    <a:pt x="3" y="31"/>
                  </a:lnTo>
                  <a:lnTo>
                    <a:pt x="1" y="30"/>
                  </a:lnTo>
                  <a:lnTo>
                    <a:pt x="1" y="27"/>
                  </a:lnTo>
                  <a:lnTo>
                    <a:pt x="3" y="24"/>
                  </a:lnTo>
                  <a:lnTo>
                    <a:pt x="1" y="21"/>
                  </a:lnTo>
                  <a:lnTo>
                    <a:pt x="3" y="15"/>
                  </a:lnTo>
                  <a:lnTo>
                    <a:pt x="4" y="15"/>
                  </a:lnTo>
                  <a:lnTo>
                    <a:pt x="4" y="13"/>
                  </a:lnTo>
                  <a:lnTo>
                    <a:pt x="0" y="12"/>
                  </a:lnTo>
                  <a:lnTo>
                    <a:pt x="0" y="7"/>
                  </a:lnTo>
                  <a:lnTo>
                    <a:pt x="3" y="4"/>
                  </a:lnTo>
                  <a:lnTo>
                    <a:pt x="6" y="0"/>
                  </a:lnTo>
                  <a:lnTo>
                    <a:pt x="6" y="0"/>
                  </a:lnTo>
                  <a:lnTo>
                    <a:pt x="9" y="3"/>
                  </a:lnTo>
                  <a:lnTo>
                    <a:pt x="12" y="0"/>
                  </a:lnTo>
                  <a:lnTo>
                    <a:pt x="12" y="0"/>
                  </a:lnTo>
                  <a:lnTo>
                    <a:pt x="12" y="0"/>
                  </a:lnTo>
                  <a:lnTo>
                    <a:pt x="15" y="4"/>
                  </a:lnTo>
                  <a:lnTo>
                    <a:pt x="17" y="4"/>
                  </a:lnTo>
                  <a:lnTo>
                    <a:pt x="20" y="5"/>
                  </a:lnTo>
                  <a:lnTo>
                    <a:pt x="20" y="7"/>
                  </a:lnTo>
                  <a:lnTo>
                    <a:pt x="20" y="11"/>
                  </a:lnTo>
                  <a:lnTo>
                    <a:pt x="21" y="12"/>
                  </a:lnTo>
                  <a:close/>
                </a:path>
              </a:pathLst>
            </a:custGeom>
            <a:solidFill>
              <a:srgbClr val="9CBEE5"/>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62" name="Freeform 58">
              <a:extLst>
                <a:ext uri="{FF2B5EF4-FFF2-40B4-BE49-F238E27FC236}">
                  <a16:creationId xmlns:a16="http://schemas.microsoft.com/office/drawing/2014/main" id="{3B52F5FF-BE81-1935-C002-732D95B8E050}"/>
                </a:ext>
              </a:extLst>
            </p:cNvPr>
            <p:cNvSpPr>
              <a:spLocks/>
            </p:cNvSpPr>
            <p:nvPr/>
          </p:nvSpPr>
          <p:spPr bwMode="auto">
            <a:xfrm>
              <a:off x="4653394" y="3301633"/>
              <a:ext cx="111076" cy="123969"/>
            </a:xfrm>
            <a:custGeom>
              <a:avLst/>
              <a:gdLst>
                <a:gd name="T0" fmla="*/ 2 w 64"/>
                <a:gd name="T1" fmla="*/ 5 h 63"/>
                <a:gd name="T2" fmla="*/ 8 w 64"/>
                <a:gd name="T3" fmla="*/ 4 h 63"/>
                <a:gd name="T4" fmla="*/ 14 w 64"/>
                <a:gd name="T5" fmla="*/ 0 h 63"/>
                <a:gd name="T6" fmla="*/ 18 w 64"/>
                <a:gd name="T7" fmla="*/ 1 h 63"/>
                <a:gd name="T8" fmla="*/ 24 w 64"/>
                <a:gd name="T9" fmla="*/ 4 h 63"/>
                <a:gd name="T10" fmla="*/ 31 w 64"/>
                <a:gd name="T11" fmla="*/ 11 h 63"/>
                <a:gd name="T12" fmla="*/ 40 w 64"/>
                <a:gd name="T13" fmla="*/ 14 h 63"/>
                <a:gd name="T14" fmla="*/ 38 w 64"/>
                <a:gd name="T15" fmla="*/ 18 h 63"/>
                <a:gd name="T16" fmla="*/ 44 w 64"/>
                <a:gd name="T17" fmla="*/ 22 h 63"/>
                <a:gd name="T18" fmla="*/ 50 w 64"/>
                <a:gd name="T19" fmla="*/ 23 h 63"/>
                <a:gd name="T20" fmla="*/ 58 w 64"/>
                <a:gd name="T21" fmla="*/ 21 h 63"/>
                <a:gd name="T22" fmla="*/ 57 w 64"/>
                <a:gd name="T23" fmla="*/ 24 h 63"/>
                <a:gd name="T24" fmla="*/ 55 w 64"/>
                <a:gd name="T25" fmla="*/ 31 h 63"/>
                <a:gd name="T26" fmla="*/ 61 w 64"/>
                <a:gd name="T27" fmla="*/ 39 h 63"/>
                <a:gd name="T28" fmla="*/ 63 w 64"/>
                <a:gd name="T29" fmla="*/ 45 h 63"/>
                <a:gd name="T30" fmla="*/ 58 w 64"/>
                <a:gd name="T31" fmla="*/ 50 h 63"/>
                <a:gd name="T32" fmla="*/ 58 w 64"/>
                <a:gd name="T33" fmla="*/ 55 h 63"/>
                <a:gd name="T34" fmla="*/ 52 w 64"/>
                <a:gd name="T35" fmla="*/ 56 h 63"/>
                <a:gd name="T36" fmla="*/ 43 w 64"/>
                <a:gd name="T37" fmla="*/ 57 h 63"/>
                <a:gd name="T38" fmla="*/ 37 w 64"/>
                <a:gd name="T39" fmla="*/ 58 h 63"/>
                <a:gd name="T40" fmla="*/ 34 w 64"/>
                <a:gd name="T41" fmla="*/ 62 h 63"/>
                <a:gd name="T42" fmla="*/ 31 w 64"/>
                <a:gd name="T43" fmla="*/ 62 h 63"/>
                <a:gd name="T44" fmla="*/ 31 w 64"/>
                <a:gd name="T45" fmla="*/ 56 h 63"/>
                <a:gd name="T46" fmla="*/ 26 w 64"/>
                <a:gd name="T47" fmla="*/ 55 h 63"/>
                <a:gd name="T48" fmla="*/ 23 w 64"/>
                <a:gd name="T49" fmla="*/ 51 h 63"/>
                <a:gd name="T50" fmla="*/ 24 w 64"/>
                <a:gd name="T51" fmla="*/ 49 h 63"/>
                <a:gd name="T52" fmla="*/ 21 w 64"/>
                <a:gd name="T53" fmla="*/ 46 h 63"/>
                <a:gd name="T54" fmla="*/ 15 w 64"/>
                <a:gd name="T55" fmla="*/ 43 h 63"/>
                <a:gd name="T56" fmla="*/ 14 w 64"/>
                <a:gd name="T57" fmla="*/ 40 h 63"/>
                <a:gd name="T58" fmla="*/ 11 w 64"/>
                <a:gd name="T59" fmla="*/ 38 h 63"/>
                <a:gd name="T60" fmla="*/ 8 w 64"/>
                <a:gd name="T61" fmla="*/ 32 h 63"/>
                <a:gd name="T62" fmla="*/ 12 w 64"/>
                <a:gd name="T63" fmla="*/ 32 h 63"/>
                <a:gd name="T64" fmla="*/ 11 w 64"/>
                <a:gd name="T65" fmla="*/ 30 h 63"/>
                <a:gd name="T66" fmla="*/ 5 w 64"/>
                <a:gd name="T67" fmla="*/ 26 h 63"/>
                <a:gd name="T68" fmla="*/ 8 w 64"/>
                <a:gd name="T69" fmla="*/ 22 h 63"/>
                <a:gd name="T70" fmla="*/ 6 w 64"/>
                <a:gd name="T71" fmla="*/ 18 h 63"/>
                <a:gd name="T72" fmla="*/ 3 w 64"/>
                <a:gd name="T73" fmla="*/ 18 h 63"/>
                <a:gd name="T74" fmla="*/ 6 w 64"/>
                <a:gd name="T75" fmla="*/ 15 h 63"/>
                <a:gd name="T76" fmla="*/ 8 w 64"/>
                <a:gd name="T77" fmla="*/ 15 h 63"/>
                <a:gd name="T78" fmla="*/ 3 w 64"/>
                <a:gd name="T79" fmla="*/ 13 h 63"/>
                <a:gd name="T80" fmla="*/ 0 w 64"/>
                <a:gd name="T81" fmla="*/ 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 h="63">
                  <a:moveTo>
                    <a:pt x="0" y="6"/>
                  </a:moveTo>
                  <a:lnTo>
                    <a:pt x="2" y="5"/>
                  </a:lnTo>
                  <a:lnTo>
                    <a:pt x="6" y="4"/>
                  </a:lnTo>
                  <a:lnTo>
                    <a:pt x="8" y="4"/>
                  </a:lnTo>
                  <a:lnTo>
                    <a:pt x="9" y="3"/>
                  </a:lnTo>
                  <a:lnTo>
                    <a:pt x="14" y="0"/>
                  </a:lnTo>
                  <a:lnTo>
                    <a:pt x="15" y="0"/>
                  </a:lnTo>
                  <a:lnTo>
                    <a:pt x="18" y="1"/>
                  </a:lnTo>
                  <a:lnTo>
                    <a:pt x="24" y="3"/>
                  </a:lnTo>
                  <a:lnTo>
                    <a:pt x="24" y="4"/>
                  </a:lnTo>
                  <a:lnTo>
                    <a:pt x="31" y="8"/>
                  </a:lnTo>
                  <a:lnTo>
                    <a:pt x="31" y="11"/>
                  </a:lnTo>
                  <a:lnTo>
                    <a:pt x="35" y="12"/>
                  </a:lnTo>
                  <a:lnTo>
                    <a:pt x="40" y="14"/>
                  </a:lnTo>
                  <a:lnTo>
                    <a:pt x="37" y="17"/>
                  </a:lnTo>
                  <a:lnTo>
                    <a:pt x="38" y="18"/>
                  </a:lnTo>
                  <a:lnTo>
                    <a:pt x="43" y="20"/>
                  </a:lnTo>
                  <a:lnTo>
                    <a:pt x="44" y="22"/>
                  </a:lnTo>
                  <a:lnTo>
                    <a:pt x="47" y="21"/>
                  </a:lnTo>
                  <a:lnTo>
                    <a:pt x="50" y="23"/>
                  </a:lnTo>
                  <a:lnTo>
                    <a:pt x="53" y="20"/>
                  </a:lnTo>
                  <a:lnTo>
                    <a:pt x="58" y="21"/>
                  </a:lnTo>
                  <a:lnTo>
                    <a:pt x="57" y="23"/>
                  </a:lnTo>
                  <a:lnTo>
                    <a:pt x="57" y="24"/>
                  </a:lnTo>
                  <a:lnTo>
                    <a:pt x="58" y="30"/>
                  </a:lnTo>
                  <a:lnTo>
                    <a:pt x="55" y="31"/>
                  </a:lnTo>
                  <a:lnTo>
                    <a:pt x="57" y="36"/>
                  </a:lnTo>
                  <a:lnTo>
                    <a:pt x="61" y="39"/>
                  </a:lnTo>
                  <a:lnTo>
                    <a:pt x="64" y="42"/>
                  </a:lnTo>
                  <a:lnTo>
                    <a:pt x="63" y="45"/>
                  </a:lnTo>
                  <a:lnTo>
                    <a:pt x="58" y="49"/>
                  </a:lnTo>
                  <a:lnTo>
                    <a:pt x="58" y="50"/>
                  </a:lnTo>
                  <a:lnTo>
                    <a:pt x="60" y="53"/>
                  </a:lnTo>
                  <a:lnTo>
                    <a:pt x="58" y="55"/>
                  </a:lnTo>
                  <a:lnTo>
                    <a:pt x="57" y="55"/>
                  </a:lnTo>
                  <a:lnTo>
                    <a:pt x="52" y="56"/>
                  </a:lnTo>
                  <a:lnTo>
                    <a:pt x="49" y="56"/>
                  </a:lnTo>
                  <a:lnTo>
                    <a:pt x="43" y="57"/>
                  </a:lnTo>
                  <a:lnTo>
                    <a:pt x="40" y="58"/>
                  </a:lnTo>
                  <a:lnTo>
                    <a:pt x="37" y="58"/>
                  </a:lnTo>
                  <a:lnTo>
                    <a:pt x="34" y="60"/>
                  </a:lnTo>
                  <a:lnTo>
                    <a:pt x="34" y="62"/>
                  </a:lnTo>
                  <a:lnTo>
                    <a:pt x="32" y="63"/>
                  </a:lnTo>
                  <a:lnTo>
                    <a:pt x="31" y="62"/>
                  </a:lnTo>
                  <a:lnTo>
                    <a:pt x="31" y="58"/>
                  </a:lnTo>
                  <a:lnTo>
                    <a:pt x="31" y="56"/>
                  </a:lnTo>
                  <a:lnTo>
                    <a:pt x="28" y="55"/>
                  </a:lnTo>
                  <a:lnTo>
                    <a:pt x="26" y="55"/>
                  </a:lnTo>
                  <a:lnTo>
                    <a:pt x="23" y="51"/>
                  </a:lnTo>
                  <a:lnTo>
                    <a:pt x="23" y="51"/>
                  </a:lnTo>
                  <a:lnTo>
                    <a:pt x="23" y="50"/>
                  </a:lnTo>
                  <a:lnTo>
                    <a:pt x="24" y="49"/>
                  </a:lnTo>
                  <a:lnTo>
                    <a:pt x="24" y="46"/>
                  </a:lnTo>
                  <a:lnTo>
                    <a:pt x="21" y="46"/>
                  </a:lnTo>
                  <a:lnTo>
                    <a:pt x="18" y="43"/>
                  </a:lnTo>
                  <a:lnTo>
                    <a:pt x="15" y="43"/>
                  </a:lnTo>
                  <a:lnTo>
                    <a:pt x="14" y="42"/>
                  </a:lnTo>
                  <a:lnTo>
                    <a:pt x="14" y="40"/>
                  </a:lnTo>
                  <a:lnTo>
                    <a:pt x="11" y="38"/>
                  </a:lnTo>
                  <a:lnTo>
                    <a:pt x="11" y="38"/>
                  </a:lnTo>
                  <a:lnTo>
                    <a:pt x="8" y="34"/>
                  </a:lnTo>
                  <a:lnTo>
                    <a:pt x="8" y="32"/>
                  </a:lnTo>
                  <a:lnTo>
                    <a:pt x="9" y="31"/>
                  </a:lnTo>
                  <a:lnTo>
                    <a:pt x="12" y="32"/>
                  </a:lnTo>
                  <a:lnTo>
                    <a:pt x="12" y="31"/>
                  </a:lnTo>
                  <a:lnTo>
                    <a:pt x="11" y="30"/>
                  </a:lnTo>
                  <a:lnTo>
                    <a:pt x="9" y="29"/>
                  </a:lnTo>
                  <a:lnTo>
                    <a:pt x="5" y="26"/>
                  </a:lnTo>
                  <a:lnTo>
                    <a:pt x="5" y="25"/>
                  </a:lnTo>
                  <a:lnTo>
                    <a:pt x="8" y="22"/>
                  </a:lnTo>
                  <a:lnTo>
                    <a:pt x="8" y="18"/>
                  </a:lnTo>
                  <a:lnTo>
                    <a:pt x="6" y="18"/>
                  </a:lnTo>
                  <a:lnTo>
                    <a:pt x="5" y="18"/>
                  </a:lnTo>
                  <a:lnTo>
                    <a:pt x="3" y="18"/>
                  </a:lnTo>
                  <a:lnTo>
                    <a:pt x="3" y="16"/>
                  </a:lnTo>
                  <a:lnTo>
                    <a:pt x="6" y="15"/>
                  </a:lnTo>
                  <a:lnTo>
                    <a:pt x="8" y="15"/>
                  </a:lnTo>
                  <a:lnTo>
                    <a:pt x="8" y="15"/>
                  </a:lnTo>
                  <a:lnTo>
                    <a:pt x="5" y="14"/>
                  </a:lnTo>
                  <a:lnTo>
                    <a:pt x="3" y="13"/>
                  </a:lnTo>
                  <a:lnTo>
                    <a:pt x="2" y="11"/>
                  </a:lnTo>
                  <a:lnTo>
                    <a:pt x="0" y="6"/>
                  </a:lnTo>
                  <a:lnTo>
                    <a:pt x="0" y="6"/>
                  </a:lnTo>
                  <a:close/>
                </a:path>
              </a:pathLst>
            </a:custGeom>
            <a:solidFill>
              <a:srgbClr val="526EB5"/>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63" name="Freeform 59">
              <a:extLst>
                <a:ext uri="{FF2B5EF4-FFF2-40B4-BE49-F238E27FC236}">
                  <a16:creationId xmlns:a16="http://schemas.microsoft.com/office/drawing/2014/main" id="{4157A0C9-9818-4109-C2A8-70CD62A41771}"/>
                </a:ext>
              </a:extLst>
            </p:cNvPr>
            <p:cNvSpPr>
              <a:spLocks/>
            </p:cNvSpPr>
            <p:nvPr/>
          </p:nvSpPr>
          <p:spPr bwMode="auto">
            <a:xfrm>
              <a:off x="4648187" y="3372472"/>
              <a:ext cx="46861" cy="53130"/>
            </a:xfrm>
            <a:custGeom>
              <a:avLst/>
              <a:gdLst>
                <a:gd name="T0" fmla="*/ 14 w 27"/>
                <a:gd name="T1" fmla="*/ 27 h 27"/>
                <a:gd name="T2" fmla="*/ 14 w 27"/>
                <a:gd name="T3" fmla="*/ 22 h 27"/>
                <a:gd name="T4" fmla="*/ 17 w 27"/>
                <a:gd name="T5" fmla="*/ 19 h 27"/>
                <a:gd name="T6" fmla="*/ 20 w 27"/>
                <a:gd name="T7" fmla="*/ 15 h 27"/>
                <a:gd name="T8" fmla="*/ 20 w 27"/>
                <a:gd name="T9" fmla="*/ 15 h 27"/>
                <a:gd name="T10" fmla="*/ 23 w 27"/>
                <a:gd name="T11" fmla="*/ 18 h 27"/>
                <a:gd name="T12" fmla="*/ 26 w 27"/>
                <a:gd name="T13" fmla="*/ 15 h 27"/>
                <a:gd name="T14" fmla="*/ 26 w 27"/>
                <a:gd name="T15" fmla="*/ 14 h 27"/>
                <a:gd name="T16" fmla="*/ 27 w 27"/>
                <a:gd name="T17" fmla="*/ 13 h 27"/>
                <a:gd name="T18" fmla="*/ 27 w 27"/>
                <a:gd name="T19" fmla="*/ 10 h 27"/>
                <a:gd name="T20" fmla="*/ 24 w 27"/>
                <a:gd name="T21" fmla="*/ 10 h 27"/>
                <a:gd name="T22" fmla="*/ 21 w 27"/>
                <a:gd name="T23" fmla="*/ 7 h 27"/>
                <a:gd name="T24" fmla="*/ 18 w 27"/>
                <a:gd name="T25" fmla="*/ 7 h 27"/>
                <a:gd name="T26" fmla="*/ 17 w 27"/>
                <a:gd name="T27" fmla="*/ 6 h 27"/>
                <a:gd name="T28" fmla="*/ 17 w 27"/>
                <a:gd name="T29" fmla="*/ 4 h 27"/>
                <a:gd name="T30" fmla="*/ 14 w 27"/>
                <a:gd name="T31" fmla="*/ 2 h 27"/>
                <a:gd name="T32" fmla="*/ 12 w 27"/>
                <a:gd name="T33" fmla="*/ 3 h 27"/>
                <a:gd name="T34" fmla="*/ 11 w 27"/>
                <a:gd name="T35" fmla="*/ 2 h 27"/>
                <a:gd name="T36" fmla="*/ 8 w 27"/>
                <a:gd name="T37" fmla="*/ 0 h 27"/>
                <a:gd name="T38" fmla="*/ 5 w 27"/>
                <a:gd name="T39" fmla="*/ 1 h 27"/>
                <a:gd name="T40" fmla="*/ 5 w 27"/>
                <a:gd name="T41" fmla="*/ 3 h 27"/>
                <a:gd name="T42" fmla="*/ 8 w 27"/>
                <a:gd name="T43" fmla="*/ 4 h 27"/>
                <a:gd name="T44" fmla="*/ 9 w 27"/>
                <a:gd name="T45" fmla="*/ 6 h 27"/>
                <a:gd name="T46" fmla="*/ 6 w 27"/>
                <a:gd name="T47" fmla="*/ 6 h 27"/>
                <a:gd name="T48" fmla="*/ 5 w 27"/>
                <a:gd name="T49" fmla="*/ 7 h 27"/>
                <a:gd name="T50" fmla="*/ 3 w 27"/>
                <a:gd name="T51" fmla="*/ 10 h 27"/>
                <a:gd name="T52" fmla="*/ 3 w 27"/>
                <a:gd name="T53" fmla="*/ 12 h 27"/>
                <a:gd name="T54" fmla="*/ 1 w 27"/>
                <a:gd name="T55" fmla="*/ 15 h 27"/>
                <a:gd name="T56" fmla="*/ 0 w 27"/>
                <a:gd name="T57" fmla="*/ 15 h 27"/>
                <a:gd name="T58" fmla="*/ 0 w 27"/>
                <a:gd name="T59" fmla="*/ 17 h 27"/>
                <a:gd name="T60" fmla="*/ 3 w 27"/>
                <a:gd name="T61" fmla="*/ 18 h 27"/>
                <a:gd name="T62" fmla="*/ 9 w 27"/>
                <a:gd name="T63" fmla="*/ 23 h 27"/>
                <a:gd name="T64" fmla="*/ 11 w 27"/>
                <a:gd name="T65" fmla="*/ 24 h 27"/>
                <a:gd name="T66" fmla="*/ 14 w 27"/>
                <a:gd name="T6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 h="27">
                  <a:moveTo>
                    <a:pt x="14" y="27"/>
                  </a:moveTo>
                  <a:lnTo>
                    <a:pt x="14" y="22"/>
                  </a:lnTo>
                  <a:lnTo>
                    <a:pt x="17" y="19"/>
                  </a:lnTo>
                  <a:lnTo>
                    <a:pt x="20" y="15"/>
                  </a:lnTo>
                  <a:lnTo>
                    <a:pt x="20" y="15"/>
                  </a:lnTo>
                  <a:lnTo>
                    <a:pt x="23" y="18"/>
                  </a:lnTo>
                  <a:lnTo>
                    <a:pt x="26" y="15"/>
                  </a:lnTo>
                  <a:lnTo>
                    <a:pt x="26" y="14"/>
                  </a:lnTo>
                  <a:lnTo>
                    <a:pt x="27" y="13"/>
                  </a:lnTo>
                  <a:lnTo>
                    <a:pt x="27" y="10"/>
                  </a:lnTo>
                  <a:lnTo>
                    <a:pt x="24" y="10"/>
                  </a:lnTo>
                  <a:lnTo>
                    <a:pt x="21" y="7"/>
                  </a:lnTo>
                  <a:lnTo>
                    <a:pt x="18" y="7"/>
                  </a:lnTo>
                  <a:lnTo>
                    <a:pt x="17" y="6"/>
                  </a:lnTo>
                  <a:lnTo>
                    <a:pt x="17" y="4"/>
                  </a:lnTo>
                  <a:lnTo>
                    <a:pt x="14" y="2"/>
                  </a:lnTo>
                  <a:lnTo>
                    <a:pt x="12" y="3"/>
                  </a:lnTo>
                  <a:lnTo>
                    <a:pt x="11" y="2"/>
                  </a:lnTo>
                  <a:lnTo>
                    <a:pt x="8" y="0"/>
                  </a:lnTo>
                  <a:lnTo>
                    <a:pt x="5" y="1"/>
                  </a:lnTo>
                  <a:lnTo>
                    <a:pt x="5" y="3"/>
                  </a:lnTo>
                  <a:lnTo>
                    <a:pt x="8" y="4"/>
                  </a:lnTo>
                  <a:lnTo>
                    <a:pt x="9" y="6"/>
                  </a:lnTo>
                  <a:lnTo>
                    <a:pt x="6" y="6"/>
                  </a:lnTo>
                  <a:lnTo>
                    <a:pt x="5" y="7"/>
                  </a:lnTo>
                  <a:lnTo>
                    <a:pt x="3" y="10"/>
                  </a:lnTo>
                  <a:lnTo>
                    <a:pt x="3" y="12"/>
                  </a:lnTo>
                  <a:lnTo>
                    <a:pt x="1" y="15"/>
                  </a:lnTo>
                  <a:lnTo>
                    <a:pt x="0" y="15"/>
                  </a:lnTo>
                  <a:lnTo>
                    <a:pt x="0" y="17"/>
                  </a:lnTo>
                  <a:lnTo>
                    <a:pt x="3" y="18"/>
                  </a:lnTo>
                  <a:lnTo>
                    <a:pt x="9" y="23"/>
                  </a:lnTo>
                  <a:lnTo>
                    <a:pt x="11" y="24"/>
                  </a:lnTo>
                  <a:lnTo>
                    <a:pt x="14" y="27"/>
                  </a:lnTo>
                  <a:close/>
                </a:path>
              </a:pathLst>
            </a:custGeom>
            <a:solidFill>
              <a:srgbClr val="9CBEE5"/>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64" name="Freeform 60">
              <a:extLst>
                <a:ext uri="{FF2B5EF4-FFF2-40B4-BE49-F238E27FC236}">
                  <a16:creationId xmlns:a16="http://schemas.microsoft.com/office/drawing/2014/main" id="{074BF7B4-39AA-CB9D-E1C8-1BD07282591A}"/>
                </a:ext>
              </a:extLst>
            </p:cNvPr>
            <p:cNvSpPr>
              <a:spLocks noEditPoints="1"/>
            </p:cNvSpPr>
            <p:nvPr/>
          </p:nvSpPr>
          <p:spPr bwMode="auto">
            <a:xfrm>
              <a:off x="4518021" y="3297698"/>
              <a:ext cx="149258" cy="98388"/>
            </a:xfrm>
            <a:custGeom>
              <a:avLst/>
              <a:gdLst>
                <a:gd name="T0" fmla="*/ 55 w 56"/>
                <a:gd name="T1" fmla="*/ 15 h 44"/>
                <a:gd name="T2" fmla="*/ 54 w 56"/>
                <a:gd name="T3" fmla="*/ 14 h 44"/>
                <a:gd name="T4" fmla="*/ 51 w 56"/>
                <a:gd name="T5" fmla="*/ 7 h 44"/>
                <a:gd name="T6" fmla="*/ 44 w 56"/>
                <a:gd name="T7" fmla="*/ 7 h 44"/>
                <a:gd name="T8" fmla="*/ 35 w 56"/>
                <a:gd name="T9" fmla="*/ 4 h 44"/>
                <a:gd name="T10" fmla="*/ 29 w 56"/>
                <a:gd name="T11" fmla="*/ 1 h 44"/>
                <a:gd name="T12" fmla="*/ 18 w 56"/>
                <a:gd name="T13" fmla="*/ 7 h 44"/>
                <a:gd name="T14" fmla="*/ 12 w 56"/>
                <a:gd name="T15" fmla="*/ 12 h 44"/>
                <a:gd name="T16" fmla="*/ 3 w 56"/>
                <a:gd name="T17" fmla="*/ 13 h 44"/>
                <a:gd name="T18" fmla="*/ 0 w 56"/>
                <a:gd name="T19" fmla="*/ 17 h 44"/>
                <a:gd name="T20" fmla="*/ 3 w 56"/>
                <a:gd name="T21" fmla="*/ 21 h 44"/>
                <a:gd name="T22" fmla="*/ 8 w 56"/>
                <a:gd name="T23" fmla="*/ 13 h 44"/>
                <a:gd name="T24" fmla="*/ 13 w 56"/>
                <a:gd name="T25" fmla="*/ 16 h 44"/>
                <a:gd name="T26" fmla="*/ 18 w 56"/>
                <a:gd name="T27" fmla="*/ 25 h 44"/>
                <a:gd name="T28" fmla="*/ 19 w 56"/>
                <a:gd name="T29" fmla="*/ 27 h 44"/>
                <a:gd name="T30" fmla="*/ 18 w 56"/>
                <a:gd name="T31" fmla="*/ 31 h 44"/>
                <a:gd name="T32" fmla="*/ 24 w 56"/>
                <a:gd name="T33" fmla="*/ 34 h 44"/>
                <a:gd name="T34" fmla="*/ 29 w 56"/>
                <a:gd name="T35" fmla="*/ 36 h 44"/>
                <a:gd name="T36" fmla="*/ 41 w 56"/>
                <a:gd name="T37" fmla="*/ 43 h 44"/>
                <a:gd name="T38" fmla="*/ 38 w 56"/>
                <a:gd name="T39" fmla="*/ 43 h 44"/>
                <a:gd name="T40" fmla="*/ 41 w 56"/>
                <a:gd name="T41" fmla="*/ 42 h 44"/>
                <a:gd name="T42" fmla="*/ 25 w 56"/>
                <a:gd name="T43" fmla="*/ 25 h 44"/>
                <a:gd name="T44" fmla="*/ 24 w 56"/>
                <a:gd name="T45" fmla="*/ 21 h 44"/>
                <a:gd name="T46" fmla="*/ 21 w 56"/>
                <a:gd name="T47" fmla="*/ 18 h 44"/>
                <a:gd name="T48" fmla="*/ 22 w 56"/>
                <a:gd name="T49" fmla="*/ 13 h 44"/>
                <a:gd name="T50" fmla="*/ 27 w 56"/>
                <a:gd name="T51" fmla="*/ 16 h 44"/>
                <a:gd name="T52" fmla="*/ 30 w 56"/>
                <a:gd name="T53" fmla="*/ 14 h 44"/>
                <a:gd name="T54" fmla="*/ 34 w 56"/>
                <a:gd name="T55" fmla="*/ 13 h 44"/>
                <a:gd name="T56" fmla="*/ 38 w 56"/>
                <a:gd name="T57" fmla="*/ 15 h 44"/>
                <a:gd name="T58" fmla="*/ 42 w 56"/>
                <a:gd name="T59" fmla="*/ 15 h 44"/>
                <a:gd name="T60" fmla="*/ 48 w 56"/>
                <a:gd name="T61" fmla="*/ 16 h 44"/>
                <a:gd name="T62" fmla="*/ 53 w 56"/>
                <a:gd name="T63" fmla="*/ 18 h 44"/>
                <a:gd name="T64" fmla="*/ 37 w 56"/>
                <a:gd name="T65" fmla="*/ 43 h 44"/>
                <a:gd name="T66" fmla="*/ 29 w 56"/>
                <a:gd name="T67" fmla="*/ 40 h 44"/>
                <a:gd name="T68" fmla="*/ 29 w 56"/>
                <a:gd name="T69" fmla="*/ 40 h 44"/>
                <a:gd name="T70" fmla="*/ 34 w 56"/>
                <a:gd name="T71" fmla="*/ 38 h 44"/>
                <a:gd name="T72" fmla="*/ 29 w 56"/>
                <a:gd name="T73" fmla="*/ 38 h 44"/>
                <a:gd name="T74" fmla="*/ 17 w 56"/>
                <a:gd name="T75" fmla="*/ 27 h 44"/>
                <a:gd name="T76" fmla="*/ 13 w 56"/>
                <a:gd name="T77" fmla="*/ 22 h 44"/>
                <a:gd name="T78" fmla="*/ 13 w 56"/>
                <a:gd name="T79" fmla="*/ 22 h 44"/>
                <a:gd name="T80" fmla="*/ 16 w 56"/>
                <a:gd name="T81" fmla="*/ 31 h 44"/>
                <a:gd name="T82" fmla="*/ 13 w 56"/>
                <a:gd name="T83" fmla="*/ 25 h 44"/>
                <a:gd name="T84" fmla="*/ 7 w 56"/>
                <a:gd name="T85" fmla="*/ 19 h 44"/>
                <a:gd name="T86" fmla="*/ 10 w 56"/>
                <a:gd name="T87" fmla="*/ 24 h 44"/>
                <a:gd name="T88" fmla="*/ 7 w 56"/>
                <a:gd name="T89" fmla="*/ 19 h 44"/>
                <a:gd name="T90" fmla="*/ 11 w 56"/>
                <a:gd name="T91" fmla="*/ 20 h 44"/>
                <a:gd name="T92" fmla="*/ 8 w 56"/>
                <a:gd name="T93" fmla="*/ 1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6" h="44">
                  <a:moveTo>
                    <a:pt x="53" y="18"/>
                  </a:moveTo>
                  <a:cubicBezTo>
                    <a:pt x="53" y="16"/>
                    <a:pt x="53" y="16"/>
                    <a:pt x="53" y="16"/>
                  </a:cubicBezTo>
                  <a:cubicBezTo>
                    <a:pt x="55" y="15"/>
                    <a:pt x="55" y="15"/>
                    <a:pt x="55" y="15"/>
                  </a:cubicBezTo>
                  <a:cubicBezTo>
                    <a:pt x="56" y="15"/>
                    <a:pt x="56" y="15"/>
                    <a:pt x="56" y="15"/>
                  </a:cubicBezTo>
                  <a:cubicBezTo>
                    <a:pt x="56" y="15"/>
                    <a:pt x="56" y="15"/>
                    <a:pt x="56" y="15"/>
                  </a:cubicBezTo>
                  <a:cubicBezTo>
                    <a:pt x="54" y="14"/>
                    <a:pt x="54" y="14"/>
                    <a:pt x="54" y="14"/>
                  </a:cubicBezTo>
                  <a:cubicBezTo>
                    <a:pt x="53" y="13"/>
                    <a:pt x="53" y="13"/>
                    <a:pt x="53" y="13"/>
                  </a:cubicBezTo>
                  <a:cubicBezTo>
                    <a:pt x="52" y="11"/>
                    <a:pt x="52" y="11"/>
                    <a:pt x="52" y="11"/>
                  </a:cubicBezTo>
                  <a:cubicBezTo>
                    <a:pt x="51" y="7"/>
                    <a:pt x="51" y="7"/>
                    <a:pt x="51" y="7"/>
                  </a:cubicBezTo>
                  <a:cubicBezTo>
                    <a:pt x="50" y="7"/>
                    <a:pt x="50" y="7"/>
                    <a:pt x="50" y="7"/>
                  </a:cubicBezTo>
                  <a:cubicBezTo>
                    <a:pt x="48" y="9"/>
                    <a:pt x="48" y="9"/>
                    <a:pt x="48" y="9"/>
                  </a:cubicBezTo>
                  <a:cubicBezTo>
                    <a:pt x="44" y="7"/>
                    <a:pt x="44" y="7"/>
                    <a:pt x="44" y="7"/>
                  </a:cubicBezTo>
                  <a:cubicBezTo>
                    <a:pt x="39" y="7"/>
                    <a:pt x="39" y="7"/>
                    <a:pt x="39" y="7"/>
                  </a:cubicBezTo>
                  <a:cubicBezTo>
                    <a:pt x="37" y="5"/>
                    <a:pt x="37" y="5"/>
                    <a:pt x="37" y="5"/>
                  </a:cubicBezTo>
                  <a:cubicBezTo>
                    <a:pt x="35" y="4"/>
                    <a:pt x="35" y="4"/>
                    <a:pt x="35" y="4"/>
                  </a:cubicBezTo>
                  <a:cubicBezTo>
                    <a:pt x="31" y="0"/>
                    <a:pt x="31" y="0"/>
                    <a:pt x="31" y="0"/>
                  </a:cubicBezTo>
                  <a:cubicBezTo>
                    <a:pt x="29" y="0"/>
                    <a:pt x="29" y="0"/>
                    <a:pt x="29" y="0"/>
                  </a:cubicBezTo>
                  <a:cubicBezTo>
                    <a:pt x="29" y="1"/>
                    <a:pt x="29" y="1"/>
                    <a:pt x="29" y="1"/>
                  </a:cubicBezTo>
                  <a:cubicBezTo>
                    <a:pt x="25" y="1"/>
                    <a:pt x="25" y="1"/>
                    <a:pt x="25" y="1"/>
                  </a:cubicBezTo>
                  <a:cubicBezTo>
                    <a:pt x="18" y="4"/>
                    <a:pt x="18" y="4"/>
                    <a:pt x="18" y="4"/>
                  </a:cubicBezTo>
                  <a:cubicBezTo>
                    <a:pt x="18" y="7"/>
                    <a:pt x="18" y="7"/>
                    <a:pt x="18" y="7"/>
                  </a:cubicBezTo>
                  <a:cubicBezTo>
                    <a:pt x="15" y="8"/>
                    <a:pt x="15" y="8"/>
                    <a:pt x="15" y="8"/>
                  </a:cubicBezTo>
                  <a:cubicBezTo>
                    <a:pt x="14" y="12"/>
                    <a:pt x="14" y="12"/>
                    <a:pt x="14" y="12"/>
                  </a:cubicBezTo>
                  <a:cubicBezTo>
                    <a:pt x="12" y="12"/>
                    <a:pt x="12" y="12"/>
                    <a:pt x="12" y="12"/>
                  </a:cubicBezTo>
                  <a:cubicBezTo>
                    <a:pt x="8" y="10"/>
                    <a:pt x="8" y="10"/>
                    <a:pt x="8" y="10"/>
                  </a:cubicBezTo>
                  <a:cubicBezTo>
                    <a:pt x="6" y="11"/>
                    <a:pt x="6" y="11"/>
                    <a:pt x="6" y="11"/>
                  </a:cubicBezTo>
                  <a:cubicBezTo>
                    <a:pt x="3" y="13"/>
                    <a:pt x="3" y="13"/>
                    <a:pt x="3" y="13"/>
                  </a:cubicBezTo>
                  <a:cubicBezTo>
                    <a:pt x="0" y="13"/>
                    <a:pt x="0" y="13"/>
                    <a:pt x="0" y="13"/>
                  </a:cubicBezTo>
                  <a:cubicBezTo>
                    <a:pt x="0" y="13"/>
                    <a:pt x="0" y="13"/>
                    <a:pt x="0" y="13"/>
                  </a:cubicBezTo>
                  <a:cubicBezTo>
                    <a:pt x="0" y="17"/>
                    <a:pt x="0" y="17"/>
                    <a:pt x="0" y="17"/>
                  </a:cubicBezTo>
                  <a:cubicBezTo>
                    <a:pt x="3" y="19"/>
                    <a:pt x="3" y="19"/>
                    <a:pt x="3" y="19"/>
                  </a:cubicBezTo>
                  <a:cubicBezTo>
                    <a:pt x="3" y="20"/>
                    <a:pt x="3" y="20"/>
                    <a:pt x="3" y="20"/>
                  </a:cubicBezTo>
                  <a:cubicBezTo>
                    <a:pt x="3" y="21"/>
                    <a:pt x="3" y="21"/>
                    <a:pt x="3" y="21"/>
                  </a:cubicBezTo>
                  <a:cubicBezTo>
                    <a:pt x="6" y="17"/>
                    <a:pt x="6" y="17"/>
                    <a:pt x="6" y="17"/>
                  </a:cubicBezTo>
                  <a:cubicBezTo>
                    <a:pt x="6" y="15"/>
                    <a:pt x="6" y="15"/>
                    <a:pt x="6" y="15"/>
                  </a:cubicBezTo>
                  <a:cubicBezTo>
                    <a:pt x="8" y="13"/>
                    <a:pt x="8" y="13"/>
                    <a:pt x="8" y="13"/>
                  </a:cubicBezTo>
                  <a:cubicBezTo>
                    <a:pt x="10" y="13"/>
                    <a:pt x="10" y="13"/>
                    <a:pt x="10" y="13"/>
                  </a:cubicBezTo>
                  <a:cubicBezTo>
                    <a:pt x="11" y="15"/>
                    <a:pt x="11" y="15"/>
                    <a:pt x="11" y="15"/>
                  </a:cubicBezTo>
                  <a:cubicBezTo>
                    <a:pt x="13" y="16"/>
                    <a:pt x="13" y="16"/>
                    <a:pt x="13" y="16"/>
                  </a:cubicBezTo>
                  <a:cubicBezTo>
                    <a:pt x="14" y="19"/>
                    <a:pt x="14" y="19"/>
                    <a:pt x="14" y="19"/>
                  </a:cubicBezTo>
                  <a:cubicBezTo>
                    <a:pt x="15" y="22"/>
                    <a:pt x="15" y="22"/>
                    <a:pt x="15" y="22"/>
                  </a:cubicBezTo>
                  <a:cubicBezTo>
                    <a:pt x="18" y="25"/>
                    <a:pt x="18" y="25"/>
                    <a:pt x="18" y="25"/>
                  </a:cubicBezTo>
                  <a:cubicBezTo>
                    <a:pt x="19" y="25"/>
                    <a:pt x="19" y="25"/>
                    <a:pt x="19" y="25"/>
                  </a:cubicBezTo>
                  <a:cubicBezTo>
                    <a:pt x="21" y="27"/>
                    <a:pt x="21" y="27"/>
                    <a:pt x="21" y="27"/>
                  </a:cubicBezTo>
                  <a:cubicBezTo>
                    <a:pt x="19" y="27"/>
                    <a:pt x="19" y="27"/>
                    <a:pt x="19" y="27"/>
                  </a:cubicBezTo>
                  <a:cubicBezTo>
                    <a:pt x="17" y="27"/>
                    <a:pt x="17" y="27"/>
                    <a:pt x="17" y="27"/>
                  </a:cubicBezTo>
                  <a:cubicBezTo>
                    <a:pt x="17" y="29"/>
                    <a:pt x="17" y="29"/>
                    <a:pt x="17" y="29"/>
                  </a:cubicBezTo>
                  <a:cubicBezTo>
                    <a:pt x="18" y="31"/>
                    <a:pt x="18" y="31"/>
                    <a:pt x="18" y="31"/>
                  </a:cubicBezTo>
                  <a:cubicBezTo>
                    <a:pt x="20" y="31"/>
                    <a:pt x="20" y="31"/>
                    <a:pt x="20" y="31"/>
                  </a:cubicBezTo>
                  <a:cubicBezTo>
                    <a:pt x="22" y="33"/>
                    <a:pt x="22" y="33"/>
                    <a:pt x="22" y="33"/>
                  </a:cubicBezTo>
                  <a:cubicBezTo>
                    <a:pt x="24" y="34"/>
                    <a:pt x="24" y="34"/>
                    <a:pt x="24" y="34"/>
                  </a:cubicBezTo>
                  <a:cubicBezTo>
                    <a:pt x="25" y="35"/>
                    <a:pt x="25" y="35"/>
                    <a:pt x="25" y="35"/>
                  </a:cubicBezTo>
                  <a:cubicBezTo>
                    <a:pt x="26" y="37"/>
                    <a:pt x="26" y="37"/>
                    <a:pt x="26" y="37"/>
                  </a:cubicBezTo>
                  <a:cubicBezTo>
                    <a:pt x="29" y="36"/>
                    <a:pt x="29" y="36"/>
                    <a:pt x="29" y="36"/>
                  </a:cubicBezTo>
                  <a:cubicBezTo>
                    <a:pt x="33" y="36"/>
                    <a:pt x="33" y="36"/>
                    <a:pt x="33" y="36"/>
                  </a:cubicBezTo>
                  <a:cubicBezTo>
                    <a:pt x="36" y="38"/>
                    <a:pt x="36" y="38"/>
                    <a:pt x="36" y="38"/>
                  </a:cubicBezTo>
                  <a:cubicBezTo>
                    <a:pt x="41" y="43"/>
                    <a:pt x="41" y="43"/>
                    <a:pt x="41" y="43"/>
                  </a:cubicBezTo>
                  <a:cubicBezTo>
                    <a:pt x="39" y="43"/>
                    <a:pt x="39" y="43"/>
                    <a:pt x="39" y="43"/>
                  </a:cubicBezTo>
                  <a:cubicBezTo>
                    <a:pt x="37" y="42"/>
                    <a:pt x="37" y="42"/>
                    <a:pt x="37" y="42"/>
                  </a:cubicBezTo>
                  <a:cubicBezTo>
                    <a:pt x="38" y="43"/>
                    <a:pt x="38" y="43"/>
                    <a:pt x="38" y="43"/>
                  </a:cubicBezTo>
                  <a:cubicBezTo>
                    <a:pt x="40" y="44"/>
                    <a:pt x="40" y="44"/>
                    <a:pt x="40" y="44"/>
                  </a:cubicBezTo>
                  <a:cubicBezTo>
                    <a:pt x="40" y="44"/>
                    <a:pt x="40" y="44"/>
                    <a:pt x="40" y="44"/>
                  </a:cubicBezTo>
                  <a:cubicBezTo>
                    <a:pt x="41" y="42"/>
                    <a:pt x="41" y="42"/>
                    <a:pt x="41" y="42"/>
                  </a:cubicBezTo>
                  <a:cubicBezTo>
                    <a:pt x="34" y="34"/>
                    <a:pt x="34" y="34"/>
                    <a:pt x="34" y="34"/>
                  </a:cubicBezTo>
                  <a:cubicBezTo>
                    <a:pt x="25" y="27"/>
                    <a:pt x="25" y="27"/>
                    <a:pt x="25" y="27"/>
                  </a:cubicBezTo>
                  <a:cubicBezTo>
                    <a:pt x="25" y="25"/>
                    <a:pt x="25" y="25"/>
                    <a:pt x="25" y="25"/>
                  </a:cubicBezTo>
                  <a:cubicBezTo>
                    <a:pt x="26" y="25"/>
                    <a:pt x="26" y="25"/>
                    <a:pt x="26" y="25"/>
                  </a:cubicBezTo>
                  <a:cubicBezTo>
                    <a:pt x="25" y="23"/>
                    <a:pt x="25" y="23"/>
                    <a:pt x="25" y="23"/>
                  </a:cubicBezTo>
                  <a:cubicBezTo>
                    <a:pt x="24" y="21"/>
                    <a:pt x="24" y="21"/>
                    <a:pt x="24" y="21"/>
                  </a:cubicBezTo>
                  <a:cubicBezTo>
                    <a:pt x="22" y="19"/>
                    <a:pt x="22" y="19"/>
                    <a:pt x="22" y="19"/>
                  </a:cubicBezTo>
                  <a:cubicBezTo>
                    <a:pt x="21" y="19"/>
                    <a:pt x="21" y="19"/>
                    <a:pt x="21" y="19"/>
                  </a:cubicBezTo>
                  <a:cubicBezTo>
                    <a:pt x="21" y="18"/>
                    <a:pt x="21" y="18"/>
                    <a:pt x="21" y="18"/>
                  </a:cubicBezTo>
                  <a:cubicBezTo>
                    <a:pt x="21" y="17"/>
                    <a:pt x="21" y="17"/>
                    <a:pt x="21" y="17"/>
                  </a:cubicBezTo>
                  <a:cubicBezTo>
                    <a:pt x="21" y="14"/>
                    <a:pt x="21" y="14"/>
                    <a:pt x="21" y="14"/>
                  </a:cubicBezTo>
                  <a:cubicBezTo>
                    <a:pt x="22" y="13"/>
                    <a:pt x="22" y="13"/>
                    <a:pt x="22" y="13"/>
                  </a:cubicBezTo>
                  <a:cubicBezTo>
                    <a:pt x="25" y="15"/>
                    <a:pt x="25" y="15"/>
                    <a:pt x="25" y="15"/>
                  </a:cubicBezTo>
                  <a:cubicBezTo>
                    <a:pt x="26" y="16"/>
                    <a:pt x="26" y="16"/>
                    <a:pt x="26" y="16"/>
                  </a:cubicBezTo>
                  <a:cubicBezTo>
                    <a:pt x="27" y="16"/>
                    <a:pt x="27" y="16"/>
                    <a:pt x="27" y="16"/>
                  </a:cubicBezTo>
                  <a:cubicBezTo>
                    <a:pt x="27" y="15"/>
                    <a:pt x="27" y="15"/>
                    <a:pt x="27" y="15"/>
                  </a:cubicBezTo>
                  <a:cubicBezTo>
                    <a:pt x="29" y="14"/>
                    <a:pt x="29" y="14"/>
                    <a:pt x="29" y="14"/>
                  </a:cubicBezTo>
                  <a:cubicBezTo>
                    <a:pt x="30" y="14"/>
                    <a:pt x="30" y="14"/>
                    <a:pt x="30" y="14"/>
                  </a:cubicBezTo>
                  <a:cubicBezTo>
                    <a:pt x="31" y="13"/>
                    <a:pt x="31" y="13"/>
                    <a:pt x="31" y="13"/>
                  </a:cubicBezTo>
                  <a:cubicBezTo>
                    <a:pt x="33" y="14"/>
                    <a:pt x="33" y="14"/>
                    <a:pt x="33" y="14"/>
                  </a:cubicBezTo>
                  <a:cubicBezTo>
                    <a:pt x="34" y="13"/>
                    <a:pt x="34" y="13"/>
                    <a:pt x="34" y="13"/>
                  </a:cubicBezTo>
                  <a:cubicBezTo>
                    <a:pt x="35" y="14"/>
                    <a:pt x="35" y="14"/>
                    <a:pt x="35" y="14"/>
                  </a:cubicBezTo>
                  <a:cubicBezTo>
                    <a:pt x="36" y="15"/>
                    <a:pt x="36" y="15"/>
                    <a:pt x="36" y="15"/>
                  </a:cubicBezTo>
                  <a:cubicBezTo>
                    <a:pt x="38" y="15"/>
                    <a:pt x="38" y="15"/>
                    <a:pt x="38" y="15"/>
                  </a:cubicBezTo>
                  <a:cubicBezTo>
                    <a:pt x="40" y="15"/>
                    <a:pt x="40" y="15"/>
                    <a:pt x="40" y="15"/>
                  </a:cubicBezTo>
                  <a:cubicBezTo>
                    <a:pt x="41" y="15"/>
                    <a:pt x="41" y="15"/>
                    <a:pt x="41" y="15"/>
                  </a:cubicBezTo>
                  <a:cubicBezTo>
                    <a:pt x="42" y="15"/>
                    <a:pt x="42" y="15"/>
                    <a:pt x="42" y="15"/>
                  </a:cubicBezTo>
                  <a:cubicBezTo>
                    <a:pt x="45" y="15"/>
                    <a:pt x="45" y="15"/>
                    <a:pt x="45" y="15"/>
                  </a:cubicBezTo>
                  <a:cubicBezTo>
                    <a:pt x="47" y="16"/>
                    <a:pt x="47" y="16"/>
                    <a:pt x="47" y="16"/>
                  </a:cubicBezTo>
                  <a:cubicBezTo>
                    <a:pt x="48" y="16"/>
                    <a:pt x="48" y="16"/>
                    <a:pt x="48" y="16"/>
                  </a:cubicBezTo>
                  <a:cubicBezTo>
                    <a:pt x="50" y="17"/>
                    <a:pt x="50" y="17"/>
                    <a:pt x="50" y="17"/>
                  </a:cubicBezTo>
                  <a:cubicBezTo>
                    <a:pt x="53" y="17"/>
                    <a:pt x="53" y="17"/>
                    <a:pt x="53" y="17"/>
                  </a:cubicBezTo>
                  <a:cubicBezTo>
                    <a:pt x="53" y="18"/>
                    <a:pt x="53" y="18"/>
                    <a:pt x="53" y="18"/>
                  </a:cubicBezTo>
                  <a:close/>
                  <a:moveTo>
                    <a:pt x="32" y="42"/>
                  </a:moveTo>
                  <a:cubicBezTo>
                    <a:pt x="32" y="42"/>
                    <a:pt x="35" y="42"/>
                    <a:pt x="35" y="42"/>
                  </a:cubicBezTo>
                  <a:cubicBezTo>
                    <a:pt x="37" y="43"/>
                    <a:pt x="37" y="43"/>
                    <a:pt x="37" y="43"/>
                  </a:cubicBezTo>
                  <a:cubicBezTo>
                    <a:pt x="34" y="43"/>
                    <a:pt x="34" y="43"/>
                    <a:pt x="34" y="43"/>
                  </a:cubicBezTo>
                  <a:cubicBezTo>
                    <a:pt x="32" y="42"/>
                    <a:pt x="32" y="42"/>
                    <a:pt x="32" y="42"/>
                  </a:cubicBezTo>
                  <a:close/>
                  <a:moveTo>
                    <a:pt x="29" y="40"/>
                  </a:moveTo>
                  <a:cubicBezTo>
                    <a:pt x="35" y="40"/>
                    <a:pt x="35" y="40"/>
                    <a:pt x="35" y="40"/>
                  </a:cubicBezTo>
                  <a:cubicBezTo>
                    <a:pt x="33" y="41"/>
                    <a:pt x="33" y="41"/>
                    <a:pt x="33" y="41"/>
                  </a:cubicBezTo>
                  <a:cubicBezTo>
                    <a:pt x="29" y="40"/>
                    <a:pt x="29" y="40"/>
                    <a:pt x="29" y="40"/>
                  </a:cubicBezTo>
                  <a:close/>
                  <a:moveTo>
                    <a:pt x="29" y="38"/>
                  </a:moveTo>
                  <a:cubicBezTo>
                    <a:pt x="34" y="38"/>
                    <a:pt x="34" y="38"/>
                    <a:pt x="34" y="38"/>
                  </a:cubicBezTo>
                  <a:cubicBezTo>
                    <a:pt x="34" y="38"/>
                    <a:pt x="34" y="38"/>
                    <a:pt x="34" y="38"/>
                  </a:cubicBezTo>
                  <a:cubicBezTo>
                    <a:pt x="32" y="39"/>
                    <a:pt x="32" y="39"/>
                    <a:pt x="32" y="39"/>
                  </a:cubicBezTo>
                  <a:cubicBezTo>
                    <a:pt x="30" y="39"/>
                    <a:pt x="30" y="39"/>
                    <a:pt x="30" y="39"/>
                  </a:cubicBezTo>
                  <a:cubicBezTo>
                    <a:pt x="29" y="38"/>
                    <a:pt x="29" y="38"/>
                    <a:pt x="29" y="38"/>
                  </a:cubicBezTo>
                  <a:close/>
                  <a:moveTo>
                    <a:pt x="15" y="24"/>
                  </a:moveTo>
                  <a:cubicBezTo>
                    <a:pt x="16" y="25"/>
                    <a:pt x="16" y="25"/>
                    <a:pt x="16" y="25"/>
                  </a:cubicBezTo>
                  <a:cubicBezTo>
                    <a:pt x="17" y="27"/>
                    <a:pt x="17" y="27"/>
                    <a:pt x="17" y="27"/>
                  </a:cubicBezTo>
                  <a:cubicBezTo>
                    <a:pt x="17" y="27"/>
                    <a:pt x="17" y="27"/>
                    <a:pt x="17" y="27"/>
                  </a:cubicBezTo>
                  <a:cubicBezTo>
                    <a:pt x="15" y="24"/>
                    <a:pt x="15" y="24"/>
                    <a:pt x="15" y="24"/>
                  </a:cubicBezTo>
                  <a:close/>
                  <a:moveTo>
                    <a:pt x="13" y="22"/>
                  </a:moveTo>
                  <a:cubicBezTo>
                    <a:pt x="15" y="24"/>
                    <a:pt x="15" y="24"/>
                    <a:pt x="15" y="24"/>
                  </a:cubicBezTo>
                  <a:cubicBezTo>
                    <a:pt x="13" y="23"/>
                    <a:pt x="13" y="23"/>
                    <a:pt x="13" y="23"/>
                  </a:cubicBezTo>
                  <a:cubicBezTo>
                    <a:pt x="13" y="22"/>
                    <a:pt x="13" y="22"/>
                    <a:pt x="13" y="22"/>
                  </a:cubicBezTo>
                  <a:close/>
                  <a:moveTo>
                    <a:pt x="14" y="28"/>
                  </a:moveTo>
                  <a:cubicBezTo>
                    <a:pt x="16" y="30"/>
                    <a:pt x="16" y="30"/>
                    <a:pt x="16" y="30"/>
                  </a:cubicBezTo>
                  <a:cubicBezTo>
                    <a:pt x="16" y="31"/>
                    <a:pt x="16" y="31"/>
                    <a:pt x="16" y="31"/>
                  </a:cubicBezTo>
                  <a:cubicBezTo>
                    <a:pt x="14" y="28"/>
                    <a:pt x="14" y="28"/>
                    <a:pt x="14" y="28"/>
                  </a:cubicBezTo>
                  <a:close/>
                  <a:moveTo>
                    <a:pt x="11" y="25"/>
                  </a:moveTo>
                  <a:cubicBezTo>
                    <a:pt x="13" y="25"/>
                    <a:pt x="13" y="25"/>
                    <a:pt x="13" y="25"/>
                  </a:cubicBezTo>
                  <a:cubicBezTo>
                    <a:pt x="13" y="27"/>
                    <a:pt x="13" y="27"/>
                    <a:pt x="13" y="27"/>
                  </a:cubicBezTo>
                  <a:cubicBezTo>
                    <a:pt x="11" y="25"/>
                    <a:pt x="11" y="25"/>
                    <a:pt x="11" y="25"/>
                  </a:cubicBezTo>
                  <a:close/>
                  <a:moveTo>
                    <a:pt x="7" y="19"/>
                  </a:moveTo>
                  <a:cubicBezTo>
                    <a:pt x="10" y="21"/>
                    <a:pt x="10" y="21"/>
                    <a:pt x="10" y="21"/>
                  </a:cubicBezTo>
                  <a:cubicBezTo>
                    <a:pt x="11" y="23"/>
                    <a:pt x="11" y="23"/>
                    <a:pt x="11" y="23"/>
                  </a:cubicBezTo>
                  <a:cubicBezTo>
                    <a:pt x="10" y="24"/>
                    <a:pt x="10" y="24"/>
                    <a:pt x="10" y="24"/>
                  </a:cubicBezTo>
                  <a:cubicBezTo>
                    <a:pt x="8" y="22"/>
                    <a:pt x="8" y="22"/>
                    <a:pt x="8" y="22"/>
                  </a:cubicBezTo>
                  <a:cubicBezTo>
                    <a:pt x="9" y="21"/>
                    <a:pt x="9" y="21"/>
                    <a:pt x="9" y="21"/>
                  </a:cubicBezTo>
                  <a:cubicBezTo>
                    <a:pt x="7" y="19"/>
                    <a:pt x="7" y="19"/>
                    <a:pt x="7" y="19"/>
                  </a:cubicBezTo>
                  <a:close/>
                  <a:moveTo>
                    <a:pt x="9" y="15"/>
                  </a:moveTo>
                  <a:cubicBezTo>
                    <a:pt x="12" y="19"/>
                    <a:pt x="12" y="19"/>
                    <a:pt x="12" y="19"/>
                  </a:cubicBezTo>
                  <a:cubicBezTo>
                    <a:pt x="11" y="20"/>
                    <a:pt x="11" y="20"/>
                    <a:pt x="11" y="20"/>
                  </a:cubicBezTo>
                  <a:cubicBezTo>
                    <a:pt x="10" y="19"/>
                    <a:pt x="10" y="19"/>
                    <a:pt x="10" y="19"/>
                  </a:cubicBezTo>
                  <a:cubicBezTo>
                    <a:pt x="8" y="18"/>
                    <a:pt x="8" y="18"/>
                    <a:pt x="8" y="18"/>
                  </a:cubicBezTo>
                  <a:cubicBezTo>
                    <a:pt x="8" y="16"/>
                    <a:pt x="8" y="16"/>
                    <a:pt x="8" y="16"/>
                  </a:cubicBezTo>
                  <a:cubicBezTo>
                    <a:pt x="8" y="16"/>
                    <a:pt x="9" y="15"/>
                    <a:pt x="9" y="15"/>
                  </a:cubicBezTo>
                  <a:close/>
                </a:path>
              </a:pathLst>
            </a:custGeom>
            <a:solidFill>
              <a:srgbClr val="92B3DE"/>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65" name="Freeform 61">
              <a:extLst>
                <a:ext uri="{FF2B5EF4-FFF2-40B4-BE49-F238E27FC236}">
                  <a16:creationId xmlns:a16="http://schemas.microsoft.com/office/drawing/2014/main" id="{08C80EB9-B355-FD0C-251F-E381FE766DFC}"/>
                </a:ext>
              </a:extLst>
            </p:cNvPr>
            <p:cNvSpPr>
              <a:spLocks/>
            </p:cNvSpPr>
            <p:nvPr/>
          </p:nvSpPr>
          <p:spPr bwMode="auto">
            <a:xfrm>
              <a:off x="4573558" y="3327214"/>
              <a:ext cx="100662" cy="74774"/>
            </a:xfrm>
            <a:custGeom>
              <a:avLst/>
              <a:gdLst>
                <a:gd name="T0" fmla="*/ 31 w 58"/>
                <a:gd name="T1" fmla="*/ 33 h 38"/>
                <a:gd name="T2" fmla="*/ 6 w 58"/>
                <a:gd name="T3" fmla="*/ 16 h 38"/>
                <a:gd name="T4" fmla="*/ 8 w 58"/>
                <a:gd name="T5" fmla="*/ 13 h 38"/>
                <a:gd name="T6" fmla="*/ 5 w 58"/>
                <a:gd name="T7" fmla="*/ 9 h 38"/>
                <a:gd name="T8" fmla="*/ 0 w 58"/>
                <a:gd name="T9" fmla="*/ 7 h 38"/>
                <a:gd name="T10" fmla="*/ 0 w 58"/>
                <a:gd name="T11" fmla="*/ 4 h 38"/>
                <a:gd name="T12" fmla="*/ 2 w 58"/>
                <a:gd name="T13" fmla="*/ 0 h 38"/>
                <a:gd name="T14" fmla="*/ 8 w 58"/>
                <a:gd name="T15" fmla="*/ 3 h 38"/>
                <a:gd name="T16" fmla="*/ 9 w 58"/>
                <a:gd name="T17" fmla="*/ 2 h 38"/>
                <a:gd name="T18" fmla="*/ 14 w 58"/>
                <a:gd name="T19" fmla="*/ 1 h 38"/>
                <a:gd name="T20" fmla="*/ 19 w 58"/>
                <a:gd name="T21" fmla="*/ 1 h 38"/>
                <a:gd name="T22" fmla="*/ 22 w 58"/>
                <a:gd name="T23" fmla="*/ 1 h 38"/>
                <a:gd name="T24" fmla="*/ 26 w 58"/>
                <a:gd name="T25" fmla="*/ 2 h 38"/>
                <a:gd name="T26" fmla="*/ 31 w 58"/>
                <a:gd name="T27" fmla="*/ 2 h 38"/>
                <a:gd name="T28" fmla="*/ 37 w 58"/>
                <a:gd name="T29" fmla="*/ 2 h 38"/>
                <a:gd name="T30" fmla="*/ 41 w 58"/>
                <a:gd name="T31" fmla="*/ 3 h 38"/>
                <a:gd name="T32" fmla="*/ 49 w 58"/>
                <a:gd name="T33" fmla="*/ 4 h 38"/>
                <a:gd name="T34" fmla="*/ 52 w 58"/>
                <a:gd name="T35" fmla="*/ 5 h 38"/>
                <a:gd name="T36" fmla="*/ 54 w 58"/>
                <a:gd name="T37" fmla="*/ 9 h 38"/>
                <a:gd name="T38" fmla="*/ 51 w 58"/>
                <a:gd name="T39" fmla="*/ 13 h 38"/>
                <a:gd name="T40" fmla="*/ 57 w 58"/>
                <a:gd name="T41" fmla="*/ 17 h 38"/>
                <a:gd name="T42" fmla="*/ 58 w 58"/>
                <a:gd name="T43" fmla="*/ 19 h 38"/>
                <a:gd name="T44" fmla="*/ 54 w 58"/>
                <a:gd name="T45" fmla="*/ 19 h 38"/>
                <a:gd name="T46" fmla="*/ 57 w 58"/>
                <a:gd name="T47" fmla="*/ 25 h 38"/>
                <a:gd name="T48" fmla="*/ 54 w 58"/>
                <a:gd name="T49" fmla="*/ 25 h 38"/>
                <a:gd name="T50" fmla="*/ 48 w 58"/>
                <a:gd name="T51" fmla="*/ 24 h 38"/>
                <a:gd name="T52" fmla="*/ 51 w 58"/>
                <a:gd name="T53" fmla="*/ 27 h 38"/>
                <a:gd name="T54" fmla="*/ 49 w 58"/>
                <a:gd name="T55" fmla="*/ 29 h 38"/>
                <a:gd name="T56" fmla="*/ 46 w 58"/>
                <a:gd name="T57" fmla="*/ 33 h 38"/>
                <a:gd name="T58" fmla="*/ 44 w 58"/>
                <a:gd name="T59" fmla="*/ 38 h 38"/>
                <a:gd name="T60" fmla="*/ 40 w 58"/>
                <a:gd name="T61" fmla="*/ 35 h 38"/>
                <a:gd name="T62" fmla="*/ 32 w 58"/>
                <a:gd name="T63" fmla="*/ 35 h 38"/>
                <a:gd name="T64" fmla="*/ 29 w 58"/>
                <a:gd name="T65" fmla="*/ 3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 h="38">
                  <a:moveTo>
                    <a:pt x="29" y="35"/>
                  </a:moveTo>
                  <a:lnTo>
                    <a:pt x="31" y="33"/>
                  </a:lnTo>
                  <a:lnTo>
                    <a:pt x="20" y="24"/>
                  </a:lnTo>
                  <a:lnTo>
                    <a:pt x="6" y="16"/>
                  </a:lnTo>
                  <a:lnTo>
                    <a:pt x="6" y="13"/>
                  </a:lnTo>
                  <a:lnTo>
                    <a:pt x="8" y="13"/>
                  </a:lnTo>
                  <a:lnTo>
                    <a:pt x="6" y="11"/>
                  </a:lnTo>
                  <a:lnTo>
                    <a:pt x="5" y="9"/>
                  </a:lnTo>
                  <a:lnTo>
                    <a:pt x="2" y="7"/>
                  </a:lnTo>
                  <a:lnTo>
                    <a:pt x="0" y="7"/>
                  </a:lnTo>
                  <a:lnTo>
                    <a:pt x="0" y="5"/>
                  </a:lnTo>
                  <a:lnTo>
                    <a:pt x="0" y="4"/>
                  </a:lnTo>
                  <a:lnTo>
                    <a:pt x="0" y="1"/>
                  </a:lnTo>
                  <a:lnTo>
                    <a:pt x="2" y="0"/>
                  </a:lnTo>
                  <a:lnTo>
                    <a:pt x="6" y="2"/>
                  </a:lnTo>
                  <a:lnTo>
                    <a:pt x="8" y="3"/>
                  </a:lnTo>
                  <a:lnTo>
                    <a:pt x="9" y="3"/>
                  </a:lnTo>
                  <a:lnTo>
                    <a:pt x="9" y="2"/>
                  </a:lnTo>
                  <a:lnTo>
                    <a:pt x="12" y="1"/>
                  </a:lnTo>
                  <a:lnTo>
                    <a:pt x="14" y="1"/>
                  </a:lnTo>
                  <a:lnTo>
                    <a:pt x="15" y="0"/>
                  </a:lnTo>
                  <a:lnTo>
                    <a:pt x="19" y="1"/>
                  </a:lnTo>
                  <a:lnTo>
                    <a:pt x="20" y="0"/>
                  </a:lnTo>
                  <a:lnTo>
                    <a:pt x="22" y="1"/>
                  </a:lnTo>
                  <a:lnTo>
                    <a:pt x="23" y="2"/>
                  </a:lnTo>
                  <a:lnTo>
                    <a:pt x="26" y="2"/>
                  </a:lnTo>
                  <a:lnTo>
                    <a:pt x="29" y="2"/>
                  </a:lnTo>
                  <a:lnTo>
                    <a:pt x="31" y="2"/>
                  </a:lnTo>
                  <a:lnTo>
                    <a:pt x="32" y="2"/>
                  </a:lnTo>
                  <a:lnTo>
                    <a:pt x="37" y="2"/>
                  </a:lnTo>
                  <a:lnTo>
                    <a:pt x="40" y="3"/>
                  </a:lnTo>
                  <a:lnTo>
                    <a:pt x="41" y="3"/>
                  </a:lnTo>
                  <a:lnTo>
                    <a:pt x="44" y="4"/>
                  </a:lnTo>
                  <a:lnTo>
                    <a:pt x="49" y="4"/>
                  </a:lnTo>
                  <a:lnTo>
                    <a:pt x="51" y="5"/>
                  </a:lnTo>
                  <a:lnTo>
                    <a:pt x="52" y="5"/>
                  </a:lnTo>
                  <a:lnTo>
                    <a:pt x="54" y="5"/>
                  </a:lnTo>
                  <a:lnTo>
                    <a:pt x="54" y="9"/>
                  </a:lnTo>
                  <a:lnTo>
                    <a:pt x="51" y="12"/>
                  </a:lnTo>
                  <a:lnTo>
                    <a:pt x="51" y="13"/>
                  </a:lnTo>
                  <a:lnTo>
                    <a:pt x="55" y="16"/>
                  </a:lnTo>
                  <a:lnTo>
                    <a:pt x="57" y="17"/>
                  </a:lnTo>
                  <a:lnTo>
                    <a:pt x="58" y="18"/>
                  </a:lnTo>
                  <a:lnTo>
                    <a:pt x="58" y="19"/>
                  </a:lnTo>
                  <a:lnTo>
                    <a:pt x="55" y="18"/>
                  </a:lnTo>
                  <a:lnTo>
                    <a:pt x="54" y="19"/>
                  </a:lnTo>
                  <a:lnTo>
                    <a:pt x="54" y="21"/>
                  </a:lnTo>
                  <a:lnTo>
                    <a:pt x="57" y="25"/>
                  </a:lnTo>
                  <a:lnTo>
                    <a:pt x="55" y="26"/>
                  </a:lnTo>
                  <a:lnTo>
                    <a:pt x="54" y="25"/>
                  </a:lnTo>
                  <a:lnTo>
                    <a:pt x="51" y="23"/>
                  </a:lnTo>
                  <a:lnTo>
                    <a:pt x="48" y="24"/>
                  </a:lnTo>
                  <a:lnTo>
                    <a:pt x="48" y="26"/>
                  </a:lnTo>
                  <a:lnTo>
                    <a:pt x="51" y="27"/>
                  </a:lnTo>
                  <a:lnTo>
                    <a:pt x="52" y="29"/>
                  </a:lnTo>
                  <a:lnTo>
                    <a:pt x="49" y="29"/>
                  </a:lnTo>
                  <a:lnTo>
                    <a:pt x="48" y="30"/>
                  </a:lnTo>
                  <a:lnTo>
                    <a:pt x="46" y="33"/>
                  </a:lnTo>
                  <a:lnTo>
                    <a:pt x="46" y="35"/>
                  </a:lnTo>
                  <a:lnTo>
                    <a:pt x="44" y="38"/>
                  </a:lnTo>
                  <a:lnTo>
                    <a:pt x="43" y="38"/>
                  </a:lnTo>
                  <a:lnTo>
                    <a:pt x="40" y="35"/>
                  </a:lnTo>
                  <a:lnTo>
                    <a:pt x="37" y="36"/>
                  </a:lnTo>
                  <a:lnTo>
                    <a:pt x="32" y="35"/>
                  </a:lnTo>
                  <a:lnTo>
                    <a:pt x="29" y="35"/>
                  </a:lnTo>
                  <a:lnTo>
                    <a:pt x="29" y="35"/>
                  </a:lnTo>
                  <a:close/>
                </a:path>
              </a:pathLst>
            </a:custGeom>
            <a:solidFill>
              <a:srgbClr val="92B3DE"/>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66" name="Freeform 62">
              <a:extLst>
                <a:ext uri="{FF2B5EF4-FFF2-40B4-BE49-F238E27FC236}">
                  <a16:creationId xmlns:a16="http://schemas.microsoft.com/office/drawing/2014/main" id="{32CC3829-DA76-6109-912F-811CBD76D3CD}"/>
                </a:ext>
              </a:extLst>
            </p:cNvPr>
            <p:cNvSpPr>
              <a:spLocks/>
            </p:cNvSpPr>
            <p:nvPr/>
          </p:nvSpPr>
          <p:spPr bwMode="auto">
            <a:xfrm>
              <a:off x="4516284" y="3283924"/>
              <a:ext cx="78101" cy="43290"/>
            </a:xfrm>
            <a:custGeom>
              <a:avLst/>
              <a:gdLst>
                <a:gd name="T0" fmla="*/ 1 w 45"/>
                <a:gd name="T1" fmla="*/ 22 h 22"/>
                <a:gd name="T2" fmla="*/ 6 w 45"/>
                <a:gd name="T3" fmla="*/ 22 h 22"/>
                <a:gd name="T4" fmla="*/ 10 w 45"/>
                <a:gd name="T5" fmla="*/ 20 h 22"/>
                <a:gd name="T6" fmla="*/ 13 w 45"/>
                <a:gd name="T7" fmla="*/ 18 h 22"/>
                <a:gd name="T8" fmla="*/ 19 w 45"/>
                <a:gd name="T9" fmla="*/ 21 h 22"/>
                <a:gd name="T10" fmla="*/ 23 w 45"/>
                <a:gd name="T11" fmla="*/ 21 h 22"/>
                <a:gd name="T12" fmla="*/ 24 w 45"/>
                <a:gd name="T13" fmla="*/ 16 h 22"/>
                <a:gd name="T14" fmla="*/ 29 w 45"/>
                <a:gd name="T15" fmla="*/ 15 h 22"/>
                <a:gd name="T16" fmla="*/ 29 w 45"/>
                <a:gd name="T17" fmla="*/ 12 h 22"/>
                <a:gd name="T18" fmla="*/ 39 w 45"/>
                <a:gd name="T19" fmla="*/ 8 h 22"/>
                <a:gd name="T20" fmla="*/ 45 w 45"/>
                <a:gd name="T21" fmla="*/ 8 h 22"/>
                <a:gd name="T22" fmla="*/ 45 w 45"/>
                <a:gd name="T23" fmla="*/ 4 h 22"/>
                <a:gd name="T24" fmla="*/ 41 w 45"/>
                <a:gd name="T25" fmla="*/ 0 h 22"/>
                <a:gd name="T26" fmla="*/ 38 w 45"/>
                <a:gd name="T27" fmla="*/ 1 h 22"/>
                <a:gd name="T28" fmla="*/ 30 w 45"/>
                <a:gd name="T29" fmla="*/ 4 h 22"/>
                <a:gd name="T30" fmla="*/ 29 w 45"/>
                <a:gd name="T31" fmla="*/ 4 h 22"/>
                <a:gd name="T32" fmla="*/ 27 w 45"/>
                <a:gd name="T33" fmla="*/ 4 h 22"/>
                <a:gd name="T34" fmla="*/ 23 w 45"/>
                <a:gd name="T35" fmla="*/ 5 h 22"/>
                <a:gd name="T36" fmla="*/ 19 w 45"/>
                <a:gd name="T37" fmla="*/ 5 h 22"/>
                <a:gd name="T38" fmla="*/ 16 w 45"/>
                <a:gd name="T39" fmla="*/ 6 h 22"/>
                <a:gd name="T40" fmla="*/ 13 w 45"/>
                <a:gd name="T41" fmla="*/ 5 h 22"/>
                <a:gd name="T42" fmla="*/ 7 w 45"/>
                <a:gd name="T43" fmla="*/ 5 h 22"/>
                <a:gd name="T44" fmla="*/ 4 w 45"/>
                <a:gd name="T45" fmla="*/ 4 h 22"/>
                <a:gd name="T46" fmla="*/ 1 w 45"/>
                <a:gd name="T47" fmla="*/ 8 h 22"/>
                <a:gd name="T48" fmla="*/ 1 w 45"/>
                <a:gd name="T49" fmla="*/ 10 h 22"/>
                <a:gd name="T50" fmla="*/ 0 w 45"/>
                <a:gd name="T51" fmla="*/ 13 h 22"/>
                <a:gd name="T52" fmla="*/ 0 w 45"/>
                <a:gd name="T53" fmla="*/ 16 h 22"/>
                <a:gd name="T54" fmla="*/ 1 w 45"/>
                <a:gd name="T55" fmla="*/ 16 h 22"/>
                <a:gd name="T56" fmla="*/ 4 w 45"/>
                <a:gd name="T57" fmla="*/ 17 h 22"/>
                <a:gd name="T58" fmla="*/ 4 w 45"/>
                <a:gd name="T59" fmla="*/ 20 h 22"/>
                <a:gd name="T60" fmla="*/ 1 w 45"/>
                <a:gd name="T61" fmla="*/ 20 h 22"/>
                <a:gd name="T62" fmla="*/ 1 w 45"/>
                <a:gd name="T63"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5" h="22">
                  <a:moveTo>
                    <a:pt x="1" y="22"/>
                  </a:moveTo>
                  <a:lnTo>
                    <a:pt x="6" y="22"/>
                  </a:lnTo>
                  <a:lnTo>
                    <a:pt x="10" y="20"/>
                  </a:lnTo>
                  <a:lnTo>
                    <a:pt x="13" y="18"/>
                  </a:lnTo>
                  <a:lnTo>
                    <a:pt x="19" y="21"/>
                  </a:lnTo>
                  <a:lnTo>
                    <a:pt x="23" y="21"/>
                  </a:lnTo>
                  <a:lnTo>
                    <a:pt x="24" y="16"/>
                  </a:lnTo>
                  <a:lnTo>
                    <a:pt x="29" y="15"/>
                  </a:lnTo>
                  <a:lnTo>
                    <a:pt x="29" y="12"/>
                  </a:lnTo>
                  <a:lnTo>
                    <a:pt x="39" y="8"/>
                  </a:lnTo>
                  <a:lnTo>
                    <a:pt x="45" y="8"/>
                  </a:lnTo>
                  <a:lnTo>
                    <a:pt x="45" y="4"/>
                  </a:lnTo>
                  <a:lnTo>
                    <a:pt x="41" y="0"/>
                  </a:lnTo>
                  <a:lnTo>
                    <a:pt x="38" y="1"/>
                  </a:lnTo>
                  <a:lnTo>
                    <a:pt x="30" y="4"/>
                  </a:lnTo>
                  <a:lnTo>
                    <a:pt x="29" y="4"/>
                  </a:lnTo>
                  <a:lnTo>
                    <a:pt x="27" y="4"/>
                  </a:lnTo>
                  <a:lnTo>
                    <a:pt x="23" y="5"/>
                  </a:lnTo>
                  <a:lnTo>
                    <a:pt x="19" y="5"/>
                  </a:lnTo>
                  <a:lnTo>
                    <a:pt x="16" y="6"/>
                  </a:lnTo>
                  <a:lnTo>
                    <a:pt x="13" y="5"/>
                  </a:lnTo>
                  <a:lnTo>
                    <a:pt x="7" y="5"/>
                  </a:lnTo>
                  <a:lnTo>
                    <a:pt x="4" y="4"/>
                  </a:lnTo>
                  <a:lnTo>
                    <a:pt x="1" y="8"/>
                  </a:lnTo>
                  <a:lnTo>
                    <a:pt x="1" y="10"/>
                  </a:lnTo>
                  <a:lnTo>
                    <a:pt x="0" y="13"/>
                  </a:lnTo>
                  <a:lnTo>
                    <a:pt x="0" y="16"/>
                  </a:lnTo>
                  <a:lnTo>
                    <a:pt x="1" y="16"/>
                  </a:lnTo>
                  <a:lnTo>
                    <a:pt x="4" y="17"/>
                  </a:lnTo>
                  <a:lnTo>
                    <a:pt x="4" y="20"/>
                  </a:lnTo>
                  <a:lnTo>
                    <a:pt x="1" y="20"/>
                  </a:lnTo>
                  <a:lnTo>
                    <a:pt x="1" y="22"/>
                  </a:lnTo>
                  <a:close/>
                </a:path>
              </a:pathLst>
            </a:custGeom>
            <a:solidFill>
              <a:srgbClr val="ABD0F5"/>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67" name="Freeform 63">
              <a:extLst>
                <a:ext uri="{FF2B5EF4-FFF2-40B4-BE49-F238E27FC236}">
                  <a16:creationId xmlns:a16="http://schemas.microsoft.com/office/drawing/2014/main" id="{67B93F6D-20F1-1F76-091D-C034C6A765B9}"/>
                </a:ext>
              </a:extLst>
            </p:cNvPr>
            <p:cNvSpPr>
              <a:spLocks/>
            </p:cNvSpPr>
            <p:nvPr/>
          </p:nvSpPr>
          <p:spPr bwMode="auto">
            <a:xfrm>
              <a:off x="4412151" y="3218988"/>
              <a:ext cx="190911" cy="76742"/>
            </a:xfrm>
            <a:custGeom>
              <a:avLst/>
              <a:gdLst>
                <a:gd name="T0" fmla="*/ 67 w 110"/>
                <a:gd name="T1" fmla="*/ 38 h 39"/>
                <a:gd name="T2" fmla="*/ 76 w 110"/>
                <a:gd name="T3" fmla="*/ 39 h 39"/>
                <a:gd name="T4" fmla="*/ 83 w 110"/>
                <a:gd name="T5" fmla="*/ 38 h 39"/>
                <a:gd name="T6" fmla="*/ 89 w 110"/>
                <a:gd name="T7" fmla="*/ 37 h 39"/>
                <a:gd name="T8" fmla="*/ 98 w 110"/>
                <a:gd name="T9" fmla="*/ 34 h 39"/>
                <a:gd name="T10" fmla="*/ 104 w 110"/>
                <a:gd name="T11" fmla="*/ 31 h 39"/>
                <a:gd name="T12" fmla="*/ 102 w 110"/>
                <a:gd name="T13" fmla="*/ 26 h 39"/>
                <a:gd name="T14" fmla="*/ 101 w 110"/>
                <a:gd name="T15" fmla="*/ 21 h 39"/>
                <a:gd name="T16" fmla="*/ 108 w 110"/>
                <a:gd name="T17" fmla="*/ 20 h 39"/>
                <a:gd name="T18" fmla="*/ 108 w 110"/>
                <a:gd name="T19" fmla="*/ 15 h 39"/>
                <a:gd name="T20" fmla="*/ 108 w 110"/>
                <a:gd name="T21" fmla="*/ 5 h 39"/>
                <a:gd name="T22" fmla="*/ 99 w 110"/>
                <a:gd name="T23" fmla="*/ 3 h 39"/>
                <a:gd name="T24" fmla="*/ 90 w 110"/>
                <a:gd name="T25" fmla="*/ 3 h 39"/>
                <a:gd name="T26" fmla="*/ 81 w 110"/>
                <a:gd name="T27" fmla="*/ 0 h 39"/>
                <a:gd name="T28" fmla="*/ 76 w 110"/>
                <a:gd name="T29" fmla="*/ 1 h 39"/>
                <a:gd name="T30" fmla="*/ 75 w 110"/>
                <a:gd name="T31" fmla="*/ 5 h 39"/>
                <a:gd name="T32" fmla="*/ 69 w 110"/>
                <a:gd name="T33" fmla="*/ 6 h 39"/>
                <a:gd name="T34" fmla="*/ 58 w 110"/>
                <a:gd name="T35" fmla="*/ 3 h 39"/>
                <a:gd name="T36" fmla="*/ 58 w 110"/>
                <a:gd name="T37" fmla="*/ 7 h 39"/>
                <a:gd name="T38" fmla="*/ 53 w 110"/>
                <a:gd name="T39" fmla="*/ 9 h 39"/>
                <a:gd name="T40" fmla="*/ 46 w 110"/>
                <a:gd name="T41" fmla="*/ 15 h 39"/>
                <a:gd name="T42" fmla="*/ 50 w 110"/>
                <a:gd name="T43" fmla="*/ 17 h 39"/>
                <a:gd name="T44" fmla="*/ 49 w 110"/>
                <a:gd name="T45" fmla="*/ 21 h 39"/>
                <a:gd name="T46" fmla="*/ 41 w 110"/>
                <a:gd name="T47" fmla="*/ 20 h 39"/>
                <a:gd name="T48" fmla="*/ 35 w 110"/>
                <a:gd name="T49" fmla="*/ 20 h 39"/>
                <a:gd name="T50" fmla="*/ 28 w 110"/>
                <a:gd name="T51" fmla="*/ 22 h 39"/>
                <a:gd name="T52" fmla="*/ 23 w 110"/>
                <a:gd name="T53" fmla="*/ 22 h 39"/>
                <a:gd name="T54" fmla="*/ 17 w 110"/>
                <a:gd name="T55" fmla="*/ 21 h 39"/>
                <a:gd name="T56" fmla="*/ 12 w 110"/>
                <a:gd name="T57" fmla="*/ 23 h 39"/>
                <a:gd name="T58" fmla="*/ 8 w 110"/>
                <a:gd name="T59" fmla="*/ 23 h 39"/>
                <a:gd name="T60" fmla="*/ 3 w 110"/>
                <a:gd name="T61" fmla="*/ 22 h 39"/>
                <a:gd name="T62" fmla="*/ 0 w 110"/>
                <a:gd name="T63" fmla="*/ 23 h 39"/>
                <a:gd name="T64" fmla="*/ 2 w 110"/>
                <a:gd name="T65" fmla="*/ 25 h 39"/>
                <a:gd name="T66" fmla="*/ 3 w 110"/>
                <a:gd name="T67" fmla="*/ 29 h 39"/>
                <a:gd name="T68" fmla="*/ 8 w 110"/>
                <a:gd name="T69" fmla="*/ 28 h 39"/>
                <a:gd name="T70" fmla="*/ 14 w 110"/>
                <a:gd name="T71" fmla="*/ 29 h 39"/>
                <a:gd name="T72" fmla="*/ 17 w 110"/>
                <a:gd name="T73" fmla="*/ 31 h 39"/>
                <a:gd name="T74" fmla="*/ 23 w 110"/>
                <a:gd name="T75" fmla="*/ 32 h 39"/>
                <a:gd name="T76" fmla="*/ 34 w 110"/>
                <a:gd name="T77" fmla="*/ 29 h 39"/>
                <a:gd name="T78" fmla="*/ 40 w 110"/>
                <a:gd name="T79" fmla="*/ 31 h 39"/>
                <a:gd name="T80" fmla="*/ 57 w 110"/>
                <a:gd name="T81" fmla="*/ 35 h 39"/>
                <a:gd name="T82" fmla="*/ 64 w 110"/>
                <a:gd name="T83" fmla="*/ 3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0" h="39">
                  <a:moveTo>
                    <a:pt x="64" y="37"/>
                  </a:moveTo>
                  <a:lnTo>
                    <a:pt x="67" y="38"/>
                  </a:lnTo>
                  <a:lnTo>
                    <a:pt x="73" y="38"/>
                  </a:lnTo>
                  <a:lnTo>
                    <a:pt x="76" y="39"/>
                  </a:lnTo>
                  <a:lnTo>
                    <a:pt x="79" y="38"/>
                  </a:lnTo>
                  <a:lnTo>
                    <a:pt x="83" y="38"/>
                  </a:lnTo>
                  <a:lnTo>
                    <a:pt x="87" y="37"/>
                  </a:lnTo>
                  <a:lnTo>
                    <a:pt x="89" y="37"/>
                  </a:lnTo>
                  <a:lnTo>
                    <a:pt x="90" y="37"/>
                  </a:lnTo>
                  <a:lnTo>
                    <a:pt x="98" y="34"/>
                  </a:lnTo>
                  <a:lnTo>
                    <a:pt x="102" y="33"/>
                  </a:lnTo>
                  <a:lnTo>
                    <a:pt x="104" y="31"/>
                  </a:lnTo>
                  <a:lnTo>
                    <a:pt x="102" y="29"/>
                  </a:lnTo>
                  <a:lnTo>
                    <a:pt x="102" y="26"/>
                  </a:lnTo>
                  <a:lnTo>
                    <a:pt x="104" y="23"/>
                  </a:lnTo>
                  <a:lnTo>
                    <a:pt x="101" y="21"/>
                  </a:lnTo>
                  <a:lnTo>
                    <a:pt x="102" y="20"/>
                  </a:lnTo>
                  <a:lnTo>
                    <a:pt x="108" y="20"/>
                  </a:lnTo>
                  <a:lnTo>
                    <a:pt x="110" y="17"/>
                  </a:lnTo>
                  <a:lnTo>
                    <a:pt x="108" y="15"/>
                  </a:lnTo>
                  <a:lnTo>
                    <a:pt x="108" y="8"/>
                  </a:lnTo>
                  <a:lnTo>
                    <a:pt x="108" y="5"/>
                  </a:lnTo>
                  <a:lnTo>
                    <a:pt x="102" y="4"/>
                  </a:lnTo>
                  <a:lnTo>
                    <a:pt x="99" y="3"/>
                  </a:lnTo>
                  <a:lnTo>
                    <a:pt x="95" y="3"/>
                  </a:lnTo>
                  <a:lnTo>
                    <a:pt x="90" y="3"/>
                  </a:lnTo>
                  <a:lnTo>
                    <a:pt x="87" y="1"/>
                  </a:lnTo>
                  <a:lnTo>
                    <a:pt x="81" y="0"/>
                  </a:lnTo>
                  <a:lnTo>
                    <a:pt x="78" y="0"/>
                  </a:lnTo>
                  <a:lnTo>
                    <a:pt x="76" y="1"/>
                  </a:lnTo>
                  <a:lnTo>
                    <a:pt x="75" y="3"/>
                  </a:lnTo>
                  <a:lnTo>
                    <a:pt x="75" y="5"/>
                  </a:lnTo>
                  <a:lnTo>
                    <a:pt x="70" y="5"/>
                  </a:lnTo>
                  <a:lnTo>
                    <a:pt x="69" y="6"/>
                  </a:lnTo>
                  <a:lnTo>
                    <a:pt x="61" y="3"/>
                  </a:lnTo>
                  <a:lnTo>
                    <a:pt x="58" y="3"/>
                  </a:lnTo>
                  <a:lnTo>
                    <a:pt x="58" y="5"/>
                  </a:lnTo>
                  <a:lnTo>
                    <a:pt x="58" y="7"/>
                  </a:lnTo>
                  <a:lnTo>
                    <a:pt x="57" y="7"/>
                  </a:lnTo>
                  <a:lnTo>
                    <a:pt x="53" y="9"/>
                  </a:lnTo>
                  <a:lnTo>
                    <a:pt x="50" y="10"/>
                  </a:lnTo>
                  <a:lnTo>
                    <a:pt x="46" y="15"/>
                  </a:lnTo>
                  <a:lnTo>
                    <a:pt x="46" y="16"/>
                  </a:lnTo>
                  <a:lnTo>
                    <a:pt x="50" y="17"/>
                  </a:lnTo>
                  <a:lnTo>
                    <a:pt x="50" y="20"/>
                  </a:lnTo>
                  <a:lnTo>
                    <a:pt x="49" y="21"/>
                  </a:lnTo>
                  <a:lnTo>
                    <a:pt x="46" y="20"/>
                  </a:lnTo>
                  <a:lnTo>
                    <a:pt x="41" y="20"/>
                  </a:lnTo>
                  <a:lnTo>
                    <a:pt x="38" y="20"/>
                  </a:lnTo>
                  <a:lnTo>
                    <a:pt x="35" y="20"/>
                  </a:lnTo>
                  <a:lnTo>
                    <a:pt x="31" y="22"/>
                  </a:lnTo>
                  <a:lnTo>
                    <a:pt x="28" y="22"/>
                  </a:lnTo>
                  <a:lnTo>
                    <a:pt x="26" y="22"/>
                  </a:lnTo>
                  <a:lnTo>
                    <a:pt x="23" y="22"/>
                  </a:lnTo>
                  <a:lnTo>
                    <a:pt x="20" y="21"/>
                  </a:lnTo>
                  <a:lnTo>
                    <a:pt x="17" y="21"/>
                  </a:lnTo>
                  <a:lnTo>
                    <a:pt x="12" y="21"/>
                  </a:lnTo>
                  <a:lnTo>
                    <a:pt x="12" y="23"/>
                  </a:lnTo>
                  <a:lnTo>
                    <a:pt x="11" y="24"/>
                  </a:lnTo>
                  <a:lnTo>
                    <a:pt x="8" y="23"/>
                  </a:lnTo>
                  <a:lnTo>
                    <a:pt x="5" y="21"/>
                  </a:lnTo>
                  <a:lnTo>
                    <a:pt x="3" y="22"/>
                  </a:lnTo>
                  <a:lnTo>
                    <a:pt x="0" y="23"/>
                  </a:lnTo>
                  <a:lnTo>
                    <a:pt x="0" y="23"/>
                  </a:lnTo>
                  <a:lnTo>
                    <a:pt x="2" y="24"/>
                  </a:lnTo>
                  <a:lnTo>
                    <a:pt x="2" y="25"/>
                  </a:lnTo>
                  <a:lnTo>
                    <a:pt x="3" y="26"/>
                  </a:lnTo>
                  <a:lnTo>
                    <a:pt x="3" y="29"/>
                  </a:lnTo>
                  <a:lnTo>
                    <a:pt x="6" y="29"/>
                  </a:lnTo>
                  <a:lnTo>
                    <a:pt x="8" y="28"/>
                  </a:lnTo>
                  <a:lnTo>
                    <a:pt x="11" y="30"/>
                  </a:lnTo>
                  <a:lnTo>
                    <a:pt x="14" y="29"/>
                  </a:lnTo>
                  <a:lnTo>
                    <a:pt x="17" y="29"/>
                  </a:lnTo>
                  <a:lnTo>
                    <a:pt x="17" y="31"/>
                  </a:lnTo>
                  <a:lnTo>
                    <a:pt x="17" y="30"/>
                  </a:lnTo>
                  <a:lnTo>
                    <a:pt x="23" y="32"/>
                  </a:lnTo>
                  <a:lnTo>
                    <a:pt x="31" y="29"/>
                  </a:lnTo>
                  <a:lnTo>
                    <a:pt x="34" y="29"/>
                  </a:lnTo>
                  <a:lnTo>
                    <a:pt x="40" y="29"/>
                  </a:lnTo>
                  <a:lnTo>
                    <a:pt x="40" y="31"/>
                  </a:lnTo>
                  <a:lnTo>
                    <a:pt x="47" y="34"/>
                  </a:lnTo>
                  <a:lnTo>
                    <a:pt x="57" y="35"/>
                  </a:lnTo>
                  <a:lnTo>
                    <a:pt x="61" y="35"/>
                  </a:lnTo>
                  <a:lnTo>
                    <a:pt x="64" y="37"/>
                  </a:lnTo>
                  <a:lnTo>
                    <a:pt x="64" y="37"/>
                  </a:lnTo>
                  <a:close/>
                </a:path>
              </a:pathLst>
            </a:custGeom>
            <a:solidFill>
              <a:srgbClr val="7D9BD1"/>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68" name="Freeform 64">
              <a:extLst>
                <a:ext uri="{FF2B5EF4-FFF2-40B4-BE49-F238E27FC236}">
                  <a16:creationId xmlns:a16="http://schemas.microsoft.com/office/drawing/2014/main" id="{9930C4DD-7F0C-62B4-DA61-BB491A7C81FB}"/>
                </a:ext>
              </a:extLst>
            </p:cNvPr>
            <p:cNvSpPr>
              <a:spLocks/>
            </p:cNvSpPr>
            <p:nvPr/>
          </p:nvSpPr>
          <p:spPr bwMode="auto">
            <a:xfrm>
              <a:off x="4518021" y="3034020"/>
              <a:ext cx="251657" cy="179065"/>
            </a:xfrm>
            <a:custGeom>
              <a:avLst/>
              <a:gdLst>
                <a:gd name="T0" fmla="*/ 89 w 145"/>
                <a:gd name="T1" fmla="*/ 91 h 91"/>
                <a:gd name="T2" fmla="*/ 93 w 145"/>
                <a:gd name="T3" fmla="*/ 89 h 91"/>
                <a:gd name="T4" fmla="*/ 98 w 145"/>
                <a:gd name="T5" fmla="*/ 89 h 91"/>
                <a:gd name="T6" fmla="*/ 104 w 145"/>
                <a:gd name="T7" fmla="*/ 90 h 91"/>
                <a:gd name="T8" fmla="*/ 109 w 145"/>
                <a:gd name="T9" fmla="*/ 87 h 91"/>
                <a:gd name="T10" fmla="*/ 113 w 145"/>
                <a:gd name="T11" fmla="*/ 87 h 91"/>
                <a:gd name="T12" fmla="*/ 125 w 145"/>
                <a:gd name="T13" fmla="*/ 91 h 91"/>
                <a:gd name="T14" fmla="*/ 130 w 145"/>
                <a:gd name="T15" fmla="*/ 87 h 91"/>
                <a:gd name="T16" fmla="*/ 138 w 145"/>
                <a:gd name="T17" fmla="*/ 76 h 91"/>
                <a:gd name="T18" fmla="*/ 142 w 145"/>
                <a:gd name="T19" fmla="*/ 70 h 91"/>
                <a:gd name="T20" fmla="*/ 145 w 145"/>
                <a:gd name="T21" fmla="*/ 67 h 91"/>
                <a:gd name="T22" fmla="*/ 144 w 145"/>
                <a:gd name="T23" fmla="*/ 64 h 91"/>
                <a:gd name="T24" fmla="*/ 142 w 145"/>
                <a:gd name="T25" fmla="*/ 61 h 91"/>
                <a:gd name="T26" fmla="*/ 138 w 145"/>
                <a:gd name="T27" fmla="*/ 56 h 91"/>
                <a:gd name="T28" fmla="*/ 138 w 145"/>
                <a:gd name="T29" fmla="*/ 48 h 91"/>
                <a:gd name="T30" fmla="*/ 133 w 145"/>
                <a:gd name="T31" fmla="*/ 40 h 91"/>
                <a:gd name="T32" fmla="*/ 139 w 145"/>
                <a:gd name="T33" fmla="*/ 36 h 91"/>
                <a:gd name="T34" fmla="*/ 138 w 145"/>
                <a:gd name="T35" fmla="*/ 27 h 91"/>
                <a:gd name="T36" fmla="*/ 135 w 145"/>
                <a:gd name="T37" fmla="*/ 23 h 91"/>
                <a:gd name="T38" fmla="*/ 128 w 145"/>
                <a:gd name="T39" fmla="*/ 14 h 91"/>
                <a:gd name="T40" fmla="*/ 127 w 145"/>
                <a:gd name="T41" fmla="*/ 7 h 91"/>
                <a:gd name="T42" fmla="*/ 122 w 145"/>
                <a:gd name="T43" fmla="*/ 5 h 91"/>
                <a:gd name="T44" fmla="*/ 81 w 145"/>
                <a:gd name="T45" fmla="*/ 5 h 91"/>
                <a:gd name="T46" fmla="*/ 73 w 145"/>
                <a:gd name="T47" fmla="*/ 9 h 91"/>
                <a:gd name="T48" fmla="*/ 69 w 145"/>
                <a:gd name="T49" fmla="*/ 9 h 91"/>
                <a:gd name="T50" fmla="*/ 76 w 145"/>
                <a:gd name="T51" fmla="*/ 5 h 91"/>
                <a:gd name="T52" fmla="*/ 72 w 145"/>
                <a:gd name="T53" fmla="*/ 7 h 91"/>
                <a:gd name="T54" fmla="*/ 60 w 145"/>
                <a:gd name="T55" fmla="*/ 7 h 91"/>
                <a:gd name="T56" fmla="*/ 60 w 145"/>
                <a:gd name="T57" fmla="*/ 2 h 91"/>
                <a:gd name="T58" fmla="*/ 64 w 145"/>
                <a:gd name="T59" fmla="*/ 3 h 91"/>
                <a:gd name="T60" fmla="*/ 60 w 145"/>
                <a:gd name="T61" fmla="*/ 1 h 91"/>
                <a:gd name="T62" fmla="*/ 46 w 145"/>
                <a:gd name="T63" fmla="*/ 2 h 91"/>
                <a:gd name="T64" fmla="*/ 37 w 145"/>
                <a:gd name="T65" fmla="*/ 3 h 91"/>
                <a:gd name="T66" fmla="*/ 29 w 145"/>
                <a:gd name="T67" fmla="*/ 7 h 91"/>
                <a:gd name="T68" fmla="*/ 26 w 145"/>
                <a:gd name="T69" fmla="*/ 10 h 91"/>
                <a:gd name="T70" fmla="*/ 14 w 145"/>
                <a:gd name="T71" fmla="*/ 14 h 91"/>
                <a:gd name="T72" fmla="*/ 8 w 145"/>
                <a:gd name="T73" fmla="*/ 17 h 91"/>
                <a:gd name="T74" fmla="*/ 5 w 145"/>
                <a:gd name="T75" fmla="*/ 20 h 91"/>
                <a:gd name="T76" fmla="*/ 3 w 145"/>
                <a:gd name="T77" fmla="*/ 22 h 91"/>
                <a:gd name="T78" fmla="*/ 5 w 145"/>
                <a:gd name="T79" fmla="*/ 31 h 91"/>
                <a:gd name="T80" fmla="*/ 0 w 145"/>
                <a:gd name="T81" fmla="*/ 34 h 91"/>
                <a:gd name="T82" fmla="*/ 5 w 145"/>
                <a:gd name="T83" fmla="*/ 40 h 91"/>
                <a:gd name="T84" fmla="*/ 8 w 145"/>
                <a:gd name="T85" fmla="*/ 44 h 91"/>
                <a:gd name="T86" fmla="*/ 8 w 145"/>
                <a:gd name="T87" fmla="*/ 49 h 91"/>
                <a:gd name="T88" fmla="*/ 12 w 145"/>
                <a:gd name="T89" fmla="*/ 55 h 91"/>
                <a:gd name="T90" fmla="*/ 14 w 145"/>
                <a:gd name="T91" fmla="*/ 62 h 91"/>
                <a:gd name="T92" fmla="*/ 15 w 145"/>
                <a:gd name="T93" fmla="*/ 65 h 91"/>
                <a:gd name="T94" fmla="*/ 18 w 145"/>
                <a:gd name="T95" fmla="*/ 65 h 91"/>
                <a:gd name="T96" fmla="*/ 26 w 145"/>
                <a:gd name="T97" fmla="*/ 65 h 91"/>
                <a:gd name="T98" fmla="*/ 29 w 145"/>
                <a:gd name="T99" fmla="*/ 68 h 91"/>
                <a:gd name="T100" fmla="*/ 34 w 145"/>
                <a:gd name="T101" fmla="*/ 69 h 91"/>
                <a:gd name="T102" fmla="*/ 34 w 145"/>
                <a:gd name="T103" fmla="*/ 73 h 91"/>
                <a:gd name="T104" fmla="*/ 35 w 145"/>
                <a:gd name="T105" fmla="*/ 76 h 91"/>
                <a:gd name="T106" fmla="*/ 38 w 145"/>
                <a:gd name="T107" fmla="*/ 75 h 91"/>
                <a:gd name="T108" fmla="*/ 37 w 145"/>
                <a:gd name="T109" fmla="*/ 72 h 91"/>
                <a:gd name="T110" fmla="*/ 46 w 145"/>
                <a:gd name="T111" fmla="*/ 74 h 91"/>
                <a:gd name="T112" fmla="*/ 49 w 145"/>
                <a:gd name="T113" fmla="*/ 75 h 91"/>
                <a:gd name="T114" fmla="*/ 58 w 145"/>
                <a:gd name="T115" fmla="*/ 76 h 91"/>
                <a:gd name="T116" fmla="*/ 73 w 145"/>
                <a:gd name="T117" fmla="*/ 83 h 91"/>
                <a:gd name="T118" fmla="*/ 80 w 145"/>
                <a:gd name="T119" fmla="*/ 86 h 91"/>
                <a:gd name="T120" fmla="*/ 84 w 145"/>
                <a:gd name="T121" fmla="*/ 85 h 91"/>
                <a:gd name="T122" fmla="*/ 87 w 145"/>
                <a:gd name="T1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5" h="91">
                  <a:moveTo>
                    <a:pt x="87" y="91"/>
                  </a:moveTo>
                  <a:lnTo>
                    <a:pt x="89" y="91"/>
                  </a:lnTo>
                  <a:lnTo>
                    <a:pt x="92" y="91"/>
                  </a:lnTo>
                  <a:lnTo>
                    <a:pt x="93" y="89"/>
                  </a:lnTo>
                  <a:lnTo>
                    <a:pt x="96" y="87"/>
                  </a:lnTo>
                  <a:lnTo>
                    <a:pt x="98" y="89"/>
                  </a:lnTo>
                  <a:lnTo>
                    <a:pt x="102" y="89"/>
                  </a:lnTo>
                  <a:lnTo>
                    <a:pt x="104" y="90"/>
                  </a:lnTo>
                  <a:lnTo>
                    <a:pt x="106" y="87"/>
                  </a:lnTo>
                  <a:lnTo>
                    <a:pt x="109" y="87"/>
                  </a:lnTo>
                  <a:lnTo>
                    <a:pt x="112" y="89"/>
                  </a:lnTo>
                  <a:lnTo>
                    <a:pt x="113" y="87"/>
                  </a:lnTo>
                  <a:lnTo>
                    <a:pt x="119" y="87"/>
                  </a:lnTo>
                  <a:lnTo>
                    <a:pt x="125" y="91"/>
                  </a:lnTo>
                  <a:lnTo>
                    <a:pt x="128" y="91"/>
                  </a:lnTo>
                  <a:lnTo>
                    <a:pt x="130" y="87"/>
                  </a:lnTo>
                  <a:lnTo>
                    <a:pt x="128" y="84"/>
                  </a:lnTo>
                  <a:lnTo>
                    <a:pt x="138" y="76"/>
                  </a:lnTo>
                  <a:lnTo>
                    <a:pt x="139" y="73"/>
                  </a:lnTo>
                  <a:lnTo>
                    <a:pt x="142" y="70"/>
                  </a:lnTo>
                  <a:lnTo>
                    <a:pt x="145" y="70"/>
                  </a:lnTo>
                  <a:lnTo>
                    <a:pt x="145" y="67"/>
                  </a:lnTo>
                  <a:lnTo>
                    <a:pt x="144" y="66"/>
                  </a:lnTo>
                  <a:lnTo>
                    <a:pt x="144" y="64"/>
                  </a:lnTo>
                  <a:lnTo>
                    <a:pt x="145" y="62"/>
                  </a:lnTo>
                  <a:lnTo>
                    <a:pt x="142" y="61"/>
                  </a:lnTo>
                  <a:lnTo>
                    <a:pt x="139" y="57"/>
                  </a:lnTo>
                  <a:lnTo>
                    <a:pt x="138" y="56"/>
                  </a:lnTo>
                  <a:lnTo>
                    <a:pt x="138" y="50"/>
                  </a:lnTo>
                  <a:lnTo>
                    <a:pt x="138" y="48"/>
                  </a:lnTo>
                  <a:lnTo>
                    <a:pt x="135" y="43"/>
                  </a:lnTo>
                  <a:lnTo>
                    <a:pt x="133" y="40"/>
                  </a:lnTo>
                  <a:lnTo>
                    <a:pt x="136" y="37"/>
                  </a:lnTo>
                  <a:lnTo>
                    <a:pt x="139" y="36"/>
                  </a:lnTo>
                  <a:lnTo>
                    <a:pt x="139" y="30"/>
                  </a:lnTo>
                  <a:lnTo>
                    <a:pt x="138" y="27"/>
                  </a:lnTo>
                  <a:lnTo>
                    <a:pt x="136" y="25"/>
                  </a:lnTo>
                  <a:lnTo>
                    <a:pt x="135" y="23"/>
                  </a:lnTo>
                  <a:lnTo>
                    <a:pt x="131" y="17"/>
                  </a:lnTo>
                  <a:lnTo>
                    <a:pt x="128" y="14"/>
                  </a:lnTo>
                  <a:lnTo>
                    <a:pt x="130" y="11"/>
                  </a:lnTo>
                  <a:lnTo>
                    <a:pt x="127" y="7"/>
                  </a:lnTo>
                  <a:lnTo>
                    <a:pt x="125" y="7"/>
                  </a:lnTo>
                  <a:lnTo>
                    <a:pt x="122" y="5"/>
                  </a:lnTo>
                  <a:lnTo>
                    <a:pt x="101" y="6"/>
                  </a:lnTo>
                  <a:lnTo>
                    <a:pt x="81" y="5"/>
                  </a:lnTo>
                  <a:lnTo>
                    <a:pt x="80" y="6"/>
                  </a:lnTo>
                  <a:lnTo>
                    <a:pt x="73" y="9"/>
                  </a:lnTo>
                  <a:lnTo>
                    <a:pt x="69" y="10"/>
                  </a:lnTo>
                  <a:lnTo>
                    <a:pt x="69" y="9"/>
                  </a:lnTo>
                  <a:lnTo>
                    <a:pt x="73" y="7"/>
                  </a:lnTo>
                  <a:lnTo>
                    <a:pt x="76" y="5"/>
                  </a:lnTo>
                  <a:lnTo>
                    <a:pt x="75" y="5"/>
                  </a:lnTo>
                  <a:lnTo>
                    <a:pt x="72" y="7"/>
                  </a:lnTo>
                  <a:lnTo>
                    <a:pt x="66" y="9"/>
                  </a:lnTo>
                  <a:lnTo>
                    <a:pt x="60" y="7"/>
                  </a:lnTo>
                  <a:lnTo>
                    <a:pt x="58" y="5"/>
                  </a:lnTo>
                  <a:lnTo>
                    <a:pt x="60" y="2"/>
                  </a:lnTo>
                  <a:lnTo>
                    <a:pt x="63" y="3"/>
                  </a:lnTo>
                  <a:lnTo>
                    <a:pt x="64" y="3"/>
                  </a:lnTo>
                  <a:lnTo>
                    <a:pt x="64" y="3"/>
                  </a:lnTo>
                  <a:lnTo>
                    <a:pt x="60" y="1"/>
                  </a:lnTo>
                  <a:lnTo>
                    <a:pt x="52" y="0"/>
                  </a:lnTo>
                  <a:lnTo>
                    <a:pt x="46" y="2"/>
                  </a:lnTo>
                  <a:lnTo>
                    <a:pt x="41" y="2"/>
                  </a:lnTo>
                  <a:lnTo>
                    <a:pt x="37" y="3"/>
                  </a:lnTo>
                  <a:lnTo>
                    <a:pt x="34" y="6"/>
                  </a:lnTo>
                  <a:lnTo>
                    <a:pt x="29" y="7"/>
                  </a:lnTo>
                  <a:lnTo>
                    <a:pt x="26" y="9"/>
                  </a:lnTo>
                  <a:lnTo>
                    <a:pt x="26" y="10"/>
                  </a:lnTo>
                  <a:lnTo>
                    <a:pt x="22" y="10"/>
                  </a:lnTo>
                  <a:lnTo>
                    <a:pt x="14" y="14"/>
                  </a:lnTo>
                  <a:lnTo>
                    <a:pt x="9" y="14"/>
                  </a:lnTo>
                  <a:lnTo>
                    <a:pt x="8" y="17"/>
                  </a:lnTo>
                  <a:lnTo>
                    <a:pt x="6" y="19"/>
                  </a:lnTo>
                  <a:lnTo>
                    <a:pt x="5" y="20"/>
                  </a:lnTo>
                  <a:lnTo>
                    <a:pt x="5" y="22"/>
                  </a:lnTo>
                  <a:lnTo>
                    <a:pt x="3" y="22"/>
                  </a:lnTo>
                  <a:lnTo>
                    <a:pt x="6" y="26"/>
                  </a:lnTo>
                  <a:lnTo>
                    <a:pt x="5" y="31"/>
                  </a:lnTo>
                  <a:lnTo>
                    <a:pt x="0" y="32"/>
                  </a:lnTo>
                  <a:lnTo>
                    <a:pt x="0" y="34"/>
                  </a:lnTo>
                  <a:lnTo>
                    <a:pt x="6" y="37"/>
                  </a:lnTo>
                  <a:lnTo>
                    <a:pt x="5" y="40"/>
                  </a:lnTo>
                  <a:lnTo>
                    <a:pt x="8" y="42"/>
                  </a:lnTo>
                  <a:lnTo>
                    <a:pt x="8" y="44"/>
                  </a:lnTo>
                  <a:lnTo>
                    <a:pt x="9" y="47"/>
                  </a:lnTo>
                  <a:lnTo>
                    <a:pt x="8" y="49"/>
                  </a:lnTo>
                  <a:lnTo>
                    <a:pt x="11" y="53"/>
                  </a:lnTo>
                  <a:lnTo>
                    <a:pt x="12" y="55"/>
                  </a:lnTo>
                  <a:lnTo>
                    <a:pt x="14" y="56"/>
                  </a:lnTo>
                  <a:lnTo>
                    <a:pt x="14" y="62"/>
                  </a:lnTo>
                  <a:lnTo>
                    <a:pt x="14" y="64"/>
                  </a:lnTo>
                  <a:lnTo>
                    <a:pt x="15" y="65"/>
                  </a:lnTo>
                  <a:lnTo>
                    <a:pt x="15" y="64"/>
                  </a:lnTo>
                  <a:lnTo>
                    <a:pt x="18" y="65"/>
                  </a:lnTo>
                  <a:lnTo>
                    <a:pt x="20" y="64"/>
                  </a:lnTo>
                  <a:lnTo>
                    <a:pt x="26" y="65"/>
                  </a:lnTo>
                  <a:lnTo>
                    <a:pt x="26" y="66"/>
                  </a:lnTo>
                  <a:lnTo>
                    <a:pt x="29" y="68"/>
                  </a:lnTo>
                  <a:lnTo>
                    <a:pt x="32" y="67"/>
                  </a:lnTo>
                  <a:lnTo>
                    <a:pt x="34" y="69"/>
                  </a:lnTo>
                  <a:lnTo>
                    <a:pt x="32" y="72"/>
                  </a:lnTo>
                  <a:lnTo>
                    <a:pt x="34" y="73"/>
                  </a:lnTo>
                  <a:lnTo>
                    <a:pt x="35" y="74"/>
                  </a:lnTo>
                  <a:lnTo>
                    <a:pt x="35" y="76"/>
                  </a:lnTo>
                  <a:lnTo>
                    <a:pt x="37" y="76"/>
                  </a:lnTo>
                  <a:lnTo>
                    <a:pt x="38" y="75"/>
                  </a:lnTo>
                  <a:lnTo>
                    <a:pt x="40" y="75"/>
                  </a:lnTo>
                  <a:lnTo>
                    <a:pt x="37" y="72"/>
                  </a:lnTo>
                  <a:lnTo>
                    <a:pt x="38" y="70"/>
                  </a:lnTo>
                  <a:lnTo>
                    <a:pt x="46" y="74"/>
                  </a:lnTo>
                  <a:lnTo>
                    <a:pt x="51" y="74"/>
                  </a:lnTo>
                  <a:lnTo>
                    <a:pt x="49" y="75"/>
                  </a:lnTo>
                  <a:lnTo>
                    <a:pt x="54" y="77"/>
                  </a:lnTo>
                  <a:lnTo>
                    <a:pt x="58" y="76"/>
                  </a:lnTo>
                  <a:lnTo>
                    <a:pt x="64" y="77"/>
                  </a:lnTo>
                  <a:lnTo>
                    <a:pt x="73" y="83"/>
                  </a:lnTo>
                  <a:lnTo>
                    <a:pt x="76" y="86"/>
                  </a:lnTo>
                  <a:lnTo>
                    <a:pt x="80" y="86"/>
                  </a:lnTo>
                  <a:lnTo>
                    <a:pt x="80" y="85"/>
                  </a:lnTo>
                  <a:lnTo>
                    <a:pt x="84" y="85"/>
                  </a:lnTo>
                  <a:lnTo>
                    <a:pt x="87" y="87"/>
                  </a:lnTo>
                  <a:lnTo>
                    <a:pt x="87" y="91"/>
                  </a:lnTo>
                  <a:close/>
                </a:path>
              </a:pathLst>
            </a:custGeom>
            <a:solidFill>
              <a:srgbClr val="7C99CF"/>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69" name="Freeform 65">
              <a:extLst>
                <a:ext uri="{FF2B5EF4-FFF2-40B4-BE49-F238E27FC236}">
                  <a16:creationId xmlns:a16="http://schemas.microsoft.com/office/drawing/2014/main" id="{653C0CFA-A4E5-74E8-DAF2-37844500367D}"/>
                </a:ext>
              </a:extLst>
            </p:cNvPr>
            <p:cNvSpPr>
              <a:spLocks/>
            </p:cNvSpPr>
            <p:nvPr/>
          </p:nvSpPr>
          <p:spPr bwMode="auto">
            <a:xfrm>
              <a:off x="4467689" y="3156020"/>
              <a:ext cx="201325" cy="74774"/>
            </a:xfrm>
            <a:custGeom>
              <a:avLst/>
              <a:gdLst>
                <a:gd name="T0" fmla="*/ 44 w 116"/>
                <a:gd name="T1" fmla="*/ 3 h 38"/>
                <a:gd name="T2" fmla="*/ 47 w 116"/>
                <a:gd name="T3" fmla="*/ 3 h 38"/>
                <a:gd name="T4" fmla="*/ 55 w 116"/>
                <a:gd name="T5" fmla="*/ 3 h 38"/>
                <a:gd name="T6" fmla="*/ 58 w 116"/>
                <a:gd name="T7" fmla="*/ 6 h 38"/>
                <a:gd name="T8" fmla="*/ 63 w 116"/>
                <a:gd name="T9" fmla="*/ 7 h 38"/>
                <a:gd name="T10" fmla="*/ 63 w 116"/>
                <a:gd name="T11" fmla="*/ 11 h 38"/>
                <a:gd name="T12" fmla="*/ 64 w 116"/>
                <a:gd name="T13" fmla="*/ 14 h 38"/>
                <a:gd name="T14" fmla="*/ 67 w 116"/>
                <a:gd name="T15" fmla="*/ 13 h 38"/>
                <a:gd name="T16" fmla="*/ 66 w 116"/>
                <a:gd name="T17" fmla="*/ 10 h 38"/>
                <a:gd name="T18" fmla="*/ 75 w 116"/>
                <a:gd name="T19" fmla="*/ 12 h 38"/>
                <a:gd name="T20" fmla="*/ 78 w 116"/>
                <a:gd name="T21" fmla="*/ 13 h 38"/>
                <a:gd name="T22" fmla="*/ 87 w 116"/>
                <a:gd name="T23" fmla="*/ 14 h 38"/>
                <a:gd name="T24" fmla="*/ 102 w 116"/>
                <a:gd name="T25" fmla="*/ 21 h 38"/>
                <a:gd name="T26" fmla="*/ 109 w 116"/>
                <a:gd name="T27" fmla="*/ 24 h 38"/>
                <a:gd name="T28" fmla="*/ 113 w 116"/>
                <a:gd name="T29" fmla="*/ 23 h 38"/>
                <a:gd name="T30" fmla="*/ 116 w 116"/>
                <a:gd name="T31" fmla="*/ 29 h 38"/>
                <a:gd name="T32" fmla="*/ 105 w 116"/>
                <a:gd name="T33" fmla="*/ 30 h 38"/>
                <a:gd name="T34" fmla="*/ 98 w 116"/>
                <a:gd name="T35" fmla="*/ 33 h 38"/>
                <a:gd name="T36" fmla="*/ 86 w 116"/>
                <a:gd name="T37" fmla="*/ 36 h 38"/>
                <a:gd name="T38" fmla="*/ 81 w 116"/>
                <a:gd name="T39" fmla="*/ 36 h 38"/>
                <a:gd name="T40" fmla="*/ 70 w 116"/>
                <a:gd name="T41" fmla="*/ 36 h 38"/>
                <a:gd name="T42" fmla="*/ 63 w 116"/>
                <a:gd name="T43" fmla="*/ 35 h 38"/>
                <a:gd name="T44" fmla="*/ 55 w 116"/>
                <a:gd name="T45" fmla="*/ 33 h 38"/>
                <a:gd name="T46" fmla="*/ 46 w 116"/>
                <a:gd name="T47" fmla="*/ 32 h 38"/>
                <a:gd name="T48" fmla="*/ 43 w 116"/>
                <a:gd name="T49" fmla="*/ 35 h 38"/>
                <a:gd name="T50" fmla="*/ 38 w 116"/>
                <a:gd name="T51" fmla="*/ 37 h 38"/>
                <a:gd name="T52" fmla="*/ 29 w 116"/>
                <a:gd name="T53" fmla="*/ 35 h 38"/>
                <a:gd name="T54" fmla="*/ 26 w 116"/>
                <a:gd name="T55" fmla="*/ 35 h 38"/>
                <a:gd name="T56" fmla="*/ 17 w 116"/>
                <a:gd name="T57" fmla="*/ 28 h 38"/>
                <a:gd name="T58" fmla="*/ 9 w 116"/>
                <a:gd name="T59" fmla="*/ 23 h 38"/>
                <a:gd name="T60" fmla="*/ 8 w 116"/>
                <a:gd name="T61" fmla="*/ 19 h 38"/>
                <a:gd name="T62" fmla="*/ 0 w 116"/>
                <a:gd name="T63" fmla="*/ 13 h 38"/>
                <a:gd name="T64" fmla="*/ 2 w 116"/>
                <a:gd name="T65" fmla="*/ 11 h 38"/>
                <a:gd name="T66" fmla="*/ 6 w 116"/>
                <a:gd name="T67" fmla="*/ 13 h 38"/>
                <a:gd name="T68" fmla="*/ 14 w 116"/>
                <a:gd name="T69" fmla="*/ 8 h 38"/>
                <a:gd name="T70" fmla="*/ 21 w 116"/>
                <a:gd name="T71" fmla="*/ 6 h 38"/>
                <a:gd name="T72" fmla="*/ 28 w 116"/>
                <a:gd name="T73" fmla="*/ 4 h 38"/>
                <a:gd name="T74" fmla="*/ 32 w 116"/>
                <a:gd name="T75" fmla="*/ 3 h 38"/>
                <a:gd name="T76" fmla="*/ 38 w 116"/>
                <a:gd name="T77" fmla="*/ 2 h 38"/>
                <a:gd name="T78" fmla="*/ 41 w 116"/>
                <a:gd name="T79"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6" h="38">
                  <a:moveTo>
                    <a:pt x="43" y="2"/>
                  </a:moveTo>
                  <a:lnTo>
                    <a:pt x="44" y="3"/>
                  </a:lnTo>
                  <a:lnTo>
                    <a:pt x="44" y="2"/>
                  </a:lnTo>
                  <a:lnTo>
                    <a:pt x="47" y="3"/>
                  </a:lnTo>
                  <a:lnTo>
                    <a:pt x="49" y="2"/>
                  </a:lnTo>
                  <a:lnTo>
                    <a:pt x="55" y="3"/>
                  </a:lnTo>
                  <a:lnTo>
                    <a:pt x="55" y="4"/>
                  </a:lnTo>
                  <a:lnTo>
                    <a:pt x="58" y="6"/>
                  </a:lnTo>
                  <a:lnTo>
                    <a:pt x="61" y="5"/>
                  </a:lnTo>
                  <a:lnTo>
                    <a:pt x="63" y="7"/>
                  </a:lnTo>
                  <a:lnTo>
                    <a:pt x="61" y="10"/>
                  </a:lnTo>
                  <a:lnTo>
                    <a:pt x="63" y="11"/>
                  </a:lnTo>
                  <a:lnTo>
                    <a:pt x="64" y="12"/>
                  </a:lnTo>
                  <a:lnTo>
                    <a:pt x="64" y="14"/>
                  </a:lnTo>
                  <a:lnTo>
                    <a:pt x="66" y="14"/>
                  </a:lnTo>
                  <a:lnTo>
                    <a:pt x="67" y="13"/>
                  </a:lnTo>
                  <a:lnTo>
                    <a:pt x="69" y="13"/>
                  </a:lnTo>
                  <a:lnTo>
                    <a:pt x="66" y="10"/>
                  </a:lnTo>
                  <a:lnTo>
                    <a:pt x="67" y="8"/>
                  </a:lnTo>
                  <a:lnTo>
                    <a:pt x="75" y="12"/>
                  </a:lnTo>
                  <a:lnTo>
                    <a:pt x="80" y="12"/>
                  </a:lnTo>
                  <a:lnTo>
                    <a:pt x="78" y="13"/>
                  </a:lnTo>
                  <a:lnTo>
                    <a:pt x="83" y="15"/>
                  </a:lnTo>
                  <a:lnTo>
                    <a:pt x="87" y="14"/>
                  </a:lnTo>
                  <a:lnTo>
                    <a:pt x="93" y="15"/>
                  </a:lnTo>
                  <a:lnTo>
                    <a:pt x="102" y="21"/>
                  </a:lnTo>
                  <a:lnTo>
                    <a:pt x="105" y="24"/>
                  </a:lnTo>
                  <a:lnTo>
                    <a:pt x="109" y="24"/>
                  </a:lnTo>
                  <a:lnTo>
                    <a:pt x="109" y="23"/>
                  </a:lnTo>
                  <a:lnTo>
                    <a:pt x="113" y="23"/>
                  </a:lnTo>
                  <a:lnTo>
                    <a:pt x="116" y="25"/>
                  </a:lnTo>
                  <a:lnTo>
                    <a:pt x="116" y="29"/>
                  </a:lnTo>
                  <a:lnTo>
                    <a:pt x="110" y="28"/>
                  </a:lnTo>
                  <a:lnTo>
                    <a:pt x="105" y="30"/>
                  </a:lnTo>
                  <a:lnTo>
                    <a:pt x="102" y="31"/>
                  </a:lnTo>
                  <a:lnTo>
                    <a:pt x="98" y="33"/>
                  </a:lnTo>
                  <a:lnTo>
                    <a:pt x="92" y="35"/>
                  </a:lnTo>
                  <a:lnTo>
                    <a:pt x="86" y="36"/>
                  </a:lnTo>
                  <a:lnTo>
                    <a:pt x="84" y="36"/>
                  </a:lnTo>
                  <a:lnTo>
                    <a:pt x="81" y="36"/>
                  </a:lnTo>
                  <a:lnTo>
                    <a:pt x="76" y="37"/>
                  </a:lnTo>
                  <a:lnTo>
                    <a:pt x="70" y="36"/>
                  </a:lnTo>
                  <a:lnTo>
                    <a:pt x="67" y="35"/>
                  </a:lnTo>
                  <a:lnTo>
                    <a:pt x="63" y="35"/>
                  </a:lnTo>
                  <a:lnTo>
                    <a:pt x="58" y="35"/>
                  </a:lnTo>
                  <a:lnTo>
                    <a:pt x="55" y="33"/>
                  </a:lnTo>
                  <a:lnTo>
                    <a:pt x="49" y="32"/>
                  </a:lnTo>
                  <a:lnTo>
                    <a:pt x="46" y="32"/>
                  </a:lnTo>
                  <a:lnTo>
                    <a:pt x="44" y="33"/>
                  </a:lnTo>
                  <a:lnTo>
                    <a:pt x="43" y="35"/>
                  </a:lnTo>
                  <a:lnTo>
                    <a:pt x="43" y="37"/>
                  </a:lnTo>
                  <a:lnTo>
                    <a:pt x="38" y="37"/>
                  </a:lnTo>
                  <a:lnTo>
                    <a:pt x="37" y="38"/>
                  </a:lnTo>
                  <a:lnTo>
                    <a:pt x="29" y="35"/>
                  </a:lnTo>
                  <a:lnTo>
                    <a:pt x="26" y="35"/>
                  </a:lnTo>
                  <a:lnTo>
                    <a:pt x="26" y="35"/>
                  </a:lnTo>
                  <a:lnTo>
                    <a:pt x="20" y="29"/>
                  </a:lnTo>
                  <a:lnTo>
                    <a:pt x="17" y="28"/>
                  </a:lnTo>
                  <a:lnTo>
                    <a:pt x="12" y="25"/>
                  </a:lnTo>
                  <a:lnTo>
                    <a:pt x="9" y="23"/>
                  </a:lnTo>
                  <a:lnTo>
                    <a:pt x="8" y="22"/>
                  </a:lnTo>
                  <a:lnTo>
                    <a:pt x="8" y="19"/>
                  </a:lnTo>
                  <a:lnTo>
                    <a:pt x="5" y="15"/>
                  </a:lnTo>
                  <a:lnTo>
                    <a:pt x="0" y="13"/>
                  </a:lnTo>
                  <a:lnTo>
                    <a:pt x="0" y="12"/>
                  </a:lnTo>
                  <a:lnTo>
                    <a:pt x="2" y="11"/>
                  </a:lnTo>
                  <a:lnTo>
                    <a:pt x="3" y="12"/>
                  </a:lnTo>
                  <a:lnTo>
                    <a:pt x="6" y="13"/>
                  </a:lnTo>
                  <a:lnTo>
                    <a:pt x="12" y="8"/>
                  </a:lnTo>
                  <a:lnTo>
                    <a:pt x="14" y="8"/>
                  </a:lnTo>
                  <a:lnTo>
                    <a:pt x="17" y="6"/>
                  </a:lnTo>
                  <a:lnTo>
                    <a:pt x="21" y="6"/>
                  </a:lnTo>
                  <a:lnTo>
                    <a:pt x="23" y="4"/>
                  </a:lnTo>
                  <a:lnTo>
                    <a:pt x="28" y="4"/>
                  </a:lnTo>
                  <a:lnTo>
                    <a:pt x="31" y="5"/>
                  </a:lnTo>
                  <a:lnTo>
                    <a:pt x="32" y="3"/>
                  </a:lnTo>
                  <a:lnTo>
                    <a:pt x="32" y="2"/>
                  </a:lnTo>
                  <a:lnTo>
                    <a:pt x="38" y="2"/>
                  </a:lnTo>
                  <a:lnTo>
                    <a:pt x="40" y="0"/>
                  </a:lnTo>
                  <a:lnTo>
                    <a:pt x="41" y="2"/>
                  </a:lnTo>
                  <a:lnTo>
                    <a:pt x="43" y="2"/>
                  </a:lnTo>
                  <a:close/>
                </a:path>
              </a:pathLst>
            </a:custGeom>
            <a:solidFill>
              <a:srgbClr val="3C5CAA"/>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70" name="Freeform 66">
              <a:extLst>
                <a:ext uri="{FF2B5EF4-FFF2-40B4-BE49-F238E27FC236}">
                  <a16:creationId xmlns:a16="http://schemas.microsoft.com/office/drawing/2014/main" id="{A814563B-1934-B92C-60A3-30ACE4F07115}"/>
                </a:ext>
              </a:extLst>
            </p:cNvPr>
            <p:cNvSpPr>
              <a:spLocks/>
            </p:cNvSpPr>
            <p:nvPr/>
          </p:nvSpPr>
          <p:spPr bwMode="auto">
            <a:xfrm>
              <a:off x="4314960" y="3035987"/>
              <a:ext cx="227359" cy="230226"/>
            </a:xfrm>
            <a:custGeom>
              <a:avLst/>
              <a:gdLst>
                <a:gd name="T0" fmla="*/ 48 w 131"/>
                <a:gd name="T1" fmla="*/ 1 h 117"/>
                <a:gd name="T2" fmla="*/ 55 w 131"/>
                <a:gd name="T3" fmla="*/ 6 h 117"/>
                <a:gd name="T4" fmla="*/ 58 w 131"/>
                <a:gd name="T5" fmla="*/ 11 h 117"/>
                <a:gd name="T6" fmla="*/ 64 w 131"/>
                <a:gd name="T7" fmla="*/ 9 h 117"/>
                <a:gd name="T8" fmla="*/ 73 w 131"/>
                <a:gd name="T9" fmla="*/ 9 h 117"/>
                <a:gd name="T10" fmla="*/ 65 w 131"/>
                <a:gd name="T11" fmla="*/ 15 h 117"/>
                <a:gd name="T12" fmla="*/ 74 w 131"/>
                <a:gd name="T13" fmla="*/ 17 h 117"/>
                <a:gd name="T14" fmla="*/ 87 w 131"/>
                <a:gd name="T15" fmla="*/ 11 h 117"/>
                <a:gd name="T16" fmla="*/ 91 w 131"/>
                <a:gd name="T17" fmla="*/ 8 h 117"/>
                <a:gd name="T18" fmla="*/ 91 w 131"/>
                <a:gd name="T19" fmla="*/ 9 h 117"/>
                <a:gd name="T20" fmla="*/ 97 w 131"/>
                <a:gd name="T21" fmla="*/ 10 h 117"/>
                <a:gd name="T22" fmla="*/ 106 w 131"/>
                <a:gd name="T23" fmla="*/ 14 h 117"/>
                <a:gd name="T24" fmla="*/ 114 w 131"/>
                <a:gd name="T25" fmla="*/ 19 h 117"/>
                <a:gd name="T26" fmla="*/ 123 w 131"/>
                <a:gd name="T27" fmla="*/ 25 h 117"/>
                <a:gd name="T28" fmla="*/ 123 w 131"/>
                <a:gd name="T29" fmla="*/ 36 h 117"/>
                <a:gd name="T30" fmla="*/ 126 w 131"/>
                <a:gd name="T31" fmla="*/ 46 h 117"/>
                <a:gd name="T32" fmla="*/ 131 w 131"/>
                <a:gd name="T33" fmla="*/ 55 h 117"/>
                <a:gd name="T34" fmla="*/ 126 w 131"/>
                <a:gd name="T35" fmla="*/ 63 h 117"/>
                <a:gd name="T36" fmla="*/ 116 w 131"/>
                <a:gd name="T37" fmla="*/ 65 h 117"/>
                <a:gd name="T38" fmla="*/ 102 w 131"/>
                <a:gd name="T39" fmla="*/ 69 h 117"/>
                <a:gd name="T40" fmla="*/ 90 w 131"/>
                <a:gd name="T41" fmla="*/ 72 h 117"/>
                <a:gd name="T42" fmla="*/ 96 w 131"/>
                <a:gd name="T43" fmla="*/ 80 h 117"/>
                <a:gd name="T44" fmla="*/ 105 w 131"/>
                <a:gd name="T45" fmla="*/ 89 h 117"/>
                <a:gd name="T46" fmla="*/ 114 w 131"/>
                <a:gd name="T47" fmla="*/ 100 h 117"/>
                <a:gd name="T48" fmla="*/ 102 w 131"/>
                <a:gd name="T49" fmla="*/ 108 h 117"/>
                <a:gd name="T50" fmla="*/ 105 w 131"/>
                <a:gd name="T51" fmla="*/ 114 h 117"/>
                <a:gd name="T52" fmla="*/ 91 w 131"/>
                <a:gd name="T53" fmla="*/ 113 h 117"/>
                <a:gd name="T54" fmla="*/ 79 w 131"/>
                <a:gd name="T55" fmla="*/ 115 h 117"/>
                <a:gd name="T56" fmla="*/ 68 w 131"/>
                <a:gd name="T57" fmla="*/ 116 h 117"/>
                <a:gd name="T58" fmla="*/ 59 w 131"/>
                <a:gd name="T59" fmla="*/ 115 h 117"/>
                <a:gd name="T60" fmla="*/ 50 w 131"/>
                <a:gd name="T61" fmla="*/ 113 h 117"/>
                <a:gd name="T62" fmla="*/ 42 w 131"/>
                <a:gd name="T63" fmla="*/ 110 h 117"/>
                <a:gd name="T64" fmla="*/ 35 w 131"/>
                <a:gd name="T65" fmla="*/ 114 h 117"/>
                <a:gd name="T66" fmla="*/ 29 w 131"/>
                <a:gd name="T67" fmla="*/ 111 h 117"/>
                <a:gd name="T68" fmla="*/ 29 w 131"/>
                <a:gd name="T69" fmla="*/ 101 h 117"/>
                <a:gd name="T70" fmla="*/ 32 w 131"/>
                <a:gd name="T71" fmla="*/ 92 h 117"/>
                <a:gd name="T72" fmla="*/ 19 w 131"/>
                <a:gd name="T73" fmla="*/ 91 h 117"/>
                <a:gd name="T74" fmla="*/ 12 w 131"/>
                <a:gd name="T75" fmla="*/ 89 h 117"/>
                <a:gd name="T76" fmla="*/ 7 w 131"/>
                <a:gd name="T77" fmla="*/ 82 h 117"/>
                <a:gd name="T78" fmla="*/ 4 w 131"/>
                <a:gd name="T79" fmla="*/ 73 h 117"/>
                <a:gd name="T80" fmla="*/ 1 w 131"/>
                <a:gd name="T81" fmla="*/ 64 h 117"/>
                <a:gd name="T82" fmla="*/ 1 w 131"/>
                <a:gd name="T83" fmla="*/ 54 h 117"/>
                <a:gd name="T84" fmla="*/ 13 w 131"/>
                <a:gd name="T85" fmla="*/ 49 h 117"/>
                <a:gd name="T86" fmla="*/ 16 w 131"/>
                <a:gd name="T87" fmla="*/ 42 h 117"/>
                <a:gd name="T88" fmla="*/ 12 w 131"/>
                <a:gd name="T89" fmla="*/ 39 h 117"/>
                <a:gd name="T90" fmla="*/ 18 w 131"/>
                <a:gd name="T91" fmla="*/ 34 h 117"/>
                <a:gd name="T92" fmla="*/ 21 w 131"/>
                <a:gd name="T93" fmla="*/ 30 h 117"/>
                <a:gd name="T94" fmla="*/ 16 w 131"/>
                <a:gd name="T95" fmla="*/ 25 h 117"/>
                <a:gd name="T96" fmla="*/ 29 w 131"/>
                <a:gd name="T97" fmla="*/ 22 h 117"/>
                <a:gd name="T98" fmla="*/ 32 w 131"/>
                <a:gd name="T99" fmla="*/ 24 h 117"/>
                <a:gd name="T100" fmla="*/ 35 w 131"/>
                <a:gd name="T101" fmla="*/ 26 h 117"/>
                <a:gd name="T102" fmla="*/ 36 w 131"/>
                <a:gd name="T103" fmla="*/ 22 h 117"/>
                <a:gd name="T104" fmla="*/ 47 w 131"/>
                <a:gd name="T105" fmla="*/ 18 h 117"/>
                <a:gd name="T106" fmla="*/ 47 w 131"/>
                <a:gd name="T107" fmla="*/ 17 h 117"/>
                <a:gd name="T108" fmla="*/ 44 w 131"/>
                <a:gd name="T109" fmla="*/ 14 h 117"/>
                <a:gd name="T110" fmla="*/ 38 w 131"/>
                <a:gd name="T111" fmla="*/ 8 h 117"/>
                <a:gd name="T112" fmla="*/ 39 w 131"/>
                <a:gd name="T113" fmla="*/ 4 h 117"/>
                <a:gd name="T114" fmla="*/ 36 w 131"/>
                <a:gd name="T11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1" h="117">
                  <a:moveTo>
                    <a:pt x="36" y="0"/>
                  </a:moveTo>
                  <a:lnTo>
                    <a:pt x="41" y="0"/>
                  </a:lnTo>
                  <a:lnTo>
                    <a:pt x="45" y="1"/>
                  </a:lnTo>
                  <a:lnTo>
                    <a:pt x="48" y="1"/>
                  </a:lnTo>
                  <a:lnTo>
                    <a:pt x="50" y="1"/>
                  </a:lnTo>
                  <a:lnTo>
                    <a:pt x="53" y="4"/>
                  </a:lnTo>
                  <a:lnTo>
                    <a:pt x="56" y="4"/>
                  </a:lnTo>
                  <a:lnTo>
                    <a:pt x="55" y="6"/>
                  </a:lnTo>
                  <a:lnTo>
                    <a:pt x="53" y="8"/>
                  </a:lnTo>
                  <a:lnTo>
                    <a:pt x="55" y="9"/>
                  </a:lnTo>
                  <a:lnTo>
                    <a:pt x="58" y="9"/>
                  </a:lnTo>
                  <a:lnTo>
                    <a:pt x="58" y="11"/>
                  </a:lnTo>
                  <a:lnTo>
                    <a:pt x="61" y="10"/>
                  </a:lnTo>
                  <a:lnTo>
                    <a:pt x="61" y="9"/>
                  </a:lnTo>
                  <a:lnTo>
                    <a:pt x="62" y="8"/>
                  </a:lnTo>
                  <a:lnTo>
                    <a:pt x="64" y="9"/>
                  </a:lnTo>
                  <a:lnTo>
                    <a:pt x="68" y="11"/>
                  </a:lnTo>
                  <a:lnTo>
                    <a:pt x="68" y="10"/>
                  </a:lnTo>
                  <a:lnTo>
                    <a:pt x="71" y="9"/>
                  </a:lnTo>
                  <a:lnTo>
                    <a:pt x="73" y="9"/>
                  </a:lnTo>
                  <a:lnTo>
                    <a:pt x="73" y="11"/>
                  </a:lnTo>
                  <a:lnTo>
                    <a:pt x="70" y="14"/>
                  </a:lnTo>
                  <a:lnTo>
                    <a:pt x="68" y="14"/>
                  </a:lnTo>
                  <a:lnTo>
                    <a:pt x="65" y="15"/>
                  </a:lnTo>
                  <a:lnTo>
                    <a:pt x="70" y="16"/>
                  </a:lnTo>
                  <a:lnTo>
                    <a:pt x="71" y="15"/>
                  </a:lnTo>
                  <a:lnTo>
                    <a:pt x="74" y="15"/>
                  </a:lnTo>
                  <a:lnTo>
                    <a:pt x="74" y="17"/>
                  </a:lnTo>
                  <a:lnTo>
                    <a:pt x="77" y="16"/>
                  </a:lnTo>
                  <a:lnTo>
                    <a:pt x="79" y="15"/>
                  </a:lnTo>
                  <a:lnTo>
                    <a:pt x="80" y="13"/>
                  </a:lnTo>
                  <a:lnTo>
                    <a:pt x="87" y="11"/>
                  </a:lnTo>
                  <a:lnTo>
                    <a:pt x="87" y="10"/>
                  </a:lnTo>
                  <a:lnTo>
                    <a:pt x="90" y="9"/>
                  </a:lnTo>
                  <a:lnTo>
                    <a:pt x="90" y="8"/>
                  </a:lnTo>
                  <a:lnTo>
                    <a:pt x="91" y="8"/>
                  </a:lnTo>
                  <a:lnTo>
                    <a:pt x="96" y="8"/>
                  </a:lnTo>
                  <a:lnTo>
                    <a:pt x="93" y="9"/>
                  </a:lnTo>
                  <a:lnTo>
                    <a:pt x="91" y="10"/>
                  </a:lnTo>
                  <a:lnTo>
                    <a:pt x="91" y="9"/>
                  </a:lnTo>
                  <a:lnTo>
                    <a:pt x="90" y="11"/>
                  </a:lnTo>
                  <a:lnTo>
                    <a:pt x="90" y="11"/>
                  </a:lnTo>
                  <a:lnTo>
                    <a:pt x="94" y="10"/>
                  </a:lnTo>
                  <a:lnTo>
                    <a:pt x="97" y="10"/>
                  </a:lnTo>
                  <a:lnTo>
                    <a:pt x="99" y="9"/>
                  </a:lnTo>
                  <a:lnTo>
                    <a:pt x="99" y="10"/>
                  </a:lnTo>
                  <a:lnTo>
                    <a:pt x="102" y="11"/>
                  </a:lnTo>
                  <a:lnTo>
                    <a:pt x="106" y="14"/>
                  </a:lnTo>
                  <a:lnTo>
                    <a:pt x="109" y="14"/>
                  </a:lnTo>
                  <a:lnTo>
                    <a:pt x="111" y="16"/>
                  </a:lnTo>
                  <a:lnTo>
                    <a:pt x="111" y="17"/>
                  </a:lnTo>
                  <a:lnTo>
                    <a:pt x="114" y="19"/>
                  </a:lnTo>
                  <a:lnTo>
                    <a:pt x="116" y="19"/>
                  </a:lnTo>
                  <a:lnTo>
                    <a:pt x="119" y="21"/>
                  </a:lnTo>
                  <a:lnTo>
                    <a:pt x="120" y="21"/>
                  </a:lnTo>
                  <a:lnTo>
                    <a:pt x="123" y="25"/>
                  </a:lnTo>
                  <a:lnTo>
                    <a:pt x="122" y="30"/>
                  </a:lnTo>
                  <a:lnTo>
                    <a:pt x="117" y="31"/>
                  </a:lnTo>
                  <a:lnTo>
                    <a:pt x="117" y="33"/>
                  </a:lnTo>
                  <a:lnTo>
                    <a:pt x="123" y="36"/>
                  </a:lnTo>
                  <a:lnTo>
                    <a:pt x="122" y="39"/>
                  </a:lnTo>
                  <a:lnTo>
                    <a:pt x="125" y="41"/>
                  </a:lnTo>
                  <a:lnTo>
                    <a:pt x="125" y="43"/>
                  </a:lnTo>
                  <a:lnTo>
                    <a:pt x="126" y="46"/>
                  </a:lnTo>
                  <a:lnTo>
                    <a:pt x="125" y="48"/>
                  </a:lnTo>
                  <a:lnTo>
                    <a:pt x="128" y="52"/>
                  </a:lnTo>
                  <a:lnTo>
                    <a:pt x="129" y="54"/>
                  </a:lnTo>
                  <a:lnTo>
                    <a:pt x="131" y="55"/>
                  </a:lnTo>
                  <a:lnTo>
                    <a:pt x="131" y="61"/>
                  </a:lnTo>
                  <a:lnTo>
                    <a:pt x="129" y="63"/>
                  </a:lnTo>
                  <a:lnTo>
                    <a:pt x="128" y="61"/>
                  </a:lnTo>
                  <a:lnTo>
                    <a:pt x="126" y="63"/>
                  </a:lnTo>
                  <a:lnTo>
                    <a:pt x="120" y="63"/>
                  </a:lnTo>
                  <a:lnTo>
                    <a:pt x="120" y="64"/>
                  </a:lnTo>
                  <a:lnTo>
                    <a:pt x="119" y="66"/>
                  </a:lnTo>
                  <a:lnTo>
                    <a:pt x="116" y="65"/>
                  </a:lnTo>
                  <a:lnTo>
                    <a:pt x="111" y="65"/>
                  </a:lnTo>
                  <a:lnTo>
                    <a:pt x="109" y="67"/>
                  </a:lnTo>
                  <a:lnTo>
                    <a:pt x="105" y="67"/>
                  </a:lnTo>
                  <a:lnTo>
                    <a:pt x="102" y="69"/>
                  </a:lnTo>
                  <a:lnTo>
                    <a:pt x="100" y="69"/>
                  </a:lnTo>
                  <a:lnTo>
                    <a:pt x="94" y="74"/>
                  </a:lnTo>
                  <a:lnTo>
                    <a:pt x="91" y="73"/>
                  </a:lnTo>
                  <a:lnTo>
                    <a:pt x="90" y="72"/>
                  </a:lnTo>
                  <a:lnTo>
                    <a:pt x="88" y="73"/>
                  </a:lnTo>
                  <a:lnTo>
                    <a:pt x="88" y="74"/>
                  </a:lnTo>
                  <a:lnTo>
                    <a:pt x="93" y="76"/>
                  </a:lnTo>
                  <a:lnTo>
                    <a:pt x="96" y="80"/>
                  </a:lnTo>
                  <a:lnTo>
                    <a:pt x="96" y="83"/>
                  </a:lnTo>
                  <a:lnTo>
                    <a:pt x="97" y="84"/>
                  </a:lnTo>
                  <a:lnTo>
                    <a:pt x="100" y="86"/>
                  </a:lnTo>
                  <a:lnTo>
                    <a:pt x="105" y="89"/>
                  </a:lnTo>
                  <a:lnTo>
                    <a:pt x="108" y="90"/>
                  </a:lnTo>
                  <a:lnTo>
                    <a:pt x="114" y="96"/>
                  </a:lnTo>
                  <a:lnTo>
                    <a:pt x="114" y="98"/>
                  </a:lnTo>
                  <a:lnTo>
                    <a:pt x="114" y="100"/>
                  </a:lnTo>
                  <a:lnTo>
                    <a:pt x="113" y="100"/>
                  </a:lnTo>
                  <a:lnTo>
                    <a:pt x="109" y="102"/>
                  </a:lnTo>
                  <a:lnTo>
                    <a:pt x="106" y="103"/>
                  </a:lnTo>
                  <a:lnTo>
                    <a:pt x="102" y="108"/>
                  </a:lnTo>
                  <a:lnTo>
                    <a:pt x="102" y="109"/>
                  </a:lnTo>
                  <a:lnTo>
                    <a:pt x="106" y="110"/>
                  </a:lnTo>
                  <a:lnTo>
                    <a:pt x="106" y="113"/>
                  </a:lnTo>
                  <a:lnTo>
                    <a:pt x="105" y="114"/>
                  </a:lnTo>
                  <a:lnTo>
                    <a:pt x="102" y="113"/>
                  </a:lnTo>
                  <a:lnTo>
                    <a:pt x="97" y="113"/>
                  </a:lnTo>
                  <a:lnTo>
                    <a:pt x="94" y="113"/>
                  </a:lnTo>
                  <a:lnTo>
                    <a:pt x="91" y="113"/>
                  </a:lnTo>
                  <a:lnTo>
                    <a:pt x="87" y="115"/>
                  </a:lnTo>
                  <a:lnTo>
                    <a:pt x="84" y="115"/>
                  </a:lnTo>
                  <a:lnTo>
                    <a:pt x="82" y="115"/>
                  </a:lnTo>
                  <a:lnTo>
                    <a:pt x="79" y="115"/>
                  </a:lnTo>
                  <a:lnTo>
                    <a:pt x="76" y="114"/>
                  </a:lnTo>
                  <a:lnTo>
                    <a:pt x="73" y="114"/>
                  </a:lnTo>
                  <a:lnTo>
                    <a:pt x="68" y="114"/>
                  </a:lnTo>
                  <a:lnTo>
                    <a:pt x="68" y="116"/>
                  </a:lnTo>
                  <a:lnTo>
                    <a:pt x="67" y="117"/>
                  </a:lnTo>
                  <a:lnTo>
                    <a:pt x="64" y="116"/>
                  </a:lnTo>
                  <a:lnTo>
                    <a:pt x="61" y="114"/>
                  </a:lnTo>
                  <a:lnTo>
                    <a:pt x="59" y="115"/>
                  </a:lnTo>
                  <a:lnTo>
                    <a:pt x="56" y="116"/>
                  </a:lnTo>
                  <a:lnTo>
                    <a:pt x="56" y="116"/>
                  </a:lnTo>
                  <a:lnTo>
                    <a:pt x="55" y="115"/>
                  </a:lnTo>
                  <a:lnTo>
                    <a:pt x="50" y="113"/>
                  </a:lnTo>
                  <a:lnTo>
                    <a:pt x="48" y="113"/>
                  </a:lnTo>
                  <a:lnTo>
                    <a:pt x="45" y="114"/>
                  </a:lnTo>
                  <a:lnTo>
                    <a:pt x="44" y="113"/>
                  </a:lnTo>
                  <a:lnTo>
                    <a:pt x="42" y="110"/>
                  </a:lnTo>
                  <a:lnTo>
                    <a:pt x="39" y="111"/>
                  </a:lnTo>
                  <a:lnTo>
                    <a:pt x="41" y="113"/>
                  </a:lnTo>
                  <a:lnTo>
                    <a:pt x="39" y="115"/>
                  </a:lnTo>
                  <a:lnTo>
                    <a:pt x="35" y="114"/>
                  </a:lnTo>
                  <a:lnTo>
                    <a:pt x="32" y="115"/>
                  </a:lnTo>
                  <a:lnTo>
                    <a:pt x="30" y="114"/>
                  </a:lnTo>
                  <a:lnTo>
                    <a:pt x="30" y="114"/>
                  </a:lnTo>
                  <a:lnTo>
                    <a:pt x="29" y="111"/>
                  </a:lnTo>
                  <a:lnTo>
                    <a:pt x="26" y="110"/>
                  </a:lnTo>
                  <a:lnTo>
                    <a:pt x="26" y="107"/>
                  </a:lnTo>
                  <a:lnTo>
                    <a:pt x="27" y="103"/>
                  </a:lnTo>
                  <a:lnTo>
                    <a:pt x="29" y="101"/>
                  </a:lnTo>
                  <a:lnTo>
                    <a:pt x="29" y="100"/>
                  </a:lnTo>
                  <a:lnTo>
                    <a:pt x="32" y="97"/>
                  </a:lnTo>
                  <a:lnTo>
                    <a:pt x="35" y="93"/>
                  </a:lnTo>
                  <a:lnTo>
                    <a:pt x="32" y="92"/>
                  </a:lnTo>
                  <a:lnTo>
                    <a:pt x="29" y="92"/>
                  </a:lnTo>
                  <a:lnTo>
                    <a:pt x="24" y="91"/>
                  </a:lnTo>
                  <a:lnTo>
                    <a:pt x="22" y="91"/>
                  </a:lnTo>
                  <a:lnTo>
                    <a:pt x="19" y="91"/>
                  </a:lnTo>
                  <a:lnTo>
                    <a:pt x="16" y="91"/>
                  </a:lnTo>
                  <a:lnTo>
                    <a:pt x="15" y="91"/>
                  </a:lnTo>
                  <a:lnTo>
                    <a:pt x="12" y="90"/>
                  </a:lnTo>
                  <a:lnTo>
                    <a:pt x="12" y="89"/>
                  </a:lnTo>
                  <a:lnTo>
                    <a:pt x="9" y="86"/>
                  </a:lnTo>
                  <a:lnTo>
                    <a:pt x="9" y="86"/>
                  </a:lnTo>
                  <a:lnTo>
                    <a:pt x="9" y="83"/>
                  </a:lnTo>
                  <a:lnTo>
                    <a:pt x="7" y="82"/>
                  </a:lnTo>
                  <a:lnTo>
                    <a:pt x="7" y="80"/>
                  </a:lnTo>
                  <a:lnTo>
                    <a:pt x="3" y="76"/>
                  </a:lnTo>
                  <a:lnTo>
                    <a:pt x="1" y="76"/>
                  </a:lnTo>
                  <a:lnTo>
                    <a:pt x="4" y="73"/>
                  </a:lnTo>
                  <a:lnTo>
                    <a:pt x="1" y="71"/>
                  </a:lnTo>
                  <a:lnTo>
                    <a:pt x="1" y="69"/>
                  </a:lnTo>
                  <a:lnTo>
                    <a:pt x="0" y="65"/>
                  </a:lnTo>
                  <a:lnTo>
                    <a:pt x="1" y="64"/>
                  </a:lnTo>
                  <a:lnTo>
                    <a:pt x="0" y="64"/>
                  </a:lnTo>
                  <a:lnTo>
                    <a:pt x="1" y="61"/>
                  </a:lnTo>
                  <a:lnTo>
                    <a:pt x="3" y="57"/>
                  </a:lnTo>
                  <a:lnTo>
                    <a:pt x="1" y="54"/>
                  </a:lnTo>
                  <a:lnTo>
                    <a:pt x="4" y="52"/>
                  </a:lnTo>
                  <a:lnTo>
                    <a:pt x="6" y="49"/>
                  </a:lnTo>
                  <a:lnTo>
                    <a:pt x="10" y="49"/>
                  </a:lnTo>
                  <a:lnTo>
                    <a:pt x="13" y="49"/>
                  </a:lnTo>
                  <a:lnTo>
                    <a:pt x="16" y="49"/>
                  </a:lnTo>
                  <a:lnTo>
                    <a:pt x="15" y="47"/>
                  </a:lnTo>
                  <a:lnTo>
                    <a:pt x="16" y="46"/>
                  </a:lnTo>
                  <a:lnTo>
                    <a:pt x="16" y="42"/>
                  </a:lnTo>
                  <a:lnTo>
                    <a:pt x="18" y="41"/>
                  </a:lnTo>
                  <a:lnTo>
                    <a:pt x="16" y="40"/>
                  </a:lnTo>
                  <a:lnTo>
                    <a:pt x="12" y="40"/>
                  </a:lnTo>
                  <a:lnTo>
                    <a:pt x="12" y="39"/>
                  </a:lnTo>
                  <a:lnTo>
                    <a:pt x="13" y="36"/>
                  </a:lnTo>
                  <a:lnTo>
                    <a:pt x="16" y="38"/>
                  </a:lnTo>
                  <a:lnTo>
                    <a:pt x="18" y="36"/>
                  </a:lnTo>
                  <a:lnTo>
                    <a:pt x="18" y="34"/>
                  </a:lnTo>
                  <a:lnTo>
                    <a:pt x="19" y="32"/>
                  </a:lnTo>
                  <a:lnTo>
                    <a:pt x="19" y="31"/>
                  </a:lnTo>
                  <a:lnTo>
                    <a:pt x="21" y="30"/>
                  </a:lnTo>
                  <a:lnTo>
                    <a:pt x="21" y="30"/>
                  </a:lnTo>
                  <a:lnTo>
                    <a:pt x="21" y="30"/>
                  </a:lnTo>
                  <a:lnTo>
                    <a:pt x="21" y="27"/>
                  </a:lnTo>
                  <a:lnTo>
                    <a:pt x="16" y="26"/>
                  </a:lnTo>
                  <a:lnTo>
                    <a:pt x="16" y="25"/>
                  </a:lnTo>
                  <a:lnTo>
                    <a:pt x="16" y="23"/>
                  </a:lnTo>
                  <a:lnTo>
                    <a:pt x="24" y="21"/>
                  </a:lnTo>
                  <a:lnTo>
                    <a:pt x="26" y="21"/>
                  </a:lnTo>
                  <a:lnTo>
                    <a:pt x="29" y="22"/>
                  </a:lnTo>
                  <a:lnTo>
                    <a:pt x="29" y="25"/>
                  </a:lnTo>
                  <a:lnTo>
                    <a:pt x="32" y="27"/>
                  </a:lnTo>
                  <a:lnTo>
                    <a:pt x="33" y="26"/>
                  </a:lnTo>
                  <a:lnTo>
                    <a:pt x="32" y="24"/>
                  </a:lnTo>
                  <a:lnTo>
                    <a:pt x="32" y="22"/>
                  </a:lnTo>
                  <a:lnTo>
                    <a:pt x="33" y="22"/>
                  </a:lnTo>
                  <a:lnTo>
                    <a:pt x="35" y="23"/>
                  </a:lnTo>
                  <a:lnTo>
                    <a:pt x="35" y="26"/>
                  </a:lnTo>
                  <a:lnTo>
                    <a:pt x="38" y="29"/>
                  </a:lnTo>
                  <a:lnTo>
                    <a:pt x="36" y="26"/>
                  </a:lnTo>
                  <a:lnTo>
                    <a:pt x="36" y="23"/>
                  </a:lnTo>
                  <a:lnTo>
                    <a:pt x="36" y="22"/>
                  </a:lnTo>
                  <a:lnTo>
                    <a:pt x="38" y="18"/>
                  </a:lnTo>
                  <a:lnTo>
                    <a:pt x="41" y="18"/>
                  </a:lnTo>
                  <a:lnTo>
                    <a:pt x="44" y="19"/>
                  </a:lnTo>
                  <a:lnTo>
                    <a:pt x="47" y="18"/>
                  </a:lnTo>
                  <a:lnTo>
                    <a:pt x="51" y="23"/>
                  </a:lnTo>
                  <a:lnTo>
                    <a:pt x="58" y="24"/>
                  </a:lnTo>
                  <a:lnTo>
                    <a:pt x="51" y="22"/>
                  </a:lnTo>
                  <a:lnTo>
                    <a:pt x="47" y="17"/>
                  </a:lnTo>
                  <a:lnTo>
                    <a:pt x="42" y="17"/>
                  </a:lnTo>
                  <a:lnTo>
                    <a:pt x="41" y="16"/>
                  </a:lnTo>
                  <a:lnTo>
                    <a:pt x="41" y="15"/>
                  </a:lnTo>
                  <a:lnTo>
                    <a:pt x="44" y="14"/>
                  </a:lnTo>
                  <a:lnTo>
                    <a:pt x="41" y="13"/>
                  </a:lnTo>
                  <a:lnTo>
                    <a:pt x="41" y="9"/>
                  </a:lnTo>
                  <a:lnTo>
                    <a:pt x="38" y="10"/>
                  </a:lnTo>
                  <a:lnTo>
                    <a:pt x="38" y="8"/>
                  </a:lnTo>
                  <a:lnTo>
                    <a:pt x="41" y="8"/>
                  </a:lnTo>
                  <a:lnTo>
                    <a:pt x="44" y="7"/>
                  </a:lnTo>
                  <a:lnTo>
                    <a:pt x="39" y="5"/>
                  </a:lnTo>
                  <a:lnTo>
                    <a:pt x="39" y="4"/>
                  </a:lnTo>
                  <a:lnTo>
                    <a:pt x="38" y="4"/>
                  </a:lnTo>
                  <a:lnTo>
                    <a:pt x="36" y="2"/>
                  </a:lnTo>
                  <a:lnTo>
                    <a:pt x="36" y="0"/>
                  </a:lnTo>
                  <a:lnTo>
                    <a:pt x="36" y="0"/>
                  </a:lnTo>
                  <a:close/>
                </a:path>
              </a:pathLst>
            </a:custGeom>
            <a:solidFill>
              <a:srgbClr val="1A459E"/>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71" name="Freeform 67">
              <a:extLst>
                <a:ext uri="{FF2B5EF4-FFF2-40B4-BE49-F238E27FC236}">
                  <a16:creationId xmlns:a16="http://schemas.microsoft.com/office/drawing/2014/main" id="{F4D4E30F-D577-9186-E6DD-615403F9AEDD}"/>
                </a:ext>
              </a:extLst>
            </p:cNvPr>
            <p:cNvSpPr>
              <a:spLocks/>
            </p:cNvSpPr>
            <p:nvPr/>
          </p:nvSpPr>
          <p:spPr bwMode="auto">
            <a:xfrm>
              <a:off x="4412151" y="3268180"/>
              <a:ext cx="5207" cy="7871"/>
            </a:xfrm>
            <a:custGeom>
              <a:avLst/>
              <a:gdLst>
                <a:gd name="T0" fmla="*/ 2 w 3"/>
                <a:gd name="T1" fmla="*/ 0 h 4"/>
                <a:gd name="T2" fmla="*/ 3 w 3"/>
                <a:gd name="T3" fmla="*/ 1 h 4"/>
                <a:gd name="T4" fmla="*/ 3 w 3"/>
                <a:gd name="T5" fmla="*/ 4 h 4"/>
                <a:gd name="T6" fmla="*/ 2 w 3"/>
                <a:gd name="T7" fmla="*/ 4 h 4"/>
                <a:gd name="T8" fmla="*/ 0 w 3"/>
                <a:gd name="T9" fmla="*/ 3 h 4"/>
                <a:gd name="T10" fmla="*/ 2 w 3"/>
                <a:gd name="T11" fmla="*/ 0 h 4"/>
                <a:gd name="T12" fmla="*/ 2 w 3"/>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 h="4">
                  <a:moveTo>
                    <a:pt x="2" y="0"/>
                  </a:moveTo>
                  <a:lnTo>
                    <a:pt x="3" y="1"/>
                  </a:lnTo>
                  <a:lnTo>
                    <a:pt x="3" y="4"/>
                  </a:lnTo>
                  <a:lnTo>
                    <a:pt x="2" y="4"/>
                  </a:lnTo>
                  <a:lnTo>
                    <a:pt x="0" y="3"/>
                  </a:lnTo>
                  <a:lnTo>
                    <a:pt x="2" y="0"/>
                  </a:lnTo>
                  <a:lnTo>
                    <a:pt x="2" y="0"/>
                  </a:lnTo>
                  <a:close/>
                </a:path>
              </a:pathLst>
            </a:custGeom>
            <a:solidFill>
              <a:srgbClr val="EBD7B0"/>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it-IT"/>
            </a:p>
          </p:txBody>
        </p:sp>
        <p:sp>
          <p:nvSpPr>
            <p:cNvPr id="72" name="Freeform 68">
              <a:extLst>
                <a:ext uri="{FF2B5EF4-FFF2-40B4-BE49-F238E27FC236}">
                  <a16:creationId xmlns:a16="http://schemas.microsoft.com/office/drawing/2014/main" id="{C3E28CB8-3ECB-2DF8-9E39-CE24EECB354E}"/>
                </a:ext>
              </a:extLst>
            </p:cNvPr>
            <p:cNvSpPr>
              <a:spLocks/>
            </p:cNvSpPr>
            <p:nvPr/>
          </p:nvSpPr>
          <p:spPr bwMode="auto">
            <a:xfrm>
              <a:off x="4320167" y="3252439"/>
              <a:ext cx="121489" cy="61001"/>
            </a:xfrm>
            <a:custGeom>
              <a:avLst/>
              <a:gdLst>
                <a:gd name="T0" fmla="*/ 29 w 70"/>
                <a:gd name="T1" fmla="*/ 5 h 31"/>
                <a:gd name="T2" fmla="*/ 36 w 70"/>
                <a:gd name="T3" fmla="*/ 5 h 31"/>
                <a:gd name="T4" fmla="*/ 36 w 70"/>
                <a:gd name="T5" fmla="*/ 1 h 31"/>
                <a:gd name="T6" fmla="*/ 41 w 70"/>
                <a:gd name="T7" fmla="*/ 3 h 31"/>
                <a:gd name="T8" fmla="*/ 45 w 70"/>
                <a:gd name="T9" fmla="*/ 3 h 31"/>
                <a:gd name="T10" fmla="*/ 52 w 70"/>
                <a:gd name="T11" fmla="*/ 5 h 31"/>
                <a:gd name="T12" fmla="*/ 55 w 70"/>
                <a:gd name="T13" fmla="*/ 8 h 31"/>
                <a:gd name="T14" fmla="*/ 55 w 70"/>
                <a:gd name="T15" fmla="*/ 12 h 31"/>
                <a:gd name="T16" fmla="*/ 61 w 70"/>
                <a:gd name="T17" fmla="*/ 11 h 31"/>
                <a:gd name="T18" fmla="*/ 67 w 70"/>
                <a:gd name="T19" fmla="*/ 12 h 31"/>
                <a:gd name="T20" fmla="*/ 70 w 70"/>
                <a:gd name="T21" fmla="*/ 14 h 31"/>
                <a:gd name="T22" fmla="*/ 68 w 70"/>
                <a:gd name="T23" fmla="*/ 20 h 31"/>
                <a:gd name="T24" fmla="*/ 62 w 70"/>
                <a:gd name="T25" fmla="*/ 25 h 31"/>
                <a:gd name="T26" fmla="*/ 56 w 70"/>
                <a:gd name="T27" fmla="*/ 24 h 31"/>
                <a:gd name="T28" fmla="*/ 50 w 70"/>
                <a:gd name="T29" fmla="*/ 25 h 31"/>
                <a:gd name="T30" fmla="*/ 45 w 70"/>
                <a:gd name="T31" fmla="*/ 28 h 31"/>
                <a:gd name="T32" fmla="*/ 41 w 70"/>
                <a:gd name="T33" fmla="*/ 23 h 31"/>
                <a:gd name="T34" fmla="*/ 32 w 70"/>
                <a:gd name="T35" fmla="*/ 29 h 31"/>
                <a:gd name="T36" fmla="*/ 21 w 70"/>
                <a:gd name="T37" fmla="*/ 31 h 31"/>
                <a:gd name="T38" fmla="*/ 16 w 70"/>
                <a:gd name="T39" fmla="*/ 28 h 31"/>
                <a:gd name="T40" fmla="*/ 13 w 70"/>
                <a:gd name="T41" fmla="*/ 24 h 31"/>
                <a:gd name="T42" fmla="*/ 7 w 70"/>
                <a:gd name="T43" fmla="*/ 22 h 31"/>
                <a:gd name="T44" fmla="*/ 7 w 70"/>
                <a:gd name="T45" fmla="*/ 25 h 31"/>
                <a:gd name="T46" fmla="*/ 0 w 70"/>
                <a:gd name="T47" fmla="*/ 26 h 31"/>
                <a:gd name="T48" fmla="*/ 1 w 70"/>
                <a:gd name="T49" fmla="*/ 24 h 31"/>
                <a:gd name="T50" fmla="*/ 3 w 70"/>
                <a:gd name="T51" fmla="*/ 22 h 31"/>
                <a:gd name="T52" fmla="*/ 7 w 70"/>
                <a:gd name="T53" fmla="*/ 14 h 31"/>
                <a:gd name="T54" fmla="*/ 13 w 70"/>
                <a:gd name="T55" fmla="*/ 9 h 31"/>
                <a:gd name="T56" fmla="*/ 15 w 70"/>
                <a:gd name="T57" fmla="*/ 7 h 31"/>
                <a:gd name="T58" fmla="*/ 15 w 70"/>
                <a:gd name="T59" fmla="*/ 4 h 31"/>
                <a:gd name="T60" fmla="*/ 19 w 70"/>
                <a:gd name="T61" fmla="*/ 5 h 31"/>
                <a:gd name="T62" fmla="*/ 27 w 70"/>
                <a:gd name="T63"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0" h="31">
                  <a:moveTo>
                    <a:pt x="27" y="4"/>
                  </a:moveTo>
                  <a:lnTo>
                    <a:pt x="29" y="5"/>
                  </a:lnTo>
                  <a:lnTo>
                    <a:pt x="32" y="4"/>
                  </a:lnTo>
                  <a:lnTo>
                    <a:pt x="36" y="5"/>
                  </a:lnTo>
                  <a:lnTo>
                    <a:pt x="38" y="3"/>
                  </a:lnTo>
                  <a:lnTo>
                    <a:pt x="36" y="1"/>
                  </a:lnTo>
                  <a:lnTo>
                    <a:pt x="39" y="0"/>
                  </a:lnTo>
                  <a:lnTo>
                    <a:pt x="41" y="3"/>
                  </a:lnTo>
                  <a:lnTo>
                    <a:pt x="42" y="4"/>
                  </a:lnTo>
                  <a:lnTo>
                    <a:pt x="45" y="3"/>
                  </a:lnTo>
                  <a:lnTo>
                    <a:pt x="47" y="3"/>
                  </a:lnTo>
                  <a:lnTo>
                    <a:pt x="52" y="5"/>
                  </a:lnTo>
                  <a:lnTo>
                    <a:pt x="55" y="7"/>
                  </a:lnTo>
                  <a:lnTo>
                    <a:pt x="55" y="8"/>
                  </a:lnTo>
                  <a:lnTo>
                    <a:pt x="53" y="11"/>
                  </a:lnTo>
                  <a:lnTo>
                    <a:pt x="55" y="12"/>
                  </a:lnTo>
                  <a:lnTo>
                    <a:pt x="59" y="12"/>
                  </a:lnTo>
                  <a:lnTo>
                    <a:pt x="61" y="11"/>
                  </a:lnTo>
                  <a:lnTo>
                    <a:pt x="64" y="13"/>
                  </a:lnTo>
                  <a:lnTo>
                    <a:pt x="67" y="12"/>
                  </a:lnTo>
                  <a:lnTo>
                    <a:pt x="70" y="12"/>
                  </a:lnTo>
                  <a:lnTo>
                    <a:pt x="70" y="14"/>
                  </a:lnTo>
                  <a:lnTo>
                    <a:pt x="67" y="16"/>
                  </a:lnTo>
                  <a:lnTo>
                    <a:pt x="68" y="20"/>
                  </a:lnTo>
                  <a:lnTo>
                    <a:pt x="62" y="21"/>
                  </a:lnTo>
                  <a:lnTo>
                    <a:pt x="62" y="25"/>
                  </a:lnTo>
                  <a:lnTo>
                    <a:pt x="59" y="24"/>
                  </a:lnTo>
                  <a:lnTo>
                    <a:pt x="56" y="24"/>
                  </a:lnTo>
                  <a:lnTo>
                    <a:pt x="50" y="23"/>
                  </a:lnTo>
                  <a:lnTo>
                    <a:pt x="50" y="25"/>
                  </a:lnTo>
                  <a:lnTo>
                    <a:pt x="47" y="30"/>
                  </a:lnTo>
                  <a:lnTo>
                    <a:pt x="45" y="28"/>
                  </a:lnTo>
                  <a:lnTo>
                    <a:pt x="39" y="25"/>
                  </a:lnTo>
                  <a:lnTo>
                    <a:pt x="41" y="23"/>
                  </a:lnTo>
                  <a:lnTo>
                    <a:pt x="36" y="21"/>
                  </a:lnTo>
                  <a:lnTo>
                    <a:pt x="32" y="29"/>
                  </a:lnTo>
                  <a:lnTo>
                    <a:pt x="27" y="28"/>
                  </a:lnTo>
                  <a:lnTo>
                    <a:pt x="21" y="31"/>
                  </a:lnTo>
                  <a:lnTo>
                    <a:pt x="18" y="30"/>
                  </a:lnTo>
                  <a:lnTo>
                    <a:pt x="16" y="28"/>
                  </a:lnTo>
                  <a:lnTo>
                    <a:pt x="15" y="26"/>
                  </a:lnTo>
                  <a:lnTo>
                    <a:pt x="13" y="24"/>
                  </a:lnTo>
                  <a:lnTo>
                    <a:pt x="12" y="22"/>
                  </a:lnTo>
                  <a:lnTo>
                    <a:pt x="7" y="22"/>
                  </a:lnTo>
                  <a:lnTo>
                    <a:pt x="6" y="23"/>
                  </a:lnTo>
                  <a:lnTo>
                    <a:pt x="7" y="25"/>
                  </a:lnTo>
                  <a:lnTo>
                    <a:pt x="3" y="26"/>
                  </a:lnTo>
                  <a:lnTo>
                    <a:pt x="0" y="26"/>
                  </a:lnTo>
                  <a:lnTo>
                    <a:pt x="0" y="25"/>
                  </a:lnTo>
                  <a:lnTo>
                    <a:pt x="1" y="24"/>
                  </a:lnTo>
                  <a:lnTo>
                    <a:pt x="3" y="24"/>
                  </a:lnTo>
                  <a:lnTo>
                    <a:pt x="3" y="22"/>
                  </a:lnTo>
                  <a:lnTo>
                    <a:pt x="4" y="18"/>
                  </a:lnTo>
                  <a:lnTo>
                    <a:pt x="7" y="14"/>
                  </a:lnTo>
                  <a:lnTo>
                    <a:pt x="10" y="13"/>
                  </a:lnTo>
                  <a:lnTo>
                    <a:pt x="13" y="9"/>
                  </a:lnTo>
                  <a:lnTo>
                    <a:pt x="16" y="9"/>
                  </a:lnTo>
                  <a:lnTo>
                    <a:pt x="15" y="7"/>
                  </a:lnTo>
                  <a:lnTo>
                    <a:pt x="12" y="6"/>
                  </a:lnTo>
                  <a:lnTo>
                    <a:pt x="15" y="4"/>
                  </a:lnTo>
                  <a:lnTo>
                    <a:pt x="18" y="4"/>
                  </a:lnTo>
                  <a:lnTo>
                    <a:pt x="19" y="5"/>
                  </a:lnTo>
                  <a:lnTo>
                    <a:pt x="23" y="5"/>
                  </a:lnTo>
                  <a:lnTo>
                    <a:pt x="27" y="4"/>
                  </a:lnTo>
                  <a:close/>
                </a:path>
              </a:pathLst>
            </a:custGeom>
            <a:solidFill>
              <a:srgbClr val="5F7BBF"/>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73" name="Freeform 69">
              <a:extLst>
                <a:ext uri="{FF2B5EF4-FFF2-40B4-BE49-F238E27FC236}">
                  <a16:creationId xmlns:a16="http://schemas.microsoft.com/office/drawing/2014/main" id="{81E486AB-1A73-C636-A773-B28B1B8BC307}"/>
                </a:ext>
              </a:extLst>
            </p:cNvPr>
            <p:cNvSpPr>
              <a:spLocks noEditPoints="1"/>
            </p:cNvSpPr>
            <p:nvPr/>
          </p:nvSpPr>
          <p:spPr bwMode="auto">
            <a:xfrm>
              <a:off x="4252479" y="3085182"/>
              <a:ext cx="98927" cy="76742"/>
            </a:xfrm>
            <a:custGeom>
              <a:avLst/>
              <a:gdLst>
                <a:gd name="T0" fmla="*/ 37 w 57"/>
                <a:gd name="T1" fmla="*/ 36 h 39"/>
                <a:gd name="T2" fmla="*/ 37 w 57"/>
                <a:gd name="T3" fmla="*/ 29 h 39"/>
                <a:gd name="T4" fmla="*/ 42 w 57"/>
                <a:gd name="T5" fmla="*/ 24 h 39"/>
                <a:gd name="T6" fmla="*/ 49 w 57"/>
                <a:gd name="T7" fmla="*/ 24 h 39"/>
                <a:gd name="T8" fmla="*/ 51 w 57"/>
                <a:gd name="T9" fmla="*/ 22 h 39"/>
                <a:gd name="T10" fmla="*/ 52 w 57"/>
                <a:gd name="T11" fmla="*/ 17 h 39"/>
                <a:gd name="T12" fmla="*/ 52 w 57"/>
                <a:gd name="T13" fmla="*/ 15 h 39"/>
                <a:gd name="T14" fmla="*/ 48 w 57"/>
                <a:gd name="T15" fmla="*/ 14 h 39"/>
                <a:gd name="T16" fmla="*/ 52 w 57"/>
                <a:gd name="T17" fmla="*/ 13 h 39"/>
                <a:gd name="T18" fmla="*/ 54 w 57"/>
                <a:gd name="T19" fmla="*/ 9 h 39"/>
                <a:gd name="T20" fmla="*/ 55 w 57"/>
                <a:gd name="T21" fmla="*/ 6 h 39"/>
                <a:gd name="T22" fmla="*/ 57 w 57"/>
                <a:gd name="T23" fmla="*/ 5 h 39"/>
                <a:gd name="T24" fmla="*/ 51 w 57"/>
                <a:gd name="T25" fmla="*/ 2 h 39"/>
                <a:gd name="T26" fmla="*/ 43 w 57"/>
                <a:gd name="T27" fmla="*/ 1 h 39"/>
                <a:gd name="T28" fmla="*/ 37 w 57"/>
                <a:gd name="T29" fmla="*/ 1 h 39"/>
                <a:gd name="T30" fmla="*/ 31 w 57"/>
                <a:gd name="T31" fmla="*/ 2 h 39"/>
                <a:gd name="T32" fmla="*/ 22 w 57"/>
                <a:gd name="T33" fmla="*/ 8 h 39"/>
                <a:gd name="T34" fmla="*/ 17 w 57"/>
                <a:gd name="T35" fmla="*/ 8 h 39"/>
                <a:gd name="T36" fmla="*/ 14 w 57"/>
                <a:gd name="T37" fmla="*/ 13 h 39"/>
                <a:gd name="T38" fmla="*/ 14 w 57"/>
                <a:gd name="T39" fmla="*/ 18 h 39"/>
                <a:gd name="T40" fmla="*/ 13 w 57"/>
                <a:gd name="T41" fmla="*/ 22 h 39"/>
                <a:gd name="T42" fmla="*/ 10 w 57"/>
                <a:gd name="T43" fmla="*/ 25 h 39"/>
                <a:gd name="T44" fmla="*/ 17 w 57"/>
                <a:gd name="T45" fmla="*/ 27 h 39"/>
                <a:gd name="T46" fmla="*/ 11 w 57"/>
                <a:gd name="T47" fmla="*/ 29 h 39"/>
                <a:gd name="T48" fmla="*/ 13 w 57"/>
                <a:gd name="T49" fmla="*/ 31 h 39"/>
                <a:gd name="T50" fmla="*/ 14 w 57"/>
                <a:gd name="T51" fmla="*/ 32 h 39"/>
                <a:gd name="T52" fmla="*/ 8 w 57"/>
                <a:gd name="T53" fmla="*/ 31 h 39"/>
                <a:gd name="T54" fmla="*/ 3 w 57"/>
                <a:gd name="T55" fmla="*/ 30 h 39"/>
                <a:gd name="T56" fmla="*/ 7 w 57"/>
                <a:gd name="T57" fmla="*/ 31 h 39"/>
                <a:gd name="T58" fmla="*/ 10 w 57"/>
                <a:gd name="T59" fmla="*/ 33 h 39"/>
                <a:gd name="T60" fmla="*/ 10 w 57"/>
                <a:gd name="T61" fmla="*/ 33 h 39"/>
                <a:gd name="T62" fmla="*/ 3 w 57"/>
                <a:gd name="T63" fmla="*/ 32 h 39"/>
                <a:gd name="T64" fmla="*/ 0 w 57"/>
                <a:gd name="T65" fmla="*/ 32 h 39"/>
                <a:gd name="T66" fmla="*/ 3 w 57"/>
                <a:gd name="T67" fmla="*/ 34 h 39"/>
                <a:gd name="T68" fmla="*/ 8 w 57"/>
                <a:gd name="T69" fmla="*/ 36 h 39"/>
                <a:gd name="T70" fmla="*/ 13 w 57"/>
                <a:gd name="T71" fmla="*/ 34 h 39"/>
                <a:gd name="T72" fmla="*/ 16 w 57"/>
                <a:gd name="T73" fmla="*/ 33 h 39"/>
                <a:gd name="T74" fmla="*/ 22 w 57"/>
                <a:gd name="T75" fmla="*/ 32 h 39"/>
                <a:gd name="T76" fmla="*/ 26 w 57"/>
                <a:gd name="T77" fmla="*/ 33 h 39"/>
                <a:gd name="T78" fmla="*/ 32 w 57"/>
                <a:gd name="T79" fmla="*/ 34 h 39"/>
                <a:gd name="T80" fmla="*/ 34 w 57"/>
                <a:gd name="T81" fmla="*/ 38 h 39"/>
                <a:gd name="T82" fmla="*/ 36 w 57"/>
                <a:gd name="T83" fmla="*/ 39 h 39"/>
                <a:gd name="T84" fmla="*/ 8 w 57"/>
                <a:gd name="T85" fmla="*/ 27 h 39"/>
                <a:gd name="T86" fmla="*/ 8 w 57"/>
                <a:gd name="T87" fmla="*/ 30 h 39"/>
                <a:gd name="T88" fmla="*/ 7 w 57"/>
                <a:gd name="T89" fmla="*/ 29 h 39"/>
                <a:gd name="T90" fmla="*/ 8 w 57"/>
                <a:gd name="T91" fmla="*/ 26 h 39"/>
                <a:gd name="T92" fmla="*/ 13 w 57"/>
                <a:gd name="T93" fmla="*/ 27 h 39"/>
                <a:gd name="T94" fmla="*/ 10 w 57"/>
                <a:gd name="T95" fmla="*/ 27 h 39"/>
                <a:gd name="T96" fmla="*/ 8 w 57"/>
                <a:gd name="T9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7" h="39">
                  <a:moveTo>
                    <a:pt x="36" y="39"/>
                  </a:moveTo>
                  <a:lnTo>
                    <a:pt x="37" y="36"/>
                  </a:lnTo>
                  <a:lnTo>
                    <a:pt x="39" y="32"/>
                  </a:lnTo>
                  <a:lnTo>
                    <a:pt x="37" y="29"/>
                  </a:lnTo>
                  <a:lnTo>
                    <a:pt x="40" y="27"/>
                  </a:lnTo>
                  <a:lnTo>
                    <a:pt x="42" y="24"/>
                  </a:lnTo>
                  <a:lnTo>
                    <a:pt x="46" y="24"/>
                  </a:lnTo>
                  <a:lnTo>
                    <a:pt x="49" y="24"/>
                  </a:lnTo>
                  <a:lnTo>
                    <a:pt x="52" y="24"/>
                  </a:lnTo>
                  <a:lnTo>
                    <a:pt x="51" y="22"/>
                  </a:lnTo>
                  <a:lnTo>
                    <a:pt x="52" y="21"/>
                  </a:lnTo>
                  <a:lnTo>
                    <a:pt x="52" y="17"/>
                  </a:lnTo>
                  <a:lnTo>
                    <a:pt x="54" y="16"/>
                  </a:lnTo>
                  <a:lnTo>
                    <a:pt x="52" y="15"/>
                  </a:lnTo>
                  <a:lnTo>
                    <a:pt x="48" y="15"/>
                  </a:lnTo>
                  <a:lnTo>
                    <a:pt x="48" y="14"/>
                  </a:lnTo>
                  <a:lnTo>
                    <a:pt x="49" y="11"/>
                  </a:lnTo>
                  <a:lnTo>
                    <a:pt x="52" y="13"/>
                  </a:lnTo>
                  <a:lnTo>
                    <a:pt x="54" y="11"/>
                  </a:lnTo>
                  <a:lnTo>
                    <a:pt x="54" y="9"/>
                  </a:lnTo>
                  <a:lnTo>
                    <a:pt x="55" y="7"/>
                  </a:lnTo>
                  <a:lnTo>
                    <a:pt x="55" y="6"/>
                  </a:lnTo>
                  <a:lnTo>
                    <a:pt x="57" y="5"/>
                  </a:lnTo>
                  <a:lnTo>
                    <a:pt x="57" y="5"/>
                  </a:lnTo>
                  <a:lnTo>
                    <a:pt x="54" y="4"/>
                  </a:lnTo>
                  <a:lnTo>
                    <a:pt x="51" y="2"/>
                  </a:lnTo>
                  <a:lnTo>
                    <a:pt x="48" y="0"/>
                  </a:lnTo>
                  <a:lnTo>
                    <a:pt x="43" y="1"/>
                  </a:lnTo>
                  <a:lnTo>
                    <a:pt x="40" y="2"/>
                  </a:lnTo>
                  <a:lnTo>
                    <a:pt x="37" y="1"/>
                  </a:lnTo>
                  <a:lnTo>
                    <a:pt x="36" y="2"/>
                  </a:lnTo>
                  <a:lnTo>
                    <a:pt x="31" y="2"/>
                  </a:lnTo>
                  <a:lnTo>
                    <a:pt x="28" y="6"/>
                  </a:lnTo>
                  <a:lnTo>
                    <a:pt x="22" y="8"/>
                  </a:lnTo>
                  <a:lnTo>
                    <a:pt x="22" y="7"/>
                  </a:lnTo>
                  <a:lnTo>
                    <a:pt x="17" y="8"/>
                  </a:lnTo>
                  <a:lnTo>
                    <a:pt x="17" y="11"/>
                  </a:lnTo>
                  <a:lnTo>
                    <a:pt x="14" y="13"/>
                  </a:lnTo>
                  <a:lnTo>
                    <a:pt x="16" y="16"/>
                  </a:lnTo>
                  <a:lnTo>
                    <a:pt x="14" y="18"/>
                  </a:lnTo>
                  <a:lnTo>
                    <a:pt x="14" y="21"/>
                  </a:lnTo>
                  <a:lnTo>
                    <a:pt x="13" y="22"/>
                  </a:lnTo>
                  <a:lnTo>
                    <a:pt x="10" y="23"/>
                  </a:lnTo>
                  <a:lnTo>
                    <a:pt x="10" y="25"/>
                  </a:lnTo>
                  <a:lnTo>
                    <a:pt x="14" y="27"/>
                  </a:lnTo>
                  <a:lnTo>
                    <a:pt x="17" y="27"/>
                  </a:lnTo>
                  <a:lnTo>
                    <a:pt x="13" y="27"/>
                  </a:lnTo>
                  <a:lnTo>
                    <a:pt x="11" y="29"/>
                  </a:lnTo>
                  <a:lnTo>
                    <a:pt x="11" y="30"/>
                  </a:lnTo>
                  <a:lnTo>
                    <a:pt x="13" y="31"/>
                  </a:lnTo>
                  <a:lnTo>
                    <a:pt x="14" y="31"/>
                  </a:lnTo>
                  <a:lnTo>
                    <a:pt x="14" y="32"/>
                  </a:lnTo>
                  <a:lnTo>
                    <a:pt x="11" y="32"/>
                  </a:lnTo>
                  <a:lnTo>
                    <a:pt x="8" y="31"/>
                  </a:lnTo>
                  <a:lnTo>
                    <a:pt x="5" y="30"/>
                  </a:lnTo>
                  <a:lnTo>
                    <a:pt x="3" y="30"/>
                  </a:lnTo>
                  <a:lnTo>
                    <a:pt x="3" y="31"/>
                  </a:lnTo>
                  <a:lnTo>
                    <a:pt x="7" y="31"/>
                  </a:lnTo>
                  <a:lnTo>
                    <a:pt x="8" y="33"/>
                  </a:lnTo>
                  <a:lnTo>
                    <a:pt x="10" y="33"/>
                  </a:lnTo>
                  <a:lnTo>
                    <a:pt x="13" y="34"/>
                  </a:lnTo>
                  <a:lnTo>
                    <a:pt x="10" y="33"/>
                  </a:lnTo>
                  <a:lnTo>
                    <a:pt x="8" y="33"/>
                  </a:lnTo>
                  <a:lnTo>
                    <a:pt x="3" y="32"/>
                  </a:lnTo>
                  <a:lnTo>
                    <a:pt x="0" y="32"/>
                  </a:lnTo>
                  <a:lnTo>
                    <a:pt x="0" y="32"/>
                  </a:lnTo>
                  <a:lnTo>
                    <a:pt x="2" y="33"/>
                  </a:lnTo>
                  <a:lnTo>
                    <a:pt x="3" y="34"/>
                  </a:lnTo>
                  <a:lnTo>
                    <a:pt x="7" y="34"/>
                  </a:lnTo>
                  <a:lnTo>
                    <a:pt x="8" y="36"/>
                  </a:lnTo>
                  <a:lnTo>
                    <a:pt x="10" y="34"/>
                  </a:lnTo>
                  <a:lnTo>
                    <a:pt x="13" y="34"/>
                  </a:lnTo>
                  <a:lnTo>
                    <a:pt x="13" y="33"/>
                  </a:lnTo>
                  <a:lnTo>
                    <a:pt x="16" y="33"/>
                  </a:lnTo>
                  <a:lnTo>
                    <a:pt x="17" y="32"/>
                  </a:lnTo>
                  <a:lnTo>
                    <a:pt x="22" y="32"/>
                  </a:lnTo>
                  <a:lnTo>
                    <a:pt x="23" y="33"/>
                  </a:lnTo>
                  <a:lnTo>
                    <a:pt x="26" y="33"/>
                  </a:lnTo>
                  <a:lnTo>
                    <a:pt x="28" y="34"/>
                  </a:lnTo>
                  <a:lnTo>
                    <a:pt x="32" y="34"/>
                  </a:lnTo>
                  <a:lnTo>
                    <a:pt x="34" y="36"/>
                  </a:lnTo>
                  <a:lnTo>
                    <a:pt x="34" y="38"/>
                  </a:lnTo>
                  <a:lnTo>
                    <a:pt x="36" y="39"/>
                  </a:lnTo>
                  <a:lnTo>
                    <a:pt x="36" y="39"/>
                  </a:lnTo>
                  <a:close/>
                  <a:moveTo>
                    <a:pt x="7" y="29"/>
                  </a:moveTo>
                  <a:lnTo>
                    <a:pt x="8" y="27"/>
                  </a:lnTo>
                  <a:lnTo>
                    <a:pt x="10" y="29"/>
                  </a:lnTo>
                  <a:lnTo>
                    <a:pt x="8" y="30"/>
                  </a:lnTo>
                  <a:lnTo>
                    <a:pt x="8" y="29"/>
                  </a:lnTo>
                  <a:lnTo>
                    <a:pt x="7" y="29"/>
                  </a:lnTo>
                  <a:lnTo>
                    <a:pt x="7" y="29"/>
                  </a:lnTo>
                  <a:close/>
                  <a:moveTo>
                    <a:pt x="8" y="26"/>
                  </a:moveTo>
                  <a:lnTo>
                    <a:pt x="10" y="26"/>
                  </a:lnTo>
                  <a:lnTo>
                    <a:pt x="13" y="27"/>
                  </a:lnTo>
                  <a:lnTo>
                    <a:pt x="11" y="27"/>
                  </a:lnTo>
                  <a:lnTo>
                    <a:pt x="10" y="27"/>
                  </a:lnTo>
                  <a:lnTo>
                    <a:pt x="10" y="26"/>
                  </a:lnTo>
                  <a:lnTo>
                    <a:pt x="8" y="27"/>
                  </a:lnTo>
                  <a:lnTo>
                    <a:pt x="8" y="26"/>
                  </a:lnTo>
                  <a:close/>
                </a:path>
              </a:pathLst>
            </a:custGeom>
            <a:solidFill>
              <a:srgbClr val="2A56AB"/>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74" name="Freeform 70">
              <a:extLst>
                <a:ext uri="{FF2B5EF4-FFF2-40B4-BE49-F238E27FC236}">
                  <a16:creationId xmlns:a16="http://schemas.microsoft.com/office/drawing/2014/main" id="{3D919696-DE14-132D-C9EE-90D626FEEDBE}"/>
                </a:ext>
              </a:extLst>
            </p:cNvPr>
            <p:cNvSpPr>
              <a:spLocks/>
            </p:cNvSpPr>
            <p:nvPr/>
          </p:nvSpPr>
          <p:spPr bwMode="auto">
            <a:xfrm>
              <a:off x="4245537" y="3148149"/>
              <a:ext cx="76365" cy="55097"/>
            </a:xfrm>
            <a:custGeom>
              <a:avLst/>
              <a:gdLst>
                <a:gd name="T0" fmla="*/ 41 w 44"/>
                <a:gd name="T1" fmla="*/ 19 h 28"/>
                <a:gd name="T2" fmla="*/ 44 w 44"/>
                <a:gd name="T3" fmla="*/ 16 h 28"/>
                <a:gd name="T4" fmla="*/ 41 w 44"/>
                <a:gd name="T5" fmla="*/ 14 h 28"/>
                <a:gd name="T6" fmla="*/ 41 w 44"/>
                <a:gd name="T7" fmla="*/ 12 h 28"/>
                <a:gd name="T8" fmla="*/ 40 w 44"/>
                <a:gd name="T9" fmla="*/ 8 h 28"/>
                <a:gd name="T10" fmla="*/ 41 w 44"/>
                <a:gd name="T11" fmla="*/ 7 h 28"/>
                <a:gd name="T12" fmla="*/ 38 w 44"/>
                <a:gd name="T13" fmla="*/ 6 h 28"/>
                <a:gd name="T14" fmla="*/ 38 w 44"/>
                <a:gd name="T15" fmla="*/ 4 h 28"/>
                <a:gd name="T16" fmla="*/ 36 w 44"/>
                <a:gd name="T17" fmla="*/ 2 h 28"/>
                <a:gd name="T18" fmla="*/ 32 w 44"/>
                <a:gd name="T19" fmla="*/ 2 h 28"/>
                <a:gd name="T20" fmla="*/ 30 w 44"/>
                <a:gd name="T21" fmla="*/ 1 h 28"/>
                <a:gd name="T22" fmla="*/ 27 w 44"/>
                <a:gd name="T23" fmla="*/ 1 h 28"/>
                <a:gd name="T24" fmla="*/ 26 w 44"/>
                <a:gd name="T25" fmla="*/ 0 h 28"/>
                <a:gd name="T26" fmla="*/ 21 w 44"/>
                <a:gd name="T27" fmla="*/ 0 h 28"/>
                <a:gd name="T28" fmla="*/ 20 w 44"/>
                <a:gd name="T29" fmla="*/ 1 h 28"/>
                <a:gd name="T30" fmla="*/ 17 w 44"/>
                <a:gd name="T31" fmla="*/ 1 h 28"/>
                <a:gd name="T32" fmla="*/ 17 w 44"/>
                <a:gd name="T33" fmla="*/ 2 h 28"/>
                <a:gd name="T34" fmla="*/ 14 w 44"/>
                <a:gd name="T35" fmla="*/ 2 h 28"/>
                <a:gd name="T36" fmla="*/ 12 w 44"/>
                <a:gd name="T37" fmla="*/ 4 h 28"/>
                <a:gd name="T38" fmla="*/ 11 w 44"/>
                <a:gd name="T39" fmla="*/ 2 h 28"/>
                <a:gd name="T40" fmla="*/ 7 w 44"/>
                <a:gd name="T41" fmla="*/ 2 h 28"/>
                <a:gd name="T42" fmla="*/ 6 w 44"/>
                <a:gd name="T43" fmla="*/ 1 h 28"/>
                <a:gd name="T44" fmla="*/ 4 w 44"/>
                <a:gd name="T45" fmla="*/ 0 h 28"/>
                <a:gd name="T46" fmla="*/ 1 w 44"/>
                <a:gd name="T47" fmla="*/ 2 h 28"/>
                <a:gd name="T48" fmla="*/ 0 w 44"/>
                <a:gd name="T49" fmla="*/ 6 h 28"/>
                <a:gd name="T50" fmla="*/ 1 w 44"/>
                <a:gd name="T51" fmla="*/ 7 h 28"/>
                <a:gd name="T52" fmla="*/ 1 w 44"/>
                <a:gd name="T53" fmla="*/ 10 h 28"/>
                <a:gd name="T54" fmla="*/ 6 w 44"/>
                <a:gd name="T55" fmla="*/ 11 h 28"/>
                <a:gd name="T56" fmla="*/ 6 w 44"/>
                <a:gd name="T57" fmla="*/ 14 h 28"/>
                <a:gd name="T58" fmla="*/ 11 w 44"/>
                <a:gd name="T59" fmla="*/ 16 h 28"/>
                <a:gd name="T60" fmla="*/ 12 w 44"/>
                <a:gd name="T61" fmla="*/ 16 h 28"/>
                <a:gd name="T62" fmla="*/ 15 w 44"/>
                <a:gd name="T63" fmla="*/ 17 h 28"/>
                <a:gd name="T64" fmla="*/ 17 w 44"/>
                <a:gd name="T65" fmla="*/ 18 h 28"/>
                <a:gd name="T66" fmla="*/ 17 w 44"/>
                <a:gd name="T67" fmla="*/ 21 h 28"/>
                <a:gd name="T68" fmla="*/ 20 w 44"/>
                <a:gd name="T69" fmla="*/ 23 h 28"/>
                <a:gd name="T70" fmla="*/ 21 w 44"/>
                <a:gd name="T71" fmla="*/ 21 h 28"/>
                <a:gd name="T72" fmla="*/ 24 w 44"/>
                <a:gd name="T73" fmla="*/ 21 h 28"/>
                <a:gd name="T74" fmla="*/ 26 w 44"/>
                <a:gd name="T75" fmla="*/ 23 h 28"/>
                <a:gd name="T76" fmla="*/ 27 w 44"/>
                <a:gd name="T77" fmla="*/ 23 h 28"/>
                <a:gd name="T78" fmla="*/ 30 w 44"/>
                <a:gd name="T79" fmla="*/ 26 h 28"/>
                <a:gd name="T80" fmla="*/ 33 w 44"/>
                <a:gd name="T81" fmla="*/ 26 h 28"/>
                <a:gd name="T82" fmla="*/ 36 w 44"/>
                <a:gd name="T83" fmla="*/ 28 h 28"/>
                <a:gd name="T84" fmla="*/ 38 w 44"/>
                <a:gd name="T85" fmla="*/ 27 h 28"/>
                <a:gd name="T86" fmla="*/ 41 w 44"/>
                <a:gd name="T87" fmla="*/ 27 h 28"/>
                <a:gd name="T88" fmla="*/ 41 w 44"/>
                <a:gd name="T89" fmla="*/ 26 h 28"/>
                <a:gd name="T90" fmla="*/ 40 w 44"/>
                <a:gd name="T91" fmla="*/ 25 h 28"/>
                <a:gd name="T92" fmla="*/ 40 w 44"/>
                <a:gd name="T93" fmla="*/ 24 h 28"/>
                <a:gd name="T94" fmla="*/ 38 w 44"/>
                <a:gd name="T95" fmla="*/ 23 h 28"/>
                <a:gd name="T96" fmla="*/ 40 w 44"/>
                <a:gd name="T97" fmla="*/ 20 h 28"/>
                <a:gd name="T98" fmla="*/ 41 w 44"/>
                <a:gd name="T99" fmla="*/ 19 h 28"/>
                <a:gd name="T100" fmla="*/ 41 w 44"/>
                <a:gd name="T101"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4" h="28">
                  <a:moveTo>
                    <a:pt x="41" y="19"/>
                  </a:moveTo>
                  <a:lnTo>
                    <a:pt x="44" y="16"/>
                  </a:lnTo>
                  <a:lnTo>
                    <a:pt x="41" y="14"/>
                  </a:lnTo>
                  <a:lnTo>
                    <a:pt x="41" y="12"/>
                  </a:lnTo>
                  <a:lnTo>
                    <a:pt x="40" y="8"/>
                  </a:lnTo>
                  <a:lnTo>
                    <a:pt x="41" y="7"/>
                  </a:lnTo>
                  <a:lnTo>
                    <a:pt x="38" y="6"/>
                  </a:lnTo>
                  <a:lnTo>
                    <a:pt x="38" y="4"/>
                  </a:lnTo>
                  <a:lnTo>
                    <a:pt x="36" y="2"/>
                  </a:lnTo>
                  <a:lnTo>
                    <a:pt x="32" y="2"/>
                  </a:lnTo>
                  <a:lnTo>
                    <a:pt x="30" y="1"/>
                  </a:lnTo>
                  <a:lnTo>
                    <a:pt x="27" y="1"/>
                  </a:lnTo>
                  <a:lnTo>
                    <a:pt x="26" y="0"/>
                  </a:lnTo>
                  <a:lnTo>
                    <a:pt x="21" y="0"/>
                  </a:lnTo>
                  <a:lnTo>
                    <a:pt x="20" y="1"/>
                  </a:lnTo>
                  <a:lnTo>
                    <a:pt x="17" y="1"/>
                  </a:lnTo>
                  <a:lnTo>
                    <a:pt x="17" y="2"/>
                  </a:lnTo>
                  <a:lnTo>
                    <a:pt x="14" y="2"/>
                  </a:lnTo>
                  <a:lnTo>
                    <a:pt x="12" y="4"/>
                  </a:lnTo>
                  <a:lnTo>
                    <a:pt x="11" y="2"/>
                  </a:lnTo>
                  <a:lnTo>
                    <a:pt x="7" y="2"/>
                  </a:lnTo>
                  <a:lnTo>
                    <a:pt x="6" y="1"/>
                  </a:lnTo>
                  <a:lnTo>
                    <a:pt x="4" y="0"/>
                  </a:lnTo>
                  <a:lnTo>
                    <a:pt x="1" y="2"/>
                  </a:lnTo>
                  <a:lnTo>
                    <a:pt x="0" y="6"/>
                  </a:lnTo>
                  <a:lnTo>
                    <a:pt x="1" y="7"/>
                  </a:lnTo>
                  <a:lnTo>
                    <a:pt x="1" y="10"/>
                  </a:lnTo>
                  <a:lnTo>
                    <a:pt x="6" y="11"/>
                  </a:lnTo>
                  <a:lnTo>
                    <a:pt x="6" y="14"/>
                  </a:lnTo>
                  <a:lnTo>
                    <a:pt x="11" y="16"/>
                  </a:lnTo>
                  <a:lnTo>
                    <a:pt x="12" y="16"/>
                  </a:lnTo>
                  <a:lnTo>
                    <a:pt x="15" y="17"/>
                  </a:lnTo>
                  <a:lnTo>
                    <a:pt x="17" y="18"/>
                  </a:lnTo>
                  <a:lnTo>
                    <a:pt x="17" y="21"/>
                  </a:lnTo>
                  <a:lnTo>
                    <a:pt x="20" y="23"/>
                  </a:lnTo>
                  <a:lnTo>
                    <a:pt x="21" y="21"/>
                  </a:lnTo>
                  <a:lnTo>
                    <a:pt x="24" y="21"/>
                  </a:lnTo>
                  <a:lnTo>
                    <a:pt x="26" y="23"/>
                  </a:lnTo>
                  <a:lnTo>
                    <a:pt x="27" y="23"/>
                  </a:lnTo>
                  <a:lnTo>
                    <a:pt x="30" y="26"/>
                  </a:lnTo>
                  <a:lnTo>
                    <a:pt x="33" y="26"/>
                  </a:lnTo>
                  <a:lnTo>
                    <a:pt x="36" y="28"/>
                  </a:lnTo>
                  <a:lnTo>
                    <a:pt x="38" y="27"/>
                  </a:lnTo>
                  <a:lnTo>
                    <a:pt x="41" y="27"/>
                  </a:lnTo>
                  <a:lnTo>
                    <a:pt x="41" y="26"/>
                  </a:lnTo>
                  <a:lnTo>
                    <a:pt x="40" y="25"/>
                  </a:lnTo>
                  <a:lnTo>
                    <a:pt x="40" y="24"/>
                  </a:lnTo>
                  <a:lnTo>
                    <a:pt x="38" y="23"/>
                  </a:lnTo>
                  <a:lnTo>
                    <a:pt x="40" y="20"/>
                  </a:lnTo>
                  <a:lnTo>
                    <a:pt x="41" y="19"/>
                  </a:lnTo>
                  <a:lnTo>
                    <a:pt x="41" y="19"/>
                  </a:lnTo>
                  <a:close/>
                </a:path>
              </a:pathLst>
            </a:custGeom>
            <a:solidFill>
              <a:srgbClr val="5D78BA"/>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75" name="Freeform 71">
              <a:extLst>
                <a:ext uri="{FF2B5EF4-FFF2-40B4-BE49-F238E27FC236}">
                  <a16:creationId xmlns:a16="http://schemas.microsoft.com/office/drawing/2014/main" id="{26604873-F57A-0E76-70B7-FCB1560A67F4}"/>
                </a:ext>
              </a:extLst>
            </p:cNvPr>
            <p:cNvSpPr>
              <a:spLocks/>
            </p:cNvSpPr>
            <p:nvPr/>
          </p:nvSpPr>
          <p:spPr bwMode="auto">
            <a:xfrm>
              <a:off x="4311488" y="3185536"/>
              <a:ext cx="19092" cy="23613"/>
            </a:xfrm>
            <a:custGeom>
              <a:avLst/>
              <a:gdLst>
                <a:gd name="T0" fmla="*/ 3 w 11"/>
                <a:gd name="T1" fmla="*/ 8 h 12"/>
                <a:gd name="T2" fmla="*/ 3 w 11"/>
                <a:gd name="T3" fmla="*/ 7 h 12"/>
                <a:gd name="T4" fmla="*/ 2 w 11"/>
                <a:gd name="T5" fmla="*/ 6 h 12"/>
                <a:gd name="T6" fmla="*/ 2 w 11"/>
                <a:gd name="T7" fmla="*/ 5 h 12"/>
                <a:gd name="T8" fmla="*/ 0 w 11"/>
                <a:gd name="T9" fmla="*/ 4 h 12"/>
                <a:gd name="T10" fmla="*/ 2 w 11"/>
                <a:gd name="T11" fmla="*/ 1 h 12"/>
                <a:gd name="T12" fmla="*/ 3 w 11"/>
                <a:gd name="T13" fmla="*/ 0 h 12"/>
                <a:gd name="T14" fmla="*/ 5 w 11"/>
                <a:gd name="T15" fmla="*/ 0 h 12"/>
                <a:gd name="T16" fmla="*/ 9 w 11"/>
                <a:gd name="T17" fmla="*/ 4 h 12"/>
                <a:gd name="T18" fmla="*/ 9 w 11"/>
                <a:gd name="T19" fmla="*/ 6 h 12"/>
                <a:gd name="T20" fmla="*/ 11 w 11"/>
                <a:gd name="T21" fmla="*/ 7 h 12"/>
                <a:gd name="T22" fmla="*/ 11 w 11"/>
                <a:gd name="T23" fmla="*/ 10 h 12"/>
                <a:gd name="T24" fmla="*/ 9 w 11"/>
                <a:gd name="T25" fmla="*/ 12 h 12"/>
                <a:gd name="T26" fmla="*/ 5 w 11"/>
                <a:gd name="T27" fmla="*/ 10 h 12"/>
                <a:gd name="T28" fmla="*/ 3 w 11"/>
                <a:gd name="T29" fmla="*/ 8 h 12"/>
                <a:gd name="T30" fmla="*/ 3 w 11"/>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 h="12">
                  <a:moveTo>
                    <a:pt x="3" y="8"/>
                  </a:moveTo>
                  <a:lnTo>
                    <a:pt x="3" y="7"/>
                  </a:lnTo>
                  <a:lnTo>
                    <a:pt x="2" y="6"/>
                  </a:lnTo>
                  <a:lnTo>
                    <a:pt x="2" y="5"/>
                  </a:lnTo>
                  <a:lnTo>
                    <a:pt x="0" y="4"/>
                  </a:lnTo>
                  <a:lnTo>
                    <a:pt x="2" y="1"/>
                  </a:lnTo>
                  <a:lnTo>
                    <a:pt x="3" y="0"/>
                  </a:lnTo>
                  <a:lnTo>
                    <a:pt x="5" y="0"/>
                  </a:lnTo>
                  <a:lnTo>
                    <a:pt x="9" y="4"/>
                  </a:lnTo>
                  <a:lnTo>
                    <a:pt x="9" y="6"/>
                  </a:lnTo>
                  <a:lnTo>
                    <a:pt x="11" y="7"/>
                  </a:lnTo>
                  <a:lnTo>
                    <a:pt x="11" y="10"/>
                  </a:lnTo>
                  <a:lnTo>
                    <a:pt x="9" y="12"/>
                  </a:lnTo>
                  <a:lnTo>
                    <a:pt x="5" y="10"/>
                  </a:lnTo>
                  <a:lnTo>
                    <a:pt x="3" y="8"/>
                  </a:lnTo>
                  <a:lnTo>
                    <a:pt x="3" y="8"/>
                  </a:lnTo>
                  <a:close/>
                </a:path>
              </a:pathLst>
            </a:custGeom>
            <a:solidFill>
              <a:srgbClr val="EDC5C5"/>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it-IT"/>
            </a:p>
          </p:txBody>
        </p:sp>
        <p:sp>
          <p:nvSpPr>
            <p:cNvPr id="76" name="Freeform 72">
              <a:extLst>
                <a:ext uri="{FF2B5EF4-FFF2-40B4-BE49-F238E27FC236}">
                  <a16:creationId xmlns:a16="http://schemas.microsoft.com/office/drawing/2014/main" id="{3F660C95-C31C-87A3-BF93-9CF4506259B7}"/>
                </a:ext>
              </a:extLst>
            </p:cNvPr>
            <p:cNvSpPr>
              <a:spLocks noEditPoints="1"/>
            </p:cNvSpPr>
            <p:nvPr/>
          </p:nvSpPr>
          <p:spPr bwMode="auto">
            <a:xfrm>
              <a:off x="4006030" y="2776244"/>
              <a:ext cx="19092" cy="39354"/>
            </a:xfrm>
            <a:custGeom>
              <a:avLst/>
              <a:gdLst>
                <a:gd name="T0" fmla="*/ 4 w 7"/>
                <a:gd name="T1" fmla="*/ 13 h 17"/>
                <a:gd name="T2" fmla="*/ 5 w 7"/>
                <a:gd name="T3" fmla="*/ 17 h 17"/>
                <a:gd name="T4" fmla="*/ 5 w 7"/>
                <a:gd name="T5" fmla="*/ 14 h 17"/>
                <a:gd name="T6" fmla="*/ 5 w 7"/>
                <a:gd name="T7" fmla="*/ 13 h 17"/>
                <a:gd name="T8" fmla="*/ 4 w 7"/>
                <a:gd name="T9" fmla="*/ 13 h 17"/>
                <a:gd name="T10" fmla="*/ 5 w 7"/>
                <a:gd name="T11" fmla="*/ 8 h 17"/>
                <a:gd name="T12" fmla="*/ 4 w 7"/>
                <a:gd name="T13" fmla="*/ 8 h 17"/>
                <a:gd name="T14" fmla="*/ 5 w 7"/>
                <a:gd name="T15" fmla="*/ 10 h 17"/>
                <a:gd name="T16" fmla="*/ 6 w 7"/>
                <a:gd name="T17" fmla="*/ 9 h 17"/>
                <a:gd name="T18" fmla="*/ 5 w 7"/>
                <a:gd name="T19" fmla="*/ 8 h 17"/>
                <a:gd name="T20" fmla="*/ 0 w 7"/>
                <a:gd name="T21" fmla="*/ 2 h 17"/>
                <a:gd name="T22" fmla="*/ 0 w 7"/>
                <a:gd name="T23" fmla="*/ 4 h 17"/>
                <a:gd name="T24" fmla="*/ 2 w 7"/>
                <a:gd name="T25" fmla="*/ 4 h 17"/>
                <a:gd name="T26" fmla="*/ 0 w 7"/>
                <a:gd name="T27" fmla="*/ 2 h 17"/>
                <a:gd name="T28" fmla="*/ 6 w 7"/>
                <a:gd name="T29" fmla="*/ 0 h 17"/>
                <a:gd name="T30" fmla="*/ 7 w 7"/>
                <a:gd name="T31" fmla="*/ 1 h 17"/>
                <a:gd name="T32" fmla="*/ 7 w 7"/>
                <a:gd name="T33" fmla="*/ 0 h 17"/>
                <a:gd name="T34" fmla="*/ 6 w 7"/>
                <a:gd name="T35" fmla="*/ 0 h 17"/>
                <a:gd name="T36" fmla="*/ 3 w 7"/>
                <a:gd name="T37" fmla="*/ 0 h 17"/>
                <a:gd name="T38" fmla="*/ 4 w 7"/>
                <a:gd name="T39" fmla="*/ 0 h 17"/>
                <a:gd name="T40" fmla="*/ 6 w 7"/>
                <a:gd name="T41" fmla="*/ 1 h 17"/>
                <a:gd name="T42" fmla="*/ 6 w 7"/>
                <a:gd name="T43" fmla="*/ 3 h 17"/>
                <a:gd name="T44" fmla="*/ 5 w 7"/>
                <a:gd name="T45" fmla="*/ 2 h 17"/>
                <a:gd name="T46" fmla="*/ 3 w 7"/>
                <a:gd name="T47" fmla="*/ 0 h 17"/>
                <a:gd name="T48" fmla="*/ 2 w 7"/>
                <a:gd name="T49" fmla="*/ 0 h 17"/>
                <a:gd name="T50" fmla="*/ 5 w 7"/>
                <a:gd name="T51" fmla="*/ 5 h 17"/>
                <a:gd name="T52" fmla="*/ 7 w 7"/>
                <a:gd name="T53" fmla="*/ 6 h 17"/>
                <a:gd name="T54" fmla="*/ 5 w 7"/>
                <a:gd name="T55" fmla="*/ 6 h 17"/>
                <a:gd name="T56" fmla="*/ 2 w 7"/>
                <a:gd name="T57" fmla="*/ 3 h 17"/>
                <a:gd name="T58" fmla="*/ 1 w 7"/>
                <a:gd name="T59" fmla="*/ 1 h 17"/>
                <a:gd name="T60" fmla="*/ 2 w 7"/>
                <a:gd name="T6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 h="17">
                  <a:moveTo>
                    <a:pt x="4" y="13"/>
                  </a:moveTo>
                  <a:cubicBezTo>
                    <a:pt x="5" y="17"/>
                    <a:pt x="5" y="17"/>
                    <a:pt x="5" y="17"/>
                  </a:cubicBezTo>
                  <a:cubicBezTo>
                    <a:pt x="5" y="14"/>
                    <a:pt x="5" y="14"/>
                    <a:pt x="5" y="14"/>
                  </a:cubicBezTo>
                  <a:cubicBezTo>
                    <a:pt x="5" y="13"/>
                    <a:pt x="5" y="13"/>
                    <a:pt x="5" y="13"/>
                  </a:cubicBezTo>
                  <a:cubicBezTo>
                    <a:pt x="4" y="13"/>
                    <a:pt x="4" y="13"/>
                    <a:pt x="4" y="13"/>
                  </a:cubicBezTo>
                  <a:close/>
                  <a:moveTo>
                    <a:pt x="5" y="8"/>
                  </a:moveTo>
                  <a:cubicBezTo>
                    <a:pt x="4" y="8"/>
                    <a:pt x="4" y="8"/>
                    <a:pt x="4" y="8"/>
                  </a:cubicBezTo>
                  <a:cubicBezTo>
                    <a:pt x="5" y="10"/>
                    <a:pt x="5" y="10"/>
                    <a:pt x="5" y="10"/>
                  </a:cubicBezTo>
                  <a:cubicBezTo>
                    <a:pt x="6" y="9"/>
                    <a:pt x="6" y="9"/>
                    <a:pt x="6" y="9"/>
                  </a:cubicBezTo>
                  <a:cubicBezTo>
                    <a:pt x="5" y="8"/>
                    <a:pt x="5" y="8"/>
                    <a:pt x="5" y="8"/>
                  </a:cubicBezTo>
                  <a:close/>
                  <a:moveTo>
                    <a:pt x="0" y="2"/>
                  </a:moveTo>
                  <a:cubicBezTo>
                    <a:pt x="0" y="4"/>
                    <a:pt x="0" y="4"/>
                    <a:pt x="0" y="4"/>
                  </a:cubicBezTo>
                  <a:cubicBezTo>
                    <a:pt x="2" y="4"/>
                    <a:pt x="2" y="4"/>
                    <a:pt x="2" y="4"/>
                  </a:cubicBezTo>
                  <a:cubicBezTo>
                    <a:pt x="0" y="2"/>
                    <a:pt x="0" y="2"/>
                    <a:pt x="0" y="2"/>
                  </a:cubicBezTo>
                  <a:close/>
                  <a:moveTo>
                    <a:pt x="6" y="0"/>
                  </a:moveTo>
                  <a:cubicBezTo>
                    <a:pt x="7" y="1"/>
                    <a:pt x="7" y="1"/>
                    <a:pt x="7" y="1"/>
                  </a:cubicBezTo>
                  <a:cubicBezTo>
                    <a:pt x="7" y="0"/>
                    <a:pt x="7" y="0"/>
                    <a:pt x="7" y="0"/>
                  </a:cubicBezTo>
                  <a:cubicBezTo>
                    <a:pt x="6" y="0"/>
                    <a:pt x="6" y="0"/>
                    <a:pt x="6" y="0"/>
                  </a:cubicBezTo>
                  <a:close/>
                  <a:moveTo>
                    <a:pt x="3" y="0"/>
                  </a:moveTo>
                  <a:cubicBezTo>
                    <a:pt x="3" y="0"/>
                    <a:pt x="4" y="0"/>
                    <a:pt x="4" y="0"/>
                  </a:cubicBezTo>
                  <a:cubicBezTo>
                    <a:pt x="6" y="1"/>
                    <a:pt x="6" y="1"/>
                    <a:pt x="6" y="1"/>
                  </a:cubicBezTo>
                  <a:cubicBezTo>
                    <a:pt x="6" y="3"/>
                    <a:pt x="6" y="3"/>
                    <a:pt x="6" y="3"/>
                  </a:cubicBezTo>
                  <a:cubicBezTo>
                    <a:pt x="5" y="2"/>
                    <a:pt x="5" y="2"/>
                    <a:pt x="5" y="2"/>
                  </a:cubicBezTo>
                  <a:cubicBezTo>
                    <a:pt x="3" y="0"/>
                    <a:pt x="3" y="0"/>
                    <a:pt x="3" y="0"/>
                  </a:cubicBezTo>
                  <a:close/>
                  <a:moveTo>
                    <a:pt x="2" y="0"/>
                  </a:moveTo>
                  <a:cubicBezTo>
                    <a:pt x="5" y="5"/>
                    <a:pt x="5" y="5"/>
                    <a:pt x="5" y="5"/>
                  </a:cubicBezTo>
                  <a:cubicBezTo>
                    <a:pt x="7" y="6"/>
                    <a:pt x="7" y="6"/>
                    <a:pt x="7" y="6"/>
                  </a:cubicBezTo>
                  <a:cubicBezTo>
                    <a:pt x="5" y="6"/>
                    <a:pt x="5" y="6"/>
                    <a:pt x="5" y="6"/>
                  </a:cubicBezTo>
                  <a:cubicBezTo>
                    <a:pt x="2" y="3"/>
                    <a:pt x="2" y="3"/>
                    <a:pt x="2" y="3"/>
                  </a:cubicBezTo>
                  <a:cubicBezTo>
                    <a:pt x="1" y="1"/>
                    <a:pt x="1" y="1"/>
                    <a:pt x="1" y="1"/>
                  </a:cubicBezTo>
                  <a:lnTo>
                    <a:pt x="2" y="0"/>
                  </a:lnTo>
                  <a:close/>
                </a:path>
              </a:pathLst>
            </a:custGeom>
            <a:solidFill>
              <a:srgbClr val="86A6D6"/>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77" name="Freeform 73">
              <a:extLst>
                <a:ext uri="{FF2B5EF4-FFF2-40B4-BE49-F238E27FC236}">
                  <a16:creationId xmlns:a16="http://schemas.microsoft.com/office/drawing/2014/main" id="{F87B4030-EA10-0CBA-EC8A-5002B049983A}"/>
                </a:ext>
              </a:extLst>
            </p:cNvPr>
            <p:cNvSpPr>
              <a:spLocks/>
            </p:cNvSpPr>
            <p:nvPr/>
          </p:nvSpPr>
          <p:spPr bwMode="auto">
            <a:xfrm>
              <a:off x="3922723" y="3020245"/>
              <a:ext cx="107605" cy="123969"/>
            </a:xfrm>
            <a:custGeom>
              <a:avLst/>
              <a:gdLst>
                <a:gd name="T0" fmla="*/ 25 w 62"/>
                <a:gd name="T1" fmla="*/ 60 h 63"/>
                <a:gd name="T2" fmla="*/ 32 w 62"/>
                <a:gd name="T3" fmla="*/ 57 h 63"/>
                <a:gd name="T4" fmla="*/ 36 w 62"/>
                <a:gd name="T5" fmla="*/ 56 h 63"/>
                <a:gd name="T6" fmla="*/ 48 w 62"/>
                <a:gd name="T7" fmla="*/ 52 h 63"/>
                <a:gd name="T8" fmla="*/ 51 w 62"/>
                <a:gd name="T9" fmla="*/ 51 h 63"/>
                <a:gd name="T10" fmla="*/ 55 w 62"/>
                <a:gd name="T11" fmla="*/ 49 h 63"/>
                <a:gd name="T12" fmla="*/ 59 w 62"/>
                <a:gd name="T13" fmla="*/ 44 h 63"/>
                <a:gd name="T14" fmla="*/ 62 w 62"/>
                <a:gd name="T15" fmla="*/ 35 h 63"/>
                <a:gd name="T16" fmla="*/ 62 w 62"/>
                <a:gd name="T17" fmla="*/ 31 h 63"/>
                <a:gd name="T18" fmla="*/ 58 w 62"/>
                <a:gd name="T19" fmla="*/ 24 h 63"/>
                <a:gd name="T20" fmla="*/ 58 w 62"/>
                <a:gd name="T21" fmla="*/ 22 h 63"/>
                <a:gd name="T22" fmla="*/ 48 w 62"/>
                <a:gd name="T23" fmla="*/ 15 h 63"/>
                <a:gd name="T24" fmla="*/ 42 w 62"/>
                <a:gd name="T25" fmla="*/ 19 h 63"/>
                <a:gd name="T26" fmla="*/ 42 w 62"/>
                <a:gd name="T27" fmla="*/ 9 h 63"/>
                <a:gd name="T28" fmla="*/ 47 w 62"/>
                <a:gd name="T29" fmla="*/ 6 h 63"/>
                <a:gd name="T30" fmla="*/ 51 w 62"/>
                <a:gd name="T31" fmla="*/ 2 h 63"/>
                <a:gd name="T32" fmla="*/ 47 w 62"/>
                <a:gd name="T33" fmla="*/ 1 h 63"/>
                <a:gd name="T34" fmla="*/ 42 w 62"/>
                <a:gd name="T35" fmla="*/ 7 h 63"/>
                <a:gd name="T36" fmla="*/ 42 w 62"/>
                <a:gd name="T37" fmla="*/ 2 h 63"/>
                <a:gd name="T38" fmla="*/ 39 w 62"/>
                <a:gd name="T39" fmla="*/ 4 h 63"/>
                <a:gd name="T40" fmla="*/ 33 w 62"/>
                <a:gd name="T41" fmla="*/ 5 h 63"/>
                <a:gd name="T42" fmla="*/ 33 w 62"/>
                <a:gd name="T43" fmla="*/ 8 h 63"/>
                <a:gd name="T44" fmla="*/ 30 w 62"/>
                <a:gd name="T45" fmla="*/ 9 h 63"/>
                <a:gd name="T46" fmla="*/ 32 w 62"/>
                <a:gd name="T47" fmla="*/ 12 h 63"/>
                <a:gd name="T48" fmla="*/ 36 w 62"/>
                <a:gd name="T49" fmla="*/ 12 h 63"/>
                <a:gd name="T50" fmla="*/ 30 w 62"/>
                <a:gd name="T51" fmla="*/ 17 h 63"/>
                <a:gd name="T52" fmla="*/ 21 w 62"/>
                <a:gd name="T53" fmla="*/ 18 h 63"/>
                <a:gd name="T54" fmla="*/ 12 w 62"/>
                <a:gd name="T55" fmla="*/ 16 h 63"/>
                <a:gd name="T56" fmla="*/ 10 w 62"/>
                <a:gd name="T57" fmla="*/ 17 h 63"/>
                <a:gd name="T58" fmla="*/ 12 w 62"/>
                <a:gd name="T59" fmla="*/ 22 h 63"/>
                <a:gd name="T60" fmla="*/ 6 w 62"/>
                <a:gd name="T61" fmla="*/ 21 h 63"/>
                <a:gd name="T62" fmla="*/ 15 w 62"/>
                <a:gd name="T63" fmla="*/ 24 h 63"/>
                <a:gd name="T64" fmla="*/ 12 w 62"/>
                <a:gd name="T65" fmla="*/ 27 h 63"/>
                <a:gd name="T66" fmla="*/ 6 w 62"/>
                <a:gd name="T67" fmla="*/ 30 h 63"/>
                <a:gd name="T68" fmla="*/ 9 w 62"/>
                <a:gd name="T69" fmla="*/ 32 h 63"/>
                <a:gd name="T70" fmla="*/ 22 w 62"/>
                <a:gd name="T71" fmla="*/ 34 h 63"/>
                <a:gd name="T72" fmla="*/ 15 w 62"/>
                <a:gd name="T73" fmla="*/ 39 h 63"/>
                <a:gd name="T74" fmla="*/ 7 w 62"/>
                <a:gd name="T75" fmla="*/ 44 h 63"/>
                <a:gd name="T76" fmla="*/ 15 w 62"/>
                <a:gd name="T77" fmla="*/ 43 h 63"/>
                <a:gd name="T78" fmla="*/ 21 w 62"/>
                <a:gd name="T79" fmla="*/ 43 h 63"/>
                <a:gd name="T80" fmla="*/ 12 w 62"/>
                <a:gd name="T81" fmla="*/ 44 h 63"/>
                <a:gd name="T82" fmla="*/ 9 w 62"/>
                <a:gd name="T83" fmla="*/ 48 h 63"/>
                <a:gd name="T84" fmla="*/ 7 w 62"/>
                <a:gd name="T85" fmla="*/ 50 h 63"/>
                <a:gd name="T86" fmla="*/ 3 w 62"/>
                <a:gd name="T87" fmla="*/ 49 h 63"/>
                <a:gd name="T88" fmla="*/ 9 w 62"/>
                <a:gd name="T89" fmla="*/ 51 h 63"/>
                <a:gd name="T90" fmla="*/ 1 w 62"/>
                <a:gd name="T91" fmla="*/ 56 h 63"/>
                <a:gd name="T92" fmla="*/ 12 w 62"/>
                <a:gd name="T93" fmla="*/ 56 h 63"/>
                <a:gd name="T94" fmla="*/ 7 w 62"/>
                <a:gd name="T95" fmla="*/ 60 h 63"/>
                <a:gd name="T96" fmla="*/ 7 w 62"/>
                <a:gd name="T97" fmla="*/ 60 h 63"/>
                <a:gd name="T98" fmla="*/ 13 w 62"/>
                <a:gd name="T99" fmla="*/ 6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2" h="63">
                  <a:moveTo>
                    <a:pt x="15" y="63"/>
                  </a:moveTo>
                  <a:lnTo>
                    <a:pt x="21" y="62"/>
                  </a:lnTo>
                  <a:lnTo>
                    <a:pt x="25" y="60"/>
                  </a:lnTo>
                  <a:lnTo>
                    <a:pt x="30" y="59"/>
                  </a:lnTo>
                  <a:lnTo>
                    <a:pt x="29" y="57"/>
                  </a:lnTo>
                  <a:lnTo>
                    <a:pt x="32" y="57"/>
                  </a:lnTo>
                  <a:lnTo>
                    <a:pt x="30" y="58"/>
                  </a:lnTo>
                  <a:lnTo>
                    <a:pt x="33" y="58"/>
                  </a:lnTo>
                  <a:lnTo>
                    <a:pt x="36" y="56"/>
                  </a:lnTo>
                  <a:lnTo>
                    <a:pt x="38" y="56"/>
                  </a:lnTo>
                  <a:lnTo>
                    <a:pt x="39" y="54"/>
                  </a:lnTo>
                  <a:lnTo>
                    <a:pt x="48" y="52"/>
                  </a:lnTo>
                  <a:lnTo>
                    <a:pt x="48" y="51"/>
                  </a:lnTo>
                  <a:lnTo>
                    <a:pt x="50" y="54"/>
                  </a:lnTo>
                  <a:lnTo>
                    <a:pt x="51" y="51"/>
                  </a:lnTo>
                  <a:lnTo>
                    <a:pt x="53" y="52"/>
                  </a:lnTo>
                  <a:lnTo>
                    <a:pt x="58" y="52"/>
                  </a:lnTo>
                  <a:lnTo>
                    <a:pt x="55" y="49"/>
                  </a:lnTo>
                  <a:lnTo>
                    <a:pt x="58" y="49"/>
                  </a:lnTo>
                  <a:lnTo>
                    <a:pt x="59" y="47"/>
                  </a:lnTo>
                  <a:lnTo>
                    <a:pt x="59" y="44"/>
                  </a:lnTo>
                  <a:lnTo>
                    <a:pt x="62" y="42"/>
                  </a:lnTo>
                  <a:lnTo>
                    <a:pt x="62" y="40"/>
                  </a:lnTo>
                  <a:lnTo>
                    <a:pt x="62" y="35"/>
                  </a:lnTo>
                  <a:lnTo>
                    <a:pt x="59" y="34"/>
                  </a:lnTo>
                  <a:lnTo>
                    <a:pt x="62" y="33"/>
                  </a:lnTo>
                  <a:lnTo>
                    <a:pt x="62" y="31"/>
                  </a:lnTo>
                  <a:lnTo>
                    <a:pt x="59" y="29"/>
                  </a:lnTo>
                  <a:lnTo>
                    <a:pt x="61" y="26"/>
                  </a:lnTo>
                  <a:lnTo>
                    <a:pt x="58" y="24"/>
                  </a:lnTo>
                  <a:lnTo>
                    <a:pt x="59" y="23"/>
                  </a:lnTo>
                  <a:lnTo>
                    <a:pt x="61" y="23"/>
                  </a:lnTo>
                  <a:lnTo>
                    <a:pt x="58" y="22"/>
                  </a:lnTo>
                  <a:lnTo>
                    <a:pt x="56" y="22"/>
                  </a:lnTo>
                  <a:lnTo>
                    <a:pt x="53" y="17"/>
                  </a:lnTo>
                  <a:lnTo>
                    <a:pt x="48" y="15"/>
                  </a:lnTo>
                  <a:lnTo>
                    <a:pt x="45" y="16"/>
                  </a:lnTo>
                  <a:lnTo>
                    <a:pt x="45" y="19"/>
                  </a:lnTo>
                  <a:lnTo>
                    <a:pt x="42" y="19"/>
                  </a:lnTo>
                  <a:lnTo>
                    <a:pt x="36" y="15"/>
                  </a:lnTo>
                  <a:lnTo>
                    <a:pt x="39" y="10"/>
                  </a:lnTo>
                  <a:lnTo>
                    <a:pt x="42" y="9"/>
                  </a:lnTo>
                  <a:lnTo>
                    <a:pt x="44" y="8"/>
                  </a:lnTo>
                  <a:lnTo>
                    <a:pt x="45" y="7"/>
                  </a:lnTo>
                  <a:lnTo>
                    <a:pt x="47" y="6"/>
                  </a:lnTo>
                  <a:lnTo>
                    <a:pt x="45" y="6"/>
                  </a:lnTo>
                  <a:lnTo>
                    <a:pt x="48" y="4"/>
                  </a:lnTo>
                  <a:lnTo>
                    <a:pt x="51" y="2"/>
                  </a:lnTo>
                  <a:lnTo>
                    <a:pt x="48" y="1"/>
                  </a:lnTo>
                  <a:lnTo>
                    <a:pt x="47" y="0"/>
                  </a:lnTo>
                  <a:lnTo>
                    <a:pt x="47" y="1"/>
                  </a:lnTo>
                  <a:lnTo>
                    <a:pt x="44" y="1"/>
                  </a:lnTo>
                  <a:lnTo>
                    <a:pt x="45" y="5"/>
                  </a:lnTo>
                  <a:lnTo>
                    <a:pt x="42" y="7"/>
                  </a:lnTo>
                  <a:lnTo>
                    <a:pt x="42" y="5"/>
                  </a:lnTo>
                  <a:lnTo>
                    <a:pt x="44" y="4"/>
                  </a:lnTo>
                  <a:lnTo>
                    <a:pt x="42" y="2"/>
                  </a:lnTo>
                  <a:lnTo>
                    <a:pt x="41" y="2"/>
                  </a:lnTo>
                  <a:lnTo>
                    <a:pt x="42" y="4"/>
                  </a:lnTo>
                  <a:lnTo>
                    <a:pt x="39" y="4"/>
                  </a:lnTo>
                  <a:lnTo>
                    <a:pt x="38" y="2"/>
                  </a:lnTo>
                  <a:lnTo>
                    <a:pt x="33" y="4"/>
                  </a:lnTo>
                  <a:lnTo>
                    <a:pt x="33" y="5"/>
                  </a:lnTo>
                  <a:lnTo>
                    <a:pt x="32" y="5"/>
                  </a:lnTo>
                  <a:lnTo>
                    <a:pt x="32" y="7"/>
                  </a:lnTo>
                  <a:lnTo>
                    <a:pt x="33" y="8"/>
                  </a:lnTo>
                  <a:lnTo>
                    <a:pt x="33" y="8"/>
                  </a:lnTo>
                  <a:lnTo>
                    <a:pt x="30" y="8"/>
                  </a:lnTo>
                  <a:lnTo>
                    <a:pt x="30" y="9"/>
                  </a:lnTo>
                  <a:lnTo>
                    <a:pt x="27" y="10"/>
                  </a:lnTo>
                  <a:lnTo>
                    <a:pt x="29" y="12"/>
                  </a:lnTo>
                  <a:lnTo>
                    <a:pt x="32" y="12"/>
                  </a:lnTo>
                  <a:lnTo>
                    <a:pt x="32" y="13"/>
                  </a:lnTo>
                  <a:lnTo>
                    <a:pt x="35" y="12"/>
                  </a:lnTo>
                  <a:lnTo>
                    <a:pt x="36" y="12"/>
                  </a:lnTo>
                  <a:lnTo>
                    <a:pt x="32" y="15"/>
                  </a:lnTo>
                  <a:lnTo>
                    <a:pt x="27" y="16"/>
                  </a:lnTo>
                  <a:lnTo>
                    <a:pt x="30" y="17"/>
                  </a:lnTo>
                  <a:lnTo>
                    <a:pt x="25" y="17"/>
                  </a:lnTo>
                  <a:lnTo>
                    <a:pt x="22" y="17"/>
                  </a:lnTo>
                  <a:lnTo>
                    <a:pt x="21" y="18"/>
                  </a:lnTo>
                  <a:lnTo>
                    <a:pt x="19" y="16"/>
                  </a:lnTo>
                  <a:lnTo>
                    <a:pt x="12" y="16"/>
                  </a:lnTo>
                  <a:lnTo>
                    <a:pt x="12" y="16"/>
                  </a:lnTo>
                  <a:lnTo>
                    <a:pt x="9" y="16"/>
                  </a:lnTo>
                  <a:lnTo>
                    <a:pt x="7" y="19"/>
                  </a:lnTo>
                  <a:lnTo>
                    <a:pt x="10" y="17"/>
                  </a:lnTo>
                  <a:lnTo>
                    <a:pt x="10" y="19"/>
                  </a:lnTo>
                  <a:lnTo>
                    <a:pt x="12" y="19"/>
                  </a:lnTo>
                  <a:lnTo>
                    <a:pt x="12" y="22"/>
                  </a:lnTo>
                  <a:lnTo>
                    <a:pt x="10" y="22"/>
                  </a:lnTo>
                  <a:lnTo>
                    <a:pt x="10" y="21"/>
                  </a:lnTo>
                  <a:lnTo>
                    <a:pt x="6" y="21"/>
                  </a:lnTo>
                  <a:lnTo>
                    <a:pt x="10" y="23"/>
                  </a:lnTo>
                  <a:lnTo>
                    <a:pt x="13" y="23"/>
                  </a:lnTo>
                  <a:lnTo>
                    <a:pt x="15" y="24"/>
                  </a:lnTo>
                  <a:lnTo>
                    <a:pt x="10" y="25"/>
                  </a:lnTo>
                  <a:lnTo>
                    <a:pt x="10" y="26"/>
                  </a:lnTo>
                  <a:lnTo>
                    <a:pt x="12" y="27"/>
                  </a:lnTo>
                  <a:lnTo>
                    <a:pt x="7" y="27"/>
                  </a:lnTo>
                  <a:lnTo>
                    <a:pt x="7" y="30"/>
                  </a:lnTo>
                  <a:lnTo>
                    <a:pt x="6" y="30"/>
                  </a:lnTo>
                  <a:lnTo>
                    <a:pt x="9" y="31"/>
                  </a:lnTo>
                  <a:lnTo>
                    <a:pt x="10" y="31"/>
                  </a:lnTo>
                  <a:lnTo>
                    <a:pt x="9" y="32"/>
                  </a:lnTo>
                  <a:lnTo>
                    <a:pt x="13" y="31"/>
                  </a:lnTo>
                  <a:lnTo>
                    <a:pt x="13" y="34"/>
                  </a:lnTo>
                  <a:lnTo>
                    <a:pt x="22" y="34"/>
                  </a:lnTo>
                  <a:lnTo>
                    <a:pt x="19" y="37"/>
                  </a:lnTo>
                  <a:lnTo>
                    <a:pt x="18" y="35"/>
                  </a:lnTo>
                  <a:lnTo>
                    <a:pt x="15" y="39"/>
                  </a:lnTo>
                  <a:lnTo>
                    <a:pt x="16" y="39"/>
                  </a:lnTo>
                  <a:lnTo>
                    <a:pt x="13" y="42"/>
                  </a:lnTo>
                  <a:lnTo>
                    <a:pt x="7" y="44"/>
                  </a:lnTo>
                  <a:lnTo>
                    <a:pt x="10" y="44"/>
                  </a:lnTo>
                  <a:lnTo>
                    <a:pt x="13" y="43"/>
                  </a:lnTo>
                  <a:lnTo>
                    <a:pt x="15" y="43"/>
                  </a:lnTo>
                  <a:lnTo>
                    <a:pt x="18" y="43"/>
                  </a:lnTo>
                  <a:lnTo>
                    <a:pt x="21" y="42"/>
                  </a:lnTo>
                  <a:lnTo>
                    <a:pt x="21" y="43"/>
                  </a:lnTo>
                  <a:lnTo>
                    <a:pt x="24" y="43"/>
                  </a:lnTo>
                  <a:lnTo>
                    <a:pt x="18" y="44"/>
                  </a:lnTo>
                  <a:lnTo>
                    <a:pt x="12" y="44"/>
                  </a:lnTo>
                  <a:lnTo>
                    <a:pt x="12" y="47"/>
                  </a:lnTo>
                  <a:lnTo>
                    <a:pt x="7" y="47"/>
                  </a:lnTo>
                  <a:lnTo>
                    <a:pt x="9" y="48"/>
                  </a:lnTo>
                  <a:lnTo>
                    <a:pt x="9" y="49"/>
                  </a:lnTo>
                  <a:lnTo>
                    <a:pt x="10" y="50"/>
                  </a:lnTo>
                  <a:lnTo>
                    <a:pt x="7" y="50"/>
                  </a:lnTo>
                  <a:lnTo>
                    <a:pt x="4" y="49"/>
                  </a:lnTo>
                  <a:lnTo>
                    <a:pt x="4" y="49"/>
                  </a:lnTo>
                  <a:lnTo>
                    <a:pt x="3" y="49"/>
                  </a:lnTo>
                  <a:lnTo>
                    <a:pt x="0" y="50"/>
                  </a:lnTo>
                  <a:lnTo>
                    <a:pt x="0" y="51"/>
                  </a:lnTo>
                  <a:lnTo>
                    <a:pt x="9" y="51"/>
                  </a:lnTo>
                  <a:lnTo>
                    <a:pt x="6" y="54"/>
                  </a:lnTo>
                  <a:lnTo>
                    <a:pt x="3" y="54"/>
                  </a:lnTo>
                  <a:lnTo>
                    <a:pt x="1" y="56"/>
                  </a:lnTo>
                  <a:lnTo>
                    <a:pt x="3" y="56"/>
                  </a:lnTo>
                  <a:lnTo>
                    <a:pt x="4" y="58"/>
                  </a:lnTo>
                  <a:lnTo>
                    <a:pt x="12" y="56"/>
                  </a:lnTo>
                  <a:lnTo>
                    <a:pt x="6" y="58"/>
                  </a:lnTo>
                  <a:lnTo>
                    <a:pt x="3" y="60"/>
                  </a:lnTo>
                  <a:lnTo>
                    <a:pt x="7" y="60"/>
                  </a:lnTo>
                  <a:lnTo>
                    <a:pt x="12" y="58"/>
                  </a:lnTo>
                  <a:lnTo>
                    <a:pt x="12" y="59"/>
                  </a:lnTo>
                  <a:lnTo>
                    <a:pt x="7" y="60"/>
                  </a:lnTo>
                  <a:lnTo>
                    <a:pt x="10" y="60"/>
                  </a:lnTo>
                  <a:lnTo>
                    <a:pt x="9" y="62"/>
                  </a:lnTo>
                  <a:lnTo>
                    <a:pt x="13" y="62"/>
                  </a:lnTo>
                  <a:lnTo>
                    <a:pt x="15" y="63"/>
                  </a:lnTo>
                  <a:close/>
                </a:path>
              </a:pathLst>
            </a:custGeom>
            <a:solidFill>
              <a:srgbClr val="4464AE"/>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78" name="Freeform 74">
              <a:extLst>
                <a:ext uri="{FF2B5EF4-FFF2-40B4-BE49-F238E27FC236}">
                  <a16:creationId xmlns:a16="http://schemas.microsoft.com/office/drawing/2014/main" id="{119E5357-803F-DD98-BDA4-856C80C04F75}"/>
                </a:ext>
              </a:extLst>
            </p:cNvPr>
            <p:cNvSpPr>
              <a:spLocks noEditPoints="1"/>
            </p:cNvSpPr>
            <p:nvPr/>
          </p:nvSpPr>
          <p:spPr bwMode="auto">
            <a:xfrm>
              <a:off x="3985203" y="2831342"/>
              <a:ext cx="236036" cy="366001"/>
            </a:xfrm>
            <a:custGeom>
              <a:avLst/>
              <a:gdLst>
                <a:gd name="T0" fmla="*/ 4 w 89"/>
                <a:gd name="T1" fmla="*/ 93 h 164"/>
                <a:gd name="T2" fmla="*/ 21 w 89"/>
                <a:gd name="T3" fmla="*/ 95 h 164"/>
                <a:gd name="T4" fmla="*/ 19 w 89"/>
                <a:gd name="T5" fmla="*/ 103 h 164"/>
                <a:gd name="T6" fmla="*/ 64 w 89"/>
                <a:gd name="T7" fmla="*/ 0 h 164"/>
                <a:gd name="T8" fmla="*/ 62 w 89"/>
                <a:gd name="T9" fmla="*/ 3 h 164"/>
                <a:gd name="T10" fmla="*/ 60 w 89"/>
                <a:gd name="T11" fmla="*/ 7 h 164"/>
                <a:gd name="T12" fmla="*/ 82 w 89"/>
                <a:gd name="T13" fmla="*/ 141 h 164"/>
                <a:gd name="T14" fmla="*/ 59 w 89"/>
                <a:gd name="T15" fmla="*/ 153 h 164"/>
                <a:gd name="T16" fmla="*/ 11 w 89"/>
                <a:gd name="T17" fmla="*/ 69 h 164"/>
                <a:gd name="T18" fmla="*/ 15 w 89"/>
                <a:gd name="T19" fmla="*/ 61 h 164"/>
                <a:gd name="T20" fmla="*/ 43 w 89"/>
                <a:gd name="T21" fmla="*/ 33 h 164"/>
                <a:gd name="T22" fmla="*/ 41 w 89"/>
                <a:gd name="T23" fmla="*/ 37 h 164"/>
                <a:gd name="T24" fmla="*/ 18 w 89"/>
                <a:gd name="T25" fmla="*/ 43 h 164"/>
                <a:gd name="T26" fmla="*/ 12 w 89"/>
                <a:gd name="T27" fmla="*/ 49 h 164"/>
                <a:gd name="T28" fmla="*/ 7 w 89"/>
                <a:gd name="T29" fmla="*/ 55 h 164"/>
                <a:gd name="T30" fmla="*/ 9 w 89"/>
                <a:gd name="T31" fmla="*/ 57 h 164"/>
                <a:gd name="T32" fmla="*/ 15 w 89"/>
                <a:gd name="T33" fmla="*/ 57 h 164"/>
                <a:gd name="T34" fmla="*/ 18 w 89"/>
                <a:gd name="T35" fmla="*/ 57 h 164"/>
                <a:gd name="T36" fmla="*/ 21 w 89"/>
                <a:gd name="T37" fmla="*/ 69 h 164"/>
                <a:gd name="T38" fmla="*/ 20 w 89"/>
                <a:gd name="T39" fmla="*/ 78 h 164"/>
                <a:gd name="T40" fmla="*/ 26 w 89"/>
                <a:gd name="T41" fmla="*/ 86 h 164"/>
                <a:gd name="T42" fmla="*/ 28 w 89"/>
                <a:gd name="T43" fmla="*/ 105 h 164"/>
                <a:gd name="T44" fmla="*/ 27 w 89"/>
                <a:gd name="T45" fmla="*/ 161 h 164"/>
                <a:gd name="T46" fmla="*/ 40 w 89"/>
                <a:gd name="T47" fmla="*/ 160 h 164"/>
                <a:gd name="T48" fmla="*/ 52 w 89"/>
                <a:gd name="T49" fmla="*/ 154 h 164"/>
                <a:gd name="T50" fmla="*/ 67 w 89"/>
                <a:gd name="T51" fmla="*/ 152 h 164"/>
                <a:gd name="T52" fmla="*/ 83 w 89"/>
                <a:gd name="T53" fmla="*/ 147 h 164"/>
                <a:gd name="T54" fmla="*/ 80 w 89"/>
                <a:gd name="T55" fmla="*/ 141 h 164"/>
                <a:gd name="T56" fmla="*/ 82 w 89"/>
                <a:gd name="T57" fmla="*/ 136 h 164"/>
                <a:gd name="T58" fmla="*/ 88 w 89"/>
                <a:gd name="T59" fmla="*/ 131 h 164"/>
                <a:gd name="T60" fmla="*/ 72 w 89"/>
                <a:gd name="T61" fmla="*/ 120 h 164"/>
                <a:gd name="T62" fmla="*/ 67 w 89"/>
                <a:gd name="T63" fmla="*/ 109 h 164"/>
                <a:gd name="T64" fmla="*/ 69 w 89"/>
                <a:gd name="T65" fmla="*/ 102 h 164"/>
                <a:gd name="T66" fmla="*/ 55 w 89"/>
                <a:gd name="T67" fmla="*/ 82 h 164"/>
                <a:gd name="T68" fmla="*/ 37 w 89"/>
                <a:gd name="T69" fmla="*/ 75 h 164"/>
                <a:gd name="T70" fmla="*/ 42 w 89"/>
                <a:gd name="T71" fmla="*/ 71 h 164"/>
                <a:gd name="T72" fmla="*/ 52 w 89"/>
                <a:gd name="T73" fmla="*/ 57 h 164"/>
                <a:gd name="T74" fmla="*/ 39 w 89"/>
                <a:gd name="T75" fmla="*/ 53 h 164"/>
                <a:gd name="T76" fmla="*/ 35 w 89"/>
                <a:gd name="T77" fmla="*/ 48 h 164"/>
                <a:gd name="T78" fmla="*/ 37 w 89"/>
                <a:gd name="T79" fmla="*/ 40 h 164"/>
                <a:gd name="T80" fmla="*/ 26 w 89"/>
                <a:gd name="T81" fmla="*/ 41 h 164"/>
                <a:gd name="T82" fmla="*/ 24 w 89"/>
                <a:gd name="T83" fmla="*/ 50 h 164"/>
                <a:gd name="T84" fmla="*/ 22 w 89"/>
                <a:gd name="T85" fmla="*/ 55 h 164"/>
                <a:gd name="T86" fmla="*/ 23 w 89"/>
                <a:gd name="T87" fmla="*/ 58 h 164"/>
                <a:gd name="T88" fmla="*/ 20 w 89"/>
                <a:gd name="T89" fmla="*/ 64 h 164"/>
                <a:gd name="T90" fmla="*/ 22 w 89"/>
                <a:gd name="T91" fmla="*/ 69 h 164"/>
                <a:gd name="T92" fmla="*/ 21 w 89"/>
                <a:gd name="T93" fmla="*/ 79 h 164"/>
                <a:gd name="T94" fmla="*/ 24 w 89"/>
                <a:gd name="T95" fmla="*/ 80 h 164"/>
                <a:gd name="T96" fmla="*/ 28 w 89"/>
                <a:gd name="T97" fmla="*/ 74 h 164"/>
                <a:gd name="T98" fmla="*/ 27 w 89"/>
                <a:gd name="T99" fmla="*/ 92 h 164"/>
                <a:gd name="T100" fmla="*/ 37 w 89"/>
                <a:gd name="T101" fmla="*/ 94 h 164"/>
                <a:gd name="T102" fmla="*/ 46 w 89"/>
                <a:gd name="T103" fmla="*/ 103 h 164"/>
                <a:gd name="T104" fmla="*/ 44 w 89"/>
                <a:gd name="T105" fmla="*/ 114 h 164"/>
                <a:gd name="T106" fmla="*/ 29 w 89"/>
                <a:gd name="T107" fmla="*/ 123 h 164"/>
                <a:gd name="T108" fmla="*/ 32 w 89"/>
                <a:gd name="T109" fmla="*/ 132 h 164"/>
                <a:gd name="T110" fmla="*/ 27 w 89"/>
                <a:gd name="T111" fmla="*/ 140 h 164"/>
                <a:gd name="T112" fmla="*/ 39 w 89"/>
                <a:gd name="T113" fmla="*/ 142 h 164"/>
                <a:gd name="T114" fmla="*/ 44 w 89"/>
                <a:gd name="T115" fmla="*/ 146 h 164"/>
                <a:gd name="T116" fmla="*/ 26 w 89"/>
                <a:gd name="T117" fmla="*/ 155 h 164"/>
                <a:gd name="T118" fmla="*/ 24 w 89"/>
                <a:gd name="T119"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9" h="164">
                  <a:moveTo>
                    <a:pt x="16" y="105"/>
                  </a:moveTo>
                  <a:cubicBezTo>
                    <a:pt x="14" y="104"/>
                    <a:pt x="14" y="104"/>
                    <a:pt x="14" y="104"/>
                  </a:cubicBezTo>
                  <a:cubicBezTo>
                    <a:pt x="13" y="104"/>
                    <a:pt x="13" y="104"/>
                    <a:pt x="13" y="104"/>
                  </a:cubicBezTo>
                  <a:cubicBezTo>
                    <a:pt x="11" y="100"/>
                    <a:pt x="11" y="100"/>
                    <a:pt x="11" y="100"/>
                  </a:cubicBezTo>
                  <a:cubicBezTo>
                    <a:pt x="8" y="98"/>
                    <a:pt x="8" y="98"/>
                    <a:pt x="8" y="98"/>
                  </a:cubicBezTo>
                  <a:cubicBezTo>
                    <a:pt x="6" y="99"/>
                    <a:pt x="6" y="99"/>
                    <a:pt x="6" y="99"/>
                  </a:cubicBezTo>
                  <a:cubicBezTo>
                    <a:pt x="6" y="102"/>
                    <a:pt x="6" y="102"/>
                    <a:pt x="6" y="102"/>
                  </a:cubicBezTo>
                  <a:cubicBezTo>
                    <a:pt x="4" y="102"/>
                    <a:pt x="4" y="102"/>
                    <a:pt x="4" y="102"/>
                  </a:cubicBezTo>
                  <a:cubicBezTo>
                    <a:pt x="0" y="98"/>
                    <a:pt x="0" y="98"/>
                    <a:pt x="0" y="98"/>
                  </a:cubicBezTo>
                  <a:cubicBezTo>
                    <a:pt x="2" y="94"/>
                    <a:pt x="2" y="94"/>
                    <a:pt x="2" y="94"/>
                  </a:cubicBezTo>
                  <a:cubicBezTo>
                    <a:pt x="4" y="93"/>
                    <a:pt x="4" y="93"/>
                    <a:pt x="4" y="93"/>
                  </a:cubicBezTo>
                  <a:cubicBezTo>
                    <a:pt x="5" y="92"/>
                    <a:pt x="5" y="92"/>
                    <a:pt x="5" y="92"/>
                  </a:cubicBezTo>
                  <a:cubicBezTo>
                    <a:pt x="6" y="91"/>
                    <a:pt x="6" y="91"/>
                    <a:pt x="6" y="91"/>
                  </a:cubicBezTo>
                  <a:cubicBezTo>
                    <a:pt x="7" y="90"/>
                    <a:pt x="7" y="90"/>
                    <a:pt x="7" y="90"/>
                  </a:cubicBezTo>
                  <a:cubicBezTo>
                    <a:pt x="9" y="89"/>
                    <a:pt x="9" y="89"/>
                    <a:pt x="9" y="89"/>
                  </a:cubicBezTo>
                  <a:cubicBezTo>
                    <a:pt x="10" y="89"/>
                    <a:pt x="10" y="89"/>
                    <a:pt x="10" y="89"/>
                  </a:cubicBezTo>
                  <a:cubicBezTo>
                    <a:pt x="11" y="89"/>
                    <a:pt x="11" y="89"/>
                    <a:pt x="11" y="89"/>
                  </a:cubicBezTo>
                  <a:cubicBezTo>
                    <a:pt x="13" y="87"/>
                    <a:pt x="13" y="87"/>
                    <a:pt x="13" y="87"/>
                  </a:cubicBezTo>
                  <a:cubicBezTo>
                    <a:pt x="16" y="88"/>
                    <a:pt x="16" y="88"/>
                    <a:pt x="16" y="88"/>
                  </a:cubicBezTo>
                  <a:cubicBezTo>
                    <a:pt x="18" y="88"/>
                    <a:pt x="18" y="88"/>
                    <a:pt x="18" y="88"/>
                  </a:cubicBezTo>
                  <a:cubicBezTo>
                    <a:pt x="18" y="90"/>
                    <a:pt x="18" y="90"/>
                    <a:pt x="18" y="90"/>
                  </a:cubicBezTo>
                  <a:cubicBezTo>
                    <a:pt x="21" y="95"/>
                    <a:pt x="21" y="95"/>
                    <a:pt x="21" y="95"/>
                  </a:cubicBezTo>
                  <a:cubicBezTo>
                    <a:pt x="19" y="96"/>
                    <a:pt x="19" y="96"/>
                    <a:pt x="19" y="96"/>
                  </a:cubicBezTo>
                  <a:cubicBezTo>
                    <a:pt x="22" y="96"/>
                    <a:pt x="22" y="96"/>
                    <a:pt x="22" y="96"/>
                  </a:cubicBezTo>
                  <a:cubicBezTo>
                    <a:pt x="23" y="100"/>
                    <a:pt x="23" y="100"/>
                    <a:pt x="23" y="100"/>
                  </a:cubicBezTo>
                  <a:cubicBezTo>
                    <a:pt x="22" y="97"/>
                    <a:pt x="22" y="97"/>
                    <a:pt x="22" y="97"/>
                  </a:cubicBezTo>
                  <a:cubicBezTo>
                    <a:pt x="20" y="97"/>
                    <a:pt x="20" y="97"/>
                    <a:pt x="20" y="97"/>
                  </a:cubicBezTo>
                  <a:cubicBezTo>
                    <a:pt x="21" y="98"/>
                    <a:pt x="21" y="98"/>
                    <a:pt x="21" y="98"/>
                  </a:cubicBezTo>
                  <a:cubicBezTo>
                    <a:pt x="20" y="100"/>
                    <a:pt x="20" y="100"/>
                    <a:pt x="20" y="100"/>
                  </a:cubicBezTo>
                  <a:cubicBezTo>
                    <a:pt x="22" y="100"/>
                    <a:pt x="22" y="100"/>
                    <a:pt x="22" y="100"/>
                  </a:cubicBezTo>
                  <a:cubicBezTo>
                    <a:pt x="22" y="102"/>
                    <a:pt x="22" y="102"/>
                    <a:pt x="22" y="102"/>
                  </a:cubicBezTo>
                  <a:cubicBezTo>
                    <a:pt x="19" y="102"/>
                    <a:pt x="19" y="102"/>
                    <a:pt x="19" y="102"/>
                  </a:cubicBezTo>
                  <a:cubicBezTo>
                    <a:pt x="19" y="103"/>
                    <a:pt x="19" y="103"/>
                    <a:pt x="19" y="103"/>
                  </a:cubicBezTo>
                  <a:cubicBezTo>
                    <a:pt x="17" y="104"/>
                    <a:pt x="17" y="104"/>
                    <a:pt x="17" y="104"/>
                  </a:cubicBezTo>
                  <a:cubicBezTo>
                    <a:pt x="17" y="104"/>
                    <a:pt x="17" y="104"/>
                    <a:pt x="17" y="104"/>
                  </a:cubicBezTo>
                  <a:cubicBezTo>
                    <a:pt x="17" y="106"/>
                    <a:pt x="17" y="106"/>
                    <a:pt x="17" y="106"/>
                  </a:cubicBezTo>
                  <a:cubicBezTo>
                    <a:pt x="16" y="105"/>
                    <a:pt x="16" y="105"/>
                    <a:pt x="16" y="105"/>
                  </a:cubicBezTo>
                  <a:close/>
                  <a:moveTo>
                    <a:pt x="60" y="15"/>
                  </a:moveTo>
                  <a:cubicBezTo>
                    <a:pt x="60" y="13"/>
                    <a:pt x="60" y="13"/>
                    <a:pt x="60" y="13"/>
                  </a:cubicBezTo>
                  <a:cubicBezTo>
                    <a:pt x="61" y="14"/>
                    <a:pt x="61" y="14"/>
                    <a:pt x="61" y="14"/>
                  </a:cubicBezTo>
                  <a:cubicBezTo>
                    <a:pt x="60" y="15"/>
                    <a:pt x="60" y="15"/>
                    <a:pt x="60" y="15"/>
                  </a:cubicBezTo>
                  <a:close/>
                  <a:moveTo>
                    <a:pt x="63" y="3"/>
                  </a:moveTo>
                  <a:cubicBezTo>
                    <a:pt x="63" y="2"/>
                    <a:pt x="63" y="2"/>
                    <a:pt x="63" y="2"/>
                  </a:cubicBezTo>
                  <a:cubicBezTo>
                    <a:pt x="64" y="0"/>
                    <a:pt x="64" y="0"/>
                    <a:pt x="64" y="0"/>
                  </a:cubicBezTo>
                  <a:cubicBezTo>
                    <a:pt x="63" y="3"/>
                    <a:pt x="63" y="3"/>
                    <a:pt x="63" y="3"/>
                  </a:cubicBezTo>
                  <a:close/>
                  <a:moveTo>
                    <a:pt x="59" y="7"/>
                  </a:moveTo>
                  <a:cubicBezTo>
                    <a:pt x="59" y="5"/>
                    <a:pt x="59" y="5"/>
                    <a:pt x="59" y="5"/>
                  </a:cubicBezTo>
                  <a:cubicBezTo>
                    <a:pt x="58" y="5"/>
                    <a:pt x="58" y="5"/>
                    <a:pt x="58" y="5"/>
                  </a:cubicBezTo>
                  <a:cubicBezTo>
                    <a:pt x="58" y="6"/>
                    <a:pt x="58" y="6"/>
                    <a:pt x="58" y="6"/>
                  </a:cubicBezTo>
                  <a:cubicBezTo>
                    <a:pt x="58" y="6"/>
                    <a:pt x="59" y="7"/>
                    <a:pt x="59" y="7"/>
                  </a:cubicBezTo>
                  <a:close/>
                  <a:moveTo>
                    <a:pt x="61" y="6"/>
                  </a:moveTo>
                  <a:cubicBezTo>
                    <a:pt x="60" y="5"/>
                    <a:pt x="60" y="5"/>
                    <a:pt x="60" y="5"/>
                  </a:cubicBezTo>
                  <a:cubicBezTo>
                    <a:pt x="61" y="4"/>
                    <a:pt x="61" y="4"/>
                    <a:pt x="61" y="4"/>
                  </a:cubicBezTo>
                  <a:cubicBezTo>
                    <a:pt x="61" y="2"/>
                    <a:pt x="61" y="2"/>
                    <a:pt x="61" y="2"/>
                  </a:cubicBezTo>
                  <a:cubicBezTo>
                    <a:pt x="62" y="3"/>
                    <a:pt x="62" y="3"/>
                    <a:pt x="62" y="3"/>
                  </a:cubicBezTo>
                  <a:cubicBezTo>
                    <a:pt x="62" y="5"/>
                    <a:pt x="62" y="5"/>
                    <a:pt x="62" y="5"/>
                  </a:cubicBezTo>
                  <a:cubicBezTo>
                    <a:pt x="61" y="6"/>
                    <a:pt x="61" y="6"/>
                    <a:pt x="61" y="6"/>
                  </a:cubicBezTo>
                  <a:close/>
                  <a:moveTo>
                    <a:pt x="60" y="12"/>
                  </a:moveTo>
                  <a:cubicBezTo>
                    <a:pt x="60" y="10"/>
                    <a:pt x="60" y="10"/>
                    <a:pt x="60" y="10"/>
                  </a:cubicBezTo>
                  <a:cubicBezTo>
                    <a:pt x="57" y="10"/>
                    <a:pt x="57" y="10"/>
                    <a:pt x="57" y="10"/>
                  </a:cubicBezTo>
                  <a:cubicBezTo>
                    <a:pt x="56" y="9"/>
                    <a:pt x="56" y="9"/>
                    <a:pt x="56" y="9"/>
                  </a:cubicBezTo>
                  <a:cubicBezTo>
                    <a:pt x="58" y="9"/>
                    <a:pt x="58" y="9"/>
                    <a:pt x="58" y="9"/>
                  </a:cubicBezTo>
                  <a:cubicBezTo>
                    <a:pt x="60" y="9"/>
                    <a:pt x="60" y="9"/>
                    <a:pt x="60" y="9"/>
                  </a:cubicBezTo>
                  <a:cubicBezTo>
                    <a:pt x="60" y="8"/>
                    <a:pt x="60" y="8"/>
                    <a:pt x="60" y="8"/>
                  </a:cubicBezTo>
                  <a:cubicBezTo>
                    <a:pt x="59" y="7"/>
                    <a:pt x="59" y="7"/>
                    <a:pt x="59" y="7"/>
                  </a:cubicBezTo>
                  <a:cubicBezTo>
                    <a:pt x="60" y="7"/>
                    <a:pt x="60" y="7"/>
                    <a:pt x="60" y="7"/>
                  </a:cubicBezTo>
                  <a:cubicBezTo>
                    <a:pt x="61" y="7"/>
                    <a:pt x="61" y="7"/>
                    <a:pt x="61" y="7"/>
                  </a:cubicBezTo>
                  <a:cubicBezTo>
                    <a:pt x="63" y="8"/>
                    <a:pt x="63" y="8"/>
                    <a:pt x="63" y="8"/>
                  </a:cubicBezTo>
                  <a:cubicBezTo>
                    <a:pt x="62" y="9"/>
                    <a:pt x="62" y="9"/>
                    <a:pt x="62" y="9"/>
                  </a:cubicBezTo>
                  <a:cubicBezTo>
                    <a:pt x="62" y="10"/>
                    <a:pt x="62" y="10"/>
                    <a:pt x="62" y="10"/>
                  </a:cubicBezTo>
                  <a:cubicBezTo>
                    <a:pt x="61" y="11"/>
                    <a:pt x="61" y="11"/>
                    <a:pt x="61" y="11"/>
                  </a:cubicBezTo>
                  <a:cubicBezTo>
                    <a:pt x="62" y="12"/>
                    <a:pt x="62" y="12"/>
                    <a:pt x="62" y="12"/>
                  </a:cubicBezTo>
                  <a:cubicBezTo>
                    <a:pt x="60" y="12"/>
                    <a:pt x="60" y="12"/>
                    <a:pt x="60" y="12"/>
                  </a:cubicBezTo>
                  <a:close/>
                  <a:moveTo>
                    <a:pt x="80" y="142"/>
                  </a:moveTo>
                  <a:cubicBezTo>
                    <a:pt x="82" y="142"/>
                    <a:pt x="82" y="142"/>
                    <a:pt x="82" y="142"/>
                  </a:cubicBezTo>
                  <a:cubicBezTo>
                    <a:pt x="83" y="142"/>
                    <a:pt x="83" y="142"/>
                    <a:pt x="83" y="142"/>
                  </a:cubicBezTo>
                  <a:cubicBezTo>
                    <a:pt x="82" y="141"/>
                    <a:pt x="82" y="141"/>
                    <a:pt x="82" y="141"/>
                  </a:cubicBezTo>
                  <a:cubicBezTo>
                    <a:pt x="81" y="141"/>
                    <a:pt x="81" y="141"/>
                    <a:pt x="81" y="141"/>
                  </a:cubicBezTo>
                  <a:cubicBezTo>
                    <a:pt x="80" y="142"/>
                    <a:pt x="80" y="142"/>
                    <a:pt x="80" y="142"/>
                  </a:cubicBezTo>
                  <a:close/>
                  <a:moveTo>
                    <a:pt x="59" y="153"/>
                  </a:moveTo>
                  <a:cubicBezTo>
                    <a:pt x="62" y="152"/>
                    <a:pt x="62" y="152"/>
                    <a:pt x="62" y="152"/>
                  </a:cubicBezTo>
                  <a:cubicBezTo>
                    <a:pt x="63" y="153"/>
                    <a:pt x="63" y="153"/>
                    <a:pt x="63" y="153"/>
                  </a:cubicBezTo>
                  <a:cubicBezTo>
                    <a:pt x="64" y="152"/>
                    <a:pt x="64" y="152"/>
                    <a:pt x="64" y="152"/>
                  </a:cubicBezTo>
                  <a:cubicBezTo>
                    <a:pt x="63" y="154"/>
                    <a:pt x="63" y="154"/>
                    <a:pt x="63" y="154"/>
                  </a:cubicBezTo>
                  <a:cubicBezTo>
                    <a:pt x="63" y="154"/>
                    <a:pt x="63" y="154"/>
                    <a:pt x="63" y="154"/>
                  </a:cubicBezTo>
                  <a:cubicBezTo>
                    <a:pt x="62" y="155"/>
                    <a:pt x="62" y="155"/>
                    <a:pt x="62" y="155"/>
                  </a:cubicBezTo>
                  <a:cubicBezTo>
                    <a:pt x="61" y="154"/>
                    <a:pt x="61" y="154"/>
                    <a:pt x="61" y="154"/>
                  </a:cubicBezTo>
                  <a:cubicBezTo>
                    <a:pt x="59" y="153"/>
                    <a:pt x="59" y="153"/>
                    <a:pt x="59" y="153"/>
                  </a:cubicBezTo>
                  <a:close/>
                  <a:moveTo>
                    <a:pt x="26" y="78"/>
                  </a:moveTo>
                  <a:cubicBezTo>
                    <a:pt x="26" y="80"/>
                    <a:pt x="26" y="80"/>
                    <a:pt x="26" y="80"/>
                  </a:cubicBezTo>
                  <a:cubicBezTo>
                    <a:pt x="27" y="81"/>
                    <a:pt x="27" y="81"/>
                    <a:pt x="27" y="81"/>
                  </a:cubicBezTo>
                  <a:cubicBezTo>
                    <a:pt x="27" y="79"/>
                    <a:pt x="27" y="79"/>
                    <a:pt x="27" y="79"/>
                  </a:cubicBezTo>
                  <a:cubicBezTo>
                    <a:pt x="26" y="78"/>
                    <a:pt x="26" y="78"/>
                    <a:pt x="26" y="78"/>
                  </a:cubicBezTo>
                  <a:close/>
                  <a:moveTo>
                    <a:pt x="16" y="77"/>
                  </a:moveTo>
                  <a:cubicBezTo>
                    <a:pt x="17" y="75"/>
                    <a:pt x="17" y="75"/>
                    <a:pt x="17" y="75"/>
                  </a:cubicBezTo>
                  <a:cubicBezTo>
                    <a:pt x="17" y="76"/>
                    <a:pt x="17" y="76"/>
                    <a:pt x="17" y="76"/>
                  </a:cubicBezTo>
                  <a:cubicBezTo>
                    <a:pt x="16" y="77"/>
                    <a:pt x="16" y="77"/>
                    <a:pt x="16" y="77"/>
                  </a:cubicBezTo>
                  <a:close/>
                  <a:moveTo>
                    <a:pt x="10" y="70"/>
                  </a:moveTo>
                  <a:cubicBezTo>
                    <a:pt x="11" y="69"/>
                    <a:pt x="11" y="69"/>
                    <a:pt x="11" y="69"/>
                  </a:cubicBezTo>
                  <a:cubicBezTo>
                    <a:pt x="12" y="69"/>
                    <a:pt x="12" y="69"/>
                    <a:pt x="12" y="69"/>
                  </a:cubicBezTo>
                  <a:cubicBezTo>
                    <a:pt x="10" y="70"/>
                    <a:pt x="10" y="70"/>
                    <a:pt x="10" y="70"/>
                  </a:cubicBezTo>
                  <a:close/>
                  <a:moveTo>
                    <a:pt x="13" y="68"/>
                  </a:moveTo>
                  <a:cubicBezTo>
                    <a:pt x="15" y="66"/>
                    <a:pt x="15" y="66"/>
                    <a:pt x="15" y="66"/>
                  </a:cubicBezTo>
                  <a:cubicBezTo>
                    <a:pt x="14" y="67"/>
                    <a:pt x="14" y="67"/>
                    <a:pt x="14" y="67"/>
                  </a:cubicBezTo>
                  <a:cubicBezTo>
                    <a:pt x="13" y="68"/>
                    <a:pt x="13" y="68"/>
                    <a:pt x="13" y="68"/>
                  </a:cubicBezTo>
                  <a:close/>
                  <a:moveTo>
                    <a:pt x="17" y="64"/>
                  </a:moveTo>
                  <a:cubicBezTo>
                    <a:pt x="18" y="63"/>
                    <a:pt x="18" y="63"/>
                    <a:pt x="18" y="63"/>
                  </a:cubicBezTo>
                  <a:cubicBezTo>
                    <a:pt x="17" y="63"/>
                    <a:pt x="17" y="63"/>
                    <a:pt x="17" y="63"/>
                  </a:cubicBezTo>
                  <a:cubicBezTo>
                    <a:pt x="17" y="64"/>
                    <a:pt x="17" y="64"/>
                    <a:pt x="17" y="64"/>
                  </a:cubicBezTo>
                  <a:close/>
                  <a:moveTo>
                    <a:pt x="15" y="61"/>
                  </a:moveTo>
                  <a:cubicBezTo>
                    <a:pt x="16" y="63"/>
                    <a:pt x="16" y="63"/>
                    <a:pt x="16" y="63"/>
                  </a:cubicBezTo>
                  <a:cubicBezTo>
                    <a:pt x="17" y="62"/>
                    <a:pt x="17" y="62"/>
                    <a:pt x="17" y="62"/>
                  </a:cubicBezTo>
                  <a:cubicBezTo>
                    <a:pt x="16" y="61"/>
                    <a:pt x="16" y="61"/>
                    <a:pt x="16" y="61"/>
                  </a:cubicBezTo>
                  <a:cubicBezTo>
                    <a:pt x="15" y="61"/>
                    <a:pt x="15" y="61"/>
                    <a:pt x="15" y="61"/>
                  </a:cubicBezTo>
                  <a:close/>
                  <a:moveTo>
                    <a:pt x="42" y="31"/>
                  </a:moveTo>
                  <a:cubicBezTo>
                    <a:pt x="43" y="32"/>
                    <a:pt x="43" y="32"/>
                    <a:pt x="43" y="32"/>
                  </a:cubicBezTo>
                  <a:cubicBezTo>
                    <a:pt x="43" y="31"/>
                    <a:pt x="43" y="31"/>
                    <a:pt x="43" y="31"/>
                  </a:cubicBezTo>
                  <a:cubicBezTo>
                    <a:pt x="42" y="31"/>
                    <a:pt x="42" y="31"/>
                    <a:pt x="42" y="31"/>
                  </a:cubicBezTo>
                  <a:close/>
                  <a:moveTo>
                    <a:pt x="40" y="31"/>
                  </a:moveTo>
                  <a:cubicBezTo>
                    <a:pt x="41" y="31"/>
                    <a:pt x="41" y="31"/>
                    <a:pt x="41" y="31"/>
                  </a:cubicBezTo>
                  <a:cubicBezTo>
                    <a:pt x="43" y="33"/>
                    <a:pt x="43" y="33"/>
                    <a:pt x="43" y="33"/>
                  </a:cubicBezTo>
                  <a:cubicBezTo>
                    <a:pt x="42" y="33"/>
                    <a:pt x="42" y="33"/>
                    <a:pt x="42" y="33"/>
                  </a:cubicBezTo>
                  <a:cubicBezTo>
                    <a:pt x="44" y="33"/>
                    <a:pt x="44" y="33"/>
                    <a:pt x="44" y="33"/>
                  </a:cubicBezTo>
                  <a:cubicBezTo>
                    <a:pt x="44" y="35"/>
                    <a:pt x="44" y="35"/>
                    <a:pt x="44" y="35"/>
                  </a:cubicBezTo>
                  <a:cubicBezTo>
                    <a:pt x="43" y="34"/>
                    <a:pt x="43" y="34"/>
                    <a:pt x="43" y="34"/>
                  </a:cubicBezTo>
                  <a:cubicBezTo>
                    <a:pt x="41" y="34"/>
                    <a:pt x="41" y="34"/>
                    <a:pt x="41" y="34"/>
                  </a:cubicBezTo>
                  <a:cubicBezTo>
                    <a:pt x="41" y="33"/>
                    <a:pt x="41" y="33"/>
                    <a:pt x="41" y="33"/>
                  </a:cubicBezTo>
                  <a:cubicBezTo>
                    <a:pt x="41" y="34"/>
                    <a:pt x="41" y="34"/>
                    <a:pt x="41" y="34"/>
                  </a:cubicBezTo>
                  <a:cubicBezTo>
                    <a:pt x="40" y="33"/>
                    <a:pt x="40" y="33"/>
                    <a:pt x="40" y="33"/>
                  </a:cubicBezTo>
                  <a:cubicBezTo>
                    <a:pt x="40" y="31"/>
                    <a:pt x="40" y="31"/>
                    <a:pt x="40" y="31"/>
                  </a:cubicBezTo>
                  <a:close/>
                  <a:moveTo>
                    <a:pt x="40" y="35"/>
                  </a:moveTo>
                  <a:cubicBezTo>
                    <a:pt x="41" y="37"/>
                    <a:pt x="41" y="37"/>
                    <a:pt x="41" y="37"/>
                  </a:cubicBezTo>
                  <a:cubicBezTo>
                    <a:pt x="41" y="36"/>
                    <a:pt x="41" y="36"/>
                    <a:pt x="41" y="36"/>
                  </a:cubicBezTo>
                  <a:cubicBezTo>
                    <a:pt x="41" y="35"/>
                    <a:pt x="41" y="35"/>
                    <a:pt x="41" y="35"/>
                  </a:cubicBezTo>
                  <a:cubicBezTo>
                    <a:pt x="40" y="35"/>
                    <a:pt x="40" y="35"/>
                    <a:pt x="40" y="35"/>
                  </a:cubicBezTo>
                  <a:close/>
                  <a:moveTo>
                    <a:pt x="10" y="47"/>
                  </a:moveTo>
                  <a:cubicBezTo>
                    <a:pt x="11" y="47"/>
                    <a:pt x="11" y="47"/>
                    <a:pt x="11" y="47"/>
                  </a:cubicBezTo>
                  <a:cubicBezTo>
                    <a:pt x="10" y="45"/>
                    <a:pt x="10" y="45"/>
                    <a:pt x="10" y="45"/>
                  </a:cubicBezTo>
                  <a:cubicBezTo>
                    <a:pt x="11" y="44"/>
                    <a:pt x="11" y="44"/>
                    <a:pt x="11" y="44"/>
                  </a:cubicBezTo>
                  <a:cubicBezTo>
                    <a:pt x="13" y="45"/>
                    <a:pt x="13" y="45"/>
                    <a:pt x="13" y="45"/>
                  </a:cubicBezTo>
                  <a:cubicBezTo>
                    <a:pt x="13" y="43"/>
                    <a:pt x="13" y="43"/>
                    <a:pt x="13" y="43"/>
                  </a:cubicBezTo>
                  <a:cubicBezTo>
                    <a:pt x="18" y="40"/>
                    <a:pt x="18" y="40"/>
                    <a:pt x="18" y="40"/>
                  </a:cubicBezTo>
                  <a:cubicBezTo>
                    <a:pt x="18" y="43"/>
                    <a:pt x="18" y="43"/>
                    <a:pt x="18" y="43"/>
                  </a:cubicBezTo>
                  <a:cubicBezTo>
                    <a:pt x="16" y="44"/>
                    <a:pt x="16" y="44"/>
                    <a:pt x="16" y="44"/>
                  </a:cubicBezTo>
                  <a:cubicBezTo>
                    <a:pt x="15" y="46"/>
                    <a:pt x="15" y="46"/>
                    <a:pt x="15" y="46"/>
                  </a:cubicBezTo>
                  <a:cubicBezTo>
                    <a:pt x="16" y="46"/>
                    <a:pt x="16" y="46"/>
                    <a:pt x="16" y="46"/>
                  </a:cubicBezTo>
                  <a:cubicBezTo>
                    <a:pt x="15" y="48"/>
                    <a:pt x="15" y="48"/>
                    <a:pt x="15" y="48"/>
                  </a:cubicBezTo>
                  <a:cubicBezTo>
                    <a:pt x="13" y="48"/>
                    <a:pt x="13" y="48"/>
                    <a:pt x="13" y="48"/>
                  </a:cubicBezTo>
                  <a:cubicBezTo>
                    <a:pt x="11" y="48"/>
                    <a:pt x="11" y="48"/>
                    <a:pt x="11" y="48"/>
                  </a:cubicBezTo>
                  <a:cubicBezTo>
                    <a:pt x="10" y="47"/>
                    <a:pt x="10" y="47"/>
                    <a:pt x="10" y="47"/>
                  </a:cubicBezTo>
                  <a:close/>
                  <a:moveTo>
                    <a:pt x="10" y="50"/>
                  </a:moveTo>
                  <a:cubicBezTo>
                    <a:pt x="12" y="51"/>
                    <a:pt x="12" y="51"/>
                    <a:pt x="12" y="51"/>
                  </a:cubicBezTo>
                  <a:cubicBezTo>
                    <a:pt x="14" y="49"/>
                    <a:pt x="14" y="49"/>
                    <a:pt x="14" y="49"/>
                  </a:cubicBezTo>
                  <a:cubicBezTo>
                    <a:pt x="12" y="49"/>
                    <a:pt x="12" y="49"/>
                    <a:pt x="12" y="49"/>
                  </a:cubicBezTo>
                  <a:cubicBezTo>
                    <a:pt x="11" y="49"/>
                    <a:pt x="11" y="49"/>
                    <a:pt x="11" y="49"/>
                  </a:cubicBezTo>
                  <a:cubicBezTo>
                    <a:pt x="11" y="50"/>
                    <a:pt x="11" y="50"/>
                    <a:pt x="11" y="50"/>
                  </a:cubicBezTo>
                  <a:cubicBezTo>
                    <a:pt x="10" y="50"/>
                    <a:pt x="10" y="50"/>
                    <a:pt x="10" y="50"/>
                  </a:cubicBezTo>
                  <a:close/>
                  <a:moveTo>
                    <a:pt x="10" y="53"/>
                  </a:moveTo>
                  <a:cubicBezTo>
                    <a:pt x="8" y="54"/>
                    <a:pt x="8" y="54"/>
                    <a:pt x="8" y="54"/>
                  </a:cubicBezTo>
                  <a:cubicBezTo>
                    <a:pt x="7" y="52"/>
                    <a:pt x="7" y="52"/>
                    <a:pt x="7" y="52"/>
                  </a:cubicBezTo>
                  <a:cubicBezTo>
                    <a:pt x="7" y="52"/>
                    <a:pt x="7" y="52"/>
                    <a:pt x="7" y="52"/>
                  </a:cubicBezTo>
                  <a:cubicBezTo>
                    <a:pt x="10" y="52"/>
                    <a:pt x="10" y="52"/>
                    <a:pt x="10" y="52"/>
                  </a:cubicBezTo>
                  <a:cubicBezTo>
                    <a:pt x="10" y="53"/>
                    <a:pt x="10" y="53"/>
                    <a:pt x="10" y="53"/>
                  </a:cubicBezTo>
                  <a:close/>
                  <a:moveTo>
                    <a:pt x="9" y="56"/>
                  </a:moveTo>
                  <a:cubicBezTo>
                    <a:pt x="7" y="55"/>
                    <a:pt x="7" y="55"/>
                    <a:pt x="7" y="55"/>
                  </a:cubicBezTo>
                  <a:cubicBezTo>
                    <a:pt x="7" y="55"/>
                    <a:pt x="7" y="55"/>
                    <a:pt x="7" y="55"/>
                  </a:cubicBezTo>
                  <a:cubicBezTo>
                    <a:pt x="9" y="54"/>
                    <a:pt x="9" y="54"/>
                    <a:pt x="9" y="54"/>
                  </a:cubicBezTo>
                  <a:cubicBezTo>
                    <a:pt x="9" y="56"/>
                    <a:pt x="9" y="56"/>
                    <a:pt x="9" y="56"/>
                  </a:cubicBezTo>
                  <a:close/>
                  <a:moveTo>
                    <a:pt x="7" y="61"/>
                  </a:moveTo>
                  <a:cubicBezTo>
                    <a:pt x="7" y="62"/>
                    <a:pt x="7" y="62"/>
                    <a:pt x="7" y="62"/>
                  </a:cubicBezTo>
                  <a:cubicBezTo>
                    <a:pt x="6" y="63"/>
                    <a:pt x="6" y="63"/>
                    <a:pt x="6" y="63"/>
                  </a:cubicBezTo>
                  <a:cubicBezTo>
                    <a:pt x="6" y="62"/>
                    <a:pt x="6" y="62"/>
                    <a:pt x="6" y="62"/>
                  </a:cubicBezTo>
                  <a:cubicBezTo>
                    <a:pt x="7" y="61"/>
                    <a:pt x="7" y="61"/>
                    <a:pt x="7" y="61"/>
                  </a:cubicBezTo>
                  <a:close/>
                  <a:moveTo>
                    <a:pt x="9" y="60"/>
                  </a:moveTo>
                  <a:cubicBezTo>
                    <a:pt x="8" y="58"/>
                    <a:pt x="8" y="58"/>
                    <a:pt x="8" y="58"/>
                  </a:cubicBezTo>
                  <a:cubicBezTo>
                    <a:pt x="9" y="57"/>
                    <a:pt x="9" y="57"/>
                    <a:pt x="9" y="57"/>
                  </a:cubicBezTo>
                  <a:cubicBezTo>
                    <a:pt x="9" y="56"/>
                    <a:pt x="9" y="56"/>
                    <a:pt x="9" y="56"/>
                  </a:cubicBezTo>
                  <a:cubicBezTo>
                    <a:pt x="8" y="56"/>
                    <a:pt x="8" y="56"/>
                    <a:pt x="8" y="56"/>
                  </a:cubicBezTo>
                  <a:cubicBezTo>
                    <a:pt x="8" y="57"/>
                    <a:pt x="8" y="57"/>
                    <a:pt x="8" y="57"/>
                  </a:cubicBezTo>
                  <a:cubicBezTo>
                    <a:pt x="7" y="59"/>
                    <a:pt x="7" y="59"/>
                    <a:pt x="7" y="59"/>
                  </a:cubicBezTo>
                  <a:cubicBezTo>
                    <a:pt x="7" y="60"/>
                    <a:pt x="7" y="60"/>
                    <a:pt x="7" y="60"/>
                  </a:cubicBezTo>
                  <a:cubicBezTo>
                    <a:pt x="9" y="60"/>
                    <a:pt x="9" y="60"/>
                    <a:pt x="9" y="60"/>
                  </a:cubicBezTo>
                  <a:close/>
                  <a:moveTo>
                    <a:pt x="19" y="61"/>
                  </a:moveTo>
                  <a:cubicBezTo>
                    <a:pt x="19" y="59"/>
                    <a:pt x="19" y="59"/>
                    <a:pt x="19" y="59"/>
                  </a:cubicBezTo>
                  <a:cubicBezTo>
                    <a:pt x="16" y="60"/>
                    <a:pt x="16" y="60"/>
                    <a:pt x="16" y="60"/>
                  </a:cubicBezTo>
                  <a:cubicBezTo>
                    <a:pt x="15" y="57"/>
                    <a:pt x="15" y="57"/>
                    <a:pt x="15" y="57"/>
                  </a:cubicBezTo>
                  <a:cubicBezTo>
                    <a:pt x="15" y="57"/>
                    <a:pt x="15" y="57"/>
                    <a:pt x="15" y="57"/>
                  </a:cubicBezTo>
                  <a:cubicBezTo>
                    <a:pt x="14" y="56"/>
                    <a:pt x="14" y="56"/>
                    <a:pt x="14" y="56"/>
                  </a:cubicBezTo>
                  <a:cubicBezTo>
                    <a:pt x="14" y="57"/>
                    <a:pt x="14" y="57"/>
                    <a:pt x="14" y="57"/>
                  </a:cubicBezTo>
                  <a:cubicBezTo>
                    <a:pt x="12" y="55"/>
                    <a:pt x="12" y="55"/>
                    <a:pt x="12" y="55"/>
                  </a:cubicBezTo>
                  <a:cubicBezTo>
                    <a:pt x="13" y="55"/>
                    <a:pt x="13" y="55"/>
                    <a:pt x="13" y="55"/>
                  </a:cubicBezTo>
                  <a:cubicBezTo>
                    <a:pt x="14" y="55"/>
                    <a:pt x="14" y="55"/>
                    <a:pt x="14" y="55"/>
                  </a:cubicBezTo>
                  <a:cubicBezTo>
                    <a:pt x="14" y="53"/>
                    <a:pt x="14" y="53"/>
                    <a:pt x="14" y="53"/>
                  </a:cubicBezTo>
                  <a:cubicBezTo>
                    <a:pt x="16" y="55"/>
                    <a:pt x="16" y="55"/>
                    <a:pt x="16" y="55"/>
                  </a:cubicBezTo>
                  <a:cubicBezTo>
                    <a:pt x="16" y="52"/>
                    <a:pt x="16" y="52"/>
                    <a:pt x="16" y="52"/>
                  </a:cubicBezTo>
                  <a:cubicBezTo>
                    <a:pt x="17" y="52"/>
                    <a:pt x="17" y="52"/>
                    <a:pt x="17" y="52"/>
                  </a:cubicBezTo>
                  <a:cubicBezTo>
                    <a:pt x="18" y="54"/>
                    <a:pt x="18" y="54"/>
                    <a:pt x="18" y="54"/>
                  </a:cubicBezTo>
                  <a:cubicBezTo>
                    <a:pt x="18" y="57"/>
                    <a:pt x="18" y="57"/>
                    <a:pt x="18" y="57"/>
                  </a:cubicBezTo>
                  <a:cubicBezTo>
                    <a:pt x="20" y="58"/>
                    <a:pt x="20" y="58"/>
                    <a:pt x="20" y="58"/>
                  </a:cubicBezTo>
                  <a:cubicBezTo>
                    <a:pt x="21" y="58"/>
                    <a:pt x="21" y="58"/>
                    <a:pt x="21" y="58"/>
                  </a:cubicBezTo>
                  <a:cubicBezTo>
                    <a:pt x="22" y="59"/>
                    <a:pt x="22" y="59"/>
                    <a:pt x="22" y="59"/>
                  </a:cubicBezTo>
                  <a:cubicBezTo>
                    <a:pt x="20" y="59"/>
                    <a:pt x="20" y="59"/>
                    <a:pt x="20" y="59"/>
                  </a:cubicBezTo>
                  <a:cubicBezTo>
                    <a:pt x="20" y="61"/>
                    <a:pt x="20" y="61"/>
                    <a:pt x="20" y="61"/>
                  </a:cubicBezTo>
                  <a:cubicBezTo>
                    <a:pt x="19" y="61"/>
                    <a:pt x="19" y="61"/>
                    <a:pt x="19" y="61"/>
                  </a:cubicBezTo>
                  <a:close/>
                  <a:moveTo>
                    <a:pt x="16" y="72"/>
                  </a:moveTo>
                  <a:cubicBezTo>
                    <a:pt x="19" y="72"/>
                    <a:pt x="19" y="72"/>
                    <a:pt x="19" y="72"/>
                  </a:cubicBezTo>
                  <a:cubicBezTo>
                    <a:pt x="20" y="72"/>
                    <a:pt x="20" y="72"/>
                    <a:pt x="20" y="72"/>
                  </a:cubicBezTo>
                  <a:cubicBezTo>
                    <a:pt x="21" y="71"/>
                    <a:pt x="21" y="71"/>
                    <a:pt x="21" y="71"/>
                  </a:cubicBezTo>
                  <a:cubicBezTo>
                    <a:pt x="21" y="69"/>
                    <a:pt x="21" y="69"/>
                    <a:pt x="21" y="69"/>
                  </a:cubicBezTo>
                  <a:cubicBezTo>
                    <a:pt x="19" y="69"/>
                    <a:pt x="19" y="69"/>
                    <a:pt x="19" y="69"/>
                  </a:cubicBezTo>
                  <a:cubicBezTo>
                    <a:pt x="18" y="67"/>
                    <a:pt x="18" y="67"/>
                    <a:pt x="18" y="67"/>
                  </a:cubicBezTo>
                  <a:cubicBezTo>
                    <a:pt x="16" y="68"/>
                    <a:pt x="16" y="68"/>
                    <a:pt x="16" y="68"/>
                  </a:cubicBezTo>
                  <a:cubicBezTo>
                    <a:pt x="18" y="70"/>
                    <a:pt x="18" y="70"/>
                    <a:pt x="18" y="70"/>
                  </a:cubicBezTo>
                  <a:cubicBezTo>
                    <a:pt x="17" y="71"/>
                    <a:pt x="17" y="71"/>
                    <a:pt x="17" y="71"/>
                  </a:cubicBezTo>
                  <a:cubicBezTo>
                    <a:pt x="17" y="71"/>
                    <a:pt x="17" y="71"/>
                    <a:pt x="17" y="71"/>
                  </a:cubicBezTo>
                  <a:cubicBezTo>
                    <a:pt x="16" y="72"/>
                    <a:pt x="16" y="72"/>
                    <a:pt x="16" y="72"/>
                  </a:cubicBezTo>
                  <a:close/>
                  <a:moveTo>
                    <a:pt x="18" y="80"/>
                  </a:moveTo>
                  <a:cubicBezTo>
                    <a:pt x="18" y="78"/>
                    <a:pt x="18" y="78"/>
                    <a:pt x="18" y="78"/>
                  </a:cubicBezTo>
                  <a:cubicBezTo>
                    <a:pt x="21" y="74"/>
                    <a:pt x="21" y="74"/>
                    <a:pt x="21" y="74"/>
                  </a:cubicBezTo>
                  <a:cubicBezTo>
                    <a:pt x="20" y="78"/>
                    <a:pt x="20" y="78"/>
                    <a:pt x="20" y="78"/>
                  </a:cubicBezTo>
                  <a:cubicBezTo>
                    <a:pt x="18" y="80"/>
                    <a:pt x="18" y="80"/>
                    <a:pt x="18" y="80"/>
                  </a:cubicBezTo>
                  <a:close/>
                  <a:moveTo>
                    <a:pt x="16" y="82"/>
                  </a:moveTo>
                  <a:cubicBezTo>
                    <a:pt x="18" y="81"/>
                    <a:pt x="18" y="81"/>
                    <a:pt x="18" y="81"/>
                  </a:cubicBezTo>
                  <a:cubicBezTo>
                    <a:pt x="17" y="78"/>
                    <a:pt x="17" y="78"/>
                    <a:pt x="17" y="78"/>
                  </a:cubicBezTo>
                  <a:cubicBezTo>
                    <a:pt x="14" y="79"/>
                    <a:pt x="14" y="79"/>
                    <a:pt x="14" y="79"/>
                  </a:cubicBezTo>
                  <a:cubicBezTo>
                    <a:pt x="14" y="81"/>
                    <a:pt x="14" y="81"/>
                    <a:pt x="14" y="81"/>
                  </a:cubicBezTo>
                  <a:cubicBezTo>
                    <a:pt x="16" y="80"/>
                    <a:pt x="16" y="80"/>
                    <a:pt x="16" y="80"/>
                  </a:cubicBezTo>
                  <a:cubicBezTo>
                    <a:pt x="16" y="82"/>
                    <a:pt x="16" y="82"/>
                    <a:pt x="16" y="82"/>
                  </a:cubicBezTo>
                  <a:close/>
                  <a:moveTo>
                    <a:pt x="23" y="82"/>
                  </a:moveTo>
                  <a:cubicBezTo>
                    <a:pt x="24" y="85"/>
                    <a:pt x="24" y="85"/>
                    <a:pt x="24" y="85"/>
                  </a:cubicBezTo>
                  <a:cubicBezTo>
                    <a:pt x="26" y="86"/>
                    <a:pt x="26" y="86"/>
                    <a:pt x="26" y="86"/>
                  </a:cubicBezTo>
                  <a:cubicBezTo>
                    <a:pt x="27" y="84"/>
                    <a:pt x="27" y="84"/>
                    <a:pt x="27" y="84"/>
                  </a:cubicBezTo>
                  <a:cubicBezTo>
                    <a:pt x="25" y="81"/>
                    <a:pt x="25" y="81"/>
                    <a:pt x="25" y="81"/>
                  </a:cubicBezTo>
                  <a:cubicBezTo>
                    <a:pt x="23" y="82"/>
                    <a:pt x="23" y="82"/>
                    <a:pt x="23" y="82"/>
                  </a:cubicBezTo>
                  <a:close/>
                  <a:moveTo>
                    <a:pt x="30" y="116"/>
                  </a:moveTo>
                  <a:cubicBezTo>
                    <a:pt x="33" y="117"/>
                    <a:pt x="33" y="117"/>
                    <a:pt x="33" y="117"/>
                  </a:cubicBezTo>
                  <a:cubicBezTo>
                    <a:pt x="36" y="115"/>
                    <a:pt x="36" y="115"/>
                    <a:pt x="36" y="115"/>
                  </a:cubicBezTo>
                  <a:cubicBezTo>
                    <a:pt x="34" y="115"/>
                    <a:pt x="34" y="115"/>
                    <a:pt x="34" y="115"/>
                  </a:cubicBezTo>
                  <a:cubicBezTo>
                    <a:pt x="33" y="114"/>
                    <a:pt x="33" y="114"/>
                    <a:pt x="33" y="114"/>
                  </a:cubicBezTo>
                  <a:cubicBezTo>
                    <a:pt x="31" y="114"/>
                    <a:pt x="31" y="114"/>
                    <a:pt x="31" y="114"/>
                  </a:cubicBezTo>
                  <a:cubicBezTo>
                    <a:pt x="31" y="114"/>
                    <a:pt x="30" y="116"/>
                    <a:pt x="30" y="116"/>
                  </a:cubicBezTo>
                  <a:close/>
                  <a:moveTo>
                    <a:pt x="28" y="105"/>
                  </a:moveTo>
                  <a:cubicBezTo>
                    <a:pt x="29" y="102"/>
                    <a:pt x="29" y="102"/>
                    <a:pt x="29" y="102"/>
                  </a:cubicBezTo>
                  <a:cubicBezTo>
                    <a:pt x="32" y="99"/>
                    <a:pt x="32" y="99"/>
                    <a:pt x="32" y="99"/>
                  </a:cubicBezTo>
                  <a:cubicBezTo>
                    <a:pt x="32" y="101"/>
                    <a:pt x="32" y="101"/>
                    <a:pt x="32" y="101"/>
                  </a:cubicBezTo>
                  <a:cubicBezTo>
                    <a:pt x="33" y="102"/>
                    <a:pt x="33" y="102"/>
                    <a:pt x="33" y="102"/>
                  </a:cubicBezTo>
                  <a:cubicBezTo>
                    <a:pt x="30" y="105"/>
                    <a:pt x="30" y="105"/>
                    <a:pt x="30" y="105"/>
                  </a:cubicBezTo>
                  <a:cubicBezTo>
                    <a:pt x="28" y="105"/>
                    <a:pt x="28" y="105"/>
                    <a:pt x="28" y="105"/>
                  </a:cubicBezTo>
                  <a:close/>
                  <a:moveTo>
                    <a:pt x="24" y="164"/>
                  </a:moveTo>
                  <a:cubicBezTo>
                    <a:pt x="26" y="162"/>
                    <a:pt x="26" y="162"/>
                    <a:pt x="26" y="162"/>
                  </a:cubicBezTo>
                  <a:cubicBezTo>
                    <a:pt x="25" y="162"/>
                    <a:pt x="25" y="162"/>
                    <a:pt x="25" y="162"/>
                  </a:cubicBezTo>
                  <a:cubicBezTo>
                    <a:pt x="26" y="160"/>
                    <a:pt x="26" y="160"/>
                    <a:pt x="26" y="160"/>
                  </a:cubicBezTo>
                  <a:cubicBezTo>
                    <a:pt x="27" y="161"/>
                    <a:pt x="27" y="161"/>
                    <a:pt x="27" y="161"/>
                  </a:cubicBezTo>
                  <a:cubicBezTo>
                    <a:pt x="28" y="160"/>
                    <a:pt x="28" y="160"/>
                    <a:pt x="28" y="160"/>
                  </a:cubicBezTo>
                  <a:cubicBezTo>
                    <a:pt x="29" y="160"/>
                    <a:pt x="29" y="160"/>
                    <a:pt x="29" y="160"/>
                  </a:cubicBezTo>
                  <a:cubicBezTo>
                    <a:pt x="29" y="158"/>
                    <a:pt x="29" y="158"/>
                    <a:pt x="29" y="158"/>
                  </a:cubicBezTo>
                  <a:cubicBezTo>
                    <a:pt x="31" y="159"/>
                    <a:pt x="31" y="159"/>
                    <a:pt x="31" y="159"/>
                  </a:cubicBezTo>
                  <a:cubicBezTo>
                    <a:pt x="33" y="158"/>
                    <a:pt x="33" y="158"/>
                    <a:pt x="33" y="158"/>
                  </a:cubicBezTo>
                  <a:cubicBezTo>
                    <a:pt x="34" y="158"/>
                    <a:pt x="34" y="158"/>
                    <a:pt x="34" y="158"/>
                  </a:cubicBezTo>
                  <a:cubicBezTo>
                    <a:pt x="35" y="158"/>
                    <a:pt x="35" y="158"/>
                    <a:pt x="35" y="158"/>
                  </a:cubicBezTo>
                  <a:cubicBezTo>
                    <a:pt x="36" y="159"/>
                    <a:pt x="36" y="159"/>
                    <a:pt x="36" y="159"/>
                  </a:cubicBezTo>
                  <a:cubicBezTo>
                    <a:pt x="37" y="159"/>
                    <a:pt x="37" y="159"/>
                    <a:pt x="37" y="159"/>
                  </a:cubicBezTo>
                  <a:cubicBezTo>
                    <a:pt x="38" y="160"/>
                    <a:pt x="38" y="160"/>
                    <a:pt x="38" y="160"/>
                  </a:cubicBezTo>
                  <a:cubicBezTo>
                    <a:pt x="40" y="160"/>
                    <a:pt x="40" y="160"/>
                    <a:pt x="40" y="160"/>
                  </a:cubicBezTo>
                  <a:cubicBezTo>
                    <a:pt x="39" y="159"/>
                    <a:pt x="39" y="159"/>
                    <a:pt x="39" y="159"/>
                  </a:cubicBezTo>
                  <a:cubicBezTo>
                    <a:pt x="41" y="158"/>
                    <a:pt x="41" y="158"/>
                    <a:pt x="41" y="158"/>
                  </a:cubicBezTo>
                  <a:cubicBezTo>
                    <a:pt x="41" y="157"/>
                    <a:pt x="41" y="157"/>
                    <a:pt x="41" y="157"/>
                  </a:cubicBezTo>
                  <a:cubicBezTo>
                    <a:pt x="41" y="156"/>
                    <a:pt x="41" y="156"/>
                    <a:pt x="41" y="156"/>
                  </a:cubicBezTo>
                  <a:cubicBezTo>
                    <a:pt x="42" y="154"/>
                    <a:pt x="42" y="154"/>
                    <a:pt x="42" y="154"/>
                  </a:cubicBezTo>
                  <a:cubicBezTo>
                    <a:pt x="43" y="154"/>
                    <a:pt x="43" y="154"/>
                    <a:pt x="43" y="154"/>
                  </a:cubicBezTo>
                  <a:cubicBezTo>
                    <a:pt x="43" y="154"/>
                    <a:pt x="43" y="154"/>
                    <a:pt x="43" y="154"/>
                  </a:cubicBezTo>
                  <a:cubicBezTo>
                    <a:pt x="47" y="153"/>
                    <a:pt x="47" y="153"/>
                    <a:pt x="47" y="153"/>
                  </a:cubicBezTo>
                  <a:cubicBezTo>
                    <a:pt x="49" y="153"/>
                    <a:pt x="49" y="153"/>
                    <a:pt x="49" y="153"/>
                  </a:cubicBezTo>
                  <a:cubicBezTo>
                    <a:pt x="51" y="154"/>
                    <a:pt x="51" y="154"/>
                    <a:pt x="51" y="154"/>
                  </a:cubicBezTo>
                  <a:cubicBezTo>
                    <a:pt x="52" y="154"/>
                    <a:pt x="52" y="154"/>
                    <a:pt x="52" y="154"/>
                  </a:cubicBezTo>
                  <a:cubicBezTo>
                    <a:pt x="54" y="154"/>
                    <a:pt x="54" y="154"/>
                    <a:pt x="54" y="154"/>
                  </a:cubicBezTo>
                  <a:cubicBezTo>
                    <a:pt x="55" y="155"/>
                    <a:pt x="55" y="155"/>
                    <a:pt x="55" y="155"/>
                  </a:cubicBezTo>
                  <a:cubicBezTo>
                    <a:pt x="56" y="153"/>
                    <a:pt x="56" y="153"/>
                    <a:pt x="56" y="153"/>
                  </a:cubicBezTo>
                  <a:cubicBezTo>
                    <a:pt x="58" y="152"/>
                    <a:pt x="58" y="152"/>
                    <a:pt x="58" y="152"/>
                  </a:cubicBezTo>
                  <a:cubicBezTo>
                    <a:pt x="60" y="152"/>
                    <a:pt x="60" y="152"/>
                    <a:pt x="60" y="152"/>
                  </a:cubicBezTo>
                  <a:cubicBezTo>
                    <a:pt x="62" y="151"/>
                    <a:pt x="62" y="151"/>
                    <a:pt x="62" y="151"/>
                  </a:cubicBezTo>
                  <a:cubicBezTo>
                    <a:pt x="63" y="151"/>
                    <a:pt x="63" y="151"/>
                    <a:pt x="63" y="151"/>
                  </a:cubicBezTo>
                  <a:cubicBezTo>
                    <a:pt x="64" y="151"/>
                    <a:pt x="64" y="151"/>
                    <a:pt x="64" y="151"/>
                  </a:cubicBezTo>
                  <a:cubicBezTo>
                    <a:pt x="65" y="150"/>
                    <a:pt x="65" y="150"/>
                    <a:pt x="65" y="150"/>
                  </a:cubicBezTo>
                  <a:cubicBezTo>
                    <a:pt x="66" y="151"/>
                    <a:pt x="66" y="151"/>
                    <a:pt x="66" y="151"/>
                  </a:cubicBezTo>
                  <a:cubicBezTo>
                    <a:pt x="67" y="152"/>
                    <a:pt x="67" y="152"/>
                    <a:pt x="67" y="152"/>
                  </a:cubicBezTo>
                  <a:cubicBezTo>
                    <a:pt x="68" y="151"/>
                    <a:pt x="68" y="151"/>
                    <a:pt x="68" y="151"/>
                  </a:cubicBezTo>
                  <a:cubicBezTo>
                    <a:pt x="72" y="151"/>
                    <a:pt x="72" y="151"/>
                    <a:pt x="72" y="151"/>
                  </a:cubicBezTo>
                  <a:cubicBezTo>
                    <a:pt x="74" y="150"/>
                    <a:pt x="74" y="150"/>
                    <a:pt x="74" y="150"/>
                  </a:cubicBezTo>
                  <a:cubicBezTo>
                    <a:pt x="76" y="151"/>
                    <a:pt x="76" y="151"/>
                    <a:pt x="76" y="151"/>
                  </a:cubicBezTo>
                  <a:cubicBezTo>
                    <a:pt x="77" y="151"/>
                    <a:pt x="77" y="151"/>
                    <a:pt x="77" y="151"/>
                  </a:cubicBezTo>
                  <a:cubicBezTo>
                    <a:pt x="78" y="150"/>
                    <a:pt x="78" y="150"/>
                    <a:pt x="78" y="150"/>
                  </a:cubicBezTo>
                  <a:cubicBezTo>
                    <a:pt x="80" y="150"/>
                    <a:pt x="80" y="150"/>
                    <a:pt x="80" y="150"/>
                  </a:cubicBezTo>
                  <a:cubicBezTo>
                    <a:pt x="82" y="148"/>
                    <a:pt x="82" y="148"/>
                    <a:pt x="82" y="148"/>
                  </a:cubicBezTo>
                  <a:cubicBezTo>
                    <a:pt x="83" y="148"/>
                    <a:pt x="83" y="148"/>
                    <a:pt x="83" y="148"/>
                  </a:cubicBezTo>
                  <a:cubicBezTo>
                    <a:pt x="84" y="149"/>
                    <a:pt x="84" y="149"/>
                    <a:pt x="84" y="149"/>
                  </a:cubicBezTo>
                  <a:cubicBezTo>
                    <a:pt x="83" y="147"/>
                    <a:pt x="83" y="147"/>
                    <a:pt x="83" y="147"/>
                  </a:cubicBezTo>
                  <a:cubicBezTo>
                    <a:pt x="86" y="146"/>
                    <a:pt x="86" y="146"/>
                    <a:pt x="86" y="146"/>
                  </a:cubicBezTo>
                  <a:cubicBezTo>
                    <a:pt x="87" y="145"/>
                    <a:pt x="87" y="145"/>
                    <a:pt x="87" y="145"/>
                  </a:cubicBezTo>
                  <a:cubicBezTo>
                    <a:pt x="87" y="144"/>
                    <a:pt x="87" y="144"/>
                    <a:pt x="87" y="144"/>
                  </a:cubicBezTo>
                  <a:cubicBezTo>
                    <a:pt x="87" y="143"/>
                    <a:pt x="87" y="143"/>
                    <a:pt x="87" y="143"/>
                  </a:cubicBezTo>
                  <a:cubicBezTo>
                    <a:pt x="87" y="142"/>
                    <a:pt x="87" y="142"/>
                    <a:pt x="87" y="142"/>
                  </a:cubicBezTo>
                  <a:cubicBezTo>
                    <a:pt x="85" y="142"/>
                    <a:pt x="85" y="142"/>
                    <a:pt x="85" y="142"/>
                  </a:cubicBezTo>
                  <a:cubicBezTo>
                    <a:pt x="83" y="142"/>
                    <a:pt x="83" y="142"/>
                    <a:pt x="83" y="142"/>
                  </a:cubicBezTo>
                  <a:cubicBezTo>
                    <a:pt x="82" y="143"/>
                    <a:pt x="82" y="143"/>
                    <a:pt x="82" y="143"/>
                  </a:cubicBezTo>
                  <a:cubicBezTo>
                    <a:pt x="80" y="142"/>
                    <a:pt x="80" y="142"/>
                    <a:pt x="80" y="142"/>
                  </a:cubicBezTo>
                  <a:cubicBezTo>
                    <a:pt x="79" y="142"/>
                    <a:pt x="79" y="142"/>
                    <a:pt x="79" y="142"/>
                  </a:cubicBezTo>
                  <a:cubicBezTo>
                    <a:pt x="80" y="141"/>
                    <a:pt x="80" y="141"/>
                    <a:pt x="80" y="141"/>
                  </a:cubicBezTo>
                  <a:cubicBezTo>
                    <a:pt x="80" y="141"/>
                    <a:pt x="80" y="141"/>
                    <a:pt x="80" y="141"/>
                  </a:cubicBezTo>
                  <a:cubicBezTo>
                    <a:pt x="81" y="141"/>
                    <a:pt x="81" y="141"/>
                    <a:pt x="81" y="141"/>
                  </a:cubicBezTo>
                  <a:cubicBezTo>
                    <a:pt x="79" y="140"/>
                    <a:pt x="79" y="140"/>
                    <a:pt x="79" y="140"/>
                  </a:cubicBezTo>
                  <a:cubicBezTo>
                    <a:pt x="78" y="141"/>
                    <a:pt x="78" y="141"/>
                    <a:pt x="78" y="141"/>
                  </a:cubicBezTo>
                  <a:cubicBezTo>
                    <a:pt x="80" y="140"/>
                    <a:pt x="80" y="140"/>
                    <a:pt x="80" y="140"/>
                  </a:cubicBezTo>
                  <a:cubicBezTo>
                    <a:pt x="81" y="140"/>
                    <a:pt x="81" y="140"/>
                    <a:pt x="81" y="140"/>
                  </a:cubicBezTo>
                  <a:cubicBezTo>
                    <a:pt x="82" y="139"/>
                    <a:pt x="82" y="139"/>
                    <a:pt x="82" y="139"/>
                  </a:cubicBezTo>
                  <a:cubicBezTo>
                    <a:pt x="82" y="138"/>
                    <a:pt x="82" y="138"/>
                    <a:pt x="82" y="138"/>
                  </a:cubicBezTo>
                  <a:cubicBezTo>
                    <a:pt x="80" y="138"/>
                    <a:pt x="80" y="138"/>
                    <a:pt x="80" y="138"/>
                  </a:cubicBezTo>
                  <a:cubicBezTo>
                    <a:pt x="82" y="137"/>
                    <a:pt x="82" y="137"/>
                    <a:pt x="82" y="137"/>
                  </a:cubicBezTo>
                  <a:cubicBezTo>
                    <a:pt x="82" y="136"/>
                    <a:pt x="82" y="136"/>
                    <a:pt x="82" y="136"/>
                  </a:cubicBezTo>
                  <a:cubicBezTo>
                    <a:pt x="83" y="136"/>
                    <a:pt x="83" y="136"/>
                    <a:pt x="83" y="136"/>
                  </a:cubicBezTo>
                  <a:cubicBezTo>
                    <a:pt x="85" y="135"/>
                    <a:pt x="85" y="135"/>
                    <a:pt x="85" y="135"/>
                  </a:cubicBezTo>
                  <a:cubicBezTo>
                    <a:pt x="85" y="135"/>
                    <a:pt x="85" y="135"/>
                    <a:pt x="85" y="135"/>
                  </a:cubicBezTo>
                  <a:cubicBezTo>
                    <a:pt x="85" y="134"/>
                    <a:pt x="85" y="134"/>
                    <a:pt x="85" y="134"/>
                  </a:cubicBezTo>
                  <a:cubicBezTo>
                    <a:pt x="85" y="134"/>
                    <a:pt x="85" y="134"/>
                    <a:pt x="85" y="134"/>
                  </a:cubicBezTo>
                  <a:cubicBezTo>
                    <a:pt x="84" y="133"/>
                    <a:pt x="84" y="133"/>
                    <a:pt x="84" y="133"/>
                  </a:cubicBezTo>
                  <a:cubicBezTo>
                    <a:pt x="84" y="132"/>
                    <a:pt x="84" y="132"/>
                    <a:pt x="84" y="132"/>
                  </a:cubicBezTo>
                  <a:cubicBezTo>
                    <a:pt x="85" y="133"/>
                    <a:pt x="85" y="133"/>
                    <a:pt x="85" y="133"/>
                  </a:cubicBezTo>
                  <a:cubicBezTo>
                    <a:pt x="86" y="133"/>
                    <a:pt x="86" y="133"/>
                    <a:pt x="86" y="133"/>
                  </a:cubicBezTo>
                  <a:cubicBezTo>
                    <a:pt x="87" y="132"/>
                    <a:pt x="87" y="132"/>
                    <a:pt x="87" y="132"/>
                  </a:cubicBezTo>
                  <a:cubicBezTo>
                    <a:pt x="88" y="131"/>
                    <a:pt x="88" y="131"/>
                    <a:pt x="88" y="131"/>
                  </a:cubicBezTo>
                  <a:cubicBezTo>
                    <a:pt x="88" y="128"/>
                    <a:pt x="88" y="128"/>
                    <a:pt x="88" y="128"/>
                  </a:cubicBezTo>
                  <a:cubicBezTo>
                    <a:pt x="89" y="126"/>
                    <a:pt x="89" y="126"/>
                    <a:pt x="89" y="126"/>
                  </a:cubicBezTo>
                  <a:cubicBezTo>
                    <a:pt x="88" y="124"/>
                    <a:pt x="88" y="124"/>
                    <a:pt x="88" y="124"/>
                  </a:cubicBezTo>
                  <a:cubicBezTo>
                    <a:pt x="88" y="122"/>
                    <a:pt x="88" y="122"/>
                    <a:pt x="88" y="122"/>
                  </a:cubicBezTo>
                  <a:cubicBezTo>
                    <a:pt x="84" y="119"/>
                    <a:pt x="84" y="119"/>
                    <a:pt x="84" y="119"/>
                  </a:cubicBezTo>
                  <a:cubicBezTo>
                    <a:pt x="80" y="119"/>
                    <a:pt x="80" y="119"/>
                    <a:pt x="80" y="119"/>
                  </a:cubicBezTo>
                  <a:cubicBezTo>
                    <a:pt x="77" y="119"/>
                    <a:pt x="77" y="119"/>
                    <a:pt x="77" y="119"/>
                  </a:cubicBezTo>
                  <a:cubicBezTo>
                    <a:pt x="76" y="121"/>
                    <a:pt x="76" y="121"/>
                    <a:pt x="76" y="121"/>
                  </a:cubicBezTo>
                  <a:cubicBezTo>
                    <a:pt x="76" y="123"/>
                    <a:pt x="76" y="123"/>
                    <a:pt x="76" y="123"/>
                  </a:cubicBezTo>
                  <a:cubicBezTo>
                    <a:pt x="74" y="121"/>
                    <a:pt x="74" y="121"/>
                    <a:pt x="74" y="121"/>
                  </a:cubicBezTo>
                  <a:cubicBezTo>
                    <a:pt x="72" y="120"/>
                    <a:pt x="72" y="120"/>
                    <a:pt x="72" y="120"/>
                  </a:cubicBezTo>
                  <a:cubicBezTo>
                    <a:pt x="75" y="117"/>
                    <a:pt x="75" y="117"/>
                    <a:pt x="75" y="117"/>
                  </a:cubicBezTo>
                  <a:cubicBezTo>
                    <a:pt x="75" y="116"/>
                    <a:pt x="75" y="116"/>
                    <a:pt x="75" y="116"/>
                  </a:cubicBezTo>
                  <a:cubicBezTo>
                    <a:pt x="73" y="112"/>
                    <a:pt x="73" y="112"/>
                    <a:pt x="73" y="112"/>
                  </a:cubicBezTo>
                  <a:cubicBezTo>
                    <a:pt x="72" y="112"/>
                    <a:pt x="72" y="112"/>
                    <a:pt x="72" y="112"/>
                  </a:cubicBezTo>
                  <a:cubicBezTo>
                    <a:pt x="70" y="110"/>
                    <a:pt x="70" y="110"/>
                    <a:pt x="70" y="110"/>
                  </a:cubicBezTo>
                  <a:cubicBezTo>
                    <a:pt x="69" y="109"/>
                    <a:pt x="69" y="109"/>
                    <a:pt x="69" y="109"/>
                  </a:cubicBezTo>
                  <a:cubicBezTo>
                    <a:pt x="68" y="109"/>
                    <a:pt x="68" y="109"/>
                    <a:pt x="68" y="109"/>
                  </a:cubicBezTo>
                  <a:cubicBezTo>
                    <a:pt x="67" y="109"/>
                    <a:pt x="67" y="109"/>
                    <a:pt x="67" y="109"/>
                  </a:cubicBezTo>
                  <a:cubicBezTo>
                    <a:pt x="66" y="109"/>
                    <a:pt x="66" y="109"/>
                    <a:pt x="66" y="109"/>
                  </a:cubicBezTo>
                  <a:cubicBezTo>
                    <a:pt x="65" y="109"/>
                    <a:pt x="65" y="109"/>
                    <a:pt x="65" y="109"/>
                  </a:cubicBezTo>
                  <a:cubicBezTo>
                    <a:pt x="67" y="109"/>
                    <a:pt x="67" y="109"/>
                    <a:pt x="67" y="109"/>
                  </a:cubicBezTo>
                  <a:cubicBezTo>
                    <a:pt x="68" y="109"/>
                    <a:pt x="68" y="109"/>
                    <a:pt x="68" y="109"/>
                  </a:cubicBezTo>
                  <a:cubicBezTo>
                    <a:pt x="69" y="109"/>
                    <a:pt x="69" y="109"/>
                    <a:pt x="69" y="109"/>
                  </a:cubicBezTo>
                  <a:cubicBezTo>
                    <a:pt x="70" y="109"/>
                    <a:pt x="70" y="109"/>
                    <a:pt x="70" y="109"/>
                  </a:cubicBezTo>
                  <a:cubicBezTo>
                    <a:pt x="71" y="110"/>
                    <a:pt x="71" y="110"/>
                    <a:pt x="71" y="110"/>
                  </a:cubicBezTo>
                  <a:cubicBezTo>
                    <a:pt x="72" y="110"/>
                    <a:pt x="72" y="110"/>
                    <a:pt x="72" y="110"/>
                  </a:cubicBezTo>
                  <a:cubicBezTo>
                    <a:pt x="73" y="110"/>
                    <a:pt x="73" y="110"/>
                    <a:pt x="73" y="110"/>
                  </a:cubicBezTo>
                  <a:cubicBezTo>
                    <a:pt x="70" y="106"/>
                    <a:pt x="70" y="106"/>
                    <a:pt x="70" y="106"/>
                  </a:cubicBezTo>
                  <a:cubicBezTo>
                    <a:pt x="69" y="105"/>
                    <a:pt x="69" y="105"/>
                    <a:pt x="69" y="105"/>
                  </a:cubicBezTo>
                  <a:cubicBezTo>
                    <a:pt x="70" y="103"/>
                    <a:pt x="70" y="103"/>
                    <a:pt x="70" y="103"/>
                  </a:cubicBezTo>
                  <a:cubicBezTo>
                    <a:pt x="70" y="103"/>
                    <a:pt x="70" y="103"/>
                    <a:pt x="70" y="103"/>
                  </a:cubicBezTo>
                  <a:cubicBezTo>
                    <a:pt x="69" y="102"/>
                    <a:pt x="69" y="102"/>
                    <a:pt x="69" y="102"/>
                  </a:cubicBezTo>
                  <a:cubicBezTo>
                    <a:pt x="68" y="101"/>
                    <a:pt x="68" y="101"/>
                    <a:pt x="68" y="101"/>
                  </a:cubicBezTo>
                  <a:cubicBezTo>
                    <a:pt x="68" y="101"/>
                    <a:pt x="68" y="101"/>
                    <a:pt x="68" y="101"/>
                  </a:cubicBezTo>
                  <a:cubicBezTo>
                    <a:pt x="66" y="98"/>
                    <a:pt x="66" y="98"/>
                    <a:pt x="66" y="98"/>
                  </a:cubicBezTo>
                  <a:cubicBezTo>
                    <a:pt x="64" y="97"/>
                    <a:pt x="64" y="97"/>
                    <a:pt x="64" y="97"/>
                  </a:cubicBezTo>
                  <a:cubicBezTo>
                    <a:pt x="60" y="96"/>
                    <a:pt x="60" y="96"/>
                    <a:pt x="60" y="96"/>
                  </a:cubicBezTo>
                  <a:cubicBezTo>
                    <a:pt x="60" y="95"/>
                    <a:pt x="60" y="95"/>
                    <a:pt x="60" y="95"/>
                  </a:cubicBezTo>
                  <a:cubicBezTo>
                    <a:pt x="59" y="94"/>
                    <a:pt x="59" y="94"/>
                    <a:pt x="59" y="94"/>
                  </a:cubicBezTo>
                  <a:cubicBezTo>
                    <a:pt x="58" y="91"/>
                    <a:pt x="58" y="91"/>
                    <a:pt x="58" y="91"/>
                  </a:cubicBezTo>
                  <a:cubicBezTo>
                    <a:pt x="57" y="89"/>
                    <a:pt x="57" y="89"/>
                    <a:pt x="57" y="89"/>
                  </a:cubicBezTo>
                  <a:cubicBezTo>
                    <a:pt x="56" y="84"/>
                    <a:pt x="56" y="84"/>
                    <a:pt x="56" y="84"/>
                  </a:cubicBezTo>
                  <a:cubicBezTo>
                    <a:pt x="55" y="82"/>
                    <a:pt x="55" y="82"/>
                    <a:pt x="55" y="82"/>
                  </a:cubicBezTo>
                  <a:cubicBezTo>
                    <a:pt x="54" y="82"/>
                    <a:pt x="54" y="82"/>
                    <a:pt x="54" y="82"/>
                  </a:cubicBezTo>
                  <a:cubicBezTo>
                    <a:pt x="51" y="78"/>
                    <a:pt x="51" y="78"/>
                    <a:pt x="51" y="78"/>
                  </a:cubicBezTo>
                  <a:cubicBezTo>
                    <a:pt x="50" y="78"/>
                    <a:pt x="50" y="78"/>
                    <a:pt x="50" y="78"/>
                  </a:cubicBezTo>
                  <a:cubicBezTo>
                    <a:pt x="48" y="77"/>
                    <a:pt x="48" y="77"/>
                    <a:pt x="48" y="77"/>
                  </a:cubicBezTo>
                  <a:cubicBezTo>
                    <a:pt x="46" y="76"/>
                    <a:pt x="46" y="76"/>
                    <a:pt x="46" y="76"/>
                  </a:cubicBezTo>
                  <a:cubicBezTo>
                    <a:pt x="45" y="76"/>
                    <a:pt x="45" y="76"/>
                    <a:pt x="45" y="76"/>
                  </a:cubicBezTo>
                  <a:cubicBezTo>
                    <a:pt x="43" y="78"/>
                    <a:pt x="43" y="78"/>
                    <a:pt x="43" y="78"/>
                  </a:cubicBezTo>
                  <a:cubicBezTo>
                    <a:pt x="41" y="77"/>
                    <a:pt x="41" y="77"/>
                    <a:pt x="41" y="77"/>
                  </a:cubicBezTo>
                  <a:cubicBezTo>
                    <a:pt x="40" y="77"/>
                    <a:pt x="40" y="77"/>
                    <a:pt x="40" y="77"/>
                  </a:cubicBezTo>
                  <a:cubicBezTo>
                    <a:pt x="38" y="76"/>
                    <a:pt x="38" y="76"/>
                    <a:pt x="38" y="76"/>
                  </a:cubicBezTo>
                  <a:cubicBezTo>
                    <a:pt x="37" y="75"/>
                    <a:pt x="37" y="75"/>
                    <a:pt x="37" y="75"/>
                  </a:cubicBezTo>
                  <a:cubicBezTo>
                    <a:pt x="39" y="76"/>
                    <a:pt x="39" y="76"/>
                    <a:pt x="39" y="76"/>
                  </a:cubicBezTo>
                  <a:cubicBezTo>
                    <a:pt x="41" y="76"/>
                    <a:pt x="41" y="76"/>
                    <a:pt x="41" y="76"/>
                  </a:cubicBezTo>
                  <a:cubicBezTo>
                    <a:pt x="43" y="75"/>
                    <a:pt x="43" y="75"/>
                    <a:pt x="43" y="75"/>
                  </a:cubicBezTo>
                  <a:cubicBezTo>
                    <a:pt x="43" y="74"/>
                    <a:pt x="43" y="74"/>
                    <a:pt x="43" y="74"/>
                  </a:cubicBezTo>
                  <a:cubicBezTo>
                    <a:pt x="45" y="74"/>
                    <a:pt x="45" y="74"/>
                    <a:pt x="45" y="74"/>
                  </a:cubicBezTo>
                  <a:cubicBezTo>
                    <a:pt x="47" y="73"/>
                    <a:pt x="47" y="73"/>
                    <a:pt x="47" y="73"/>
                  </a:cubicBezTo>
                  <a:cubicBezTo>
                    <a:pt x="45" y="72"/>
                    <a:pt x="45" y="72"/>
                    <a:pt x="45" y="72"/>
                  </a:cubicBezTo>
                  <a:cubicBezTo>
                    <a:pt x="45" y="71"/>
                    <a:pt x="45" y="71"/>
                    <a:pt x="45" y="71"/>
                  </a:cubicBezTo>
                  <a:cubicBezTo>
                    <a:pt x="45" y="70"/>
                    <a:pt x="45" y="70"/>
                    <a:pt x="45" y="70"/>
                  </a:cubicBezTo>
                  <a:cubicBezTo>
                    <a:pt x="42" y="71"/>
                    <a:pt x="42" y="71"/>
                    <a:pt x="42" y="71"/>
                  </a:cubicBezTo>
                  <a:cubicBezTo>
                    <a:pt x="42" y="71"/>
                    <a:pt x="42" y="71"/>
                    <a:pt x="42" y="71"/>
                  </a:cubicBezTo>
                  <a:cubicBezTo>
                    <a:pt x="43" y="69"/>
                    <a:pt x="43" y="69"/>
                    <a:pt x="43" y="69"/>
                  </a:cubicBezTo>
                  <a:cubicBezTo>
                    <a:pt x="46" y="70"/>
                    <a:pt x="46" y="70"/>
                    <a:pt x="46" y="70"/>
                  </a:cubicBezTo>
                  <a:cubicBezTo>
                    <a:pt x="47" y="68"/>
                    <a:pt x="47" y="68"/>
                    <a:pt x="47" y="68"/>
                  </a:cubicBezTo>
                  <a:cubicBezTo>
                    <a:pt x="47" y="67"/>
                    <a:pt x="47" y="67"/>
                    <a:pt x="47" y="67"/>
                  </a:cubicBezTo>
                  <a:cubicBezTo>
                    <a:pt x="48" y="67"/>
                    <a:pt x="48" y="67"/>
                    <a:pt x="48" y="67"/>
                  </a:cubicBezTo>
                  <a:cubicBezTo>
                    <a:pt x="50" y="64"/>
                    <a:pt x="50" y="64"/>
                    <a:pt x="50" y="64"/>
                  </a:cubicBezTo>
                  <a:cubicBezTo>
                    <a:pt x="51" y="63"/>
                    <a:pt x="51" y="63"/>
                    <a:pt x="51" y="63"/>
                  </a:cubicBezTo>
                  <a:cubicBezTo>
                    <a:pt x="50" y="62"/>
                    <a:pt x="50" y="62"/>
                    <a:pt x="50" y="62"/>
                  </a:cubicBezTo>
                  <a:cubicBezTo>
                    <a:pt x="51" y="60"/>
                    <a:pt x="51" y="60"/>
                    <a:pt x="51" y="60"/>
                  </a:cubicBezTo>
                  <a:cubicBezTo>
                    <a:pt x="51" y="60"/>
                    <a:pt x="51" y="60"/>
                    <a:pt x="51" y="60"/>
                  </a:cubicBezTo>
                  <a:cubicBezTo>
                    <a:pt x="52" y="57"/>
                    <a:pt x="52" y="57"/>
                    <a:pt x="52" y="57"/>
                  </a:cubicBezTo>
                  <a:cubicBezTo>
                    <a:pt x="54" y="56"/>
                    <a:pt x="54" y="56"/>
                    <a:pt x="54" y="56"/>
                  </a:cubicBezTo>
                  <a:cubicBezTo>
                    <a:pt x="54" y="54"/>
                    <a:pt x="54" y="54"/>
                    <a:pt x="54" y="54"/>
                  </a:cubicBezTo>
                  <a:cubicBezTo>
                    <a:pt x="51" y="52"/>
                    <a:pt x="51" y="52"/>
                    <a:pt x="51" y="52"/>
                  </a:cubicBezTo>
                  <a:cubicBezTo>
                    <a:pt x="51" y="52"/>
                    <a:pt x="51" y="52"/>
                    <a:pt x="51" y="52"/>
                  </a:cubicBezTo>
                  <a:cubicBezTo>
                    <a:pt x="47" y="52"/>
                    <a:pt x="47" y="52"/>
                    <a:pt x="47" y="52"/>
                  </a:cubicBezTo>
                  <a:cubicBezTo>
                    <a:pt x="44" y="52"/>
                    <a:pt x="44" y="52"/>
                    <a:pt x="44" y="52"/>
                  </a:cubicBezTo>
                  <a:cubicBezTo>
                    <a:pt x="43" y="52"/>
                    <a:pt x="43" y="52"/>
                    <a:pt x="43" y="52"/>
                  </a:cubicBezTo>
                  <a:cubicBezTo>
                    <a:pt x="42" y="52"/>
                    <a:pt x="42" y="52"/>
                    <a:pt x="42" y="52"/>
                  </a:cubicBezTo>
                  <a:cubicBezTo>
                    <a:pt x="40" y="52"/>
                    <a:pt x="40" y="52"/>
                    <a:pt x="40" y="52"/>
                  </a:cubicBezTo>
                  <a:cubicBezTo>
                    <a:pt x="39" y="52"/>
                    <a:pt x="39" y="52"/>
                    <a:pt x="39" y="52"/>
                  </a:cubicBezTo>
                  <a:cubicBezTo>
                    <a:pt x="39" y="53"/>
                    <a:pt x="39" y="53"/>
                    <a:pt x="39" y="53"/>
                  </a:cubicBezTo>
                  <a:cubicBezTo>
                    <a:pt x="38" y="53"/>
                    <a:pt x="38" y="53"/>
                    <a:pt x="38" y="53"/>
                  </a:cubicBezTo>
                  <a:cubicBezTo>
                    <a:pt x="36" y="54"/>
                    <a:pt x="36" y="54"/>
                    <a:pt x="36" y="54"/>
                  </a:cubicBezTo>
                  <a:cubicBezTo>
                    <a:pt x="35" y="54"/>
                    <a:pt x="35" y="54"/>
                    <a:pt x="35" y="54"/>
                  </a:cubicBezTo>
                  <a:cubicBezTo>
                    <a:pt x="34" y="55"/>
                    <a:pt x="34" y="55"/>
                    <a:pt x="34" y="55"/>
                  </a:cubicBezTo>
                  <a:cubicBezTo>
                    <a:pt x="34" y="54"/>
                    <a:pt x="34" y="54"/>
                    <a:pt x="34" y="54"/>
                  </a:cubicBezTo>
                  <a:cubicBezTo>
                    <a:pt x="35" y="53"/>
                    <a:pt x="35" y="53"/>
                    <a:pt x="35" y="53"/>
                  </a:cubicBezTo>
                  <a:cubicBezTo>
                    <a:pt x="37" y="50"/>
                    <a:pt x="37" y="50"/>
                    <a:pt x="37" y="50"/>
                  </a:cubicBezTo>
                  <a:cubicBezTo>
                    <a:pt x="36" y="51"/>
                    <a:pt x="36" y="51"/>
                    <a:pt x="36" y="51"/>
                  </a:cubicBezTo>
                  <a:cubicBezTo>
                    <a:pt x="34" y="50"/>
                    <a:pt x="34" y="50"/>
                    <a:pt x="34" y="50"/>
                  </a:cubicBezTo>
                  <a:cubicBezTo>
                    <a:pt x="35" y="50"/>
                    <a:pt x="35" y="50"/>
                    <a:pt x="35" y="50"/>
                  </a:cubicBezTo>
                  <a:cubicBezTo>
                    <a:pt x="35" y="48"/>
                    <a:pt x="35" y="48"/>
                    <a:pt x="35" y="48"/>
                  </a:cubicBezTo>
                  <a:cubicBezTo>
                    <a:pt x="40" y="45"/>
                    <a:pt x="40" y="45"/>
                    <a:pt x="40" y="45"/>
                  </a:cubicBezTo>
                  <a:cubicBezTo>
                    <a:pt x="41" y="43"/>
                    <a:pt x="41" y="43"/>
                    <a:pt x="41" y="43"/>
                  </a:cubicBezTo>
                  <a:cubicBezTo>
                    <a:pt x="42" y="43"/>
                    <a:pt x="42" y="43"/>
                    <a:pt x="42" y="43"/>
                  </a:cubicBezTo>
                  <a:cubicBezTo>
                    <a:pt x="43" y="41"/>
                    <a:pt x="43" y="41"/>
                    <a:pt x="43" y="41"/>
                  </a:cubicBezTo>
                  <a:cubicBezTo>
                    <a:pt x="42" y="40"/>
                    <a:pt x="42" y="40"/>
                    <a:pt x="42" y="40"/>
                  </a:cubicBezTo>
                  <a:cubicBezTo>
                    <a:pt x="43" y="39"/>
                    <a:pt x="43" y="39"/>
                    <a:pt x="43" y="39"/>
                  </a:cubicBezTo>
                  <a:cubicBezTo>
                    <a:pt x="43" y="38"/>
                    <a:pt x="43" y="38"/>
                    <a:pt x="43" y="38"/>
                  </a:cubicBezTo>
                  <a:cubicBezTo>
                    <a:pt x="41" y="38"/>
                    <a:pt x="41" y="38"/>
                    <a:pt x="41" y="38"/>
                  </a:cubicBezTo>
                  <a:cubicBezTo>
                    <a:pt x="40" y="39"/>
                    <a:pt x="40" y="39"/>
                    <a:pt x="40" y="39"/>
                  </a:cubicBezTo>
                  <a:cubicBezTo>
                    <a:pt x="39" y="39"/>
                    <a:pt x="39" y="39"/>
                    <a:pt x="39" y="39"/>
                  </a:cubicBezTo>
                  <a:cubicBezTo>
                    <a:pt x="37" y="40"/>
                    <a:pt x="37" y="40"/>
                    <a:pt x="37" y="40"/>
                  </a:cubicBezTo>
                  <a:cubicBezTo>
                    <a:pt x="35" y="39"/>
                    <a:pt x="35" y="39"/>
                    <a:pt x="35" y="39"/>
                  </a:cubicBezTo>
                  <a:cubicBezTo>
                    <a:pt x="33" y="40"/>
                    <a:pt x="33" y="40"/>
                    <a:pt x="33" y="40"/>
                  </a:cubicBezTo>
                  <a:cubicBezTo>
                    <a:pt x="32" y="40"/>
                    <a:pt x="32" y="40"/>
                    <a:pt x="32" y="40"/>
                  </a:cubicBezTo>
                  <a:cubicBezTo>
                    <a:pt x="32" y="41"/>
                    <a:pt x="32" y="41"/>
                    <a:pt x="32" y="41"/>
                  </a:cubicBezTo>
                  <a:cubicBezTo>
                    <a:pt x="32" y="40"/>
                    <a:pt x="32" y="40"/>
                    <a:pt x="32" y="40"/>
                  </a:cubicBezTo>
                  <a:cubicBezTo>
                    <a:pt x="31" y="40"/>
                    <a:pt x="31" y="40"/>
                    <a:pt x="31" y="40"/>
                  </a:cubicBezTo>
                  <a:cubicBezTo>
                    <a:pt x="29" y="41"/>
                    <a:pt x="29" y="41"/>
                    <a:pt x="29" y="41"/>
                  </a:cubicBezTo>
                  <a:cubicBezTo>
                    <a:pt x="30" y="40"/>
                    <a:pt x="30" y="40"/>
                    <a:pt x="30" y="40"/>
                  </a:cubicBezTo>
                  <a:cubicBezTo>
                    <a:pt x="27" y="39"/>
                    <a:pt x="27" y="39"/>
                    <a:pt x="27" y="39"/>
                  </a:cubicBezTo>
                  <a:cubicBezTo>
                    <a:pt x="27" y="40"/>
                    <a:pt x="27" y="40"/>
                    <a:pt x="27" y="40"/>
                  </a:cubicBezTo>
                  <a:cubicBezTo>
                    <a:pt x="26" y="41"/>
                    <a:pt x="26" y="41"/>
                    <a:pt x="26" y="41"/>
                  </a:cubicBezTo>
                  <a:cubicBezTo>
                    <a:pt x="27" y="42"/>
                    <a:pt x="27" y="42"/>
                    <a:pt x="27" y="42"/>
                  </a:cubicBezTo>
                  <a:cubicBezTo>
                    <a:pt x="26" y="42"/>
                    <a:pt x="26" y="42"/>
                    <a:pt x="26" y="42"/>
                  </a:cubicBezTo>
                  <a:cubicBezTo>
                    <a:pt x="26" y="44"/>
                    <a:pt x="26" y="44"/>
                    <a:pt x="26" y="44"/>
                  </a:cubicBezTo>
                  <a:cubicBezTo>
                    <a:pt x="24" y="44"/>
                    <a:pt x="24" y="44"/>
                    <a:pt x="24" y="44"/>
                  </a:cubicBezTo>
                  <a:cubicBezTo>
                    <a:pt x="25" y="46"/>
                    <a:pt x="25" y="46"/>
                    <a:pt x="25" y="46"/>
                  </a:cubicBezTo>
                  <a:cubicBezTo>
                    <a:pt x="25" y="47"/>
                    <a:pt x="25" y="47"/>
                    <a:pt x="25" y="47"/>
                  </a:cubicBezTo>
                  <a:cubicBezTo>
                    <a:pt x="24" y="47"/>
                    <a:pt x="24" y="47"/>
                    <a:pt x="24" y="47"/>
                  </a:cubicBezTo>
                  <a:cubicBezTo>
                    <a:pt x="26" y="49"/>
                    <a:pt x="26" y="49"/>
                    <a:pt x="26" y="49"/>
                  </a:cubicBezTo>
                  <a:cubicBezTo>
                    <a:pt x="26" y="50"/>
                    <a:pt x="26" y="50"/>
                    <a:pt x="26" y="50"/>
                  </a:cubicBezTo>
                  <a:cubicBezTo>
                    <a:pt x="24" y="49"/>
                    <a:pt x="24" y="49"/>
                    <a:pt x="24" y="49"/>
                  </a:cubicBezTo>
                  <a:cubicBezTo>
                    <a:pt x="24" y="50"/>
                    <a:pt x="24" y="50"/>
                    <a:pt x="24" y="50"/>
                  </a:cubicBezTo>
                  <a:cubicBezTo>
                    <a:pt x="22" y="49"/>
                    <a:pt x="22" y="49"/>
                    <a:pt x="22" y="49"/>
                  </a:cubicBezTo>
                  <a:cubicBezTo>
                    <a:pt x="22" y="49"/>
                    <a:pt x="22" y="49"/>
                    <a:pt x="22" y="49"/>
                  </a:cubicBezTo>
                  <a:cubicBezTo>
                    <a:pt x="22" y="50"/>
                    <a:pt x="22" y="50"/>
                    <a:pt x="22" y="50"/>
                  </a:cubicBezTo>
                  <a:cubicBezTo>
                    <a:pt x="22" y="51"/>
                    <a:pt x="22" y="51"/>
                    <a:pt x="22" y="51"/>
                  </a:cubicBezTo>
                  <a:cubicBezTo>
                    <a:pt x="21" y="49"/>
                    <a:pt x="21" y="49"/>
                    <a:pt x="21" y="49"/>
                  </a:cubicBezTo>
                  <a:cubicBezTo>
                    <a:pt x="21" y="51"/>
                    <a:pt x="21" y="51"/>
                    <a:pt x="21" y="51"/>
                  </a:cubicBezTo>
                  <a:cubicBezTo>
                    <a:pt x="21" y="52"/>
                    <a:pt x="21" y="52"/>
                    <a:pt x="21" y="52"/>
                  </a:cubicBezTo>
                  <a:cubicBezTo>
                    <a:pt x="21" y="53"/>
                    <a:pt x="21" y="53"/>
                    <a:pt x="21" y="53"/>
                  </a:cubicBezTo>
                  <a:cubicBezTo>
                    <a:pt x="22" y="54"/>
                    <a:pt x="22" y="54"/>
                    <a:pt x="22" y="54"/>
                  </a:cubicBezTo>
                  <a:cubicBezTo>
                    <a:pt x="23" y="54"/>
                    <a:pt x="23" y="54"/>
                    <a:pt x="23" y="54"/>
                  </a:cubicBezTo>
                  <a:cubicBezTo>
                    <a:pt x="22" y="55"/>
                    <a:pt x="22" y="55"/>
                    <a:pt x="22" y="55"/>
                  </a:cubicBezTo>
                  <a:cubicBezTo>
                    <a:pt x="20" y="54"/>
                    <a:pt x="20" y="54"/>
                    <a:pt x="20" y="54"/>
                  </a:cubicBezTo>
                  <a:cubicBezTo>
                    <a:pt x="21" y="56"/>
                    <a:pt x="21" y="56"/>
                    <a:pt x="21" y="56"/>
                  </a:cubicBezTo>
                  <a:cubicBezTo>
                    <a:pt x="21" y="57"/>
                    <a:pt x="21" y="57"/>
                    <a:pt x="21" y="57"/>
                  </a:cubicBezTo>
                  <a:cubicBezTo>
                    <a:pt x="23" y="57"/>
                    <a:pt x="23" y="57"/>
                    <a:pt x="23" y="57"/>
                  </a:cubicBezTo>
                  <a:cubicBezTo>
                    <a:pt x="21" y="57"/>
                    <a:pt x="21" y="57"/>
                    <a:pt x="21" y="57"/>
                  </a:cubicBezTo>
                  <a:cubicBezTo>
                    <a:pt x="21" y="58"/>
                    <a:pt x="21" y="58"/>
                    <a:pt x="21" y="58"/>
                  </a:cubicBezTo>
                  <a:cubicBezTo>
                    <a:pt x="22" y="58"/>
                    <a:pt x="22" y="58"/>
                    <a:pt x="22" y="58"/>
                  </a:cubicBezTo>
                  <a:cubicBezTo>
                    <a:pt x="23" y="58"/>
                    <a:pt x="23" y="58"/>
                    <a:pt x="23" y="58"/>
                  </a:cubicBezTo>
                  <a:cubicBezTo>
                    <a:pt x="23" y="58"/>
                    <a:pt x="23" y="58"/>
                    <a:pt x="23" y="58"/>
                  </a:cubicBezTo>
                  <a:cubicBezTo>
                    <a:pt x="24" y="59"/>
                    <a:pt x="24" y="59"/>
                    <a:pt x="24" y="59"/>
                  </a:cubicBezTo>
                  <a:cubicBezTo>
                    <a:pt x="23" y="58"/>
                    <a:pt x="23" y="58"/>
                    <a:pt x="23" y="58"/>
                  </a:cubicBezTo>
                  <a:cubicBezTo>
                    <a:pt x="22" y="59"/>
                    <a:pt x="22" y="59"/>
                    <a:pt x="22" y="59"/>
                  </a:cubicBezTo>
                  <a:cubicBezTo>
                    <a:pt x="22" y="60"/>
                    <a:pt x="22" y="60"/>
                    <a:pt x="22" y="60"/>
                  </a:cubicBezTo>
                  <a:cubicBezTo>
                    <a:pt x="22" y="60"/>
                    <a:pt x="22" y="60"/>
                    <a:pt x="22" y="60"/>
                  </a:cubicBezTo>
                  <a:cubicBezTo>
                    <a:pt x="21" y="60"/>
                    <a:pt x="21" y="60"/>
                    <a:pt x="21" y="60"/>
                  </a:cubicBezTo>
                  <a:cubicBezTo>
                    <a:pt x="21" y="61"/>
                    <a:pt x="21" y="61"/>
                    <a:pt x="21" y="61"/>
                  </a:cubicBezTo>
                  <a:cubicBezTo>
                    <a:pt x="22" y="62"/>
                    <a:pt x="22" y="62"/>
                    <a:pt x="22" y="62"/>
                  </a:cubicBezTo>
                  <a:cubicBezTo>
                    <a:pt x="22" y="63"/>
                    <a:pt x="22" y="63"/>
                    <a:pt x="22" y="63"/>
                  </a:cubicBezTo>
                  <a:cubicBezTo>
                    <a:pt x="20" y="62"/>
                    <a:pt x="20" y="62"/>
                    <a:pt x="20" y="62"/>
                  </a:cubicBezTo>
                  <a:cubicBezTo>
                    <a:pt x="20" y="63"/>
                    <a:pt x="20" y="63"/>
                    <a:pt x="20" y="63"/>
                  </a:cubicBezTo>
                  <a:cubicBezTo>
                    <a:pt x="21" y="64"/>
                    <a:pt x="21" y="64"/>
                    <a:pt x="21" y="64"/>
                  </a:cubicBezTo>
                  <a:cubicBezTo>
                    <a:pt x="20" y="64"/>
                    <a:pt x="20" y="64"/>
                    <a:pt x="20" y="64"/>
                  </a:cubicBezTo>
                  <a:cubicBezTo>
                    <a:pt x="19" y="65"/>
                    <a:pt x="19" y="65"/>
                    <a:pt x="19" y="65"/>
                  </a:cubicBezTo>
                  <a:cubicBezTo>
                    <a:pt x="18" y="65"/>
                    <a:pt x="18" y="65"/>
                    <a:pt x="18" y="65"/>
                  </a:cubicBezTo>
                  <a:cubicBezTo>
                    <a:pt x="17" y="66"/>
                    <a:pt x="17" y="66"/>
                    <a:pt x="17" y="66"/>
                  </a:cubicBezTo>
                  <a:cubicBezTo>
                    <a:pt x="17" y="66"/>
                    <a:pt x="17" y="66"/>
                    <a:pt x="17" y="66"/>
                  </a:cubicBezTo>
                  <a:cubicBezTo>
                    <a:pt x="19" y="66"/>
                    <a:pt x="19" y="66"/>
                    <a:pt x="19" y="66"/>
                  </a:cubicBezTo>
                  <a:cubicBezTo>
                    <a:pt x="20" y="67"/>
                    <a:pt x="20" y="67"/>
                    <a:pt x="20" y="67"/>
                  </a:cubicBezTo>
                  <a:cubicBezTo>
                    <a:pt x="20" y="67"/>
                    <a:pt x="20" y="67"/>
                    <a:pt x="20" y="67"/>
                  </a:cubicBezTo>
                  <a:cubicBezTo>
                    <a:pt x="19" y="67"/>
                    <a:pt x="19" y="67"/>
                    <a:pt x="19" y="67"/>
                  </a:cubicBezTo>
                  <a:cubicBezTo>
                    <a:pt x="20" y="69"/>
                    <a:pt x="20" y="69"/>
                    <a:pt x="20" y="69"/>
                  </a:cubicBezTo>
                  <a:cubicBezTo>
                    <a:pt x="21" y="68"/>
                    <a:pt x="21" y="68"/>
                    <a:pt x="21" y="68"/>
                  </a:cubicBezTo>
                  <a:cubicBezTo>
                    <a:pt x="22" y="69"/>
                    <a:pt x="22" y="69"/>
                    <a:pt x="22" y="69"/>
                  </a:cubicBezTo>
                  <a:cubicBezTo>
                    <a:pt x="26" y="65"/>
                    <a:pt x="26" y="65"/>
                    <a:pt x="26" y="65"/>
                  </a:cubicBezTo>
                  <a:cubicBezTo>
                    <a:pt x="25" y="66"/>
                    <a:pt x="25" y="66"/>
                    <a:pt x="25" y="66"/>
                  </a:cubicBezTo>
                  <a:cubicBezTo>
                    <a:pt x="26" y="67"/>
                    <a:pt x="26" y="67"/>
                    <a:pt x="26" y="67"/>
                  </a:cubicBezTo>
                  <a:cubicBezTo>
                    <a:pt x="24" y="67"/>
                    <a:pt x="24" y="67"/>
                    <a:pt x="24" y="67"/>
                  </a:cubicBezTo>
                  <a:cubicBezTo>
                    <a:pt x="23" y="70"/>
                    <a:pt x="23" y="70"/>
                    <a:pt x="23" y="70"/>
                  </a:cubicBezTo>
                  <a:cubicBezTo>
                    <a:pt x="24" y="70"/>
                    <a:pt x="24" y="70"/>
                    <a:pt x="24" y="70"/>
                  </a:cubicBezTo>
                  <a:cubicBezTo>
                    <a:pt x="22" y="73"/>
                    <a:pt x="22" y="73"/>
                    <a:pt x="22" y="73"/>
                  </a:cubicBezTo>
                  <a:cubicBezTo>
                    <a:pt x="23" y="73"/>
                    <a:pt x="23" y="73"/>
                    <a:pt x="23" y="73"/>
                  </a:cubicBezTo>
                  <a:cubicBezTo>
                    <a:pt x="22" y="76"/>
                    <a:pt x="22" y="76"/>
                    <a:pt x="22" y="76"/>
                  </a:cubicBezTo>
                  <a:cubicBezTo>
                    <a:pt x="22" y="78"/>
                    <a:pt x="22" y="78"/>
                    <a:pt x="22" y="78"/>
                  </a:cubicBezTo>
                  <a:cubicBezTo>
                    <a:pt x="21" y="79"/>
                    <a:pt x="21" y="79"/>
                    <a:pt x="21" y="79"/>
                  </a:cubicBezTo>
                  <a:cubicBezTo>
                    <a:pt x="22" y="80"/>
                    <a:pt x="22" y="80"/>
                    <a:pt x="22" y="80"/>
                  </a:cubicBezTo>
                  <a:cubicBezTo>
                    <a:pt x="23" y="79"/>
                    <a:pt x="23" y="79"/>
                    <a:pt x="23" y="79"/>
                  </a:cubicBezTo>
                  <a:cubicBezTo>
                    <a:pt x="21" y="82"/>
                    <a:pt x="21" y="82"/>
                    <a:pt x="21" y="82"/>
                  </a:cubicBezTo>
                  <a:cubicBezTo>
                    <a:pt x="21" y="85"/>
                    <a:pt x="21" y="85"/>
                    <a:pt x="21" y="85"/>
                  </a:cubicBezTo>
                  <a:cubicBezTo>
                    <a:pt x="20" y="85"/>
                    <a:pt x="20" y="85"/>
                    <a:pt x="20" y="85"/>
                  </a:cubicBezTo>
                  <a:cubicBezTo>
                    <a:pt x="20" y="86"/>
                    <a:pt x="20" y="86"/>
                    <a:pt x="20" y="86"/>
                  </a:cubicBezTo>
                  <a:cubicBezTo>
                    <a:pt x="22" y="86"/>
                    <a:pt x="22" y="86"/>
                    <a:pt x="22" y="86"/>
                  </a:cubicBezTo>
                  <a:cubicBezTo>
                    <a:pt x="22" y="85"/>
                    <a:pt x="22" y="85"/>
                    <a:pt x="22" y="85"/>
                  </a:cubicBezTo>
                  <a:cubicBezTo>
                    <a:pt x="23" y="82"/>
                    <a:pt x="23" y="82"/>
                    <a:pt x="23" y="82"/>
                  </a:cubicBezTo>
                  <a:cubicBezTo>
                    <a:pt x="23" y="81"/>
                    <a:pt x="23" y="81"/>
                    <a:pt x="23" y="81"/>
                  </a:cubicBezTo>
                  <a:cubicBezTo>
                    <a:pt x="24" y="80"/>
                    <a:pt x="24" y="80"/>
                    <a:pt x="24" y="80"/>
                  </a:cubicBezTo>
                  <a:cubicBezTo>
                    <a:pt x="23" y="76"/>
                    <a:pt x="23" y="76"/>
                    <a:pt x="23" y="76"/>
                  </a:cubicBezTo>
                  <a:cubicBezTo>
                    <a:pt x="24" y="76"/>
                    <a:pt x="24" y="76"/>
                    <a:pt x="24" y="76"/>
                  </a:cubicBezTo>
                  <a:cubicBezTo>
                    <a:pt x="26" y="73"/>
                    <a:pt x="26" y="73"/>
                    <a:pt x="26" y="73"/>
                  </a:cubicBezTo>
                  <a:cubicBezTo>
                    <a:pt x="25" y="76"/>
                    <a:pt x="25" y="76"/>
                    <a:pt x="25" y="76"/>
                  </a:cubicBezTo>
                  <a:cubicBezTo>
                    <a:pt x="24" y="78"/>
                    <a:pt x="24" y="78"/>
                    <a:pt x="24" y="78"/>
                  </a:cubicBezTo>
                  <a:cubicBezTo>
                    <a:pt x="25" y="79"/>
                    <a:pt x="25" y="79"/>
                    <a:pt x="25" y="79"/>
                  </a:cubicBezTo>
                  <a:cubicBezTo>
                    <a:pt x="25" y="77"/>
                    <a:pt x="25" y="77"/>
                    <a:pt x="25" y="77"/>
                  </a:cubicBezTo>
                  <a:cubicBezTo>
                    <a:pt x="26" y="76"/>
                    <a:pt x="26" y="76"/>
                    <a:pt x="26" y="76"/>
                  </a:cubicBezTo>
                  <a:cubicBezTo>
                    <a:pt x="27" y="78"/>
                    <a:pt x="27" y="78"/>
                    <a:pt x="27" y="78"/>
                  </a:cubicBezTo>
                  <a:cubicBezTo>
                    <a:pt x="28" y="76"/>
                    <a:pt x="28" y="76"/>
                    <a:pt x="28" y="76"/>
                  </a:cubicBezTo>
                  <a:cubicBezTo>
                    <a:pt x="28" y="74"/>
                    <a:pt x="28" y="74"/>
                    <a:pt x="28" y="74"/>
                  </a:cubicBezTo>
                  <a:cubicBezTo>
                    <a:pt x="29" y="74"/>
                    <a:pt x="29" y="74"/>
                    <a:pt x="29" y="74"/>
                  </a:cubicBezTo>
                  <a:cubicBezTo>
                    <a:pt x="28" y="76"/>
                    <a:pt x="28" y="76"/>
                    <a:pt x="28" y="76"/>
                  </a:cubicBezTo>
                  <a:cubicBezTo>
                    <a:pt x="31" y="78"/>
                    <a:pt x="31" y="78"/>
                    <a:pt x="31" y="78"/>
                  </a:cubicBezTo>
                  <a:cubicBezTo>
                    <a:pt x="29" y="77"/>
                    <a:pt x="29" y="77"/>
                    <a:pt x="29" y="77"/>
                  </a:cubicBezTo>
                  <a:cubicBezTo>
                    <a:pt x="28" y="80"/>
                    <a:pt x="28" y="80"/>
                    <a:pt x="28" y="80"/>
                  </a:cubicBezTo>
                  <a:cubicBezTo>
                    <a:pt x="28" y="82"/>
                    <a:pt x="28" y="82"/>
                    <a:pt x="28" y="82"/>
                  </a:cubicBezTo>
                  <a:cubicBezTo>
                    <a:pt x="30" y="82"/>
                    <a:pt x="30" y="82"/>
                    <a:pt x="30" y="82"/>
                  </a:cubicBezTo>
                  <a:cubicBezTo>
                    <a:pt x="30" y="84"/>
                    <a:pt x="30" y="84"/>
                    <a:pt x="30" y="84"/>
                  </a:cubicBezTo>
                  <a:cubicBezTo>
                    <a:pt x="29" y="86"/>
                    <a:pt x="29" y="86"/>
                    <a:pt x="29" y="86"/>
                  </a:cubicBezTo>
                  <a:cubicBezTo>
                    <a:pt x="27" y="90"/>
                    <a:pt x="27" y="90"/>
                    <a:pt x="27" y="90"/>
                  </a:cubicBezTo>
                  <a:cubicBezTo>
                    <a:pt x="27" y="92"/>
                    <a:pt x="27" y="92"/>
                    <a:pt x="27" y="92"/>
                  </a:cubicBezTo>
                  <a:cubicBezTo>
                    <a:pt x="26" y="91"/>
                    <a:pt x="26" y="91"/>
                    <a:pt x="26" y="91"/>
                  </a:cubicBezTo>
                  <a:cubicBezTo>
                    <a:pt x="26" y="93"/>
                    <a:pt x="26" y="93"/>
                    <a:pt x="26" y="93"/>
                  </a:cubicBezTo>
                  <a:cubicBezTo>
                    <a:pt x="28" y="96"/>
                    <a:pt x="28" y="96"/>
                    <a:pt x="28" y="96"/>
                  </a:cubicBezTo>
                  <a:cubicBezTo>
                    <a:pt x="27" y="93"/>
                    <a:pt x="27" y="93"/>
                    <a:pt x="27" y="93"/>
                  </a:cubicBezTo>
                  <a:cubicBezTo>
                    <a:pt x="29" y="93"/>
                    <a:pt x="29" y="93"/>
                    <a:pt x="29" y="93"/>
                  </a:cubicBezTo>
                  <a:cubicBezTo>
                    <a:pt x="32" y="96"/>
                    <a:pt x="32" y="96"/>
                    <a:pt x="32" y="96"/>
                  </a:cubicBezTo>
                  <a:cubicBezTo>
                    <a:pt x="32" y="94"/>
                    <a:pt x="32" y="94"/>
                    <a:pt x="32" y="94"/>
                  </a:cubicBezTo>
                  <a:cubicBezTo>
                    <a:pt x="31" y="92"/>
                    <a:pt x="31" y="92"/>
                    <a:pt x="31" y="92"/>
                  </a:cubicBezTo>
                  <a:cubicBezTo>
                    <a:pt x="32" y="92"/>
                    <a:pt x="32" y="92"/>
                    <a:pt x="32" y="92"/>
                  </a:cubicBezTo>
                  <a:cubicBezTo>
                    <a:pt x="35" y="94"/>
                    <a:pt x="35" y="94"/>
                    <a:pt x="35" y="94"/>
                  </a:cubicBezTo>
                  <a:cubicBezTo>
                    <a:pt x="37" y="94"/>
                    <a:pt x="37" y="94"/>
                    <a:pt x="37" y="94"/>
                  </a:cubicBezTo>
                  <a:cubicBezTo>
                    <a:pt x="37" y="93"/>
                    <a:pt x="37" y="93"/>
                    <a:pt x="37" y="93"/>
                  </a:cubicBezTo>
                  <a:cubicBezTo>
                    <a:pt x="39" y="93"/>
                    <a:pt x="39" y="93"/>
                    <a:pt x="39" y="93"/>
                  </a:cubicBezTo>
                  <a:cubicBezTo>
                    <a:pt x="39" y="91"/>
                    <a:pt x="39" y="91"/>
                    <a:pt x="39" y="91"/>
                  </a:cubicBezTo>
                  <a:cubicBezTo>
                    <a:pt x="44" y="91"/>
                    <a:pt x="44" y="91"/>
                    <a:pt x="44" y="91"/>
                  </a:cubicBezTo>
                  <a:cubicBezTo>
                    <a:pt x="41" y="92"/>
                    <a:pt x="41" y="92"/>
                    <a:pt x="41" y="92"/>
                  </a:cubicBezTo>
                  <a:cubicBezTo>
                    <a:pt x="39" y="98"/>
                    <a:pt x="39" y="98"/>
                    <a:pt x="39" y="98"/>
                  </a:cubicBezTo>
                  <a:cubicBezTo>
                    <a:pt x="41" y="103"/>
                    <a:pt x="41" y="103"/>
                    <a:pt x="41" y="103"/>
                  </a:cubicBezTo>
                  <a:cubicBezTo>
                    <a:pt x="43" y="102"/>
                    <a:pt x="43" y="102"/>
                    <a:pt x="43" y="102"/>
                  </a:cubicBezTo>
                  <a:cubicBezTo>
                    <a:pt x="43" y="104"/>
                    <a:pt x="43" y="104"/>
                    <a:pt x="43" y="104"/>
                  </a:cubicBezTo>
                  <a:cubicBezTo>
                    <a:pt x="44" y="102"/>
                    <a:pt x="44" y="102"/>
                    <a:pt x="44" y="102"/>
                  </a:cubicBezTo>
                  <a:cubicBezTo>
                    <a:pt x="46" y="103"/>
                    <a:pt x="46" y="103"/>
                    <a:pt x="46" y="103"/>
                  </a:cubicBezTo>
                  <a:cubicBezTo>
                    <a:pt x="46" y="105"/>
                    <a:pt x="46" y="105"/>
                    <a:pt x="46" y="105"/>
                  </a:cubicBezTo>
                  <a:cubicBezTo>
                    <a:pt x="46" y="105"/>
                    <a:pt x="46" y="105"/>
                    <a:pt x="46" y="105"/>
                  </a:cubicBezTo>
                  <a:cubicBezTo>
                    <a:pt x="44" y="107"/>
                    <a:pt x="44" y="107"/>
                    <a:pt x="44" y="107"/>
                  </a:cubicBezTo>
                  <a:cubicBezTo>
                    <a:pt x="45" y="110"/>
                    <a:pt x="45" y="110"/>
                    <a:pt x="45" y="110"/>
                  </a:cubicBezTo>
                  <a:cubicBezTo>
                    <a:pt x="44" y="112"/>
                    <a:pt x="44" y="112"/>
                    <a:pt x="44" y="112"/>
                  </a:cubicBezTo>
                  <a:cubicBezTo>
                    <a:pt x="45" y="113"/>
                    <a:pt x="45" y="113"/>
                    <a:pt x="45" y="113"/>
                  </a:cubicBezTo>
                  <a:cubicBezTo>
                    <a:pt x="46" y="115"/>
                    <a:pt x="46" y="115"/>
                    <a:pt x="46" y="115"/>
                  </a:cubicBezTo>
                  <a:cubicBezTo>
                    <a:pt x="48" y="115"/>
                    <a:pt x="48" y="115"/>
                    <a:pt x="48" y="115"/>
                  </a:cubicBezTo>
                  <a:cubicBezTo>
                    <a:pt x="47" y="115"/>
                    <a:pt x="47" y="115"/>
                    <a:pt x="47" y="115"/>
                  </a:cubicBezTo>
                  <a:cubicBezTo>
                    <a:pt x="45" y="116"/>
                    <a:pt x="45" y="116"/>
                    <a:pt x="45" y="116"/>
                  </a:cubicBezTo>
                  <a:cubicBezTo>
                    <a:pt x="44" y="114"/>
                    <a:pt x="44" y="114"/>
                    <a:pt x="44" y="114"/>
                  </a:cubicBezTo>
                  <a:cubicBezTo>
                    <a:pt x="43" y="114"/>
                    <a:pt x="43" y="114"/>
                    <a:pt x="43" y="114"/>
                  </a:cubicBezTo>
                  <a:cubicBezTo>
                    <a:pt x="44" y="116"/>
                    <a:pt x="44" y="116"/>
                    <a:pt x="44" y="116"/>
                  </a:cubicBezTo>
                  <a:cubicBezTo>
                    <a:pt x="45" y="117"/>
                    <a:pt x="45" y="117"/>
                    <a:pt x="45" y="117"/>
                  </a:cubicBezTo>
                  <a:cubicBezTo>
                    <a:pt x="44" y="116"/>
                    <a:pt x="44" y="116"/>
                    <a:pt x="44" y="116"/>
                  </a:cubicBezTo>
                  <a:cubicBezTo>
                    <a:pt x="42" y="115"/>
                    <a:pt x="42" y="115"/>
                    <a:pt x="42" y="115"/>
                  </a:cubicBezTo>
                  <a:cubicBezTo>
                    <a:pt x="39" y="116"/>
                    <a:pt x="39" y="116"/>
                    <a:pt x="39" y="116"/>
                  </a:cubicBezTo>
                  <a:cubicBezTo>
                    <a:pt x="37" y="116"/>
                    <a:pt x="37" y="116"/>
                    <a:pt x="37" y="116"/>
                  </a:cubicBezTo>
                  <a:cubicBezTo>
                    <a:pt x="34" y="117"/>
                    <a:pt x="34" y="117"/>
                    <a:pt x="34" y="117"/>
                  </a:cubicBezTo>
                  <a:cubicBezTo>
                    <a:pt x="32" y="120"/>
                    <a:pt x="32" y="120"/>
                    <a:pt x="32" y="120"/>
                  </a:cubicBezTo>
                  <a:cubicBezTo>
                    <a:pt x="30" y="121"/>
                    <a:pt x="30" y="121"/>
                    <a:pt x="30" y="121"/>
                  </a:cubicBezTo>
                  <a:cubicBezTo>
                    <a:pt x="29" y="123"/>
                    <a:pt x="29" y="123"/>
                    <a:pt x="29" y="123"/>
                  </a:cubicBezTo>
                  <a:cubicBezTo>
                    <a:pt x="30" y="123"/>
                    <a:pt x="30" y="123"/>
                    <a:pt x="30" y="123"/>
                  </a:cubicBezTo>
                  <a:cubicBezTo>
                    <a:pt x="31" y="123"/>
                    <a:pt x="31" y="123"/>
                    <a:pt x="31" y="123"/>
                  </a:cubicBezTo>
                  <a:cubicBezTo>
                    <a:pt x="31" y="122"/>
                    <a:pt x="31" y="122"/>
                    <a:pt x="31" y="122"/>
                  </a:cubicBezTo>
                  <a:cubicBezTo>
                    <a:pt x="35" y="121"/>
                    <a:pt x="35" y="121"/>
                    <a:pt x="35" y="121"/>
                  </a:cubicBezTo>
                  <a:cubicBezTo>
                    <a:pt x="35" y="123"/>
                    <a:pt x="35" y="123"/>
                    <a:pt x="35" y="123"/>
                  </a:cubicBezTo>
                  <a:cubicBezTo>
                    <a:pt x="36" y="124"/>
                    <a:pt x="36" y="124"/>
                    <a:pt x="36" y="124"/>
                  </a:cubicBezTo>
                  <a:cubicBezTo>
                    <a:pt x="34" y="125"/>
                    <a:pt x="34" y="125"/>
                    <a:pt x="34" y="125"/>
                  </a:cubicBezTo>
                  <a:cubicBezTo>
                    <a:pt x="35" y="127"/>
                    <a:pt x="35" y="127"/>
                    <a:pt x="35" y="127"/>
                  </a:cubicBezTo>
                  <a:cubicBezTo>
                    <a:pt x="36" y="127"/>
                    <a:pt x="36" y="127"/>
                    <a:pt x="36" y="127"/>
                  </a:cubicBezTo>
                  <a:cubicBezTo>
                    <a:pt x="34" y="131"/>
                    <a:pt x="34" y="131"/>
                    <a:pt x="34" y="131"/>
                  </a:cubicBezTo>
                  <a:cubicBezTo>
                    <a:pt x="32" y="132"/>
                    <a:pt x="32" y="132"/>
                    <a:pt x="32" y="132"/>
                  </a:cubicBezTo>
                  <a:cubicBezTo>
                    <a:pt x="30" y="133"/>
                    <a:pt x="30" y="133"/>
                    <a:pt x="30" y="133"/>
                  </a:cubicBezTo>
                  <a:cubicBezTo>
                    <a:pt x="30" y="133"/>
                    <a:pt x="30" y="133"/>
                    <a:pt x="30" y="133"/>
                  </a:cubicBezTo>
                  <a:cubicBezTo>
                    <a:pt x="28" y="134"/>
                    <a:pt x="28" y="134"/>
                    <a:pt x="28" y="134"/>
                  </a:cubicBezTo>
                  <a:cubicBezTo>
                    <a:pt x="26" y="134"/>
                    <a:pt x="26" y="134"/>
                    <a:pt x="26" y="134"/>
                  </a:cubicBezTo>
                  <a:cubicBezTo>
                    <a:pt x="24" y="136"/>
                    <a:pt x="24" y="136"/>
                    <a:pt x="24" y="136"/>
                  </a:cubicBezTo>
                  <a:cubicBezTo>
                    <a:pt x="26" y="136"/>
                    <a:pt x="26" y="136"/>
                    <a:pt x="26" y="136"/>
                  </a:cubicBezTo>
                  <a:cubicBezTo>
                    <a:pt x="26" y="138"/>
                    <a:pt x="26" y="138"/>
                    <a:pt x="26" y="138"/>
                  </a:cubicBezTo>
                  <a:cubicBezTo>
                    <a:pt x="24" y="138"/>
                    <a:pt x="24" y="138"/>
                    <a:pt x="24" y="138"/>
                  </a:cubicBezTo>
                  <a:cubicBezTo>
                    <a:pt x="27" y="139"/>
                    <a:pt x="27" y="139"/>
                    <a:pt x="27" y="139"/>
                  </a:cubicBezTo>
                  <a:cubicBezTo>
                    <a:pt x="26" y="139"/>
                    <a:pt x="26" y="139"/>
                    <a:pt x="26" y="139"/>
                  </a:cubicBezTo>
                  <a:cubicBezTo>
                    <a:pt x="27" y="140"/>
                    <a:pt x="27" y="140"/>
                    <a:pt x="27" y="140"/>
                  </a:cubicBezTo>
                  <a:cubicBezTo>
                    <a:pt x="28" y="139"/>
                    <a:pt x="28" y="139"/>
                    <a:pt x="28" y="139"/>
                  </a:cubicBezTo>
                  <a:cubicBezTo>
                    <a:pt x="30" y="138"/>
                    <a:pt x="30" y="138"/>
                    <a:pt x="30" y="138"/>
                  </a:cubicBezTo>
                  <a:cubicBezTo>
                    <a:pt x="33" y="138"/>
                    <a:pt x="33" y="138"/>
                    <a:pt x="33" y="138"/>
                  </a:cubicBezTo>
                  <a:cubicBezTo>
                    <a:pt x="33" y="139"/>
                    <a:pt x="33" y="139"/>
                    <a:pt x="33" y="139"/>
                  </a:cubicBezTo>
                  <a:cubicBezTo>
                    <a:pt x="35" y="139"/>
                    <a:pt x="35" y="139"/>
                    <a:pt x="35" y="139"/>
                  </a:cubicBezTo>
                  <a:cubicBezTo>
                    <a:pt x="33" y="140"/>
                    <a:pt x="33" y="140"/>
                    <a:pt x="33" y="140"/>
                  </a:cubicBezTo>
                  <a:cubicBezTo>
                    <a:pt x="33" y="141"/>
                    <a:pt x="33" y="141"/>
                    <a:pt x="33" y="141"/>
                  </a:cubicBezTo>
                  <a:cubicBezTo>
                    <a:pt x="36" y="141"/>
                    <a:pt x="36" y="141"/>
                    <a:pt x="36" y="141"/>
                  </a:cubicBezTo>
                  <a:cubicBezTo>
                    <a:pt x="36" y="140"/>
                    <a:pt x="36" y="140"/>
                    <a:pt x="36" y="140"/>
                  </a:cubicBezTo>
                  <a:cubicBezTo>
                    <a:pt x="38" y="140"/>
                    <a:pt x="38" y="140"/>
                    <a:pt x="38" y="140"/>
                  </a:cubicBezTo>
                  <a:cubicBezTo>
                    <a:pt x="39" y="142"/>
                    <a:pt x="39" y="142"/>
                    <a:pt x="39" y="142"/>
                  </a:cubicBezTo>
                  <a:cubicBezTo>
                    <a:pt x="40" y="143"/>
                    <a:pt x="40" y="143"/>
                    <a:pt x="40" y="143"/>
                  </a:cubicBezTo>
                  <a:cubicBezTo>
                    <a:pt x="44" y="143"/>
                    <a:pt x="44" y="143"/>
                    <a:pt x="44" y="143"/>
                  </a:cubicBezTo>
                  <a:cubicBezTo>
                    <a:pt x="44" y="142"/>
                    <a:pt x="44" y="142"/>
                    <a:pt x="44" y="142"/>
                  </a:cubicBezTo>
                  <a:cubicBezTo>
                    <a:pt x="46" y="141"/>
                    <a:pt x="46" y="141"/>
                    <a:pt x="46" y="141"/>
                  </a:cubicBezTo>
                  <a:cubicBezTo>
                    <a:pt x="48" y="140"/>
                    <a:pt x="48" y="140"/>
                    <a:pt x="48" y="140"/>
                  </a:cubicBezTo>
                  <a:cubicBezTo>
                    <a:pt x="49" y="139"/>
                    <a:pt x="49" y="139"/>
                    <a:pt x="49" y="139"/>
                  </a:cubicBezTo>
                  <a:cubicBezTo>
                    <a:pt x="51" y="138"/>
                    <a:pt x="51" y="138"/>
                    <a:pt x="51" y="138"/>
                  </a:cubicBezTo>
                  <a:cubicBezTo>
                    <a:pt x="48" y="141"/>
                    <a:pt x="48" y="141"/>
                    <a:pt x="48" y="141"/>
                  </a:cubicBezTo>
                  <a:cubicBezTo>
                    <a:pt x="46" y="143"/>
                    <a:pt x="46" y="143"/>
                    <a:pt x="46" y="143"/>
                  </a:cubicBezTo>
                  <a:cubicBezTo>
                    <a:pt x="46" y="146"/>
                    <a:pt x="46" y="146"/>
                    <a:pt x="46" y="146"/>
                  </a:cubicBezTo>
                  <a:cubicBezTo>
                    <a:pt x="44" y="146"/>
                    <a:pt x="44" y="146"/>
                    <a:pt x="44" y="146"/>
                  </a:cubicBezTo>
                  <a:cubicBezTo>
                    <a:pt x="43" y="147"/>
                    <a:pt x="43" y="147"/>
                    <a:pt x="43" y="147"/>
                  </a:cubicBezTo>
                  <a:cubicBezTo>
                    <a:pt x="41" y="146"/>
                    <a:pt x="41" y="146"/>
                    <a:pt x="41" y="146"/>
                  </a:cubicBezTo>
                  <a:cubicBezTo>
                    <a:pt x="37" y="145"/>
                    <a:pt x="37" y="145"/>
                    <a:pt x="37" y="145"/>
                  </a:cubicBezTo>
                  <a:cubicBezTo>
                    <a:pt x="34" y="146"/>
                    <a:pt x="34" y="146"/>
                    <a:pt x="34" y="146"/>
                  </a:cubicBezTo>
                  <a:cubicBezTo>
                    <a:pt x="34" y="148"/>
                    <a:pt x="34" y="148"/>
                    <a:pt x="34" y="148"/>
                  </a:cubicBezTo>
                  <a:cubicBezTo>
                    <a:pt x="33" y="149"/>
                    <a:pt x="33" y="149"/>
                    <a:pt x="33" y="149"/>
                  </a:cubicBezTo>
                  <a:cubicBezTo>
                    <a:pt x="31" y="149"/>
                    <a:pt x="31" y="149"/>
                    <a:pt x="31" y="149"/>
                  </a:cubicBezTo>
                  <a:cubicBezTo>
                    <a:pt x="31" y="152"/>
                    <a:pt x="31" y="152"/>
                    <a:pt x="31" y="152"/>
                  </a:cubicBezTo>
                  <a:cubicBezTo>
                    <a:pt x="29" y="154"/>
                    <a:pt x="29" y="154"/>
                    <a:pt x="29" y="154"/>
                  </a:cubicBezTo>
                  <a:cubicBezTo>
                    <a:pt x="28" y="155"/>
                    <a:pt x="28" y="155"/>
                    <a:pt x="28" y="155"/>
                  </a:cubicBezTo>
                  <a:cubicBezTo>
                    <a:pt x="26" y="155"/>
                    <a:pt x="26" y="155"/>
                    <a:pt x="26" y="155"/>
                  </a:cubicBezTo>
                  <a:cubicBezTo>
                    <a:pt x="26" y="157"/>
                    <a:pt x="26" y="157"/>
                    <a:pt x="26" y="157"/>
                  </a:cubicBezTo>
                  <a:cubicBezTo>
                    <a:pt x="25" y="157"/>
                    <a:pt x="25" y="157"/>
                    <a:pt x="25" y="157"/>
                  </a:cubicBezTo>
                  <a:cubicBezTo>
                    <a:pt x="25" y="158"/>
                    <a:pt x="25" y="158"/>
                    <a:pt x="25" y="158"/>
                  </a:cubicBezTo>
                  <a:cubicBezTo>
                    <a:pt x="22" y="160"/>
                    <a:pt x="22" y="160"/>
                    <a:pt x="22" y="160"/>
                  </a:cubicBezTo>
                  <a:cubicBezTo>
                    <a:pt x="21" y="160"/>
                    <a:pt x="21" y="160"/>
                    <a:pt x="21" y="160"/>
                  </a:cubicBezTo>
                  <a:cubicBezTo>
                    <a:pt x="19" y="161"/>
                    <a:pt x="19" y="161"/>
                    <a:pt x="19" y="161"/>
                  </a:cubicBezTo>
                  <a:cubicBezTo>
                    <a:pt x="19" y="163"/>
                    <a:pt x="19" y="163"/>
                    <a:pt x="19" y="163"/>
                  </a:cubicBezTo>
                  <a:cubicBezTo>
                    <a:pt x="21" y="163"/>
                    <a:pt x="21" y="163"/>
                    <a:pt x="21" y="163"/>
                  </a:cubicBezTo>
                  <a:cubicBezTo>
                    <a:pt x="21" y="161"/>
                    <a:pt x="21" y="161"/>
                    <a:pt x="21" y="161"/>
                  </a:cubicBezTo>
                  <a:cubicBezTo>
                    <a:pt x="24" y="162"/>
                    <a:pt x="24" y="162"/>
                    <a:pt x="24" y="162"/>
                  </a:cubicBezTo>
                  <a:lnTo>
                    <a:pt x="24" y="164"/>
                  </a:lnTo>
                  <a:close/>
                </a:path>
              </a:pathLst>
            </a:custGeom>
            <a:solidFill>
              <a:srgbClr val="4464AE"/>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79" name="Freeform 75">
              <a:extLst>
                <a:ext uri="{FF2B5EF4-FFF2-40B4-BE49-F238E27FC236}">
                  <a16:creationId xmlns:a16="http://schemas.microsoft.com/office/drawing/2014/main" id="{8BCC45F8-4CF7-24B1-DA29-70730D7FD75E}"/>
                </a:ext>
              </a:extLst>
            </p:cNvPr>
            <p:cNvSpPr>
              <a:spLocks noEditPoints="1"/>
            </p:cNvSpPr>
            <p:nvPr/>
          </p:nvSpPr>
          <p:spPr bwMode="auto">
            <a:xfrm>
              <a:off x="4061568" y="3159956"/>
              <a:ext cx="355790" cy="279420"/>
            </a:xfrm>
            <a:custGeom>
              <a:avLst/>
              <a:gdLst>
                <a:gd name="T0" fmla="*/ 161 w 205"/>
                <a:gd name="T1" fmla="*/ 69 h 142"/>
                <a:gd name="T2" fmla="*/ 149 w 205"/>
                <a:gd name="T3" fmla="*/ 73 h 142"/>
                <a:gd name="T4" fmla="*/ 153 w 205"/>
                <a:gd name="T5" fmla="*/ 65 h 142"/>
                <a:gd name="T6" fmla="*/ 164 w 205"/>
                <a:gd name="T7" fmla="*/ 54 h 142"/>
                <a:gd name="T8" fmla="*/ 172 w 205"/>
                <a:gd name="T9" fmla="*/ 52 h 142"/>
                <a:gd name="T10" fmla="*/ 173 w 205"/>
                <a:gd name="T11" fmla="*/ 40 h 142"/>
                <a:gd name="T12" fmla="*/ 178 w 205"/>
                <a:gd name="T13" fmla="*/ 29 h 142"/>
                <a:gd name="T14" fmla="*/ 162 w 205"/>
                <a:gd name="T15" fmla="*/ 28 h 142"/>
                <a:gd name="T16" fmla="*/ 153 w 205"/>
                <a:gd name="T17" fmla="*/ 25 h 142"/>
                <a:gd name="T18" fmla="*/ 139 w 205"/>
                <a:gd name="T19" fmla="*/ 20 h 142"/>
                <a:gd name="T20" fmla="*/ 127 w 205"/>
                <a:gd name="T21" fmla="*/ 15 h 142"/>
                <a:gd name="T22" fmla="*/ 118 w 205"/>
                <a:gd name="T23" fmla="*/ 10 h 142"/>
                <a:gd name="T24" fmla="*/ 107 w 205"/>
                <a:gd name="T25" fmla="*/ 1 h 142"/>
                <a:gd name="T26" fmla="*/ 94 w 205"/>
                <a:gd name="T27" fmla="*/ 2 h 142"/>
                <a:gd name="T28" fmla="*/ 88 w 205"/>
                <a:gd name="T29" fmla="*/ 17 h 142"/>
                <a:gd name="T30" fmla="*/ 69 w 205"/>
                <a:gd name="T31" fmla="*/ 21 h 142"/>
                <a:gd name="T32" fmla="*/ 59 w 205"/>
                <a:gd name="T33" fmla="*/ 26 h 142"/>
                <a:gd name="T34" fmla="*/ 52 w 205"/>
                <a:gd name="T35" fmla="*/ 21 h 142"/>
                <a:gd name="T36" fmla="*/ 43 w 205"/>
                <a:gd name="T37" fmla="*/ 22 h 142"/>
                <a:gd name="T38" fmla="*/ 46 w 205"/>
                <a:gd name="T39" fmla="*/ 33 h 142"/>
                <a:gd name="T40" fmla="*/ 39 w 205"/>
                <a:gd name="T41" fmla="*/ 36 h 142"/>
                <a:gd name="T42" fmla="*/ 25 w 205"/>
                <a:gd name="T43" fmla="*/ 33 h 142"/>
                <a:gd name="T44" fmla="*/ 13 w 205"/>
                <a:gd name="T45" fmla="*/ 35 h 142"/>
                <a:gd name="T46" fmla="*/ 2 w 205"/>
                <a:gd name="T47" fmla="*/ 40 h 142"/>
                <a:gd name="T48" fmla="*/ 4 w 205"/>
                <a:gd name="T49" fmla="*/ 40 h 142"/>
                <a:gd name="T50" fmla="*/ 5 w 205"/>
                <a:gd name="T51" fmla="*/ 44 h 142"/>
                <a:gd name="T52" fmla="*/ 7 w 205"/>
                <a:gd name="T53" fmla="*/ 50 h 142"/>
                <a:gd name="T54" fmla="*/ 20 w 205"/>
                <a:gd name="T55" fmla="*/ 51 h 142"/>
                <a:gd name="T56" fmla="*/ 29 w 205"/>
                <a:gd name="T57" fmla="*/ 52 h 142"/>
                <a:gd name="T58" fmla="*/ 34 w 205"/>
                <a:gd name="T59" fmla="*/ 56 h 142"/>
                <a:gd name="T60" fmla="*/ 42 w 205"/>
                <a:gd name="T61" fmla="*/ 56 h 142"/>
                <a:gd name="T62" fmla="*/ 39 w 205"/>
                <a:gd name="T63" fmla="*/ 63 h 142"/>
                <a:gd name="T64" fmla="*/ 52 w 205"/>
                <a:gd name="T65" fmla="*/ 71 h 142"/>
                <a:gd name="T66" fmla="*/ 51 w 205"/>
                <a:gd name="T67" fmla="*/ 79 h 142"/>
                <a:gd name="T68" fmla="*/ 57 w 205"/>
                <a:gd name="T69" fmla="*/ 84 h 142"/>
                <a:gd name="T70" fmla="*/ 54 w 205"/>
                <a:gd name="T71" fmla="*/ 94 h 142"/>
                <a:gd name="T72" fmla="*/ 48 w 205"/>
                <a:gd name="T73" fmla="*/ 113 h 142"/>
                <a:gd name="T74" fmla="*/ 54 w 205"/>
                <a:gd name="T75" fmla="*/ 118 h 142"/>
                <a:gd name="T76" fmla="*/ 74 w 205"/>
                <a:gd name="T77" fmla="*/ 123 h 142"/>
                <a:gd name="T78" fmla="*/ 94 w 205"/>
                <a:gd name="T79" fmla="*/ 123 h 142"/>
                <a:gd name="T80" fmla="*/ 112 w 205"/>
                <a:gd name="T81" fmla="*/ 126 h 142"/>
                <a:gd name="T82" fmla="*/ 121 w 205"/>
                <a:gd name="T83" fmla="*/ 110 h 142"/>
                <a:gd name="T84" fmla="*/ 135 w 205"/>
                <a:gd name="T85" fmla="*/ 113 h 142"/>
                <a:gd name="T86" fmla="*/ 159 w 205"/>
                <a:gd name="T87" fmla="*/ 118 h 142"/>
                <a:gd name="T88" fmla="*/ 175 w 205"/>
                <a:gd name="T89" fmla="*/ 106 h 142"/>
                <a:gd name="T90" fmla="*/ 165 w 205"/>
                <a:gd name="T91" fmla="*/ 92 h 142"/>
                <a:gd name="T92" fmla="*/ 165 w 205"/>
                <a:gd name="T93" fmla="*/ 80 h 142"/>
                <a:gd name="T94" fmla="*/ 199 w 205"/>
                <a:gd name="T95" fmla="*/ 142 h 142"/>
                <a:gd name="T96" fmla="*/ 196 w 205"/>
                <a:gd name="T97" fmla="*/ 136 h 142"/>
                <a:gd name="T98" fmla="*/ 193 w 205"/>
                <a:gd name="T99" fmla="*/ 132 h 142"/>
                <a:gd name="T100" fmla="*/ 191 w 205"/>
                <a:gd name="T101" fmla="*/ 128 h 142"/>
                <a:gd name="T102" fmla="*/ 201 w 205"/>
                <a:gd name="T103" fmla="*/ 122 h 142"/>
                <a:gd name="T104" fmla="*/ 204 w 205"/>
                <a:gd name="T105" fmla="*/ 117 h 142"/>
                <a:gd name="T106" fmla="*/ 204 w 205"/>
                <a:gd name="T10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5" h="142">
                  <a:moveTo>
                    <a:pt x="167" y="77"/>
                  </a:moveTo>
                  <a:lnTo>
                    <a:pt x="165" y="75"/>
                  </a:lnTo>
                  <a:lnTo>
                    <a:pt x="164" y="73"/>
                  </a:lnTo>
                  <a:lnTo>
                    <a:pt x="162" y="71"/>
                  </a:lnTo>
                  <a:lnTo>
                    <a:pt x="161" y="69"/>
                  </a:lnTo>
                  <a:lnTo>
                    <a:pt x="156" y="69"/>
                  </a:lnTo>
                  <a:lnTo>
                    <a:pt x="155" y="70"/>
                  </a:lnTo>
                  <a:lnTo>
                    <a:pt x="156" y="72"/>
                  </a:lnTo>
                  <a:lnTo>
                    <a:pt x="152" y="73"/>
                  </a:lnTo>
                  <a:lnTo>
                    <a:pt x="149" y="73"/>
                  </a:lnTo>
                  <a:lnTo>
                    <a:pt x="149" y="72"/>
                  </a:lnTo>
                  <a:lnTo>
                    <a:pt x="150" y="71"/>
                  </a:lnTo>
                  <a:lnTo>
                    <a:pt x="152" y="71"/>
                  </a:lnTo>
                  <a:lnTo>
                    <a:pt x="152" y="69"/>
                  </a:lnTo>
                  <a:lnTo>
                    <a:pt x="153" y="65"/>
                  </a:lnTo>
                  <a:lnTo>
                    <a:pt x="156" y="61"/>
                  </a:lnTo>
                  <a:lnTo>
                    <a:pt x="159" y="60"/>
                  </a:lnTo>
                  <a:lnTo>
                    <a:pt x="162" y="56"/>
                  </a:lnTo>
                  <a:lnTo>
                    <a:pt x="165" y="56"/>
                  </a:lnTo>
                  <a:lnTo>
                    <a:pt x="164" y="54"/>
                  </a:lnTo>
                  <a:lnTo>
                    <a:pt x="161" y="53"/>
                  </a:lnTo>
                  <a:lnTo>
                    <a:pt x="164" y="51"/>
                  </a:lnTo>
                  <a:lnTo>
                    <a:pt x="167" y="51"/>
                  </a:lnTo>
                  <a:lnTo>
                    <a:pt x="168" y="52"/>
                  </a:lnTo>
                  <a:lnTo>
                    <a:pt x="172" y="52"/>
                  </a:lnTo>
                  <a:lnTo>
                    <a:pt x="176" y="51"/>
                  </a:lnTo>
                  <a:lnTo>
                    <a:pt x="175" y="48"/>
                  </a:lnTo>
                  <a:lnTo>
                    <a:pt x="172" y="47"/>
                  </a:lnTo>
                  <a:lnTo>
                    <a:pt x="172" y="44"/>
                  </a:lnTo>
                  <a:lnTo>
                    <a:pt x="173" y="40"/>
                  </a:lnTo>
                  <a:lnTo>
                    <a:pt x="175" y="38"/>
                  </a:lnTo>
                  <a:lnTo>
                    <a:pt x="175" y="37"/>
                  </a:lnTo>
                  <a:lnTo>
                    <a:pt x="178" y="34"/>
                  </a:lnTo>
                  <a:lnTo>
                    <a:pt x="181" y="30"/>
                  </a:lnTo>
                  <a:lnTo>
                    <a:pt x="178" y="29"/>
                  </a:lnTo>
                  <a:lnTo>
                    <a:pt x="175" y="29"/>
                  </a:lnTo>
                  <a:lnTo>
                    <a:pt x="170" y="28"/>
                  </a:lnTo>
                  <a:lnTo>
                    <a:pt x="168" y="28"/>
                  </a:lnTo>
                  <a:lnTo>
                    <a:pt x="165" y="28"/>
                  </a:lnTo>
                  <a:lnTo>
                    <a:pt x="162" y="28"/>
                  </a:lnTo>
                  <a:lnTo>
                    <a:pt x="161" y="28"/>
                  </a:lnTo>
                  <a:lnTo>
                    <a:pt x="158" y="27"/>
                  </a:lnTo>
                  <a:lnTo>
                    <a:pt x="158" y="26"/>
                  </a:lnTo>
                  <a:lnTo>
                    <a:pt x="155" y="23"/>
                  </a:lnTo>
                  <a:lnTo>
                    <a:pt x="153" y="25"/>
                  </a:lnTo>
                  <a:lnTo>
                    <a:pt x="149" y="23"/>
                  </a:lnTo>
                  <a:lnTo>
                    <a:pt x="147" y="21"/>
                  </a:lnTo>
                  <a:lnTo>
                    <a:pt x="144" y="21"/>
                  </a:lnTo>
                  <a:lnTo>
                    <a:pt x="142" y="22"/>
                  </a:lnTo>
                  <a:lnTo>
                    <a:pt x="139" y="20"/>
                  </a:lnTo>
                  <a:lnTo>
                    <a:pt x="136" y="20"/>
                  </a:lnTo>
                  <a:lnTo>
                    <a:pt x="133" y="17"/>
                  </a:lnTo>
                  <a:lnTo>
                    <a:pt x="132" y="17"/>
                  </a:lnTo>
                  <a:lnTo>
                    <a:pt x="130" y="15"/>
                  </a:lnTo>
                  <a:lnTo>
                    <a:pt x="127" y="15"/>
                  </a:lnTo>
                  <a:lnTo>
                    <a:pt x="126" y="17"/>
                  </a:lnTo>
                  <a:lnTo>
                    <a:pt x="123" y="15"/>
                  </a:lnTo>
                  <a:lnTo>
                    <a:pt x="123" y="12"/>
                  </a:lnTo>
                  <a:lnTo>
                    <a:pt x="121" y="11"/>
                  </a:lnTo>
                  <a:lnTo>
                    <a:pt x="118" y="10"/>
                  </a:lnTo>
                  <a:lnTo>
                    <a:pt x="117" y="10"/>
                  </a:lnTo>
                  <a:lnTo>
                    <a:pt x="112" y="8"/>
                  </a:lnTo>
                  <a:lnTo>
                    <a:pt x="112" y="5"/>
                  </a:lnTo>
                  <a:lnTo>
                    <a:pt x="107" y="4"/>
                  </a:lnTo>
                  <a:lnTo>
                    <a:pt x="107" y="1"/>
                  </a:lnTo>
                  <a:lnTo>
                    <a:pt x="106" y="0"/>
                  </a:lnTo>
                  <a:lnTo>
                    <a:pt x="104" y="0"/>
                  </a:lnTo>
                  <a:lnTo>
                    <a:pt x="100" y="1"/>
                  </a:lnTo>
                  <a:lnTo>
                    <a:pt x="98" y="1"/>
                  </a:lnTo>
                  <a:lnTo>
                    <a:pt x="94" y="2"/>
                  </a:lnTo>
                  <a:lnTo>
                    <a:pt x="92" y="5"/>
                  </a:lnTo>
                  <a:lnTo>
                    <a:pt x="94" y="8"/>
                  </a:lnTo>
                  <a:lnTo>
                    <a:pt x="92" y="12"/>
                  </a:lnTo>
                  <a:lnTo>
                    <a:pt x="88" y="15"/>
                  </a:lnTo>
                  <a:lnTo>
                    <a:pt x="88" y="17"/>
                  </a:lnTo>
                  <a:lnTo>
                    <a:pt x="83" y="18"/>
                  </a:lnTo>
                  <a:lnTo>
                    <a:pt x="80" y="18"/>
                  </a:lnTo>
                  <a:lnTo>
                    <a:pt x="77" y="17"/>
                  </a:lnTo>
                  <a:lnTo>
                    <a:pt x="71" y="19"/>
                  </a:lnTo>
                  <a:lnTo>
                    <a:pt x="69" y="21"/>
                  </a:lnTo>
                  <a:lnTo>
                    <a:pt x="71" y="22"/>
                  </a:lnTo>
                  <a:lnTo>
                    <a:pt x="74" y="23"/>
                  </a:lnTo>
                  <a:lnTo>
                    <a:pt x="69" y="26"/>
                  </a:lnTo>
                  <a:lnTo>
                    <a:pt x="66" y="26"/>
                  </a:lnTo>
                  <a:lnTo>
                    <a:pt x="59" y="26"/>
                  </a:lnTo>
                  <a:lnTo>
                    <a:pt x="57" y="25"/>
                  </a:lnTo>
                  <a:lnTo>
                    <a:pt x="54" y="26"/>
                  </a:lnTo>
                  <a:lnTo>
                    <a:pt x="54" y="23"/>
                  </a:lnTo>
                  <a:lnTo>
                    <a:pt x="51" y="22"/>
                  </a:lnTo>
                  <a:lnTo>
                    <a:pt x="52" y="21"/>
                  </a:lnTo>
                  <a:lnTo>
                    <a:pt x="49" y="20"/>
                  </a:lnTo>
                  <a:lnTo>
                    <a:pt x="48" y="21"/>
                  </a:lnTo>
                  <a:lnTo>
                    <a:pt x="43" y="20"/>
                  </a:lnTo>
                  <a:lnTo>
                    <a:pt x="42" y="20"/>
                  </a:lnTo>
                  <a:lnTo>
                    <a:pt x="43" y="22"/>
                  </a:lnTo>
                  <a:lnTo>
                    <a:pt x="42" y="23"/>
                  </a:lnTo>
                  <a:lnTo>
                    <a:pt x="48" y="28"/>
                  </a:lnTo>
                  <a:lnTo>
                    <a:pt x="46" y="29"/>
                  </a:lnTo>
                  <a:lnTo>
                    <a:pt x="48" y="30"/>
                  </a:lnTo>
                  <a:lnTo>
                    <a:pt x="46" y="33"/>
                  </a:lnTo>
                  <a:lnTo>
                    <a:pt x="48" y="34"/>
                  </a:lnTo>
                  <a:lnTo>
                    <a:pt x="49" y="36"/>
                  </a:lnTo>
                  <a:lnTo>
                    <a:pt x="43" y="35"/>
                  </a:lnTo>
                  <a:lnTo>
                    <a:pt x="40" y="36"/>
                  </a:lnTo>
                  <a:lnTo>
                    <a:pt x="39" y="36"/>
                  </a:lnTo>
                  <a:lnTo>
                    <a:pt x="36" y="36"/>
                  </a:lnTo>
                  <a:lnTo>
                    <a:pt x="34" y="35"/>
                  </a:lnTo>
                  <a:lnTo>
                    <a:pt x="31" y="37"/>
                  </a:lnTo>
                  <a:lnTo>
                    <a:pt x="26" y="33"/>
                  </a:lnTo>
                  <a:lnTo>
                    <a:pt x="25" y="33"/>
                  </a:lnTo>
                  <a:lnTo>
                    <a:pt x="20" y="33"/>
                  </a:lnTo>
                  <a:lnTo>
                    <a:pt x="17" y="35"/>
                  </a:lnTo>
                  <a:lnTo>
                    <a:pt x="16" y="35"/>
                  </a:lnTo>
                  <a:lnTo>
                    <a:pt x="14" y="36"/>
                  </a:lnTo>
                  <a:lnTo>
                    <a:pt x="13" y="35"/>
                  </a:lnTo>
                  <a:lnTo>
                    <a:pt x="10" y="35"/>
                  </a:lnTo>
                  <a:lnTo>
                    <a:pt x="8" y="37"/>
                  </a:lnTo>
                  <a:lnTo>
                    <a:pt x="2" y="37"/>
                  </a:lnTo>
                  <a:lnTo>
                    <a:pt x="0" y="38"/>
                  </a:lnTo>
                  <a:lnTo>
                    <a:pt x="2" y="40"/>
                  </a:lnTo>
                  <a:lnTo>
                    <a:pt x="5" y="39"/>
                  </a:lnTo>
                  <a:lnTo>
                    <a:pt x="7" y="40"/>
                  </a:lnTo>
                  <a:lnTo>
                    <a:pt x="8" y="40"/>
                  </a:lnTo>
                  <a:lnTo>
                    <a:pt x="5" y="40"/>
                  </a:lnTo>
                  <a:lnTo>
                    <a:pt x="4" y="40"/>
                  </a:lnTo>
                  <a:lnTo>
                    <a:pt x="4" y="43"/>
                  </a:lnTo>
                  <a:lnTo>
                    <a:pt x="5" y="42"/>
                  </a:lnTo>
                  <a:lnTo>
                    <a:pt x="7" y="42"/>
                  </a:lnTo>
                  <a:lnTo>
                    <a:pt x="8" y="43"/>
                  </a:lnTo>
                  <a:lnTo>
                    <a:pt x="5" y="44"/>
                  </a:lnTo>
                  <a:lnTo>
                    <a:pt x="4" y="45"/>
                  </a:lnTo>
                  <a:lnTo>
                    <a:pt x="4" y="45"/>
                  </a:lnTo>
                  <a:lnTo>
                    <a:pt x="5" y="45"/>
                  </a:lnTo>
                  <a:lnTo>
                    <a:pt x="7" y="47"/>
                  </a:lnTo>
                  <a:lnTo>
                    <a:pt x="7" y="50"/>
                  </a:lnTo>
                  <a:lnTo>
                    <a:pt x="10" y="47"/>
                  </a:lnTo>
                  <a:lnTo>
                    <a:pt x="13" y="48"/>
                  </a:lnTo>
                  <a:lnTo>
                    <a:pt x="14" y="47"/>
                  </a:lnTo>
                  <a:lnTo>
                    <a:pt x="19" y="50"/>
                  </a:lnTo>
                  <a:lnTo>
                    <a:pt x="20" y="51"/>
                  </a:lnTo>
                  <a:lnTo>
                    <a:pt x="22" y="51"/>
                  </a:lnTo>
                  <a:lnTo>
                    <a:pt x="25" y="52"/>
                  </a:lnTo>
                  <a:lnTo>
                    <a:pt x="28" y="51"/>
                  </a:lnTo>
                  <a:lnTo>
                    <a:pt x="29" y="51"/>
                  </a:lnTo>
                  <a:lnTo>
                    <a:pt x="29" y="52"/>
                  </a:lnTo>
                  <a:lnTo>
                    <a:pt x="29" y="53"/>
                  </a:lnTo>
                  <a:lnTo>
                    <a:pt x="33" y="52"/>
                  </a:lnTo>
                  <a:lnTo>
                    <a:pt x="34" y="53"/>
                  </a:lnTo>
                  <a:lnTo>
                    <a:pt x="33" y="55"/>
                  </a:lnTo>
                  <a:lnTo>
                    <a:pt x="34" y="56"/>
                  </a:lnTo>
                  <a:lnTo>
                    <a:pt x="36" y="58"/>
                  </a:lnTo>
                  <a:lnTo>
                    <a:pt x="39" y="55"/>
                  </a:lnTo>
                  <a:lnTo>
                    <a:pt x="42" y="56"/>
                  </a:lnTo>
                  <a:lnTo>
                    <a:pt x="45" y="58"/>
                  </a:lnTo>
                  <a:lnTo>
                    <a:pt x="42" y="56"/>
                  </a:lnTo>
                  <a:lnTo>
                    <a:pt x="39" y="56"/>
                  </a:lnTo>
                  <a:lnTo>
                    <a:pt x="37" y="59"/>
                  </a:lnTo>
                  <a:lnTo>
                    <a:pt x="39" y="60"/>
                  </a:lnTo>
                  <a:lnTo>
                    <a:pt x="40" y="62"/>
                  </a:lnTo>
                  <a:lnTo>
                    <a:pt x="39" y="63"/>
                  </a:lnTo>
                  <a:lnTo>
                    <a:pt x="39" y="65"/>
                  </a:lnTo>
                  <a:lnTo>
                    <a:pt x="42" y="65"/>
                  </a:lnTo>
                  <a:lnTo>
                    <a:pt x="45" y="69"/>
                  </a:lnTo>
                  <a:lnTo>
                    <a:pt x="49" y="69"/>
                  </a:lnTo>
                  <a:lnTo>
                    <a:pt x="52" y="71"/>
                  </a:lnTo>
                  <a:lnTo>
                    <a:pt x="52" y="73"/>
                  </a:lnTo>
                  <a:lnTo>
                    <a:pt x="54" y="75"/>
                  </a:lnTo>
                  <a:lnTo>
                    <a:pt x="52" y="77"/>
                  </a:lnTo>
                  <a:lnTo>
                    <a:pt x="52" y="77"/>
                  </a:lnTo>
                  <a:lnTo>
                    <a:pt x="51" y="79"/>
                  </a:lnTo>
                  <a:lnTo>
                    <a:pt x="54" y="80"/>
                  </a:lnTo>
                  <a:lnTo>
                    <a:pt x="59" y="83"/>
                  </a:lnTo>
                  <a:lnTo>
                    <a:pt x="63" y="89"/>
                  </a:lnTo>
                  <a:lnTo>
                    <a:pt x="59" y="86"/>
                  </a:lnTo>
                  <a:lnTo>
                    <a:pt x="57" y="84"/>
                  </a:lnTo>
                  <a:lnTo>
                    <a:pt x="54" y="83"/>
                  </a:lnTo>
                  <a:lnTo>
                    <a:pt x="52" y="83"/>
                  </a:lnTo>
                  <a:lnTo>
                    <a:pt x="51" y="89"/>
                  </a:lnTo>
                  <a:lnTo>
                    <a:pt x="51" y="93"/>
                  </a:lnTo>
                  <a:lnTo>
                    <a:pt x="54" y="94"/>
                  </a:lnTo>
                  <a:lnTo>
                    <a:pt x="52" y="95"/>
                  </a:lnTo>
                  <a:lnTo>
                    <a:pt x="51" y="103"/>
                  </a:lnTo>
                  <a:lnTo>
                    <a:pt x="48" y="111"/>
                  </a:lnTo>
                  <a:lnTo>
                    <a:pt x="45" y="112"/>
                  </a:lnTo>
                  <a:lnTo>
                    <a:pt x="48" y="113"/>
                  </a:lnTo>
                  <a:lnTo>
                    <a:pt x="48" y="113"/>
                  </a:lnTo>
                  <a:lnTo>
                    <a:pt x="49" y="114"/>
                  </a:lnTo>
                  <a:lnTo>
                    <a:pt x="49" y="117"/>
                  </a:lnTo>
                  <a:lnTo>
                    <a:pt x="49" y="118"/>
                  </a:lnTo>
                  <a:lnTo>
                    <a:pt x="54" y="118"/>
                  </a:lnTo>
                  <a:lnTo>
                    <a:pt x="60" y="120"/>
                  </a:lnTo>
                  <a:lnTo>
                    <a:pt x="63" y="122"/>
                  </a:lnTo>
                  <a:lnTo>
                    <a:pt x="66" y="121"/>
                  </a:lnTo>
                  <a:lnTo>
                    <a:pt x="71" y="123"/>
                  </a:lnTo>
                  <a:lnTo>
                    <a:pt x="74" y="123"/>
                  </a:lnTo>
                  <a:lnTo>
                    <a:pt x="77" y="125"/>
                  </a:lnTo>
                  <a:lnTo>
                    <a:pt x="80" y="122"/>
                  </a:lnTo>
                  <a:lnTo>
                    <a:pt x="86" y="122"/>
                  </a:lnTo>
                  <a:lnTo>
                    <a:pt x="89" y="123"/>
                  </a:lnTo>
                  <a:lnTo>
                    <a:pt x="94" y="123"/>
                  </a:lnTo>
                  <a:lnTo>
                    <a:pt x="98" y="125"/>
                  </a:lnTo>
                  <a:lnTo>
                    <a:pt x="106" y="125"/>
                  </a:lnTo>
                  <a:lnTo>
                    <a:pt x="110" y="127"/>
                  </a:lnTo>
                  <a:lnTo>
                    <a:pt x="112" y="127"/>
                  </a:lnTo>
                  <a:lnTo>
                    <a:pt x="112" y="126"/>
                  </a:lnTo>
                  <a:lnTo>
                    <a:pt x="112" y="122"/>
                  </a:lnTo>
                  <a:lnTo>
                    <a:pt x="112" y="119"/>
                  </a:lnTo>
                  <a:lnTo>
                    <a:pt x="113" y="117"/>
                  </a:lnTo>
                  <a:lnTo>
                    <a:pt x="117" y="114"/>
                  </a:lnTo>
                  <a:lnTo>
                    <a:pt x="121" y="110"/>
                  </a:lnTo>
                  <a:lnTo>
                    <a:pt x="124" y="110"/>
                  </a:lnTo>
                  <a:lnTo>
                    <a:pt x="126" y="111"/>
                  </a:lnTo>
                  <a:lnTo>
                    <a:pt x="129" y="111"/>
                  </a:lnTo>
                  <a:lnTo>
                    <a:pt x="133" y="113"/>
                  </a:lnTo>
                  <a:lnTo>
                    <a:pt x="135" y="113"/>
                  </a:lnTo>
                  <a:lnTo>
                    <a:pt x="138" y="111"/>
                  </a:lnTo>
                  <a:lnTo>
                    <a:pt x="139" y="111"/>
                  </a:lnTo>
                  <a:lnTo>
                    <a:pt x="150" y="115"/>
                  </a:lnTo>
                  <a:lnTo>
                    <a:pt x="152" y="118"/>
                  </a:lnTo>
                  <a:lnTo>
                    <a:pt x="159" y="118"/>
                  </a:lnTo>
                  <a:lnTo>
                    <a:pt x="162" y="115"/>
                  </a:lnTo>
                  <a:lnTo>
                    <a:pt x="162" y="114"/>
                  </a:lnTo>
                  <a:lnTo>
                    <a:pt x="164" y="112"/>
                  </a:lnTo>
                  <a:lnTo>
                    <a:pt x="175" y="106"/>
                  </a:lnTo>
                  <a:lnTo>
                    <a:pt x="175" y="106"/>
                  </a:lnTo>
                  <a:lnTo>
                    <a:pt x="173" y="104"/>
                  </a:lnTo>
                  <a:lnTo>
                    <a:pt x="176" y="101"/>
                  </a:lnTo>
                  <a:lnTo>
                    <a:pt x="172" y="101"/>
                  </a:lnTo>
                  <a:lnTo>
                    <a:pt x="165" y="98"/>
                  </a:lnTo>
                  <a:lnTo>
                    <a:pt x="165" y="92"/>
                  </a:lnTo>
                  <a:lnTo>
                    <a:pt x="161" y="89"/>
                  </a:lnTo>
                  <a:lnTo>
                    <a:pt x="164" y="87"/>
                  </a:lnTo>
                  <a:lnTo>
                    <a:pt x="167" y="87"/>
                  </a:lnTo>
                  <a:lnTo>
                    <a:pt x="168" y="83"/>
                  </a:lnTo>
                  <a:lnTo>
                    <a:pt x="165" y="80"/>
                  </a:lnTo>
                  <a:lnTo>
                    <a:pt x="165" y="78"/>
                  </a:lnTo>
                  <a:lnTo>
                    <a:pt x="167" y="77"/>
                  </a:lnTo>
                  <a:lnTo>
                    <a:pt x="167" y="77"/>
                  </a:lnTo>
                  <a:lnTo>
                    <a:pt x="167" y="77"/>
                  </a:lnTo>
                  <a:close/>
                  <a:moveTo>
                    <a:pt x="199" y="142"/>
                  </a:moveTo>
                  <a:lnTo>
                    <a:pt x="194" y="139"/>
                  </a:lnTo>
                  <a:lnTo>
                    <a:pt x="194" y="138"/>
                  </a:lnTo>
                  <a:lnTo>
                    <a:pt x="194" y="137"/>
                  </a:lnTo>
                  <a:lnTo>
                    <a:pt x="196" y="137"/>
                  </a:lnTo>
                  <a:lnTo>
                    <a:pt x="196" y="136"/>
                  </a:lnTo>
                  <a:lnTo>
                    <a:pt x="194" y="136"/>
                  </a:lnTo>
                  <a:lnTo>
                    <a:pt x="194" y="135"/>
                  </a:lnTo>
                  <a:lnTo>
                    <a:pt x="193" y="134"/>
                  </a:lnTo>
                  <a:lnTo>
                    <a:pt x="191" y="132"/>
                  </a:lnTo>
                  <a:lnTo>
                    <a:pt x="193" y="132"/>
                  </a:lnTo>
                  <a:lnTo>
                    <a:pt x="193" y="131"/>
                  </a:lnTo>
                  <a:lnTo>
                    <a:pt x="190" y="130"/>
                  </a:lnTo>
                  <a:lnTo>
                    <a:pt x="190" y="129"/>
                  </a:lnTo>
                  <a:lnTo>
                    <a:pt x="191" y="129"/>
                  </a:lnTo>
                  <a:lnTo>
                    <a:pt x="191" y="128"/>
                  </a:lnTo>
                  <a:lnTo>
                    <a:pt x="190" y="127"/>
                  </a:lnTo>
                  <a:lnTo>
                    <a:pt x="193" y="123"/>
                  </a:lnTo>
                  <a:lnTo>
                    <a:pt x="197" y="122"/>
                  </a:lnTo>
                  <a:lnTo>
                    <a:pt x="199" y="121"/>
                  </a:lnTo>
                  <a:lnTo>
                    <a:pt x="201" y="122"/>
                  </a:lnTo>
                  <a:lnTo>
                    <a:pt x="202" y="122"/>
                  </a:lnTo>
                  <a:lnTo>
                    <a:pt x="202" y="120"/>
                  </a:lnTo>
                  <a:lnTo>
                    <a:pt x="202" y="119"/>
                  </a:lnTo>
                  <a:lnTo>
                    <a:pt x="202" y="117"/>
                  </a:lnTo>
                  <a:lnTo>
                    <a:pt x="204" y="117"/>
                  </a:lnTo>
                  <a:lnTo>
                    <a:pt x="205" y="120"/>
                  </a:lnTo>
                  <a:lnTo>
                    <a:pt x="204" y="123"/>
                  </a:lnTo>
                  <a:lnTo>
                    <a:pt x="205" y="128"/>
                  </a:lnTo>
                  <a:lnTo>
                    <a:pt x="204" y="134"/>
                  </a:lnTo>
                  <a:lnTo>
                    <a:pt x="204" y="136"/>
                  </a:lnTo>
                  <a:lnTo>
                    <a:pt x="202" y="140"/>
                  </a:lnTo>
                  <a:lnTo>
                    <a:pt x="199" y="142"/>
                  </a:lnTo>
                  <a:close/>
                </a:path>
              </a:pathLst>
            </a:custGeom>
            <a:solidFill>
              <a:srgbClr val="90B1DD"/>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80" name="Freeform 76">
              <a:extLst>
                <a:ext uri="{FF2B5EF4-FFF2-40B4-BE49-F238E27FC236}">
                  <a16:creationId xmlns:a16="http://schemas.microsoft.com/office/drawing/2014/main" id="{99ED3CCE-A1C4-1E94-341C-BC902F0657AB}"/>
                </a:ext>
              </a:extLst>
            </p:cNvPr>
            <p:cNvSpPr>
              <a:spLocks/>
            </p:cNvSpPr>
            <p:nvPr/>
          </p:nvSpPr>
          <p:spPr bwMode="auto">
            <a:xfrm>
              <a:off x="4552732" y="3590891"/>
              <a:ext cx="8678" cy="5904"/>
            </a:xfrm>
            <a:custGeom>
              <a:avLst/>
              <a:gdLst>
                <a:gd name="T0" fmla="*/ 0 w 5"/>
                <a:gd name="T1" fmla="*/ 0 h 3"/>
                <a:gd name="T2" fmla="*/ 0 w 5"/>
                <a:gd name="T3" fmla="*/ 1 h 3"/>
                <a:gd name="T4" fmla="*/ 3 w 5"/>
                <a:gd name="T5" fmla="*/ 3 h 3"/>
                <a:gd name="T6" fmla="*/ 5 w 5"/>
                <a:gd name="T7" fmla="*/ 2 h 3"/>
                <a:gd name="T8" fmla="*/ 5 w 5"/>
                <a:gd name="T9" fmla="*/ 0 h 3"/>
                <a:gd name="T10" fmla="*/ 0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0" y="0"/>
                  </a:moveTo>
                  <a:lnTo>
                    <a:pt x="0" y="1"/>
                  </a:lnTo>
                  <a:lnTo>
                    <a:pt x="3" y="3"/>
                  </a:lnTo>
                  <a:lnTo>
                    <a:pt x="5" y="2"/>
                  </a:lnTo>
                  <a:lnTo>
                    <a:pt x="5" y="0"/>
                  </a:lnTo>
                  <a:lnTo>
                    <a:pt x="0" y="0"/>
                  </a:lnTo>
                  <a:close/>
                </a:path>
              </a:pathLst>
            </a:custGeom>
            <a:solidFill>
              <a:srgbClr val="C8CF6A"/>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it-IT"/>
            </a:p>
          </p:txBody>
        </p:sp>
        <p:sp>
          <p:nvSpPr>
            <p:cNvPr id="81" name="Freeform 77">
              <a:extLst>
                <a:ext uri="{FF2B5EF4-FFF2-40B4-BE49-F238E27FC236}">
                  <a16:creationId xmlns:a16="http://schemas.microsoft.com/office/drawing/2014/main" id="{224A7BF3-A755-0F92-588C-2D69CF8E369F}"/>
                </a:ext>
              </a:extLst>
            </p:cNvPr>
            <p:cNvSpPr>
              <a:spLocks noEditPoints="1"/>
            </p:cNvSpPr>
            <p:nvPr/>
          </p:nvSpPr>
          <p:spPr bwMode="auto">
            <a:xfrm>
              <a:off x="4340994" y="3276051"/>
              <a:ext cx="312401" cy="295161"/>
            </a:xfrm>
            <a:custGeom>
              <a:avLst/>
              <a:gdLst>
                <a:gd name="T0" fmla="*/ 4 w 180"/>
                <a:gd name="T1" fmla="*/ 39 h 150"/>
                <a:gd name="T2" fmla="*/ 7 w 180"/>
                <a:gd name="T3" fmla="*/ 24 h 150"/>
                <a:gd name="T4" fmla="*/ 15 w 180"/>
                <a:gd name="T5" fmla="*/ 16 h 150"/>
                <a:gd name="T6" fmla="*/ 33 w 180"/>
                <a:gd name="T7" fmla="*/ 16 h 150"/>
                <a:gd name="T8" fmla="*/ 47 w 180"/>
                <a:gd name="T9" fmla="*/ 12 h 150"/>
                <a:gd name="T10" fmla="*/ 58 w 180"/>
                <a:gd name="T11" fmla="*/ 1 h 150"/>
                <a:gd name="T12" fmla="*/ 81 w 180"/>
                <a:gd name="T13" fmla="*/ 2 h 150"/>
                <a:gd name="T14" fmla="*/ 102 w 180"/>
                <a:gd name="T15" fmla="*/ 12 h 150"/>
                <a:gd name="T16" fmla="*/ 96 w 180"/>
                <a:gd name="T17" fmla="*/ 20 h 150"/>
                <a:gd name="T18" fmla="*/ 82 w 180"/>
                <a:gd name="T19" fmla="*/ 26 h 150"/>
                <a:gd name="T20" fmla="*/ 84 w 180"/>
                <a:gd name="T21" fmla="*/ 37 h 150"/>
                <a:gd name="T22" fmla="*/ 99 w 180"/>
                <a:gd name="T23" fmla="*/ 49 h 150"/>
                <a:gd name="T24" fmla="*/ 113 w 180"/>
                <a:gd name="T25" fmla="*/ 63 h 150"/>
                <a:gd name="T26" fmla="*/ 128 w 180"/>
                <a:gd name="T27" fmla="*/ 73 h 150"/>
                <a:gd name="T28" fmla="*/ 145 w 180"/>
                <a:gd name="T29" fmla="*/ 76 h 150"/>
                <a:gd name="T30" fmla="*/ 145 w 180"/>
                <a:gd name="T31" fmla="*/ 81 h 150"/>
                <a:gd name="T32" fmla="*/ 177 w 180"/>
                <a:gd name="T33" fmla="*/ 94 h 150"/>
                <a:gd name="T34" fmla="*/ 178 w 180"/>
                <a:gd name="T35" fmla="*/ 103 h 150"/>
                <a:gd name="T36" fmla="*/ 171 w 180"/>
                <a:gd name="T37" fmla="*/ 100 h 150"/>
                <a:gd name="T38" fmla="*/ 162 w 180"/>
                <a:gd name="T39" fmla="*/ 95 h 150"/>
                <a:gd name="T40" fmla="*/ 154 w 180"/>
                <a:gd name="T41" fmla="*/ 101 h 150"/>
                <a:gd name="T42" fmla="*/ 156 w 180"/>
                <a:gd name="T43" fmla="*/ 108 h 150"/>
                <a:gd name="T44" fmla="*/ 160 w 180"/>
                <a:gd name="T45" fmla="*/ 118 h 150"/>
                <a:gd name="T46" fmla="*/ 149 w 180"/>
                <a:gd name="T47" fmla="*/ 130 h 150"/>
                <a:gd name="T48" fmla="*/ 140 w 180"/>
                <a:gd name="T49" fmla="*/ 128 h 150"/>
                <a:gd name="T50" fmla="*/ 145 w 180"/>
                <a:gd name="T51" fmla="*/ 120 h 150"/>
                <a:gd name="T52" fmla="*/ 145 w 180"/>
                <a:gd name="T53" fmla="*/ 111 h 150"/>
                <a:gd name="T54" fmla="*/ 137 w 180"/>
                <a:gd name="T55" fmla="*/ 102 h 150"/>
                <a:gd name="T56" fmla="*/ 127 w 180"/>
                <a:gd name="T57" fmla="*/ 96 h 150"/>
                <a:gd name="T58" fmla="*/ 120 w 180"/>
                <a:gd name="T59" fmla="*/ 91 h 150"/>
                <a:gd name="T60" fmla="*/ 107 w 180"/>
                <a:gd name="T61" fmla="*/ 85 h 150"/>
                <a:gd name="T62" fmla="*/ 96 w 180"/>
                <a:gd name="T63" fmla="*/ 81 h 150"/>
                <a:gd name="T64" fmla="*/ 78 w 180"/>
                <a:gd name="T65" fmla="*/ 70 h 150"/>
                <a:gd name="T66" fmla="*/ 62 w 180"/>
                <a:gd name="T67" fmla="*/ 60 h 150"/>
                <a:gd name="T68" fmla="*/ 53 w 180"/>
                <a:gd name="T69" fmla="*/ 49 h 150"/>
                <a:gd name="T70" fmla="*/ 43 w 180"/>
                <a:gd name="T71" fmla="*/ 41 h 150"/>
                <a:gd name="T72" fmla="*/ 14 w 180"/>
                <a:gd name="T73" fmla="*/ 47 h 150"/>
                <a:gd name="T74" fmla="*/ 27 w 180"/>
                <a:gd name="T75" fmla="*/ 85 h 150"/>
                <a:gd name="T76" fmla="*/ 26 w 180"/>
                <a:gd name="T77" fmla="*/ 87 h 150"/>
                <a:gd name="T78" fmla="*/ 65 w 180"/>
                <a:gd name="T79" fmla="*/ 68 h 150"/>
                <a:gd name="T80" fmla="*/ 59 w 180"/>
                <a:gd name="T81" fmla="*/ 62 h 150"/>
                <a:gd name="T82" fmla="*/ 53 w 180"/>
                <a:gd name="T83" fmla="*/ 61 h 150"/>
                <a:gd name="T84" fmla="*/ 40 w 180"/>
                <a:gd name="T85" fmla="*/ 116 h 150"/>
                <a:gd name="T86" fmla="*/ 47 w 180"/>
                <a:gd name="T87" fmla="*/ 113 h 150"/>
                <a:gd name="T88" fmla="*/ 44 w 180"/>
                <a:gd name="T89" fmla="*/ 96 h 150"/>
                <a:gd name="T90" fmla="*/ 44 w 180"/>
                <a:gd name="T91" fmla="*/ 85 h 150"/>
                <a:gd name="T92" fmla="*/ 29 w 180"/>
                <a:gd name="T93" fmla="*/ 91 h 150"/>
                <a:gd name="T94" fmla="*/ 27 w 180"/>
                <a:gd name="T95" fmla="*/ 96 h 150"/>
                <a:gd name="T96" fmla="*/ 32 w 180"/>
                <a:gd name="T97" fmla="*/ 104 h 150"/>
                <a:gd name="T98" fmla="*/ 32 w 180"/>
                <a:gd name="T99" fmla="*/ 117 h 150"/>
                <a:gd name="T100" fmla="*/ 134 w 180"/>
                <a:gd name="T101" fmla="*/ 145 h 150"/>
                <a:gd name="T102" fmla="*/ 137 w 180"/>
                <a:gd name="T103" fmla="*/ 129 h 150"/>
                <a:gd name="T104" fmla="*/ 124 w 180"/>
                <a:gd name="T105" fmla="*/ 130 h 150"/>
                <a:gd name="T106" fmla="*/ 99 w 180"/>
                <a:gd name="T107" fmla="*/ 130 h 150"/>
                <a:gd name="T108" fmla="*/ 96 w 180"/>
                <a:gd name="T109" fmla="*/ 137 h 150"/>
                <a:gd name="T110" fmla="*/ 117 w 180"/>
                <a:gd name="T111" fmla="*/ 145 h 150"/>
                <a:gd name="T112" fmla="*/ 133 w 180"/>
                <a:gd name="T113"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0" h="150">
                  <a:moveTo>
                    <a:pt x="14" y="47"/>
                  </a:moveTo>
                  <a:lnTo>
                    <a:pt x="12" y="45"/>
                  </a:lnTo>
                  <a:lnTo>
                    <a:pt x="15" y="42"/>
                  </a:lnTo>
                  <a:lnTo>
                    <a:pt x="11" y="42"/>
                  </a:lnTo>
                  <a:lnTo>
                    <a:pt x="4" y="39"/>
                  </a:lnTo>
                  <a:lnTo>
                    <a:pt x="4" y="33"/>
                  </a:lnTo>
                  <a:lnTo>
                    <a:pt x="0" y="30"/>
                  </a:lnTo>
                  <a:lnTo>
                    <a:pt x="3" y="28"/>
                  </a:lnTo>
                  <a:lnTo>
                    <a:pt x="6" y="28"/>
                  </a:lnTo>
                  <a:lnTo>
                    <a:pt x="7" y="24"/>
                  </a:lnTo>
                  <a:lnTo>
                    <a:pt x="4" y="21"/>
                  </a:lnTo>
                  <a:lnTo>
                    <a:pt x="4" y="19"/>
                  </a:lnTo>
                  <a:lnTo>
                    <a:pt x="6" y="18"/>
                  </a:lnTo>
                  <a:lnTo>
                    <a:pt x="9" y="19"/>
                  </a:lnTo>
                  <a:lnTo>
                    <a:pt x="15" y="16"/>
                  </a:lnTo>
                  <a:lnTo>
                    <a:pt x="20" y="17"/>
                  </a:lnTo>
                  <a:lnTo>
                    <a:pt x="24" y="9"/>
                  </a:lnTo>
                  <a:lnTo>
                    <a:pt x="29" y="11"/>
                  </a:lnTo>
                  <a:lnTo>
                    <a:pt x="27" y="13"/>
                  </a:lnTo>
                  <a:lnTo>
                    <a:pt x="33" y="16"/>
                  </a:lnTo>
                  <a:lnTo>
                    <a:pt x="35" y="18"/>
                  </a:lnTo>
                  <a:lnTo>
                    <a:pt x="38" y="13"/>
                  </a:lnTo>
                  <a:lnTo>
                    <a:pt x="38" y="11"/>
                  </a:lnTo>
                  <a:lnTo>
                    <a:pt x="44" y="12"/>
                  </a:lnTo>
                  <a:lnTo>
                    <a:pt x="47" y="12"/>
                  </a:lnTo>
                  <a:lnTo>
                    <a:pt x="50" y="13"/>
                  </a:lnTo>
                  <a:lnTo>
                    <a:pt x="50" y="9"/>
                  </a:lnTo>
                  <a:lnTo>
                    <a:pt x="56" y="8"/>
                  </a:lnTo>
                  <a:lnTo>
                    <a:pt x="55" y="4"/>
                  </a:lnTo>
                  <a:lnTo>
                    <a:pt x="58" y="1"/>
                  </a:lnTo>
                  <a:lnTo>
                    <a:pt x="64" y="3"/>
                  </a:lnTo>
                  <a:lnTo>
                    <a:pt x="72" y="0"/>
                  </a:lnTo>
                  <a:lnTo>
                    <a:pt x="75" y="0"/>
                  </a:lnTo>
                  <a:lnTo>
                    <a:pt x="81" y="0"/>
                  </a:lnTo>
                  <a:lnTo>
                    <a:pt x="81" y="2"/>
                  </a:lnTo>
                  <a:lnTo>
                    <a:pt x="88" y="5"/>
                  </a:lnTo>
                  <a:lnTo>
                    <a:pt x="98" y="6"/>
                  </a:lnTo>
                  <a:lnTo>
                    <a:pt x="102" y="6"/>
                  </a:lnTo>
                  <a:lnTo>
                    <a:pt x="105" y="8"/>
                  </a:lnTo>
                  <a:lnTo>
                    <a:pt x="102" y="12"/>
                  </a:lnTo>
                  <a:lnTo>
                    <a:pt x="102" y="14"/>
                  </a:lnTo>
                  <a:lnTo>
                    <a:pt x="101" y="17"/>
                  </a:lnTo>
                  <a:lnTo>
                    <a:pt x="101" y="20"/>
                  </a:lnTo>
                  <a:lnTo>
                    <a:pt x="98" y="20"/>
                  </a:lnTo>
                  <a:lnTo>
                    <a:pt x="96" y="20"/>
                  </a:lnTo>
                  <a:lnTo>
                    <a:pt x="93" y="22"/>
                  </a:lnTo>
                  <a:lnTo>
                    <a:pt x="90" y="22"/>
                  </a:lnTo>
                  <a:lnTo>
                    <a:pt x="87" y="25"/>
                  </a:lnTo>
                  <a:lnTo>
                    <a:pt x="84" y="25"/>
                  </a:lnTo>
                  <a:lnTo>
                    <a:pt x="82" y="26"/>
                  </a:lnTo>
                  <a:lnTo>
                    <a:pt x="84" y="29"/>
                  </a:lnTo>
                  <a:lnTo>
                    <a:pt x="85" y="30"/>
                  </a:lnTo>
                  <a:lnTo>
                    <a:pt x="84" y="34"/>
                  </a:lnTo>
                  <a:lnTo>
                    <a:pt x="82" y="35"/>
                  </a:lnTo>
                  <a:lnTo>
                    <a:pt x="84" y="37"/>
                  </a:lnTo>
                  <a:lnTo>
                    <a:pt x="84" y="41"/>
                  </a:lnTo>
                  <a:lnTo>
                    <a:pt x="85" y="43"/>
                  </a:lnTo>
                  <a:lnTo>
                    <a:pt x="93" y="45"/>
                  </a:lnTo>
                  <a:lnTo>
                    <a:pt x="96" y="46"/>
                  </a:lnTo>
                  <a:lnTo>
                    <a:pt x="99" y="49"/>
                  </a:lnTo>
                  <a:lnTo>
                    <a:pt x="108" y="56"/>
                  </a:lnTo>
                  <a:lnTo>
                    <a:pt x="110" y="59"/>
                  </a:lnTo>
                  <a:lnTo>
                    <a:pt x="110" y="59"/>
                  </a:lnTo>
                  <a:lnTo>
                    <a:pt x="110" y="61"/>
                  </a:lnTo>
                  <a:lnTo>
                    <a:pt x="113" y="63"/>
                  </a:lnTo>
                  <a:lnTo>
                    <a:pt x="116" y="66"/>
                  </a:lnTo>
                  <a:lnTo>
                    <a:pt x="117" y="69"/>
                  </a:lnTo>
                  <a:lnTo>
                    <a:pt x="122" y="71"/>
                  </a:lnTo>
                  <a:lnTo>
                    <a:pt x="125" y="72"/>
                  </a:lnTo>
                  <a:lnTo>
                    <a:pt x="128" y="73"/>
                  </a:lnTo>
                  <a:lnTo>
                    <a:pt x="130" y="75"/>
                  </a:lnTo>
                  <a:lnTo>
                    <a:pt x="136" y="75"/>
                  </a:lnTo>
                  <a:lnTo>
                    <a:pt x="139" y="75"/>
                  </a:lnTo>
                  <a:lnTo>
                    <a:pt x="142" y="75"/>
                  </a:lnTo>
                  <a:lnTo>
                    <a:pt x="145" y="76"/>
                  </a:lnTo>
                  <a:lnTo>
                    <a:pt x="143" y="77"/>
                  </a:lnTo>
                  <a:lnTo>
                    <a:pt x="140" y="79"/>
                  </a:lnTo>
                  <a:lnTo>
                    <a:pt x="140" y="80"/>
                  </a:lnTo>
                  <a:lnTo>
                    <a:pt x="142" y="81"/>
                  </a:lnTo>
                  <a:lnTo>
                    <a:pt x="145" y="81"/>
                  </a:lnTo>
                  <a:lnTo>
                    <a:pt x="151" y="83"/>
                  </a:lnTo>
                  <a:lnTo>
                    <a:pt x="163" y="88"/>
                  </a:lnTo>
                  <a:lnTo>
                    <a:pt x="168" y="91"/>
                  </a:lnTo>
                  <a:lnTo>
                    <a:pt x="171" y="93"/>
                  </a:lnTo>
                  <a:lnTo>
                    <a:pt x="177" y="94"/>
                  </a:lnTo>
                  <a:lnTo>
                    <a:pt x="178" y="95"/>
                  </a:lnTo>
                  <a:lnTo>
                    <a:pt x="180" y="97"/>
                  </a:lnTo>
                  <a:lnTo>
                    <a:pt x="180" y="100"/>
                  </a:lnTo>
                  <a:lnTo>
                    <a:pt x="178" y="102"/>
                  </a:lnTo>
                  <a:lnTo>
                    <a:pt x="178" y="103"/>
                  </a:lnTo>
                  <a:lnTo>
                    <a:pt x="178" y="104"/>
                  </a:lnTo>
                  <a:lnTo>
                    <a:pt x="177" y="104"/>
                  </a:lnTo>
                  <a:lnTo>
                    <a:pt x="175" y="103"/>
                  </a:lnTo>
                  <a:lnTo>
                    <a:pt x="172" y="102"/>
                  </a:lnTo>
                  <a:lnTo>
                    <a:pt x="171" y="100"/>
                  </a:lnTo>
                  <a:lnTo>
                    <a:pt x="172" y="97"/>
                  </a:lnTo>
                  <a:lnTo>
                    <a:pt x="169" y="97"/>
                  </a:lnTo>
                  <a:lnTo>
                    <a:pt x="165" y="97"/>
                  </a:lnTo>
                  <a:lnTo>
                    <a:pt x="165" y="96"/>
                  </a:lnTo>
                  <a:lnTo>
                    <a:pt x="162" y="95"/>
                  </a:lnTo>
                  <a:lnTo>
                    <a:pt x="159" y="95"/>
                  </a:lnTo>
                  <a:lnTo>
                    <a:pt x="157" y="95"/>
                  </a:lnTo>
                  <a:lnTo>
                    <a:pt x="156" y="98"/>
                  </a:lnTo>
                  <a:lnTo>
                    <a:pt x="154" y="100"/>
                  </a:lnTo>
                  <a:lnTo>
                    <a:pt x="154" y="101"/>
                  </a:lnTo>
                  <a:lnTo>
                    <a:pt x="154" y="103"/>
                  </a:lnTo>
                  <a:lnTo>
                    <a:pt x="153" y="104"/>
                  </a:lnTo>
                  <a:lnTo>
                    <a:pt x="153" y="106"/>
                  </a:lnTo>
                  <a:lnTo>
                    <a:pt x="153" y="108"/>
                  </a:lnTo>
                  <a:lnTo>
                    <a:pt x="156" y="108"/>
                  </a:lnTo>
                  <a:lnTo>
                    <a:pt x="160" y="111"/>
                  </a:lnTo>
                  <a:lnTo>
                    <a:pt x="160" y="112"/>
                  </a:lnTo>
                  <a:lnTo>
                    <a:pt x="160" y="114"/>
                  </a:lnTo>
                  <a:lnTo>
                    <a:pt x="162" y="116"/>
                  </a:lnTo>
                  <a:lnTo>
                    <a:pt x="160" y="118"/>
                  </a:lnTo>
                  <a:lnTo>
                    <a:pt x="157" y="118"/>
                  </a:lnTo>
                  <a:lnTo>
                    <a:pt x="154" y="120"/>
                  </a:lnTo>
                  <a:lnTo>
                    <a:pt x="154" y="126"/>
                  </a:lnTo>
                  <a:lnTo>
                    <a:pt x="149" y="128"/>
                  </a:lnTo>
                  <a:lnTo>
                    <a:pt x="149" y="130"/>
                  </a:lnTo>
                  <a:lnTo>
                    <a:pt x="146" y="133"/>
                  </a:lnTo>
                  <a:lnTo>
                    <a:pt x="142" y="134"/>
                  </a:lnTo>
                  <a:lnTo>
                    <a:pt x="139" y="130"/>
                  </a:lnTo>
                  <a:lnTo>
                    <a:pt x="139" y="129"/>
                  </a:lnTo>
                  <a:lnTo>
                    <a:pt x="140" y="128"/>
                  </a:lnTo>
                  <a:lnTo>
                    <a:pt x="142" y="127"/>
                  </a:lnTo>
                  <a:lnTo>
                    <a:pt x="143" y="126"/>
                  </a:lnTo>
                  <a:lnTo>
                    <a:pt x="143" y="123"/>
                  </a:lnTo>
                  <a:lnTo>
                    <a:pt x="143" y="121"/>
                  </a:lnTo>
                  <a:lnTo>
                    <a:pt x="145" y="120"/>
                  </a:lnTo>
                  <a:lnTo>
                    <a:pt x="146" y="120"/>
                  </a:lnTo>
                  <a:lnTo>
                    <a:pt x="148" y="119"/>
                  </a:lnTo>
                  <a:lnTo>
                    <a:pt x="148" y="117"/>
                  </a:lnTo>
                  <a:lnTo>
                    <a:pt x="146" y="116"/>
                  </a:lnTo>
                  <a:lnTo>
                    <a:pt x="145" y="111"/>
                  </a:lnTo>
                  <a:lnTo>
                    <a:pt x="143" y="109"/>
                  </a:lnTo>
                  <a:lnTo>
                    <a:pt x="142" y="105"/>
                  </a:lnTo>
                  <a:lnTo>
                    <a:pt x="140" y="102"/>
                  </a:lnTo>
                  <a:lnTo>
                    <a:pt x="139" y="101"/>
                  </a:lnTo>
                  <a:lnTo>
                    <a:pt x="137" y="102"/>
                  </a:lnTo>
                  <a:lnTo>
                    <a:pt x="133" y="101"/>
                  </a:lnTo>
                  <a:lnTo>
                    <a:pt x="131" y="98"/>
                  </a:lnTo>
                  <a:lnTo>
                    <a:pt x="128" y="98"/>
                  </a:lnTo>
                  <a:lnTo>
                    <a:pt x="127" y="97"/>
                  </a:lnTo>
                  <a:lnTo>
                    <a:pt x="127" y="96"/>
                  </a:lnTo>
                  <a:lnTo>
                    <a:pt x="128" y="94"/>
                  </a:lnTo>
                  <a:lnTo>
                    <a:pt x="125" y="93"/>
                  </a:lnTo>
                  <a:lnTo>
                    <a:pt x="122" y="93"/>
                  </a:lnTo>
                  <a:lnTo>
                    <a:pt x="120" y="93"/>
                  </a:lnTo>
                  <a:lnTo>
                    <a:pt x="120" y="91"/>
                  </a:lnTo>
                  <a:lnTo>
                    <a:pt x="117" y="91"/>
                  </a:lnTo>
                  <a:lnTo>
                    <a:pt x="116" y="91"/>
                  </a:lnTo>
                  <a:lnTo>
                    <a:pt x="114" y="89"/>
                  </a:lnTo>
                  <a:lnTo>
                    <a:pt x="110" y="85"/>
                  </a:lnTo>
                  <a:lnTo>
                    <a:pt x="107" y="85"/>
                  </a:lnTo>
                  <a:lnTo>
                    <a:pt x="104" y="84"/>
                  </a:lnTo>
                  <a:lnTo>
                    <a:pt x="102" y="85"/>
                  </a:lnTo>
                  <a:lnTo>
                    <a:pt x="99" y="85"/>
                  </a:lnTo>
                  <a:lnTo>
                    <a:pt x="99" y="84"/>
                  </a:lnTo>
                  <a:lnTo>
                    <a:pt x="96" y="81"/>
                  </a:lnTo>
                  <a:lnTo>
                    <a:pt x="93" y="81"/>
                  </a:lnTo>
                  <a:lnTo>
                    <a:pt x="87" y="78"/>
                  </a:lnTo>
                  <a:lnTo>
                    <a:pt x="81" y="72"/>
                  </a:lnTo>
                  <a:lnTo>
                    <a:pt x="78" y="71"/>
                  </a:lnTo>
                  <a:lnTo>
                    <a:pt x="78" y="70"/>
                  </a:lnTo>
                  <a:lnTo>
                    <a:pt x="75" y="67"/>
                  </a:lnTo>
                  <a:lnTo>
                    <a:pt x="70" y="67"/>
                  </a:lnTo>
                  <a:lnTo>
                    <a:pt x="70" y="64"/>
                  </a:lnTo>
                  <a:lnTo>
                    <a:pt x="65" y="62"/>
                  </a:lnTo>
                  <a:lnTo>
                    <a:pt x="62" y="60"/>
                  </a:lnTo>
                  <a:lnTo>
                    <a:pt x="59" y="58"/>
                  </a:lnTo>
                  <a:lnTo>
                    <a:pt x="59" y="55"/>
                  </a:lnTo>
                  <a:lnTo>
                    <a:pt x="56" y="54"/>
                  </a:lnTo>
                  <a:lnTo>
                    <a:pt x="56" y="52"/>
                  </a:lnTo>
                  <a:lnTo>
                    <a:pt x="53" y="49"/>
                  </a:lnTo>
                  <a:lnTo>
                    <a:pt x="53" y="46"/>
                  </a:lnTo>
                  <a:lnTo>
                    <a:pt x="52" y="45"/>
                  </a:lnTo>
                  <a:lnTo>
                    <a:pt x="50" y="43"/>
                  </a:lnTo>
                  <a:lnTo>
                    <a:pt x="46" y="42"/>
                  </a:lnTo>
                  <a:lnTo>
                    <a:pt x="43" y="41"/>
                  </a:lnTo>
                  <a:lnTo>
                    <a:pt x="32" y="38"/>
                  </a:lnTo>
                  <a:lnTo>
                    <a:pt x="24" y="42"/>
                  </a:lnTo>
                  <a:lnTo>
                    <a:pt x="24" y="44"/>
                  </a:lnTo>
                  <a:lnTo>
                    <a:pt x="21" y="46"/>
                  </a:lnTo>
                  <a:lnTo>
                    <a:pt x="14" y="47"/>
                  </a:lnTo>
                  <a:lnTo>
                    <a:pt x="14" y="47"/>
                  </a:lnTo>
                  <a:close/>
                  <a:moveTo>
                    <a:pt x="26" y="87"/>
                  </a:moveTo>
                  <a:lnTo>
                    <a:pt x="26" y="87"/>
                  </a:lnTo>
                  <a:lnTo>
                    <a:pt x="27" y="86"/>
                  </a:lnTo>
                  <a:lnTo>
                    <a:pt x="27" y="85"/>
                  </a:lnTo>
                  <a:lnTo>
                    <a:pt x="27" y="84"/>
                  </a:lnTo>
                  <a:lnTo>
                    <a:pt x="26" y="85"/>
                  </a:lnTo>
                  <a:lnTo>
                    <a:pt x="26" y="86"/>
                  </a:lnTo>
                  <a:lnTo>
                    <a:pt x="26" y="87"/>
                  </a:lnTo>
                  <a:lnTo>
                    <a:pt x="26" y="87"/>
                  </a:lnTo>
                  <a:close/>
                  <a:moveTo>
                    <a:pt x="65" y="68"/>
                  </a:moveTo>
                  <a:lnTo>
                    <a:pt x="67" y="69"/>
                  </a:lnTo>
                  <a:lnTo>
                    <a:pt x="67" y="68"/>
                  </a:lnTo>
                  <a:lnTo>
                    <a:pt x="65" y="68"/>
                  </a:lnTo>
                  <a:lnTo>
                    <a:pt x="65" y="68"/>
                  </a:lnTo>
                  <a:close/>
                  <a:moveTo>
                    <a:pt x="53" y="61"/>
                  </a:moveTo>
                  <a:lnTo>
                    <a:pt x="52" y="62"/>
                  </a:lnTo>
                  <a:lnTo>
                    <a:pt x="53" y="63"/>
                  </a:lnTo>
                  <a:lnTo>
                    <a:pt x="56" y="62"/>
                  </a:lnTo>
                  <a:lnTo>
                    <a:pt x="59" y="62"/>
                  </a:lnTo>
                  <a:lnTo>
                    <a:pt x="59" y="61"/>
                  </a:lnTo>
                  <a:lnTo>
                    <a:pt x="58" y="60"/>
                  </a:lnTo>
                  <a:lnTo>
                    <a:pt x="56" y="60"/>
                  </a:lnTo>
                  <a:lnTo>
                    <a:pt x="53" y="61"/>
                  </a:lnTo>
                  <a:lnTo>
                    <a:pt x="53" y="61"/>
                  </a:lnTo>
                  <a:close/>
                  <a:moveTo>
                    <a:pt x="33" y="119"/>
                  </a:moveTo>
                  <a:lnTo>
                    <a:pt x="35" y="118"/>
                  </a:lnTo>
                  <a:lnTo>
                    <a:pt x="36" y="119"/>
                  </a:lnTo>
                  <a:lnTo>
                    <a:pt x="38" y="118"/>
                  </a:lnTo>
                  <a:lnTo>
                    <a:pt x="40" y="116"/>
                  </a:lnTo>
                  <a:lnTo>
                    <a:pt x="40" y="113"/>
                  </a:lnTo>
                  <a:lnTo>
                    <a:pt x="43" y="114"/>
                  </a:lnTo>
                  <a:lnTo>
                    <a:pt x="44" y="116"/>
                  </a:lnTo>
                  <a:lnTo>
                    <a:pt x="46" y="116"/>
                  </a:lnTo>
                  <a:lnTo>
                    <a:pt x="47" y="113"/>
                  </a:lnTo>
                  <a:lnTo>
                    <a:pt x="47" y="109"/>
                  </a:lnTo>
                  <a:lnTo>
                    <a:pt x="49" y="108"/>
                  </a:lnTo>
                  <a:lnTo>
                    <a:pt x="47" y="103"/>
                  </a:lnTo>
                  <a:lnTo>
                    <a:pt x="49" y="98"/>
                  </a:lnTo>
                  <a:lnTo>
                    <a:pt x="44" y="96"/>
                  </a:lnTo>
                  <a:lnTo>
                    <a:pt x="49" y="95"/>
                  </a:lnTo>
                  <a:lnTo>
                    <a:pt x="49" y="93"/>
                  </a:lnTo>
                  <a:lnTo>
                    <a:pt x="47" y="91"/>
                  </a:lnTo>
                  <a:lnTo>
                    <a:pt x="46" y="88"/>
                  </a:lnTo>
                  <a:lnTo>
                    <a:pt x="44" y="85"/>
                  </a:lnTo>
                  <a:lnTo>
                    <a:pt x="43" y="86"/>
                  </a:lnTo>
                  <a:lnTo>
                    <a:pt x="40" y="85"/>
                  </a:lnTo>
                  <a:lnTo>
                    <a:pt x="36" y="85"/>
                  </a:lnTo>
                  <a:lnTo>
                    <a:pt x="32" y="89"/>
                  </a:lnTo>
                  <a:lnTo>
                    <a:pt x="29" y="91"/>
                  </a:lnTo>
                  <a:lnTo>
                    <a:pt x="26" y="88"/>
                  </a:lnTo>
                  <a:lnTo>
                    <a:pt x="26" y="91"/>
                  </a:lnTo>
                  <a:lnTo>
                    <a:pt x="24" y="93"/>
                  </a:lnTo>
                  <a:lnTo>
                    <a:pt x="27" y="94"/>
                  </a:lnTo>
                  <a:lnTo>
                    <a:pt x="27" y="96"/>
                  </a:lnTo>
                  <a:lnTo>
                    <a:pt x="30" y="97"/>
                  </a:lnTo>
                  <a:lnTo>
                    <a:pt x="30" y="101"/>
                  </a:lnTo>
                  <a:lnTo>
                    <a:pt x="27" y="102"/>
                  </a:lnTo>
                  <a:lnTo>
                    <a:pt x="29" y="103"/>
                  </a:lnTo>
                  <a:lnTo>
                    <a:pt x="32" y="104"/>
                  </a:lnTo>
                  <a:lnTo>
                    <a:pt x="32" y="104"/>
                  </a:lnTo>
                  <a:lnTo>
                    <a:pt x="30" y="106"/>
                  </a:lnTo>
                  <a:lnTo>
                    <a:pt x="29" y="111"/>
                  </a:lnTo>
                  <a:lnTo>
                    <a:pt x="29" y="112"/>
                  </a:lnTo>
                  <a:lnTo>
                    <a:pt x="32" y="117"/>
                  </a:lnTo>
                  <a:lnTo>
                    <a:pt x="33" y="119"/>
                  </a:lnTo>
                  <a:lnTo>
                    <a:pt x="33" y="119"/>
                  </a:lnTo>
                  <a:close/>
                  <a:moveTo>
                    <a:pt x="133" y="150"/>
                  </a:moveTo>
                  <a:lnTo>
                    <a:pt x="133" y="146"/>
                  </a:lnTo>
                  <a:lnTo>
                    <a:pt x="134" y="145"/>
                  </a:lnTo>
                  <a:lnTo>
                    <a:pt x="134" y="143"/>
                  </a:lnTo>
                  <a:lnTo>
                    <a:pt x="131" y="139"/>
                  </a:lnTo>
                  <a:lnTo>
                    <a:pt x="134" y="134"/>
                  </a:lnTo>
                  <a:lnTo>
                    <a:pt x="137" y="133"/>
                  </a:lnTo>
                  <a:lnTo>
                    <a:pt x="137" y="129"/>
                  </a:lnTo>
                  <a:lnTo>
                    <a:pt x="136" y="127"/>
                  </a:lnTo>
                  <a:lnTo>
                    <a:pt x="131" y="129"/>
                  </a:lnTo>
                  <a:lnTo>
                    <a:pt x="130" y="129"/>
                  </a:lnTo>
                  <a:lnTo>
                    <a:pt x="127" y="128"/>
                  </a:lnTo>
                  <a:lnTo>
                    <a:pt x="124" y="130"/>
                  </a:lnTo>
                  <a:lnTo>
                    <a:pt x="116" y="130"/>
                  </a:lnTo>
                  <a:lnTo>
                    <a:pt x="110" y="131"/>
                  </a:lnTo>
                  <a:lnTo>
                    <a:pt x="105" y="131"/>
                  </a:lnTo>
                  <a:lnTo>
                    <a:pt x="102" y="129"/>
                  </a:lnTo>
                  <a:lnTo>
                    <a:pt x="99" y="130"/>
                  </a:lnTo>
                  <a:lnTo>
                    <a:pt x="98" y="131"/>
                  </a:lnTo>
                  <a:lnTo>
                    <a:pt x="96" y="130"/>
                  </a:lnTo>
                  <a:lnTo>
                    <a:pt x="93" y="131"/>
                  </a:lnTo>
                  <a:lnTo>
                    <a:pt x="91" y="135"/>
                  </a:lnTo>
                  <a:lnTo>
                    <a:pt x="96" y="137"/>
                  </a:lnTo>
                  <a:lnTo>
                    <a:pt x="99" y="137"/>
                  </a:lnTo>
                  <a:lnTo>
                    <a:pt x="105" y="139"/>
                  </a:lnTo>
                  <a:lnTo>
                    <a:pt x="108" y="141"/>
                  </a:lnTo>
                  <a:lnTo>
                    <a:pt x="111" y="143"/>
                  </a:lnTo>
                  <a:lnTo>
                    <a:pt x="117" y="145"/>
                  </a:lnTo>
                  <a:lnTo>
                    <a:pt x="119" y="144"/>
                  </a:lnTo>
                  <a:lnTo>
                    <a:pt x="122" y="146"/>
                  </a:lnTo>
                  <a:lnTo>
                    <a:pt x="124" y="147"/>
                  </a:lnTo>
                  <a:lnTo>
                    <a:pt x="130" y="150"/>
                  </a:lnTo>
                  <a:lnTo>
                    <a:pt x="133" y="150"/>
                  </a:lnTo>
                  <a:close/>
                </a:path>
              </a:pathLst>
            </a:custGeom>
            <a:solidFill>
              <a:srgbClr val="8EAFDC"/>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82" name="Freeform 78">
              <a:extLst>
                <a:ext uri="{FF2B5EF4-FFF2-40B4-BE49-F238E27FC236}">
                  <a16:creationId xmlns:a16="http://schemas.microsoft.com/office/drawing/2014/main" id="{94721A78-4213-1EFC-CBDA-A5DD49991311}"/>
                </a:ext>
              </a:extLst>
            </p:cNvPr>
            <p:cNvSpPr>
              <a:spLocks noEditPoints="1"/>
            </p:cNvSpPr>
            <p:nvPr/>
          </p:nvSpPr>
          <p:spPr bwMode="auto">
            <a:xfrm>
              <a:off x="3945286" y="3368536"/>
              <a:ext cx="340170" cy="214484"/>
            </a:xfrm>
            <a:custGeom>
              <a:avLst/>
              <a:gdLst>
                <a:gd name="T0" fmla="*/ 75 w 128"/>
                <a:gd name="T1" fmla="*/ 6 h 96"/>
                <a:gd name="T2" fmla="*/ 76 w 128"/>
                <a:gd name="T3" fmla="*/ 10 h 96"/>
                <a:gd name="T4" fmla="*/ 85 w 128"/>
                <a:gd name="T5" fmla="*/ 14 h 96"/>
                <a:gd name="T6" fmla="*/ 92 w 128"/>
                <a:gd name="T7" fmla="*/ 15 h 96"/>
                <a:gd name="T8" fmla="*/ 100 w 128"/>
                <a:gd name="T9" fmla="*/ 14 h 96"/>
                <a:gd name="T10" fmla="*/ 108 w 128"/>
                <a:gd name="T11" fmla="*/ 16 h 96"/>
                <a:gd name="T12" fmla="*/ 117 w 128"/>
                <a:gd name="T13" fmla="*/ 18 h 96"/>
                <a:gd name="T14" fmla="*/ 116 w 128"/>
                <a:gd name="T15" fmla="*/ 24 h 96"/>
                <a:gd name="T16" fmla="*/ 111 w 128"/>
                <a:gd name="T17" fmla="*/ 31 h 96"/>
                <a:gd name="T18" fmla="*/ 102 w 128"/>
                <a:gd name="T19" fmla="*/ 34 h 96"/>
                <a:gd name="T20" fmla="*/ 98 w 128"/>
                <a:gd name="T21" fmla="*/ 38 h 96"/>
                <a:gd name="T22" fmla="*/ 96 w 128"/>
                <a:gd name="T23" fmla="*/ 41 h 96"/>
                <a:gd name="T24" fmla="*/ 93 w 128"/>
                <a:gd name="T25" fmla="*/ 45 h 96"/>
                <a:gd name="T26" fmla="*/ 85 w 128"/>
                <a:gd name="T27" fmla="*/ 55 h 96"/>
                <a:gd name="T28" fmla="*/ 89 w 128"/>
                <a:gd name="T29" fmla="*/ 60 h 96"/>
                <a:gd name="T30" fmla="*/ 86 w 128"/>
                <a:gd name="T31" fmla="*/ 67 h 96"/>
                <a:gd name="T32" fmla="*/ 82 w 128"/>
                <a:gd name="T33" fmla="*/ 77 h 96"/>
                <a:gd name="T34" fmla="*/ 79 w 128"/>
                <a:gd name="T35" fmla="*/ 79 h 96"/>
                <a:gd name="T36" fmla="*/ 70 w 128"/>
                <a:gd name="T37" fmla="*/ 88 h 96"/>
                <a:gd name="T38" fmla="*/ 65 w 128"/>
                <a:gd name="T39" fmla="*/ 87 h 96"/>
                <a:gd name="T40" fmla="*/ 60 w 128"/>
                <a:gd name="T41" fmla="*/ 87 h 96"/>
                <a:gd name="T42" fmla="*/ 52 w 128"/>
                <a:gd name="T43" fmla="*/ 87 h 96"/>
                <a:gd name="T44" fmla="*/ 43 w 128"/>
                <a:gd name="T45" fmla="*/ 91 h 96"/>
                <a:gd name="T46" fmla="*/ 38 w 128"/>
                <a:gd name="T47" fmla="*/ 95 h 96"/>
                <a:gd name="T48" fmla="*/ 28 w 128"/>
                <a:gd name="T49" fmla="*/ 93 h 96"/>
                <a:gd name="T50" fmla="*/ 23 w 128"/>
                <a:gd name="T51" fmla="*/ 83 h 96"/>
                <a:gd name="T52" fmla="*/ 18 w 128"/>
                <a:gd name="T53" fmla="*/ 80 h 96"/>
                <a:gd name="T54" fmla="*/ 21 w 128"/>
                <a:gd name="T55" fmla="*/ 71 h 96"/>
                <a:gd name="T56" fmla="*/ 18 w 128"/>
                <a:gd name="T57" fmla="*/ 66 h 96"/>
                <a:gd name="T58" fmla="*/ 18 w 128"/>
                <a:gd name="T59" fmla="*/ 57 h 96"/>
                <a:gd name="T60" fmla="*/ 20 w 128"/>
                <a:gd name="T61" fmla="*/ 52 h 96"/>
                <a:gd name="T62" fmla="*/ 23 w 128"/>
                <a:gd name="T63" fmla="*/ 44 h 96"/>
                <a:gd name="T64" fmla="*/ 27 w 128"/>
                <a:gd name="T65" fmla="*/ 31 h 96"/>
                <a:gd name="T66" fmla="*/ 27 w 128"/>
                <a:gd name="T67" fmla="*/ 26 h 96"/>
                <a:gd name="T68" fmla="*/ 20 w 128"/>
                <a:gd name="T69" fmla="*/ 25 h 96"/>
                <a:gd name="T70" fmla="*/ 10 w 128"/>
                <a:gd name="T71" fmla="*/ 24 h 96"/>
                <a:gd name="T72" fmla="*/ 4 w 128"/>
                <a:gd name="T73" fmla="*/ 22 h 96"/>
                <a:gd name="T74" fmla="*/ 4 w 128"/>
                <a:gd name="T75" fmla="*/ 19 h 96"/>
                <a:gd name="T76" fmla="*/ 5 w 128"/>
                <a:gd name="T77" fmla="*/ 14 h 96"/>
                <a:gd name="T78" fmla="*/ 3 w 128"/>
                <a:gd name="T79" fmla="*/ 13 h 96"/>
                <a:gd name="T80" fmla="*/ 1 w 128"/>
                <a:gd name="T81" fmla="*/ 12 h 96"/>
                <a:gd name="T82" fmla="*/ 5 w 128"/>
                <a:gd name="T83" fmla="*/ 6 h 96"/>
                <a:gd name="T84" fmla="*/ 12 w 128"/>
                <a:gd name="T85" fmla="*/ 5 h 96"/>
                <a:gd name="T86" fmla="*/ 14 w 128"/>
                <a:gd name="T87" fmla="*/ 1 h 96"/>
                <a:gd name="T88" fmla="*/ 19 w 128"/>
                <a:gd name="T89" fmla="*/ 1 h 96"/>
                <a:gd name="T90" fmla="*/ 25 w 128"/>
                <a:gd name="T91" fmla="*/ 2 h 96"/>
                <a:gd name="T92" fmla="*/ 33 w 128"/>
                <a:gd name="T93" fmla="*/ 1 h 96"/>
                <a:gd name="T94" fmla="*/ 44 w 128"/>
                <a:gd name="T95" fmla="*/ 4 h 96"/>
                <a:gd name="T96" fmla="*/ 56 w 128"/>
                <a:gd name="T97" fmla="*/ 3 h 96"/>
                <a:gd name="T98" fmla="*/ 62 w 128"/>
                <a:gd name="T99" fmla="*/ 4 h 96"/>
                <a:gd name="T100" fmla="*/ 70 w 128"/>
                <a:gd name="T101" fmla="*/ 6 h 96"/>
                <a:gd name="T102" fmla="*/ 123 w 128"/>
                <a:gd name="T103" fmla="*/ 50 h 96"/>
                <a:gd name="T104" fmla="*/ 128 w 128"/>
                <a:gd name="T105" fmla="*/ 50 h 96"/>
                <a:gd name="T106" fmla="*/ 123 w 128"/>
                <a:gd name="T107" fmla="*/ 50 h 96"/>
                <a:gd name="T108" fmla="*/ 120 w 128"/>
                <a:gd name="T109" fmla="*/ 52 h 96"/>
                <a:gd name="T110" fmla="*/ 113 w 128"/>
                <a:gd name="T111" fmla="*/ 53 h 96"/>
                <a:gd name="T112" fmla="*/ 117 w 128"/>
                <a:gd name="T113" fmla="*/ 57 h 96"/>
                <a:gd name="T114" fmla="*/ 106 w 128"/>
                <a:gd name="T115" fmla="*/ 61 h 96"/>
                <a:gd name="T116" fmla="*/ 103 w 128"/>
                <a:gd name="T117"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96">
                  <a:moveTo>
                    <a:pt x="73" y="5"/>
                  </a:moveTo>
                  <a:cubicBezTo>
                    <a:pt x="75" y="6"/>
                    <a:pt x="75" y="6"/>
                    <a:pt x="75" y="6"/>
                  </a:cubicBezTo>
                  <a:cubicBezTo>
                    <a:pt x="75" y="6"/>
                    <a:pt x="75" y="6"/>
                    <a:pt x="75" y="6"/>
                  </a:cubicBezTo>
                  <a:cubicBezTo>
                    <a:pt x="76" y="7"/>
                    <a:pt x="76" y="7"/>
                    <a:pt x="76" y="7"/>
                  </a:cubicBezTo>
                  <a:cubicBezTo>
                    <a:pt x="76" y="9"/>
                    <a:pt x="76" y="9"/>
                    <a:pt x="76" y="9"/>
                  </a:cubicBezTo>
                  <a:cubicBezTo>
                    <a:pt x="76" y="10"/>
                    <a:pt x="76" y="10"/>
                    <a:pt x="76" y="10"/>
                  </a:cubicBezTo>
                  <a:cubicBezTo>
                    <a:pt x="79" y="10"/>
                    <a:pt x="79" y="10"/>
                    <a:pt x="79" y="10"/>
                  </a:cubicBezTo>
                  <a:cubicBezTo>
                    <a:pt x="83" y="12"/>
                    <a:pt x="83" y="12"/>
                    <a:pt x="83" y="12"/>
                  </a:cubicBezTo>
                  <a:cubicBezTo>
                    <a:pt x="85" y="14"/>
                    <a:pt x="85" y="14"/>
                    <a:pt x="85" y="14"/>
                  </a:cubicBezTo>
                  <a:cubicBezTo>
                    <a:pt x="87" y="13"/>
                    <a:pt x="87" y="13"/>
                    <a:pt x="87" y="13"/>
                  </a:cubicBezTo>
                  <a:cubicBezTo>
                    <a:pt x="90" y="15"/>
                    <a:pt x="90" y="15"/>
                    <a:pt x="90" y="15"/>
                  </a:cubicBezTo>
                  <a:cubicBezTo>
                    <a:pt x="92" y="15"/>
                    <a:pt x="92" y="15"/>
                    <a:pt x="92" y="15"/>
                  </a:cubicBezTo>
                  <a:cubicBezTo>
                    <a:pt x="94" y="16"/>
                    <a:pt x="94" y="16"/>
                    <a:pt x="94" y="16"/>
                  </a:cubicBezTo>
                  <a:cubicBezTo>
                    <a:pt x="96" y="14"/>
                    <a:pt x="96" y="14"/>
                    <a:pt x="96" y="14"/>
                  </a:cubicBezTo>
                  <a:cubicBezTo>
                    <a:pt x="100" y="14"/>
                    <a:pt x="100" y="14"/>
                    <a:pt x="100" y="14"/>
                  </a:cubicBezTo>
                  <a:cubicBezTo>
                    <a:pt x="102" y="15"/>
                    <a:pt x="102" y="15"/>
                    <a:pt x="102" y="15"/>
                  </a:cubicBezTo>
                  <a:cubicBezTo>
                    <a:pt x="105" y="15"/>
                    <a:pt x="105" y="15"/>
                    <a:pt x="105" y="15"/>
                  </a:cubicBezTo>
                  <a:cubicBezTo>
                    <a:pt x="108" y="16"/>
                    <a:pt x="108" y="16"/>
                    <a:pt x="108" y="16"/>
                  </a:cubicBezTo>
                  <a:cubicBezTo>
                    <a:pt x="113" y="16"/>
                    <a:pt x="113" y="16"/>
                    <a:pt x="113" y="16"/>
                  </a:cubicBezTo>
                  <a:cubicBezTo>
                    <a:pt x="116" y="18"/>
                    <a:pt x="116" y="18"/>
                    <a:pt x="116" y="18"/>
                  </a:cubicBezTo>
                  <a:cubicBezTo>
                    <a:pt x="117" y="18"/>
                    <a:pt x="117" y="18"/>
                    <a:pt x="117" y="18"/>
                  </a:cubicBezTo>
                  <a:cubicBezTo>
                    <a:pt x="118" y="19"/>
                    <a:pt x="118" y="19"/>
                    <a:pt x="118" y="19"/>
                  </a:cubicBezTo>
                  <a:cubicBezTo>
                    <a:pt x="116" y="21"/>
                    <a:pt x="116" y="21"/>
                    <a:pt x="116" y="21"/>
                  </a:cubicBezTo>
                  <a:cubicBezTo>
                    <a:pt x="116" y="24"/>
                    <a:pt x="116" y="24"/>
                    <a:pt x="116" y="24"/>
                  </a:cubicBezTo>
                  <a:cubicBezTo>
                    <a:pt x="116" y="26"/>
                    <a:pt x="116" y="26"/>
                    <a:pt x="116" y="26"/>
                  </a:cubicBezTo>
                  <a:cubicBezTo>
                    <a:pt x="115" y="28"/>
                    <a:pt x="115" y="28"/>
                    <a:pt x="115" y="28"/>
                  </a:cubicBezTo>
                  <a:cubicBezTo>
                    <a:pt x="111" y="31"/>
                    <a:pt x="111" y="31"/>
                    <a:pt x="111" y="31"/>
                  </a:cubicBezTo>
                  <a:cubicBezTo>
                    <a:pt x="111" y="31"/>
                    <a:pt x="110" y="33"/>
                    <a:pt x="109" y="33"/>
                  </a:cubicBezTo>
                  <a:cubicBezTo>
                    <a:pt x="109" y="33"/>
                    <a:pt x="106" y="34"/>
                    <a:pt x="106" y="34"/>
                  </a:cubicBezTo>
                  <a:cubicBezTo>
                    <a:pt x="102" y="34"/>
                    <a:pt x="102" y="34"/>
                    <a:pt x="102" y="34"/>
                  </a:cubicBezTo>
                  <a:cubicBezTo>
                    <a:pt x="100" y="36"/>
                    <a:pt x="100" y="36"/>
                    <a:pt x="100" y="36"/>
                  </a:cubicBezTo>
                  <a:cubicBezTo>
                    <a:pt x="97" y="37"/>
                    <a:pt x="97" y="37"/>
                    <a:pt x="97" y="37"/>
                  </a:cubicBezTo>
                  <a:cubicBezTo>
                    <a:pt x="98" y="38"/>
                    <a:pt x="98" y="38"/>
                    <a:pt x="98" y="38"/>
                  </a:cubicBezTo>
                  <a:cubicBezTo>
                    <a:pt x="98" y="40"/>
                    <a:pt x="98" y="40"/>
                    <a:pt x="98" y="40"/>
                  </a:cubicBezTo>
                  <a:cubicBezTo>
                    <a:pt x="96" y="41"/>
                    <a:pt x="96" y="41"/>
                    <a:pt x="96" y="41"/>
                  </a:cubicBezTo>
                  <a:cubicBezTo>
                    <a:pt x="96" y="41"/>
                    <a:pt x="96" y="41"/>
                    <a:pt x="96" y="41"/>
                  </a:cubicBezTo>
                  <a:cubicBezTo>
                    <a:pt x="97" y="41"/>
                    <a:pt x="97" y="41"/>
                    <a:pt x="97" y="41"/>
                  </a:cubicBezTo>
                  <a:cubicBezTo>
                    <a:pt x="96" y="40"/>
                    <a:pt x="96" y="40"/>
                    <a:pt x="96" y="40"/>
                  </a:cubicBezTo>
                  <a:cubicBezTo>
                    <a:pt x="93" y="45"/>
                    <a:pt x="93" y="45"/>
                    <a:pt x="93" y="45"/>
                  </a:cubicBezTo>
                  <a:cubicBezTo>
                    <a:pt x="90" y="46"/>
                    <a:pt x="90" y="46"/>
                    <a:pt x="90" y="46"/>
                  </a:cubicBezTo>
                  <a:cubicBezTo>
                    <a:pt x="86" y="53"/>
                    <a:pt x="86" y="53"/>
                    <a:pt x="86" y="53"/>
                  </a:cubicBezTo>
                  <a:cubicBezTo>
                    <a:pt x="85" y="55"/>
                    <a:pt x="85" y="55"/>
                    <a:pt x="85" y="55"/>
                  </a:cubicBezTo>
                  <a:cubicBezTo>
                    <a:pt x="87" y="58"/>
                    <a:pt x="87" y="58"/>
                    <a:pt x="87" y="58"/>
                  </a:cubicBezTo>
                  <a:cubicBezTo>
                    <a:pt x="87" y="60"/>
                    <a:pt x="87" y="60"/>
                    <a:pt x="87" y="60"/>
                  </a:cubicBezTo>
                  <a:cubicBezTo>
                    <a:pt x="89" y="60"/>
                    <a:pt x="89" y="60"/>
                    <a:pt x="89" y="60"/>
                  </a:cubicBezTo>
                  <a:cubicBezTo>
                    <a:pt x="92" y="64"/>
                    <a:pt x="92" y="64"/>
                    <a:pt x="92" y="64"/>
                  </a:cubicBezTo>
                  <a:cubicBezTo>
                    <a:pt x="89" y="66"/>
                    <a:pt x="89" y="66"/>
                    <a:pt x="89" y="66"/>
                  </a:cubicBezTo>
                  <a:cubicBezTo>
                    <a:pt x="86" y="67"/>
                    <a:pt x="86" y="67"/>
                    <a:pt x="86" y="67"/>
                  </a:cubicBezTo>
                  <a:cubicBezTo>
                    <a:pt x="86" y="69"/>
                    <a:pt x="86" y="69"/>
                    <a:pt x="86" y="69"/>
                  </a:cubicBezTo>
                  <a:cubicBezTo>
                    <a:pt x="83" y="74"/>
                    <a:pt x="83" y="74"/>
                    <a:pt x="83" y="74"/>
                  </a:cubicBezTo>
                  <a:cubicBezTo>
                    <a:pt x="82" y="77"/>
                    <a:pt x="82" y="77"/>
                    <a:pt x="82" y="77"/>
                  </a:cubicBezTo>
                  <a:cubicBezTo>
                    <a:pt x="83" y="78"/>
                    <a:pt x="83" y="78"/>
                    <a:pt x="83" y="78"/>
                  </a:cubicBezTo>
                  <a:cubicBezTo>
                    <a:pt x="82" y="79"/>
                    <a:pt x="82" y="79"/>
                    <a:pt x="82" y="79"/>
                  </a:cubicBezTo>
                  <a:cubicBezTo>
                    <a:pt x="79" y="79"/>
                    <a:pt x="79" y="79"/>
                    <a:pt x="79" y="79"/>
                  </a:cubicBezTo>
                  <a:cubicBezTo>
                    <a:pt x="73" y="82"/>
                    <a:pt x="73" y="82"/>
                    <a:pt x="73" y="82"/>
                  </a:cubicBezTo>
                  <a:cubicBezTo>
                    <a:pt x="73" y="84"/>
                    <a:pt x="73" y="84"/>
                    <a:pt x="73" y="84"/>
                  </a:cubicBezTo>
                  <a:cubicBezTo>
                    <a:pt x="70" y="88"/>
                    <a:pt x="70" y="88"/>
                    <a:pt x="70" y="88"/>
                  </a:cubicBezTo>
                  <a:cubicBezTo>
                    <a:pt x="68" y="87"/>
                    <a:pt x="68" y="87"/>
                    <a:pt x="68" y="87"/>
                  </a:cubicBezTo>
                  <a:cubicBezTo>
                    <a:pt x="66" y="86"/>
                    <a:pt x="66" y="86"/>
                    <a:pt x="66" y="86"/>
                  </a:cubicBezTo>
                  <a:cubicBezTo>
                    <a:pt x="65" y="87"/>
                    <a:pt x="65" y="87"/>
                    <a:pt x="65" y="87"/>
                  </a:cubicBezTo>
                  <a:cubicBezTo>
                    <a:pt x="63" y="89"/>
                    <a:pt x="63" y="89"/>
                    <a:pt x="63" y="89"/>
                  </a:cubicBezTo>
                  <a:cubicBezTo>
                    <a:pt x="62" y="87"/>
                    <a:pt x="62" y="87"/>
                    <a:pt x="62" y="87"/>
                  </a:cubicBezTo>
                  <a:cubicBezTo>
                    <a:pt x="60" y="87"/>
                    <a:pt x="60" y="87"/>
                    <a:pt x="60" y="87"/>
                  </a:cubicBezTo>
                  <a:cubicBezTo>
                    <a:pt x="59" y="88"/>
                    <a:pt x="59" y="88"/>
                    <a:pt x="59" y="88"/>
                  </a:cubicBezTo>
                  <a:cubicBezTo>
                    <a:pt x="56" y="88"/>
                    <a:pt x="56" y="88"/>
                    <a:pt x="56" y="88"/>
                  </a:cubicBezTo>
                  <a:cubicBezTo>
                    <a:pt x="52" y="87"/>
                    <a:pt x="52" y="87"/>
                    <a:pt x="52" y="87"/>
                  </a:cubicBezTo>
                  <a:cubicBezTo>
                    <a:pt x="50" y="88"/>
                    <a:pt x="50" y="88"/>
                    <a:pt x="50" y="88"/>
                  </a:cubicBezTo>
                  <a:cubicBezTo>
                    <a:pt x="47" y="88"/>
                    <a:pt x="47" y="88"/>
                    <a:pt x="47" y="88"/>
                  </a:cubicBezTo>
                  <a:cubicBezTo>
                    <a:pt x="43" y="91"/>
                    <a:pt x="43" y="91"/>
                    <a:pt x="43" y="91"/>
                  </a:cubicBezTo>
                  <a:cubicBezTo>
                    <a:pt x="40" y="92"/>
                    <a:pt x="40" y="92"/>
                    <a:pt x="40" y="92"/>
                  </a:cubicBezTo>
                  <a:cubicBezTo>
                    <a:pt x="38" y="93"/>
                    <a:pt x="38" y="93"/>
                    <a:pt x="38" y="93"/>
                  </a:cubicBezTo>
                  <a:cubicBezTo>
                    <a:pt x="38" y="95"/>
                    <a:pt x="38" y="95"/>
                    <a:pt x="38" y="95"/>
                  </a:cubicBezTo>
                  <a:cubicBezTo>
                    <a:pt x="35" y="96"/>
                    <a:pt x="35" y="96"/>
                    <a:pt x="35" y="96"/>
                  </a:cubicBezTo>
                  <a:cubicBezTo>
                    <a:pt x="32" y="96"/>
                    <a:pt x="32" y="96"/>
                    <a:pt x="32" y="96"/>
                  </a:cubicBezTo>
                  <a:cubicBezTo>
                    <a:pt x="28" y="93"/>
                    <a:pt x="28" y="93"/>
                    <a:pt x="28" y="93"/>
                  </a:cubicBezTo>
                  <a:cubicBezTo>
                    <a:pt x="26" y="88"/>
                    <a:pt x="26" y="88"/>
                    <a:pt x="26" y="88"/>
                  </a:cubicBezTo>
                  <a:cubicBezTo>
                    <a:pt x="27" y="87"/>
                    <a:pt x="27" y="87"/>
                    <a:pt x="27" y="87"/>
                  </a:cubicBezTo>
                  <a:cubicBezTo>
                    <a:pt x="23" y="83"/>
                    <a:pt x="23" y="83"/>
                    <a:pt x="23" y="83"/>
                  </a:cubicBezTo>
                  <a:cubicBezTo>
                    <a:pt x="20" y="83"/>
                    <a:pt x="20" y="83"/>
                    <a:pt x="20" y="83"/>
                  </a:cubicBezTo>
                  <a:cubicBezTo>
                    <a:pt x="18" y="82"/>
                    <a:pt x="18" y="82"/>
                    <a:pt x="18" y="82"/>
                  </a:cubicBezTo>
                  <a:cubicBezTo>
                    <a:pt x="18" y="80"/>
                    <a:pt x="18" y="80"/>
                    <a:pt x="18" y="80"/>
                  </a:cubicBezTo>
                  <a:cubicBezTo>
                    <a:pt x="16" y="77"/>
                    <a:pt x="16" y="77"/>
                    <a:pt x="16" y="77"/>
                  </a:cubicBezTo>
                  <a:cubicBezTo>
                    <a:pt x="19" y="73"/>
                    <a:pt x="19" y="73"/>
                    <a:pt x="19" y="73"/>
                  </a:cubicBezTo>
                  <a:cubicBezTo>
                    <a:pt x="21" y="71"/>
                    <a:pt x="21" y="71"/>
                    <a:pt x="21" y="71"/>
                  </a:cubicBezTo>
                  <a:cubicBezTo>
                    <a:pt x="21" y="69"/>
                    <a:pt x="21" y="69"/>
                    <a:pt x="21" y="69"/>
                  </a:cubicBezTo>
                  <a:cubicBezTo>
                    <a:pt x="19" y="69"/>
                    <a:pt x="19" y="69"/>
                    <a:pt x="19" y="69"/>
                  </a:cubicBezTo>
                  <a:cubicBezTo>
                    <a:pt x="18" y="66"/>
                    <a:pt x="18" y="66"/>
                    <a:pt x="18" y="66"/>
                  </a:cubicBezTo>
                  <a:cubicBezTo>
                    <a:pt x="21" y="63"/>
                    <a:pt x="21" y="63"/>
                    <a:pt x="21" y="63"/>
                  </a:cubicBezTo>
                  <a:cubicBezTo>
                    <a:pt x="21" y="58"/>
                    <a:pt x="21" y="58"/>
                    <a:pt x="21" y="58"/>
                  </a:cubicBezTo>
                  <a:cubicBezTo>
                    <a:pt x="18" y="57"/>
                    <a:pt x="18" y="57"/>
                    <a:pt x="18" y="57"/>
                  </a:cubicBezTo>
                  <a:cubicBezTo>
                    <a:pt x="16" y="52"/>
                    <a:pt x="16" y="52"/>
                    <a:pt x="16" y="52"/>
                  </a:cubicBezTo>
                  <a:cubicBezTo>
                    <a:pt x="18" y="51"/>
                    <a:pt x="18" y="51"/>
                    <a:pt x="18" y="51"/>
                  </a:cubicBezTo>
                  <a:cubicBezTo>
                    <a:pt x="20" y="52"/>
                    <a:pt x="20" y="52"/>
                    <a:pt x="20" y="52"/>
                  </a:cubicBezTo>
                  <a:cubicBezTo>
                    <a:pt x="23" y="48"/>
                    <a:pt x="23" y="48"/>
                    <a:pt x="23" y="48"/>
                  </a:cubicBezTo>
                  <a:cubicBezTo>
                    <a:pt x="21" y="46"/>
                    <a:pt x="21" y="46"/>
                    <a:pt x="21" y="46"/>
                  </a:cubicBezTo>
                  <a:cubicBezTo>
                    <a:pt x="23" y="44"/>
                    <a:pt x="23" y="44"/>
                    <a:pt x="23" y="44"/>
                  </a:cubicBezTo>
                  <a:cubicBezTo>
                    <a:pt x="24" y="37"/>
                    <a:pt x="24" y="37"/>
                    <a:pt x="24" y="37"/>
                  </a:cubicBezTo>
                  <a:cubicBezTo>
                    <a:pt x="23" y="35"/>
                    <a:pt x="23" y="35"/>
                    <a:pt x="23" y="35"/>
                  </a:cubicBezTo>
                  <a:cubicBezTo>
                    <a:pt x="27" y="31"/>
                    <a:pt x="27" y="31"/>
                    <a:pt x="27" y="31"/>
                  </a:cubicBezTo>
                  <a:cubicBezTo>
                    <a:pt x="28" y="31"/>
                    <a:pt x="28" y="31"/>
                    <a:pt x="28" y="31"/>
                  </a:cubicBezTo>
                  <a:cubicBezTo>
                    <a:pt x="29" y="29"/>
                    <a:pt x="29" y="29"/>
                    <a:pt x="29" y="29"/>
                  </a:cubicBezTo>
                  <a:cubicBezTo>
                    <a:pt x="27" y="26"/>
                    <a:pt x="27" y="26"/>
                    <a:pt x="27" y="26"/>
                  </a:cubicBezTo>
                  <a:cubicBezTo>
                    <a:pt x="27" y="23"/>
                    <a:pt x="27" y="23"/>
                    <a:pt x="27" y="23"/>
                  </a:cubicBezTo>
                  <a:cubicBezTo>
                    <a:pt x="22" y="23"/>
                    <a:pt x="22" y="23"/>
                    <a:pt x="22" y="23"/>
                  </a:cubicBezTo>
                  <a:cubicBezTo>
                    <a:pt x="20" y="25"/>
                    <a:pt x="20" y="25"/>
                    <a:pt x="20" y="25"/>
                  </a:cubicBezTo>
                  <a:cubicBezTo>
                    <a:pt x="14" y="23"/>
                    <a:pt x="14" y="23"/>
                    <a:pt x="14" y="23"/>
                  </a:cubicBezTo>
                  <a:cubicBezTo>
                    <a:pt x="11" y="25"/>
                    <a:pt x="11" y="25"/>
                    <a:pt x="11" y="25"/>
                  </a:cubicBezTo>
                  <a:cubicBezTo>
                    <a:pt x="10" y="24"/>
                    <a:pt x="10" y="24"/>
                    <a:pt x="10" y="24"/>
                  </a:cubicBezTo>
                  <a:cubicBezTo>
                    <a:pt x="10" y="21"/>
                    <a:pt x="10" y="21"/>
                    <a:pt x="10" y="21"/>
                  </a:cubicBezTo>
                  <a:cubicBezTo>
                    <a:pt x="8" y="21"/>
                    <a:pt x="8" y="21"/>
                    <a:pt x="8" y="21"/>
                  </a:cubicBezTo>
                  <a:cubicBezTo>
                    <a:pt x="4" y="22"/>
                    <a:pt x="4" y="22"/>
                    <a:pt x="4" y="22"/>
                  </a:cubicBezTo>
                  <a:cubicBezTo>
                    <a:pt x="4" y="21"/>
                    <a:pt x="4" y="21"/>
                    <a:pt x="4" y="21"/>
                  </a:cubicBezTo>
                  <a:cubicBezTo>
                    <a:pt x="6" y="19"/>
                    <a:pt x="6" y="19"/>
                    <a:pt x="6" y="19"/>
                  </a:cubicBezTo>
                  <a:cubicBezTo>
                    <a:pt x="4" y="19"/>
                    <a:pt x="4" y="19"/>
                    <a:pt x="4" y="19"/>
                  </a:cubicBezTo>
                  <a:cubicBezTo>
                    <a:pt x="6" y="17"/>
                    <a:pt x="6" y="17"/>
                    <a:pt x="6" y="17"/>
                  </a:cubicBezTo>
                  <a:cubicBezTo>
                    <a:pt x="5" y="17"/>
                    <a:pt x="5" y="17"/>
                    <a:pt x="5" y="17"/>
                  </a:cubicBezTo>
                  <a:cubicBezTo>
                    <a:pt x="5" y="14"/>
                    <a:pt x="5" y="14"/>
                    <a:pt x="5" y="14"/>
                  </a:cubicBezTo>
                  <a:cubicBezTo>
                    <a:pt x="4" y="16"/>
                    <a:pt x="4" y="16"/>
                    <a:pt x="4" y="16"/>
                  </a:cubicBezTo>
                  <a:cubicBezTo>
                    <a:pt x="3" y="16"/>
                    <a:pt x="3" y="16"/>
                    <a:pt x="3" y="16"/>
                  </a:cubicBezTo>
                  <a:cubicBezTo>
                    <a:pt x="3" y="13"/>
                    <a:pt x="3" y="13"/>
                    <a:pt x="3" y="13"/>
                  </a:cubicBezTo>
                  <a:cubicBezTo>
                    <a:pt x="3" y="12"/>
                    <a:pt x="3" y="12"/>
                    <a:pt x="3" y="12"/>
                  </a:cubicBezTo>
                  <a:cubicBezTo>
                    <a:pt x="3" y="11"/>
                    <a:pt x="3" y="11"/>
                    <a:pt x="3" y="11"/>
                  </a:cubicBezTo>
                  <a:cubicBezTo>
                    <a:pt x="1" y="12"/>
                    <a:pt x="1" y="12"/>
                    <a:pt x="1" y="12"/>
                  </a:cubicBezTo>
                  <a:cubicBezTo>
                    <a:pt x="0" y="10"/>
                    <a:pt x="0" y="10"/>
                    <a:pt x="0" y="10"/>
                  </a:cubicBezTo>
                  <a:cubicBezTo>
                    <a:pt x="2" y="7"/>
                    <a:pt x="2" y="7"/>
                    <a:pt x="2" y="7"/>
                  </a:cubicBezTo>
                  <a:cubicBezTo>
                    <a:pt x="5" y="6"/>
                    <a:pt x="5" y="6"/>
                    <a:pt x="5" y="6"/>
                  </a:cubicBezTo>
                  <a:cubicBezTo>
                    <a:pt x="7" y="7"/>
                    <a:pt x="7" y="7"/>
                    <a:pt x="7" y="7"/>
                  </a:cubicBezTo>
                  <a:cubicBezTo>
                    <a:pt x="10" y="6"/>
                    <a:pt x="10" y="6"/>
                    <a:pt x="10" y="6"/>
                  </a:cubicBezTo>
                  <a:cubicBezTo>
                    <a:pt x="12" y="5"/>
                    <a:pt x="12" y="5"/>
                    <a:pt x="12" y="5"/>
                  </a:cubicBezTo>
                  <a:cubicBezTo>
                    <a:pt x="10" y="4"/>
                    <a:pt x="10" y="4"/>
                    <a:pt x="10" y="4"/>
                  </a:cubicBezTo>
                  <a:cubicBezTo>
                    <a:pt x="10" y="3"/>
                    <a:pt x="10" y="3"/>
                    <a:pt x="10" y="3"/>
                  </a:cubicBezTo>
                  <a:cubicBezTo>
                    <a:pt x="14" y="1"/>
                    <a:pt x="14" y="1"/>
                    <a:pt x="14" y="1"/>
                  </a:cubicBezTo>
                  <a:cubicBezTo>
                    <a:pt x="14" y="1"/>
                    <a:pt x="14" y="1"/>
                    <a:pt x="14" y="1"/>
                  </a:cubicBezTo>
                  <a:cubicBezTo>
                    <a:pt x="16" y="0"/>
                    <a:pt x="16" y="0"/>
                    <a:pt x="16" y="0"/>
                  </a:cubicBezTo>
                  <a:cubicBezTo>
                    <a:pt x="19" y="1"/>
                    <a:pt x="19" y="1"/>
                    <a:pt x="19" y="1"/>
                  </a:cubicBezTo>
                  <a:cubicBezTo>
                    <a:pt x="21" y="3"/>
                    <a:pt x="21" y="3"/>
                    <a:pt x="21" y="3"/>
                  </a:cubicBezTo>
                  <a:cubicBezTo>
                    <a:pt x="23" y="2"/>
                    <a:pt x="23" y="2"/>
                    <a:pt x="23" y="2"/>
                  </a:cubicBezTo>
                  <a:cubicBezTo>
                    <a:pt x="25" y="2"/>
                    <a:pt x="25" y="2"/>
                    <a:pt x="25" y="2"/>
                  </a:cubicBezTo>
                  <a:cubicBezTo>
                    <a:pt x="27" y="3"/>
                    <a:pt x="27" y="3"/>
                    <a:pt x="27" y="3"/>
                  </a:cubicBezTo>
                  <a:cubicBezTo>
                    <a:pt x="30" y="2"/>
                    <a:pt x="30" y="2"/>
                    <a:pt x="30" y="2"/>
                  </a:cubicBezTo>
                  <a:cubicBezTo>
                    <a:pt x="33" y="1"/>
                    <a:pt x="33" y="1"/>
                    <a:pt x="33" y="1"/>
                  </a:cubicBezTo>
                  <a:cubicBezTo>
                    <a:pt x="34" y="2"/>
                    <a:pt x="34" y="2"/>
                    <a:pt x="34" y="2"/>
                  </a:cubicBezTo>
                  <a:cubicBezTo>
                    <a:pt x="36" y="3"/>
                    <a:pt x="36" y="3"/>
                    <a:pt x="36" y="3"/>
                  </a:cubicBezTo>
                  <a:cubicBezTo>
                    <a:pt x="44" y="4"/>
                    <a:pt x="44" y="4"/>
                    <a:pt x="44" y="4"/>
                  </a:cubicBezTo>
                  <a:cubicBezTo>
                    <a:pt x="47" y="5"/>
                    <a:pt x="47" y="5"/>
                    <a:pt x="47" y="5"/>
                  </a:cubicBezTo>
                  <a:cubicBezTo>
                    <a:pt x="52" y="3"/>
                    <a:pt x="52" y="3"/>
                    <a:pt x="52" y="3"/>
                  </a:cubicBezTo>
                  <a:cubicBezTo>
                    <a:pt x="56" y="3"/>
                    <a:pt x="56" y="3"/>
                    <a:pt x="56" y="3"/>
                  </a:cubicBezTo>
                  <a:cubicBezTo>
                    <a:pt x="57" y="5"/>
                    <a:pt x="57" y="5"/>
                    <a:pt x="57" y="5"/>
                  </a:cubicBezTo>
                  <a:cubicBezTo>
                    <a:pt x="60" y="6"/>
                    <a:pt x="60" y="6"/>
                    <a:pt x="60" y="6"/>
                  </a:cubicBezTo>
                  <a:cubicBezTo>
                    <a:pt x="62" y="4"/>
                    <a:pt x="62" y="4"/>
                    <a:pt x="62" y="4"/>
                  </a:cubicBezTo>
                  <a:cubicBezTo>
                    <a:pt x="64" y="4"/>
                    <a:pt x="64" y="4"/>
                    <a:pt x="64" y="4"/>
                  </a:cubicBezTo>
                  <a:cubicBezTo>
                    <a:pt x="69" y="7"/>
                    <a:pt x="69" y="7"/>
                    <a:pt x="69" y="7"/>
                  </a:cubicBezTo>
                  <a:cubicBezTo>
                    <a:pt x="70" y="6"/>
                    <a:pt x="70" y="6"/>
                    <a:pt x="70" y="6"/>
                  </a:cubicBezTo>
                  <a:cubicBezTo>
                    <a:pt x="72" y="6"/>
                    <a:pt x="72" y="6"/>
                    <a:pt x="72" y="6"/>
                  </a:cubicBezTo>
                  <a:cubicBezTo>
                    <a:pt x="73" y="5"/>
                    <a:pt x="73" y="5"/>
                    <a:pt x="73" y="5"/>
                  </a:cubicBezTo>
                  <a:close/>
                  <a:moveTo>
                    <a:pt x="123" y="50"/>
                  </a:moveTo>
                  <a:cubicBezTo>
                    <a:pt x="126" y="50"/>
                    <a:pt x="126" y="50"/>
                    <a:pt x="126" y="50"/>
                  </a:cubicBezTo>
                  <a:cubicBezTo>
                    <a:pt x="128" y="51"/>
                    <a:pt x="128" y="51"/>
                    <a:pt x="128" y="51"/>
                  </a:cubicBezTo>
                  <a:cubicBezTo>
                    <a:pt x="128" y="50"/>
                    <a:pt x="128" y="50"/>
                    <a:pt x="128" y="50"/>
                  </a:cubicBezTo>
                  <a:cubicBezTo>
                    <a:pt x="126" y="48"/>
                    <a:pt x="126" y="48"/>
                    <a:pt x="126" y="48"/>
                  </a:cubicBezTo>
                  <a:cubicBezTo>
                    <a:pt x="123" y="49"/>
                    <a:pt x="123" y="49"/>
                    <a:pt x="123" y="49"/>
                  </a:cubicBezTo>
                  <a:cubicBezTo>
                    <a:pt x="123" y="50"/>
                    <a:pt x="123" y="50"/>
                    <a:pt x="123" y="50"/>
                  </a:cubicBezTo>
                  <a:close/>
                  <a:moveTo>
                    <a:pt x="117" y="57"/>
                  </a:moveTo>
                  <a:cubicBezTo>
                    <a:pt x="117" y="54"/>
                    <a:pt x="117" y="54"/>
                    <a:pt x="117" y="54"/>
                  </a:cubicBezTo>
                  <a:cubicBezTo>
                    <a:pt x="120" y="52"/>
                    <a:pt x="120" y="52"/>
                    <a:pt x="120" y="52"/>
                  </a:cubicBezTo>
                  <a:cubicBezTo>
                    <a:pt x="118" y="52"/>
                    <a:pt x="118" y="52"/>
                    <a:pt x="118" y="52"/>
                  </a:cubicBezTo>
                  <a:cubicBezTo>
                    <a:pt x="115" y="52"/>
                    <a:pt x="115" y="52"/>
                    <a:pt x="115" y="52"/>
                  </a:cubicBezTo>
                  <a:cubicBezTo>
                    <a:pt x="113" y="53"/>
                    <a:pt x="113" y="53"/>
                    <a:pt x="113" y="53"/>
                  </a:cubicBezTo>
                  <a:cubicBezTo>
                    <a:pt x="113" y="55"/>
                    <a:pt x="113" y="55"/>
                    <a:pt x="113" y="55"/>
                  </a:cubicBezTo>
                  <a:cubicBezTo>
                    <a:pt x="115" y="56"/>
                    <a:pt x="115" y="56"/>
                    <a:pt x="115" y="56"/>
                  </a:cubicBezTo>
                  <a:cubicBezTo>
                    <a:pt x="117" y="57"/>
                    <a:pt x="117" y="57"/>
                    <a:pt x="117" y="57"/>
                  </a:cubicBezTo>
                  <a:close/>
                  <a:moveTo>
                    <a:pt x="104" y="64"/>
                  </a:moveTo>
                  <a:cubicBezTo>
                    <a:pt x="105" y="62"/>
                    <a:pt x="105" y="62"/>
                    <a:pt x="105" y="62"/>
                  </a:cubicBezTo>
                  <a:cubicBezTo>
                    <a:pt x="106" y="61"/>
                    <a:pt x="106" y="61"/>
                    <a:pt x="106" y="61"/>
                  </a:cubicBezTo>
                  <a:cubicBezTo>
                    <a:pt x="106" y="60"/>
                    <a:pt x="106" y="60"/>
                    <a:pt x="106" y="60"/>
                  </a:cubicBezTo>
                  <a:cubicBezTo>
                    <a:pt x="103" y="61"/>
                    <a:pt x="103" y="61"/>
                    <a:pt x="103" y="61"/>
                  </a:cubicBezTo>
                  <a:cubicBezTo>
                    <a:pt x="103" y="63"/>
                    <a:pt x="103" y="63"/>
                    <a:pt x="103" y="63"/>
                  </a:cubicBezTo>
                  <a:lnTo>
                    <a:pt x="104" y="64"/>
                  </a:lnTo>
                  <a:close/>
                </a:path>
              </a:pathLst>
            </a:custGeom>
            <a:solidFill>
              <a:srgbClr val="6E88B9"/>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83" name="Freeform 79">
              <a:extLst>
                <a:ext uri="{FF2B5EF4-FFF2-40B4-BE49-F238E27FC236}">
                  <a16:creationId xmlns:a16="http://schemas.microsoft.com/office/drawing/2014/main" id="{908D563A-B9C3-A1EC-393C-16E727FD49BA}"/>
                </a:ext>
              </a:extLst>
            </p:cNvPr>
            <p:cNvSpPr>
              <a:spLocks/>
            </p:cNvSpPr>
            <p:nvPr/>
          </p:nvSpPr>
          <p:spPr bwMode="auto">
            <a:xfrm>
              <a:off x="3938344" y="3415762"/>
              <a:ext cx="85043" cy="143645"/>
            </a:xfrm>
            <a:custGeom>
              <a:avLst/>
              <a:gdLst>
                <a:gd name="T0" fmla="*/ 32 w 49"/>
                <a:gd name="T1" fmla="*/ 67 h 73"/>
                <a:gd name="T2" fmla="*/ 33 w 49"/>
                <a:gd name="T3" fmla="*/ 59 h 73"/>
                <a:gd name="T4" fmla="*/ 36 w 49"/>
                <a:gd name="T5" fmla="*/ 55 h 73"/>
                <a:gd name="T6" fmla="*/ 32 w 49"/>
                <a:gd name="T7" fmla="*/ 51 h 73"/>
                <a:gd name="T8" fmla="*/ 36 w 49"/>
                <a:gd name="T9" fmla="*/ 42 h 73"/>
                <a:gd name="T10" fmla="*/ 29 w 49"/>
                <a:gd name="T11" fmla="*/ 35 h 73"/>
                <a:gd name="T12" fmla="*/ 35 w 49"/>
                <a:gd name="T13" fmla="*/ 35 h 73"/>
                <a:gd name="T14" fmla="*/ 36 w 49"/>
                <a:gd name="T15" fmla="*/ 29 h 73"/>
                <a:gd name="T16" fmla="*/ 41 w 49"/>
                <a:gd name="T17" fmla="*/ 18 h 73"/>
                <a:gd name="T18" fmla="*/ 46 w 49"/>
                <a:gd name="T19" fmla="*/ 12 h 73"/>
                <a:gd name="T20" fmla="*/ 49 w 49"/>
                <a:gd name="T21" fmla="*/ 9 h 73"/>
                <a:gd name="T22" fmla="*/ 46 w 49"/>
                <a:gd name="T23" fmla="*/ 2 h 73"/>
                <a:gd name="T24" fmla="*/ 35 w 49"/>
                <a:gd name="T25" fmla="*/ 5 h 73"/>
                <a:gd name="T26" fmla="*/ 21 w 49"/>
                <a:gd name="T27" fmla="*/ 5 h 73"/>
                <a:gd name="T28" fmla="*/ 20 w 49"/>
                <a:gd name="T29" fmla="*/ 0 h 73"/>
                <a:gd name="T30" fmla="*/ 10 w 49"/>
                <a:gd name="T31" fmla="*/ 1 h 73"/>
                <a:gd name="T32" fmla="*/ 13 w 49"/>
                <a:gd name="T33" fmla="*/ 7 h 73"/>
                <a:gd name="T34" fmla="*/ 12 w 49"/>
                <a:gd name="T35" fmla="*/ 16 h 73"/>
                <a:gd name="T36" fmla="*/ 13 w 49"/>
                <a:gd name="T37" fmla="*/ 21 h 73"/>
                <a:gd name="T38" fmla="*/ 10 w 49"/>
                <a:gd name="T39" fmla="*/ 26 h 73"/>
                <a:gd name="T40" fmla="*/ 6 w 49"/>
                <a:gd name="T41" fmla="*/ 33 h 73"/>
                <a:gd name="T42" fmla="*/ 1 w 49"/>
                <a:gd name="T43" fmla="*/ 40 h 73"/>
                <a:gd name="T44" fmla="*/ 0 w 49"/>
                <a:gd name="T45" fmla="*/ 49 h 73"/>
                <a:gd name="T46" fmla="*/ 4 w 49"/>
                <a:gd name="T47" fmla="*/ 47 h 73"/>
                <a:gd name="T48" fmla="*/ 7 w 49"/>
                <a:gd name="T49" fmla="*/ 47 h 73"/>
                <a:gd name="T50" fmla="*/ 3 w 49"/>
                <a:gd name="T51" fmla="*/ 50 h 73"/>
                <a:gd name="T52" fmla="*/ 4 w 49"/>
                <a:gd name="T53" fmla="*/ 54 h 73"/>
                <a:gd name="T54" fmla="*/ 10 w 49"/>
                <a:gd name="T55" fmla="*/ 52 h 73"/>
                <a:gd name="T56" fmla="*/ 10 w 49"/>
                <a:gd name="T57" fmla="*/ 57 h 73"/>
                <a:gd name="T58" fmla="*/ 9 w 49"/>
                <a:gd name="T59" fmla="*/ 66 h 73"/>
                <a:gd name="T60" fmla="*/ 6 w 49"/>
                <a:gd name="T61" fmla="*/ 72 h 73"/>
                <a:gd name="T62" fmla="*/ 12 w 49"/>
                <a:gd name="T63" fmla="*/ 70 h 73"/>
                <a:gd name="T64" fmla="*/ 23 w 49"/>
                <a:gd name="T65" fmla="*/ 73 h 73"/>
                <a:gd name="T66" fmla="*/ 30 w 49"/>
                <a:gd name="T67" fmla="*/ 71 h 73"/>
                <a:gd name="T68" fmla="*/ 32 w 49"/>
                <a:gd name="T69" fmla="*/ 7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73">
                  <a:moveTo>
                    <a:pt x="32" y="70"/>
                  </a:moveTo>
                  <a:lnTo>
                    <a:pt x="32" y="67"/>
                  </a:lnTo>
                  <a:lnTo>
                    <a:pt x="29" y="64"/>
                  </a:lnTo>
                  <a:lnTo>
                    <a:pt x="33" y="59"/>
                  </a:lnTo>
                  <a:lnTo>
                    <a:pt x="36" y="57"/>
                  </a:lnTo>
                  <a:lnTo>
                    <a:pt x="36" y="55"/>
                  </a:lnTo>
                  <a:lnTo>
                    <a:pt x="33" y="55"/>
                  </a:lnTo>
                  <a:lnTo>
                    <a:pt x="32" y="51"/>
                  </a:lnTo>
                  <a:lnTo>
                    <a:pt x="36" y="48"/>
                  </a:lnTo>
                  <a:lnTo>
                    <a:pt x="36" y="42"/>
                  </a:lnTo>
                  <a:lnTo>
                    <a:pt x="32" y="41"/>
                  </a:lnTo>
                  <a:lnTo>
                    <a:pt x="29" y="35"/>
                  </a:lnTo>
                  <a:lnTo>
                    <a:pt x="32" y="34"/>
                  </a:lnTo>
                  <a:lnTo>
                    <a:pt x="35" y="35"/>
                  </a:lnTo>
                  <a:lnTo>
                    <a:pt x="39" y="31"/>
                  </a:lnTo>
                  <a:lnTo>
                    <a:pt x="36" y="29"/>
                  </a:lnTo>
                  <a:lnTo>
                    <a:pt x="39" y="26"/>
                  </a:lnTo>
                  <a:lnTo>
                    <a:pt x="41" y="18"/>
                  </a:lnTo>
                  <a:lnTo>
                    <a:pt x="39" y="16"/>
                  </a:lnTo>
                  <a:lnTo>
                    <a:pt x="46" y="12"/>
                  </a:lnTo>
                  <a:lnTo>
                    <a:pt x="47" y="12"/>
                  </a:lnTo>
                  <a:lnTo>
                    <a:pt x="49" y="9"/>
                  </a:lnTo>
                  <a:lnTo>
                    <a:pt x="46" y="6"/>
                  </a:lnTo>
                  <a:lnTo>
                    <a:pt x="46" y="2"/>
                  </a:lnTo>
                  <a:lnTo>
                    <a:pt x="38" y="2"/>
                  </a:lnTo>
                  <a:lnTo>
                    <a:pt x="35" y="5"/>
                  </a:lnTo>
                  <a:lnTo>
                    <a:pt x="26" y="2"/>
                  </a:lnTo>
                  <a:lnTo>
                    <a:pt x="21" y="5"/>
                  </a:lnTo>
                  <a:lnTo>
                    <a:pt x="20" y="4"/>
                  </a:lnTo>
                  <a:lnTo>
                    <a:pt x="20" y="0"/>
                  </a:lnTo>
                  <a:lnTo>
                    <a:pt x="16" y="0"/>
                  </a:lnTo>
                  <a:lnTo>
                    <a:pt x="10" y="1"/>
                  </a:lnTo>
                  <a:lnTo>
                    <a:pt x="10" y="4"/>
                  </a:lnTo>
                  <a:lnTo>
                    <a:pt x="13" y="7"/>
                  </a:lnTo>
                  <a:lnTo>
                    <a:pt x="12" y="15"/>
                  </a:lnTo>
                  <a:lnTo>
                    <a:pt x="12" y="16"/>
                  </a:lnTo>
                  <a:lnTo>
                    <a:pt x="10" y="20"/>
                  </a:lnTo>
                  <a:lnTo>
                    <a:pt x="13" y="21"/>
                  </a:lnTo>
                  <a:lnTo>
                    <a:pt x="12" y="23"/>
                  </a:lnTo>
                  <a:lnTo>
                    <a:pt x="10" y="26"/>
                  </a:lnTo>
                  <a:lnTo>
                    <a:pt x="9" y="30"/>
                  </a:lnTo>
                  <a:lnTo>
                    <a:pt x="6" y="33"/>
                  </a:lnTo>
                  <a:lnTo>
                    <a:pt x="6" y="35"/>
                  </a:lnTo>
                  <a:lnTo>
                    <a:pt x="1" y="40"/>
                  </a:lnTo>
                  <a:lnTo>
                    <a:pt x="0" y="47"/>
                  </a:lnTo>
                  <a:lnTo>
                    <a:pt x="0" y="49"/>
                  </a:lnTo>
                  <a:lnTo>
                    <a:pt x="3" y="49"/>
                  </a:lnTo>
                  <a:lnTo>
                    <a:pt x="4" y="47"/>
                  </a:lnTo>
                  <a:lnTo>
                    <a:pt x="7" y="46"/>
                  </a:lnTo>
                  <a:lnTo>
                    <a:pt x="7" y="47"/>
                  </a:lnTo>
                  <a:lnTo>
                    <a:pt x="9" y="48"/>
                  </a:lnTo>
                  <a:lnTo>
                    <a:pt x="3" y="50"/>
                  </a:lnTo>
                  <a:lnTo>
                    <a:pt x="3" y="52"/>
                  </a:lnTo>
                  <a:lnTo>
                    <a:pt x="4" y="54"/>
                  </a:lnTo>
                  <a:lnTo>
                    <a:pt x="7" y="51"/>
                  </a:lnTo>
                  <a:lnTo>
                    <a:pt x="10" y="52"/>
                  </a:lnTo>
                  <a:lnTo>
                    <a:pt x="9" y="54"/>
                  </a:lnTo>
                  <a:lnTo>
                    <a:pt x="10" y="57"/>
                  </a:lnTo>
                  <a:lnTo>
                    <a:pt x="9" y="59"/>
                  </a:lnTo>
                  <a:lnTo>
                    <a:pt x="9" y="66"/>
                  </a:lnTo>
                  <a:lnTo>
                    <a:pt x="7" y="70"/>
                  </a:lnTo>
                  <a:lnTo>
                    <a:pt x="6" y="72"/>
                  </a:lnTo>
                  <a:lnTo>
                    <a:pt x="7" y="72"/>
                  </a:lnTo>
                  <a:lnTo>
                    <a:pt x="12" y="70"/>
                  </a:lnTo>
                  <a:lnTo>
                    <a:pt x="20" y="72"/>
                  </a:lnTo>
                  <a:lnTo>
                    <a:pt x="23" y="73"/>
                  </a:lnTo>
                  <a:lnTo>
                    <a:pt x="27" y="71"/>
                  </a:lnTo>
                  <a:lnTo>
                    <a:pt x="30" y="71"/>
                  </a:lnTo>
                  <a:lnTo>
                    <a:pt x="32" y="70"/>
                  </a:lnTo>
                  <a:lnTo>
                    <a:pt x="32" y="70"/>
                  </a:lnTo>
                  <a:close/>
                </a:path>
              </a:pathLst>
            </a:custGeom>
            <a:solidFill>
              <a:srgbClr val="98BAE2"/>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84" name="Freeform 80">
              <a:extLst>
                <a:ext uri="{FF2B5EF4-FFF2-40B4-BE49-F238E27FC236}">
                  <a16:creationId xmlns:a16="http://schemas.microsoft.com/office/drawing/2014/main" id="{111A8766-FDCD-6B08-84DC-86DEC08261B3}"/>
                </a:ext>
              </a:extLst>
            </p:cNvPr>
            <p:cNvSpPr>
              <a:spLocks noEditPoints="1"/>
            </p:cNvSpPr>
            <p:nvPr/>
          </p:nvSpPr>
          <p:spPr bwMode="auto">
            <a:xfrm>
              <a:off x="4682898" y="3419697"/>
              <a:ext cx="237772" cy="194806"/>
            </a:xfrm>
            <a:custGeom>
              <a:avLst/>
              <a:gdLst>
                <a:gd name="T0" fmla="*/ 55 w 90"/>
                <a:gd name="T1" fmla="*/ 7 h 87"/>
                <a:gd name="T2" fmla="*/ 36 w 90"/>
                <a:gd name="T3" fmla="*/ 8 h 87"/>
                <a:gd name="T4" fmla="*/ 15 w 90"/>
                <a:gd name="T5" fmla="*/ 16 h 87"/>
                <a:gd name="T6" fmla="*/ 10 w 90"/>
                <a:gd name="T7" fmla="*/ 35 h 87"/>
                <a:gd name="T8" fmla="*/ 24 w 90"/>
                <a:gd name="T9" fmla="*/ 47 h 87"/>
                <a:gd name="T10" fmla="*/ 34 w 90"/>
                <a:gd name="T11" fmla="*/ 50 h 87"/>
                <a:gd name="T12" fmla="*/ 17 w 90"/>
                <a:gd name="T13" fmla="*/ 50 h 87"/>
                <a:gd name="T14" fmla="*/ 26 w 90"/>
                <a:gd name="T15" fmla="*/ 66 h 87"/>
                <a:gd name="T16" fmla="*/ 32 w 90"/>
                <a:gd name="T17" fmla="*/ 67 h 87"/>
                <a:gd name="T18" fmla="*/ 34 w 90"/>
                <a:gd name="T19" fmla="*/ 58 h 87"/>
                <a:gd name="T20" fmla="*/ 40 w 90"/>
                <a:gd name="T21" fmla="*/ 57 h 87"/>
                <a:gd name="T22" fmla="*/ 43 w 90"/>
                <a:gd name="T23" fmla="*/ 53 h 87"/>
                <a:gd name="T24" fmla="*/ 37 w 90"/>
                <a:gd name="T25" fmla="*/ 42 h 87"/>
                <a:gd name="T26" fmla="*/ 33 w 90"/>
                <a:gd name="T27" fmla="*/ 34 h 87"/>
                <a:gd name="T28" fmla="*/ 33 w 90"/>
                <a:gd name="T29" fmla="*/ 29 h 87"/>
                <a:gd name="T30" fmla="*/ 32 w 90"/>
                <a:gd name="T31" fmla="*/ 19 h 87"/>
                <a:gd name="T32" fmla="*/ 40 w 90"/>
                <a:gd name="T33" fmla="*/ 22 h 87"/>
                <a:gd name="T34" fmla="*/ 47 w 90"/>
                <a:gd name="T35" fmla="*/ 21 h 87"/>
                <a:gd name="T36" fmla="*/ 50 w 90"/>
                <a:gd name="T37" fmla="*/ 14 h 87"/>
                <a:gd name="T38" fmla="*/ 67 w 90"/>
                <a:gd name="T39" fmla="*/ 10 h 87"/>
                <a:gd name="T40" fmla="*/ 43 w 90"/>
                <a:gd name="T41" fmla="*/ 82 h 87"/>
                <a:gd name="T42" fmla="*/ 58 w 90"/>
                <a:gd name="T43" fmla="*/ 87 h 87"/>
                <a:gd name="T44" fmla="*/ 70 w 90"/>
                <a:gd name="T45" fmla="*/ 82 h 87"/>
                <a:gd name="T46" fmla="*/ 62 w 90"/>
                <a:gd name="T47" fmla="*/ 81 h 87"/>
                <a:gd name="T48" fmla="*/ 49 w 90"/>
                <a:gd name="T49" fmla="*/ 78 h 87"/>
                <a:gd name="T50" fmla="*/ 45 w 90"/>
                <a:gd name="T51" fmla="*/ 80 h 87"/>
                <a:gd name="T52" fmla="*/ 2 w 90"/>
                <a:gd name="T53" fmla="*/ 31 h 87"/>
                <a:gd name="T54" fmla="*/ 12 w 90"/>
                <a:gd name="T55" fmla="*/ 41 h 87"/>
                <a:gd name="T56" fmla="*/ 13 w 90"/>
                <a:gd name="T57" fmla="*/ 47 h 87"/>
                <a:gd name="T58" fmla="*/ 10 w 90"/>
                <a:gd name="T59" fmla="*/ 49 h 87"/>
                <a:gd name="T60" fmla="*/ 14 w 90"/>
                <a:gd name="T61" fmla="*/ 55 h 87"/>
                <a:gd name="T62" fmla="*/ 79 w 90"/>
                <a:gd name="T63" fmla="*/ 75 h 87"/>
                <a:gd name="T64" fmla="*/ 79 w 90"/>
                <a:gd name="T65" fmla="*/ 81 h 87"/>
                <a:gd name="T66" fmla="*/ 90 w 90"/>
                <a:gd name="T67" fmla="*/ 69 h 87"/>
                <a:gd name="T68" fmla="*/ 84 w 90"/>
                <a:gd name="T69" fmla="*/ 75 h 87"/>
                <a:gd name="T70" fmla="*/ 72 w 90"/>
                <a:gd name="T71" fmla="*/ 53 h 87"/>
                <a:gd name="T72" fmla="*/ 72 w 90"/>
                <a:gd name="T73" fmla="*/ 54 h 87"/>
                <a:gd name="T74" fmla="*/ 64 w 90"/>
                <a:gd name="T75" fmla="*/ 46 h 87"/>
                <a:gd name="T76" fmla="*/ 62 w 90"/>
                <a:gd name="T77" fmla="*/ 36 h 87"/>
                <a:gd name="T78" fmla="*/ 69 w 90"/>
                <a:gd name="T79" fmla="*/ 38 h 87"/>
                <a:gd name="T80" fmla="*/ 64 w 90"/>
                <a:gd name="T81" fmla="*/ 37 h 87"/>
                <a:gd name="T82" fmla="*/ 54 w 90"/>
                <a:gd name="T83" fmla="*/ 24 h 87"/>
                <a:gd name="T84" fmla="*/ 54 w 90"/>
                <a:gd name="T85" fmla="*/ 26 h 87"/>
                <a:gd name="T86" fmla="*/ 48 w 90"/>
                <a:gd name="T87" fmla="*/ 17 h 87"/>
                <a:gd name="T88" fmla="*/ 39 w 90"/>
                <a:gd name="T89" fmla="*/ 35 h 87"/>
                <a:gd name="T90" fmla="*/ 52 w 90"/>
                <a:gd name="T91" fmla="*/ 41 h 87"/>
                <a:gd name="T92" fmla="*/ 66 w 90"/>
                <a:gd name="T93" fmla="*/ 58 h 87"/>
                <a:gd name="T94" fmla="*/ 51 w 90"/>
                <a:gd name="T95" fmla="*/ 62 h 87"/>
                <a:gd name="T96" fmla="*/ 49 w 90"/>
                <a:gd name="T97" fmla="*/ 56 h 87"/>
                <a:gd name="T98" fmla="*/ 61 w 90"/>
                <a:gd name="T99" fmla="*/ 63 h 87"/>
                <a:gd name="T100" fmla="*/ 61 w 90"/>
                <a:gd name="T101" fmla="*/ 58 h 87"/>
                <a:gd name="T102" fmla="*/ 53 w 90"/>
                <a:gd name="T103" fmla="*/ 52 h 87"/>
                <a:gd name="T104" fmla="*/ 35 w 90"/>
                <a:gd name="T105" fmla="*/ 38 h 87"/>
                <a:gd name="T106" fmla="*/ 48 w 90"/>
                <a:gd name="T107" fmla="*/ 45 h 87"/>
                <a:gd name="T108" fmla="*/ 49 w 90"/>
                <a:gd name="T109" fmla="*/ 52 h 87"/>
                <a:gd name="T110" fmla="*/ 40 w 90"/>
                <a:gd name="T111" fmla="*/ 43 h 87"/>
                <a:gd name="T112" fmla="*/ 37 w 90"/>
                <a:gd name="T113" fmla="*/ 69 h 87"/>
                <a:gd name="T114" fmla="*/ 37 w 90"/>
                <a:gd name="T115" fmla="*/ 6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 h="87">
                  <a:moveTo>
                    <a:pt x="67" y="0"/>
                  </a:moveTo>
                  <a:cubicBezTo>
                    <a:pt x="66" y="0"/>
                    <a:pt x="66" y="0"/>
                    <a:pt x="66" y="0"/>
                  </a:cubicBezTo>
                  <a:cubicBezTo>
                    <a:pt x="64" y="2"/>
                    <a:pt x="64" y="2"/>
                    <a:pt x="64" y="2"/>
                  </a:cubicBezTo>
                  <a:cubicBezTo>
                    <a:pt x="63" y="5"/>
                    <a:pt x="63" y="5"/>
                    <a:pt x="63" y="5"/>
                  </a:cubicBezTo>
                  <a:cubicBezTo>
                    <a:pt x="64" y="6"/>
                    <a:pt x="64" y="6"/>
                    <a:pt x="64" y="6"/>
                  </a:cubicBezTo>
                  <a:cubicBezTo>
                    <a:pt x="63" y="8"/>
                    <a:pt x="63" y="8"/>
                    <a:pt x="63" y="8"/>
                  </a:cubicBezTo>
                  <a:cubicBezTo>
                    <a:pt x="59" y="7"/>
                    <a:pt x="59" y="7"/>
                    <a:pt x="59" y="7"/>
                  </a:cubicBezTo>
                  <a:cubicBezTo>
                    <a:pt x="57" y="8"/>
                    <a:pt x="57" y="8"/>
                    <a:pt x="57" y="8"/>
                  </a:cubicBezTo>
                  <a:cubicBezTo>
                    <a:pt x="55" y="7"/>
                    <a:pt x="55" y="7"/>
                    <a:pt x="55" y="7"/>
                  </a:cubicBezTo>
                  <a:cubicBezTo>
                    <a:pt x="53" y="7"/>
                    <a:pt x="53" y="7"/>
                    <a:pt x="53" y="7"/>
                  </a:cubicBezTo>
                  <a:cubicBezTo>
                    <a:pt x="51" y="8"/>
                    <a:pt x="51" y="8"/>
                    <a:pt x="51" y="8"/>
                  </a:cubicBezTo>
                  <a:cubicBezTo>
                    <a:pt x="49" y="8"/>
                    <a:pt x="49" y="8"/>
                    <a:pt x="49" y="8"/>
                  </a:cubicBezTo>
                  <a:cubicBezTo>
                    <a:pt x="49" y="6"/>
                    <a:pt x="49" y="6"/>
                    <a:pt x="49" y="6"/>
                  </a:cubicBezTo>
                  <a:cubicBezTo>
                    <a:pt x="46" y="6"/>
                    <a:pt x="46" y="6"/>
                    <a:pt x="46" y="6"/>
                  </a:cubicBezTo>
                  <a:cubicBezTo>
                    <a:pt x="44" y="6"/>
                    <a:pt x="44" y="6"/>
                    <a:pt x="44" y="6"/>
                  </a:cubicBezTo>
                  <a:cubicBezTo>
                    <a:pt x="42" y="8"/>
                    <a:pt x="42" y="8"/>
                    <a:pt x="42" y="8"/>
                  </a:cubicBezTo>
                  <a:cubicBezTo>
                    <a:pt x="39" y="8"/>
                    <a:pt x="39" y="8"/>
                    <a:pt x="39" y="8"/>
                  </a:cubicBezTo>
                  <a:cubicBezTo>
                    <a:pt x="36" y="8"/>
                    <a:pt x="36" y="8"/>
                    <a:pt x="36" y="8"/>
                  </a:cubicBezTo>
                  <a:cubicBezTo>
                    <a:pt x="35" y="8"/>
                    <a:pt x="35" y="8"/>
                    <a:pt x="35" y="8"/>
                  </a:cubicBezTo>
                  <a:cubicBezTo>
                    <a:pt x="34" y="9"/>
                    <a:pt x="34" y="9"/>
                    <a:pt x="34" y="9"/>
                  </a:cubicBezTo>
                  <a:cubicBezTo>
                    <a:pt x="32" y="9"/>
                    <a:pt x="32" y="9"/>
                    <a:pt x="32" y="9"/>
                  </a:cubicBezTo>
                  <a:cubicBezTo>
                    <a:pt x="29" y="11"/>
                    <a:pt x="29" y="11"/>
                    <a:pt x="29" y="11"/>
                  </a:cubicBezTo>
                  <a:cubicBezTo>
                    <a:pt x="24" y="10"/>
                    <a:pt x="24" y="10"/>
                    <a:pt x="24" y="10"/>
                  </a:cubicBezTo>
                  <a:cubicBezTo>
                    <a:pt x="22" y="12"/>
                    <a:pt x="22" y="12"/>
                    <a:pt x="22" y="12"/>
                  </a:cubicBezTo>
                  <a:cubicBezTo>
                    <a:pt x="22" y="12"/>
                    <a:pt x="22" y="12"/>
                    <a:pt x="22" y="12"/>
                  </a:cubicBezTo>
                  <a:cubicBezTo>
                    <a:pt x="19" y="13"/>
                    <a:pt x="19" y="13"/>
                    <a:pt x="19" y="13"/>
                  </a:cubicBezTo>
                  <a:cubicBezTo>
                    <a:pt x="15" y="16"/>
                    <a:pt x="15" y="16"/>
                    <a:pt x="15" y="16"/>
                  </a:cubicBezTo>
                  <a:cubicBezTo>
                    <a:pt x="15" y="19"/>
                    <a:pt x="15" y="19"/>
                    <a:pt x="15" y="19"/>
                  </a:cubicBezTo>
                  <a:cubicBezTo>
                    <a:pt x="13" y="22"/>
                    <a:pt x="13" y="22"/>
                    <a:pt x="13" y="22"/>
                  </a:cubicBezTo>
                  <a:cubicBezTo>
                    <a:pt x="9" y="23"/>
                    <a:pt x="9" y="23"/>
                    <a:pt x="9" y="23"/>
                  </a:cubicBezTo>
                  <a:cubicBezTo>
                    <a:pt x="9" y="26"/>
                    <a:pt x="9" y="26"/>
                    <a:pt x="9" y="26"/>
                  </a:cubicBezTo>
                  <a:cubicBezTo>
                    <a:pt x="7" y="29"/>
                    <a:pt x="7" y="29"/>
                    <a:pt x="7" y="29"/>
                  </a:cubicBezTo>
                  <a:cubicBezTo>
                    <a:pt x="6" y="29"/>
                    <a:pt x="6" y="29"/>
                    <a:pt x="6" y="29"/>
                  </a:cubicBezTo>
                  <a:cubicBezTo>
                    <a:pt x="6" y="29"/>
                    <a:pt x="6" y="29"/>
                    <a:pt x="6" y="29"/>
                  </a:cubicBezTo>
                  <a:cubicBezTo>
                    <a:pt x="6" y="32"/>
                    <a:pt x="6" y="32"/>
                    <a:pt x="6" y="32"/>
                  </a:cubicBezTo>
                  <a:cubicBezTo>
                    <a:pt x="10" y="35"/>
                    <a:pt x="10" y="35"/>
                    <a:pt x="10" y="35"/>
                  </a:cubicBezTo>
                  <a:cubicBezTo>
                    <a:pt x="12" y="38"/>
                    <a:pt x="12" y="38"/>
                    <a:pt x="12" y="38"/>
                  </a:cubicBezTo>
                  <a:cubicBezTo>
                    <a:pt x="13" y="39"/>
                    <a:pt x="13" y="39"/>
                    <a:pt x="13" y="39"/>
                  </a:cubicBezTo>
                  <a:cubicBezTo>
                    <a:pt x="13" y="39"/>
                    <a:pt x="13" y="39"/>
                    <a:pt x="13" y="39"/>
                  </a:cubicBezTo>
                  <a:cubicBezTo>
                    <a:pt x="16" y="44"/>
                    <a:pt x="16" y="44"/>
                    <a:pt x="16" y="44"/>
                  </a:cubicBezTo>
                  <a:cubicBezTo>
                    <a:pt x="17" y="46"/>
                    <a:pt x="17" y="46"/>
                    <a:pt x="17" y="46"/>
                  </a:cubicBezTo>
                  <a:cubicBezTo>
                    <a:pt x="18" y="47"/>
                    <a:pt x="18" y="47"/>
                    <a:pt x="18" y="47"/>
                  </a:cubicBezTo>
                  <a:cubicBezTo>
                    <a:pt x="20" y="45"/>
                    <a:pt x="20" y="45"/>
                    <a:pt x="20" y="45"/>
                  </a:cubicBezTo>
                  <a:cubicBezTo>
                    <a:pt x="21" y="47"/>
                    <a:pt x="21" y="47"/>
                    <a:pt x="21" y="47"/>
                  </a:cubicBezTo>
                  <a:cubicBezTo>
                    <a:pt x="24" y="47"/>
                    <a:pt x="24" y="47"/>
                    <a:pt x="24" y="47"/>
                  </a:cubicBezTo>
                  <a:cubicBezTo>
                    <a:pt x="25" y="46"/>
                    <a:pt x="25" y="46"/>
                    <a:pt x="25" y="46"/>
                  </a:cubicBezTo>
                  <a:cubicBezTo>
                    <a:pt x="26" y="46"/>
                    <a:pt x="26" y="46"/>
                    <a:pt x="26" y="46"/>
                  </a:cubicBezTo>
                  <a:cubicBezTo>
                    <a:pt x="29" y="47"/>
                    <a:pt x="29" y="47"/>
                    <a:pt x="29" y="47"/>
                  </a:cubicBezTo>
                  <a:cubicBezTo>
                    <a:pt x="31" y="47"/>
                    <a:pt x="31" y="47"/>
                    <a:pt x="31" y="47"/>
                  </a:cubicBezTo>
                  <a:cubicBezTo>
                    <a:pt x="31" y="48"/>
                    <a:pt x="31" y="48"/>
                    <a:pt x="31" y="48"/>
                  </a:cubicBezTo>
                  <a:cubicBezTo>
                    <a:pt x="32" y="48"/>
                    <a:pt x="32" y="48"/>
                    <a:pt x="32" y="48"/>
                  </a:cubicBezTo>
                  <a:cubicBezTo>
                    <a:pt x="33" y="49"/>
                    <a:pt x="33" y="49"/>
                    <a:pt x="33" y="49"/>
                  </a:cubicBezTo>
                  <a:cubicBezTo>
                    <a:pt x="36" y="49"/>
                    <a:pt x="36" y="49"/>
                    <a:pt x="36" y="49"/>
                  </a:cubicBezTo>
                  <a:cubicBezTo>
                    <a:pt x="34" y="50"/>
                    <a:pt x="34" y="50"/>
                    <a:pt x="34" y="50"/>
                  </a:cubicBezTo>
                  <a:cubicBezTo>
                    <a:pt x="33" y="51"/>
                    <a:pt x="33" y="51"/>
                    <a:pt x="33" y="51"/>
                  </a:cubicBezTo>
                  <a:cubicBezTo>
                    <a:pt x="31" y="50"/>
                    <a:pt x="31" y="50"/>
                    <a:pt x="31" y="50"/>
                  </a:cubicBezTo>
                  <a:cubicBezTo>
                    <a:pt x="29" y="50"/>
                    <a:pt x="29" y="50"/>
                    <a:pt x="29" y="50"/>
                  </a:cubicBezTo>
                  <a:cubicBezTo>
                    <a:pt x="25" y="47"/>
                    <a:pt x="25" y="47"/>
                    <a:pt x="25" y="47"/>
                  </a:cubicBezTo>
                  <a:cubicBezTo>
                    <a:pt x="24" y="48"/>
                    <a:pt x="24" y="48"/>
                    <a:pt x="24" y="48"/>
                  </a:cubicBezTo>
                  <a:cubicBezTo>
                    <a:pt x="22" y="49"/>
                    <a:pt x="22" y="49"/>
                    <a:pt x="22" y="49"/>
                  </a:cubicBezTo>
                  <a:cubicBezTo>
                    <a:pt x="20" y="48"/>
                    <a:pt x="20" y="48"/>
                    <a:pt x="20" y="48"/>
                  </a:cubicBezTo>
                  <a:cubicBezTo>
                    <a:pt x="19" y="50"/>
                    <a:pt x="19" y="50"/>
                    <a:pt x="19" y="50"/>
                  </a:cubicBezTo>
                  <a:cubicBezTo>
                    <a:pt x="17" y="50"/>
                    <a:pt x="17" y="50"/>
                    <a:pt x="17" y="50"/>
                  </a:cubicBezTo>
                  <a:cubicBezTo>
                    <a:pt x="17" y="52"/>
                    <a:pt x="17" y="52"/>
                    <a:pt x="17" y="52"/>
                  </a:cubicBezTo>
                  <a:cubicBezTo>
                    <a:pt x="19" y="54"/>
                    <a:pt x="19" y="54"/>
                    <a:pt x="19" y="54"/>
                  </a:cubicBezTo>
                  <a:cubicBezTo>
                    <a:pt x="21" y="56"/>
                    <a:pt x="21" y="56"/>
                    <a:pt x="21" y="56"/>
                  </a:cubicBezTo>
                  <a:cubicBezTo>
                    <a:pt x="23" y="58"/>
                    <a:pt x="23" y="58"/>
                    <a:pt x="23" y="58"/>
                  </a:cubicBezTo>
                  <a:cubicBezTo>
                    <a:pt x="24" y="59"/>
                    <a:pt x="24" y="59"/>
                    <a:pt x="24" y="59"/>
                  </a:cubicBezTo>
                  <a:cubicBezTo>
                    <a:pt x="23" y="60"/>
                    <a:pt x="23" y="60"/>
                    <a:pt x="23" y="60"/>
                  </a:cubicBezTo>
                  <a:cubicBezTo>
                    <a:pt x="23" y="62"/>
                    <a:pt x="23" y="62"/>
                    <a:pt x="23" y="62"/>
                  </a:cubicBezTo>
                  <a:cubicBezTo>
                    <a:pt x="25" y="64"/>
                    <a:pt x="25" y="64"/>
                    <a:pt x="25" y="64"/>
                  </a:cubicBezTo>
                  <a:cubicBezTo>
                    <a:pt x="26" y="66"/>
                    <a:pt x="26" y="66"/>
                    <a:pt x="26" y="66"/>
                  </a:cubicBezTo>
                  <a:cubicBezTo>
                    <a:pt x="27" y="64"/>
                    <a:pt x="27" y="64"/>
                    <a:pt x="27" y="64"/>
                  </a:cubicBezTo>
                  <a:cubicBezTo>
                    <a:pt x="26" y="63"/>
                    <a:pt x="26" y="63"/>
                    <a:pt x="26" y="63"/>
                  </a:cubicBezTo>
                  <a:cubicBezTo>
                    <a:pt x="27" y="62"/>
                    <a:pt x="27" y="62"/>
                    <a:pt x="27" y="62"/>
                  </a:cubicBezTo>
                  <a:cubicBezTo>
                    <a:pt x="28" y="64"/>
                    <a:pt x="28" y="64"/>
                    <a:pt x="28" y="64"/>
                  </a:cubicBezTo>
                  <a:cubicBezTo>
                    <a:pt x="30" y="65"/>
                    <a:pt x="30" y="65"/>
                    <a:pt x="30" y="65"/>
                  </a:cubicBezTo>
                  <a:cubicBezTo>
                    <a:pt x="31" y="67"/>
                    <a:pt x="31" y="67"/>
                    <a:pt x="31" y="67"/>
                  </a:cubicBezTo>
                  <a:cubicBezTo>
                    <a:pt x="31" y="68"/>
                    <a:pt x="31" y="68"/>
                    <a:pt x="31" y="68"/>
                  </a:cubicBezTo>
                  <a:cubicBezTo>
                    <a:pt x="32" y="70"/>
                    <a:pt x="32" y="70"/>
                    <a:pt x="32" y="70"/>
                  </a:cubicBezTo>
                  <a:cubicBezTo>
                    <a:pt x="32" y="67"/>
                    <a:pt x="32" y="67"/>
                    <a:pt x="32" y="67"/>
                  </a:cubicBezTo>
                  <a:cubicBezTo>
                    <a:pt x="33" y="64"/>
                    <a:pt x="33" y="64"/>
                    <a:pt x="33" y="64"/>
                  </a:cubicBezTo>
                  <a:cubicBezTo>
                    <a:pt x="34" y="64"/>
                    <a:pt x="34" y="64"/>
                    <a:pt x="34" y="64"/>
                  </a:cubicBezTo>
                  <a:cubicBezTo>
                    <a:pt x="35" y="66"/>
                    <a:pt x="35" y="66"/>
                    <a:pt x="35" y="66"/>
                  </a:cubicBezTo>
                  <a:cubicBezTo>
                    <a:pt x="38" y="68"/>
                    <a:pt x="38" y="68"/>
                    <a:pt x="38" y="68"/>
                  </a:cubicBezTo>
                  <a:cubicBezTo>
                    <a:pt x="37" y="66"/>
                    <a:pt x="37" y="66"/>
                    <a:pt x="37" y="66"/>
                  </a:cubicBezTo>
                  <a:cubicBezTo>
                    <a:pt x="37" y="65"/>
                    <a:pt x="37" y="65"/>
                    <a:pt x="37" y="65"/>
                  </a:cubicBezTo>
                  <a:cubicBezTo>
                    <a:pt x="36" y="63"/>
                    <a:pt x="36" y="63"/>
                    <a:pt x="36" y="63"/>
                  </a:cubicBezTo>
                  <a:cubicBezTo>
                    <a:pt x="35" y="59"/>
                    <a:pt x="35" y="59"/>
                    <a:pt x="35" y="59"/>
                  </a:cubicBezTo>
                  <a:cubicBezTo>
                    <a:pt x="34" y="58"/>
                    <a:pt x="34" y="58"/>
                    <a:pt x="34" y="58"/>
                  </a:cubicBezTo>
                  <a:cubicBezTo>
                    <a:pt x="34" y="57"/>
                    <a:pt x="34" y="57"/>
                    <a:pt x="34" y="57"/>
                  </a:cubicBezTo>
                  <a:cubicBezTo>
                    <a:pt x="35" y="57"/>
                    <a:pt x="35" y="57"/>
                    <a:pt x="35" y="57"/>
                  </a:cubicBezTo>
                  <a:cubicBezTo>
                    <a:pt x="37" y="58"/>
                    <a:pt x="37" y="58"/>
                    <a:pt x="37" y="58"/>
                  </a:cubicBezTo>
                  <a:cubicBezTo>
                    <a:pt x="36" y="59"/>
                    <a:pt x="36" y="59"/>
                    <a:pt x="36" y="59"/>
                  </a:cubicBezTo>
                  <a:cubicBezTo>
                    <a:pt x="37" y="59"/>
                    <a:pt x="37" y="59"/>
                    <a:pt x="37" y="59"/>
                  </a:cubicBezTo>
                  <a:cubicBezTo>
                    <a:pt x="38" y="58"/>
                    <a:pt x="38" y="58"/>
                    <a:pt x="38" y="58"/>
                  </a:cubicBezTo>
                  <a:cubicBezTo>
                    <a:pt x="41" y="59"/>
                    <a:pt x="41" y="59"/>
                    <a:pt x="41" y="59"/>
                  </a:cubicBezTo>
                  <a:cubicBezTo>
                    <a:pt x="41" y="58"/>
                    <a:pt x="41" y="58"/>
                    <a:pt x="41" y="58"/>
                  </a:cubicBezTo>
                  <a:cubicBezTo>
                    <a:pt x="40" y="57"/>
                    <a:pt x="40" y="57"/>
                    <a:pt x="40" y="57"/>
                  </a:cubicBezTo>
                  <a:cubicBezTo>
                    <a:pt x="40" y="57"/>
                    <a:pt x="40" y="57"/>
                    <a:pt x="40" y="57"/>
                  </a:cubicBezTo>
                  <a:cubicBezTo>
                    <a:pt x="39" y="56"/>
                    <a:pt x="39" y="56"/>
                    <a:pt x="39" y="56"/>
                  </a:cubicBezTo>
                  <a:cubicBezTo>
                    <a:pt x="37" y="55"/>
                    <a:pt x="37" y="55"/>
                    <a:pt x="37" y="55"/>
                  </a:cubicBezTo>
                  <a:cubicBezTo>
                    <a:pt x="37" y="54"/>
                    <a:pt x="37" y="54"/>
                    <a:pt x="37" y="54"/>
                  </a:cubicBezTo>
                  <a:cubicBezTo>
                    <a:pt x="35" y="53"/>
                    <a:pt x="35" y="53"/>
                    <a:pt x="35" y="53"/>
                  </a:cubicBezTo>
                  <a:cubicBezTo>
                    <a:pt x="37" y="52"/>
                    <a:pt x="37" y="52"/>
                    <a:pt x="37" y="52"/>
                  </a:cubicBezTo>
                  <a:cubicBezTo>
                    <a:pt x="39" y="52"/>
                    <a:pt x="39" y="52"/>
                    <a:pt x="39" y="52"/>
                  </a:cubicBezTo>
                  <a:cubicBezTo>
                    <a:pt x="40" y="51"/>
                    <a:pt x="40" y="51"/>
                    <a:pt x="40" y="51"/>
                  </a:cubicBezTo>
                  <a:cubicBezTo>
                    <a:pt x="43" y="53"/>
                    <a:pt x="43" y="53"/>
                    <a:pt x="43" y="53"/>
                  </a:cubicBezTo>
                  <a:cubicBezTo>
                    <a:pt x="43" y="54"/>
                    <a:pt x="43" y="54"/>
                    <a:pt x="43" y="54"/>
                  </a:cubicBezTo>
                  <a:cubicBezTo>
                    <a:pt x="45" y="54"/>
                    <a:pt x="45" y="54"/>
                    <a:pt x="45" y="54"/>
                  </a:cubicBezTo>
                  <a:cubicBezTo>
                    <a:pt x="46" y="53"/>
                    <a:pt x="46" y="53"/>
                    <a:pt x="46" y="53"/>
                  </a:cubicBezTo>
                  <a:cubicBezTo>
                    <a:pt x="44" y="50"/>
                    <a:pt x="44" y="50"/>
                    <a:pt x="44" y="50"/>
                  </a:cubicBezTo>
                  <a:cubicBezTo>
                    <a:pt x="44" y="48"/>
                    <a:pt x="44" y="48"/>
                    <a:pt x="44" y="48"/>
                  </a:cubicBezTo>
                  <a:cubicBezTo>
                    <a:pt x="44" y="47"/>
                    <a:pt x="44" y="47"/>
                    <a:pt x="44" y="47"/>
                  </a:cubicBezTo>
                  <a:cubicBezTo>
                    <a:pt x="39" y="44"/>
                    <a:pt x="39" y="44"/>
                    <a:pt x="39" y="44"/>
                  </a:cubicBezTo>
                  <a:cubicBezTo>
                    <a:pt x="37" y="43"/>
                    <a:pt x="37" y="43"/>
                    <a:pt x="37" y="43"/>
                  </a:cubicBezTo>
                  <a:cubicBezTo>
                    <a:pt x="37" y="42"/>
                    <a:pt x="37" y="42"/>
                    <a:pt x="37" y="42"/>
                  </a:cubicBezTo>
                  <a:cubicBezTo>
                    <a:pt x="35" y="42"/>
                    <a:pt x="35" y="42"/>
                    <a:pt x="35" y="42"/>
                  </a:cubicBezTo>
                  <a:cubicBezTo>
                    <a:pt x="35" y="41"/>
                    <a:pt x="35" y="41"/>
                    <a:pt x="35" y="41"/>
                  </a:cubicBezTo>
                  <a:cubicBezTo>
                    <a:pt x="33" y="41"/>
                    <a:pt x="33" y="41"/>
                    <a:pt x="33" y="41"/>
                  </a:cubicBezTo>
                  <a:cubicBezTo>
                    <a:pt x="31" y="39"/>
                    <a:pt x="31" y="39"/>
                    <a:pt x="31" y="39"/>
                  </a:cubicBezTo>
                  <a:cubicBezTo>
                    <a:pt x="33" y="39"/>
                    <a:pt x="33" y="39"/>
                    <a:pt x="33" y="39"/>
                  </a:cubicBezTo>
                  <a:cubicBezTo>
                    <a:pt x="34" y="37"/>
                    <a:pt x="34" y="37"/>
                    <a:pt x="34" y="37"/>
                  </a:cubicBezTo>
                  <a:cubicBezTo>
                    <a:pt x="34" y="36"/>
                    <a:pt x="34" y="36"/>
                    <a:pt x="34" y="36"/>
                  </a:cubicBezTo>
                  <a:cubicBezTo>
                    <a:pt x="32" y="36"/>
                    <a:pt x="32" y="36"/>
                    <a:pt x="32" y="36"/>
                  </a:cubicBezTo>
                  <a:cubicBezTo>
                    <a:pt x="33" y="34"/>
                    <a:pt x="33" y="34"/>
                    <a:pt x="33" y="34"/>
                  </a:cubicBezTo>
                  <a:cubicBezTo>
                    <a:pt x="33" y="33"/>
                    <a:pt x="33" y="33"/>
                    <a:pt x="33" y="33"/>
                  </a:cubicBezTo>
                  <a:cubicBezTo>
                    <a:pt x="34" y="34"/>
                    <a:pt x="34" y="34"/>
                    <a:pt x="34" y="34"/>
                  </a:cubicBezTo>
                  <a:cubicBezTo>
                    <a:pt x="36" y="35"/>
                    <a:pt x="36" y="35"/>
                    <a:pt x="36" y="35"/>
                  </a:cubicBezTo>
                  <a:cubicBezTo>
                    <a:pt x="35" y="36"/>
                    <a:pt x="35" y="36"/>
                    <a:pt x="35" y="36"/>
                  </a:cubicBezTo>
                  <a:cubicBezTo>
                    <a:pt x="35" y="37"/>
                    <a:pt x="35" y="37"/>
                    <a:pt x="35" y="37"/>
                  </a:cubicBezTo>
                  <a:cubicBezTo>
                    <a:pt x="37" y="37"/>
                    <a:pt x="37" y="37"/>
                    <a:pt x="37" y="37"/>
                  </a:cubicBezTo>
                  <a:cubicBezTo>
                    <a:pt x="37" y="34"/>
                    <a:pt x="37" y="34"/>
                    <a:pt x="37" y="34"/>
                  </a:cubicBezTo>
                  <a:cubicBezTo>
                    <a:pt x="36" y="33"/>
                    <a:pt x="36" y="33"/>
                    <a:pt x="36" y="33"/>
                  </a:cubicBezTo>
                  <a:cubicBezTo>
                    <a:pt x="33" y="29"/>
                    <a:pt x="33" y="29"/>
                    <a:pt x="33" y="29"/>
                  </a:cubicBezTo>
                  <a:cubicBezTo>
                    <a:pt x="31" y="28"/>
                    <a:pt x="31" y="28"/>
                    <a:pt x="31" y="28"/>
                  </a:cubicBezTo>
                  <a:cubicBezTo>
                    <a:pt x="31" y="26"/>
                    <a:pt x="31" y="26"/>
                    <a:pt x="31" y="26"/>
                  </a:cubicBezTo>
                  <a:cubicBezTo>
                    <a:pt x="29" y="24"/>
                    <a:pt x="29" y="24"/>
                    <a:pt x="29" y="24"/>
                  </a:cubicBezTo>
                  <a:cubicBezTo>
                    <a:pt x="30" y="23"/>
                    <a:pt x="30" y="23"/>
                    <a:pt x="30" y="23"/>
                  </a:cubicBezTo>
                  <a:cubicBezTo>
                    <a:pt x="29" y="19"/>
                    <a:pt x="29" y="19"/>
                    <a:pt x="29" y="19"/>
                  </a:cubicBezTo>
                  <a:cubicBezTo>
                    <a:pt x="30" y="17"/>
                    <a:pt x="30" y="17"/>
                    <a:pt x="30" y="17"/>
                  </a:cubicBezTo>
                  <a:cubicBezTo>
                    <a:pt x="33" y="17"/>
                    <a:pt x="33" y="17"/>
                    <a:pt x="33" y="17"/>
                  </a:cubicBezTo>
                  <a:cubicBezTo>
                    <a:pt x="33" y="19"/>
                    <a:pt x="33" y="19"/>
                    <a:pt x="33" y="19"/>
                  </a:cubicBezTo>
                  <a:cubicBezTo>
                    <a:pt x="32" y="19"/>
                    <a:pt x="32" y="19"/>
                    <a:pt x="32" y="19"/>
                  </a:cubicBezTo>
                  <a:cubicBezTo>
                    <a:pt x="32" y="20"/>
                    <a:pt x="32" y="20"/>
                    <a:pt x="32" y="20"/>
                  </a:cubicBezTo>
                  <a:cubicBezTo>
                    <a:pt x="36" y="21"/>
                    <a:pt x="36" y="21"/>
                    <a:pt x="36" y="21"/>
                  </a:cubicBezTo>
                  <a:cubicBezTo>
                    <a:pt x="36" y="24"/>
                    <a:pt x="36" y="24"/>
                    <a:pt x="36" y="24"/>
                  </a:cubicBezTo>
                  <a:cubicBezTo>
                    <a:pt x="38" y="25"/>
                    <a:pt x="38" y="25"/>
                    <a:pt x="38" y="25"/>
                  </a:cubicBezTo>
                  <a:cubicBezTo>
                    <a:pt x="40" y="25"/>
                    <a:pt x="40" y="25"/>
                    <a:pt x="40" y="25"/>
                  </a:cubicBezTo>
                  <a:cubicBezTo>
                    <a:pt x="39" y="24"/>
                    <a:pt x="39" y="24"/>
                    <a:pt x="39" y="24"/>
                  </a:cubicBezTo>
                  <a:cubicBezTo>
                    <a:pt x="38" y="23"/>
                    <a:pt x="38" y="23"/>
                    <a:pt x="38" y="23"/>
                  </a:cubicBezTo>
                  <a:cubicBezTo>
                    <a:pt x="38" y="21"/>
                    <a:pt x="38" y="21"/>
                    <a:pt x="38" y="21"/>
                  </a:cubicBezTo>
                  <a:cubicBezTo>
                    <a:pt x="40" y="22"/>
                    <a:pt x="40" y="22"/>
                    <a:pt x="40" y="22"/>
                  </a:cubicBezTo>
                  <a:cubicBezTo>
                    <a:pt x="42" y="24"/>
                    <a:pt x="42" y="24"/>
                    <a:pt x="42" y="24"/>
                  </a:cubicBezTo>
                  <a:cubicBezTo>
                    <a:pt x="43" y="25"/>
                    <a:pt x="43" y="25"/>
                    <a:pt x="43" y="25"/>
                  </a:cubicBezTo>
                  <a:cubicBezTo>
                    <a:pt x="44" y="23"/>
                    <a:pt x="44" y="23"/>
                    <a:pt x="44" y="23"/>
                  </a:cubicBezTo>
                  <a:cubicBezTo>
                    <a:pt x="42" y="22"/>
                    <a:pt x="42" y="22"/>
                    <a:pt x="42" y="22"/>
                  </a:cubicBezTo>
                  <a:cubicBezTo>
                    <a:pt x="41" y="22"/>
                    <a:pt x="41" y="22"/>
                    <a:pt x="41" y="22"/>
                  </a:cubicBezTo>
                  <a:cubicBezTo>
                    <a:pt x="41" y="20"/>
                    <a:pt x="41" y="20"/>
                    <a:pt x="41" y="20"/>
                  </a:cubicBezTo>
                  <a:cubicBezTo>
                    <a:pt x="45" y="21"/>
                    <a:pt x="45" y="21"/>
                    <a:pt x="45" y="21"/>
                  </a:cubicBezTo>
                  <a:cubicBezTo>
                    <a:pt x="46" y="22"/>
                    <a:pt x="46" y="22"/>
                    <a:pt x="46" y="22"/>
                  </a:cubicBezTo>
                  <a:cubicBezTo>
                    <a:pt x="47" y="21"/>
                    <a:pt x="47" y="21"/>
                    <a:pt x="47" y="21"/>
                  </a:cubicBezTo>
                  <a:cubicBezTo>
                    <a:pt x="45" y="19"/>
                    <a:pt x="45" y="19"/>
                    <a:pt x="45" y="19"/>
                  </a:cubicBezTo>
                  <a:cubicBezTo>
                    <a:pt x="42" y="19"/>
                    <a:pt x="42" y="19"/>
                    <a:pt x="42" y="19"/>
                  </a:cubicBezTo>
                  <a:cubicBezTo>
                    <a:pt x="41" y="17"/>
                    <a:pt x="41" y="17"/>
                    <a:pt x="41" y="17"/>
                  </a:cubicBezTo>
                  <a:cubicBezTo>
                    <a:pt x="42" y="16"/>
                    <a:pt x="42" y="16"/>
                    <a:pt x="42" y="16"/>
                  </a:cubicBezTo>
                  <a:cubicBezTo>
                    <a:pt x="44" y="16"/>
                    <a:pt x="44" y="16"/>
                    <a:pt x="44" y="16"/>
                  </a:cubicBezTo>
                  <a:cubicBezTo>
                    <a:pt x="45" y="15"/>
                    <a:pt x="45" y="15"/>
                    <a:pt x="45" y="15"/>
                  </a:cubicBezTo>
                  <a:cubicBezTo>
                    <a:pt x="46" y="12"/>
                    <a:pt x="46" y="12"/>
                    <a:pt x="46" y="12"/>
                  </a:cubicBezTo>
                  <a:cubicBezTo>
                    <a:pt x="48" y="12"/>
                    <a:pt x="48" y="12"/>
                    <a:pt x="48" y="12"/>
                  </a:cubicBezTo>
                  <a:cubicBezTo>
                    <a:pt x="50" y="14"/>
                    <a:pt x="50" y="14"/>
                    <a:pt x="50" y="14"/>
                  </a:cubicBezTo>
                  <a:cubicBezTo>
                    <a:pt x="52" y="14"/>
                    <a:pt x="52" y="14"/>
                    <a:pt x="52" y="14"/>
                  </a:cubicBezTo>
                  <a:cubicBezTo>
                    <a:pt x="53" y="12"/>
                    <a:pt x="53" y="12"/>
                    <a:pt x="53" y="12"/>
                  </a:cubicBezTo>
                  <a:cubicBezTo>
                    <a:pt x="53" y="11"/>
                    <a:pt x="53" y="11"/>
                    <a:pt x="53" y="11"/>
                  </a:cubicBezTo>
                  <a:cubicBezTo>
                    <a:pt x="54" y="11"/>
                    <a:pt x="54" y="11"/>
                    <a:pt x="54" y="11"/>
                  </a:cubicBezTo>
                  <a:cubicBezTo>
                    <a:pt x="56" y="12"/>
                    <a:pt x="56" y="12"/>
                    <a:pt x="56" y="12"/>
                  </a:cubicBezTo>
                  <a:cubicBezTo>
                    <a:pt x="60" y="12"/>
                    <a:pt x="60" y="12"/>
                    <a:pt x="60" y="12"/>
                  </a:cubicBezTo>
                  <a:cubicBezTo>
                    <a:pt x="63" y="13"/>
                    <a:pt x="63" y="13"/>
                    <a:pt x="63" y="13"/>
                  </a:cubicBezTo>
                  <a:cubicBezTo>
                    <a:pt x="65" y="13"/>
                    <a:pt x="65" y="13"/>
                    <a:pt x="65" y="13"/>
                  </a:cubicBezTo>
                  <a:cubicBezTo>
                    <a:pt x="67" y="10"/>
                    <a:pt x="67" y="10"/>
                    <a:pt x="67" y="10"/>
                  </a:cubicBezTo>
                  <a:cubicBezTo>
                    <a:pt x="66" y="8"/>
                    <a:pt x="66" y="8"/>
                    <a:pt x="66" y="8"/>
                  </a:cubicBezTo>
                  <a:cubicBezTo>
                    <a:pt x="69" y="7"/>
                    <a:pt x="69" y="7"/>
                    <a:pt x="69" y="7"/>
                  </a:cubicBezTo>
                  <a:cubicBezTo>
                    <a:pt x="69" y="4"/>
                    <a:pt x="69" y="4"/>
                    <a:pt x="69" y="4"/>
                  </a:cubicBezTo>
                  <a:cubicBezTo>
                    <a:pt x="67" y="3"/>
                    <a:pt x="67" y="3"/>
                    <a:pt x="67" y="3"/>
                  </a:cubicBezTo>
                  <a:cubicBezTo>
                    <a:pt x="67" y="0"/>
                    <a:pt x="67" y="0"/>
                    <a:pt x="67" y="0"/>
                  </a:cubicBezTo>
                  <a:close/>
                  <a:moveTo>
                    <a:pt x="44" y="80"/>
                  </a:moveTo>
                  <a:cubicBezTo>
                    <a:pt x="44" y="79"/>
                    <a:pt x="44" y="79"/>
                    <a:pt x="44" y="79"/>
                  </a:cubicBezTo>
                  <a:cubicBezTo>
                    <a:pt x="43" y="81"/>
                    <a:pt x="43" y="81"/>
                    <a:pt x="43" y="81"/>
                  </a:cubicBezTo>
                  <a:cubicBezTo>
                    <a:pt x="43" y="82"/>
                    <a:pt x="43" y="82"/>
                    <a:pt x="43" y="82"/>
                  </a:cubicBezTo>
                  <a:cubicBezTo>
                    <a:pt x="43" y="83"/>
                    <a:pt x="43" y="83"/>
                    <a:pt x="43" y="83"/>
                  </a:cubicBezTo>
                  <a:cubicBezTo>
                    <a:pt x="45" y="84"/>
                    <a:pt x="45" y="84"/>
                    <a:pt x="45" y="84"/>
                  </a:cubicBezTo>
                  <a:cubicBezTo>
                    <a:pt x="48" y="84"/>
                    <a:pt x="48" y="84"/>
                    <a:pt x="48" y="84"/>
                  </a:cubicBezTo>
                  <a:cubicBezTo>
                    <a:pt x="49" y="84"/>
                    <a:pt x="49" y="84"/>
                    <a:pt x="49" y="84"/>
                  </a:cubicBezTo>
                  <a:cubicBezTo>
                    <a:pt x="51" y="84"/>
                    <a:pt x="51" y="84"/>
                    <a:pt x="51" y="84"/>
                  </a:cubicBezTo>
                  <a:cubicBezTo>
                    <a:pt x="53" y="84"/>
                    <a:pt x="53" y="84"/>
                    <a:pt x="53" y="84"/>
                  </a:cubicBezTo>
                  <a:cubicBezTo>
                    <a:pt x="55" y="85"/>
                    <a:pt x="55" y="85"/>
                    <a:pt x="55" y="85"/>
                  </a:cubicBezTo>
                  <a:cubicBezTo>
                    <a:pt x="55" y="87"/>
                    <a:pt x="55" y="87"/>
                    <a:pt x="55" y="87"/>
                  </a:cubicBezTo>
                  <a:cubicBezTo>
                    <a:pt x="58" y="87"/>
                    <a:pt x="58" y="87"/>
                    <a:pt x="58" y="87"/>
                  </a:cubicBezTo>
                  <a:cubicBezTo>
                    <a:pt x="60" y="85"/>
                    <a:pt x="60" y="85"/>
                    <a:pt x="60" y="85"/>
                  </a:cubicBezTo>
                  <a:cubicBezTo>
                    <a:pt x="62" y="86"/>
                    <a:pt x="62" y="86"/>
                    <a:pt x="62" y="86"/>
                  </a:cubicBezTo>
                  <a:cubicBezTo>
                    <a:pt x="66" y="85"/>
                    <a:pt x="66" y="85"/>
                    <a:pt x="66" y="85"/>
                  </a:cubicBezTo>
                  <a:cubicBezTo>
                    <a:pt x="69" y="86"/>
                    <a:pt x="69" y="86"/>
                    <a:pt x="69" y="86"/>
                  </a:cubicBezTo>
                  <a:cubicBezTo>
                    <a:pt x="70" y="85"/>
                    <a:pt x="70" y="85"/>
                    <a:pt x="70" y="85"/>
                  </a:cubicBezTo>
                  <a:cubicBezTo>
                    <a:pt x="71" y="83"/>
                    <a:pt x="71" y="83"/>
                    <a:pt x="71" y="83"/>
                  </a:cubicBezTo>
                  <a:cubicBezTo>
                    <a:pt x="71" y="82"/>
                    <a:pt x="71" y="82"/>
                    <a:pt x="71" y="82"/>
                  </a:cubicBezTo>
                  <a:cubicBezTo>
                    <a:pt x="71" y="81"/>
                    <a:pt x="71" y="81"/>
                    <a:pt x="71" y="81"/>
                  </a:cubicBezTo>
                  <a:cubicBezTo>
                    <a:pt x="70" y="82"/>
                    <a:pt x="70" y="82"/>
                    <a:pt x="70" y="82"/>
                  </a:cubicBezTo>
                  <a:cubicBezTo>
                    <a:pt x="70" y="83"/>
                    <a:pt x="70" y="83"/>
                    <a:pt x="70" y="83"/>
                  </a:cubicBezTo>
                  <a:cubicBezTo>
                    <a:pt x="69" y="84"/>
                    <a:pt x="69" y="84"/>
                    <a:pt x="69" y="84"/>
                  </a:cubicBezTo>
                  <a:cubicBezTo>
                    <a:pt x="68" y="83"/>
                    <a:pt x="68" y="83"/>
                    <a:pt x="68" y="83"/>
                  </a:cubicBezTo>
                  <a:cubicBezTo>
                    <a:pt x="67" y="83"/>
                    <a:pt x="67" y="83"/>
                    <a:pt x="67" y="83"/>
                  </a:cubicBezTo>
                  <a:cubicBezTo>
                    <a:pt x="66" y="83"/>
                    <a:pt x="66" y="83"/>
                    <a:pt x="66" y="83"/>
                  </a:cubicBezTo>
                  <a:cubicBezTo>
                    <a:pt x="66" y="82"/>
                    <a:pt x="66" y="82"/>
                    <a:pt x="66" y="82"/>
                  </a:cubicBezTo>
                  <a:cubicBezTo>
                    <a:pt x="65" y="81"/>
                    <a:pt x="65" y="81"/>
                    <a:pt x="65" y="81"/>
                  </a:cubicBezTo>
                  <a:cubicBezTo>
                    <a:pt x="64" y="81"/>
                    <a:pt x="64" y="81"/>
                    <a:pt x="64" y="81"/>
                  </a:cubicBezTo>
                  <a:cubicBezTo>
                    <a:pt x="62" y="81"/>
                    <a:pt x="62" y="81"/>
                    <a:pt x="62" y="81"/>
                  </a:cubicBezTo>
                  <a:cubicBezTo>
                    <a:pt x="59" y="80"/>
                    <a:pt x="59" y="80"/>
                    <a:pt x="59" y="80"/>
                  </a:cubicBezTo>
                  <a:cubicBezTo>
                    <a:pt x="56" y="80"/>
                    <a:pt x="56" y="80"/>
                    <a:pt x="56" y="80"/>
                  </a:cubicBezTo>
                  <a:cubicBezTo>
                    <a:pt x="54" y="81"/>
                    <a:pt x="54" y="81"/>
                    <a:pt x="54" y="81"/>
                  </a:cubicBezTo>
                  <a:cubicBezTo>
                    <a:pt x="52" y="82"/>
                    <a:pt x="52" y="82"/>
                    <a:pt x="52" y="82"/>
                  </a:cubicBezTo>
                  <a:cubicBezTo>
                    <a:pt x="51" y="81"/>
                    <a:pt x="51" y="81"/>
                    <a:pt x="51" y="81"/>
                  </a:cubicBezTo>
                  <a:cubicBezTo>
                    <a:pt x="50" y="80"/>
                    <a:pt x="50" y="80"/>
                    <a:pt x="50" y="80"/>
                  </a:cubicBezTo>
                  <a:cubicBezTo>
                    <a:pt x="49" y="80"/>
                    <a:pt x="49" y="80"/>
                    <a:pt x="49" y="80"/>
                  </a:cubicBezTo>
                  <a:cubicBezTo>
                    <a:pt x="49" y="80"/>
                    <a:pt x="49" y="80"/>
                    <a:pt x="49" y="80"/>
                  </a:cubicBezTo>
                  <a:cubicBezTo>
                    <a:pt x="49" y="78"/>
                    <a:pt x="49" y="78"/>
                    <a:pt x="49" y="78"/>
                  </a:cubicBezTo>
                  <a:cubicBezTo>
                    <a:pt x="47" y="78"/>
                    <a:pt x="47" y="78"/>
                    <a:pt x="47" y="78"/>
                  </a:cubicBezTo>
                  <a:cubicBezTo>
                    <a:pt x="47" y="79"/>
                    <a:pt x="47" y="79"/>
                    <a:pt x="47" y="79"/>
                  </a:cubicBezTo>
                  <a:cubicBezTo>
                    <a:pt x="48" y="79"/>
                    <a:pt x="48" y="79"/>
                    <a:pt x="48" y="79"/>
                  </a:cubicBezTo>
                  <a:cubicBezTo>
                    <a:pt x="47" y="80"/>
                    <a:pt x="47" y="80"/>
                    <a:pt x="47" y="80"/>
                  </a:cubicBezTo>
                  <a:cubicBezTo>
                    <a:pt x="46" y="80"/>
                    <a:pt x="46" y="80"/>
                    <a:pt x="46" y="80"/>
                  </a:cubicBezTo>
                  <a:cubicBezTo>
                    <a:pt x="45" y="78"/>
                    <a:pt x="45" y="78"/>
                    <a:pt x="45" y="78"/>
                  </a:cubicBezTo>
                  <a:cubicBezTo>
                    <a:pt x="45" y="78"/>
                    <a:pt x="45" y="78"/>
                    <a:pt x="45" y="78"/>
                  </a:cubicBezTo>
                  <a:cubicBezTo>
                    <a:pt x="45" y="79"/>
                    <a:pt x="45" y="79"/>
                    <a:pt x="45" y="79"/>
                  </a:cubicBezTo>
                  <a:cubicBezTo>
                    <a:pt x="45" y="80"/>
                    <a:pt x="45" y="80"/>
                    <a:pt x="45" y="80"/>
                  </a:cubicBezTo>
                  <a:cubicBezTo>
                    <a:pt x="44" y="80"/>
                    <a:pt x="44" y="80"/>
                    <a:pt x="44" y="80"/>
                  </a:cubicBezTo>
                  <a:close/>
                  <a:moveTo>
                    <a:pt x="3" y="28"/>
                  </a:moveTo>
                  <a:cubicBezTo>
                    <a:pt x="3" y="30"/>
                    <a:pt x="3" y="30"/>
                    <a:pt x="3" y="30"/>
                  </a:cubicBezTo>
                  <a:cubicBezTo>
                    <a:pt x="4" y="32"/>
                    <a:pt x="4" y="32"/>
                    <a:pt x="4" y="32"/>
                  </a:cubicBezTo>
                  <a:cubicBezTo>
                    <a:pt x="5" y="32"/>
                    <a:pt x="5" y="32"/>
                    <a:pt x="5" y="32"/>
                  </a:cubicBezTo>
                  <a:cubicBezTo>
                    <a:pt x="6" y="33"/>
                    <a:pt x="6" y="33"/>
                    <a:pt x="6" y="33"/>
                  </a:cubicBezTo>
                  <a:cubicBezTo>
                    <a:pt x="5" y="33"/>
                    <a:pt x="5" y="33"/>
                    <a:pt x="5" y="33"/>
                  </a:cubicBezTo>
                  <a:cubicBezTo>
                    <a:pt x="3" y="32"/>
                    <a:pt x="3" y="32"/>
                    <a:pt x="3" y="32"/>
                  </a:cubicBezTo>
                  <a:cubicBezTo>
                    <a:pt x="2" y="31"/>
                    <a:pt x="2" y="31"/>
                    <a:pt x="2" y="31"/>
                  </a:cubicBezTo>
                  <a:cubicBezTo>
                    <a:pt x="1" y="30"/>
                    <a:pt x="1" y="30"/>
                    <a:pt x="1" y="30"/>
                  </a:cubicBezTo>
                  <a:cubicBezTo>
                    <a:pt x="0" y="29"/>
                    <a:pt x="0" y="29"/>
                    <a:pt x="0" y="29"/>
                  </a:cubicBezTo>
                  <a:cubicBezTo>
                    <a:pt x="0" y="28"/>
                    <a:pt x="0" y="28"/>
                    <a:pt x="0" y="28"/>
                  </a:cubicBezTo>
                  <a:cubicBezTo>
                    <a:pt x="2" y="28"/>
                    <a:pt x="2" y="28"/>
                    <a:pt x="2" y="28"/>
                  </a:cubicBezTo>
                  <a:cubicBezTo>
                    <a:pt x="3" y="28"/>
                    <a:pt x="3" y="28"/>
                    <a:pt x="3" y="28"/>
                  </a:cubicBezTo>
                  <a:close/>
                  <a:moveTo>
                    <a:pt x="11" y="43"/>
                  </a:moveTo>
                  <a:cubicBezTo>
                    <a:pt x="11" y="42"/>
                    <a:pt x="11" y="42"/>
                    <a:pt x="11" y="42"/>
                  </a:cubicBezTo>
                  <a:cubicBezTo>
                    <a:pt x="12" y="41"/>
                    <a:pt x="12" y="41"/>
                    <a:pt x="12" y="41"/>
                  </a:cubicBezTo>
                  <a:cubicBezTo>
                    <a:pt x="12" y="41"/>
                    <a:pt x="12" y="41"/>
                    <a:pt x="12" y="41"/>
                  </a:cubicBezTo>
                  <a:cubicBezTo>
                    <a:pt x="13" y="42"/>
                    <a:pt x="13" y="42"/>
                    <a:pt x="13" y="42"/>
                  </a:cubicBezTo>
                  <a:cubicBezTo>
                    <a:pt x="12" y="43"/>
                    <a:pt x="12" y="43"/>
                    <a:pt x="12" y="43"/>
                  </a:cubicBezTo>
                  <a:cubicBezTo>
                    <a:pt x="11" y="43"/>
                    <a:pt x="11" y="43"/>
                    <a:pt x="11" y="43"/>
                  </a:cubicBezTo>
                  <a:cubicBezTo>
                    <a:pt x="11" y="43"/>
                    <a:pt x="11" y="43"/>
                    <a:pt x="11" y="43"/>
                  </a:cubicBezTo>
                  <a:close/>
                  <a:moveTo>
                    <a:pt x="11" y="46"/>
                  </a:moveTo>
                  <a:cubicBezTo>
                    <a:pt x="11" y="44"/>
                    <a:pt x="11" y="44"/>
                    <a:pt x="11" y="44"/>
                  </a:cubicBezTo>
                  <a:cubicBezTo>
                    <a:pt x="12" y="45"/>
                    <a:pt x="12" y="45"/>
                    <a:pt x="12" y="45"/>
                  </a:cubicBezTo>
                  <a:cubicBezTo>
                    <a:pt x="13" y="46"/>
                    <a:pt x="13" y="46"/>
                    <a:pt x="13" y="46"/>
                  </a:cubicBezTo>
                  <a:cubicBezTo>
                    <a:pt x="13" y="47"/>
                    <a:pt x="13" y="47"/>
                    <a:pt x="13" y="47"/>
                  </a:cubicBezTo>
                  <a:cubicBezTo>
                    <a:pt x="14" y="48"/>
                    <a:pt x="14" y="48"/>
                    <a:pt x="14" y="48"/>
                  </a:cubicBezTo>
                  <a:cubicBezTo>
                    <a:pt x="14" y="49"/>
                    <a:pt x="14" y="49"/>
                    <a:pt x="14" y="49"/>
                  </a:cubicBezTo>
                  <a:cubicBezTo>
                    <a:pt x="14" y="50"/>
                    <a:pt x="14" y="50"/>
                    <a:pt x="14" y="50"/>
                  </a:cubicBezTo>
                  <a:cubicBezTo>
                    <a:pt x="14" y="51"/>
                    <a:pt x="14" y="51"/>
                    <a:pt x="14" y="51"/>
                  </a:cubicBezTo>
                  <a:cubicBezTo>
                    <a:pt x="12" y="50"/>
                    <a:pt x="12" y="50"/>
                    <a:pt x="12" y="50"/>
                  </a:cubicBezTo>
                  <a:cubicBezTo>
                    <a:pt x="11" y="50"/>
                    <a:pt x="11" y="50"/>
                    <a:pt x="11" y="50"/>
                  </a:cubicBezTo>
                  <a:cubicBezTo>
                    <a:pt x="11" y="49"/>
                    <a:pt x="11" y="49"/>
                    <a:pt x="11" y="49"/>
                  </a:cubicBezTo>
                  <a:cubicBezTo>
                    <a:pt x="10" y="48"/>
                    <a:pt x="10" y="48"/>
                    <a:pt x="10" y="48"/>
                  </a:cubicBezTo>
                  <a:cubicBezTo>
                    <a:pt x="10" y="49"/>
                    <a:pt x="10" y="49"/>
                    <a:pt x="10" y="49"/>
                  </a:cubicBezTo>
                  <a:cubicBezTo>
                    <a:pt x="10" y="50"/>
                    <a:pt x="10" y="50"/>
                    <a:pt x="10" y="50"/>
                  </a:cubicBezTo>
                  <a:cubicBezTo>
                    <a:pt x="9" y="49"/>
                    <a:pt x="9" y="49"/>
                    <a:pt x="9" y="49"/>
                  </a:cubicBezTo>
                  <a:cubicBezTo>
                    <a:pt x="9" y="47"/>
                    <a:pt x="9" y="47"/>
                    <a:pt x="9" y="47"/>
                  </a:cubicBezTo>
                  <a:cubicBezTo>
                    <a:pt x="10" y="46"/>
                    <a:pt x="10" y="46"/>
                    <a:pt x="10" y="46"/>
                  </a:cubicBezTo>
                  <a:cubicBezTo>
                    <a:pt x="11" y="46"/>
                    <a:pt x="11" y="46"/>
                    <a:pt x="11" y="46"/>
                  </a:cubicBezTo>
                  <a:close/>
                  <a:moveTo>
                    <a:pt x="15" y="54"/>
                  </a:moveTo>
                  <a:cubicBezTo>
                    <a:pt x="16" y="55"/>
                    <a:pt x="16" y="55"/>
                    <a:pt x="16" y="55"/>
                  </a:cubicBezTo>
                  <a:cubicBezTo>
                    <a:pt x="14" y="54"/>
                    <a:pt x="14" y="54"/>
                    <a:pt x="14" y="54"/>
                  </a:cubicBezTo>
                  <a:cubicBezTo>
                    <a:pt x="14" y="55"/>
                    <a:pt x="14" y="55"/>
                    <a:pt x="14" y="55"/>
                  </a:cubicBezTo>
                  <a:cubicBezTo>
                    <a:pt x="13" y="55"/>
                    <a:pt x="13" y="55"/>
                    <a:pt x="13" y="55"/>
                  </a:cubicBezTo>
                  <a:cubicBezTo>
                    <a:pt x="12" y="53"/>
                    <a:pt x="12" y="53"/>
                    <a:pt x="12" y="53"/>
                  </a:cubicBezTo>
                  <a:cubicBezTo>
                    <a:pt x="12" y="52"/>
                    <a:pt x="12" y="52"/>
                    <a:pt x="12" y="52"/>
                  </a:cubicBezTo>
                  <a:cubicBezTo>
                    <a:pt x="13" y="52"/>
                    <a:pt x="13" y="52"/>
                    <a:pt x="13" y="52"/>
                  </a:cubicBezTo>
                  <a:cubicBezTo>
                    <a:pt x="14" y="52"/>
                    <a:pt x="14" y="52"/>
                    <a:pt x="14" y="52"/>
                  </a:cubicBezTo>
                  <a:cubicBezTo>
                    <a:pt x="15" y="54"/>
                    <a:pt x="15" y="54"/>
                    <a:pt x="15" y="54"/>
                  </a:cubicBezTo>
                  <a:close/>
                  <a:moveTo>
                    <a:pt x="79" y="76"/>
                  </a:moveTo>
                  <a:cubicBezTo>
                    <a:pt x="79" y="76"/>
                    <a:pt x="79" y="76"/>
                    <a:pt x="79" y="76"/>
                  </a:cubicBezTo>
                  <a:cubicBezTo>
                    <a:pt x="79" y="75"/>
                    <a:pt x="79" y="75"/>
                    <a:pt x="79" y="75"/>
                  </a:cubicBezTo>
                  <a:cubicBezTo>
                    <a:pt x="79" y="76"/>
                    <a:pt x="79" y="76"/>
                    <a:pt x="79" y="76"/>
                  </a:cubicBezTo>
                  <a:cubicBezTo>
                    <a:pt x="79" y="76"/>
                    <a:pt x="79" y="76"/>
                    <a:pt x="79" y="76"/>
                  </a:cubicBezTo>
                  <a:close/>
                  <a:moveTo>
                    <a:pt x="79" y="82"/>
                  </a:moveTo>
                  <a:cubicBezTo>
                    <a:pt x="78" y="80"/>
                    <a:pt x="78" y="80"/>
                    <a:pt x="78" y="80"/>
                  </a:cubicBezTo>
                  <a:cubicBezTo>
                    <a:pt x="78" y="78"/>
                    <a:pt x="78" y="78"/>
                    <a:pt x="78" y="78"/>
                  </a:cubicBezTo>
                  <a:cubicBezTo>
                    <a:pt x="79" y="77"/>
                    <a:pt x="79" y="77"/>
                    <a:pt x="79" y="77"/>
                  </a:cubicBezTo>
                  <a:cubicBezTo>
                    <a:pt x="79" y="78"/>
                    <a:pt x="79" y="78"/>
                    <a:pt x="79" y="78"/>
                  </a:cubicBezTo>
                  <a:cubicBezTo>
                    <a:pt x="80" y="79"/>
                    <a:pt x="80" y="79"/>
                    <a:pt x="80" y="79"/>
                  </a:cubicBezTo>
                  <a:cubicBezTo>
                    <a:pt x="79" y="81"/>
                    <a:pt x="79" y="81"/>
                    <a:pt x="79" y="81"/>
                  </a:cubicBezTo>
                  <a:cubicBezTo>
                    <a:pt x="79" y="82"/>
                    <a:pt x="79" y="82"/>
                    <a:pt x="79" y="82"/>
                  </a:cubicBezTo>
                  <a:close/>
                  <a:moveTo>
                    <a:pt x="84" y="75"/>
                  </a:moveTo>
                  <a:cubicBezTo>
                    <a:pt x="83" y="75"/>
                    <a:pt x="83" y="75"/>
                    <a:pt x="83" y="75"/>
                  </a:cubicBezTo>
                  <a:cubicBezTo>
                    <a:pt x="84" y="74"/>
                    <a:pt x="84" y="74"/>
                    <a:pt x="84" y="74"/>
                  </a:cubicBezTo>
                  <a:cubicBezTo>
                    <a:pt x="84" y="73"/>
                    <a:pt x="84" y="73"/>
                    <a:pt x="84" y="73"/>
                  </a:cubicBezTo>
                  <a:cubicBezTo>
                    <a:pt x="84" y="72"/>
                    <a:pt x="84" y="72"/>
                    <a:pt x="84" y="72"/>
                  </a:cubicBezTo>
                  <a:cubicBezTo>
                    <a:pt x="86" y="70"/>
                    <a:pt x="86" y="70"/>
                    <a:pt x="86" y="70"/>
                  </a:cubicBezTo>
                  <a:cubicBezTo>
                    <a:pt x="88" y="69"/>
                    <a:pt x="88" y="69"/>
                    <a:pt x="88" y="69"/>
                  </a:cubicBezTo>
                  <a:cubicBezTo>
                    <a:pt x="90" y="69"/>
                    <a:pt x="90" y="69"/>
                    <a:pt x="90" y="69"/>
                  </a:cubicBezTo>
                  <a:cubicBezTo>
                    <a:pt x="89" y="70"/>
                    <a:pt x="89" y="70"/>
                    <a:pt x="89" y="70"/>
                  </a:cubicBezTo>
                  <a:cubicBezTo>
                    <a:pt x="89" y="70"/>
                    <a:pt x="89" y="70"/>
                    <a:pt x="89" y="70"/>
                  </a:cubicBezTo>
                  <a:cubicBezTo>
                    <a:pt x="88" y="71"/>
                    <a:pt x="88" y="71"/>
                    <a:pt x="88" y="71"/>
                  </a:cubicBezTo>
                  <a:cubicBezTo>
                    <a:pt x="88" y="72"/>
                    <a:pt x="88" y="72"/>
                    <a:pt x="88" y="72"/>
                  </a:cubicBezTo>
                  <a:cubicBezTo>
                    <a:pt x="88" y="73"/>
                    <a:pt x="88" y="73"/>
                    <a:pt x="88" y="73"/>
                  </a:cubicBezTo>
                  <a:cubicBezTo>
                    <a:pt x="87" y="73"/>
                    <a:pt x="87" y="73"/>
                    <a:pt x="87" y="73"/>
                  </a:cubicBezTo>
                  <a:cubicBezTo>
                    <a:pt x="86" y="74"/>
                    <a:pt x="86" y="74"/>
                    <a:pt x="86" y="74"/>
                  </a:cubicBezTo>
                  <a:cubicBezTo>
                    <a:pt x="85" y="75"/>
                    <a:pt x="85" y="75"/>
                    <a:pt x="85" y="75"/>
                  </a:cubicBezTo>
                  <a:cubicBezTo>
                    <a:pt x="84" y="75"/>
                    <a:pt x="84" y="75"/>
                    <a:pt x="84" y="75"/>
                  </a:cubicBezTo>
                  <a:close/>
                  <a:moveTo>
                    <a:pt x="70" y="69"/>
                  </a:moveTo>
                  <a:cubicBezTo>
                    <a:pt x="69" y="68"/>
                    <a:pt x="69" y="68"/>
                    <a:pt x="69" y="68"/>
                  </a:cubicBezTo>
                  <a:cubicBezTo>
                    <a:pt x="70" y="67"/>
                    <a:pt x="70" y="67"/>
                    <a:pt x="70" y="67"/>
                  </a:cubicBezTo>
                  <a:cubicBezTo>
                    <a:pt x="71" y="67"/>
                    <a:pt x="71" y="67"/>
                    <a:pt x="71" y="67"/>
                  </a:cubicBezTo>
                  <a:cubicBezTo>
                    <a:pt x="72" y="67"/>
                    <a:pt x="72" y="67"/>
                    <a:pt x="72" y="67"/>
                  </a:cubicBezTo>
                  <a:cubicBezTo>
                    <a:pt x="71" y="68"/>
                    <a:pt x="71" y="68"/>
                    <a:pt x="71" y="68"/>
                  </a:cubicBezTo>
                  <a:cubicBezTo>
                    <a:pt x="71" y="68"/>
                    <a:pt x="70" y="69"/>
                    <a:pt x="70" y="69"/>
                  </a:cubicBezTo>
                  <a:close/>
                  <a:moveTo>
                    <a:pt x="70" y="54"/>
                  </a:moveTo>
                  <a:cubicBezTo>
                    <a:pt x="72" y="53"/>
                    <a:pt x="72" y="53"/>
                    <a:pt x="72" y="53"/>
                  </a:cubicBezTo>
                  <a:cubicBezTo>
                    <a:pt x="73" y="53"/>
                    <a:pt x="73" y="53"/>
                    <a:pt x="73" y="53"/>
                  </a:cubicBezTo>
                  <a:cubicBezTo>
                    <a:pt x="74" y="54"/>
                    <a:pt x="74" y="54"/>
                    <a:pt x="74" y="54"/>
                  </a:cubicBezTo>
                  <a:cubicBezTo>
                    <a:pt x="74" y="53"/>
                    <a:pt x="74" y="53"/>
                    <a:pt x="74" y="53"/>
                  </a:cubicBezTo>
                  <a:cubicBezTo>
                    <a:pt x="75" y="53"/>
                    <a:pt x="75" y="53"/>
                    <a:pt x="75" y="53"/>
                  </a:cubicBezTo>
                  <a:cubicBezTo>
                    <a:pt x="75" y="54"/>
                    <a:pt x="75" y="54"/>
                    <a:pt x="75" y="54"/>
                  </a:cubicBezTo>
                  <a:cubicBezTo>
                    <a:pt x="74" y="55"/>
                    <a:pt x="74" y="55"/>
                    <a:pt x="74" y="55"/>
                  </a:cubicBezTo>
                  <a:cubicBezTo>
                    <a:pt x="74" y="55"/>
                    <a:pt x="74" y="55"/>
                    <a:pt x="74" y="55"/>
                  </a:cubicBezTo>
                  <a:cubicBezTo>
                    <a:pt x="73" y="55"/>
                    <a:pt x="73" y="55"/>
                    <a:pt x="73" y="55"/>
                  </a:cubicBezTo>
                  <a:cubicBezTo>
                    <a:pt x="72" y="54"/>
                    <a:pt x="72" y="54"/>
                    <a:pt x="72" y="54"/>
                  </a:cubicBezTo>
                  <a:cubicBezTo>
                    <a:pt x="71" y="54"/>
                    <a:pt x="71" y="54"/>
                    <a:pt x="71" y="54"/>
                  </a:cubicBezTo>
                  <a:cubicBezTo>
                    <a:pt x="70" y="55"/>
                    <a:pt x="70" y="55"/>
                    <a:pt x="70" y="55"/>
                  </a:cubicBezTo>
                  <a:cubicBezTo>
                    <a:pt x="70" y="54"/>
                    <a:pt x="70" y="54"/>
                    <a:pt x="70" y="54"/>
                  </a:cubicBezTo>
                  <a:close/>
                  <a:moveTo>
                    <a:pt x="66" y="43"/>
                  </a:moveTo>
                  <a:cubicBezTo>
                    <a:pt x="67" y="46"/>
                    <a:pt x="67" y="46"/>
                    <a:pt x="67" y="46"/>
                  </a:cubicBezTo>
                  <a:cubicBezTo>
                    <a:pt x="67" y="47"/>
                    <a:pt x="67" y="47"/>
                    <a:pt x="67" y="47"/>
                  </a:cubicBezTo>
                  <a:cubicBezTo>
                    <a:pt x="65" y="48"/>
                    <a:pt x="65" y="48"/>
                    <a:pt x="65" y="48"/>
                  </a:cubicBezTo>
                  <a:cubicBezTo>
                    <a:pt x="64" y="47"/>
                    <a:pt x="64" y="47"/>
                    <a:pt x="64" y="47"/>
                  </a:cubicBezTo>
                  <a:cubicBezTo>
                    <a:pt x="64" y="46"/>
                    <a:pt x="64" y="46"/>
                    <a:pt x="64" y="46"/>
                  </a:cubicBezTo>
                  <a:cubicBezTo>
                    <a:pt x="65" y="46"/>
                    <a:pt x="65" y="46"/>
                    <a:pt x="65" y="46"/>
                  </a:cubicBezTo>
                  <a:cubicBezTo>
                    <a:pt x="65" y="44"/>
                    <a:pt x="65" y="44"/>
                    <a:pt x="65" y="44"/>
                  </a:cubicBezTo>
                  <a:cubicBezTo>
                    <a:pt x="64" y="43"/>
                    <a:pt x="64" y="43"/>
                    <a:pt x="64" y="43"/>
                  </a:cubicBezTo>
                  <a:cubicBezTo>
                    <a:pt x="64" y="43"/>
                    <a:pt x="64" y="43"/>
                    <a:pt x="64" y="43"/>
                  </a:cubicBezTo>
                  <a:cubicBezTo>
                    <a:pt x="65" y="42"/>
                    <a:pt x="65" y="42"/>
                    <a:pt x="65" y="42"/>
                  </a:cubicBezTo>
                  <a:cubicBezTo>
                    <a:pt x="66" y="43"/>
                    <a:pt x="66" y="43"/>
                    <a:pt x="66" y="43"/>
                  </a:cubicBezTo>
                  <a:cubicBezTo>
                    <a:pt x="66" y="43"/>
                    <a:pt x="66" y="43"/>
                    <a:pt x="66" y="43"/>
                  </a:cubicBezTo>
                  <a:close/>
                  <a:moveTo>
                    <a:pt x="64" y="37"/>
                  </a:moveTo>
                  <a:cubicBezTo>
                    <a:pt x="62" y="36"/>
                    <a:pt x="62" y="36"/>
                    <a:pt x="62" y="36"/>
                  </a:cubicBezTo>
                  <a:cubicBezTo>
                    <a:pt x="63" y="34"/>
                    <a:pt x="63" y="34"/>
                    <a:pt x="63" y="34"/>
                  </a:cubicBezTo>
                  <a:cubicBezTo>
                    <a:pt x="65" y="34"/>
                    <a:pt x="65" y="34"/>
                    <a:pt x="65" y="34"/>
                  </a:cubicBezTo>
                  <a:cubicBezTo>
                    <a:pt x="67" y="33"/>
                    <a:pt x="67" y="33"/>
                    <a:pt x="67" y="33"/>
                  </a:cubicBezTo>
                  <a:cubicBezTo>
                    <a:pt x="69" y="32"/>
                    <a:pt x="69" y="32"/>
                    <a:pt x="69" y="32"/>
                  </a:cubicBezTo>
                  <a:cubicBezTo>
                    <a:pt x="69" y="33"/>
                    <a:pt x="69" y="33"/>
                    <a:pt x="69" y="33"/>
                  </a:cubicBezTo>
                  <a:cubicBezTo>
                    <a:pt x="69" y="34"/>
                    <a:pt x="69" y="34"/>
                    <a:pt x="69" y="34"/>
                  </a:cubicBezTo>
                  <a:cubicBezTo>
                    <a:pt x="69" y="34"/>
                    <a:pt x="69" y="34"/>
                    <a:pt x="69" y="34"/>
                  </a:cubicBezTo>
                  <a:cubicBezTo>
                    <a:pt x="69" y="36"/>
                    <a:pt x="69" y="36"/>
                    <a:pt x="69" y="36"/>
                  </a:cubicBezTo>
                  <a:cubicBezTo>
                    <a:pt x="69" y="38"/>
                    <a:pt x="69" y="38"/>
                    <a:pt x="69" y="38"/>
                  </a:cubicBezTo>
                  <a:cubicBezTo>
                    <a:pt x="67" y="38"/>
                    <a:pt x="67" y="38"/>
                    <a:pt x="67" y="38"/>
                  </a:cubicBezTo>
                  <a:cubicBezTo>
                    <a:pt x="66" y="37"/>
                    <a:pt x="66" y="37"/>
                    <a:pt x="66" y="37"/>
                  </a:cubicBezTo>
                  <a:cubicBezTo>
                    <a:pt x="66" y="37"/>
                    <a:pt x="66" y="37"/>
                    <a:pt x="66" y="37"/>
                  </a:cubicBezTo>
                  <a:cubicBezTo>
                    <a:pt x="67" y="36"/>
                    <a:pt x="67" y="36"/>
                    <a:pt x="67" y="36"/>
                  </a:cubicBezTo>
                  <a:cubicBezTo>
                    <a:pt x="68" y="35"/>
                    <a:pt x="68" y="35"/>
                    <a:pt x="68" y="35"/>
                  </a:cubicBezTo>
                  <a:cubicBezTo>
                    <a:pt x="66" y="35"/>
                    <a:pt x="66" y="35"/>
                    <a:pt x="66" y="35"/>
                  </a:cubicBezTo>
                  <a:cubicBezTo>
                    <a:pt x="66" y="36"/>
                    <a:pt x="66" y="36"/>
                    <a:pt x="66" y="36"/>
                  </a:cubicBezTo>
                  <a:cubicBezTo>
                    <a:pt x="65" y="37"/>
                    <a:pt x="65" y="37"/>
                    <a:pt x="65" y="37"/>
                  </a:cubicBezTo>
                  <a:cubicBezTo>
                    <a:pt x="64" y="37"/>
                    <a:pt x="64" y="37"/>
                    <a:pt x="64" y="37"/>
                  </a:cubicBezTo>
                  <a:cubicBezTo>
                    <a:pt x="64" y="37"/>
                    <a:pt x="64" y="37"/>
                    <a:pt x="64" y="37"/>
                  </a:cubicBezTo>
                  <a:close/>
                  <a:moveTo>
                    <a:pt x="59" y="18"/>
                  </a:moveTo>
                  <a:cubicBezTo>
                    <a:pt x="59" y="18"/>
                    <a:pt x="59" y="18"/>
                    <a:pt x="59" y="18"/>
                  </a:cubicBezTo>
                  <a:cubicBezTo>
                    <a:pt x="60" y="17"/>
                    <a:pt x="60" y="17"/>
                    <a:pt x="60" y="17"/>
                  </a:cubicBezTo>
                  <a:cubicBezTo>
                    <a:pt x="62" y="18"/>
                    <a:pt x="62" y="18"/>
                    <a:pt x="62" y="18"/>
                  </a:cubicBezTo>
                  <a:cubicBezTo>
                    <a:pt x="62" y="19"/>
                    <a:pt x="62" y="19"/>
                    <a:pt x="62" y="19"/>
                  </a:cubicBezTo>
                  <a:cubicBezTo>
                    <a:pt x="60" y="19"/>
                    <a:pt x="60" y="19"/>
                    <a:pt x="60" y="19"/>
                  </a:cubicBezTo>
                  <a:cubicBezTo>
                    <a:pt x="59" y="18"/>
                    <a:pt x="59" y="18"/>
                    <a:pt x="59" y="18"/>
                  </a:cubicBezTo>
                  <a:close/>
                  <a:moveTo>
                    <a:pt x="54" y="24"/>
                  </a:moveTo>
                  <a:cubicBezTo>
                    <a:pt x="56" y="24"/>
                    <a:pt x="56" y="24"/>
                    <a:pt x="56" y="24"/>
                  </a:cubicBezTo>
                  <a:cubicBezTo>
                    <a:pt x="56" y="24"/>
                    <a:pt x="56" y="24"/>
                    <a:pt x="56" y="24"/>
                  </a:cubicBezTo>
                  <a:cubicBezTo>
                    <a:pt x="57" y="23"/>
                    <a:pt x="57" y="23"/>
                    <a:pt x="57" y="23"/>
                  </a:cubicBezTo>
                  <a:cubicBezTo>
                    <a:pt x="58" y="24"/>
                    <a:pt x="58" y="24"/>
                    <a:pt x="58" y="24"/>
                  </a:cubicBezTo>
                  <a:cubicBezTo>
                    <a:pt x="57" y="25"/>
                    <a:pt x="57" y="25"/>
                    <a:pt x="57" y="25"/>
                  </a:cubicBezTo>
                  <a:cubicBezTo>
                    <a:pt x="57" y="27"/>
                    <a:pt x="57" y="27"/>
                    <a:pt x="57" y="27"/>
                  </a:cubicBezTo>
                  <a:cubicBezTo>
                    <a:pt x="56" y="27"/>
                    <a:pt x="56" y="27"/>
                    <a:pt x="56" y="27"/>
                  </a:cubicBezTo>
                  <a:cubicBezTo>
                    <a:pt x="55" y="27"/>
                    <a:pt x="55" y="27"/>
                    <a:pt x="55" y="27"/>
                  </a:cubicBezTo>
                  <a:cubicBezTo>
                    <a:pt x="54" y="26"/>
                    <a:pt x="54" y="26"/>
                    <a:pt x="54" y="26"/>
                  </a:cubicBezTo>
                  <a:cubicBezTo>
                    <a:pt x="54" y="24"/>
                    <a:pt x="54" y="24"/>
                    <a:pt x="54" y="24"/>
                  </a:cubicBezTo>
                  <a:cubicBezTo>
                    <a:pt x="54" y="24"/>
                    <a:pt x="54" y="24"/>
                    <a:pt x="54" y="24"/>
                  </a:cubicBezTo>
                  <a:close/>
                  <a:moveTo>
                    <a:pt x="49" y="15"/>
                  </a:moveTo>
                  <a:cubicBezTo>
                    <a:pt x="50" y="15"/>
                    <a:pt x="50" y="15"/>
                    <a:pt x="50" y="15"/>
                  </a:cubicBezTo>
                  <a:cubicBezTo>
                    <a:pt x="51" y="15"/>
                    <a:pt x="51" y="15"/>
                    <a:pt x="51" y="15"/>
                  </a:cubicBezTo>
                  <a:cubicBezTo>
                    <a:pt x="51" y="16"/>
                    <a:pt x="51" y="16"/>
                    <a:pt x="51" y="16"/>
                  </a:cubicBezTo>
                  <a:cubicBezTo>
                    <a:pt x="50" y="17"/>
                    <a:pt x="50" y="17"/>
                    <a:pt x="50" y="17"/>
                  </a:cubicBezTo>
                  <a:cubicBezTo>
                    <a:pt x="50" y="17"/>
                    <a:pt x="50" y="17"/>
                    <a:pt x="50" y="17"/>
                  </a:cubicBezTo>
                  <a:cubicBezTo>
                    <a:pt x="48" y="17"/>
                    <a:pt x="48" y="17"/>
                    <a:pt x="48" y="17"/>
                  </a:cubicBezTo>
                  <a:cubicBezTo>
                    <a:pt x="49" y="15"/>
                    <a:pt x="49" y="15"/>
                    <a:pt x="49" y="15"/>
                  </a:cubicBezTo>
                  <a:close/>
                  <a:moveTo>
                    <a:pt x="40" y="36"/>
                  </a:moveTo>
                  <a:cubicBezTo>
                    <a:pt x="40" y="35"/>
                    <a:pt x="40" y="35"/>
                    <a:pt x="40" y="35"/>
                  </a:cubicBezTo>
                  <a:cubicBezTo>
                    <a:pt x="41" y="36"/>
                    <a:pt x="41" y="36"/>
                    <a:pt x="41" y="36"/>
                  </a:cubicBezTo>
                  <a:cubicBezTo>
                    <a:pt x="42" y="37"/>
                    <a:pt x="42" y="37"/>
                    <a:pt x="42" y="37"/>
                  </a:cubicBezTo>
                  <a:cubicBezTo>
                    <a:pt x="41" y="38"/>
                    <a:pt x="41" y="38"/>
                    <a:pt x="41" y="38"/>
                  </a:cubicBezTo>
                  <a:cubicBezTo>
                    <a:pt x="40" y="36"/>
                    <a:pt x="40" y="36"/>
                    <a:pt x="40" y="36"/>
                  </a:cubicBezTo>
                  <a:close/>
                  <a:moveTo>
                    <a:pt x="38" y="36"/>
                  </a:moveTo>
                  <a:cubicBezTo>
                    <a:pt x="39" y="35"/>
                    <a:pt x="39" y="35"/>
                    <a:pt x="39" y="35"/>
                  </a:cubicBezTo>
                  <a:cubicBezTo>
                    <a:pt x="39" y="36"/>
                    <a:pt x="39" y="36"/>
                    <a:pt x="39" y="36"/>
                  </a:cubicBezTo>
                  <a:cubicBezTo>
                    <a:pt x="39" y="37"/>
                    <a:pt x="39" y="37"/>
                    <a:pt x="39" y="37"/>
                  </a:cubicBezTo>
                  <a:cubicBezTo>
                    <a:pt x="38" y="36"/>
                    <a:pt x="38" y="36"/>
                    <a:pt x="38" y="36"/>
                  </a:cubicBezTo>
                  <a:close/>
                  <a:moveTo>
                    <a:pt x="50" y="38"/>
                  </a:moveTo>
                  <a:cubicBezTo>
                    <a:pt x="50" y="38"/>
                    <a:pt x="50" y="38"/>
                    <a:pt x="50" y="38"/>
                  </a:cubicBezTo>
                  <a:cubicBezTo>
                    <a:pt x="51" y="39"/>
                    <a:pt x="51" y="39"/>
                    <a:pt x="51" y="39"/>
                  </a:cubicBezTo>
                  <a:cubicBezTo>
                    <a:pt x="52" y="39"/>
                    <a:pt x="52" y="39"/>
                    <a:pt x="52" y="39"/>
                  </a:cubicBezTo>
                  <a:cubicBezTo>
                    <a:pt x="52" y="41"/>
                    <a:pt x="52" y="41"/>
                    <a:pt x="52" y="41"/>
                  </a:cubicBezTo>
                  <a:cubicBezTo>
                    <a:pt x="52" y="41"/>
                    <a:pt x="52" y="41"/>
                    <a:pt x="52" y="41"/>
                  </a:cubicBezTo>
                  <a:cubicBezTo>
                    <a:pt x="51" y="40"/>
                    <a:pt x="51" y="40"/>
                    <a:pt x="51" y="40"/>
                  </a:cubicBezTo>
                  <a:cubicBezTo>
                    <a:pt x="51" y="40"/>
                    <a:pt x="51" y="40"/>
                    <a:pt x="51" y="40"/>
                  </a:cubicBezTo>
                  <a:cubicBezTo>
                    <a:pt x="50" y="38"/>
                    <a:pt x="50" y="38"/>
                    <a:pt x="50" y="38"/>
                  </a:cubicBezTo>
                  <a:close/>
                  <a:moveTo>
                    <a:pt x="66" y="58"/>
                  </a:moveTo>
                  <a:cubicBezTo>
                    <a:pt x="66" y="57"/>
                    <a:pt x="66" y="57"/>
                    <a:pt x="66" y="57"/>
                  </a:cubicBezTo>
                  <a:cubicBezTo>
                    <a:pt x="66" y="56"/>
                    <a:pt x="66" y="56"/>
                    <a:pt x="66" y="56"/>
                  </a:cubicBezTo>
                  <a:cubicBezTo>
                    <a:pt x="68" y="55"/>
                    <a:pt x="68" y="55"/>
                    <a:pt x="68" y="55"/>
                  </a:cubicBezTo>
                  <a:cubicBezTo>
                    <a:pt x="68" y="56"/>
                    <a:pt x="68" y="56"/>
                    <a:pt x="68" y="56"/>
                  </a:cubicBezTo>
                  <a:cubicBezTo>
                    <a:pt x="66" y="58"/>
                    <a:pt x="66" y="58"/>
                    <a:pt x="66" y="58"/>
                  </a:cubicBezTo>
                  <a:close/>
                  <a:moveTo>
                    <a:pt x="49" y="68"/>
                  </a:moveTo>
                  <a:cubicBezTo>
                    <a:pt x="50" y="67"/>
                    <a:pt x="50" y="67"/>
                    <a:pt x="50" y="67"/>
                  </a:cubicBezTo>
                  <a:cubicBezTo>
                    <a:pt x="52" y="67"/>
                    <a:pt x="52" y="67"/>
                    <a:pt x="52" y="67"/>
                  </a:cubicBezTo>
                  <a:cubicBezTo>
                    <a:pt x="51" y="68"/>
                    <a:pt x="51" y="68"/>
                    <a:pt x="51" y="68"/>
                  </a:cubicBezTo>
                  <a:cubicBezTo>
                    <a:pt x="50" y="68"/>
                    <a:pt x="50" y="68"/>
                    <a:pt x="50" y="68"/>
                  </a:cubicBezTo>
                  <a:cubicBezTo>
                    <a:pt x="49" y="68"/>
                    <a:pt x="49" y="68"/>
                    <a:pt x="49" y="68"/>
                  </a:cubicBezTo>
                  <a:close/>
                  <a:moveTo>
                    <a:pt x="50" y="62"/>
                  </a:moveTo>
                  <a:cubicBezTo>
                    <a:pt x="51" y="61"/>
                    <a:pt x="51" y="61"/>
                    <a:pt x="51" y="61"/>
                  </a:cubicBezTo>
                  <a:cubicBezTo>
                    <a:pt x="51" y="62"/>
                    <a:pt x="51" y="62"/>
                    <a:pt x="51" y="62"/>
                  </a:cubicBezTo>
                  <a:cubicBezTo>
                    <a:pt x="50" y="62"/>
                    <a:pt x="50" y="62"/>
                    <a:pt x="50" y="62"/>
                  </a:cubicBezTo>
                  <a:close/>
                  <a:moveTo>
                    <a:pt x="50" y="60"/>
                  </a:moveTo>
                  <a:cubicBezTo>
                    <a:pt x="50" y="58"/>
                    <a:pt x="50" y="58"/>
                    <a:pt x="50" y="58"/>
                  </a:cubicBezTo>
                  <a:cubicBezTo>
                    <a:pt x="51" y="58"/>
                    <a:pt x="51" y="58"/>
                    <a:pt x="51" y="58"/>
                  </a:cubicBezTo>
                  <a:cubicBezTo>
                    <a:pt x="51" y="59"/>
                    <a:pt x="51" y="59"/>
                    <a:pt x="51" y="59"/>
                  </a:cubicBezTo>
                  <a:cubicBezTo>
                    <a:pt x="51" y="59"/>
                    <a:pt x="50" y="60"/>
                    <a:pt x="50" y="60"/>
                  </a:cubicBezTo>
                  <a:close/>
                  <a:moveTo>
                    <a:pt x="49" y="57"/>
                  </a:moveTo>
                  <a:cubicBezTo>
                    <a:pt x="48" y="57"/>
                    <a:pt x="48" y="57"/>
                    <a:pt x="48" y="57"/>
                  </a:cubicBezTo>
                  <a:cubicBezTo>
                    <a:pt x="49" y="56"/>
                    <a:pt x="49" y="56"/>
                    <a:pt x="49" y="56"/>
                  </a:cubicBezTo>
                  <a:cubicBezTo>
                    <a:pt x="50" y="57"/>
                    <a:pt x="50" y="57"/>
                    <a:pt x="50" y="57"/>
                  </a:cubicBezTo>
                  <a:cubicBezTo>
                    <a:pt x="49" y="57"/>
                    <a:pt x="49" y="57"/>
                    <a:pt x="49" y="57"/>
                  </a:cubicBezTo>
                  <a:close/>
                  <a:moveTo>
                    <a:pt x="58" y="63"/>
                  </a:moveTo>
                  <a:cubicBezTo>
                    <a:pt x="57" y="63"/>
                    <a:pt x="57" y="63"/>
                    <a:pt x="57" y="63"/>
                  </a:cubicBezTo>
                  <a:cubicBezTo>
                    <a:pt x="58" y="61"/>
                    <a:pt x="58" y="61"/>
                    <a:pt x="58" y="61"/>
                  </a:cubicBezTo>
                  <a:cubicBezTo>
                    <a:pt x="59" y="61"/>
                    <a:pt x="59" y="61"/>
                    <a:pt x="59" y="61"/>
                  </a:cubicBezTo>
                  <a:cubicBezTo>
                    <a:pt x="59" y="62"/>
                    <a:pt x="59" y="62"/>
                    <a:pt x="59" y="62"/>
                  </a:cubicBezTo>
                  <a:cubicBezTo>
                    <a:pt x="58" y="63"/>
                    <a:pt x="58" y="63"/>
                    <a:pt x="58" y="63"/>
                  </a:cubicBezTo>
                  <a:close/>
                  <a:moveTo>
                    <a:pt x="61" y="63"/>
                  </a:moveTo>
                  <a:cubicBezTo>
                    <a:pt x="60" y="62"/>
                    <a:pt x="60" y="62"/>
                    <a:pt x="60" y="62"/>
                  </a:cubicBezTo>
                  <a:cubicBezTo>
                    <a:pt x="61" y="61"/>
                    <a:pt x="61" y="61"/>
                    <a:pt x="61" y="61"/>
                  </a:cubicBezTo>
                  <a:cubicBezTo>
                    <a:pt x="62" y="61"/>
                    <a:pt x="62" y="61"/>
                    <a:pt x="62" y="61"/>
                  </a:cubicBezTo>
                  <a:cubicBezTo>
                    <a:pt x="63" y="62"/>
                    <a:pt x="63" y="62"/>
                    <a:pt x="63" y="62"/>
                  </a:cubicBezTo>
                  <a:cubicBezTo>
                    <a:pt x="62" y="63"/>
                    <a:pt x="62" y="63"/>
                    <a:pt x="62" y="63"/>
                  </a:cubicBezTo>
                  <a:cubicBezTo>
                    <a:pt x="61" y="63"/>
                    <a:pt x="61" y="63"/>
                    <a:pt x="61" y="63"/>
                  </a:cubicBezTo>
                  <a:close/>
                  <a:moveTo>
                    <a:pt x="60" y="59"/>
                  </a:moveTo>
                  <a:cubicBezTo>
                    <a:pt x="60" y="58"/>
                    <a:pt x="60" y="58"/>
                    <a:pt x="60" y="58"/>
                  </a:cubicBezTo>
                  <a:cubicBezTo>
                    <a:pt x="61" y="58"/>
                    <a:pt x="61" y="58"/>
                    <a:pt x="61" y="58"/>
                  </a:cubicBezTo>
                  <a:cubicBezTo>
                    <a:pt x="60" y="59"/>
                    <a:pt x="60" y="59"/>
                    <a:pt x="60" y="59"/>
                  </a:cubicBezTo>
                  <a:close/>
                  <a:moveTo>
                    <a:pt x="57" y="56"/>
                  </a:moveTo>
                  <a:cubicBezTo>
                    <a:pt x="58" y="56"/>
                    <a:pt x="58" y="56"/>
                    <a:pt x="58" y="56"/>
                  </a:cubicBezTo>
                  <a:cubicBezTo>
                    <a:pt x="59" y="56"/>
                    <a:pt x="59" y="56"/>
                    <a:pt x="59" y="56"/>
                  </a:cubicBezTo>
                  <a:cubicBezTo>
                    <a:pt x="59" y="57"/>
                    <a:pt x="59" y="57"/>
                    <a:pt x="59" y="57"/>
                  </a:cubicBezTo>
                  <a:cubicBezTo>
                    <a:pt x="58" y="57"/>
                    <a:pt x="58" y="57"/>
                    <a:pt x="58" y="57"/>
                  </a:cubicBezTo>
                  <a:cubicBezTo>
                    <a:pt x="57" y="56"/>
                    <a:pt x="57" y="56"/>
                    <a:pt x="57" y="56"/>
                  </a:cubicBezTo>
                  <a:close/>
                  <a:moveTo>
                    <a:pt x="53" y="52"/>
                  </a:moveTo>
                  <a:cubicBezTo>
                    <a:pt x="53" y="52"/>
                    <a:pt x="53" y="52"/>
                    <a:pt x="53" y="52"/>
                  </a:cubicBezTo>
                  <a:cubicBezTo>
                    <a:pt x="54" y="53"/>
                    <a:pt x="54" y="53"/>
                    <a:pt x="54" y="53"/>
                  </a:cubicBezTo>
                  <a:cubicBezTo>
                    <a:pt x="56" y="55"/>
                    <a:pt x="56" y="55"/>
                    <a:pt x="56" y="55"/>
                  </a:cubicBezTo>
                  <a:cubicBezTo>
                    <a:pt x="56" y="56"/>
                    <a:pt x="56" y="56"/>
                    <a:pt x="56" y="56"/>
                  </a:cubicBezTo>
                  <a:cubicBezTo>
                    <a:pt x="55" y="56"/>
                    <a:pt x="55" y="56"/>
                    <a:pt x="55" y="56"/>
                  </a:cubicBezTo>
                  <a:cubicBezTo>
                    <a:pt x="53" y="54"/>
                    <a:pt x="53" y="54"/>
                    <a:pt x="53" y="54"/>
                  </a:cubicBezTo>
                  <a:cubicBezTo>
                    <a:pt x="52" y="53"/>
                    <a:pt x="52" y="53"/>
                    <a:pt x="52" y="53"/>
                  </a:cubicBezTo>
                  <a:cubicBezTo>
                    <a:pt x="53" y="52"/>
                    <a:pt x="53" y="52"/>
                    <a:pt x="53" y="52"/>
                  </a:cubicBezTo>
                  <a:close/>
                  <a:moveTo>
                    <a:pt x="33" y="39"/>
                  </a:moveTo>
                  <a:cubicBezTo>
                    <a:pt x="35" y="38"/>
                    <a:pt x="35" y="38"/>
                    <a:pt x="35" y="38"/>
                  </a:cubicBezTo>
                  <a:cubicBezTo>
                    <a:pt x="37" y="38"/>
                    <a:pt x="37" y="38"/>
                    <a:pt x="37" y="38"/>
                  </a:cubicBezTo>
                  <a:cubicBezTo>
                    <a:pt x="39" y="39"/>
                    <a:pt x="39" y="39"/>
                    <a:pt x="39" y="39"/>
                  </a:cubicBezTo>
                  <a:cubicBezTo>
                    <a:pt x="41" y="40"/>
                    <a:pt x="41" y="40"/>
                    <a:pt x="41" y="40"/>
                  </a:cubicBezTo>
                  <a:cubicBezTo>
                    <a:pt x="42" y="41"/>
                    <a:pt x="42" y="41"/>
                    <a:pt x="42" y="41"/>
                  </a:cubicBezTo>
                  <a:cubicBezTo>
                    <a:pt x="43" y="41"/>
                    <a:pt x="43" y="41"/>
                    <a:pt x="43" y="41"/>
                  </a:cubicBezTo>
                  <a:cubicBezTo>
                    <a:pt x="44" y="41"/>
                    <a:pt x="44" y="41"/>
                    <a:pt x="44" y="41"/>
                  </a:cubicBezTo>
                  <a:cubicBezTo>
                    <a:pt x="44" y="41"/>
                    <a:pt x="44" y="41"/>
                    <a:pt x="44" y="41"/>
                  </a:cubicBezTo>
                  <a:cubicBezTo>
                    <a:pt x="47" y="44"/>
                    <a:pt x="47" y="44"/>
                    <a:pt x="47" y="44"/>
                  </a:cubicBezTo>
                  <a:cubicBezTo>
                    <a:pt x="48" y="45"/>
                    <a:pt x="48" y="45"/>
                    <a:pt x="48" y="45"/>
                  </a:cubicBezTo>
                  <a:cubicBezTo>
                    <a:pt x="48" y="46"/>
                    <a:pt x="48" y="46"/>
                    <a:pt x="48" y="46"/>
                  </a:cubicBezTo>
                  <a:cubicBezTo>
                    <a:pt x="48" y="47"/>
                    <a:pt x="48" y="47"/>
                    <a:pt x="48" y="47"/>
                  </a:cubicBezTo>
                  <a:cubicBezTo>
                    <a:pt x="48" y="49"/>
                    <a:pt x="48" y="49"/>
                    <a:pt x="48" y="49"/>
                  </a:cubicBezTo>
                  <a:cubicBezTo>
                    <a:pt x="49" y="50"/>
                    <a:pt x="49" y="50"/>
                    <a:pt x="49" y="50"/>
                  </a:cubicBezTo>
                  <a:cubicBezTo>
                    <a:pt x="50" y="49"/>
                    <a:pt x="50" y="49"/>
                    <a:pt x="50" y="49"/>
                  </a:cubicBezTo>
                  <a:cubicBezTo>
                    <a:pt x="51" y="50"/>
                    <a:pt x="51" y="50"/>
                    <a:pt x="51" y="50"/>
                  </a:cubicBezTo>
                  <a:cubicBezTo>
                    <a:pt x="51" y="52"/>
                    <a:pt x="51" y="52"/>
                    <a:pt x="51" y="52"/>
                  </a:cubicBezTo>
                  <a:cubicBezTo>
                    <a:pt x="50" y="51"/>
                    <a:pt x="50" y="51"/>
                    <a:pt x="50" y="51"/>
                  </a:cubicBezTo>
                  <a:cubicBezTo>
                    <a:pt x="49" y="52"/>
                    <a:pt x="49" y="52"/>
                    <a:pt x="49" y="52"/>
                  </a:cubicBezTo>
                  <a:cubicBezTo>
                    <a:pt x="47" y="51"/>
                    <a:pt x="47" y="51"/>
                    <a:pt x="47" y="51"/>
                  </a:cubicBezTo>
                  <a:cubicBezTo>
                    <a:pt x="47" y="50"/>
                    <a:pt x="47" y="50"/>
                    <a:pt x="47" y="50"/>
                  </a:cubicBezTo>
                  <a:cubicBezTo>
                    <a:pt x="47" y="49"/>
                    <a:pt x="47" y="49"/>
                    <a:pt x="47" y="49"/>
                  </a:cubicBezTo>
                  <a:cubicBezTo>
                    <a:pt x="46" y="48"/>
                    <a:pt x="46" y="48"/>
                    <a:pt x="46" y="48"/>
                  </a:cubicBezTo>
                  <a:cubicBezTo>
                    <a:pt x="45" y="46"/>
                    <a:pt x="45" y="46"/>
                    <a:pt x="45" y="46"/>
                  </a:cubicBezTo>
                  <a:cubicBezTo>
                    <a:pt x="44" y="45"/>
                    <a:pt x="44" y="45"/>
                    <a:pt x="44" y="45"/>
                  </a:cubicBezTo>
                  <a:cubicBezTo>
                    <a:pt x="43" y="45"/>
                    <a:pt x="43" y="45"/>
                    <a:pt x="43" y="45"/>
                  </a:cubicBezTo>
                  <a:cubicBezTo>
                    <a:pt x="41" y="44"/>
                    <a:pt x="41" y="44"/>
                    <a:pt x="41" y="44"/>
                  </a:cubicBezTo>
                  <a:cubicBezTo>
                    <a:pt x="40" y="43"/>
                    <a:pt x="40" y="43"/>
                    <a:pt x="40" y="43"/>
                  </a:cubicBezTo>
                  <a:cubicBezTo>
                    <a:pt x="39" y="42"/>
                    <a:pt x="39" y="42"/>
                    <a:pt x="39" y="42"/>
                  </a:cubicBezTo>
                  <a:cubicBezTo>
                    <a:pt x="38" y="41"/>
                    <a:pt x="38" y="41"/>
                    <a:pt x="38" y="41"/>
                  </a:cubicBezTo>
                  <a:cubicBezTo>
                    <a:pt x="37" y="41"/>
                    <a:pt x="37" y="41"/>
                    <a:pt x="37" y="41"/>
                  </a:cubicBezTo>
                  <a:cubicBezTo>
                    <a:pt x="37" y="40"/>
                    <a:pt x="37" y="40"/>
                    <a:pt x="37" y="40"/>
                  </a:cubicBezTo>
                  <a:cubicBezTo>
                    <a:pt x="36" y="39"/>
                    <a:pt x="36" y="39"/>
                    <a:pt x="36" y="39"/>
                  </a:cubicBezTo>
                  <a:cubicBezTo>
                    <a:pt x="34" y="40"/>
                    <a:pt x="34" y="40"/>
                    <a:pt x="34" y="40"/>
                  </a:cubicBezTo>
                  <a:cubicBezTo>
                    <a:pt x="33" y="39"/>
                    <a:pt x="33" y="39"/>
                    <a:pt x="33" y="39"/>
                  </a:cubicBezTo>
                  <a:close/>
                  <a:moveTo>
                    <a:pt x="36" y="70"/>
                  </a:moveTo>
                  <a:cubicBezTo>
                    <a:pt x="37" y="69"/>
                    <a:pt x="37" y="69"/>
                    <a:pt x="37" y="69"/>
                  </a:cubicBezTo>
                  <a:cubicBezTo>
                    <a:pt x="37" y="71"/>
                    <a:pt x="37" y="71"/>
                    <a:pt x="37" y="71"/>
                  </a:cubicBezTo>
                  <a:cubicBezTo>
                    <a:pt x="38" y="72"/>
                    <a:pt x="38" y="72"/>
                    <a:pt x="38" y="72"/>
                  </a:cubicBezTo>
                  <a:cubicBezTo>
                    <a:pt x="37" y="74"/>
                    <a:pt x="37" y="74"/>
                    <a:pt x="37" y="74"/>
                  </a:cubicBezTo>
                  <a:cubicBezTo>
                    <a:pt x="36" y="73"/>
                    <a:pt x="36" y="73"/>
                    <a:pt x="36" y="73"/>
                  </a:cubicBezTo>
                  <a:cubicBezTo>
                    <a:pt x="36" y="72"/>
                    <a:pt x="36" y="72"/>
                    <a:pt x="36" y="72"/>
                  </a:cubicBezTo>
                  <a:cubicBezTo>
                    <a:pt x="36" y="71"/>
                    <a:pt x="36" y="71"/>
                    <a:pt x="36" y="71"/>
                  </a:cubicBezTo>
                  <a:cubicBezTo>
                    <a:pt x="36" y="70"/>
                    <a:pt x="36" y="70"/>
                    <a:pt x="36" y="70"/>
                  </a:cubicBezTo>
                  <a:close/>
                  <a:moveTo>
                    <a:pt x="36" y="68"/>
                  </a:moveTo>
                  <a:cubicBezTo>
                    <a:pt x="37" y="69"/>
                    <a:pt x="37" y="69"/>
                    <a:pt x="37" y="69"/>
                  </a:cubicBezTo>
                  <a:cubicBezTo>
                    <a:pt x="36" y="69"/>
                    <a:pt x="36" y="69"/>
                    <a:pt x="36" y="69"/>
                  </a:cubicBezTo>
                  <a:lnTo>
                    <a:pt x="36" y="68"/>
                  </a:lnTo>
                  <a:close/>
                </a:path>
              </a:pathLst>
            </a:custGeom>
            <a:solidFill>
              <a:srgbClr val="9CBEE5"/>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85" name="Freeform 81">
              <a:extLst>
                <a:ext uri="{FF2B5EF4-FFF2-40B4-BE49-F238E27FC236}">
                  <a16:creationId xmlns:a16="http://schemas.microsoft.com/office/drawing/2014/main" id="{AFCFDFE0-6C42-9B6C-6605-F34CF3B057DA}"/>
                </a:ext>
              </a:extLst>
            </p:cNvPr>
            <p:cNvSpPr>
              <a:spLocks noEditPoints="1"/>
            </p:cNvSpPr>
            <p:nvPr/>
          </p:nvSpPr>
          <p:spPr bwMode="auto">
            <a:xfrm>
              <a:off x="5337204" y="3409859"/>
              <a:ext cx="149258" cy="104291"/>
            </a:xfrm>
            <a:custGeom>
              <a:avLst/>
              <a:gdLst>
                <a:gd name="T0" fmla="*/ 2 w 86"/>
                <a:gd name="T1" fmla="*/ 9 h 53"/>
                <a:gd name="T2" fmla="*/ 15 w 86"/>
                <a:gd name="T3" fmla="*/ 11 h 53"/>
                <a:gd name="T4" fmla="*/ 27 w 86"/>
                <a:gd name="T5" fmla="*/ 13 h 53"/>
                <a:gd name="T6" fmla="*/ 26 w 86"/>
                <a:gd name="T7" fmla="*/ 7 h 53"/>
                <a:gd name="T8" fmla="*/ 23 w 86"/>
                <a:gd name="T9" fmla="*/ 1 h 53"/>
                <a:gd name="T10" fmla="*/ 35 w 86"/>
                <a:gd name="T11" fmla="*/ 5 h 53"/>
                <a:gd name="T12" fmla="*/ 44 w 86"/>
                <a:gd name="T13" fmla="*/ 9 h 53"/>
                <a:gd name="T14" fmla="*/ 50 w 86"/>
                <a:gd name="T15" fmla="*/ 4 h 53"/>
                <a:gd name="T16" fmla="*/ 60 w 86"/>
                <a:gd name="T17" fmla="*/ 2 h 53"/>
                <a:gd name="T18" fmla="*/ 64 w 86"/>
                <a:gd name="T19" fmla="*/ 9 h 53"/>
                <a:gd name="T20" fmla="*/ 72 w 86"/>
                <a:gd name="T21" fmla="*/ 15 h 53"/>
                <a:gd name="T22" fmla="*/ 76 w 86"/>
                <a:gd name="T23" fmla="*/ 18 h 53"/>
                <a:gd name="T24" fmla="*/ 84 w 86"/>
                <a:gd name="T25" fmla="*/ 19 h 53"/>
                <a:gd name="T26" fmla="*/ 84 w 86"/>
                <a:gd name="T27" fmla="*/ 21 h 53"/>
                <a:gd name="T28" fmla="*/ 78 w 86"/>
                <a:gd name="T29" fmla="*/ 24 h 53"/>
                <a:gd name="T30" fmla="*/ 73 w 86"/>
                <a:gd name="T31" fmla="*/ 29 h 53"/>
                <a:gd name="T32" fmla="*/ 72 w 86"/>
                <a:gd name="T33" fmla="*/ 33 h 53"/>
                <a:gd name="T34" fmla="*/ 73 w 86"/>
                <a:gd name="T35" fmla="*/ 36 h 53"/>
                <a:gd name="T36" fmla="*/ 72 w 86"/>
                <a:gd name="T37" fmla="*/ 40 h 53"/>
                <a:gd name="T38" fmla="*/ 70 w 86"/>
                <a:gd name="T39" fmla="*/ 45 h 53"/>
                <a:gd name="T40" fmla="*/ 70 w 86"/>
                <a:gd name="T41" fmla="*/ 41 h 53"/>
                <a:gd name="T42" fmla="*/ 67 w 86"/>
                <a:gd name="T43" fmla="*/ 40 h 53"/>
                <a:gd name="T44" fmla="*/ 67 w 86"/>
                <a:gd name="T45" fmla="*/ 45 h 53"/>
                <a:gd name="T46" fmla="*/ 67 w 86"/>
                <a:gd name="T47" fmla="*/ 48 h 53"/>
                <a:gd name="T48" fmla="*/ 66 w 86"/>
                <a:gd name="T49" fmla="*/ 53 h 53"/>
                <a:gd name="T50" fmla="*/ 63 w 86"/>
                <a:gd name="T51" fmla="*/ 51 h 53"/>
                <a:gd name="T52" fmla="*/ 55 w 86"/>
                <a:gd name="T53" fmla="*/ 46 h 53"/>
                <a:gd name="T54" fmla="*/ 57 w 86"/>
                <a:gd name="T55" fmla="*/ 42 h 53"/>
                <a:gd name="T56" fmla="*/ 58 w 86"/>
                <a:gd name="T57" fmla="*/ 40 h 53"/>
                <a:gd name="T58" fmla="*/ 53 w 86"/>
                <a:gd name="T59" fmla="*/ 36 h 53"/>
                <a:gd name="T60" fmla="*/ 52 w 86"/>
                <a:gd name="T61" fmla="*/ 35 h 53"/>
                <a:gd name="T62" fmla="*/ 47 w 86"/>
                <a:gd name="T63" fmla="*/ 36 h 53"/>
                <a:gd name="T64" fmla="*/ 43 w 86"/>
                <a:gd name="T65" fmla="*/ 38 h 53"/>
                <a:gd name="T66" fmla="*/ 38 w 86"/>
                <a:gd name="T67" fmla="*/ 42 h 53"/>
                <a:gd name="T68" fmla="*/ 37 w 86"/>
                <a:gd name="T69" fmla="*/ 43 h 53"/>
                <a:gd name="T70" fmla="*/ 32 w 86"/>
                <a:gd name="T71" fmla="*/ 45 h 53"/>
                <a:gd name="T72" fmla="*/ 31 w 86"/>
                <a:gd name="T73" fmla="*/ 45 h 53"/>
                <a:gd name="T74" fmla="*/ 32 w 86"/>
                <a:gd name="T75" fmla="*/ 42 h 53"/>
                <a:gd name="T76" fmla="*/ 34 w 86"/>
                <a:gd name="T77" fmla="*/ 38 h 53"/>
                <a:gd name="T78" fmla="*/ 24 w 86"/>
                <a:gd name="T79" fmla="*/ 35 h 53"/>
                <a:gd name="T80" fmla="*/ 17 w 86"/>
                <a:gd name="T81" fmla="*/ 29 h 53"/>
                <a:gd name="T82" fmla="*/ 18 w 86"/>
                <a:gd name="T83" fmla="*/ 25 h 53"/>
                <a:gd name="T84" fmla="*/ 11 w 86"/>
                <a:gd name="T85" fmla="*/ 18 h 53"/>
                <a:gd name="T86" fmla="*/ 9 w 86"/>
                <a:gd name="T87" fmla="*/ 13 h 53"/>
                <a:gd name="T88" fmla="*/ 0 w 86"/>
                <a:gd name="T89" fmla="*/ 11 h 53"/>
                <a:gd name="T90" fmla="*/ 27 w 86"/>
                <a:gd name="T91" fmla="*/ 45 h 53"/>
                <a:gd name="T92" fmla="*/ 17 w 86"/>
                <a:gd name="T93" fmla="*/ 37 h 53"/>
                <a:gd name="T94" fmla="*/ 11 w 86"/>
                <a:gd name="T95" fmla="*/ 33 h 53"/>
                <a:gd name="T96" fmla="*/ 5 w 86"/>
                <a:gd name="T97" fmla="*/ 32 h 53"/>
                <a:gd name="T98" fmla="*/ 0 w 86"/>
                <a:gd name="T99" fmla="*/ 33 h 53"/>
                <a:gd name="T100" fmla="*/ 2 w 86"/>
                <a:gd name="T101" fmla="*/ 34 h 53"/>
                <a:gd name="T102" fmla="*/ 5 w 86"/>
                <a:gd name="T103" fmla="*/ 35 h 53"/>
                <a:gd name="T104" fmla="*/ 6 w 86"/>
                <a:gd name="T105" fmla="*/ 38 h 53"/>
                <a:gd name="T106" fmla="*/ 14 w 86"/>
                <a:gd name="T107" fmla="*/ 44 h 53"/>
                <a:gd name="T108" fmla="*/ 21 w 86"/>
                <a:gd name="T109" fmla="*/ 45 h 53"/>
                <a:gd name="T110" fmla="*/ 27 w 86"/>
                <a:gd name="T111" fmla="*/ 4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6" h="53">
                  <a:moveTo>
                    <a:pt x="0" y="11"/>
                  </a:moveTo>
                  <a:lnTo>
                    <a:pt x="2" y="9"/>
                  </a:lnTo>
                  <a:lnTo>
                    <a:pt x="6" y="7"/>
                  </a:lnTo>
                  <a:lnTo>
                    <a:pt x="15" y="11"/>
                  </a:lnTo>
                  <a:lnTo>
                    <a:pt x="21" y="11"/>
                  </a:lnTo>
                  <a:lnTo>
                    <a:pt x="27" y="13"/>
                  </a:lnTo>
                  <a:lnTo>
                    <a:pt x="27" y="9"/>
                  </a:lnTo>
                  <a:lnTo>
                    <a:pt x="26" y="7"/>
                  </a:lnTo>
                  <a:lnTo>
                    <a:pt x="21" y="4"/>
                  </a:lnTo>
                  <a:lnTo>
                    <a:pt x="23" y="1"/>
                  </a:lnTo>
                  <a:lnTo>
                    <a:pt x="27" y="1"/>
                  </a:lnTo>
                  <a:lnTo>
                    <a:pt x="35" y="5"/>
                  </a:lnTo>
                  <a:lnTo>
                    <a:pt x="37" y="8"/>
                  </a:lnTo>
                  <a:lnTo>
                    <a:pt x="44" y="9"/>
                  </a:lnTo>
                  <a:lnTo>
                    <a:pt x="46" y="7"/>
                  </a:lnTo>
                  <a:lnTo>
                    <a:pt x="50" y="4"/>
                  </a:lnTo>
                  <a:lnTo>
                    <a:pt x="57" y="0"/>
                  </a:lnTo>
                  <a:lnTo>
                    <a:pt x="60" y="2"/>
                  </a:lnTo>
                  <a:lnTo>
                    <a:pt x="64" y="7"/>
                  </a:lnTo>
                  <a:lnTo>
                    <a:pt x="64" y="9"/>
                  </a:lnTo>
                  <a:lnTo>
                    <a:pt x="66" y="12"/>
                  </a:lnTo>
                  <a:lnTo>
                    <a:pt x="72" y="15"/>
                  </a:lnTo>
                  <a:lnTo>
                    <a:pt x="72" y="17"/>
                  </a:lnTo>
                  <a:lnTo>
                    <a:pt x="76" y="18"/>
                  </a:lnTo>
                  <a:lnTo>
                    <a:pt x="79" y="18"/>
                  </a:lnTo>
                  <a:lnTo>
                    <a:pt x="84" y="19"/>
                  </a:lnTo>
                  <a:lnTo>
                    <a:pt x="86" y="23"/>
                  </a:lnTo>
                  <a:lnTo>
                    <a:pt x="84" y="21"/>
                  </a:lnTo>
                  <a:lnTo>
                    <a:pt x="82" y="23"/>
                  </a:lnTo>
                  <a:lnTo>
                    <a:pt x="78" y="24"/>
                  </a:lnTo>
                  <a:lnTo>
                    <a:pt x="73" y="26"/>
                  </a:lnTo>
                  <a:lnTo>
                    <a:pt x="73" y="29"/>
                  </a:lnTo>
                  <a:lnTo>
                    <a:pt x="73" y="32"/>
                  </a:lnTo>
                  <a:lnTo>
                    <a:pt x="72" y="33"/>
                  </a:lnTo>
                  <a:lnTo>
                    <a:pt x="72" y="35"/>
                  </a:lnTo>
                  <a:lnTo>
                    <a:pt x="73" y="36"/>
                  </a:lnTo>
                  <a:lnTo>
                    <a:pt x="73" y="38"/>
                  </a:lnTo>
                  <a:lnTo>
                    <a:pt x="72" y="40"/>
                  </a:lnTo>
                  <a:lnTo>
                    <a:pt x="72" y="43"/>
                  </a:lnTo>
                  <a:lnTo>
                    <a:pt x="70" y="45"/>
                  </a:lnTo>
                  <a:lnTo>
                    <a:pt x="69" y="43"/>
                  </a:lnTo>
                  <a:lnTo>
                    <a:pt x="70" y="41"/>
                  </a:lnTo>
                  <a:lnTo>
                    <a:pt x="69" y="40"/>
                  </a:lnTo>
                  <a:lnTo>
                    <a:pt x="67" y="40"/>
                  </a:lnTo>
                  <a:lnTo>
                    <a:pt x="66" y="42"/>
                  </a:lnTo>
                  <a:lnTo>
                    <a:pt x="67" y="45"/>
                  </a:lnTo>
                  <a:lnTo>
                    <a:pt x="67" y="46"/>
                  </a:lnTo>
                  <a:lnTo>
                    <a:pt x="67" y="48"/>
                  </a:lnTo>
                  <a:lnTo>
                    <a:pt x="67" y="52"/>
                  </a:lnTo>
                  <a:lnTo>
                    <a:pt x="66" y="53"/>
                  </a:lnTo>
                  <a:lnTo>
                    <a:pt x="64" y="52"/>
                  </a:lnTo>
                  <a:lnTo>
                    <a:pt x="63" y="51"/>
                  </a:lnTo>
                  <a:lnTo>
                    <a:pt x="60" y="50"/>
                  </a:lnTo>
                  <a:lnTo>
                    <a:pt x="55" y="46"/>
                  </a:lnTo>
                  <a:lnTo>
                    <a:pt x="60" y="43"/>
                  </a:lnTo>
                  <a:lnTo>
                    <a:pt x="57" y="42"/>
                  </a:lnTo>
                  <a:lnTo>
                    <a:pt x="55" y="41"/>
                  </a:lnTo>
                  <a:lnTo>
                    <a:pt x="58" y="40"/>
                  </a:lnTo>
                  <a:lnTo>
                    <a:pt x="55" y="37"/>
                  </a:lnTo>
                  <a:lnTo>
                    <a:pt x="53" y="36"/>
                  </a:lnTo>
                  <a:lnTo>
                    <a:pt x="52" y="36"/>
                  </a:lnTo>
                  <a:lnTo>
                    <a:pt x="52" y="35"/>
                  </a:lnTo>
                  <a:lnTo>
                    <a:pt x="50" y="35"/>
                  </a:lnTo>
                  <a:lnTo>
                    <a:pt x="47" y="36"/>
                  </a:lnTo>
                  <a:lnTo>
                    <a:pt x="46" y="37"/>
                  </a:lnTo>
                  <a:lnTo>
                    <a:pt x="43" y="38"/>
                  </a:lnTo>
                  <a:lnTo>
                    <a:pt x="41" y="40"/>
                  </a:lnTo>
                  <a:lnTo>
                    <a:pt x="38" y="42"/>
                  </a:lnTo>
                  <a:lnTo>
                    <a:pt x="37" y="42"/>
                  </a:lnTo>
                  <a:lnTo>
                    <a:pt x="37" y="43"/>
                  </a:lnTo>
                  <a:lnTo>
                    <a:pt x="35" y="45"/>
                  </a:lnTo>
                  <a:lnTo>
                    <a:pt x="32" y="45"/>
                  </a:lnTo>
                  <a:lnTo>
                    <a:pt x="31" y="45"/>
                  </a:lnTo>
                  <a:lnTo>
                    <a:pt x="31" y="45"/>
                  </a:lnTo>
                  <a:lnTo>
                    <a:pt x="31" y="43"/>
                  </a:lnTo>
                  <a:lnTo>
                    <a:pt x="32" y="42"/>
                  </a:lnTo>
                  <a:lnTo>
                    <a:pt x="29" y="38"/>
                  </a:lnTo>
                  <a:lnTo>
                    <a:pt x="34" y="38"/>
                  </a:lnTo>
                  <a:lnTo>
                    <a:pt x="29" y="35"/>
                  </a:lnTo>
                  <a:lnTo>
                    <a:pt x="24" y="35"/>
                  </a:lnTo>
                  <a:lnTo>
                    <a:pt x="18" y="33"/>
                  </a:lnTo>
                  <a:lnTo>
                    <a:pt x="17" y="29"/>
                  </a:lnTo>
                  <a:lnTo>
                    <a:pt x="18" y="27"/>
                  </a:lnTo>
                  <a:lnTo>
                    <a:pt x="18" y="25"/>
                  </a:lnTo>
                  <a:lnTo>
                    <a:pt x="12" y="21"/>
                  </a:lnTo>
                  <a:lnTo>
                    <a:pt x="11" y="18"/>
                  </a:lnTo>
                  <a:lnTo>
                    <a:pt x="12" y="16"/>
                  </a:lnTo>
                  <a:lnTo>
                    <a:pt x="9" y="13"/>
                  </a:lnTo>
                  <a:lnTo>
                    <a:pt x="3" y="13"/>
                  </a:lnTo>
                  <a:lnTo>
                    <a:pt x="0" y="11"/>
                  </a:lnTo>
                  <a:lnTo>
                    <a:pt x="0" y="11"/>
                  </a:lnTo>
                  <a:close/>
                  <a:moveTo>
                    <a:pt x="27" y="45"/>
                  </a:moveTo>
                  <a:lnTo>
                    <a:pt x="20" y="37"/>
                  </a:lnTo>
                  <a:lnTo>
                    <a:pt x="17" y="37"/>
                  </a:lnTo>
                  <a:lnTo>
                    <a:pt x="14" y="33"/>
                  </a:lnTo>
                  <a:lnTo>
                    <a:pt x="11" y="33"/>
                  </a:lnTo>
                  <a:lnTo>
                    <a:pt x="9" y="34"/>
                  </a:lnTo>
                  <a:lnTo>
                    <a:pt x="5" y="32"/>
                  </a:lnTo>
                  <a:lnTo>
                    <a:pt x="3" y="33"/>
                  </a:lnTo>
                  <a:lnTo>
                    <a:pt x="0" y="33"/>
                  </a:lnTo>
                  <a:lnTo>
                    <a:pt x="0" y="34"/>
                  </a:lnTo>
                  <a:lnTo>
                    <a:pt x="2" y="34"/>
                  </a:lnTo>
                  <a:lnTo>
                    <a:pt x="3" y="35"/>
                  </a:lnTo>
                  <a:lnTo>
                    <a:pt x="5" y="35"/>
                  </a:lnTo>
                  <a:lnTo>
                    <a:pt x="6" y="37"/>
                  </a:lnTo>
                  <a:lnTo>
                    <a:pt x="6" y="38"/>
                  </a:lnTo>
                  <a:lnTo>
                    <a:pt x="12" y="42"/>
                  </a:lnTo>
                  <a:lnTo>
                    <a:pt x="14" y="44"/>
                  </a:lnTo>
                  <a:lnTo>
                    <a:pt x="17" y="45"/>
                  </a:lnTo>
                  <a:lnTo>
                    <a:pt x="21" y="45"/>
                  </a:lnTo>
                  <a:lnTo>
                    <a:pt x="26" y="48"/>
                  </a:lnTo>
                  <a:lnTo>
                    <a:pt x="27" y="45"/>
                  </a:lnTo>
                  <a:close/>
                </a:path>
              </a:pathLst>
            </a:custGeom>
            <a:solidFill>
              <a:srgbClr val="97B8E1"/>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86" name="Freeform 82">
              <a:extLst>
                <a:ext uri="{FF2B5EF4-FFF2-40B4-BE49-F238E27FC236}">
                  <a16:creationId xmlns:a16="http://schemas.microsoft.com/office/drawing/2014/main" id="{B582725B-20A4-D50A-BE93-164E8F699935}"/>
                </a:ext>
              </a:extLst>
            </p:cNvPr>
            <p:cNvSpPr>
              <a:spLocks/>
            </p:cNvSpPr>
            <p:nvPr/>
          </p:nvSpPr>
          <p:spPr bwMode="auto">
            <a:xfrm>
              <a:off x="5323320" y="3476762"/>
              <a:ext cx="562321" cy="379775"/>
            </a:xfrm>
            <a:custGeom>
              <a:avLst/>
              <a:gdLst>
                <a:gd name="T0" fmla="*/ 14 w 324"/>
                <a:gd name="T1" fmla="*/ 3 h 193"/>
                <a:gd name="T2" fmla="*/ 29 w 324"/>
                <a:gd name="T3" fmla="*/ 11 h 193"/>
                <a:gd name="T4" fmla="*/ 40 w 324"/>
                <a:gd name="T5" fmla="*/ 11 h 193"/>
                <a:gd name="T6" fmla="*/ 49 w 324"/>
                <a:gd name="T7" fmla="*/ 6 h 193"/>
                <a:gd name="T8" fmla="*/ 60 w 324"/>
                <a:gd name="T9" fmla="*/ 1 h 193"/>
                <a:gd name="T10" fmla="*/ 63 w 324"/>
                <a:gd name="T11" fmla="*/ 7 h 193"/>
                <a:gd name="T12" fmla="*/ 71 w 324"/>
                <a:gd name="T13" fmla="*/ 17 h 193"/>
                <a:gd name="T14" fmla="*/ 78 w 324"/>
                <a:gd name="T15" fmla="*/ 21 h 193"/>
                <a:gd name="T16" fmla="*/ 84 w 324"/>
                <a:gd name="T17" fmla="*/ 31 h 193"/>
                <a:gd name="T18" fmla="*/ 100 w 324"/>
                <a:gd name="T19" fmla="*/ 32 h 193"/>
                <a:gd name="T20" fmla="*/ 124 w 324"/>
                <a:gd name="T21" fmla="*/ 42 h 193"/>
                <a:gd name="T22" fmla="*/ 161 w 324"/>
                <a:gd name="T23" fmla="*/ 40 h 193"/>
                <a:gd name="T24" fmla="*/ 168 w 324"/>
                <a:gd name="T25" fmla="*/ 29 h 193"/>
                <a:gd name="T26" fmla="*/ 188 w 324"/>
                <a:gd name="T27" fmla="*/ 19 h 193"/>
                <a:gd name="T28" fmla="*/ 205 w 324"/>
                <a:gd name="T29" fmla="*/ 17 h 193"/>
                <a:gd name="T30" fmla="*/ 229 w 324"/>
                <a:gd name="T31" fmla="*/ 25 h 193"/>
                <a:gd name="T32" fmla="*/ 245 w 324"/>
                <a:gd name="T33" fmla="*/ 31 h 193"/>
                <a:gd name="T34" fmla="*/ 271 w 324"/>
                <a:gd name="T35" fmla="*/ 43 h 193"/>
                <a:gd name="T36" fmla="*/ 272 w 324"/>
                <a:gd name="T37" fmla="*/ 56 h 193"/>
                <a:gd name="T38" fmla="*/ 272 w 324"/>
                <a:gd name="T39" fmla="*/ 62 h 193"/>
                <a:gd name="T40" fmla="*/ 266 w 324"/>
                <a:gd name="T41" fmla="*/ 71 h 193"/>
                <a:gd name="T42" fmla="*/ 274 w 324"/>
                <a:gd name="T43" fmla="*/ 79 h 193"/>
                <a:gd name="T44" fmla="*/ 274 w 324"/>
                <a:gd name="T45" fmla="*/ 100 h 193"/>
                <a:gd name="T46" fmla="*/ 292 w 324"/>
                <a:gd name="T47" fmla="*/ 115 h 193"/>
                <a:gd name="T48" fmla="*/ 291 w 324"/>
                <a:gd name="T49" fmla="*/ 143 h 193"/>
                <a:gd name="T50" fmla="*/ 307 w 324"/>
                <a:gd name="T51" fmla="*/ 150 h 193"/>
                <a:gd name="T52" fmla="*/ 315 w 324"/>
                <a:gd name="T53" fmla="*/ 161 h 193"/>
                <a:gd name="T54" fmla="*/ 321 w 324"/>
                <a:gd name="T55" fmla="*/ 171 h 193"/>
                <a:gd name="T56" fmla="*/ 301 w 324"/>
                <a:gd name="T57" fmla="*/ 177 h 193"/>
                <a:gd name="T58" fmla="*/ 301 w 324"/>
                <a:gd name="T59" fmla="*/ 191 h 193"/>
                <a:gd name="T60" fmla="*/ 287 w 324"/>
                <a:gd name="T61" fmla="*/ 191 h 193"/>
                <a:gd name="T62" fmla="*/ 280 w 324"/>
                <a:gd name="T63" fmla="*/ 190 h 193"/>
                <a:gd name="T64" fmla="*/ 255 w 324"/>
                <a:gd name="T65" fmla="*/ 187 h 193"/>
                <a:gd name="T66" fmla="*/ 240 w 324"/>
                <a:gd name="T67" fmla="*/ 185 h 193"/>
                <a:gd name="T68" fmla="*/ 226 w 324"/>
                <a:gd name="T69" fmla="*/ 176 h 193"/>
                <a:gd name="T70" fmla="*/ 219 w 324"/>
                <a:gd name="T71" fmla="*/ 167 h 193"/>
                <a:gd name="T72" fmla="*/ 203 w 324"/>
                <a:gd name="T73" fmla="*/ 168 h 193"/>
                <a:gd name="T74" fmla="*/ 179 w 324"/>
                <a:gd name="T75" fmla="*/ 171 h 193"/>
                <a:gd name="T76" fmla="*/ 164 w 324"/>
                <a:gd name="T77" fmla="*/ 167 h 193"/>
                <a:gd name="T78" fmla="*/ 153 w 324"/>
                <a:gd name="T79" fmla="*/ 161 h 193"/>
                <a:gd name="T80" fmla="*/ 136 w 324"/>
                <a:gd name="T81" fmla="*/ 158 h 193"/>
                <a:gd name="T82" fmla="*/ 124 w 324"/>
                <a:gd name="T83" fmla="*/ 145 h 193"/>
                <a:gd name="T84" fmla="*/ 123 w 324"/>
                <a:gd name="T85" fmla="*/ 143 h 193"/>
                <a:gd name="T86" fmla="*/ 110 w 324"/>
                <a:gd name="T87" fmla="*/ 128 h 193"/>
                <a:gd name="T88" fmla="*/ 100 w 324"/>
                <a:gd name="T89" fmla="*/ 129 h 193"/>
                <a:gd name="T90" fmla="*/ 95 w 324"/>
                <a:gd name="T91" fmla="*/ 126 h 193"/>
                <a:gd name="T92" fmla="*/ 90 w 324"/>
                <a:gd name="T93" fmla="*/ 131 h 193"/>
                <a:gd name="T94" fmla="*/ 83 w 324"/>
                <a:gd name="T95" fmla="*/ 126 h 193"/>
                <a:gd name="T96" fmla="*/ 74 w 324"/>
                <a:gd name="T97" fmla="*/ 111 h 193"/>
                <a:gd name="T98" fmla="*/ 65 w 324"/>
                <a:gd name="T99" fmla="*/ 98 h 193"/>
                <a:gd name="T100" fmla="*/ 45 w 324"/>
                <a:gd name="T101" fmla="*/ 91 h 193"/>
                <a:gd name="T102" fmla="*/ 42 w 324"/>
                <a:gd name="T103" fmla="*/ 83 h 193"/>
                <a:gd name="T104" fmla="*/ 35 w 324"/>
                <a:gd name="T105" fmla="*/ 77 h 193"/>
                <a:gd name="T106" fmla="*/ 37 w 324"/>
                <a:gd name="T107" fmla="*/ 66 h 193"/>
                <a:gd name="T108" fmla="*/ 40 w 324"/>
                <a:gd name="T109" fmla="*/ 57 h 193"/>
                <a:gd name="T110" fmla="*/ 42 w 324"/>
                <a:gd name="T111" fmla="*/ 54 h 193"/>
                <a:gd name="T112" fmla="*/ 26 w 324"/>
                <a:gd name="T113" fmla="*/ 50 h 193"/>
                <a:gd name="T114" fmla="*/ 19 w 324"/>
                <a:gd name="T115" fmla="*/ 41 h 193"/>
                <a:gd name="T116" fmla="*/ 14 w 324"/>
                <a:gd name="T117" fmla="*/ 33 h 193"/>
                <a:gd name="T118" fmla="*/ 8 w 324"/>
                <a:gd name="T119" fmla="*/ 19 h 193"/>
                <a:gd name="T120" fmla="*/ 2 w 324"/>
                <a:gd name="T121" fmla="*/ 8 h 193"/>
                <a:gd name="T122" fmla="*/ 8 w 324"/>
                <a:gd name="T123"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4" h="193">
                  <a:moveTo>
                    <a:pt x="8" y="0"/>
                  </a:moveTo>
                  <a:lnTo>
                    <a:pt x="10" y="0"/>
                  </a:lnTo>
                  <a:lnTo>
                    <a:pt x="11" y="1"/>
                  </a:lnTo>
                  <a:lnTo>
                    <a:pt x="13" y="1"/>
                  </a:lnTo>
                  <a:lnTo>
                    <a:pt x="14" y="3"/>
                  </a:lnTo>
                  <a:lnTo>
                    <a:pt x="14" y="4"/>
                  </a:lnTo>
                  <a:lnTo>
                    <a:pt x="20" y="8"/>
                  </a:lnTo>
                  <a:lnTo>
                    <a:pt x="22" y="10"/>
                  </a:lnTo>
                  <a:lnTo>
                    <a:pt x="25" y="11"/>
                  </a:lnTo>
                  <a:lnTo>
                    <a:pt x="29" y="11"/>
                  </a:lnTo>
                  <a:lnTo>
                    <a:pt x="34" y="14"/>
                  </a:lnTo>
                  <a:lnTo>
                    <a:pt x="35" y="11"/>
                  </a:lnTo>
                  <a:lnTo>
                    <a:pt x="35" y="11"/>
                  </a:lnTo>
                  <a:lnTo>
                    <a:pt x="39" y="11"/>
                  </a:lnTo>
                  <a:lnTo>
                    <a:pt x="40" y="11"/>
                  </a:lnTo>
                  <a:lnTo>
                    <a:pt x="43" y="11"/>
                  </a:lnTo>
                  <a:lnTo>
                    <a:pt x="45" y="9"/>
                  </a:lnTo>
                  <a:lnTo>
                    <a:pt x="45" y="8"/>
                  </a:lnTo>
                  <a:lnTo>
                    <a:pt x="46" y="8"/>
                  </a:lnTo>
                  <a:lnTo>
                    <a:pt x="49" y="6"/>
                  </a:lnTo>
                  <a:lnTo>
                    <a:pt x="51" y="4"/>
                  </a:lnTo>
                  <a:lnTo>
                    <a:pt x="54" y="3"/>
                  </a:lnTo>
                  <a:lnTo>
                    <a:pt x="55" y="2"/>
                  </a:lnTo>
                  <a:lnTo>
                    <a:pt x="58" y="1"/>
                  </a:lnTo>
                  <a:lnTo>
                    <a:pt x="60" y="1"/>
                  </a:lnTo>
                  <a:lnTo>
                    <a:pt x="60" y="2"/>
                  </a:lnTo>
                  <a:lnTo>
                    <a:pt x="61" y="2"/>
                  </a:lnTo>
                  <a:lnTo>
                    <a:pt x="63" y="3"/>
                  </a:lnTo>
                  <a:lnTo>
                    <a:pt x="66" y="6"/>
                  </a:lnTo>
                  <a:lnTo>
                    <a:pt x="63" y="7"/>
                  </a:lnTo>
                  <a:lnTo>
                    <a:pt x="65" y="8"/>
                  </a:lnTo>
                  <a:lnTo>
                    <a:pt x="68" y="9"/>
                  </a:lnTo>
                  <a:lnTo>
                    <a:pt x="63" y="12"/>
                  </a:lnTo>
                  <a:lnTo>
                    <a:pt x="68" y="16"/>
                  </a:lnTo>
                  <a:lnTo>
                    <a:pt x="71" y="17"/>
                  </a:lnTo>
                  <a:lnTo>
                    <a:pt x="72" y="18"/>
                  </a:lnTo>
                  <a:lnTo>
                    <a:pt x="74" y="19"/>
                  </a:lnTo>
                  <a:lnTo>
                    <a:pt x="75" y="18"/>
                  </a:lnTo>
                  <a:lnTo>
                    <a:pt x="75" y="19"/>
                  </a:lnTo>
                  <a:lnTo>
                    <a:pt x="78" y="21"/>
                  </a:lnTo>
                  <a:lnTo>
                    <a:pt x="78" y="24"/>
                  </a:lnTo>
                  <a:lnTo>
                    <a:pt x="78" y="27"/>
                  </a:lnTo>
                  <a:lnTo>
                    <a:pt x="78" y="28"/>
                  </a:lnTo>
                  <a:lnTo>
                    <a:pt x="81" y="28"/>
                  </a:lnTo>
                  <a:lnTo>
                    <a:pt x="84" y="31"/>
                  </a:lnTo>
                  <a:lnTo>
                    <a:pt x="87" y="31"/>
                  </a:lnTo>
                  <a:lnTo>
                    <a:pt x="90" y="32"/>
                  </a:lnTo>
                  <a:lnTo>
                    <a:pt x="94" y="31"/>
                  </a:lnTo>
                  <a:lnTo>
                    <a:pt x="98" y="32"/>
                  </a:lnTo>
                  <a:lnTo>
                    <a:pt x="100" y="32"/>
                  </a:lnTo>
                  <a:lnTo>
                    <a:pt x="101" y="35"/>
                  </a:lnTo>
                  <a:lnTo>
                    <a:pt x="104" y="37"/>
                  </a:lnTo>
                  <a:lnTo>
                    <a:pt x="112" y="40"/>
                  </a:lnTo>
                  <a:lnTo>
                    <a:pt x="115" y="40"/>
                  </a:lnTo>
                  <a:lnTo>
                    <a:pt x="124" y="42"/>
                  </a:lnTo>
                  <a:lnTo>
                    <a:pt x="129" y="42"/>
                  </a:lnTo>
                  <a:lnTo>
                    <a:pt x="139" y="40"/>
                  </a:lnTo>
                  <a:lnTo>
                    <a:pt x="147" y="39"/>
                  </a:lnTo>
                  <a:lnTo>
                    <a:pt x="156" y="40"/>
                  </a:lnTo>
                  <a:lnTo>
                    <a:pt x="161" y="40"/>
                  </a:lnTo>
                  <a:lnTo>
                    <a:pt x="161" y="36"/>
                  </a:lnTo>
                  <a:lnTo>
                    <a:pt x="159" y="34"/>
                  </a:lnTo>
                  <a:lnTo>
                    <a:pt x="158" y="31"/>
                  </a:lnTo>
                  <a:lnTo>
                    <a:pt x="161" y="29"/>
                  </a:lnTo>
                  <a:lnTo>
                    <a:pt x="168" y="29"/>
                  </a:lnTo>
                  <a:lnTo>
                    <a:pt x="170" y="26"/>
                  </a:lnTo>
                  <a:lnTo>
                    <a:pt x="171" y="24"/>
                  </a:lnTo>
                  <a:lnTo>
                    <a:pt x="174" y="24"/>
                  </a:lnTo>
                  <a:lnTo>
                    <a:pt x="181" y="20"/>
                  </a:lnTo>
                  <a:lnTo>
                    <a:pt x="188" y="19"/>
                  </a:lnTo>
                  <a:lnTo>
                    <a:pt x="194" y="20"/>
                  </a:lnTo>
                  <a:lnTo>
                    <a:pt x="194" y="17"/>
                  </a:lnTo>
                  <a:lnTo>
                    <a:pt x="197" y="17"/>
                  </a:lnTo>
                  <a:lnTo>
                    <a:pt x="200" y="17"/>
                  </a:lnTo>
                  <a:lnTo>
                    <a:pt x="205" y="17"/>
                  </a:lnTo>
                  <a:lnTo>
                    <a:pt x="210" y="20"/>
                  </a:lnTo>
                  <a:lnTo>
                    <a:pt x="216" y="21"/>
                  </a:lnTo>
                  <a:lnTo>
                    <a:pt x="225" y="26"/>
                  </a:lnTo>
                  <a:lnTo>
                    <a:pt x="226" y="26"/>
                  </a:lnTo>
                  <a:lnTo>
                    <a:pt x="229" y="25"/>
                  </a:lnTo>
                  <a:lnTo>
                    <a:pt x="236" y="27"/>
                  </a:lnTo>
                  <a:lnTo>
                    <a:pt x="239" y="27"/>
                  </a:lnTo>
                  <a:lnTo>
                    <a:pt x="240" y="31"/>
                  </a:lnTo>
                  <a:lnTo>
                    <a:pt x="242" y="32"/>
                  </a:lnTo>
                  <a:lnTo>
                    <a:pt x="245" y="31"/>
                  </a:lnTo>
                  <a:lnTo>
                    <a:pt x="251" y="32"/>
                  </a:lnTo>
                  <a:lnTo>
                    <a:pt x="257" y="39"/>
                  </a:lnTo>
                  <a:lnTo>
                    <a:pt x="263" y="39"/>
                  </a:lnTo>
                  <a:lnTo>
                    <a:pt x="268" y="40"/>
                  </a:lnTo>
                  <a:lnTo>
                    <a:pt x="271" y="43"/>
                  </a:lnTo>
                  <a:lnTo>
                    <a:pt x="269" y="45"/>
                  </a:lnTo>
                  <a:lnTo>
                    <a:pt x="271" y="48"/>
                  </a:lnTo>
                  <a:lnTo>
                    <a:pt x="271" y="50"/>
                  </a:lnTo>
                  <a:lnTo>
                    <a:pt x="272" y="52"/>
                  </a:lnTo>
                  <a:lnTo>
                    <a:pt x="272" y="56"/>
                  </a:lnTo>
                  <a:lnTo>
                    <a:pt x="272" y="57"/>
                  </a:lnTo>
                  <a:lnTo>
                    <a:pt x="271" y="59"/>
                  </a:lnTo>
                  <a:lnTo>
                    <a:pt x="272" y="60"/>
                  </a:lnTo>
                  <a:lnTo>
                    <a:pt x="272" y="61"/>
                  </a:lnTo>
                  <a:lnTo>
                    <a:pt x="272" y="62"/>
                  </a:lnTo>
                  <a:lnTo>
                    <a:pt x="268" y="65"/>
                  </a:lnTo>
                  <a:lnTo>
                    <a:pt x="265" y="66"/>
                  </a:lnTo>
                  <a:lnTo>
                    <a:pt x="266" y="67"/>
                  </a:lnTo>
                  <a:lnTo>
                    <a:pt x="269" y="68"/>
                  </a:lnTo>
                  <a:lnTo>
                    <a:pt x="266" y="71"/>
                  </a:lnTo>
                  <a:lnTo>
                    <a:pt x="266" y="73"/>
                  </a:lnTo>
                  <a:lnTo>
                    <a:pt x="268" y="76"/>
                  </a:lnTo>
                  <a:lnTo>
                    <a:pt x="268" y="78"/>
                  </a:lnTo>
                  <a:lnTo>
                    <a:pt x="274" y="79"/>
                  </a:lnTo>
                  <a:lnTo>
                    <a:pt x="274" y="79"/>
                  </a:lnTo>
                  <a:lnTo>
                    <a:pt x="269" y="84"/>
                  </a:lnTo>
                  <a:lnTo>
                    <a:pt x="269" y="87"/>
                  </a:lnTo>
                  <a:lnTo>
                    <a:pt x="272" y="93"/>
                  </a:lnTo>
                  <a:lnTo>
                    <a:pt x="275" y="99"/>
                  </a:lnTo>
                  <a:lnTo>
                    <a:pt x="274" y="100"/>
                  </a:lnTo>
                  <a:lnTo>
                    <a:pt x="275" y="102"/>
                  </a:lnTo>
                  <a:lnTo>
                    <a:pt x="277" y="107"/>
                  </a:lnTo>
                  <a:lnTo>
                    <a:pt x="291" y="107"/>
                  </a:lnTo>
                  <a:lnTo>
                    <a:pt x="292" y="111"/>
                  </a:lnTo>
                  <a:lnTo>
                    <a:pt x="292" y="115"/>
                  </a:lnTo>
                  <a:lnTo>
                    <a:pt x="294" y="119"/>
                  </a:lnTo>
                  <a:lnTo>
                    <a:pt x="292" y="120"/>
                  </a:lnTo>
                  <a:lnTo>
                    <a:pt x="280" y="133"/>
                  </a:lnTo>
                  <a:lnTo>
                    <a:pt x="289" y="141"/>
                  </a:lnTo>
                  <a:lnTo>
                    <a:pt x="291" y="143"/>
                  </a:lnTo>
                  <a:lnTo>
                    <a:pt x="295" y="146"/>
                  </a:lnTo>
                  <a:lnTo>
                    <a:pt x="298" y="148"/>
                  </a:lnTo>
                  <a:lnTo>
                    <a:pt x="300" y="149"/>
                  </a:lnTo>
                  <a:lnTo>
                    <a:pt x="306" y="150"/>
                  </a:lnTo>
                  <a:lnTo>
                    <a:pt x="307" y="150"/>
                  </a:lnTo>
                  <a:lnTo>
                    <a:pt x="309" y="151"/>
                  </a:lnTo>
                  <a:lnTo>
                    <a:pt x="313" y="152"/>
                  </a:lnTo>
                  <a:lnTo>
                    <a:pt x="313" y="156"/>
                  </a:lnTo>
                  <a:lnTo>
                    <a:pt x="313" y="159"/>
                  </a:lnTo>
                  <a:lnTo>
                    <a:pt x="315" y="161"/>
                  </a:lnTo>
                  <a:lnTo>
                    <a:pt x="315" y="163"/>
                  </a:lnTo>
                  <a:lnTo>
                    <a:pt x="320" y="163"/>
                  </a:lnTo>
                  <a:lnTo>
                    <a:pt x="323" y="166"/>
                  </a:lnTo>
                  <a:lnTo>
                    <a:pt x="324" y="170"/>
                  </a:lnTo>
                  <a:lnTo>
                    <a:pt x="321" y="171"/>
                  </a:lnTo>
                  <a:lnTo>
                    <a:pt x="316" y="170"/>
                  </a:lnTo>
                  <a:lnTo>
                    <a:pt x="309" y="173"/>
                  </a:lnTo>
                  <a:lnTo>
                    <a:pt x="307" y="174"/>
                  </a:lnTo>
                  <a:lnTo>
                    <a:pt x="303" y="175"/>
                  </a:lnTo>
                  <a:lnTo>
                    <a:pt x="301" y="177"/>
                  </a:lnTo>
                  <a:lnTo>
                    <a:pt x="303" y="179"/>
                  </a:lnTo>
                  <a:lnTo>
                    <a:pt x="300" y="182"/>
                  </a:lnTo>
                  <a:lnTo>
                    <a:pt x="301" y="185"/>
                  </a:lnTo>
                  <a:lnTo>
                    <a:pt x="301" y="188"/>
                  </a:lnTo>
                  <a:lnTo>
                    <a:pt x="301" y="191"/>
                  </a:lnTo>
                  <a:lnTo>
                    <a:pt x="300" y="191"/>
                  </a:lnTo>
                  <a:lnTo>
                    <a:pt x="300" y="192"/>
                  </a:lnTo>
                  <a:lnTo>
                    <a:pt x="297" y="193"/>
                  </a:lnTo>
                  <a:lnTo>
                    <a:pt x="292" y="191"/>
                  </a:lnTo>
                  <a:lnTo>
                    <a:pt x="287" y="191"/>
                  </a:lnTo>
                  <a:lnTo>
                    <a:pt x="286" y="188"/>
                  </a:lnTo>
                  <a:lnTo>
                    <a:pt x="284" y="188"/>
                  </a:lnTo>
                  <a:lnTo>
                    <a:pt x="283" y="191"/>
                  </a:lnTo>
                  <a:lnTo>
                    <a:pt x="283" y="191"/>
                  </a:lnTo>
                  <a:lnTo>
                    <a:pt x="280" y="190"/>
                  </a:lnTo>
                  <a:lnTo>
                    <a:pt x="278" y="190"/>
                  </a:lnTo>
                  <a:lnTo>
                    <a:pt x="275" y="188"/>
                  </a:lnTo>
                  <a:lnTo>
                    <a:pt x="269" y="188"/>
                  </a:lnTo>
                  <a:lnTo>
                    <a:pt x="265" y="187"/>
                  </a:lnTo>
                  <a:lnTo>
                    <a:pt x="255" y="187"/>
                  </a:lnTo>
                  <a:lnTo>
                    <a:pt x="251" y="185"/>
                  </a:lnTo>
                  <a:lnTo>
                    <a:pt x="249" y="184"/>
                  </a:lnTo>
                  <a:lnTo>
                    <a:pt x="246" y="187"/>
                  </a:lnTo>
                  <a:lnTo>
                    <a:pt x="243" y="185"/>
                  </a:lnTo>
                  <a:lnTo>
                    <a:pt x="240" y="185"/>
                  </a:lnTo>
                  <a:lnTo>
                    <a:pt x="231" y="185"/>
                  </a:lnTo>
                  <a:lnTo>
                    <a:pt x="231" y="184"/>
                  </a:lnTo>
                  <a:lnTo>
                    <a:pt x="229" y="183"/>
                  </a:lnTo>
                  <a:lnTo>
                    <a:pt x="229" y="181"/>
                  </a:lnTo>
                  <a:lnTo>
                    <a:pt x="226" y="176"/>
                  </a:lnTo>
                  <a:lnTo>
                    <a:pt x="225" y="171"/>
                  </a:lnTo>
                  <a:lnTo>
                    <a:pt x="222" y="168"/>
                  </a:lnTo>
                  <a:lnTo>
                    <a:pt x="220" y="167"/>
                  </a:lnTo>
                  <a:lnTo>
                    <a:pt x="219" y="167"/>
                  </a:lnTo>
                  <a:lnTo>
                    <a:pt x="219" y="167"/>
                  </a:lnTo>
                  <a:lnTo>
                    <a:pt x="214" y="166"/>
                  </a:lnTo>
                  <a:lnTo>
                    <a:pt x="211" y="167"/>
                  </a:lnTo>
                  <a:lnTo>
                    <a:pt x="207" y="169"/>
                  </a:lnTo>
                  <a:lnTo>
                    <a:pt x="203" y="169"/>
                  </a:lnTo>
                  <a:lnTo>
                    <a:pt x="203" y="168"/>
                  </a:lnTo>
                  <a:lnTo>
                    <a:pt x="203" y="169"/>
                  </a:lnTo>
                  <a:lnTo>
                    <a:pt x="196" y="173"/>
                  </a:lnTo>
                  <a:lnTo>
                    <a:pt x="191" y="176"/>
                  </a:lnTo>
                  <a:lnTo>
                    <a:pt x="185" y="173"/>
                  </a:lnTo>
                  <a:lnTo>
                    <a:pt x="179" y="171"/>
                  </a:lnTo>
                  <a:lnTo>
                    <a:pt x="176" y="171"/>
                  </a:lnTo>
                  <a:lnTo>
                    <a:pt x="174" y="173"/>
                  </a:lnTo>
                  <a:lnTo>
                    <a:pt x="168" y="169"/>
                  </a:lnTo>
                  <a:lnTo>
                    <a:pt x="167" y="169"/>
                  </a:lnTo>
                  <a:lnTo>
                    <a:pt x="164" y="167"/>
                  </a:lnTo>
                  <a:lnTo>
                    <a:pt x="159" y="167"/>
                  </a:lnTo>
                  <a:lnTo>
                    <a:pt x="155" y="163"/>
                  </a:lnTo>
                  <a:lnTo>
                    <a:pt x="158" y="162"/>
                  </a:lnTo>
                  <a:lnTo>
                    <a:pt x="156" y="161"/>
                  </a:lnTo>
                  <a:lnTo>
                    <a:pt x="153" y="161"/>
                  </a:lnTo>
                  <a:lnTo>
                    <a:pt x="153" y="160"/>
                  </a:lnTo>
                  <a:lnTo>
                    <a:pt x="148" y="160"/>
                  </a:lnTo>
                  <a:lnTo>
                    <a:pt x="147" y="159"/>
                  </a:lnTo>
                  <a:lnTo>
                    <a:pt x="142" y="158"/>
                  </a:lnTo>
                  <a:lnTo>
                    <a:pt x="136" y="158"/>
                  </a:lnTo>
                  <a:lnTo>
                    <a:pt x="133" y="157"/>
                  </a:lnTo>
                  <a:lnTo>
                    <a:pt x="129" y="149"/>
                  </a:lnTo>
                  <a:lnTo>
                    <a:pt x="129" y="146"/>
                  </a:lnTo>
                  <a:lnTo>
                    <a:pt x="127" y="148"/>
                  </a:lnTo>
                  <a:lnTo>
                    <a:pt x="124" y="145"/>
                  </a:lnTo>
                  <a:lnTo>
                    <a:pt x="124" y="144"/>
                  </a:lnTo>
                  <a:lnTo>
                    <a:pt x="126" y="145"/>
                  </a:lnTo>
                  <a:lnTo>
                    <a:pt x="127" y="145"/>
                  </a:lnTo>
                  <a:lnTo>
                    <a:pt x="126" y="143"/>
                  </a:lnTo>
                  <a:lnTo>
                    <a:pt x="123" y="143"/>
                  </a:lnTo>
                  <a:lnTo>
                    <a:pt x="121" y="143"/>
                  </a:lnTo>
                  <a:lnTo>
                    <a:pt x="121" y="138"/>
                  </a:lnTo>
                  <a:lnTo>
                    <a:pt x="115" y="134"/>
                  </a:lnTo>
                  <a:lnTo>
                    <a:pt x="115" y="132"/>
                  </a:lnTo>
                  <a:lnTo>
                    <a:pt x="110" y="128"/>
                  </a:lnTo>
                  <a:lnTo>
                    <a:pt x="109" y="127"/>
                  </a:lnTo>
                  <a:lnTo>
                    <a:pt x="104" y="131"/>
                  </a:lnTo>
                  <a:lnTo>
                    <a:pt x="103" y="131"/>
                  </a:lnTo>
                  <a:lnTo>
                    <a:pt x="101" y="128"/>
                  </a:lnTo>
                  <a:lnTo>
                    <a:pt x="100" y="129"/>
                  </a:lnTo>
                  <a:lnTo>
                    <a:pt x="97" y="127"/>
                  </a:lnTo>
                  <a:lnTo>
                    <a:pt x="97" y="126"/>
                  </a:lnTo>
                  <a:lnTo>
                    <a:pt x="98" y="125"/>
                  </a:lnTo>
                  <a:lnTo>
                    <a:pt x="97" y="126"/>
                  </a:lnTo>
                  <a:lnTo>
                    <a:pt x="95" y="126"/>
                  </a:lnTo>
                  <a:lnTo>
                    <a:pt x="92" y="126"/>
                  </a:lnTo>
                  <a:lnTo>
                    <a:pt x="95" y="127"/>
                  </a:lnTo>
                  <a:lnTo>
                    <a:pt x="95" y="129"/>
                  </a:lnTo>
                  <a:lnTo>
                    <a:pt x="94" y="131"/>
                  </a:lnTo>
                  <a:lnTo>
                    <a:pt x="90" y="131"/>
                  </a:lnTo>
                  <a:lnTo>
                    <a:pt x="89" y="128"/>
                  </a:lnTo>
                  <a:lnTo>
                    <a:pt x="89" y="127"/>
                  </a:lnTo>
                  <a:lnTo>
                    <a:pt x="87" y="128"/>
                  </a:lnTo>
                  <a:lnTo>
                    <a:pt x="86" y="127"/>
                  </a:lnTo>
                  <a:lnTo>
                    <a:pt x="83" y="126"/>
                  </a:lnTo>
                  <a:lnTo>
                    <a:pt x="80" y="125"/>
                  </a:lnTo>
                  <a:lnTo>
                    <a:pt x="80" y="118"/>
                  </a:lnTo>
                  <a:lnTo>
                    <a:pt x="74" y="118"/>
                  </a:lnTo>
                  <a:lnTo>
                    <a:pt x="72" y="115"/>
                  </a:lnTo>
                  <a:lnTo>
                    <a:pt x="74" y="111"/>
                  </a:lnTo>
                  <a:lnTo>
                    <a:pt x="77" y="109"/>
                  </a:lnTo>
                  <a:lnTo>
                    <a:pt x="74" y="103"/>
                  </a:lnTo>
                  <a:lnTo>
                    <a:pt x="71" y="102"/>
                  </a:lnTo>
                  <a:lnTo>
                    <a:pt x="68" y="98"/>
                  </a:lnTo>
                  <a:lnTo>
                    <a:pt x="65" y="98"/>
                  </a:lnTo>
                  <a:lnTo>
                    <a:pt x="63" y="98"/>
                  </a:lnTo>
                  <a:lnTo>
                    <a:pt x="52" y="92"/>
                  </a:lnTo>
                  <a:lnTo>
                    <a:pt x="49" y="92"/>
                  </a:lnTo>
                  <a:lnTo>
                    <a:pt x="48" y="93"/>
                  </a:lnTo>
                  <a:lnTo>
                    <a:pt x="45" y="91"/>
                  </a:lnTo>
                  <a:lnTo>
                    <a:pt x="45" y="90"/>
                  </a:lnTo>
                  <a:lnTo>
                    <a:pt x="43" y="88"/>
                  </a:lnTo>
                  <a:lnTo>
                    <a:pt x="45" y="86"/>
                  </a:lnTo>
                  <a:lnTo>
                    <a:pt x="42" y="84"/>
                  </a:lnTo>
                  <a:lnTo>
                    <a:pt x="42" y="83"/>
                  </a:lnTo>
                  <a:lnTo>
                    <a:pt x="37" y="82"/>
                  </a:lnTo>
                  <a:lnTo>
                    <a:pt x="35" y="81"/>
                  </a:lnTo>
                  <a:lnTo>
                    <a:pt x="34" y="81"/>
                  </a:lnTo>
                  <a:lnTo>
                    <a:pt x="34" y="78"/>
                  </a:lnTo>
                  <a:lnTo>
                    <a:pt x="35" y="77"/>
                  </a:lnTo>
                  <a:lnTo>
                    <a:pt x="34" y="76"/>
                  </a:lnTo>
                  <a:lnTo>
                    <a:pt x="35" y="75"/>
                  </a:lnTo>
                  <a:lnTo>
                    <a:pt x="35" y="70"/>
                  </a:lnTo>
                  <a:lnTo>
                    <a:pt x="37" y="69"/>
                  </a:lnTo>
                  <a:lnTo>
                    <a:pt x="37" y="66"/>
                  </a:lnTo>
                  <a:lnTo>
                    <a:pt x="40" y="66"/>
                  </a:lnTo>
                  <a:lnTo>
                    <a:pt x="42" y="65"/>
                  </a:lnTo>
                  <a:lnTo>
                    <a:pt x="42" y="61"/>
                  </a:lnTo>
                  <a:lnTo>
                    <a:pt x="40" y="60"/>
                  </a:lnTo>
                  <a:lnTo>
                    <a:pt x="40" y="57"/>
                  </a:lnTo>
                  <a:lnTo>
                    <a:pt x="42" y="57"/>
                  </a:lnTo>
                  <a:lnTo>
                    <a:pt x="45" y="56"/>
                  </a:lnTo>
                  <a:lnTo>
                    <a:pt x="46" y="56"/>
                  </a:lnTo>
                  <a:lnTo>
                    <a:pt x="45" y="54"/>
                  </a:lnTo>
                  <a:lnTo>
                    <a:pt x="42" y="54"/>
                  </a:lnTo>
                  <a:lnTo>
                    <a:pt x="39" y="54"/>
                  </a:lnTo>
                  <a:lnTo>
                    <a:pt x="37" y="54"/>
                  </a:lnTo>
                  <a:lnTo>
                    <a:pt x="31" y="51"/>
                  </a:lnTo>
                  <a:lnTo>
                    <a:pt x="29" y="51"/>
                  </a:lnTo>
                  <a:lnTo>
                    <a:pt x="26" y="50"/>
                  </a:lnTo>
                  <a:lnTo>
                    <a:pt x="25" y="48"/>
                  </a:lnTo>
                  <a:lnTo>
                    <a:pt x="23" y="45"/>
                  </a:lnTo>
                  <a:lnTo>
                    <a:pt x="20" y="45"/>
                  </a:lnTo>
                  <a:lnTo>
                    <a:pt x="19" y="43"/>
                  </a:lnTo>
                  <a:lnTo>
                    <a:pt x="19" y="41"/>
                  </a:lnTo>
                  <a:lnTo>
                    <a:pt x="17" y="37"/>
                  </a:lnTo>
                  <a:lnTo>
                    <a:pt x="14" y="37"/>
                  </a:lnTo>
                  <a:lnTo>
                    <a:pt x="14" y="37"/>
                  </a:lnTo>
                  <a:lnTo>
                    <a:pt x="16" y="35"/>
                  </a:lnTo>
                  <a:lnTo>
                    <a:pt x="14" y="33"/>
                  </a:lnTo>
                  <a:lnTo>
                    <a:pt x="10" y="28"/>
                  </a:lnTo>
                  <a:lnTo>
                    <a:pt x="6" y="27"/>
                  </a:lnTo>
                  <a:lnTo>
                    <a:pt x="6" y="26"/>
                  </a:lnTo>
                  <a:lnTo>
                    <a:pt x="6" y="23"/>
                  </a:lnTo>
                  <a:lnTo>
                    <a:pt x="8" y="19"/>
                  </a:lnTo>
                  <a:lnTo>
                    <a:pt x="6" y="17"/>
                  </a:lnTo>
                  <a:lnTo>
                    <a:pt x="3" y="17"/>
                  </a:lnTo>
                  <a:lnTo>
                    <a:pt x="3" y="14"/>
                  </a:lnTo>
                  <a:lnTo>
                    <a:pt x="3" y="11"/>
                  </a:lnTo>
                  <a:lnTo>
                    <a:pt x="2" y="8"/>
                  </a:lnTo>
                  <a:lnTo>
                    <a:pt x="0" y="6"/>
                  </a:lnTo>
                  <a:lnTo>
                    <a:pt x="0" y="3"/>
                  </a:lnTo>
                  <a:lnTo>
                    <a:pt x="5" y="3"/>
                  </a:lnTo>
                  <a:lnTo>
                    <a:pt x="6" y="1"/>
                  </a:lnTo>
                  <a:lnTo>
                    <a:pt x="8" y="0"/>
                  </a:lnTo>
                  <a:lnTo>
                    <a:pt x="8" y="0"/>
                  </a:lnTo>
                  <a:close/>
                </a:path>
              </a:pathLst>
            </a:custGeom>
            <a:solidFill>
              <a:srgbClr val="8BABD9"/>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87" name="Freeform 83">
              <a:extLst>
                <a:ext uri="{FF2B5EF4-FFF2-40B4-BE49-F238E27FC236}">
                  <a16:creationId xmlns:a16="http://schemas.microsoft.com/office/drawing/2014/main" id="{C1F8E0B5-23E1-45A7-164E-4D2C7FF04193}"/>
                </a:ext>
              </a:extLst>
            </p:cNvPr>
            <p:cNvSpPr>
              <a:spLocks/>
            </p:cNvSpPr>
            <p:nvPr/>
          </p:nvSpPr>
          <p:spPr bwMode="auto">
            <a:xfrm>
              <a:off x="5297286" y="3429536"/>
              <a:ext cx="98927" cy="68872"/>
            </a:xfrm>
            <a:custGeom>
              <a:avLst/>
              <a:gdLst>
                <a:gd name="T0" fmla="*/ 0 w 57"/>
                <a:gd name="T1" fmla="*/ 2 h 35"/>
                <a:gd name="T2" fmla="*/ 5 w 57"/>
                <a:gd name="T3" fmla="*/ 1 h 35"/>
                <a:gd name="T4" fmla="*/ 12 w 57"/>
                <a:gd name="T5" fmla="*/ 0 h 35"/>
                <a:gd name="T6" fmla="*/ 14 w 57"/>
                <a:gd name="T7" fmla="*/ 0 h 35"/>
                <a:gd name="T8" fmla="*/ 23 w 57"/>
                <a:gd name="T9" fmla="*/ 0 h 35"/>
                <a:gd name="T10" fmla="*/ 26 w 57"/>
                <a:gd name="T11" fmla="*/ 3 h 35"/>
                <a:gd name="T12" fmla="*/ 32 w 57"/>
                <a:gd name="T13" fmla="*/ 3 h 35"/>
                <a:gd name="T14" fmla="*/ 35 w 57"/>
                <a:gd name="T15" fmla="*/ 6 h 35"/>
                <a:gd name="T16" fmla="*/ 34 w 57"/>
                <a:gd name="T17" fmla="*/ 8 h 35"/>
                <a:gd name="T18" fmla="*/ 35 w 57"/>
                <a:gd name="T19" fmla="*/ 11 h 35"/>
                <a:gd name="T20" fmla="*/ 41 w 57"/>
                <a:gd name="T21" fmla="*/ 15 h 35"/>
                <a:gd name="T22" fmla="*/ 41 w 57"/>
                <a:gd name="T23" fmla="*/ 17 h 35"/>
                <a:gd name="T24" fmla="*/ 40 w 57"/>
                <a:gd name="T25" fmla="*/ 19 h 35"/>
                <a:gd name="T26" fmla="*/ 41 w 57"/>
                <a:gd name="T27" fmla="*/ 23 h 35"/>
                <a:gd name="T28" fmla="*/ 47 w 57"/>
                <a:gd name="T29" fmla="*/ 25 h 35"/>
                <a:gd name="T30" fmla="*/ 52 w 57"/>
                <a:gd name="T31" fmla="*/ 25 h 35"/>
                <a:gd name="T32" fmla="*/ 57 w 57"/>
                <a:gd name="T33" fmla="*/ 28 h 35"/>
                <a:gd name="T34" fmla="*/ 52 w 57"/>
                <a:gd name="T35" fmla="*/ 28 h 35"/>
                <a:gd name="T36" fmla="*/ 55 w 57"/>
                <a:gd name="T37" fmla="*/ 32 h 35"/>
                <a:gd name="T38" fmla="*/ 54 w 57"/>
                <a:gd name="T39" fmla="*/ 33 h 35"/>
                <a:gd name="T40" fmla="*/ 54 w 57"/>
                <a:gd name="T41" fmla="*/ 35 h 35"/>
                <a:gd name="T42" fmla="*/ 50 w 57"/>
                <a:gd name="T43" fmla="*/ 35 h 35"/>
                <a:gd name="T44" fmla="*/ 43 w 57"/>
                <a:gd name="T45" fmla="*/ 27 h 35"/>
                <a:gd name="T46" fmla="*/ 40 w 57"/>
                <a:gd name="T47" fmla="*/ 27 h 35"/>
                <a:gd name="T48" fmla="*/ 37 w 57"/>
                <a:gd name="T49" fmla="*/ 23 h 35"/>
                <a:gd name="T50" fmla="*/ 34 w 57"/>
                <a:gd name="T51" fmla="*/ 23 h 35"/>
                <a:gd name="T52" fmla="*/ 32 w 57"/>
                <a:gd name="T53" fmla="*/ 24 h 35"/>
                <a:gd name="T54" fmla="*/ 28 w 57"/>
                <a:gd name="T55" fmla="*/ 22 h 35"/>
                <a:gd name="T56" fmla="*/ 26 w 57"/>
                <a:gd name="T57" fmla="*/ 23 h 35"/>
                <a:gd name="T58" fmla="*/ 23 w 57"/>
                <a:gd name="T59" fmla="*/ 23 h 35"/>
                <a:gd name="T60" fmla="*/ 21 w 57"/>
                <a:gd name="T61" fmla="*/ 22 h 35"/>
                <a:gd name="T62" fmla="*/ 18 w 57"/>
                <a:gd name="T63" fmla="*/ 19 h 35"/>
                <a:gd name="T64" fmla="*/ 15 w 57"/>
                <a:gd name="T65" fmla="*/ 19 h 35"/>
                <a:gd name="T66" fmla="*/ 11 w 57"/>
                <a:gd name="T67" fmla="*/ 19 h 35"/>
                <a:gd name="T68" fmla="*/ 6 w 57"/>
                <a:gd name="T69" fmla="*/ 17 h 35"/>
                <a:gd name="T70" fmla="*/ 6 w 57"/>
                <a:gd name="T71" fmla="*/ 13 h 35"/>
                <a:gd name="T72" fmla="*/ 8 w 57"/>
                <a:gd name="T73" fmla="*/ 9 h 35"/>
                <a:gd name="T74" fmla="*/ 5 w 57"/>
                <a:gd name="T75" fmla="*/ 7 h 35"/>
                <a:gd name="T76" fmla="*/ 3 w 57"/>
                <a:gd name="T77" fmla="*/ 6 h 35"/>
                <a:gd name="T78" fmla="*/ 2 w 57"/>
                <a:gd name="T79" fmla="*/ 5 h 35"/>
                <a:gd name="T80" fmla="*/ 0 w 57"/>
                <a:gd name="T81"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7" h="35">
                  <a:moveTo>
                    <a:pt x="0" y="2"/>
                  </a:moveTo>
                  <a:lnTo>
                    <a:pt x="5" y="1"/>
                  </a:lnTo>
                  <a:lnTo>
                    <a:pt x="12" y="0"/>
                  </a:lnTo>
                  <a:lnTo>
                    <a:pt x="14" y="0"/>
                  </a:lnTo>
                  <a:lnTo>
                    <a:pt x="23" y="0"/>
                  </a:lnTo>
                  <a:lnTo>
                    <a:pt x="26" y="3"/>
                  </a:lnTo>
                  <a:lnTo>
                    <a:pt x="32" y="3"/>
                  </a:lnTo>
                  <a:lnTo>
                    <a:pt x="35" y="6"/>
                  </a:lnTo>
                  <a:lnTo>
                    <a:pt x="34" y="8"/>
                  </a:lnTo>
                  <a:lnTo>
                    <a:pt x="35" y="11"/>
                  </a:lnTo>
                  <a:lnTo>
                    <a:pt x="41" y="15"/>
                  </a:lnTo>
                  <a:lnTo>
                    <a:pt x="41" y="17"/>
                  </a:lnTo>
                  <a:lnTo>
                    <a:pt x="40" y="19"/>
                  </a:lnTo>
                  <a:lnTo>
                    <a:pt x="41" y="23"/>
                  </a:lnTo>
                  <a:lnTo>
                    <a:pt x="47" y="25"/>
                  </a:lnTo>
                  <a:lnTo>
                    <a:pt x="52" y="25"/>
                  </a:lnTo>
                  <a:lnTo>
                    <a:pt x="57" y="28"/>
                  </a:lnTo>
                  <a:lnTo>
                    <a:pt x="52" y="28"/>
                  </a:lnTo>
                  <a:lnTo>
                    <a:pt x="55" y="32"/>
                  </a:lnTo>
                  <a:lnTo>
                    <a:pt x="54" y="33"/>
                  </a:lnTo>
                  <a:lnTo>
                    <a:pt x="54" y="35"/>
                  </a:lnTo>
                  <a:lnTo>
                    <a:pt x="50" y="35"/>
                  </a:lnTo>
                  <a:lnTo>
                    <a:pt x="43" y="27"/>
                  </a:lnTo>
                  <a:lnTo>
                    <a:pt x="40" y="27"/>
                  </a:lnTo>
                  <a:lnTo>
                    <a:pt x="37" y="23"/>
                  </a:lnTo>
                  <a:lnTo>
                    <a:pt x="34" y="23"/>
                  </a:lnTo>
                  <a:lnTo>
                    <a:pt x="32" y="24"/>
                  </a:lnTo>
                  <a:lnTo>
                    <a:pt x="28" y="22"/>
                  </a:lnTo>
                  <a:lnTo>
                    <a:pt x="26" y="23"/>
                  </a:lnTo>
                  <a:lnTo>
                    <a:pt x="23" y="23"/>
                  </a:lnTo>
                  <a:lnTo>
                    <a:pt x="21" y="22"/>
                  </a:lnTo>
                  <a:lnTo>
                    <a:pt x="18" y="19"/>
                  </a:lnTo>
                  <a:lnTo>
                    <a:pt x="15" y="19"/>
                  </a:lnTo>
                  <a:lnTo>
                    <a:pt x="11" y="19"/>
                  </a:lnTo>
                  <a:lnTo>
                    <a:pt x="6" y="17"/>
                  </a:lnTo>
                  <a:lnTo>
                    <a:pt x="6" y="13"/>
                  </a:lnTo>
                  <a:lnTo>
                    <a:pt x="8" y="9"/>
                  </a:lnTo>
                  <a:lnTo>
                    <a:pt x="5" y="7"/>
                  </a:lnTo>
                  <a:lnTo>
                    <a:pt x="3" y="6"/>
                  </a:lnTo>
                  <a:lnTo>
                    <a:pt x="2" y="5"/>
                  </a:lnTo>
                  <a:lnTo>
                    <a:pt x="0" y="2"/>
                  </a:lnTo>
                  <a:close/>
                </a:path>
              </a:pathLst>
            </a:custGeom>
            <a:solidFill>
              <a:srgbClr val="A9CDED"/>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88" name="Freeform 84">
              <a:extLst>
                <a:ext uri="{FF2B5EF4-FFF2-40B4-BE49-F238E27FC236}">
                  <a16:creationId xmlns:a16="http://schemas.microsoft.com/office/drawing/2014/main" id="{98A6387B-B4F6-5360-4826-F2D9DCC9DC09}"/>
                </a:ext>
              </a:extLst>
            </p:cNvPr>
            <p:cNvSpPr>
              <a:spLocks noEditPoints="1"/>
            </p:cNvSpPr>
            <p:nvPr/>
          </p:nvSpPr>
          <p:spPr bwMode="auto">
            <a:xfrm>
              <a:off x="4840835" y="3411827"/>
              <a:ext cx="510254" cy="171195"/>
            </a:xfrm>
            <a:custGeom>
              <a:avLst/>
              <a:gdLst>
                <a:gd name="T0" fmla="*/ 14 w 294"/>
                <a:gd name="T1" fmla="*/ 9 h 87"/>
                <a:gd name="T2" fmla="*/ 23 w 294"/>
                <a:gd name="T3" fmla="*/ 1 h 87"/>
                <a:gd name="T4" fmla="*/ 42 w 294"/>
                <a:gd name="T5" fmla="*/ 10 h 87"/>
                <a:gd name="T6" fmla="*/ 40 w 294"/>
                <a:gd name="T7" fmla="*/ 17 h 87"/>
                <a:gd name="T8" fmla="*/ 16 w 294"/>
                <a:gd name="T9" fmla="*/ 25 h 87"/>
                <a:gd name="T10" fmla="*/ 13 w 294"/>
                <a:gd name="T11" fmla="*/ 23 h 87"/>
                <a:gd name="T12" fmla="*/ 5 w 294"/>
                <a:gd name="T13" fmla="*/ 19 h 87"/>
                <a:gd name="T14" fmla="*/ 223 w 294"/>
                <a:gd name="T15" fmla="*/ 15 h 87"/>
                <a:gd name="T16" fmla="*/ 205 w 294"/>
                <a:gd name="T17" fmla="*/ 14 h 87"/>
                <a:gd name="T18" fmla="*/ 179 w 294"/>
                <a:gd name="T19" fmla="*/ 15 h 87"/>
                <a:gd name="T20" fmla="*/ 158 w 294"/>
                <a:gd name="T21" fmla="*/ 10 h 87"/>
                <a:gd name="T22" fmla="*/ 146 w 294"/>
                <a:gd name="T23" fmla="*/ 6 h 87"/>
                <a:gd name="T24" fmla="*/ 129 w 294"/>
                <a:gd name="T25" fmla="*/ 2 h 87"/>
                <a:gd name="T26" fmla="*/ 101 w 294"/>
                <a:gd name="T27" fmla="*/ 4 h 87"/>
                <a:gd name="T28" fmla="*/ 84 w 294"/>
                <a:gd name="T29" fmla="*/ 14 h 87"/>
                <a:gd name="T30" fmla="*/ 65 w 294"/>
                <a:gd name="T31" fmla="*/ 15 h 87"/>
                <a:gd name="T32" fmla="*/ 52 w 294"/>
                <a:gd name="T33" fmla="*/ 20 h 87"/>
                <a:gd name="T34" fmla="*/ 46 w 294"/>
                <a:gd name="T35" fmla="*/ 25 h 87"/>
                <a:gd name="T36" fmla="*/ 39 w 294"/>
                <a:gd name="T37" fmla="*/ 26 h 87"/>
                <a:gd name="T38" fmla="*/ 22 w 294"/>
                <a:gd name="T39" fmla="*/ 26 h 87"/>
                <a:gd name="T40" fmla="*/ 10 w 294"/>
                <a:gd name="T41" fmla="*/ 37 h 87"/>
                <a:gd name="T42" fmla="*/ 22 w 294"/>
                <a:gd name="T43" fmla="*/ 39 h 87"/>
                <a:gd name="T44" fmla="*/ 20 w 294"/>
                <a:gd name="T45" fmla="*/ 49 h 87"/>
                <a:gd name="T46" fmla="*/ 22 w 294"/>
                <a:gd name="T47" fmla="*/ 52 h 87"/>
                <a:gd name="T48" fmla="*/ 13 w 294"/>
                <a:gd name="T49" fmla="*/ 53 h 87"/>
                <a:gd name="T50" fmla="*/ 20 w 294"/>
                <a:gd name="T51" fmla="*/ 61 h 87"/>
                <a:gd name="T52" fmla="*/ 26 w 294"/>
                <a:gd name="T53" fmla="*/ 69 h 87"/>
                <a:gd name="T54" fmla="*/ 29 w 294"/>
                <a:gd name="T55" fmla="*/ 76 h 87"/>
                <a:gd name="T56" fmla="*/ 31 w 294"/>
                <a:gd name="T57" fmla="*/ 78 h 87"/>
                <a:gd name="T58" fmla="*/ 39 w 294"/>
                <a:gd name="T59" fmla="*/ 81 h 87"/>
                <a:gd name="T60" fmla="*/ 49 w 294"/>
                <a:gd name="T61" fmla="*/ 78 h 87"/>
                <a:gd name="T62" fmla="*/ 57 w 294"/>
                <a:gd name="T63" fmla="*/ 82 h 87"/>
                <a:gd name="T64" fmla="*/ 71 w 294"/>
                <a:gd name="T65" fmla="*/ 85 h 87"/>
                <a:gd name="T66" fmla="*/ 80 w 294"/>
                <a:gd name="T67" fmla="*/ 79 h 87"/>
                <a:gd name="T68" fmla="*/ 107 w 294"/>
                <a:gd name="T69" fmla="*/ 85 h 87"/>
                <a:gd name="T70" fmla="*/ 135 w 294"/>
                <a:gd name="T71" fmla="*/ 84 h 87"/>
                <a:gd name="T72" fmla="*/ 159 w 294"/>
                <a:gd name="T73" fmla="*/ 78 h 87"/>
                <a:gd name="T74" fmla="*/ 161 w 294"/>
                <a:gd name="T75" fmla="*/ 82 h 87"/>
                <a:gd name="T76" fmla="*/ 171 w 294"/>
                <a:gd name="T77" fmla="*/ 86 h 87"/>
                <a:gd name="T78" fmla="*/ 182 w 294"/>
                <a:gd name="T79" fmla="*/ 78 h 87"/>
                <a:gd name="T80" fmla="*/ 207 w 294"/>
                <a:gd name="T81" fmla="*/ 76 h 87"/>
                <a:gd name="T82" fmla="*/ 231 w 294"/>
                <a:gd name="T83" fmla="*/ 72 h 87"/>
                <a:gd name="T84" fmla="*/ 259 w 294"/>
                <a:gd name="T85" fmla="*/ 70 h 87"/>
                <a:gd name="T86" fmla="*/ 284 w 294"/>
                <a:gd name="T87" fmla="*/ 67 h 87"/>
                <a:gd name="T88" fmla="*/ 292 w 294"/>
                <a:gd name="T89" fmla="*/ 66 h 87"/>
                <a:gd name="T90" fmla="*/ 284 w 294"/>
                <a:gd name="T91" fmla="*/ 50 h 87"/>
                <a:gd name="T92" fmla="*/ 278 w 294"/>
                <a:gd name="T93" fmla="*/ 36 h 87"/>
                <a:gd name="T94" fmla="*/ 278 w 294"/>
                <a:gd name="T95" fmla="*/ 28 h 87"/>
                <a:gd name="T96" fmla="*/ 266 w 294"/>
                <a:gd name="T97" fmla="*/ 15 h 87"/>
                <a:gd name="T98" fmla="*/ 248 w 294"/>
                <a:gd name="T99" fmla="*/ 8 h 87"/>
                <a:gd name="T100" fmla="*/ 236 w 294"/>
                <a:gd name="T101" fmla="*/ 6 h 87"/>
                <a:gd name="T102" fmla="*/ 37 w 294"/>
                <a:gd name="T103" fmla="*/ 82 h 87"/>
                <a:gd name="T104" fmla="*/ 7 w 294"/>
                <a:gd name="T105" fmla="*/ 2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94" h="87">
                  <a:moveTo>
                    <a:pt x="5" y="19"/>
                  </a:moveTo>
                  <a:lnTo>
                    <a:pt x="8" y="19"/>
                  </a:lnTo>
                  <a:lnTo>
                    <a:pt x="11" y="16"/>
                  </a:lnTo>
                  <a:lnTo>
                    <a:pt x="10" y="14"/>
                  </a:lnTo>
                  <a:lnTo>
                    <a:pt x="14" y="12"/>
                  </a:lnTo>
                  <a:lnTo>
                    <a:pt x="14" y="9"/>
                  </a:lnTo>
                  <a:lnTo>
                    <a:pt x="11" y="8"/>
                  </a:lnTo>
                  <a:lnTo>
                    <a:pt x="11" y="4"/>
                  </a:lnTo>
                  <a:lnTo>
                    <a:pt x="14" y="2"/>
                  </a:lnTo>
                  <a:lnTo>
                    <a:pt x="17" y="2"/>
                  </a:lnTo>
                  <a:lnTo>
                    <a:pt x="19" y="1"/>
                  </a:lnTo>
                  <a:lnTo>
                    <a:pt x="23" y="1"/>
                  </a:lnTo>
                  <a:lnTo>
                    <a:pt x="28" y="3"/>
                  </a:lnTo>
                  <a:lnTo>
                    <a:pt x="29" y="2"/>
                  </a:lnTo>
                  <a:lnTo>
                    <a:pt x="33" y="3"/>
                  </a:lnTo>
                  <a:lnTo>
                    <a:pt x="34" y="7"/>
                  </a:lnTo>
                  <a:lnTo>
                    <a:pt x="39" y="10"/>
                  </a:lnTo>
                  <a:lnTo>
                    <a:pt x="42" y="10"/>
                  </a:lnTo>
                  <a:lnTo>
                    <a:pt x="45" y="14"/>
                  </a:lnTo>
                  <a:lnTo>
                    <a:pt x="49" y="15"/>
                  </a:lnTo>
                  <a:lnTo>
                    <a:pt x="49" y="16"/>
                  </a:lnTo>
                  <a:lnTo>
                    <a:pt x="46" y="18"/>
                  </a:lnTo>
                  <a:lnTo>
                    <a:pt x="42" y="18"/>
                  </a:lnTo>
                  <a:lnTo>
                    <a:pt x="40" y="17"/>
                  </a:lnTo>
                  <a:lnTo>
                    <a:pt x="36" y="17"/>
                  </a:lnTo>
                  <a:lnTo>
                    <a:pt x="34" y="18"/>
                  </a:lnTo>
                  <a:lnTo>
                    <a:pt x="29" y="18"/>
                  </a:lnTo>
                  <a:lnTo>
                    <a:pt x="26" y="19"/>
                  </a:lnTo>
                  <a:lnTo>
                    <a:pt x="25" y="22"/>
                  </a:lnTo>
                  <a:lnTo>
                    <a:pt x="16" y="25"/>
                  </a:lnTo>
                  <a:lnTo>
                    <a:pt x="10" y="29"/>
                  </a:lnTo>
                  <a:lnTo>
                    <a:pt x="10" y="27"/>
                  </a:lnTo>
                  <a:lnTo>
                    <a:pt x="11" y="24"/>
                  </a:lnTo>
                  <a:lnTo>
                    <a:pt x="13" y="24"/>
                  </a:lnTo>
                  <a:lnTo>
                    <a:pt x="16" y="23"/>
                  </a:lnTo>
                  <a:lnTo>
                    <a:pt x="13" y="23"/>
                  </a:lnTo>
                  <a:lnTo>
                    <a:pt x="11" y="23"/>
                  </a:lnTo>
                  <a:lnTo>
                    <a:pt x="10" y="23"/>
                  </a:lnTo>
                  <a:lnTo>
                    <a:pt x="7" y="22"/>
                  </a:lnTo>
                  <a:lnTo>
                    <a:pt x="5" y="19"/>
                  </a:lnTo>
                  <a:lnTo>
                    <a:pt x="5" y="19"/>
                  </a:lnTo>
                  <a:lnTo>
                    <a:pt x="5" y="19"/>
                  </a:lnTo>
                  <a:close/>
                  <a:moveTo>
                    <a:pt x="236" y="6"/>
                  </a:moveTo>
                  <a:lnTo>
                    <a:pt x="236" y="6"/>
                  </a:lnTo>
                  <a:lnTo>
                    <a:pt x="234" y="9"/>
                  </a:lnTo>
                  <a:lnTo>
                    <a:pt x="229" y="11"/>
                  </a:lnTo>
                  <a:lnTo>
                    <a:pt x="225" y="12"/>
                  </a:lnTo>
                  <a:lnTo>
                    <a:pt x="223" y="15"/>
                  </a:lnTo>
                  <a:lnTo>
                    <a:pt x="219" y="15"/>
                  </a:lnTo>
                  <a:lnTo>
                    <a:pt x="217" y="16"/>
                  </a:lnTo>
                  <a:lnTo>
                    <a:pt x="210" y="15"/>
                  </a:lnTo>
                  <a:lnTo>
                    <a:pt x="208" y="14"/>
                  </a:lnTo>
                  <a:lnTo>
                    <a:pt x="207" y="14"/>
                  </a:lnTo>
                  <a:lnTo>
                    <a:pt x="205" y="14"/>
                  </a:lnTo>
                  <a:lnTo>
                    <a:pt x="202" y="15"/>
                  </a:lnTo>
                  <a:lnTo>
                    <a:pt x="196" y="15"/>
                  </a:lnTo>
                  <a:lnTo>
                    <a:pt x="190" y="17"/>
                  </a:lnTo>
                  <a:lnTo>
                    <a:pt x="184" y="16"/>
                  </a:lnTo>
                  <a:lnTo>
                    <a:pt x="181" y="14"/>
                  </a:lnTo>
                  <a:lnTo>
                    <a:pt x="179" y="15"/>
                  </a:lnTo>
                  <a:lnTo>
                    <a:pt x="173" y="12"/>
                  </a:lnTo>
                  <a:lnTo>
                    <a:pt x="170" y="12"/>
                  </a:lnTo>
                  <a:lnTo>
                    <a:pt x="164" y="10"/>
                  </a:lnTo>
                  <a:lnTo>
                    <a:pt x="162" y="10"/>
                  </a:lnTo>
                  <a:lnTo>
                    <a:pt x="161" y="11"/>
                  </a:lnTo>
                  <a:lnTo>
                    <a:pt x="158" y="10"/>
                  </a:lnTo>
                  <a:lnTo>
                    <a:pt x="156" y="8"/>
                  </a:lnTo>
                  <a:lnTo>
                    <a:pt x="155" y="6"/>
                  </a:lnTo>
                  <a:lnTo>
                    <a:pt x="153" y="3"/>
                  </a:lnTo>
                  <a:lnTo>
                    <a:pt x="150" y="3"/>
                  </a:lnTo>
                  <a:lnTo>
                    <a:pt x="147" y="7"/>
                  </a:lnTo>
                  <a:lnTo>
                    <a:pt x="146" y="6"/>
                  </a:lnTo>
                  <a:lnTo>
                    <a:pt x="144" y="7"/>
                  </a:lnTo>
                  <a:lnTo>
                    <a:pt x="138" y="3"/>
                  </a:lnTo>
                  <a:lnTo>
                    <a:pt x="138" y="1"/>
                  </a:lnTo>
                  <a:lnTo>
                    <a:pt x="136" y="0"/>
                  </a:lnTo>
                  <a:lnTo>
                    <a:pt x="133" y="2"/>
                  </a:lnTo>
                  <a:lnTo>
                    <a:pt x="129" y="2"/>
                  </a:lnTo>
                  <a:lnTo>
                    <a:pt x="126" y="1"/>
                  </a:lnTo>
                  <a:lnTo>
                    <a:pt x="123" y="2"/>
                  </a:lnTo>
                  <a:lnTo>
                    <a:pt x="115" y="1"/>
                  </a:lnTo>
                  <a:lnTo>
                    <a:pt x="110" y="2"/>
                  </a:lnTo>
                  <a:lnTo>
                    <a:pt x="104" y="4"/>
                  </a:lnTo>
                  <a:lnTo>
                    <a:pt x="101" y="4"/>
                  </a:lnTo>
                  <a:lnTo>
                    <a:pt x="95" y="6"/>
                  </a:lnTo>
                  <a:lnTo>
                    <a:pt x="94" y="7"/>
                  </a:lnTo>
                  <a:lnTo>
                    <a:pt x="91" y="8"/>
                  </a:lnTo>
                  <a:lnTo>
                    <a:pt x="87" y="10"/>
                  </a:lnTo>
                  <a:lnTo>
                    <a:pt x="86" y="10"/>
                  </a:lnTo>
                  <a:lnTo>
                    <a:pt x="84" y="14"/>
                  </a:lnTo>
                  <a:lnTo>
                    <a:pt x="83" y="14"/>
                  </a:lnTo>
                  <a:lnTo>
                    <a:pt x="83" y="16"/>
                  </a:lnTo>
                  <a:lnTo>
                    <a:pt x="78" y="16"/>
                  </a:lnTo>
                  <a:lnTo>
                    <a:pt x="69" y="14"/>
                  </a:lnTo>
                  <a:lnTo>
                    <a:pt x="68" y="14"/>
                  </a:lnTo>
                  <a:lnTo>
                    <a:pt x="65" y="15"/>
                  </a:lnTo>
                  <a:lnTo>
                    <a:pt x="62" y="14"/>
                  </a:lnTo>
                  <a:lnTo>
                    <a:pt x="57" y="15"/>
                  </a:lnTo>
                  <a:lnTo>
                    <a:pt x="54" y="14"/>
                  </a:lnTo>
                  <a:lnTo>
                    <a:pt x="51" y="15"/>
                  </a:lnTo>
                  <a:lnTo>
                    <a:pt x="49" y="17"/>
                  </a:lnTo>
                  <a:lnTo>
                    <a:pt x="52" y="20"/>
                  </a:lnTo>
                  <a:lnTo>
                    <a:pt x="57" y="20"/>
                  </a:lnTo>
                  <a:lnTo>
                    <a:pt x="60" y="20"/>
                  </a:lnTo>
                  <a:lnTo>
                    <a:pt x="60" y="22"/>
                  </a:lnTo>
                  <a:lnTo>
                    <a:pt x="54" y="22"/>
                  </a:lnTo>
                  <a:lnTo>
                    <a:pt x="48" y="23"/>
                  </a:lnTo>
                  <a:lnTo>
                    <a:pt x="46" y="25"/>
                  </a:lnTo>
                  <a:lnTo>
                    <a:pt x="48" y="26"/>
                  </a:lnTo>
                  <a:lnTo>
                    <a:pt x="51" y="25"/>
                  </a:lnTo>
                  <a:lnTo>
                    <a:pt x="51" y="27"/>
                  </a:lnTo>
                  <a:lnTo>
                    <a:pt x="49" y="27"/>
                  </a:lnTo>
                  <a:lnTo>
                    <a:pt x="42" y="27"/>
                  </a:lnTo>
                  <a:lnTo>
                    <a:pt x="39" y="26"/>
                  </a:lnTo>
                  <a:lnTo>
                    <a:pt x="36" y="27"/>
                  </a:lnTo>
                  <a:lnTo>
                    <a:pt x="33" y="26"/>
                  </a:lnTo>
                  <a:lnTo>
                    <a:pt x="31" y="26"/>
                  </a:lnTo>
                  <a:lnTo>
                    <a:pt x="28" y="28"/>
                  </a:lnTo>
                  <a:lnTo>
                    <a:pt x="26" y="28"/>
                  </a:lnTo>
                  <a:lnTo>
                    <a:pt x="22" y="26"/>
                  </a:lnTo>
                  <a:lnTo>
                    <a:pt x="19" y="26"/>
                  </a:lnTo>
                  <a:lnTo>
                    <a:pt x="11" y="29"/>
                  </a:lnTo>
                  <a:lnTo>
                    <a:pt x="10" y="32"/>
                  </a:lnTo>
                  <a:lnTo>
                    <a:pt x="8" y="34"/>
                  </a:lnTo>
                  <a:lnTo>
                    <a:pt x="10" y="35"/>
                  </a:lnTo>
                  <a:lnTo>
                    <a:pt x="10" y="37"/>
                  </a:lnTo>
                  <a:lnTo>
                    <a:pt x="8" y="39"/>
                  </a:lnTo>
                  <a:lnTo>
                    <a:pt x="10" y="40"/>
                  </a:lnTo>
                  <a:lnTo>
                    <a:pt x="14" y="40"/>
                  </a:lnTo>
                  <a:lnTo>
                    <a:pt x="16" y="40"/>
                  </a:lnTo>
                  <a:lnTo>
                    <a:pt x="19" y="39"/>
                  </a:lnTo>
                  <a:lnTo>
                    <a:pt x="22" y="39"/>
                  </a:lnTo>
                  <a:lnTo>
                    <a:pt x="19" y="42"/>
                  </a:lnTo>
                  <a:lnTo>
                    <a:pt x="19" y="43"/>
                  </a:lnTo>
                  <a:lnTo>
                    <a:pt x="20" y="45"/>
                  </a:lnTo>
                  <a:lnTo>
                    <a:pt x="20" y="47"/>
                  </a:lnTo>
                  <a:lnTo>
                    <a:pt x="20" y="48"/>
                  </a:lnTo>
                  <a:lnTo>
                    <a:pt x="20" y="49"/>
                  </a:lnTo>
                  <a:lnTo>
                    <a:pt x="23" y="47"/>
                  </a:lnTo>
                  <a:lnTo>
                    <a:pt x="25" y="48"/>
                  </a:lnTo>
                  <a:lnTo>
                    <a:pt x="22" y="50"/>
                  </a:lnTo>
                  <a:lnTo>
                    <a:pt x="19" y="51"/>
                  </a:lnTo>
                  <a:lnTo>
                    <a:pt x="20" y="52"/>
                  </a:lnTo>
                  <a:lnTo>
                    <a:pt x="22" y="52"/>
                  </a:lnTo>
                  <a:lnTo>
                    <a:pt x="20" y="53"/>
                  </a:lnTo>
                  <a:lnTo>
                    <a:pt x="19" y="56"/>
                  </a:lnTo>
                  <a:lnTo>
                    <a:pt x="17" y="56"/>
                  </a:lnTo>
                  <a:lnTo>
                    <a:pt x="14" y="52"/>
                  </a:lnTo>
                  <a:lnTo>
                    <a:pt x="14" y="52"/>
                  </a:lnTo>
                  <a:lnTo>
                    <a:pt x="13" y="53"/>
                  </a:lnTo>
                  <a:lnTo>
                    <a:pt x="14" y="56"/>
                  </a:lnTo>
                  <a:lnTo>
                    <a:pt x="13" y="57"/>
                  </a:lnTo>
                  <a:lnTo>
                    <a:pt x="13" y="59"/>
                  </a:lnTo>
                  <a:lnTo>
                    <a:pt x="16" y="60"/>
                  </a:lnTo>
                  <a:lnTo>
                    <a:pt x="17" y="59"/>
                  </a:lnTo>
                  <a:lnTo>
                    <a:pt x="20" y="61"/>
                  </a:lnTo>
                  <a:lnTo>
                    <a:pt x="22" y="60"/>
                  </a:lnTo>
                  <a:lnTo>
                    <a:pt x="26" y="62"/>
                  </a:lnTo>
                  <a:lnTo>
                    <a:pt x="26" y="65"/>
                  </a:lnTo>
                  <a:lnTo>
                    <a:pt x="25" y="67"/>
                  </a:lnTo>
                  <a:lnTo>
                    <a:pt x="26" y="68"/>
                  </a:lnTo>
                  <a:lnTo>
                    <a:pt x="26" y="69"/>
                  </a:lnTo>
                  <a:lnTo>
                    <a:pt x="28" y="69"/>
                  </a:lnTo>
                  <a:lnTo>
                    <a:pt x="33" y="73"/>
                  </a:lnTo>
                  <a:lnTo>
                    <a:pt x="31" y="75"/>
                  </a:lnTo>
                  <a:lnTo>
                    <a:pt x="28" y="74"/>
                  </a:lnTo>
                  <a:lnTo>
                    <a:pt x="28" y="75"/>
                  </a:lnTo>
                  <a:lnTo>
                    <a:pt x="29" y="76"/>
                  </a:lnTo>
                  <a:lnTo>
                    <a:pt x="34" y="75"/>
                  </a:lnTo>
                  <a:lnTo>
                    <a:pt x="42" y="75"/>
                  </a:lnTo>
                  <a:lnTo>
                    <a:pt x="40" y="76"/>
                  </a:lnTo>
                  <a:lnTo>
                    <a:pt x="39" y="77"/>
                  </a:lnTo>
                  <a:lnTo>
                    <a:pt x="36" y="78"/>
                  </a:lnTo>
                  <a:lnTo>
                    <a:pt x="31" y="78"/>
                  </a:lnTo>
                  <a:lnTo>
                    <a:pt x="29" y="79"/>
                  </a:lnTo>
                  <a:lnTo>
                    <a:pt x="31" y="79"/>
                  </a:lnTo>
                  <a:lnTo>
                    <a:pt x="34" y="79"/>
                  </a:lnTo>
                  <a:lnTo>
                    <a:pt x="37" y="79"/>
                  </a:lnTo>
                  <a:lnTo>
                    <a:pt x="39" y="78"/>
                  </a:lnTo>
                  <a:lnTo>
                    <a:pt x="39" y="81"/>
                  </a:lnTo>
                  <a:lnTo>
                    <a:pt x="40" y="81"/>
                  </a:lnTo>
                  <a:lnTo>
                    <a:pt x="42" y="79"/>
                  </a:lnTo>
                  <a:lnTo>
                    <a:pt x="45" y="77"/>
                  </a:lnTo>
                  <a:lnTo>
                    <a:pt x="46" y="77"/>
                  </a:lnTo>
                  <a:lnTo>
                    <a:pt x="48" y="78"/>
                  </a:lnTo>
                  <a:lnTo>
                    <a:pt x="49" y="78"/>
                  </a:lnTo>
                  <a:lnTo>
                    <a:pt x="52" y="79"/>
                  </a:lnTo>
                  <a:lnTo>
                    <a:pt x="54" y="78"/>
                  </a:lnTo>
                  <a:lnTo>
                    <a:pt x="57" y="78"/>
                  </a:lnTo>
                  <a:lnTo>
                    <a:pt x="57" y="79"/>
                  </a:lnTo>
                  <a:lnTo>
                    <a:pt x="55" y="81"/>
                  </a:lnTo>
                  <a:lnTo>
                    <a:pt x="57" y="82"/>
                  </a:lnTo>
                  <a:lnTo>
                    <a:pt x="57" y="84"/>
                  </a:lnTo>
                  <a:lnTo>
                    <a:pt x="60" y="85"/>
                  </a:lnTo>
                  <a:lnTo>
                    <a:pt x="62" y="85"/>
                  </a:lnTo>
                  <a:lnTo>
                    <a:pt x="65" y="86"/>
                  </a:lnTo>
                  <a:lnTo>
                    <a:pt x="69" y="86"/>
                  </a:lnTo>
                  <a:lnTo>
                    <a:pt x="71" y="85"/>
                  </a:lnTo>
                  <a:lnTo>
                    <a:pt x="74" y="85"/>
                  </a:lnTo>
                  <a:lnTo>
                    <a:pt x="75" y="84"/>
                  </a:lnTo>
                  <a:lnTo>
                    <a:pt x="78" y="84"/>
                  </a:lnTo>
                  <a:lnTo>
                    <a:pt x="80" y="84"/>
                  </a:lnTo>
                  <a:lnTo>
                    <a:pt x="80" y="81"/>
                  </a:lnTo>
                  <a:lnTo>
                    <a:pt x="80" y="79"/>
                  </a:lnTo>
                  <a:lnTo>
                    <a:pt x="80" y="77"/>
                  </a:lnTo>
                  <a:lnTo>
                    <a:pt x="86" y="76"/>
                  </a:lnTo>
                  <a:lnTo>
                    <a:pt x="92" y="77"/>
                  </a:lnTo>
                  <a:lnTo>
                    <a:pt x="100" y="79"/>
                  </a:lnTo>
                  <a:lnTo>
                    <a:pt x="103" y="79"/>
                  </a:lnTo>
                  <a:lnTo>
                    <a:pt x="107" y="85"/>
                  </a:lnTo>
                  <a:lnTo>
                    <a:pt x="112" y="87"/>
                  </a:lnTo>
                  <a:lnTo>
                    <a:pt x="126" y="85"/>
                  </a:lnTo>
                  <a:lnTo>
                    <a:pt x="130" y="84"/>
                  </a:lnTo>
                  <a:lnTo>
                    <a:pt x="132" y="84"/>
                  </a:lnTo>
                  <a:lnTo>
                    <a:pt x="133" y="85"/>
                  </a:lnTo>
                  <a:lnTo>
                    <a:pt x="135" y="84"/>
                  </a:lnTo>
                  <a:lnTo>
                    <a:pt x="135" y="82"/>
                  </a:lnTo>
                  <a:lnTo>
                    <a:pt x="142" y="76"/>
                  </a:lnTo>
                  <a:lnTo>
                    <a:pt x="144" y="76"/>
                  </a:lnTo>
                  <a:lnTo>
                    <a:pt x="150" y="77"/>
                  </a:lnTo>
                  <a:lnTo>
                    <a:pt x="155" y="78"/>
                  </a:lnTo>
                  <a:lnTo>
                    <a:pt x="159" y="78"/>
                  </a:lnTo>
                  <a:lnTo>
                    <a:pt x="159" y="77"/>
                  </a:lnTo>
                  <a:lnTo>
                    <a:pt x="162" y="75"/>
                  </a:lnTo>
                  <a:lnTo>
                    <a:pt x="165" y="76"/>
                  </a:lnTo>
                  <a:lnTo>
                    <a:pt x="165" y="77"/>
                  </a:lnTo>
                  <a:lnTo>
                    <a:pt x="164" y="81"/>
                  </a:lnTo>
                  <a:lnTo>
                    <a:pt x="161" y="82"/>
                  </a:lnTo>
                  <a:lnTo>
                    <a:pt x="161" y="83"/>
                  </a:lnTo>
                  <a:lnTo>
                    <a:pt x="164" y="86"/>
                  </a:lnTo>
                  <a:lnTo>
                    <a:pt x="162" y="87"/>
                  </a:lnTo>
                  <a:lnTo>
                    <a:pt x="165" y="87"/>
                  </a:lnTo>
                  <a:lnTo>
                    <a:pt x="168" y="87"/>
                  </a:lnTo>
                  <a:lnTo>
                    <a:pt x="171" y="86"/>
                  </a:lnTo>
                  <a:lnTo>
                    <a:pt x="171" y="84"/>
                  </a:lnTo>
                  <a:lnTo>
                    <a:pt x="175" y="83"/>
                  </a:lnTo>
                  <a:lnTo>
                    <a:pt x="175" y="78"/>
                  </a:lnTo>
                  <a:lnTo>
                    <a:pt x="175" y="77"/>
                  </a:lnTo>
                  <a:lnTo>
                    <a:pt x="179" y="77"/>
                  </a:lnTo>
                  <a:lnTo>
                    <a:pt x="182" y="78"/>
                  </a:lnTo>
                  <a:lnTo>
                    <a:pt x="190" y="76"/>
                  </a:lnTo>
                  <a:lnTo>
                    <a:pt x="191" y="76"/>
                  </a:lnTo>
                  <a:lnTo>
                    <a:pt x="194" y="75"/>
                  </a:lnTo>
                  <a:lnTo>
                    <a:pt x="202" y="74"/>
                  </a:lnTo>
                  <a:lnTo>
                    <a:pt x="205" y="75"/>
                  </a:lnTo>
                  <a:lnTo>
                    <a:pt x="207" y="76"/>
                  </a:lnTo>
                  <a:lnTo>
                    <a:pt x="211" y="76"/>
                  </a:lnTo>
                  <a:lnTo>
                    <a:pt x="219" y="77"/>
                  </a:lnTo>
                  <a:lnTo>
                    <a:pt x="219" y="76"/>
                  </a:lnTo>
                  <a:lnTo>
                    <a:pt x="223" y="75"/>
                  </a:lnTo>
                  <a:lnTo>
                    <a:pt x="226" y="73"/>
                  </a:lnTo>
                  <a:lnTo>
                    <a:pt x="231" y="72"/>
                  </a:lnTo>
                  <a:lnTo>
                    <a:pt x="236" y="72"/>
                  </a:lnTo>
                  <a:lnTo>
                    <a:pt x="239" y="72"/>
                  </a:lnTo>
                  <a:lnTo>
                    <a:pt x="246" y="72"/>
                  </a:lnTo>
                  <a:lnTo>
                    <a:pt x="252" y="70"/>
                  </a:lnTo>
                  <a:lnTo>
                    <a:pt x="257" y="69"/>
                  </a:lnTo>
                  <a:lnTo>
                    <a:pt x="259" y="70"/>
                  </a:lnTo>
                  <a:lnTo>
                    <a:pt x="263" y="68"/>
                  </a:lnTo>
                  <a:lnTo>
                    <a:pt x="266" y="68"/>
                  </a:lnTo>
                  <a:lnTo>
                    <a:pt x="268" y="67"/>
                  </a:lnTo>
                  <a:lnTo>
                    <a:pt x="275" y="67"/>
                  </a:lnTo>
                  <a:lnTo>
                    <a:pt x="280" y="68"/>
                  </a:lnTo>
                  <a:lnTo>
                    <a:pt x="284" y="67"/>
                  </a:lnTo>
                  <a:lnTo>
                    <a:pt x="286" y="68"/>
                  </a:lnTo>
                  <a:lnTo>
                    <a:pt x="286" y="70"/>
                  </a:lnTo>
                  <a:lnTo>
                    <a:pt x="289" y="72"/>
                  </a:lnTo>
                  <a:lnTo>
                    <a:pt x="292" y="70"/>
                  </a:lnTo>
                  <a:lnTo>
                    <a:pt x="294" y="68"/>
                  </a:lnTo>
                  <a:lnTo>
                    <a:pt x="292" y="66"/>
                  </a:lnTo>
                  <a:lnTo>
                    <a:pt x="288" y="61"/>
                  </a:lnTo>
                  <a:lnTo>
                    <a:pt x="284" y="60"/>
                  </a:lnTo>
                  <a:lnTo>
                    <a:pt x="284" y="59"/>
                  </a:lnTo>
                  <a:lnTo>
                    <a:pt x="284" y="56"/>
                  </a:lnTo>
                  <a:lnTo>
                    <a:pt x="286" y="52"/>
                  </a:lnTo>
                  <a:lnTo>
                    <a:pt x="284" y="50"/>
                  </a:lnTo>
                  <a:lnTo>
                    <a:pt x="281" y="50"/>
                  </a:lnTo>
                  <a:lnTo>
                    <a:pt x="281" y="47"/>
                  </a:lnTo>
                  <a:lnTo>
                    <a:pt x="281" y="44"/>
                  </a:lnTo>
                  <a:lnTo>
                    <a:pt x="280" y="41"/>
                  </a:lnTo>
                  <a:lnTo>
                    <a:pt x="278" y="39"/>
                  </a:lnTo>
                  <a:lnTo>
                    <a:pt x="278" y="36"/>
                  </a:lnTo>
                  <a:lnTo>
                    <a:pt x="283" y="36"/>
                  </a:lnTo>
                  <a:lnTo>
                    <a:pt x="284" y="34"/>
                  </a:lnTo>
                  <a:lnTo>
                    <a:pt x="286" y="33"/>
                  </a:lnTo>
                  <a:lnTo>
                    <a:pt x="284" y="31"/>
                  </a:lnTo>
                  <a:lnTo>
                    <a:pt x="281" y="28"/>
                  </a:lnTo>
                  <a:lnTo>
                    <a:pt x="278" y="28"/>
                  </a:lnTo>
                  <a:lnTo>
                    <a:pt x="274" y="28"/>
                  </a:lnTo>
                  <a:lnTo>
                    <a:pt x="269" y="26"/>
                  </a:lnTo>
                  <a:lnTo>
                    <a:pt x="269" y="22"/>
                  </a:lnTo>
                  <a:lnTo>
                    <a:pt x="271" y="18"/>
                  </a:lnTo>
                  <a:lnTo>
                    <a:pt x="268" y="16"/>
                  </a:lnTo>
                  <a:lnTo>
                    <a:pt x="266" y="15"/>
                  </a:lnTo>
                  <a:lnTo>
                    <a:pt x="265" y="14"/>
                  </a:lnTo>
                  <a:lnTo>
                    <a:pt x="263" y="11"/>
                  </a:lnTo>
                  <a:lnTo>
                    <a:pt x="260" y="10"/>
                  </a:lnTo>
                  <a:lnTo>
                    <a:pt x="252" y="7"/>
                  </a:lnTo>
                  <a:lnTo>
                    <a:pt x="251" y="6"/>
                  </a:lnTo>
                  <a:lnTo>
                    <a:pt x="248" y="8"/>
                  </a:lnTo>
                  <a:lnTo>
                    <a:pt x="246" y="8"/>
                  </a:lnTo>
                  <a:lnTo>
                    <a:pt x="242" y="7"/>
                  </a:lnTo>
                  <a:lnTo>
                    <a:pt x="240" y="8"/>
                  </a:lnTo>
                  <a:lnTo>
                    <a:pt x="239" y="8"/>
                  </a:lnTo>
                  <a:lnTo>
                    <a:pt x="239" y="6"/>
                  </a:lnTo>
                  <a:lnTo>
                    <a:pt x="236" y="6"/>
                  </a:lnTo>
                  <a:lnTo>
                    <a:pt x="236" y="6"/>
                  </a:lnTo>
                  <a:close/>
                  <a:moveTo>
                    <a:pt x="36" y="82"/>
                  </a:moveTo>
                  <a:lnTo>
                    <a:pt x="37" y="81"/>
                  </a:lnTo>
                  <a:lnTo>
                    <a:pt x="37" y="81"/>
                  </a:lnTo>
                  <a:lnTo>
                    <a:pt x="39" y="82"/>
                  </a:lnTo>
                  <a:lnTo>
                    <a:pt x="37" y="82"/>
                  </a:lnTo>
                  <a:lnTo>
                    <a:pt x="36" y="82"/>
                  </a:lnTo>
                  <a:lnTo>
                    <a:pt x="36" y="82"/>
                  </a:lnTo>
                  <a:close/>
                  <a:moveTo>
                    <a:pt x="0" y="28"/>
                  </a:moveTo>
                  <a:lnTo>
                    <a:pt x="3" y="29"/>
                  </a:lnTo>
                  <a:lnTo>
                    <a:pt x="7" y="29"/>
                  </a:lnTo>
                  <a:lnTo>
                    <a:pt x="7" y="27"/>
                  </a:lnTo>
                  <a:lnTo>
                    <a:pt x="5" y="27"/>
                  </a:lnTo>
                  <a:lnTo>
                    <a:pt x="3" y="28"/>
                  </a:lnTo>
                  <a:lnTo>
                    <a:pt x="2" y="28"/>
                  </a:lnTo>
                  <a:lnTo>
                    <a:pt x="0" y="28"/>
                  </a:lnTo>
                  <a:close/>
                </a:path>
              </a:pathLst>
            </a:custGeom>
            <a:solidFill>
              <a:srgbClr val="86A6D6"/>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89" name="Freeform 85">
              <a:extLst>
                <a:ext uri="{FF2B5EF4-FFF2-40B4-BE49-F238E27FC236}">
                  <a16:creationId xmlns:a16="http://schemas.microsoft.com/office/drawing/2014/main" id="{FC12C147-AD32-ED78-DF82-4B954F3D3E1B}"/>
                </a:ext>
              </a:extLst>
            </p:cNvPr>
            <p:cNvSpPr>
              <a:spLocks/>
            </p:cNvSpPr>
            <p:nvPr/>
          </p:nvSpPr>
          <p:spPr bwMode="auto">
            <a:xfrm>
              <a:off x="5210508" y="3543664"/>
              <a:ext cx="263805" cy="214484"/>
            </a:xfrm>
            <a:custGeom>
              <a:avLst/>
              <a:gdLst>
                <a:gd name="T0" fmla="*/ 151 w 152"/>
                <a:gd name="T1" fmla="*/ 93 h 109"/>
                <a:gd name="T2" fmla="*/ 145 w 152"/>
                <a:gd name="T3" fmla="*/ 91 h 109"/>
                <a:gd name="T4" fmla="*/ 139 w 152"/>
                <a:gd name="T5" fmla="*/ 84 h 109"/>
                <a:gd name="T6" fmla="*/ 139 w 152"/>
                <a:gd name="T7" fmla="*/ 77 h 109"/>
                <a:gd name="T8" fmla="*/ 139 w 152"/>
                <a:gd name="T9" fmla="*/ 69 h 109"/>
                <a:gd name="T10" fmla="*/ 133 w 152"/>
                <a:gd name="T11" fmla="*/ 64 h 109"/>
                <a:gd name="T12" fmla="*/ 128 w 152"/>
                <a:gd name="T13" fmla="*/ 64 h 109"/>
                <a:gd name="T14" fmla="*/ 114 w 152"/>
                <a:gd name="T15" fmla="*/ 58 h 109"/>
                <a:gd name="T16" fmla="*/ 110 w 152"/>
                <a:gd name="T17" fmla="*/ 57 h 109"/>
                <a:gd name="T18" fmla="*/ 108 w 152"/>
                <a:gd name="T19" fmla="*/ 54 h 109"/>
                <a:gd name="T20" fmla="*/ 107 w 152"/>
                <a:gd name="T21" fmla="*/ 50 h 109"/>
                <a:gd name="T22" fmla="*/ 102 w 152"/>
                <a:gd name="T23" fmla="*/ 48 h 109"/>
                <a:gd name="T24" fmla="*/ 99 w 152"/>
                <a:gd name="T25" fmla="*/ 47 h 109"/>
                <a:gd name="T26" fmla="*/ 100 w 152"/>
                <a:gd name="T27" fmla="*/ 43 h 109"/>
                <a:gd name="T28" fmla="*/ 100 w 152"/>
                <a:gd name="T29" fmla="*/ 41 h 109"/>
                <a:gd name="T30" fmla="*/ 102 w 152"/>
                <a:gd name="T31" fmla="*/ 35 h 109"/>
                <a:gd name="T32" fmla="*/ 105 w 152"/>
                <a:gd name="T33" fmla="*/ 32 h 109"/>
                <a:gd name="T34" fmla="*/ 107 w 152"/>
                <a:gd name="T35" fmla="*/ 27 h 109"/>
                <a:gd name="T36" fmla="*/ 105 w 152"/>
                <a:gd name="T37" fmla="*/ 23 h 109"/>
                <a:gd name="T38" fmla="*/ 110 w 152"/>
                <a:gd name="T39" fmla="*/ 22 h 109"/>
                <a:gd name="T40" fmla="*/ 110 w 152"/>
                <a:gd name="T41" fmla="*/ 20 h 109"/>
                <a:gd name="T42" fmla="*/ 104 w 152"/>
                <a:gd name="T43" fmla="*/ 20 h 109"/>
                <a:gd name="T44" fmla="*/ 96 w 152"/>
                <a:gd name="T45" fmla="*/ 17 h 109"/>
                <a:gd name="T46" fmla="*/ 91 w 152"/>
                <a:gd name="T47" fmla="*/ 16 h 109"/>
                <a:gd name="T48" fmla="*/ 88 w 152"/>
                <a:gd name="T49" fmla="*/ 11 h 109"/>
                <a:gd name="T50" fmla="*/ 84 w 152"/>
                <a:gd name="T51" fmla="*/ 9 h 109"/>
                <a:gd name="T52" fmla="*/ 82 w 152"/>
                <a:gd name="T53" fmla="*/ 3 h 109"/>
                <a:gd name="T54" fmla="*/ 76 w 152"/>
                <a:gd name="T55" fmla="*/ 5 h 109"/>
                <a:gd name="T56" fmla="*/ 73 w 152"/>
                <a:gd name="T57" fmla="*/ 1 h 109"/>
                <a:gd name="T58" fmla="*/ 67 w 152"/>
                <a:gd name="T59" fmla="*/ 1 h 109"/>
                <a:gd name="T60" fmla="*/ 55 w 152"/>
                <a:gd name="T61" fmla="*/ 0 h 109"/>
                <a:gd name="T62" fmla="*/ 50 w 152"/>
                <a:gd name="T63" fmla="*/ 1 h 109"/>
                <a:gd name="T64" fmla="*/ 46 w 152"/>
                <a:gd name="T65" fmla="*/ 5 h 109"/>
                <a:gd name="T66" fmla="*/ 42 w 152"/>
                <a:gd name="T67" fmla="*/ 7 h 109"/>
                <a:gd name="T68" fmla="*/ 33 w 152"/>
                <a:gd name="T69" fmla="*/ 9 h 109"/>
                <a:gd name="T70" fmla="*/ 30 w 152"/>
                <a:gd name="T71" fmla="*/ 17 h 109"/>
                <a:gd name="T72" fmla="*/ 33 w 152"/>
                <a:gd name="T73" fmla="*/ 25 h 109"/>
                <a:gd name="T74" fmla="*/ 32 w 152"/>
                <a:gd name="T75" fmla="*/ 32 h 109"/>
                <a:gd name="T76" fmla="*/ 29 w 152"/>
                <a:gd name="T77" fmla="*/ 37 h 109"/>
                <a:gd name="T78" fmla="*/ 0 w 152"/>
                <a:gd name="T79" fmla="*/ 53 h 109"/>
                <a:gd name="T80" fmla="*/ 0 w 152"/>
                <a:gd name="T81" fmla="*/ 54 h 109"/>
                <a:gd name="T82" fmla="*/ 21 w 152"/>
                <a:gd name="T83" fmla="*/ 70 h 109"/>
                <a:gd name="T84" fmla="*/ 125 w 152"/>
                <a:gd name="T85" fmla="*/ 109 h 109"/>
                <a:gd name="T86" fmla="*/ 131 w 152"/>
                <a:gd name="T87" fmla="*/ 99 h 109"/>
                <a:gd name="T88" fmla="*/ 143 w 152"/>
                <a:gd name="T89" fmla="*/ 98 h 109"/>
                <a:gd name="T90" fmla="*/ 149 w 152"/>
                <a:gd name="T91" fmla="*/ 98 h 109"/>
                <a:gd name="T92" fmla="*/ 152 w 152"/>
                <a:gd name="T93" fmla="*/ 9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2" h="109">
                  <a:moveTo>
                    <a:pt x="152" y="94"/>
                  </a:moveTo>
                  <a:lnTo>
                    <a:pt x="151" y="93"/>
                  </a:lnTo>
                  <a:lnTo>
                    <a:pt x="148" y="92"/>
                  </a:lnTo>
                  <a:lnTo>
                    <a:pt x="145" y="91"/>
                  </a:lnTo>
                  <a:lnTo>
                    <a:pt x="145" y="84"/>
                  </a:lnTo>
                  <a:lnTo>
                    <a:pt x="139" y="84"/>
                  </a:lnTo>
                  <a:lnTo>
                    <a:pt x="137" y="81"/>
                  </a:lnTo>
                  <a:lnTo>
                    <a:pt x="139" y="77"/>
                  </a:lnTo>
                  <a:lnTo>
                    <a:pt x="142" y="75"/>
                  </a:lnTo>
                  <a:lnTo>
                    <a:pt x="139" y="69"/>
                  </a:lnTo>
                  <a:lnTo>
                    <a:pt x="136" y="68"/>
                  </a:lnTo>
                  <a:lnTo>
                    <a:pt x="133" y="64"/>
                  </a:lnTo>
                  <a:lnTo>
                    <a:pt x="130" y="64"/>
                  </a:lnTo>
                  <a:lnTo>
                    <a:pt x="128" y="64"/>
                  </a:lnTo>
                  <a:lnTo>
                    <a:pt x="117" y="58"/>
                  </a:lnTo>
                  <a:lnTo>
                    <a:pt x="114" y="58"/>
                  </a:lnTo>
                  <a:lnTo>
                    <a:pt x="113" y="59"/>
                  </a:lnTo>
                  <a:lnTo>
                    <a:pt x="110" y="57"/>
                  </a:lnTo>
                  <a:lnTo>
                    <a:pt x="110" y="56"/>
                  </a:lnTo>
                  <a:lnTo>
                    <a:pt x="108" y="54"/>
                  </a:lnTo>
                  <a:lnTo>
                    <a:pt x="110" y="52"/>
                  </a:lnTo>
                  <a:lnTo>
                    <a:pt x="107" y="50"/>
                  </a:lnTo>
                  <a:lnTo>
                    <a:pt x="107" y="49"/>
                  </a:lnTo>
                  <a:lnTo>
                    <a:pt x="102" y="48"/>
                  </a:lnTo>
                  <a:lnTo>
                    <a:pt x="100" y="47"/>
                  </a:lnTo>
                  <a:lnTo>
                    <a:pt x="99" y="47"/>
                  </a:lnTo>
                  <a:lnTo>
                    <a:pt x="99" y="44"/>
                  </a:lnTo>
                  <a:lnTo>
                    <a:pt x="100" y="43"/>
                  </a:lnTo>
                  <a:lnTo>
                    <a:pt x="99" y="42"/>
                  </a:lnTo>
                  <a:lnTo>
                    <a:pt x="100" y="41"/>
                  </a:lnTo>
                  <a:lnTo>
                    <a:pt x="100" y="36"/>
                  </a:lnTo>
                  <a:lnTo>
                    <a:pt x="102" y="35"/>
                  </a:lnTo>
                  <a:lnTo>
                    <a:pt x="102" y="32"/>
                  </a:lnTo>
                  <a:lnTo>
                    <a:pt x="105" y="32"/>
                  </a:lnTo>
                  <a:lnTo>
                    <a:pt x="107" y="31"/>
                  </a:lnTo>
                  <a:lnTo>
                    <a:pt x="107" y="27"/>
                  </a:lnTo>
                  <a:lnTo>
                    <a:pt x="105" y="26"/>
                  </a:lnTo>
                  <a:lnTo>
                    <a:pt x="105" y="23"/>
                  </a:lnTo>
                  <a:lnTo>
                    <a:pt x="107" y="23"/>
                  </a:lnTo>
                  <a:lnTo>
                    <a:pt x="110" y="22"/>
                  </a:lnTo>
                  <a:lnTo>
                    <a:pt x="111" y="22"/>
                  </a:lnTo>
                  <a:lnTo>
                    <a:pt x="110" y="20"/>
                  </a:lnTo>
                  <a:lnTo>
                    <a:pt x="107" y="20"/>
                  </a:lnTo>
                  <a:lnTo>
                    <a:pt x="104" y="20"/>
                  </a:lnTo>
                  <a:lnTo>
                    <a:pt x="102" y="20"/>
                  </a:lnTo>
                  <a:lnTo>
                    <a:pt x="96" y="17"/>
                  </a:lnTo>
                  <a:lnTo>
                    <a:pt x="94" y="17"/>
                  </a:lnTo>
                  <a:lnTo>
                    <a:pt x="91" y="16"/>
                  </a:lnTo>
                  <a:lnTo>
                    <a:pt x="90" y="14"/>
                  </a:lnTo>
                  <a:lnTo>
                    <a:pt x="88" y="11"/>
                  </a:lnTo>
                  <a:lnTo>
                    <a:pt x="85" y="11"/>
                  </a:lnTo>
                  <a:lnTo>
                    <a:pt x="84" y="9"/>
                  </a:lnTo>
                  <a:lnTo>
                    <a:pt x="84" y="7"/>
                  </a:lnTo>
                  <a:lnTo>
                    <a:pt x="82" y="3"/>
                  </a:lnTo>
                  <a:lnTo>
                    <a:pt x="79" y="3"/>
                  </a:lnTo>
                  <a:lnTo>
                    <a:pt x="76" y="5"/>
                  </a:lnTo>
                  <a:lnTo>
                    <a:pt x="73" y="3"/>
                  </a:lnTo>
                  <a:lnTo>
                    <a:pt x="73" y="1"/>
                  </a:lnTo>
                  <a:lnTo>
                    <a:pt x="71" y="0"/>
                  </a:lnTo>
                  <a:lnTo>
                    <a:pt x="67" y="1"/>
                  </a:lnTo>
                  <a:lnTo>
                    <a:pt x="62" y="0"/>
                  </a:lnTo>
                  <a:lnTo>
                    <a:pt x="55" y="0"/>
                  </a:lnTo>
                  <a:lnTo>
                    <a:pt x="53" y="1"/>
                  </a:lnTo>
                  <a:lnTo>
                    <a:pt x="50" y="1"/>
                  </a:lnTo>
                  <a:lnTo>
                    <a:pt x="46" y="3"/>
                  </a:lnTo>
                  <a:lnTo>
                    <a:pt x="46" y="5"/>
                  </a:lnTo>
                  <a:lnTo>
                    <a:pt x="44" y="7"/>
                  </a:lnTo>
                  <a:lnTo>
                    <a:pt x="42" y="7"/>
                  </a:lnTo>
                  <a:lnTo>
                    <a:pt x="39" y="9"/>
                  </a:lnTo>
                  <a:lnTo>
                    <a:pt x="33" y="9"/>
                  </a:lnTo>
                  <a:lnTo>
                    <a:pt x="30" y="14"/>
                  </a:lnTo>
                  <a:lnTo>
                    <a:pt x="30" y="17"/>
                  </a:lnTo>
                  <a:lnTo>
                    <a:pt x="33" y="22"/>
                  </a:lnTo>
                  <a:lnTo>
                    <a:pt x="33" y="25"/>
                  </a:lnTo>
                  <a:lnTo>
                    <a:pt x="30" y="30"/>
                  </a:lnTo>
                  <a:lnTo>
                    <a:pt x="32" y="32"/>
                  </a:lnTo>
                  <a:lnTo>
                    <a:pt x="32" y="34"/>
                  </a:lnTo>
                  <a:lnTo>
                    <a:pt x="29" y="37"/>
                  </a:lnTo>
                  <a:lnTo>
                    <a:pt x="27" y="39"/>
                  </a:lnTo>
                  <a:lnTo>
                    <a:pt x="0" y="53"/>
                  </a:lnTo>
                  <a:lnTo>
                    <a:pt x="0" y="54"/>
                  </a:lnTo>
                  <a:lnTo>
                    <a:pt x="0" y="54"/>
                  </a:lnTo>
                  <a:lnTo>
                    <a:pt x="7" y="69"/>
                  </a:lnTo>
                  <a:lnTo>
                    <a:pt x="21" y="70"/>
                  </a:lnTo>
                  <a:lnTo>
                    <a:pt x="94" y="109"/>
                  </a:lnTo>
                  <a:lnTo>
                    <a:pt x="125" y="109"/>
                  </a:lnTo>
                  <a:lnTo>
                    <a:pt x="128" y="104"/>
                  </a:lnTo>
                  <a:lnTo>
                    <a:pt x="131" y="99"/>
                  </a:lnTo>
                  <a:lnTo>
                    <a:pt x="139" y="97"/>
                  </a:lnTo>
                  <a:lnTo>
                    <a:pt x="143" y="98"/>
                  </a:lnTo>
                  <a:lnTo>
                    <a:pt x="148" y="97"/>
                  </a:lnTo>
                  <a:lnTo>
                    <a:pt x="149" y="98"/>
                  </a:lnTo>
                  <a:lnTo>
                    <a:pt x="151" y="94"/>
                  </a:lnTo>
                  <a:lnTo>
                    <a:pt x="152" y="94"/>
                  </a:lnTo>
                  <a:close/>
                </a:path>
              </a:pathLst>
            </a:custGeom>
            <a:solidFill>
              <a:srgbClr val="BDE5FA"/>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90" name="Freeform 86">
              <a:extLst>
                <a:ext uri="{FF2B5EF4-FFF2-40B4-BE49-F238E27FC236}">
                  <a16:creationId xmlns:a16="http://schemas.microsoft.com/office/drawing/2014/main" id="{B18FB744-2A62-9966-8730-54DF7186BC2D}"/>
                </a:ext>
              </a:extLst>
            </p:cNvPr>
            <p:cNvSpPr>
              <a:spLocks/>
            </p:cNvSpPr>
            <p:nvPr/>
          </p:nvSpPr>
          <p:spPr bwMode="auto">
            <a:xfrm>
              <a:off x="5427453" y="3734536"/>
              <a:ext cx="45125" cy="39354"/>
            </a:xfrm>
            <a:custGeom>
              <a:avLst/>
              <a:gdLst>
                <a:gd name="T0" fmla="*/ 0 w 26"/>
                <a:gd name="T1" fmla="*/ 12 h 20"/>
                <a:gd name="T2" fmla="*/ 3 w 26"/>
                <a:gd name="T3" fmla="*/ 7 h 20"/>
                <a:gd name="T4" fmla="*/ 6 w 26"/>
                <a:gd name="T5" fmla="*/ 2 h 20"/>
                <a:gd name="T6" fmla="*/ 14 w 26"/>
                <a:gd name="T7" fmla="*/ 0 h 20"/>
                <a:gd name="T8" fmla="*/ 18 w 26"/>
                <a:gd name="T9" fmla="*/ 1 h 20"/>
                <a:gd name="T10" fmla="*/ 23 w 26"/>
                <a:gd name="T11" fmla="*/ 0 h 20"/>
                <a:gd name="T12" fmla="*/ 24 w 26"/>
                <a:gd name="T13" fmla="*/ 1 h 20"/>
                <a:gd name="T14" fmla="*/ 24 w 26"/>
                <a:gd name="T15" fmla="*/ 1 h 20"/>
                <a:gd name="T16" fmla="*/ 26 w 26"/>
                <a:gd name="T17" fmla="*/ 6 h 20"/>
                <a:gd name="T18" fmla="*/ 17 w 26"/>
                <a:gd name="T19" fmla="*/ 7 h 20"/>
                <a:gd name="T20" fmla="*/ 23 w 26"/>
                <a:gd name="T21" fmla="*/ 11 h 20"/>
                <a:gd name="T22" fmla="*/ 23 w 26"/>
                <a:gd name="T23" fmla="*/ 10 h 20"/>
                <a:gd name="T24" fmla="*/ 24 w 26"/>
                <a:gd name="T25" fmla="*/ 11 h 20"/>
                <a:gd name="T26" fmla="*/ 24 w 26"/>
                <a:gd name="T27" fmla="*/ 13 h 20"/>
                <a:gd name="T28" fmla="*/ 26 w 26"/>
                <a:gd name="T29" fmla="*/ 14 h 20"/>
                <a:gd name="T30" fmla="*/ 26 w 26"/>
                <a:gd name="T31" fmla="*/ 14 h 20"/>
                <a:gd name="T32" fmla="*/ 24 w 26"/>
                <a:gd name="T33" fmla="*/ 14 h 20"/>
                <a:gd name="T34" fmla="*/ 26 w 26"/>
                <a:gd name="T35" fmla="*/ 17 h 20"/>
                <a:gd name="T36" fmla="*/ 17 w 26"/>
                <a:gd name="T37" fmla="*/ 20 h 20"/>
                <a:gd name="T38" fmla="*/ 17 w 26"/>
                <a:gd name="T39" fmla="*/ 15 h 20"/>
                <a:gd name="T40" fmla="*/ 1 w 26"/>
                <a:gd name="T41" fmla="*/ 12 h 20"/>
                <a:gd name="T42" fmla="*/ 0 w 26"/>
                <a:gd name="T43"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 h="20">
                  <a:moveTo>
                    <a:pt x="0" y="12"/>
                  </a:moveTo>
                  <a:lnTo>
                    <a:pt x="3" y="7"/>
                  </a:lnTo>
                  <a:lnTo>
                    <a:pt x="6" y="2"/>
                  </a:lnTo>
                  <a:lnTo>
                    <a:pt x="14" y="0"/>
                  </a:lnTo>
                  <a:lnTo>
                    <a:pt x="18" y="1"/>
                  </a:lnTo>
                  <a:lnTo>
                    <a:pt x="23" y="0"/>
                  </a:lnTo>
                  <a:lnTo>
                    <a:pt x="24" y="1"/>
                  </a:lnTo>
                  <a:lnTo>
                    <a:pt x="24" y="1"/>
                  </a:lnTo>
                  <a:lnTo>
                    <a:pt x="26" y="6"/>
                  </a:lnTo>
                  <a:lnTo>
                    <a:pt x="17" y="7"/>
                  </a:lnTo>
                  <a:lnTo>
                    <a:pt x="23" y="11"/>
                  </a:lnTo>
                  <a:lnTo>
                    <a:pt x="23" y="10"/>
                  </a:lnTo>
                  <a:lnTo>
                    <a:pt x="24" y="11"/>
                  </a:lnTo>
                  <a:lnTo>
                    <a:pt x="24" y="13"/>
                  </a:lnTo>
                  <a:lnTo>
                    <a:pt x="26" y="14"/>
                  </a:lnTo>
                  <a:lnTo>
                    <a:pt x="26" y="14"/>
                  </a:lnTo>
                  <a:lnTo>
                    <a:pt x="24" y="14"/>
                  </a:lnTo>
                  <a:lnTo>
                    <a:pt x="26" y="17"/>
                  </a:lnTo>
                  <a:lnTo>
                    <a:pt x="17" y="20"/>
                  </a:lnTo>
                  <a:lnTo>
                    <a:pt x="17" y="15"/>
                  </a:lnTo>
                  <a:lnTo>
                    <a:pt x="1" y="12"/>
                  </a:lnTo>
                  <a:lnTo>
                    <a:pt x="0" y="12"/>
                  </a:lnTo>
                  <a:close/>
                </a:path>
              </a:pathLst>
            </a:custGeom>
            <a:solidFill>
              <a:srgbClr val="BDE5FA"/>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91" name="Freeform 87">
              <a:extLst>
                <a:ext uri="{FF2B5EF4-FFF2-40B4-BE49-F238E27FC236}">
                  <a16:creationId xmlns:a16="http://schemas.microsoft.com/office/drawing/2014/main" id="{B00F1FAA-A9F8-A83D-0179-52968209E44C}"/>
                </a:ext>
              </a:extLst>
            </p:cNvPr>
            <p:cNvSpPr>
              <a:spLocks/>
            </p:cNvSpPr>
            <p:nvPr/>
          </p:nvSpPr>
          <p:spPr bwMode="auto">
            <a:xfrm>
              <a:off x="5030010" y="3592859"/>
              <a:ext cx="60745" cy="29517"/>
            </a:xfrm>
            <a:custGeom>
              <a:avLst/>
              <a:gdLst>
                <a:gd name="T0" fmla="*/ 6 w 35"/>
                <a:gd name="T1" fmla="*/ 15 h 15"/>
                <a:gd name="T2" fmla="*/ 1 w 35"/>
                <a:gd name="T3" fmla="*/ 12 h 15"/>
                <a:gd name="T4" fmla="*/ 0 w 35"/>
                <a:gd name="T5" fmla="*/ 10 h 15"/>
                <a:gd name="T6" fmla="*/ 0 w 35"/>
                <a:gd name="T7" fmla="*/ 8 h 15"/>
                <a:gd name="T8" fmla="*/ 1 w 35"/>
                <a:gd name="T9" fmla="*/ 8 h 15"/>
                <a:gd name="T10" fmla="*/ 3 w 35"/>
                <a:gd name="T11" fmla="*/ 6 h 15"/>
                <a:gd name="T12" fmla="*/ 6 w 35"/>
                <a:gd name="T13" fmla="*/ 7 h 15"/>
                <a:gd name="T14" fmla="*/ 9 w 35"/>
                <a:gd name="T15" fmla="*/ 7 h 15"/>
                <a:gd name="T16" fmla="*/ 9 w 35"/>
                <a:gd name="T17" fmla="*/ 5 h 15"/>
                <a:gd name="T18" fmla="*/ 9 w 35"/>
                <a:gd name="T19" fmla="*/ 3 h 15"/>
                <a:gd name="T20" fmla="*/ 12 w 35"/>
                <a:gd name="T21" fmla="*/ 3 h 15"/>
                <a:gd name="T22" fmla="*/ 17 w 35"/>
                <a:gd name="T23" fmla="*/ 5 h 15"/>
                <a:gd name="T24" fmla="*/ 20 w 35"/>
                <a:gd name="T25" fmla="*/ 5 h 15"/>
                <a:gd name="T26" fmla="*/ 27 w 35"/>
                <a:gd name="T27" fmla="*/ 2 h 15"/>
                <a:gd name="T28" fmla="*/ 32 w 35"/>
                <a:gd name="T29" fmla="*/ 0 h 15"/>
                <a:gd name="T30" fmla="*/ 33 w 35"/>
                <a:gd name="T31" fmla="*/ 0 h 15"/>
                <a:gd name="T32" fmla="*/ 35 w 35"/>
                <a:gd name="T33" fmla="*/ 1 h 15"/>
                <a:gd name="T34" fmla="*/ 33 w 35"/>
                <a:gd name="T35" fmla="*/ 1 h 15"/>
                <a:gd name="T36" fmla="*/ 29 w 35"/>
                <a:gd name="T37" fmla="*/ 3 h 15"/>
                <a:gd name="T38" fmla="*/ 26 w 35"/>
                <a:gd name="T39" fmla="*/ 7 h 15"/>
                <a:gd name="T40" fmla="*/ 27 w 35"/>
                <a:gd name="T41" fmla="*/ 8 h 15"/>
                <a:gd name="T42" fmla="*/ 27 w 35"/>
                <a:gd name="T43" fmla="*/ 10 h 15"/>
                <a:gd name="T44" fmla="*/ 23 w 35"/>
                <a:gd name="T45" fmla="*/ 10 h 15"/>
                <a:gd name="T46" fmla="*/ 20 w 35"/>
                <a:gd name="T47" fmla="*/ 11 h 15"/>
                <a:gd name="T48" fmla="*/ 17 w 35"/>
                <a:gd name="T49" fmla="*/ 14 h 15"/>
                <a:gd name="T50" fmla="*/ 14 w 35"/>
                <a:gd name="T51" fmla="*/ 14 h 15"/>
                <a:gd name="T52" fmla="*/ 12 w 35"/>
                <a:gd name="T53" fmla="*/ 15 h 15"/>
                <a:gd name="T54" fmla="*/ 9 w 35"/>
                <a:gd name="T55" fmla="*/ 15 h 15"/>
                <a:gd name="T56" fmla="*/ 6 w 35"/>
                <a:gd name="T5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 h="15">
                  <a:moveTo>
                    <a:pt x="6" y="15"/>
                  </a:moveTo>
                  <a:lnTo>
                    <a:pt x="1" y="12"/>
                  </a:lnTo>
                  <a:lnTo>
                    <a:pt x="0" y="10"/>
                  </a:lnTo>
                  <a:lnTo>
                    <a:pt x="0" y="8"/>
                  </a:lnTo>
                  <a:lnTo>
                    <a:pt x="1" y="8"/>
                  </a:lnTo>
                  <a:lnTo>
                    <a:pt x="3" y="6"/>
                  </a:lnTo>
                  <a:lnTo>
                    <a:pt x="6" y="7"/>
                  </a:lnTo>
                  <a:lnTo>
                    <a:pt x="9" y="7"/>
                  </a:lnTo>
                  <a:lnTo>
                    <a:pt x="9" y="5"/>
                  </a:lnTo>
                  <a:lnTo>
                    <a:pt x="9" y="3"/>
                  </a:lnTo>
                  <a:lnTo>
                    <a:pt x="12" y="3"/>
                  </a:lnTo>
                  <a:lnTo>
                    <a:pt x="17" y="5"/>
                  </a:lnTo>
                  <a:lnTo>
                    <a:pt x="20" y="5"/>
                  </a:lnTo>
                  <a:lnTo>
                    <a:pt x="27" y="2"/>
                  </a:lnTo>
                  <a:lnTo>
                    <a:pt x="32" y="0"/>
                  </a:lnTo>
                  <a:lnTo>
                    <a:pt x="33" y="0"/>
                  </a:lnTo>
                  <a:lnTo>
                    <a:pt x="35" y="1"/>
                  </a:lnTo>
                  <a:lnTo>
                    <a:pt x="33" y="1"/>
                  </a:lnTo>
                  <a:lnTo>
                    <a:pt x="29" y="3"/>
                  </a:lnTo>
                  <a:lnTo>
                    <a:pt x="26" y="7"/>
                  </a:lnTo>
                  <a:lnTo>
                    <a:pt x="27" y="8"/>
                  </a:lnTo>
                  <a:lnTo>
                    <a:pt x="27" y="10"/>
                  </a:lnTo>
                  <a:lnTo>
                    <a:pt x="23" y="10"/>
                  </a:lnTo>
                  <a:lnTo>
                    <a:pt x="20" y="11"/>
                  </a:lnTo>
                  <a:lnTo>
                    <a:pt x="17" y="14"/>
                  </a:lnTo>
                  <a:lnTo>
                    <a:pt x="14" y="14"/>
                  </a:lnTo>
                  <a:lnTo>
                    <a:pt x="12" y="15"/>
                  </a:lnTo>
                  <a:lnTo>
                    <a:pt x="9" y="15"/>
                  </a:lnTo>
                  <a:lnTo>
                    <a:pt x="6" y="15"/>
                  </a:lnTo>
                  <a:close/>
                </a:path>
              </a:pathLst>
            </a:custGeom>
            <a:solidFill>
              <a:srgbClr val="8CACDA"/>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92" name="Freeform 88">
              <a:extLst>
                <a:ext uri="{FF2B5EF4-FFF2-40B4-BE49-F238E27FC236}">
                  <a16:creationId xmlns:a16="http://schemas.microsoft.com/office/drawing/2014/main" id="{1ADE860A-C016-795A-7134-4FFC1CCA45E4}"/>
                </a:ext>
              </a:extLst>
            </p:cNvPr>
            <p:cNvSpPr>
              <a:spLocks/>
            </p:cNvSpPr>
            <p:nvPr/>
          </p:nvSpPr>
          <p:spPr bwMode="auto">
            <a:xfrm>
              <a:off x="5120259" y="3547600"/>
              <a:ext cx="170085" cy="129871"/>
            </a:xfrm>
            <a:custGeom>
              <a:avLst/>
              <a:gdLst>
                <a:gd name="T0" fmla="*/ 79 w 98"/>
                <a:gd name="T1" fmla="*/ 37 h 66"/>
                <a:gd name="T2" fmla="*/ 84 w 98"/>
                <a:gd name="T3" fmla="*/ 32 h 66"/>
                <a:gd name="T4" fmla="*/ 82 w 98"/>
                <a:gd name="T5" fmla="*/ 28 h 66"/>
                <a:gd name="T6" fmla="*/ 85 w 98"/>
                <a:gd name="T7" fmla="*/ 20 h 66"/>
                <a:gd name="T8" fmla="*/ 82 w 98"/>
                <a:gd name="T9" fmla="*/ 12 h 66"/>
                <a:gd name="T10" fmla="*/ 91 w 98"/>
                <a:gd name="T11" fmla="*/ 7 h 66"/>
                <a:gd name="T12" fmla="*/ 96 w 98"/>
                <a:gd name="T13" fmla="*/ 5 h 66"/>
                <a:gd name="T14" fmla="*/ 96 w 98"/>
                <a:gd name="T15" fmla="*/ 0 h 66"/>
                <a:gd name="T16" fmla="*/ 85 w 98"/>
                <a:gd name="T17" fmla="*/ 3 h 66"/>
                <a:gd name="T18" fmla="*/ 75 w 98"/>
                <a:gd name="T19" fmla="*/ 3 h 66"/>
                <a:gd name="T20" fmla="*/ 65 w 98"/>
                <a:gd name="T21" fmla="*/ 4 h 66"/>
                <a:gd name="T22" fmla="*/ 58 w 98"/>
                <a:gd name="T23" fmla="*/ 7 h 66"/>
                <a:gd name="T24" fmla="*/ 50 w 98"/>
                <a:gd name="T25" fmla="*/ 7 h 66"/>
                <a:gd name="T26" fmla="*/ 44 w 98"/>
                <a:gd name="T27" fmla="*/ 6 h 66"/>
                <a:gd name="T28" fmla="*/ 33 w 98"/>
                <a:gd name="T29" fmla="*/ 6 h 66"/>
                <a:gd name="T30" fmla="*/ 29 w 98"/>
                <a:gd name="T31" fmla="*/ 7 h 66"/>
                <a:gd name="T32" fmla="*/ 18 w 98"/>
                <a:gd name="T33" fmla="*/ 8 h 66"/>
                <a:gd name="T34" fmla="*/ 14 w 98"/>
                <a:gd name="T35" fmla="*/ 9 h 66"/>
                <a:gd name="T36" fmla="*/ 10 w 98"/>
                <a:gd name="T37" fmla="*/ 15 h 66"/>
                <a:gd name="T38" fmla="*/ 7 w 98"/>
                <a:gd name="T39" fmla="*/ 18 h 66"/>
                <a:gd name="T40" fmla="*/ 1 w 98"/>
                <a:gd name="T41" fmla="*/ 18 h 66"/>
                <a:gd name="T42" fmla="*/ 0 w 98"/>
                <a:gd name="T43" fmla="*/ 20 h 66"/>
                <a:gd name="T44" fmla="*/ 3 w 98"/>
                <a:gd name="T45" fmla="*/ 26 h 66"/>
                <a:gd name="T46" fmla="*/ 3 w 98"/>
                <a:gd name="T47" fmla="*/ 32 h 66"/>
                <a:gd name="T48" fmla="*/ 9 w 98"/>
                <a:gd name="T49" fmla="*/ 37 h 66"/>
                <a:gd name="T50" fmla="*/ 14 w 98"/>
                <a:gd name="T51" fmla="*/ 40 h 66"/>
                <a:gd name="T52" fmla="*/ 15 w 98"/>
                <a:gd name="T53" fmla="*/ 46 h 66"/>
                <a:gd name="T54" fmla="*/ 10 w 98"/>
                <a:gd name="T55" fmla="*/ 46 h 66"/>
                <a:gd name="T56" fmla="*/ 7 w 98"/>
                <a:gd name="T57" fmla="*/ 50 h 66"/>
                <a:gd name="T58" fmla="*/ 4 w 98"/>
                <a:gd name="T59" fmla="*/ 54 h 66"/>
                <a:gd name="T60" fmla="*/ 7 w 98"/>
                <a:gd name="T61" fmla="*/ 56 h 66"/>
                <a:gd name="T62" fmla="*/ 7 w 98"/>
                <a:gd name="T63" fmla="*/ 62 h 66"/>
                <a:gd name="T64" fmla="*/ 14 w 98"/>
                <a:gd name="T65" fmla="*/ 64 h 66"/>
                <a:gd name="T66" fmla="*/ 18 w 98"/>
                <a:gd name="T67" fmla="*/ 65 h 66"/>
                <a:gd name="T68" fmla="*/ 52 w 98"/>
                <a:gd name="T69" fmla="*/ 5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66">
                  <a:moveTo>
                    <a:pt x="52" y="51"/>
                  </a:moveTo>
                  <a:lnTo>
                    <a:pt x="79" y="37"/>
                  </a:lnTo>
                  <a:lnTo>
                    <a:pt x="81" y="35"/>
                  </a:lnTo>
                  <a:lnTo>
                    <a:pt x="84" y="32"/>
                  </a:lnTo>
                  <a:lnTo>
                    <a:pt x="84" y="30"/>
                  </a:lnTo>
                  <a:lnTo>
                    <a:pt x="82" y="28"/>
                  </a:lnTo>
                  <a:lnTo>
                    <a:pt x="85" y="23"/>
                  </a:lnTo>
                  <a:lnTo>
                    <a:pt x="85" y="20"/>
                  </a:lnTo>
                  <a:lnTo>
                    <a:pt x="82" y="15"/>
                  </a:lnTo>
                  <a:lnTo>
                    <a:pt x="82" y="12"/>
                  </a:lnTo>
                  <a:lnTo>
                    <a:pt x="85" y="7"/>
                  </a:lnTo>
                  <a:lnTo>
                    <a:pt x="91" y="7"/>
                  </a:lnTo>
                  <a:lnTo>
                    <a:pt x="94" y="5"/>
                  </a:lnTo>
                  <a:lnTo>
                    <a:pt x="96" y="5"/>
                  </a:lnTo>
                  <a:lnTo>
                    <a:pt x="98" y="3"/>
                  </a:lnTo>
                  <a:lnTo>
                    <a:pt x="96" y="0"/>
                  </a:lnTo>
                  <a:lnTo>
                    <a:pt x="91" y="1"/>
                  </a:lnTo>
                  <a:lnTo>
                    <a:pt x="85" y="3"/>
                  </a:lnTo>
                  <a:lnTo>
                    <a:pt x="78" y="3"/>
                  </a:lnTo>
                  <a:lnTo>
                    <a:pt x="75" y="3"/>
                  </a:lnTo>
                  <a:lnTo>
                    <a:pt x="70" y="3"/>
                  </a:lnTo>
                  <a:lnTo>
                    <a:pt x="65" y="4"/>
                  </a:lnTo>
                  <a:lnTo>
                    <a:pt x="62" y="6"/>
                  </a:lnTo>
                  <a:lnTo>
                    <a:pt x="58" y="7"/>
                  </a:lnTo>
                  <a:lnTo>
                    <a:pt x="58" y="8"/>
                  </a:lnTo>
                  <a:lnTo>
                    <a:pt x="50" y="7"/>
                  </a:lnTo>
                  <a:lnTo>
                    <a:pt x="46" y="7"/>
                  </a:lnTo>
                  <a:lnTo>
                    <a:pt x="44" y="6"/>
                  </a:lnTo>
                  <a:lnTo>
                    <a:pt x="41" y="5"/>
                  </a:lnTo>
                  <a:lnTo>
                    <a:pt x="33" y="6"/>
                  </a:lnTo>
                  <a:lnTo>
                    <a:pt x="30" y="7"/>
                  </a:lnTo>
                  <a:lnTo>
                    <a:pt x="29" y="7"/>
                  </a:lnTo>
                  <a:lnTo>
                    <a:pt x="21" y="9"/>
                  </a:lnTo>
                  <a:lnTo>
                    <a:pt x="18" y="8"/>
                  </a:lnTo>
                  <a:lnTo>
                    <a:pt x="14" y="8"/>
                  </a:lnTo>
                  <a:lnTo>
                    <a:pt x="14" y="9"/>
                  </a:lnTo>
                  <a:lnTo>
                    <a:pt x="14" y="14"/>
                  </a:lnTo>
                  <a:lnTo>
                    <a:pt x="10" y="15"/>
                  </a:lnTo>
                  <a:lnTo>
                    <a:pt x="10" y="17"/>
                  </a:lnTo>
                  <a:lnTo>
                    <a:pt x="7" y="18"/>
                  </a:lnTo>
                  <a:lnTo>
                    <a:pt x="4" y="18"/>
                  </a:lnTo>
                  <a:lnTo>
                    <a:pt x="1" y="18"/>
                  </a:lnTo>
                  <a:lnTo>
                    <a:pt x="1" y="18"/>
                  </a:lnTo>
                  <a:lnTo>
                    <a:pt x="0" y="20"/>
                  </a:lnTo>
                  <a:lnTo>
                    <a:pt x="0" y="23"/>
                  </a:lnTo>
                  <a:lnTo>
                    <a:pt x="3" y="26"/>
                  </a:lnTo>
                  <a:lnTo>
                    <a:pt x="4" y="30"/>
                  </a:lnTo>
                  <a:lnTo>
                    <a:pt x="3" y="32"/>
                  </a:lnTo>
                  <a:lnTo>
                    <a:pt x="3" y="37"/>
                  </a:lnTo>
                  <a:lnTo>
                    <a:pt x="9" y="37"/>
                  </a:lnTo>
                  <a:lnTo>
                    <a:pt x="10" y="40"/>
                  </a:lnTo>
                  <a:lnTo>
                    <a:pt x="14" y="40"/>
                  </a:lnTo>
                  <a:lnTo>
                    <a:pt x="14" y="43"/>
                  </a:lnTo>
                  <a:lnTo>
                    <a:pt x="15" y="46"/>
                  </a:lnTo>
                  <a:lnTo>
                    <a:pt x="14" y="46"/>
                  </a:lnTo>
                  <a:lnTo>
                    <a:pt x="10" y="46"/>
                  </a:lnTo>
                  <a:lnTo>
                    <a:pt x="7" y="48"/>
                  </a:lnTo>
                  <a:lnTo>
                    <a:pt x="7" y="50"/>
                  </a:lnTo>
                  <a:lnTo>
                    <a:pt x="4" y="54"/>
                  </a:lnTo>
                  <a:lnTo>
                    <a:pt x="4" y="54"/>
                  </a:lnTo>
                  <a:lnTo>
                    <a:pt x="4" y="54"/>
                  </a:lnTo>
                  <a:lnTo>
                    <a:pt x="7" y="56"/>
                  </a:lnTo>
                  <a:lnTo>
                    <a:pt x="7" y="60"/>
                  </a:lnTo>
                  <a:lnTo>
                    <a:pt x="7" y="62"/>
                  </a:lnTo>
                  <a:lnTo>
                    <a:pt x="9" y="62"/>
                  </a:lnTo>
                  <a:lnTo>
                    <a:pt x="14" y="64"/>
                  </a:lnTo>
                  <a:lnTo>
                    <a:pt x="17" y="65"/>
                  </a:lnTo>
                  <a:lnTo>
                    <a:pt x="18" y="65"/>
                  </a:lnTo>
                  <a:lnTo>
                    <a:pt x="20" y="66"/>
                  </a:lnTo>
                  <a:lnTo>
                    <a:pt x="52" y="52"/>
                  </a:lnTo>
                  <a:lnTo>
                    <a:pt x="52" y="51"/>
                  </a:lnTo>
                  <a:close/>
                </a:path>
              </a:pathLst>
            </a:custGeom>
            <a:solidFill>
              <a:srgbClr val="8CACDA"/>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93" name="Freeform 89">
              <a:extLst>
                <a:ext uri="{FF2B5EF4-FFF2-40B4-BE49-F238E27FC236}">
                  <a16:creationId xmlns:a16="http://schemas.microsoft.com/office/drawing/2014/main" id="{21001304-D037-EB38-3F56-2C82EC595509}"/>
                </a:ext>
              </a:extLst>
            </p:cNvPr>
            <p:cNvSpPr>
              <a:spLocks/>
            </p:cNvSpPr>
            <p:nvPr/>
          </p:nvSpPr>
          <p:spPr bwMode="auto">
            <a:xfrm>
              <a:off x="5085548" y="3653859"/>
              <a:ext cx="41653" cy="100355"/>
            </a:xfrm>
            <a:custGeom>
              <a:avLst/>
              <a:gdLst>
                <a:gd name="T0" fmla="*/ 15 w 24"/>
                <a:gd name="T1" fmla="*/ 51 h 51"/>
                <a:gd name="T2" fmla="*/ 17 w 24"/>
                <a:gd name="T3" fmla="*/ 48 h 51"/>
                <a:gd name="T4" fmla="*/ 17 w 24"/>
                <a:gd name="T5" fmla="*/ 48 h 51"/>
                <a:gd name="T6" fmla="*/ 17 w 24"/>
                <a:gd name="T7" fmla="*/ 47 h 51"/>
                <a:gd name="T8" fmla="*/ 18 w 24"/>
                <a:gd name="T9" fmla="*/ 46 h 51"/>
                <a:gd name="T10" fmla="*/ 18 w 24"/>
                <a:gd name="T11" fmla="*/ 43 h 51"/>
                <a:gd name="T12" fmla="*/ 20 w 24"/>
                <a:gd name="T13" fmla="*/ 41 h 51"/>
                <a:gd name="T14" fmla="*/ 20 w 24"/>
                <a:gd name="T15" fmla="*/ 37 h 51"/>
                <a:gd name="T16" fmla="*/ 20 w 24"/>
                <a:gd name="T17" fmla="*/ 36 h 51"/>
                <a:gd name="T18" fmla="*/ 20 w 24"/>
                <a:gd name="T19" fmla="*/ 34 h 51"/>
                <a:gd name="T20" fmla="*/ 21 w 24"/>
                <a:gd name="T21" fmla="*/ 31 h 51"/>
                <a:gd name="T22" fmla="*/ 21 w 24"/>
                <a:gd name="T23" fmla="*/ 29 h 51"/>
                <a:gd name="T24" fmla="*/ 21 w 24"/>
                <a:gd name="T25" fmla="*/ 25 h 51"/>
                <a:gd name="T26" fmla="*/ 20 w 24"/>
                <a:gd name="T27" fmla="*/ 25 h 51"/>
                <a:gd name="T28" fmla="*/ 18 w 24"/>
                <a:gd name="T29" fmla="*/ 25 h 51"/>
                <a:gd name="T30" fmla="*/ 15 w 24"/>
                <a:gd name="T31" fmla="*/ 26 h 51"/>
                <a:gd name="T32" fmla="*/ 14 w 24"/>
                <a:gd name="T33" fmla="*/ 25 h 51"/>
                <a:gd name="T34" fmla="*/ 15 w 24"/>
                <a:gd name="T35" fmla="*/ 21 h 51"/>
                <a:gd name="T36" fmla="*/ 15 w 24"/>
                <a:gd name="T37" fmla="*/ 16 h 51"/>
                <a:gd name="T38" fmla="*/ 14 w 24"/>
                <a:gd name="T39" fmla="*/ 14 h 51"/>
                <a:gd name="T40" fmla="*/ 15 w 24"/>
                <a:gd name="T41" fmla="*/ 11 h 51"/>
                <a:gd name="T42" fmla="*/ 18 w 24"/>
                <a:gd name="T43" fmla="*/ 11 h 51"/>
                <a:gd name="T44" fmla="*/ 20 w 24"/>
                <a:gd name="T45" fmla="*/ 12 h 51"/>
                <a:gd name="T46" fmla="*/ 21 w 24"/>
                <a:gd name="T47" fmla="*/ 13 h 51"/>
                <a:gd name="T48" fmla="*/ 23 w 24"/>
                <a:gd name="T49" fmla="*/ 12 h 51"/>
                <a:gd name="T50" fmla="*/ 23 w 24"/>
                <a:gd name="T51" fmla="*/ 10 h 51"/>
                <a:gd name="T52" fmla="*/ 23 w 24"/>
                <a:gd name="T53" fmla="*/ 10 h 51"/>
                <a:gd name="T54" fmla="*/ 23 w 24"/>
                <a:gd name="T55" fmla="*/ 9 h 51"/>
                <a:gd name="T56" fmla="*/ 21 w 24"/>
                <a:gd name="T57" fmla="*/ 8 h 51"/>
                <a:gd name="T58" fmla="*/ 23 w 24"/>
                <a:gd name="T59" fmla="*/ 4 h 51"/>
                <a:gd name="T60" fmla="*/ 23 w 24"/>
                <a:gd name="T61" fmla="*/ 1 h 51"/>
                <a:gd name="T62" fmla="*/ 24 w 24"/>
                <a:gd name="T63" fmla="*/ 0 h 51"/>
                <a:gd name="T64" fmla="*/ 23 w 24"/>
                <a:gd name="T65" fmla="*/ 0 h 51"/>
                <a:gd name="T66" fmla="*/ 21 w 24"/>
                <a:gd name="T67" fmla="*/ 2 h 51"/>
                <a:gd name="T68" fmla="*/ 15 w 24"/>
                <a:gd name="T69" fmla="*/ 2 h 51"/>
                <a:gd name="T70" fmla="*/ 14 w 24"/>
                <a:gd name="T71" fmla="*/ 2 h 51"/>
                <a:gd name="T72" fmla="*/ 11 w 24"/>
                <a:gd name="T73" fmla="*/ 4 h 51"/>
                <a:gd name="T74" fmla="*/ 9 w 24"/>
                <a:gd name="T75" fmla="*/ 13 h 51"/>
                <a:gd name="T76" fmla="*/ 5 w 24"/>
                <a:gd name="T77" fmla="*/ 20 h 51"/>
                <a:gd name="T78" fmla="*/ 0 w 24"/>
                <a:gd name="T79" fmla="*/ 25 h 51"/>
                <a:gd name="T80" fmla="*/ 1 w 24"/>
                <a:gd name="T81" fmla="*/ 26 h 51"/>
                <a:gd name="T82" fmla="*/ 5 w 24"/>
                <a:gd name="T83" fmla="*/ 29 h 51"/>
                <a:gd name="T84" fmla="*/ 6 w 24"/>
                <a:gd name="T85" fmla="*/ 33 h 51"/>
                <a:gd name="T86" fmla="*/ 11 w 24"/>
                <a:gd name="T87" fmla="*/ 38 h 51"/>
                <a:gd name="T88" fmla="*/ 14 w 24"/>
                <a:gd name="T89" fmla="*/ 44 h 51"/>
                <a:gd name="T90" fmla="*/ 12 w 24"/>
                <a:gd name="T91" fmla="*/ 47 h 51"/>
                <a:gd name="T92" fmla="*/ 15 w 24"/>
                <a:gd name="T93"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 h="51">
                  <a:moveTo>
                    <a:pt x="15" y="51"/>
                  </a:moveTo>
                  <a:lnTo>
                    <a:pt x="17" y="48"/>
                  </a:lnTo>
                  <a:lnTo>
                    <a:pt x="17" y="48"/>
                  </a:lnTo>
                  <a:lnTo>
                    <a:pt x="17" y="47"/>
                  </a:lnTo>
                  <a:lnTo>
                    <a:pt x="18" y="46"/>
                  </a:lnTo>
                  <a:lnTo>
                    <a:pt x="18" y="43"/>
                  </a:lnTo>
                  <a:lnTo>
                    <a:pt x="20" y="41"/>
                  </a:lnTo>
                  <a:lnTo>
                    <a:pt x="20" y="37"/>
                  </a:lnTo>
                  <a:lnTo>
                    <a:pt x="20" y="36"/>
                  </a:lnTo>
                  <a:lnTo>
                    <a:pt x="20" y="34"/>
                  </a:lnTo>
                  <a:lnTo>
                    <a:pt x="21" y="31"/>
                  </a:lnTo>
                  <a:lnTo>
                    <a:pt x="21" y="29"/>
                  </a:lnTo>
                  <a:lnTo>
                    <a:pt x="21" y="25"/>
                  </a:lnTo>
                  <a:lnTo>
                    <a:pt x="20" y="25"/>
                  </a:lnTo>
                  <a:lnTo>
                    <a:pt x="18" y="25"/>
                  </a:lnTo>
                  <a:lnTo>
                    <a:pt x="15" y="26"/>
                  </a:lnTo>
                  <a:lnTo>
                    <a:pt x="14" y="25"/>
                  </a:lnTo>
                  <a:lnTo>
                    <a:pt x="15" y="21"/>
                  </a:lnTo>
                  <a:lnTo>
                    <a:pt x="15" y="16"/>
                  </a:lnTo>
                  <a:lnTo>
                    <a:pt x="14" y="14"/>
                  </a:lnTo>
                  <a:lnTo>
                    <a:pt x="15" y="11"/>
                  </a:lnTo>
                  <a:lnTo>
                    <a:pt x="18" y="11"/>
                  </a:lnTo>
                  <a:lnTo>
                    <a:pt x="20" y="12"/>
                  </a:lnTo>
                  <a:lnTo>
                    <a:pt x="21" y="13"/>
                  </a:lnTo>
                  <a:lnTo>
                    <a:pt x="23" y="12"/>
                  </a:lnTo>
                  <a:lnTo>
                    <a:pt x="23" y="10"/>
                  </a:lnTo>
                  <a:lnTo>
                    <a:pt x="23" y="10"/>
                  </a:lnTo>
                  <a:lnTo>
                    <a:pt x="23" y="9"/>
                  </a:lnTo>
                  <a:lnTo>
                    <a:pt x="21" y="8"/>
                  </a:lnTo>
                  <a:lnTo>
                    <a:pt x="23" y="4"/>
                  </a:lnTo>
                  <a:lnTo>
                    <a:pt x="23" y="1"/>
                  </a:lnTo>
                  <a:lnTo>
                    <a:pt x="24" y="0"/>
                  </a:lnTo>
                  <a:lnTo>
                    <a:pt x="23" y="0"/>
                  </a:lnTo>
                  <a:lnTo>
                    <a:pt x="21" y="2"/>
                  </a:lnTo>
                  <a:lnTo>
                    <a:pt x="15" y="2"/>
                  </a:lnTo>
                  <a:lnTo>
                    <a:pt x="14" y="2"/>
                  </a:lnTo>
                  <a:lnTo>
                    <a:pt x="11" y="4"/>
                  </a:lnTo>
                  <a:lnTo>
                    <a:pt x="9" y="13"/>
                  </a:lnTo>
                  <a:lnTo>
                    <a:pt x="5" y="20"/>
                  </a:lnTo>
                  <a:lnTo>
                    <a:pt x="0" y="25"/>
                  </a:lnTo>
                  <a:lnTo>
                    <a:pt x="1" y="26"/>
                  </a:lnTo>
                  <a:lnTo>
                    <a:pt x="5" y="29"/>
                  </a:lnTo>
                  <a:lnTo>
                    <a:pt x="6" y="33"/>
                  </a:lnTo>
                  <a:lnTo>
                    <a:pt x="11" y="38"/>
                  </a:lnTo>
                  <a:lnTo>
                    <a:pt x="14" y="44"/>
                  </a:lnTo>
                  <a:lnTo>
                    <a:pt x="12" y="47"/>
                  </a:lnTo>
                  <a:lnTo>
                    <a:pt x="15" y="51"/>
                  </a:lnTo>
                  <a:close/>
                </a:path>
              </a:pathLst>
            </a:custGeom>
            <a:solidFill>
              <a:srgbClr val="8CACDA"/>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94" name="Freeform 90">
              <a:extLst>
                <a:ext uri="{FF2B5EF4-FFF2-40B4-BE49-F238E27FC236}">
                  <a16:creationId xmlns:a16="http://schemas.microsoft.com/office/drawing/2014/main" id="{09A24CE5-6EE7-FE23-CDD2-DF3A1255FBCF}"/>
                </a:ext>
              </a:extLst>
            </p:cNvPr>
            <p:cNvSpPr>
              <a:spLocks/>
            </p:cNvSpPr>
            <p:nvPr/>
          </p:nvSpPr>
          <p:spPr bwMode="auto">
            <a:xfrm>
              <a:off x="5121995" y="3653859"/>
              <a:ext cx="10413" cy="19678"/>
            </a:xfrm>
            <a:custGeom>
              <a:avLst/>
              <a:gdLst>
                <a:gd name="T0" fmla="*/ 2 w 6"/>
                <a:gd name="T1" fmla="*/ 10 h 10"/>
                <a:gd name="T2" fmla="*/ 2 w 6"/>
                <a:gd name="T3" fmla="*/ 9 h 10"/>
                <a:gd name="T4" fmla="*/ 0 w 6"/>
                <a:gd name="T5" fmla="*/ 8 h 10"/>
                <a:gd name="T6" fmla="*/ 2 w 6"/>
                <a:gd name="T7" fmla="*/ 4 h 10"/>
                <a:gd name="T8" fmla="*/ 2 w 6"/>
                <a:gd name="T9" fmla="*/ 1 h 10"/>
                <a:gd name="T10" fmla="*/ 3 w 6"/>
                <a:gd name="T11" fmla="*/ 0 h 10"/>
                <a:gd name="T12" fmla="*/ 3 w 6"/>
                <a:gd name="T13" fmla="*/ 0 h 10"/>
                <a:gd name="T14" fmla="*/ 3 w 6"/>
                <a:gd name="T15" fmla="*/ 0 h 10"/>
                <a:gd name="T16" fmla="*/ 6 w 6"/>
                <a:gd name="T17" fmla="*/ 2 h 10"/>
                <a:gd name="T18" fmla="*/ 6 w 6"/>
                <a:gd name="T19" fmla="*/ 6 h 10"/>
                <a:gd name="T20" fmla="*/ 6 w 6"/>
                <a:gd name="T21" fmla="*/ 8 h 10"/>
                <a:gd name="T22" fmla="*/ 5 w 6"/>
                <a:gd name="T23" fmla="*/ 8 h 10"/>
                <a:gd name="T24" fmla="*/ 3 w 6"/>
                <a:gd name="T25" fmla="*/ 9 h 10"/>
                <a:gd name="T26" fmla="*/ 3 w 6"/>
                <a:gd name="T27" fmla="*/ 10 h 10"/>
                <a:gd name="T28" fmla="*/ 2 w 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10">
                  <a:moveTo>
                    <a:pt x="2" y="10"/>
                  </a:moveTo>
                  <a:lnTo>
                    <a:pt x="2" y="9"/>
                  </a:lnTo>
                  <a:lnTo>
                    <a:pt x="0" y="8"/>
                  </a:lnTo>
                  <a:lnTo>
                    <a:pt x="2" y="4"/>
                  </a:lnTo>
                  <a:lnTo>
                    <a:pt x="2" y="1"/>
                  </a:lnTo>
                  <a:lnTo>
                    <a:pt x="3" y="0"/>
                  </a:lnTo>
                  <a:lnTo>
                    <a:pt x="3" y="0"/>
                  </a:lnTo>
                  <a:lnTo>
                    <a:pt x="3" y="0"/>
                  </a:lnTo>
                  <a:lnTo>
                    <a:pt x="6" y="2"/>
                  </a:lnTo>
                  <a:lnTo>
                    <a:pt x="6" y="6"/>
                  </a:lnTo>
                  <a:lnTo>
                    <a:pt x="6" y="8"/>
                  </a:lnTo>
                  <a:lnTo>
                    <a:pt x="5" y="8"/>
                  </a:lnTo>
                  <a:lnTo>
                    <a:pt x="3" y="9"/>
                  </a:lnTo>
                  <a:lnTo>
                    <a:pt x="3" y="10"/>
                  </a:lnTo>
                  <a:lnTo>
                    <a:pt x="2" y="10"/>
                  </a:lnTo>
                  <a:close/>
                </a:path>
              </a:pathLst>
            </a:custGeom>
            <a:solidFill>
              <a:srgbClr val="FFFF99"/>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it-IT"/>
            </a:p>
          </p:txBody>
        </p:sp>
        <p:sp>
          <p:nvSpPr>
            <p:cNvPr id="95" name="Freeform 91">
              <a:extLst>
                <a:ext uri="{FF2B5EF4-FFF2-40B4-BE49-F238E27FC236}">
                  <a16:creationId xmlns:a16="http://schemas.microsoft.com/office/drawing/2014/main" id="{36D5CAFB-8780-7AAC-06C5-2BDCACA1861F}"/>
                </a:ext>
              </a:extLst>
            </p:cNvPr>
            <p:cNvSpPr>
              <a:spLocks/>
            </p:cNvSpPr>
            <p:nvPr/>
          </p:nvSpPr>
          <p:spPr bwMode="auto">
            <a:xfrm>
              <a:off x="5109846" y="3675505"/>
              <a:ext cx="15621" cy="29517"/>
            </a:xfrm>
            <a:custGeom>
              <a:avLst/>
              <a:gdLst>
                <a:gd name="T0" fmla="*/ 6 w 9"/>
                <a:gd name="T1" fmla="*/ 14 h 15"/>
                <a:gd name="T2" fmla="*/ 4 w 9"/>
                <a:gd name="T3" fmla="*/ 14 h 15"/>
                <a:gd name="T4" fmla="*/ 1 w 9"/>
                <a:gd name="T5" fmla="*/ 15 h 15"/>
                <a:gd name="T6" fmla="*/ 0 w 9"/>
                <a:gd name="T7" fmla="*/ 14 h 15"/>
                <a:gd name="T8" fmla="*/ 1 w 9"/>
                <a:gd name="T9" fmla="*/ 10 h 15"/>
                <a:gd name="T10" fmla="*/ 1 w 9"/>
                <a:gd name="T11" fmla="*/ 5 h 15"/>
                <a:gd name="T12" fmla="*/ 0 w 9"/>
                <a:gd name="T13" fmla="*/ 3 h 15"/>
                <a:gd name="T14" fmla="*/ 1 w 9"/>
                <a:gd name="T15" fmla="*/ 0 h 15"/>
                <a:gd name="T16" fmla="*/ 4 w 9"/>
                <a:gd name="T17" fmla="*/ 0 h 15"/>
                <a:gd name="T18" fmla="*/ 6 w 9"/>
                <a:gd name="T19" fmla="*/ 1 h 15"/>
                <a:gd name="T20" fmla="*/ 7 w 9"/>
                <a:gd name="T21" fmla="*/ 2 h 15"/>
                <a:gd name="T22" fmla="*/ 9 w 9"/>
                <a:gd name="T23" fmla="*/ 1 h 15"/>
                <a:gd name="T24" fmla="*/ 9 w 9"/>
                <a:gd name="T25" fmla="*/ 1 h 15"/>
                <a:gd name="T26" fmla="*/ 9 w 9"/>
                <a:gd name="T27" fmla="*/ 2 h 15"/>
                <a:gd name="T28" fmla="*/ 9 w 9"/>
                <a:gd name="T29" fmla="*/ 3 h 15"/>
                <a:gd name="T30" fmla="*/ 7 w 9"/>
                <a:gd name="T31" fmla="*/ 7 h 15"/>
                <a:gd name="T32" fmla="*/ 9 w 9"/>
                <a:gd name="T33" fmla="*/ 9 h 15"/>
                <a:gd name="T34" fmla="*/ 7 w 9"/>
                <a:gd name="T35" fmla="*/ 14 h 15"/>
                <a:gd name="T36" fmla="*/ 6 w 9"/>
                <a:gd name="T37"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5">
                  <a:moveTo>
                    <a:pt x="6" y="14"/>
                  </a:moveTo>
                  <a:lnTo>
                    <a:pt x="4" y="14"/>
                  </a:lnTo>
                  <a:lnTo>
                    <a:pt x="1" y="15"/>
                  </a:lnTo>
                  <a:lnTo>
                    <a:pt x="0" y="14"/>
                  </a:lnTo>
                  <a:lnTo>
                    <a:pt x="1" y="10"/>
                  </a:lnTo>
                  <a:lnTo>
                    <a:pt x="1" y="5"/>
                  </a:lnTo>
                  <a:lnTo>
                    <a:pt x="0" y="3"/>
                  </a:lnTo>
                  <a:lnTo>
                    <a:pt x="1" y="0"/>
                  </a:lnTo>
                  <a:lnTo>
                    <a:pt x="4" y="0"/>
                  </a:lnTo>
                  <a:lnTo>
                    <a:pt x="6" y="1"/>
                  </a:lnTo>
                  <a:lnTo>
                    <a:pt x="7" y="2"/>
                  </a:lnTo>
                  <a:lnTo>
                    <a:pt x="9" y="1"/>
                  </a:lnTo>
                  <a:lnTo>
                    <a:pt x="9" y="1"/>
                  </a:lnTo>
                  <a:lnTo>
                    <a:pt x="9" y="2"/>
                  </a:lnTo>
                  <a:lnTo>
                    <a:pt x="9" y="3"/>
                  </a:lnTo>
                  <a:lnTo>
                    <a:pt x="7" y="7"/>
                  </a:lnTo>
                  <a:lnTo>
                    <a:pt x="9" y="9"/>
                  </a:lnTo>
                  <a:lnTo>
                    <a:pt x="7" y="14"/>
                  </a:lnTo>
                  <a:lnTo>
                    <a:pt x="6" y="14"/>
                  </a:lnTo>
                  <a:close/>
                </a:path>
              </a:pathLst>
            </a:custGeom>
            <a:solidFill>
              <a:srgbClr val="8CACDA"/>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96" name="Freeform 92">
              <a:extLst>
                <a:ext uri="{FF2B5EF4-FFF2-40B4-BE49-F238E27FC236}">
                  <a16:creationId xmlns:a16="http://schemas.microsoft.com/office/drawing/2014/main" id="{4A1B0FAD-F6DD-9620-ED74-7E99180FA7FB}"/>
                </a:ext>
              </a:extLst>
            </p:cNvPr>
            <p:cNvSpPr>
              <a:spLocks/>
            </p:cNvSpPr>
            <p:nvPr/>
          </p:nvSpPr>
          <p:spPr bwMode="auto">
            <a:xfrm>
              <a:off x="5109846" y="3620408"/>
              <a:ext cx="36447" cy="37388"/>
            </a:xfrm>
            <a:custGeom>
              <a:avLst/>
              <a:gdLst>
                <a:gd name="T0" fmla="*/ 0 w 21"/>
                <a:gd name="T1" fmla="*/ 19 h 19"/>
                <a:gd name="T2" fmla="*/ 1 w 21"/>
                <a:gd name="T3" fmla="*/ 19 h 19"/>
                <a:gd name="T4" fmla="*/ 7 w 21"/>
                <a:gd name="T5" fmla="*/ 19 h 19"/>
                <a:gd name="T6" fmla="*/ 9 w 21"/>
                <a:gd name="T7" fmla="*/ 17 h 19"/>
                <a:gd name="T8" fmla="*/ 10 w 21"/>
                <a:gd name="T9" fmla="*/ 17 h 19"/>
                <a:gd name="T10" fmla="*/ 13 w 21"/>
                <a:gd name="T11" fmla="*/ 13 h 19"/>
                <a:gd name="T12" fmla="*/ 13 w 21"/>
                <a:gd name="T13" fmla="*/ 11 h 19"/>
                <a:gd name="T14" fmla="*/ 16 w 21"/>
                <a:gd name="T15" fmla="*/ 9 h 19"/>
                <a:gd name="T16" fmla="*/ 20 w 21"/>
                <a:gd name="T17" fmla="*/ 9 h 19"/>
                <a:gd name="T18" fmla="*/ 21 w 21"/>
                <a:gd name="T19" fmla="*/ 9 h 19"/>
                <a:gd name="T20" fmla="*/ 20 w 21"/>
                <a:gd name="T21" fmla="*/ 6 h 19"/>
                <a:gd name="T22" fmla="*/ 20 w 21"/>
                <a:gd name="T23" fmla="*/ 3 h 19"/>
                <a:gd name="T24" fmla="*/ 16 w 21"/>
                <a:gd name="T25" fmla="*/ 3 h 19"/>
                <a:gd name="T26" fmla="*/ 15 w 21"/>
                <a:gd name="T27" fmla="*/ 0 h 19"/>
                <a:gd name="T28" fmla="*/ 9 w 21"/>
                <a:gd name="T29" fmla="*/ 0 h 19"/>
                <a:gd name="T30" fmla="*/ 9 w 21"/>
                <a:gd name="T31" fmla="*/ 1 h 19"/>
                <a:gd name="T32" fmla="*/ 6 w 21"/>
                <a:gd name="T33" fmla="*/ 1 h 19"/>
                <a:gd name="T34" fmla="*/ 6 w 21"/>
                <a:gd name="T35" fmla="*/ 9 h 19"/>
                <a:gd name="T36" fmla="*/ 3 w 21"/>
                <a:gd name="T37" fmla="*/ 12 h 19"/>
                <a:gd name="T38" fmla="*/ 0 w 21"/>
                <a:gd name="T39" fmla="*/ 15 h 19"/>
                <a:gd name="T40" fmla="*/ 0 w 21"/>
                <a:gd name="T41" fmla="*/ 18 h 19"/>
                <a:gd name="T42" fmla="*/ 0 w 21"/>
                <a:gd name="T43"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19">
                  <a:moveTo>
                    <a:pt x="0" y="19"/>
                  </a:moveTo>
                  <a:lnTo>
                    <a:pt x="1" y="19"/>
                  </a:lnTo>
                  <a:lnTo>
                    <a:pt x="7" y="19"/>
                  </a:lnTo>
                  <a:lnTo>
                    <a:pt x="9" y="17"/>
                  </a:lnTo>
                  <a:lnTo>
                    <a:pt x="10" y="17"/>
                  </a:lnTo>
                  <a:lnTo>
                    <a:pt x="13" y="13"/>
                  </a:lnTo>
                  <a:lnTo>
                    <a:pt x="13" y="11"/>
                  </a:lnTo>
                  <a:lnTo>
                    <a:pt x="16" y="9"/>
                  </a:lnTo>
                  <a:lnTo>
                    <a:pt x="20" y="9"/>
                  </a:lnTo>
                  <a:lnTo>
                    <a:pt x="21" y="9"/>
                  </a:lnTo>
                  <a:lnTo>
                    <a:pt x="20" y="6"/>
                  </a:lnTo>
                  <a:lnTo>
                    <a:pt x="20" y="3"/>
                  </a:lnTo>
                  <a:lnTo>
                    <a:pt x="16" y="3"/>
                  </a:lnTo>
                  <a:lnTo>
                    <a:pt x="15" y="0"/>
                  </a:lnTo>
                  <a:lnTo>
                    <a:pt x="9" y="0"/>
                  </a:lnTo>
                  <a:lnTo>
                    <a:pt x="9" y="1"/>
                  </a:lnTo>
                  <a:lnTo>
                    <a:pt x="6" y="1"/>
                  </a:lnTo>
                  <a:lnTo>
                    <a:pt x="6" y="9"/>
                  </a:lnTo>
                  <a:lnTo>
                    <a:pt x="3" y="12"/>
                  </a:lnTo>
                  <a:lnTo>
                    <a:pt x="0" y="15"/>
                  </a:lnTo>
                  <a:lnTo>
                    <a:pt x="0" y="18"/>
                  </a:lnTo>
                  <a:lnTo>
                    <a:pt x="0" y="19"/>
                  </a:lnTo>
                  <a:close/>
                </a:path>
              </a:pathLst>
            </a:custGeom>
            <a:solidFill>
              <a:srgbClr val="8CACDA"/>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97" name="Freeform 93">
              <a:extLst>
                <a:ext uri="{FF2B5EF4-FFF2-40B4-BE49-F238E27FC236}">
                  <a16:creationId xmlns:a16="http://schemas.microsoft.com/office/drawing/2014/main" id="{FFC19657-12EA-FE56-A13C-F9E79766A869}"/>
                </a:ext>
              </a:extLst>
            </p:cNvPr>
            <p:cNvSpPr>
              <a:spLocks/>
            </p:cNvSpPr>
            <p:nvPr/>
          </p:nvSpPr>
          <p:spPr bwMode="auto">
            <a:xfrm>
              <a:off x="5111582" y="3649923"/>
              <a:ext cx="111076" cy="114129"/>
            </a:xfrm>
            <a:custGeom>
              <a:avLst/>
              <a:gdLst>
                <a:gd name="T0" fmla="*/ 2 w 64"/>
                <a:gd name="T1" fmla="*/ 50 h 58"/>
                <a:gd name="T2" fmla="*/ 2 w 64"/>
                <a:gd name="T3" fmla="*/ 50 h 58"/>
                <a:gd name="T4" fmla="*/ 2 w 64"/>
                <a:gd name="T5" fmla="*/ 49 h 58"/>
                <a:gd name="T6" fmla="*/ 3 w 64"/>
                <a:gd name="T7" fmla="*/ 48 h 58"/>
                <a:gd name="T8" fmla="*/ 3 w 64"/>
                <a:gd name="T9" fmla="*/ 45 h 58"/>
                <a:gd name="T10" fmla="*/ 5 w 64"/>
                <a:gd name="T11" fmla="*/ 43 h 58"/>
                <a:gd name="T12" fmla="*/ 5 w 64"/>
                <a:gd name="T13" fmla="*/ 39 h 58"/>
                <a:gd name="T14" fmla="*/ 5 w 64"/>
                <a:gd name="T15" fmla="*/ 38 h 58"/>
                <a:gd name="T16" fmla="*/ 5 w 64"/>
                <a:gd name="T17" fmla="*/ 36 h 58"/>
                <a:gd name="T18" fmla="*/ 6 w 64"/>
                <a:gd name="T19" fmla="*/ 33 h 58"/>
                <a:gd name="T20" fmla="*/ 6 w 64"/>
                <a:gd name="T21" fmla="*/ 31 h 58"/>
                <a:gd name="T22" fmla="*/ 8 w 64"/>
                <a:gd name="T23" fmla="*/ 22 h 58"/>
                <a:gd name="T24" fmla="*/ 6 w 64"/>
                <a:gd name="T25" fmla="*/ 20 h 58"/>
                <a:gd name="T26" fmla="*/ 8 w 64"/>
                <a:gd name="T27" fmla="*/ 16 h 58"/>
                <a:gd name="T28" fmla="*/ 8 w 64"/>
                <a:gd name="T29" fmla="*/ 15 h 58"/>
                <a:gd name="T30" fmla="*/ 8 w 64"/>
                <a:gd name="T31" fmla="*/ 14 h 58"/>
                <a:gd name="T32" fmla="*/ 8 w 64"/>
                <a:gd name="T33" fmla="*/ 12 h 58"/>
                <a:gd name="T34" fmla="*/ 9 w 64"/>
                <a:gd name="T35" fmla="*/ 12 h 58"/>
                <a:gd name="T36" fmla="*/ 9 w 64"/>
                <a:gd name="T37" fmla="*/ 11 h 58"/>
                <a:gd name="T38" fmla="*/ 11 w 64"/>
                <a:gd name="T39" fmla="*/ 10 h 58"/>
                <a:gd name="T40" fmla="*/ 14 w 64"/>
                <a:gd name="T41" fmla="*/ 10 h 58"/>
                <a:gd name="T42" fmla="*/ 19 w 64"/>
                <a:gd name="T43" fmla="*/ 12 h 58"/>
                <a:gd name="T44" fmla="*/ 22 w 64"/>
                <a:gd name="T45" fmla="*/ 13 h 58"/>
                <a:gd name="T46" fmla="*/ 23 w 64"/>
                <a:gd name="T47" fmla="*/ 13 h 58"/>
                <a:gd name="T48" fmla="*/ 25 w 64"/>
                <a:gd name="T49" fmla="*/ 14 h 58"/>
                <a:gd name="T50" fmla="*/ 57 w 64"/>
                <a:gd name="T51" fmla="*/ 0 h 58"/>
                <a:gd name="T52" fmla="*/ 64 w 64"/>
                <a:gd name="T53" fmla="*/ 15 h 58"/>
                <a:gd name="T54" fmla="*/ 63 w 64"/>
                <a:gd name="T55" fmla="*/ 15 h 58"/>
                <a:gd name="T56" fmla="*/ 58 w 64"/>
                <a:gd name="T57" fmla="*/ 20 h 58"/>
                <a:gd name="T58" fmla="*/ 34 w 64"/>
                <a:gd name="T59" fmla="*/ 25 h 58"/>
                <a:gd name="T60" fmla="*/ 52 w 64"/>
                <a:gd name="T61" fmla="*/ 39 h 58"/>
                <a:gd name="T62" fmla="*/ 46 w 64"/>
                <a:gd name="T63" fmla="*/ 46 h 58"/>
                <a:gd name="T64" fmla="*/ 44 w 64"/>
                <a:gd name="T65" fmla="*/ 48 h 58"/>
                <a:gd name="T66" fmla="*/ 32 w 64"/>
                <a:gd name="T67" fmla="*/ 50 h 58"/>
                <a:gd name="T68" fmla="*/ 22 w 64"/>
                <a:gd name="T69" fmla="*/ 58 h 58"/>
                <a:gd name="T70" fmla="*/ 5 w 64"/>
                <a:gd name="T71" fmla="*/ 55 h 58"/>
                <a:gd name="T72" fmla="*/ 0 w 64"/>
                <a:gd name="T73" fmla="*/ 55 h 58"/>
                <a:gd name="T74" fmla="*/ 0 w 64"/>
                <a:gd name="T75" fmla="*/ 55 h 58"/>
                <a:gd name="T76" fmla="*/ 2 w 64"/>
                <a:gd name="T77" fmla="*/ 52 h 58"/>
                <a:gd name="T78" fmla="*/ 2 w 64"/>
                <a:gd name="T79" fmla="*/ 50 h 58"/>
                <a:gd name="T80" fmla="*/ 2 w 64"/>
                <a:gd name="T81" fmla="*/ 5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 h="58">
                  <a:moveTo>
                    <a:pt x="2" y="50"/>
                  </a:moveTo>
                  <a:lnTo>
                    <a:pt x="2" y="50"/>
                  </a:lnTo>
                  <a:lnTo>
                    <a:pt x="2" y="49"/>
                  </a:lnTo>
                  <a:lnTo>
                    <a:pt x="3" y="48"/>
                  </a:lnTo>
                  <a:lnTo>
                    <a:pt x="3" y="45"/>
                  </a:lnTo>
                  <a:lnTo>
                    <a:pt x="5" y="43"/>
                  </a:lnTo>
                  <a:lnTo>
                    <a:pt x="5" y="39"/>
                  </a:lnTo>
                  <a:lnTo>
                    <a:pt x="5" y="38"/>
                  </a:lnTo>
                  <a:lnTo>
                    <a:pt x="5" y="36"/>
                  </a:lnTo>
                  <a:lnTo>
                    <a:pt x="6" y="33"/>
                  </a:lnTo>
                  <a:lnTo>
                    <a:pt x="6" y="31"/>
                  </a:lnTo>
                  <a:lnTo>
                    <a:pt x="8" y="22"/>
                  </a:lnTo>
                  <a:lnTo>
                    <a:pt x="6" y="20"/>
                  </a:lnTo>
                  <a:lnTo>
                    <a:pt x="8" y="16"/>
                  </a:lnTo>
                  <a:lnTo>
                    <a:pt x="8" y="15"/>
                  </a:lnTo>
                  <a:lnTo>
                    <a:pt x="8" y="14"/>
                  </a:lnTo>
                  <a:lnTo>
                    <a:pt x="8" y="12"/>
                  </a:lnTo>
                  <a:lnTo>
                    <a:pt x="9" y="12"/>
                  </a:lnTo>
                  <a:lnTo>
                    <a:pt x="9" y="11"/>
                  </a:lnTo>
                  <a:lnTo>
                    <a:pt x="11" y="10"/>
                  </a:lnTo>
                  <a:lnTo>
                    <a:pt x="14" y="10"/>
                  </a:lnTo>
                  <a:lnTo>
                    <a:pt x="19" y="12"/>
                  </a:lnTo>
                  <a:lnTo>
                    <a:pt x="22" y="13"/>
                  </a:lnTo>
                  <a:lnTo>
                    <a:pt x="23" y="13"/>
                  </a:lnTo>
                  <a:lnTo>
                    <a:pt x="25" y="14"/>
                  </a:lnTo>
                  <a:lnTo>
                    <a:pt x="57" y="0"/>
                  </a:lnTo>
                  <a:lnTo>
                    <a:pt x="64" y="15"/>
                  </a:lnTo>
                  <a:lnTo>
                    <a:pt x="63" y="15"/>
                  </a:lnTo>
                  <a:lnTo>
                    <a:pt x="58" y="20"/>
                  </a:lnTo>
                  <a:lnTo>
                    <a:pt x="34" y="25"/>
                  </a:lnTo>
                  <a:lnTo>
                    <a:pt x="52" y="39"/>
                  </a:lnTo>
                  <a:lnTo>
                    <a:pt x="46" y="46"/>
                  </a:lnTo>
                  <a:lnTo>
                    <a:pt x="44" y="48"/>
                  </a:lnTo>
                  <a:lnTo>
                    <a:pt x="32" y="50"/>
                  </a:lnTo>
                  <a:lnTo>
                    <a:pt x="22" y="58"/>
                  </a:lnTo>
                  <a:lnTo>
                    <a:pt x="5" y="55"/>
                  </a:lnTo>
                  <a:lnTo>
                    <a:pt x="0" y="55"/>
                  </a:lnTo>
                  <a:lnTo>
                    <a:pt x="0" y="55"/>
                  </a:lnTo>
                  <a:lnTo>
                    <a:pt x="2" y="52"/>
                  </a:lnTo>
                  <a:lnTo>
                    <a:pt x="2" y="50"/>
                  </a:lnTo>
                  <a:lnTo>
                    <a:pt x="2" y="50"/>
                  </a:lnTo>
                  <a:close/>
                </a:path>
              </a:pathLst>
            </a:custGeom>
            <a:solidFill>
              <a:srgbClr val="BDE5FA"/>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98" name="Freeform 94">
              <a:extLst>
                <a:ext uri="{FF2B5EF4-FFF2-40B4-BE49-F238E27FC236}">
                  <a16:creationId xmlns:a16="http://schemas.microsoft.com/office/drawing/2014/main" id="{1F6331B9-7FB5-12AA-693D-873FEFC8D010}"/>
                </a:ext>
              </a:extLst>
            </p:cNvPr>
            <p:cNvSpPr>
              <a:spLocks/>
            </p:cNvSpPr>
            <p:nvPr/>
          </p:nvSpPr>
          <p:spPr bwMode="auto">
            <a:xfrm>
              <a:off x="5109846" y="3679440"/>
              <a:ext cx="569263" cy="405355"/>
            </a:xfrm>
            <a:custGeom>
              <a:avLst/>
              <a:gdLst>
                <a:gd name="T0" fmla="*/ 200 w 328"/>
                <a:gd name="T1" fmla="*/ 43 h 206"/>
                <a:gd name="T2" fmla="*/ 79 w 328"/>
                <a:gd name="T3" fmla="*/ 1 h 206"/>
                <a:gd name="T4" fmla="*/ 35 w 328"/>
                <a:gd name="T5" fmla="*/ 10 h 206"/>
                <a:gd name="T6" fmla="*/ 45 w 328"/>
                <a:gd name="T7" fmla="*/ 33 h 206"/>
                <a:gd name="T8" fmla="*/ 6 w 328"/>
                <a:gd name="T9" fmla="*/ 40 h 206"/>
                <a:gd name="T10" fmla="*/ 1 w 328"/>
                <a:gd name="T11" fmla="*/ 49 h 206"/>
                <a:gd name="T12" fmla="*/ 3 w 328"/>
                <a:gd name="T13" fmla="*/ 54 h 206"/>
                <a:gd name="T14" fmla="*/ 9 w 328"/>
                <a:gd name="T15" fmla="*/ 55 h 206"/>
                <a:gd name="T16" fmla="*/ 15 w 328"/>
                <a:gd name="T17" fmla="*/ 64 h 206"/>
                <a:gd name="T18" fmla="*/ 21 w 328"/>
                <a:gd name="T19" fmla="*/ 68 h 206"/>
                <a:gd name="T20" fmla="*/ 27 w 328"/>
                <a:gd name="T21" fmla="*/ 76 h 206"/>
                <a:gd name="T22" fmla="*/ 32 w 328"/>
                <a:gd name="T23" fmla="*/ 82 h 206"/>
                <a:gd name="T24" fmla="*/ 39 w 328"/>
                <a:gd name="T25" fmla="*/ 90 h 206"/>
                <a:gd name="T26" fmla="*/ 42 w 328"/>
                <a:gd name="T27" fmla="*/ 97 h 206"/>
                <a:gd name="T28" fmla="*/ 45 w 328"/>
                <a:gd name="T29" fmla="*/ 101 h 206"/>
                <a:gd name="T30" fmla="*/ 53 w 328"/>
                <a:gd name="T31" fmla="*/ 102 h 206"/>
                <a:gd name="T32" fmla="*/ 64 w 328"/>
                <a:gd name="T33" fmla="*/ 110 h 206"/>
                <a:gd name="T34" fmla="*/ 67 w 328"/>
                <a:gd name="T35" fmla="*/ 114 h 206"/>
                <a:gd name="T36" fmla="*/ 71 w 328"/>
                <a:gd name="T37" fmla="*/ 124 h 206"/>
                <a:gd name="T38" fmla="*/ 70 w 328"/>
                <a:gd name="T39" fmla="*/ 130 h 206"/>
                <a:gd name="T40" fmla="*/ 74 w 328"/>
                <a:gd name="T41" fmla="*/ 141 h 206"/>
                <a:gd name="T42" fmla="*/ 85 w 328"/>
                <a:gd name="T43" fmla="*/ 150 h 206"/>
                <a:gd name="T44" fmla="*/ 93 w 328"/>
                <a:gd name="T45" fmla="*/ 154 h 206"/>
                <a:gd name="T46" fmla="*/ 99 w 328"/>
                <a:gd name="T47" fmla="*/ 159 h 206"/>
                <a:gd name="T48" fmla="*/ 105 w 328"/>
                <a:gd name="T49" fmla="*/ 162 h 206"/>
                <a:gd name="T50" fmla="*/ 113 w 328"/>
                <a:gd name="T51" fmla="*/ 176 h 206"/>
                <a:gd name="T52" fmla="*/ 126 w 328"/>
                <a:gd name="T53" fmla="*/ 190 h 206"/>
                <a:gd name="T54" fmla="*/ 137 w 328"/>
                <a:gd name="T55" fmla="*/ 198 h 206"/>
                <a:gd name="T56" fmla="*/ 146 w 328"/>
                <a:gd name="T57" fmla="*/ 193 h 206"/>
                <a:gd name="T58" fmla="*/ 149 w 328"/>
                <a:gd name="T59" fmla="*/ 183 h 206"/>
                <a:gd name="T60" fmla="*/ 178 w 328"/>
                <a:gd name="T61" fmla="*/ 190 h 206"/>
                <a:gd name="T62" fmla="*/ 221 w 328"/>
                <a:gd name="T63" fmla="*/ 177 h 206"/>
                <a:gd name="T64" fmla="*/ 323 w 328"/>
                <a:gd name="T65" fmla="*/ 118 h 206"/>
                <a:gd name="T66" fmla="*/ 273 w 328"/>
                <a:gd name="T67" fmla="*/ 117 h 206"/>
                <a:gd name="T68" fmla="*/ 265 w 328"/>
                <a:gd name="T69" fmla="*/ 100 h 206"/>
                <a:gd name="T70" fmla="*/ 264 w 328"/>
                <a:gd name="T71" fmla="*/ 99 h 206"/>
                <a:gd name="T72" fmla="*/ 262 w 328"/>
                <a:gd name="T73" fmla="*/ 97 h 206"/>
                <a:gd name="T74" fmla="*/ 255 w 328"/>
                <a:gd name="T75" fmla="*/ 95 h 206"/>
                <a:gd name="T76" fmla="*/ 250 w 328"/>
                <a:gd name="T77" fmla="*/ 91 h 206"/>
                <a:gd name="T78" fmla="*/ 239 w 328"/>
                <a:gd name="T79" fmla="*/ 78 h 206"/>
                <a:gd name="T80" fmla="*/ 238 w 328"/>
                <a:gd name="T81" fmla="*/ 71 h 206"/>
                <a:gd name="T82" fmla="*/ 235 w 328"/>
                <a:gd name="T83" fmla="*/ 67 h 206"/>
                <a:gd name="T84" fmla="*/ 226 w 328"/>
                <a:gd name="T85" fmla="*/ 59 h 206"/>
                <a:gd name="T86" fmla="*/ 227 w 328"/>
                <a:gd name="T87" fmla="*/ 59 h 206"/>
                <a:gd name="T88" fmla="*/ 218 w 328"/>
                <a:gd name="T89" fmla="*/ 57 h 206"/>
                <a:gd name="T90" fmla="*/ 212 w 328"/>
                <a:gd name="T91" fmla="*/ 47 h 206"/>
                <a:gd name="T92" fmla="*/ 209 w 328"/>
                <a:gd name="T93" fmla="*/ 45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28" h="206">
                  <a:moveTo>
                    <a:pt x="209" y="45"/>
                  </a:moveTo>
                  <a:lnTo>
                    <a:pt x="200" y="48"/>
                  </a:lnTo>
                  <a:lnTo>
                    <a:pt x="200" y="43"/>
                  </a:lnTo>
                  <a:lnTo>
                    <a:pt x="184" y="40"/>
                  </a:lnTo>
                  <a:lnTo>
                    <a:pt x="152" y="40"/>
                  </a:lnTo>
                  <a:lnTo>
                    <a:pt x="79" y="1"/>
                  </a:lnTo>
                  <a:lnTo>
                    <a:pt x="64" y="0"/>
                  </a:lnTo>
                  <a:lnTo>
                    <a:pt x="59" y="5"/>
                  </a:lnTo>
                  <a:lnTo>
                    <a:pt x="35" y="10"/>
                  </a:lnTo>
                  <a:lnTo>
                    <a:pt x="53" y="24"/>
                  </a:lnTo>
                  <a:lnTo>
                    <a:pt x="47" y="31"/>
                  </a:lnTo>
                  <a:lnTo>
                    <a:pt x="45" y="33"/>
                  </a:lnTo>
                  <a:lnTo>
                    <a:pt x="33" y="35"/>
                  </a:lnTo>
                  <a:lnTo>
                    <a:pt x="23" y="43"/>
                  </a:lnTo>
                  <a:lnTo>
                    <a:pt x="6" y="40"/>
                  </a:lnTo>
                  <a:lnTo>
                    <a:pt x="1" y="40"/>
                  </a:lnTo>
                  <a:lnTo>
                    <a:pt x="1" y="45"/>
                  </a:lnTo>
                  <a:lnTo>
                    <a:pt x="1" y="49"/>
                  </a:lnTo>
                  <a:lnTo>
                    <a:pt x="0" y="53"/>
                  </a:lnTo>
                  <a:lnTo>
                    <a:pt x="0" y="54"/>
                  </a:lnTo>
                  <a:lnTo>
                    <a:pt x="3" y="54"/>
                  </a:lnTo>
                  <a:lnTo>
                    <a:pt x="3" y="55"/>
                  </a:lnTo>
                  <a:lnTo>
                    <a:pt x="6" y="54"/>
                  </a:lnTo>
                  <a:lnTo>
                    <a:pt x="9" y="55"/>
                  </a:lnTo>
                  <a:lnTo>
                    <a:pt x="7" y="55"/>
                  </a:lnTo>
                  <a:lnTo>
                    <a:pt x="15" y="60"/>
                  </a:lnTo>
                  <a:lnTo>
                    <a:pt x="15" y="64"/>
                  </a:lnTo>
                  <a:lnTo>
                    <a:pt x="16" y="64"/>
                  </a:lnTo>
                  <a:lnTo>
                    <a:pt x="18" y="66"/>
                  </a:lnTo>
                  <a:lnTo>
                    <a:pt x="21" y="68"/>
                  </a:lnTo>
                  <a:lnTo>
                    <a:pt x="23" y="68"/>
                  </a:lnTo>
                  <a:lnTo>
                    <a:pt x="27" y="74"/>
                  </a:lnTo>
                  <a:lnTo>
                    <a:pt x="27" y="76"/>
                  </a:lnTo>
                  <a:lnTo>
                    <a:pt x="29" y="79"/>
                  </a:lnTo>
                  <a:lnTo>
                    <a:pt x="32" y="79"/>
                  </a:lnTo>
                  <a:lnTo>
                    <a:pt x="32" y="82"/>
                  </a:lnTo>
                  <a:lnTo>
                    <a:pt x="33" y="83"/>
                  </a:lnTo>
                  <a:lnTo>
                    <a:pt x="36" y="84"/>
                  </a:lnTo>
                  <a:lnTo>
                    <a:pt x="39" y="90"/>
                  </a:lnTo>
                  <a:lnTo>
                    <a:pt x="42" y="91"/>
                  </a:lnTo>
                  <a:lnTo>
                    <a:pt x="42" y="95"/>
                  </a:lnTo>
                  <a:lnTo>
                    <a:pt x="42" y="97"/>
                  </a:lnTo>
                  <a:lnTo>
                    <a:pt x="42" y="98"/>
                  </a:lnTo>
                  <a:lnTo>
                    <a:pt x="45" y="100"/>
                  </a:lnTo>
                  <a:lnTo>
                    <a:pt x="45" y="101"/>
                  </a:lnTo>
                  <a:lnTo>
                    <a:pt x="47" y="102"/>
                  </a:lnTo>
                  <a:lnTo>
                    <a:pt x="50" y="101"/>
                  </a:lnTo>
                  <a:lnTo>
                    <a:pt x="53" y="102"/>
                  </a:lnTo>
                  <a:lnTo>
                    <a:pt x="58" y="105"/>
                  </a:lnTo>
                  <a:lnTo>
                    <a:pt x="62" y="108"/>
                  </a:lnTo>
                  <a:lnTo>
                    <a:pt x="64" y="110"/>
                  </a:lnTo>
                  <a:lnTo>
                    <a:pt x="65" y="110"/>
                  </a:lnTo>
                  <a:lnTo>
                    <a:pt x="65" y="114"/>
                  </a:lnTo>
                  <a:lnTo>
                    <a:pt x="67" y="114"/>
                  </a:lnTo>
                  <a:lnTo>
                    <a:pt x="68" y="118"/>
                  </a:lnTo>
                  <a:lnTo>
                    <a:pt x="71" y="121"/>
                  </a:lnTo>
                  <a:lnTo>
                    <a:pt x="71" y="124"/>
                  </a:lnTo>
                  <a:lnTo>
                    <a:pt x="73" y="125"/>
                  </a:lnTo>
                  <a:lnTo>
                    <a:pt x="71" y="130"/>
                  </a:lnTo>
                  <a:lnTo>
                    <a:pt x="70" y="130"/>
                  </a:lnTo>
                  <a:lnTo>
                    <a:pt x="71" y="132"/>
                  </a:lnTo>
                  <a:lnTo>
                    <a:pt x="73" y="137"/>
                  </a:lnTo>
                  <a:lnTo>
                    <a:pt x="74" y="141"/>
                  </a:lnTo>
                  <a:lnTo>
                    <a:pt x="78" y="142"/>
                  </a:lnTo>
                  <a:lnTo>
                    <a:pt x="78" y="145"/>
                  </a:lnTo>
                  <a:lnTo>
                    <a:pt x="85" y="150"/>
                  </a:lnTo>
                  <a:lnTo>
                    <a:pt x="88" y="151"/>
                  </a:lnTo>
                  <a:lnTo>
                    <a:pt x="91" y="151"/>
                  </a:lnTo>
                  <a:lnTo>
                    <a:pt x="93" y="154"/>
                  </a:lnTo>
                  <a:lnTo>
                    <a:pt x="94" y="154"/>
                  </a:lnTo>
                  <a:lnTo>
                    <a:pt x="99" y="157"/>
                  </a:lnTo>
                  <a:lnTo>
                    <a:pt x="99" y="159"/>
                  </a:lnTo>
                  <a:lnTo>
                    <a:pt x="104" y="159"/>
                  </a:lnTo>
                  <a:lnTo>
                    <a:pt x="104" y="162"/>
                  </a:lnTo>
                  <a:lnTo>
                    <a:pt x="105" y="162"/>
                  </a:lnTo>
                  <a:lnTo>
                    <a:pt x="108" y="172"/>
                  </a:lnTo>
                  <a:lnTo>
                    <a:pt x="113" y="173"/>
                  </a:lnTo>
                  <a:lnTo>
                    <a:pt x="113" y="176"/>
                  </a:lnTo>
                  <a:lnTo>
                    <a:pt x="125" y="185"/>
                  </a:lnTo>
                  <a:lnTo>
                    <a:pt x="126" y="185"/>
                  </a:lnTo>
                  <a:lnTo>
                    <a:pt x="126" y="190"/>
                  </a:lnTo>
                  <a:lnTo>
                    <a:pt x="133" y="191"/>
                  </a:lnTo>
                  <a:lnTo>
                    <a:pt x="136" y="197"/>
                  </a:lnTo>
                  <a:lnTo>
                    <a:pt x="137" y="198"/>
                  </a:lnTo>
                  <a:lnTo>
                    <a:pt x="140" y="198"/>
                  </a:lnTo>
                  <a:lnTo>
                    <a:pt x="142" y="196"/>
                  </a:lnTo>
                  <a:lnTo>
                    <a:pt x="146" y="193"/>
                  </a:lnTo>
                  <a:lnTo>
                    <a:pt x="143" y="190"/>
                  </a:lnTo>
                  <a:lnTo>
                    <a:pt x="145" y="184"/>
                  </a:lnTo>
                  <a:lnTo>
                    <a:pt x="149" y="183"/>
                  </a:lnTo>
                  <a:lnTo>
                    <a:pt x="154" y="185"/>
                  </a:lnTo>
                  <a:lnTo>
                    <a:pt x="165" y="187"/>
                  </a:lnTo>
                  <a:lnTo>
                    <a:pt x="178" y="190"/>
                  </a:lnTo>
                  <a:lnTo>
                    <a:pt x="192" y="196"/>
                  </a:lnTo>
                  <a:lnTo>
                    <a:pt x="192" y="206"/>
                  </a:lnTo>
                  <a:lnTo>
                    <a:pt x="221" y="177"/>
                  </a:lnTo>
                  <a:lnTo>
                    <a:pt x="325" y="154"/>
                  </a:lnTo>
                  <a:lnTo>
                    <a:pt x="328" y="129"/>
                  </a:lnTo>
                  <a:lnTo>
                    <a:pt x="323" y="118"/>
                  </a:lnTo>
                  <a:lnTo>
                    <a:pt x="323" y="118"/>
                  </a:lnTo>
                  <a:lnTo>
                    <a:pt x="319" y="123"/>
                  </a:lnTo>
                  <a:lnTo>
                    <a:pt x="273" y="117"/>
                  </a:lnTo>
                  <a:lnTo>
                    <a:pt x="270" y="108"/>
                  </a:lnTo>
                  <a:lnTo>
                    <a:pt x="265" y="105"/>
                  </a:lnTo>
                  <a:lnTo>
                    <a:pt x="265" y="100"/>
                  </a:lnTo>
                  <a:lnTo>
                    <a:pt x="265" y="100"/>
                  </a:lnTo>
                  <a:lnTo>
                    <a:pt x="265" y="101"/>
                  </a:lnTo>
                  <a:lnTo>
                    <a:pt x="264" y="99"/>
                  </a:lnTo>
                  <a:lnTo>
                    <a:pt x="264" y="98"/>
                  </a:lnTo>
                  <a:lnTo>
                    <a:pt x="265" y="97"/>
                  </a:lnTo>
                  <a:lnTo>
                    <a:pt x="262" y="97"/>
                  </a:lnTo>
                  <a:lnTo>
                    <a:pt x="262" y="96"/>
                  </a:lnTo>
                  <a:lnTo>
                    <a:pt x="259" y="96"/>
                  </a:lnTo>
                  <a:lnTo>
                    <a:pt x="255" y="95"/>
                  </a:lnTo>
                  <a:lnTo>
                    <a:pt x="253" y="93"/>
                  </a:lnTo>
                  <a:lnTo>
                    <a:pt x="253" y="93"/>
                  </a:lnTo>
                  <a:lnTo>
                    <a:pt x="250" y="91"/>
                  </a:lnTo>
                  <a:lnTo>
                    <a:pt x="249" y="88"/>
                  </a:lnTo>
                  <a:lnTo>
                    <a:pt x="241" y="80"/>
                  </a:lnTo>
                  <a:lnTo>
                    <a:pt x="239" y="78"/>
                  </a:lnTo>
                  <a:lnTo>
                    <a:pt x="241" y="78"/>
                  </a:lnTo>
                  <a:lnTo>
                    <a:pt x="241" y="76"/>
                  </a:lnTo>
                  <a:lnTo>
                    <a:pt x="238" y="71"/>
                  </a:lnTo>
                  <a:lnTo>
                    <a:pt x="238" y="70"/>
                  </a:lnTo>
                  <a:lnTo>
                    <a:pt x="236" y="67"/>
                  </a:lnTo>
                  <a:lnTo>
                    <a:pt x="235" y="67"/>
                  </a:lnTo>
                  <a:lnTo>
                    <a:pt x="229" y="62"/>
                  </a:lnTo>
                  <a:lnTo>
                    <a:pt x="227" y="62"/>
                  </a:lnTo>
                  <a:lnTo>
                    <a:pt x="226" y="59"/>
                  </a:lnTo>
                  <a:lnTo>
                    <a:pt x="226" y="59"/>
                  </a:lnTo>
                  <a:lnTo>
                    <a:pt x="227" y="58"/>
                  </a:lnTo>
                  <a:lnTo>
                    <a:pt x="227" y="59"/>
                  </a:lnTo>
                  <a:lnTo>
                    <a:pt x="227" y="58"/>
                  </a:lnTo>
                  <a:lnTo>
                    <a:pt x="224" y="57"/>
                  </a:lnTo>
                  <a:lnTo>
                    <a:pt x="218" y="57"/>
                  </a:lnTo>
                  <a:lnTo>
                    <a:pt x="215" y="50"/>
                  </a:lnTo>
                  <a:lnTo>
                    <a:pt x="213" y="48"/>
                  </a:lnTo>
                  <a:lnTo>
                    <a:pt x="212" y="47"/>
                  </a:lnTo>
                  <a:lnTo>
                    <a:pt x="212" y="45"/>
                  </a:lnTo>
                  <a:lnTo>
                    <a:pt x="210" y="46"/>
                  </a:lnTo>
                  <a:lnTo>
                    <a:pt x="209" y="45"/>
                  </a:lnTo>
                  <a:close/>
                </a:path>
              </a:pathLst>
            </a:custGeom>
            <a:solidFill>
              <a:srgbClr val="A7CCED"/>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99" name="Freeform 95">
              <a:extLst>
                <a:ext uri="{FF2B5EF4-FFF2-40B4-BE49-F238E27FC236}">
                  <a16:creationId xmlns:a16="http://schemas.microsoft.com/office/drawing/2014/main" id="{F156E183-AE38-FF7D-6594-CCC88D80B2D3}"/>
                </a:ext>
              </a:extLst>
            </p:cNvPr>
            <p:cNvSpPr>
              <a:spLocks/>
            </p:cNvSpPr>
            <p:nvPr/>
          </p:nvSpPr>
          <p:spPr bwMode="auto">
            <a:xfrm>
              <a:off x="5547206" y="3828988"/>
              <a:ext cx="22563" cy="39354"/>
            </a:xfrm>
            <a:custGeom>
              <a:avLst/>
              <a:gdLst>
                <a:gd name="T0" fmla="*/ 10 w 13"/>
                <a:gd name="T1" fmla="*/ 20 h 20"/>
                <a:gd name="T2" fmla="*/ 7 w 13"/>
                <a:gd name="T3" fmla="*/ 20 h 20"/>
                <a:gd name="T4" fmla="*/ 3 w 13"/>
                <a:gd name="T5" fmla="*/ 19 h 20"/>
                <a:gd name="T6" fmla="*/ 1 w 13"/>
                <a:gd name="T7" fmla="*/ 17 h 20"/>
                <a:gd name="T8" fmla="*/ 3 w 13"/>
                <a:gd name="T9" fmla="*/ 16 h 20"/>
                <a:gd name="T10" fmla="*/ 3 w 13"/>
                <a:gd name="T11" fmla="*/ 14 h 20"/>
                <a:gd name="T12" fmla="*/ 1 w 13"/>
                <a:gd name="T13" fmla="*/ 13 h 20"/>
                <a:gd name="T14" fmla="*/ 0 w 13"/>
                <a:gd name="T15" fmla="*/ 12 h 20"/>
                <a:gd name="T16" fmla="*/ 1 w 13"/>
                <a:gd name="T17" fmla="*/ 8 h 20"/>
                <a:gd name="T18" fmla="*/ 3 w 13"/>
                <a:gd name="T19" fmla="*/ 8 h 20"/>
                <a:gd name="T20" fmla="*/ 3 w 13"/>
                <a:gd name="T21" fmla="*/ 8 h 20"/>
                <a:gd name="T22" fmla="*/ 3 w 13"/>
                <a:gd name="T23" fmla="*/ 5 h 20"/>
                <a:gd name="T24" fmla="*/ 3 w 13"/>
                <a:gd name="T25" fmla="*/ 5 h 20"/>
                <a:gd name="T26" fmla="*/ 3 w 13"/>
                <a:gd name="T27" fmla="*/ 3 h 20"/>
                <a:gd name="T28" fmla="*/ 3 w 13"/>
                <a:gd name="T29" fmla="*/ 3 h 20"/>
                <a:gd name="T30" fmla="*/ 3 w 13"/>
                <a:gd name="T31" fmla="*/ 2 h 20"/>
                <a:gd name="T32" fmla="*/ 4 w 13"/>
                <a:gd name="T33" fmla="*/ 2 h 20"/>
                <a:gd name="T34" fmla="*/ 6 w 13"/>
                <a:gd name="T35" fmla="*/ 0 h 20"/>
                <a:gd name="T36" fmla="*/ 6 w 13"/>
                <a:gd name="T37" fmla="*/ 0 h 20"/>
                <a:gd name="T38" fmla="*/ 9 w 13"/>
                <a:gd name="T39" fmla="*/ 2 h 20"/>
                <a:gd name="T40" fmla="*/ 9 w 13"/>
                <a:gd name="T41" fmla="*/ 3 h 20"/>
                <a:gd name="T42" fmla="*/ 10 w 13"/>
                <a:gd name="T43" fmla="*/ 3 h 20"/>
                <a:gd name="T44" fmla="*/ 10 w 13"/>
                <a:gd name="T45" fmla="*/ 4 h 20"/>
                <a:gd name="T46" fmla="*/ 10 w 13"/>
                <a:gd name="T47" fmla="*/ 8 h 20"/>
                <a:gd name="T48" fmla="*/ 9 w 13"/>
                <a:gd name="T49" fmla="*/ 8 h 20"/>
                <a:gd name="T50" fmla="*/ 10 w 13"/>
                <a:gd name="T51" fmla="*/ 12 h 20"/>
                <a:gd name="T52" fmla="*/ 10 w 13"/>
                <a:gd name="T53" fmla="*/ 12 h 20"/>
                <a:gd name="T54" fmla="*/ 13 w 13"/>
                <a:gd name="T55" fmla="*/ 14 h 20"/>
                <a:gd name="T56" fmla="*/ 12 w 13"/>
                <a:gd name="T57" fmla="*/ 20 h 20"/>
                <a:gd name="T58" fmla="*/ 10 w 13"/>
                <a:gd name="T59" fmla="*/ 20 h 20"/>
                <a:gd name="T60" fmla="*/ 10 w 13"/>
                <a:gd name="T6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 h="20">
                  <a:moveTo>
                    <a:pt x="10" y="20"/>
                  </a:moveTo>
                  <a:lnTo>
                    <a:pt x="7" y="20"/>
                  </a:lnTo>
                  <a:lnTo>
                    <a:pt x="3" y="19"/>
                  </a:lnTo>
                  <a:lnTo>
                    <a:pt x="1" y="17"/>
                  </a:lnTo>
                  <a:lnTo>
                    <a:pt x="3" y="16"/>
                  </a:lnTo>
                  <a:lnTo>
                    <a:pt x="3" y="14"/>
                  </a:lnTo>
                  <a:lnTo>
                    <a:pt x="1" y="13"/>
                  </a:lnTo>
                  <a:lnTo>
                    <a:pt x="0" y="12"/>
                  </a:lnTo>
                  <a:lnTo>
                    <a:pt x="1" y="8"/>
                  </a:lnTo>
                  <a:lnTo>
                    <a:pt x="3" y="8"/>
                  </a:lnTo>
                  <a:lnTo>
                    <a:pt x="3" y="8"/>
                  </a:lnTo>
                  <a:lnTo>
                    <a:pt x="3" y="5"/>
                  </a:lnTo>
                  <a:lnTo>
                    <a:pt x="3" y="5"/>
                  </a:lnTo>
                  <a:lnTo>
                    <a:pt x="3" y="3"/>
                  </a:lnTo>
                  <a:lnTo>
                    <a:pt x="3" y="3"/>
                  </a:lnTo>
                  <a:lnTo>
                    <a:pt x="3" y="2"/>
                  </a:lnTo>
                  <a:lnTo>
                    <a:pt x="4" y="2"/>
                  </a:lnTo>
                  <a:lnTo>
                    <a:pt x="6" y="0"/>
                  </a:lnTo>
                  <a:lnTo>
                    <a:pt x="6" y="0"/>
                  </a:lnTo>
                  <a:lnTo>
                    <a:pt x="9" y="2"/>
                  </a:lnTo>
                  <a:lnTo>
                    <a:pt x="9" y="3"/>
                  </a:lnTo>
                  <a:lnTo>
                    <a:pt x="10" y="3"/>
                  </a:lnTo>
                  <a:lnTo>
                    <a:pt x="10" y="4"/>
                  </a:lnTo>
                  <a:lnTo>
                    <a:pt x="10" y="8"/>
                  </a:lnTo>
                  <a:lnTo>
                    <a:pt x="9" y="8"/>
                  </a:lnTo>
                  <a:lnTo>
                    <a:pt x="10" y="12"/>
                  </a:lnTo>
                  <a:lnTo>
                    <a:pt x="10" y="12"/>
                  </a:lnTo>
                  <a:lnTo>
                    <a:pt x="13" y="14"/>
                  </a:lnTo>
                  <a:lnTo>
                    <a:pt x="12" y="20"/>
                  </a:lnTo>
                  <a:lnTo>
                    <a:pt x="10" y="20"/>
                  </a:lnTo>
                  <a:lnTo>
                    <a:pt x="10" y="20"/>
                  </a:lnTo>
                  <a:close/>
                </a:path>
              </a:pathLst>
            </a:custGeom>
            <a:solidFill>
              <a:srgbClr val="BDE5FA"/>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00" name="Freeform 96">
              <a:extLst>
                <a:ext uri="{FF2B5EF4-FFF2-40B4-BE49-F238E27FC236}">
                  <a16:creationId xmlns:a16="http://schemas.microsoft.com/office/drawing/2014/main" id="{C5AA2517-0202-7824-978D-64D1973296A4}"/>
                </a:ext>
              </a:extLst>
            </p:cNvPr>
            <p:cNvSpPr>
              <a:spLocks/>
            </p:cNvSpPr>
            <p:nvPr/>
          </p:nvSpPr>
          <p:spPr bwMode="auto">
            <a:xfrm>
              <a:off x="5569769" y="3832924"/>
              <a:ext cx="130167" cy="88549"/>
            </a:xfrm>
            <a:custGeom>
              <a:avLst/>
              <a:gdLst>
                <a:gd name="T0" fmla="*/ 0 w 75"/>
                <a:gd name="T1" fmla="*/ 22 h 45"/>
                <a:gd name="T2" fmla="*/ 0 w 75"/>
                <a:gd name="T3" fmla="*/ 27 h 45"/>
                <a:gd name="T4" fmla="*/ 5 w 75"/>
                <a:gd name="T5" fmla="*/ 30 h 45"/>
                <a:gd name="T6" fmla="*/ 8 w 75"/>
                <a:gd name="T7" fmla="*/ 39 h 45"/>
                <a:gd name="T8" fmla="*/ 54 w 75"/>
                <a:gd name="T9" fmla="*/ 45 h 45"/>
                <a:gd name="T10" fmla="*/ 58 w 75"/>
                <a:gd name="T11" fmla="*/ 40 h 45"/>
                <a:gd name="T12" fmla="*/ 72 w 75"/>
                <a:gd name="T13" fmla="*/ 10 h 45"/>
                <a:gd name="T14" fmla="*/ 75 w 75"/>
                <a:gd name="T15" fmla="*/ 10 h 45"/>
                <a:gd name="T16" fmla="*/ 75 w 75"/>
                <a:gd name="T17" fmla="*/ 6 h 45"/>
                <a:gd name="T18" fmla="*/ 75 w 75"/>
                <a:gd name="T19" fmla="*/ 5 h 45"/>
                <a:gd name="T20" fmla="*/ 74 w 75"/>
                <a:gd name="T21" fmla="*/ 5 h 45"/>
                <a:gd name="T22" fmla="*/ 72 w 75"/>
                <a:gd name="T23" fmla="*/ 5 h 45"/>
                <a:gd name="T24" fmla="*/ 72 w 75"/>
                <a:gd name="T25" fmla="*/ 4 h 45"/>
                <a:gd name="T26" fmla="*/ 71 w 75"/>
                <a:gd name="T27" fmla="*/ 4 h 45"/>
                <a:gd name="T28" fmla="*/ 71 w 75"/>
                <a:gd name="T29" fmla="*/ 1 h 45"/>
                <a:gd name="T30" fmla="*/ 69 w 75"/>
                <a:gd name="T31" fmla="*/ 0 h 45"/>
                <a:gd name="T32" fmla="*/ 69 w 75"/>
                <a:gd name="T33" fmla="*/ 2 h 45"/>
                <a:gd name="T34" fmla="*/ 68 w 75"/>
                <a:gd name="T35" fmla="*/ 3 h 45"/>
                <a:gd name="T36" fmla="*/ 58 w 75"/>
                <a:gd name="T37" fmla="*/ 7 h 45"/>
                <a:gd name="T38" fmla="*/ 58 w 75"/>
                <a:gd name="T39" fmla="*/ 10 h 45"/>
                <a:gd name="T40" fmla="*/ 49 w 75"/>
                <a:gd name="T41" fmla="*/ 17 h 45"/>
                <a:gd name="T42" fmla="*/ 48 w 75"/>
                <a:gd name="T43" fmla="*/ 18 h 45"/>
                <a:gd name="T44" fmla="*/ 49 w 75"/>
                <a:gd name="T45" fmla="*/ 18 h 45"/>
                <a:gd name="T46" fmla="*/ 49 w 75"/>
                <a:gd name="T47" fmla="*/ 20 h 45"/>
                <a:gd name="T48" fmla="*/ 46 w 75"/>
                <a:gd name="T49" fmla="*/ 22 h 45"/>
                <a:gd name="T50" fmla="*/ 45 w 75"/>
                <a:gd name="T51" fmla="*/ 21 h 45"/>
                <a:gd name="T52" fmla="*/ 43 w 75"/>
                <a:gd name="T53" fmla="*/ 22 h 45"/>
                <a:gd name="T54" fmla="*/ 40 w 75"/>
                <a:gd name="T55" fmla="*/ 22 h 45"/>
                <a:gd name="T56" fmla="*/ 42 w 75"/>
                <a:gd name="T57" fmla="*/ 23 h 45"/>
                <a:gd name="T58" fmla="*/ 40 w 75"/>
                <a:gd name="T59" fmla="*/ 24 h 45"/>
                <a:gd name="T60" fmla="*/ 40 w 75"/>
                <a:gd name="T61" fmla="*/ 24 h 45"/>
                <a:gd name="T62" fmla="*/ 34 w 75"/>
                <a:gd name="T63" fmla="*/ 26 h 45"/>
                <a:gd name="T64" fmla="*/ 31 w 75"/>
                <a:gd name="T65" fmla="*/ 26 h 45"/>
                <a:gd name="T66" fmla="*/ 29 w 75"/>
                <a:gd name="T67" fmla="*/ 24 h 45"/>
                <a:gd name="T68" fmla="*/ 26 w 75"/>
                <a:gd name="T69" fmla="*/ 24 h 45"/>
                <a:gd name="T70" fmla="*/ 25 w 75"/>
                <a:gd name="T71" fmla="*/ 24 h 45"/>
                <a:gd name="T72" fmla="*/ 23 w 75"/>
                <a:gd name="T73" fmla="*/ 24 h 45"/>
                <a:gd name="T74" fmla="*/ 17 w 75"/>
                <a:gd name="T75" fmla="*/ 23 h 45"/>
                <a:gd name="T76" fmla="*/ 11 w 75"/>
                <a:gd name="T77" fmla="*/ 28 h 45"/>
                <a:gd name="T78" fmla="*/ 10 w 75"/>
                <a:gd name="T79" fmla="*/ 27 h 45"/>
                <a:gd name="T80" fmla="*/ 6 w 75"/>
                <a:gd name="T81" fmla="*/ 27 h 45"/>
                <a:gd name="T82" fmla="*/ 3 w 75"/>
                <a:gd name="T83" fmla="*/ 28 h 45"/>
                <a:gd name="T84" fmla="*/ 3 w 75"/>
                <a:gd name="T85" fmla="*/ 22 h 45"/>
                <a:gd name="T86" fmla="*/ 2 w 75"/>
                <a:gd name="T87" fmla="*/ 23 h 45"/>
                <a:gd name="T88" fmla="*/ 0 w 75"/>
                <a:gd name="T89" fmla="*/ 2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5" h="45">
                  <a:moveTo>
                    <a:pt x="0" y="22"/>
                  </a:moveTo>
                  <a:lnTo>
                    <a:pt x="0" y="27"/>
                  </a:lnTo>
                  <a:lnTo>
                    <a:pt x="5" y="30"/>
                  </a:lnTo>
                  <a:lnTo>
                    <a:pt x="8" y="39"/>
                  </a:lnTo>
                  <a:lnTo>
                    <a:pt x="54" y="45"/>
                  </a:lnTo>
                  <a:lnTo>
                    <a:pt x="58" y="40"/>
                  </a:lnTo>
                  <a:lnTo>
                    <a:pt x="72" y="10"/>
                  </a:lnTo>
                  <a:lnTo>
                    <a:pt x="75" y="10"/>
                  </a:lnTo>
                  <a:lnTo>
                    <a:pt x="75" y="6"/>
                  </a:lnTo>
                  <a:lnTo>
                    <a:pt x="75" y="5"/>
                  </a:lnTo>
                  <a:lnTo>
                    <a:pt x="74" y="5"/>
                  </a:lnTo>
                  <a:lnTo>
                    <a:pt x="72" y="5"/>
                  </a:lnTo>
                  <a:lnTo>
                    <a:pt x="72" y="4"/>
                  </a:lnTo>
                  <a:lnTo>
                    <a:pt x="71" y="4"/>
                  </a:lnTo>
                  <a:lnTo>
                    <a:pt x="71" y="1"/>
                  </a:lnTo>
                  <a:lnTo>
                    <a:pt x="69" y="0"/>
                  </a:lnTo>
                  <a:lnTo>
                    <a:pt x="69" y="2"/>
                  </a:lnTo>
                  <a:lnTo>
                    <a:pt x="68" y="3"/>
                  </a:lnTo>
                  <a:lnTo>
                    <a:pt x="58" y="7"/>
                  </a:lnTo>
                  <a:lnTo>
                    <a:pt x="58" y="10"/>
                  </a:lnTo>
                  <a:lnTo>
                    <a:pt x="49" y="17"/>
                  </a:lnTo>
                  <a:lnTo>
                    <a:pt x="48" y="18"/>
                  </a:lnTo>
                  <a:lnTo>
                    <a:pt x="49" y="18"/>
                  </a:lnTo>
                  <a:lnTo>
                    <a:pt x="49" y="20"/>
                  </a:lnTo>
                  <a:lnTo>
                    <a:pt x="46" y="22"/>
                  </a:lnTo>
                  <a:lnTo>
                    <a:pt x="45" y="21"/>
                  </a:lnTo>
                  <a:lnTo>
                    <a:pt x="43" y="22"/>
                  </a:lnTo>
                  <a:lnTo>
                    <a:pt x="40" y="22"/>
                  </a:lnTo>
                  <a:lnTo>
                    <a:pt x="42" y="23"/>
                  </a:lnTo>
                  <a:lnTo>
                    <a:pt x="40" y="24"/>
                  </a:lnTo>
                  <a:lnTo>
                    <a:pt x="40" y="24"/>
                  </a:lnTo>
                  <a:lnTo>
                    <a:pt x="34" y="26"/>
                  </a:lnTo>
                  <a:lnTo>
                    <a:pt x="31" y="26"/>
                  </a:lnTo>
                  <a:lnTo>
                    <a:pt x="29" y="24"/>
                  </a:lnTo>
                  <a:lnTo>
                    <a:pt x="26" y="24"/>
                  </a:lnTo>
                  <a:lnTo>
                    <a:pt x="25" y="24"/>
                  </a:lnTo>
                  <a:lnTo>
                    <a:pt x="23" y="24"/>
                  </a:lnTo>
                  <a:lnTo>
                    <a:pt x="17" y="23"/>
                  </a:lnTo>
                  <a:lnTo>
                    <a:pt x="11" y="28"/>
                  </a:lnTo>
                  <a:lnTo>
                    <a:pt x="10" y="27"/>
                  </a:lnTo>
                  <a:lnTo>
                    <a:pt x="6" y="27"/>
                  </a:lnTo>
                  <a:lnTo>
                    <a:pt x="3" y="28"/>
                  </a:lnTo>
                  <a:lnTo>
                    <a:pt x="3" y="22"/>
                  </a:lnTo>
                  <a:lnTo>
                    <a:pt x="2" y="23"/>
                  </a:lnTo>
                  <a:lnTo>
                    <a:pt x="0" y="22"/>
                  </a:lnTo>
                  <a:close/>
                </a:path>
              </a:pathLst>
            </a:custGeom>
            <a:solidFill>
              <a:srgbClr val="8BABD9"/>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01" name="Freeform 97">
              <a:extLst>
                <a:ext uri="{FF2B5EF4-FFF2-40B4-BE49-F238E27FC236}">
                  <a16:creationId xmlns:a16="http://schemas.microsoft.com/office/drawing/2014/main" id="{997B0AC4-8A5A-7504-F549-093B7D0E539B}"/>
                </a:ext>
              </a:extLst>
            </p:cNvPr>
            <p:cNvSpPr>
              <a:spLocks noEditPoints="1"/>
            </p:cNvSpPr>
            <p:nvPr/>
          </p:nvSpPr>
          <p:spPr bwMode="auto">
            <a:xfrm>
              <a:off x="3440238" y="3506278"/>
              <a:ext cx="78101" cy="31483"/>
            </a:xfrm>
            <a:custGeom>
              <a:avLst/>
              <a:gdLst>
                <a:gd name="T0" fmla="*/ 18 w 45"/>
                <a:gd name="T1" fmla="*/ 1 h 16"/>
                <a:gd name="T2" fmla="*/ 21 w 45"/>
                <a:gd name="T3" fmla="*/ 2 h 16"/>
                <a:gd name="T4" fmla="*/ 21 w 45"/>
                <a:gd name="T5" fmla="*/ 1 h 16"/>
                <a:gd name="T6" fmla="*/ 19 w 45"/>
                <a:gd name="T7" fmla="*/ 0 h 16"/>
                <a:gd name="T8" fmla="*/ 18 w 45"/>
                <a:gd name="T9" fmla="*/ 1 h 16"/>
                <a:gd name="T10" fmla="*/ 18 w 45"/>
                <a:gd name="T11" fmla="*/ 1 h 16"/>
                <a:gd name="T12" fmla="*/ 4 w 45"/>
                <a:gd name="T13" fmla="*/ 1 h 16"/>
                <a:gd name="T14" fmla="*/ 7 w 45"/>
                <a:gd name="T15" fmla="*/ 2 h 16"/>
                <a:gd name="T16" fmla="*/ 7 w 45"/>
                <a:gd name="T17" fmla="*/ 1 h 16"/>
                <a:gd name="T18" fmla="*/ 4 w 45"/>
                <a:gd name="T19" fmla="*/ 1 h 16"/>
                <a:gd name="T20" fmla="*/ 4 w 45"/>
                <a:gd name="T21" fmla="*/ 1 h 16"/>
                <a:gd name="T22" fmla="*/ 0 w 45"/>
                <a:gd name="T23" fmla="*/ 3 h 16"/>
                <a:gd name="T24" fmla="*/ 0 w 45"/>
                <a:gd name="T25" fmla="*/ 5 h 16"/>
                <a:gd name="T26" fmla="*/ 3 w 45"/>
                <a:gd name="T27" fmla="*/ 5 h 16"/>
                <a:gd name="T28" fmla="*/ 4 w 45"/>
                <a:gd name="T29" fmla="*/ 5 h 16"/>
                <a:gd name="T30" fmla="*/ 1 w 45"/>
                <a:gd name="T31" fmla="*/ 3 h 16"/>
                <a:gd name="T32" fmla="*/ 0 w 45"/>
                <a:gd name="T33" fmla="*/ 3 h 16"/>
                <a:gd name="T34" fmla="*/ 0 w 45"/>
                <a:gd name="T35" fmla="*/ 3 h 16"/>
                <a:gd name="T36" fmla="*/ 42 w 45"/>
                <a:gd name="T37" fmla="*/ 13 h 16"/>
                <a:gd name="T38" fmla="*/ 39 w 45"/>
                <a:gd name="T39" fmla="*/ 14 h 16"/>
                <a:gd name="T40" fmla="*/ 39 w 45"/>
                <a:gd name="T41" fmla="*/ 14 h 16"/>
                <a:gd name="T42" fmla="*/ 44 w 45"/>
                <a:gd name="T43" fmla="*/ 16 h 16"/>
                <a:gd name="T44" fmla="*/ 45 w 45"/>
                <a:gd name="T45" fmla="*/ 14 h 16"/>
                <a:gd name="T46" fmla="*/ 44 w 45"/>
                <a:gd name="T47" fmla="*/ 13 h 16"/>
                <a:gd name="T48" fmla="*/ 42 w 45"/>
                <a:gd name="T49" fmla="*/ 1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5" h="16">
                  <a:moveTo>
                    <a:pt x="18" y="1"/>
                  </a:moveTo>
                  <a:lnTo>
                    <a:pt x="21" y="2"/>
                  </a:lnTo>
                  <a:lnTo>
                    <a:pt x="21" y="1"/>
                  </a:lnTo>
                  <a:lnTo>
                    <a:pt x="19" y="0"/>
                  </a:lnTo>
                  <a:lnTo>
                    <a:pt x="18" y="1"/>
                  </a:lnTo>
                  <a:lnTo>
                    <a:pt x="18" y="1"/>
                  </a:lnTo>
                  <a:close/>
                  <a:moveTo>
                    <a:pt x="4" y="1"/>
                  </a:moveTo>
                  <a:lnTo>
                    <a:pt x="7" y="2"/>
                  </a:lnTo>
                  <a:lnTo>
                    <a:pt x="7" y="1"/>
                  </a:lnTo>
                  <a:lnTo>
                    <a:pt x="4" y="1"/>
                  </a:lnTo>
                  <a:lnTo>
                    <a:pt x="4" y="1"/>
                  </a:lnTo>
                  <a:close/>
                  <a:moveTo>
                    <a:pt x="0" y="3"/>
                  </a:moveTo>
                  <a:lnTo>
                    <a:pt x="0" y="5"/>
                  </a:lnTo>
                  <a:lnTo>
                    <a:pt x="3" y="5"/>
                  </a:lnTo>
                  <a:lnTo>
                    <a:pt x="4" y="5"/>
                  </a:lnTo>
                  <a:lnTo>
                    <a:pt x="1" y="3"/>
                  </a:lnTo>
                  <a:lnTo>
                    <a:pt x="0" y="3"/>
                  </a:lnTo>
                  <a:lnTo>
                    <a:pt x="0" y="3"/>
                  </a:lnTo>
                  <a:close/>
                  <a:moveTo>
                    <a:pt x="42" y="13"/>
                  </a:moveTo>
                  <a:lnTo>
                    <a:pt x="39" y="14"/>
                  </a:lnTo>
                  <a:lnTo>
                    <a:pt x="39" y="14"/>
                  </a:lnTo>
                  <a:lnTo>
                    <a:pt x="44" y="16"/>
                  </a:lnTo>
                  <a:lnTo>
                    <a:pt x="45" y="14"/>
                  </a:lnTo>
                  <a:lnTo>
                    <a:pt x="44" y="13"/>
                  </a:lnTo>
                  <a:lnTo>
                    <a:pt x="42" y="13"/>
                  </a:lnTo>
                  <a:close/>
                </a:path>
              </a:pathLst>
            </a:custGeom>
            <a:solidFill>
              <a:srgbClr val="F5E0AB"/>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it-IT"/>
            </a:p>
          </p:txBody>
        </p:sp>
        <p:sp>
          <p:nvSpPr>
            <p:cNvPr id="102" name="Freeform 98">
              <a:extLst>
                <a:ext uri="{FF2B5EF4-FFF2-40B4-BE49-F238E27FC236}">
                  <a16:creationId xmlns:a16="http://schemas.microsoft.com/office/drawing/2014/main" id="{D22AB6FD-D6D7-4318-C43D-C88F362DD091}"/>
                </a:ext>
              </a:extLst>
            </p:cNvPr>
            <p:cNvSpPr>
              <a:spLocks/>
            </p:cNvSpPr>
            <p:nvPr/>
          </p:nvSpPr>
          <p:spPr bwMode="auto">
            <a:xfrm>
              <a:off x="3731812" y="3669600"/>
              <a:ext cx="10413" cy="3936"/>
            </a:xfrm>
            <a:custGeom>
              <a:avLst/>
              <a:gdLst>
                <a:gd name="T0" fmla="*/ 3 w 4"/>
                <a:gd name="T1" fmla="*/ 2 h 2"/>
                <a:gd name="T2" fmla="*/ 1 w 4"/>
                <a:gd name="T3" fmla="*/ 1 h 2"/>
                <a:gd name="T4" fmla="*/ 0 w 4"/>
                <a:gd name="T5" fmla="*/ 0 h 2"/>
                <a:gd name="T6" fmla="*/ 3 w 4"/>
                <a:gd name="T7" fmla="*/ 0 h 2"/>
                <a:gd name="T8" fmla="*/ 4 w 4"/>
                <a:gd name="T9" fmla="*/ 1 h 2"/>
                <a:gd name="T10" fmla="*/ 3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3" y="2"/>
                  </a:moveTo>
                  <a:cubicBezTo>
                    <a:pt x="1" y="1"/>
                    <a:pt x="1" y="1"/>
                    <a:pt x="1" y="1"/>
                  </a:cubicBezTo>
                  <a:cubicBezTo>
                    <a:pt x="0" y="0"/>
                    <a:pt x="0" y="0"/>
                    <a:pt x="0" y="0"/>
                  </a:cubicBezTo>
                  <a:cubicBezTo>
                    <a:pt x="3" y="0"/>
                    <a:pt x="3" y="0"/>
                    <a:pt x="3" y="0"/>
                  </a:cubicBezTo>
                  <a:cubicBezTo>
                    <a:pt x="4" y="1"/>
                    <a:pt x="4" y="1"/>
                    <a:pt x="4" y="1"/>
                  </a:cubicBezTo>
                  <a:cubicBezTo>
                    <a:pt x="4" y="1"/>
                    <a:pt x="3" y="2"/>
                    <a:pt x="3" y="2"/>
                  </a:cubicBezTo>
                  <a:close/>
                </a:path>
              </a:pathLst>
            </a:custGeom>
            <a:solidFill>
              <a:srgbClr val="F5E0AB"/>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it-IT"/>
            </a:p>
          </p:txBody>
        </p:sp>
        <p:sp>
          <p:nvSpPr>
            <p:cNvPr id="103" name="Freeform 99">
              <a:extLst>
                <a:ext uri="{FF2B5EF4-FFF2-40B4-BE49-F238E27FC236}">
                  <a16:creationId xmlns:a16="http://schemas.microsoft.com/office/drawing/2014/main" id="{5D370575-6764-8E9B-03E8-ADEFC9965EF4}"/>
                </a:ext>
              </a:extLst>
            </p:cNvPr>
            <p:cNvSpPr>
              <a:spLocks noEditPoints="1"/>
            </p:cNvSpPr>
            <p:nvPr/>
          </p:nvSpPr>
          <p:spPr bwMode="auto">
            <a:xfrm>
              <a:off x="3704043" y="3764053"/>
              <a:ext cx="123225" cy="37388"/>
            </a:xfrm>
            <a:custGeom>
              <a:avLst/>
              <a:gdLst>
                <a:gd name="T0" fmla="*/ 8 w 46"/>
                <a:gd name="T1" fmla="*/ 12 h 16"/>
                <a:gd name="T2" fmla="*/ 7 w 46"/>
                <a:gd name="T3" fmla="*/ 11 h 16"/>
                <a:gd name="T4" fmla="*/ 7 w 46"/>
                <a:gd name="T5" fmla="*/ 10 h 16"/>
                <a:gd name="T6" fmla="*/ 8 w 46"/>
                <a:gd name="T7" fmla="*/ 10 h 16"/>
                <a:gd name="T8" fmla="*/ 9 w 46"/>
                <a:gd name="T9" fmla="*/ 11 h 16"/>
                <a:gd name="T10" fmla="*/ 8 w 46"/>
                <a:gd name="T11" fmla="*/ 12 h 16"/>
                <a:gd name="T12" fmla="*/ 0 w 46"/>
                <a:gd name="T13" fmla="*/ 16 h 16"/>
                <a:gd name="T14" fmla="*/ 0 w 46"/>
                <a:gd name="T15" fmla="*/ 15 h 16"/>
                <a:gd name="T16" fmla="*/ 1 w 46"/>
                <a:gd name="T17" fmla="*/ 14 h 16"/>
                <a:gd name="T18" fmla="*/ 2 w 46"/>
                <a:gd name="T19" fmla="*/ 14 h 16"/>
                <a:gd name="T20" fmla="*/ 2 w 46"/>
                <a:gd name="T21" fmla="*/ 16 h 16"/>
                <a:gd name="T22" fmla="*/ 1 w 46"/>
                <a:gd name="T23" fmla="*/ 16 h 16"/>
                <a:gd name="T24" fmla="*/ 0 w 46"/>
                <a:gd name="T25" fmla="*/ 16 h 16"/>
                <a:gd name="T26" fmla="*/ 3 w 46"/>
                <a:gd name="T27" fmla="*/ 7 h 16"/>
                <a:gd name="T28" fmla="*/ 3 w 46"/>
                <a:gd name="T29" fmla="*/ 5 h 16"/>
                <a:gd name="T30" fmla="*/ 2 w 46"/>
                <a:gd name="T31" fmla="*/ 4 h 16"/>
                <a:gd name="T32" fmla="*/ 3 w 46"/>
                <a:gd name="T33" fmla="*/ 2 h 16"/>
                <a:gd name="T34" fmla="*/ 4 w 46"/>
                <a:gd name="T35" fmla="*/ 3 h 16"/>
                <a:gd name="T36" fmla="*/ 4 w 46"/>
                <a:gd name="T37" fmla="*/ 6 h 16"/>
                <a:gd name="T38" fmla="*/ 3 w 46"/>
                <a:gd name="T39" fmla="*/ 7 h 16"/>
                <a:gd name="T40" fmla="*/ 19 w 46"/>
                <a:gd name="T41" fmla="*/ 10 h 16"/>
                <a:gd name="T42" fmla="*/ 16 w 46"/>
                <a:gd name="T43" fmla="*/ 10 h 16"/>
                <a:gd name="T44" fmla="*/ 13 w 46"/>
                <a:gd name="T45" fmla="*/ 12 h 16"/>
                <a:gd name="T46" fmla="*/ 12 w 46"/>
                <a:gd name="T47" fmla="*/ 11 h 16"/>
                <a:gd name="T48" fmla="*/ 10 w 46"/>
                <a:gd name="T49" fmla="*/ 10 h 16"/>
                <a:gd name="T50" fmla="*/ 12 w 46"/>
                <a:gd name="T51" fmla="*/ 8 h 16"/>
                <a:gd name="T52" fmla="*/ 14 w 46"/>
                <a:gd name="T53" fmla="*/ 8 h 16"/>
                <a:gd name="T54" fmla="*/ 16 w 46"/>
                <a:gd name="T55" fmla="*/ 8 h 16"/>
                <a:gd name="T56" fmla="*/ 17 w 46"/>
                <a:gd name="T57" fmla="*/ 7 h 16"/>
                <a:gd name="T58" fmla="*/ 19 w 46"/>
                <a:gd name="T59" fmla="*/ 7 h 16"/>
                <a:gd name="T60" fmla="*/ 19 w 46"/>
                <a:gd name="T61" fmla="*/ 10 h 16"/>
                <a:gd name="T62" fmla="*/ 23 w 46"/>
                <a:gd name="T63" fmla="*/ 10 h 16"/>
                <a:gd name="T64" fmla="*/ 22 w 46"/>
                <a:gd name="T65" fmla="*/ 13 h 16"/>
                <a:gd name="T66" fmla="*/ 24 w 46"/>
                <a:gd name="T67" fmla="*/ 15 h 16"/>
                <a:gd name="T68" fmla="*/ 26 w 46"/>
                <a:gd name="T69" fmla="*/ 14 h 16"/>
                <a:gd name="T70" fmla="*/ 27 w 46"/>
                <a:gd name="T71" fmla="*/ 13 h 16"/>
                <a:gd name="T72" fmla="*/ 26 w 46"/>
                <a:gd name="T73" fmla="*/ 11 h 16"/>
                <a:gd name="T74" fmla="*/ 25 w 46"/>
                <a:gd name="T75" fmla="*/ 10 h 16"/>
                <a:gd name="T76" fmla="*/ 23 w 46"/>
                <a:gd name="T77" fmla="*/ 10 h 16"/>
                <a:gd name="T78" fmla="*/ 42 w 46"/>
                <a:gd name="T79" fmla="*/ 3 h 16"/>
                <a:gd name="T80" fmla="*/ 43 w 46"/>
                <a:gd name="T81" fmla="*/ 0 h 16"/>
                <a:gd name="T82" fmla="*/ 45 w 46"/>
                <a:gd name="T83" fmla="*/ 0 h 16"/>
                <a:gd name="T84" fmla="*/ 46 w 46"/>
                <a:gd name="T85" fmla="*/ 1 h 16"/>
                <a:gd name="T86" fmla="*/ 44 w 46"/>
                <a:gd name="T87" fmla="*/ 1 h 16"/>
                <a:gd name="T88" fmla="*/ 42 w 46"/>
                <a:gd name="T89" fmla="*/ 3 h 16"/>
                <a:gd name="T90" fmla="*/ 36 w 46"/>
                <a:gd name="T91" fmla="*/ 11 h 16"/>
                <a:gd name="T92" fmla="*/ 38 w 46"/>
                <a:gd name="T93" fmla="*/ 8 h 16"/>
                <a:gd name="T94" fmla="*/ 38 w 46"/>
                <a:gd name="T95" fmla="*/ 7 h 16"/>
                <a:gd name="T96" fmla="*/ 41 w 46"/>
                <a:gd name="T97" fmla="*/ 5 h 16"/>
                <a:gd name="T98" fmla="*/ 42 w 46"/>
                <a:gd name="T99" fmla="*/ 8 h 16"/>
                <a:gd name="T100" fmla="*/ 39 w 46"/>
                <a:gd name="T101" fmla="*/ 11 h 16"/>
                <a:gd name="T102" fmla="*/ 37 w 46"/>
                <a:gd name="T103" fmla="*/ 12 h 16"/>
                <a:gd name="T104" fmla="*/ 36 w 46"/>
                <a:gd name="T105"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6" h="16">
                  <a:moveTo>
                    <a:pt x="8" y="12"/>
                  </a:moveTo>
                  <a:cubicBezTo>
                    <a:pt x="7" y="11"/>
                    <a:pt x="7" y="11"/>
                    <a:pt x="7" y="11"/>
                  </a:cubicBezTo>
                  <a:cubicBezTo>
                    <a:pt x="7" y="10"/>
                    <a:pt x="7" y="10"/>
                    <a:pt x="7" y="10"/>
                  </a:cubicBezTo>
                  <a:cubicBezTo>
                    <a:pt x="8" y="10"/>
                    <a:pt x="8" y="10"/>
                    <a:pt x="8" y="10"/>
                  </a:cubicBezTo>
                  <a:cubicBezTo>
                    <a:pt x="9" y="11"/>
                    <a:pt x="9" y="11"/>
                    <a:pt x="9" y="11"/>
                  </a:cubicBezTo>
                  <a:cubicBezTo>
                    <a:pt x="9" y="11"/>
                    <a:pt x="8" y="12"/>
                    <a:pt x="8" y="12"/>
                  </a:cubicBezTo>
                  <a:close/>
                  <a:moveTo>
                    <a:pt x="0" y="16"/>
                  </a:moveTo>
                  <a:cubicBezTo>
                    <a:pt x="0" y="15"/>
                    <a:pt x="0" y="15"/>
                    <a:pt x="0" y="15"/>
                  </a:cubicBezTo>
                  <a:cubicBezTo>
                    <a:pt x="1" y="14"/>
                    <a:pt x="1" y="14"/>
                    <a:pt x="1" y="14"/>
                  </a:cubicBezTo>
                  <a:cubicBezTo>
                    <a:pt x="2" y="14"/>
                    <a:pt x="2" y="14"/>
                    <a:pt x="2" y="14"/>
                  </a:cubicBezTo>
                  <a:cubicBezTo>
                    <a:pt x="2" y="16"/>
                    <a:pt x="2" y="16"/>
                    <a:pt x="2" y="16"/>
                  </a:cubicBezTo>
                  <a:cubicBezTo>
                    <a:pt x="1" y="16"/>
                    <a:pt x="1" y="16"/>
                    <a:pt x="1" y="16"/>
                  </a:cubicBezTo>
                  <a:cubicBezTo>
                    <a:pt x="0" y="16"/>
                    <a:pt x="0" y="16"/>
                    <a:pt x="0" y="16"/>
                  </a:cubicBezTo>
                  <a:close/>
                  <a:moveTo>
                    <a:pt x="3" y="7"/>
                  </a:moveTo>
                  <a:cubicBezTo>
                    <a:pt x="3" y="5"/>
                    <a:pt x="3" y="5"/>
                    <a:pt x="3" y="5"/>
                  </a:cubicBezTo>
                  <a:cubicBezTo>
                    <a:pt x="2" y="4"/>
                    <a:pt x="2" y="4"/>
                    <a:pt x="2" y="4"/>
                  </a:cubicBezTo>
                  <a:cubicBezTo>
                    <a:pt x="2" y="4"/>
                    <a:pt x="2" y="2"/>
                    <a:pt x="3" y="2"/>
                  </a:cubicBezTo>
                  <a:cubicBezTo>
                    <a:pt x="3" y="2"/>
                    <a:pt x="4" y="3"/>
                    <a:pt x="4" y="3"/>
                  </a:cubicBezTo>
                  <a:cubicBezTo>
                    <a:pt x="4" y="6"/>
                    <a:pt x="4" y="6"/>
                    <a:pt x="4" y="6"/>
                  </a:cubicBezTo>
                  <a:cubicBezTo>
                    <a:pt x="4" y="6"/>
                    <a:pt x="3" y="7"/>
                    <a:pt x="3" y="7"/>
                  </a:cubicBezTo>
                  <a:close/>
                  <a:moveTo>
                    <a:pt x="19" y="10"/>
                  </a:moveTo>
                  <a:cubicBezTo>
                    <a:pt x="16" y="10"/>
                    <a:pt x="16" y="10"/>
                    <a:pt x="16" y="10"/>
                  </a:cubicBezTo>
                  <a:cubicBezTo>
                    <a:pt x="13" y="12"/>
                    <a:pt x="13" y="12"/>
                    <a:pt x="13" y="12"/>
                  </a:cubicBezTo>
                  <a:cubicBezTo>
                    <a:pt x="12" y="11"/>
                    <a:pt x="12" y="11"/>
                    <a:pt x="12" y="11"/>
                  </a:cubicBezTo>
                  <a:cubicBezTo>
                    <a:pt x="10" y="10"/>
                    <a:pt x="10" y="10"/>
                    <a:pt x="10" y="10"/>
                  </a:cubicBezTo>
                  <a:cubicBezTo>
                    <a:pt x="12" y="8"/>
                    <a:pt x="12" y="8"/>
                    <a:pt x="12" y="8"/>
                  </a:cubicBezTo>
                  <a:cubicBezTo>
                    <a:pt x="14" y="8"/>
                    <a:pt x="14" y="8"/>
                    <a:pt x="14" y="8"/>
                  </a:cubicBezTo>
                  <a:cubicBezTo>
                    <a:pt x="16" y="8"/>
                    <a:pt x="16" y="8"/>
                    <a:pt x="16" y="8"/>
                  </a:cubicBezTo>
                  <a:cubicBezTo>
                    <a:pt x="17" y="7"/>
                    <a:pt x="17" y="7"/>
                    <a:pt x="17" y="7"/>
                  </a:cubicBezTo>
                  <a:cubicBezTo>
                    <a:pt x="19" y="7"/>
                    <a:pt x="19" y="7"/>
                    <a:pt x="19" y="7"/>
                  </a:cubicBezTo>
                  <a:cubicBezTo>
                    <a:pt x="19" y="10"/>
                    <a:pt x="19" y="10"/>
                    <a:pt x="19" y="10"/>
                  </a:cubicBezTo>
                  <a:close/>
                  <a:moveTo>
                    <a:pt x="23" y="10"/>
                  </a:moveTo>
                  <a:cubicBezTo>
                    <a:pt x="22" y="13"/>
                    <a:pt x="22" y="13"/>
                    <a:pt x="22" y="13"/>
                  </a:cubicBezTo>
                  <a:cubicBezTo>
                    <a:pt x="24" y="15"/>
                    <a:pt x="24" y="15"/>
                    <a:pt x="24" y="15"/>
                  </a:cubicBezTo>
                  <a:cubicBezTo>
                    <a:pt x="26" y="14"/>
                    <a:pt x="26" y="14"/>
                    <a:pt x="26" y="14"/>
                  </a:cubicBezTo>
                  <a:cubicBezTo>
                    <a:pt x="27" y="13"/>
                    <a:pt x="27" y="13"/>
                    <a:pt x="27" y="13"/>
                  </a:cubicBezTo>
                  <a:cubicBezTo>
                    <a:pt x="26" y="11"/>
                    <a:pt x="26" y="11"/>
                    <a:pt x="26" y="11"/>
                  </a:cubicBezTo>
                  <a:cubicBezTo>
                    <a:pt x="25" y="10"/>
                    <a:pt x="25" y="10"/>
                    <a:pt x="25" y="10"/>
                  </a:cubicBezTo>
                  <a:cubicBezTo>
                    <a:pt x="23" y="10"/>
                    <a:pt x="23" y="10"/>
                    <a:pt x="23" y="10"/>
                  </a:cubicBezTo>
                  <a:close/>
                  <a:moveTo>
                    <a:pt x="42" y="3"/>
                  </a:moveTo>
                  <a:cubicBezTo>
                    <a:pt x="43" y="0"/>
                    <a:pt x="43" y="0"/>
                    <a:pt x="43" y="0"/>
                  </a:cubicBezTo>
                  <a:cubicBezTo>
                    <a:pt x="45" y="0"/>
                    <a:pt x="45" y="0"/>
                    <a:pt x="45" y="0"/>
                  </a:cubicBezTo>
                  <a:cubicBezTo>
                    <a:pt x="46" y="1"/>
                    <a:pt x="46" y="1"/>
                    <a:pt x="46" y="1"/>
                  </a:cubicBezTo>
                  <a:cubicBezTo>
                    <a:pt x="44" y="1"/>
                    <a:pt x="44" y="1"/>
                    <a:pt x="44" y="1"/>
                  </a:cubicBezTo>
                  <a:cubicBezTo>
                    <a:pt x="42" y="3"/>
                    <a:pt x="42" y="3"/>
                    <a:pt x="42" y="3"/>
                  </a:cubicBezTo>
                  <a:close/>
                  <a:moveTo>
                    <a:pt x="36" y="11"/>
                  </a:moveTo>
                  <a:cubicBezTo>
                    <a:pt x="38" y="8"/>
                    <a:pt x="38" y="8"/>
                    <a:pt x="38" y="8"/>
                  </a:cubicBezTo>
                  <a:cubicBezTo>
                    <a:pt x="38" y="7"/>
                    <a:pt x="38" y="7"/>
                    <a:pt x="38" y="7"/>
                  </a:cubicBezTo>
                  <a:cubicBezTo>
                    <a:pt x="41" y="5"/>
                    <a:pt x="41" y="5"/>
                    <a:pt x="41" y="5"/>
                  </a:cubicBezTo>
                  <a:cubicBezTo>
                    <a:pt x="42" y="8"/>
                    <a:pt x="42" y="8"/>
                    <a:pt x="42" y="8"/>
                  </a:cubicBezTo>
                  <a:cubicBezTo>
                    <a:pt x="39" y="11"/>
                    <a:pt x="39" y="11"/>
                    <a:pt x="39" y="11"/>
                  </a:cubicBezTo>
                  <a:cubicBezTo>
                    <a:pt x="37" y="12"/>
                    <a:pt x="37" y="12"/>
                    <a:pt x="37" y="12"/>
                  </a:cubicBezTo>
                  <a:lnTo>
                    <a:pt x="36" y="11"/>
                  </a:lnTo>
                  <a:close/>
                </a:path>
              </a:pathLst>
            </a:custGeom>
            <a:solidFill>
              <a:srgbClr val="A6C9EA"/>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04" name="Freeform 100">
              <a:extLst>
                <a:ext uri="{FF2B5EF4-FFF2-40B4-BE49-F238E27FC236}">
                  <a16:creationId xmlns:a16="http://schemas.microsoft.com/office/drawing/2014/main" id="{0A9C10CE-D978-93D6-71BA-72DB5C81D9FD}"/>
                </a:ext>
              </a:extLst>
            </p:cNvPr>
            <p:cNvSpPr>
              <a:spLocks noEditPoints="1"/>
            </p:cNvSpPr>
            <p:nvPr/>
          </p:nvSpPr>
          <p:spPr bwMode="auto">
            <a:xfrm>
              <a:off x="3500983" y="4051343"/>
              <a:ext cx="67687" cy="55097"/>
            </a:xfrm>
            <a:custGeom>
              <a:avLst/>
              <a:gdLst>
                <a:gd name="T0" fmla="*/ 2 w 26"/>
                <a:gd name="T1" fmla="*/ 2 h 25"/>
                <a:gd name="T2" fmla="*/ 4 w 26"/>
                <a:gd name="T3" fmla="*/ 1 h 25"/>
                <a:gd name="T4" fmla="*/ 3 w 26"/>
                <a:gd name="T5" fmla="*/ 0 h 25"/>
                <a:gd name="T6" fmla="*/ 2 w 26"/>
                <a:gd name="T7" fmla="*/ 0 h 25"/>
                <a:gd name="T8" fmla="*/ 1 w 26"/>
                <a:gd name="T9" fmla="*/ 0 h 25"/>
                <a:gd name="T10" fmla="*/ 0 w 26"/>
                <a:gd name="T11" fmla="*/ 1 h 25"/>
                <a:gd name="T12" fmla="*/ 0 w 26"/>
                <a:gd name="T13" fmla="*/ 2 h 25"/>
                <a:gd name="T14" fmla="*/ 2 w 26"/>
                <a:gd name="T15" fmla="*/ 2 h 25"/>
                <a:gd name="T16" fmla="*/ 5 w 26"/>
                <a:gd name="T17" fmla="*/ 4 h 25"/>
                <a:gd name="T18" fmla="*/ 4 w 26"/>
                <a:gd name="T19" fmla="*/ 3 h 25"/>
                <a:gd name="T20" fmla="*/ 5 w 26"/>
                <a:gd name="T21" fmla="*/ 2 h 25"/>
                <a:gd name="T22" fmla="*/ 6 w 26"/>
                <a:gd name="T23" fmla="*/ 2 h 25"/>
                <a:gd name="T24" fmla="*/ 5 w 26"/>
                <a:gd name="T25" fmla="*/ 3 h 25"/>
                <a:gd name="T26" fmla="*/ 5 w 26"/>
                <a:gd name="T27" fmla="*/ 4 h 25"/>
                <a:gd name="T28" fmla="*/ 12 w 26"/>
                <a:gd name="T29" fmla="*/ 6 h 25"/>
                <a:gd name="T30" fmla="*/ 12 w 26"/>
                <a:gd name="T31" fmla="*/ 6 h 25"/>
                <a:gd name="T32" fmla="*/ 11 w 26"/>
                <a:gd name="T33" fmla="*/ 7 h 25"/>
                <a:gd name="T34" fmla="*/ 10 w 26"/>
                <a:gd name="T35" fmla="*/ 6 h 25"/>
                <a:gd name="T36" fmla="*/ 10 w 26"/>
                <a:gd name="T37" fmla="*/ 5 h 25"/>
                <a:gd name="T38" fmla="*/ 12 w 26"/>
                <a:gd name="T39" fmla="*/ 5 h 25"/>
                <a:gd name="T40" fmla="*/ 13 w 26"/>
                <a:gd name="T41" fmla="*/ 6 h 25"/>
                <a:gd name="T42" fmla="*/ 13 w 26"/>
                <a:gd name="T43" fmla="*/ 6 h 25"/>
                <a:gd name="T44" fmla="*/ 12 w 26"/>
                <a:gd name="T45" fmla="*/ 6 h 25"/>
                <a:gd name="T46" fmla="*/ 16 w 26"/>
                <a:gd name="T47" fmla="*/ 6 h 25"/>
                <a:gd name="T48" fmla="*/ 14 w 26"/>
                <a:gd name="T49" fmla="*/ 7 h 25"/>
                <a:gd name="T50" fmla="*/ 14 w 26"/>
                <a:gd name="T51" fmla="*/ 6 h 25"/>
                <a:gd name="T52" fmla="*/ 15 w 26"/>
                <a:gd name="T53" fmla="*/ 5 h 25"/>
                <a:gd name="T54" fmla="*/ 16 w 26"/>
                <a:gd name="T55" fmla="*/ 6 h 25"/>
                <a:gd name="T56" fmla="*/ 25 w 26"/>
                <a:gd name="T57" fmla="*/ 5 h 25"/>
                <a:gd name="T58" fmla="*/ 24 w 26"/>
                <a:gd name="T59" fmla="*/ 4 h 25"/>
                <a:gd name="T60" fmla="*/ 25 w 26"/>
                <a:gd name="T61" fmla="*/ 3 h 25"/>
                <a:gd name="T62" fmla="*/ 25 w 26"/>
                <a:gd name="T63" fmla="*/ 5 h 25"/>
                <a:gd name="T64" fmla="*/ 25 w 26"/>
                <a:gd name="T65" fmla="*/ 5 h 25"/>
                <a:gd name="T66" fmla="*/ 24 w 26"/>
                <a:gd name="T67" fmla="*/ 13 h 25"/>
                <a:gd name="T68" fmla="*/ 23 w 26"/>
                <a:gd name="T69" fmla="*/ 11 h 25"/>
                <a:gd name="T70" fmla="*/ 24 w 26"/>
                <a:gd name="T71" fmla="*/ 10 h 25"/>
                <a:gd name="T72" fmla="*/ 26 w 26"/>
                <a:gd name="T73" fmla="*/ 10 h 25"/>
                <a:gd name="T74" fmla="*/ 26 w 26"/>
                <a:gd name="T75" fmla="*/ 12 h 25"/>
                <a:gd name="T76" fmla="*/ 25 w 26"/>
                <a:gd name="T77" fmla="*/ 13 h 25"/>
                <a:gd name="T78" fmla="*/ 24 w 26"/>
                <a:gd name="T79" fmla="*/ 13 h 25"/>
                <a:gd name="T80" fmla="*/ 22 w 26"/>
                <a:gd name="T81" fmla="*/ 22 h 25"/>
                <a:gd name="T82" fmla="*/ 21 w 26"/>
                <a:gd name="T83" fmla="*/ 21 h 25"/>
                <a:gd name="T84" fmla="*/ 22 w 26"/>
                <a:gd name="T85" fmla="*/ 20 h 25"/>
                <a:gd name="T86" fmla="*/ 23 w 26"/>
                <a:gd name="T87" fmla="*/ 21 h 25"/>
                <a:gd name="T88" fmla="*/ 22 w 26"/>
                <a:gd name="T89" fmla="*/ 22 h 25"/>
                <a:gd name="T90" fmla="*/ 16 w 26"/>
                <a:gd name="T91" fmla="*/ 24 h 25"/>
                <a:gd name="T92" fmla="*/ 16 w 26"/>
                <a:gd name="T93" fmla="*/ 22 h 25"/>
                <a:gd name="T94" fmla="*/ 15 w 26"/>
                <a:gd name="T95" fmla="*/ 20 h 25"/>
                <a:gd name="T96" fmla="*/ 17 w 26"/>
                <a:gd name="T97" fmla="*/ 21 h 25"/>
                <a:gd name="T98" fmla="*/ 19 w 26"/>
                <a:gd name="T99" fmla="*/ 23 h 25"/>
                <a:gd name="T100" fmla="*/ 19 w 26"/>
                <a:gd name="T101" fmla="*/ 25 h 25"/>
                <a:gd name="T102" fmla="*/ 16 w 26"/>
                <a:gd name="T103"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6" h="25">
                  <a:moveTo>
                    <a:pt x="2" y="2"/>
                  </a:moveTo>
                  <a:cubicBezTo>
                    <a:pt x="4" y="1"/>
                    <a:pt x="4" y="1"/>
                    <a:pt x="4" y="1"/>
                  </a:cubicBezTo>
                  <a:cubicBezTo>
                    <a:pt x="3" y="0"/>
                    <a:pt x="3" y="0"/>
                    <a:pt x="3" y="0"/>
                  </a:cubicBezTo>
                  <a:cubicBezTo>
                    <a:pt x="2" y="0"/>
                    <a:pt x="2" y="0"/>
                    <a:pt x="2" y="0"/>
                  </a:cubicBezTo>
                  <a:cubicBezTo>
                    <a:pt x="1" y="0"/>
                    <a:pt x="1" y="0"/>
                    <a:pt x="1" y="0"/>
                  </a:cubicBezTo>
                  <a:cubicBezTo>
                    <a:pt x="0" y="1"/>
                    <a:pt x="0" y="1"/>
                    <a:pt x="0" y="1"/>
                  </a:cubicBezTo>
                  <a:cubicBezTo>
                    <a:pt x="0" y="2"/>
                    <a:pt x="0" y="2"/>
                    <a:pt x="0" y="2"/>
                  </a:cubicBezTo>
                  <a:cubicBezTo>
                    <a:pt x="0" y="2"/>
                    <a:pt x="2" y="2"/>
                    <a:pt x="2" y="2"/>
                  </a:cubicBezTo>
                  <a:close/>
                  <a:moveTo>
                    <a:pt x="5" y="4"/>
                  </a:moveTo>
                  <a:cubicBezTo>
                    <a:pt x="4" y="3"/>
                    <a:pt x="4" y="3"/>
                    <a:pt x="4" y="3"/>
                  </a:cubicBezTo>
                  <a:cubicBezTo>
                    <a:pt x="5" y="2"/>
                    <a:pt x="5" y="2"/>
                    <a:pt x="5" y="2"/>
                  </a:cubicBezTo>
                  <a:cubicBezTo>
                    <a:pt x="6" y="2"/>
                    <a:pt x="6" y="2"/>
                    <a:pt x="6" y="2"/>
                  </a:cubicBezTo>
                  <a:cubicBezTo>
                    <a:pt x="5" y="3"/>
                    <a:pt x="5" y="3"/>
                    <a:pt x="5" y="3"/>
                  </a:cubicBezTo>
                  <a:cubicBezTo>
                    <a:pt x="5" y="3"/>
                    <a:pt x="5" y="4"/>
                    <a:pt x="5" y="4"/>
                  </a:cubicBezTo>
                  <a:close/>
                  <a:moveTo>
                    <a:pt x="12" y="6"/>
                  </a:moveTo>
                  <a:cubicBezTo>
                    <a:pt x="12" y="6"/>
                    <a:pt x="12" y="6"/>
                    <a:pt x="12" y="6"/>
                  </a:cubicBezTo>
                  <a:cubicBezTo>
                    <a:pt x="11" y="7"/>
                    <a:pt x="11" y="7"/>
                    <a:pt x="11" y="7"/>
                  </a:cubicBezTo>
                  <a:cubicBezTo>
                    <a:pt x="10" y="6"/>
                    <a:pt x="10" y="6"/>
                    <a:pt x="10" y="6"/>
                  </a:cubicBezTo>
                  <a:cubicBezTo>
                    <a:pt x="10" y="5"/>
                    <a:pt x="10" y="5"/>
                    <a:pt x="10" y="5"/>
                  </a:cubicBezTo>
                  <a:cubicBezTo>
                    <a:pt x="12" y="5"/>
                    <a:pt x="12" y="5"/>
                    <a:pt x="12" y="5"/>
                  </a:cubicBezTo>
                  <a:cubicBezTo>
                    <a:pt x="13" y="6"/>
                    <a:pt x="13" y="6"/>
                    <a:pt x="13" y="6"/>
                  </a:cubicBezTo>
                  <a:cubicBezTo>
                    <a:pt x="13" y="6"/>
                    <a:pt x="13" y="6"/>
                    <a:pt x="13" y="6"/>
                  </a:cubicBezTo>
                  <a:cubicBezTo>
                    <a:pt x="13" y="6"/>
                    <a:pt x="12" y="6"/>
                    <a:pt x="12" y="6"/>
                  </a:cubicBezTo>
                  <a:close/>
                  <a:moveTo>
                    <a:pt x="16" y="6"/>
                  </a:moveTo>
                  <a:cubicBezTo>
                    <a:pt x="14" y="7"/>
                    <a:pt x="14" y="7"/>
                    <a:pt x="14" y="7"/>
                  </a:cubicBezTo>
                  <a:cubicBezTo>
                    <a:pt x="14" y="6"/>
                    <a:pt x="14" y="6"/>
                    <a:pt x="14" y="6"/>
                  </a:cubicBezTo>
                  <a:cubicBezTo>
                    <a:pt x="15" y="5"/>
                    <a:pt x="15" y="5"/>
                    <a:pt x="15" y="5"/>
                  </a:cubicBezTo>
                  <a:cubicBezTo>
                    <a:pt x="16" y="6"/>
                    <a:pt x="16" y="6"/>
                    <a:pt x="16" y="6"/>
                  </a:cubicBezTo>
                  <a:close/>
                  <a:moveTo>
                    <a:pt x="25" y="5"/>
                  </a:moveTo>
                  <a:cubicBezTo>
                    <a:pt x="24" y="4"/>
                    <a:pt x="24" y="4"/>
                    <a:pt x="24" y="4"/>
                  </a:cubicBezTo>
                  <a:cubicBezTo>
                    <a:pt x="25" y="3"/>
                    <a:pt x="25" y="3"/>
                    <a:pt x="25" y="3"/>
                  </a:cubicBezTo>
                  <a:cubicBezTo>
                    <a:pt x="25" y="5"/>
                    <a:pt x="25" y="5"/>
                    <a:pt x="25" y="5"/>
                  </a:cubicBezTo>
                  <a:cubicBezTo>
                    <a:pt x="25" y="5"/>
                    <a:pt x="25" y="5"/>
                    <a:pt x="25" y="5"/>
                  </a:cubicBezTo>
                  <a:close/>
                  <a:moveTo>
                    <a:pt x="24" y="13"/>
                  </a:moveTo>
                  <a:cubicBezTo>
                    <a:pt x="23" y="11"/>
                    <a:pt x="23" y="11"/>
                    <a:pt x="23" y="11"/>
                  </a:cubicBezTo>
                  <a:cubicBezTo>
                    <a:pt x="24" y="10"/>
                    <a:pt x="24" y="10"/>
                    <a:pt x="24" y="10"/>
                  </a:cubicBezTo>
                  <a:cubicBezTo>
                    <a:pt x="26" y="10"/>
                    <a:pt x="26" y="10"/>
                    <a:pt x="26" y="10"/>
                  </a:cubicBezTo>
                  <a:cubicBezTo>
                    <a:pt x="26" y="12"/>
                    <a:pt x="26" y="12"/>
                    <a:pt x="26" y="12"/>
                  </a:cubicBezTo>
                  <a:cubicBezTo>
                    <a:pt x="25" y="13"/>
                    <a:pt x="25" y="13"/>
                    <a:pt x="25" y="13"/>
                  </a:cubicBezTo>
                  <a:cubicBezTo>
                    <a:pt x="24" y="13"/>
                    <a:pt x="24" y="13"/>
                    <a:pt x="24" y="13"/>
                  </a:cubicBezTo>
                  <a:close/>
                  <a:moveTo>
                    <a:pt x="22" y="22"/>
                  </a:moveTo>
                  <a:cubicBezTo>
                    <a:pt x="21" y="21"/>
                    <a:pt x="21" y="21"/>
                    <a:pt x="21" y="21"/>
                  </a:cubicBezTo>
                  <a:cubicBezTo>
                    <a:pt x="22" y="20"/>
                    <a:pt x="22" y="20"/>
                    <a:pt x="22" y="20"/>
                  </a:cubicBezTo>
                  <a:cubicBezTo>
                    <a:pt x="23" y="21"/>
                    <a:pt x="23" y="21"/>
                    <a:pt x="23" y="21"/>
                  </a:cubicBezTo>
                  <a:cubicBezTo>
                    <a:pt x="22" y="22"/>
                    <a:pt x="22" y="22"/>
                    <a:pt x="22" y="22"/>
                  </a:cubicBezTo>
                  <a:close/>
                  <a:moveTo>
                    <a:pt x="16" y="24"/>
                  </a:moveTo>
                  <a:cubicBezTo>
                    <a:pt x="16" y="22"/>
                    <a:pt x="16" y="22"/>
                    <a:pt x="16" y="22"/>
                  </a:cubicBezTo>
                  <a:cubicBezTo>
                    <a:pt x="15" y="20"/>
                    <a:pt x="15" y="20"/>
                    <a:pt x="15" y="20"/>
                  </a:cubicBezTo>
                  <a:cubicBezTo>
                    <a:pt x="17" y="21"/>
                    <a:pt x="17" y="21"/>
                    <a:pt x="17" y="21"/>
                  </a:cubicBezTo>
                  <a:cubicBezTo>
                    <a:pt x="19" y="23"/>
                    <a:pt x="19" y="23"/>
                    <a:pt x="19" y="23"/>
                  </a:cubicBezTo>
                  <a:cubicBezTo>
                    <a:pt x="19" y="25"/>
                    <a:pt x="19" y="25"/>
                    <a:pt x="19" y="25"/>
                  </a:cubicBezTo>
                  <a:lnTo>
                    <a:pt x="16" y="24"/>
                  </a:lnTo>
                  <a:close/>
                </a:path>
              </a:pathLst>
            </a:custGeom>
            <a:solidFill>
              <a:srgbClr val="EBD7B0"/>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it-IT"/>
            </a:p>
          </p:txBody>
        </p:sp>
        <p:sp>
          <p:nvSpPr>
            <p:cNvPr id="105" name="Freeform 101">
              <a:extLst>
                <a:ext uri="{FF2B5EF4-FFF2-40B4-BE49-F238E27FC236}">
                  <a16:creationId xmlns:a16="http://schemas.microsoft.com/office/drawing/2014/main" id="{6D7954E1-A957-149D-DC55-4917897FEBA6}"/>
                </a:ext>
              </a:extLst>
            </p:cNvPr>
            <p:cNvSpPr>
              <a:spLocks noEditPoints="1"/>
            </p:cNvSpPr>
            <p:nvPr/>
          </p:nvSpPr>
          <p:spPr bwMode="auto">
            <a:xfrm>
              <a:off x="5594067" y="3823084"/>
              <a:ext cx="206532" cy="244000"/>
            </a:xfrm>
            <a:custGeom>
              <a:avLst/>
              <a:gdLst>
                <a:gd name="T0" fmla="*/ 46 w 119"/>
                <a:gd name="T1" fmla="*/ 81 h 124"/>
                <a:gd name="T2" fmla="*/ 44 w 119"/>
                <a:gd name="T3" fmla="*/ 45 h 124"/>
                <a:gd name="T4" fmla="*/ 61 w 119"/>
                <a:gd name="T5" fmla="*/ 15 h 124"/>
                <a:gd name="T6" fmla="*/ 67 w 119"/>
                <a:gd name="T7" fmla="*/ 26 h 124"/>
                <a:gd name="T8" fmla="*/ 76 w 119"/>
                <a:gd name="T9" fmla="*/ 33 h 124"/>
                <a:gd name="T10" fmla="*/ 83 w 119"/>
                <a:gd name="T11" fmla="*/ 34 h 124"/>
                <a:gd name="T12" fmla="*/ 93 w 119"/>
                <a:gd name="T13" fmla="*/ 34 h 124"/>
                <a:gd name="T14" fmla="*/ 99 w 119"/>
                <a:gd name="T15" fmla="*/ 34 h 124"/>
                <a:gd name="T16" fmla="*/ 104 w 119"/>
                <a:gd name="T17" fmla="*/ 41 h 124"/>
                <a:gd name="T18" fmla="*/ 109 w 119"/>
                <a:gd name="T19" fmla="*/ 45 h 124"/>
                <a:gd name="T20" fmla="*/ 118 w 119"/>
                <a:gd name="T21" fmla="*/ 49 h 124"/>
                <a:gd name="T22" fmla="*/ 118 w 119"/>
                <a:gd name="T23" fmla="*/ 52 h 124"/>
                <a:gd name="T24" fmla="*/ 116 w 119"/>
                <a:gd name="T25" fmla="*/ 57 h 124"/>
                <a:gd name="T26" fmla="*/ 110 w 119"/>
                <a:gd name="T27" fmla="*/ 65 h 124"/>
                <a:gd name="T28" fmla="*/ 105 w 119"/>
                <a:gd name="T29" fmla="*/ 70 h 124"/>
                <a:gd name="T30" fmla="*/ 101 w 119"/>
                <a:gd name="T31" fmla="*/ 76 h 124"/>
                <a:gd name="T32" fmla="*/ 98 w 119"/>
                <a:gd name="T33" fmla="*/ 75 h 124"/>
                <a:gd name="T34" fmla="*/ 99 w 119"/>
                <a:gd name="T35" fmla="*/ 73 h 124"/>
                <a:gd name="T36" fmla="*/ 96 w 119"/>
                <a:gd name="T37" fmla="*/ 74 h 124"/>
                <a:gd name="T38" fmla="*/ 93 w 119"/>
                <a:gd name="T39" fmla="*/ 76 h 124"/>
                <a:gd name="T40" fmla="*/ 92 w 119"/>
                <a:gd name="T41" fmla="*/ 78 h 124"/>
                <a:gd name="T42" fmla="*/ 90 w 119"/>
                <a:gd name="T43" fmla="*/ 84 h 124"/>
                <a:gd name="T44" fmla="*/ 89 w 119"/>
                <a:gd name="T45" fmla="*/ 85 h 124"/>
                <a:gd name="T46" fmla="*/ 90 w 119"/>
                <a:gd name="T47" fmla="*/ 87 h 124"/>
                <a:gd name="T48" fmla="*/ 93 w 119"/>
                <a:gd name="T49" fmla="*/ 93 h 124"/>
                <a:gd name="T50" fmla="*/ 84 w 119"/>
                <a:gd name="T51" fmla="*/ 94 h 124"/>
                <a:gd name="T52" fmla="*/ 81 w 119"/>
                <a:gd name="T53" fmla="*/ 94 h 124"/>
                <a:gd name="T54" fmla="*/ 72 w 119"/>
                <a:gd name="T55" fmla="*/ 101 h 124"/>
                <a:gd name="T56" fmla="*/ 70 w 119"/>
                <a:gd name="T57" fmla="*/ 106 h 124"/>
                <a:gd name="T58" fmla="*/ 66 w 119"/>
                <a:gd name="T59" fmla="*/ 107 h 124"/>
                <a:gd name="T60" fmla="*/ 57 w 119"/>
                <a:gd name="T61" fmla="*/ 107 h 124"/>
                <a:gd name="T62" fmla="*/ 52 w 119"/>
                <a:gd name="T63" fmla="*/ 110 h 124"/>
                <a:gd name="T64" fmla="*/ 52 w 119"/>
                <a:gd name="T65" fmla="*/ 112 h 124"/>
                <a:gd name="T66" fmla="*/ 54 w 119"/>
                <a:gd name="T67" fmla="*/ 115 h 124"/>
                <a:gd name="T68" fmla="*/ 54 w 119"/>
                <a:gd name="T69" fmla="*/ 115 h 124"/>
                <a:gd name="T70" fmla="*/ 47 w 119"/>
                <a:gd name="T71" fmla="*/ 119 h 124"/>
                <a:gd name="T72" fmla="*/ 43 w 119"/>
                <a:gd name="T73" fmla="*/ 119 h 124"/>
                <a:gd name="T74" fmla="*/ 34 w 119"/>
                <a:gd name="T75" fmla="*/ 120 h 124"/>
                <a:gd name="T76" fmla="*/ 28 w 119"/>
                <a:gd name="T77" fmla="*/ 124 h 124"/>
                <a:gd name="T78" fmla="*/ 25 w 119"/>
                <a:gd name="T79" fmla="*/ 123 h 124"/>
                <a:gd name="T80" fmla="*/ 12 w 119"/>
                <a:gd name="T81" fmla="*/ 115 h 124"/>
                <a:gd name="T82" fmla="*/ 0 w 119"/>
                <a:gd name="T83" fmla="*/ 97 h 124"/>
                <a:gd name="T84" fmla="*/ 2 w 119"/>
                <a:gd name="T85" fmla="*/ 91 h 124"/>
                <a:gd name="T86" fmla="*/ 58 w 119"/>
                <a:gd name="T87" fmla="*/ 8 h 124"/>
                <a:gd name="T88" fmla="*/ 60 w 119"/>
                <a:gd name="T89" fmla="*/ 3 h 124"/>
                <a:gd name="T90" fmla="*/ 60 w 119"/>
                <a:gd name="T91" fmla="*/ 1 h 124"/>
                <a:gd name="T92" fmla="*/ 60 w 119"/>
                <a:gd name="T93" fmla="*/ 0 h 124"/>
                <a:gd name="T94" fmla="*/ 60 w 119"/>
                <a:gd name="T95" fmla="*/ 0 h 124"/>
                <a:gd name="T96" fmla="*/ 58 w 119"/>
                <a:gd name="T97" fmla="*/ 0 h 124"/>
                <a:gd name="T98" fmla="*/ 57 w 119"/>
                <a:gd name="T99" fmla="*/ 3 h 124"/>
                <a:gd name="T100" fmla="*/ 55 w 119"/>
                <a:gd name="T101" fmla="*/ 3 h 124"/>
                <a:gd name="T102" fmla="*/ 57 w 119"/>
                <a:gd name="T103" fmla="*/ 6 h 124"/>
                <a:gd name="T104" fmla="*/ 58 w 119"/>
                <a:gd name="T105" fmla="*/ 9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9" h="124">
                  <a:moveTo>
                    <a:pt x="2" y="91"/>
                  </a:moveTo>
                  <a:lnTo>
                    <a:pt x="46" y="81"/>
                  </a:lnTo>
                  <a:lnTo>
                    <a:pt x="49" y="56"/>
                  </a:lnTo>
                  <a:lnTo>
                    <a:pt x="44" y="45"/>
                  </a:lnTo>
                  <a:lnTo>
                    <a:pt x="58" y="15"/>
                  </a:lnTo>
                  <a:lnTo>
                    <a:pt x="61" y="15"/>
                  </a:lnTo>
                  <a:lnTo>
                    <a:pt x="63" y="22"/>
                  </a:lnTo>
                  <a:lnTo>
                    <a:pt x="67" y="26"/>
                  </a:lnTo>
                  <a:lnTo>
                    <a:pt x="69" y="28"/>
                  </a:lnTo>
                  <a:lnTo>
                    <a:pt x="76" y="33"/>
                  </a:lnTo>
                  <a:lnTo>
                    <a:pt x="81" y="34"/>
                  </a:lnTo>
                  <a:lnTo>
                    <a:pt x="83" y="34"/>
                  </a:lnTo>
                  <a:lnTo>
                    <a:pt x="86" y="33"/>
                  </a:lnTo>
                  <a:lnTo>
                    <a:pt x="93" y="34"/>
                  </a:lnTo>
                  <a:lnTo>
                    <a:pt x="96" y="34"/>
                  </a:lnTo>
                  <a:lnTo>
                    <a:pt x="99" y="34"/>
                  </a:lnTo>
                  <a:lnTo>
                    <a:pt x="104" y="39"/>
                  </a:lnTo>
                  <a:lnTo>
                    <a:pt x="104" y="41"/>
                  </a:lnTo>
                  <a:lnTo>
                    <a:pt x="107" y="43"/>
                  </a:lnTo>
                  <a:lnTo>
                    <a:pt x="109" y="45"/>
                  </a:lnTo>
                  <a:lnTo>
                    <a:pt x="115" y="49"/>
                  </a:lnTo>
                  <a:lnTo>
                    <a:pt x="118" y="49"/>
                  </a:lnTo>
                  <a:lnTo>
                    <a:pt x="119" y="50"/>
                  </a:lnTo>
                  <a:lnTo>
                    <a:pt x="118" y="52"/>
                  </a:lnTo>
                  <a:lnTo>
                    <a:pt x="116" y="54"/>
                  </a:lnTo>
                  <a:lnTo>
                    <a:pt x="116" y="57"/>
                  </a:lnTo>
                  <a:lnTo>
                    <a:pt x="116" y="58"/>
                  </a:lnTo>
                  <a:lnTo>
                    <a:pt x="110" y="65"/>
                  </a:lnTo>
                  <a:lnTo>
                    <a:pt x="107" y="68"/>
                  </a:lnTo>
                  <a:lnTo>
                    <a:pt x="105" y="70"/>
                  </a:lnTo>
                  <a:lnTo>
                    <a:pt x="102" y="72"/>
                  </a:lnTo>
                  <a:lnTo>
                    <a:pt x="101" y="76"/>
                  </a:lnTo>
                  <a:lnTo>
                    <a:pt x="99" y="76"/>
                  </a:lnTo>
                  <a:lnTo>
                    <a:pt x="98" y="75"/>
                  </a:lnTo>
                  <a:lnTo>
                    <a:pt x="98" y="74"/>
                  </a:lnTo>
                  <a:lnTo>
                    <a:pt x="99" y="73"/>
                  </a:lnTo>
                  <a:lnTo>
                    <a:pt x="98" y="73"/>
                  </a:lnTo>
                  <a:lnTo>
                    <a:pt x="96" y="74"/>
                  </a:lnTo>
                  <a:lnTo>
                    <a:pt x="93" y="76"/>
                  </a:lnTo>
                  <a:lnTo>
                    <a:pt x="93" y="76"/>
                  </a:lnTo>
                  <a:lnTo>
                    <a:pt x="95" y="77"/>
                  </a:lnTo>
                  <a:lnTo>
                    <a:pt x="92" y="78"/>
                  </a:lnTo>
                  <a:lnTo>
                    <a:pt x="90" y="82"/>
                  </a:lnTo>
                  <a:lnTo>
                    <a:pt x="90" y="84"/>
                  </a:lnTo>
                  <a:lnTo>
                    <a:pt x="89" y="85"/>
                  </a:lnTo>
                  <a:lnTo>
                    <a:pt x="89" y="85"/>
                  </a:lnTo>
                  <a:lnTo>
                    <a:pt x="90" y="87"/>
                  </a:lnTo>
                  <a:lnTo>
                    <a:pt x="90" y="87"/>
                  </a:lnTo>
                  <a:lnTo>
                    <a:pt x="92" y="92"/>
                  </a:lnTo>
                  <a:lnTo>
                    <a:pt x="93" y="93"/>
                  </a:lnTo>
                  <a:lnTo>
                    <a:pt x="93" y="94"/>
                  </a:lnTo>
                  <a:lnTo>
                    <a:pt x="84" y="94"/>
                  </a:lnTo>
                  <a:lnTo>
                    <a:pt x="83" y="95"/>
                  </a:lnTo>
                  <a:lnTo>
                    <a:pt x="81" y="94"/>
                  </a:lnTo>
                  <a:lnTo>
                    <a:pt x="78" y="95"/>
                  </a:lnTo>
                  <a:lnTo>
                    <a:pt x="72" y="101"/>
                  </a:lnTo>
                  <a:lnTo>
                    <a:pt x="72" y="104"/>
                  </a:lnTo>
                  <a:lnTo>
                    <a:pt x="70" y="106"/>
                  </a:lnTo>
                  <a:lnTo>
                    <a:pt x="67" y="108"/>
                  </a:lnTo>
                  <a:lnTo>
                    <a:pt x="66" y="107"/>
                  </a:lnTo>
                  <a:lnTo>
                    <a:pt x="61" y="108"/>
                  </a:lnTo>
                  <a:lnTo>
                    <a:pt x="57" y="107"/>
                  </a:lnTo>
                  <a:lnTo>
                    <a:pt x="55" y="108"/>
                  </a:lnTo>
                  <a:lnTo>
                    <a:pt x="52" y="110"/>
                  </a:lnTo>
                  <a:lnTo>
                    <a:pt x="52" y="111"/>
                  </a:lnTo>
                  <a:lnTo>
                    <a:pt x="52" y="112"/>
                  </a:lnTo>
                  <a:lnTo>
                    <a:pt x="54" y="114"/>
                  </a:lnTo>
                  <a:lnTo>
                    <a:pt x="54" y="115"/>
                  </a:lnTo>
                  <a:lnTo>
                    <a:pt x="54" y="115"/>
                  </a:lnTo>
                  <a:lnTo>
                    <a:pt x="54" y="115"/>
                  </a:lnTo>
                  <a:lnTo>
                    <a:pt x="49" y="119"/>
                  </a:lnTo>
                  <a:lnTo>
                    <a:pt x="47" y="119"/>
                  </a:lnTo>
                  <a:lnTo>
                    <a:pt x="44" y="118"/>
                  </a:lnTo>
                  <a:lnTo>
                    <a:pt x="43" y="119"/>
                  </a:lnTo>
                  <a:lnTo>
                    <a:pt x="40" y="118"/>
                  </a:lnTo>
                  <a:lnTo>
                    <a:pt x="34" y="120"/>
                  </a:lnTo>
                  <a:lnTo>
                    <a:pt x="31" y="120"/>
                  </a:lnTo>
                  <a:lnTo>
                    <a:pt x="28" y="124"/>
                  </a:lnTo>
                  <a:lnTo>
                    <a:pt x="25" y="124"/>
                  </a:lnTo>
                  <a:lnTo>
                    <a:pt x="25" y="123"/>
                  </a:lnTo>
                  <a:lnTo>
                    <a:pt x="22" y="124"/>
                  </a:lnTo>
                  <a:lnTo>
                    <a:pt x="12" y="115"/>
                  </a:lnTo>
                  <a:lnTo>
                    <a:pt x="15" y="110"/>
                  </a:lnTo>
                  <a:lnTo>
                    <a:pt x="0" y="97"/>
                  </a:lnTo>
                  <a:lnTo>
                    <a:pt x="2" y="91"/>
                  </a:lnTo>
                  <a:lnTo>
                    <a:pt x="2" y="91"/>
                  </a:lnTo>
                  <a:close/>
                  <a:moveTo>
                    <a:pt x="58" y="9"/>
                  </a:moveTo>
                  <a:lnTo>
                    <a:pt x="58" y="8"/>
                  </a:lnTo>
                  <a:lnTo>
                    <a:pt x="60" y="7"/>
                  </a:lnTo>
                  <a:lnTo>
                    <a:pt x="60" y="3"/>
                  </a:lnTo>
                  <a:lnTo>
                    <a:pt x="60" y="2"/>
                  </a:lnTo>
                  <a:lnTo>
                    <a:pt x="60" y="1"/>
                  </a:lnTo>
                  <a:lnTo>
                    <a:pt x="60" y="1"/>
                  </a:lnTo>
                  <a:lnTo>
                    <a:pt x="60" y="0"/>
                  </a:lnTo>
                  <a:lnTo>
                    <a:pt x="61" y="0"/>
                  </a:lnTo>
                  <a:lnTo>
                    <a:pt x="60" y="0"/>
                  </a:lnTo>
                  <a:lnTo>
                    <a:pt x="58" y="0"/>
                  </a:lnTo>
                  <a:lnTo>
                    <a:pt x="58" y="0"/>
                  </a:lnTo>
                  <a:lnTo>
                    <a:pt x="57" y="2"/>
                  </a:lnTo>
                  <a:lnTo>
                    <a:pt x="57" y="3"/>
                  </a:lnTo>
                  <a:lnTo>
                    <a:pt x="55" y="2"/>
                  </a:lnTo>
                  <a:lnTo>
                    <a:pt x="55" y="3"/>
                  </a:lnTo>
                  <a:lnTo>
                    <a:pt x="55" y="5"/>
                  </a:lnTo>
                  <a:lnTo>
                    <a:pt x="57" y="6"/>
                  </a:lnTo>
                  <a:lnTo>
                    <a:pt x="57" y="9"/>
                  </a:lnTo>
                  <a:lnTo>
                    <a:pt x="58" y="9"/>
                  </a:lnTo>
                  <a:close/>
                </a:path>
              </a:pathLst>
            </a:custGeom>
            <a:solidFill>
              <a:srgbClr val="AFD5F1"/>
            </a:solidFill>
            <a:ln w="6350">
              <a:solidFill>
                <a:schemeClr val="bg1"/>
              </a:solidFill>
              <a:round/>
              <a:headEnd/>
              <a:tailEnd/>
            </a:ln>
          </p:spPr>
          <p:txBody>
            <a:bodyPr vert="horz" wrap="square" lIns="91440" tIns="45720" rIns="91440" bIns="45720" numCol="1" anchor="t" anchorCtr="0" compatLnSpc="1">
              <a:prstTxWarp prst="textNoShape">
                <a:avLst/>
              </a:prstTxWarp>
            </a:bodyPr>
            <a:lstStyle/>
            <a:p>
              <a:endParaRPr lang="it-IT"/>
            </a:p>
          </p:txBody>
        </p:sp>
        <p:sp>
          <p:nvSpPr>
            <p:cNvPr id="106" name="Freeform 102">
              <a:extLst>
                <a:ext uri="{FF2B5EF4-FFF2-40B4-BE49-F238E27FC236}">
                  <a16:creationId xmlns:a16="http://schemas.microsoft.com/office/drawing/2014/main" id="{86B987B7-9AC1-AFD3-BFA4-9367283096CD}"/>
                </a:ext>
              </a:extLst>
            </p:cNvPr>
            <p:cNvSpPr>
              <a:spLocks noEditPoints="1"/>
            </p:cNvSpPr>
            <p:nvPr/>
          </p:nvSpPr>
          <p:spPr bwMode="auto">
            <a:xfrm>
              <a:off x="5340675" y="4002150"/>
              <a:ext cx="333227" cy="171195"/>
            </a:xfrm>
            <a:custGeom>
              <a:avLst/>
              <a:gdLst>
                <a:gd name="T0" fmla="*/ 4 w 192"/>
                <a:gd name="T1" fmla="*/ 34 h 87"/>
                <a:gd name="T2" fmla="*/ 9 w 192"/>
                <a:gd name="T3" fmla="*/ 32 h 87"/>
                <a:gd name="T4" fmla="*/ 10 w 192"/>
                <a:gd name="T5" fmla="*/ 26 h 87"/>
                <a:gd name="T6" fmla="*/ 16 w 192"/>
                <a:gd name="T7" fmla="*/ 19 h 87"/>
                <a:gd name="T8" fmla="*/ 32 w 192"/>
                <a:gd name="T9" fmla="*/ 23 h 87"/>
                <a:gd name="T10" fmla="*/ 59 w 192"/>
                <a:gd name="T11" fmla="*/ 32 h 87"/>
                <a:gd name="T12" fmla="*/ 88 w 192"/>
                <a:gd name="T13" fmla="*/ 13 h 87"/>
                <a:gd name="T14" fmla="*/ 146 w 192"/>
                <a:gd name="T15" fmla="*/ 6 h 87"/>
                <a:gd name="T16" fmla="*/ 158 w 192"/>
                <a:gd name="T17" fmla="*/ 24 h 87"/>
                <a:gd name="T18" fmla="*/ 164 w 192"/>
                <a:gd name="T19" fmla="*/ 33 h 87"/>
                <a:gd name="T20" fmla="*/ 154 w 192"/>
                <a:gd name="T21" fmla="*/ 38 h 87"/>
                <a:gd name="T22" fmla="*/ 154 w 192"/>
                <a:gd name="T23" fmla="*/ 43 h 87"/>
                <a:gd name="T24" fmla="*/ 154 w 192"/>
                <a:gd name="T25" fmla="*/ 44 h 87"/>
                <a:gd name="T26" fmla="*/ 145 w 192"/>
                <a:gd name="T27" fmla="*/ 48 h 87"/>
                <a:gd name="T28" fmla="*/ 128 w 192"/>
                <a:gd name="T29" fmla="*/ 52 h 87"/>
                <a:gd name="T30" fmla="*/ 109 w 192"/>
                <a:gd name="T31" fmla="*/ 57 h 87"/>
                <a:gd name="T32" fmla="*/ 105 w 192"/>
                <a:gd name="T33" fmla="*/ 58 h 87"/>
                <a:gd name="T34" fmla="*/ 97 w 192"/>
                <a:gd name="T35" fmla="*/ 65 h 87"/>
                <a:gd name="T36" fmla="*/ 94 w 192"/>
                <a:gd name="T37" fmla="*/ 63 h 87"/>
                <a:gd name="T38" fmla="*/ 90 w 192"/>
                <a:gd name="T39" fmla="*/ 65 h 87"/>
                <a:gd name="T40" fmla="*/ 85 w 192"/>
                <a:gd name="T41" fmla="*/ 63 h 87"/>
                <a:gd name="T42" fmla="*/ 79 w 192"/>
                <a:gd name="T43" fmla="*/ 68 h 87"/>
                <a:gd name="T44" fmla="*/ 71 w 192"/>
                <a:gd name="T45" fmla="*/ 70 h 87"/>
                <a:gd name="T46" fmla="*/ 61 w 192"/>
                <a:gd name="T47" fmla="*/ 71 h 87"/>
                <a:gd name="T48" fmla="*/ 56 w 192"/>
                <a:gd name="T49" fmla="*/ 71 h 87"/>
                <a:gd name="T50" fmla="*/ 53 w 192"/>
                <a:gd name="T51" fmla="*/ 70 h 87"/>
                <a:gd name="T52" fmla="*/ 47 w 192"/>
                <a:gd name="T53" fmla="*/ 73 h 87"/>
                <a:gd name="T54" fmla="*/ 44 w 192"/>
                <a:gd name="T55" fmla="*/ 76 h 87"/>
                <a:gd name="T56" fmla="*/ 38 w 192"/>
                <a:gd name="T57" fmla="*/ 79 h 87"/>
                <a:gd name="T58" fmla="*/ 33 w 192"/>
                <a:gd name="T59" fmla="*/ 78 h 87"/>
                <a:gd name="T60" fmla="*/ 27 w 192"/>
                <a:gd name="T61" fmla="*/ 82 h 87"/>
                <a:gd name="T62" fmla="*/ 21 w 192"/>
                <a:gd name="T63" fmla="*/ 80 h 87"/>
                <a:gd name="T64" fmla="*/ 16 w 192"/>
                <a:gd name="T65" fmla="*/ 79 h 87"/>
                <a:gd name="T66" fmla="*/ 13 w 192"/>
                <a:gd name="T67" fmla="*/ 74 h 87"/>
                <a:gd name="T68" fmla="*/ 13 w 192"/>
                <a:gd name="T69" fmla="*/ 70 h 87"/>
                <a:gd name="T70" fmla="*/ 9 w 192"/>
                <a:gd name="T71" fmla="*/ 63 h 87"/>
                <a:gd name="T72" fmla="*/ 3 w 192"/>
                <a:gd name="T73" fmla="*/ 49 h 87"/>
                <a:gd name="T74" fmla="*/ 1 w 192"/>
                <a:gd name="T75" fmla="*/ 48 h 87"/>
                <a:gd name="T76" fmla="*/ 3 w 192"/>
                <a:gd name="T77" fmla="*/ 46 h 87"/>
                <a:gd name="T78" fmla="*/ 4 w 192"/>
                <a:gd name="T79" fmla="*/ 45 h 87"/>
                <a:gd name="T80" fmla="*/ 3 w 192"/>
                <a:gd name="T81" fmla="*/ 35 h 87"/>
                <a:gd name="T82" fmla="*/ 3 w 192"/>
                <a:gd name="T83" fmla="*/ 33 h 87"/>
                <a:gd name="T84" fmla="*/ 157 w 192"/>
                <a:gd name="T85" fmla="*/ 86 h 87"/>
                <a:gd name="T86" fmla="*/ 157 w 192"/>
                <a:gd name="T87" fmla="*/ 87 h 87"/>
                <a:gd name="T88" fmla="*/ 154 w 192"/>
                <a:gd name="T89" fmla="*/ 87 h 87"/>
                <a:gd name="T90" fmla="*/ 175 w 192"/>
                <a:gd name="T91" fmla="*/ 83 h 87"/>
                <a:gd name="T92" fmla="*/ 177 w 192"/>
                <a:gd name="T93" fmla="*/ 79 h 87"/>
                <a:gd name="T94" fmla="*/ 180 w 192"/>
                <a:gd name="T95" fmla="*/ 82 h 87"/>
                <a:gd name="T96" fmla="*/ 184 w 192"/>
                <a:gd name="T97" fmla="*/ 80 h 87"/>
                <a:gd name="T98" fmla="*/ 189 w 192"/>
                <a:gd name="T99" fmla="*/ 82 h 87"/>
                <a:gd name="T100" fmla="*/ 192 w 192"/>
                <a:gd name="T101" fmla="*/ 83 h 87"/>
                <a:gd name="T102" fmla="*/ 187 w 192"/>
                <a:gd name="T103" fmla="*/ 84 h 87"/>
                <a:gd name="T104" fmla="*/ 180 w 192"/>
                <a:gd name="T105" fmla="*/ 86 h 87"/>
                <a:gd name="T106" fmla="*/ 175 w 192"/>
                <a:gd name="T107" fmla="*/ 8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2" h="87">
                  <a:moveTo>
                    <a:pt x="3" y="33"/>
                  </a:moveTo>
                  <a:lnTo>
                    <a:pt x="4" y="34"/>
                  </a:lnTo>
                  <a:lnTo>
                    <a:pt x="7" y="34"/>
                  </a:lnTo>
                  <a:lnTo>
                    <a:pt x="9" y="32"/>
                  </a:lnTo>
                  <a:lnTo>
                    <a:pt x="13" y="29"/>
                  </a:lnTo>
                  <a:lnTo>
                    <a:pt x="10" y="26"/>
                  </a:lnTo>
                  <a:lnTo>
                    <a:pt x="12" y="20"/>
                  </a:lnTo>
                  <a:lnTo>
                    <a:pt x="16" y="19"/>
                  </a:lnTo>
                  <a:lnTo>
                    <a:pt x="21" y="21"/>
                  </a:lnTo>
                  <a:lnTo>
                    <a:pt x="32" y="23"/>
                  </a:lnTo>
                  <a:lnTo>
                    <a:pt x="45" y="26"/>
                  </a:lnTo>
                  <a:lnTo>
                    <a:pt x="59" y="32"/>
                  </a:lnTo>
                  <a:lnTo>
                    <a:pt x="59" y="42"/>
                  </a:lnTo>
                  <a:lnTo>
                    <a:pt x="88" y="13"/>
                  </a:lnTo>
                  <a:lnTo>
                    <a:pt x="148" y="0"/>
                  </a:lnTo>
                  <a:lnTo>
                    <a:pt x="146" y="6"/>
                  </a:lnTo>
                  <a:lnTo>
                    <a:pt x="161" y="19"/>
                  </a:lnTo>
                  <a:lnTo>
                    <a:pt x="158" y="24"/>
                  </a:lnTo>
                  <a:lnTo>
                    <a:pt x="168" y="33"/>
                  </a:lnTo>
                  <a:lnTo>
                    <a:pt x="164" y="33"/>
                  </a:lnTo>
                  <a:lnTo>
                    <a:pt x="158" y="34"/>
                  </a:lnTo>
                  <a:lnTo>
                    <a:pt x="154" y="38"/>
                  </a:lnTo>
                  <a:lnTo>
                    <a:pt x="152" y="42"/>
                  </a:lnTo>
                  <a:lnTo>
                    <a:pt x="154" y="43"/>
                  </a:lnTo>
                  <a:lnTo>
                    <a:pt x="154" y="43"/>
                  </a:lnTo>
                  <a:lnTo>
                    <a:pt x="154" y="44"/>
                  </a:lnTo>
                  <a:lnTo>
                    <a:pt x="148" y="45"/>
                  </a:lnTo>
                  <a:lnTo>
                    <a:pt x="145" y="48"/>
                  </a:lnTo>
                  <a:lnTo>
                    <a:pt x="138" y="50"/>
                  </a:lnTo>
                  <a:lnTo>
                    <a:pt x="128" y="52"/>
                  </a:lnTo>
                  <a:lnTo>
                    <a:pt x="126" y="53"/>
                  </a:lnTo>
                  <a:lnTo>
                    <a:pt x="109" y="57"/>
                  </a:lnTo>
                  <a:lnTo>
                    <a:pt x="108" y="57"/>
                  </a:lnTo>
                  <a:lnTo>
                    <a:pt x="105" y="58"/>
                  </a:lnTo>
                  <a:lnTo>
                    <a:pt x="102" y="61"/>
                  </a:lnTo>
                  <a:lnTo>
                    <a:pt x="97" y="65"/>
                  </a:lnTo>
                  <a:lnTo>
                    <a:pt x="94" y="65"/>
                  </a:lnTo>
                  <a:lnTo>
                    <a:pt x="94" y="63"/>
                  </a:lnTo>
                  <a:lnTo>
                    <a:pt x="93" y="65"/>
                  </a:lnTo>
                  <a:lnTo>
                    <a:pt x="90" y="65"/>
                  </a:lnTo>
                  <a:lnTo>
                    <a:pt x="88" y="63"/>
                  </a:lnTo>
                  <a:lnTo>
                    <a:pt x="85" y="63"/>
                  </a:lnTo>
                  <a:lnTo>
                    <a:pt x="80" y="67"/>
                  </a:lnTo>
                  <a:lnTo>
                    <a:pt x="79" y="68"/>
                  </a:lnTo>
                  <a:lnTo>
                    <a:pt x="77" y="70"/>
                  </a:lnTo>
                  <a:lnTo>
                    <a:pt x="71" y="70"/>
                  </a:lnTo>
                  <a:lnTo>
                    <a:pt x="64" y="73"/>
                  </a:lnTo>
                  <a:lnTo>
                    <a:pt x="61" y="71"/>
                  </a:lnTo>
                  <a:lnTo>
                    <a:pt x="61" y="71"/>
                  </a:lnTo>
                  <a:lnTo>
                    <a:pt x="56" y="71"/>
                  </a:lnTo>
                  <a:lnTo>
                    <a:pt x="55" y="70"/>
                  </a:lnTo>
                  <a:lnTo>
                    <a:pt x="53" y="70"/>
                  </a:lnTo>
                  <a:lnTo>
                    <a:pt x="50" y="70"/>
                  </a:lnTo>
                  <a:lnTo>
                    <a:pt x="47" y="73"/>
                  </a:lnTo>
                  <a:lnTo>
                    <a:pt x="45" y="76"/>
                  </a:lnTo>
                  <a:lnTo>
                    <a:pt x="44" y="76"/>
                  </a:lnTo>
                  <a:lnTo>
                    <a:pt x="41" y="79"/>
                  </a:lnTo>
                  <a:lnTo>
                    <a:pt x="38" y="79"/>
                  </a:lnTo>
                  <a:lnTo>
                    <a:pt x="36" y="78"/>
                  </a:lnTo>
                  <a:lnTo>
                    <a:pt x="33" y="78"/>
                  </a:lnTo>
                  <a:lnTo>
                    <a:pt x="29" y="80"/>
                  </a:lnTo>
                  <a:lnTo>
                    <a:pt x="27" y="82"/>
                  </a:lnTo>
                  <a:lnTo>
                    <a:pt x="22" y="80"/>
                  </a:lnTo>
                  <a:lnTo>
                    <a:pt x="21" y="80"/>
                  </a:lnTo>
                  <a:lnTo>
                    <a:pt x="18" y="82"/>
                  </a:lnTo>
                  <a:lnTo>
                    <a:pt x="16" y="79"/>
                  </a:lnTo>
                  <a:lnTo>
                    <a:pt x="16" y="76"/>
                  </a:lnTo>
                  <a:lnTo>
                    <a:pt x="13" y="74"/>
                  </a:lnTo>
                  <a:lnTo>
                    <a:pt x="12" y="70"/>
                  </a:lnTo>
                  <a:lnTo>
                    <a:pt x="13" y="70"/>
                  </a:lnTo>
                  <a:lnTo>
                    <a:pt x="13" y="67"/>
                  </a:lnTo>
                  <a:lnTo>
                    <a:pt x="9" y="63"/>
                  </a:lnTo>
                  <a:lnTo>
                    <a:pt x="7" y="53"/>
                  </a:lnTo>
                  <a:lnTo>
                    <a:pt x="3" y="49"/>
                  </a:lnTo>
                  <a:lnTo>
                    <a:pt x="3" y="48"/>
                  </a:lnTo>
                  <a:lnTo>
                    <a:pt x="1" y="48"/>
                  </a:lnTo>
                  <a:lnTo>
                    <a:pt x="0" y="45"/>
                  </a:lnTo>
                  <a:lnTo>
                    <a:pt x="3" y="46"/>
                  </a:lnTo>
                  <a:lnTo>
                    <a:pt x="3" y="45"/>
                  </a:lnTo>
                  <a:lnTo>
                    <a:pt x="4" y="45"/>
                  </a:lnTo>
                  <a:lnTo>
                    <a:pt x="4" y="42"/>
                  </a:lnTo>
                  <a:lnTo>
                    <a:pt x="3" y="35"/>
                  </a:lnTo>
                  <a:lnTo>
                    <a:pt x="3" y="33"/>
                  </a:lnTo>
                  <a:lnTo>
                    <a:pt x="3" y="33"/>
                  </a:lnTo>
                  <a:close/>
                  <a:moveTo>
                    <a:pt x="154" y="87"/>
                  </a:moveTo>
                  <a:lnTo>
                    <a:pt x="157" y="86"/>
                  </a:lnTo>
                  <a:lnTo>
                    <a:pt x="160" y="87"/>
                  </a:lnTo>
                  <a:lnTo>
                    <a:pt x="157" y="87"/>
                  </a:lnTo>
                  <a:lnTo>
                    <a:pt x="154" y="87"/>
                  </a:lnTo>
                  <a:lnTo>
                    <a:pt x="154" y="87"/>
                  </a:lnTo>
                  <a:close/>
                  <a:moveTo>
                    <a:pt x="172" y="84"/>
                  </a:moveTo>
                  <a:lnTo>
                    <a:pt x="175" y="83"/>
                  </a:lnTo>
                  <a:lnTo>
                    <a:pt x="175" y="80"/>
                  </a:lnTo>
                  <a:lnTo>
                    <a:pt x="177" y="79"/>
                  </a:lnTo>
                  <a:lnTo>
                    <a:pt x="178" y="79"/>
                  </a:lnTo>
                  <a:lnTo>
                    <a:pt x="180" y="82"/>
                  </a:lnTo>
                  <a:lnTo>
                    <a:pt x="181" y="82"/>
                  </a:lnTo>
                  <a:lnTo>
                    <a:pt x="184" y="80"/>
                  </a:lnTo>
                  <a:lnTo>
                    <a:pt x="187" y="80"/>
                  </a:lnTo>
                  <a:lnTo>
                    <a:pt x="189" y="82"/>
                  </a:lnTo>
                  <a:lnTo>
                    <a:pt x="192" y="82"/>
                  </a:lnTo>
                  <a:lnTo>
                    <a:pt x="192" y="83"/>
                  </a:lnTo>
                  <a:lnTo>
                    <a:pt x="190" y="84"/>
                  </a:lnTo>
                  <a:lnTo>
                    <a:pt x="187" y="84"/>
                  </a:lnTo>
                  <a:lnTo>
                    <a:pt x="184" y="85"/>
                  </a:lnTo>
                  <a:lnTo>
                    <a:pt x="180" y="86"/>
                  </a:lnTo>
                  <a:lnTo>
                    <a:pt x="177" y="85"/>
                  </a:lnTo>
                  <a:lnTo>
                    <a:pt x="175" y="84"/>
                  </a:lnTo>
                  <a:lnTo>
                    <a:pt x="172" y="84"/>
                  </a:lnTo>
                  <a:close/>
                </a:path>
              </a:pathLst>
            </a:custGeom>
            <a:solidFill>
              <a:srgbClr val="93B3DE"/>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07" name="Freeform 103">
              <a:extLst>
                <a:ext uri="{FF2B5EF4-FFF2-40B4-BE49-F238E27FC236}">
                  <a16:creationId xmlns:a16="http://schemas.microsoft.com/office/drawing/2014/main" id="{6744CE3A-174A-A3A7-3170-8FB797DF4BDD}"/>
                </a:ext>
              </a:extLst>
            </p:cNvPr>
            <p:cNvSpPr>
              <a:spLocks/>
            </p:cNvSpPr>
            <p:nvPr/>
          </p:nvSpPr>
          <p:spPr bwMode="auto">
            <a:xfrm>
              <a:off x="4839098" y="3697149"/>
              <a:ext cx="341906" cy="242033"/>
            </a:xfrm>
            <a:custGeom>
              <a:avLst/>
              <a:gdLst>
                <a:gd name="T0" fmla="*/ 156 w 197"/>
                <a:gd name="T1" fmla="*/ 22 h 123"/>
                <a:gd name="T2" fmla="*/ 147 w 197"/>
                <a:gd name="T3" fmla="*/ 7 h 123"/>
                <a:gd name="T4" fmla="*/ 140 w 197"/>
                <a:gd name="T5" fmla="*/ 5 h 123"/>
                <a:gd name="T6" fmla="*/ 117 w 197"/>
                <a:gd name="T7" fmla="*/ 6 h 123"/>
                <a:gd name="T8" fmla="*/ 113 w 197"/>
                <a:gd name="T9" fmla="*/ 7 h 123"/>
                <a:gd name="T10" fmla="*/ 108 w 197"/>
                <a:gd name="T11" fmla="*/ 5 h 123"/>
                <a:gd name="T12" fmla="*/ 107 w 197"/>
                <a:gd name="T13" fmla="*/ 1 h 123"/>
                <a:gd name="T14" fmla="*/ 96 w 197"/>
                <a:gd name="T15" fmla="*/ 0 h 123"/>
                <a:gd name="T16" fmla="*/ 98 w 197"/>
                <a:gd name="T17" fmla="*/ 3 h 123"/>
                <a:gd name="T18" fmla="*/ 88 w 197"/>
                <a:gd name="T19" fmla="*/ 4 h 123"/>
                <a:gd name="T20" fmla="*/ 90 w 197"/>
                <a:gd name="T21" fmla="*/ 1 h 123"/>
                <a:gd name="T22" fmla="*/ 85 w 197"/>
                <a:gd name="T23" fmla="*/ 1 h 123"/>
                <a:gd name="T24" fmla="*/ 78 w 197"/>
                <a:gd name="T25" fmla="*/ 5 h 123"/>
                <a:gd name="T26" fmla="*/ 70 w 197"/>
                <a:gd name="T27" fmla="*/ 9 h 123"/>
                <a:gd name="T28" fmla="*/ 55 w 197"/>
                <a:gd name="T29" fmla="*/ 6 h 123"/>
                <a:gd name="T30" fmla="*/ 43 w 197"/>
                <a:gd name="T31" fmla="*/ 5 h 123"/>
                <a:gd name="T32" fmla="*/ 32 w 197"/>
                <a:gd name="T33" fmla="*/ 3 h 123"/>
                <a:gd name="T34" fmla="*/ 6 w 197"/>
                <a:gd name="T35" fmla="*/ 0 h 123"/>
                <a:gd name="T36" fmla="*/ 3 w 197"/>
                <a:gd name="T37" fmla="*/ 3 h 123"/>
                <a:gd name="T38" fmla="*/ 3 w 197"/>
                <a:gd name="T39" fmla="*/ 13 h 123"/>
                <a:gd name="T40" fmla="*/ 1 w 197"/>
                <a:gd name="T41" fmla="*/ 24 h 123"/>
                <a:gd name="T42" fmla="*/ 197 w 197"/>
                <a:gd name="T43" fmla="*/ 122 h 123"/>
                <a:gd name="T44" fmla="*/ 191 w 197"/>
                <a:gd name="T45" fmla="*/ 118 h 123"/>
                <a:gd name="T46" fmla="*/ 185 w 197"/>
                <a:gd name="T47" fmla="*/ 113 h 123"/>
                <a:gd name="T48" fmla="*/ 174 w 197"/>
                <a:gd name="T49" fmla="*/ 112 h 123"/>
                <a:gd name="T50" fmla="*/ 172 w 197"/>
                <a:gd name="T51" fmla="*/ 100 h 123"/>
                <a:gd name="T52" fmla="*/ 172 w 197"/>
                <a:gd name="T53" fmla="*/ 99 h 123"/>
                <a:gd name="T54" fmla="*/ 174 w 197"/>
                <a:gd name="T55" fmla="*/ 97 h 123"/>
                <a:gd name="T56" fmla="*/ 171 w 197"/>
                <a:gd name="T57" fmla="*/ 95 h 123"/>
                <a:gd name="T58" fmla="*/ 160 w 197"/>
                <a:gd name="T59" fmla="*/ 83 h 123"/>
                <a:gd name="T60" fmla="*/ 148 w 197"/>
                <a:gd name="T61" fmla="*/ 67 h 123"/>
                <a:gd name="T62" fmla="*/ 145 w 197"/>
                <a:gd name="T63" fmla="*/ 58 h 123"/>
                <a:gd name="T64" fmla="*/ 139 w 197"/>
                <a:gd name="T65" fmla="*/ 51 h 123"/>
                <a:gd name="T66" fmla="*/ 137 w 197"/>
                <a:gd name="T67" fmla="*/ 46 h 123"/>
                <a:gd name="T68" fmla="*/ 122 w 197"/>
                <a:gd name="T69" fmla="*/ 33 h 123"/>
                <a:gd name="T70" fmla="*/ 119 w 197"/>
                <a:gd name="T71" fmla="*/ 25 h 123"/>
                <a:gd name="T72" fmla="*/ 121 w 197"/>
                <a:gd name="T73" fmla="*/ 24 h 123"/>
                <a:gd name="T74" fmla="*/ 124 w 197"/>
                <a:gd name="T75" fmla="*/ 29 h 123"/>
                <a:gd name="T76" fmla="*/ 130 w 197"/>
                <a:gd name="T77" fmla="*/ 36 h 123"/>
                <a:gd name="T78" fmla="*/ 137 w 197"/>
                <a:gd name="T79" fmla="*/ 42 h 123"/>
                <a:gd name="T80" fmla="*/ 150 w 197"/>
                <a:gd name="T81" fmla="*/ 50 h 123"/>
                <a:gd name="T82" fmla="*/ 153 w 197"/>
                <a:gd name="T83" fmla="*/ 44 h 123"/>
                <a:gd name="T84" fmla="*/ 154 w 197"/>
                <a:gd name="T85" fmla="*/ 36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7" h="123">
                  <a:moveTo>
                    <a:pt x="157" y="29"/>
                  </a:moveTo>
                  <a:lnTo>
                    <a:pt x="154" y="25"/>
                  </a:lnTo>
                  <a:lnTo>
                    <a:pt x="156" y="22"/>
                  </a:lnTo>
                  <a:lnTo>
                    <a:pt x="153" y="16"/>
                  </a:lnTo>
                  <a:lnTo>
                    <a:pt x="148" y="11"/>
                  </a:lnTo>
                  <a:lnTo>
                    <a:pt x="147" y="7"/>
                  </a:lnTo>
                  <a:lnTo>
                    <a:pt x="143" y="4"/>
                  </a:lnTo>
                  <a:lnTo>
                    <a:pt x="142" y="3"/>
                  </a:lnTo>
                  <a:lnTo>
                    <a:pt x="140" y="5"/>
                  </a:lnTo>
                  <a:lnTo>
                    <a:pt x="136" y="6"/>
                  </a:lnTo>
                  <a:lnTo>
                    <a:pt x="125" y="5"/>
                  </a:lnTo>
                  <a:lnTo>
                    <a:pt x="117" y="6"/>
                  </a:lnTo>
                  <a:lnTo>
                    <a:pt x="111" y="4"/>
                  </a:lnTo>
                  <a:lnTo>
                    <a:pt x="111" y="5"/>
                  </a:lnTo>
                  <a:lnTo>
                    <a:pt x="113" y="7"/>
                  </a:lnTo>
                  <a:lnTo>
                    <a:pt x="113" y="9"/>
                  </a:lnTo>
                  <a:lnTo>
                    <a:pt x="111" y="7"/>
                  </a:lnTo>
                  <a:lnTo>
                    <a:pt x="108" y="5"/>
                  </a:lnTo>
                  <a:lnTo>
                    <a:pt x="107" y="4"/>
                  </a:lnTo>
                  <a:lnTo>
                    <a:pt x="108" y="3"/>
                  </a:lnTo>
                  <a:lnTo>
                    <a:pt x="107" y="1"/>
                  </a:lnTo>
                  <a:lnTo>
                    <a:pt x="105" y="3"/>
                  </a:lnTo>
                  <a:lnTo>
                    <a:pt x="102" y="1"/>
                  </a:lnTo>
                  <a:lnTo>
                    <a:pt x="96" y="0"/>
                  </a:lnTo>
                  <a:lnTo>
                    <a:pt x="95" y="1"/>
                  </a:lnTo>
                  <a:lnTo>
                    <a:pt x="98" y="1"/>
                  </a:lnTo>
                  <a:lnTo>
                    <a:pt x="98" y="3"/>
                  </a:lnTo>
                  <a:lnTo>
                    <a:pt x="95" y="3"/>
                  </a:lnTo>
                  <a:lnTo>
                    <a:pt x="92" y="3"/>
                  </a:lnTo>
                  <a:lnTo>
                    <a:pt x="88" y="4"/>
                  </a:lnTo>
                  <a:lnTo>
                    <a:pt x="87" y="3"/>
                  </a:lnTo>
                  <a:lnTo>
                    <a:pt x="87" y="1"/>
                  </a:lnTo>
                  <a:lnTo>
                    <a:pt x="90" y="1"/>
                  </a:lnTo>
                  <a:lnTo>
                    <a:pt x="93" y="0"/>
                  </a:lnTo>
                  <a:lnTo>
                    <a:pt x="90" y="1"/>
                  </a:lnTo>
                  <a:lnTo>
                    <a:pt x="85" y="1"/>
                  </a:lnTo>
                  <a:lnTo>
                    <a:pt x="84" y="3"/>
                  </a:lnTo>
                  <a:lnTo>
                    <a:pt x="79" y="4"/>
                  </a:lnTo>
                  <a:lnTo>
                    <a:pt x="78" y="5"/>
                  </a:lnTo>
                  <a:lnTo>
                    <a:pt x="73" y="6"/>
                  </a:lnTo>
                  <a:lnTo>
                    <a:pt x="70" y="8"/>
                  </a:lnTo>
                  <a:lnTo>
                    <a:pt x="70" y="9"/>
                  </a:lnTo>
                  <a:lnTo>
                    <a:pt x="64" y="9"/>
                  </a:lnTo>
                  <a:lnTo>
                    <a:pt x="58" y="6"/>
                  </a:lnTo>
                  <a:lnTo>
                    <a:pt x="55" y="6"/>
                  </a:lnTo>
                  <a:lnTo>
                    <a:pt x="49" y="6"/>
                  </a:lnTo>
                  <a:lnTo>
                    <a:pt x="44" y="5"/>
                  </a:lnTo>
                  <a:lnTo>
                    <a:pt x="43" y="5"/>
                  </a:lnTo>
                  <a:lnTo>
                    <a:pt x="41" y="5"/>
                  </a:lnTo>
                  <a:lnTo>
                    <a:pt x="37" y="3"/>
                  </a:lnTo>
                  <a:lnTo>
                    <a:pt x="32" y="3"/>
                  </a:lnTo>
                  <a:lnTo>
                    <a:pt x="20" y="1"/>
                  </a:lnTo>
                  <a:lnTo>
                    <a:pt x="14" y="0"/>
                  </a:lnTo>
                  <a:lnTo>
                    <a:pt x="6" y="0"/>
                  </a:lnTo>
                  <a:lnTo>
                    <a:pt x="4" y="0"/>
                  </a:lnTo>
                  <a:lnTo>
                    <a:pt x="4" y="0"/>
                  </a:lnTo>
                  <a:lnTo>
                    <a:pt x="3" y="3"/>
                  </a:lnTo>
                  <a:lnTo>
                    <a:pt x="1" y="7"/>
                  </a:lnTo>
                  <a:lnTo>
                    <a:pt x="3" y="11"/>
                  </a:lnTo>
                  <a:lnTo>
                    <a:pt x="3" y="13"/>
                  </a:lnTo>
                  <a:lnTo>
                    <a:pt x="1" y="17"/>
                  </a:lnTo>
                  <a:lnTo>
                    <a:pt x="0" y="21"/>
                  </a:lnTo>
                  <a:lnTo>
                    <a:pt x="1" y="24"/>
                  </a:lnTo>
                  <a:lnTo>
                    <a:pt x="3" y="30"/>
                  </a:lnTo>
                  <a:lnTo>
                    <a:pt x="9" y="123"/>
                  </a:lnTo>
                  <a:lnTo>
                    <a:pt x="197" y="122"/>
                  </a:lnTo>
                  <a:lnTo>
                    <a:pt x="197" y="122"/>
                  </a:lnTo>
                  <a:lnTo>
                    <a:pt x="194" y="121"/>
                  </a:lnTo>
                  <a:lnTo>
                    <a:pt x="191" y="118"/>
                  </a:lnTo>
                  <a:lnTo>
                    <a:pt x="189" y="116"/>
                  </a:lnTo>
                  <a:lnTo>
                    <a:pt x="186" y="116"/>
                  </a:lnTo>
                  <a:lnTo>
                    <a:pt x="185" y="113"/>
                  </a:lnTo>
                  <a:lnTo>
                    <a:pt x="182" y="114"/>
                  </a:lnTo>
                  <a:lnTo>
                    <a:pt x="179" y="114"/>
                  </a:lnTo>
                  <a:lnTo>
                    <a:pt x="174" y="112"/>
                  </a:lnTo>
                  <a:lnTo>
                    <a:pt x="172" y="105"/>
                  </a:lnTo>
                  <a:lnTo>
                    <a:pt x="172" y="104"/>
                  </a:lnTo>
                  <a:lnTo>
                    <a:pt x="172" y="100"/>
                  </a:lnTo>
                  <a:lnTo>
                    <a:pt x="171" y="99"/>
                  </a:lnTo>
                  <a:lnTo>
                    <a:pt x="171" y="98"/>
                  </a:lnTo>
                  <a:lnTo>
                    <a:pt x="172" y="99"/>
                  </a:lnTo>
                  <a:lnTo>
                    <a:pt x="177" y="99"/>
                  </a:lnTo>
                  <a:lnTo>
                    <a:pt x="176" y="97"/>
                  </a:lnTo>
                  <a:lnTo>
                    <a:pt x="174" y="97"/>
                  </a:lnTo>
                  <a:lnTo>
                    <a:pt x="171" y="95"/>
                  </a:lnTo>
                  <a:lnTo>
                    <a:pt x="171" y="93"/>
                  </a:lnTo>
                  <a:lnTo>
                    <a:pt x="171" y="95"/>
                  </a:lnTo>
                  <a:lnTo>
                    <a:pt x="168" y="92"/>
                  </a:lnTo>
                  <a:lnTo>
                    <a:pt x="168" y="90"/>
                  </a:lnTo>
                  <a:lnTo>
                    <a:pt x="160" y="83"/>
                  </a:lnTo>
                  <a:lnTo>
                    <a:pt x="159" y="82"/>
                  </a:lnTo>
                  <a:lnTo>
                    <a:pt x="157" y="79"/>
                  </a:lnTo>
                  <a:lnTo>
                    <a:pt x="148" y="67"/>
                  </a:lnTo>
                  <a:lnTo>
                    <a:pt x="148" y="65"/>
                  </a:lnTo>
                  <a:lnTo>
                    <a:pt x="147" y="63"/>
                  </a:lnTo>
                  <a:lnTo>
                    <a:pt x="145" y="58"/>
                  </a:lnTo>
                  <a:lnTo>
                    <a:pt x="143" y="57"/>
                  </a:lnTo>
                  <a:lnTo>
                    <a:pt x="143" y="56"/>
                  </a:lnTo>
                  <a:lnTo>
                    <a:pt x="139" y="51"/>
                  </a:lnTo>
                  <a:lnTo>
                    <a:pt x="139" y="49"/>
                  </a:lnTo>
                  <a:lnTo>
                    <a:pt x="139" y="48"/>
                  </a:lnTo>
                  <a:lnTo>
                    <a:pt x="137" y="46"/>
                  </a:lnTo>
                  <a:lnTo>
                    <a:pt x="128" y="40"/>
                  </a:lnTo>
                  <a:lnTo>
                    <a:pt x="128" y="39"/>
                  </a:lnTo>
                  <a:lnTo>
                    <a:pt x="122" y="33"/>
                  </a:lnTo>
                  <a:lnTo>
                    <a:pt x="122" y="31"/>
                  </a:lnTo>
                  <a:lnTo>
                    <a:pt x="119" y="28"/>
                  </a:lnTo>
                  <a:lnTo>
                    <a:pt x="119" y="25"/>
                  </a:lnTo>
                  <a:lnTo>
                    <a:pt x="119" y="24"/>
                  </a:lnTo>
                  <a:lnTo>
                    <a:pt x="119" y="23"/>
                  </a:lnTo>
                  <a:lnTo>
                    <a:pt x="121" y="24"/>
                  </a:lnTo>
                  <a:lnTo>
                    <a:pt x="122" y="24"/>
                  </a:lnTo>
                  <a:lnTo>
                    <a:pt x="122" y="28"/>
                  </a:lnTo>
                  <a:lnTo>
                    <a:pt x="124" y="29"/>
                  </a:lnTo>
                  <a:lnTo>
                    <a:pt x="124" y="30"/>
                  </a:lnTo>
                  <a:lnTo>
                    <a:pt x="130" y="33"/>
                  </a:lnTo>
                  <a:lnTo>
                    <a:pt x="130" y="36"/>
                  </a:lnTo>
                  <a:lnTo>
                    <a:pt x="131" y="38"/>
                  </a:lnTo>
                  <a:lnTo>
                    <a:pt x="136" y="40"/>
                  </a:lnTo>
                  <a:lnTo>
                    <a:pt x="137" y="42"/>
                  </a:lnTo>
                  <a:lnTo>
                    <a:pt x="145" y="48"/>
                  </a:lnTo>
                  <a:lnTo>
                    <a:pt x="148" y="49"/>
                  </a:lnTo>
                  <a:lnTo>
                    <a:pt x="150" y="50"/>
                  </a:lnTo>
                  <a:lnTo>
                    <a:pt x="150" y="49"/>
                  </a:lnTo>
                  <a:lnTo>
                    <a:pt x="153" y="47"/>
                  </a:lnTo>
                  <a:lnTo>
                    <a:pt x="153" y="44"/>
                  </a:lnTo>
                  <a:lnTo>
                    <a:pt x="151" y="42"/>
                  </a:lnTo>
                  <a:lnTo>
                    <a:pt x="154" y="39"/>
                  </a:lnTo>
                  <a:lnTo>
                    <a:pt x="154" y="36"/>
                  </a:lnTo>
                  <a:lnTo>
                    <a:pt x="156" y="30"/>
                  </a:lnTo>
                  <a:lnTo>
                    <a:pt x="157" y="29"/>
                  </a:lnTo>
                  <a:close/>
                </a:path>
              </a:pathLst>
            </a:custGeom>
            <a:solidFill>
              <a:srgbClr val="7C99CF"/>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08" name="Freeform 104">
              <a:extLst>
                <a:ext uri="{FF2B5EF4-FFF2-40B4-BE49-F238E27FC236}">
                  <a16:creationId xmlns:a16="http://schemas.microsoft.com/office/drawing/2014/main" id="{0D9BDAAB-1224-D420-F03A-40E9DA89941C}"/>
                </a:ext>
              </a:extLst>
            </p:cNvPr>
            <p:cNvSpPr>
              <a:spLocks/>
            </p:cNvSpPr>
            <p:nvPr/>
          </p:nvSpPr>
          <p:spPr bwMode="auto">
            <a:xfrm>
              <a:off x="4778354" y="3937213"/>
              <a:ext cx="452981" cy="438807"/>
            </a:xfrm>
            <a:custGeom>
              <a:avLst/>
              <a:gdLst>
                <a:gd name="T0" fmla="*/ 232 w 261"/>
                <a:gd name="T1" fmla="*/ 3 h 223"/>
                <a:gd name="T2" fmla="*/ 233 w 261"/>
                <a:gd name="T3" fmla="*/ 9 h 223"/>
                <a:gd name="T4" fmla="*/ 235 w 261"/>
                <a:gd name="T5" fmla="*/ 10 h 223"/>
                <a:gd name="T6" fmla="*/ 238 w 261"/>
                <a:gd name="T7" fmla="*/ 31 h 223"/>
                <a:gd name="T8" fmla="*/ 252 w 261"/>
                <a:gd name="T9" fmla="*/ 45 h 223"/>
                <a:gd name="T10" fmla="*/ 258 w 261"/>
                <a:gd name="T11" fmla="*/ 51 h 223"/>
                <a:gd name="T12" fmla="*/ 246 w 261"/>
                <a:gd name="T13" fmla="*/ 54 h 223"/>
                <a:gd name="T14" fmla="*/ 240 w 261"/>
                <a:gd name="T15" fmla="*/ 59 h 223"/>
                <a:gd name="T16" fmla="*/ 238 w 261"/>
                <a:gd name="T17" fmla="*/ 67 h 223"/>
                <a:gd name="T18" fmla="*/ 230 w 261"/>
                <a:gd name="T19" fmla="*/ 82 h 223"/>
                <a:gd name="T20" fmla="*/ 232 w 261"/>
                <a:gd name="T21" fmla="*/ 94 h 223"/>
                <a:gd name="T22" fmla="*/ 224 w 261"/>
                <a:gd name="T23" fmla="*/ 111 h 223"/>
                <a:gd name="T24" fmla="*/ 215 w 261"/>
                <a:gd name="T25" fmla="*/ 120 h 223"/>
                <a:gd name="T26" fmla="*/ 203 w 261"/>
                <a:gd name="T27" fmla="*/ 135 h 223"/>
                <a:gd name="T28" fmla="*/ 198 w 261"/>
                <a:gd name="T29" fmla="*/ 145 h 223"/>
                <a:gd name="T30" fmla="*/ 192 w 261"/>
                <a:gd name="T31" fmla="*/ 163 h 223"/>
                <a:gd name="T32" fmla="*/ 182 w 261"/>
                <a:gd name="T33" fmla="*/ 163 h 223"/>
                <a:gd name="T34" fmla="*/ 182 w 261"/>
                <a:gd name="T35" fmla="*/ 171 h 223"/>
                <a:gd name="T36" fmla="*/ 194 w 261"/>
                <a:gd name="T37" fmla="*/ 177 h 223"/>
                <a:gd name="T38" fmla="*/ 204 w 261"/>
                <a:gd name="T39" fmla="*/ 184 h 223"/>
                <a:gd name="T40" fmla="*/ 212 w 261"/>
                <a:gd name="T41" fmla="*/ 195 h 223"/>
                <a:gd name="T42" fmla="*/ 200 w 261"/>
                <a:gd name="T43" fmla="*/ 210 h 223"/>
                <a:gd name="T44" fmla="*/ 191 w 261"/>
                <a:gd name="T45" fmla="*/ 216 h 223"/>
                <a:gd name="T46" fmla="*/ 172 w 261"/>
                <a:gd name="T47" fmla="*/ 219 h 223"/>
                <a:gd name="T48" fmla="*/ 165 w 261"/>
                <a:gd name="T49" fmla="*/ 223 h 223"/>
                <a:gd name="T50" fmla="*/ 154 w 261"/>
                <a:gd name="T51" fmla="*/ 220 h 223"/>
                <a:gd name="T52" fmla="*/ 146 w 261"/>
                <a:gd name="T53" fmla="*/ 223 h 223"/>
                <a:gd name="T54" fmla="*/ 139 w 261"/>
                <a:gd name="T55" fmla="*/ 220 h 223"/>
                <a:gd name="T56" fmla="*/ 131 w 261"/>
                <a:gd name="T57" fmla="*/ 213 h 223"/>
                <a:gd name="T58" fmla="*/ 122 w 261"/>
                <a:gd name="T59" fmla="*/ 208 h 223"/>
                <a:gd name="T60" fmla="*/ 113 w 261"/>
                <a:gd name="T61" fmla="*/ 210 h 223"/>
                <a:gd name="T62" fmla="*/ 102 w 261"/>
                <a:gd name="T63" fmla="*/ 213 h 223"/>
                <a:gd name="T64" fmla="*/ 91 w 261"/>
                <a:gd name="T65" fmla="*/ 207 h 223"/>
                <a:gd name="T66" fmla="*/ 85 w 261"/>
                <a:gd name="T67" fmla="*/ 202 h 223"/>
                <a:gd name="T68" fmla="*/ 76 w 261"/>
                <a:gd name="T69" fmla="*/ 194 h 223"/>
                <a:gd name="T70" fmla="*/ 70 w 261"/>
                <a:gd name="T71" fmla="*/ 187 h 223"/>
                <a:gd name="T72" fmla="*/ 59 w 261"/>
                <a:gd name="T73" fmla="*/ 179 h 223"/>
                <a:gd name="T74" fmla="*/ 53 w 261"/>
                <a:gd name="T75" fmla="*/ 175 h 223"/>
                <a:gd name="T76" fmla="*/ 49 w 261"/>
                <a:gd name="T77" fmla="*/ 170 h 223"/>
                <a:gd name="T78" fmla="*/ 36 w 261"/>
                <a:gd name="T79" fmla="*/ 165 h 223"/>
                <a:gd name="T80" fmla="*/ 30 w 261"/>
                <a:gd name="T81" fmla="*/ 161 h 223"/>
                <a:gd name="T82" fmla="*/ 26 w 261"/>
                <a:gd name="T83" fmla="*/ 152 h 223"/>
                <a:gd name="T84" fmla="*/ 18 w 261"/>
                <a:gd name="T85" fmla="*/ 138 h 223"/>
                <a:gd name="T86" fmla="*/ 14 w 261"/>
                <a:gd name="T87" fmla="*/ 132 h 223"/>
                <a:gd name="T88" fmla="*/ 7 w 261"/>
                <a:gd name="T89" fmla="*/ 124 h 223"/>
                <a:gd name="T90" fmla="*/ 7 w 261"/>
                <a:gd name="T91" fmla="*/ 115 h 223"/>
                <a:gd name="T92" fmla="*/ 0 w 261"/>
                <a:gd name="T93" fmla="*/ 110 h 223"/>
                <a:gd name="T94" fmla="*/ 3 w 261"/>
                <a:gd name="T95" fmla="*/ 100 h 223"/>
                <a:gd name="T96" fmla="*/ 9 w 261"/>
                <a:gd name="T97" fmla="*/ 91 h 223"/>
                <a:gd name="T98" fmla="*/ 15 w 261"/>
                <a:gd name="T99" fmla="*/ 78 h 223"/>
                <a:gd name="T100" fmla="*/ 30 w 261"/>
                <a:gd name="T101" fmla="*/ 76 h 223"/>
                <a:gd name="T102" fmla="*/ 44 w 261"/>
                <a:gd name="T103" fmla="*/ 1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61" h="223">
                  <a:moveTo>
                    <a:pt x="44" y="1"/>
                  </a:moveTo>
                  <a:lnTo>
                    <a:pt x="232" y="0"/>
                  </a:lnTo>
                  <a:lnTo>
                    <a:pt x="232" y="1"/>
                  </a:lnTo>
                  <a:lnTo>
                    <a:pt x="232" y="2"/>
                  </a:lnTo>
                  <a:lnTo>
                    <a:pt x="232" y="3"/>
                  </a:lnTo>
                  <a:lnTo>
                    <a:pt x="232" y="3"/>
                  </a:lnTo>
                  <a:lnTo>
                    <a:pt x="232" y="4"/>
                  </a:lnTo>
                  <a:lnTo>
                    <a:pt x="232" y="4"/>
                  </a:lnTo>
                  <a:lnTo>
                    <a:pt x="233" y="6"/>
                  </a:lnTo>
                  <a:lnTo>
                    <a:pt x="233" y="9"/>
                  </a:lnTo>
                  <a:lnTo>
                    <a:pt x="236" y="11"/>
                  </a:lnTo>
                  <a:lnTo>
                    <a:pt x="236" y="12"/>
                  </a:lnTo>
                  <a:lnTo>
                    <a:pt x="236" y="12"/>
                  </a:lnTo>
                  <a:lnTo>
                    <a:pt x="235" y="11"/>
                  </a:lnTo>
                  <a:lnTo>
                    <a:pt x="235" y="10"/>
                  </a:lnTo>
                  <a:lnTo>
                    <a:pt x="233" y="11"/>
                  </a:lnTo>
                  <a:lnTo>
                    <a:pt x="235" y="14"/>
                  </a:lnTo>
                  <a:lnTo>
                    <a:pt x="238" y="21"/>
                  </a:lnTo>
                  <a:lnTo>
                    <a:pt x="240" y="26"/>
                  </a:lnTo>
                  <a:lnTo>
                    <a:pt x="238" y="31"/>
                  </a:lnTo>
                  <a:lnTo>
                    <a:pt x="240" y="35"/>
                  </a:lnTo>
                  <a:lnTo>
                    <a:pt x="243" y="40"/>
                  </a:lnTo>
                  <a:lnTo>
                    <a:pt x="246" y="40"/>
                  </a:lnTo>
                  <a:lnTo>
                    <a:pt x="252" y="43"/>
                  </a:lnTo>
                  <a:lnTo>
                    <a:pt x="252" y="45"/>
                  </a:lnTo>
                  <a:lnTo>
                    <a:pt x="256" y="45"/>
                  </a:lnTo>
                  <a:lnTo>
                    <a:pt x="259" y="46"/>
                  </a:lnTo>
                  <a:lnTo>
                    <a:pt x="259" y="49"/>
                  </a:lnTo>
                  <a:lnTo>
                    <a:pt x="261" y="49"/>
                  </a:lnTo>
                  <a:lnTo>
                    <a:pt x="258" y="51"/>
                  </a:lnTo>
                  <a:lnTo>
                    <a:pt x="255" y="52"/>
                  </a:lnTo>
                  <a:lnTo>
                    <a:pt x="253" y="52"/>
                  </a:lnTo>
                  <a:lnTo>
                    <a:pt x="252" y="54"/>
                  </a:lnTo>
                  <a:lnTo>
                    <a:pt x="249" y="53"/>
                  </a:lnTo>
                  <a:lnTo>
                    <a:pt x="246" y="54"/>
                  </a:lnTo>
                  <a:lnTo>
                    <a:pt x="243" y="56"/>
                  </a:lnTo>
                  <a:lnTo>
                    <a:pt x="243" y="57"/>
                  </a:lnTo>
                  <a:lnTo>
                    <a:pt x="244" y="58"/>
                  </a:lnTo>
                  <a:lnTo>
                    <a:pt x="243" y="59"/>
                  </a:lnTo>
                  <a:lnTo>
                    <a:pt x="240" y="59"/>
                  </a:lnTo>
                  <a:lnTo>
                    <a:pt x="238" y="60"/>
                  </a:lnTo>
                  <a:lnTo>
                    <a:pt x="238" y="62"/>
                  </a:lnTo>
                  <a:lnTo>
                    <a:pt x="236" y="65"/>
                  </a:lnTo>
                  <a:lnTo>
                    <a:pt x="236" y="66"/>
                  </a:lnTo>
                  <a:lnTo>
                    <a:pt x="238" y="67"/>
                  </a:lnTo>
                  <a:lnTo>
                    <a:pt x="236" y="68"/>
                  </a:lnTo>
                  <a:lnTo>
                    <a:pt x="235" y="71"/>
                  </a:lnTo>
                  <a:lnTo>
                    <a:pt x="233" y="77"/>
                  </a:lnTo>
                  <a:lnTo>
                    <a:pt x="232" y="81"/>
                  </a:lnTo>
                  <a:lnTo>
                    <a:pt x="230" y="82"/>
                  </a:lnTo>
                  <a:lnTo>
                    <a:pt x="229" y="84"/>
                  </a:lnTo>
                  <a:lnTo>
                    <a:pt x="229" y="86"/>
                  </a:lnTo>
                  <a:lnTo>
                    <a:pt x="230" y="91"/>
                  </a:lnTo>
                  <a:lnTo>
                    <a:pt x="232" y="94"/>
                  </a:lnTo>
                  <a:lnTo>
                    <a:pt x="232" y="94"/>
                  </a:lnTo>
                  <a:lnTo>
                    <a:pt x="232" y="94"/>
                  </a:lnTo>
                  <a:lnTo>
                    <a:pt x="230" y="99"/>
                  </a:lnTo>
                  <a:lnTo>
                    <a:pt x="230" y="102"/>
                  </a:lnTo>
                  <a:lnTo>
                    <a:pt x="226" y="108"/>
                  </a:lnTo>
                  <a:lnTo>
                    <a:pt x="224" y="111"/>
                  </a:lnTo>
                  <a:lnTo>
                    <a:pt x="223" y="111"/>
                  </a:lnTo>
                  <a:lnTo>
                    <a:pt x="220" y="112"/>
                  </a:lnTo>
                  <a:lnTo>
                    <a:pt x="220" y="113"/>
                  </a:lnTo>
                  <a:lnTo>
                    <a:pt x="215" y="118"/>
                  </a:lnTo>
                  <a:lnTo>
                    <a:pt x="215" y="120"/>
                  </a:lnTo>
                  <a:lnTo>
                    <a:pt x="211" y="123"/>
                  </a:lnTo>
                  <a:lnTo>
                    <a:pt x="209" y="126"/>
                  </a:lnTo>
                  <a:lnTo>
                    <a:pt x="206" y="135"/>
                  </a:lnTo>
                  <a:lnTo>
                    <a:pt x="204" y="135"/>
                  </a:lnTo>
                  <a:lnTo>
                    <a:pt x="203" y="135"/>
                  </a:lnTo>
                  <a:lnTo>
                    <a:pt x="201" y="136"/>
                  </a:lnTo>
                  <a:lnTo>
                    <a:pt x="198" y="140"/>
                  </a:lnTo>
                  <a:lnTo>
                    <a:pt x="197" y="142"/>
                  </a:lnTo>
                  <a:lnTo>
                    <a:pt x="198" y="143"/>
                  </a:lnTo>
                  <a:lnTo>
                    <a:pt x="198" y="145"/>
                  </a:lnTo>
                  <a:lnTo>
                    <a:pt x="197" y="149"/>
                  </a:lnTo>
                  <a:lnTo>
                    <a:pt x="195" y="152"/>
                  </a:lnTo>
                  <a:lnTo>
                    <a:pt x="195" y="157"/>
                  </a:lnTo>
                  <a:lnTo>
                    <a:pt x="195" y="162"/>
                  </a:lnTo>
                  <a:lnTo>
                    <a:pt x="192" y="163"/>
                  </a:lnTo>
                  <a:lnTo>
                    <a:pt x="192" y="165"/>
                  </a:lnTo>
                  <a:lnTo>
                    <a:pt x="189" y="165"/>
                  </a:lnTo>
                  <a:lnTo>
                    <a:pt x="188" y="163"/>
                  </a:lnTo>
                  <a:lnTo>
                    <a:pt x="185" y="165"/>
                  </a:lnTo>
                  <a:lnTo>
                    <a:pt x="182" y="163"/>
                  </a:lnTo>
                  <a:lnTo>
                    <a:pt x="182" y="166"/>
                  </a:lnTo>
                  <a:lnTo>
                    <a:pt x="180" y="167"/>
                  </a:lnTo>
                  <a:lnTo>
                    <a:pt x="177" y="169"/>
                  </a:lnTo>
                  <a:lnTo>
                    <a:pt x="178" y="171"/>
                  </a:lnTo>
                  <a:lnTo>
                    <a:pt x="182" y="171"/>
                  </a:lnTo>
                  <a:lnTo>
                    <a:pt x="188" y="171"/>
                  </a:lnTo>
                  <a:lnTo>
                    <a:pt x="189" y="173"/>
                  </a:lnTo>
                  <a:lnTo>
                    <a:pt x="192" y="175"/>
                  </a:lnTo>
                  <a:lnTo>
                    <a:pt x="192" y="177"/>
                  </a:lnTo>
                  <a:lnTo>
                    <a:pt x="194" y="177"/>
                  </a:lnTo>
                  <a:lnTo>
                    <a:pt x="197" y="182"/>
                  </a:lnTo>
                  <a:lnTo>
                    <a:pt x="200" y="183"/>
                  </a:lnTo>
                  <a:lnTo>
                    <a:pt x="200" y="183"/>
                  </a:lnTo>
                  <a:lnTo>
                    <a:pt x="201" y="184"/>
                  </a:lnTo>
                  <a:lnTo>
                    <a:pt x="204" y="184"/>
                  </a:lnTo>
                  <a:lnTo>
                    <a:pt x="206" y="186"/>
                  </a:lnTo>
                  <a:lnTo>
                    <a:pt x="207" y="187"/>
                  </a:lnTo>
                  <a:lnTo>
                    <a:pt x="211" y="190"/>
                  </a:lnTo>
                  <a:lnTo>
                    <a:pt x="211" y="194"/>
                  </a:lnTo>
                  <a:lnTo>
                    <a:pt x="212" y="195"/>
                  </a:lnTo>
                  <a:lnTo>
                    <a:pt x="214" y="200"/>
                  </a:lnTo>
                  <a:lnTo>
                    <a:pt x="207" y="204"/>
                  </a:lnTo>
                  <a:lnTo>
                    <a:pt x="204" y="209"/>
                  </a:lnTo>
                  <a:lnTo>
                    <a:pt x="203" y="208"/>
                  </a:lnTo>
                  <a:lnTo>
                    <a:pt x="200" y="210"/>
                  </a:lnTo>
                  <a:lnTo>
                    <a:pt x="198" y="211"/>
                  </a:lnTo>
                  <a:lnTo>
                    <a:pt x="197" y="212"/>
                  </a:lnTo>
                  <a:lnTo>
                    <a:pt x="195" y="213"/>
                  </a:lnTo>
                  <a:lnTo>
                    <a:pt x="195" y="213"/>
                  </a:lnTo>
                  <a:lnTo>
                    <a:pt x="191" y="216"/>
                  </a:lnTo>
                  <a:lnTo>
                    <a:pt x="189" y="218"/>
                  </a:lnTo>
                  <a:lnTo>
                    <a:pt x="186" y="219"/>
                  </a:lnTo>
                  <a:lnTo>
                    <a:pt x="182" y="218"/>
                  </a:lnTo>
                  <a:lnTo>
                    <a:pt x="177" y="218"/>
                  </a:lnTo>
                  <a:lnTo>
                    <a:pt x="172" y="219"/>
                  </a:lnTo>
                  <a:lnTo>
                    <a:pt x="171" y="219"/>
                  </a:lnTo>
                  <a:lnTo>
                    <a:pt x="169" y="220"/>
                  </a:lnTo>
                  <a:lnTo>
                    <a:pt x="168" y="219"/>
                  </a:lnTo>
                  <a:lnTo>
                    <a:pt x="165" y="221"/>
                  </a:lnTo>
                  <a:lnTo>
                    <a:pt x="165" y="223"/>
                  </a:lnTo>
                  <a:lnTo>
                    <a:pt x="163" y="223"/>
                  </a:lnTo>
                  <a:lnTo>
                    <a:pt x="160" y="221"/>
                  </a:lnTo>
                  <a:lnTo>
                    <a:pt x="160" y="220"/>
                  </a:lnTo>
                  <a:lnTo>
                    <a:pt x="157" y="219"/>
                  </a:lnTo>
                  <a:lnTo>
                    <a:pt x="154" y="220"/>
                  </a:lnTo>
                  <a:lnTo>
                    <a:pt x="151" y="219"/>
                  </a:lnTo>
                  <a:lnTo>
                    <a:pt x="148" y="218"/>
                  </a:lnTo>
                  <a:lnTo>
                    <a:pt x="145" y="219"/>
                  </a:lnTo>
                  <a:lnTo>
                    <a:pt x="145" y="221"/>
                  </a:lnTo>
                  <a:lnTo>
                    <a:pt x="146" y="223"/>
                  </a:lnTo>
                  <a:lnTo>
                    <a:pt x="145" y="223"/>
                  </a:lnTo>
                  <a:lnTo>
                    <a:pt x="145" y="223"/>
                  </a:lnTo>
                  <a:lnTo>
                    <a:pt x="140" y="223"/>
                  </a:lnTo>
                  <a:lnTo>
                    <a:pt x="140" y="223"/>
                  </a:lnTo>
                  <a:lnTo>
                    <a:pt x="139" y="220"/>
                  </a:lnTo>
                  <a:lnTo>
                    <a:pt x="139" y="219"/>
                  </a:lnTo>
                  <a:lnTo>
                    <a:pt x="137" y="218"/>
                  </a:lnTo>
                  <a:lnTo>
                    <a:pt x="137" y="216"/>
                  </a:lnTo>
                  <a:lnTo>
                    <a:pt x="134" y="215"/>
                  </a:lnTo>
                  <a:lnTo>
                    <a:pt x="131" y="213"/>
                  </a:lnTo>
                  <a:lnTo>
                    <a:pt x="130" y="213"/>
                  </a:lnTo>
                  <a:lnTo>
                    <a:pt x="128" y="211"/>
                  </a:lnTo>
                  <a:lnTo>
                    <a:pt x="127" y="209"/>
                  </a:lnTo>
                  <a:lnTo>
                    <a:pt x="125" y="208"/>
                  </a:lnTo>
                  <a:lnTo>
                    <a:pt x="122" y="208"/>
                  </a:lnTo>
                  <a:lnTo>
                    <a:pt x="119" y="209"/>
                  </a:lnTo>
                  <a:lnTo>
                    <a:pt x="119" y="210"/>
                  </a:lnTo>
                  <a:lnTo>
                    <a:pt x="114" y="211"/>
                  </a:lnTo>
                  <a:lnTo>
                    <a:pt x="114" y="211"/>
                  </a:lnTo>
                  <a:lnTo>
                    <a:pt x="113" y="210"/>
                  </a:lnTo>
                  <a:lnTo>
                    <a:pt x="111" y="210"/>
                  </a:lnTo>
                  <a:lnTo>
                    <a:pt x="107" y="210"/>
                  </a:lnTo>
                  <a:lnTo>
                    <a:pt x="105" y="211"/>
                  </a:lnTo>
                  <a:lnTo>
                    <a:pt x="104" y="212"/>
                  </a:lnTo>
                  <a:lnTo>
                    <a:pt x="102" y="213"/>
                  </a:lnTo>
                  <a:lnTo>
                    <a:pt x="99" y="212"/>
                  </a:lnTo>
                  <a:lnTo>
                    <a:pt x="96" y="210"/>
                  </a:lnTo>
                  <a:lnTo>
                    <a:pt x="94" y="209"/>
                  </a:lnTo>
                  <a:lnTo>
                    <a:pt x="93" y="209"/>
                  </a:lnTo>
                  <a:lnTo>
                    <a:pt x="91" y="207"/>
                  </a:lnTo>
                  <a:lnTo>
                    <a:pt x="90" y="205"/>
                  </a:lnTo>
                  <a:lnTo>
                    <a:pt x="90" y="204"/>
                  </a:lnTo>
                  <a:lnTo>
                    <a:pt x="90" y="204"/>
                  </a:lnTo>
                  <a:lnTo>
                    <a:pt x="88" y="203"/>
                  </a:lnTo>
                  <a:lnTo>
                    <a:pt x="85" y="202"/>
                  </a:lnTo>
                  <a:lnTo>
                    <a:pt x="84" y="201"/>
                  </a:lnTo>
                  <a:lnTo>
                    <a:pt x="84" y="198"/>
                  </a:lnTo>
                  <a:lnTo>
                    <a:pt x="84" y="196"/>
                  </a:lnTo>
                  <a:lnTo>
                    <a:pt x="82" y="194"/>
                  </a:lnTo>
                  <a:lnTo>
                    <a:pt x="76" y="194"/>
                  </a:lnTo>
                  <a:lnTo>
                    <a:pt x="75" y="193"/>
                  </a:lnTo>
                  <a:lnTo>
                    <a:pt x="75" y="191"/>
                  </a:lnTo>
                  <a:lnTo>
                    <a:pt x="75" y="190"/>
                  </a:lnTo>
                  <a:lnTo>
                    <a:pt x="72" y="188"/>
                  </a:lnTo>
                  <a:lnTo>
                    <a:pt x="70" y="187"/>
                  </a:lnTo>
                  <a:lnTo>
                    <a:pt x="69" y="184"/>
                  </a:lnTo>
                  <a:lnTo>
                    <a:pt x="69" y="183"/>
                  </a:lnTo>
                  <a:lnTo>
                    <a:pt x="62" y="180"/>
                  </a:lnTo>
                  <a:lnTo>
                    <a:pt x="61" y="180"/>
                  </a:lnTo>
                  <a:lnTo>
                    <a:pt x="59" y="179"/>
                  </a:lnTo>
                  <a:lnTo>
                    <a:pt x="58" y="179"/>
                  </a:lnTo>
                  <a:lnTo>
                    <a:pt x="55" y="179"/>
                  </a:lnTo>
                  <a:lnTo>
                    <a:pt x="52" y="177"/>
                  </a:lnTo>
                  <a:lnTo>
                    <a:pt x="53" y="176"/>
                  </a:lnTo>
                  <a:lnTo>
                    <a:pt x="53" y="175"/>
                  </a:lnTo>
                  <a:lnTo>
                    <a:pt x="56" y="174"/>
                  </a:lnTo>
                  <a:lnTo>
                    <a:pt x="56" y="173"/>
                  </a:lnTo>
                  <a:lnTo>
                    <a:pt x="55" y="171"/>
                  </a:lnTo>
                  <a:lnTo>
                    <a:pt x="52" y="171"/>
                  </a:lnTo>
                  <a:lnTo>
                    <a:pt x="49" y="170"/>
                  </a:lnTo>
                  <a:lnTo>
                    <a:pt x="49" y="168"/>
                  </a:lnTo>
                  <a:lnTo>
                    <a:pt x="46" y="167"/>
                  </a:lnTo>
                  <a:lnTo>
                    <a:pt x="43" y="167"/>
                  </a:lnTo>
                  <a:lnTo>
                    <a:pt x="39" y="166"/>
                  </a:lnTo>
                  <a:lnTo>
                    <a:pt x="36" y="165"/>
                  </a:lnTo>
                  <a:lnTo>
                    <a:pt x="36" y="162"/>
                  </a:lnTo>
                  <a:lnTo>
                    <a:pt x="38" y="161"/>
                  </a:lnTo>
                  <a:lnTo>
                    <a:pt x="36" y="160"/>
                  </a:lnTo>
                  <a:lnTo>
                    <a:pt x="32" y="160"/>
                  </a:lnTo>
                  <a:lnTo>
                    <a:pt x="30" y="161"/>
                  </a:lnTo>
                  <a:lnTo>
                    <a:pt x="26" y="161"/>
                  </a:lnTo>
                  <a:lnTo>
                    <a:pt x="24" y="159"/>
                  </a:lnTo>
                  <a:lnTo>
                    <a:pt x="24" y="156"/>
                  </a:lnTo>
                  <a:lnTo>
                    <a:pt x="24" y="153"/>
                  </a:lnTo>
                  <a:lnTo>
                    <a:pt x="26" y="152"/>
                  </a:lnTo>
                  <a:lnTo>
                    <a:pt x="27" y="150"/>
                  </a:lnTo>
                  <a:lnTo>
                    <a:pt x="26" y="149"/>
                  </a:lnTo>
                  <a:lnTo>
                    <a:pt x="23" y="143"/>
                  </a:lnTo>
                  <a:lnTo>
                    <a:pt x="18" y="140"/>
                  </a:lnTo>
                  <a:lnTo>
                    <a:pt x="18" y="138"/>
                  </a:lnTo>
                  <a:lnTo>
                    <a:pt x="15" y="136"/>
                  </a:lnTo>
                  <a:lnTo>
                    <a:pt x="15" y="135"/>
                  </a:lnTo>
                  <a:lnTo>
                    <a:pt x="15" y="134"/>
                  </a:lnTo>
                  <a:lnTo>
                    <a:pt x="14" y="133"/>
                  </a:lnTo>
                  <a:lnTo>
                    <a:pt x="14" y="132"/>
                  </a:lnTo>
                  <a:lnTo>
                    <a:pt x="14" y="131"/>
                  </a:lnTo>
                  <a:lnTo>
                    <a:pt x="15" y="128"/>
                  </a:lnTo>
                  <a:lnTo>
                    <a:pt x="14" y="127"/>
                  </a:lnTo>
                  <a:lnTo>
                    <a:pt x="9" y="126"/>
                  </a:lnTo>
                  <a:lnTo>
                    <a:pt x="7" y="124"/>
                  </a:lnTo>
                  <a:lnTo>
                    <a:pt x="7" y="120"/>
                  </a:lnTo>
                  <a:lnTo>
                    <a:pt x="6" y="118"/>
                  </a:lnTo>
                  <a:lnTo>
                    <a:pt x="7" y="117"/>
                  </a:lnTo>
                  <a:lnTo>
                    <a:pt x="4" y="116"/>
                  </a:lnTo>
                  <a:lnTo>
                    <a:pt x="7" y="115"/>
                  </a:lnTo>
                  <a:lnTo>
                    <a:pt x="7" y="113"/>
                  </a:lnTo>
                  <a:lnTo>
                    <a:pt x="4" y="112"/>
                  </a:lnTo>
                  <a:lnTo>
                    <a:pt x="1" y="115"/>
                  </a:lnTo>
                  <a:lnTo>
                    <a:pt x="0" y="113"/>
                  </a:lnTo>
                  <a:lnTo>
                    <a:pt x="0" y="110"/>
                  </a:lnTo>
                  <a:lnTo>
                    <a:pt x="4" y="107"/>
                  </a:lnTo>
                  <a:lnTo>
                    <a:pt x="6" y="104"/>
                  </a:lnTo>
                  <a:lnTo>
                    <a:pt x="6" y="102"/>
                  </a:lnTo>
                  <a:lnTo>
                    <a:pt x="3" y="101"/>
                  </a:lnTo>
                  <a:lnTo>
                    <a:pt x="3" y="100"/>
                  </a:lnTo>
                  <a:lnTo>
                    <a:pt x="6" y="98"/>
                  </a:lnTo>
                  <a:lnTo>
                    <a:pt x="7" y="95"/>
                  </a:lnTo>
                  <a:lnTo>
                    <a:pt x="6" y="94"/>
                  </a:lnTo>
                  <a:lnTo>
                    <a:pt x="6" y="93"/>
                  </a:lnTo>
                  <a:lnTo>
                    <a:pt x="9" y="91"/>
                  </a:lnTo>
                  <a:lnTo>
                    <a:pt x="10" y="91"/>
                  </a:lnTo>
                  <a:lnTo>
                    <a:pt x="15" y="85"/>
                  </a:lnTo>
                  <a:lnTo>
                    <a:pt x="18" y="83"/>
                  </a:lnTo>
                  <a:lnTo>
                    <a:pt x="15" y="82"/>
                  </a:lnTo>
                  <a:lnTo>
                    <a:pt x="15" y="78"/>
                  </a:lnTo>
                  <a:lnTo>
                    <a:pt x="18" y="77"/>
                  </a:lnTo>
                  <a:lnTo>
                    <a:pt x="23" y="77"/>
                  </a:lnTo>
                  <a:lnTo>
                    <a:pt x="26" y="78"/>
                  </a:lnTo>
                  <a:lnTo>
                    <a:pt x="29" y="76"/>
                  </a:lnTo>
                  <a:lnTo>
                    <a:pt x="30" y="76"/>
                  </a:lnTo>
                  <a:lnTo>
                    <a:pt x="29" y="29"/>
                  </a:lnTo>
                  <a:lnTo>
                    <a:pt x="29" y="29"/>
                  </a:lnTo>
                  <a:lnTo>
                    <a:pt x="29" y="25"/>
                  </a:lnTo>
                  <a:lnTo>
                    <a:pt x="44" y="24"/>
                  </a:lnTo>
                  <a:lnTo>
                    <a:pt x="44" y="1"/>
                  </a:lnTo>
                  <a:close/>
                </a:path>
              </a:pathLst>
            </a:custGeom>
            <a:solidFill>
              <a:srgbClr val="99BBE3"/>
            </a:solidFill>
            <a:ln w="6350">
              <a:solidFill>
                <a:schemeClr val="bg1"/>
              </a:solidFill>
              <a:round/>
              <a:headEnd/>
              <a:tailEnd/>
            </a:ln>
          </p:spPr>
          <p:txBody>
            <a:bodyPr vert="horz" wrap="square" lIns="91440" tIns="45720" rIns="91440" bIns="45720" numCol="1" anchor="t" anchorCtr="0" compatLnSpc="1">
              <a:prstTxWarp prst="textNoShape">
                <a:avLst/>
              </a:prstTxWarp>
            </a:bodyPr>
            <a:lstStyle/>
            <a:p>
              <a:endParaRPr lang="it-IT"/>
            </a:p>
          </p:txBody>
        </p:sp>
        <p:sp>
          <p:nvSpPr>
            <p:cNvPr id="109" name="Freeform 105">
              <a:extLst>
                <a:ext uri="{FF2B5EF4-FFF2-40B4-BE49-F238E27FC236}">
                  <a16:creationId xmlns:a16="http://schemas.microsoft.com/office/drawing/2014/main" id="{D3F9B33F-683E-14C5-5F22-59044B352CE6}"/>
                </a:ext>
              </a:extLst>
            </p:cNvPr>
            <p:cNvSpPr>
              <a:spLocks/>
            </p:cNvSpPr>
            <p:nvPr/>
          </p:nvSpPr>
          <p:spPr bwMode="auto">
            <a:xfrm>
              <a:off x="5085548" y="4106440"/>
              <a:ext cx="418270" cy="269581"/>
            </a:xfrm>
            <a:custGeom>
              <a:avLst/>
              <a:gdLst>
                <a:gd name="T0" fmla="*/ 34 w 241"/>
                <a:gd name="T1" fmla="*/ 108 h 137"/>
                <a:gd name="T2" fmla="*/ 29 w 241"/>
                <a:gd name="T3" fmla="*/ 100 h 137"/>
                <a:gd name="T4" fmla="*/ 23 w 241"/>
                <a:gd name="T5" fmla="*/ 97 h 137"/>
                <a:gd name="T6" fmla="*/ 17 w 241"/>
                <a:gd name="T7" fmla="*/ 91 h 137"/>
                <a:gd name="T8" fmla="*/ 12 w 241"/>
                <a:gd name="T9" fmla="*/ 87 h 137"/>
                <a:gd name="T10" fmla="*/ 1 w 241"/>
                <a:gd name="T11" fmla="*/ 85 h 137"/>
                <a:gd name="T12" fmla="*/ 5 w 241"/>
                <a:gd name="T13" fmla="*/ 80 h 137"/>
                <a:gd name="T14" fmla="*/ 11 w 241"/>
                <a:gd name="T15" fmla="*/ 77 h 137"/>
                <a:gd name="T16" fmla="*/ 15 w 241"/>
                <a:gd name="T17" fmla="*/ 77 h 137"/>
                <a:gd name="T18" fmla="*/ 18 w 241"/>
                <a:gd name="T19" fmla="*/ 66 h 137"/>
                <a:gd name="T20" fmla="*/ 21 w 241"/>
                <a:gd name="T21" fmla="*/ 57 h 137"/>
                <a:gd name="T22" fmla="*/ 24 w 241"/>
                <a:gd name="T23" fmla="*/ 50 h 137"/>
                <a:gd name="T24" fmla="*/ 29 w 241"/>
                <a:gd name="T25" fmla="*/ 49 h 137"/>
                <a:gd name="T26" fmla="*/ 38 w 241"/>
                <a:gd name="T27" fmla="*/ 34 h 137"/>
                <a:gd name="T28" fmla="*/ 43 w 241"/>
                <a:gd name="T29" fmla="*/ 26 h 137"/>
                <a:gd name="T30" fmla="*/ 49 w 241"/>
                <a:gd name="T31" fmla="*/ 22 h 137"/>
                <a:gd name="T32" fmla="*/ 55 w 241"/>
                <a:gd name="T33" fmla="*/ 8 h 137"/>
                <a:gd name="T34" fmla="*/ 61 w 241"/>
                <a:gd name="T35" fmla="*/ 8 h 137"/>
                <a:gd name="T36" fmla="*/ 69 w 241"/>
                <a:gd name="T37" fmla="*/ 0 h 137"/>
                <a:gd name="T38" fmla="*/ 78 w 241"/>
                <a:gd name="T39" fmla="*/ 5 h 137"/>
                <a:gd name="T40" fmla="*/ 87 w 241"/>
                <a:gd name="T41" fmla="*/ 2 h 137"/>
                <a:gd name="T42" fmla="*/ 93 w 241"/>
                <a:gd name="T43" fmla="*/ 2 h 137"/>
                <a:gd name="T44" fmla="*/ 101 w 241"/>
                <a:gd name="T45" fmla="*/ 5 h 137"/>
                <a:gd name="T46" fmla="*/ 110 w 241"/>
                <a:gd name="T47" fmla="*/ 7 h 137"/>
                <a:gd name="T48" fmla="*/ 121 w 241"/>
                <a:gd name="T49" fmla="*/ 14 h 137"/>
                <a:gd name="T50" fmla="*/ 125 w 241"/>
                <a:gd name="T51" fmla="*/ 15 h 137"/>
                <a:gd name="T52" fmla="*/ 136 w 241"/>
                <a:gd name="T53" fmla="*/ 21 h 137"/>
                <a:gd name="T54" fmla="*/ 140 w 241"/>
                <a:gd name="T55" fmla="*/ 27 h 137"/>
                <a:gd name="T56" fmla="*/ 143 w 241"/>
                <a:gd name="T57" fmla="*/ 33 h 137"/>
                <a:gd name="T58" fmla="*/ 142 w 241"/>
                <a:gd name="T59" fmla="*/ 41 h 137"/>
                <a:gd name="T60" fmla="*/ 137 w 241"/>
                <a:gd name="T61" fmla="*/ 48 h 137"/>
                <a:gd name="T62" fmla="*/ 150 w 241"/>
                <a:gd name="T63" fmla="*/ 47 h 137"/>
                <a:gd name="T64" fmla="*/ 156 w 241"/>
                <a:gd name="T65" fmla="*/ 49 h 137"/>
                <a:gd name="T66" fmla="*/ 163 w 241"/>
                <a:gd name="T67" fmla="*/ 62 h 137"/>
                <a:gd name="T68" fmla="*/ 171 w 241"/>
                <a:gd name="T69" fmla="*/ 70 h 137"/>
                <a:gd name="T70" fmla="*/ 241 w 241"/>
                <a:gd name="T71" fmla="*/ 82 h 137"/>
                <a:gd name="T72" fmla="*/ 172 w 241"/>
                <a:gd name="T73" fmla="*/ 118 h 137"/>
                <a:gd name="T74" fmla="*/ 163 w 241"/>
                <a:gd name="T75" fmla="*/ 122 h 137"/>
                <a:gd name="T76" fmla="*/ 154 w 241"/>
                <a:gd name="T77" fmla="*/ 127 h 137"/>
                <a:gd name="T78" fmla="*/ 143 w 241"/>
                <a:gd name="T79" fmla="*/ 131 h 137"/>
                <a:gd name="T80" fmla="*/ 133 w 241"/>
                <a:gd name="T81" fmla="*/ 132 h 137"/>
                <a:gd name="T82" fmla="*/ 125 w 241"/>
                <a:gd name="T83" fmla="*/ 127 h 137"/>
                <a:gd name="T84" fmla="*/ 114 w 241"/>
                <a:gd name="T85" fmla="*/ 129 h 137"/>
                <a:gd name="T86" fmla="*/ 105 w 241"/>
                <a:gd name="T87" fmla="*/ 137 h 137"/>
                <a:gd name="T88" fmla="*/ 98 w 241"/>
                <a:gd name="T89" fmla="*/ 135 h 137"/>
                <a:gd name="T90" fmla="*/ 84 w 241"/>
                <a:gd name="T91" fmla="*/ 134 h 137"/>
                <a:gd name="T92" fmla="*/ 75 w 241"/>
                <a:gd name="T93" fmla="*/ 130 h 137"/>
                <a:gd name="T94" fmla="*/ 58 w 241"/>
                <a:gd name="T95" fmla="*/ 124 h 137"/>
                <a:gd name="T96" fmla="*/ 47 w 241"/>
                <a:gd name="T97" fmla="*/ 124 h 137"/>
                <a:gd name="T98" fmla="*/ 43 w 241"/>
                <a:gd name="T99" fmla="*/ 115 h 137"/>
                <a:gd name="T100" fmla="*/ 37 w 241"/>
                <a:gd name="T101" fmla="*/ 11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1" h="137">
                  <a:moveTo>
                    <a:pt x="37" y="114"/>
                  </a:moveTo>
                  <a:lnTo>
                    <a:pt x="35" y="109"/>
                  </a:lnTo>
                  <a:lnTo>
                    <a:pt x="34" y="108"/>
                  </a:lnTo>
                  <a:lnTo>
                    <a:pt x="34" y="104"/>
                  </a:lnTo>
                  <a:lnTo>
                    <a:pt x="30" y="101"/>
                  </a:lnTo>
                  <a:lnTo>
                    <a:pt x="29" y="100"/>
                  </a:lnTo>
                  <a:lnTo>
                    <a:pt x="27" y="98"/>
                  </a:lnTo>
                  <a:lnTo>
                    <a:pt x="24" y="98"/>
                  </a:lnTo>
                  <a:lnTo>
                    <a:pt x="23" y="97"/>
                  </a:lnTo>
                  <a:lnTo>
                    <a:pt x="23" y="97"/>
                  </a:lnTo>
                  <a:lnTo>
                    <a:pt x="20" y="96"/>
                  </a:lnTo>
                  <a:lnTo>
                    <a:pt x="17" y="91"/>
                  </a:lnTo>
                  <a:lnTo>
                    <a:pt x="15" y="91"/>
                  </a:lnTo>
                  <a:lnTo>
                    <a:pt x="15" y="89"/>
                  </a:lnTo>
                  <a:lnTo>
                    <a:pt x="12" y="87"/>
                  </a:lnTo>
                  <a:lnTo>
                    <a:pt x="11" y="85"/>
                  </a:lnTo>
                  <a:lnTo>
                    <a:pt x="5" y="85"/>
                  </a:lnTo>
                  <a:lnTo>
                    <a:pt x="1" y="85"/>
                  </a:lnTo>
                  <a:lnTo>
                    <a:pt x="0" y="83"/>
                  </a:lnTo>
                  <a:lnTo>
                    <a:pt x="3" y="81"/>
                  </a:lnTo>
                  <a:lnTo>
                    <a:pt x="5" y="80"/>
                  </a:lnTo>
                  <a:lnTo>
                    <a:pt x="5" y="77"/>
                  </a:lnTo>
                  <a:lnTo>
                    <a:pt x="8" y="79"/>
                  </a:lnTo>
                  <a:lnTo>
                    <a:pt x="11" y="77"/>
                  </a:lnTo>
                  <a:lnTo>
                    <a:pt x="12" y="79"/>
                  </a:lnTo>
                  <a:lnTo>
                    <a:pt x="15" y="79"/>
                  </a:lnTo>
                  <a:lnTo>
                    <a:pt x="15" y="77"/>
                  </a:lnTo>
                  <a:lnTo>
                    <a:pt x="18" y="76"/>
                  </a:lnTo>
                  <a:lnTo>
                    <a:pt x="18" y="71"/>
                  </a:lnTo>
                  <a:lnTo>
                    <a:pt x="18" y="66"/>
                  </a:lnTo>
                  <a:lnTo>
                    <a:pt x="20" y="63"/>
                  </a:lnTo>
                  <a:lnTo>
                    <a:pt x="21" y="59"/>
                  </a:lnTo>
                  <a:lnTo>
                    <a:pt x="21" y="57"/>
                  </a:lnTo>
                  <a:lnTo>
                    <a:pt x="20" y="56"/>
                  </a:lnTo>
                  <a:lnTo>
                    <a:pt x="21" y="54"/>
                  </a:lnTo>
                  <a:lnTo>
                    <a:pt x="24" y="50"/>
                  </a:lnTo>
                  <a:lnTo>
                    <a:pt x="26" y="49"/>
                  </a:lnTo>
                  <a:lnTo>
                    <a:pt x="27" y="49"/>
                  </a:lnTo>
                  <a:lnTo>
                    <a:pt x="29" y="49"/>
                  </a:lnTo>
                  <a:lnTo>
                    <a:pt x="32" y="40"/>
                  </a:lnTo>
                  <a:lnTo>
                    <a:pt x="34" y="37"/>
                  </a:lnTo>
                  <a:lnTo>
                    <a:pt x="38" y="34"/>
                  </a:lnTo>
                  <a:lnTo>
                    <a:pt x="38" y="32"/>
                  </a:lnTo>
                  <a:lnTo>
                    <a:pt x="43" y="27"/>
                  </a:lnTo>
                  <a:lnTo>
                    <a:pt x="43" y="26"/>
                  </a:lnTo>
                  <a:lnTo>
                    <a:pt x="46" y="25"/>
                  </a:lnTo>
                  <a:lnTo>
                    <a:pt x="47" y="25"/>
                  </a:lnTo>
                  <a:lnTo>
                    <a:pt x="49" y="22"/>
                  </a:lnTo>
                  <a:lnTo>
                    <a:pt x="53" y="16"/>
                  </a:lnTo>
                  <a:lnTo>
                    <a:pt x="53" y="13"/>
                  </a:lnTo>
                  <a:lnTo>
                    <a:pt x="55" y="8"/>
                  </a:lnTo>
                  <a:lnTo>
                    <a:pt x="55" y="8"/>
                  </a:lnTo>
                  <a:lnTo>
                    <a:pt x="58" y="8"/>
                  </a:lnTo>
                  <a:lnTo>
                    <a:pt x="61" y="8"/>
                  </a:lnTo>
                  <a:lnTo>
                    <a:pt x="63" y="7"/>
                  </a:lnTo>
                  <a:lnTo>
                    <a:pt x="64" y="7"/>
                  </a:lnTo>
                  <a:lnTo>
                    <a:pt x="69" y="0"/>
                  </a:lnTo>
                  <a:lnTo>
                    <a:pt x="70" y="1"/>
                  </a:lnTo>
                  <a:lnTo>
                    <a:pt x="72" y="2"/>
                  </a:lnTo>
                  <a:lnTo>
                    <a:pt x="78" y="5"/>
                  </a:lnTo>
                  <a:lnTo>
                    <a:pt x="81" y="5"/>
                  </a:lnTo>
                  <a:lnTo>
                    <a:pt x="84" y="2"/>
                  </a:lnTo>
                  <a:lnTo>
                    <a:pt x="87" y="2"/>
                  </a:lnTo>
                  <a:lnTo>
                    <a:pt x="88" y="4"/>
                  </a:lnTo>
                  <a:lnTo>
                    <a:pt x="90" y="2"/>
                  </a:lnTo>
                  <a:lnTo>
                    <a:pt x="93" y="2"/>
                  </a:lnTo>
                  <a:lnTo>
                    <a:pt x="98" y="6"/>
                  </a:lnTo>
                  <a:lnTo>
                    <a:pt x="98" y="5"/>
                  </a:lnTo>
                  <a:lnTo>
                    <a:pt x="101" y="5"/>
                  </a:lnTo>
                  <a:lnTo>
                    <a:pt x="104" y="5"/>
                  </a:lnTo>
                  <a:lnTo>
                    <a:pt x="107" y="7"/>
                  </a:lnTo>
                  <a:lnTo>
                    <a:pt x="110" y="7"/>
                  </a:lnTo>
                  <a:lnTo>
                    <a:pt x="114" y="12"/>
                  </a:lnTo>
                  <a:lnTo>
                    <a:pt x="116" y="13"/>
                  </a:lnTo>
                  <a:lnTo>
                    <a:pt x="121" y="14"/>
                  </a:lnTo>
                  <a:lnTo>
                    <a:pt x="121" y="14"/>
                  </a:lnTo>
                  <a:lnTo>
                    <a:pt x="124" y="15"/>
                  </a:lnTo>
                  <a:lnTo>
                    <a:pt x="125" y="15"/>
                  </a:lnTo>
                  <a:lnTo>
                    <a:pt x="128" y="17"/>
                  </a:lnTo>
                  <a:lnTo>
                    <a:pt x="133" y="21"/>
                  </a:lnTo>
                  <a:lnTo>
                    <a:pt x="136" y="21"/>
                  </a:lnTo>
                  <a:lnTo>
                    <a:pt x="139" y="24"/>
                  </a:lnTo>
                  <a:lnTo>
                    <a:pt x="139" y="26"/>
                  </a:lnTo>
                  <a:lnTo>
                    <a:pt x="140" y="27"/>
                  </a:lnTo>
                  <a:lnTo>
                    <a:pt x="143" y="27"/>
                  </a:lnTo>
                  <a:lnTo>
                    <a:pt x="147" y="32"/>
                  </a:lnTo>
                  <a:lnTo>
                    <a:pt x="143" y="33"/>
                  </a:lnTo>
                  <a:lnTo>
                    <a:pt x="143" y="35"/>
                  </a:lnTo>
                  <a:lnTo>
                    <a:pt x="142" y="38"/>
                  </a:lnTo>
                  <a:lnTo>
                    <a:pt x="142" y="41"/>
                  </a:lnTo>
                  <a:lnTo>
                    <a:pt x="140" y="43"/>
                  </a:lnTo>
                  <a:lnTo>
                    <a:pt x="140" y="45"/>
                  </a:lnTo>
                  <a:lnTo>
                    <a:pt x="137" y="48"/>
                  </a:lnTo>
                  <a:lnTo>
                    <a:pt x="139" y="49"/>
                  </a:lnTo>
                  <a:lnTo>
                    <a:pt x="145" y="49"/>
                  </a:lnTo>
                  <a:lnTo>
                    <a:pt x="150" y="47"/>
                  </a:lnTo>
                  <a:lnTo>
                    <a:pt x="154" y="47"/>
                  </a:lnTo>
                  <a:lnTo>
                    <a:pt x="156" y="48"/>
                  </a:lnTo>
                  <a:lnTo>
                    <a:pt x="156" y="49"/>
                  </a:lnTo>
                  <a:lnTo>
                    <a:pt x="156" y="54"/>
                  </a:lnTo>
                  <a:lnTo>
                    <a:pt x="159" y="59"/>
                  </a:lnTo>
                  <a:lnTo>
                    <a:pt x="163" y="62"/>
                  </a:lnTo>
                  <a:lnTo>
                    <a:pt x="163" y="65"/>
                  </a:lnTo>
                  <a:lnTo>
                    <a:pt x="165" y="68"/>
                  </a:lnTo>
                  <a:lnTo>
                    <a:pt x="171" y="70"/>
                  </a:lnTo>
                  <a:lnTo>
                    <a:pt x="174" y="72"/>
                  </a:lnTo>
                  <a:lnTo>
                    <a:pt x="221" y="82"/>
                  </a:lnTo>
                  <a:lnTo>
                    <a:pt x="241" y="82"/>
                  </a:lnTo>
                  <a:lnTo>
                    <a:pt x="192" y="118"/>
                  </a:lnTo>
                  <a:lnTo>
                    <a:pt x="182" y="118"/>
                  </a:lnTo>
                  <a:lnTo>
                    <a:pt x="172" y="118"/>
                  </a:lnTo>
                  <a:lnTo>
                    <a:pt x="169" y="119"/>
                  </a:lnTo>
                  <a:lnTo>
                    <a:pt x="166" y="121"/>
                  </a:lnTo>
                  <a:lnTo>
                    <a:pt x="163" y="122"/>
                  </a:lnTo>
                  <a:lnTo>
                    <a:pt x="162" y="124"/>
                  </a:lnTo>
                  <a:lnTo>
                    <a:pt x="159" y="125"/>
                  </a:lnTo>
                  <a:lnTo>
                    <a:pt x="154" y="127"/>
                  </a:lnTo>
                  <a:lnTo>
                    <a:pt x="150" y="127"/>
                  </a:lnTo>
                  <a:lnTo>
                    <a:pt x="145" y="130"/>
                  </a:lnTo>
                  <a:lnTo>
                    <a:pt x="143" y="131"/>
                  </a:lnTo>
                  <a:lnTo>
                    <a:pt x="142" y="131"/>
                  </a:lnTo>
                  <a:lnTo>
                    <a:pt x="139" y="131"/>
                  </a:lnTo>
                  <a:lnTo>
                    <a:pt x="133" y="132"/>
                  </a:lnTo>
                  <a:lnTo>
                    <a:pt x="130" y="131"/>
                  </a:lnTo>
                  <a:lnTo>
                    <a:pt x="128" y="129"/>
                  </a:lnTo>
                  <a:lnTo>
                    <a:pt x="125" y="127"/>
                  </a:lnTo>
                  <a:lnTo>
                    <a:pt x="119" y="129"/>
                  </a:lnTo>
                  <a:lnTo>
                    <a:pt x="118" y="129"/>
                  </a:lnTo>
                  <a:lnTo>
                    <a:pt x="114" y="129"/>
                  </a:lnTo>
                  <a:lnTo>
                    <a:pt x="111" y="130"/>
                  </a:lnTo>
                  <a:lnTo>
                    <a:pt x="110" y="131"/>
                  </a:lnTo>
                  <a:lnTo>
                    <a:pt x="105" y="137"/>
                  </a:lnTo>
                  <a:lnTo>
                    <a:pt x="102" y="137"/>
                  </a:lnTo>
                  <a:lnTo>
                    <a:pt x="101" y="137"/>
                  </a:lnTo>
                  <a:lnTo>
                    <a:pt x="98" y="135"/>
                  </a:lnTo>
                  <a:lnTo>
                    <a:pt x="93" y="135"/>
                  </a:lnTo>
                  <a:lnTo>
                    <a:pt x="90" y="134"/>
                  </a:lnTo>
                  <a:lnTo>
                    <a:pt x="84" y="134"/>
                  </a:lnTo>
                  <a:lnTo>
                    <a:pt x="81" y="134"/>
                  </a:lnTo>
                  <a:lnTo>
                    <a:pt x="79" y="132"/>
                  </a:lnTo>
                  <a:lnTo>
                    <a:pt x="75" y="130"/>
                  </a:lnTo>
                  <a:lnTo>
                    <a:pt x="69" y="125"/>
                  </a:lnTo>
                  <a:lnTo>
                    <a:pt x="66" y="124"/>
                  </a:lnTo>
                  <a:lnTo>
                    <a:pt x="58" y="124"/>
                  </a:lnTo>
                  <a:lnTo>
                    <a:pt x="53" y="124"/>
                  </a:lnTo>
                  <a:lnTo>
                    <a:pt x="50" y="124"/>
                  </a:lnTo>
                  <a:lnTo>
                    <a:pt x="47" y="124"/>
                  </a:lnTo>
                  <a:lnTo>
                    <a:pt x="44" y="122"/>
                  </a:lnTo>
                  <a:lnTo>
                    <a:pt x="44" y="115"/>
                  </a:lnTo>
                  <a:lnTo>
                    <a:pt x="43" y="115"/>
                  </a:lnTo>
                  <a:lnTo>
                    <a:pt x="40" y="115"/>
                  </a:lnTo>
                  <a:lnTo>
                    <a:pt x="37" y="113"/>
                  </a:lnTo>
                  <a:lnTo>
                    <a:pt x="37" y="114"/>
                  </a:lnTo>
                  <a:close/>
                </a:path>
              </a:pathLst>
            </a:custGeom>
            <a:solidFill>
              <a:srgbClr val="A3C6E9"/>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10" name="Freeform 106">
              <a:extLst>
                <a:ext uri="{FF2B5EF4-FFF2-40B4-BE49-F238E27FC236}">
                  <a16:creationId xmlns:a16="http://schemas.microsoft.com/office/drawing/2014/main" id="{7A78314E-0BC2-873A-29E8-CD9181F40F1D}"/>
                </a:ext>
              </a:extLst>
            </p:cNvPr>
            <p:cNvSpPr>
              <a:spLocks/>
            </p:cNvSpPr>
            <p:nvPr/>
          </p:nvSpPr>
          <p:spPr bwMode="auto">
            <a:xfrm>
              <a:off x="5175797" y="4033634"/>
              <a:ext cx="182234" cy="135775"/>
            </a:xfrm>
            <a:custGeom>
              <a:avLst/>
              <a:gdLst>
                <a:gd name="T0" fmla="*/ 91 w 105"/>
                <a:gd name="T1" fmla="*/ 64 h 69"/>
                <a:gd name="T2" fmla="*/ 87 w 105"/>
                <a:gd name="T3" fmla="*/ 63 h 69"/>
                <a:gd name="T4" fmla="*/ 84 w 105"/>
                <a:gd name="T5" fmla="*/ 58 h 69"/>
                <a:gd name="T6" fmla="*/ 76 w 105"/>
                <a:gd name="T7" fmla="*/ 54 h 69"/>
                <a:gd name="T8" fmla="*/ 72 w 105"/>
                <a:gd name="T9" fmla="*/ 52 h 69"/>
                <a:gd name="T10" fmla="*/ 69 w 105"/>
                <a:gd name="T11" fmla="*/ 51 h 69"/>
                <a:gd name="T12" fmla="*/ 62 w 105"/>
                <a:gd name="T13" fmla="*/ 49 h 69"/>
                <a:gd name="T14" fmla="*/ 55 w 105"/>
                <a:gd name="T15" fmla="*/ 44 h 69"/>
                <a:gd name="T16" fmla="*/ 49 w 105"/>
                <a:gd name="T17" fmla="*/ 42 h 69"/>
                <a:gd name="T18" fmla="*/ 46 w 105"/>
                <a:gd name="T19" fmla="*/ 43 h 69"/>
                <a:gd name="T20" fmla="*/ 38 w 105"/>
                <a:gd name="T21" fmla="*/ 39 h 69"/>
                <a:gd name="T22" fmla="*/ 35 w 105"/>
                <a:gd name="T23" fmla="*/ 39 h 69"/>
                <a:gd name="T24" fmla="*/ 29 w 105"/>
                <a:gd name="T25" fmla="*/ 42 h 69"/>
                <a:gd name="T26" fmla="*/ 20 w 105"/>
                <a:gd name="T27" fmla="*/ 39 h 69"/>
                <a:gd name="T28" fmla="*/ 17 w 105"/>
                <a:gd name="T29" fmla="*/ 37 h 69"/>
                <a:gd name="T30" fmla="*/ 11 w 105"/>
                <a:gd name="T31" fmla="*/ 44 h 69"/>
                <a:gd name="T32" fmla="*/ 6 w 105"/>
                <a:gd name="T33" fmla="*/ 45 h 69"/>
                <a:gd name="T34" fmla="*/ 1 w 105"/>
                <a:gd name="T35" fmla="*/ 42 h 69"/>
                <a:gd name="T36" fmla="*/ 0 w 105"/>
                <a:gd name="T37" fmla="*/ 35 h 69"/>
                <a:gd name="T38" fmla="*/ 3 w 105"/>
                <a:gd name="T39" fmla="*/ 32 h 69"/>
                <a:gd name="T40" fmla="*/ 6 w 105"/>
                <a:gd name="T41" fmla="*/ 22 h 69"/>
                <a:gd name="T42" fmla="*/ 9 w 105"/>
                <a:gd name="T43" fmla="*/ 18 h 69"/>
                <a:gd name="T44" fmla="*/ 7 w 105"/>
                <a:gd name="T45" fmla="*/ 16 h 69"/>
                <a:gd name="T46" fmla="*/ 9 w 105"/>
                <a:gd name="T47" fmla="*/ 11 h 69"/>
                <a:gd name="T48" fmla="*/ 14 w 105"/>
                <a:gd name="T49" fmla="*/ 10 h 69"/>
                <a:gd name="T50" fmla="*/ 14 w 105"/>
                <a:gd name="T51" fmla="*/ 8 h 69"/>
                <a:gd name="T52" fmla="*/ 17 w 105"/>
                <a:gd name="T53" fmla="*/ 5 h 69"/>
                <a:gd name="T54" fmla="*/ 23 w 105"/>
                <a:gd name="T55" fmla="*/ 5 h 69"/>
                <a:gd name="T56" fmla="*/ 26 w 105"/>
                <a:gd name="T57" fmla="*/ 3 h 69"/>
                <a:gd name="T58" fmla="*/ 32 w 105"/>
                <a:gd name="T59" fmla="*/ 0 h 69"/>
                <a:gd name="T60" fmla="*/ 35 w 105"/>
                <a:gd name="T61" fmla="*/ 2 h 69"/>
                <a:gd name="T62" fmla="*/ 44 w 105"/>
                <a:gd name="T63" fmla="*/ 24 h 69"/>
                <a:gd name="T64" fmla="*/ 46 w 105"/>
                <a:gd name="T65" fmla="*/ 27 h 69"/>
                <a:gd name="T66" fmla="*/ 47 w 105"/>
                <a:gd name="T67" fmla="*/ 28 h 69"/>
                <a:gd name="T68" fmla="*/ 50 w 105"/>
                <a:gd name="T69" fmla="*/ 35 h 69"/>
                <a:gd name="T70" fmla="*/ 53 w 105"/>
                <a:gd name="T71" fmla="*/ 32 h 69"/>
                <a:gd name="T72" fmla="*/ 52 w 105"/>
                <a:gd name="T73" fmla="*/ 29 h 69"/>
                <a:gd name="T74" fmla="*/ 56 w 105"/>
                <a:gd name="T75" fmla="*/ 33 h 69"/>
                <a:gd name="T76" fmla="*/ 58 w 105"/>
                <a:gd name="T77" fmla="*/ 36 h 69"/>
                <a:gd name="T78" fmla="*/ 61 w 105"/>
                <a:gd name="T79" fmla="*/ 37 h 69"/>
                <a:gd name="T80" fmla="*/ 64 w 105"/>
                <a:gd name="T81" fmla="*/ 37 h 69"/>
                <a:gd name="T82" fmla="*/ 70 w 105"/>
                <a:gd name="T83" fmla="*/ 39 h 69"/>
                <a:gd name="T84" fmla="*/ 75 w 105"/>
                <a:gd name="T85" fmla="*/ 41 h 69"/>
                <a:gd name="T86" fmla="*/ 82 w 105"/>
                <a:gd name="T87" fmla="*/ 46 h 69"/>
                <a:gd name="T88" fmla="*/ 87 w 105"/>
                <a:gd name="T89" fmla="*/ 51 h 69"/>
                <a:gd name="T90" fmla="*/ 90 w 105"/>
                <a:gd name="T91" fmla="*/ 53 h 69"/>
                <a:gd name="T92" fmla="*/ 91 w 105"/>
                <a:gd name="T93" fmla="*/ 53 h 69"/>
                <a:gd name="T94" fmla="*/ 96 w 105"/>
                <a:gd name="T95" fmla="*/ 59 h 69"/>
                <a:gd name="T96" fmla="*/ 98 w 105"/>
                <a:gd name="T97" fmla="*/ 61 h 69"/>
                <a:gd name="T98" fmla="*/ 101 w 105"/>
                <a:gd name="T99" fmla="*/ 63 h 69"/>
                <a:gd name="T100" fmla="*/ 104 w 105"/>
                <a:gd name="T101" fmla="*/ 63 h 69"/>
                <a:gd name="T102" fmla="*/ 105 w 105"/>
                <a:gd name="T103" fmla="*/ 64 h 69"/>
                <a:gd name="T104" fmla="*/ 101 w 105"/>
                <a:gd name="T105" fmla="*/ 68 h 69"/>
                <a:gd name="T106" fmla="*/ 95 w 105"/>
                <a:gd name="T107"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69">
                  <a:moveTo>
                    <a:pt x="95" y="69"/>
                  </a:moveTo>
                  <a:lnTo>
                    <a:pt x="91" y="64"/>
                  </a:lnTo>
                  <a:lnTo>
                    <a:pt x="88" y="64"/>
                  </a:lnTo>
                  <a:lnTo>
                    <a:pt x="87" y="63"/>
                  </a:lnTo>
                  <a:lnTo>
                    <a:pt x="87" y="61"/>
                  </a:lnTo>
                  <a:lnTo>
                    <a:pt x="84" y="58"/>
                  </a:lnTo>
                  <a:lnTo>
                    <a:pt x="81" y="58"/>
                  </a:lnTo>
                  <a:lnTo>
                    <a:pt x="76" y="54"/>
                  </a:lnTo>
                  <a:lnTo>
                    <a:pt x="73" y="52"/>
                  </a:lnTo>
                  <a:lnTo>
                    <a:pt x="72" y="52"/>
                  </a:lnTo>
                  <a:lnTo>
                    <a:pt x="69" y="51"/>
                  </a:lnTo>
                  <a:lnTo>
                    <a:pt x="69" y="51"/>
                  </a:lnTo>
                  <a:lnTo>
                    <a:pt x="64" y="50"/>
                  </a:lnTo>
                  <a:lnTo>
                    <a:pt x="62" y="49"/>
                  </a:lnTo>
                  <a:lnTo>
                    <a:pt x="58" y="44"/>
                  </a:lnTo>
                  <a:lnTo>
                    <a:pt x="55" y="44"/>
                  </a:lnTo>
                  <a:lnTo>
                    <a:pt x="52" y="42"/>
                  </a:lnTo>
                  <a:lnTo>
                    <a:pt x="49" y="42"/>
                  </a:lnTo>
                  <a:lnTo>
                    <a:pt x="46" y="42"/>
                  </a:lnTo>
                  <a:lnTo>
                    <a:pt x="46" y="43"/>
                  </a:lnTo>
                  <a:lnTo>
                    <a:pt x="41" y="39"/>
                  </a:lnTo>
                  <a:lnTo>
                    <a:pt x="38" y="39"/>
                  </a:lnTo>
                  <a:lnTo>
                    <a:pt x="36" y="41"/>
                  </a:lnTo>
                  <a:lnTo>
                    <a:pt x="35" y="39"/>
                  </a:lnTo>
                  <a:lnTo>
                    <a:pt x="32" y="39"/>
                  </a:lnTo>
                  <a:lnTo>
                    <a:pt x="29" y="42"/>
                  </a:lnTo>
                  <a:lnTo>
                    <a:pt x="26" y="42"/>
                  </a:lnTo>
                  <a:lnTo>
                    <a:pt x="20" y="39"/>
                  </a:lnTo>
                  <a:lnTo>
                    <a:pt x="18" y="38"/>
                  </a:lnTo>
                  <a:lnTo>
                    <a:pt x="17" y="37"/>
                  </a:lnTo>
                  <a:lnTo>
                    <a:pt x="12" y="44"/>
                  </a:lnTo>
                  <a:lnTo>
                    <a:pt x="11" y="44"/>
                  </a:lnTo>
                  <a:lnTo>
                    <a:pt x="9" y="45"/>
                  </a:lnTo>
                  <a:lnTo>
                    <a:pt x="6" y="45"/>
                  </a:lnTo>
                  <a:lnTo>
                    <a:pt x="3" y="45"/>
                  </a:lnTo>
                  <a:lnTo>
                    <a:pt x="1" y="42"/>
                  </a:lnTo>
                  <a:lnTo>
                    <a:pt x="0" y="37"/>
                  </a:lnTo>
                  <a:lnTo>
                    <a:pt x="0" y="35"/>
                  </a:lnTo>
                  <a:lnTo>
                    <a:pt x="1" y="33"/>
                  </a:lnTo>
                  <a:lnTo>
                    <a:pt x="3" y="32"/>
                  </a:lnTo>
                  <a:lnTo>
                    <a:pt x="4" y="28"/>
                  </a:lnTo>
                  <a:lnTo>
                    <a:pt x="6" y="22"/>
                  </a:lnTo>
                  <a:lnTo>
                    <a:pt x="7" y="19"/>
                  </a:lnTo>
                  <a:lnTo>
                    <a:pt x="9" y="18"/>
                  </a:lnTo>
                  <a:lnTo>
                    <a:pt x="7" y="17"/>
                  </a:lnTo>
                  <a:lnTo>
                    <a:pt x="7" y="16"/>
                  </a:lnTo>
                  <a:lnTo>
                    <a:pt x="9" y="13"/>
                  </a:lnTo>
                  <a:lnTo>
                    <a:pt x="9" y="11"/>
                  </a:lnTo>
                  <a:lnTo>
                    <a:pt x="11" y="10"/>
                  </a:lnTo>
                  <a:lnTo>
                    <a:pt x="14" y="10"/>
                  </a:lnTo>
                  <a:lnTo>
                    <a:pt x="15" y="9"/>
                  </a:lnTo>
                  <a:lnTo>
                    <a:pt x="14" y="8"/>
                  </a:lnTo>
                  <a:lnTo>
                    <a:pt x="14" y="7"/>
                  </a:lnTo>
                  <a:lnTo>
                    <a:pt x="17" y="5"/>
                  </a:lnTo>
                  <a:lnTo>
                    <a:pt x="20" y="4"/>
                  </a:lnTo>
                  <a:lnTo>
                    <a:pt x="23" y="5"/>
                  </a:lnTo>
                  <a:lnTo>
                    <a:pt x="24" y="3"/>
                  </a:lnTo>
                  <a:lnTo>
                    <a:pt x="26" y="3"/>
                  </a:lnTo>
                  <a:lnTo>
                    <a:pt x="29" y="2"/>
                  </a:lnTo>
                  <a:lnTo>
                    <a:pt x="32" y="0"/>
                  </a:lnTo>
                  <a:lnTo>
                    <a:pt x="32" y="0"/>
                  </a:lnTo>
                  <a:lnTo>
                    <a:pt x="35" y="2"/>
                  </a:lnTo>
                  <a:lnTo>
                    <a:pt x="41" y="16"/>
                  </a:lnTo>
                  <a:lnTo>
                    <a:pt x="44" y="24"/>
                  </a:lnTo>
                  <a:lnTo>
                    <a:pt x="46" y="24"/>
                  </a:lnTo>
                  <a:lnTo>
                    <a:pt x="46" y="27"/>
                  </a:lnTo>
                  <a:lnTo>
                    <a:pt x="46" y="28"/>
                  </a:lnTo>
                  <a:lnTo>
                    <a:pt x="47" y="28"/>
                  </a:lnTo>
                  <a:lnTo>
                    <a:pt x="49" y="32"/>
                  </a:lnTo>
                  <a:lnTo>
                    <a:pt x="50" y="35"/>
                  </a:lnTo>
                  <a:lnTo>
                    <a:pt x="53" y="35"/>
                  </a:lnTo>
                  <a:lnTo>
                    <a:pt x="53" y="32"/>
                  </a:lnTo>
                  <a:lnTo>
                    <a:pt x="52" y="33"/>
                  </a:lnTo>
                  <a:lnTo>
                    <a:pt x="52" y="29"/>
                  </a:lnTo>
                  <a:lnTo>
                    <a:pt x="53" y="29"/>
                  </a:lnTo>
                  <a:lnTo>
                    <a:pt x="56" y="33"/>
                  </a:lnTo>
                  <a:lnTo>
                    <a:pt x="55" y="34"/>
                  </a:lnTo>
                  <a:lnTo>
                    <a:pt x="58" y="36"/>
                  </a:lnTo>
                  <a:lnTo>
                    <a:pt x="59" y="37"/>
                  </a:lnTo>
                  <a:lnTo>
                    <a:pt x="61" y="37"/>
                  </a:lnTo>
                  <a:lnTo>
                    <a:pt x="64" y="36"/>
                  </a:lnTo>
                  <a:lnTo>
                    <a:pt x="64" y="37"/>
                  </a:lnTo>
                  <a:lnTo>
                    <a:pt x="67" y="36"/>
                  </a:lnTo>
                  <a:lnTo>
                    <a:pt x="70" y="39"/>
                  </a:lnTo>
                  <a:lnTo>
                    <a:pt x="72" y="41"/>
                  </a:lnTo>
                  <a:lnTo>
                    <a:pt x="75" y="41"/>
                  </a:lnTo>
                  <a:lnTo>
                    <a:pt x="76" y="42"/>
                  </a:lnTo>
                  <a:lnTo>
                    <a:pt x="82" y="46"/>
                  </a:lnTo>
                  <a:lnTo>
                    <a:pt x="84" y="50"/>
                  </a:lnTo>
                  <a:lnTo>
                    <a:pt x="87" y="51"/>
                  </a:lnTo>
                  <a:lnTo>
                    <a:pt x="90" y="53"/>
                  </a:lnTo>
                  <a:lnTo>
                    <a:pt x="90" y="53"/>
                  </a:lnTo>
                  <a:lnTo>
                    <a:pt x="91" y="52"/>
                  </a:lnTo>
                  <a:lnTo>
                    <a:pt x="91" y="53"/>
                  </a:lnTo>
                  <a:lnTo>
                    <a:pt x="95" y="58"/>
                  </a:lnTo>
                  <a:lnTo>
                    <a:pt x="96" y="59"/>
                  </a:lnTo>
                  <a:lnTo>
                    <a:pt x="99" y="61"/>
                  </a:lnTo>
                  <a:lnTo>
                    <a:pt x="98" y="61"/>
                  </a:lnTo>
                  <a:lnTo>
                    <a:pt x="99" y="63"/>
                  </a:lnTo>
                  <a:lnTo>
                    <a:pt x="101" y="63"/>
                  </a:lnTo>
                  <a:lnTo>
                    <a:pt x="102" y="64"/>
                  </a:lnTo>
                  <a:lnTo>
                    <a:pt x="104" y="63"/>
                  </a:lnTo>
                  <a:lnTo>
                    <a:pt x="105" y="64"/>
                  </a:lnTo>
                  <a:lnTo>
                    <a:pt x="105" y="64"/>
                  </a:lnTo>
                  <a:lnTo>
                    <a:pt x="102" y="67"/>
                  </a:lnTo>
                  <a:lnTo>
                    <a:pt x="101" y="68"/>
                  </a:lnTo>
                  <a:lnTo>
                    <a:pt x="99" y="68"/>
                  </a:lnTo>
                  <a:lnTo>
                    <a:pt x="95" y="69"/>
                  </a:lnTo>
                  <a:close/>
                </a:path>
              </a:pathLst>
            </a:custGeom>
            <a:solidFill>
              <a:srgbClr val="98B9E1"/>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11" name="Freeform 107">
              <a:extLst>
                <a:ext uri="{FF2B5EF4-FFF2-40B4-BE49-F238E27FC236}">
                  <a16:creationId xmlns:a16="http://schemas.microsoft.com/office/drawing/2014/main" id="{FA597C10-2D2A-975F-27CD-D4045AE8C00F}"/>
                </a:ext>
              </a:extLst>
            </p:cNvPr>
            <p:cNvSpPr>
              <a:spLocks/>
            </p:cNvSpPr>
            <p:nvPr/>
          </p:nvSpPr>
          <p:spPr bwMode="auto">
            <a:xfrm>
              <a:off x="5323320" y="4159569"/>
              <a:ext cx="43390" cy="43290"/>
            </a:xfrm>
            <a:custGeom>
              <a:avLst/>
              <a:gdLst>
                <a:gd name="T0" fmla="*/ 19 w 25"/>
                <a:gd name="T1" fmla="*/ 21 h 22"/>
                <a:gd name="T2" fmla="*/ 17 w 25"/>
                <a:gd name="T3" fmla="*/ 20 h 22"/>
                <a:gd name="T4" fmla="*/ 13 w 25"/>
                <a:gd name="T5" fmla="*/ 20 h 22"/>
                <a:gd name="T6" fmla="*/ 8 w 25"/>
                <a:gd name="T7" fmla="*/ 22 h 22"/>
                <a:gd name="T8" fmla="*/ 2 w 25"/>
                <a:gd name="T9" fmla="*/ 22 h 22"/>
                <a:gd name="T10" fmla="*/ 0 w 25"/>
                <a:gd name="T11" fmla="*/ 21 h 22"/>
                <a:gd name="T12" fmla="*/ 3 w 25"/>
                <a:gd name="T13" fmla="*/ 18 h 22"/>
                <a:gd name="T14" fmla="*/ 3 w 25"/>
                <a:gd name="T15" fmla="*/ 16 h 22"/>
                <a:gd name="T16" fmla="*/ 5 w 25"/>
                <a:gd name="T17" fmla="*/ 14 h 22"/>
                <a:gd name="T18" fmla="*/ 5 w 25"/>
                <a:gd name="T19" fmla="*/ 11 h 22"/>
                <a:gd name="T20" fmla="*/ 6 w 25"/>
                <a:gd name="T21" fmla="*/ 8 h 22"/>
                <a:gd name="T22" fmla="*/ 6 w 25"/>
                <a:gd name="T23" fmla="*/ 6 h 22"/>
                <a:gd name="T24" fmla="*/ 14 w 25"/>
                <a:gd name="T25" fmla="*/ 4 h 22"/>
                <a:gd name="T26" fmla="*/ 16 w 25"/>
                <a:gd name="T27" fmla="*/ 4 h 22"/>
                <a:gd name="T28" fmla="*/ 17 w 25"/>
                <a:gd name="T29" fmla="*/ 3 h 22"/>
                <a:gd name="T30" fmla="*/ 20 w 25"/>
                <a:gd name="T31" fmla="*/ 0 h 22"/>
                <a:gd name="T32" fmla="*/ 20 w 25"/>
                <a:gd name="T33" fmla="*/ 0 h 22"/>
                <a:gd name="T34" fmla="*/ 20 w 25"/>
                <a:gd name="T35" fmla="*/ 2 h 22"/>
                <a:gd name="T36" fmla="*/ 25 w 25"/>
                <a:gd name="T37" fmla="*/ 4 h 22"/>
                <a:gd name="T38" fmla="*/ 25 w 25"/>
                <a:gd name="T39" fmla="*/ 4 h 22"/>
                <a:gd name="T40" fmla="*/ 25 w 25"/>
                <a:gd name="T41" fmla="*/ 5 h 22"/>
                <a:gd name="T42" fmla="*/ 25 w 25"/>
                <a:gd name="T43" fmla="*/ 8 h 22"/>
                <a:gd name="T44" fmla="*/ 23 w 25"/>
                <a:gd name="T45" fmla="*/ 10 h 22"/>
                <a:gd name="T46" fmla="*/ 20 w 25"/>
                <a:gd name="T47" fmla="*/ 12 h 22"/>
                <a:gd name="T48" fmla="*/ 19 w 25"/>
                <a:gd name="T49" fmla="*/ 12 h 22"/>
                <a:gd name="T50" fmla="*/ 17 w 25"/>
                <a:gd name="T51" fmla="*/ 13 h 22"/>
                <a:gd name="T52" fmla="*/ 14 w 25"/>
                <a:gd name="T53" fmla="*/ 13 h 22"/>
                <a:gd name="T54" fmla="*/ 16 w 25"/>
                <a:gd name="T55" fmla="*/ 15 h 22"/>
                <a:gd name="T56" fmla="*/ 16 w 25"/>
                <a:gd name="T57" fmla="*/ 15 h 22"/>
                <a:gd name="T58" fmla="*/ 19 w 25"/>
                <a:gd name="T59" fmla="*/ 14 h 22"/>
                <a:gd name="T60" fmla="*/ 23 w 25"/>
                <a:gd name="T61" fmla="*/ 14 h 22"/>
                <a:gd name="T62" fmla="*/ 23 w 25"/>
                <a:gd name="T63" fmla="*/ 15 h 22"/>
                <a:gd name="T64" fmla="*/ 20 w 25"/>
                <a:gd name="T65" fmla="*/ 20 h 22"/>
                <a:gd name="T66" fmla="*/ 19 w 25"/>
                <a:gd name="T67"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 h="22">
                  <a:moveTo>
                    <a:pt x="19" y="21"/>
                  </a:moveTo>
                  <a:lnTo>
                    <a:pt x="17" y="20"/>
                  </a:lnTo>
                  <a:lnTo>
                    <a:pt x="13" y="20"/>
                  </a:lnTo>
                  <a:lnTo>
                    <a:pt x="8" y="22"/>
                  </a:lnTo>
                  <a:lnTo>
                    <a:pt x="2" y="22"/>
                  </a:lnTo>
                  <a:lnTo>
                    <a:pt x="0" y="21"/>
                  </a:lnTo>
                  <a:lnTo>
                    <a:pt x="3" y="18"/>
                  </a:lnTo>
                  <a:lnTo>
                    <a:pt x="3" y="16"/>
                  </a:lnTo>
                  <a:lnTo>
                    <a:pt x="5" y="14"/>
                  </a:lnTo>
                  <a:lnTo>
                    <a:pt x="5" y="11"/>
                  </a:lnTo>
                  <a:lnTo>
                    <a:pt x="6" y="8"/>
                  </a:lnTo>
                  <a:lnTo>
                    <a:pt x="6" y="6"/>
                  </a:lnTo>
                  <a:lnTo>
                    <a:pt x="14" y="4"/>
                  </a:lnTo>
                  <a:lnTo>
                    <a:pt x="16" y="4"/>
                  </a:lnTo>
                  <a:lnTo>
                    <a:pt x="17" y="3"/>
                  </a:lnTo>
                  <a:lnTo>
                    <a:pt x="20" y="0"/>
                  </a:lnTo>
                  <a:lnTo>
                    <a:pt x="20" y="0"/>
                  </a:lnTo>
                  <a:lnTo>
                    <a:pt x="20" y="2"/>
                  </a:lnTo>
                  <a:lnTo>
                    <a:pt x="25" y="4"/>
                  </a:lnTo>
                  <a:lnTo>
                    <a:pt x="25" y="4"/>
                  </a:lnTo>
                  <a:lnTo>
                    <a:pt x="25" y="5"/>
                  </a:lnTo>
                  <a:lnTo>
                    <a:pt x="25" y="8"/>
                  </a:lnTo>
                  <a:lnTo>
                    <a:pt x="23" y="10"/>
                  </a:lnTo>
                  <a:lnTo>
                    <a:pt x="20" y="12"/>
                  </a:lnTo>
                  <a:lnTo>
                    <a:pt x="19" y="12"/>
                  </a:lnTo>
                  <a:lnTo>
                    <a:pt x="17" y="13"/>
                  </a:lnTo>
                  <a:lnTo>
                    <a:pt x="14" y="13"/>
                  </a:lnTo>
                  <a:lnTo>
                    <a:pt x="16" y="15"/>
                  </a:lnTo>
                  <a:lnTo>
                    <a:pt x="16" y="15"/>
                  </a:lnTo>
                  <a:lnTo>
                    <a:pt x="19" y="14"/>
                  </a:lnTo>
                  <a:lnTo>
                    <a:pt x="23" y="14"/>
                  </a:lnTo>
                  <a:lnTo>
                    <a:pt x="23" y="15"/>
                  </a:lnTo>
                  <a:lnTo>
                    <a:pt x="20" y="20"/>
                  </a:lnTo>
                  <a:lnTo>
                    <a:pt x="19" y="21"/>
                  </a:lnTo>
                  <a:close/>
                </a:path>
              </a:pathLst>
            </a:custGeom>
            <a:solidFill>
              <a:srgbClr val="C8ECFE"/>
            </a:solidFill>
            <a:ln w="6350">
              <a:solidFill>
                <a:schemeClr val="bg1"/>
              </a:solidFill>
              <a:round/>
              <a:headEnd/>
              <a:tailEnd/>
            </a:ln>
          </p:spPr>
          <p:txBody>
            <a:bodyPr vert="horz" wrap="square" lIns="91440" tIns="45720" rIns="91440" bIns="45720" numCol="1" anchor="t" anchorCtr="0" compatLnSpc="1">
              <a:prstTxWarp prst="textNoShape">
                <a:avLst/>
              </a:prstTxWarp>
            </a:bodyPr>
            <a:lstStyle/>
            <a:p>
              <a:endParaRPr lang="it-IT"/>
            </a:p>
          </p:txBody>
        </p:sp>
        <p:sp>
          <p:nvSpPr>
            <p:cNvPr id="112" name="Freeform 108">
              <a:extLst>
                <a:ext uri="{FF2B5EF4-FFF2-40B4-BE49-F238E27FC236}">
                  <a16:creationId xmlns:a16="http://schemas.microsoft.com/office/drawing/2014/main" id="{B92AF359-84C5-6839-7F7C-3ED439F00DB0}"/>
                </a:ext>
              </a:extLst>
            </p:cNvPr>
            <p:cNvSpPr>
              <a:spLocks/>
            </p:cNvSpPr>
            <p:nvPr/>
          </p:nvSpPr>
          <p:spPr bwMode="auto">
            <a:xfrm>
              <a:off x="5307699" y="4179247"/>
              <a:ext cx="281161" cy="312872"/>
            </a:xfrm>
            <a:custGeom>
              <a:avLst/>
              <a:gdLst>
                <a:gd name="T0" fmla="*/ 17 w 162"/>
                <a:gd name="T1" fmla="*/ 93 h 159"/>
                <a:gd name="T2" fmla="*/ 31 w 162"/>
                <a:gd name="T3" fmla="*/ 88 h 159"/>
                <a:gd name="T4" fmla="*/ 38 w 162"/>
                <a:gd name="T5" fmla="*/ 84 h 159"/>
                <a:gd name="T6" fmla="*/ 54 w 162"/>
                <a:gd name="T7" fmla="*/ 81 h 159"/>
                <a:gd name="T8" fmla="*/ 93 w 162"/>
                <a:gd name="T9" fmla="*/ 45 h 159"/>
                <a:gd name="T10" fmla="*/ 37 w 162"/>
                <a:gd name="T11" fmla="*/ 31 h 159"/>
                <a:gd name="T12" fmla="*/ 31 w 162"/>
                <a:gd name="T13" fmla="*/ 22 h 159"/>
                <a:gd name="T14" fmla="*/ 29 w 162"/>
                <a:gd name="T15" fmla="*/ 10 h 159"/>
                <a:gd name="T16" fmla="*/ 34 w 162"/>
                <a:gd name="T17" fmla="*/ 6 h 159"/>
                <a:gd name="T18" fmla="*/ 46 w 162"/>
                <a:gd name="T19" fmla="*/ 17 h 159"/>
                <a:gd name="T20" fmla="*/ 58 w 162"/>
                <a:gd name="T21" fmla="*/ 20 h 159"/>
                <a:gd name="T22" fmla="*/ 67 w 162"/>
                <a:gd name="T23" fmla="*/ 17 h 159"/>
                <a:gd name="T24" fmla="*/ 75 w 162"/>
                <a:gd name="T25" fmla="*/ 14 h 159"/>
                <a:gd name="T26" fmla="*/ 84 w 162"/>
                <a:gd name="T27" fmla="*/ 14 h 159"/>
                <a:gd name="T28" fmla="*/ 101 w 162"/>
                <a:gd name="T29" fmla="*/ 10 h 159"/>
                <a:gd name="T30" fmla="*/ 110 w 162"/>
                <a:gd name="T31" fmla="*/ 10 h 159"/>
                <a:gd name="T32" fmla="*/ 121 w 162"/>
                <a:gd name="T33" fmla="*/ 9 h 159"/>
                <a:gd name="T34" fmla="*/ 133 w 162"/>
                <a:gd name="T35" fmla="*/ 6 h 159"/>
                <a:gd name="T36" fmla="*/ 141 w 162"/>
                <a:gd name="T37" fmla="*/ 5 h 159"/>
                <a:gd name="T38" fmla="*/ 148 w 162"/>
                <a:gd name="T39" fmla="*/ 3 h 159"/>
                <a:gd name="T40" fmla="*/ 151 w 162"/>
                <a:gd name="T41" fmla="*/ 0 h 159"/>
                <a:gd name="T42" fmla="*/ 154 w 162"/>
                <a:gd name="T43" fmla="*/ 1 h 159"/>
                <a:gd name="T44" fmla="*/ 161 w 162"/>
                <a:gd name="T45" fmla="*/ 2 h 159"/>
                <a:gd name="T46" fmla="*/ 157 w 162"/>
                <a:gd name="T47" fmla="*/ 8 h 159"/>
                <a:gd name="T48" fmla="*/ 161 w 162"/>
                <a:gd name="T49" fmla="*/ 10 h 159"/>
                <a:gd name="T50" fmla="*/ 157 w 162"/>
                <a:gd name="T51" fmla="*/ 13 h 159"/>
                <a:gd name="T52" fmla="*/ 157 w 162"/>
                <a:gd name="T53" fmla="*/ 19 h 159"/>
                <a:gd name="T54" fmla="*/ 161 w 162"/>
                <a:gd name="T55" fmla="*/ 18 h 159"/>
                <a:gd name="T56" fmla="*/ 161 w 162"/>
                <a:gd name="T57" fmla="*/ 20 h 159"/>
                <a:gd name="T58" fmla="*/ 154 w 162"/>
                <a:gd name="T59" fmla="*/ 22 h 159"/>
                <a:gd name="T60" fmla="*/ 154 w 162"/>
                <a:gd name="T61" fmla="*/ 28 h 159"/>
                <a:gd name="T62" fmla="*/ 145 w 162"/>
                <a:gd name="T63" fmla="*/ 43 h 159"/>
                <a:gd name="T64" fmla="*/ 138 w 162"/>
                <a:gd name="T65" fmla="*/ 47 h 159"/>
                <a:gd name="T66" fmla="*/ 138 w 162"/>
                <a:gd name="T67" fmla="*/ 52 h 159"/>
                <a:gd name="T68" fmla="*/ 122 w 162"/>
                <a:gd name="T69" fmla="*/ 75 h 159"/>
                <a:gd name="T70" fmla="*/ 110 w 162"/>
                <a:gd name="T71" fmla="*/ 89 h 159"/>
                <a:gd name="T72" fmla="*/ 80 w 162"/>
                <a:gd name="T73" fmla="*/ 112 h 159"/>
                <a:gd name="T74" fmla="*/ 63 w 162"/>
                <a:gd name="T75" fmla="*/ 120 h 159"/>
                <a:gd name="T76" fmla="*/ 44 w 162"/>
                <a:gd name="T77" fmla="*/ 132 h 159"/>
                <a:gd name="T78" fmla="*/ 32 w 162"/>
                <a:gd name="T79" fmla="*/ 142 h 159"/>
                <a:gd name="T80" fmla="*/ 25 w 162"/>
                <a:gd name="T81" fmla="*/ 147 h 159"/>
                <a:gd name="T82" fmla="*/ 0 w 162"/>
                <a:gd name="T83" fmla="*/ 151 h 159"/>
                <a:gd name="T84" fmla="*/ 14 w 162"/>
                <a:gd name="T85" fmla="*/ 94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2" h="159">
                  <a:moveTo>
                    <a:pt x="14" y="94"/>
                  </a:moveTo>
                  <a:lnTo>
                    <a:pt x="15" y="94"/>
                  </a:lnTo>
                  <a:lnTo>
                    <a:pt x="17" y="93"/>
                  </a:lnTo>
                  <a:lnTo>
                    <a:pt x="22" y="90"/>
                  </a:lnTo>
                  <a:lnTo>
                    <a:pt x="26" y="90"/>
                  </a:lnTo>
                  <a:lnTo>
                    <a:pt x="31" y="88"/>
                  </a:lnTo>
                  <a:lnTo>
                    <a:pt x="34" y="87"/>
                  </a:lnTo>
                  <a:lnTo>
                    <a:pt x="35" y="85"/>
                  </a:lnTo>
                  <a:lnTo>
                    <a:pt x="38" y="84"/>
                  </a:lnTo>
                  <a:lnTo>
                    <a:pt x="41" y="82"/>
                  </a:lnTo>
                  <a:lnTo>
                    <a:pt x="44" y="81"/>
                  </a:lnTo>
                  <a:lnTo>
                    <a:pt x="54" y="81"/>
                  </a:lnTo>
                  <a:lnTo>
                    <a:pt x="64" y="81"/>
                  </a:lnTo>
                  <a:lnTo>
                    <a:pt x="113" y="45"/>
                  </a:lnTo>
                  <a:lnTo>
                    <a:pt x="93" y="45"/>
                  </a:lnTo>
                  <a:lnTo>
                    <a:pt x="46" y="35"/>
                  </a:lnTo>
                  <a:lnTo>
                    <a:pt x="43" y="33"/>
                  </a:lnTo>
                  <a:lnTo>
                    <a:pt x="37" y="31"/>
                  </a:lnTo>
                  <a:lnTo>
                    <a:pt x="35" y="28"/>
                  </a:lnTo>
                  <a:lnTo>
                    <a:pt x="35" y="25"/>
                  </a:lnTo>
                  <a:lnTo>
                    <a:pt x="31" y="22"/>
                  </a:lnTo>
                  <a:lnTo>
                    <a:pt x="28" y="17"/>
                  </a:lnTo>
                  <a:lnTo>
                    <a:pt x="28" y="12"/>
                  </a:lnTo>
                  <a:lnTo>
                    <a:pt x="29" y="10"/>
                  </a:lnTo>
                  <a:lnTo>
                    <a:pt x="32" y="5"/>
                  </a:lnTo>
                  <a:lnTo>
                    <a:pt x="34" y="6"/>
                  </a:lnTo>
                  <a:lnTo>
                    <a:pt x="34" y="6"/>
                  </a:lnTo>
                  <a:lnTo>
                    <a:pt x="44" y="14"/>
                  </a:lnTo>
                  <a:lnTo>
                    <a:pt x="44" y="17"/>
                  </a:lnTo>
                  <a:lnTo>
                    <a:pt x="46" y="17"/>
                  </a:lnTo>
                  <a:lnTo>
                    <a:pt x="51" y="19"/>
                  </a:lnTo>
                  <a:lnTo>
                    <a:pt x="54" y="20"/>
                  </a:lnTo>
                  <a:lnTo>
                    <a:pt x="58" y="20"/>
                  </a:lnTo>
                  <a:lnTo>
                    <a:pt x="60" y="19"/>
                  </a:lnTo>
                  <a:lnTo>
                    <a:pt x="64" y="17"/>
                  </a:lnTo>
                  <a:lnTo>
                    <a:pt x="67" y="17"/>
                  </a:lnTo>
                  <a:lnTo>
                    <a:pt x="72" y="13"/>
                  </a:lnTo>
                  <a:lnTo>
                    <a:pt x="74" y="13"/>
                  </a:lnTo>
                  <a:lnTo>
                    <a:pt x="75" y="14"/>
                  </a:lnTo>
                  <a:lnTo>
                    <a:pt x="80" y="14"/>
                  </a:lnTo>
                  <a:lnTo>
                    <a:pt x="81" y="13"/>
                  </a:lnTo>
                  <a:lnTo>
                    <a:pt x="84" y="14"/>
                  </a:lnTo>
                  <a:lnTo>
                    <a:pt x="89" y="14"/>
                  </a:lnTo>
                  <a:lnTo>
                    <a:pt x="98" y="10"/>
                  </a:lnTo>
                  <a:lnTo>
                    <a:pt x="101" y="10"/>
                  </a:lnTo>
                  <a:lnTo>
                    <a:pt x="104" y="10"/>
                  </a:lnTo>
                  <a:lnTo>
                    <a:pt x="107" y="10"/>
                  </a:lnTo>
                  <a:lnTo>
                    <a:pt x="110" y="10"/>
                  </a:lnTo>
                  <a:lnTo>
                    <a:pt x="115" y="9"/>
                  </a:lnTo>
                  <a:lnTo>
                    <a:pt x="119" y="8"/>
                  </a:lnTo>
                  <a:lnTo>
                    <a:pt x="121" y="9"/>
                  </a:lnTo>
                  <a:lnTo>
                    <a:pt x="124" y="9"/>
                  </a:lnTo>
                  <a:lnTo>
                    <a:pt x="132" y="8"/>
                  </a:lnTo>
                  <a:lnTo>
                    <a:pt x="133" y="6"/>
                  </a:lnTo>
                  <a:lnTo>
                    <a:pt x="138" y="5"/>
                  </a:lnTo>
                  <a:lnTo>
                    <a:pt x="139" y="6"/>
                  </a:lnTo>
                  <a:lnTo>
                    <a:pt x="141" y="5"/>
                  </a:lnTo>
                  <a:lnTo>
                    <a:pt x="145" y="5"/>
                  </a:lnTo>
                  <a:lnTo>
                    <a:pt x="148" y="3"/>
                  </a:lnTo>
                  <a:lnTo>
                    <a:pt x="148" y="3"/>
                  </a:lnTo>
                  <a:lnTo>
                    <a:pt x="150" y="2"/>
                  </a:lnTo>
                  <a:lnTo>
                    <a:pt x="150" y="1"/>
                  </a:lnTo>
                  <a:lnTo>
                    <a:pt x="151" y="0"/>
                  </a:lnTo>
                  <a:lnTo>
                    <a:pt x="153" y="0"/>
                  </a:lnTo>
                  <a:lnTo>
                    <a:pt x="153" y="0"/>
                  </a:lnTo>
                  <a:lnTo>
                    <a:pt x="154" y="1"/>
                  </a:lnTo>
                  <a:lnTo>
                    <a:pt x="157" y="2"/>
                  </a:lnTo>
                  <a:lnTo>
                    <a:pt x="161" y="1"/>
                  </a:lnTo>
                  <a:lnTo>
                    <a:pt x="161" y="2"/>
                  </a:lnTo>
                  <a:lnTo>
                    <a:pt x="159" y="3"/>
                  </a:lnTo>
                  <a:lnTo>
                    <a:pt x="157" y="5"/>
                  </a:lnTo>
                  <a:lnTo>
                    <a:pt x="157" y="8"/>
                  </a:lnTo>
                  <a:lnTo>
                    <a:pt x="157" y="9"/>
                  </a:lnTo>
                  <a:lnTo>
                    <a:pt x="157" y="10"/>
                  </a:lnTo>
                  <a:lnTo>
                    <a:pt x="161" y="10"/>
                  </a:lnTo>
                  <a:lnTo>
                    <a:pt x="161" y="10"/>
                  </a:lnTo>
                  <a:lnTo>
                    <a:pt x="159" y="11"/>
                  </a:lnTo>
                  <a:lnTo>
                    <a:pt x="157" y="13"/>
                  </a:lnTo>
                  <a:lnTo>
                    <a:pt x="159" y="15"/>
                  </a:lnTo>
                  <a:lnTo>
                    <a:pt x="159" y="17"/>
                  </a:lnTo>
                  <a:lnTo>
                    <a:pt x="157" y="19"/>
                  </a:lnTo>
                  <a:lnTo>
                    <a:pt x="159" y="19"/>
                  </a:lnTo>
                  <a:lnTo>
                    <a:pt x="159" y="18"/>
                  </a:lnTo>
                  <a:lnTo>
                    <a:pt x="161" y="18"/>
                  </a:lnTo>
                  <a:lnTo>
                    <a:pt x="162" y="20"/>
                  </a:lnTo>
                  <a:lnTo>
                    <a:pt x="161" y="20"/>
                  </a:lnTo>
                  <a:lnTo>
                    <a:pt x="161" y="20"/>
                  </a:lnTo>
                  <a:lnTo>
                    <a:pt x="157" y="20"/>
                  </a:lnTo>
                  <a:lnTo>
                    <a:pt x="156" y="20"/>
                  </a:lnTo>
                  <a:lnTo>
                    <a:pt x="154" y="22"/>
                  </a:lnTo>
                  <a:lnTo>
                    <a:pt x="156" y="25"/>
                  </a:lnTo>
                  <a:lnTo>
                    <a:pt x="154" y="27"/>
                  </a:lnTo>
                  <a:lnTo>
                    <a:pt x="154" y="28"/>
                  </a:lnTo>
                  <a:lnTo>
                    <a:pt x="154" y="31"/>
                  </a:lnTo>
                  <a:lnTo>
                    <a:pt x="148" y="37"/>
                  </a:lnTo>
                  <a:lnTo>
                    <a:pt x="145" y="43"/>
                  </a:lnTo>
                  <a:lnTo>
                    <a:pt x="142" y="45"/>
                  </a:lnTo>
                  <a:lnTo>
                    <a:pt x="142" y="45"/>
                  </a:lnTo>
                  <a:lnTo>
                    <a:pt x="138" y="47"/>
                  </a:lnTo>
                  <a:lnTo>
                    <a:pt x="138" y="48"/>
                  </a:lnTo>
                  <a:lnTo>
                    <a:pt x="139" y="51"/>
                  </a:lnTo>
                  <a:lnTo>
                    <a:pt x="138" y="52"/>
                  </a:lnTo>
                  <a:lnTo>
                    <a:pt x="128" y="64"/>
                  </a:lnTo>
                  <a:lnTo>
                    <a:pt x="128" y="68"/>
                  </a:lnTo>
                  <a:lnTo>
                    <a:pt x="122" y="75"/>
                  </a:lnTo>
                  <a:lnTo>
                    <a:pt x="122" y="76"/>
                  </a:lnTo>
                  <a:lnTo>
                    <a:pt x="112" y="87"/>
                  </a:lnTo>
                  <a:lnTo>
                    <a:pt x="110" y="89"/>
                  </a:lnTo>
                  <a:lnTo>
                    <a:pt x="106" y="93"/>
                  </a:lnTo>
                  <a:lnTo>
                    <a:pt x="98" y="101"/>
                  </a:lnTo>
                  <a:lnTo>
                    <a:pt x="80" y="112"/>
                  </a:lnTo>
                  <a:lnTo>
                    <a:pt x="72" y="117"/>
                  </a:lnTo>
                  <a:lnTo>
                    <a:pt x="67" y="118"/>
                  </a:lnTo>
                  <a:lnTo>
                    <a:pt x="63" y="120"/>
                  </a:lnTo>
                  <a:lnTo>
                    <a:pt x="57" y="123"/>
                  </a:lnTo>
                  <a:lnTo>
                    <a:pt x="46" y="131"/>
                  </a:lnTo>
                  <a:lnTo>
                    <a:pt x="44" y="132"/>
                  </a:lnTo>
                  <a:lnTo>
                    <a:pt x="35" y="139"/>
                  </a:lnTo>
                  <a:lnTo>
                    <a:pt x="34" y="139"/>
                  </a:lnTo>
                  <a:lnTo>
                    <a:pt x="32" y="142"/>
                  </a:lnTo>
                  <a:lnTo>
                    <a:pt x="29" y="143"/>
                  </a:lnTo>
                  <a:lnTo>
                    <a:pt x="26" y="145"/>
                  </a:lnTo>
                  <a:lnTo>
                    <a:pt x="25" y="147"/>
                  </a:lnTo>
                  <a:lnTo>
                    <a:pt x="11" y="157"/>
                  </a:lnTo>
                  <a:lnTo>
                    <a:pt x="11" y="159"/>
                  </a:lnTo>
                  <a:lnTo>
                    <a:pt x="0" y="151"/>
                  </a:lnTo>
                  <a:lnTo>
                    <a:pt x="0" y="104"/>
                  </a:lnTo>
                  <a:lnTo>
                    <a:pt x="15" y="94"/>
                  </a:lnTo>
                  <a:lnTo>
                    <a:pt x="14" y="94"/>
                  </a:lnTo>
                  <a:close/>
                </a:path>
              </a:pathLst>
            </a:custGeom>
            <a:solidFill>
              <a:srgbClr val="98B9E1"/>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13" name="Freeform 109">
              <a:extLst>
                <a:ext uri="{FF2B5EF4-FFF2-40B4-BE49-F238E27FC236}">
                  <a16:creationId xmlns:a16="http://schemas.microsoft.com/office/drawing/2014/main" id="{38B81E05-F3A6-304F-7E84-20EFA3BA1CD1}"/>
                </a:ext>
              </a:extLst>
            </p:cNvPr>
            <p:cNvSpPr>
              <a:spLocks noEditPoints="1"/>
            </p:cNvSpPr>
            <p:nvPr/>
          </p:nvSpPr>
          <p:spPr bwMode="auto">
            <a:xfrm>
              <a:off x="5045630" y="4328794"/>
              <a:ext cx="288103" cy="234163"/>
            </a:xfrm>
            <a:custGeom>
              <a:avLst/>
              <a:gdLst>
                <a:gd name="T0" fmla="*/ 43 w 166"/>
                <a:gd name="T1" fmla="*/ 13 h 119"/>
                <a:gd name="T2" fmla="*/ 46 w 166"/>
                <a:gd name="T3" fmla="*/ 11 h 119"/>
                <a:gd name="T4" fmla="*/ 50 w 166"/>
                <a:gd name="T5" fmla="*/ 10 h 119"/>
                <a:gd name="T6" fmla="*/ 60 w 166"/>
                <a:gd name="T7" fmla="*/ 0 h 119"/>
                <a:gd name="T8" fmla="*/ 66 w 166"/>
                <a:gd name="T9" fmla="*/ 2 h 119"/>
                <a:gd name="T10" fmla="*/ 67 w 166"/>
                <a:gd name="T11" fmla="*/ 9 h 119"/>
                <a:gd name="T12" fmla="*/ 73 w 166"/>
                <a:gd name="T13" fmla="*/ 11 h 119"/>
                <a:gd name="T14" fmla="*/ 81 w 166"/>
                <a:gd name="T15" fmla="*/ 11 h 119"/>
                <a:gd name="T16" fmla="*/ 92 w 166"/>
                <a:gd name="T17" fmla="*/ 12 h 119"/>
                <a:gd name="T18" fmla="*/ 102 w 166"/>
                <a:gd name="T19" fmla="*/ 19 h 119"/>
                <a:gd name="T20" fmla="*/ 107 w 166"/>
                <a:gd name="T21" fmla="*/ 21 h 119"/>
                <a:gd name="T22" fmla="*/ 116 w 166"/>
                <a:gd name="T23" fmla="*/ 22 h 119"/>
                <a:gd name="T24" fmla="*/ 124 w 166"/>
                <a:gd name="T25" fmla="*/ 24 h 119"/>
                <a:gd name="T26" fmla="*/ 128 w 166"/>
                <a:gd name="T27" fmla="*/ 24 h 119"/>
                <a:gd name="T28" fmla="*/ 134 w 166"/>
                <a:gd name="T29" fmla="*/ 17 h 119"/>
                <a:gd name="T30" fmla="*/ 141 w 166"/>
                <a:gd name="T31" fmla="*/ 16 h 119"/>
                <a:gd name="T32" fmla="*/ 148 w 166"/>
                <a:gd name="T33" fmla="*/ 14 h 119"/>
                <a:gd name="T34" fmla="*/ 153 w 166"/>
                <a:gd name="T35" fmla="*/ 18 h 119"/>
                <a:gd name="T36" fmla="*/ 162 w 166"/>
                <a:gd name="T37" fmla="*/ 18 h 119"/>
                <a:gd name="T38" fmla="*/ 151 w 166"/>
                <a:gd name="T39" fmla="*/ 28 h 119"/>
                <a:gd name="T40" fmla="*/ 162 w 166"/>
                <a:gd name="T41" fmla="*/ 83 h 119"/>
                <a:gd name="T42" fmla="*/ 157 w 166"/>
                <a:gd name="T43" fmla="*/ 88 h 119"/>
                <a:gd name="T44" fmla="*/ 153 w 166"/>
                <a:gd name="T45" fmla="*/ 89 h 119"/>
                <a:gd name="T46" fmla="*/ 150 w 166"/>
                <a:gd name="T47" fmla="*/ 93 h 119"/>
                <a:gd name="T48" fmla="*/ 142 w 166"/>
                <a:gd name="T49" fmla="*/ 95 h 119"/>
                <a:gd name="T50" fmla="*/ 139 w 166"/>
                <a:gd name="T51" fmla="*/ 96 h 119"/>
                <a:gd name="T52" fmla="*/ 137 w 166"/>
                <a:gd name="T53" fmla="*/ 100 h 119"/>
                <a:gd name="T54" fmla="*/ 136 w 166"/>
                <a:gd name="T55" fmla="*/ 103 h 119"/>
                <a:gd name="T56" fmla="*/ 133 w 166"/>
                <a:gd name="T57" fmla="*/ 109 h 119"/>
                <a:gd name="T58" fmla="*/ 125 w 166"/>
                <a:gd name="T59" fmla="*/ 119 h 119"/>
                <a:gd name="T60" fmla="*/ 121 w 166"/>
                <a:gd name="T61" fmla="*/ 119 h 119"/>
                <a:gd name="T62" fmla="*/ 99 w 166"/>
                <a:gd name="T63" fmla="*/ 108 h 119"/>
                <a:gd name="T64" fmla="*/ 99 w 166"/>
                <a:gd name="T65" fmla="*/ 105 h 119"/>
                <a:gd name="T66" fmla="*/ 38 w 166"/>
                <a:gd name="T67" fmla="*/ 76 h 119"/>
                <a:gd name="T68" fmla="*/ 38 w 166"/>
                <a:gd name="T69" fmla="*/ 64 h 119"/>
                <a:gd name="T70" fmla="*/ 41 w 166"/>
                <a:gd name="T71" fmla="*/ 60 h 119"/>
                <a:gd name="T72" fmla="*/ 46 w 166"/>
                <a:gd name="T73" fmla="*/ 55 h 119"/>
                <a:gd name="T74" fmla="*/ 49 w 166"/>
                <a:gd name="T75" fmla="*/ 52 h 119"/>
                <a:gd name="T76" fmla="*/ 53 w 166"/>
                <a:gd name="T77" fmla="*/ 51 h 119"/>
                <a:gd name="T78" fmla="*/ 55 w 166"/>
                <a:gd name="T79" fmla="*/ 46 h 119"/>
                <a:gd name="T80" fmla="*/ 60 w 166"/>
                <a:gd name="T81" fmla="*/ 41 h 119"/>
                <a:gd name="T82" fmla="*/ 57 w 166"/>
                <a:gd name="T83" fmla="*/ 36 h 119"/>
                <a:gd name="T84" fmla="*/ 55 w 166"/>
                <a:gd name="T85" fmla="*/ 34 h 119"/>
                <a:gd name="T86" fmla="*/ 52 w 166"/>
                <a:gd name="T87" fmla="*/ 30 h 119"/>
                <a:gd name="T88" fmla="*/ 47 w 166"/>
                <a:gd name="T89" fmla="*/ 25 h 119"/>
                <a:gd name="T90" fmla="*/ 44 w 166"/>
                <a:gd name="T91" fmla="*/ 22 h 119"/>
                <a:gd name="T92" fmla="*/ 44 w 166"/>
                <a:gd name="T93" fmla="*/ 19 h 119"/>
                <a:gd name="T94" fmla="*/ 41 w 166"/>
                <a:gd name="T95" fmla="*/ 14 h 119"/>
                <a:gd name="T96" fmla="*/ 41 w 166"/>
                <a:gd name="T97" fmla="*/ 14 h 119"/>
                <a:gd name="T98" fmla="*/ 0 w 166"/>
                <a:gd name="T99" fmla="*/ 78 h 119"/>
                <a:gd name="T100" fmla="*/ 12 w 166"/>
                <a:gd name="T101" fmla="*/ 77 h 119"/>
                <a:gd name="T102" fmla="*/ 0 w 166"/>
                <a:gd name="T103" fmla="*/ 7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6" h="119">
                  <a:moveTo>
                    <a:pt x="41" y="14"/>
                  </a:moveTo>
                  <a:lnTo>
                    <a:pt x="43" y="13"/>
                  </a:lnTo>
                  <a:lnTo>
                    <a:pt x="44" y="12"/>
                  </a:lnTo>
                  <a:lnTo>
                    <a:pt x="46" y="11"/>
                  </a:lnTo>
                  <a:lnTo>
                    <a:pt x="49" y="9"/>
                  </a:lnTo>
                  <a:lnTo>
                    <a:pt x="50" y="10"/>
                  </a:lnTo>
                  <a:lnTo>
                    <a:pt x="53" y="5"/>
                  </a:lnTo>
                  <a:lnTo>
                    <a:pt x="60" y="0"/>
                  </a:lnTo>
                  <a:lnTo>
                    <a:pt x="63" y="2"/>
                  </a:lnTo>
                  <a:lnTo>
                    <a:pt x="66" y="2"/>
                  </a:lnTo>
                  <a:lnTo>
                    <a:pt x="67" y="2"/>
                  </a:lnTo>
                  <a:lnTo>
                    <a:pt x="67" y="9"/>
                  </a:lnTo>
                  <a:lnTo>
                    <a:pt x="70" y="11"/>
                  </a:lnTo>
                  <a:lnTo>
                    <a:pt x="73" y="11"/>
                  </a:lnTo>
                  <a:lnTo>
                    <a:pt x="76" y="11"/>
                  </a:lnTo>
                  <a:lnTo>
                    <a:pt x="81" y="11"/>
                  </a:lnTo>
                  <a:lnTo>
                    <a:pt x="89" y="11"/>
                  </a:lnTo>
                  <a:lnTo>
                    <a:pt x="92" y="12"/>
                  </a:lnTo>
                  <a:lnTo>
                    <a:pt x="98" y="17"/>
                  </a:lnTo>
                  <a:lnTo>
                    <a:pt x="102" y="19"/>
                  </a:lnTo>
                  <a:lnTo>
                    <a:pt x="104" y="21"/>
                  </a:lnTo>
                  <a:lnTo>
                    <a:pt x="107" y="21"/>
                  </a:lnTo>
                  <a:lnTo>
                    <a:pt x="113" y="21"/>
                  </a:lnTo>
                  <a:lnTo>
                    <a:pt x="116" y="22"/>
                  </a:lnTo>
                  <a:lnTo>
                    <a:pt x="121" y="22"/>
                  </a:lnTo>
                  <a:lnTo>
                    <a:pt x="124" y="24"/>
                  </a:lnTo>
                  <a:lnTo>
                    <a:pt x="125" y="24"/>
                  </a:lnTo>
                  <a:lnTo>
                    <a:pt x="128" y="24"/>
                  </a:lnTo>
                  <a:lnTo>
                    <a:pt x="133" y="18"/>
                  </a:lnTo>
                  <a:lnTo>
                    <a:pt x="134" y="17"/>
                  </a:lnTo>
                  <a:lnTo>
                    <a:pt x="137" y="16"/>
                  </a:lnTo>
                  <a:lnTo>
                    <a:pt x="141" y="16"/>
                  </a:lnTo>
                  <a:lnTo>
                    <a:pt x="142" y="16"/>
                  </a:lnTo>
                  <a:lnTo>
                    <a:pt x="148" y="14"/>
                  </a:lnTo>
                  <a:lnTo>
                    <a:pt x="151" y="16"/>
                  </a:lnTo>
                  <a:lnTo>
                    <a:pt x="153" y="18"/>
                  </a:lnTo>
                  <a:lnTo>
                    <a:pt x="156" y="19"/>
                  </a:lnTo>
                  <a:lnTo>
                    <a:pt x="162" y="18"/>
                  </a:lnTo>
                  <a:lnTo>
                    <a:pt x="166" y="18"/>
                  </a:lnTo>
                  <a:lnTo>
                    <a:pt x="151" y="28"/>
                  </a:lnTo>
                  <a:lnTo>
                    <a:pt x="151" y="75"/>
                  </a:lnTo>
                  <a:lnTo>
                    <a:pt x="162" y="83"/>
                  </a:lnTo>
                  <a:lnTo>
                    <a:pt x="162" y="84"/>
                  </a:lnTo>
                  <a:lnTo>
                    <a:pt x="157" y="88"/>
                  </a:lnTo>
                  <a:lnTo>
                    <a:pt x="156" y="88"/>
                  </a:lnTo>
                  <a:lnTo>
                    <a:pt x="153" y="89"/>
                  </a:lnTo>
                  <a:lnTo>
                    <a:pt x="154" y="91"/>
                  </a:lnTo>
                  <a:lnTo>
                    <a:pt x="150" y="93"/>
                  </a:lnTo>
                  <a:lnTo>
                    <a:pt x="147" y="95"/>
                  </a:lnTo>
                  <a:lnTo>
                    <a:pt x="142" y="95"/>
                  </a:lnTo>
                  <a:lnTo>
                    <a:pt x="139" y="96"/>
                  </a:lnTo>
                  <a:lnTo>
                    <a:pt x="139" y="96"/>
                  </a:lnTo>
                  <a:lnTo>
                    <a:pt x="137" y="98"/>
                  </a:lnTo>
                  <a:lnTo>
                    <a:pt x="137" y="100"/>
                  </a:lnTo>
                  <a:lnTo>
                    <a:pt x="137" y="101"/>
                  </a:lnTo>
                  <a:lnTo>
                    <a:pt x="136" y="103"/>
                  </a:lnTo>
                  <a:lnTo>
                    <a:pt x="133" y="105"/>
                  </a:lnTo>
                  <a:lnTo>
                    <a:pt x="133" y="109"/>
                  </a:lnTo>
                  <a:lnTo>
                    <a:pt x="130" y="112"/>
                  </a:lnTo>
                  <a:lnTo>
                    <a:pt x="125" y="119"/>
                  </a:lnTo>
                  <a:lnTo>
                    <a:pt x="121" y="119"/>
                  </a:lnTo>
                  <a:lnTo>
                    <a:pt x="121" y="119"/>
                  </a:lnTo>
                  <a:lnTo>
                    <a:pt x="101" y="109"/>
                  </a:lnTo>
                  <a:lnTo>
                    <a:pt x="99" y="108"/>
                  </a:lnTo>
                  <a:lnTo>
                    <a:pt x="98" y="106"/>
                  </a:lnTo>
                  <a:lnTo>
                    <a:pt x="99" y="105"/>
                  </a:lnTo>
                  <a:lnTo>
                    <a:pt x="96" y="101"/>
                  </a:lnTo>
                  <a:lnTo>
                    <a:pt x="38" y="76"/>
                  </a:lnTo>
                  <a:lnTo>
                    <a:pt x="34" y="77"/>
                  </a:lnTo>
                  <a:lnTo>
                    <a:pt x="38" y="64"/>
                  </a:lnTo>
                  <a:lnTo>
                    <a:pt x="38" y="62"/>
                  </a:lnTo>
                  <a:lnTo>
                    <a:pt x="41" y="60"/>
                  </a:lnTo>
                  <a:lnTo>
                    <a:pt x="43" y="56"/>
                  </a:lnTo>
                  <a:lnTo>
                    <a:pt x="46" y="55"/>
                  </a:lnTo>
                  <a:lnTo>
                    <a:pt x="47" y="53"/>
                  </a:lnTo>
                  <a:lnTo>
                    <a:pt x="49" y="52"/>
                  </a:lnTo>
                  <a:lnTo>
                    <a:pt x="49" y="51"/>
                  </a:lnTo>
                  <a:lnTo>
                    <a:pt x="53" y="51"/>
                  </a:lnTo>
                  <a:lnTo>
                    <a:pt x="55" y="47"/>
                  </a:lnTo>
                  <a:lnTo>
                    <a:pt x="55" y="46"/>
                  </a:lnTo>
                  <a:lnTo>
                    <a:pt x="60" y="43"/>
                  </a:lnTo>
                  <a:lnTo>
                    <a:pt x="60" y="41"/>
                  </a:lnTo>
                  <a:lnTo>
                    <a:pt x="58" y="38"/>
                  </a:lnTo>
                  <a:lnTo>
                    <a:pt x="57" y="36"/>
                  </a:lnTo>
                  <a:lnTo>
                    <a:pt x="58" y="35"/>
                  </a:lnTo>
                  <a:lnTo>
                    <a:pt x="55" y="34"/>
                  </a:lnTo>
                  <a:lnTo>
                    <a:pt x="53" y="34"/>
                  </a:lnTo>
                  <a:lnTo>
                    <a:pt x="52" y="30"/>
                  </a:lnTo>
                  <a:lnTo>
                    <a:pt x="47" y="27"/>
                  </a:lnTo>
                  <a:lnTo>
                    <a:pt x="47" y="25"/>
                  </a:lnTo>
                  <a:lnTo>
                    <a:pt x="47" y="22"/>
                  </a:lnTo>
                  <a:lnTo>
                    <a:pt x="44" y="22"/>
                  </a:lnTo>
                  <a:lnTo>
                    <a:pt x="46" y="20"/>
                  </a:lnTo>
                  <a:lnTo>
                    <a:pt x="44" y="19"/>
                  </a:lnTo>
                  <a:lnTo>
                    <a:pt x="43" y="17"/>
                  </a:lnTo>
                  <a:lnTo>
                    <a:pt x="41" y="14"/>
                  </a:lnTo>
                  <a:lnTo>
                    <a:pt x="41" y="14"/>
                  </a:lnTo>
                  <a:lnTo>
                    <a:pt x="41" y="14"/>
                  </a:lnTo>
                  <a:lnTo>
                    <a:pt x="41" y="14"/>
                  </a:lnTo>
                  <a:close/>
                  <a:moveTo>
                    <a:pt x="0" y="78"/>
                  </a:moveTo>
                  <a:lnTo>
                    <a:pt x="6" y="78"/>
                  </a:lnTo>
                  <a:lnTo>
                    <a:pt x="12" y="77"/>
                  </a:lnTo>
                  <a:lnTo>
                    <a:pt x="0" y="77"/>
                  </a:lnTo>
                  <a:lnTo>
                    <a:pt x="0" y="78"/>
                  </a:lnTo>
                  <a:close/>
                </a:path>
              </a:pathLst>
            </a:custGeom>
            <a:solidFill>
              <a:srgbClr val="A3C6E9"/>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14" name="Freeform 110">
              <a:extLst>
                <a:ext uri="{FF2B5EF4-FFF2-40B4-BE49-F238E27FC236}">
                  <a16:creationId xmlns:a16="http://schemas.microsoft.com/office/drawing/2014/main" id="{14F19B62-5619-C093-8FE6-DB72F3587DDC}"/>
                </a:ext>
              </a:extLst>
            </p:cNvPr>
            <p:cNvSpPr>
              <a:spLocks/>
            </p:cNvSpPr>
            <p:nvPr/>
          </p:nvSpPr>
          <p:spPr bwMode="auto">
            <a:xfrm>
              <a:off x="4990093" y="4356344"/>
              <a:ext cx="159671" cy="131839"/>
            </a:xfrm>
            <a:custGeom>
              <a:avLst/>
              <a:gdLst>
                <a:gd name="T0" fmla="*/ 70 w 92"/>
                <a:gd name="T1" fmla="*/ 48 h 67"/>
                <a:gd name="T2" fmla="*/ 75 w 92"/>
                <a:gd name="T3" fmla="*/ 42 h 67"/>
                <a:gd name="T4" fmla="*/ 79 w 92"/>
                <a:gd name="T5" fmla="*/ 39 h 67"/>
                <a:gd name="T6" fmla="*/ 81 w 92"/>
                <a:gd name="T7" fmla="*/ 37 h 67"/>
                <a:gd name="T8" fmla="*/ 87 w 92"/>
                <a:gd name="T9" fmla="*/ 33 h 67"/>
                <a:gd name="T10" fmla="*/ 92 w 92"/>
                <a:gd name="T11" fmla="*/ 29 h 67"/>
                <a:gd name="T12" fmla="*/ 90 w 92"/>
                <a:gd name="T13" fmla="*/ 24 h 67"/>
                <a:gd name="T14" fmla="*/ 90 w 92"/>
                <a:gd name="T15" fmla="*/ 21 h 67"/>
                <a:gd name="T16" fmla="*/ 85 w 92"/>
                <a:gd name="T17" fmla="*/ 20 h 67"/>
                <a:gd name="T18" fmla="*/ 79 w 92"/>
                <a:gd name="T19" fmla="*/ 13 h 67"/>
                <a:gd name="T20" fmla="*/ 79 w 92"/>
                <a:gd name="T21" fmla="*/ 8 h 67"/>
                <a:gd name="T22" fmla="*/ 78 w 92"/>
                <a:gd name="T23" fmla="*/ 6 h 67"/>
                <a:gd name="T24" fmla="*/ 75 w 92"/>
                <a:gd name="T25" fmla="*/ 3 h 67"/>
                <a:gd name="T26" fmla="*/ 69 w 92"/>
                <a:gd name="T27" fmla="*/ 3 h 67"/>
                <a:gd name="T28" fmla="*/ 64 w 92"/>
                <a:gd name="T29" fmla="*/ 6 h 67"/>
                <a:gd name="T30" fmla="*/ 55 w 92"/>
                <a:gd name="T31" fmla="*/ 5 h 67"/>
                <a:gd name="T32" fmla="*/ 49 w 92"/>
                <a:gd name="T33" fmla="*/ 6 h 67"/>
                <a:gd name="T34" fmla="*/ 46 w 92"/>
                <a:gd name="T35" fmla="*/ 6 h 67"/>
                <a:gd name="T36" fmla="*/ 43 w 92"/>
                <a:gd name="T37" fmla="*/ 10 h 67"/>
                <a:gd name="T38" fmla="*/ 38 w 92"/>
                <a:gd name="T39" fmla="*/ 8 h 67"/>
                <a:gd name="T40" fmla="*/ 35 w 92"/>
                <a:gd name="T41" fmla="*/ 6 h 67"/>
                <a:gd name="T42" fmla="*/ 29 w 92"/>
                <a:gd name="T43" fmla="*/ 6 h 67"/>
                <a:gd name="T44" fmla="*/ 23 w 92"/>
                <a:gd name="T45" fmla="*/ 6 h 67"/>
                <a:gd name="T46" fmla="*/ 24 w 92"/>
                <a:gd name="T47" fmla="*/ 10 h 67"/>
                <a:gd name="T48" fmla="*/ 23 w 92"/>
                <a:gd name="T49" fmla="*/ 10 h 67"/>
                <a:gd name="T50" fmla="*/ 21 w 92"/>
                <a:gd name="T51" fmla="*/ 13 h 67"/>
                <a:gd name="T52" fmla="*/ 20 w 92"/>
                <a:gd name="T53" fmla="*/ 21 h 67"/>
                <a:gd name="T54" fmla="*/ 21 w 92"/>
                <a:gd name="T55" fmla="*/ 24 h 67"/>
                <a:gd name="T56" fmla="*/ 24 w 92"/>
                <a:gd name="T57" fmla="*/ 28 h 67"/>
                <a:gd name="T58" fmla="*/ 17 w 92"/>
                <a:gd name="T59" fmla="*/ 37 h 67"/>
                <a:gd name="T60" fmla="*/ 9 w 92"/>
                <a:gd name="T61" fmla="*/ 44 h 67"/>
                <a:gd name="T62" fmla="*/ 3 w 92"/>
                <a:gd name="T63" fmla="*/ 53 h 67"/>
                <a:gd name="T64" fmla="*/ 1 w 92"/>
                <a:gd name="T65" fmla="*/ 61 h 67"/>
                <a:gd name="T66" fmla="*/ 0 w 92"/>
                <a:gd name="T67" fmla="*/ 67 h 67"/>
                <a:gd name="T68" fmla="*/ 0 w 92"/>
                <a:gd name="T69" fmla="*/ 67 h 67"/>
                <a:gd name="T70" fmla="*/ 6 w 92"/>
                <a:gd name="T71" fmla="*/ 66 h 67"/>
                <a:gd name="T72" fmla="*/ 9 w 92"/>
                <a:gd name="T73" fmla="*/ 67 h 67"/>
                <a:gd name="T74" fmla="*/ 12 w 92"/>
                <a:gd name="T75" fmla="*/ 66 h 67"/>
                <a:gd name="T76" fmla="*/ 15 w 92"/>
                <a:gd name="T77" fmla="*/ 65 h 67"/>
                <a:gd name="T78" fmla="*/ 15 w 92"/>
                <a:gd name="T79" fmla="*/ 64 h 67"/>
                <a:gd name="T80" fmla="*/ 18 w 92"/>
                <a:gd name="T81" fmla="*/ 64 h 67"/>
                <a:gd name="T82" fmla="*/ 32 w 92"/>
                <a:gd name="T83" fmla="*/ 63 h 67"/>
                <a:gd name="T84" fmla="*/ 66 w 92"/>
                <a:gd name="T85" fmla="*/ 6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2" h="67">
                  <a:moveTo>
                    <a:pt x="70" y="50"/>
                  </a:moveTo>
                  <a:lnTo>
                    <a:pt x="70" y="48"/>
                  </a:lnTo>
                  <a:lnTo>
                    <a:pt x="73" y="46"/>
                  </a:lnTo>
                  <a:lnTo>
                    <a:pt x="75" y="42"/>
                  </a:lnTo>
                  <a:lnTo>
                    <a:pt x="78" y="41"/>
                  </a:lnTo>
                  <a:lnTo>
                    <a:pt x="79" y="39"/>
                  </a:lnTo>
                  <a:lnTo>
                    <a:pt x="81" y="38"/>
                  </a:lnTo>
                  <a:lnTo>
                    <a:pt x="81" y="37"/>
                  </a:lnTo>
                  <a:lnTo>
                    <a:pt x="85" y="37"/>
                  </a:lnTo>
                  <a:lnTo>
                    <a:pt x="87" y="33"/>
                  </a:lnTo>
                  <a:lnTo>
                    <a:pt x="87" y="32"/>
                  </a:lnTo>
                  <a:lnTo>
                    <a:pt x="92" y="29"/>
                  </a:lnTo>
                  <a:lnTo>
                    <a:pt x="92" y="27"/>
                  </a:lnTo>
                  <a:lnTo>
                    <a:pt x="90" y="24"/>
                  </a:lnTo>
                  <a:lnTo>
                    <a:pt x="89" y="22"/>
                  </a:lnTo>
                  <a:lnTo>
                    <a:pt x="90" y="21"/>
                  </a:lnTo>
                  <a:lnTo>
                    <a:pt x="87" y="20"/>
                  </a:lnTo>
                  <a:lnTo>
                    <a:pt x="85" y="20"/>
                  </a:lnTo>
                  <a:lnTo>
                    <a:pt x="84" y="16"/>
                  </a:lnTo>
                  <a:lnTo>
                    <a:pt x="79" y="13"/>
                  </a:lnTo>
                  <a:lnTo>
                    <a:pt x="79" y="11"/>
                  </a:lnTo>
                  <a:lnTo>
                    <a:pt x="79" y="8"/>
                  </a:lnTo>
                  <a:lnTo>
                    <a:pt x="76" y="8"/>
                  </a:lnTo>
                  <a:lnTo>
                    <a:pt x="78" y="6"/>
                  </a:lnTo>
                  <a:lnTo>
                    <a:pt x="76" y="5"/>
                  </a:lnTo>
                  <a:lnTo>
                    <a:pt x="75" y="3"/>
                  </a:lnTo>
                  <a:lnTo>
                    <a:pt x="73" y="0"/>
                  </a:lnTo>
                  <a:lnTo>
                    <a:pt x="69" y="3"/>
                  </a:lnTo>
                  <a:lnTo>
                    <a:pt x="67" y="5"/>
                  </a:lnTo>
                  <a:lnTo>
                    <a:pt x="64" y="6"/>
                  </a:lnTo>
                  <a:lnTo>
                    <a:pt x="60" y="5"/>
                  </a:lnTo>
                  <a:lnTo>
                    <a:pt x="55" y="5"/>
                  </a:lnTo>
                  <a:lnTo>
                    <a:pt x="50" y="6"/>
                  </a:lnTo>
                  <a:lnTo>
                    <a:pt x="49" y="6"/>
                  </a:lnTo>
                  <a:lnTo>
                    <a:pt x="47" y="7"/>
                  </a:lnTo>
                  <a:lnTo>
                    <a:pt x="46" y="6"/>
                  </a:lnTo>
                  <a:lnTo>
                    <a:pt x="43" y="8"/>
                  </a:lnTo>
                  <a:lnTo>
                    <a:pt x="43" y="10"/>
                  </a:lnTo>
                  <a:lnTo>
                    <a:pt x="41" y="10"/>
                  </a:lnTo>
                  <a:lnTo>
                    <a:pt x="38" y="8"/>
                  </a:lnTo>
                  <a:lnTo>
                    <a:pt x="38" y="7"/>
                  </a:lnTo>
                  <a:lnTo>
                    <a:pt x="35" y="6"/>
                  </a:lnTo>
                  <a:lnTo>
                    <a:pt x="32" y="7"/>
                  </a:lnTo>
                  <a:lnTo>
                    <a:pt x="29" y="6"/>
                  </a:lnTo>
                  <a:lnTo>
                    <a:pt x="26" y="5"/>
                  </a:lnTo>
                  <a:lnTo>
                    <a:pt x="23" y="6"/>
                  </a:lnTo>
                  <a:lnTo>
                    <a:pt x="23" y="8"/>
                  </a:lnTo>
                  <a:lnTo>
                    <a:pt x="24" y="10"/>
                  </a:lnTo>
                  <a:lnTo>
                    <a:pt x="23" y="10"/>
                  </a:lnTo>
                  <a:lnTo>
                    <a:pt x="23" y="10"/>
                  </a:lnTo>
                  <a:lnTo>
                    <a:pt x="23" y="12"/>
                  </a:lnTo>
                  <a:lnTo>
                    <a:pt x="21" y="13"/>
                  </a:lnTo>
                  <a:lnTo>
                    <a:pt x="21" y="16"/>
                  </a:lnTo>
                  <a:lnTo>
                    <a:pt x="20" y="21"/>
                  </a:lnTo>
                  <a:lnTo>
                    <a:pt x="20" y="23"/>
                  </a:lnTo>
                  <a:lnTo>
                    <a:pt x="21" y="24"/>
                  </a:lnTo>
                  <a:lnTo>
                    <a:pt x="23" y="27"/>
                  </a:lnTo>
                  <a:lnTo>
                    <a:pt x="24" y="28"/>
                  </a:lnTo>
                  <a:lnTo>
                    <a:pt x="24" y="29"/>
                  </a:lnTo>
                  <a:lnTo>
                    <a:pt x="17" y="37"/>
                  </a:lnTo>
                  <a:lnTo>
                    <a:pt x="11" y="41"/>
                  </a:lnTo>
                  <a:lnTo>
                    <a:pt x="9" y="44"/>
                  </a:lnTo>
                  <a:lnTo>
                    <a:pt x="3" y="52"/>
                  </a:lnTo>
                  <a:lnTo>
                    <a:pt x="3" y="53"/>
                  </a:lnTo>
                  <a:lnTo>
                    <a:pt x="3" y="56"/>
                  </a:lnTo>
                  <a:lnTo>
                    <a:pt x="1" y="61"/>
                  </a:lnTo>
                  <a:lnTo>
                    <a:pt x="0" y="64"/>
                  </a:lnTo>
                  <a:lnTo>
                    <a:pt x="0" y="67"/>
                  </a:lnTo>
                  <a:lnTo>
                    <a:pt x="0" y="67"/>
                  </a:lnTo>
                  <a:lnTo>
                    <a:pt x="0" y="67"/>
                  </a:lnTo>
                  <a:lnTo>
                    <a:pt x="3" y="67"/>
                  </a:lnTo>
                  <a:lnTo>
                    <a:pt x="6" y="66"/>
                  </a:lnTo>
                  <a:lnTo>
                    <a:pt x="8" y="66"/>
                  </a:lnTo>
                  <a:lnTo>
                    <a:pt x="9" y="67"/>
                  </a:lnTo>
                  <a:lnTo>
                    <a:pt x="11" y="67"/>
                  </a:lnTo>
                  <a:lnTo>
                    <a:pt x="12" y="66"/>
                  </a:lnTo>
                  <a:lnTo>
                    <a:pt x="12" y="65"/>
                  </a:lnTo>
                  <a:lnTo>
                    <a:pt x="15" y="65"/>
                  </a:lnTo>
                  <a:lnTo>
                    <a:pt x="15" y="65"/>
                  </a:lnTo>
                  <a:lnTo>
                    <a:pt x="15" y="64"/>
                  </a:lnTo>
                  <a:lnTo>
                    <a:pt x="17" y="64"/>
                  </a:lnTo>
                  <a:lnTo>
                    <a:pt x="18" y="64"/>
                  </a:lnTo>
                  <a:lnTo>
                    <a:pt x="32" y="64"/>
                  </a:lnTo>
                  <a:lnTo>
                    <a:pt x="32" y="63"/>
                  </a:lnTo>
                  <a:lnTo>
                    <a:pt x="44" y="63"/>
                  </a:lnTo>
                  <a:lnTo>
                    <a:pt x="66" y="63"/>
                  </a:lnTo>
                  <a:lnTo>
                    <a:pt x="70" y="50"/>
                  </a:lnTo>
                  <a:close/>
                </a:path>
              </a:pathLst>
            </a:custGeom>
            <a:solidFill>
              <a:srgbClr val="A3C6E9"/>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15" name="Freeform 111">
              <a:extLst>
                <a:ext uri="{FF2B5EF4-FFF2-40B4-BE49-F238E27FC236}">
                  <a16:creationId xmlns:a16="http://schemas.microsoft.com/office/drawing/2014/main" id="{148764F8-80C7-33DD-678E-81E7F30DCC55}"/>
                </a:ext>
              </a:extLst>
            </p:cNvPr>
            <p:cNvSpPr>
              <a:spLocks/>
            </p:cNvSpPr>
            <p:nvPr/>
          </p:nvSpPr>
          <p:spPr bwMode="auto">
            <a:xfrm>
              <a:off x="4577030" y="4198923"/>
              <a:ext cx="357525" cy="200710"/>
            </a:xfrm>
            <a:custGeom>
              <a:avLst/>
              <a:gdLst>
                <a:gd name="T0" fmla="*/ 131 w 206"/>
                <a:gd name="T1" fmla="*/ 3 h 102"/>
                <a:gd name="T2" fmla="*/ 142 w 206"/>
                <a:gd name="T3" fmla="*/ 16 h 102"/>
                <a:gd name="T4" fmla="*/ 140 w 206"/>
                <a:gd name="T5" fmla="*/ 23 h 102"/>
                <a:gd name="T6" fmla="*/ 148 w 206"/>
                <a:gd name="T7" fmla="*/ 27 h 102"/>
                <a:gd name="T8" fmla="*/ 152 w 206"/>
                <a:gd name="T9" fmla="*/ 32 h 102"/>
                <a:gd name="T10" fmla="*/ 165 w 206"/>
                <a:gd name="T11" fmla="*/ 35 h 102"/>
                <a:gd name="T12" fmla="*/ 172 w 206"/>
                <a:gd name="T13" fmla="*/ 40 h 102"/>
                <a:gd name="T14" fmla="*/ 168 w 206"/>
                <a:gd name="T15" fmla="*/ 44 h 102"/>
                <a:gd name="T16" fmla="*/ 177 w 206"/>
                <a:gd name="T17" fmla="*/ 47 h 102"/>
                <a:gd name="T18" fmla="*/ 186 w 206"/>
                <a:gd name="T19" fmla="*/ 54 h 102"/>
                <a:gd name="T20" fmla="*/ 191 w 206"/>
                <a:gd name="T21" fmla="*/ 60 h 102"/>
                <a:gd name="T22" fmla="*/ 200 w 206"/>
                <a:gd name="T23" fmla="*/ 65 h 102"/>
                <a:gd name="T24" fmla="*/ 206 w 206"/>
                <a:gd name="T25" fmla="*/ 71 h 102"/>
                <a:gd name="T26" fmla="*/ 198 w 206"/>
                <a:gd name="T27" fmla="*/ 70 h 102"/>
                <a:gd name="T28" fmla="*/ 185 w 206"/>
                <a:gd name="T29" fmla="*/ 70 h 102"/>
                <a:gd name="T30" fmla="*/ 175 w 206"/>
                <a:gd name="T31" fmla="*/ 69 h 102"/>
                <a:gd name="T32" fmla="*/ 172 w 206"/>
                <a:gd name="T33" fmla="*/ 70 h 102"/>
                <a:gd name="T34" fmla="*/ 163 w 206"/>
                <a:gd name="T35" fmla="*/ 72 h 102"/>
                <a:gd name="T36" fmla="*/ 157 w 206"/>
                <a:gd name="T37" fmla="*/ 72 h 102"/>
                <a:gd name="T38" fmla="*/ 146 w 206"/>
                <a:gd name="T39" fmla="*/ 74 h 102"/>
                <a:gd name="T40" fmla="*/ 134 w 206"/>
                <a:gd name="T41" fmla="*/ 75 h 102"/>
                <a:gd name="T42" fmla="*/ 123 w 206"/>
                <a:gd name="T43" fmla="*/ 78 h 102"/>
                <a:gd name="T44" fmla="*/ 120 w 206"/>
                <a:gd name="T45" fmla="*/ 83 h 102"/>
                <a:gd name="T46" fmla="*/ 111 w 206"/>
                <a:gd name="T47" fmla="*/ 80 h 102"/>
                <a:gd name="T48" fmla="*/ 101 w 206"/>
                <a:gd name="T49" fmla="*/ 79 h 102"/>
                <a:gd name="T50" fmla="*/ 88 w 206"/>
                <a:gd name="T51" fmla="*/ 75 h 102"/>
                <a:gd name="T52" fmla="*/ 79 w 206"/>
                <a:gd name="T53" fmla="*/ 71 h 102"/>
                <a:gd name="T54" fmla="*/ 72 w 206"/>
                <a:gd name="T55" fmla="*/ 74 h 102"/>
                <a:gd name="T56" fmla="*/ 68 w 206"/>
                <a:gd name="T57" fmla="*/ 78 h 102"/>
                <a:gd name="T58" fmla="*/ 67 w 206"/>
                <a:gd name="T59" fmla="*/ 83 h 102"/>
                <a:gd name="T60" fmla="*/ 64 w 206"/>
                <a:gd name="T61" fmla="*/ 88 h 102"/>
                <a:gd name="T62" fmla="*/ 56 w 206"/>
                <a:gd name="T63" fmla="*/ 86 h 102"/>
                <a:gd name="T64" fmla="*/ 42 w 206"/>
                <a:gd name="T65" fmla="*/ 90 h 102"/>
                <a:gd name="T66" fmla="*/ 27 w 206"/>
                <a:gd name="T67" fmla="*/ 102 h 102"/>
                <a:gd name="T68" fmla="*/ 26 w 206"/>
                <a:gd name="T69" fmla="*/ 97 h 102"/>
                <a:gd name="T70" fmla="*/ 12 w 206"/>
                <a:gd name="T71" fmla="*/ 85 h 102"/>
                <a:gd name="T72" fmla="*/ 3 w 206"/>
                <a:gd name="T73" fmla="*/ 78 h 102"/>
                <a:gd name="T74" fmla="*/ 3 w 206"/>
                <a:gd name="T75" fmla="*/ 65 h 102"/>
                <a:gd name="T76" fmla="*/ 4 w 206"/>
                <a:gd name="T77" fmla="*/ 57 h 102"/>
                <a:gd name="T78" fmla="*/ 13 w 206"/>
                <a:gd name="T79" fmla="*/ 44 h 102"/>
                <a:gd name="T80" fmla="*/ 20 w 206"/>
                <a:gd name="T81" fmla="*/ 42 h 102"/>
                <a:gd name="T82" fmla="*/ 30 w 206"/>
                <a:gd name="T83" fmla="*/ 43 h 102"/>
                <a:gd name="T84" fmla="*/ 35 w 206"/>
                <a:gd name="T85" fmla="*/ 38 h 102"/>
                <a:gd name="T86" fmla="*/ 46 w 206"/>
                <a:gd name="T87" fmla="*/ 40 h 102"/>
                <a:gd name="T88" fmla="*/ 67 w 206"/>
                <a:gd name="T89" fmla="*/ 34 h 102"/>
                <a:gd name="T90" fmla="*/ 72 w 206"/>
                <a:gd name="T91" fmla="*/ 28 h 102"/>
                <a:gd name="T92" fmla="*/ 73 w 206"/>
                <a:gd name="T93" fmla="*/ 24 h 102"/>
                <a:gd name="T94" fmla="*/ 88 w 206"/>
                <a:gd name="T95" fmla="*/ 24 h 102"/>
                <a:gd name="T96" fmla="*/ 101 w 206"/>
                <a:gd name="T97" fmla="*/ 19 h 102"/>
                <a:gd name="T98" fmla="*/ 102 w 206"/>
                <a:gd name="T99" fmla="*/ 12 h 102"/>
                <a:gd name="T100" fmla="*/ 110 w 206"/>
                <a:gd name="T101" fmla="*/ 8 h 102"/>
                <a:gd name="T102" fmla="*/ 117 w 206"/>
                <a:gd name="T103" fmla="*/ 2 h 102"/>
                <a:gd name="T104" fmla="*/ 130 w 206"/>
                <a:gd name="T105"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6" h="102">
                  <a:moveTo>
                    <a:pt x="130" y="0"/>
                  </a:moveTo>
                  <a:lnTo>
                    <a:pt x="131" y="1"/>
                  </a:lnTo>
                  <a:lnTo>
                    <a:pt x="131" y="2"/>
                  </a:lnTo>
                  <a:lnTo>
                    <a:pt x="131" y="3"/>
                  </a:lnTo>
                  <a:lnTo>
                    <a:pt x="134" y="5"/>
                  </a:lnTo>
                  <a:lnTo>
                    <a:pt x="134" y="7"/>
                  </a:lnTo>
                  <a:lnTo>
                    <a:pt x="139" y="10"/>
                  </a:lnTo>
                  <a:lnTo>
                    <a:pt x="142" y="16"/>
                  </a:lnTo>
                  <a:lnTo>
                    <a:pt x="143" y="17"/>
                  </a:lnTo>
                  <a:lnTo>
                    <a:pt x="142" y="19"/>
                  </a:lnTo>
                  <a:lnTo>
                    <a:pt x="140" y="20"/>
                  </a:lnTo>
                  <a:lnTo>
                    <a:pt x="140" y="23"/>
                  </a:lnTo>
                  <a:lnTo>
                    <a:pt x="140" y="26"/>
                  </a:lnTo>
                  <a:lnTo>
                    <a:pt x="142" y="28"/>
                  </a:lnTo>
                  <a:lnTo>
                    <a:pt x="146" y="28"/>
                  </a:lnTo>
                  <a:lnTo>
                    <a:pt x="148" y="27"/>
                  </a:lnTo>
                  <a:lnTo>
                    <a:pt x="152" y="27"/>
                  </a:lnTo>
                  <a:lnTo>
                    <a:pt x="154" y="28"/>
                  </a:lnTo>
                  <a:lnTo>
                    <a:pt x="152" y="29"/>
                  </a:lnTo>
                  <a:lnTo>
                    <a:pt x="152" y="32"/>
                  </a:lnTo>
                  <a:lnTo>
                    <a:pt x="155" y="33"/>
                  </a:lnTo>
                  <a:lnTo>
                    <a:pt x="159" y="34"/>
                  </a:lnTo>
                  <a:lnTo>
                    <a:pt x="162" y="34"/>
                  </a:lnTo>
                  <a:lnTo>
                    <a:pt x="165" y="35"/>
                  </a:lnTo>
                  <a:lnTo>
                    <a:pt x="165" y="37"/>
                  </a:lnTo>
                  <a:lnTo>
                    <a:pt x="168" y="38"/>
                  </a:lnTo>
                  <a:lnTo>
                    <a:pt x="171" y="38"/>
                  </a:lnTo>
                  <a:lnTo>
                    <a:pt x="172" y="40"/>
                  </a:lnTo>
                  <a:lnTo>
                    <a:pt x="172" y="41"/>
                  </a:lnTo>
                  <a:lnTo>
                    <a:pt x="169" y="42"/>
                  </a:lnTo>
                  <a:lnTo>
                    <a:pt x="169" y="43"/>
                  </a:lnTo>
                  <a:lnTo>
                    <a:pt x="168" y="44"/>
                  </a:lnTo>
                  <a:lnTo>
                    <a:pt x="171" y="46"/>
                  </a:lnTo>
                  <a:lnTo>
                    <a:pt x="174" y="46"/>
                  </a:lnTo>
                  <a:lnTo>
                    <a:pt x="175" y="46"/>
                  </a:lnTo>
                  <a:lnTo>
                    <a:pt x="177" y="47"/>
                  </a:lnTo>
                  <a:lnTo>
                    <a:pt x="178" y="47"/>
                  </a:lnTo>
                  <a:lnTo>
                    <a:pt x="185" y="50"/>
                  </a:lnTo>
                  <a:lnTo>
                    <a:pt x="185" y="51"/>
                  </a:lnTo>
                  <a:lnTo>
                    <a:pt x="186" y="54"/>
                  </a:lnTo>
                  <a:lnTo>
                    <a:pt x="188" y="55"/>
                  </a:lnTo>
                  <a:lnTo>
                    <a:pt x="191" y="57"/>
                  </a:lnTo>
                  <a:lnTo>
                    <a:pt x="191" y="58"/>
                  </a:lnTo>
                  <a:lnTo>
                    <a:pt x="191" y="60"/>
                  </a:lnTo>
                  <a:lnTo>
                    <a:pt x="192" y="61"/>
                  </a:lnTo>
                  <a:lnTo>
                    <a:pt x="198" y="61"/>
                  </a:lnTo>
                  <a:lnTo>
                    <a:pt x="200" y="63"/>
                  </a:lnTo>
                  <a:lnTo>
                    <a:pt x="200" y="65"/>
                  </a:lnTo>
                  <a:lnTo>
                    <a:pt x="200" y="68"/>
                  </a:lnTo>
                  <a:lnTo>
                    <a:pt x="201" y="69"/>
                  </a:lnTo>
                  <a:lnTo>
                    <a:pt x="204" y="70"/>
                  </a:lnTo>
                  <a:lnTo>
                    <a:pt x="206" y="71"/>
                  </a:lnTo>
                  <a:lnTo>
                    <a:pt x="206" y="71"/>
                  </a:lnTo>
                  <a:lnTo>
                    <a:pt x="206" y="71"/>
                  </a:lnTo>
                  <a:lnTo>
                    <a:pt x="203" y="70"/>
                  </a:lnTo>
                  <a:lnTo>
                    <a:pt x="198" y="70"/>
                  </a:lnTo>
                  <a:lnTo>
                    <a:pt x="194" y="71"/>
                  </a:lnTo>
                  <a:lnTo>
                    <a:pt x="194" y="71"/>
                  </a:lnTo>
                  <a:lnTo>
                    <a:pt x="188" y="71"/>
                  </a:lnTo>
                  <a:lnTo>
                    <a:pt x="185" y="70"/>
                  </a:lnTo>
                  <a:lnTo>
                    <a:pt x="183" y="70"/>
                  </a:lnTo>
                  <a:lnTo>
                    <a:pt x="181" y="69"/>
                  </a:lnTo>
                  <a:lnTo>
                    <a:pt x="180" y="69"/>
                  </a:lnTo>
                  <a:lnTo>
                    <a:pt x="175" y="69"/>
                  </a:lnTo>
                  <a:lnTo>
                    <a:pt x="174" y="68"/>
                  </a:lnTo>
                  <a:lnTo>
                    <a:pt x="172" y="68"/>
                  </a:lnTo>
                  <a:lnTo>
                    <a:pt x="172" y="69"/>
                  </a:lnTo>
                  <a:lnTo>
                    <a:pt x="172" y="70"/>
                  </a:lnTo>
                  <a:lnTo>
                    <a:pt x="171" y="72"/>
                  </a:lnTo>
                  <a:lnTo>
                    <a:pt x="169" y="72"/>
                  </a:lnTo>
                  <a:lnTo>
                    <a:pt x="166" y="72"/>
                  </a:lnTo>
                  <a:lnTo>
                    <a:pt x="163" y="72"/>
                  </a:lnTo>
                  <a:lnTo>
                    <a:pt x="160" y="74"/>
                  </a:lnTo>
                  <a:lnTo>
                    <a:pt x="160" y="74"/>
                  </a:lnTo>
                  <a:lnTo>
                    <a:pt x="159" y="72"/>
                  </a:lnTo>
                  <a:lnTo>
                    <a:pt x="157" y="72"/>
                  </a:lnTo>
                  <a:lnTo>
                    <a:pt x="157" y="71"/>
                  </a:lnTo>
                  <a:lnTo>
                    <a:pt x="155" y="71"/>
                  </a:lnTo>
                  <a:lnTo>
                    <a:pt x="148" y="74"/>
                  </a:lnTo>
                  <a:lnTo>
                    <a:pt x="146" y="74"/>
                  </a:lnTo>
                  <a:lnTo>
                    <a:pt x="145" y="75"/>
                  </a:lnTo>
                  <a:lnTo>
                    <a:pt x="139" y="76"/>
                  </a:lnTo>
                  <a:lnTo>
                    <a:pt x="136" y="76"/>
                  </a:lnTo>
                  <a:lnTo>
                    <a:pt x="134" y="75"/>
                  </a:lnTo>
                  <a:lnTo>
                    <a:pt x="131" y="75"/>
                  </a:lnTo>
                  <a:lnTo>
                    <a:pt x="128" y="75"/>
                  </a:lnTo>
                  <a:lnTo>
                    <a:pt x="126" y="77"/>
                  </a:lnTo>
                  <a:lnTo>
                    <a:pt x="123" y="78"/>
                  </a:lnTo>
                  <a:lnTo>
                    <a:pt x="123" y="79"/>
                  </a:lnTo>
                  <a:lnTo>
                    <a:pt x="125" y="80"/>
                  </a:lnTo>
                  <a:lnTo>
                    <a:pt x="125" y="82"/>
                  </a:lnTo>
                  <a:lnTo>
                    <a:pt x="120" y="83"/>
                  </a:lnTo>
                  <a:lnTo>
                    <a:pt x="120" y="82"/>
                  </a:lnTo>
                  <a:lnTo>
                    <a:pt x="116" y="82"/>
                  </a:lnTo>
                  <a:lnTo>
                    <a:pt x="113" y="80"/>
                  </a:lnTo>
                  <a:lnTo>
                    <a:pt x="111" y="80"/>
                  </a:lnTo>
                  <a:lnTo>
                    <a:pt x="110" y="80"/>
                  </a:lnTo>
                  <a:lnTo>
                    <a:pt x="107" y="80"/>
                  </a:lnTo>
                  <a:lnTo>
                    <a:pt x="104" y="80"/>
                  </a:lnTo>
                  <a:lnTo>
                    <a:pt x="101" y="79"/>
                  </a:lnTo>
                  <a:lnTo>
                    <a:pt x="96" y="79"/>
                  </a:lnTo>
                  <a:lnTo>
                    <a:pt x="96" y="78"/>
                  </a:lnTo>
                  <a:lnTo>
                    <a:pt x="91" y="76"/>
                  </a:lnTo>
                  <a:lnTo>
                    <a:pt x="88" y="75"/>
                  </a:lnTo>
                  <a:lnTo>
                    <a:pt x="84" y="72"/>
                  </a:lnTo>
                  <a:lnTo>
                    <a:pt x="82" y="72"/>
                  </a:lnTo>
                  <a:lnTo>
                    <a:pt x="81" y="71"/>
                  </a:lnTo>
                  <a:lnTo>
                    <a:pt x="79" y="71"/>
                  </a:lnTo>
                  <a:lnTo>
                    <a:pt x="78" y="72"/>
                  </a:lnTo>
                  <a:lnTo>
                    <a:pt x="75" y="71"/>
                  </a:lnTo>
                  <a:lnTo>
                    <a:pt x="73" y="74"/>
                  </a:lnTo>
                  <a:lnTo>
                    <a:pt x="72" y="74"/>
                  </a:lnTo>
                  <a:lnTo>
                    <a:pt x="70" y="74"/>
                  </a:lnTo>
                  <a:lnTo>
                    <a:pt x="70" y="76"/>
                  </a:lnTo>
                  <a:lnTo>
                    <a:pt x="68" y="77"/>
                  </a:lnTo>
                  <a:lnTo>
                    <a:pt x="68" y="78"/>
                  </a:lnTo>
                  <a:lnTo>
                    <a:pt x="67" y="79"/>
                  </a:lnTo>
                  <a:lnTo>
                    <a:pt x="65" y="79"/>
                  </a:lnTo>
                  <a:lnTo>
                    <a:pt x="65" y="80"/>
                  </a:lnTo>
                  <a:lnTo>
                    <a:pt x="67" y="83"/>
                  </a:lnTo>
                  <a:lnTo>
                    <a:pt x="67" y="84"/>
                  </a:lnTo>
                  <a:lnTo>
                    <a:pt x="65" y="86"/>
                  </a:lnTo>
                  <a:lnTo>
                    <a:pt x="65" y="87"/>
                  </a:lnTo>
                  <a:lnTo>
                    <a:pt x="64" y="88"/>
                  </a:lnTo>
                  <a:lnTo>
                    <a:pt x="62" y="88"/>
                  </a:lnTo>
                  <a:lnTo>
                    <a:pt x="59" y="87"/>
                  </a:lnTo>
                  <a:lnTo>
                    <a:pt x="58" y="86"/>
                  </a:lnTo>
                  <a:lnTo>
                    <a:pt x="56" y="86"/>
                  </a:lnTo>
                  <a:lnTo>
                    <a:pt x="53" y="86"/>
                  </a:lnTo>
                  <a:lnTo>
                    <a:pt x="52" y="87"/>
                  </a:lnTo>
                  <a:lnTo>
                    <a:pt x="49" y="87"/>
                  </a:lnTo>
                  <a:lnTo>
                    <a:pt x="42" y="90"/>
                  </a:lnTo>
                  <a:lnTo>
                    <a:pt x="41" y="91"/>
                  </a:lnTo>
                  <a:lnTo>
                    <a:pt x="38" y="91"/>
                  </a:lnTo>
                  <a:lnTo>
                    <a:pt x="35" y="94"/>
                  </a:lnTo>
                  <a:lnTo>
                    <a:pt x="27" y="102"/>
                  </a:lnTo>
                  <a:lnTo>
                    <a:pt x="27" y="102"/>
                  </a:lnTo>
                  <a:lnTo>
                    <a:pt x="26" y="101"/>
                  </a:lnTo>
                  <a:lnTo>
                    <a:pt x="26" y="100"/>
                  </a:lnTo>
                  <a:lnTo>
                    <a:pt x="26" y="97"/>
                  </a:lnTo>
                  <a:lnTo>
                    <a:pt x="21" y="94"/>
                  </a:lnTo>
                  <a:lnTo>
                    <a:pt x="20" y="93"/>
                  </a:lnTo>
                  <a:lnTo>
                    <a:pt x="17" y="90"/>
                  </a:lnTo>
                  <a:lnTo>
                    <a:pt x="12" y="85"/>
                  </a:lnTo>
                  <a:lnTo>
                    <a:pt x="12" y="83"/>
                  </a:lnTo>
                  <a:lnTo>
                    <a:pt x="9" y="80"/>
                  </a:lnTo>
                  <a:lnTo>
                    <a:pt x="4" y="78"/>
                  </a:lnTo>
                  <a:lnTo>
                    <a:pt x="3" y="78"/>
                  </a:lnTo>
                  <a:lnTo>
                    <a:pt x="3" y="74"/>
                  </a:lnTo>
                  <a:lnTo>
                    <a:pt x="3" y="70"/>
                  </a:lnTo>
                  <a:lnTo>
                    <a:pt x="1" y="68"/>
                  </a:lnTo>
                  <a:lnTo>
                    <a:pt x="3" y="65"/>
                  </a:lnTo>
                  <a:lnTo>
                    <a:pt x="1" y="61"/>
                  </a:lnTo>
                  <a:lnTo>
                    <a:pt x="0" y="59"/>
                  </a:lnTo>
                  <a:lnTo>
                    <a:pt x="1" y="58"/>
                  </a:lnTo>
                  <a:lnTo>
                    <a:pt x="4" y="57"/>
                  </a:lnTo>
                  <a:lnTo>
                    <a:pt x="7" y="53"/>
                  </a:lnTo>
                  <a:lnTo>
                    <a:pt x="9" y="51"/>
                  </a:lnTo>
                  <a:lnTo>
                    <a:pt x="12" y="46"/>
                  </a:lnTo>
                  <a:lnTo>
                    <a:pt x="13" y="44"/>
                  </a:lnTo>
                  <a:lnTo>
                    <a:pt x="15" y="44"/>
                  </a:lnTo>
                  <a:lnTo>
                    <a:pt x="18" y="41"/>
                  </a:lnTo>
                  <a:lnTo>
                    <a:pt x="18" y="40"/>
                  </a:lnTo>
                  <a:lnTo>
                    <a:pt x="20" y="42"/>
                  </a:lnTo>
                  <a:lnTo>
                    <a:pt x="20" y="44"/>
                  </a:lnTo>
                  <a:lnTo>
                    <a:pt x="23" y="44"/>
                  </a:lnTo>
                  <a:lnTo>
                    <a:pt x="26" y="43"/>
                  </a:lnTo>
                  <a:lnTo>
                    <a:pt x="30" y="43"/>
                  </a:lnTo>
                  <a:lnTo>
                    <a:pt x="32" y="41"/>
                  </a:lnTo>
                  <a:lnTo>
                    <a:pt x="32" y="38"/>
                  </a:lnTo>
                  <a:lnTo>
                    <a:pt x="33" y="37"/>
                  </a:lnTo>
                  <a:lnTo>
                    <a:pt x="35" y="38"/>
                  </a:lnTo>
                  <a:lnTo>
                    <a:pt x="36" y="41"/>
                  </a:lnTo>
                  <a:lnTo>
                    <a:pt x="38" y="42"/>
                  </a:lnTo>
                  <a:lnTo>
                    <a:pt x="41" y="42"/>
                  </a:lnTo>
                  <a:lnTo>
                    <a:pt x="46" y="40"/>
                  </a:lnTo>
                  <a:lnTo>
                    <a:pt x="49" y="37"/>
                  </a:lnTo>
                  <a:lnTo>
                    <a:pt x="53" y="36"/>
                  </a:lnTo>
                  <a:lnTo>
                    <a:pt x="62" y="34"/>
                  </a:lnTo>
                  <a:lnTo>
                    <a:pt x="67" y="34"/>
                  </a:lnTo>
                  <a:lnTo>
                    <a:pt x="68" y="33"/>
                  </a:lnTo>
                  <a:lnTo>
                    <a:pt x="73" y="30"/>
                  </a:lnTo>
                  <a:lnTo>
                    <a:pt x="73" y="28"/>
                  </a:lnTo>
                  <a:lnTo>
                    <a:pt x="72" y="28"/>
                  </a:lnTo>
                  <a:lnTo>
                    <a:pt x="68" y="26"/>
                  </a:lnTo>
                  <a:lnTo>
                    <a:pt x="68" y="24"/>
                  </a:lnTo>
                  <a:lnTo>
                    <a:pt x="70" y="24"/>
                  </a:lnTo>
                  <a:lnTo>
                    <a:pt x="73" y="24"/>
                  </a:lnTo>
                  <a:lnTo>
                    <a:pt x="76" y="24"/>
                  </a:lnTo>
                  <a:lnTo>
                    <a:pt x="79" y="24"/>
                  </a:lnTo>
                  <a:lnTo>
                    <a:pt x="84" y="25"/>
                  </a:lnTo>
                  <a:lnTo>
                    <a:pt x="88" y="24"/>
                  </a:lnTo>
                  <a:lnTo>
                    <a:pt x="94" y="24"/>
                  </a:lnTo>
                  <a:lnTo>
                    <a:pt x="97" y="21"/>
                  </a:lnTo>
                  <a:lnTo>
                    <a:pt x="99" y="20"/>
                  </a:lnTo>
                  <a:lnTo>
                    <a:pt x="101" y="19"/>
                  </a:lnTo>
                  <a:lnTo>
                    <a:pt x="99" y="17"/>
                  </a:lnTo>
                  <a:lnTo>
                    <a:pt x="101" y="16"/>
                  </a:lnTo>
                  <a:lnTo>
                    <a:pt x="102" y="15"/>
                  </a:lnTo>
                  <a:lnTo>
                    <a:pt x="102" y="12"/>
                  </a:lnTo>
                  <a:lnTo>
                    <a:pt x="105" y="10"/>
                  </a:lnTo>
                  <a:lnTo>
                    <a:pt x="107" y="11"/>
                  </a:lnTo>
                  <a:lnTo>
                    <a:pt x="108" y="11"/>
                  </a:lnTo>
                  <a:lnTo>
                    <a:pt x="110" y="8"/>
                  </a:lnTo>
                  <a:lnTo>
                    <a:pt x="113" y="7"/>
                  </a:lnTo>
                  <a:lnTo>
                    <a:pt x="113" y="5"/>
                  </a:lnTo>
                  <a:lnTo>
                    <a:pt x="113" y="4"/>
                  </a:lnTo>
                  <a:lnTo>
                    <a:pt x="117" y="2"/>
                  </a:lnTo>
                  <a:lnTo>
                    <a:pt x="119" y="1"/>
                  </a:lnTo>
                  <a:lnTo>
                    <a:pt x="123" y="1"/>
                  </a:lnTo>
                  <a:lnTo>
                    <a:pt x="125" y="2"/>
                  </a:lnTo>
                  <a:lnTo>
                    <a:pt x="130" y="0"/>
                  </a:lnTo>
                  <a:lnTo>
                    <a:pt x="130" y="0"/>
                  </a:lnTo>
                  <a:close/>
                </a:path>
              </a:pathLst>
            </a:custGeom>
            <a:solidFill>
              <a:srgbClr val="8BAAD8"/>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16" name="Freeform 112">
              <a:extLst>
                <a:ext uri="{FF2B5EF4-FFF2-40B4-BE49-F238E27FC236}">
                  <a16:creationId xmlns:a16="http://schemas.microsoft.com/office/drawing/2014/main" id="{3F102EC4-EC35-0F82-EABD-EE6B84118552}"/>
                </a:ext>
              </a:extLst>
            </p:cNvPr>
            <p:cNvSpPr>
              <a:spLocks/>
            </p:cNvSpPr>
            <p:nvPr/>
          </p:nvSpPr>
          <p:spPr bwMode="auto">
            <a:xfrm>
              <a:off x="4431243" y="3661729"/>
              <a:ext cx="423476" cy="332548"/>
            </a:xfrm>
            <a:custGeom>
              <a:avLst/>
              <a:gdLst>
                <a:gd name="T0" fmla="*/ 229 w 244"/>
                <a:gd name="T1" fmla="*/ 165 h 169"/>
                <a:gd name="T2" fmla="*/ 238 w 244"/>
                <a:gd name="T3" fmla="*/ 48 h 169"/>
                <a:gd name="T4" fmla="*/ 235 w 244"/>
                <a:gd name="T5" fmla="*/ 39 h 169"/>
                <a:gd name="T6" fmla="*/ 238 w 244"/>
                <a:gd name="T7" fmla="*/ 31 h 169"/>
                <a:gd name="T8" fmla="*/ 236 w 244"/>
                <a:gd name="T9" fmla="*/ 25 h 169"/>
                <a:gd name="T10" fmla="*/ 239 w 244"/>
                <a:gd name="T11" fmla="*/ 18 h 169"/>
                <a:gd name="T12" fmla="*/ 235 w 244"/>
                <a:gd name="T13" fmla="*/ 14 h 169"/>
                <a:gd name="T14" fmla="*/ 229 w 244"/>
                <a:gd name="T15" fmla="*/ 14 h 169"/>
                <a:gd name="T16" fmla="*/ 217 w 244"/>
                <a:gd name="T17" fmla="*/ 12 h 169"/>
                <a:gd name="T18" fmla="*/ 207 w 244"/>
                <a:gd name="T19" fmla="*/ 9 h 169"/>
                <a:gd name="T20" fmla="*/ 207 w 244"/>
                <a:gd name="T21" fmla="*/ 8 h 169"/>
                <a:gd name="T22" fmla="*/ 200 w 244"/>
                <a:gd name="T23" fmla="*/ 4 h 169"/>
                <a:gd name="T24" fmla="*/ 191 w 244"/>
                <a:gd name="T25" fmla="*/ 2 h 169"/>
                <a:gd name="T26" fmla="*/ 188 w 244"/>
                <a:gd name="T27" fmla="*/ 4 h 169"/>
                <a:gd name="T28" fmla="*/ 183 w 244"/>
                <a:gd name="T29" fmla="*/ 2 h 169"/>
                <a:gd name="T30" fmla="*/ 171 w 244"/>
                <a:gd name="T31" fmla="*/ 5 h 169"/>
                <a:gd name="T32" fmla="*/ 160 w 244"/>
                <a:gd name="T33" fmla="*/ 9 h 169"/>
                <a:gd name="T34" fmla="*/ 157 w 244"/>
                <a:gd name="T35" fmla="*/ 14 h 169"/>
                <a:gd name="T36" fmla="*/ 160 w 244"/>
                <a:gd name="T37" fmla="*/ 23 h 169"/>
                <a:gd name="T38" fmla="*/ 160 w 244"/>
                <a:gd name="T39" fmla="*/ 31 h 169"/>
                <a:gd name="T40" fmla="*/ 156 w 244"/>
                <a:gd name="T41" fmla="*/ 34 h 169"/>
                <a:gd name="T42" fmla="*/ 148 w 244"/>
                <a:gd name="T43" fmla="*/ 39 h 169"/>
                <a:gd name="T44" fmla="*/ 134 w 244"/>
                <a:gd name="T45" fmla="*/ 33 h 169"/>
                <a:gd name="T46" fmla="*/ 122 w 244"/>
                <a:gd name="T47" fmla="*/ 27 h 169"/>
                <a:gd name="T48" fmla="*/ 105 w 244"/>
                <a:gd name="T49" fmla="*/ 24 h 169"/>
                <a:gd name="T50" fmla="*/ 97 w 244"/>
                <a:gd name="T51" fmla="*/ 24 h 169"/>
                <a:gd name="T52" fmla="*/ 88 w 244"/>
                <a:gd name="T53" fmla="*/ 15 h 169"/>
                <a:gd name="T54" fmla="*/ 84 w 244"/>
                <a:gd name="T55" fmla="*/ 8 h 169"/>
                <a:gd name="T56" fmla="*/ 68 w 244"/>
                <a:gd name="T57" fmla="*/ 4 h 169"/>
                <a:gd name="T58" fmla="*/ 55 w 244"/>
                <a:gd name="T59" fmla="*/ 2 h 169"/>
                <a:gd name="T60" fmla="*/ 36 w 244"/>
                <a:gd name="T61" fmla="*/ 2 h 169"/>
                <a:gd name="T62" fmla="*/ 29 w 244"/>
                <a:gd name="T63" fmla="*/ 0 h 169"/>
                <a:gd name="T64" fmla="*/ 30 w 244"/>
                <a:gd name="T65" fmla="*/ 6 h 169"/>
                <a:gd name="T66" fmla="*/ 27 w 244"/>
                <a:gd name="T67" fmla="*/ 10 h 169"/>
                <a:gd name="T68" fmla="*/ 18 w 244"/>
                <a:gd name="T69" fmla="*/ 16 h 169"/>
                <a:gd name="T70" fmla="*/ 12 w 244"/>
                <a:gd name="T71" fmla="*/ 19 h 169"/>
                <a:gd name="T72" fmla="*/ 9 w 244"/>
                <a:gd name="T73" fmla="*/ 22 h 169"/>
                <a:gd name="T74" fmla="*/ 10 w 244"/>
                <a:gd name="T75" fmla="*/ 26 h 169"/>
                <a:gd name="T76" fmla="*/ 10 w 244"/>
                <a:gd name="T77" fmla="*/ 30 h 169"/>
                <a:gd name="T78" fmla="*/ 9 w 244"/>
                <a:gd name="T79" fmla="*/ 32 h 169"/>
                <a:gd name="T80" fmla="*/ 4 w 244"/>
                <a:gd name="T81" fmla="*/ 35 h 169"/>
                <a:gd name="T82" fmla="*/ 3 w 244"/>
                <a:gd name="T83" fmla="*/ 37 h 169"/>
                <a:gd name="T84" fmla="*/ 1 w 244"/>
                <a:gd name="T85" fmla="*/ 38 h 169"/>
                <a:gd name="T86" fmla="*/ 3 w 244"/>
                <a:gd name="T87" fmla="*/ 42 h 169"/>
                <a:gd name="T88" fmla="*/ 4 w 244"/>
                <a:gd name="T89" fmla="*/ 52 h 169"/>
                <a:gd name="T90" fmla="*/ 4 w 244"/>
                <a:gd name="T91" fmla="*/ 58 h 169"/>
                <a:gd name="T92" fmla="*/ 7 w 244"/>
                <a:gd name="T93" fmla="*/ 67 h 169"/>
                <a:gd name="T94" fmla="*/ 6 w 244"/>
                <a:gd name="T95" fmla="*/ 75 h 169"/>
                <a:gd name="T96" fmla="*/ 7 w 244"/>
                <a:gd name="T97" fmla="*/ 82 h 169"/>
                <a:gd name="T98" fmla="*/ 3 w 244"/>
                <a:gd name="T99" fmla="*/ 85 h 169"/>
                <a:gd name="T100" fmla="*/ 0 w 244"/>
                <a:gd name="T101" fmla="*/ 88 h 169"/>
                <a:gd name="T102" fmla="*/ 6 w 244"/>
                <a:gd name="T103" fmla="*/ 93 h 169"/>
                <a:gd name="T104" fmla="*/ 9 w 244"/>
                <a:gd name="T105" fmla="*/ 98 h 169"/>
                <a:gd name="T106" fmla="*/ 10 w 244"/>
                <a:gd name="T107" fmla="*/ 102 h 169"/>
                <a:gd name="T108" fmla="*/ 12 w 244"/>
                <a:gd name="T109" fmla="*/ 107 h 169"/>
                <a:gd name="T110" fmla="*/ 15 w 244"/>
                <a:gd name="T111" fmla="*/ 110 h 169"/>
                <a:gd name="T112" fmla="*/ 27 w 244"/>
                <a:gd name="T113" fmla="*/ 111 h 169"/>
                <a:gd name="T114" fmla="*/ 32 w 244"/>
                <a:gd name="T115" fmla="*/ 115 h 169"/>
                <a:gd name="T116" fmla="*/ 36 w 244"/>
                <a:gd name="T117" fmla="*/ 121 h 169"/>
                <a:gd name="T118" fmla="*/ 41 w 244"/>
                <a:gd name="T119" fmla="*/ 124 h 169"/>
                <a:gd name="T120" fmla="*/ 70 w 244"/>
                <a:gd name="T121" fmla="*/ 131 h 169"/>
                <a:gd name="T122" fmla="*/ 229 w 244"/>
                <a:gd name="T123" fmla="*/ 169 h 169"/>
                <a:gd name="T124" fmla="*/ 229 w 244"/>
                <a:gd name="T125" fmla="*/ 16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4" h="169">
                  <a:moveTo>
                    <a:pt x="229" y="169"/>
                  </a:moveTo>
                  <a:lnTo>
                    <a:pt x="229" y="165"/>
                  </a:lnTo>
                  <a:lnTo>
                    <a:pt x="244" y="164"/>
                  </a:lnTo>
                  <a:lnTo>
                    <a:pt x="238" y="48"/>
                  </a:lnTo>
                  <a:lnTo>
                    <a:pt x="236" y="42"/>
                  </a:lnTo>
                  <a:lnTo>
                    <a:pt x="235" y="39"/>
                  </a:lnTo>
                  <a:lnTo>
                    <a:pt x="236" y="35"/>
                  </a:lnTo>
                  <a:lnTo>
                    <a:pt x="238" y="31"/>
                  </a:lnTo>
                  <a:lnTo>
                    <a:pt x="238" y="29"/>
                  </a:lnTo>
                  <a:lnTo>
                    <a:pt x="236" y="25"/>
                  </a:lnTo>
                  <a:lnTo>
                    <a:pt x="238" y="21"/>
                  </a:lnTo>
                  <a:lnTo>
                    <a:pt x="239" y="18"/>
                  </a:lnTo>
                  <a:lnTo>
                    <a:pt x="238" y="15"/>
                  </a:lnTo>
                  <a:lnTo>
                    <a:pt x="235" y="14"/>
                  </a:lnTo>
                  <a:lnTo>
                    <a:pt x="232" y="13"/>
                  </a:lnTo>
                  <a:lnTo>
                    <a:pt x="229" y="14"/>
                  </a:lnTo>
                  <a:lnTo>
                    <a:pt x="218" y="13"/>
                  </a:lnTo>
                  <a:lnTo>
                    <a:pt x="217" y="12"/>
                  </a:lnTo>
                  <a:lnTo>
                    <a:pt x="212" y="10"/>
                  </a:lnTo>
                  <a:lnTo>
                    <a:pt x="207" y="9"/>
                  </a:lnTo>
                  <a:lnTo>
                    <a:pt x="206" y="8"/>
                  </a:lnTo>
                  <a:lnTo>
                    <a:pt x="207" y="8"/>
                  </a:lnTo>
                  <a:lnTo>
                    <a:pt x="207" y="7"/>
                  </a:lnTo>
                  <a:lnTo>
                    <a:pt x="200" y="4"/>
                  </a:lnTo>
                  <a:lnTo>
                    <a:pt x="197" y="4"/>
                  </a:lnTo>
                  <a:lnTo>
                    <a:pt x="191" y="2"/>
                  </a:lnTo>
                  <a:lnTo>
                    <a:pt x="191" y="2"/>
                  </a:lnTo>
                  <a:lnTo>
                    <a:pt x="188" y="4"/>
                  </a:lnTo>
                  <a:lnTo>
                    <a:pt x="185" y="2"/>
                  </a:lnTo>
                  <a:lnTo>
                    <a:pt x="183" y="2"/>
                  </a:lnTo>
                  <a:lnTo>
                    <a:pt x="178" y="4"/>
                  </a:lnTo>
                  <a:lnTo>
                    <a:pt x="171" y="5"/>
                  </a:lnTo>
                  <a:lnTo>
                    <a:pt x="165" y="7"/>
                  </a:lnTo>
                  <a:lnTo>
                    <a:pt x="160" y="9"/>
                  </a:lnTo>
                  <a:lnTo>
                    <a:pt x="160" y="13"/>
                  </a:lnTo>
                  <a:lnTo>
                    <a:pt x="157" y="14"/>
                  </a:lnTo>
                  <a:lnTo>
                    <a:pt x="157" y="19"/>
                  </a:lnTo>
                  <a:lnTo>
                    <a:pt x="160" y="23"/>
                  </a:lnTo>
                  <a:lnTo>
                    <a:pt x="162" y="27"/>
                  </a:lnTo>
                  <a:lnTo>
                    <a:pt x="160" y="31"/>
                  </a:lnTo>
                  <a:lnTo>
                    <a:pt x="157" y="33"/>
                  </a:lnTo>
                  <a:lnTo>
                    <a:pt x="156" y="34"/>
                  </a:lnTo>
                  <a:lnTo>
                    <a:pt x="151" y="38"/>
                  </a:lnTo>
                  <a:lnTo>
                    <a:pt x="148" y="39"/>
                  </a:lnTo>
                  <a:lnTo>
                    <a:pt x="140" y="37"/>
                  </a:lnTo>
                  <a:lnTo>
                    <a:pt x="134" y="33"/>
                  </a:lnTo>
                  <a:lnTo>
                    <a:pt x="130" y="31"/>
                  </a:lnTo>
                  <a:lnTo>
                    <a:pt x="122" y="27"/>
                  </a:lnTo>
                  <a:lnTo>
                    <a:pt x="111" y="24"/>
                  </a:lnTo>
                  <a:lnTo>
                    <a:pt x="105" y="24"/>
                  </a:lnTo>
                  <a:lnTo>
                    <a:pt x="104" y="24"/>
                  </a:lnTo>
                  <a:lnTo>
                    <a:pt x="97" y="24"/>
                  </a:lnTo>
                  <a:lnTo>
                    <a:pt x="93" y="22"/>
                  </a:lnTo>
                  <a:lnTo>
                    <a:pt x="88" y="15"/>
                  </a:lnTo>
                  <a:lnTo>
                    <a:pt x="88" y="12"/>
                  </a:lnTo>
                  <a:lnTo>
                    <a:pt x="84" y="8"/>
                  </a:lnTo>
                  <a:lnTo>
                    <a:pt x="73" y="7"/>
                  </a:lnTo>
                  <a:lnTo>
                    <a:pt x="68" y="4"/>
                  </a:lnTo>
                  <a:lnTo>
                    <a:pt x="59" y="4"/>
                  </a:lnTo>
                  <a:lnTo>
                    <a:pt x="55" y="2"/>
                  </a:lnTo>
                  <a:lnTo>
                    <a:pt x="44" y="4"/>
                  </a:lnTo>
                  <a:lnTo>
                    <a:pt x="36" y="2"/>
                  </a:lnTo>
                  <a:lnTo>
                    <a:pt x="33" y="0"/>
                  </a:lnTo>
                  <a:lnTo>
                    <a:pt x="29" y="0"/>
                  </a:lnTo>
                  <a:lnTo>
                    <a:pt x="29" y="1"/>
                  </a:lnTo>
                  <a:lnTo>
                    <a:pt x="30" y="6"/>
                  </a:lnTo>
                  <a:lnTo>
                    <a:pt x="30" y="7"/>
                  </a:lnTo>
                  <a:lnTo>
                    <a:pt x="27" y="10"/>
                  </a:lnTo>
                  <a:lnTo>
                    <a:pt x="18" y="15"/>
                  </a:lnTo>
                  <a:lnTo>
                    <a:pt x="18" y="16"/>
                  </a:lnTo>
                  <a:lnTo>
                    <a:pt x="15" y="19"/>
                  </a:lnTo>
                  <a:lnTo>
                    <a:pt x="12" y="19"/>
                  </a:lnTo>
                  <a:lnTo>
                    <a:pt x="10" y="21"/>
                  </a:lnTo>
                  <a:lnTo>
                    <a:pt x="9" y="22"/>
                  </a:lnTo>
                  <a:lnTo>
                    <a:pt x="9" y="23"/>
                  </a:lnTo>
                  <a:lnTo>
                    <a:pt x="10" y="26"/>
                  </a:lnTo>
                  <a:lnTo>
                    <a:pt x="10" y="30"/>
                  </a:lnTo>
                  <a:lnTo>
                    <a:pt x="10" y="30"/>
                  </a:lnTo>
                  <a:lnTo>
                    <a:pt x="10" y="31"/>
                  </a:lnTo>
                  <a:lnTo>
                    <a:pt x="9" y="32"/>
                  </a:lnTo>
                  <a:lnTo>
                    <a:pt x="7" y="34"/>
                  </a:lnTo>
                  <a:lnTo>
                    <a:pt x="4" y="35"/>
                  </a:lnTo>
                  <a:lnTo>
                    <a:pt x="4" y="37"/>
                  </a:lnTo>
                  <a:lnTo>
                    <a:pt x="3" y="37"/>
                  </a:lnTo>
                  <a:lnTo>
                    <a:pt x="3" y="37"/>
                  </a:lnTo>
                  <a:lnTo>
                    <a:pt x="1" y="38"/>
                  </a:lnTo>
                  <a:lnTo>
                    <a:pt x="1" y="41"/>
                  </a:lnTo>
                  <a:lnTo>
                    <a:pt x="3" y="42"/>
                  </a:lnTo>
                  <a:lnTo>
                    <a:pt x="4" y="44"/>
                  </a:lnTo>
                  <a:lnTo>
                    <a:pt x="4" y="52"/>
                  </a:lnTo>
                  <a:lnTo>
                    <a:pt x="4" y="57"/>
                  </a:lnTo>
                  <a:lnTo>
                    <a:pt x="4" y="58"/>
                  </a:lnTo>
                  <a:lnTo>
                    <a:pt x="6" y="64"/>
                  </a:lnTo>
                  <a:lnTo>
                    <a:pt x="7" y="67"/>
                  </a:lnTo>
                  <a:lnTo>
                    <a:pt x="6" y="74"/>
                  </a:lnTo>
                  <a:lnTo>
                    <a:pt x="6" y="75"/>
                  </a:lnTo>
                  <a:lnTo>
                    <a:pt x="6" y="77"/>
                  </a:lnTo>
                  <a:lnTo>
                    <a:pt x="7" y="82"/>
                  </a:lnTo>
                  <a:lnTo>
                    <a:pt x="6" y="83"/>
                  </a:lnTo>
                  <a:lnTo>
                    <a:pt x="3" y="85"/>
                  </a:lnTo>
                  <a:lnTo>
                    <a:pt x="1" y="87"/>
                  </a:lnTo>
                  <a:lnTo>
                    <a:pt x="0" y="88"/>
                  </a:lnTo>
                  <a:lnTo>
                    <a:pt x="1" y="89"/>
                  </a:lnTo>
                  <a:lnTo>
                    <a:pt x="6" y="93"/>
                  </a:lnTo>
                  <a:lnTo>
                    <a:pt x="9" y="98"/>
                  </a:lnTo>
                  <a:lnTo>
                    <a:pt x="9" y="98"/>
                  </a:lnTo>
                  <a:lnTo>
                    <a:pt x="10" y="101"/>
                  </a:lnTo>
                  <a:lnTo>
                    <a:pt x="10" y="102"/>
                  </a:lnTo>
                  <a:lnTo>
                    <a:pt x="10" y="106"/>
                  </a:lnTo>
                  <a:lnTo>
                    <a:pt x="12" y="107"/>
                  </a:lnTo>
                  <a:lnTo>
                    <a:pt x="13" y="109"/>
                  </a:lnTo>
                  <a:lnTo>
                    <a:pt x="15" y="110"/>
                  </a:lnTo>
                  <a:lnTo>
                    <a:pt x="21" y="110"/>
                  </a:lnTo>
                  <a:lnTo>
                    <a:pt x="27" y="111"/>
                  </a:lnTo>
                  <a:lnTo>
                    <a:pt x="30" y="113"/>
                  </a:lnTo>
                  <a:lnTo>
                    <a:pt x="32" y="115"/>
                  </a:lnTo>
                  <a:lnTo>
                    <a:pt x="35" y="119"/>
                  </a:lnTo>
                  <a:lnTo>
                    <a:pt x="36" y="121"/>
                  </a:lnTo>
                  <a:lnTo>
                    <a:pt x="38" y="123"/>
                  </a:lnTo>
                  <a:lnTo>
                    <a:pt x="41" y="124"/>
                  </a:lnTo>
                  <a:lnTo>
                    <a:pt x="68" y="130"/>
                  </a:lnTo>
                  <a:lnTo>
                    <a:pt x="70" y="131"/>
                  </a:lnTo>
                  <a:lnTo>
                    <a:pt x="102" y="122"/>
                  </a:lnTo>
                  <a:lnTo>
                    <a:pt x="229" y="169"/>
                  </a:lnTo>
                  <a:lnTo>
                    <a:pt x="229" y="169"/>
                  </a:lnTo>
                  <a:lnTo>
                    <a:pt x="229" y="169"/>
                  </a:lnTo>
                  <a:close/>
                </a:path>
              </a:pathLst>
            </a:custGeom>
            <a:solidFill>
              <a:srgbClr val="88A9D8"/>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17" name="Freeform 113">
              <a:extLst>
                <a:ext uri="{FF2B5EF4-FFF2-40B4-BE49-F238E27FC236}">
                  <a16:creationId xmlns:a16="http://schemas.microsoft.com/office/drawing/2014/main" id="{2983F1D7-7962-4B2E-8DEB-4A94C2D7C915}"/>
                </a:ext>
              </a:extLst>
            </p:cNvPr>
            <p:cNvSpPr>
              <a:spLocks noEditPoints="1"/>
            </p:cNvSpPr>
            <p:nvPr/>
          </p:nvSpPr>
          <p:spPr bwMode="auto">
            <a:xfrm>
              <a:off x="4377440" y="3553504"/>
              <a:ext cx="105870" cy="181032"/>
            </a:xfrm>
            <a:custGeom>
              <a:avLst/>
              <a:gdLst>
                <a:gd name="T0" fmla="*/ 35 w 61"/>
                <a:gd name="T1" fmla="*/ 92 h 92"/>
                <a:gd name="T2" fmla="*/ 38 w 61"/>
                <a:gd name="T3" fmla="*/ 89 h 92"/>
                <a:gd name="T4" fmla="*/ 41 w 61"/>
                <a:gd name="T5" fmla="*/ 86 h 92"/>
                <a:gd name="T6" fmla="*/ 41 w 61"/>
                <a:gd name="T7" fmla="*/ 85 h 92"/>
                <a:gd name="T8" fmla="*/ 40 w 61"/>
                <a:gd name="T9" fmla="*/ 78 h 92"/>
                <a:gd name="T10" fmla="*/ 41 w 61"/>
                <a:gd name="T11" fmla="*/ 76 h 92"/>
                <a:gd name="T12" fmla="*/ 46 w 61"/>
                <a:gd name="T13" fmla="*/ 74 h 92"/>
                <a:gd name="T14" fmla="*/ 49 w 61"/>
                <a:gd name="T15" fmla="*/ 70 h 92"/>
                <a:gd name="T16" fmla="*/ 61 w 61"/>
                <a:gd name="T17" fmla="*/ 62 h 92"/>
                <a:gd name="T18" fmla="*/ 60 w 61"/>
                <a:gd name="T19" fmla="*/ 56 h 92"/>
                <a:gd name="T20" fmla="*/ 58 w 61"/>
                <a:gd name="T21" fmla="*/ 55 h 92"/>
                <a:gd name="T22" fmla="*/ 54 w 61"/>
                <a:gd name="T23" fmla="*/ 52 h 92"/>
                <a:gd name="T24" fmla="*/ 51 w 61"/>
                <a:gd name="T25" fmla="*/ 48 h 92"/>
                <a:gd name="T26" fmla="*/ 51 w 61"/>
                <a:gd name="T27" fmla="*/ 51 h 92"/>
                <a:gd name="T28" fmla="*/ 46 w 61"/>
                <a:gd name="T29" fmla="*/ 51 h 92"/>
                <a:gd name="T30" fmla="*/ 44 w 61"/>
                <a:gd name="T31" fmla="*/ 48 h 92"/>
                <a:gd name="T32" fmla="*/ 37 w 61"/>
                <a:gd name="T33" fmla="*/ 43 h 92"/>
                <a:gd name="T34" fmla="*/ 46 w 61"/>
                <a:gd name="T35" fmla="*/ 36 h 92"/>
                <a:gd name="T36" fmla="*/ 52 w 61"/>
                <a:gd name="T37" fmla="*/ 31 h 92"/>
                <a:gd name="T38" fmla="*/ 52 w 61"/>
                <a:gd name="T39" fmla="*/ 28 h 92"/>
                <a:gd name="T40" fmla="*/ 51 w 61"/>
                <a:gd name="T41" fmla="*/ 26 h 92"/>
                <a:gd name="T42" fmla="*/ 46 w 61"/>
                <a:gd name="T43" fmla="*/ 21 h 92"/>
                <a:gd name="T44" fmla="*/ 43 w 61"/>
                <a:gd name="T45" fmla="*/ 14 h 92"/>
                <a:gd name="T46" fmla="*/ 46 w 61"/>
                <a:gd name="T47" fmla="*/ 10 h 92"/>
                <a:gd name="T48" fmla="*/ 49 w 61"/>
                <a:gd name="T49" fmla="*/ 4 h 92"/>
                <a:gd name="T50" fmla="*/ 43 w 61"/>
                <a:gd name="T51" fmla="*/ 7 h 92"/>
                <a:gd name="T52" fmla="*/ 38 w 61"/>
                <a:gd name="T53" fmla="*/ 7 h 92"/>
                <a:gd name="T54" fmla="*/ 35 w 61"/>
                <a:gd name="T55" fmla="*/ 3 h 92"/>
                <a:gd name="T56" fmla="*/ 34 w 61"/>
                <a:gd name="T57" fmla="*/ 0 h 92"/>
                <a:gd name="T58" fmla="*/ 29 w 61"/>
                <a:gd name="T59" fmla="*/ 2 h 92"/>
                <a:gd name="T60" fmla="*/ 25 w 61"/>
                <a:gd name="T61" fmla="*/ 1 h 92"/>
                <a:gd name="T62" fmla="*/ 14 w 61"/>
                <a:gd name="T63" fmla="*/ 6 h 92"/>
                <a:gd name="T64" fmla="*/ 14 w 61"/>
                <a:gd name="T65" fmla="*/ 7 h 92"/>
                <a:gd name="T66" fmla="*/ 14 w 61"/>
                <a:gd name="T67" fmla="*/ 12 h 92"/>
                <a:gd name="T68" fmla="*/ 11 w 61"/>
                <a:gd name="T69" fmla="*/ 21 h 92"/>
                <a:gd name="T70" fmla="*/ 14 w 61"/>
                <a:gd name="T71" fmla="*/ 27 h 92"/>
                <a:gd name="T72" fmla="*/ 12 w 61"/>
                <a:gd name="T73" fmla="*/ 28 h 92"/>
                <a:gd name="T74" fmla="*/ 14 w 61"/>
                <a:gd name="T75" fmla="*/ 31 h 92"/>
                <a:gd name="T76" fmla="*/ 11 w 61"/>
                <a:gd name="T77" fmla="*/ 37 h 92"/>
                <a:gd name="T78" fmla="*/ 8 w 61"/>
                <a:gd name="T79" fmla="*/ 39 h 92"/>
                <a:gd name="T80" fmla="*/ 2 w 61"/>
                <a:gd name="T81" fmla="*/ 43 h 92"/>
                <a:gd name="T82" fmla="*/ 2 w 61"/>
                <a:gd name="T83" fmla="*/ 49 h 92"/>
                <a:gd name="T84" fmla="*/ 2 w 61"/>
                <a:gd name="T85" fmla="*/ 53 h 92"/>
                <a:gd name="T86" fmla="*/ 6 w 61"/>
                <a:gd name="T87" fmla="*/ 56 h 92"/>
                <a:gd name="T88" fmla="*/ 12 w 61"/>
                <a:gd name="T89" fmla="*/ 62 h 92"/>
                <a:gd name="T90" fmla="*/ 17 w 61"/>
                <a:gd name="T91" fmla="*/ 64 h 92"/>
                <a:gd name="T92" fmla="*/ 23 w 61"/>
                <a:gd name="T93" fmla="*/ 68 h 92"/>
                <a:gd name="T94" fmla="*/ 34 w 61"/>
                <a:gd name="T95" fmla="*/ 92 h 92"/>
                <a:gd name="T96" fmla="*/ 48 w 61"/>
                <a:gd name="T97" fmla="*/ 46 h 92"/>
                <a:gd name="T98" fmla="*/ 52 w 61"/>
                <a:gd name="T99" fmla="*/ 47 h 92"/>
                <a:gd name="T100" fmla="*/ 48 w 61"/>
                <a:gd name="T101" fmla="*/ 4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1" h="92">
                  <a:moveTo>
                    <a:pt x="34" y="92"/>
                  </a:moveTo>
                  <a:lnTo>
                    <a:pt x="35" y="92"/>
                  </a:lnTo>
                  <a:lnTo>
                    <a:pt x="35" y="90"/>
                  </a:lnTo>
                  <a:lnTo>
                    <a:pt x="38" y="89"/>
                  </a:lnTo>
                  <a:lnTo>
                    <a:pt x="40" y="87"/>
                  </a:lnTo>
                  <a:lnTo>
                    <a:pt x="41" y="86"/>
                  </a:lnTo>
                  <a:lnTo>
                    <a:pt x="41" y="85"/>
                  </a:lnTo>
                  <a:lnTo>
                    <a:pt x="41" y="85"/>
                  </a:lnTo>
                  <a:lnTo>
                    <a:pt x="41" y="81"/>
                  </a:lnTo>
                  <a:lnTo>
                    <a:pt x="40" y="78"/>
                  </a:lnTo>
                  <a:lnTo>
                    <a:pt x="40" y="77"/>
                  </a:lnTo>
                  <a:lnTo>
                    <a:pt x="41" y="76"/>
                  </a:lnTo>
                  <a:lnTo>
                    <a:pt x="43" y="74"/>
                  </a:lnTo>
                  <a:lnTo>
                    <a:pt x="46" y="74"/>
                  </a:lnTo>
                  <a:lnTo>
                    <a:pt x="49" y="71"/>
                  </a:lnTo>
                  <a:lnTo>
                    <a:pt x="49" y="70"/>
                  </a:lnTo>
                  <a:lnTo>
                    <a:pt x="58" y="65"/>
                  </a:lnTo>
                  <a:lnTo>
                    <a:pt x="61" y="62"/>
                  </a:lnTo>
                  <a:lnTo>
                    <a:pt x="61" y="61"/>
                  </a:lnTo>
                  <a:lnTo>
                    <a:pt x="60" y="56"/>
                  </a:lnTo>
                  <a:lnTo>
                    <a:pt x="60" y="55"/>
                  </a:lnTo>
                  <a:lnTo>
                    <a:pt x="58" y="55"/>
                  </a:lnTo>
                  <a:lnTo>
                    <a:pt x="54" y="53"/>
                  </a:lnTo>
                  <a:lnTo>
                    <a:pt x="54" y="52"/>
                  </a:lnTo>
                  <a:lnTo>
                    <a:pt x="54" y="49"/>
                  </a:lnTo>
                  <a:lnTo>
                    <a:pt x="51" y="48"/>
                  </a:lnTo>
                  <a:lnTo>
                    <a:pt x="51" y="49"/>
                  </a:lnTo>
                  <a:lnTo>
                    <a:pt x="51" y="51"/>
                  </a:lnTo>
                  <a:lnTo>
                    <a:pt x="49" y="51"/>
                  </a:lnTo>
                  <a:lnTo>
                    <a:pt x="46" y="51"/>
                  </a:lnTo>
                  <a:lnTo>
                    <a:pt x="46" y="48"/>
                  </a:lnTo>
                  <a:lnTo>
                    <a:pt x="44" y="48"/>
                  </a:lnTo>
                  <a:lnTo>
                    <a:pt x="38" y="46"/>
                  </a:lnTo>
                  <a:lnTo>
                    <a:pt x="37" y="43"/>
                  </a:lnTo>
                  <a:lnTo>
                    <a:pt x="38" y="39"/>
                  </a:lnTo>
                  <a:lnTo>
                    <a:pt x="46" y="36"/>
                  </a:lnTo>
                  <a:lnTo>
                    <a:pt x="51" y="32"/>
                  </a:lnTo>
                  <a:lnTo>
                    <a:pt x="52" y="31"/>
                  </a:lnTo>
                  <a:lnTo>
                    <a:pt x="51" y="29"/>
                  </a:lnTo>
                  <a:lnTo>
                    <a:pt x="52" y="28"/>
                  </a:lnTo>
                  <a:lnTo>
                    <a:pt x="51" y="27"/>
                  </a:lnTo>
                  <a:lnTo>
                    <a:pt x="51" y="26"/>
                  </a:lnTo>
                  <a:lnTo>
                    <a:pt x="51" y="22"/>
                  </a:lnTo>
                  <a:lnTo>
                    <a:pt x="46" y="21"/>
                  </a:lnTo>
                  <a:lnTo>
                    <a:pt x="41" y="17"/>
                  </a:lnTo>
                  <a:lnTo>
                    <a:pt x="43" y="14"/>
                  </a:lnTo>
                  <a:lnTo>
                    <a:pt x="46" y="12"/>
                  </a:lnTo>
                  <a:lnTo>
                    <a:pt x="46" y="10"/>
                  </a:lnTo>
                  <a:lnTo>
                    <a:pt x="49" y="6"/>
                  </a:lnTo>
                  <a:lnTo>
                    <a:pt x="49" y="4"/>
                  </a:lnTo>
                  <a:lnTo>
                    <a:pt x="48" y="3"/>
                  </a:lnTo>
                  <a:lnTo>
                    <a:pt x="43" y="7"/>
                  </a:lnTo>
                  <a:lnTo>
                    <a:pt x="40" y="9"/>
                  </a:lnTo>
                  <a:lnTo>
                    <a:pt x="38" y="7"/>
                  </a:lnTo>
                  <a:lnTo>
                    <a:pt x="37" y="4"/>
                  </a:lnTo>
                  <a:lnTo>
                    <a:pt x="35" y="3"/>
                  </a:lnTo>
                  <a:lnTo>
                    <a:pt x="35" y="2"/>
                  </a:lnTo>
                  <a:lnTo>
                    <a:pt x="34" y="0"/>
                  </a:lnTo>
                  <a:lnTo>
                    <a:pt x="29" y="1"/>
                  </a:lnTo>
                  <a:lnTo>
                    <a:pt x="29" y="2"/>
                  </a:lnTo>
                  <a:lnTo>
                    <a:pt x="28" y="1"/>
                  </a:lnTo>
                  <a:lnTo>
                    <a:pt x="25" y="1"/>
                  </a:lnTo>
                  <a:lnTo>
                    <a:pt x="19" y="3"/>
                  </a:lnTo>
                  <a:lnTo>
                    <a:pt x="14" y="6"/>
                  </a:lnTo>
                  <a:lnTo>
                    <a:pt x="14" y="6"/>
                  </a:lnTo>
                  <a:lnTo>
                    <a:pt x="14" y="7"/>
                  </a:lnTo>
                  <a:lnTo>
                    <a:pt x="14" y="9"/>
                  </a:lnTo>
                  <a:lnTo>
                    <a:pt x="14" y="12"/>
                  </a:lnTo>
                  <a:lnTo>
                    <a:pt x="14" y="17"/>
                  </a:lnTo>
                  <a:lnTo>
                    <a:pt x="11" y="21"/>
                  </a:lnTo>
                  <a:lnTo>
                    <a:pt x="12" y="25"/>
                  </a:lnTo>
                  <a:lnTo>
                    <a:pt x="14" y="27"/>
                  </a:lnTo>
                  <a:lnTo>
                    <a:pt x="14" y="27"/>
                  </a:lnTo>
                  <a:lnTo>
                    <a:pt x="12" y="28"/>
                  </a:lnTo>
                  <a:lnTo>
                    <a:pt x="11" y="30"/>
                  </a:lnTo>
                  <a:lnTo>
                    <a:pt x="14" y="31"/>
                  </a:lnTo>
                  <a:lnTo>
                    <a:pt x="12" y="32"/>
                  </a:lnTo>
                  <a:lnTo>
                    <a:pt x="11" y="37"/>
                  </a:lnTo>
                  <a:lnTo>
                    <a:pt x="9" y="38"/>
                  </a:lnTo>
                  <a:lnTo>
                    <a:pt x="8" y="39"/>
                  </a:lnTo>
                  <a:lnTo>
                    <a:pt x="6" y="39"/>
                  </a:lnTo>
                  <a:lnTo>
                    <a:pt x="2" y="43"/>
                  </a:lnTo>
                  <a:lnTo>
                    <a:pt x="0" y="48"/>
                  </a:lnTo>
                  <a:lnTo>
                    <a:pt x="2" y="49"/>
                  </a:lnTo>
                  <a:lnTo>
                    <a:pt x="3" y="52"/>
                  </a:lnTo>
                  <a:lnTo>
                    <a:pt x="2" y="53"/>
                  </a:lnTo>
                  <a:lnTo>
                    <a:pt x="5" y="55"/>
                  </a:lnTo>
                  <a:lnTo>
                    <a:pt x="6" y="56"/>
                  </a:lnTo>
                  <a:lnTo>
                    <a:pt x="11" y="59"/>
                  </a:lnTo>
                  <a:lnTo>
                    <a:pt x="12" y="62"/>
                  </a:lnTo>
                  <a:lnTo>
                    <a:pt x="15" y="63"/>
                  </a:lnTo>
                  <a:lnTo>
                    <a:pt x="17" y="64"/>
                  </a:lnTo>
                  <a:lnTo>
                    <a:pt x="20" y="64"/>
                  </a:lnTo>
                  <a:lnTo>
                    <a:pt x="23" y="68"/>
                  </a:lnTo>
                  <a:lnTo>
                    <a:pt x="34" y="92"/>
                  </a:lnTo>
                  <a:lnTo>
                    <a:pt x="34" y="92"/>
                  </a:lnTo>
                  <a:close/>
                  <a:moveTo>
                    <a:pt x="48" y="47"/>
                  </a:moveTo>
                  <a:lnTo>
                    <a:pt x="48" y="46"/>
                  </a:lnTo>
                  <a:lnTo>
                    <a:pt x="51" y="46"/>
                  </a:lnTo>
                  <a:lnTo>
                    <a:pt x="52" y="47"/>
                  </a:lnTo>
                  <a:lnTo>
                    <a:pt x="49" y="48"/>
                  </a:lnTo>
                  <a:lnTo>
                    <a:pt x="48" y="47"/>
                  </a:lnTo>
                  <a:close/>
                </a:path>
              </a:pathLst>
            </a:custGeom>
            <a:solidFill>
              <a:srgbClr val="98B9E1"/>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18" name="Freeform 114">
              <a:extLst>
                <a:ext uri="{FF2B5EF4-FFF2-40B4-BE49-F238E27FC236}">
                  <a16:creationId xmlns:a16="http://schemas.microsoft.com/office/drawing/2014/main" id="{4A300F67-5E75-EAE4-3B76-AE673328EB3C}"/>
                </a:ext>
              </a:extLst>
            </p:cNvPr>
            <p:cNvSpPr>
              <a:spLocks/>
            </p:cNvSpPr>
            <p:nvPr/>
          </p:nvSpPr>
          <p:spPr bwMode="auto">
            <a:xfrm>
              <a:off x="3950492" y="3559407"/>
              <a:ext cx="551908" cy="448646"/>
            </a:xfrm>
            <a:custGeom>
              <a:avLst/>
              <a:gdLst>
                <a:gd name="T0" fmla="*/ 313 w 318"/>
                <a:gd name="T1" fmla="*/ 173 h 228"/>
                <a:gd name="T2" fmla="*/ 307 w 318"/>
                <a:gd name="T3" fmla="*/ 165 h 228"/>
                <a:gd name="T4" fmla="*/ 292 w 318"/>
                <a:gd name="T5" fmla="*/ 162 h 228"/>
                <a:gd name="T6" fmla="*/ 287 w 318"/>
                <a:gd name="T7" fmla="*/ 158 h 228"/>
                <a:gd name="T8" fmla="*/ 286 w 318"/>
                <a:gd name="T9" fmla="*/ 150 h 228"/>
                <a:gd name="T10" fmla="*/ 278 w 318"/>
                <a:gd name="T11" fmla="*/ 141 h 228"/>
                <a:gd name="T12" fmla="*/ 280 w 318"/>
                <a:gd name="T13" fmla="*/ 137 h 228"/>
                <a:gd name="T14" fmla="*/ 283 w 318"/>
                <a:gd name="T15" fmla="*/ 129 h 228"/>
                <a:gd name="T16" fmla="*/ 284 w 318"/>
                <a:gd name="T17" fmla="*/ 119 h 228"/>
                <a:gd name="T18" fmla="*/ 281 w 318"/>
                <a:gd name="T19" fmla="*/ 109 h 228"/>
                <a:gd name="T20" fmla="*/ 280 w 318"/>
                <a:gd name="T21" fmla="*/ 94 h 228"/>
                <a:gd name="T22" fmla="*/ 280 w 318"/>
                <a:gd name="T23" fmla="*/ 89 h 228"/>
                <a:gd name="T24" fmla="*/ 263 w 318"/>
                <a:gd name="T25" fmla="*/ 61 h 228"/>
                <a:gd name="T26" fmla="*/ 257 w 318"/>
                <a:gd name="T27" fmla="*/ 56 h 228"/>
                <a:gd name="T28" fmla="*/ 248 w 318"/>
                <a:gd name="T29" fmla="*/ 50 h 228"/>
                <a:gd name="T30" fmla="*/ 246 w 318"/>
                <a:gd name="T31" fmla="*/ 45 h 228"/>
                <a:gd name="T32" fmla="*/ 254 w 318"/>
                <a:gd name="T33" fmla="*/ 36 h 228"/>
                <a:gd name="T34" fmla="*/ 258 w 318"/>
                <a:gd name="T35" fmla="*/ 29 h 228"/>
                <a:gd name="T36" fmla="*/ 258 w 318"/>
                <a:gd name="T37" fmla="*/ 25 h 228"/>
                <a:gd name="T38" fmla="*/ 258 w 318"/>
                <a:gd name="T39" fmla="*/ 22 h 228"/>
                <a:gd name="T40" fmla="*/ 260 w 318"/>
                <a:gd name="T41" fmla="*/ 9 h 228"/>
                <a:gd name="T42" fmla="*/ 260 w 318"/>
                <a:gd name="T43" fmla="*/ 3 h 228"/>
                <a:gd name="T44" fmla="*/ 252 w 318"/>
                <a:gd name="T45" fmla="*/ 2 h 228"/>
                <a:gd name="T46" fmla="*/ 239 w 318"/>
                <a:gd name="T47" fmla="*/ 0 h 228"/>
                <a:gd name="T48" fmla="*/ 229 w 318"/>
                <a:gd name="T49" fmla="*/ 3 h 228"/>
                <a:gd name="T50" fmla="*/ 223 w 318"/>
                <a:gd name="T51" fmla="*/ 1 h 228"/>
                <a:gd name="T52" fmla="*/ 219 w 318"/>
                <a:gd name="T53" fmla="*/ 4 h 228"/>
                <a:gd name="T54" fmla="*/ 211 w 318"/>
                <a:gd name="T55" fmla="*/ 6 h 228"/>
                <a:gd name="T56" fmla="*/ 200 w 318"/>
                <a:gd name="T57" fmla="*/ 3 h 228"/>
                <a:gd name="T58" fmla="*/ 191 w 318"/>
                <a:gd name="T59" fmla="*/ 3 h 228"/>
                <a:gd name="T60" fmla="*/ 185 w 318"/>
                <a:gd name="T61" fmla="*/ 3 h 228"/>
                <a:gd name="T62" fmla="*/ 177 w 318"/>
                <a:gd name="T63" fmla="*/ 4 h 228"/>
                <a:gd name="T64" fmla="*/ 167 w 318"/>
                <a:gd name="T65" fmla="*/ 6 h 228"/>
                <a:gd name="T66" fmla="*/ 155 w 318"/>
                <a:gd name="T67" fmla="*/ 7 h 228"/>
                <a:gd name="T68" fmla="*/ 141 w 318"/>
                <a:gd name="T69" fmla="*/ 11 h 228"/>
                <a:gd name="T70" fmla="*/ 135 w 318"/>
                <a:gd name="T71" fmla="*/ 17 h 228"/>
                <a:gd name="T72" fmla="*/ 129 w 318"/>
                <a:gd name="T73" fmla="*/ 16 h 228"/>
                <a:gd name="T74" fmla="*/ 123 w 318"/>
                <a:gd name="T75" fmla="*/ 18 h 228"/>
                <a:gd name="T76" fmla="*/ 116 w 318"/>
                <a:gd name="T77" fmla="*/ 23 h 228"/>
                <a:gd name="T78" fmla="*/ 104 w 318"/>
                <a:gd name="T79" fmla="*/ 26 h 228"/>
                <a:gd name="T80" fmla="*/ 107 w 318"/>
                <a:gd name="T81" fmla="*/ 31 h 228"/>
                <a:gd name="T82" fmla="*/ 109 w 318"/>
                <a:gd name="T83" fmla="*/ 37 h 228"/>
                <a:gd name="T84" fmla="*/ 110 w 318"/>
                <a:gd name="T85" fmla="*/ 52 h 228"/>
                <a:gd name="T86" fmla="*/ 116 w 318"/>
                <a:gd name="T87" fmla="*/ 58 h 228"/>
                <a:gd name="T88" fmla="*/ 121 w 318"/>
                <a:gd name="T89" fmla="*/ 60 h 228"/>
                <a:gd name="T90" fmla="*/ 116 w 318"/>
                <a:gd name="T91" fmla="*/ 67 h 228"/>
                <a:gd name="T92" fmla="*/ 90 w 318"/>
                <a:gd name="T93" fmla="*/ 71 h 228"/>
                <a:gd name="T94" fmla="*/ 86 w 318"/>
                <a:gd name="T95" fmla="*/ 81 h 228"/>
                <a:gd name="T96" fmla="*/ 57 w 318"/>
                <a:gd name="T97" fmla="*/ 95 h 228"/>
                <a:gd name="T98" fmla="*/ 32 w 318"/>
                <a:gd name="T99" fmla="*/ 102 h 228"/>
                <a:gd name="T100" fmla="*/ 16 w 318"/>
                <a:gd name="T101" fmla="*/ 103 h 228"/>
                <a:gd name="T102" fmla="*/ 2 w 318"/>
                <a:gd name="T103" fmla="*/ 114 h 228"/>
                <a:gd name="T104" fmla="*/ 0 w 318"/>
                <a:gd name="T105" fmla="*/ 126 h 228"/>
                <a:gd name="T106" fmla="*/ 58 w 318"/>
                <a:gd name="T107" fmla="*/ 154 h 228"/>
                <a:gd name="T108" fmla="*/ 164 w 318"/>
                <a:gd name="T109" fmla="*/ 211 h 228"/>
                <a:gd name="T110" fmla="*/ 177 w 318"/>
                <a:gd name="T111" fmla="*/ 215 h 228"/>
                <a:gd name="T112" fmla="*/ 187 w 318"/>
                <a:gd name="T113" fmla="*/ 220 h 228"/>
                <a:gd name="T114" fmla="*/ 187 w 318"/>
                <a:gd name="T115" fmla="*/ 227 h 228"/>
                <a:gd name="T116" fmla="*/ 203 w 318"/>
                <a:gd name="T117" fmla="*/ 226 h 228"/>
                <a:gd name="T118" fmla="*/ 226 w 318"/>
                <a:gd name="T119" fmla="*/ 221 h 228"/>
                <a:gd name="T120" fmla="*/ 318 w 318"/>
                <a:gd name="T121" fmla="*/ 17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8" h="228">
                  <a:moveTo>
                    <a:pt x="318" y="176"/>
                  </a:moveTo>
                  <a:lnTo>
                    <a:pt x="315" y="175"/>
                  </a:lnTo>
                  <a:lnTo>
                    <a:pt x="313" y="173"/>
                  </a:lnTo>
                  <a:lnTo>
                    <a:pt x="312" y="171"/>
                  </a:lnTo>
                  <a:lnTo>
                    <a:pt x="309" y="167"/>
                  </a:lnTo>
                  <a:lnTo>
                    <a:pt x="307" y="165"/>
                  </a:lnTo>
                  <a:lnTo>
                    <a:pt x="304" y="163"/>
                  </a:lnTo>
                  <a:lnTo>
                    <a:pt x="298" y="162"/>
                  </a:lnTo>
                  <a:lnTo>
                    <a:pt x="292" y="162"/>
                  </a:lnTo>
                  <a:lnTo>
                    <a:pt x="290" y="161"/>
                  </a:lnTo>
                  <a:lnTo>
                    <a:pt x="289" y="159"/>
                  </a:lnTo>
                  <a:lnTo>
                    <a:pt x="287" y="158"/>
                  </a:lnTo>
                  <a:lnTo>
                    <a:pt x="287" y="154"/>
                  </a:lnTo>
                  <a:lnTo>
                    <a:pt x="287" y="153"/>
                  </a:lnTo>
                  <a:lnTo>
                    <a:pt x="286" y="150"/>
                  </a:lnTo>
                  <a:lnTo>
                    <a:pt x="286" y="150"/>
                  </a:lnTo>
                  <a:lnTo>
                    <a:pt x="283" y="145"/>
                  </a:lnTo>
                  <a:lnTo>
                    <a:pt x="278" y="141"/>
                  </a:lnTo>
                  <a:lnTo>
                    <a:pt x="277" y="140"/>
                  </a:lnTo>
                  <a:lnTo>
                    <a:pt x="278" y="139"/>
                  </a:lnTo>
                  <a:lnTo>
                    <a:pt x="280" y="137"/>
                  </a:lnTo>
                  <a:lnTo>
                    <a:pt x="283" y="135"/>
                  </a:lnTo>
                  <a:lnTo>
                    <a:pt x="284" y="134"/>
                  </a:lnTo>
                  <a:lnTo>
                    <a:pt x="283" y="129"/>
                  </a:lnTo>
                  <a:lnTo>
                    <a:pt x="283" y="127"/>
                  </a:lnTo>
                  <a:lnTo>
                    <a:pt x="283" y="126"/>
                  </a:lnTo>
                  <a:lnTo>
                    <a:pt x="284" y="119"/>
                  </a:lnTo>
                  <a:lnTo>
                    <a:pt x="283" y="116"/>
                  </a:lnTo>
                  <a:lnTo>
                    <a:pt x="281" y="110"/>
                  </a:lnTo>
                  <a:lnTo>
                    <a:pt x="281" y="109"/>
                  </a:lnTo>
                  <a:lnTo>
                    <a:pt x="281" y="104"/>
                  </a:lnTo>
                  <a:lnTo>
                    <a:pt x="281" y="96"/>
                  </a:lnTo>
                  <a:lnTo>
                    <a:pt x="280" y="94"/>
                  </a:lnTo>
                  <a:lnTo>
                    <a:pt x="278" y="93"/>
                  </a:lnTo>
                  <a:lnTo>
                    <a:pt x="278" y="90"/>
                  </a:lnTo>
                  <a:lnTo>
                    <a:pt x="280" y="89"/>
                  </a:lnTo>
                  <a:lnTo>
                    <a:pt x="269" y="65"/>
                  </a:lnTo>
                  <a:lnTo>
                    <a:pt x="266" y="61"/>
                  </a:lnTo>
                  <a:lnTo>
                    <a:pt x="263" y="61"/>
                  </a:lnTo>
                  <a:lnTo>
                    <a:pt x="261" y="60"/>
                  </a:lnTo>
                  <a:lnTo>
                    <a:pt x="258" y="59"/>
                  </a:lnTo>
                  <a:lnTo>
                    <a:pt x="257" y="56"/>
                  </a:lnTo>
                  <a:lnTo>
                    <a:pt x="252" y="53"/>
                  </a:lnTo>
                  <a:lnTo>
                    <a:pt x="251" y="52"/>
                  </a:lnTo>
                  <a:lnTo>
                    <a:pt x="248" y="50"/>
                  </a:lnTo>
                  <a:lnTo>
                    <a:pt x="249" y="49"/>
                  </a:lnTo>
                  <a:lnTo>
                    <a:pt x="248" y="46"/>
                  </a:lnTo>
                  <a:lnTo>
                    <a:pt x="246" y="45"/>
                  </a:lnTo>
                  <a:lnTo>
                    <a:pt x="248" y="40"/>
                  </a:lnTo>
                  <a:lnTo>
                    <a:pt x="252" y="36"/>
                  </a:lnTo>
                  <a:lnTo>
                    <a:pt x="254" y="36"/>
                  </a:lnTo>
                  <a:lnTo>
                    <a:pt x="255" y="35"/>
                  </a:lnTo>
                  <a:lnTo>
                    <a:pt x="257" y="34"/>
                  </a:lnTo>
                  <a:lnTo>
                    <a:pt x="258" y="29"/>
                  </a:lnTo>
                  <a:lnTo>
                    <a:pt x="260" y="28"/>
                  </a:lnTo>
                  <a:lnTo>
                    <a:pt x="257" y="27"/>
                  </a:lnTo>
                  <a:lnTo>
                    <a:pt x="258" y="25"/>
                  </a:lnTo>
                  <a:lnTo>
                    <a:pt x="260" y="24"/>
                  </a:lnTo>
                  <a:lnTo>
                    <a:pt x="260" y="24"/>
                  </a:lnTo>
                  <a:lnTo>
                    <a:pt x="258" y="22"/>
                  </a:lnTo>
                  <a:lnTo>
                    <a:pt x="257" y="18"/>
                  </a:lnTo>
                  <a:lnTo>
                    <a:pt x="260" y="14"/>
                  </a:lnTo>
                  <a:lnTo>
                    <a:pt x="260" y="9"/>
                  </a:lnTo>
                  <a:lnTo>
                    <a:pt x="260" y="6"/>
                  </a:lnTo>
                  <a:lnTo>
                    <a:pt x="260" y="4"/>
                  </a:lnTo>
                  <a:lnTo>
                    <a:pt x="260" y="3"/>
                  </a:lnTo>
                  <a:lnTo>
                    <a:pt x="260" y="2"/>
                  </a:lnTo>
                  <a:lnTo>
                    <a:pt x="255" y="2"/>
                  </a:lnTo>
                  <a:lnTo>
                    <a:pt x="252" y="2"/>
                  </a:lnTo>
                  <a:lnTo>
                    <a:pt x="246" y="3"/>
                  </a:lnTo>
                  <a:lnTo>
                    <a:pt x="243" y="1"/>
                  </a:lnTo>
                  <a:lnTo>
                    <a:pt x="239" y="0"/>
                  </a:lnTo>
                  <a:lnTo>
                    <a:pt x="239" y="2"/>
                  </a:lnTo>
                  <a:lnTo>
                    <a:pt x="236" y="3"/>
                  </a:lnTo>
                  <a:lnTo>
                    <a:pt x="229" y="3"/>
                  </a:lnTo>
                  <a:lnTo>
                    <a:pt x="229" y="1"/>
                  </a:lnTo>
                  <a:lnTo>
                    <a:pt x="228" y="0"/>
                  </a:lnTo>
                  <a:lnTo>
                    <a:pt x="223" y="1"/>
                  </a:lnTo>
                  <a:lnTo>
                    <a:pt x="223" y="2"/>
                  </a:lnTo>
                  <a:lnTo>
                    <a:pt x="220" y="2"/>
                  </a:lnTo>
                  <a:lnTo>
                    <a:pt x="219" y="4"/>
                  </a:lnTo>
                  <a:lnTo>
                    <a:pt x="217" y="3"/>
                  </a:lnTo>
                  <a:lnTo>
                    <a:pt x="214" y="3"/>
                  </a:lnTo>
                  <a:lnTo>
                    <a:pt x="211" y="6"/>
                  </a:lnTo>
                  <a:lnTo>
                    <a:pt x="208" y="6"/>
                  </a:lnTo>
                  <a:lnTo>
                    <a:pt x="205" y="3"/>
                  </a:lnTo>
                  <a:lnTo>
                    <a:pt x="200" y="3"/>
                  </a:lnTo>
                  <a:lnTo>
                    <a:pt x="199" y="2"/>
                  </a:lnTo>
                  <a:lnTo>
                    <a:pt x="194" y="3"/>
                  </a:lnTo>
                  <a:lnTo>
                    <a:pt x="191" y="3"/>
                  </a:lnTo>
                  <a:lnTo>
                    <a:pt x="190" y="3"/>
                  </a:lnTo>
                  <a:lnTo>
                    <a:pt x="187" y="2"/>
                  </a:lnTo>
                  <a:lnTo>
                    <a:pt x="185" y="3"/>
                  </a:lnTo>
                  <a:lnTo>
                    <a:pt x="184" y="6"/>
                  </a:lnTo>
                  <a:lnTo>
                    <a:pt x="181" y="6"/>
                  </a:lnTo>
                  <a:lnTo>
                    <a:pt x="177" y="4"/>
                  </a:lnTo>
                  <a:lnTo>
                    <a:pt x="173" y="7"/>
                  </a:lnTo>
                  <a:lnTo>
                    <a:pt x="171" y="7"/>
                  </a:lnTo>
                  <a:lnTo>
                    <a:pt x="167" y="6"/>
                  </a:lnTo>
                  <a:lnTo>
                    <a:pt x="164" y="7"/>
                  </a:lnTo>
                  <a:lnTo>
                    <a:pt x="158" y="7"/>
                  </a:lnTo>
                  <a:lnTo>
                    <a:pt x="155" y="7"/>
                  </a:lnTo>
                  <a:lnTo>
                    <a:pt x="147" y="11"/>
                  </a:lnTo>
                  <a:lnTo>
                    <a:pt x="142" y="11"/>
                  </a:lnTo>
                  <a:lnTo>
                    <a:pt x="141" y="11"/>
                  </a:lnTo>
                  <a:lnTo>
                    <a:pt x="136" y="12"/>
                  </a:lnTo>
                  <a:lnTo>
                    <a:pt x="136" y="15"/>
                  </a:lnTo>
                  <a:lnTo>
                    <a:pt x="135" y="17"/>
                  </a:lnTo>
                  <a:lnTo>
                    <a:pt x="133" y="17"/>
                  </a:lnTo>
                  <a:lnTo>
                    <a:pt x="132" y="16"/>
                  </a:lnTo>
                  <a:lnTo>
                    <a:pt x="129" y="16"/>
                  </a:lnTo>
                  <a:lnTo>
                    <a:pt x="127" y="17"/>
                  </a:lnTo>
                  <a:lnTo>
                    <a:pt x="127" y="18"/>
                  </a:lnTo>
                  <a:lnTo>
                    <a:pt x="123" y="18"/>
                  </a:lnTo>
                  <a:lnTo>
                    <a:pt x="118" y="19"/>
                  </a:lnTo>
                  <a:lnTo>
                    <a:pt x="116" y="20"/>
                  </a:lnTo>
                  <a:lnTo>
                    <a:pt x="116" y="23"/>
                  </a:lnTo>
                  <a:lnTo>
                    <a:pt x="113" y="25"/>
                  </a:lnTo>
                  <a:lnTo>
                    <a:pt x="109" y="26"/>
                  </a:lnTo>
                  <a:lnTo>
                    <a:pt x="104" y="26"/>
                  </a:lnTo>
                  <a:lnTo>
                    <a:pt x="104" y="27"/>
                  </a:lnTo>
                  <a:lnTo>
                    <a:pt x="106" y="28"/>
                  </a:lnTo>
                  <a:lnTo>
                    <a:pt x="107" y="31"/>
                  </a:lnTo>
                  <a:lnTo>
                    <a:pt x="107" y="33"/>
                  </a:lnTo>
                  <a:lnTo>
                    <a:pt x="109" y="33"/>
                  </a:lnTo>
                  <a:lnTo>
                    <a:pt x="109" y="37"/>
                  </a:lnTo>
                  <a:lnTo>
                    <a:pt x="109" y="42"/>
                  </a:lnTo>
                  <a:lnTo>
                    <a:pt x="109" y="43"/>
                  </a:lnTo>
                  <a:lnTo>
                    <a:pt x="110" y="52"/>
                  </a:lnTo>
                  <a:lnTo>
                    <a:pt x="113" y="56"/>
                  </a:lnTo>
                  <a:lnTo>
                    <a:pt x="113" y="58"/>
                  </a:lnTo>
                  <a:lnTo>
                    <a:pt x="116" y="58"/>
                  </a:lnTo>
                  <a:lnTo>
                    <a:pt x="118" y="59"/>
                  </a:lnTo>
                  <a:lnTo>
                    <a:pt x="119" y="59"/>
                  </a:lnTo>
                  <a:lnTo>
                    <a:pt x="121" y="60"/>
                  </a:lnTo>
                  <a:lnTo>
                    <a:pt x="119" y="64"/>
                  </a:lnTo>
                  <a:lnTo>
                    <a:pt x="119" y="65"/>
                  </a:lnTo>
                  <a:lnTo>
                    <a:pt x="116" y="67"/>
                  </a:lnTo>
                  <a:lnTo>
                    <a:pt x="98" y="67"/>
                  </a:lnTo>
                  <a:lnTo>
                    <a:pt x="95" y="67"/>
                  </a:lnTo>
                  <a:lnTo>
                    <a:pt x="90" y="71"/>
                  </a:lnTo>
                  <a:lnTo>
                    <a:pt x="87" y="74"/>
                  </a:lnTo>
                  <a:lnTo>
                    <a:pt x="86" y="76"/>
                  </a:lnTo>
                  <a:lnTo>
                    <a:pt x="86" y="81"/>
                  </a:lnTo>
                  <a:lnTo>
                    <a:pt x="84" y="83"/>
                  </a:lnTo>
                  <a:lnTo>
                    <a:pt x="74" y="89"/>
                  </a:lnTo>
                  <a:lnTo>
                    <a:pt x="57" y="95"/>
                  </a:lnTo>
                  <a:lnTo>
                    <a:pt x="45" y="101"/>
                  </a:lnTo>
                  <a:lnTo>
                    <a:pt x="39" y="102"/>
                  </a:lnTo>
                  <a:lnTo>
                    <a:pt x="32" y="102"/>
                  </a:lnTo>
                  <a:lnTo>
                    <a:pt x="29" y="102"/>
                  </a:lnTo>
                  <a:lnTo>
                    <a:pt x="25" y="102"/>
                  </a:lnTo>
                  <a:lnTo>
                    <a:pt x="16" y="103"/>
                  </a:lnTo>
                  <a:lnTo>
                    <a:pt x="11" y="107"/>
                  </a:lnTo>
                  <a:lnTo>
                    <a:pt x="8" y="109"/>
                  </a:lnTo>
                  <a:lnTo>
                    <a:pt x="2" y="114"/>
                  </a:lnTo>
                  <a:lnTo>
                    <a:pt x="2" y="123"/>
                  </a:lnTo>
                  <a:lnTo>
                    <a:pt x="0" y="123"/>
                  </a:lnTo>
                  <a:lnTo>
                    <a:pt x="0" y="126"/>
                  </a:lnTo>
                  <a:lnTo>
                    <a:pt x="0" y="126"/>
                  </a:lnTo>
                  <a:lnTo>
                    <a:pt x="0" y="126"/>
                  </a:lnTo>
                  <a:lnTo>
                    <a:pt x="58" y="154"/>
                  </a:lnTo>
                  <a:lnTo>
                    <a:pt x="58" y="154"/>
                  </a:lnTo>
                  <a:lnTo>
                    <a:pt x="162" y="206"/>
                  </a:lnTo>
                  <a:lnTo>
                    <a:pt x="164" y="211"/>
                  </a:lnTo>
                  <a:lnTo>
                    <a:pt x="167" y="213"/>
                  </a:lnTo>
                  <a:lnTo>
                    <a:pt x="173" y="213"/>
                  </a:lnTo>
                  <a:lnTo>
                    <a:pt x="177" y="215"/>
                  </a:lnTo>
                  <a:lnTo>
                    <a:pt x="179" y="217"/>
                  </a:lnTo>
                  <a:lnTo>
                    <a:pt x="184" y="218"/>
                  </a:lnTo>
                  <a:lnTo>
                    <a:pt x="187" y="220"/>
                  </a:lnTo>
                  <a:lnTo>
                    <a:pt x="187" y="221"/>
                  </a:lnTo>
                  <a:lnTo>
                    <a:pt x="185" y="226"/>
                  </a:lnTo>
                  <a:lnTo>
                    <a:pt x="187" y="227"/>
                  </a:lnTo>
                  <a:lnTo>
                    <a:pt x="190" y="228"/>
                  </a:lnTo>
                  <a:lnTo>
                    <a:pt x="197" y="227"/>
                  </a:lnTo>
                  <a:lnTo>
                    <a:pt x="203" y="226"/>
                  </a:lnTo>
                  <a:lnTo>
                    <a:pt x="203" y="226"/>
                  </a:lnTo>
                  <a:lnTo>
                    <a:pt x="203" y="226"/>
                  </a:lnTo>
                  <a:lnTo>
                    <a:pt x="226" y="221"/>
                  </a:lnTo>
                  <a:lnTo>
                    <a:pt x="246" y="209"/>
                  </a:lnTo>
                  <a:lnTo>
                    <a:pt x="318" y="176"/>
                  </a:lnTo>
                  <a:lnTo>
                    <a:pt x="318" y="176"/>
                  </a:lnTo>
                  <a:close/>
                </a:path>
              </a:pathLst>
            </a:custGeom>
            <a:solidFill>
              <a:srgbClr val="94B6E0"/>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19" name="Freeform 115">
              <a:extLst>
                <a:ext uri="{FF2B5EF4-FFF2-40B4-BE49-F238E27FC236}">
                  <a16:creationId xmlns:a16="http://schemas.microsoft.com/office/drawing/2014/main" id="{3697E46B-C791-1927-D015-6B466894D84E}"/>
                </a:ext>
              </a:extLst>
            </p:cNvPr>
            <p:cNvSpPr>
              <a:spLocks/>
            </p:cNvSpPr>
            <p:nvPr/>
          </p:nvSpPr>
          <p:spPr bwMode="auto">
            <a:xfrm>
              <a:off x="3842888" y="3590891"/>
              <a:ext cx="317608" cy="210550"/>
            </a:xfrm>
            <a:custGeom>
              <a:avLst/>
              <a:gdLst>
                <a:gd name="T0" fmla="*/ 64 w 183"/>
                <a:gd name="T1" fmla="*/ 98 h 107"/>
                <a:gd name="T2" fmla="*/ 73 w 183"/>
                <a:gd name="T3" fmla="*/ 91 h 107"/>
                <a:gd name="T4" fmla="*/ 87 w 183"/>
                <a:gd name="T5" fmla="*/ 86 h 107"/>
                <a:gd name="T6" fmla="*/ 94 w 183"/>
                <a:gd name="T7" fmla="*/ 86 h 107"/>
                <a:gd name="T8" fmla="*/ 107 w 183"/>
                <a:gd name="T9" fmla="*/ 85 h 107"/>
                <a:gd name="T10" fmla="*/ 136 w 183"/>
                <a:gd name="T11" fmla="*/ 73 h 107"/>
                <a:gd name="T12" fmla="*/ 148 w 183"/>
                <a:gd name="T13" fmla="*/ 65 h 107"/>
                <a:gd name="T14" fmla="*/ 149 w 183"/>
                <a:gd name="T15" fmla="*/ 58 h 107"/>
                <a:gd name="T16" fmla="*/ 157 w 183"/>
                <a:gd name="T17" fmla="*/ 51 h 107"/>
                <a:gd name="T18" fmla="*/ 178 w 183"/>
                <a:gd name="T19" fmla="*/ 51 h 107"/>
                <a:gd name="T20" fmla="*/ 181 w 183"/>
                <a:gd name="T21" fmla="*/ 48 h 107"/>
                <a:gd name="T22" fmla="*/ 181 w 183"/>
                <a:gd name="T23" fmla="*/ 43 h 107"/>
                <a:gd name="T24" fmla="*/ 178 w 183"/>
                <a:gd name="T25" fmla="*/ 42 h 107"/>
                <a:gd name="T26" fmla="*/ 175 w 183"/>
                <a:gd name="T27" fmla="*/ 40 h 107"/>
                <a:gd name="T28" fmla="*/ 171 w 183"/>
                <a:gd name="T29" fmla="*/ 27 h 107"/>
                <a:gd name="T30" fmla="*/ 171 w 183"/>
                <a:gd name="T31" fmla="*/ 21 h 107"/>
                <a:gd name="T32" fmla="*/ 169 w 183"/>
                <a:gd name="T33" fmla="*/ 17 h 107"/>
                <a:gd name="T34" fmla="*/ 168 w 183"/>
                <a:gd name="T35" fmla="*/ 12 h 107"/>
                <a:gd name="T36" fmla="*/ 166 w 183"/>
                <a:gd name="T37" fmla="*/ 10 h 107"/>
                <a:gd name="T38" fmla="*/ 154 w 183"/>
                <a:gd name="T39" fmla="*/ 9 h 107"/>
                <a:gd name="T40" fmla="*/ 152 w 183"/>
                <a:gd name="T41" fmla="*/ 6 h 107"/>
                <a:gd name="T42" fmla="*/ 151 w 183"/>
                <a:gd name="T43" fmla="*/ 6 h 107"/>
                <a:gd name="T44" fmla="*/ 143 w 183"/>
                <a:gd name="T45" fmla="*/ 9 h 107"/>
                <a:gd name="T46" fmla="*/ 136 w 183"/>
                <a:gd name="T47" fmla="*/ 8 h 107"/>
                <a:gd name="T48" fmla="*/ 126 w 183"/>
                <a:gd name="T49" fmla="*/ 9 h 107"/>
                <a:gd name="T50" fmla="*/ 119 w 183"/>
                <a:gd name="T51" fmla="*/ 6 h 107"/>
                <a:gd name="T52" fmla="*/ 117 w 183"/>
                <a:gd name="T53" fmla="*/ 2 h 107"/>
                <a:gd name="T54" fmla="*/ 117 w 183"/>
                <a:gd name="T55" fmla="*/ 0 h 107"/>
                <a:gd name="T56" fmla="*/ 113 w 183"/>
                <a:gd name="T57" fmla="*/ 0 h 107"/>
                <a:gd name="T58" fmla="*/ 110 w 183"/>
                <a:gd name="T59" fmla="*/ 1 h 107"/>
                <a:gd name="T60" fmla="*/ 107 w 183"/>
                <a:gd name="T61" fmla="*/ 10 h 107"/>
                <a:gd name="T62" fmla="*/ 102 w 183"/>
                <a:gd name="T63" fmla="*/ 18 h 107"/>
                <a:gd name="T64" fmla="*/ 93 w 183"/>
                <a:gd name="T65" fmla="*/ 26 h 107"/>
                <a:gd name="T66" fmla="*/ 87 w 183"/>
                <a:gd name="T67" fmla="*/ 28 h 107"/>
                <a:gd name="T68" fmla="*/ 78 w 183"/>
                <a:gd name="T69" fmla="*/ 33 h 107"/>
                <a:gd name="T70" fmla="*/ 70 w 183"/>
                <a:gd name="T71" fmla="*/ 36 h 107"/>
                <a:gd name="T72" fmla="*/ 64 w 183"/>
                <a:gd name="T73" fmla="*/ 40 h 107"/>
                <a:gd name="T74" fmla="*/ 59 w 183"/>
                <a:gd name="T75" fmla="*/ 48 h 107"/>
                <a:gd name="T76" fmla="*/ 52 w 183"/>
                <a:gd name="T77" fmla="*/ 54 h 107"/>
                <a:gd name="T78" fmla="*/ 47 w 183"/>
                <a:gd name="T79" fmla="*/ 63 h 107"/>
                <a:gd name="T80" fmla="*/ 49 w 183"/>
                <a:gd name="T81" fmla="*/ 71 h 107"/>
                <a:gd name="T82" fmla="*/ 52 w 183"/>
                <a:gd name="T83" fmla="*/ 74 h 107"/>
                <a:gd name="T84" fmla="*/ 41 w 183"/>
                <a:gd name="T85" fmla="*/ 86 h 107"/>
                <a:gd name="T86" fmla="*/ 35 w 183"/>
                <a:gd name="T87" fmla="*/ 93 h 107"/>
                <a:gd name="T88" fmla="*/ 18 w 183"/>
                <a:gd name="T89" fmla="*/ 101 h 107"/>
                <a:gd name="T90" fmla="*/ 0 w 183"/>
                <a:gd name="T91" fmla="*/ 107 h 107"/>
                <a:gd name="T92" fmla="*/ 62 w 183"/>
                <a:gd name="T93" fmla="*/ 10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3" h="107">
                  <a:moveTo>
                    <a:pt x="64" y="107"/>
                  </a:moveTo>
                  <a:lnTo>
                    <a:pt x="64" y="98"/>
                  </a:lnTo>
                  <a:lnTo>
                    <a:pt x="70" y="93"/>
                  </a:lnTo>
                  <a:lnTo>
                    <a:pt x="73" y="91"/>
                  </a:lnTo>
                  <a:lnTo>
                    <a:pt x="78" y="87"/>
                  </a:lnTo>
                  <a:lnTo>
                    <a:pt x="87" y="86"/>
                  </a:lnTo>
                  <a:lnTo>
                    <a:pt x="91" y="86"/>
                  </a:lnTo>
                  <a:lnTo>
                    <a:pt x="94" y="86"/>
                  </a:lnTo>
                  <a:lnTo>
                    <a:pt x="101" y="86"/>
                  </a:lnTo>
                  <a:lnTo>
                    <a:pt x="107" y="85"/>
                  </a:lnTo>
                  <a:lnTo>
                    <a:pt x="119" y="79"/>
                  </a:lnTo>
                  <a:lnTo>
                    <a:pt x="136" y="73"/>
                  </a:lnTo>
                  <a:lnTo>
                    <a:pt x="146" y="67"/>
                  </a:lnTo>
                  <a:lnTo>
                    <a:pt x="148" y="65"/>
                  </a:lnTo>
                  <a:lnTo>
                    <a:pt x="148" y="60"/>
                  </a:lnTo>
                  <a:lnTo>
                    <a:pt x="149" y="58"/>
                  </a:lnTo>
                  <a:lnTo>
                    <a:pt x="152" y="55"/>
                  </a:lnTo>
                  <a:lnTo>
                    <a:pt x="157" y="51"/>
                  </a:lnTo>
                  <a:lnTo>
                    <a:pt x="160" y="51"/>
                  </a:lnTo>
                  <a:lnTo>
                    <a:pt x="178" y="51"/>
                  </a:lnTo>
                  <a:lnTo>
                    <a:pt x="181" y="49"/>
                  </a:lnTo>
                  <a:lnTo>
                    <a:pt x="181" y="48"/>
                  </a:lnTo>
                  <a:lnTo>
                    <a:pt x="183" y="44"/>
                  </a:lnTo>
                  <a:lnTo>
                    <a:pt x="181" y="43"/>
                  </a:lnTo>
                  <a:lnTo>
                    <a:pt x="180" y="43"/>
                  </a:lnTo>
                  <a:lnTo>
                    <a:pt x="178" y="42"/>
                  </a:lnTo>
                  <a:lnTo>
                    <a:pt x="175" y="42"/>
                  </a:lnTo>
                  <a:lnTo>
                    <a:pt x="175" y="40"/>
                  </a:lnTo>
                  <a:lnTo>
                    <a:pt x="172" y="36"/>
                  </a:lnTo>
                  <a:lnTo>
                    <a:pt x="171" y="27"/>
                  </a:lnTo>
                  <a:lnTo>
                    <a:pt x="171" y="26"/>
                  </a:lnTo>
                  <a:lnTo>
                    <a:pt x="171" y="21"/>
                  </a:lnTo>
                  <a:lnTo>
                    <a:pt x="171" y="17"/>
                  </a:lnTo>
                  <a:lnTo>
                    <a:pt x="169" y="17"/>
                  </a:lnTo>
                  <a:lnTo>
                    <a:pt x="169" y="15"/>
                  </a:lnTo>
                  <a:lnTo>
                    <a:pt x="168" y="12"/>
                  </a:lnTo>
                  <a:lnTo>
                    <a:pt x="166" y="11"/>
                  </a:lnTo>
                  <a:lnTo>
                    <a:pt x="166" y="10"/>
                  </a:lnTo>
                  <a:lnTo>
                    <a:pt x="163" y="10"/>
                  </a:lnTo>
                  <a:lnTo>
                    <a:pt x="154" y="9"/>
                  </a:lnTo>
                  <a:lnTo>
                    <a:pt x="152" y="8"/>
                  </a:lnTo>
                  <a:lnTo>
                    <a:pt x="152" y="6"/>
                  </a:lnTo>
                  <a:lnTo>
                    <a:pt x="151" y="6"/>
                  </a:lnTo>
                  <a:lnTo>
                    <a:pt x="151" y="6"/>
                  </a:lnTo>
                  <a:lnTo>
                    <a:pt x="148" y="8"/>
                  </a:lnTo>
                  <a:lnTo>
                    <a:pt x="143" y="9"/>
                  </a:lnTo>
                  <a:lnTo>
                    <a:pt x="137" y="8"/>
                  </a:lnTo>
                  <a:lnTo>
                    <a:pt x="136" y="8"/>
                  </a:lnTo>
                  <a:lnTo>
                    <a:pt x="133" y="9"/>
                  </a:lnTo>
                  <a:lnTo>
                    <a:pt x="126" y="9"/>
                  </a:lnTo>
                  <a:lnTo>
                    <a:pt x="123" y="9"/>
                  </a:lnTo>
                  <a:lnTo>
                    <a:pt x="119" y="6"/>
                  </a:lnTo>
                  <a:lnTo>
                    <a:pt x="117" y="4"/>
                  </a:lnTo>
                  <a:lnTo>
                    <a:pt x="117" y="2"/>
                  </a:lnTo>
                  <a:lnTo>
                    <a:pt x="117" y="1"/>
                  </a:lnTo>
                  <a:lnTo>
                    <a:pt x="117" y="0"/>
                  </a:lnTo>
                  <a:lnTo>
                    <a:pt x="116" y="0"/>
                  </a:lnTo>
                  <a:lnTo>
                    <a:pt x="113" y="0"/>
                  </a:lnTo>
                  <a:lnTo>
                    <a:pt x="113" y="1"/>
                  </a:lnTo>
                  <a:lnTo>
                    <a:pt x="110" y="1"/>
                  </a:lnTo>
                  <a:lnTo>
                    <a:pt x="107" y="3"/>
                  </a:lnTo>
                  <a:lnTo>
                    <a:pt x="107" y="10"/>
                  </a:lnTo>
                  <a:lnTo>
                    <a:pt x="102" y="13"/>
                  </a:lnTo>
                  <a:lnTo>
                    <a:pt x="102" y="18"/>
                  </a:lnTo>
                  <a:lnTo>
                    <a:pt x="101" y="21"/>
                  </a:lnTo>
                  <a:lnTo>
                    <a:pt x="93" y="26"/>
                  </a:lnTo>
                  <a:lnTo>
                    <a:pt x="91" y="26"/>
                  </a:lnTo>
                  <a:lnTo>
                    <a:pt x="87" y="28"/>
                  </a:lnTo>
                  <a:lnTo>
                    <a:pt x="82" y="29"/>
                  </a:lnTo>
                  <a:lnTo>
                    <a:pt x="78" y="33"/>
                  </a:lnTo>
                  <a:lnTo>
                    <a:pt x="76" y="33"/>
                  </a:lnTo>
                  <a:lnTo>
                    <a:pt x="70" y="36"/>
                  </a:lnTo>
                  <a:lnTo>
                    <a:pt x="65" y="37"/>
                  </a:lnTo>
                  <a:lnTo>
                    <a:pt x="64" y="40"/>
                  </a:lnTo>
                  <a:lnTo>
                    <a:pt x="56" y="43"/>
                  </a:lnTo>
                  <a:lnTo>
                    <a:pt x="59" y="48"/>
                  </a:lnTo>
                  <a:lnTo>
                    <a:pt x="58" y="50"/>
                  </a:lnTo>
                  <a:lnTo>
                    <a:pt x="52" y="54"/>
                  </a:lnTo>
                  <a:lnTo>
                    <a:pt x="49" y="60"/>
                  </a:lnTo>
                  <a:lnTo>
                    <a:pt x="47" y="63"/>
                  </a:lnTo>
                  <a:lnTo>
                    <a:pt x="50" y="67"/>
                  </a:lnTo>
                  <a:lnTo>
                    <a:pt x="49" y="71"/>
                  </a:lnTo>
                  <a:lnTo>
                    <a:pt x="50" y="73"/>
                  </a:lnTo>
                  <a:lnTo>
                    <a:pt x="52" y="74"/>
                  </a:lnTo>
                  <a:lnTo>
                    <a:pt x="50" y="77"/>
                  </a:lnTo>
                  <a:lnTo>
                    <a:pt x="41" y="86"/>
                  </a:lnTo>
                  <a:lnTo>
                    <a:pt x="39" y="90"/>
                  </a:lnTo>
                  <a:lnTo>
                    <a:pt x="35" y="93"/>
                  </a:lnTo>
                  <a:lnTo>
                    <a:pt x="30" y="93"/>
                  </a:lnTo>
                  <a:lnTo>
                    <a:pt x="18" y="101"/>
                  </a:lnTo>
                  <a:lnTo>
                    <a:pt x="3" y="102"/>
                  </a:lnTo>
                  <a:lnTo>
                    <a:pt x="0" y="107"/>
                  </a:lnTo>
                  <a:lnTo>
                    <a:pt x="62" y="107"/>
                  </a:lnTo>
                  <a:lnTo>
                    <a:pt x="62" y="107"/>
                  </a:lnTo>
                  <a:lnTo>
                    <a:pt x="64" y="107"/>
                  </a:lnTo>
                  <a:close/>
                </a:path>
              </a:pathLst>
            </a:custGeom>
            <a:solidFill>
              <a:srgbClr val="96B7E0"/>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20" name="Freeform 116">
              <a:extLst>
                <a:ext uri="{FF2B5EF4-FFF2-40B4-BE49-F238E27FC236}">
                  <a16:creationId xmlns:a16="http://schemas.microsoft.com/office/drawing/2014/main" id="{11C2A529-0CBF-6983-FAC8-965D577AF22C}"/>
                </a:ext>
              </a:extLst>
            </p:cNvPr>
            <p:cNvSpPr>
              <a:spLocks/>
            </p:cNvSpPr>
            <p:nvPr/>
          </p:nvSpPr>
          <p:spPr bwMode="auto">
            <a:xfrm>
              <a:off x="3728341" y="3801440"/>
              <a:ext cx="222152" cy="153484"/>
            </a:xfrm>
            <a:custGeom>
              <a:avLst/>
              <a:gdLst>
                <a:gd name="T0" fmla="*/ 128 w 128"/>
                <a:gd name="T1" fmla="*/ 3 h 78"/>
                <a:gd name="T2" fmla="*/ 128 w 128"/>
                <a:gd name="T3" fmla="*/ 0 h 78"/>
                <a:gd name="T4" fmla="*/ 66 w 128"/>
                <a:gd name="T5" fmla="*/ 0 h 78"/>
                <a:gd name="T6" fmla="*/ 60 w 128"/>
                <a:gd name="T7" fmla="*/ 5 h 78"/>
                <a:gd name="T8" fmla="*/ 60 w 128"/>
                <a:gd name="T9" fmla="*/ 11 h 78"/>
                <a:gd name="T10" fmla="*/ 57 w 128"/>
                <a:gd name="T11" fmla="*/ 11 h 78"/>
                <a:gd name="T12" fmla="*/ 46 w 128"/>
                <a:gd name="T13" fmla="*/ 14 h 78"/>
                <a:gd name="T14" fmla="*/ 44 w 128"/>
                <a:gd name="T15" fmla="*/ 17 h 78"/>
                <a:gd name="T16" fmla="*/ 40 w 128"/>
                <a:gd name="T17" fmla="*/ 19 h 78"/>
                <a:gd name="T18" fmla="*/ 41 w 128"/>
                <a:gd name="T19" fmla="*/ 22 h 78"/>
                <a:gd name="T20" fmla="*/ 32 w 128"/>
                <a:gd name="T21" fmla="*/ 33 h 78"/>
                <a:gd name="T22" fmla="*/ 32 w 128"/>
                <a:gd name="T23" fmla="*/ 36 h 78"/>
                <a:gd name="T24" fmla="*/ 24 w 128"/>
                <a:gd name="T25" fmla="*/ 40 h 78"/>
                <a:gd name="T26" fmla="*/ 21 w 128"/>
                <a:gd name="T27" fmla="*/ 42 h 78"/>
                <a:gd name="T28" fmla="*/ 18 w 128"/>
                <a:gd name="T29" fmla="*/ 48 h 78"/>
                <a:gd name="T30" fmla="*/ 18 w 128"/>
                <a:gd name="T31" fmla="*/ 50 h 78"/>
                <a:gd name="T32" fmla="*/ 12 w 128"/>
                <a:gd name="T33" fmla="*/ 56 h 78"/>
                <a:gd name="T34" fmla="*/ 12 w 128"/>
                <a:gd name="T35" fmla="*/ 58 h 78"/>
                <a:gd name="T36" fmla="*/ 14 w 128"/>
                <a:gd name="T37" fmla="*/ 59 h 78"/>
                <a:gd name="T38" fmla="*/ 11 w 128"/>
                <a:gd name="T39" fmla="*/ 59 h 78"/>
                <a:gd name="T40" fmla="*/ 6 w 128"/>
                <a:gd name="T41" fmla="*/ 65 h 78"/>
                <a:gd name="T42" fmla="*/ 3 w 128"/>
                <a:gd name="T43" fmla="*/ 67 h 78"/>
                <a:gd name="T44" fmla="*/ 2 w 128"/>
                <a:gd name="T45" fmla="*/ 68 h 78"/>
                <a:gd name="T46" fmla="*/ 2 w 128"/>
                <a:gd name="T47" fmla="*/ 71 h 78"/>
                <a:gd name="T48" fmla="*/ 0 w 128"/>
                <a:gd name="T49" fmla="*/ 73 h 78"/>
                <a:gd name="T50" fmla="*/ 0 w 128"/>
                <a:gd name="T51" fmla="*/ 78 h 78"/>
                <a:gd name="T52" fmla="*/ 64 w 128"/>
                <a:gd name="T53" fmla="*/ 77 h 78"/>
                <a:gd name="T54" fmla="*/ 63 w 128"/>
                <a:gd name="T55" fmla="*/ 55 h 78"/>
                <a:gd name="T56" fmla="*/ 66 w 128"/>
                <a:gd name="T57" fmla="*/ 52 h 78"/>
                <a:gd name="T58" fmla="*/ 69 w 128"/>
                <a:gd name="T59" fmla="*/ 51 h 78"/>
                <a:gd name="T60" fmla="*/ 72 w 128"/>
                <a:gd name="T61" fmla="*/ 51 h 78"/>
                <a:gd name="T62" fmla="*/ 78 w 128"/>
                <a:gd name="T63" fmla="*/ 51 h 78"/>
                <a:gd name="T64" fmla="*/ 78 w 128"/>
                <a:gd name="T65" fmla="*/ 19 h 78"/>
                <a:gd name="T66" fmla="*/ 128 w 128"/>
                <a:gd name="T67" fmla="*/ 20 h 78"/>
                <a:gd name="T68" fmla="*/ 128 w 128"/>
                <a:gd name="T69" fmla="*/ 3 h 78"/>
                <a:gd name="T70" fmla="*/ 128 w 128"/>
                <a:gd name="T71" fmla="*/ 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 h="78">
                  <a:moveTo>
                    <a:pt x="128" y="3"/>
                  </a:moveTo>
                  <a:lnTo>
                    <a:pt x="128" y="0"/>
                  </a:lnTo>
                  <a:lnTo>
                    <a:pt x="66" y="0"/>
                  </a:lnTo>
                  <a:lnTo>
                    <a:pt x="60" y="5"/>
                  </a:lnTo>
                  <a:lnTo>
                    <a:pt x="60" y="11"/>
                  </a:lnTo>
                  <a:lnTo>
                    <a:pt x="57" y="11"/>
                  </a:lnTo>
                  <a:lnTo>
                    <a:pt x="46" y="14"/>
                  </a:lnTo>
                  <a:lnTo>
                    <a:pt x="44" y="17"/>
                  </a:lnTo>
                  <a:lnTo>
                    <a:pt x="40" y="19"/>
                  </a:lnTo>
                  <a:lnTo>
                    <a:pt x="41" y="22"/>
                  </a:lnTo>
                  <a:lnTo>
                    <a:pt x="32" y="33"/>
                  </a:lnTo>
                  <a:lnTo>
                    <a:pt x="32" y="36"/>
                  </a:lnTo>
                  <a:lnTo>
                    <a:pt x="24" y="40"/>
                  </a:lnTo>
                  <a:lnTo>
                    <a:pt x="21" y="42"/>
                  </a:lnTo>
                  <a:lnTo>
                    <a:pt x="18" y="48"/>
                  </a:lnTo>
                  <a:lnTo>
                    <a:pt x="18" y="50"/>
                  </a:lnTo>
                  <a:lnTo>
                    <a:pt x="12" y="56"/>
                  </a:lnTo>
                  <a:lnTo>
                    <a:pt x="12" y="58"/>
                  </a:lnTo>
                  <a:lnTo>
                    <a:pt x="14" y="59"/>
                  </a:lnTo>
                  <a:lnTo>
                    <a:pt x="11" y="59"/>
                  </a:lnTo>
                  <a:lnTo>
                    <a:pt x="6" y="65"/>
                  </a:lnTo>
                  <a:lnTo>
                    <a:pt x="3" y="67"/>
                  </a:lnTo>
                  <a:lnTo>
                    <a:pt x="2" y="68"/>
                  </a:lnTo>
                  <a:lnTo>
                    <a:pt x="2" y="71"/>
                  </a:lnTo>
                  <a:lnTo>
                    <a:pt x="0" y="73"/>
                  </a:lnTo>
                  <a:lnTo>
                    <a:pt x="0" y="78"/>
                  </a:lnTo>
                  <a:lnTo>
                    <a:pt x="64" y="77"/>
                  </a:lnTo>
                  <a:lnTo>
                    <a:pt x="63" y="55"/>
                  </a:lnTo>
                  <a:lnTo>
                    <a:pt x="66" y="52"/>
                  </a:lnTo>
                  <a:lnTo>
                    <a:pt x="69" y="51"/>
                  </a:lnTo>
                  <a:lnTo>
                    <a:pt x="72" y="51"/>
                  </a:lnTo>
                  <a:lnTo>
                    <a:pt x="78" y="51"/>
                  </a:lnTo>
                  <a:lnTo>
                    <a:pt x="78" y="19"/>
                  </a:lnTo>
                  <a:lnTo>
                    <a:pt x="128" y="20"/>
                  </a:lnTo>
                  <a:lnTo>
                    <a:pt x="128" y="3"/>
                  </a:lnTo>
                  <a:lnTo>
                    <a:pt x="128" y="3"/>
                  </a:lnTo>
                  <a:close/>
                </a:path>
              </a:pathLst>
            </a:custGeom>
            <a:solidFill>
              <a:srgbClr val="96B7E0"/>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21" name="Freeform 117">
              <a:extLst>
                <a:ext uri="{FF2B5EF4-FFF2-40B4-BE49-F238E27FC236}">
                  <a16:creationId xmlns:a16="http://schemas.microsoft.com/office/drawing/2014/main" id="{94069156-EF94-3368-21F2-6AFCD785270B}"/>
                </a:ext>
              </a:extLst>
            </p:cNvPr>
            <p:cNvSpPr>
              <a:spLocks/>
            </p:cNvSpPr>
            <p:nvPr/>
          </p:nvSpPr>
          <p:spPr bwMode="auto">
            <a:xfrm>
              <a:off x="3726606" y="3807343"/>
              <a:ext cx="324550" cy="301065"/>
            </a:xfrm>
            <a:custGeom>
              <a:avLst/>
              <a:gdLst>
                <a:gd name="T0" fmla="*/ 65 w 187"/>
                <a:gd name="T1" fmla="*/ 74 h 153"/>
                <a:gd name="T2" fmla="*/ 67 w 187"/>
                <a:gd name="T3" fmla="*/ 49 h 153"/>
                <a:gd name="T4" fmla="*/ 73 w 187"/>
                <a:gd name="T5" fmla="*/ 48 h 153"/>
                <a:gd name="T6" fmla="*/ 79 w 187"/>
                <a:gd name="T7" fmla="*/ 16 h 153"/>
                <a:gd name="T8" fmla="*/ 129 w 187"/>
                <a:gd name="T9" fmla="*/ 0 h 153"/>
                <a:gd name="T10" fmla="*/ 187 w 187"/>
                <a:gd name="T11" fmla="*/ 28 h 153"/>
                <a:gd name="T12" fmla="*/ 168 w 187"/>
                <a:gd name="T13" fmla="*/ 30 h 153"/>
                <a:gd name="T14" fmla="*/ 184 w 187"/>
                <a:gd name="T15" fmla="*/ 135 h 153"/>
                <a:gd name="T16" fmla="*/ 123 w 187"/>
                <a:gd name="T17" fmla="*/ 145 h 153"/>
                <a:gd name="T18" fmla="*/ 120 w 187"/>
                <a:gd name="T19" fmla="*/ 143 h 153"/>
                <a:gd name="T20" fmla="*/ 116 w 187"/>
                <a:gd name="T21" fmla="*/ 145 h 153"/>
                <a:gd name="T22" fmla="*/ 114 w 187"/>
                <a:gd name="T23" fmla="*/ 141 h 153"/>
                <a:gd name="T24" fmla="*/ 102 w 187"/>
                <a:gd name="T25" fmla="*/ 142 h 153"/>
                <a:gd name="T26" fmla="*/ 96 w 187"/>
                <a:gd name="T27" fmla="*/ 148 h 153"/>
                <a:gd name="T28" fmla="*/ 93 w 187"/>
                <a:gd name="T29" fmla="*/ 141 h 153"/>
                <a:gd name="T30" fmla="*/ 85 w 187"/>
                <a:gd name="T31" fmla="*/ 142 h 153"/>
                <a:gd name="T32" fmla="*/ 85 w 187"/>
                <a:gd name="T33" fmla="*/ 148 h 153"/>
                <a:gd name="T34" fmla="*/ 79 w 187"/>
                <a:gd name="T35" fmla="*/ 151 h 153"/>
                <a:gd name="T36" fmla="*/ 74 w 187"/>
                <a:gd name="T37" fmla="*/ 153 h 153"/>
                <a:gd name="T38" fmla="*/ 70 w 187"/>
                <a:gd name="T39" fmla="*/ 149 h 153"/>
                <a:gd name="T40" fmla="*/ 65 w 187"/>
                <a:gd name="T41" fmla="*/ 147 h 153"/>
                <a:gd name="T42" fmla="*/ 62 w 187"/>
                <a:gd name="T43" fmla="*/ 143 h 153"/>
                <a:gd name="T44" fmla="*/ 59 w 187"/>
                <a:gd name="T45" fmla="*/ 137 h 153"/>
                <a:gd name="T46" fmla="*/ 55 w 187"/>
                <a:gd name="T47" fmla="*/ 137 h 153"/>
                <a:gd name="T48" fmla="*/ 51 w 187"/>
                <a:gd name="T49" fmla="*/ 137 h 153"/>
                <a:gd name="T50" fmla="*/ 48 w 187"/>
                <a:gd name="T51" fmla="*/ 135 h 153"/>
                <a:gd name="T52" fmla="*/ 41 w 187"/>
                <a:gd name="T53" fmla="*/ 132 h 153"/>
                <a:gd name="T54" fmla="*/ 32 w 187"/>
                <a:gd name="T55" fmla="*/ 129 h 153"/>
                <a:gd name="T56" fmla="*/ 15 w 187"/>
                <a:gd name="T57" fmla="*/ 133 h 153"/>
                <a:gd name="T58" fmla="*/ 9 w 187"/>
                <a:gd name="T59" fmla="*/ 135 h 153"/>
                <a:gd name="T60" fmla="*/ 7 w 187"/>
                <a:gd name="T61" fmla="*/ 132 h 153"/>
                <a:gd name="T62" fmla="*/ 13 w 187"/>
                <a:gd name="T63" fmla="*/ 122 h 153"/>
                <a:gd name="T64" fmla="*/ 12 w 187"/>
                <a:gd name="T65" fmla="*/ 100 h 153"/>
                <a:gd name="T66" fmla="*/ 9 w 187"/>
                <a:gd name="T67" fmla="*/ 94 h 153"/>
                <a:gd name="T68" fmla="*/ 12 w 187"/>
                <a:gd name="T69" fmla="*/ 91 h 153"/>
                <a:gd name="T70" fmla="*/ 13 w 187"/>
                <a:gd name="T71" fmla="*/ 86 h 153"/>
                <a:gd name="T72" fmla="*/ 6 w 187"/>
                <a:gd name="T73" fmla="*/ 83 h 153"/>
                <a:gd name="T74" fmla="*/ 4 w 187"/>
                <a:gd name="T75" fmla="*/ 80 h 153"/>
                <a:gd name="T76" fmla="*/ 0 w 187"/>
                <a:gd name="T77" fmla="*/ 77 h 153"/>
                <a:gd name="T78" fmla="*/ 1 w 187"/>
                <a:gd name="T79" fmla="*/ 75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7" h="153">
                  <a:moveTo>
                    <a:pt x="1" y="75"/>
                  </a:moveTo>
                  <a:lnTo>
                    <a:pt x="65" y="74"/>
                  </a:lnTo>
                  <a:lnTo>
                    <a:pt x="64" y="52"/>
                  </a:lnTo>
                  <a:lnTo>
                    <a:pt x="67" y="49"/>
                  </a:lnTo>
                  <a:lnTo>
                    <a:pt x="70" y="48"/>
                  </a:lnTo>
                  <a:lnTo>
                    <a:pt x="73" y="48"/>
                  </a:lnTo>
                  <a:lnTo>
                    <a:pt x="79" y="48"/>
                  </a:lnTo>
                  <a:lnTo>
                    <a:pt x="79" y="16"/>
                  </a:lnTo>
                  <a:lnTo>
                    <a:pt x="129" y="17"/>
                  </a:lnTo>
                  <a:lnTo>
                    <a:pt x="129" y="0"/>
                  </a:lnTo>
                  <a:lnTo>
                    <a:pt x="187" y="28"/>
                  </a:lnTo>
                  <a:lnTo>
                    <a:pt x="187" y="28"/>
                  </a:lnTo>
                  <a:lnTo>
                    <a:pt x="187" y="28"/>
                  </a:lnTo>
                  <a:lnTo>
                    <a:pt x="168" y="30"/>
                  </a:lnTo>
                  <a:lnTo>
                    <a:pt x="180" y="133"/>
                  </a:lnTo>
                  <a:lnTo>
                    <a:pt x="184" y="135"/>
                  </a:lnTo>
                  <a:lnTo>
                    <a:pt x="180" y="145"/>
                  </a:lnTo>
                  <a:lnTo>
                    <a:pt x="123" y="145"/>
                  </a:lnTo>
                  <a:lnTo>
                    <a:pt x="122" y="145"/>
                  </a:lnTo>
                  <a:lnTo>
                    <a:pt x="120" y="143"/>
                  </a:lnTo>
                  <a:lnTo>
                    <a:pt x="119" y="143"/>
                  </a:lnTo>
                  <a:lnTo>
                    <a:pt x="116" y="145"/>
                  </a:lnTo>
                  <a:lnTo>
                    <a:pt x="114" y="144"/>
                  </a:lnTo>
                  <a:lnTo>
                    <a:pt x="114" y="141"/>
                  </a:lnTo>
                  <a:lnTo>
                    <a:pt x="109" y="140"/>
                  </a:lnTo>
                  <a:lnTo>
                    <a:pt x="102" y="142"/>
                  </a:lnTo>
                  <a:lnTo>
                    <a:pt x="99" y="148"/>
                  </a:lnTo>
                  <a:lnTo>
                    <a:pt x="96" y="148"/>
                  </a:lnTo>
                  <a:lnTo>
                    <a:pt x="94" y="143"/>
                  </a:lnTo>
                  <a:lnTo>
                    <a:pt x="93" y="141"/>
                  </a:lnTo>
                  <a:lnTo>
                    <a:pt x="90" y="140"/>
                  </a:lnTo>
                  <a:lnTo>
                    <a:pt x="85" y="142"/>
                  </a:lnTo>
                  <a:lnTo>
                    <a:pt x="85" y="145"/>
                  </a:lnTo>
                  <a:lnTo>
                    <a:pt x="85" y="148"/>
                  </a:lnTo>
                  <a:lnTo>
                    <a:pt x="84" y="151"/>
                  </a:lnTo>
                  <a:lnTo>
                    <a:pt x="79" y="151"/>
                  </a:lnTo>
                  <a:lnTo>
                    <a:pt x="74" y="153"/>
                  </a:lnTo>
                  <a:lnTo>
                    <a:pt x="74" y="153"/>
                  </a:lnTo>
                  <a:lnTo>
                    <a:pt x="74" y="151"/>
                  </a:lnTo>
                  <a:lnTo>
                    <a:pt x="70" y="149"/>
                  </a:lnTo>
                  <a:lnTo>
                    <a:pt x="67" y="149"/>
                  </a:lnTo>
                  <a:lnTo>
                    <a:pt x="65" y="147"/>
                  </a:lnTo>
                  <a:lnTo>
                    <a:pt x="62" y="145"/>
                  </a:lnTo>
                  <a:lnTo>
                    <a:pt x="62" y="143"/>
                  </a:lnTo>
                  <a:lnTo>
                    <a:pt x="59" y="141"/>
                  </a:lnTo>
                  <a:lnTo>
                    <a:pt x="59" y="137"/>
                  </a:lnTo>
                  <a:lnTo>
                    <a:pt x="58" y="137"/>
                  </a:lnTo>
                  <a:lnTo>
                    <a:pt x="55" y="137"/>
                  </a:lnTo>
                  <a:lnTo>
                    <a:pt x="53" y="136"/>
                  </a:lnTo>
                  <a:lnTo>
                    <a:pt x="51" y="137"/>
                  </a:lnTo>
                  <a:lnTo>
                    <a:pt x="48" y="136"/>
                  </a:lnTo>
                  <a:lnTo>
                    <a:pt x="48" y="135"/>
                  </a:lnTo>
                  <a:lnTo>
                    <a:pt x="45" y="133"/>
                  </a:lnTo>
                  <a:lnTo>
                    <a:pt x="41" y="132"/>
                  </a:lnTo>
                  <a:lnTo>
                    <a:pt x="33" y="129"/>
                  </a:lnTo>
                  <a:lnTo>
                    <a:pt x="32" y="129"/>
                  </a:lnTo>
                  <a:lnTo>
                    <a:pt x="22" y="132"/>
                  </a:lnTo>
                  <a:lnTo>
                    <a:pt x="15" y="133"/>
                  </a:lnTo>
                  <a:lnTo>
                    <a:pt x="12" y="135"/>
                  </a:lnTo>
                  <a:lnTo>
                    <a:pt x="9" y="135"/>
                  </a:lnTo>
                  <a:lnTo>
                    <a:pt x="6" y="137"/>
                  </a:lnTo>
                  <a:lnTo>
                    <a:pt x="7" y="132"/>
                  </a:lnTo>
                  <a:lnTo>
                    <a:pt x="10" y="125"/>
                  </a:lnTo>
                  <a:lnTo>
                    <a:pt x="13" y="122"/>
                  </a:lnTo>
                  <a:lnTo>
                    <a:pt x="15" y="112"/>
                  </a:lnTo>
                  <a:lnTo>
                    <a:pt x="12" y="100"/>
                  </a:lnTo>
                  <a:lnTo>
                    <a:pt x="7" y="95"/>
                  </a:lnTo>
                  <a:lnTo>
                    <a:pt x="9" y="94"/>
                  </a:lnTo>
                  <a:lnTo>
                    <a:pt x="10" y="94"/>
                  </a:lnTo>
                  <a:lnTo>
                    <a:pt x="12" y="91"/>
                  </a:lnTo>
                  <a:lnTo>
                    <a:pt x="10" y="87"/>
                  </a:lnTo>
                  <a:lnTo>
                    <a:pt x="13" y="86"/>
                  </a:lnTo>
                  <a:lnTo>
                    <a:pt x="9" y="82"/>
                  </a:lnTo>
                  <a:lnTo>
                    <a:pt x="6" y="83"/>
                  </a:lnTo>
                  <a:lnTo>
                    <a:pt x="6" y="82"/>
                  </a:lnTo>
                  <a:lnTo>
                    <a:pt x="4" y="80"/>
                  </a:lnTo>
                  <a:lnTo>
                    <a:pt x="0" y="82"/>
                  </a:lnTo>
                  <a:lnTo>
                    <a:pt x="0" y="77"/>
                  </a:lnTo>
                  <a:lnTo>
                    <a:pt x="1" y="75"/>
                  </a:lnTo>
                  <a:lnTo>
                    <a:pt x="1" y="75"/>
                  </a:lnTo>
                  <a:close/>
                </a:path>
              </a:pathLst>
            </a:custGeom>
            <a:solidFill>
              <a:srgbClr val="A6C9EA"/>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22" name="Freeform 118">
              <a:extLst>
                <a:ext uri="{FF2B5EF4-FFF2-40B4-BE49-F238E27FC236}">
                  <a16:creationId xmlns:a16="http://schemas.microsoft.com/office/drawing/2014/main" id="{312B92E8-AB20-09E1-50A5-D105A3FFBD8E}"/>
                </a:ext>
              </a:extLst>
            </p:cNvPr>
            <p:cNvSpPr>
              <a:spLocks/>
            </p:cNvSpPr>
            <p:nvPr/>
          </p:nvSpPr>
          <p:spPr bwMode="auto">
            <a:xfrm>
              <a:off x="3855037" y="3862439"/>
              <a:ext cx="447774" cy="352227"/>
            </a:xfrm>
            <a:custGeom>
              <a:avLst/>
              <a:gdLst>
                <a:gd name="T0" fmla="*/ 10 w 258"/>
                <a:gd name="T1" fmla="*/ 123 h 179"/>
                <a:gd name="T2" fmla="*/ 11 w 258"/>
                <a:gd name="T3" fmla="*/ 114 h 179"/>
                <a:gd name="T4" fmla="*/ 20 w 258"/>
                <a:gd name="T5" fmla="*/ 115 h 179"/>
                <a:gd name="T6" fmla="*/ 28 w 258"/>
                <a:gd name="T7" fmla="*/ 114 h 179"/>
                <a:gd name="T8" fmla="*/ 40 w 258"/>
                <a:gd name="T9" fmla="*/ 116 h 179"/>
                <a:gd name="T10" fmla="*/ 46 w 258"/>
                <a:gd name="T11" fmla="*/ 115 h 179"/>
                <a:gd name="T12" fmla="*/ 106 w 258"/>
                <a:gd name="T13" fmla="*/ 117 h 179"/>
                <a:gd name="T14" fmla="*/ 94 w 258"/>
                <a:gd name="T15" fmla="*/ 2 h 179"/>
                <a:gd name="T16" fmla="*/ 219 w 258"/>
                <a:gd name="T17" fmla="*/ 57 h 179"/>
                <a:gd name="T18" fmla="*/ 232 w 258"/>
                <a:gd name="T19" fmla="*/ 61 h 179"/>
                <a:gd name="T20" fmla="*/ 242 w 258"/>
                <a:gd name="T21" fmla="*/ 66 h 179"/>
                <a:gd name="T22" fmla="*/ 242 w 258"/>
                <a:gd name="T23" fmla="*/ 73 h 179"/>
                <a:gd name="T24" fmla="*/ 258 w 258"/>
                <a:gd name="T25" fmla="*/ 72 h 179"/>
                <a:gd name="T26" fmla="*/ 255 w 258"/>
                <a:gd name="T27" fmla="*/ 106 h 179"/>
                <a:gd name="T28" fmla="*/ 252 w 258"/>
                <a:gd name="T29" fmla="*/ 113 h 179"/>
                <a:gd name="T30" fmla="*/ 234 w 258"/>
                <a:gd name="T31" fmla="*/ 119 h 179"/>
                <a:gd name="T32" fmla="*/ 220 w 258"/>
                <a:gd name="T33" fmla="*/ 121 h 179"/>
                <a:gd name="T34" fmla="*/ 202 w 258"/>
                <a:gd name="T35" fmla="*/ 123 h 179"/>
                <a:gd name="T36" fmla="*/ 196 w 258"/>
                <a:gd name="T37" fmla="*/ 122 h 179"/>
                <a:gd name="T38" fmla="*/ 185 w 258"/>
                <a:gd name="T39" fmla="*/ 121 h 179"/>
                <a:gd name="T40" fmla="*/ 168 w 258"/>
                <a:gd name="T41" fmla="*/ 126 h 179"/>
                <a:gd name="T42" fmla="*/ 147 w 258"/>
                <a:gd name="T43" fmla="*/ 138 h 179"/>
                <a:gd name="T44" fmla="*/ 132 w 258"/>
                <a:gd name="T45" fmla="*/ 140 h 179"/>
                <a:gd name="T46" fmla="*/ 126 w 258"/>
                <a:gd name="T47" fmla="*/ 147 h 179"/>
                <a:gd name="T48" fmla="*/ 118 w 258"/>
                <a:gd name="T49" fmla="*/ 157 h 179"/>
                <a:gd name="T50" fmla="*/ 112 w 258"/>
                <a:gd name="T51" fmla="*/ 164 h 179"/>
                <a:gd name="T52" fmla="*/ 109 w 258"/>
                <a:gd name="T53" fmla="*/ 170 h 179"/>
                <a:gd name="T54" fmla="*/ 107 w 258"/>
                <a:gd name="T55" fmla="*/ 175 h 179"/>
                <a:gd name="T56" fmla="*/ 98 w 258"/>
                <a:gd name="T57" fmla="*/ 176 h 179"/>
                <a:gd name="T58" fmla="*/ 90 w 258"/>
                <a:gd name="T59" fmla="*/ 175 h 179"/>
                <a:gd name="T60" fmla="*/ 83 w 258"/>
                <a:gd name="T61" fmla="*/ 178 h 179"/>
                <a:gd name="T62" fmla="*/ 72 w 258"/>
                <a:gd name="T63" fmla="*/ 178 h 179"/>
                <a:gd name="T64" fmla="*/ 66 w 258"/>
                <a:gd name="T65" fmla="*/ 175 h 179"/>
                <a:gd name="T66" fmla="*/ 64 w 258"/>
                <a:gd name="T67" fmla="*/ 170 h 179"/>
                <a:gd name="T68" fmla="*/ 58 w 258"/>
                <a:gd name="T69" fmla="*/ 172 h 179"/>
                <a:gd name="T70" fmla="*/ 63 w 258"/>
                <a:gd name="T71" fmla="*/ 165 h 179"/>
                <a:gd name="T72" fmla="*/ 58 w 258"/>
                <a:gd name="T73" fmla="*/ 159 h 179"/>
                <a:gd name="T74" fmla="*/ 54 w 258"/>
                <a:gd name="T75" fmla="*/ 154 h 179"/>
                <a:gd name="T76" fmla="*/ 45 w 258"/>
                <a:gd name="T77" fmla="*/ 154 h 179"/>
                <a:gd name="T78" fmla="*/ 37 w 258"/>
                <a:gd name="T79" fmla="*/ 158 h 179"/>
                <a:gd name="T80" fmla="*/ 26 w 258"/>
                <a:gd name="T81" fmla="*/ 157 h 179"/>
                <a:gd name="T82" fmla="*/ 19 w 258"/>
                <a:gd name="T83" fmla="*/ 157 h 179"/>
                <a:gd name="T84" fmla="*/ 19 w 258"/>
                <a:gd name="T85" fmla="*/ 154 h 179"/>
                <a:gd name="T86" fmla="*/ 16 w 258"/>
                <a:gd name="T87" fmla="*/ 149 h 179"/>
                <a:gd name="T88" fmla="*/ 14 w 258"/>
                <a:gd name="T89" fmla="*/ 145 h 179"/>
                <a:gd name="T90" fmla="*/ 8 w 258"/>
                <a:gd name="T91" fmla="*/ 142 h 179"/>
                <a:gd name="T92" fmla="*/ 2 w 258"/>
                <a:gd name="T93" fmla="*/ 134 h 179"/>
                <a:gd name="T94" fmla="*/ 2 w 258"/>
                <a:gd name="T95" fmla="*/ 12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8" h="179">
                  <a:moveTo>
                    <a:pt x="0" y="125"/>
                  </a:moveTo>
                  <a:lnTo>
                    <a:pt x="5" y="123"/>
                  </a:lnTo>
                  <a:lnTo>
                    <a:pt x="10" y="123"/>
                  </a:lnTo>
                  <a:lnTo>
                    <a:pt x="11" y="120"/>
                  </a:lnTo>
                  <a:lnTo>
                    <a:pt x="11" y="117"/>
                  </a:lnTo>
                  <a:lnTo>
                    <a:pt x="11" y="114"/>
                  </a:lnTo>
                  <a:lnTo>
                    <a:pt x="16" y="112"/>
                  </a:lnTo>
                  <a:lnTo>
                    <a:pt x="19" y="113"/>
                  </a:lnTo>
                  <a:lnTo>
                    <a:pt x="20" y="115"/>
                  </a:lnTo>
                  <a:lnTo>
                    <a:pt x="22" y="120"/>
                  </a:lnTo>
                  <a:lnTo>
                    <a:pt x="25" y="120"/>
                  </a:lnTo>
                  <a:lnTo>
                    <a:pt x="28" y="114"/>
                  </a:lnTo>
                  <a:lnTo>
                    <a:pt x="35" y="112"/>
                  </a:lnTo>
                  <a:lnTo>
                    <a:pt x="40" y="113"/>
                  </a:lnTo>
                  <a:lnTo>
                    <a:pt x="40" y="116"/>
                  </a:lnTo>
                  <a:lnTo>
                    <a:pt x="42" y="117"/>
                  </a:lnTo>
                  <a:lnTo>
                    <a:pt x="45" y="115"/>
                  </a:lnTo>
                  <a:lnTo>
                    <a:pt x="46" y="115"/>
                  </a:lnTo>
                  <a:lnTo>
                    <a:pt x="48" y="117"/>
                  </a:lnTo>
                  <a:lnTo>
                    <a:pt x="49" y="117"/>
                  </a:lnTo>
                  <a:lnTo>
                    <a:pt x="106" y="117"/>
                  </a:lnTo>
                  <a:lnTo>
                    <a:pt x="110" y="107"/>
                  </a:lnTo>
                  <a:lnTo>
                    <a:pt x="106" y="105"/>
                  </a:lnTo>
                  <a:lnTo>
                    <a:pt x="94" y="2"/>
                  </a:lnTo>
                  <a:lnTo>
                    <a:pt x="113" y="0"/>
                  </a:lnTo>
                  <a:lnTo>
                    <a:pt x="217" y="52"/>
                  </a:lnTo>
                  <a:lnTo>
                    <a:pt x="219" y="57"/>
                  </a:lnTo>
                  <a:lnTo>
                    <a:pt x="222" y="59"/>
                  </a:lnTo>
                  <a:lnTo>
                    <a:pt x="228" y="59"/>
                  </a:lnTo>
                  <a:lnTo>
                    <a:pt x="232" y="61"/>
                  </a:lnTo>
                  <a:lnTo>
                    <a:pt x="234" y="63"/>
                  </a:lnTo>
                  <a:lnTo>
                    <a:pt x="239" y="64"/>
                  </a:lnTo>
                  <a:lnTo>
                    <a:pt x="242" y="66"/>
                  </a:lnTo>
                  <a:lnTo>
                    <a:pt x="242" y="67"/>
                  </a:lnTo>
                  <a:lnTo>
                    <a:pt x="240" y="72"/>
                  </a:lnTo>
                  <a:lnTo>
                    <a:pt x="242" y="73"/>
                  </a:lnTo>
                  <a:lnTo>
                    <a:pt x="245" y="74"/>
                  </a:lnTo>
                  <a:lnTo>
                    <a:pt x="252" y="73"/>
                  </a:lnTo>
                  <a:lnTo>
                    <a:pt x="258" y="72"/>
                  </a:lnTo>
                  <a:lnTo>
                    <a:pt x="258" y="72"/>
                  </a:lnTo>
                  <a:lnTo>
                    <a:pt x="257" y="95"/>
                  </a:lnTo>
                  <a:lnTo>
                    <a:pt x="255" y="106"/>
                  </a:lnTo>
                  <a:lnTo>
                    <a:pt x="254" y="107"/>
                  </a:lnTo>
                  <a:lnTo>
                    <a:pt x="252" y="111"/>
                  </a:lnTo>
                  <a:lnTo>
                    <a:pt x="252" y="113"/>
                  </a:lnTo>
                  <a:lnTo>
                    <a:pt x="245" y="116"/>
                  </a:lnTo>
                  <a:lnTo>
                    <a:pt x="240" y="119"/>
                  </a:lnTo>
                  <a:lnTo>
                    <a:pt x="234" y="119"/>
                  </a:lnTo>
                  <a:lnTo>
                    <a:pt x="231" y="121"/>
                  </a:lnTo>
                  <a:lnTo>
                    <a:pt x="226" y="121"/>
                  </a:lnTo>
                  <a:lnTo>
                    <a:pt x="220" y="121"/>
                  </a:lnTo>
                  <a:lnTo>
                    <a:pt x="216" y="122"/>
                  </a:lnTo>
                  <a:lnTo>
                    <a:pt x="213" y="122"/>
                  </a:lnTo>
                  <a:lnTo>
                    <a:pt x="202" y="123"/>
                  </a:lnTo>
                  <a:lnTo>
                    <a:pt x="197" y="122"/>
                  </a:lnTo>
                  <a:lnTo>
                    <a:pt x="197" y="123"/>
                  </a:lnTo>
                  <a:lnTo>
                    <a:pt x="196" y="122"/>
                  </a:lnTo>
                  <a:lnTo>
                    <a:pt x="193" y="122"/>
                  </a:lnTo>
                  <a:lnTo>
                    <a:pt x="190" y="121"/>
                  </a:lnTo>
                  <a:lnTo>
                    <a:pt x="185" y="121"/>
                  </a:lnTo>
                  <a:lnTo>
                    <a:pt x="178" y="122"/>
                  </a:lnTo>
                  <a:lnTo>
                    <a:pt x="173" y="124"/>
                  </a:lnTo>
                  <a:lnTo>
                    <a:pt x="168" y="126"/>
                  </a:lnTo>
                  <a:lnTo>
                    <a:pt x="156" y="131"/>
                  </a:lnTo>
                  <a:lnTo>
                    <a:pt x="148" y="136"/>
                  </a:lnTo>
                  <a:lnTo>
                    <a:pt x="147" y="138"/>
                  </a:lnTo>
                  <a:lnTo>
                    <a:pt x="138" y="140"/>
                  </a:lnTo>
                  <a:lnTo>
                    <a:pt x="136" y="139"/>
                  </a:lnTo>
                  <a:lnTo>
                    <a:pt x="132" y="140"/>
                  </a:lnTo>
                  <a:lnTo>
                    <a:pt x="132" y="141"/>
                  </a:lnTo>
                  <a:lnTo>
                    <a:pt x="129" y="141"/>
                  </a:lnTo>
                  <a:lnTo>
                    <a:pt x="126" y="147"/>
                  </a:lnTo>
                  <a:lnTo>
                    <a:pt x="126" y="148"/>
                  </a:lnTo>
                  <a:lnTo>
                    <a:pt x="123" y="151"/>
                  </a:lnTo>
                  <a:lnTo>
                    <a:pt x="118" y="157"/>
                  </a:lnTo>
                  <a:lnTo>
                    <a:pt x="113" y="159"/>
                  </a:lnTo>
                  <a:lnTo>
                    <a:pt x="110" y="162"/>
                  </a:lnTo>
                  <a:lnTo>
                    <a:pt x="112" y="164"/>
                  </a:lnTo>
                  <a:lnTo>
                    <a:pt x="112" y="167"/>
                  </a:lnTo>
                  <a:lnTo>
                    <a:pt x="109" y="167"/>
                  </a:lnTo>
                  <a:lnTo>
                    <a:pt x="109" y="170"/>
                  </a:lnTo>
                  <a:lnTo>
                    <a:pt x="110" y="172"/>
                  </a:lnTo>
                  <a:lnTo>
                    <a:pt x="109" y="174"/>
                  </a:lnTo>
                  <a:lnTo>
                    <a:pt x="107" y="175"/>
                  </a:lnTo>
                  <a:lnTo>
                    <a:pt x="104" y="179"/>
                  </a:lnTo>
                  <a:lnTo>
                    <a:pt x="100" y="178"/>
                  </a:lnTo>
                  <a:lnTo>
                    <a:pt x="98" y="176"/>
                  </a:lnTo>
                  <a:lnTo>
                    <a:pt x="100" y="175"/>
                  </a:lnTo>
                  <a:lnTo>
                    <a:pt x="95" y="175"/>
                  </a:lnTo>
                  <a:lnTo>
                    <a:pt x="90" y="175"/>
                  </a:lnTo>
                  <a:lnTo>
                    <a:pt x="90" y="176"/>
                  </a:lnTo>
                  <a:lnTo>
                    <a:pt x="89" y="178"/>
                  </a:lnTo>
                  <a:lnTo>
                    <a:pt x="83" y="178"/>
                  </a:lnTo>
                  <a:lnTo>
                    <a:pt x="78" y="176"/>
                  </a:lnTo>
                  <a:lnTo>
                    <a:pt x="77" y="176"/>
                  </a:lnTo>
                  <a:lnTo>
                    <a:pt x="72" y="178"/>
                  </a:lnTo>
                  <a:lnTo>
                    <a:pt x="72" y="176"/>
                  </a:lnTo>
                  <a:lnTo>
                    <a:pt x="71" y="175"/>
                  </a:lnTo>
                  <a:lnTo>
                    <a:pt x="66" y="175"/>
                  </a:lnTo>
                  <a:lnTo>
                    <a:pt x="66" y="174"/>
                  </a:lnTo>
                  <a:lnTo>
                    <a:pt x="64" y="172"/>
                  </a:lnTo>
                  <a:lnTo>
                    <a:pt x="64" y="170"/>
                  </a:lnTo>
                  <a:lnTo>
                    <a:pt x="63" y="171"/>
                  </a:lnTo>
                  <a:lnTo>
                    <a:pt x="61" y="172"/>
                  </a:lnTo>
                  <a:lnTo>
                    <a:pt x="58" y="172"/>
                  </a:lnTo>
                  <a:lnTo>
                    <a:pt x="60" y="169"/>
                  </a:lnTo>
                  <a:lnTo>
                    <a:pt x="63" y="166"/>
                  </a:lnTo>
                  <a:lnTo>
                    <a:pt x="63" y="165"/>
                  </a:lnTo>
                  <a:lnTo>
                    <a:pt x="60" y="164"/>
                  </a:lnTo>
                  <a:lnTo>
                    <a:pt x="57" y="163"/>
                  </a:lnTo>
                  <a:lnTo>
                    <a:pt x="58" y="159"/>
                  </a:lnTo>
                  <a:lnTo>
                    <a:pt x="57" y="157"/>
                  </a:lnTo>
                  <a:lnTo>
                    <a:pt x="54" y="155"/>
                  </a:lnTo>
                  <a:lnTo>
                    <a:pt x="54" y="154"/>
                  </a:lnTo>
                  <a:lnTo>
                    <a:pt x="51" y="155"/>
                  </a:lnTo>
                  <a:lnTo>
                    <a:pt x="49" y="156"/>
                  </a:lnTo>
                  <a:lnTo>
                    <a:pt x="45" y="154"/>
                  </a:lnTo>
                  <a:lnTo>
                    <a:pt x="42" y="155"/>
                  </a:lnTo>
                  <a:lnTo>
                    <a:pt x="39" y="157"/>
                  </a:lnTo>
                  <a:lnTo>
                    <a:pt x="37" y="158"/>
                  </a:lnTo>
                  <a:lnTo>
                    <a:pt x="34" y="159"/>
                  </a:lnTo>
                  <a:lnTo>
                    <a:pt x="29" y="159"/>
                  </a:lnTo>
                  <a:lnTo>
                    <a:pt x="26" y="157"/>
                  </a:lnTo>
                  <a:lnTo>
                    <a:pt x="23" y="157"/>
                  </a:lnTo>
                  <a:lnTo>
                    <a:pt x="20" y="158"/>
                  </a:lnTo>
                  <a:lnTo>
                    <a:pt x="19" y="157"/>
                  </a:lnTo>
                  <a:lnTo>
                    <a:pt x="19" y="157"/>
                  </a:lnTo>
                  <a:lnTo>
                    <a:pt x="19" y="156"/>
                  </a:lnTo>
                  <a:lnTo>
                    <a:pt x="19" y="154"/>
                  </a:lnTo>
                  <a:lnTo>
                    <a:pt x="16" y="153"/>
                  </a:lnTo>
                  <a:lnTo>
                    <a:pt x="16" y="150"/>
                  </a:lnTo>
                  <a:lnTo>
                    <a:pt x="16" y="149"/>
                  </a:lnTo>
                  <a:lnTo>
                    <a:pt x="16" y="148"/>
                  </a:lnTo>
                  <a:lnTo>
                    <a:pt x="14" y="146"/>
                  </a:lnTo>
                  <a:lnTo>
                    <a:pt x="14" y="145"/>
                  </a:lnTo>
                  <a:lnTo>
                    <a:pt x="11" y="144"/>
                  </a:lnTo>
                  <a:lnTo>
                    <a:pt x="10" y="144"/>
                  </a:lnTo>
                  <a:lnTo>
                    <a:pt x="8" y="142"/>
                  </a:lnTo>
                  <a:lnTo>
                    <a:pt x="6" y="139"/>
                  </a:lnTo>
                  <a:lnTo>
                    <a:pt x="2" y="137"/>
                  </a:lnTo>
                  <a:lnTo>
                    <a:pt x="2" y="134"/>
                  </a:lnTo>
                  <a:lnTo>
                    <a:pt x="3" y="130"/>
                  </a:lnTo>
                  <a:lnTo>
                    <a:pt x="2" y="129"/>
                  </a:lnTo>
                  <a:lnTo>
                    <a:pt x="2" y="126"/>
                  </a:lnTo>
                  <a:lnTo>
                    <a:pt x="0" y="125"/>
                  </a:lnTo>
                  <a:close/>
                </a:path>
              </a:pathLst>
            </a:custGeom>
            <a:solidFill>
              <a:srgbClr val="85A3D5"/>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23" name="Freeform 119">
              <a:extLst>
                <a:ext uri="{FF2B5EF4-FFF2-40B4-BE49-F238E27FC236}">
                  <a16:creationId xmlns:a16="http://schemas.microsoft.com/office/drawing/2014/main" id="{3909358C-C3A2-F019-8C9D-44A738EBAE15}"/>
                </a:ext>
              </a:extLst>
            </p:cNvPr>
            <p:cNvSpPr>
              <a:spLocks/>
            </p:cNvSpPr>
            <p:nvPr/>
          </p:nvSpPr>
          <p:spPr bwMode="auto">
            <a:xfrm>
              <a:off x="4044212" y="4100537"/>
              <a:ext cx="206532" cy="127904"/>
            </a:xfrm>
            <a:custGeom>
              <a:avLst/>
              <a:gdLst>
                <a:gd name="T0" fmla="*/ 1 w 119"/>
                <a:gd name="T1" fmla="*/ 51 h 65"/>
                <a:gd name="T2" fmla="*/ 0 w 119"/>
                <a:gd name="T3" fmla="*/ 46 h 65"/>
                <a:gd name="T4" fmla="*/ 3 w 119"/>
                <a:gd name="T5" fmla="*/ 43 h 65"/>
                <a:gd name="T6" fmla="*/ 4 w 119"/>
                <a:gd name="T7" fmla="*/ 38 h 65"/>
                <a:gd name="T8" fmla="*/ 14 w 119"/>
                <a:gd name="T9" fmla="*/ 30 h 65"/>
                <a:gd name="T10" fmla="*/ 17 w 119"/>
                <a:gd name="T11" fmla="*/ 26 h 65"/>
                <a:gd name="T12" fmla="*/ 23 w 119"/>
                <a:gd name="T13" fmla="*/ 20 h 65"/>
                <a:gd name="T14" fmla="*/ 27 w 119"/>
                <a:gd name="T15" fmla="*/ 18 h 65"/>
                <a:gd name="T16" fmla="*/ 38 w 119"/>
                <a:gd name="T17" fmla="*/ 17 h 65"/>
                <a:gd name="T18" fmla="*/ 47 w 119"/>
                <a:gd name="T19" fmla="*/ 10 h 65"/>
                <a:gd name="T20" fmla="*/ 64 w 119"/>
                <a:gd name="T21" fmla="*/ 3 h 65"/>
                <a:gd name="T22" fmla="*/ 76 w 119"/>
                <a:gd name="T23" fmla="*/ 0 h 65"/>
                <a:gd name="T24" fmla="*/ 84 w 119"/>
                <a:gd name="T25" fmla="*/ 1 h 65"/>
                <a:gd name="T26" fmla="*/ 88 w 119"/>
                <a:gd name="T27" fmla="*/ 2 h 65"/>
                <a:gd name="T28" fmla="*/ 87 w 119"/>
                <a:gd name="T29" fmla="*/ 5 h 65"/>
                <a:gd name="T30" fmla="*/ 85 w 119"/>
                <a:gd name="T31" fmla="*/ 12 h 65"/>
                <a:gd name="T32" fmla="*/ 101 w 119"/>
                <a:gd name="T33" fmla="*/ 24 h 65"/>
                <a:gd name="T34" fmla="*/ 113 w 119"/>
                <a:gd name="T35" fmla="*/ 25 h 65"/>
                <a:gd name="T36" fmla="*/ 114 w 119"/>
                <a:gd name="T37" fmla="*/ 26 h 65"/>
                <a:gd name="T38" fmla="*/ 116 w 119"/>
                <a:gd name="T39" fmla="*/ 29 h 65"/>
                <a:gd name="T40" fmla="*/ 119 w 119"/>
                <a:gd name="T41" fmla="*/ 35 h 65"/>
                <a:gd name="T42" fmla="*/ 119 w 119"/>
                <a:gd name="T43" fmla="*/ 36 h 65"/>
                <a:gd name="T44" fmla="*/ 113 w 119"/>
                <a:gd name="T45" fmla="*/ 40 h 65"/>
                <a:gd name="T46" fmla="*/ 107 w 119"/>
                <a:gd name="T47" fmla="*/ 41 h 65"/>
                <a:gd name="T48" fmla="*/ 104 w 119"/>
                <a:gd name="T49" fmla="*/ 44 h 65"/>
                <a:gd name="T50" fmla="*/ 102 w 119"/>
                <a:gd name="T51" fmla="*/ 49 h 65"/>
                <a:gd name="T52" fmla="*/ 98 w 119"/>
                <a:gd name="T53" fmla="*/ 50 h 65"/>
                <a:gd name="T54" fmla="*/ 79 w 119"/>
                <a:gd name="T55" fmla="*/ 48 h 65"/>
                <a:gd name="T56" fmla="*/ 78 w 119"/>
                <a:gd name="T57" fmla="*/ 46 h 65"/>
                <a:gd name="T58" fmla="*/ 70 w 119"/>
                <a:gd name="T59" fmla="*/ 49 h 65"/>
                <a:gd name="T60" fmla="*/ 56 w 119"/>
                <a:gd name="T61" fmla="*/ 49 h 65"/>
                <a:gd name="T62" fmla="*/ 44 w 119"/>
                <a:gd name="T63" fmla="*/ 50 h 65"/>
                <a:gd name="T64" fmla="*/ 38 w 119"/>
                <a:gd name="T65" fmla="*/ 52 h 65"/>
                <a:gd name="T66" fmla="*/ 41 w 119"/>
                <a:gd name="T67" fmla="*/ 57 h 65"/>
                <a:gd name="T68" fmla="*/ 43 w 119"/>
                <a:gd name="T69" fmla="*/ 63 h 65"/>
                <a:gd name="T70" fmla="*/ 36 w 119"/>
                <a:gd name="T71" fmla="*/ 62 h 65"/>
                <a:gd name="T72" fmla="*/ 32 w 119"/>
                <a:gd name="T73" fmla="*/ 63 h 65"/>
                <a:gd name="T74" fmla="*/ 23 w 119"/>
                <a:gd name="T75" fmla="*/ 62 h 65"/>
                <a:gd name="T76" fmla="*/ 18 w 119"/>
                <a:gd name="T77" fmla="*/ 59 h 65"/>
                <a:gd name="T78" fmla="*/ 14 w 119"/>
                <a:gd name="T79" fmla="*/ 59 h 65"/>
                <a:gd name="T80" fmla="*/ 6 w 119"/>
                <a:gd name="T81" fmla="*/ 55 h 65"/>
                <a:gd name="T82" fmla="*/ 0 w 119"/>
                <a:gd name="T83" fmla="*/ 5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9" h="65">
                  <a:moveTo>
                    <a:pt x="0" y="53"/>
                  </a:moveTo>
                  <a:lnTo>
                    <a:pt x="1" y="51"/>
                  </a:lnTo>
                  <a:lnTo>
                    <a:pt x="0" y="49"/>
                  </a:lnTo>
                  <a:lnTo>
                    <a:pt x="0" y="46"/>
                  </a:lnTo>
                  <a:lnTo>
                    <a:pt x="3" y="46"/>
                  </a:lnTo>
                  <a:lnTo>
                    <a:pt x="3" y="43"/>
                  </a:lnTo>
                  <a:lnTo>
                    <a:pt x="1" y="41"/>
                  </a:lnTo>
                  <a:lnTo>
                    <a:pt x="4" y="38"/>
                  </a:lnTo>
                  <a:lnTo>
                    <a:pt x="9" y="36"/>
                  </a:lnTo>
                  <a:lnTo>
                    <a:pt x="14" y="30"/>
                  </a:lnTo>
                  <a:lnTo>
                    <a:pt x="17" y="27"/>
                  </a:lnTo>
                  <a:lnTo>
                    <a:pt x="17" y="26"/>
                  </a:lnTo>
                  <a:lnTo>
                    <a:pt x="20" y="20"/>
                  </a:lnTo>
                  <a:lnTo>
                    <a:pt x="23" y="20"/>
                  </a:lnTo>
                  <a:lnTo>
                    <a:pt x="23" y="19"/>
                  </a:lnTo>
                  <a:lnTo>
                    <a:pt x="27" y="18"/>
                  </a:lnTo>
                  <a:lnTo>
                    <a:pt x="29" y="19"/>
                  </a:lnTo>
                  <a:lnTo>
                    <a:pt x="38" y="17"/>
                  </a:lnTo>
                  <a:lnTo>
                    <a:pt x="39" y="15"/>
                  </a:lnTo>
                  <a:lnTo>
                    <a:pt x="47" y="10"/>
                  </a:lnTo>
                  <a:lnTo>
                    <a:pt x="59" y="5"/>
                  </a:lnTo>
                  <a:lnTo>
                    <a:pt x="64" y="3"/>
                  </a:lnTo>
                  <a:lnTo>
                    <a:pt x="69" y="1"/>
                  </a:lnTo>
                  <a:lnTo>
                    <a:pt x="76" y="0"/>
                  </a:lnTo>
                  <a:lnTo>
                    <a:pt x="81" y="0"/>
                  </a:lnTo>
                  <a:lnTo>
                    <a:pt x="84" y="1"/>
                  </a:lnTo>
                  <a:lnTo>
                    <a:pt x="87" y="1"/>
                  </a:lnTo>
                  <a:lnTo>
                    <a:pt x="88" y="2"/>
                  </a:lnTo>
                  <a:lnTo>
                    <a:pt x="88" y="3"/>
                  </a:lnTo>
                  <a:lnTo>
                    <a:pt x="87" y="5"/>
                  </a:lnTo>
                  <a:lnTo>
                    <a:pt x="85" y="9"/>
                  </a:lnTo>
                  <a:lnTo>
                    <a:pt x="85" y="12"/>
                  </a:lnTo>
                  <a:lnTo>
                    <a:pt x="101" y="19"/>
                  </a:lnTo>
                  <a:lnTo>
                    <a:pt x="101" y="24"/>
                  </a:lnTo>
                  <a:lnTo>
                    <a:pt x="107" y="27"/>
                  </a:lnTo>
                  <a:lnTo>
                    <a:pt x="113" y="25"/>
                  </a:lnTo>
                  <a:lnTo>
                    <a:pt x="114" y="25"/>
                  </a:lnTo>
                  <a:lnTo>
                    <a:pt x="114" y="26"/>
                  </a:lnTo>
                  <a:lnTo>
                    <a:pt x="116" y="27"/>
                  </a:lnTo>
                  <a:lnTo>
                    <a:pt x="116" y="29"/>
                  </a:lnTo>
                  <a:lnTo>
                    <a:pt x="114" y="32"/>
                  </a:lnTo>
                  <a:lnTo>
                    <a:pt x="119" y="35"/>
                  </a:lnTo>
                  <a:lnTo>
                    <a:pt x="119" y="35"/>
                  </a:lnTo>
                  <a:lnTo>
                    <a:pt x="119" y="36"/>
                  </a:lnTo>
                  <a:lnTo>
                    <a:pt x="116" y="40"/>
                  </a:lnTo>
                  <a:lnTo>
                    <a:pt x="113" y="40"/>
                  </a:lnTo>
                  <a:lnTo>
                    <a:pt x="108" y="42"/>
                  </a:lnTo>
                  <a:lnTo>
                    <a:pt x="107" y="41"/>
                  </a:lnTo>
                  <a:lnTo>
                    <a:pt x="104" y="42"/>
                  </a:lnTo>
                  <a:lnTo>
                    <a:pt x="104" y="44"/>
                  </a:lnTo>
                  <a:lnTo>
                    <a:pt x="101" y="45"/>
                  </a:lnTo>
                  <a:lnTo>
                    <a:pt x="102" y="49"/>
                  </a:lnTo>
                  <a:lnTo>
                    <a:pt x="98" y="49"/>
                  </a:lnTo>
                  <a:lnTo>
                    <a:pt x="98" y="50"/>
                  </a:lnTo>
                  <a:lnTo>
                    <a:pt x="81" y="46"/>
                  </a:lnTo>
                  <a:lnTo>
                    <a:pt x="79" y="48"/>
                  </a:lnTo>
                  <a:lnTo>
                    <a:pt x="79" y="48"/>
                  </a:lnTo>
                  <a:lnTo>
                    <a:pt x="78" y="46"/>
                  </a:lnTo>
                  <a:lnTo>
                    <a:pt x="75" y="49"/>
                  </a:lnTo>
                  <a:lnTo>
                    <a:pt x="70" y="49"/>
                  </a:lnTo>
                  <a:lnTo>
                    <a:pt x="65" y="49"/>
                  </a:lnTo>
                  <a:lnTo>
                    <a:pt x="56" y="49"/>
                  </a:lnTo>
                  <a:lnTo>
                    <a:pt x="55" y="50"/>
                  </a:lnTo>
                  <a:lnTo>
                    <a:pt x="44" y="50"/>
                  </a:lnTo>
                  <a:lnTo>
                    <a:pt x="38" y="50"/>
                  </a:lnTo>
                  <a:lnTo>
                    <a:pt x="38" y="52"/>
                  </a:lnTo>
                  <a:lnTo>
                    <a:pt x="39" y="55"/>
                  </a:lnTo>
                  <a:lnTo>
                    <a:pt x="41" y="57"/>
                  </a:lnTo>
                  <a:lnTo>
                    <a:pt x="43" y="60"/>
                  </a:lnTo>
                  <a:lnTo>
                    <a:pt x="43" y="63"/>
                  </a:lnTo>
                  <a:lnTo>
                    <a:pt x="39" y="63"/>
                  </a:lnTo>
                  <a:lnTo>
                    <a:pt x="36" y="62"/>
                  </a:lnTo>
                  <a:lnTo>
                    <a:pt x="35" y="62"/>
                  </a:lnTo>
                  <a:lnTo>
                    <a:pt x="32" y="63"/>
                  </a:lnTo>
                  <a:lnTo>
                    <a:pt x="27" y="65"/>
                  </a:lnTo>
                  <a:lnTo>
                    <a:pt x="23" y="62"/>
                  </a:lnTo>
                  <a:lnTo>
                    <a:pt x="21" y="60"/>
                  </a:lnTo>
                  <a:lnTo>
                    <a:pt x="18" y="59"/>
                  </a:lnTo>
                  <a:lnTo>
                    <a:pt x="15" y="59"/>
                  </a:lnTo>
                  <a:lnTo>
                    <a:pt x="14" y="59"/>
                  </a:lnTo>
                  <a:lnTo>
                    <a:pt x="12" y="59"/>
                  </a:lnTo>
                  <a:lnTo>
                    <a:pt x="6" y="55"/>
                  </a:lnTo>
                  <a:lnTo>
                    <a:pt x="1" y="53"/>
                  </a:lnTo>
                  <a:lnTo>
                    <a:pt x="0" y="53"/>
                  </a:lnTo>
                  <a:close/>
                </a:path>
              </a:pathLst>
            </a:custGeom>
            <a:solidFill>
              <a:srgbClr val="9EBFE5"/>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24" name="Freeform 120">
              <a:extLst>
                <a:ext uri="{FF2B5EF4-FFF2-40B4-BE49-F238E27FC236}">
                  <a16:creationId xmlns:a16="http://schemas.microsoft.com/office/drawing/2014/main" id="{58722EED-8E88-79B9-D185-8184490D0B5D}"/>
                </a:ext>
              </a:extLst>
            </p:cNvPr>
            <p:cNvSpPr>
              <a:spLocks/>
            </p:cNvSpPr>
            <p:nvPr/>
          </p:nvSpPr>
          <p:spPr bwMode="auto">
            <a:xfrm>
              <a:off x="3712721" y="4061181"/>
              <a:ext cx="175292" cy="110194"/>
            </a:xfrm>
            <a:custGeom>
              <a:avLst/>
              <a:gdLst>
                <a:gd name="T0" fmla="*/ 17 w 101"/>
                <a:gd name="T1" fmla="*/ 6 h 56"/>
                <a:gd name="T2" fmla="*/ 23 w 101"/>
                <a:gd name="T3" fmla="*/ 4 h 56"/>
                <a:gd name="T4" fmla="*/ 40 w 101"/>
                <a:gd name="T5" fmla="*/ 0 h 56"/>
                <a:gd name="T6" fmla="*/ 49 w 101"/>
                <a:gd name="T7" fmla="*/ 3 h 56"/>
                <a:gd name="T8" fmla="*/ 56 w 101"/>
                <a:gd name="T9" fmla="*/ 6 h 56"/>
                <a:gd name="T10" fmla="*/ 59 w 101"/>
                <a:gd name="T11" fmla="*/ 8 h 56"/>
                <a:gd name="T12" fmla="*/ 63 w 101"/>
                <a:gd name="T13" fmla="*/ 8 h 56"/>
                <a:gd name="T14" fmla="*/ 67 w 101"/>
                <a:gd name="T15" fmla="*/ 8 h 56"/>
                <a:gd name="T16" fmla="*/ 70 w 101"/>
                <a:gd name="T17" fmla="*/ 14 h 56"/>
                <a:gd name="T18" fmla="*/ 73 w 101"/>
                <a:gd name="T19" fmla="*/ 18 h 56"/>
                <a:gd name="T20" fmla="*/ 78 w 101"/>
                <a:gd name="T21" fmla="*/ 20 h 56"/>
                <a:gd name="T22" fmla="*/ 82 w 101"/>
                <a:gd name="T23" fmla="*/ 24 h 56"/>
                <a:gd name="T24" fmla="*/ 84 w 101"/>
                <a:gd name="T25" fmla="*/ 28 h 56"/>
                <a:gd name="T26" fmla="*/ 84 w 101"/>
                <a:gd name="T27" fmla="*/ 33 h 56"/>
                <a:gd name="T28" fmla="*/ 88 w 101"/>
                <a:gd name="T29" fmla="*/ 38 h 56"/>
                <a:gd name="T30" fmla="*/ 92 w 101"/>
                <a:gd name="T31" fmla="*/ 43 h 56"/>
                <a:gd name="T32" fmla="*/ 96 w 101"/>
                <a:gd name="T33" fmla="*/ 44 h 56"/>
                <a:gd name="T34" fmla="*/ 98 w 101"/>
                <a:gd name="T35" fmla="*/ 47 h 56"/>
                <a:gd name="T36" fmla="*/ 98 w 101"/>
                <a:gd name="T37" fmla="*/ 49 h 56"/>
                <a:gd name="T38" fmla="*/ 101 w 101"/>
                <a:gd name="T39" fmla="*/ 53 h 56"/>
                <a:gd name="T40" fmla="*/ 101 w 101"/>
                <a:gd name="T41" fmla="*/ 56 h 56"/>
                <a:gd name="T42" fmla="*/ 98 w 101"/>
                <a:gd name="T43" fmla="*/ 54 h 56"/>
                <a:gd name="T44" fmla="*/ 93 w 101"/>
                <a:gd name="T45" fmla="*/ 53 h 56"/>
                <a:gd name="T46" fmla="*/ 85 w 101"/>
                <a:gd name="T47" fmla="*/ 53 h 56"/>
                <a:gd name="T48" fmla="*/ 78 w 101"/>
                <a:gd name="T49" fmla="*/ 52 h 56"/>
                <a:gd name="T50" fmla="*/ 61 w 101"/>
                <a:gd name="T51" fmla="*/ 48 h 56"/>
                <a:gd name="T52" fmla="*/ 58 w 101"/>
                <a:gd name="T53" fmla="*/ 49 h 56"/>
                <a:gd name="T54" fmla="*/ 40 w 101"/>
                <a:gd name="T55" fmla="*/ 48 h 56"/>
                <a:gd name="T56" fmla="*/ 30 w 101"/>
                <a:gd name="T57" fmla="*/ 53 h 56"/>
                <a:gd name="T58" fmla="*/ 15 w 101"/>
                <a:gd name="T59" fmla="*/ 54 h 56"/>
                <a:gd name="T60" fmla="*/ 12 w 101"/>
                <a:gd name="T61" fmla="*/ 50 h 56"/>
                <a:gd name="T62" fmla="*/ 14 w 101"/>
                <a:gd name="T63" fmla="*/ 50 h 56"/>
                <a:gd name="T64" fmla="*/ 18 w 101"/>
                <a:gd name="T65" fmla="*/ 49 h 56"/>
                <a:gd name="T66" fmla="*/ 9 w 101"/>
                <a:gd name="T67" fmla="*/ 49 h 56"/>
                <a:gd name="T68" fmla="*/ 11 w 101"/>
                <a:gd name="T69" fmla="*/ 47 h 56"/>
                <a:gd name="T70" fmla="*/ 12 w 101"/>
                <a:gd name="T71" fmla="*/ 44 h 56"/>
                <a:gd name="T72" fmla="*/ 24 w 101"/>
                <a:gd name="T73" fmla="*/ 41 h 56"/>
                <a:gd name="T74" fmla="*/ 30 w 101"/>
                <a:gd name="T75" fmla="*/ 39 h 56"/>
                <a:gd name="T76" fmla="*/ 33 w 101"/>
                <a:gd name="T77" fmla="*/ 40 h 56"/>
                <a:gd name="T78" fmla="*/ 37 w 101"/>
                <a:gd name="T79" fmla="*/ 38 h 56"/>
                <a:gd name="T80" fmla="*/ 44 w 101"/>
                <a:gd name="T81" fmla="*/ 40 h 56"/>
                <a:gd name="T82" fmla="*/ 53 w 101"/>
                <a:gd name="T83" fmla="*/ 43 h 56"/>
                <a:gd name="T84" fmla="*/ 58 w 101"/>
                <a:gd name="T85" fmla="*/ 41 h 56"/>
                <a:gd name="T86" fmla="*/ 55 w 101"/>
                <a:gd name="T87" fmla="*/ 40 h 56"/>
                <a:gd name="T88" fmla="*/ 46 w 101"/>
                <a:gd name="T89" fmla="*/ 37 h 56"/>
                <a:gd name="T90" fmla="*/ 37 w 101"/>
                <a:gd name="T91" fmla="*/ 35 h 56"/>
                <a:gd name="T92" fmla="*/ 30 w 101"/>
                <a:gd name="T93" fmla="*/ 35 h 56"/>
                <a:gd name="T94" fmla="*/ 21 w 101"/>
                <a:gd name="T95" fmla="*/ 38 h 56"/>
                <a:gd name="T96" fmla="*/ 12 w 101"/>
                <a:gd name="T97" fmla="*/ 39 h 56"/>
                <a:gd name="T98" fmla="*/ 14 w 101"/>
                <a:gd name="T99" fmla="*/ 37 h 56"/>
                <a:gd name="T100" fmla="*/ 12 w 101"/>
                <a:gd name="T101" fmla="*/ 35 h 56"/>
                <a:gd name="T102" fmla="*/ 9 w 101"/>
                <a:gd name="T103" fmla="*/ 32 h 56"/>
                <a:gd name="T104" fmla="*/ 0 w 101"/>
                <a:gd name="T105" fmla="*/ 24 h 56"/>
                <a:gd name="T106" fmla="*/ 14 w 101"/>
                <a:gd name="T107" fmla="*/ 1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 h="56">
                  <a:moveTo>
                    <a:pt x="14" y="8"/>
                  </a:moveTo>
                  <a:lnTo>
                    <a:pt x="17" y="6"/>
                  </a:lnTo>
                  <a:lnTo>
                    <a:pt x="20" y="6"/>
                  </a:lnTo>
                  <a:lnTo>
                    <a:pt x="23" y="4"/>
                  </a:lnTo>
                  <a:lnTo>
                    <a:pt x="30" y="3"/>
                  </a:lnTo>
                  <a:lnTo>
                    <a:pt x="40" y="0"/>
                  </a:lnTo>
                  <a:lnTo>
                    <a:pt x="41" y="0"/>
                  </a:lnTo>
                  <a:lnTo>
                    <a:pt x="49" y="3"/>
                  </a:lnTo>
                  <a:lnTo>
                    <a:pt x="53" y="4"/>
                  </a:lnTo>
                  <a:lnTo>
                    <a:pt x="56" y="6"/>
                  </a:lnTo>
                  <a:lnTo>
                    <a:pt x="56" y="7"/>
                  </a:lnTo>
                  <a:lnTo>
                    <a:pt x="59" y="8"/>
                  </a:lnTo>
                  <a:lnTo>
                    <a:pt x="61" y="7"/>
                  </a:lnTo>
                  <a:lnTo>
                    <a:pt x="63" y="8"/>
                  </a:lnTo>
                  <a:lnTo>
                    <a:pt x="66" y="8"/>
                  </a:lnTo>
                  <a:lnTo>
                    <a:pt x="67" y="8"/>
                  </a:lnTo>
                  <a:lnTo>
                    <a:pt x="67" y="12"/>
                  </a:lnTo>
                  <a:lnTo>
                    <a:pt x="70" y="14"/>
                  </a:lnTo>
                  <a:lnTo>
                    <a:pt x="70" y="16"/>
                  </a:lnTo>
                  <a:lnTo>
                    <a:pt x="73" y="18"/>
                  </a:lnTo>
                  <a:lnTo>
                    <a:pt x="75" y="20"/>
                  </a:lnTo>
                  <a:lnTo>
                    <a:pt x="78" y="20"/>
                  </a:lnTo>
                  <a:lnTo>
                    <a:pt x="82" y="22"/>
                  </a:lnTo>
                  <a:lnTo>
                    <a:pt x="82" y="24"/>
                  </a:lnTo>
                  <a:lnTo>
                    <a:pt x="84" y="25"/>
                  </a:lnTo>
                  <a:lnTo>
                    <a:pt x="84" y="28"/>
                  </a:lnTo>
                  <a:lnTo>
                    <a:pt x="85" y="29"/>
                  </a:lnTo>
                  <a:lnTo>
                    <a:pt x="84" y="33"/>
                  </a:lnTo>
                  <a:lnTo>
                    <a:pt x="84" y="36"/>
                  </a:lnTo>
                  <a:lnTo>
                    <a:pt x="88" y="38"/>
                  </a:lnTo>
                  <a:lnTo>
                    <a:pt x="90" y="41"/>
                  </a:lnTo>
                  <a:lnTo>
                    <a:pt x="92" y="43"/>
                  </a:lnTo>
                  <a:lnTo>
                    <a:pt x="93" y="43"/>
                  </a:lnTo>
                  <a:lnTo>
                    <a:pt x="96" y="44"/>
                  </a:lnTo>
                  <a:lnTo>
                    <a:pt x="96" y="45"/>
                  </a:lnTo>
                  <a:lnTo>
                    <a:pt x="98" y="47"/>
                  </a:lnTo>
                  <a:lnTo>
                    <a:pt x="98" y="48"/>
                  </a:lnTo>
                  <a:lnTo>
                    <a:pt x="98" y="49"/>
                  </a:lnTo>
                  <a:lnTo>
                    <a:pt x="98" y="52"/>
                  </a:lnTo>
                  <a:lnTo>
                    <a:pt x="101" y="53"/>
                  </a:lnTo>
                  <a:lnTo>
                    <a:pt x="101" y="55"/>
                  </a:lnTo>
                  <a:lnTo>
                    <a:pt x="101" y="56"/>
                  </a:lnTo>
                  <a:lnTo>
                    <a:pt x="101" y="55"/>
                  </a:lnTo>
                  <a:lnTo>
                    <a:pt x="98" y="54"/>
                  </a:lnTo>
                  <a:lnTo>
                    <a:pt x="96" y="53"/>
                  </a:lnTo>
                  <a:lnTo>
                    <a:pt x="93" y="53"/>
                  </a:lnTo>
                  <a:lnTo>
                    <a:pt x="90" y="54"/>
                  </a:lnTo>
                  <a:lnTo>
                    <a:pt x="85" y="53"/>
                  </a:lnTo>
                  <a:lnTo>
                    <a:pt x="79" y="53"/>
                  </a:lnTo>
                  <a:lnTo>
                    <a:pt x="78" y="52"/>
                  </a:lnTo>
                  <a:lnTo>
                    <a:pt x="70" y="48"/>
                  </a:lnTo>
                  <a:lnTo>
                    <a:pt x="61" y="48"/>
                  </a:lnTo>
                  <a:lnTo>
                    <a:pt x="58" y="49"/>
                  </a:lnTo>
                  <a:lnTo>
                    <a:pt x="58" y="49"/>
                  </a:lnTo>
                  <a:lnTo>
                    <a:pt x="53" y="48"/>
                  </a:lnTo>
                  <a:lnTo>
                    <a:pt x="40" y="48"/>
                  </a:lnTo>
                  <a:lnTo>
                    <a:pt x="33" y="50"/>
                  </a:lnTo>
                  <a:lnTo>
                    <a:pt x="30" y="53"/>
                  </a:lnTo>
                  <a:lnTo>
                    <a:pt x="20" y="52"/>
                  </a:lnTo>
                  <a:lnTo>
                    <a:pt x="15" y="54"/>
                  </a:lnTo>
                  <a:lnTo>
                    <a:pt x="12" y="53"/>
                  </a:lnTo>
                  <a:lnTo>
                    <a:pt x="12" y="50"/>
                  </a:lnTo>
                  <a:lnTo>
                    <a:pt x="11" y="50"/>
                  </a:lnTo>
                  <a:lnTo>
                    <a:pt x="14" y="50"/>
                  </a:lnTo>
                  <a:lnTo>
                    <a:pt x="15" y="52"/>
                  </a:lnTo>
                  <a:lnTo>
                    <a:pt x="18" y="49"/>
                  </a:lnTo>
                  <a:lnTo>
                    <a:pt x="12" y="48"/>
                  </a:lnTo>
                  <a:lnTo>
                    <a:pt x="9" y="49"/>
                  </a:lnTo>
                  <a:lnTo>
                    <a:pt x="9" y="48"/>
                  </a:lnTo>
                  <a:lnTo>
                    <a:pt x="11" y="47"/>
                  </a:lnTo>
                  <a:lnTo>
                    <a:pt x="11" y="45"/>
                  </a:lnTo>
                  <a:lnTo>
                    <a:pt x="12" y="44"/>
                  </a:lnTo>
                  <a:lnTo>
                    <a:pt x="21" y="44"/>
                  </a:lnTo>
                  <a:lnTo>
                    <a:pt x="24" y="41"/>
                  </a:lnTo>
                  <a:lnTo>
                    <a:pt x="27" y="40"/>
                  </a:lnTo>
                  <a:lnTo>
                    <a:pt x="30" y="39"/>
                  </a:lnTo>
                  <a:lnTo>
                    <a:pt x="32" y="39"/>
                  </a:lnTo>
                  <a:lnTo>
                    <a:pt x="33" y="40"/>
                  </a:lnTo>
                  <a:lnTo>
                    <a:pt x="35" y="38"/>
                  </a:lnTo>
                  <a:lnTo>
                    <a:pt x="37" y="38"/>
                  </a:lnTo>
                  <a:lnTo>
                    <a:pt x="41" y="40"/>
                  </a:lnTo>
                  <a:lnTo>
                    <a:pt x="44" y="40"/>
                  </a:lnTo>
                  <a:lnTo>
                    <a:pt x="49" y="41"/>
                  </a:lnTo>
                  <a:lnTo>
                    <a:pt x="53" y="43"/>
                  </a:lnTo>
                  <a:lnTo>
                    <a:pt x="56" y="43"/>
                  </a:lnTo>
                  <a:lnTo>
                    <a:pt x="58" y="41"/>
                  </a:lnTo>
                  <a:lnTo>
                    <a:pt x="56" y="39"/>
                  </a:lnTo>
                  <a:lnTo>
                    <a:pt x="55" y="40"/>
                  </a:lnTo>
                  <a:lnTo>
                    <a:pt x="49" y="37"/>
                  </a:lnTo>
                  <a:lnTo>
                    <a:pt x="46" y="37"/>
                  </a:lnTo>
                  <a:lnTo>
                    <a:pt x="41" y="35"/>
                  </a:lnTo>
                  <a:lnTo>
                    <a:pt x="37" y="35"/>
                  </a:lnTo>
                  <a:lnTo>
                    <a:pt x="33" y="33"/>
                  </a:lnTo>
                  <a:lnTo>
                    <a:pt x="30" y="35"/>
                  </a:lnTo>
                  <a:lnTo>
                    <a:pt x="24" y="38"/>
                  </a:lnTo>
                  <a:lnTo>
                    <a:pt x="21" y="38"/>
                  </a:lnTo>
                  <a:lnTo>
                    <a:pt x="20" y="39"/>
                  </a:lnTo>
                  <a:lnTo>
                    <a:pt x="12" y="39"/>
                  </a:lnTo>
                  <a:lnTo>
                    <a:pt x="12" y="38"/>
                  </a:lnTo>
                  <a:lnTo>
                    <a:pt x="14" y="37"/>
                  </a:lnTo>
                  <a:lnTo>
                    <a:pt x="11" y="35"/>
                  </a:lnTo>
                  <a:lnTo>
                    <a:pt x="12" y="35"/>
                  </a:lnTo>
                  <a:lnTo>
                    <a:pt x="12" y="32"/>
                  </a:lnTo>
                  <a:lnTo>
                    <a:pt x="9" y="32"/>
                  </a:lnTo>
                  <a:lnTo>
                    <a:pt x="4" y="28"/>
                  </a:lnTo>
                  <a:lnTo>
                    <a:pt x="0" y="24"/>
                  </a:lnTo>
                  <a:lnTo>
                    <a:pt x="9" y="18"/>
                  </a:lnTo>
                  <a:lnTo>
                    <a:pt x="14" y="12"/>
                  </a:lnTo>
                  <a:lnTo>
                    <a:pt x="14" y="8"/>
                  </a:lnTo>
                  <a:close/>
                </a:path>
              </a:pathLst>
            </a:custGeom>
            <a:solidFill>
              <a:srgbClr val="8EAFDC"/>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25" name="Freeform 121">
              <a:extLst>
                <a:ext uri="{FF2B5EF4-FFF2-40B4-BE49-F238E27FC236}">
                  <a16:creationId xmlns:a16="http://schemas.microsoft.com/office/drawing/2014/main" id="{4078A358-2675-59DF-A374-E8F679D9BA6F}"/>
                </a:ext>
              </a:extLst>
            </p:cNvPr>
            <p:cNvSpPr>
              <a:spLocks/>
            </p:cNvSpPr>
            <p:nvPr/>
          </p:nvSpPr>
          <p:spPr bwMode="auto">
            <a:xfrm>
              <a:off x="3726606" y="4126117"/>
              <a:ext cx="86778" cy="23613"/>
            </a:xfrm>
            <a:custGeom>
              <a:avLst/>
              <a:gdLst>
                <a:gd name="T0" fmla="*/ 3 w 50"/>
                <a:gd name="T1" fmla="*/ 12 h 12"/>
                <a:gd name="T2" fmla="*/ 4 w 50"/>
                <a:gd name="T3" fmla="*/ 11 h 12"/>
                <a:gd name="T4" fmla="*/ 13 w 50"/>
                <a:gd name="T5" fmla="*/ 11 h 12"/>
                <a:gd name="T6" fmla="*/ 16 w 50"/>
                <a:gd name="T7" fmla="*/ 8 h 12"/>
                <a:gd name="T8" fmla="*/ 19 w 50"/>
                <a:gd name="T9" fmla="*/ 7 h 12"/>
                <a:gd name="T10" fmla="*/ 22 w 50"/>
                <a:gd name="T11" fmla="*/ 6 h 12"/>
                <a:gd name="T12" fmla="*/ 24 w 50"/>
                <a:gd name="T13" fmla="*/ 6 h 12"/>
                <a:gd name="T14" fmla="*/ 25 w 50"/>
                <a:gd name="T15" fmla="*/ 7 h 12"/>
                <a:gd name="T16" fmla="*/ 27 w 50"/>
                <a:gd name="T17" fmla="*/ 5 h 12"/>
                <a:gd name="T18" fmla="*/ 29 w 50"/>
                <a:gd name="T19" fmla="*/ 5 h 12"/>
                <a:gd name="T20" fmla="*/ 33 w 50"/>
                <a:gd name="T21" fmla="*/ 7 h 12"/>
                <a:gd name="T22" fmla="*/ 36 w 50"/>
                <a:gd name="T23" fmla="*/ 7 h 12"/>
                <a:gd name="T24" fmla="*/ 41 w 50"/>
                <a:gd name="T25" fmla="*/ 8 h 12"/>
                <a:gd name="T26" fmla="*/ 45 w 50"/>
                <a:gd name="T27" fmla="*/ 10 h 12"/>
                <a:gd name="T28" fmla="*/ 48 w 50"/>
                <a:gd name="T29" fmla="*/ 10 h 12"/>
                <a:gd name="T30" fmla="*/ 50 w 50"/>
                <a:gd name="T31" fmla="*/ 8 h 12"/>
                <a:gd name="T32" fmla="*/ 48 w 50"/>
                <a:gd name="T33" fmla="*/ 6 h 12"/>
                <a:gd name="T34" fmla="*/ 47 w 50"/>
                <a:gd name="T35" fmla="*/ 7 h 12"/>
                <a:gd name="T36" fmla="*/ 41 w 50"/>
                <a:gd name="T37" fmla="*/ 4 h 12"/>
                <a:gd name="T38" fmla="*/ 38 w 50"/>
                <a:gd name="T39" fmla="*/ 4 h 12"/>
                <a:gd name="T40" fmla="*/ 33 w 50"/>
                <a:gd name="T41" fmla="*/ 2 h 12"/>
                <a:gd name="T42" fmla="*/ 29 w 50"/>
                <a:gd name="T43" fmla="*/ 2 h 12"/>
                <a:gd name="T44" fmla="*/ 25 w 50"/>
                <a:gd name="T45" fmla="*/ 0 h 12"/>
                <a:gd name="T46" fmla="*/ 22 w 50"/>
                <a:gd name="T47" fmla="*/ 2 h 12"/>
                <a:gd name="T48" fmla="*/ 16 w 50"/>
                <a:gd name="T49" fmla="*/ 5 h 12"/>
                <a:gd name="T50" fmla="*/ 13 w 50"/>
                <a:gd name="T51" fmla="*/ 5 h 12"/>
                <a:gd name="T52" fmla="*/ 12 w 50"/>
                <a:gd name="T53" fmla="*/ 6 h 12"/>
                <a:gd name="T54" fmla="*/ 4 w 50"/>
                <a:gd name="T55" fmla="*/ 6 h 12"/>
                <a:gd name="T56" fmla="*/ 6 w 50"/>
                <a:gd name="T57" fmla="*/ 7 h 12"/>
                <a:gd name="T58" fmla="*/ 9 w 50"/>
                <a:gd name="T59" fmla="*/ 10 h 12"/>
                <a:gd name="T60" fmla="*/ 13 w 50"/>
                <a:gd name="T61" fmla="*/ 8 h 12"/>
                <a:gd name="T62" fmla="*/ 10 w 50"/>
                <a:gd name="T63" fmla="*/ 10 h 12"/>
                <a:gd name="T64" fmla="*/ 6 w 50"/>
                <a:gd name="T65" fmla="*/ 10 h 12"/>
                <a:gd name="T66" fmla="*/ 3 w 50"/>
                <a:gd name="T67" fmla="*/ 7 h 12"/>
                <a:gd name="T68" fmla="*/ 0 w 50"/>
                <a:gd name="T69" fmla="*/ 10 h 12"/>
                <a:gd name="T70" fmla="*/ 3 w 50"/>
                <a:gd name="T71" fmla="*/ 11 h 12"/>
                <a:gd name="T72" fmla="*/ 3 w 50"/>
                <a:gd name="T73"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 h="12">
                  <a:moveTo>
                    <a:pt x="3" y="12"/>
                  </a:moveTo>
                  <a:lnTo>
                    <a:pt x="4" y="11"/>
                  </a:lnTo>
                  <a:lnTo>
                    <a:pt x="13" y="11"/>
                  </a:lnTo>
                  <a:lnTo>
                    <a:pt x="16" y="8"/>
                  </a:lnTo>
                  <a:lnTo>
                    <a:pt x="19" y="7"/>
                  </a:lnTo>
                  <a:lnTo>
                    <a:pt x="22" y="6"/>
                  </a:lnTo>
                  <a:lnTo>
                    <a:pt x="24" y="6"/>
                  </a:lnTo>
                  <a:lnTo>
                    <a:pt x="25" y="7"/>
                  </a:lnTo>
                  <a:lnTo>
                    <a:pt x="27" y="5"/>
                  </a:lnTo>
                  <a:lnTo>
                    <a:pt x="29" y="5"/>
                  </a:lnTo>
                  <a:lnTo>
                    <a:pt x="33" y="7"/>
                  </a:lnTo>
                  <a:lnTo>
                    <a:pt x="36" y="7"/>
                  </a:lnTo>
                  <a:lnTo>
                    <a:pt x="41" y="8"/>
                  </a:lnTo>
                  <a:lnTo>
                    <a:pt x="45" y="10"/>
                  </a:lnTo>
                  <a:lnTo>
                    <a:pt x="48" y="10"/>
                  </a:lnTo>
                  <a:lnTo>
                    <a:pt x="50" y="8"/>
                  </a:lnTo>
                  <a:lnTo>
                    <a:pt x="48" y="6"/>
                  </a:lnTo>
                  <a:lnTo>
                    <a:pt x="47" y="7"/>
                  </a:lnTo>
                  <a:lnTo>
                    <a:pt x="41" y="4"/>
                  </a:lnTo>
                  <a:lnTo>
                    <a:pt x="38" y="4"/>
                  </a:lnTo>
                  <a:lnTo>
                    <a:pt x="33" y="2"/>
                  </a:lnTo>
                  <a:lnTo>
                    <a:pt x="29" y="2"/>
                  </a:lnTo>
                  <a:lnTo>
                    <a:pt x="25" y="0"/>
                  </a:lnTo>
                  <a:lnTo>
                    <a:pt x="22" y="2"/>
                  </a:lnTo>
                  <a:lnTo>
                    <a:pt x="16" y="5"/>
                  </a:lnTo>
                  <a:lnTo>
                    <a:pt x="13" y="5"/>
                  </a:lnTo>
                  <a:lnTo>
                    <a:pt x="12" y="6"/>
                  </a:lnTo>
                  <a:lnTo>
                    <a:pt x="4" y="6"/>
                  </a:lnTo>
                  <a:lnTo>
                    <a:pt x="6" y="7"/>
                  </a:lnTo>
                  <a:lnTo>
                    <a:pt x="9" y="10"/>
                  </a:lnTo>
                  <a:lnTo>
                    <a:pt x="13" y="8"/>
                  </a:lnTo>
                  <a:lnTo>
                    <a:pt x="10" y="10"/>
                  </a:lnTo>
                  <a:lnTo>
                    <a:pt x="6" y="10"/>
                  </a:lnTo>
                  <a:lnTo>
                    <a:pt x="3" y="7"/>
                  </a:lnTo>
                  <a:lnTo>
                    <a:pt x="0" y="10"/>
                  </a:lnTo>
                  <a:lnTo>
                    <a:pt x="3" y="11"/>
                  </a:lnTo>
                  <a:lnTo>
                    <a:pt x="3" y="12"/>
                  </a:lnTo>
                  <a:close/>
                </a:path>
              </a:pathLst>
            </a:custGeom>
            <a:solidFill>
              <a:srgbClr val="8EAFDC"/>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26" name="Freeform 122">
              <a:extLst>
                <a:ext uri="{FF2B5EF4-FFF2-40B4-BE49-F238E27FC236}">
                  <a16:creationId xmlns:a16="http://schemas.microsoft.com/office/drawing/2014/main" id="{11FD6242-569F-18D1-60AA-87637DFD0A6B}"/>
                </a:ext>
              </a:extLst>
            </p:cNvPr>
            <p:cNvSpPr>
              <a:spLocks/>
            </p:cNvSpPr>
            <p:nvPr/>
          </p:nvSpPr>
          <p:spPr bwMode="auto">
            <a:xfrm>
              <a:off x="3733548" y="4155633"/>
              <a:ext cx="81572" cy="43290"/>
            </a:xfrm>
            <a:custGeom>
              <a:avLst/>
              <a:gdLst>
                <a:gd name="T0" fmla="*/ 0 w 47"/>
                <a:gd name="T1" fmla="*/ 5 h 22"/>
                <a:gd name="T2" fmla="*/ 3 w 47"/>
                <a:gd name="T3" fmla="*/ 6 h 22"/>
                <a:gd name="T4" fmla="*/ 8 w 47"/>
                <a:gd name="T5" fmla="*/ 4 h 22"/>
                <a:gd name="T6" fmla="*/ 18 w 47"/>
                <a:gd name="T7" fmla="*/ 5 h 22"/>
                <a:gd name="T8" fmla="*/ 21 w 47"/>
                <a:gd name="T9" fmla="*/ 2 h 22"/>
                <a:gd name="T10" fmla="*/ 28 w 47"/>
                <a:gd name="T11" fmla="*/ 0 h 22"/>
                <a:gd name="T12" fmla="*/ 41 w 47"/>
                <a:gd name="T13" fmla="*/ 0 h 22"/>
                <a:gd name="T14" fmla="*/ 46 w 47"/>
                <a:gd name="T15" fmla="*/ 1 h 22"/>
                <a:gd name="T16" fmla="*/ 46 w 47"/>
                <a:gd name="T17" fmla="*/ 5 h 22"/>
                <a:gd name="T18" fmla="*/ 46 w 47"/>
                <a:gd name="T19" fmla="*/ 7 h 22"/>
                <a:gd name="T20" fmla="*/ 46 w 47"/>
                <a:gd name="T21" fmla="*/ 10 h 22"/>
                <a:gd name="T22" fmla="*/ 47 w 47"/>
                <a:gd name="T23" fmla="*/ 12 h 22"/>
                <a:gd name="T24" fmla="*/ 47 w 47"/>
                <a:gd name="T25" fmla="*/ 14 h 22"/>
                <a:gd name="T26" fmla="*/ 44 w 47"/>
                <a:gd name="T27" fmla="*/ 15 h 22"/>
                <a:gd name="T28" fmla="*/ 40 w 47"/>
                <a:gd name="T29" fmla="*/ 16 h 22"/>
                <a:gd name="T30" fmla="*/ 35 w 47"/>
                <a:gd name="T31" fmla="*/ 18 h 22"/>
                <a:gd name="T32" fmla="*/ 32 w 47"/>
                <a:gd name="T33" fmla="*/ 18 h 22"/>
                <a:gd name="T34" fmla="*/ 31 w 47"/>
                <a:gd name="T35" fmla="*/ 22 h 22"/>
                <a:gd name="T36" fmla="*/ 26 w 47"/>
                <a:gd name="T37" fmla="*/ 22 h 22"/>
                <a:gd name="T38" fmla="*/ 26 w 47"/>
                <a:gd name="T39" fmla="*/ 22 h 22"/>
                <a:gd name="T40" fmla="*/ 26 w 47"/>
                <a:gd name="T41" fmla="*/ 20 h 22"/>
                <a:gd name="T42" fmla="*/ 18 w 47"/>
                <a:gd name="T43" fmla="*/ 21 h 22"/>
                <a:gd name="T44" fmla="*/ 23 w 47"/>
                <a:gd name="T45" fmla="*/ 17 h 22"/>
                <a:gd name="T46" fmla="*/ 21 w 47"/>
                <a:gd name="T47" fmla="*/ 17 h 22"/>
                <a:gd name="T48" fmla="*/ 21 w 47"/>
                <a:gd name="T49" fmla="*/ 16 h 22"/>
                <a:gd name="T50" fmla="*/ 20 w 47"/>
                <a:gd name="T51" fmla="*/ 15 h 22"/>
                <a:gd name="T52" fmla="*/ 18 w 47"/>
                <a:gd name="T53" fmla="*/ 15 h 22"/>
                <a:gd name="T54" fmla="*/ 17 w 47"/>
                <a:gd name="T55" fmla="*/ 14 h 22"/>
                <a:gd name="T56" fmla="*/ 25 w 47"/>
                <a:gd name="T57" fmla="*/ 14 h 22"/>
                <a:gd name="T58" fmla="*/ 26 w 47"/>
                <a:gd name="T59" fmla="*/ 13 h 22"/>
                <a:gd name="T60" fmla="*/ 21 w 47"/>
                <a:gd name="T61" fmla="*/ 12 h 22"/>
                <a:gd name="T62" fmla="*/ 18 w 47"/>
                <a:gd name="T63" fmla="*/ 12 h 22"/>
                <a:gd name="T64" fmla="*/ 14 w 47"/>
                <a:gd name="T65" fmla="*/ 13 h 22"/>
                <a:gd name="T66" fmla="*/ 12 w 47"/>
                <a:gd name="T67" fmla="*/ 13 h 22"/>
                <a:gd name="T68" fmla="*/ 11 w 47"/>
                <a:gd name="T69" fmla="*/ 12 h 22"/>
                <a:gd name="T70" fmla="*/ 8 w 47"/>
                <a:gd name="T71" fmla="*/ 12 h 22"/>
                <a:gd name="T72" fmla="*/ 5 w 47"/>
                <a:gd name="T73" fmla="*/ 9 h 22"/>
                <a:gd name="T74" fmla="*/ 8 w 47"/>
                <a:gd name="T75" fmla="*/ 7 h 22"/>
                <a:gd name="T76" fmla="*/ 6 w 47"/>
                <a:gd name="T77" fmla="*/ 7 h 22"/>
                <a:gd name="T78" fmla="*/ 0 w 47"/>
                <a:gd name="T79" fmla="*/ 7 h 22"/>
                <a:gd name="T80" fmla="*/ 0 w 47"/>
                <a:gd name="T81" fmla="*/ 5 h 22"/>
                <a:gd name="T82" fmla="*/ 0 w 47"/>
                <a:gd name="T83" fmla="*/ 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7" h="22">
                  <a:moveTo>
                    <a:pt x="0" y="5"/>
                  </a:moveTo>
                  <a:lnTo>
                    <a:pt x="3" y="6"/>
                  </a:lnTo>
                  <a:lnTo>
                    <a:pt x="8" y="4"/>
                  </a:lnTo>
                  <a:lnTo>
                    <a:pt x="18" y="5"/>
                  </a:lnTo>
                  <a:lnTo>
                    <a:pt x="21" y="2"/>
                  </a:lnTo>
                  <a:lnTo>
                    <a:pt x="28" y="0"/>
                  </a:lnTo>
                  <a:lnTo>
                    <a:pt x="41" y="0"/>
                  </a:lnTo>
                  <a:lnTo>
                    <a:pt x="46" y="1"/>
                  </a:lnTo>
                  <a:lnTo>
                    <a:pt x="46" y="5"/>
                  </a:lnTo>
                  <a:lnTo>
                    <a:pt x="46" y="7"/>
                  </a:lnTo>
                  <a:lnTo>
                    <a:pt x="46" y="10"/>
                  </a:lnTo>
                  <a:lnTo>
                    <a:pt x="47" y="12"/>
                  </a:lnTo>
                  <a:lnTo>
                    <a:pt x="47" y="14"/>
                  </a:lnTo>
                  <a:lnTo>
                    <a:pt x="44" y="15"/>
                  </a:lnTo>
                  <a:lnTo>
                    <a:pt x="40" y="16"/>
                  </a:lnTo>
                  <a:lnTo>
                    <a:pt x="35" y="18"/>
                  </a:lnTo>
                  <a:lnTo>
                    <a:pt x="32" y="18"/>
                  </a:lnTo>
                  <a:lnTo>
                    <a:pt x="31" y="22"/>
                  </a:lnTo>
                  <a:lnTo>
                    <a:pt x="26" y="22"/>
                  </a:lnTo>
                  <a:lnTo>
                    <a:pt x="26" y="22"/>
                  </a:lnTo>
                  <a:lnTo>
                    <a:pt x="26" y="20"/>
                  </a:lnTo>
                  <a:lnTo>
                    <a:pt x="18" y="21"/>
                  </a:lnTo>
                  <a:lnTo>
                    <a:pt x="23" y="17"/>
                  </a:lnTo>
                  <a:lnTo>
                    <a:pt x="21" y="17"/>
                  </a:lnTo>
                  <a:lnTo>
                    <a:pt x="21" y="16"/>
                  </a:lnTo>
                  <a:lnTo>
                    <a:pt x="20" y="15"/>
                  </a:lnTo>
                  <a:lnTo>
                    <a:pt x="18" y="15"/>
                  </a:lnTo>
                  <a:lnTo>
                    <a:pt x="17" y="14"/>
                  </a:lnTo>
                  <a:lnTo>
                    <a:pt x="25" y="14"/>
                  </a:lnTo>
                  <a:lnTo>
                    <a:pt x="26" y="13"/>
                  </a:lnTo>
                  <a:lnTo>
                    <a:pt x="21" y="12"/>
                  </a:lnTo>
                  <a:lnTo>
                    <a:pt x="18" y="12"/>
                  </a:lnTo>
                  <a:lnTo>
                    <a:pt x="14" y="13"/>
                  </a:lnTo>
                  <a:lnTo>
                    <a:pt x="12" y="13"/>
                  </a:lnTo>
                  <a:lnTo>
                    <a:pt x="11" y="12"/>
                  </a:lnTo>
                  <a:lnTo>
                    <a:pt x="8" y="12"/>
                  </a:lnTo>
                  <a:lnTo>
                    <a:pt x="5" y="9"/>
                  </a:lnTo>
                  <a:lnTo>
                    <a:pt x="8" y="7"/>
                  </a:lnTo>
                  <a:lnTo>
                    <a:pt x="6" y="7"/>
                  </a:lnTo>
                  <a:lnTo>
                    <a:pt x="0" y="7"/>
                  </a:lnTo>
                  <a:lnTo>
                    <a:pt x="0" y="5"/>
                  </a:lnTo>
                  <a:lnTo>
                    <a:pt x="0" y="5"/>
                  </a:lnTo>
                  <a:close/>
                </a:path>
              </a:pathLst>
            </a:custGeom>
            <a:solidFill>
              <a:srgbClr val="85A3D5"/>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27" name="Freeform 123">
              <a:extLst>
                <a:ext uri="{FF2B5EF4-FFF2-40B4-BE49-F238E27FC236}">
                  <a16:creationId xmlns:a16="http://schemas.microsoft.com/office/drawing/2014/main" id="{72BD5FA5-43B4-07B3-3A77-C1532CE8A157}"/>
                </a:ext>
              </a:extLst>
            </p:cNvPr>
            <p:cNvSpPr>
              <a:spLocks/>
            </p:cNvSpPr>
            <p:nvPr/>
          </p:nvSpPr>
          <p:spPr bwMode="auto">
            <a:xfrm>
              <a:off x="3787350" y="4155633"/>
              <a:ext cx="192648" cy="163323"/>
            </a:xfrm>
            <a:custGeom>
              <a:avLst/>
              <a:gdLst>
                <a:gd name="T0" fmla="*/ 1 w 111"/>
                <a:gd name="T1" fmla="*/ 18 h 83"/>
                <a:gd name="T2" fmla="*/ 9 w 111"/>
                <a:gd name="T3" fmla="*/ 16 h 83"/>
                <a:gd name="T4" fmla="*/ 16 w 111"/>
                <a:gd name="T5" fmla="*/ 14 h 83"/>
                <a:gd name="T6" fmla="*/ 15 w 111"/>
                <a:gd name="T7" fmla="*/ 10 h 83"/>
                <a:gd name="T8" fmla="*/ 15 w 111"/>
                <a:gd name="T9" fmla="*/ 5 h 83"/>
                <a:gd name="T10" fmla="*/ 18 w 111"/>
                <a:gd name="T11" fmla="*/ 0 h 83"/>
                <a:gd name="T12" fmla="*/ 35 w 111"/>
                <a:gd name="T13" fmla="*/ 4 h 83"/>
                <a:gd name="T14" fmla="*/ 42 w 111"/>
                <a:gd name="T15" fmla="*/ 5 h 83"/>
                <a:gd name="T16" fmla="*/ 50 w 111"/>
                <a:gd name="T17" fmla="*/ 5 h 83"/>
                <a:gd name="T18" fmla="*/ 55 w 111"/>
                <a:gd name="T19" fmla="*/ 6 h 83"/>
                <a:gd name="T20" fmla="*/ 58 w 111"/>
                <a:gd name="T21" fmla="*/ 8 h 83"/>
                <a:gd name="T22" fmla="*/ 62 w 111"/>
                <a:gd name="T23" fmla="*/ 8 h 83"/>
                <a:gd name="T24" fmla="*/ 68 w 111"/>
                <a:gd name="T25" fmla="*/ 10 h 83"/>
                <a:gd name="T26" fmla="*/ 76 w 111"/>
                <a:gd name="T27" fmla="*/ 9 h 83"/>
                <a:gd name="T28" fmla="*/ 81 w 111"/>
                <a:gd name="T29" fmla="*/ 6 h 83"/>
                <a:gd name="T30" fmla="*/ 88 w 111"/>
                <a:gd name="T31" fmla="*/ 7 h 83"/>
                <a:gd name="T32" fmla="*/ 93 w 111"/>
                <a:gd name="T33" fmla="*/ 5 h 83"/>
                <a:gd name="T34" fmla="*/ 96 w 111"/>
                <a:gd name="T35" fmla="*/ 8 h 83"/>
                <a:gd name="T36" fmla="*/ 96 w 111"/>
                <a:gd name="T37" fmla="*/ 14 h 83"/>
                <a:gd name="T38" fmla="*/ 102 w 111"/>
                <a:gd name="T39" fmla="*/ 16 h 83"/>
                <a:gd name="T40" fmla="*/ 99 w 111"/>
                <a:gd name="T41" fmla="*/ 20 h 83"/>
                <a:gd name="T42" fmla="*/ 100 w 111"/>
                <a:gd name="T43" fmla="*/ 23 h 83"/>
                <a:gd name="T44" fmla="*/ 103 w 111"/>
                <a:gd name="T45" fmla="*/ 21 h 83"/>
                <a:gd name="T46" fmla="*/ 105 w 111"/>
                <a:gd name="T47" fmla="*/ 25 h 83"/>
                <a:gd name="T48" fmla="*/ 110 w 111"/>
                <a:gd name="T49" fmla="*/ 26 h 83"/>
                <a:gd name="T50" fmla="*/ 111 w 111"/>
                <a:gd name="T51" fmla="*/ 29 h 83"/>
                <a:gd name="T52" fmla="*/ 103 w 111"/>
                <a:gd name="T53" fmla="*/ 31 h 83"/>
                <a:gd name="T54" fmla="*/ 105 w 111"/>
                <a:gd name="T55" fmla="*/ 34 h 83"/>
                <a:gd name="T56" fmla="*/ 105 w 111"/>
                <a:gd name="T57" fmla="*/ 41 h 83"/>
                <a:gd name="T58" fmla="*/ 107 w 111"/>
                <a:gd name="T59" fmla="*/ 47 h 83"/>
                <a:gd name="T60" fmla="*/ 108 w 111"/>
                <a:gd name="T61" fmla="*/ 50 h 83"/>
                <a:gd name="T62" fmla="*/ 103 w 111"/>
                <a:gd name="T63" fmla="*/ 51 h 83"/>
                <a:gd name="T64" fmla="*/ 107 w 111"/>
                <a:gd name="T65" fmla="*/ 55 h 83"/>
                <a:gd name="T66" fmla="*/ 108 w 111"/>
                <a:gd name="T67" fmla="*/ 58 h 83"/>
                <a:gd name="T68" fmla="*/ 100 w 111"/>
                <a:gd name="T69" fmla="*/ 66 h 83"/>
                <a:gd name="T70" fmla="*/ 100 w 111"/>
                <a:gd name="T71" fmla="*/ 69 h 83"/>
                <a:gd name="T72" fmla="*/ 96 w 111"/>
                <a:gd name="T73" fmla="*/ 76 h 83"/>
                <a:gd name="T74" fmla="*/ 73 w 111"/>
                <a:gd name="T75" fmla="*/ 83 h 83"/>
                <a:gd name="T76" fmla="*/ 64 w 111"/>
                <a:gd name="T77" fmla="*/ 80 h 83"/>
                <a:gd name="T78" fmla="*/ 58 w 111"/>
                <a:gd name="T79" fmla="*/ 75 h 83"/>
                <a:gd name="T80" fmla="*/ 58 w 111"/>
                <a:gd name="T81" fmla="*/ 73 h 83"/>
                <a:gd name="T82" fmla="*/ 65 w 111"/>
                <a:gd name="T83" fmla="*/ 54 h 83"/>
                <a:gd name="T84" fmla="*/ 65 w 111"/>
                <a:gd name="T85" fmla="*/ 51 h 83"/>
                <a:gd name="T86" fmla="*/ 67 w 111"/>
                <a:gd name="T87" fmla="*/ 49 h 83"/>
                <a:gd name="T88" fmla="*/ 64 w 111"/>
                <a:gd name="T89" fmla="*/ 45 h 83"/>
                <a:gd name="T90" fmla="*/ 61 w 111"/>
                <a:gd name="T91" fmla="*/ 38 h 83"/>
                <a:gd name="T92" fmla="*/ 56 w 111"/>
                <a:gd name="T93" fmla="*/ 32 h 83"/>
                <a:gd name="T94" fmla="*/ 39 w 111"/>
                <a:gd name="T95" fmla="*/ 34 h 83"/>
                <a:gd name="T96" fmla="*/ 33 w 111"/>
                <a:gd name="T97" fmla="*/ 39 h 83"/>
                <a:gd name="T98" fmla="*/ 27 w 111"/>
                <a:gd name="T99" fmla="*/ 42 h 83"/>
                <a:gd name="T100" fmla="*/ 23 w 111"/>
                <a:gd name="T101" fmla="*/ 41 h 83"/>
                <a:gd name="T102" fmla="*/ 18 w 111"/>
                <a:gd name="T103" fmla="*/ 35 h 83"/>
                <a:gd name="T104" fmla="*/ 12 w 111"/>
                <a:gd name="T105" fmla="*/ 34 h 83"/>
                <a:gd name="T106" fmla="*/ 13 w 111"/>
                <a:gd name="T107" fmla="*/ 32 h 83"/>
                <a:gd name="T108" fmla="*/ 10 w 111"/>
                <a:gd name="T109" fmla="*/ 32 h 83"/>
                <a:gd name="T110" fmla="*/ 4 w 111"/>
                <a:gd name="T111" fmla="*/ 31 h 83"/>
                <a:gd name="T112" fmla="*/ 1 w 111"/>
                <a:gd name="T113" fmla="*/ 23 h 83"/>
                <a:gd name="T114" fmla="*/ 0 w 111"/>
                <a:gd name="T115" fmla="*/ 2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1" h="83">
                  <a:moveTo>
                    <a:pt x="0" y="22"/>
                  </a:moveTo>
                  <a:lnTo>
                    <a:pt x="1" y="18"/>
                  </a:lnTo>
                  <a:lnTo>
                    <a:pt x="4" y="18"/>
                  </a:lnTo>
                  <a:lnTo>
                    <a:pt x="9" y="16"/>
                  </a:lnTo>
                  <a:lnTo>
                    <a:pt x="13" y="15"/>
                  </a:lnTo>
                  <a:lnTo>
                    <a:pt x="16" y="14"/>
                  </a:lnTo>
                  <a:lnTo>
                    <a:pt x="16" y="12"/>
                  </a:lnTo>
                  <a:lnTo>
                    <a:pt x="15" y="10"/>
                  </a:lnTo>
                  <a:lnTo>
                    <a:pt x="15" y="7"/>
                  </a:lnTo>
                  <a:lnTo>
                    <a:pt x="15" y="5"/>
                  </a:lnTo>
                  <a:lnTo>
                    <a:pt x="15" y="1"/>
                  </a:lnTo>
                  <a:lnTo>
                    <a:pt x="18" y="0"/>
                  </a:lnTo>
                  <a:lnTo>
                    <a:pt x="27" y="0"/>
                  </a:lnTo>
                  <a:lnTo>
                    <a:pt x="35" y="4"/>
                  </a:lnTo>
                  <a:lnTo>
                    <a:pt x="36" y="5"/>
                  </a:lnTo>
                  <a:lnTo>
                    <a:pt x="42" y="5"/>
                  </a:lnTo>
                  <a:lnTo>
                    <a:pt x="47" y="6"/>
                  </a:lnTo>
                  <a:lnTo>
                    <a:pt x="50" y="5"/>
                  </a:lnTo>
                  <a:lnTo>
                    <a:pt x="53" y="5"/>
                  </a:lnTo>
                  <a:lnTo>
                    <a:pt x="55" y="6"/>
                  </a:lnTo>
                  <a:lnTo>
                    <a:pt x="58" y="7"/>
                  </a:lnTo>
                  <a:lnTo>
                    <a:pt x="58" y="8"/>
                  </a:lnTo>
                  <a:lnTo>
                    <a:pt x="59" y="9"/>
                  </a:lnTo>
                  <a:lnTo>
                    <a:pt x="62" y="8"/>
                  </a:lnTo>
                  <a:lnTo>
                    <a:pt x="65" y="8"/>
                  </a:lnTo>
                  <a:lnTo>
                    <a:pt x="68" y="10"/>
                  </a:lnTo>
                  <a:lnTo>
                    <a:pt x="73" y="10"/>
                  </a:lnTo>
                  <a:lnTo>
                    <a:pt x="76" y="9"/>
                  </a:lnTo>
                  <a:lnTo>
                    <a:pt x="78" y="8"/>
                  </a:lnTo>
                  <a:lnTo>
                    <a:pt x="81" y="6"/>
                  </a:lnTo>
                  <a:lnTo>
                    <a:pt x="84" y="5"/>
                  </a:lnTo>
                  <a:lnTo>
                    <a:pt x="88" y="7"/>
                  </a:lnTo>
                  <a:lnTo>
                    <a:pt x="90" y="6"/>
                  </a:lnTo>
                  <a:lnTo>
                    <a:pt x="93" y="5"/>
                  </a:lnTo>
                  <a:lnTo>
                    <a:pt x="93" y="6"/>
                  </a:lnTo>
                  <a:lnTo>
                    <a:pt x="96" y="8"/>
                  </a:lnTo>
                  <a:lnTo>
                    <a:pt x="97" y="10"/>
                  </a:lnTo>
                  <a:lnTo>
                    <a:pt x="96" y="14"/>
                  </a:lnTo>
                  <a:lnTo>
                    <a:pt x="99" y="15"/>
                  </a:lnTo>
                  <a:lnTo>
                    <a:pt x="102" y="16"/>
                  </a:lnTo>
                  <a:lnTo>
                    <a:pt x="102" y="17"/>
                  </a:lnTo>
                  <a:lnTo>
                    <a:pt x="99" y="20"/>
                  </a:lnTo>
                  <a:lnTo>
                    <a:pt x="97" y="23"/>
                  </a:lnTo>
                  <a:lnTo>
                    <a:pt x="100" y="23"/>
                  </a:lnTo>
                  <a:lnTo>
                    <a:pt x="102" y="22"/>
                  </a:lnTo>
                  <a:lnTo>
                    <a:pt x="103" y="21"/>
                  </a:lnTo>
                  <a:lnTo>
                    <a:pt x="103" y="23"/>
                  </a:lnTo>
                  <a:lnTo>
                    <a:pt x="105" y="25"/>
                  </a:lnTo>
                  <a:lnTo>
                    <a:pt x="105" y="26"/>
                  </a:lnTo>
                  <a:lnTo>
                    <a:pt x="110" y="26"/>
                  </a:lnTo>
                  <a:lnTo>
                    <a:pt x="111" y="27"/>
                  </a:lnTo>
                  <a:lnTo>
                    <a:pt x="111" y="29"/>
                  </a:lnTo>
                  <a:lnTo>
                    <a:pt x="110" y="30"/>
                  </a:lnTo>
                  <a:lnTo>
                    <a:pt x="103" y="31"/>
                  </a:lnTo>
                  <a:lnTo>
                    <a:pt x="103" y="33"/>
                  </a:lnTo>
                  <a:lnTo>
                    <a:pt x="105" y="34"/>
                  </a:lnTo>
                  <a:lnTo>
                    <a:pt x="105" y="40"/>
                  </a:lnTo>
                  <a:lnTo>
                    <a:pt x="105" y="41"/>
                  </a:lnTo>
                  <a:lnTo>
                    <a:pt x="105" y="46"/>
                  </a:lnTo>
                  <a:lnTo>
                    <a:pt x="107" y="47"/>
                  </a:lnTo>
                  <a:lnTo>
                    <a:pt x="108" y="49"/>
                  </a:lnTo>
                  <a:lnTo>
                    <a:pt x="108" y="50"/>
                  </a:lnTo>
                  <a:lnTo>
                    <a:pt x="107" y="50"/>
                  </a:lnTo>
                  <a:lnTo>
                    <a:pt x="103" y="51"/>
                  </a:lnTo>
                  <a:lnTo>
                    <a:pt x="103" y="52"/>
                  </a:lnTo>
                  <a:lnTo>
                    <a:pt x="107" y="55"/>
                  </a:lnTo>
                  <a:lnTo>
                    <a:pt x="108" y="56"/>
                  </a:lnTo>
                  <a:lnTo>
                    <a:pt x="108" y="58"/>
                  </a:lnTo>
                  <a:lnTo>
                    <a:pt x="103" y="65"/>
                  </a:lnTo>
                  <a:lnTo>
                    <a:pt x="100" y="66"/>
                  </a:lnTo>
                  <a:lnTo>
                    <a:pt x="100" y="67"/>
                  </a:lnTo>
                  <a:lnTo>
                    <a:pt x="100" y="69"/>
                  </a:lnTo>
                  <a:lnTo>
                    <a:pt x="99" y="74"/>
                  </a:lnTo>
                  <a:lnTo>
                    <a:pt x="96" y="76"/>
                  </a:lnTo>
                  <a:lnTo>
                    <a:pt x="96" y="76"/>
                  </a:lnTo>
                  <a:lnTo>
                    <a:pt x="73" y="83"/>
                  </a:lnTo>
                  <a:lnTo>
                    <a:pt x="67" y="80"/>
                  </a:lnTo>
                  <a:lnTo>
                    <a:pt x="64" y="80"/>
                  </a:lnTo>
                  <a:lnTo>
                    <a:pt x="59" y="75"/>
                  </a:lnTo>
                  <a:lnTo>
                    <a:pt x="58" y="75"/>
                  </a:lnTo>
                  <a:lnTo>
                    <a:pt x="59" y="73"/>
                  </a:lnTo>
                  <a:lnTo>
                    <a:pt x="58" y="73"/>
                  </a:lnTo>
                  <a:lnTo>
                    <a:pt x="65" y="69"/>
                  </a:lnTo>
                  <a:lnTo>
                    <a:pt x="65" y="54"/>
                  </a:lnTo>
                  <a:lnTo>
                    <a:pt x="67" y="52"/>
                  </a:lnTo>
                  <a:lnTo>
                    <a:pt x="65" y="51"/>
                  </a:lnTo>
                  <a:lnTo>
                    <a:pt x="65" y="49"/>
                  </a:lnTo>
                  <a:lnTo>
                    <a:pt x="67" y="49"/>
                  </a:lnTo>
                  <a:lnTo>
                    <a:pt x="67" y="47"/>
                  </a:lnTo>
                  <a:lnTo>
                    <a:pt x="64" y="45"/>
                  </a:lnTo>
                  <a:lnTo>
                    <a:pt x="64" y="42"/>
                  </a:lnTo>
                  <a:lnTo>
                    <a:pt x="61" y="38"/>
                  </a:lnTo>
                  <a:lnTo>
                    <a:pt x="59" y="35"/>
                  </a:lnTo>
                  <a:lnTo>
                    <a:pt x="56" y="32"/>
                  </a:lnTo>
                  <a:lnTo>
                    <a:pt x="44" y="32"/>
                  </a:lnTo>
                  <a:lnTo>
                    <a:pt x="39" y="34"/>
                  </a:lnTo>
                  <a:lnTo>
                    <a:pt x="36" y="35"/>
                  </a:lnTo>
                  <a:lnTo>
                    <a:pt x="33" y="39"/>
                  </a:lnTo>
                  <a:lnTo>
                    <a:pt x="33" y="40"/>
                  </a:lnTo>
                  <a:lnTo>
                    <a:pt x="27" y="42"/>
                  </a:lnTo>
                  <a:lnTo>
                    <a:pt x="26" y="42"/>
                  </a:lnTo>
                  <a:lnTo>
                    <a:pt x="23" y="41"/>
                  </a:lnTo>
                  <a:lnTo>
                    <a:pt x="18" y="39"/>
                  </a:lnTo>
                  <a:lnTo>
                    <a:pt x="18" y="35"/>
                  </a:lnTo>
                  <a:lnTo>
                    <a:pt x="13" y="35"/>
                  </a:lnTo>
                  <a:lnTo>
                    <a:pt x="12" y="34"/>
                  </a:lnTo>
                  <a:lnTo>
                    <a:pt x="13" y="33"/>
                  </a:lnTo>
                  <a:lnTo>
                    <a:pt x="13" y="32"/>
                  </a:lnTo>
                  <a:lnTo>
                    <a:pt x="12" y="31"/>
                  </a:lnTo>
                  <a:lnTo>
                    <a:pt x="10" y="32"/>
                  </a:lnTo>
                  <a:lnTo>
                    <a:pt x="7" y="32"/>
                  </a:lnTo>
                  <a:lnTo>
                    <a:pt x="4" y="31"/>
                  </a:lnTo>
                  <a:lnTo>
                    <a:pt x="0" y="27"/>
                  </a:lnTo>
                  <a:lnTo>
                    <a:pt x="1" y="23"/>
                  </a:lnTo>
                  <a:lnTo>
                    <a:pt x="0" y="22"/>
                  </a:lnTo>
                  <a:lnTo>
                    <a:pt x="0" y="22"/>
                  </a:lnTo>
                  <a:close/>
                </a:path>
              </a:pathLst>
            </a:custGeom>
            <a:solidFill>
              <a:srgbClr val="85A3D5"/>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28" name="Freeform 124">
              <a:extLst>
                <a:ext uri="{FF2B5EF4-FFF2-40B4-BE49-F238E27FC236}">
                  <a16:creationId xmlns:a16="http://schemas.microsoft.com/office/drawing/2014/main" id="{9B7787DE-F963-8A68-715A-64193C3F72D1}"/>
                </a:ext>
              </a:extLst>
            </p:cNvPr>
            <p:cNvSpPr>
              <a:spLocks noEditPoints="1"/>
            </p:cNvSpPr>
            <p:nvPr/>
          </p:nvSpPr>
          <p:spPr bwMode="auto">
            <a:xfrm>
              <a:off x="3829003" y="4218602"/>
              <a:ext cx="74630" cy="80678"/>
            </a:xfrm>
            <a:custGeom>
              <a:avLst/>
              <a:gdLst>
                <a:gd name="T0" fmla="*/ 11 w 43"/>
                <a:gd name="T1" fmla="*/ 35 h 41"/>
                <a:gd name="T2" fmla="*/ 11 w 43"/>
                <a:gd name="T3" fmla="*/ 33 h 41"/>
                <a:gd name="T4" fmla="*/ 9 w 43"/>
                <a:gd name="T5" fmla="*/ 32 h 41"/>
                <a:gd name="T6" fmla="*/ 8 w 43"/>
                <a:gd name="T7" fmla="*/ 32 h 41"/>
                <a:gd name="T8" fmla="*/ 8 w 43"/>
                <a:gd name="T9" fmla="*/ 33 h 41"/>
                <a:gd name="T10" fmla="*/ 8 w 43"/>
                <a:gd name="T11" fmla="*/ 34 h 41"/>
                <a:gd name="T12" fmla="*/ 9 w 43"/>
                <a:gd name="T13" fmla="*/ 34 h 41"/>
                <a:gd name="T14" fmla="*/ 11 w 43"/>
                <a:gd name="T15" fmla="*/ 35 h 41"/>
                <a:gd name="T16" fmla="*/ 11 w 43"/>
                <a:gd name="T17" fmla="*/ 35 h 41"/>
                <a:gd name="T18" fmla="*/ 2 w 43"/>
                <a:gd name="T19" fmla="*/ 10 h 41"/>
                <a:gd name="T20" fmla="*/ 3 w 43"/>
                <a:gd name="T21" fmla="*/ 10 h 41"/>
                <a:gd name="T22" fmla="*/ 9 w 43"/>
                <a:gd name="T23" fmla="*/ 8 h 41"/>
                <a:gd name="T24" fmla="*/ 9 w 43"/>
                <a:gd name="T25" fmla="*/ 7 h 41"/>
                <a:gd name="T26" fmla="*/ 12 w 43"/>
                <a:gd name="T27" fmla="*/ 3 h 41"/>
                <a:gd name="T28" fmla="*/ 15 w 43"/>
                <a:gd name="T29" fmla="*/ 2 h 41"/>
                <a:gd name="T30" fmla="*/ 20 w 43"/>
                <a:gd name="T31" fmla="*/ 0 h 41"/>
                <a:gd name="T32" fmla="*/ 32 w 43"/>
                <a:gd name="T33" fmla="*/ 0 h 41"/>
                <a:gd name="T34" fmla="*/ 35 w 43"/>
                <a:gd name="T35" fmla="*/ 3 h 41"/>
                <a:gd name="T36" fmla="*/ 37 w 43"/>
                <a:gd name="T37" fmla="*/ 6 h 41"/>
                <a:gd name="T38" fmla="*/ 40 w 43"/>
                <a:gd name="T39" fmla="*/ 10 h 41"/>
                <a:gd name="T40" fmla="*/ 40 w 43"/>
                <a:gd name="T41" fmla="*/ 13 h 41"/>
                <a:gd name="T42" fmla="*/ 43 w 43"/>
                <a:gd name="T43" fmla="*/ 15 h 41"/>
                <a:gd name="T44" fmla="*/ 43 w 43"/>
                <a:gd name="T45" fmla="*/ 17 h 41"/>
                <a:gd name="T46" fmla="*/ 41 w 43"/>
                <a:gd name="T47" fmla="*/ 17 h 41"/>
                <a:gd name="T48" fmla="*/ 41 w 43"/>
                <a:gd name="T49" fmla="*/ 19 h 41"/>
                <a:gd name="T50" fmla="*/ 43 w 43"/>
                <a:gd name="T51" fmla="*/ 20 h 41"/>
                <a:gd name="T52" fmla="*/ 41 w 43"/>
                <a:gd name="T53" fmla="*/ 22 h 41"/>
                <a:gd name="T54" fmla="*/ 41 w 43"/>
                <a:gd name="T55" fmla="*/ 37 h 41"/>
                <a:gd name="T56" fmla="*/ 34 w 43"/>
                <a:gd name="T57" fmla="*/ 41 h 41"/>
                <a:gd name="T58" fmla="*/ 32 w 43"/>
                <a:gd name="T59" fmla="*/ 40 h 41"/>
                <a:gd name="T60" fmla="*/ 26 w 43"/>
                <a:gd name="T61" fmla="*/ 40 h 41"/>
                <a:gd name="T62" fmla="*/ 18 w 43"/>
                <a:gd name="T63" fmla="*/ 36 h 41"/>
                <a:gd name="T64" fmla="*/ 14 w 43"/>
                <a:gd name="T65" fmla="*/ 36 h 41"/>
                <a:gd name="T66" fmla="*/ 15 w 43"/>
                <a:gd name="T67" fmla="*/ 34 h 41"/>
                <a:gd name="T68" fmla="*/ 12 w 43"/>
                <a:gd name="T69" fmla="*/ 33 h 41"/>
                <a:gd name="T70" fmla="*/ 11 w 43"/>
                <a:gd name="T71" fmla="*/ 32 h 41"/>
                <a:gd name="T72" fmla="*/ 12 w 43"/>
                <a:gd name="T73" fmla="*/ 30 h 41"/>
                <a:gd name="T74" fmla="*/ 12 w 43"/>
                <a:gd name="T75" fmla="*/ 28 h 41"/>
                <a:gd name="T76" fmla="*/ 9 w 43"/>
                <a:gd name="T77" fmla="*/ 30 h 41"/>
                <a:gd name="T78" fmla="*/ 5 w 43"/>
                <a:gd name="T79" fmla="*/ 27 h 41"/>
                <a:gd name="T80" fmla="*/ 5 w 43"/>
                <a:gd name="T81" fmla="*/ 24 h 41"/>
                <a:gd name="T82" fmla="*/ 3 w 43"/>
                <a:gd name="T83" fmla="*/ 20 h 41"/>
                <a:gd name="T84" fmla="*/ 0 w 43"/>
                <a:gd name="T85" fmla="*/ 20 h 41"/>
                <a:gd name="T86" fmla="*/ 0 w 43"/>
                <a:gd name="T87" fmla="*/ 18 h 41"/>
                <a:gd name="T88" fmla="*/ 2 w 43"/>
                <a:gd name="T89" fmla="*/ 15 h 41"/>
                <a:gd name="T90" fmla="*/ 0 w 43"/>
                <a:gd name="T91" fmla="*/ 15 h 41"/>
                <a:gd name="T92" fmla="*/ 0 w 43"/>
                <a:gd name="T93" fmla="*/ 13 h 41"/>
                <a:gd name="T94" fmla="*/ 2 w 43"/>
                <a:gd name="T95" fmla="*/ 10 h 41"/>
                <a:gd name="T96" fmla="*/ 2 w 43"/>
                <a:gd name="T97" fmla="*/ 1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3" h="41">
                  <a:moveTo>
                    <a:pt x="11" y="35"/>
                  </a:moveTo>
                  <a:lnTo>
                    <a:pt x="11" y="33"/>
                  </a:lnTo>
                  <a:lnTo>
                    <a:pt x="9" y="32"/>
                  </a:lnTo>
                  <a:lnTo>
                    <a:pt x="8" y="32"/>
                  </a:lnTo>
                  <a:lnTo>
                    <a:pt x="8" y="33"/>
                  </a:lnTo>
                  <a:lnTo>
                    <a:pt x="8" y="34"/>
                  </a:lnTo>
                  <a:lnTo>
                    <a:pt x="9" y="34"/>
                  </a:lnTo>
                  <a:lnTo>
                    <a:pt x="11" y="35"/>
                  </a:lnTo>
                  <a:lnTo>
                    <a:pt x="11" y="35"/>
                  </a:lnTo>
                  <a:close/>
                  <a:moveTo>
                    <a:pt x="2" y="10"/>
                  </a:moveTo>
                  <a:lnTo>
                    <a:pt x="3" y="10"/>
                  </a:lnTo>
                  <a:lnTo>
                    <a:pt x="9" y="8"/>
                  </a:lnTo>
                  <a:lnTo>
                    <a:pt x="9" y="7"/>
                  </a:lnTo>
                  <a:lnTo>
                    <a:pt x="12" y="3"/>
                  </a:lnTo>
                  <a:lnTo>
                    <a:pt x="15" y="2"/>
                  </a:lnTo>
                  <a:lnTo>
                    <a:pt x="20" y="0"/>
                  </a:lnTo>
                  <a:lnTo>
                    <a:pt x="32" y="0"/>
                  </a:lnTo>
                  <a:lnTo>
                    <a:pt x="35" y="3"/>
                  </a:lnTo>
                  <a:lnTo>
                    <a:pt x="37" y="6"/>
                  </a:lnTo>
                  <a:lnTo>
                    <a:pt x="40" y="10"/>
                  </a:lnTo>
                  <a:lnTo>
                    <a:pt x="40" y="13"/>
                  </a:lnTo>
                  <a:lnTo>
                    <a:pt x="43" y="15"/>
                  </a:lnTo>
                  <a:lnTo>
                    <a:pt x="43" y="17"/>
                  </a:lnTo>
                  <a:lnTo>
                    <a:pt x="41" y="17"/>
                  </a:lnTo>
                  <a:lnTo>
                    <a:pt x="41" y="19"/>
                  </a:lnTo>
                  <a:lnTo>
                    <a:pt x="43" y="20"/>
                  </a:lnTo>
                  <a:lnTo>
                    <a:pt x="41" y="22"/>
                  </a:lnTo>
                  <a:lnTo>
                    <a:pt x="41" y="37"/>
                  </a:lnTo>
                  <a:lnTo>
                    <a:pt x="34" y="41"/>
                  </a:lnTo>
                  <a:lnTo>
                    <a:pt x="32" y="40"/>
                  </a:lnTo>
                  <a:lnTo>
                    <a:pt x="26" y="40"/>
                  </a:lnTo>
                  <a:lnTo>
                    <a:pt x="18" y="36"/>
                  </a:lnTo>
                  <a:lnTo>
                    <a:pt x="14" y="36"/>
                  </a:lnTo>
                  <a:lnTo>
                    <a:pt x="15" y="34"/>
                  </a:lnTo>
                  <a:lnTo>
                    <a:pt x="12" y="33"/>
                  </a:lnTo>
                  <a:lnTo>
                    <a:pt x="11" y="32"/>
                  </a:lnTo>
                  <a:lnTo>
                    <a:pt x="12" y="30"/>
                  </a:lnTo>
                  <a:lnTo>
                    <a:pt x="12" y="28"/>
                  </a:lnTo>
                  <a:lnTo>
                    <a:pt x="9" y="30"/>
                  </a:lnTo>
                  <a:lnTo>
                    <a:pt x="5" y="27"/>
                  </a:lnTo>
                  <a:lnTo>
                    <a:pt x="5" y="24"/>
                  </a:lnTo>
                  <a:lnTo>
                    <a:pt x="3" y="20"/>
                  </a:lnTo>
                  <a:lnTo>
                    <a:pt x="0" y="20"/>
                  </a:lnTo>
                  <a:lnTo>
                    <a:pt x="0" y="18"/>
                  </a:lnTo>
                  <a:lnTo>
                    <a:pt x="2" y="15"/>
                  </a:lnTo>
                  <a:lnTo>
                    <a:pt x="0" y="15"/>
                  </a:lnTo>
                  <a:lnTo>
                    <a:pt x="0" y="13"/>
                  </a:lnTo>
                  <a:lnTo>
                    <a:pt x="2" y="10"/>
                  </a:lnTo>
                  <a:lnTo>
                    <a:pt x="2" y="10"/>
                  </a:lnTo>
                  <a:close/>
                </a:path>
              </a:pathLst>
            </a:custGeom>
            <a:solidFill>
              <a:srgbClr val="A4C7EA"/>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29" name="Freeform 125">
              <a:extLst>
                <a:ext uri="{FF2B5EF4-FFF2-40B4-BE49-F238E27FC236}">
                  <a16:creationId xmlns:a16="http://schemas.microsoft.com/office/drawing/2014/main" id="{BC574B36-C9B8-907B-8F15-83DF494CFBF1}"/>
                </a:ext>
              </a:extLst>
            </p:cNvPr>
            <p:cNvSpPr>
              <a:spLocks/>
            </p:cNvSpPr>
            <p:nvPr/>
          </p:nvSpPr>
          <p:spPr bwMode="auto">
            <a:xfrm>
              <a:off x="3877599" y="4254020"/>
              <a:ext cx="111076" cy="100355"/>
            </a:xfrm>
            <a:custGeom>
              <a:avLst/>
              <a:gdLst>
                <a:gd name="T0" fmla="*/ 0 w 64"/>
                <a:gd name="T1" fmla="*/ 22 h 51"/>
                <a:gd name="T2" fmla="*/ 1 w 64"/>
                <a:gd name="T3" fmla="*/ 21 h 51"/>
                <a:gd name="T4" fmla="*/ 3 w 64"/>
                <a:gd name="T5" fmla="*/ 17 h 51"/>
                <a:gd name="T6" fmla="*/ 6 w 64"/>
                <a:gd name="T7" fmla="*/ 16 h 51"/>
                <a:gd name="T8" fmla="*/ 9 w 64"/>
                <a:gd name="T9" fmla="*/ 13 h 51"/>
                <a:gd name="T10" fmla="*/ 9 w 64"/>
                <a:gd name="T11" fmla="*/ 12 h 51"/>
                <a:gd name="T12" fmla="*/ 10 w 64"/>
                <a:gd name="T13" fmla="*/ 8 h 51"/>
                <a:gd name="T14" fmla="*/ 13 w 64"/>
                <a:gd name="T15" fmla="*/ 7 h 51"/>
                <a:gd name="T16" fmla="*/ 13 w 64"/>
                <a:gd name="T17" fmla="*/ 6 h 51"/>
                <a:gd name="T18" fmla="*/ 13 w 64"/>
                <a:gd name="T19" fmla="*/ 4 h 51"/>
                <a:gd name="T20" fmla="*/ 18 w 64"/>
                <a:gd name="T21" fmla="*/ 1 h 51"/>
                <a:gd name="T22" fmla="*/ 19 w 64"/>
                <a:gd name="T23" fmla="*/ 2 h 51"/>
                <a:gd name="T24" fmla="*/ 26 w 64"/>
                <a:gd name="T25" fmla="*/ 0 h 51"/>
                <a:gd name="T26" fmla="*/ 29 w 64"/>
                <a:gd name="T27" fmla="*/ 1 h 51"/>
                <a:gd name="T28" fmla="*/ 30 w 64"/>
                <a:gd name="T29" fmla="*/ 5 h 51"/>
                <a:gd name="T30" fmla="*/ 33 w 64"/>
                <a:gd name="T31" fmla="*/ 6 h 51"/>
                <a:gd name="T32" fmla="*/ 33 w 64"/>
                <a:gd name="T33" fmla="*/ 10 h 51"/>
                <a:gd name="T34" fmla="*/ 33 w 64"/>
                <a:gd name="T35" fmla="*/ 13 h 51"/>
                <a:gd name="T36" fmla="*/ 38 w 64"/>
                <a:gd name="T37" fmla="*/ 16 h 51"/>
                <a:gd name="T38" fmla="*/ 39 w 64"/>
                <a:gd name="T39" fmla="*/ 16 h 51"/>
                <a:gd name="T40" fmla="*/ 44 w 64"/>
                <a:gd name="T41" fmla="*/ 13 h 51"/>
                <a:gd name="T42" fmla="*/ 45 w 64"/>
                <a:gd name="T43" fmla="*/ 14 h 51"/>
                <a:gd name="T44" fmla="*/ 47 w 64"/>
                <a:gd name="T45" fmla="*/ 15 h 51"/>
                <a:gd name="T46" fmla="*/ 48 w 64"/>
                <a:gd name="T47" fmla="*/ 16 h 51"/>
                <a:gd name="T48" fmla="*/ 48 w 64"/>
                <a:gd name="T49" fmla="*/ 17 h 51"/>
                <a:gd name="T50" fmla="*/ 48 w 64"/>
                <a:gd name="T51" fmla="*/ 19 h 51"/>
                <a:gd name="T52" fmla="*/ 47 w 64"/>
                <a:gd name="T53" fmla="*/ 24 h 51"/>
                <a:gd name="T54" fmla="*/ 44 w 64"/>
                <a:gd name="T55" fmla="*/ 26 h 51"/>
                <a:gd name="T56" fmla="*/ 45 w 64"/>
                <a:gd name="T57" fmla="*/ 29 h 51"/>
                <a:gd name="T58" fmla="*/ 47 w 64"/>
                <a:gd name="T59" fmla="*/ 29 h 51"/>
                <a:gd name="T60" fmla="*/ 48 w 64"/>
                <a:gd name="T61" fmla="*/ 29 h 51"/>
                <a:gd name="T62" fmla="*/ 51 w 64"/>
                <a:gd name="T63" fmla="*/ 29 h 51"/>
                <a:gd name="T64" fmla="*/ 53 w 64"/>
                <a:gd name="T65" fmla="*/ 30 h 51"/>
                <a:gd name="T66" fmla="*/ 55 w 64"/>
                <a:gd name="T67" fmla="*/ 30 h 51"/>
                <a:gd name="T68" fmla="*/ 58 w 64"/>
                <a:gd name="T69" fmla="*/ 30 h 51"/>
                <a:gd name="T70" fmla="*/ 58 w 64"/>
                <a:gd name="T71" fmla="*/ 32 h 51"/>
                <a:gd name="T72" fmla="*/ 61 w 64"/>
                <a:gd name="T73" fmla="*/ 33 h 51"/>
                <a:gd name="T74" fmla="*/ 62 w 64"/>
                <a:gd name="T75" fmla="*/ 34 h 51"/>
                <a:gd name="T76" fmla="*/ 64 w 64"/>
                <a:gd name="T77" fmla="*/ 37 h 51"/>
                <a:gd name="T78" fmla="*/ 61 w 64"/>
                <a:gd name="T79" fmla="*/ 38 h 51"/>
                <a:gd name="T80" fmla="*/ 62 w 64"/>
                <a:gd name="T81" fmla="*/ 39 h 51"/>
                <a:gd name="T82" fmla="*/ 61 w 64"/>
                <a:gd name="T83" fmla="*/ 40 h 51"/>
                <a:gd name="T84" fmla="*/ 61 w 64"/>
                <a:gd name="T85" fmla="*/ 42 h 51"/>
                <a:gd name="T86" fmla="*/ 61 w 64"/>
                <a:gd name="T87" fmla="*/ 44 h 51"/>
                <a:gd name="T88" fmla="*/ 61 w 64"/>
                <a:gd name="T89" fmla="*/ 47 h 51"/>
                <a:gd name="T90" fmla="*/ 62 w 64"/>
                <a:gd name="T91" fmla="*/ 49 h 51"/>
                <a:gd name="T92" fmla="*/ 62 w 64"/>
                <a:gd name="T93" fmla="*/ 51 h 51"/>
                <a:gd name="T94" fmla="*/ 45 w 64"/>
                <a:gd name="T95" fmla="*/ 47 h 51"/>
                <a:gd name="T96" fmla="*/ 35 w 64"/>
                <a:gd name="T97" fmla="*/ 41 h 51"/>
                <a:gd name="T98" fmla="*/ 30 w 64"/>
                <a:gd name="T99" fmla="*/ 40 h 51"/>
                <a:gd name="T100" fmla="*/ 21 w 64"/>
                <a:gd name="T101" fmla="*/ 33 h 51"/>
                <a:gd name="T102" fmla="*/ 15 w 64"/>
                <a:gd name="T103" fmla="*/ 30 h 51"/>
                <a:gd name="T104" fmla="*/ 12 w 64"/>
                <a:gd name="T105" fmla="*/ 30 h 51"/>
                <a:gd name="T106" fmla="*/ 7 w 64"/>
                <a:gd name="T107" fmla="*/ 25 h 51"/>
                <a:gd name="T108" fmla="*/ 6 w 64"/>
                <a:gd name="T109" fmla="*/ 25 h 51"/>
                <a:gd name="T110" fmla="*/ 7 w 64"/>
                <a:gd name="T111" fmla="*/ 23 h 51"/>
                <a:gd name="T112" fmla="*/ 4 w 64"/>
                <a:gd name="T113" fmla="*/ 22 h 51"/>
                <a:gd name="T114" fmla="*/ 0 w 64"/>
                <a:gd name="T115" fmla="*/ 2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4" h="51">
                  <a:moveTo>
                    <a:pt x="0" y="22"/>
                  </a:moveTo>
                  <a:lnTo>
                    <a:pt x="1" y="21"/>
                  </a:lnTo>
                  <a:lnTo>
                    <a:pt x="3" y="17"/>
                  </a:lnTo>
                  <a:lnTo>
                    <a:pt x="6" y="16"/>
                  </a:lnTo>
                  <a:lnTo>
                    <a:pt x="9" y="13"/>
                  </a:lnTo>
                  <a:lnTo>
                    <a:pt x="9" y="12"/>
                  </a:lnTo>
                  <a:lnTo>
                    <a:pt x="10" y="8"/>
                  </a:lnTo>
                  <a:lnTo>
                    <a:pt x="13" y="7"/>
                  </a:lnTo>
                  <a:lnTo>
                    <a:pt x="13" y="6"/>
                  </a:lnTo>
                  <a:lnTo>
                    <a:pt x="13" y="4"/>
                  </a:lnTo>
                  <a:lnTo>
                    <a:pt x="18" y="1"/>
                  </a:lnTo>
                  <a:lnTo>
                    <a:pt x="19" y="2"/>
                  </a:lnTo>
                  <a:lnTo>
                    <a:pt x="26" y="0"/>
                  </a:lnTo>
                  <a:lnTo>
                    <a:pt x="29" y="1"/>
                  </a:lnTo>
                  <a:lnTo>
                    <a:pt x="30" y="5"/>
                  </a:lnTo>
                  <a:lnTo>
                    <a:pt x="33" y="6"/>
                  </a:lnTo>
                  <a:lnTo>
                    <a:pt x="33" y="10"/>
                  </a:lnTo>
                  <a:lnTo>
                    <a:pt x="33" y="13"/>
                  </a:lnTo>
                  <a:lnTo>
                    <a:pt x="38" y="16"/>
                  </a:lnTo>
                  <a:lnTo>
                    <a:pt x="39" y="16"/>
                  </a:lnTo>
                  <a:lnTo>
                    <a:pt x="44" y="13"/>
                  </a:lnTo>
                  <a:lnTo>
                    <a:pt x="45" y="14"/>
                  </a:lnTo>
                  <a:lnTo>
                    <a:pt x="47" y="15"/>
                  </a:lnTo>
                  <a:lnTo>
                    <a:pt x="48" y="16"/>
                  </a:lnTo>
                  <a:lnTo>
                    <a:pt x="48" y="17"/>
                  </a:lnTo>
                  <a:lnTo>
                    <a:pt x="48" y="19"/>
                  </a:lnTo>
                  <a:lnTo>
                    <a:pt x="47" y="24"/>
                  </a:lnTo>
                  <a:lnTo>
                    <a:pt x="44" y="26"/>
                  </a:lnTo>
                  <a:lnTo>
                    <a:pt x="45" y="29"/>
                  </a:lnTo>
                  <a:lnTo>
                    <a:pt x="47" y="29"/>
                  </a:lnTo>
                  <a:lnTo>
                    <a:pt x="48" y="29"/>
                  </a:lnTo>
                  <a:lnTo>
                    <a:pt x="51" y="29"/>
                  </a:lnTo>
                  <a:lnTo>
                    <a:pt x="53" y="30"/>
                  </a:lnTo>
                  <a:lnTo>
                    <a:pt x="55" y="30"/>
                  </a:lnTo>
                  <a:lnTo>
                    <a:pt x="58" y="30"/>
                  </a:lnTo>
                  <a:lnTo>
                    <a:pt x="58" y="32"/>
                  </a:lnTo>
                  <a:lnTo>
                    <a:pt x="61" y="33"/>
                  </a:lnTo>
                  <a:lnTo>
                    <a:pt x="62" y="34"/>
                  </a:lnTo>
                  <a:lnTo>
                    <a:pt x="64" y="37"/>
                  </a:lnTo>
                  <a:lnTo>
                    <a:pt x="61" y="38"/>
                  </a:lnTo>
                  <a:lnTo>
                    <a:pt x="62" y="39"/>
                  </a:lnTo>
                  <a:lnTo>
                    <a:pt x="61" y="40"/>
                  </a:lnTo>
                  <a:lnTo>
                    <a:pt x="61" y="42"/>
                  </a:lnTo>
                  <a:lnTo>
                    <a:pt x="61" y="44"/>
                  </a:lnTo>
                  <a:lnTo>
                    <a:pt x="61" y="47"/>
                  </a:lnTo>
                  <a:lnTo>
                    <a:pt x="62" y="49"/>
                  </a:lnTo>
                  <a:lnTo>
                    <a:pt x="62" y="51"/>
                  </a:lnTo>
                  <a:lnTo>
                    <a:pt x="45" y="47"/>
                  </a:lnTo>
                  <a:lnTo>
                    <a:pt x="35" y="41"/>
                  </a:lnTo>
                  <a:lnTo>
                    <a:pt x="30" y="40"/>
                  </a:lnTo>
                  <a:lnTo>
                    <a:pt x="21" y="33"/>
                  </a:lnTo>
                  <a:lnTo>
                    <a:pt x="15" y="30"/>
                  </a:lnTo>
                  <a:lnTo>
                    <a:pt x="12" y="30"/>
                  </a:lnTo>
                  <a:lnTo>
                    <a:pt x="7" y="25"/>
                  </a:lnTo>
                  <a:lnTo>
                    <a:pt x="6" y="25"/>
                  </a:lnTo>
                  <a:lnTo>
                    <a:pt x="7" y="23"/>
                  </a:lnTo>
                  <a:lnTo>
                    <a:pt x="4" y="22"/>
                  </a:lnTo>
                  <a:lnTo>
                    <a:pt x="0" y="22"/>
                  </a:lnTo>
                  <a:close/>
                </a:path>
              </a:pathLst>
            </a:custGeom>
            <a:solidFill>
              <a:srgbClr val="A6CAEB"/>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30" name="Freeform 126">
              <a:extLst>
                <a:ext uri="{FF2B5EF4-FFF2-40B4-BE49-F238E27FC236}">
                  <a16:creationId xmlns:a16="http://schemas.microsoft.com/office/drawing/2014/main" id="{7B980236-24BF-9A24-E333-368C5AF5334A}"/>
                </a:ext>
              </a:extLst>
            </p:cNvPr>
            <p:cNvSpPr>
              <a:spLocks/>
            </p:cNvSpPr>
            <p:nvPr/>
          </p:nvSpPr>
          <p:spPr bwMode="auto">
            <a:xfrm>
              <a:off x="3953963" y="4204826"/>
              <a:ext cx="170085" cy="151516"/>
            </a:xfrm>
            <a:custGeom>
              <a:avLst/>
              <a:gdLst>
                <a:gd name="T0" fmla="*/ 18 w 98"/>
                <a:gd name="T1" fmla="*/ 74 h 77"/>
                <a:gd name="T2" fmla="*/ 17 w 98"/>
                <a:gd name="T3" fmla="*/ 69 h 77"/>
                <a:gd name="T4" fmla="*/ 17 w 98"/>
                <a:gd name="T5" fmla="*/ 65 h 77"/>
                <a:gd name="T6" fmla="*/ 17 w 98"/>
                <a:gd name="T7" fmla="*/ 63 h 77"/>
                <a:gd name="T8" fmla="*/ 18 w 98"/>
                <a:gd name="T9" fmla="*/ 59 h 77"/>
                <a:gd name="T10" fmla="*/ 14 w 98"/>
                <a:gd name="T11" fmla="*/ 57 h 77"/>
                <a:gd name="T12" fmla="*/ 11 w 98"/>
                <a:gd name="T13" fmla="*/ 55 h 77"/>
                <a:gd name="T14" fmla="*/ 7 w 98"/>
                <a:gd name="T15" fmla="*/ 54 h 77"/>
                <a:gd name="T16" fmla="*/ 3 w 98"/>
                <a:gd name="T17" fmla="*/ 54 h 77"/>
                <a:gd name="T18" fmla="*/ 0 w 98"/>
                <a:gd name="T19" fmla="*/ 51 h 77"/>
                <a:gd name="T20" fmla="*/ 4 w 98"/>
                <a:gd name="T21" fmla="*/ 44 h 77"/>
                <a:gd name="T22" fmla="*/ 4 w 98"/>
                <a:gd name="T23" fmla="*/ 41 h 77"/>
                <a:gd name="T24" fmla="*/ 12 w 98"/>
                <a:gd name="T25" fmla="*/ 33 h 77"/>
                <a:gd name="T26" fmla="*/ 11 w 98"/>
                <a:gd name="T27" fmla="*/ 30 h 77"/>
                <a:gd name="T28" fmla="*/ 7 w 98"/>
                <a:gd name="T29" fmla="*/ 26 h 77"/>
                <a:gd name="T30" fmla="*/ 12 w 98"/>
                <a:gd name="T31" fmla="*/ 25 h 77"/>
                <a:gd name="T32" fmla="*/ 11 w 98"/>
                <a:gd name="T33" fmla="*/ 22 h 77"/>
                <a:gd name="T34" fmla="*/ 9 w 98"/>
                <a:gd name="T35" fmla="*/ 16 h 77"/>
                <a:gd name="T36" fmla="*/ 9 w 98"/>
                <a:gd name="T37" fmla="*/ 9 h 77"/>
                <a:gd name="T38" fmla="*/ 7 w 98"/>
                <a:gd name="T39" fmla="*/ 6 h 77"/>
                <a:gd name="T40" fmla="*/ 20 w 98"/>
                <a:gd name="T41" fmla="*/ 2 h 77"/>
                <a:gd name="T42" fmla="*/ 26 w 98"/>
                <a:gd name="T43" fmla="*/ 4 h 77"/>
                <a:gd name="T44" fmla="*/ 33 w 98"/>
                <a:gd name="T45" fmla="*/ 2 h 77"/>
                <a:gd name="T46" fmla="*/ 38 w 98"/>
                <a:gd name="T47" fmla="*/ 1 h 77"/>
                <a:gd name="T48" fmla="*/ 41 w 98"/>
                <a:gd name="T49" fmla="*/ 2 h 77"/>
                <a:gd name="T50" fmla="*/ 47 w 98"/>
                <a:gd name="T51" fmla="*/ 5 h 77"/>
                <a:gd name="T52" fmla="*/ 53 w 98"/>
                <a:gd name="T53" fmla="*/ 0 h 77"/>
                <a:gd name="T54" fmla="*/ 64 w 98"/>
                <a:gd name="T55" fmla="*/ 6 h 77"/>
                <a:gd name="T56" fmla="*/ 67 w 98"/>
                <a:gd name="T57" fmla="*/ 6 h 77"/>
                <a:gd name="T58" fmla="*/ 73 w 98"/>
                <a:gd name="T59" fmla="*/ 7 h 77"/>
                <a:gd name="T60" fmla="*/ 79 w 98"/>
                <a:gd name="T61" fmla="*/ 12 h 77"/>
                <a:gd name="T62" fmla="*/ 87 w 98"/>
                <a:gd name="T63" fmla="*/ 9 h 77"/>
                <a:gd name="T64" fmla="*/ 91 w 98"/>
                <a:gd name="T65" fmla="*/ 10 h 77"/>
                <a:gd name="T66" fmla="*/ 95 w 98"/>
                <a:gd name="T67" fmla="*/ 12 h 77"/>
                <a:gd name="T68" fmla="*/ 95 w 98"/>
                <a:gd name="T69" fmla="*/ 17 h 77"/>
                <a:gd name="T70" fmla="*/ 98 w 98"/>
                <a:gd name="T71" fmla="*/ 22 h 77"/>
                <a:gd name="T72" fmla="*/ 98 w 98"/>
                <a:gd name="T73" fmla="*/ 27 h 77"/>
                <a:gd name="T74" fmla="*/ 93 w 98"/>
                <a:gd name="T75" fmla="*/ 31 h 77"/>
                <a:gd name="T76" fmla="*/ 88 w 98"/>
                <a:gd name="T77" fmla="*/ 39 h 77"/>
                <a:gd name="T78" fmla="*/ 87 w 98"/>
                <a:gd name="T79" fmla="*/ 43 h 77"/>
                <a:gd name="T80" fmla="*/ 87 w 98"/>
                <a:gd name="T81" fmla="*/ 50 h 77"/>
                <a:gd name="T82" fmla="*/ 85 w 98"/>
                <a:gd name="T83" fmla="*/ 51 h 77"/>
                <a:gd name="T84" fmla="*/ 88 w 98"/>
                <a:gd name="T85" fmla="*/ 57 h 77"/>
                <a:gd name="T86" fmla="*/ 93 w 98"/>
                <a:gd name="T87" fmla="*/ 62 h 77"/>
                <a:gd name="T88" fmla="*/ 95 w 98"/>
                <a:gd name="T89" fmla="*/ 66 h 77"/>
                <a:gd name="T90" fmla="*/ 88 w 98"/>
                <a:gd name="T91" fmla="*/ 67 h 77"/>
                <a:gd name="T92" fmla="*/ 85 w 98"/>
                <a:gd name="T93" fmla="*/ 65 h 77"/>
                <a:gd name="T94" fmla="*/ 82 w 98"/>
                <a:gd name="T95" fmla="*/ 68 h 77"/>
                <a:gd name="T96" fmla="*/ 67 w 98"/>
                <a:gd name="T97" fmla="*/ 67 h 77"/>
                <a:gd name="T98" fmla="*/ 40 w 98"/>
                <a:gd name="T99" fmla="*/ 68 h 77"/>
                <a:gd name="T100" fmla="*/ 29 w 98"/>
                <a:gd name="T101" fmla="*/ 72 h 77"/>
                <a:gd name="T102" fmla="*/ 24 w 98"/>
                <a:gd name="T103" fmla="*/ 73 h 77"/>
                <a:gd name="T104" fmla="*/ 18 w 98"/>
                <a:gd name="T105" fmla="*/ 7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8" h="77">
                  <a:moveTo>
                    <a:pt x="18" y="76"/>
                  </a:moveTo>
                  <a:lnTo>
                    <a:pt x="18" y="74"/>
                  </a:lnTo>
                  <a:lnTo>
                    <a:pt x="17" y="72"/>
                  </a:lnTo>
                  <a:lnTo>
                    <a:pt x="17" y="69"/>
                  </a:lnTo>
                  <a:lnTo>
                    <a:pt x="17" y="67"/>
                  </a:lnTo>
                  <a:lnTo>
                    <a:pt x="17" y="65"/>
                  </a:lnTo>
                  <a:lnTo>
                    <a:pt x="18" y="64"/>
                  </a:lnTo>
                  <a:lnTo>
                    <a:pt x="17" y="63"/>
                  </a:lnTo>
                  <a:lnTo>
                    <a:pt x="20" y="62"/>
                  </a:lnTo>
                  <a:lnTo>
                    <a:pt x="18" y="59"/>
                  </a:lnTo>
                  <a:lnTo>
                    <a:pt x="17" y="58"/>
                  </a:lnTo>
                  <a:lnTo>
                    <a:pt x="14" y="57"/>
                  </a:lnTo>
                  <a:lnTo>
                    <a:pt x="14" y="55"/>
                  </a:lnTo>
                  <a:lnTo>
                    <a:pt x="11" y="55"/>
                  </a:lnTo>
                  <a:lnTo>
                    <a:pt x="9" y="55"/>
                  </a:lnTo>
                  <a:lnTo>
                    <a:pt x="7" y="54"/>
                  </a:lnTo>
                  <a:lnTo>
                    <a:pt x="4" y="54"/>
                  </a:lnTo>
                  <a:lnTo>
                    <a:pt x="3" y="54"/>
                  </a:lnTo>
                  <a:lnTo>
                    <a:pt x="1" y="54"/>
                  </a:lnTo>
                  <a:lnTo>
                    <a:pt x="0" y="51"/>
                  </a:lnTo>
                  <a:lnTo>
                    <a:pt x="3" y="49"/>
                  </a:lnTo>
                  <a:lnTo>
                    <a:pt x="4" y="44"/>
                  </a:lnTo>
                  <a:lnTo>
                    <a:pt x="4" y="42"/>
                  </a:lnTo>
                  <a:lnTo>
                    <a:pt x="4" y="41"/>
                  </a:lnTo>
                  <a:lnTo>
                    <a:pt x="7" y="40"/>
                  </a:lnTo>
                  <a:lnTo>
                    <a:pt x="12" y="33"/>
                  </a:lnTo>
                  <a:lnTo>
                    <a:pt x="12" y="31"/>
                  </a:lnTo>
                  <a:lnTo>
                    <a:pt x="11" y="30"/>
                  </a:lnTo>
                  <a:lnTo>
                    <a:pt x="7" y="27"/>
                  </a:lnTo>
                  <a:lnTo>
                    <a:pt x="7" y="26"/>
                  </a:lnTo>
                  <a:lnTo>
                    <a:pt x="11" y="25"/>
                  </a:lnTo>
                  <a:lnTo>
                    <a:pt x="12" y="25"/>
                  </a:lnTo>
                  <a:lnTo>
                    <a:pt x="12" y="24"/>
                  </a:lnTo>
                  <a:lnTo>
                    <a:pt x="11" y="22"/>
                  </a:lnTo>
                  <a:lnTo>
                    <a:pt x="9" y="21"/>
                  </a:lnTo>
                  <a:lnTo>
                    <a:pt x="9" y="16"/>
                  </a:lnTo>
                  <a:lnTo>
                    <a:pt x="9" y="15"/>
                  </a:lnTo>
                  <a:lnTo>
                    <a:pt x="9" y="9"/>
                  </a:lnTo>
                  <a:lnTo>
                    <a:pt x="7" y="8"/>
                  </a:lnTo>
                  <a:lnTo>
                    <a:pt x="7" y="6"/>
                  </a:lnTo>
                  <a:lnTo>
                    <a:pt x="14" y="5"/>
                  </a:lnTo>
                  <a:lnTo>
                    <a:pt x="20" y="2"/>
                  </a:lnTo>
                  <a:lnTo>
                    <a:pt x="21" y="2"/>
                  </a:lnTo>
                  <a:lnTo>
                    <a:pt x="26" y="4"/>
                  </a:lnTo>
                  <a:lnTo>
                    <a:pt x="32" y="4"/>
                  </a:lnTo>
                  <a:lnTo>
                    <a:pt x="33" y="2"/>
                  </a:lnTo>
                  <a:lnTo>
                    <a:pt x="33" y="1"/>
                  </a:lnTo>
                  <a:lnTo>
                    <a:pt x="38" y="1"/>
                  </a:lnTo>
                  <a:lnTo>
                    <a:pt x="43" y="1"/>
                  </a:lnTo>
                  <a:lnTo>
                    <a:pt x="41" y="2"/>
                  </a:lnTo>
                  <a:lnTo>
                    <a:pt x="43" y="4"/>
                  </a:lnTo>
                  <a:lnTo>
                    <a:pt x="47" y="5"/>
                  </a:lnTo>
                  <a:lnTo>
                    <a:pt x="50" y="1"/>
                  </a:lnTo>
                  <a:lnTo>
                    <a:pt x="53" y="0"/>
                  </a:lnTo>
                  <a:lnTo>
                    <a:pt x="58" y="2"/>
                  </a:lnTo>
                  <a:lnTo>
                    <a:pt x="64" y="6"/>
                  </a:lnTo>
                  <a:lnTo>
                    <a:pt x="66" y="6"/>
                  </a:lnTo>
                  <a:lnTo>
                    <a:pt x="67" y="6"/>
                  </a:lnTo>
                  <a:lnTo>
                    <a:pt x="70" y="6"/>
                  </a:lnTo>
                  <a:lnTo>
                    <a:pt x="73" y="7"/>
                  </a:lnTo>
                  <a:lnTo>
                    <a:pt x="75" y="9"/>
                  </a:lnTo>
                  <a:lnTo>
                    <a:pt x="79" y="12"/>
                  </a:lnTo>
                  <a:lnTo>
                    <a:pt x="84" y="10"/>
                  </a:lnTo>
                  <a:lnTo>
                    <a:pt x="87" y="9"/>
                  </a:lnTo>
                  <a:lnTo>
                    <a:pt x="88" y="9"/>
                  </a:lnTo>
                  <a:lnTo>
                    <a:pt x="91" y="10"/>
                  </a:lnTo>
                  <a:lnTo>
                    <a:pt x="95" y="10"/>
                  </a:lnTo>
                  <a:lnTo>
                    <a:pt x="95" y="12"/>
                  </a:lnTo>
                  <a:lnTo>
                    <a:pt x="93" y="15"/>
                  </a:lnTo>
                  <a:lnTo>
                    <a:pt x="95" y="17"/>
                  </a:lnTo>
                  <a:lnTo>
                    <a:pt x="95" y="20"/>
                  </a:lnTo>
                  <a:lnTo>
                    <a:pt x="98" y="22"/>
                  </a:lnTo>
                  <a:lnTo>
                    <a:pt x="98" y="24"/>
                  </a:lnTo>
                  <a:lnTo>
                    <a:pt x="98" y="27"/>
                  </a:lnTo>
                  <a:lnTo>
                    <a:pt x="98" y="30"/>
                  </a:lnTo>
                  <a:lnTo>
                    <a:pt x="93" y="31"/>
                  </a:lnTo>
                  <a:lnTo>
                    <a:pt x="88" y="37"/>
                  </a:lnTo>
                  <a:lnTo>
                    <a:pt x="88" y="39"/>
                  </a:lnTo>
                  <a:lnTo>
                    <a:pt x="88" y="40"/>
                  </a:lnTo>
                  <a:lnTo>
                    <a:pt x="87" y="43"/>
                  </a:lnTo>
                  <a:lnTo>
                    <a:pt x="85" y="44"/>
                  </a:lnTo>
                  <a:lnTo>
                    <a:pt x="87" y="50"/>
                  </a:lnTo>
                  <a:lnTo>
                    <a:pt x="85" y="50"/>
                  </a:lnTo>
                  <a:lnTo>
                    <a:pt x="85" y="51"/>
                  </a:lnTo>
                  <a:lnTo>
                    <a:pt x="87" y="54"/>
                  </a:lnTo>
                  <a:lnTo>
                    <a:pt x="88" y="57"/>
                  </a:lnTo>
                  <a:lnTo>
                    <a:pt x="90" y="60"/>
                  </a:lnTo>
                  <a:lnTo>
                    <a:pt x="93" y="62"/>
                  </a:lnTo>
                  <a:lnTo>
                    <a:pt x="95" y="63"/>
                  </a:lnTo>
                  <a:lnTo>
                    <a:pt x="95" y="66"/>
                  </a:lnTo>
                  <a:lnTo>
                    <a:pt x="91" y="67"/>
                  </a:lnTo>
                  <a:lnTo>
                    <a:pt x="88" y="67"/>
                  </a:lnTo>
                  <a:lnTo>
                    <a:pt x="88" y="67"/>
                  </a:lnTo>
                  <a:lnTo>
                    <a:pt x="85" y="65"/>
                  </a:lnTo>
                  <a:lnTo>
                    <a:pt x="82" y="65"/>
                  </a:lnTo>
                  <a:lnTo>
                    <a:pt x="82" y="68"/>
                  </a:lnTo>
                  <a:lnTo>
                    <a:pt x="75" y="65"/>
                  </a:lnTo>
                  <a:lnTo>
                    <a:pt x="67" y="67"/>
                  </a:lnTo>
                  <a:lnTo>
                    <a:pt x="46" y="67"/>
                  </a:lnTo>
                  <a:lnTo>
                    <a:pt x="40" y="68"/>
                  </a:lnTo>
                  <a:lnTo>
                    <a:pt x="40" y="69"/>
                  </a:lnTo>
                  <a:lnTo>
                    <a:pt x="29" y="72"/>
                  </a:lnTo>
                  <a:lnTo>
                    <a:pt x="27" y="73"/>
                  </a:lnTo>
                  <a:lnTo>
                    <a:pt x="24" y="73"/>
                  </a:lnTo>
                  <a:lnTo>
                    <a:pt x="20" y="77"/>
                  </a:lnTo>
                  <a:lnTo>
                    <a:pt x="18" y="76"/>
                  </a:lnTo>
                  <a:close/>
                </a:path>
              </a:pathLst>
            </a:custGeom>
            <a:solidFill>
              <a:srgbClr val="9EBFE5"/>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31" name="Freeform 127">
              <a:extLst>
                <a:ext uri="{FF2B5EF4-FFF2-40B4-BE49-F238E27FC236}">
                  <a16:creationId xmlns:a16="http://schemas.microsoft.com/office/drawing/2014/main" id="{9585E92B-0581-583E-F6A5-FC84CE0D5A7D}"/>
                </a:ext>
              </a:extLst>
            </p:cNvPr>
            <p:cNvSpPr>
              <a:spLocks/>
            </p:cNvSpPr>
            <p:nvPr/>
          </p:nvSpPr>
          <p:spPr bwMode="auto">
            <a:xfrm>
              <a:off x="4101486" y="4191052"/>
              <a:ext cx="114547" cy="155452"/>
            </a:xfrm>
            <a:custGeom>
              <a:avLst/>
              <a:gdLst>
                <a:gd name="T0" fmla="*/ 3 w 66"/>
                <a:gd name="T1" fmla="*/ 74 h 79"/>
                <a:gd name="T2" fmla="*/ 10 w 66"/>
                <a:gd name="T3" fmla="*/ 73 h 79"/>
                <a:gd name="T4" fmla="*/ 8 w 66"/>
                <a:gd name="T5" fmla="*/ 69 h 79"/>
                <a:gd name="T6" fmla="*/ 3 w 66"/>
                <a:gd name="T7" fmla="*/ 64 h 79"/>
                <a:gd name="T8" fmla="*/ 0 w 66"/>
                <a:gd name="T9" fmla="*/ 58 h 79"/>
                <a:gd name="T10" fmla="*/ 2 w 66"/>
                <a:gd name="T11" fmla="*/ 57 h 79"/>
                <a:gd name="T12" fmla="*/ 2 w 66"/>
                <a:gd name="T13" fmla="*/ 50 h 79"/>
                <a:gd name="T14" fmla="*/ 3 w 66"/>
                <a:gd name="T15" fmla="*/ 46 h 79"/>
                <a:gd name="T16" fmla="*/ 8 w 66"/>
                <a:gd name="T17" fmla="*/ 38 h 79"/>
                <a:gd name="T18" fmla="*/ 13 w 66"/>
                <a:gd name="T19" fmla="*/ 34 h 79"/>
                <a:gd name="T20" fmla="*/ 13 w 66"/>
                <a:gd name="T21" fmla="*/ 29 h 79"/>
                <a:gd name="T22" fmla="*/ 10 w 66"/>
                <a:gd name="T23" fmla="*/ 24 h 79"/>
                <a:gd name="T24" fmla="*/ 10 w 66"/>
                <a:gd name="T25" fmla="*/ 19 h 79"/>
                <a:gd name="T26" fmla="*/ 8 w 66"/>
                <a:gd name="T27" fmla="*/ 11 h 79"/>
                <a:gd name="T28" fmla="*/ 5 w 66"/>
                <a:gd name="T29" fmla="*/ 6 h 79"/>
                <a:gd name="T30" fmla="*/ 11 w 66"/>
                <a:gd name="T31" fmla="*/ 4 h 79"/>
                <a:gd name="T32" fmla="*/ 23 w 66"/>
                <a:gd name="T33" fmla="*/ 3 h 79"/>
                <a:gd name="T34" fmla="*/ 37 w 66"/>
                <a:gd name="T35" fmla="*/ 3 h 79"/>
                <a:gd name="T36" fmla="*/ 45 w 66"/>
                <a:gd name="T37" fmla="*/ 0 h 79"/>
                <a:gd name="T38" fmla="*/ 48 w 66"/>
                <a:gd name="T39" fmla="*/ 4 h 79"/>
                <a:gd name="T40" fmla="*/ 49 w 66"/>
                <a:gd name="T41" fmla="*/ 7 h 79"/>
                <a:gd name="T42" fmla="*/ 54 w 66"/>
                <a:gd name="T43" fmla="*/ 11 h 79"/>
                <a:gd name="T44" fmla="*/ 57 w 66"/>
                <a:gd name="T45" fmla="*/ 16 h 79"/>
                <a:gd name="T46" fmla="*/ 58 w 66"/>
                <a:gd name="T47" fmla="*/ 21 h 79"/>
                <a:gd name="T48" fmla="*/ 60 w 66"/>
                <a:gd name="T49" fmla="*/ 25 h 79"/>
                <a:gd name="T50" fmla="*/ 58 w 66"/>
                <a:gd name="T51" fmla="*/ 29 h 79"/>
                <a:gd name="T52" fmla="*/ 60 w 66"/>
                <a:gd name="T53" fmla="*/ 32 h 79"/>
                <a:gd name="T54" fmla="*/ 60 w 66"/>
                <a:gd name="T55" fmla="*/ 36 h 79"/>
                <a:gd name="T56" fmla="*/ 61 w 66"/>
                <a:gd name="T57" fmla="*/ 41 h 79"/>
                <a:gd name="T58" fmla="*/ 60 w 66"/>
                <a:gd name="T59" fmla="*/ 50 h 79"/>
                <a:gd name="T60" fmla="*/ 58 w 66"/>
                <a:gd name="T61" fmla="*/ 55 h 79"/>
                <a:gd name="T62" fmla="*/ 61 w 66"/>
                <a:gd name="T63" fmla="*/ 61 h 79"/>
                <a:gd name="T64" fmla="*/ 65 w 66"/>
                <a:gd name="T65" fmla="*/ 63 h 79"/>
                <a:gd name="T66" fmla="*/ 57 w 66"/>
                <a:gd name="T67" fmla="*/ 65 h 79"/>
                <a:gd name="T68" fmla="*/ 42 w 66"/>
                <a:gd name="T69" fmla="*/ 73 h 79"/>
                <a:gd name="T70" fmla="*/ 19 w 66"/>
                <a:gd name="T71" fmla="*/ 79 h 79"/>
                <a:gd name="T72" fmla="*/ 3 w 66"/>
                <a:gd name="T73" fmla="*/ 7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6" h="79">
                  <a:moveTo>
                    <a:pt x="3" y="74"/>
                  </a:moveTo>
                  <a:lnTo>
                    <a:pt x="3" y="74"/>
                  </a:lnTo>
                  <a:lnTo>
                    <a:pt x="6" y="74"/>
                  </a:lnTo>
                  <a:lnTo>
                    <a:pt x="10" y="73"/>
                  </a:lnTo>
                  <a:lnTo>
                    <a:pt x="10" y="70"/>
                  </a:lnTo>
                  <a:lnTo>
                    <a:pt x="8" y="69"/>
                  </a:lnTo>
                  <a:lnTo>
                    <a:pt x="5" y="67"/>
                  </a:lnTo>
                  <a:lnTo>
                    <a:pt x="3" y="64"/>
                  </a:lnTo>
                  <a:lnTo>
                    <a:pt x="2" y="61"/>
                  </a:lnTo>
                  <a:lnTo>
                    <a:pt x="0" y="58"/>
                  </a:lnTo>
                  <a:lnTo>
                    <a:pt x="0" y="57"/>
                  </a:lnTo>
                  <a:lnTo>
                    <a:pt x="2" y="57"/>
                  </a:lnTo>
                  <a:lnTo>
                    <a:pt x="0" y="51"/>
                  </a:lnTo>
                  <a:lnTo>
                    <a:pt x="2" y="50"/>
                  </a:lnTo>
                  <a:lnTo>
                    <a:pt x="3" y="47"/>
                  </a:lnTo>
                  <a:lnTo>
                    <a:pt x="3" y="46"/>
                  </a:lnTo>
                  <a:lnTo>
                    <a:pt x="3" y="44"/>
                  </a:lnTo>
                  <a:lnTo>
                    <a:pt x="8" y="38"/>
                  </a:lnTo>
                  <a:lnTo>
                    <a:pt x="13" y="37"/>
                  </a:lnTo>
                  <a:lnTo>
                    <a:pt x="13" y="34"/>
                  </a:lnTo>
                  <a:lnTo>
                    <a:pt x="13" y="31"/>
                  </a:lnTo>
                  <a:lnTo>
                    <a:pt x="13" y="29"/>
                  </a:lnTo>
                  <a:lnTo>
                    <a:pt x="10" y="27"/>
                  </a:lnTo>
                  <a:lnTo>
                    <a:pt x="10" y="24"/>
                  </a:lnTo>
                  <a:lnTo>
                    <a:pt x="8" y="22"/>
                  </a:lnTo>
                  <a:lnTo>
                    <a:pt x="10" y="19"/>
                  </a:lnTo>
                  <a:lnTo>
                    <a:pt x="10" y="14"/>
                  </a:lnTo>
                  <a:lnTo>
                    <a:pt x="8" y="11"/>
                  </a:lnTo>
                  <a:lnTo>
                    <a:pt x="6" y="9"/>
                  </a:lnTo>
                  <a:lnTo>
                    <a:pt x="5" y="6"/>
                  </a:lnTo>
                  <a:lnTo>
                    <a:pt x="5" y="4"/>
                  </a:lnTo>
                  <a:lnTo>
                    <a:pt x="11" y="4"/>
                  </a:lnTo>
                  <a:lnTo>
                    <a:pt x="22" y="4"/>
                  </a:lnTo>
                  <a:lnTo>
                    <a:pt x="23" y="3"/>
                  </a:lnTo>
                  <a:lnTo>
                    <a:pt x="32" y="3"/>
                  </a:lnTo>
                  <a:lnTo>
                    <a:pt x="37" y="3"/>
                  </a:lnTo>
                  <a:lnTo>
                    <a:pt x="42" y="3"/>
                  </a:lnTo>
                  <a:lnTo>
                    <a:pt x="45" y="0"/>
                  </a:lnTo>
                  <a:lnTo>
                    <a:pt x="46" y="2"/>
                  </a:lnTo>
                  <a:lnTo>
                    <a:pt x="48" y="4"/>
                  </a:lnTo>
                  <a:lnTo>
                    <a:pt x="49" y="5"/>
                  </a:lnTo>
                  <a:lnTo>
                    <a:pt x="49" y="7"/>
                  </a:lnTo>
                  <a:lnTo>
                    <a:pt x="52" y="9"/>
                  </a:lnTo>
                  <a:lnTo>
                    <a:pt x="54" y="11"/>
                  </a:lnTo>
                  <a:lnTo>
                    <a:pt x="57" y="13"/>
                  </a:lnTo>
                  <a:lnTo>
                    <a:pt x="57" y="16"/>
                  </a:lnTo>
                  <a:lnTo>
                    <a:pt x="57" y="20"/>
                  </a:lnTo>
                  <a:lnTo>
                    <a:pt x="58" y="21"/>
                  </a:lnTo>
                  <a:lnTo>
                    <a:pt x="60" y="22"/>
                  </a:lnTo>
                  <a:lnTo>
                    <a:pt x="60" y="25"/>
                  </a:lnTo>
                  <a:lnTo>
                    <a:pt x="58" y="28"/>
                  </a:lnTo>
                  <a:lnTo>
                    <a:pt x="58" y="29"/>
                  </a:lnTo>
                  <a:lnTo>
                    <a:pt x="60" y="30"/>
                  </a:lnTo>
                  <a:lnTo>
                    <a:pt x="60" y="32"/>
                  </a:lnTo>
                  <a:lnTo>
                    <a:pt x="58" y="33"/>
                  </a:lnTo>
                  <a:lnTo>
                    <a:pt x="60" y="36"/>
                  </a:lnTo>
                  <a:lnTo>
                    <a:pt x="60" y="39"/>
                  </a:lnTo>
                  <a:lnTo>
                    <a:pt x="61" y="41"/>
                  </a:lnTo>
                  <a:lnTo>
                    <a:pt x="61" y="48"/>
                  </a:lnTo>
                  <a:lnTo>
                    <a:pt x="60" y="50"/>
                  </a:lnTo>
                  <a:lnTo>
                    <a:pt x="60" y="51"/>
                  </a:lnTo>
                  <a:lnTo>
                    <a:pt x="58" y="55"/>
                  </a:lnTo>
                  <a:lnTo>
                    <a:pt x="60" y="57"/>
                  </a:lnTo>
                  <a:lnTo>
                    <a:pt x="61" y="61"/>
                  </a:lnTo>
                  <a:lnTo>
                    <a:pt x="63" y="62"/>
                  </a:lnTo>
                  <a:lnTo>
                    <a:pt x="65" y="63"/>
                  </a:lnTo>
                  <a:lnTo>
                    <a:pt x="66" y="64"/>
                  </a:lnTo>
                  <a:lnTo>
                    <a:pt x="57" y="65"/>
                  </a:lnTo>
                  <a:lnTo>
                    <a:pt x="51" y="69"/>
                  </a:lnTo>
                  <a:lnTo>
                    <a:pt x="42" y="73"/>
                  </a:lnTo>
                  <a:lnTo>
                    <a:pt x="32" y="74"/>
                  </a:lnTo>
                  <a:lnTo>
                    <a:pt x="19" y="79"/>
                  </a:lnTo>
                  <a:lnTo>
                    <a:pt x="13" y="76"/>
                  </a:lnTo>
                  <a:lnTo>
                    <a:pt x="3" y="75"/>
                  </a:lnTo>
                  <a:lnTo>
                    <a:pt x="3" y="74"/>
                  </a:lnTo>
                  <a:close/>
                </a:path>
              </a:pathLst>
            </a:custGeom>
            <a:solidFill>
              <a:srgbClr val="7893CB"/>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32" name="Freeform 128">
              <a:extLst>
                <a:ext uri="{FF2B5EF4-FFF2-40B4-BE49-F238E27FC236}">
                  <a16:creationId xmlns:a16="http://schemas.microsoft.com/office/drawing/2014/main" id="{FF4D66E0-4216-FC4B-E38D-21E2CA0AE177}"/>
                </a:ext>
              </a:extLst>
            </p:cNvPr>
            <p:cNvSpPr>
              <a:spLocks/>
            </p:cNvSpPr>
            <p:nvPr/>
          </p:nvSpPr>
          <p:spPr bwMode="auto">
            <a:xfrm>
              <a:off x="4181322" y="4191052"/>
              <a:ext cx="55538" cy="125935"/>
            </a:xfrm>
            <a:custGeom>
              <a:avLst/>
              <a:gdLst>
                <a:gd name="T0" fmla="*/ 19 w 32"/>
                <a:gd name="T1" fmla="*/ 4 h 64"/>
                <a:gd name="T2" fmla="*/ 2 w 32"/>
                <a:gd name="T3" fmla="*/ 0 h 64"/>
                <a:gd name="T4" fmla="*/ 0 w 32"/>
                <a:gd name="T5" fmla="*/ 2 h 64"/>
                <a:gd name="T6" fmla="*/ 2 w 32"/>
                <a:gd name="T7" fmla="*/ 4 h 64"/>
                <a:gd name="T8" fmla="*/ 3 w 32"/>
                <a:gd name="T9" fmla="*/ 5 h 64"/>
                <a:gd name="T10" fmla="*/ 3 w 32"/>
                <a:gd name="T11" fmla="*/ 7 h 64"/>
                <a:gd name="T12" fmla="*/ 6 w 32"/>
                <a:gd name="T13" fmla="*/ 9 h 64"/>
                <a:gd name="T14" fmla="*/ 8 w 32"/>
                <a:gd name="T15" fmla="*/ 11 h 64"/>
                <a:gd name="T16" fmla="*/ 11 w 32"/>
                <a:gd name="T17" fmla="*/ 13 h 64"/>
                <a:gd name="T18" fmla="*/ 11 w 32"/>
                <a:gd name="T19" fmla="*/ 16 h 64"/>
                <a:gd name="T20" fmla="*/ 11 w 32"/>
                <a:gd name="T21" fmla="*/ 20 h 64"/>
                <a:gd name="T22" fmla="*/ 12 w 32"/>
                <a:gd name="T23" fmla="*/ 21 h 64"/>
                <a:gd name="T24" fmla="*/ 14 w 32"/>
                <a:gd name="T25" fmla="*/ 22 h 64"/>
                <a:gd name="T26" fmla="*/ 14 w 32"/>
                <a:gd name="T27" fmla="*/ 25 h 64"/>
                <a:gd name="T28" fmla="*/ 12 w 32"/>
                <a:gd name="T29" fmla="*/ 28 h 64"/>
                <a:gd name="T30" fmla="*/ 12 w 32"/>
                <a:gd name="T31" fmla="*/ 29 h 64"/>
                <a:gd name="T32" fmla="*/ 14 w 32"/>
                <a:gd name="T33" fmla="*/ 30 h 64"/>
                <a:gd name="T34" fmla="*/ 14 w 32"/>
                <a:gd name="T35" fmla="*/ 32 h 64"/>
                <a:gd name="T36" fmla="*/ 12 w 32"/>
                <a:gd name="T37" fmla="*/ 33 h 64"/>
                <a:gd name="T38" fmla="*/ 14 w 32"/>
                <a:gd name="T39" fmla="*/ 36 h 64"/>
                <a:gd name="T40" fmla="*/ 14 w 32"/>
                <a:gd name="T41" fmla="*/ 39 h 64"/>
                <a:gd name="T42" fmla="*/ 15 w 32"/>
                <a:gd name="T43" fmla="*/ 41 h 64"/>
                <a:gd name="T44" fmla="*/ 15 w 32"/>
                <a:gd name="T45" fmla="*/ 48 h 64"/>
                <a:gd name="T46" fmla="*/ 14 w 32"/>
                <a:gd name="T47" fmla="*/ 50 h 64"/>
                <a:gd name="T48" fmla="*/ 14 w 32"/>
                <a:gd name="T49" fmla="*/ 51 h 64"/>
                <a:gd name="T50" fmla="*/ 12 w 32"/>
                <a:gd name="T51" fmla="*/ 55 h 64"/>
                <a:gd name="T52" fmla="*/ 14 w 32"/>
                <a:gd name="T53" fmla="*/ 57 h 64"/>
                <a:gd name="T54" fmla="*/ 15 w 32"/>
                <a:gd name="T55" fmla="*/ 61 h 64"/>
                <a:gd name="T56" fmla="*/ 17 w 32"/>
                <a:gd name="T57" fmla="*/ 62 h 64"/>
                <a:gd name="T58" fmla="*/ 19 w 32"/>
                <a:gd name="T59" fmla="*/ 63 h 64"/>
                <a:gd name="T60" fmla="*/ 20 w 32"/>
                <a:gd name="T61" fmla="*/ 64 h 64"/>
                <a:gd name="T62" fmla="*/ 22 w 32"/>
                <a:gd name="T63" fmla="*/ 64 h 64"/>
                <a:gd name="T64" fmla="*/ 29 w 32"/>
                <a:gd name="T65" fmla="*/ 61 h 64"/>
                <a:gd name="T66" fmla="*/ 32 w 32"/>
                <a:gd name="T67" fmla="*/ 61 h 64"/>
                <a:gd name="T68" fmla="*/ 32 w 32"/>
                <a:gd name="T69" fmla="*/ 58 h 64"/>
                <a:gd name="T70" fmla="*/ 29 w 32"/>
                <a:gd name="T71" fmla="*/ 56 h 64"/>
                <a:gd name="T72" fmla="*/ 29 w 32"/>
                <a:gd name="T73" fmla="*/ 53 h 64"/>
                <a:gd name="T74" fmla="*/ 29 w 32"/>
                <a:gd name="T75" fmla="*/ 49 h 64"/>
                <a:gd name="T76" fmla="*/ 29 w 32"/>
                <a:gd name="T77" fmla="*/ 36 h 64"/>
                <a:gd name="T78" fmla="*/ 29 w 32"/>
                <a:gd name="T79" fmla="*/ 33 h 64"/>
                <a:gd name="T80" fmla="*/ 31 w 32"/>
                <a:gd name="T81" fmla="*/ 32 h 64"/>
                <a:gd name="T82" fmla="*/ 31 w 32"/>
                <a:gd name="T83" fmla="*/ 29 h 64"/>
                <a:gd name="T84" fmla="*/ 29 w 32"/>
                <a:gd name="T85" fmla="*/ 28 h 64"/>
                <a:gd name="T86" fmla="*/ 29 w 32"/>
                <a:gd name="T87" fmla="*/ 24 h 64"/>
                <a:gd name="T88" fmla="*/ 29 w 32"/>
                <a:gd name="T89" fmla="*/ 19 h 64"/>
                <a:gd name="T90" fmla="*/ 26 w 32"/>
                <a:gd name="T91" fmla="*/ 13 h 64"/>
                <a:gd name="T92" fmla="*/ 23 w 32"/>
                <a:gd name="T93" fmla="*/ 12 h 64"/>
                <a:gd name="T94" fmla="*/ 22 w 32"/>
                <a:gd name="T95" fmla="*/ 11 h 64"/>
                <a:gd name="T96" fmla="*/ 19 w 32"/>
                <a:gd name="T97" fmla="*/ 9 h 64"/>
                <a:gd name="T98" fmla="*/ 17 w 32"/>
                <a:gd name="T99" fmla="*/ 6 h 64"/>
                <a:gd name="T100" fmla="*/ 19 w 32"/>
                <a:gd name="T101" fmla="*/ 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 h="64">
                  <a:moveTo>
                    <a:pt x="19" y="4"/>
                  </a:moveTo>
                  <a:lnTo>
                    <a:pt x="2" y="0"/>
                  </a:lnTo>
                  <a:lnTo>
                    <a:pt x="0" y="2"/>
                  </a:lnTo>
                  <a:lnTo>
                    <a:pt x="2" y="4"/>
                  </a:lnTo>
                  <a:lnTo>
                    <a:pt x="3" y="5"/>
                  </a:lnTo>
                  <a:lnTo>
                    <a:pt x="3" y="7"/>
                  </a:lnTo>
                  <a:lnTo>
                    <a:pt x="6" y="9"/>
                  </a:lnTo>
                  <a:lnTo>
                    <a:pt x="8" y="11"/>
                  </a:lnTo>
                  <a:lnTo>
                    <a:pt x="11" y="13"/>
                  </a:lnTo>
                  <a:lnTo>
                    <a:pt x="11" y="16"/>
                  </a:lnTo>
                  <a:lnTo>
                    <a:pt x="11" y="20"/>
                  </a:lnTo>
                  <a:lnTo>
                    <a:pt x="12" y="21"/>
                  </a:lnTo>
                  <a:lnTo>
                    <a:pt x="14" y="22"/>
                  </a:lnTo>
                  <a:lnTo>
                    <a:pt x="14" y="25"/>
                  </a:lnTo>
                  <a:lnTo>
                    <a:pt x="12" y="28"/>
                  </a:lnTo>
                  <a:lnTo>
                    <a:pt x="12" y="29"/>
                  </a:lnTo>
                  <a:lnTo>
                    <a:pt x="14" y="30"/>
                  </a:lnTo>
                  <a:lnTo>
                    <a:pt x="14" y="32"/>
                  </a:lnTo>
                  <a:lnTo>
                    <a:pt x="12" y="33"/>
                  </a:lnTo>
                  <a:lnTo>
                    <a:pt x="14" y="36"/>
                  </a:lnTo>
                  <a:lnTo>
                    <a:pt x="14" y="39"/>
                  </a:lnTo>
                  <a:lnTo>
                    <a:pt x="15" y="41"/>
                  </a:lnTo>
                  <a:lnTo>
                    <a:pt x="15" y="48"/>
                  </a:lnTo>
                  <a:lnTo>
                    <a:pt x="14" y="50"/>
                  </a:lnTo>
                  <a:lnTo>
                    <a:pt x="14" y="51"/>
                  </a:lnTo>
                  <a:lnTo>
                    <a:pt x="12" y="55"/>
                  </a:lnTo>
                  <a:lnTo>
                    <a:pt x="14" y="57"/>
                  </a:lnTo>
                  <a:lnTo>
                    <a:pt x="15" y="61"/>
                  </a:lnTo>
                  <a:lnTo>
                    <a:pt x="17" y="62"/>
                  </a:lnTo>
                  <a:lnTo>
                    <a:pt x="19" y="63"/>
                  </a:lnTo>
                  <a:lnTo>
                    <a:pt x="20" y="64"/>
                  </a:lnTo>
                  <a:lnTo>
                    <a:pt x="22" y="64"/>
                  </a:lnTo>
                  <a:lnTo>
                    <a:pt x="29" y="61"/>
                  </a:lnTo>
                  <a:lnTo>
                    <a:pt x="32" y="61"/>
                  </a:lnTo>
                  <a:lnTo>
                    <a:pt x="32" y="58"/>
                  </a:lnTo>
                  <a:lnTo>
                    <a:pt x="29" y="56"/>
                  </a:lnTo>
                  <a:lnTo>
                    <a:pt x="29" y="53"/>
                  </a:lnTo>
                  <a:lnTo>
                    <a:pt x="29" y="49"/>
                  </a:lnTo>
                  <a:lnTo>
                    <a:pt x="29" y="36"/>
                  </a:lnTo>
                  <a:lnTo>
                    <a:pt x="29" y="33"/>
                  </a:lnTo>
                  <a:lnTo>
                    <a:pt x="31" y="32"/>
                  </a:lnTo>
                  <a:lnTo>
                    <a:pt x="31" y="29"/>
                  </a:lnTo>
                  <a:lnTo>
                    <a:pt x="29" y="28"/>
                  </a:lnTo>
                  <a:lnTo>
                    <a:pt x="29" y="24"/>
                  </a:lnTo>
                  <a:lnTo>
                    <a:pt x="29" y="19"/>
                  </a:lnTo>
                  <a:lnTo>
                    <a:pt x="26" y="13"/>
                  </a:lnTo>
                  <a:lnTo>
                    <a:pt x="23" y="12"/>
                  </a:lnTo>
                  <a:lnTo>
                    <a:pt x="22" y="11"/>
                  </a:lnTo>
                  <a:lnTo>
                    <a:pt x="19" y="9"/>
                  </a:lnTo>
                  <a:lnTo>
                    <a:pt x="17" y="6"/>
                  </a:lnTo>
                  <a:lnTo>
                    <a:pt x="19" y="4"/>
                  </a:lnTo>
                  <a:close/>
                </a:path>
              </a:pathLst>
            </a:custGeom>
            <a:solidFill>
              <a:srgbClr val="7893CB"/>
            </a:solidFill>
            <a:ln w="6350">
              <a:solidFill>
                <a:schemeClr val="bg1"/>
              </a:solidFill>
              <a:round/>
              <a:headEnd/>
              <a:tailEnd/>
            </a:ln>
          </p:spPr>
          <p:txBody>
            <a:bodyPr vert="horz" wrap="square" lIns="91440" tIns="45720" rIns="91440" bIns="45720" numCol="1" anchor="t" anchorCtr="0" compatLnSpc="1">
              <a:prstTxWarp prst="textNoShape">
                <a:avLst/>
              </a:prstTxWarp>
            </a:bodyPr>
            <a:lstStyle/>
            <a:p>
              <a:endParaRPr lang="it-IT"/>
            </a:p>
          </p:txBody>
        </p:sp>
        <p:sp>
          <p:nvSpPr>
            <p:cNvPr id="133" name="Freeform 129">
              <a:extLst>
                <a:ext uri="{FF2B5EF4-FFF2-40B4-BE49-F238E27FC236}">
                  <a16:creationId xmlns:a16="http://schemas.microsoft.com/office/drawing/2014/main" id="{B81B0D52-6FAB-5E1D-5015-76DCB5E8315E}"/>
                </a:ext>
              </a:extLst>
            </p:cNvPr>
            <p:cNvSpPr>
              <a:spLocks/>
            </p:cNvSpPr>
            <p:nvPr/>
          </p:nvSpPr>
          <p:spPr bwMode="auto">
            <a:xfrm>
              <a:off x="4210826" y="4159569"/>
              <a:ext cx="85043" cy="153484"/>
            </a:xfrm>
            <a:custGeom>
              <a:avLst/>
              <a:gdLst>
                <a:gd name="T0" fmla="*/ 23 w 49"/>
                <a:gd name="T1" fmla="*/ 6 h 78"/>
                <a:gd name="T2" fmla="*/ 17 w 49"/>
                <a:gd name="T3" fmla="*/ 10 h 78"/>
                <a:gd name="T4" fmla="*/ 11 w 49"/>
                <a:gd name="T5" fmla="*/ 11 h 78"/>
                <a:gd name="T6" fmla="*/ 8 w 49"/>
                <a:gd name="T7" fmla="*/ 14 h 78"/>
                <a:gd name="T8" fmla="*/ 6 w 49"/>
                <a:gd name="T9" fmla="*/ 19 h 78"/>
                <a:gd name="T10" fmla="*/ 0 w 49"/>
                <a:gd name="T11" fmla="*/ 22 h 78"/>
                <a:gd name="T12" fmla="*/ 5 w 49"/>
                <a:gd name="T13" fmla="*/ 27 h 78"/>
                <a:gd name="T14" fmla="*/ 9 w 49"/>
                <a:gd name="T15" fmla="*/ 29 h 78"/>
                <a:gd name="T16" fmla="*/ 12 w 49"/>
                <a:gd name="T17" fmla="*/ 40 h 78"/>
                <a:gd name="T18" fmla="*/ 14 w 49"/>
                <a:gd name="T19" fmla="*/ 45 h 78"/>
                <a:gd name="T20" fmla="*/ 12 w 49"/>
                <a:gd name="T21" fmla="*/ 49 h 78"/>
                <a:gd name="T22" fmla="*/ 12 w 49"/>
                <a:gd name="T23" fmla="*/ 65 h 78"/>
                <a:gd name="T24" fmla="*/ 12 w 49"/>
                <a:gd name="T25" fmla="*/ 72 h 78"/>
                <a:gd name="T26" fmla="*/ 15 w 49"/>
                <a:gd name="T27" fmla="*/ 77 h 78"/>
                <a:gd name="T28" fmla="*/ 31 w 49"/>
                <a:gd name="T29" fmla="*/ 74 h 78"/>
                <a:gd name="T30" fmla="*/ 31 w 49"/>
                <a:gd name="T31" fmla="*/ 72 h 78"/>
                <a:gd name="T32" fmla="*/ 31 w 49"/>
                <a:gd name="T33" fmla="*/ 64 h 78"/>
                <a:gd name="T34" fmla="*/ 31 w 49"/>
                <a:gd name="T35" fmla="*/ 57 h 78"/>
                <a:gd name="T36" fmla="*/ 31 w 49"/>
                <a:gd name="T37" fmla="*/ 55 h 78"/>
                <a:gd name="T38" fmla="*/ 31 w 49"/>
                <a:gd name="T39" fmla="*/ 53 h 78"/>
                <a:gd name="T40" fmla="*/ 31 w 49"/>
                <a:gd name="T41" fmla="*/ 50 h 78"/>
                <a:gd name="T42" fmla="*/ 31 w 49"/>
                <a:gd name="T43" fmla="*/ 46 h 78"/>
                <a:gd name="T44" fmla="*/ 32 w 49"/>
                <a:gd name="T45" fmla="*/ 43 h 78"/>
                <a:gd name="T46" fmla="*/ 37 w 49"/>
                <a:gd name="T47" fmla="*/ 41 h 78"/>
                <a:gd name="T48" fmla="*/ 40 w 49"/>
                <a:gd name="T49" fmla="*/ 38 h 78"/>
                <a:gd name="T50" fmla="*/ 43 w 49"/>
                <a:gd name="T51" fmla="*/ 33 h 78"/>
                <a:gd name="T52" fmla="*/ 46 w 49"/>
                <a:gd name="T53" fmla="*/ 32 h 78"/>
                <a:gd name="T54" fmla="*/ 44 w 49"/>
                <a:gd name="T55" fmla="*/ 29 h 78"/>
                <a:gd name="T56" fmla="*/ 46 w 49"/>
                <a:gd name="T57" fmla="*/ 27 h 78"/>
                <a:gd name="T58" fmla="*/ 49 w 49"/>
                <a:gd name="T59" fmla="*/ 24 h 78"/>
                <a:gd name="T60" fmla="*/ 47 w 49"/>
                <a:gd name="T61" fmla="*/ 18 h 78"/>
                <a:gd name="T62" fmla="*/ 43 w 49"/>
                <a:gd name="T63" fmla="*/ 13 h 78"/>
                <a:gd name="T64" fmla="*/ 44 w 49"/>
                <a:gd name="T65" fmla="*/ 11 h 78"/>
                <a:gd name="T66" fmla="*/ 37 w 49"/>
                <a:gd name="T67" fmla="*/ 6 h 78"/>
                <a:gd name="T68" fmla="*/ 29 w 49"/>
                <a:gd name="T69" fmla="*/ 0 h 78"/>
                <a:gd name="T70" fmla="*/ 27 w 49"/>
                <a:gd name="T71" fmla="*/ 4 h 78"/>
                <a:gd name="T72" fmla="*/ 23 w 49"/>
                <a:gd name="T73" fmla="*/ 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 h="78">
                  <a:moveTo>
                    <a:pt x="23" y="5"/>
                  </a:moveTo>
                  <a:lnTo>
                    <a:pt x="23" y="6"/>
                  </a:lnTo>
                  <a:lnTo>
                    <a:pt x="20" y="10"/>
                  </a:lnTo>
                  <a:lnTo>
                    <a:pt x="17" y="10"/>
                  </a:lnTo>
                  <a:lnTo>
                    <a:pt x="12" y="12"/>
                  </a:lnTo>
                  <a:lnTo>
                    <a:pt x="11" y="11"/>
                  </a:lnTo>
                  <a:lnTo>
                    <a:pt x="8" y="12"/>
                  </a:lnTo>
                  <a:lnTo>
                    <a:pt x="8" y="14"/>
                  </a:lnTo>
                  <a:lnTo>
                    <a:pt x="5" y="15"/>
                  </a:lnTo>
                  <a:lnTo>
                    <a:pt x="6" y="19"/>
                  </a:lnTo>
                  <a:lnTo>
                    <a:pt x="2" y="19"/>
                  </a:lnTo>
                  <a:lnTo>
                    <a:pt x="0" y="22"/>
                  </a:lnTo>
                  <a:lnTo>
                    <a:pt x="2" y="25"/>
                  </a:lnTo>
                  <a:lnTo>
                    <a:pt x="5" y="27"/>
                  </a:lnTo>
                  <a:lnTo>
                    <a:pt x="6" y="28"/>
                  </a:lnTo>
                  <a:lnTo>
                    <a:pt x="9" y="29"/>
                  </a:lnTo>
                  <a:lnTo>
                    <a:pt x="12" y="35"/>
                  </a:lnTo>
                  <a:lnTo>
                    <a:pt x="12" y="40"/>
                  </a:lnTo>
                  <a:lnTo>
                    <a:pt x="12" y="44"/>
                  </a:lnTo>
                  <a:lnTo>
                    <a:pt x="14" y="45"/>
                  </a:lnTo>
                  <a:lnTo>
                    <a:pt x="14" y="48"/>
                  </a:lnTo>
                  <a:lnTo>
                    <a:pt x="12" y="49"/>
                  </a:lnTo>
                  <a:lnTo>
                    <a:pt x="12" y="52"/>
                  </a:lnTo>
                  <a:lnTo>
                    <a:pt x="12" y="65"/>
                  </a:lnTo>
                  <a:lnTo>
                    <a:pt x="12" y="69"/>
                  </a:lnTo>
                  <a:lnTo>
                    <a:pt x="12" y="72"/>
                  </a:lnTo>
                  <a:lnTo>
                    <a:pt x="15" y="74"/>
                  </a:lnTo>
                  <a:lnTo>
                    <a:pt x="15" y="77"/>
                  </a:lnTo>
                  <a:lnTo>
                    <a:pt x="20" y="78"/>
                  </a:lnTo>
                  <a:lnTo>
                    <a:pt x="31" y="74"/>
                  </a:lnTo>
                  <a:lnTo>
                    <a:pt x="32" y="74"/>
                  </a:lnTo>
                  <a:lnTo>
                    <a:pt x="31" y="72"/>
                  </a:lnTo>
                  <a:lnTo>
                    <a:pt x="32" y="66"/>
                  </a:lnTo>
                  <a:lnTo>
                    <a:pt x="31" y="64"/>
                  </a:lnTo>
                  <a:lnTo>
                    <a:pt x="32" y="63"/>
                  </a:lnTo>
                  <a:lnTo>
                    <a:pt x="31" y="57"/>
                  </a:lnTo>
                  <a:lnTo>
                    <a:pt x="31" y="56"/>
                  </a:lnTo>
                  <a:lnTo>
                    <a:pt x="31" y="55"/>
                  </a:lnTo>
                  <a:lnTo>
                    <a:pt x="31" y="54"/>
                  </a:lnTo>
                  <a:lnTo>
                    <a:pt x="31" y="53"/>
                  </a:lnTo>
                  <a:lnTo>
                    <a:pt x="31" y="50"/>
                  </a:lnTo>
                  <a:lnTo>
                    <a:pt x="31" y="50"/>
                  </a:lnTo>
                  <a:lnTo>
                    <a:pt x="31" y="47"/>
                  </a:lnTo>
                  <a:lnTo>
                    <a:pt x="31" y="46"/>
                  </a:lnTo>
                  <a:lnTo>
                    <a:pt x="31" y="44"/>
                  </a:lnTo>
                  <a:lnTo>
                    <a:pt x="32" y="43"/>
                  </a:lnTo>
                  <a:lnTo>
                    <a:pt x="35" y="41"/>
                  </a:lnTo>
                  <a:lnTo>
                    <a:pt x="37" y="41"/>
                  </a:lnTo>
                  <a:lnTo>
                    <a:pt x="38" y="40"/>
                  </a:lnTo>
                  <a:lnTo>
                    <a:pt x="40" y="38"/>
                  </a:lnTo>
                  <a:lnTo>
                    <a:pt x="41" y="36"/>
                  </a:lnTo>
                  <a:lnTo>
                    <a:pt x="43" y="33"/>
                  </a:lnTo>
                  <a:lnTo>
                    <a:pt x="44" y="32"/>
                  </a:lnTo>
                  <a:lnTo>
                    <a:pt x="46" y="32"/>
                  </a:lnTo>
                  <a:lnTo>
                    <a:pt x="47" y="31"/>
                  </a:lnTo>
                  <a:lnTo>
                    <a:pt x="44" y="29"/>
                  </a:lnTo>
                  <a:lnTo>
                    <a:pt x="44" y="28"/>
                  </a:lnTo>
                  <a:lnTo>
                    <a:pt x="46" y="27"/>
                  </a:lnTo>
                  <a:lnTo>
                    <a:pt x="49" y="25"/>
                  </a:lnTo>
                  <a:lnTo>
                    <a:pt x="49" y="24"/>
                  </a:lnTo>
                  <a:lnTo>
                    <a:pt x="47" y="21"/>
                  </a:lnTo>
                  <a:lnTo>
                    <a:pt x="47" y="18"/>
                  </a:lnTo>
                  <a:lnTo>
                    <a:pt x="43" y="15"/>
                  </a:lnTo>
                  <a:lnTo>
                    <a:pt x="43" y="13"/>
                  </a:lnTo>
                  <a:lnTo>
                    <a:pt x="43" y="11"/>
                  </a:lnTo>
                  <a:lnTo>
                    <a:pt x="44" y="11"/>
                  </a:lnTo>
                  <a:lnTo>
                    <a:pt x="40" y="7"/>
                  </a:lnTo>
                  <a:lnTo>
                    <a:pt x="37" y="6"/>
                  </a:lnTo>
                  <a:lnTo>
                    <a:pt x="34" y="4"/>
                  </a:lnTo>
                  <a:lnTo>
                    <a:pt x="29" y="0"/>
                  </a:lnTo>
                  <a:lnTo>
                    <a:pt x="27" y="3"/>
                  </a:lnTo>
                  <a:lnTo>
                    <a:pt x="27" y="4"/>
                  </a:lnTo>
                  <a:lnTo>
                    <a:pt x="24" y="5"/>
                  </a:lnTo>
                  <a:lnTo>
                    <a:pt x="23" y="5"/>
                  </a:lnTo>
                  <a:close/>
                </a:path>
              </a:pathLst>
            </a:custGeom>
            <a:solidFill>
              <a:srgbClr val="8CADDB"/>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34" name="Freeform 130">
              <a:extLst>
                <a:ext uri="{FF2B5EF4-FFF2-40B4-BE49-F238E27FC236}">
                  <a16:creationId xmlns:a16="http://schemas.microsoft.com/office/drawing/2014/main" id="{E142DC67-090B-454D-A470-0F5E9F35ADD2}"/>
                </a:ext>
              </a:extLst>
            </p:cNvPr>
            <p:cNvSpPr>
              <a:spLocks noEditPoints="1"/>
            </p:cNvSpPr>
            <p:nvPr/>
          </p:nvSpPr>
          <p:spPr bwMode="auto">
            <a:xfrm>
              <a:off x="4512813" y="3901794"/>
              <a:ext cx="317608" cy="383710"/>
            </a:xfrm>
            <a:custGeom>
              <a:avLst/>
              <a:gdLst>
                <a:gd name="T0" fmla="*/ 182 w 183"/>
                <a:gd name="T1" fmla="*/ 47 h 195"/>
                <a:gd name="T2" fmla="*/ 179 w 183"/>
                <a:gd name="T3" fmla="*/ 96 h 195"/>
                <a:gd name="T4" fmla="*/ 168 w 183"/>
                <a:gd name="T5" fmla="*/ 96 h 195"/>
                <a:gd name="T6" fmla="*/ 168 w 183"/>
                <a:gd name="T7" fmla="*/ 103 h 195"/>
                <a:gd name="T8" fmla="*/ 159 w 183"/>
                <a:gd name="T9" fmla="*/ 111 h 195"/>
                <a:gd name="T10" fmla="*/ 159 w 183"/>
                <a:gd name="T11" fmla="*/ 116 h 195"/>
                <a:gd name="T12" fmla="*/ 159 w 183"/>
                <a:gd name="T13" fmla="*/ 120 h 195"/>
                <a:gd name="T14" fmla="*/ 153 w 183"/>
                <a:gd name="T15" fmla="*/ 128 h 195"/>
                <a:gd name="T16" fmla="*/ 157 w 183"/>
                <a:gd name="T17" fmla="*/ 130 h 195"/>
                <a:gd name="T18" fmla="*/ 157 w 183"/>
                <a:gd name="T19" fmla="*/ 134 h 195"/>
                <a:gd name="T20" fmla="*/ 160 w 183"/>
                <a:gd name="T21" fmla="*/ 138 h 195"/>
                <a:gd name="T22" fmla="*/ 167 w 183"/>
                <a:gd name="T23" fmla="*/ 145 h 195"/>
                <a:gd name="T24" fmla="*/ 167 w 183"/>
                <a:gd name="T25" fmla="*/ 150 h 195"/>
                <a:gd name="T26" fmla="*/ 160 w 183"/>
                <a:gd name="T27" fmla="*/ 152 h 195"/>
                <a:gd name="T28" fmla="*/ 150 w 183"/>
                <a:gd name="T29" fmla="*/ 155 h 195"/>
                <a:gd name="T30" fmla="*/ 147 w 183"/>
                <a:gd name="T31" fmla="*/ 159 h 195"/>
                <a:gd name="T32" fmla="*/ 142 w 183"/>
                <a:gd name="T33" fmla="*/ 161 h 195"/>
                <a:gd name="T34" fmla="*/ 138 w 183"/>
                <a:gd name="T35" fmla="*/ 167 h 195"/>
                <a:gd name="T36" fmla="*/ 136 w 183"/>
                <a:gd name="T37" fmla="*/ 171 h 195"/>
                <a:gd name="T38" fmla="*/ 125 w 183"/>
                <a:gd name="T39" fmla="*/ 175 h 195"/>
                <a:gd name="T40" fmla="*/ 113 w 183"/>
                <a:gd name="T41" fmla="*/ 175 h 195"/>
                <a:gd name="T42" fmla="*/ 105 w 183"/>
                <a:gd name="T43" fmla="*/ 175 h 195"/>
                <a:gd name="T44" fmla="*/ 110 w 183"/>
                <a:gd name="T45" fmla="*/ 179 h 195"/>
                <a:gd name="T46" fmla="*/ 104 w 183"/>
                <a:gd name="T47" fmla="*/ 185 h 195"/>
                <a:gd name="T48" fmla="*/ 86 w 183"/>
                <a:gd name="T49" fmla="*/ 188 h 195"/>
                <a:gd name="T50" fmla="*/ 75 w 183"/>
                <a:gd name="T51" fmla="*/ 193 h 195"/>
                <a:gd name="T52" fmla="*/ 70 w 183"/>
                <a:gd name="T53" fmla="*/ 188 h 195"/>
                <a:gd name="T54" fmla="*/ 67 w 183"/>
                <a:gd name="T55" fmla="*/ 194 h 195"/>
                <a:gd name="T56" fmla="*/ 57 w 183"/>
                <a:gd name="T57" fmla="*/ 195 h 195"/>
                <a:gd name="T58" fmla="*/ 55 w 183"/>
                <a:gd name="T59" fmla="*/ 189 h 195"/>
                <a:gd name="T60" fmla="*/ 47 w 183"/>
                <a:gd name="T61" fmla="*/ 181 h 195"/>
                <a:gd name="T62" fmla="*/ 34 w 183"/>
                <a:gd name="T63" fmla="*/ 172 h 195"/>
                <a:gd name="T64" fmla="*/ 31 w 183"/>
                <a:gd name="T65" fmla="*/ 169 h 195"/>
                <a:gd name="T66" fmla="*/ 32 w 183"/>
                <a:gd name="T67" fmla="*/ 163 h 195"/>
                <a:gd name="T68" fmla="*/ 38 w 183"/>
                <a:gd name="T69" fmla="*/ 164 h 195"/>
                <a:gd name="T70" fmla="*/ 46 w 183"/>
                <a:gd name="T71" fmla="*/ 163 h 195"/>
                <a:gd name="T72" fmla="*/ 52 w 183"/>
                <a:gd name="T73" fmla="*/ 164 h 195"/>
                <a:gd name="T74" fmla="*/ 49 w 183"/>
                <a:gd name="T75" fmla="*/ 161 h 195"/>
                <a:gd name="T76" fmla="*/ 43 w 183"/>
                <a:gd name="T77" fmla="*/ 154 h 195"/>
                <a:gd name="T78" fmla="*/ 46 w 183"/>
                <a:gd name="T79" fmla="*/ 147 h 195"/>
                <a:gd name="T80" fmla="*/ 44 w 183"/>
                <a:gd name="T81" fmla="*/ 144 h 195"/>
                <a:gd name="T82" fmla="*/ 43 w 183"/>
                <a:gd name="T83" fmla="*/ 137 h 195"/>
                <a:gd name="T84" fmla="*/ 37 w 183"/>
                <a:gd name="T85" fmla="*/ 130 h 195"/>
                <a:gd name="T86" fmla="*/ 26 w 183"/>
                <a:gd name="T87" fmla="*/ 125 h 195"/>
                <a:gd name="T88" fmla="*/ 18 w 183"/>
                <a:gd name="T89" fmla="*/ 105 h 195"/>
                <a:gd name="T90" fmla="*/ 23 w 183"/>
                <a:gd name="T91" fmla="*/ 103 h 195"/>
                <a:gd name="T92" fmla="*/ 49 w 183"/>
                <a:gd name="T93" fmla="*/ 64 h 195"/>
                <a:gd name="T94" fmla="*/ 57 w 183"/>
                <a:gd name="T95" fmla="*/ 36 h 195"/>
                <a:gd name="T96" fmla="*/ 47 w 183"/>
                <a:gd name="T97" fmla="*/ 22 h 195"/>
                <a:gd name="T98" fmla="*/ 38 w 183"/>
                <a:gd name="T99" fmla="*/ 5 h 195"/>
                <a:gd name="T100" fmla="*/ 2 w 183"/>
                <a:gd name="T101" fmla="*/ 12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3" h="195">
                  <a:moveTo>
                    <a:pt x="38" y="5"/>
                  </a:moveTo>
                  <a:lnTo>
                    <a:pt x="55" y="0"/>
                  </a:lnTo>
                  <a:lnTo>
                    <a:pt x="182" y="47"/>
                  </a:lnTo>
                  <a:lnTo>
                    <a:pt x="183" y="94"/>
                  </a:lnTo>
                  <a:lnTo>
                    <a:pt x="182" y="94"/>
                  </a:lnTo>
                  <a:lnTo>
                    <a:pt x="179" y="96"/>
                  </a:lnTo>
                  <a:lnTo>
                    <a:pt x="176" y="95"/>
                  </a:lnTo>
                  <a:lnTo>
                    <a:pt x="171" y="95"/>
                  </a:lnTo>
                  <a:lnTo>
                    <a:pt x="168" y="96"/>
                  </a:lnTo>
                  <a:lnTo>
                    <a:pt x="168" y="100"/>
                  </a:lnTo>
                  <a:lnTo>
                    <a:pt x="171" y="101"/>
                  </a:lnTo>
                  <a:lnTo>
                    <a:pt x="168" y="103"/>
                  </a:lnTo>
                  <a:lnTo>
                    <a:pt x="163" y="109"/>
                  </a:lnTo>
                  <a:lnTo>
                    <a:pt x="162" y="109"/>
                  </a:lnTo>
                  <a:lnTo>
                    <a:pt x="159" y="111"/>
                  </a:lnTo>
                  <a:lnTo>
                    <a:pt x="159" y="112"/>
                  </a:lnTo>
                  <a:lnTo>
                    <a:pt x="160" y="113"/>
                  </a:lnTo>
                  <a:lnTo>
                    <a:pt x="159" y="116"/>
                  </a:lnTo>
                  <a:lnTo>
                    <a:pt x="156" y="118"/>
                  </a:lnTo>
                  <a:lnTo>
                    <a:pt x="156" y="119"/>
                  </a:lnTo>
                  <a:lnTo>
                    <a:pt x="159" y="120"/>
                  </a:lnTo>
                  <a:lnTo>
                    <a:pt x="159" y="122"/>
                  </a:lnTo>
                  <a:lnTo>
                    <a:pt x="157" y="125"/>
                  </a:lnTo>
                  <a:lnTo>
                    <a:pt x="153" y="128"/>
                  </a:lnTo>
                  <a:lnTo>
                    <a:pt x="153" y="131"/>
                  </a:lnTo>
                  <a:lnTo>
                    <a:pt x="154" y="133"/>
                  </a:lnTo>
                  <a:lnTo>
                    <a:pt x="157" y="130"/>
                  </a:lnTo>
                  <a:lnTo>
                    <a:pt x="160" y="131"/>
                  </a:lnTo>
                  <a:lnTo>
                    <a:pt x="160" y="133"/>
                  </a:lnTo>
                  <a:lnTo>
                    <a:pt x="157" y="134"/>
                  </a:lnTo>
                  <a:lnTo>
                    <a:pt x="160" y="135"/>
                  </a:lnTo>
                  <a:lnTo>
                    <a:pt x="159" y="136"/>
                  </a:lnTo>
                  <a:lnTo>
                    <a:pt x="160" y="138"/>
                  </a:lnTo>
                  <a:lnTo>
                    <a:pt x="160" y="142"/>
                  </a:lnTo>
                  <a:lnTo>
                    <a:pt x="162" y="144"/>
                  </a:lnTo>
                  <a:lnTo>
                    <a:pt x="167" y="145"/>
                  </a:lnTo>
                  <a:lnTo>
                    <a:pt x="168" y="146"/>
                  </a:lnTo>
                  <a:lnTo>
                    <a:pt x="167" y="149"/>
                  </a:lnTo>
                  <a:lnTo>
                    <a:pt x="167" y="150"/>
                  </a:lnTo>
                  <a:lnTo>
                    <a:pt x="167" y="151"/>
                  </a:lnTo>
                  <a:lnTo>
                    <a:pt x="162" y="153"/>
                  </a:lnTo>
                  <a:lnTo>
                    <a:pt x="160" y="152"/>
                  </a:lnTo>
                  <a:lnTo>
                    <a:pt x="156" y="152"/>
                  </a:lnTo>
                  <a:lnTo>
                    <a:pt x="154" y="153"/>
                  </a:lnTo>
                  <a:lnTo>
                    <a:pt x="150" y="155"/>
                  </a:lnTo>
                  <a:lnTo>
                    <a:pt x="150" y="156"/>
                  </a:lnTo>
                  <a:lnTo>
                    <a:pt x="150" y="158"/>
                  </a:lnTo>
                  <a:lnTo>
                    <a:pt x="147" y="159"/>
                  </a:lnTo>
                  <a:lnTo>
                    <a:pt x="145" y="162"/>
                  </a:lnTo>
                  <a:lnTo>
                    <a:pt x="144" y="162"/>
                  </a:lnTo>
                  <a:lnTo>
                    <a:pt x="142" y="161"/>
                  </a:lnTo>
                  <a:lnTo>
                    <a:pt x="139" y="163"/>
                  </a:lnTo>
                  <a:lnTo>
                    <a:pt x="139" y="166"/>
                  </a:lnTo>
                  <a:lnTo>
                    <a:pt x="138" y="167"/>
                  </a:lnTo>
                  <a:lnTo>
                    <a:pt x="136" y="168"/>
                  </a:lnTo>
                  <a:lnTo>
                    <a:pt x="138" y="170"/>
                  </a:lnTo>
                  <a:lnTo>
                    <a:pt x="136" y="171"/>
                  </a:lnTo>
                  <a:lnTo>
                    <a:pt x="134" y="172"/>
                  </a:lnTo>
                  <a:lnTo>
                    <a:pt x="131" y="175"/>
                  </a:lnTo>
                  <a:lnTo>
                    <a:pt x="125" y="175"/>
                  </a:lnTo>
                  <a:lnTo>
                    <a:pt x="121" y="176"/>
                  </a:lnTo>
                  <a:lnTo>
                    <a:pt x="116" y="175"/>
                  </a:lnTo>
                  <a:lnTo>
                    <a:pt x="113" y="175"/>
                  </a:lnTo>
                  <a:lnTo>
                    <a:pt x="110" y="175"/>
                  </a:lnTo>
                  <a:lnTo>
                    <a:pt x="107" y="175"/>
                  </a:lnTo>
                  <a:lnTo>
                    <a:pt x="105" y="175"/>
                  </a:lnTo>
                  <a:lnTo>
                    <a:pt x="105" y="177"/>
                  </a:lnTo>
                  <a:lnTo>
                    <a:pt x="109" y="179"/>
                  </a:lnTo>
                  <a:lnTo>
                    <a:pt x="110" y="179"/>
                  </a:lnTo>
                  <a:lnTo>
                    <a:pt x="110" y="181"/>
                  </a:lnTo>
                  <a:lnTo>
                    <a:pt x="105" y="184"/>
                  </a:lnTo>
                  <a:lnTo>
                    <a:pt x="104" y="185"/>
                  </a:lnTo>
                  <a:lnTo>
                    <a:pt x="99" y="185"/>
                  </a:lnTo>
                  <a:lnTo>
                    <a:pt x="90" y="187"/>
                  </a:lnTo>
                  <a:lnTo>
                    <a:pt x="86" y="188"/>
                  </a:lnTo>
                  <a:lnTo>
                    <a:pt x="83" y="191"/>
                  </a:lnTo>
                  <a:lnTo>
                    <a:pt x="78" y="193"/>
                  </a:lnTo>
                  <a:lnTo>
                    <a:pt x="75" y="193"/>
                  </a:lnTo>
                  <a:lnTo>
                    <a:pt x="73" y="192"/>
                  </a:lnTo>
                  <a:lnTo>
                    <a:pt x="72" y="189"/>
                  </a:lnTo>
                  <a:lnTo>
                    <a:pt x="70" y="188"/>
                  </a:lnTo>
                  <a:lnTo>
                    <a:pt x="69" y="189"/>
                  </a:lnTo>
                  <a:lnTo>
                    <a:pt x="69" y="192"/>
                  </a:lnTo>
                  <a:lnTo>
                    <a:pt x="67" y="194"/>
                  </a:lnTo>
                  <a:lnTo>
                    <a:pt x="63" y="194"/>
                  </a:lnTo>
                  <a:lnTo>
                    <a:pt x="60" y="195"/>
                  </a:lnTo>
                  <a:lnTo>
                    <a:pt x="57" y="195"/>
                  </a:lnTo>
                  <a:lnTo>
                    <a:pt x="57" y="193"/>
                  </a:lnTo>
                  <a:lnTo>
                    <a:pt x="55" y="191"/>
                  </a:lnTo>
                  <a:lnTo>
                    <a:pt x="55" y="189"/>
                  </a:lnTo>
                  <a:lnTo>
                    <a:pt x="52" y="186"/>
                  </a:lnTo>
                  <a:lnTo>
                    <a:pt x="49" y="183"/>
                  </a:lnTo>
                  <a:lnTo>
                    <a:pt x="47" y="181"/>
                  </a:lnTo>
                  <a:lnTo>
                    <a:pt x="41" y="177"/>
                  </a:lnTo>
                  <a:lnTo>
                    <a:pt x="35" y="174"/>
                  </a:lnTo>
                  <a:lnTo>
                    <a:pt x="34" y="172"/>
                  </a:lnTo>
                  <a:lnTo>
                    <a:pt x="32" y="171"/>
                  </a:lnTo>
                  <a:lnTo>
                    <a:pt x="31" y="170"/>
                  </a:lnTo>
                  <a:lnTo>
                    <a:pt x="31" y="169"/>
                  </a:lnTo>
                  <a:lnTo>
                    <a:pt x="31" y="167"/>
                  </a:lnTo>
                  <a:lnTo>
                    <a:pt x="31" y="166"/>
                  </a:lnTo>
                  <a:lnTo>
                    <a:pt x="32" y="163"/>
                  </a:lnTo>
                  <a:lnTo>
                    <a:pt x="34" y="163"/>
                  </a:lnTo>
                  <a:lnTo>
                    <a:pt x="37" y="163"/>
                  </a:lnTo>
                  <a:lnTo>
                    <a:pt x="38" y="164"/>
                  </a:lnTo>
                  <a:lnTo>
                    <a:pt x="41" y="163"/>
                  </a:lnTo>
                  <a:lnTo>
                    <a:pt x="43" y="163"/>
                  </a:lnTo>
                  <a:lnTo>
                    <a:pt x="46" y="163"/>
                  </a:lnTo>
                  <a:lnTo>
                    <a:pt x="49" y="164"/>
                  </a:lnTo>
                  <a:lnTo>
                    <a:pt x="50" y="164"/>
                  </a:lnTo>
                  <a:lnTo>
                    <a:pt x="52" y="164"/>
                  </a:lnTo>
                  <a:lnTo>
                    <a:pt x="55" y="164"/>
                  </a:lnTo>
                  <a:lnTo>
                    <a:pt x="54" y="163"/>
                  </a:lnTo>
                  <a:lnTo>
                    <a:pt x="49" y="161"/>
                  </a:lnTo>
                  <a:lnTo>
                    <a:pt x="47" y="159"/>
                  </a:lnTo>
                  <a:lnTo>
                    <a:pt x="46" y="158"/>
                  </a:lnTo>
                  <a:lnTo>
                    <a:pt x="43" y="154"/>
                  </a:lnTo>
                  <a:lnTo>
                    <a:pt x="43" y="152"/>
                  </a:lnTo>
                  <a:lnTo>
                    <a:pt x="44" y="151"/>
                  </a:lnTo>
                  <a:lnTo>
                    <a:pt x="46" y="147"/>
                  </a:lnTo>
                  <a:lnTo>
                    <a:pt x="44" y="146"/>
                  </a:lnTo>
                  <a:lnTo>
                    <a:pt x="44" y="145"/>
                  </a:lnTo>
                  <a:lnTo>
                    <a:pt x="44" y="144"/>
                  </a:lnTo>
                  <a:lnTo>
                    <a:pt x="44" y="143"/>
                  </a:lnTo>
                  <a:lnTo>
                    <a:pt x="43" y="139"/>
                  </a:lnTo>
                  <a:lnTo>
                    <a:pt x="43" y="137"/>
                  </a:lnTo>
                  <a:lnTo>
                    <a:pt x="41" y="136"/>
                  </a:lnTo>
                  <a:lnTo>
                    <a:pt x="40" y="133"/>
                  </a:lnTo>
                  <a:lnTo>
                    <a:pt x="37" y="130"/>
                  </a:lnTo>
                  <a:lnTo>
                    <a:pt x="29" y="127"/>
                  </a:lnTo>
                  <a:lnTo>
                    <a:pt x="29" y="127"/>
                  </a:lnTo>
                  <a:lnTo>
                    <a:pt x="26" y="125"/>
                  </a:lnTo>
                  <a:lnTo>
                    <a:pt x="23" y="120"/>
                  </a:lnTo>
                  <a:lnTo>
                    <a:pt x="20" y="120"/>
                  </a:lnTo>
                  <a:lnTo>
                    <a:pt x="18" y="105"/>
                  </a:lnTo>
                  <a:lnTo>
                    <a:pt x="20" y="103"/>
                  </a:lnTo>
                  <a:lnTo>
                    <a:pt x="21" y="103"/>
                  </a:lnTo>
                  <a:lnTo>
                    <a:pt x="23" y="103"/>
                  </a:lnTo>
                  <a:lnTo>
                    <a:pt x="25" y="102"/>
                  </a:lnTo>
                  <a:lnTo>
                    <a:pt x="50" y="81"/>
                  </a:lnTo>
                  <a:lnTo>
                    <a:pt x="49" y="64"/>
                  </a:lnTo>
                  <a:lnTo>
                    <a:pt x="54" y="43"/>
                  </a:lnTo>
                  <a:lnTo>
                    <a:pt x="57" y="41"/>
                  </a:lnTo>
                  <a:lnTo>
                    <a:pt x="57" y="36"/>
                  </a:lnTo>
                  <a:lnTo>
                    <a:pt x="46" y="27"/>
                  </a:lnTo>
                  <a:lnTo>
                    <a:pt x="47" y="26"/>
                  </a:lnTo>
                  <a:lnTo>
                    <a:pt x="47" y="22"/>
                  </a:lnTo>
                  <a:lnTo>
                    <a:pt x="40" y="7"/>
                  </a:lnTo>
                  <a:lnTo>
                    <a:pt x="38" y="5"/>
                  </a:lnTo>
                  <a:lnTo>
                    <a:pt x="38" y="5"/>
                  </a:lnTo>
                  <a:close/>
                  <a:moveTo>
                    <a:pt x="5" y="126"/>
                  </a:moveTo>
                  <a:lnTo>
                    <a:pt x="3" y="127"/>
                  </a:lnTo>
                  <a:lnTo>
                    <a:pt x="2" y="128"/>
                  </a:lnTo>
                  <a:lnTo>
                    <a:pt x="0" y="127"/>
                  </a:lnTo>
                  <a:lnTo>
                    <a:pt x="5" y="126"/>
                  </a:lnTo>
                  <a:close/>
                </a:path>
              </a:pathLst>
            </a:custGeom>
            <a:solidFill>
              <a:srgbClr val="9FC0E5"/>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35" name="Freeform 131">
              <a:extLst>
                <a:ext uri="{FF2B5EF4-FFF2-40B4-BE49-F238E27FC236}">
                  <a16:creationId xmlns:a16="http://schemas.microsoft.com/office/drawing/2014/main" id="{354767C7-7A6D-E635-B8E3-7FCB9207EF98}"/>
                </a:ext>
              </a:extLst>
            </p:cNvPr>
            <p:cNvSpPr>
              <a:spLocks/>
            </p:cNvSpPr>
            <p:nvPr/>
          </p:nvSpPr>
          <p:spPr bwMode="auto">
            <a:xfrm>
              <a:off x="4191735" y="3905729"/>
              <a:ext cx="420005" cy="275484"/>
            </a:xfrm>
            <a:custGeom>
              <a:avLst/>
              <a:gdLst>
                <a:gd name="T0" fmla="*/ 51 w 242"/>
                <a:gd name="T1" fmla="*/ 136 h 140"/>
                <a:gd name="T2" fmla="*/ 45 w 242"/>
                <a:gd name="T3" fmla="*/ 133 h 140"/>
                <a:gd name="T4" fmla="*/ 38 w 242"/>
                <a:gd name="T5" fmla="*/ 132 h 140"/>
                <a:gd name="T6" fmla="*/ 35 w 242"/>
                <a:gd name="T7" fmla="*/ 134 h 140"/>
                <a:gd name="T8" fmla="*/ 29 w 242"/>
                <a:gd name="T9" fmla="*/ 131 h 140"/>
                <a:gd name="T10" fmla="*/ 31 w 242"/>
                <a:gd name="T11" fmla="*/ 126 h 140"/>
                <a:gd name="T12" fmla="*/ 29 w 242"/>
                <a:gd name="T13" fmla="*/ 124 h 140"/>
                <a:gd name="T14" fmla="*/ 22 w 242"/>
                <a:gd name="T15" fmla="*/ 126 h 140"/>
                <a:gd name="T16" fmla="*/ 16 w 242"/>
                <a:gd name="T17" fmla="*/ 118 h 140"/>
                <a:gd name="T18" fmla="*/ 0 w 242"/>
                <a:gd name="T19" fmla="*/ 108 h 140"/>
                <a:gd name="T20" fmla="*/ 3 w 242"/>
                <a:gd name="T21" fmla="*/ 102 h 140"/>
                <a:gd name="T22" fmla="*/ 8 w 242"/>
                <a:gd name="T23" fmla="*/ 101 h 140"/>
                <a:gd name="T24" fmla="*/ 22 w 242"/>
                <a:gd name="T25" fmla="*/ 100 h 140"/>
                <a:gd name="T26" fmla="*/ 32 w 242"/>
                <a:gd name="T27" fmla="*/ 99 h 140"/>
                <a:gd name="T28" fmla="*/ 40 w 242"/>
                <a:gd name="T29" fmla="*/ 97 h 140"/>
                <a:gd name="T30" fmla="*/ 51 w 242"/>
                <a:gd name="T31" fmla="*/ 94 h 140"/>
                <a:gd name="T32" fmla="*/ 58 w 242"/>
                <a:gd name="T33" fmla="*/ 89 h 140"/>
                <a:gd name="T34" fmla="*/ 61 w 242"/>
                <a:gd name="T35" fmla="*/ 84 h 140"/>
                <a:gd name="T36" fmla="*/ 64 w 242"/>
                <a:gd name="T37" fmla="*/ 50 h 140"/>
                <a:gd name="T38" fmla="*/ 107 w 242"/>
                <a:gd name="T39" fmla="*/ 33 h 140"/>
                <a:gd name="T40" fmla="*/ 206 w 242"/>
                <a:gd name="T41" fmla="*/ 6 h 140"/>
                <a:gd name="T42" fmla="*/ 223 w 242"/>
                <a:gd name="T43" fmla="*/ 3 h 140"/>
                <a:gd name="T44" fmla="*/ 232 w 242"/>
                <a:gd name="T45" fmla="*/ 20 h 140"/>
                <a:gd name="T46" fmla="*/ 231 w 242"/>
                <a:gd name="T47" fmla="*/ 25 h 140"/>
                <a:gd name="T48" fmla="*/ 242 w 242"/>
                <a:gd name="T49" fmla="*/ 39 h 140"/>
                <a:gd name="T50" fmla="*/ 234 w 242"/>
                <a:gd name="T51" fmla="*/ 62 h 140"/>
                <a:gd name="T52" fmla="*/ 210 w 242"/>
                <a:gd name="T53" fmla="*/ 100 h 140"/>
                <a:gd name="T54" fmla="*/ 206 w 242"/>
                <a:gd name="T55" fmla="*/ 101 h 140"/>
                <a:gd name="T56" fmla="*/ 203 w 242"/>
                <a:gd name="T57" fmla="*/ 103 h 140"/>
                <a:gd name="T58" fmla="*/ 202 w 242"/>
                <a:gd name="T59" fmla="*/ 117 h 140"/>
                <a:gd name="T60" fmla="*/ 200 w 242"/>
                <a:gd name="T61" fmla="*/ 120 h 140"/>
                <a:gd name="T62" fmla="*/ 196 w 242"/>
                <a:gd name="T63" fmla="*/ 120 h 140"/>
                <a:gd name="T64" fmla="*/ 193 w 242"/>
                <a:gd name="T65" fmla="*/ 123 h 140"/>
                <a:gd name="T66" fmla="*/ 190 w 242"/>
                <a:gd name="T67" fmla="*/ 124 h 140"/>
                <a:gd name="T68" fmla="*/ 184 w 242"/>
                <a:gd name="T69" fmla="*/ 124 h 140"/>
                <a:gd name="T70" fmla="*/ 173 w 242"/>
                <a:gd name="T71" fmla="*/ 122 h 140"/>
                <a:gd name="T72" fmla="*/ 162 w 242"/>
                <a:gd name="T73" fmla="*/ 123 h 140"/>
                <a:gd name="T74" fmla="*/ 151 w 242"/>
                <a:gd name="T75" fmla="*/ 123 h 140"/>
                <a:gd name="T76" fmla="*/ 144 w 242"/>
                <a:gd name="T77" fmla="*/ 129 h 140"/>
                <a:gd name="T78" fmla="*/ 135 w 242"/>
                <a:gd name="T79" fmla="*/ 127 h 140"/>
                <a:gd name="T80" fmla="*/ 126 w 242"/>
                <a:gd name="T81" fmla="*/ 125 h 140"/>
                <a:gd name="T82" fmla="*/ 122 w 242"/>
                <a:gd name="T83" fmla="*/ 123 h 140"/>
                <a:gd name="T84" fmla="*/ 118 w 242"/>
                <a:gd name="T85" fmla="*/ 120 h 140"/>
                <a:gd name="T86" fmla="*/ 112 w 242"/>
                <a:gd name="T87" fmla="*/ 122 h 140"/>
                <a:gd name="T88" fmla="*/ 107 w 242"/>
                <a:gd name="T89" fmla="*/ 123 h 140"/>
                <a:gd name="T90" fmla="*/ 104 w 242"/>
                <a:gd name="T91" fmla="*/ 125 h 140"/>
                <a:gd name="T92" fmla="*/ 98 w 242"/>
                <a:gd name="T93" fmla="*/ 120 h 140"/>
                <a:gd name="T94" fmla="*/ 92 w 242"/>
                <a:gd name="T95" fmla="*/ 117 h 140"/>
                <a:gd name="T96" fmla="*/ 87 w 242"/>
                <a:gd name="T97" fmla="*/ 116 h 140"/>
                <a:gd name="T98" fmla="*/ 81 w 242"/>
                <a:gd name="T99" fmla="*/ 115 h 140"/>
                <a:gd name="T100" fmla="*/ 77 w 242"/>
                <a:gd name="T101" fmla="*/ 116 h 140"/>
                <a:gd name="T102" fmla="*/ 71 w 242"/>
                <a:gd name="T103" fmla="*/ 116 h 140"/>
                <a:gd name="T104" fmla="*/ 66 w 242"/>
                <a:gd name="T105" fmla="*/ 117 h 140"/>
                <a:gd name="T106" fmla="*/ 63 w 242"/>
                <a:gd name="T107" fmla="*/ 118 h 140"/>
                <a:gd name="T108" fmla="*/ 58 w 242"/>
                <a:gd name="T109" fmla="*/ 122 h 140"/>
                <a:gd name="T110" fmla="*/ 58 w 242"/>
                <a:gd name="T111" fmla="*/ 123 h 140"/>
                <a:gd name="T112" fmla="*/ 58 w 242"/>
                <a:gd name="T113" fmla="*/ 126 h 140"/>
                <a:gd name="T114" fmla="*/ 60 w 242"/>
                <a:gd name="T115" fmla="*/ 128 h 140"/>
                <a:gd name="T116" fmla="*/ 54 w 242"/>
                <a:gd name="T117" fmla="*/ 131 h 140"/>
                <a:gd name="T118" fmla="*/ 54 w 242"/>
                <a:gd name="T119" fmla="*/ 133 h 140"/>
                <a:gd name="T120" fmla="*/ 57 w 242"/>
                <a:gd name="T121" fmla="*/ 136 h 140"/>
                <a:gd name="T122" fmla="*/ 55 w 242"/>
                <a:gd name="T123" fmla="*/ 14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2" h="140">
                  <a:moveTo>
                    <a:pt x="55" y="140"/>
                  </a:moveTo>
                  <a:lnTo>
                    <a:pt x="51" y="136"/>
                  </a:lnTo>
                  <a:lnTo>
                    <a:pt x="48" y="135"/>
                  </a:lnTo>
                  <a:lnTo>
                    <a:pt x="45" y="133"/>
                  </a:lnTo>
                  <a:lnTo>
                    <a:pt x="40" y="129"/>
                  </a:lnTo>
                  <a:lnTo>
                    <a:pt x="38" y="132"/>
                  </a:lnTo>
                  <a:lnTo>
                    <a:pt x="38" y="133"/>
                  </a:lnTo>
                  <a:lnTo>
                    <a:pt x="35" y="134"/>
                  </a:lnTo>
                  <a:lnTo>
                    <a:pt x="34" y="134"/>
                  </a:lnTo>
                  <a:lnTo>
                    <a:pt x="29" y="131"/>
                  </a:lnTo>
                  <a:lnTo>
                    <a:pt x="31" y="128"/>
                  </a:lnTo>
                  <a:lnTo>
                    <a:pt x="31" y="126"/>
                  </a:lnTo>
                  <a:lnTo>
                    <a:pt x="29" y="125"/>
                  </a:lnTo>
                  <a:lnTo>
                    <a:pt x="29" y="124"/>
                  </a:lnTo>
                  <a:lnTo>
                    <a:pt x="28" y="124"/>
                  </a:lnTo>
                  <a:lnTo>
                    <a:pt x="22" y="126"/>
                  </a:lnTo>
                  <a:lnTo>
                    <a:pt x="16" y="123"/>
                  </a:lnTo>
                  <a:lnTo>
                    <a:pt x="16" y="118"/>
                  </a:lnTo>
                  <a:lnTo>
                    <a:pt x="0" y="111"/>
                  </a:lnTo>
                  <a:lnTo>
                    <a:pt x="0" y="108"/>
                  </a:lnTo>
                  <a:lnTo>
                    <a:pt x="2" y="104"/>
                  </a:lnTo>
                  <a:lnTo>
                    <a:pt x="3" y="102"/>
                  </a:lnTo>
                  <a:lnTo>
                    <a:pt x="3" y="100"/>
                  </a:lnTo>
                  <a:lnTo>
                    <a:pt x="8" y="101"/>
                  </a:lnTo>
                  <a:lnTo>
                    <a:pt x="19" y="100"/>
                  </a:lnTo>
                  <a:lnTo>
                    <a:pt x="22" y="100"/>
                  </a:lnTo>
                  <a:lnTo>
                    <a:pt x="26" y="99"/>
                  </a:lnTo>
                  <a:lnTo>
                    <a:pt x="32" y="99"/>
                  </a:lnTo>
                  <a:lnTo>
                    <a:pt x="37" y="99"/>
                  </a:lnTo>
                  <a:lnTo>
                    <a:pt x="40" y="97"/>
                  </a:lnTo>
                  <a:lnTo>
                    <a:pt x="46" y="97"/>
                  </a:lnTo>
                  <a:lnTo>
                    <a:pt x="51" y="94"/>
                  </a:lnTo>
                  <a:lnTo>
                    <a:pt x="58" y="91"/>
                  </a:lnTo>
                  <a:lnTo>
                    <a:pt x="58" y="89"/>
                  </a:lnTo>
                  <a:lnTo>
                    <a:pt x="60" y="85"/>
                  </a:lnTo>
                  <a:lnTo>
                    <a:pt x="61" y="84"/>
                  </a:lnTo>
                  <a:lnTo>
                    <a:pt x="63" y="73"/>
                  </a:lnTo>
                  <a:lnTo>
                    <a:pt x="64" y="50"/>
                  </a:lnTo>
                  <a:lnTo>
                    <a:pt x="87" y="45"/>
                  </a:lnTo>
                  <a:lnTo>
                    <a:pt x="107" y="33"/>
                  </a:lnTo>
                  <a:lnTo>
                    <a:pt x="179" y="0"/>
                  </a:lnTo>
                  <a:lnTo>
                    <a:pt x="206" y="6"/>
                  </a:lnTo>
                  <a:lnTo>
                    <a:pt x="208" y="7"/>
                  </a:lnTo>
                  <a:lnTo>
                    <a:pt x="223" y="3"/>
                  </a:lnTo>
                  <a:lnTo>
                    <a:pt x="225" y="5"/>
                  </a:lnTo>
                  <a:lnTo>
                    <a:pt x="232" y="20"/>
                  </a:lnTo>
                  <a:lnTo>
                    <a:pt x="232" y="24"/>
                  </a:lnTo>
                  <a:lnTo>
                    <a:pt x="231" y="25"/>
                  </a:lnTo>
                  <a:lnTo>
                    <a:pt x="242" y="34"/>
                  </a:lnTo>
                  <a:lnTo>
                    <a:pt x="242" y="39"/>
                  </a:lnTo>
                  <a:lnTo>
                    <a:pt x="239" y="41"/>
                  </a:lnTo>
                  <a:lnTo>
                    <a:pt x="234" y="62"/>
                  </a:lnTo>
                  <a:lnTo>
                    <a:pt x="235" y="79"/>
                  </a:lnTo>
                  <a:lnTo>
                    <a:pt x="210" y="100"/>
                  </a:lnTo>
                  <a:lnTo>
                    <a:pt x="208" y="101"/>
                  </a:lnTo>
                  <a:lnTo>
                    <a:pt x="206" y="101"/>
                  </a:lnTo>
                  <a:lnTo>
                    <a:pt x="205" y="101"/>
                  </a:lnTo>
                  <a:lnTo>
                    <a:pt x="203" y="103"/>
                  </a:lnTo>
                  <a:lnTo>
                    <a:pt x="205" y="118"/>
                  </a:lnTo>
                  <a:lnTo>
                    <a:pt x="202" y="117"/>
                  </a:lnTo>
                  <a:lnTo>
                    <a:pt x="200" y="119"/>
                  </a:lnTo>
                  <a:lnTo>
                    <a:pt x="200" y="120"/>
                  </a:lnTo>
                  <a:lnTo>
                    <a:pt x="199" y="122"/>
                  </a:lnTo>
                  <a:lnTo>
                    <a:pt x="196" y="120"/>
                  </a:lnTo>
                  <a:lnTo>
                    <a:pt x="194" y="120"/>
                  </a:lnTo>
                  <a:lnTo>
                    <a:pt x="193" y="123"/>
                  </a:lnTo>
                  <a:lnTo>
                    <a:pt x="190" y="123"/>
                  </a:lnTo>
                  <a:lnTo>
                    <a:pt x="190" y="124"/>
                  </a:lnTo>
                  <a:lnTo>
                    <a:pt x="185" y="125"/>
                  </a:lnTo>
                  <a:lnTo>
                    <a:pt x="184" y="124"/>
                  </a:lnTo>
                  <a:lnTo>
                    <a:pt x="179" y="124"/>
                  </a:lnTo>
                  <a:lnTo>
                    <a:pt x="173" y="122"/>
                  </a:lnTo>
                  <a:lnTo>
                    <a:pt x="167" y="122"/>
                  </a:lnTo>
                  <a:lnTo>
                    <a:pt x="162" y="123"/>
                  </a:lnTo>
                  <a:lnTo>
                    <a:pt x="155" y="123"/>
                  </a:lnTo>
                  <a:lnTo>
                    <a:pt x="151" y="123"/>
                  </a:lnTo>
                  <a:lnTo>
                    <a:pt x="147" y="127"/>
                  </a:lnTo>
                  <a:lnTo>
                    <a:pt x="144" y="129"/>
                  </a:lnTo>
                  <a:lnTo>
                    <a:pt x="141" y="128"/>
                  </a:lnTo>
                  <a:lnTo>
                    <a:pt x="135" y="127"/>
                  </a:lnTo>
                  <a:lnTo>
                    <a:pt x="132" y="126"/>
                  </a:lnTo>
                  <a:lnTo>
                    <a:pt x="126" y="125"/>
                  </a:lnTo>
                  <a:lnTo>
                    <a:pt x="122" y="124"/>
                  </a:lnTo>
                  <a:lnTo>
                    <a:pt x="122" y="123"/>
                  </a:lnTo>
                  <a:lnTo>
                    <a:pt x="119" y="122"/>
                  </a:lnTo>
                  <a:lnTo>
                    <a:pt x="118" y="120"/>
                  </a:lnTo>
                  <a:lnTo>
                    <a:pt x="116" y="122"/>
                  </a:lnTo>
                  <a:lnTo>
                    <a:pt x="112" y="122"/>
                  </a:lnTo>
                  <a:lnTo>
                    <a:pt x="110" y="123"/>
                  </a:lnTo>
                  <a:lnTo>
                    <a:pt x="107" y="123"/>
                  </a:lnTo>
                  <a:lnTo>
                    <a:pt x="106" y="125"/>
                  </a:lnTo>
                  <a:lnTo>
                    <a:pt x="104" y="125"/>
                  </a:lnTo>
                  <a:lnTo>
                    <a:pt x="101" y="124"/>
                  </a:lnTo>
                  <a:lnTo>
                    <a:pt x="98" y="120"/>
                  </a:lnTo>
                  <a:lnTo>
                    <a:pt x="97" y="118"/>
                  </a:lnTo>
                  <a:lnTo>
                    <a:pt x="92" y="117"/>
                  </a:lnTo>
                  <a:lnTo>
                    <a:pt x="89" y="117"/>
                  </a:lnTo>
                  <a:lnTo>
                    <a:pt x="87" y="116"/>
                  </a:lnTo>
                  <a:lnTo>
                    <a:pt x="83" y="116"/>
                  </a:lnTo>
                  <a:lnTo>
                    <a:pt x="81" y="115"/>
                  </a:lnTo>
                  <a:lnTo>
                    <a:pt x="78" y="116"/>
                  </a:lnTo>
                  <a:lnTo>
                    <a:pt x="77" y="116"/>
                  </a:lnTo>
                  <a:lnTo>
                    <a:pt x="72" y="116"/>
                  </a:lnTo>
                  <a:lnTo>
                    <a:pt x="71" y="116"/>
                  </a:lnTo>
                  <a:lnTo>
                    <a:pt x="69" y="116"/>
                  </a:lnTo>
                  <a:lnTo>
                    <a:pt x="66" y="117"/>
                  </a:lnTo>
                  <a:lnTo>
                    <a:pt x="64" y="117"/>
                  </a:lnTo>
                  <a:lnTo>
                    <a:pt x="63" y="118"/>
                  </a:lnTo>
                  <a:lnTo>
                    <a:pt x="58" y="119"/>
                  </a:lnTo>
                  <a:lnTo>
                    <a:pt x="58" y="122"/>
                  </a:lnTo>
                  <a:lnTo>
                    <a:pt x="58" y="122"/>
                  </a:lnTo>
                  <a:lnTo>
                    <a:pt x="58" y="123"/>
                  </a:lnTo>
                  <a:lnTo>
                    <a:pt x="58" y="124"/>
                  </a:lnTo>
                  <a:lnTo>
                    <a:pt x="58" y="126"/>
                  </a:lnTo>
                  <a:lnTo>
                    <a:pt x="60" y="127"/>
                  </a:lnTo>
                  <a:lnTo>
                    <a:pt x="60" y="128"/>
                  </a:lnTo>
                  <a:lnTo>
                    <a:pt x="57" y="128"/>
                  </a:lnTo>
                  <a:lnTo>
                    <a:pt x="54" y="131"/>
                  </a:lnTo>
                  <a:lnTo>
                    <a:pt x="54" y="132"/>
                  </a:lnTo>
                  <a:lnTo>
                    <a:pt x="54" y="133"/>
                  </a:lnTo>
                  <a:lnTo>
                    <a:pt x="55" y="136"/>
                  </a:lnTo>
                  <a:lnTo>
                    <a:pt x="57" y="136"/>
                  </a:lnTo>
                  <a:lnTo>
                    <a:pt x="57" y="137"/>
                  </a:lnTo>
                  <a:lnTo>
                    <a:pt x="55" y="140"/>
                  </a:lnTo>
                  <a:close/>
                </a:path>
              </a:pathLst>
            </a:custGeom>
            <a:solidFill>
              <a:srgbClr val="93B5DF"/>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36" name="Freeform 132">
              <a:extLst>
                <a:ext uri="{FF2B5EF4-FFF2-40B4-BE49-F238E27FC236}">
                  <a16:creationId xmlns:a16="http://schemas.microsoft.com/office/drawing/2014/main" id="{C0A8CBC9-A7B5-C3F1-2057-E733D74965AE}"/>
                </a:ext>
              </a:extLst>
            </p:cNvPr>
            <p:cNvSpPr>
              <a:spLocks/>
            </p:cNvSpPr>
            <p:nvPr/>
          </p:nvSpPr>
          <p:spPr bwMode="auto">
            <a:xfrm>
              <a:off x="4264629" y="4132021"/>
              <a:ext cx="312401" cy="228259"/>
            </a:xfrm>
            <a:custGeom>
              <a:avLst/>
              <a:gdLst>
                <a:gd name="T0" fmla="*/ 169 w 180"/>
                <a:gd name="T1" fmla="*/ 8 h 116"/>
                <a:gd name="T2" fmla="*/ 158 w 180"/>
                <a:gd name="T3" fmla="*/ 4 h 116"/>
                <a:gd name="T4" fmla="*/ 154 w 180"/>
                <a:gd name="T5" fmla="*/ 5 h 116"/>
                <a:gd name="T6" fmla="*/ 148 w 180"/>
                <a:gd name="T7" fmla="*/ 8 h 116"/>
                <a:gd name="T8" fmla="*/ 142 w 180"/>
                <a:gd name="T9" fmla="*/ 9 h 116"/>
                <a:gd name="T10" fmla="*/ 125 w 180"/>
                <a:gd name="T11" fmla="*/ 7 h 116"/>
                <a:gd name="T12" fmla="*/ 109 w 180"/>
                <a:gd name="T13" fmla="*/ 8 h 116"/>
                <a:gd name="T14" fmla="*/ 99 w 180"/>
                <a:gd name="T15" fmla="*/ 13 h 116"/>
                <a:gd name="T16" fmla="*/ 84 w 180"/>
                <a:gd name="T17" fmla="*/ 10 h 116"/>
                <a:gd name="T18" fmla="*/ 77 w 180"/>
                <a:gd name="T19" fmla="*/ 7 h 116"/>
                <a:gd name="T20" fmla="*/ 70 w 180"/>
                <a:gd name="T21" fmla="*/ 7 h 116"/>
                <a:gd name="T22" fmla="*/ 64 w 180"/>
                <a:gd name="T23" fmla="*/ 10 h 116"/>
                <a:gd name="T24" fmla="*/ 56 w 180"/>
                <a:gd name="T25" fmla="*/ 5 h 116"/>
                <a:gd name="T26" fmla="*/ 47 w 180"/>
                <a:gd name="T27" fmla="*/ 2 h 116"/>
                <a:gd name="T28" fmla="*/ 39 w 180"/>
                <a:gd name="T29" fmla="*/ 0 h 116"/>
                <a:gd name="T30" fmla="*/ 30 w 180"/>
                <a:gd name="T31" fmla="*/ 1 h 116"/>
                <a:gd name="T32" fmla="*/ 24 w 180"/>
                <a:gd name="T33" fmla="*/ 2 h 116"/>
                <a:gd name="T34" fmla="*/ 16 w 180"/>
                <a:gd name="T35" fmla="*/ 4 h 116"/>
                <a:gd name="T36" fmla="*/ 16 w 180"/>
                <a:gd name="T37" fmla="*/ 8 h 116"/>
                <a:gd name="T38" fmla="*/ 18 w 180"/>
                <a:gd name="T39" fmla="*/ 12 h 116"/>
                <a:gd name="T40" fmla="*/ 12 w 180"/>
                <a:gd name="T41" fmla="*/ 16 h 116"/>
                <a:gd name="T42" fmla="*/ 13 w 180"/>
                <a:gd name="T43" fmla="*/ 21 h 116"/>
                <a:gd name="T44" fmla="*/ 12 w 180"/>
                <a:gd name="T45" fmla="*/ 25 h 116"/>
                <a:gd name="T46" fmla="*/ 16 w 180"/>
                <a:gd name="T47" fmla="*/ 32 h 116"/>
                <a:gd name="T48" fmla="*/ 18 w 180"/>
                <a:gd name="T49" fmla="*/ 39 h 116"/>
                <a:gd name="T50" fmla="*/ 13 w 180"/>
                <a:gd name="T51" fmla="*/ 43 h 116"/>
                <a:gd name="T52" fmla="*/ 13 w 180"/>
                <a:gd name="T53" fmla="*/ 46 h 116"/>
                <a:gd name="T54" fmla="*/ 9 w 180"/>
                <a:gd name="T55" fmla="*/ 52 h 116"/>
                <a:gd name="T56" fmla="*/ 4 w 180"/>
                <a:gd name="T57" fmla="*/ 55 h 116"/>
                <a:gd name="T58" fmla="*/ 0 w 180"/>
                <a:gd name="T59" fmla="*/ 60 h 116"/>
                <a:gd name="T60" fmla="*/ 0 w 180"/>
                <a:gd name="T61" fmla="*/ 64 h 116"/>
                <a:gd name="T62" fmla="*/ 0 w 180"/>
                <a:gd name="T63" fmla="*/ 69 h 116"/>
                <a:gd name="T64" fmla="*/ 1 w 180"/>
                <a:gd name="T65" fmla="*/ 77 h 116"/>
                <a:gd name="T66" fmla="*/ 0 w 180"/>
                <a:gd name="T67" fmla="*/ 86 h 116"/>
                <a:gd name="T68" fmla="*/ 12 w 180"/>
                <a:gd name="T69" fmla="*/ 88 h 116"/>
                <a:gd name="T70" fmla="*/ 33 w 180"/>
                <a:gd name="T71" fmla="*/ 103 h 116"/>
                <a:gd name="T72" fmla="*/ 38 w 180"/>
                <a:gd name="T73" fmla="*/ 111 h 116"/>
                <a:gd name="T74" fmla="*/ 62 w 180"/>
                <a:gd name="T75" fmla="*/ 114 h 116"/>
                <a:gd name="T76" fmla="*/ 76 w 180"/>
                <a:gd name="T77" fmla="*/ 112 h 116"/>
                <a:gd name="T78" fmla="*/ 84 w 180"/>
                <a:gd name="T79" fmla="*/ 109 h 116"/>
                <a:gd name="T80" fmla="*/ 88 w 180"/>
                <a:gd name="T81" fmla="*/ 111 h 116"/>
                <a:gd name="T82" fmla="*/ 93 w 180"/>
                <a:gd name="T83" fmla="*/ 103 h 116"/>
                <a:gd name="T84" fmla="*/ 94 w 180"/>
                <a:gd name="T85" fmla="*/ 96 h 116"/>
                <a:gd name="T86" fmla="*/ 100 w 180"/>
                <a:gd name="T87" fmla="*/ 92 h 116"/>
                <a:gd name="T88" fmla="*/ 105 w 180"/>
                <a:gd name="T89" fmla="*/ 86 h 116"/>
                <a:gd name="T90" fmla="*/ 111 w 180"/>
                <a:gd name="T91" fmla="*/ 83 h 116"/>
                <a:gd name="T92" fmla="*/ 117 w 180"/>
                <a:gd name="T93" fmla="*/ 84 h 116"/>
                <a:gd name="T94" fmla="*/ 125 w 180"/>
                <a:gd name="T95" fmla="*/ 89 h 116"/>
                <a:gd name="T96" fmla="*/ 132 w 180"/>
                <a:gd name="T97" fmla="*/ 86 h 116"/>
                <a:gd name="T98" fmla="*/ 135 w 180"/>
                <a:gd name="T99" fmla="*/ 83 h 116"/>
                <a:gd name="T100" fmla="*/ 138 w 180"/>
                <a:gd name="T101" fmla="*/ 76 h 116"/>
                <a:gd name="T102" fmla="*/ 143 w 180"/>
                <a:gd name="T103" fmla="*/ 69 h 116"/>
                <a:gd name="T104" fmla="*/ 152 w 180"/>
                <a:gd name="T105" fmla="*/ 62 h 116"/>
                <a:gd name="T106" fmla="*/ 154 w 180"/>
                <a:gd name="T107" fmla="*/ 54 h 116"/>
                <a:gd name="T108" fmla="*/ 163 w 180"/>
                <a:gd name="T109" fmla="*/ 50 h 116"/>
                <a:gd name="T110" fmla="*/ 163 w 180"/>
                <a:gd name="T111" fmla="*/ 42 h 116"/>
                <a:gd name="T112" fmla="*/ 169 w 180"/>
                <a:gd name="T113" fmla="*/ 35 h 116"/>
                <a:gd name="T114" fmla="*/ 174 w 180"/>
                <a:gd name="T115" fmla="*/ 32 h 116"/>
                <a:gd name="T116" fmla="*/ 180 w 180"/>
                <a:gd name="T117" fmla="*/ 27 h 116"/>
                <a:gd name="T118" fmla="*/ 178 w 180"/>
                <a:gd name="T119" fmla="*/ 21 h 116"/>
                <a:gd name="T120" fmla="*/ 174 w 180"/>
                <a:gd name="T121" fmla="*/ 14 h 116"/>
                <a:gd name="T122" fmla="*/ 172 w 180"/>
                <a:gd name="T123" fmla="*/ 1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0" h="116">
                  <a:moveTo>
                    <a:pt x="172" y="10"/>
                  </a:moveTo>
                  <a:lnTo>
                    <a:pt x="172" y="10"/>
                  </a:lnTo>
                  <a:lnTo>
                    <a:pt x="169" y="8"/>
                  </a:lnTo>
                  <a:lnTo>
                    <a:pt x="166" y="3"/>
                  </a:lnTo>
                  <a:lnTo>
                    <a:pt x="160" y="2"/>
                  </a:lnTo>
                  <a:lnTo>
                    <a:pt x="158" y="4"/>
                  </a:lnTo>
                  <a:lnTo>
                    <a:pt x="158" y="5"/>
                  </a:lnTo>
                  <a:lnTo>
                    <a:pt x="157" y="7"/>
                  </a:lnTo>
                  <a:lnTo>
                    <a:pt x="154" y="5"/>
                  </a:lnTo>
                  <a:lnTo>
                    <a:pt x="152" y="5"/>
                  </a:lnTo>
                  <a:lnTo>
                    <a:pt x="151" y="8"/>
                  </a:lnTo>
                  <a:lnTo>
                    <a:pt x="148" y="8"/>
                  </a:lnTo>
                  <a:lnTo>
                    <a:pt x="146" y="10"/>
                  </a:lnTo>
                  <a:lnTo>
                    <a:pt x="145" y="11"/>
                  </a:lnTo>
                  <a:lnTo>
                    <a:pt x="142" y="9"/>
                  </a:lnTo>
                  <a:lnTo>
                    <a:pt x="137" y="9"/>
                  </a:lnTo>
                  <a:lnTo>
                    <a:pt x="131" y="7"/>
                  </a:lnTo>
                  <a:lnTo>
                    <a:pt x="125" y="7"/>
                  </a:lnTo>
                  <a:lnTo>
                    <a:pt x="120" y="8"/>
                  </a:lnTo>
                  <a:lnTo>
                    <a:pt x="113" y="8"/>
                  </a:lnTo>
                  <a:lnTo>
                    <a:pt x="109" y="8"/>
                  </a:lnTo>
                  <a:lnTo>
                    <a:pt x="105" y="12"/>
                  </a:lnTo>
                  <a:lnTo>
                    <a:pt x="102" y="14"/>
                  </a:lnTo>
                  <a:lnTo>
                    <a:pt x="99" y="13"/>
                  </a:lnTo>
                  <a:lnTo>
                    <a:pt x="93" y="12"/>
                  </a:lnTo>
                  <a:lnTo>
                    <a:pt x="90" y="11"/>
                  </a:lnTo>
                  <a:lnTo>
                    <a:pt x="84" y="10"/>
                  </a:lnTo>
                  <a:lnTo>
                    <a:pt x="80" y="9"/>
                  </a:lnTo>
                  <a:lnTo>
                    <a:pt x="80" y="8"/>
                  </a:lnTo>
                  <a:lnTo>
                    <a:pt x="77" y="7"/>
                  </a:lnTo>
                  <a:lnTo>
                    <a:pt x="76" y="5"/>
                  </a:lnTo>
                  <a:lnTo>
                    <a:pt x="74" y="7"/>
                  </a:lnTo>
                  <a:lnTo>
                    <a:pt x="70" y="7"/>
                  </a:lnTo>
                  <a:lnTo>
                    <a:pt x="68" y="8"/>
                  </a:lnTo>
                  <a:lnTo>
                    <a:pt x="65" y="8"/>
                  </a:lnTo>
                  <a:lnTo>
                    <a:pt x="64" y="10"/>
                  </a:lnTo>
                  <a:lnTo>
                    <a:pt x="62" y="10"/>
                  </a:lnTo>
                  <a:lnTo>
                    <a:pt x="59" y="9"/>
                  </a:lnTo>
                  <a:lnTo>
                    <a:pt x="56" y="5"/>
                  </a:lnTo>
                  <a:lnTo>
                    <a:pt x="55" y="3"/>
                  </a:lnTo>
                  <a:lnTo>
                    <a:pt x="50" y="2"/>
                  </a:lnTo>
                  <a:lnTo>
                    <a:pt x="47" y="2"/>
                  </a:lnTo>
                  <a:lnTo>
                    <a:pt x="45" y="1"/>
                  </a:lnTo>
                  <a:lnTo>
                    <a:pt x="41" y="1"/>
                  </a:lnTo>
                  <a:lnTo>
                    <a:pt x="39" y="0"/>
                  </a:lnTo>
                  <a:lnTo>
                    <a:pt x="36" y="1"/>
                  </a:lnTo>
                  <a:lnTo>
                    <a:pt x="35" y="1"/>
                  </a:lnTo>
                  <a:lnTo>
                    <a:pt x="30" y="1"/>
                  </a:lnTo>
                  <a:lnTo>
                    <a:pt x="29" y="1"/>
                  </a:lnTo>
                  <a:lnTo>
                    <a:pt x="27" y="1"/>
                  </a:lnTo>
                  <a:lnTo>
                    <a:pt x="24" y="2"/>
                  </a:lnTo>
                  <a:lnTo>
                    <a:pt x="22" y="2"/>
                  </a:lnTo>
                  <a:lnTo>
                    <a:pt x="21" y="3"/>
                  </a:lnTo>
                  <a:lnTo>
                    <a:pt x="16" y="4"/>
                  </a:lnTo>
                  <a:lnTo>
                    <a:pt x="16" y="7"/>
                  </a:lnTo>
                  <a:lnTo>
                    <a:pt x="16" y="7"/>
                  </a:lnTo>
                  <a:lnTo>
                    <a:pt x="16" y="8"/>
                  </a:lnTo>
                  <a:lnTo>
                    <a:pt x="16" y="9"/>
                  </a:lnTo>
                  <a:lnTo>
                    <a:pt x="16" y="11"/>
                  </a:lnTo>
                  <a:lnTo>
                    <a:pt x="18" y="12"/>
                  </a:lnTo>
                  <a:lnTo>
                    <a:pt x="18" y="13"/>
                  </a:lnTo>
                  <a:lnTo>
                    <a:pt x="15" y="13"/>
                  </a:lnTo>
                  <a:lnTo>
                    <a:pt x="12" y="16"/>
                  </a:lnTo>
                  <a:lnTo>
                    <a:pt x="12" y="17"/>
                  </a:lnTo>
                  <a:lnTo>
                    <a:pt x="12" y="18"/>
                  </a:lnTo>
                  <a:lnTo>
                    <a:pt x="13" y="21"/>
                  </a:lnTo>
                  <a:lnTo>
                    <a:pt x="15" y="21"/>
                  </a:lnTo>
                  <a:lnTo>
                    <a:pt x="15" y="22"/>
                  </a:lnTo>
                  <a:lnTo>
                    <a:pt x="12" y="25"/>
                  </a:lnTo>
                  <a:lnTo>
                    <a:pt x="12" y="27"/>
                  </a:lnTo>
                  <a:lnTo>
                    <a:pt x="12" y="29"/>
                  </a:lnTo>
                  <a:lnTo>
                    <a:pt x="16" y="32"/>
                  </a:lnTo>
                  <a:lnTo>
                    <a:pt x="16" y="35"/>
                  </a:lnTo>
                  <a:lnTo>
                    <a:pt x="18" y="38"/>
                  </a:lnTo>
                  <a:lnTo>
                    <a:pt x="18" y="39"/>
                  </a:lnTo>
                  <a:lnTo>
                    <a:pt x="15" y="41"/>
                  </a:lnTo>
                  <a:lnTo>
                    <a:pt x="13" y="42"/>
                  </a:lnTo>
                  <a:lnTo>
                    <a:pt x="13" y="43"/>
                  </a:lnTo>
                  <a:lnTo>
                    <a:pt x="16" y="45"/>
                  </a:lnTo>
                  <a:lnTo>
                    <a:pt x="15" y="46"/>
                  </a:lnTo>
                  <a:lnTo>
                    <a:pt x="13" y="46"/>
                  </a:lnTo>
                  <a:lnTo>
                    <a:pt x="12" y="47"/>
                  </a:lnTo>
                  <a:lnTo>
                    <a:pt x="10" y="50"/>
                  </a:lnTo>
                  <a:lnTo>
                    <a:pt x="9" y="52"/>
                  </a:lnTo>
                  <a:lnTo>
                    <a:pt x="7" y="54"/>
                  </a:lnTo>
                  <a:lnTo>
                    <a:pt x="6" y="55"/>
                  </a:lnTo>
                  <a:lnTo>
                    <a:pt x="4" y="55"/>
                  </a:lnTo>
                  <a:lnTo>
                    <a:pt x="1" y="57"/>
                  </a:lnTo>
                  <a:lnTo>
                    <a:pt x="0" y="58"/>
                  </a:lnTo>
                  <a:lnTo>
                    <a:pt x="0" y="60"/>
                  </a:lnTo>
                  <a:lnTo>
                    <a:pt x="0" y="61"/>
                  </a:lnTo>
                  <a:lnTo>
                    <a:pt x="0" y="64"/>
                  </a:lnTo>
                  <a:lnTo>
                    <a:pt x="0" y="64"/>
                  </a:lnTo>
                  <a:lnTo>
                    <a:pt x="0" y="67"/>
                  </a:lnTo>
                  <a:lnTo>
                    <a:pt x="0" y="68"/>
                  </a:lnTo>
                  <a:lnTo>
                    <a:pt x="0" y="69"/>
                  </a:lnTo>
                  <a:lnTo>
                    <a:pt x="0" y="70"/>
                  </a:lnTo>
                  <a:lnTo>
                    <a:pt x="0" y="71"/>
                  </a:lnTo>
                  <a:lnTo>
                    <a:pt x="1" y="77"/>
                  </a:lnTo>
                  <a:lnTo>
                    <a:pt x="0" y="78"/>
                  </a:lnTo>
                  <a:lnTo>
                    <a:pt x="1" y="80"/>
                  </a:lnTo>
                  <a:lnTo>
                    <a:pt x="0" y="86"/>
                  </a:lnTo>
                  <a:lnTo>
                    <a:pt x="1" y="88"/>
                  </a:lnTo>
                  <a:lnTo>
                    <a:pt x="7" y="89"/>
                  </a:lnTo>
                  <a:lnTo>
                    <a:pt x="12" y="88"/>
                  </a:lnTo>
                  <a:lnTo>
                    <a:pt x="24" y="93"/>
                  </a:lnTo>
                  <a:lnTo>
                    <a:pt x="30" y="97"/>
                  </a:lnTo>
                  <a:lnTo>
                    <a:pt x="33" y="103"/>
                  </a:lnTo>
                  <a:lnTo>
                    <a:pt x="33" y="106"/>
                  </a:lnTo>
                  <a:lnTo>
                    <a:pt x="36" y="108"/>
                  </a:lnTo>
                  <a:lnTo>
                    <a:pt x="38" y="111"/>
                  </a:lnTo>
                  <a:lnTo>
                    <a:pt x="42" y="114"/>
                  </a:lnTo>
                  <a:lnTo>
                    <a:pt x="47" y="116"/>
                  </a:lnTo>
                  <a:lnTo>
                    <a:pt x="62" y="114"/>
                  </a:lnTo>
                  <a:lnTo>
                    <a:pt x="65" y="113"/>
                  </a:lnTo>
                  <a:lnTo>
                    <a:pt x="68" y="114"/>
                  </a:lnTo>
                  <a:lnTo>
                    <a:pt x="76" y="112"/>
                  </a:lnTo>
                  <a:lnTo>
                    <a:pt x="77" y="113"/>
                  </a:lnTo>
                  <a:lnTo>
                    <a:pt x="82" y="112"/>
                  </a:lnTo>
                  <a:lnTo>
                    <a:pt x="84" y="109"/>
                  </a:lnTo>
                  <a:lnTo>
                    <a:pt x="87" y="111"/>
                  </a:lnTo>
                  <a:lnTo>
                    <a:pt x="87" y="111"/>
                  </a:lnTo>
                  <a:lnTo>
                    <a:pt x="88" y="111"/>
                  </a:lnTo>
                  <a:lnTo>
                    <a:pt x="88" y="109"/>
                  </a:lnTo>
                  <a:lnTo>
                    <a:pt x="91" y="105"/>
                  </a:lnTo>
                  <a:lnTo>
                    <a:pt x="93" y="103"/>
                  </a:lnTo>
                  <a:lnTo>
                    <a:pt x="93" y="100"/>
                  </a:lnTo>
                  <a:lnTo>
                    <a:pt x="93" y="97"/>
                  </a:lnTo>
                  <a:lnTo>
                    <a:pt x="94" y="96"/>
                  </a:lnTo>
                  <a:lnTo>
                    <a:pt x="94" y="95"/>
                  </a:lnTo>
                  <a:lnTo>
                    <a:pt x="97" y="93"/>
                  </a:lnTo>
                  <a:lnTo>
                    <a:pt x="100" y="92"/>
                  </a:lnTo>
                  <a:lnTo>
                    <a:pt x="100" y="91"/>
                  </a:lnTo>
                  <a:lnTo>
                    <a:pt x="106" y="88"/>
                  </a:lnTo>
                  <a:lnTo>
                    <a:pt x="105" y="86"/>
                  </a:lnTo>
                  <a:lnTo>
                    <a:pt x="106" y="85"/>
                  </a:lnTo>
                  <a:lnTo>
                    <a:pt x="109" y="84"/>
                  </a:lnTo>
                  <a:lnTo>
                    <a:pt x="111" y="83"/>
                  </a:lnTo>
                  <a:lnTo>
                    <a:pt x="113" y="84"/>
                  </a:lnTo>
                  <a:lnTo>
                    <a:pt x="116" y="85"/>
                  </a:lnTo>
                  <a:lnTo>
                    <a:pt x="117" y="84"/>
                  </a:lnTo>
                  <a:lnTo>
                    <a:pt x="120" y="85"/>
                  </a:lnTo>
                  <a:lnTo>
                    <a:pt x="123" y="88"/>
                  </a:lnTo>
                  <a:lnTo>
                    <a:pt x="125" y="89"/>
                  </a:lnTo>
                  <a:lnTo>
                    <a:pt x="126" y="89"/>
                  </a:lnTo>
                  <a:lnTo>
                    <a:pt x="131" y="88"/>
                  </a:lnTo>
                  <a:lnTo>
                    <a:pt x="132" y="86"/>
                  </a:lnTo>
                  <a:lnTo>
                    <a:pt x="132" y="85"/>
                  </a:lnTo>
                  <a:lnTo>
                    <a:pt x="134" y="84"/>
                  </a:lnTo>
                  <a:lnTo>
                    <a:pt x="135" y="83"/>
                  </a:lnTo>
                  <a:lnTo>
                    <a:pt x="138" y="80"/>
                  </a:lnTo>
                  <a:lnTo>
                    <a:pt x="138" y="79"/>
                  </a:lnTo>
                  <a:lnTo>
                    <a:pt x="138" y="76"/>
                  </a:lnTo>
                  <a:lnTo>
                    <a:pt x="143" y="72"/>
                  </a:lnTo>
                  <a:lnTo>
                    <a:pt x="145" y="70"/>
                  </a:lnTo>
                  <a:lnTo>
                    <a:pt x="143" y="69"/>
                  </a:lnTo>
                  <a:lnTo>
                    <a:pt x="145" y="67"/>
                  </a:lnTo>
                  <a:lnTo>
                    <a:pt x="149" y="64"/>
                  </a:lnTo>
                  <a:lnTo>
                    <a:pt x="152" y="62"/>
                  </a:lnTo>
                  <a:lnTo>
                    <a:pt x="152" y="60"/>
                  </a:lnTo>
                  <a:lnTo>
                    <a:pt x="154" y="58"/>
                  </a:lnTo>
                  <a:lnTo>
                    <a:pt x="154" y="54"/>
                  </a:lnTo>
                  <a:lnTo>
                    <a:pt x="155" y="53"/>
                  </a:lnTo>
                  <a:lnTo>
                    <a:pt x="160" y="52"/>
                  </a:lnTo>
                  <a:lnTo>
                    <a:pt x="163" y="50"/>
                  </a:lnTo>
                  <a:lnTo>
                    <a:pt x="163" y="46"/>
                  </a:lnTo>
                  <a:lnTo>
                    <a:pt x="163" y="44"/>
                  </a:lnTo>
                  <a:lnTo>
                    <a:pt x="163" y="42"/>
                  </a:lnTo>
                  <a:lnTo>
                    <a:pt x="164" y="39"/>
                  </a:lnTo>
                  <a:lnTo>
                    <a:pt x="168" y="36"/>
                  </a:lnTo>
                  <a:lnTo>
                    <a:pt x="169" y="35"/>
                  </a:lnTo>
                  <a:lnTo>
                    <a:pt x="169" y="34"/>
                  </a:lnTo>
                  <a:lnTo>
                    <a:pt x="172" y="32"/>
                  </a:lnTo>
                  <a:lnTo>
                    <a:pt x="174" y="32"/>
                  </a:lnTo>
                  <a:lnTo>
                    <a:pt x="177" y="30"/>
                  </a:lnTo>
                  <a:lnTo>
                    <a:pt x="180" y="29"/>
                  </a:lnTo>
                  <a:lnTo>
                    <a:pt x="180" y="27"/>
                  </a:lnTo>
                  <a:lnTo>
                    <a:pt x="180" y="25"/>
                  </a:lnTo>
                  <a:lnTo>
                    <a:pt x="178" y="24"/>
                  </a:lnTo>
                  <a:lnTo>
                    <a:pt x="178" y="21"/>
                  </a:lnTo>
                  <a:lnTo>
                    <a:pt x="175" y="20"/>
                  </a:lnTo>
                  <a:lnTo>
                    <a:pt x="174" y="19"/>
                  </a:lnTo>
                  <a:lnTo>
                    <a:pt x="174" y="14"/>
                  </a:lnTo>
                  <a:lnTo>
                    <a:pt x="174" y="13"/>
                  </a:lnTo>
                  <a:lnTo>
                    <a:pt x="172" y="10"/>
                  </a:lnTo>
                  <a:lnTo>
                    <a:pt x="172" y="10"/>
                  </a:lnTo>
                  <a:close/>
                </a:path>
              </a:pathLst>
            </a:custGeom>
            <a:solidFill>
              <a:srgbClr val="B5DCF5"/>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37" name="Freeform 133">
              <a:extLst>
                <a:ext uri="{FF2B5EF4-FFF2-40B4-BE49-F238E27FC236}">
                  <a16:creationId xmlns:a16="http://schemas.microsoft.com/office/drawing/2014/main" id="{67549EEC-E9FF-7FBA-8FD8-CBDDB2CCF224}"/>
                </a:ext>
              </a:extLst>
            </p:cNvPr>
            <p:cNvSpPr>
              <a:spLocks/>
            </p:cNvSpPr>
            <p:nvPr/>
          </p:nvSpPr>
          <p:spPr bwMode="auto">
            <a:xfrm>
              <a:off x="4356613" y="4448826"/>
              <a:ext cx="8678" cy="9840"/>
            </a:xfrm>
            <a:custGeom>
              <a:avLst/>
              <a:gdLst>
                <a:gd name="T0" fmla="*/ 0 w 5"/>
                <a:gd name="T1" fmla="*/ 3 h 5"/>
                <a:gd name="T2" fmla="*/ 0 w 5"/>
                <a:gd name="T3" fmla="*/ 2 h 5"/>
                <a:gd name="T4" fmla="*/ 2 w 5"/>
                <a:gd name="T5" fmla="*/ 0 h 5"/>
                <a:gd name="T6" fmla="*/ 5 w 5"/>
                <a:gd name="T7" fmla="*/ 1 h 5"/>
                <a:gd name="T8" fmla="*/ 3 w 5"/>
                <a:gd name="T9" fmla="*/ 3 h 5"/>
                <a:gd name="T10" fmla="*/ 2 w 5"/>
                <a:gd name="T11" fmla="*/ 5 h 5"/>
                <a:gd name="T12" fmla="*/ 0 w 5"/>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5" h="5">
                  <a:moveTo>
                    <a:pt x="0" y="3"/>
                  </a:moveTo>
                  <a:lnTo>
                    <a:pt x="0" y="2"/>
                  </a:lnTo>
                  <a:lnTo>
                    <a:pt x="2" y="0"/>
                  </a:lnTo>
                  <a:lnTo>
                    <a:pt x="5" y="1"/>
                  </a:lnTo>
                  <a:lnTo>
                    <a:pt x="3" y="3"/>
                  </a:lnTo>
                  <a:lnTo>
                    <a:pt x="2" y="5"/>
                  </a:lnTo>
                  <a:lnTo>
                    <a:pt x="0" y="3"/>
                  </a:lnTo>
                  <a:close/>
                </a:path>
              </a:pathLst>
            </a:custGeom>
            <a:solidFill>
              <a:srgbClr val="E9F2BF"/>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it-IT"/>
            </a:p>
          </p:txBody>
        </p:sp>
        <p:sp>
          <p:nvSpPr>
            <p:cNvPr id="138" name="Freeform 134">
              <a:extLst>
                <a:ext uri="{FF2B5EF4-FFF2-40B4-BE49-F238E27FC236}">
                  <a16:creationId xmlns:a16="http://schemas.microsoft.com/office/drawing/2014/main" id="{3E3D05B5-B6F9-510D-6E99-D908D16785FA}"/>
                </a:ext>
              </a:extLst>
            </p:cNvPr>
            <p:cNvSpPr>
              <a:spLocks/>
            </p:cNvSpPr>
            <p:nvPr/>
          </p:nvSpPr>
          <p:spPr bwMode="auto">
            <a:xfrm>
              <a:off x="4410416" y="4368149"/>
              <a:ext cx="12149" cy="15741"/>
            </a:xfrm>
            <a:custGeom>
              <a:avLst/>
              <a:gdLst>
                <a:gd name="T0" fmla="*/ 0 w 7"/>
                <a:gd name="T1" fmla="*/ 7 h 8"/>
                <a:gd name="T2" fmla="*/ 0 w 7"/>
                <a:gd name="T3" fmla="*/ 5 h 8"/>
                <a:gd name="T4" fmla="*/ 1 w 7"/>
                <a:gd name="T5" fmla="*/ 5 h 8"/>
                <a:gd name="T6" fmla="*/ 3 w 7"/>
                <a:gd name="T7" fmla="*/ 2 h 8"/>
                <a:gd name="T8" fmla="*/ 6 w 7"/>
                <a:gd name="T9" fmla="*/ 0 h 8"/>
                <a:gd name="T10" fmla="*/ 7 w 7"/>
                <a:gd name="T11" fmla="*/ 0 h 8"/>
                <a:gd name="T12" fmla="*/ 7 w 7"/>
                <a:gd name="T13" fmla="*/ 4 h 8"/>
                <a:gd name="T14" fmla="*/ 4 w 7"/>
                <a:gd name="T15" fmla="*/ 8 h 8"/>
                <a:gd name="T16" fmla="*/ 1 w 7"/>
                <a:gd name="T17" fmla="*/ 8 h 8"/>
                <a:gd name="T18" fmla="*/ 0 w 7"/>
                <a:gd name="T19"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8">
                  <a:moveTo>
                    <a:pt x="0" y="7"/>
                  </a:moveTo>
                  <a:lnTo>
                    <a:pt x="0" y="5"/>
                  </a:lnTo>
                  <a:lnTo>
                    <a:pt x="1" y="5"/>
                  </a:lnTo>
                  <a:lnTo>
                    <a:pt x="3" y="2"/>
                  </a:lnTo>
                  <a:lnTo>
                    <a:pt x="6" y="0"/>
                  </a:lnTo>
                  <a:lnTo>
                    <a:pt x="7" y="0"/>
                  </a:lnTo>
                  <a:lnTo>
                    <a:pt x="7" y="4"/>
                  </a:lnTo>
                  <a:lnTo>
                    <a:pt x="4" y="8"/>
                  </a:lnTo>
                  <a:lnTo>
                    <a:pt x="1" y="8"/>
                  </a:lnTo>
                  <a:lnTo>
                    <a:pt x="0" y="7"/>
                  </a:lnTo>
                  <a:close/>
                </a:path>
              </a:pathLst>
            </a:custGeom>
            <a:solidFill>
              <a:srgbClr val="BFD690"/>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it-IT"/>
            </a:p>
          </p:txBody>
        </p:sp>
        <p:sp>
          <p:nvSpPr>
            <p:cNvPr id="139" name="Freeform 135">
              <a:extLst>
                <a:ext uri="{FF2B5EF4-FFF2-40B4-BE49-F238E27FC236}">
                  <a16:creationId xmlns:a16="http://schemas.microsoft.com/office/drawing/2014/main" id="{C2C3DD99-952D-F20A-A7D4-127D4471AB09}"/>
                </a:ext>
              </a:extLst>
            </p:cNvPr>
            <p:cNvSpPr>
              <a:spLocks/>
            </p:cNvSpPr>
            <p:nvPr/>
          </p:nvSpPr>
          <p:spPr bwMode="auto">
            <a:xfrm>
              <a:off x="4417358" y="4151698"/>
              <a:ext cx="206532" cy="265646"/>
            </a:xfrm>
            <a:custGeom>
              <a:avLst/>
              <a:gdLst>
                <a:gd name="T0" fmla="*/ 3 w 119"/>
                <a:gd name="T1" fmla="*/ 95 h 135"/>
                <a:gd name="T2" fmla="*/ 5 w 119"/>
                <a:gd name="T3" fmla="*/ 87 h 135"/>
                <a:gd name="T4" fmla="*/ 9 w 119"/>
                <a:gd name="T5" fmla="*/ 83 h 135"/>
                <a:gd name="T6" fmla="*/ 18 w 119"/>
                <a:gd name="T7" fmla="*/ 78 h 135"/>
                <a:gd name="T8" fmla="*/ 21 w 119"/>
                <a:gd name="T9" fmla="*/ 74 h 135"/>
                <a:gd name="T10" fmla="*/ 28 w 119"/>
                <a:gd name="T11" fmla="*/ 75 h 135"/>
                <a:gd name="T12" fmla="*/ 35 w 119"/>
                <a:gd name="T13" fmla="*/ 78 h 135"/>
                <a:gd name="T14" fmla="*/ 43 w 119"/>
                <a:gd name="T15" fmla="*/ 78 h 135"/>
                <a:gd name="T16" fmla="*/ 46 w 119"/>
                <a:gd name="T17" fmla="*/ 74 h 135"/>
                <a:gd name="T18" fmla="*/ 50 w 119"/>
                <a:gd name="T19" fmla="*/ 69 h 135"/>
                <a:gd name="T20" fmla="*/ 57 w 119"/>
                <a:gd name="T21" fmla="*/ 60 h 135"/>
                <a:gd name="T22" fmla="*/ 61 w 119"/>
                <a:gd name="T23" fmla="*/ 54 h 135"/>
                <a:gd name="T24" fmla="*/ 66 w 119"/>
                <a:gd name="T25" fmla="*/ 48 h 135"/>
                <a:gd name="T26" fmla="*/ 72 w 119"/>
                <a:gd name="T27" fmla="*/ 42 h 135"/>
                <a:gd name="T28" fmla="*/ 75 w 119"/>
                <a:gd name="T29" fmla="*/ 34 h 135"/>
                <a:gd name="T30" fmla="*/ 80 w 119"/>
                <a:gd name="T31" fmla="*/ 26 h 135"/>
                <a:gd name="T32" fmla="*/ 84 w 119"/>
                <a:gd name="T33" fmla="*/ 22 h 135"/>
                <a:gd name="T34" fmla="*/ 92 w 119"/>
                <a:gd name="T35" fmla="*/ 19 h 135"/>
                <a:gd name="T36" fmla="*/ 90 w 119"/>
                <a:gd name="T37" fmla="*/ 14 h 135"/>
                <a:gd name="T38" fmla="*/ 86 w 119"/>
                <a:gd name="T39" fmla="*/ 9 h 135"/>
                <a:gd name="T40" fmla="*/ 84 w 119"/>
                <a:gd name="T41" fmla="*/ 0 h 135"/>
                <a:gd name="T42" fmla="*/ 96 w 119"/>
                <a:gd name="T43" fmla="*/ 9 h 135"/>
                <a:gd name="T44" fmla="*/ 99 w 119"/>
                <a:gd name="T45" fmla="*/ 16 h 135"/>
                <a:gd name="T46" fmla="*/ 99 w 119"/>
                <a:gd name="T47" fmla="*/ 19 h 135"/>
                <a:gd name="T48" fmla="*/ 98 w 119"/>
                <a:gd name="T49" fmla="*/ 25 h 135"/>
                <a:gd name="T50" fmla="*/ 102 w 119"/>
                <a:gd name="T51" fmla="*/ 32 h 135"/>
                <a:gd name="T52" fmla="*/ 110 w 119"/>
                <a:gd name="T53" fmla="*/ 37 h 135"/>
                <a:gd name="T54" fmla="*/ 104 w 119"/>
                <a:gd name="T55" fmla="*/ 37 h 135"/>
                <a:gd name="T56" fmla="*/ 96 w 119"/>
                <a:gd name="T57" fmla="*/ 36 h 135"/>
                <a:gd name="T58" fmla="*/ 89 w 119"/>
                <a:gd name="T59" fmla="*/ 36 h 135"/>
                <a:gd name="T60" fmla="*/ 86 w 119"/>
                <a:gd name="T61" fmla="*/ 40 h 135"/>
                <a:gd name="T62" fmla="*/ 87 w 119"/>
                <a:gd name="T63" fmla="*/ 44 h 135"/>
                <a:gd name="T64" fmla="*/ 96 w 119"/>
                <a:gd name="T65" fmla="*/ 50 h 135"/>
                <a:gd name="T66" fmla="*/ 107 w 119"/>
                <a:gd name="T67" fmla="*/ 59 h 135"/>
                <a:gd name="T68" fmla="*/ 107 w 119"/>
                <a:gd name="T69" fmla="*/ 68 h 135"/>
                <a:gd name="T70" fmla="*/ 101 w 119"/>
                <a:gd name="T71" fmla="*/ 75 h 135"/>
                <a:gd name="T72" fmla="*/ 93 w 119"/>
                <a:gd name="T73" fmla="*/ 82 h 135"/>
                <a:gd name="T74" fmla="*/ 95 w 119"/>
                <a:gd name="T75" fmla="*/ 89 h 135"/>
                <a:gd name="T76" fmla="*/ 95 w 119"/>
                <a:gd name="T77" fmla="*/ 98 h 135"/>
                <a:gd name="T78" fmla="*/ 101 w 119"/>
                <a:gd name="T79" fmla="*/ 104 h 135"/>
                <a:gd name="T80" fmla="*/ 109 w 119"/>
                <a:gd name="T81" fmla="*/ 114 h 135"/>
                <a:gd name="T82" fmla="*/ 118 w 119"/>
                <a:gd name="T83" fmla="*/ 121 h 135"/>
                <a:gd name="T84" fmla="*/ 119 w 119"/>
                <a:gd name="T85" fmla="*/ 126 h 135"/>
                <a:gd name="T86" fmla="*/ 118 w 119"/>
                <a:gd name="T87" fmla="*/ 128 h 135"/>
                <a:gd name="T88" fmla="*/ 118 w 119"/>
                <a:gd name="T89" fmla="*/ 133 h 135"/>
                <a:gd name="T90" fmla="*/ 115 w 119"/>
                <a:gd name="T91" fmla="*/ 134 h 135"/>
                <a:gd name="T92" fmla="*/ 110 w 119"/>
                <a:gd name="T93" fmla="*/ 133 h 135"/>
                <a:gd name="T94" fmla="*/ 104 w 119"/>
                <a:gd name="T95" fmla="*/ 133 h 135"/>
                <a:gd name="T96" fmla="*/ 101 w 119"/>
                <a:gd name="T97" fmla="*/ 133 h 135"/>
                <a:gd name="T98" fmla="*/ 96 w 119"/>
                <a:gd name="T99" fmla="*/ 132 h 135"/>
                <a:gd name="T100" fmla="*/ 92 w 119"/>
                <a:gd name="T101" fmla="*/ 132 h 135"/>
                <a:gd name="T102" fmla="*/ 69 w 119"/>
                <a:gd name="T103" fmla="*/ 129 h 135"/>
                <a:gd name="T104" fmla="*/ 63 w 119"/>
                <a:gd name="T105" fmla="*/ 129 h 135"/>
                <a:gd name="T106" fmla="*/ 58 w 119"/>
                <a:gd name="T107" fmla="*/ 129 h 135"/>
                <a:gd name="T108" fmla="*/ 50 w 119"/>
                <a:gd name="T109" fmla="*/ 129 h 135"/>
                <a:gd name="T110" fmla="*/ 43 w 119"/>
                <a:gd name="T111" fmla="*/ 129 h 135"/>
                <a:gd name="T112" fmla="*/ 41 w 119"/>
                <a:gd name="T113" fmla="*/ 131 h 135"/>
                <a:gd name="T114" fmla="*/ 20 w 119"/>
                <a:gd name="T115" fmla="*/ 131 h 135"/>
                <a:gd name="T116" fmla="*/ 17 w 119"/>
                <a:gd name="T117" fmla="*/ 127 h 135"/>
                <a:gd name="T118" fmla="*/ 15 w 119"/>
                <a:gd name="T119" fmla="*/ 116 h 135"/>
                <a:gd name="T120" fmla="*/ 15 w 119"/>
                <a:gd name="T121" fmla="*/ 108 h 135"/>
                <a:gd name="T122" fmla="*/ 6 w 119"/>
                <a:gd name="T123" fmla="*/ 108 h 135"/>
                <a:gd name="T124" fmla="*/ 0 w 119"/>
                <a:gd name="T125" fmla="*/ 101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9" h="135">
                  <a:moveTo>
                    <a:pt x="0" y="101"/>
                  </a:moveTo>
                  <a:lnTo>
                    <a:pt x="0" y="99"/>
                  </a:lnTo>
                  <a:lnTo>
                    <a:pt x="3" y="95"/>
                  </a:lnTo>
                  <a:lnTo>
                    <a:pt x="5" y="93"/>
                  </a:lnTo>
                  <a:lnTo>
                    <a:pt x="5" y="90"/>
                  </a:lnTo>
                  <a:lnTo>
                    <a:pt x="5" y="87"/>
                  </a:lnTo>
                  <a:lnTo>
                    <a:pt x="6" y="86"/>
                  </a:lnTo>
                  <a:lnTo>
                    <a:pt x="6" y="85"/>
                  </a:lnTo>
                  <a:lnTo>
                    <a:pt x="9" y="83"/>
                  </a:lnTo>
                  <a:lnTo>
                    <a:pt x="12" y="82"/>
                  </a:lnTo>
                  <a:lnTo>
                    <a:pt x="12" y="81"/>
                  </a:lnTo>
                  <a:lnTo>
                    <a:pt x="18" y="78"/>
                  </a:lnTo>
                  <a:lnTo>
                    <a:pt x="17" y="76"/>
                  </a:lnTo>
                  <a:lnTo>
                    <a:pt x="18" y="75"/>
                  </a:lnTo>
                  <a:lnTo>
                    <a:pt x="21" y="74"/>
                  </a:lnTo>
                  <a:lnTo>
                    <a:pt x="23" y="73"/>
                  </a:lnTo>
                  <a:lnTo>
                    <a:pt x="25" y="74"/>
                  </a:lnTo>
                  <a:lnTo>
                    <a:pt x="28" y="75"/>
                  </a:lnTo>
                  <a:lnTo>
                    <a:pt x="29" y="74"/>
                  </a:lnTo>
                  <a:lnTo>
                    <a:pt x="32" y="75"/>
                  </a:lnTo>
                  <a:lnTo>
                    <a:pt x="35" y="78"/>
                  </a:lnTo>
                  <a:lnTo>
                    <a:pt x="37" y="79"/>
                  </a:lnTo>
                  <a:lnTo>
                    <a:pt x="38" y="79"/>
                  </a:lnTo>
                  <a:lnTo>
                    <a:pt x="43" y="78"/>
                  </a:lnTo>
                  <a:lnTo>
                    <a:pt x="44" y="76"/>
                  </a:lnTo>
                  <a:lnTo>
                    <a:pt x="44" y="75"/>
                  </a:lnTo>
                  <a:lnTo>
                    <a:pt x="46" y="74"/>
                  </a:lnTo>
                  <a:lnTo>
                    <a:pt x="47" y="73"/>
                  </a:lnTo>
                  <a:lnTo>
                    <a:pt x="50" y="70"/>
                  </a:lnTo>
                  <a:lnTo>
                    <a:pt x="50" y="69"/>
                  </a:lnTo>
                  <a:lnTo>
                    <a:pt x="50" y="66"/>
                  </a:lnTo>
                  <a:lnTo>
                    <a:pt x="55" y="62"/>
                  </a:lnTo>
                  <a:lnTo>
                    <a:pt x="57" y="60"/>
                  </a:lnTo>
                  <a:lnTo>
                    <a:pt x="55" y="59"/>
                  </a:lnTo>
                  <a:lnTo>
                    <a:pt x="57" y="57"/>
                  </a:lnTo>
                  <a:lnTo>
                    <a:pt x="61" y="54"/>
                  </a:lnTo>
                  <a:lnTo>
                    <a:pt x="64" y="52"/>
                  </a:lnTo>
                  <a:lnTo>
                    <a:pt x="64" y="50"/>
                  </a:lnTo>
                  <a:lnTo>
                    <a:pt x="66" y="48"/>
                  </a:lnTo>
                  <a:lnTo>
                    <a:pt x="66" y="44"/>
                  </a:lnTo>
                  <a:lnTo>
                    <a:pt x="67" y="43"/>
                  </a:lnTo>
                  <a:lnTo>
                    <a:pt x="72" y="42"/>
                  </a:lnTo>
                  <a:lnTo>
                    <a:pt x="75" y="40"/>
                  </a:lnTo>
                  <a:lnTo>
                    <a:pt x="75" y="36"/>
                  </a:lnTo>
                  <a:lnTo>
                    <a:pt x="75" y="34"/>
                  </a:lnTo>
                  <a:lnTo>
                    <a:pt x="75" y="32"/>
                  </a:lnTo>
                  <a:lnTo>
                    <a:pt x="76" y="29"/>
                  </a:lnTo>
                  <a:lnTo>
                    <a:pt x="80" y="26"/>
                  </a:lnTo>
                  <a:lnTo>
                    <a:pt x="81" y="25"/>
                  </a:lnTo>
                  <a:lnTo>
                    <a:pt x="81" y="24"/>
                  </a:lnTo>
                  <a:lnTo>
                    <a:pt x="84" y="22"/>
                  </a:lnTo>
                  <a:lnTo>
                    <a:pt x="86" y="22"/>
                  </a:lnTo>
                  <a:lnTo>
                    <a:pt x="89" y="20"/>
                  </a:lnTo>
                  <a:lnTo>
                    <a:pt x="92" y="19"/>
                  </a:lnTo>
                  <a:lnTo>
                    <a:pt x="92" y="17"/>
                  </a:lnTo>
                  <a:lnTo>
                    <a:pt x="92" y="15"/>
                  </a:lnTo>
                  <a:lnTo>
                    <a:pt x="90" y="14"/>
                  </a:lnTo>
                  <a:lnTo>
                    <a:pt x="90" y="11"/>
                  </a:lnTo>
                  <a:lnTo>
                    <a:pt x="87" y="10"/>
                  </a:lnTo>
                  <a:lnTo>
                    <a:pt x="86" y="9"/>
                  </a:lnTo>
                  <a:lnTo>
                    <a:pt x="86" y="4"/>
                  </a:lnTo>
                  <a:lnTo>
                    <a:pt x="86" y="3"/>
                  </a:lnTo>
                  <a:lnTo>
                    <a:pt x="84" y="0"/>
                  </a:lnTo>
                  <a:lnTo>
                    <a:pt x="92" y="3"/>
                  </a:lnTo>
                  <a:lnTo>
                    <a:pt x="95" y="6"/>
                  </a:lnTo>
                  <a:lnTo>
                    <a:pt x="96" y="9"/>
                  </a:lnTo>
                  <a:lnTo>
                    <a:pt x="98" y="10"/>
                  </a:lnTo>
                  <a:lnTo>
                    <a:pt x="98" y="12"/>
                  </a:lnTo>
                  <a:lnTo>
                    <a:pt x="99" y="16"/>
                  </a:lnTo>
                  <a:lnTo>
                    <a:pt x="99" y="17"/>
                  </a:lnTo>
                  <a:lnTo>
                    <a:pt x="99" y="18"/>
                  </a:lnTo>
                  <a:lnTo>
                    <a:pt x="99" y="19"/>
                  </a:lnTo>
                  <a:lnTo>
                    <a:pt x="101" y="20"/>
                  </a:lnTo>
                  <a:lnTo>
                    <a:pt x="99" y="24"/>
                  </a:lnTo>
                  <a:lnTo>
                    <a:pt x="98" y="25"/>
                  </a:lnTo>
                  <a:lnTo>
                    <a:pt x="98" y="27"/>
                  </a:lnTo>
                  <a:lnTo>
                    <a:pt x="101" y="31"/>
                  </a:lnTo>
                  <a:lnTo>
                    <a:pt x="102" y="32"/>
                  </a:lnTo>
                  <a:lnTo>
                    <a:pt x="104" y="34"/>
                  </a:lnTo>
                  <a:lnTo>
                    <a:pt x="109" y="36"/>
                  </a:lnTo>
                  <a:lnTo>
                    <a:pt x="110" y="37"/>
                  </a:lnTo>
                  <a:lnTo>
                    <a:pt x="107" y="37"/>
                  </a:lnTo>
                  <a:lnTo>
                    <a:pt x="105" y="37"/>
                  </a:lnTo>
                  <a:lnTo>
                    <a:pt x="104" y="37"/>
                  </a:lnTo>
                  <a:lnTo>
                    <a:pt x="101" y="36"/>
                  </a:lnTo>
                  <a:lnTo>
                    <a:pt x="98" y="36"/>
                  </a:lnTo>
                  <a:lnTo>
                    <a:pt x="96" y="36"/>
                  </a:lnTo>
                  <a:lnTo>
                    <a:pt x="93" y="37"/>
                  </a:lnTo>
                  <a:lnTo>
                    <a:pt x="92" y="36"/>
                  </a:lnTo>
                  <a:lnTo>
                    <a:pt x="89" y="36"/>
                  </a:lnTo>
                  <a:lnTo>
                    <a:pt x="87" y="36"/>
                  </a:lnTo>
                  <a:lnTo>
                    <a:pt x="86" y="39"/>
                  </a:lnTo>
                  <a:lnTo>
                    <a:pt x="86" y="40"/>
                  </a:lnTo>
                  <a:lnTo>
                    <a:pt x="86" y="42"/>
                  </a:lnTo>
                  <a:lnTo>
                    <a:pt x="86" y="43"/>
                  </a:lnTo>
                  <a:lnTo>
                    <a:pt x="87" y="44"/>
                  </a:lnTo>
                  <a:lnTo>
                    <a:pt x="89" y="45"/>
                  </a:lnTo>
                  <a:lnTo>
                    <a:pt x="90" y="47"/>
                  </a:lnTo>
                  <a:lnTo>
                    <a:pt x="96" y="50"/>
                  </a:lnTo>
                  <a:lnTo>
                    <a:pt x="102" y="54"/>
                  </a:lnTo>
                  <a:lnTo>
                    <a:pt x="104" y="56"/>
                  </a:lnTo>
                  <a:lnTo>
                    <a:pt x="107" y="59"/>
                  </a:lnTo>
                  <a:lnTo>
                    <a:pt x="110" y="62"/>
                  </a:lnTo>
                  <a:lnTo>
                    <a:pt x="110" y="65"/>
                  </a:lnTo>
                  <a:lnTo>
                    <a:pt x="107" y="68"/>
                  </a:lnTo>
                  <a:lnTo>
                    <a:pt x="105" y="68"/>
                  </a:lnTo>
                  <a:lnTo>
                    <a:pt x="104" y="70"/>
                  </a:lnTo>
                  <a:lnTo>
                    <a:pt x="101" y="75"/>
                  </a:lnTo>
                  <a:lnTo>
                    <a:pt x="99" y="77"/>
                  </a:lnTo>
                  <a:lnTo>
                    <a:pt x="96" y="81"/>
                  </a:lnTo>
                  <a:lnTo>
                    <a:pt x="93" y="82"/>
                  </a:lnTo>
                  <a:lnTo>
                    <a:pt x="92" y="83"/>
                  </a:lnTo>
                  <a:lnTo>
                    <a:pt x="93" y="85"/>
                  </a:lnTo>
                  <a:lnTo>
                    <a:pt x="95" y="89"/>
                  </a:lnTo>
                  <a:lnTo>
                    <a:pt x="93" y="92"/>
                  </a:lnTo>
                  <a:lnTo>
                    <a:pt x="95" y="94"/>
                  </a:lnTo>
                  <a:lnTo>
                    <a:pt x="95" y="98"/>
                  </a:lnTo>
                  <a:lnTo>
                    <a:pt x="95" y="102"/>
                  </a:lnTo>
                  <a:lnTo>
                    <a:pt x="96" y="102"/>
                  </a:lnTo>
                  <a:lnTo>
                    <a:pt x="101" y="104"/>
                  </a:lnTo>
                  <a:lnTo>
                    <a:pt x="104" y="107"/>
                  </a:lnTo>
                  <a:lnTo>
                    <a:pt x="104" y="109"/>
                  </a:lnTo>
                  <a:lnTo>
                    <a:pt x="109" y="114"/>
                  </a:lnTo>
                  <a:lnTo>
                    <a:pt x="112" y="117"/>
                  </a:lnTo>
                  <a:lnTo>
                    <a:pt x="113" y="118"/>
                  </a:lnTo>
                  <a:lnTo>
                    <a:pt x="118" y="121"/>
                  </a:lnTo>
                  <a:lnTo>
                    <a:pt x="118" y="124"/>
                  </a:lnTo>
                  <a:lnTo>
                    <a:pt x="118" y="125"/>
                  </a:lnTo>
                  <a:lnTo>
                    <a:pt x="119" y="126"/>
                  </a:lnTo>
                  <a:lnTo>
                    <a:pt x="119" y="126"/>
                  </a:lnTo>
                  <a:lnTo>
                    <a:pt x="119" y="127"/>
                  </a:lnTo>
                  <a:lnTo>
                    <a:pt x="118" y="128"/>
                  </a:lnTo>
                  <a:lnTo>
                    <a:pt x="116" y="131"/>
                  </a:lnTo>
                  <a:lnTo>
                    <a:pt x="116" y="132"/>
                  </a:lnTo>
                  <a:lnTo>
                    <a:pt x="118" y="133"/>
                  </a:lnTo>
                  <a:lnTo>
                    <a:pt x="116" y="134"/>
                  </a:lnTo>
                  <a:lnTo>
                    <a:pt x="115" y="135"/>
                  </a:lnTo>
                  <a:lnTo>
                    <a:pt x="115" y="134"/>
                  </a:lnTo>
                  <a:lnTo>
                    <a:pt x="113" y="134"/>
                  </a:lnTo>
                  <a:lnTo>
                    <a:pt x="112" y="134"/>
                  </a:lnTo>
                  <a:lnTo>
                    <a:pt x="110" y="133"/>
                  </a:lnTo>
                  <a:lnTo>
                    <a:pt x="107" y="133"/>
                  </a:lnTo>
                  <a:lnTo>
                    <a:pt x="105" y="134"/>
                  </a:lnTo>
                  <a:lnTo>
                    <a:pt x="104" y="133"/>
                  </a:lnTo>
                  <a:lnTo>
                    <a:pt x="102" y="132"/>
                  </a:lnTo>
                  <a:lnTo>
                    <a:pt x="102" y="133"/>
                  </a:lnTo>
                  <a:lnTo>
                    <a:pt x="101" y="133"/>
                  </a:lnTo>
                  <a:lnTo>
                    <a:pt x="99" y="132"/>
                  </a:lnTo>
                  <a:lnTo>
                    <a:pt x="98" y="132"/>
                  </a:lnTo>
                  <a:lnTo>
                    <a:pt x="96" y="132"/>
                  </a:lnTo>
                  <a:lnTo>
                    <a:pt x="93" y="131"/>
                  </a:lnTo>
                  <a:lnTo>
                    <a:pt x="93" y="131"/>
                  </a:lnTo>
                  <a:lnTo>
                    <a:pt x="92" y="132"/>
                  </a:lnTo>
                  <a:lnTo>
                    <a:pt x="90" y="131"/>
                  </a:lnTo>
                  <a:lnTo>
                    <a:pt x="70" y="131"/>
                  </a:lnTo>
                  <a:lnTo>
                    <a:pt x="69" y="129"/>
                  </a:lnTo>
                  <a:lnTo>
                    <a:pt x="67" y="129"/>
                  </a:lnTo>
                  <a:lnTo>
                    <a:pt x="67" y="131"/>
                  </a:lnTo>
                  <a:lnTo>
                    <a:pt x="63" y="129"/>
                  </a:lnTo>
                  <a:lnTo>
                    <a:pt x="63" y="129"/>
                  </a:lnTo>
                  <a:lnTo>
                    <a:pt x="61" y="129"/>
                  </a:lnTo>
                  <a:lnTo>
                    <a:pt x="58" y="129"/>
                  </a:lnTo>
                  <a:lnTo>
                    <a:pt x="57" y="129"/>
                  </a:lnTo>
                  <a:lnTo>
                    <a:pt x="52" y="129"/>
                  </a:lnTo>
                  <a:lnTo>
                    <a:pt x="50" y="129"/>
                  </a:lnTo>
                  <a:lnTo>
                    <a:pt x="46" y="129"/>
                  </a:lnTo>
                  <a:lnTo>
                    <a:pt x="44" y="129"/>
                  </a:lnTo>
                  <a:lnTo>
                    <a:pt x="43" y="129"/>
                  </a:lnTo>
                  <a:lnTo>
                    <a:pt x="41" y="131"/>
                  </a:lnTo>
                  <a:lnTo>
                    <a:pt x="41" y="131"/>
                  </a:lnTo>
                  <a:lnTo>
                    <a:pt x="41" y="131"/>
                  </a:lnTo>
                  <a:lnTo>
                    <a:pt x="21" y="131"/>
                  </a:lnTo>
                  <a:lnTo>
                    <a:pt x="21" y="131"/>
                  </a:lnTo>
                  <a:lnTo>
                    <a:pt x="20" y="131"/>
                  </a:lnTo>
                  <a:lnTo>
                    <a:pt x="17" y="131"/>
                  </a:lnTo>
                  <a:lnTo>
                    <a:pt x="20" y="128"/>
                  </a:lnTo>
                  <a:lnTo>
                    <a:pt x="17" y="127"/>
                  </a:lnTo>
                  <a:lnTo>
                    <a:pt x="20" y="123"/>
                  </a:lnTo>
                  <a:lnTo>
                    <a:pt x="18" y="118"/>
                  </a:lnTo>
                  <a:lnTo>
                    <a:pt x="15" y="116"/>
                  </a:lnTo>
                  <a:lnTo>
                    <a:pt x="15" y="112"/>
                  </a:lnTo>
                  <a:lnTo>
                    <a:pt x="17" y="110"/>
                  </a:lnTo>
                  <a:lnTo>
                    <a:pt x="15" y="108"/>
                  </a:lnTo>
                  <a:lnTo>
                    <a:pt x="11" y="109"/>
                  </a:lnTo>
                  <a:lnTo>
                    <a:pt x="9" y="108"/>
                  </a:lnTo>
                  <a:lnTo>
                    <a:pt x="6" y="108"/>
                  </a:lnTo>
                  <a:lnTo>
                    <a:pt x="5" y="101"/>
                  </a:lnTo>
                  <a:lnTo>
                    <a:pt x="2" y="101"/>
                  </a:lnTo>
                  <a:lnTo>
                    <a:pt x="0" y="101"/>
                  </a:lnTo>
                  <a:close/>
                </a:path>
              </a:pathLst>
            </a:custGeom>
            <a:solidFill>
              <a:srgbClr val="93B3DE"/>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40" name="Freeform 136">
              <a:extLst>
                <a:ext uri="{FF2B5EF4-FFF2-40B4-BE49-F238E27FC236}">
                  <a16:creationId xmlns:a16="http://schemas.microsoft.com/office/drawing/2014/main" id="{89A1658E-93D8-8B4A-8DCA-1AACAFB7863F}"/>
                </a:ext>
              </a:extLst>
            </p:cNvPr>
            <p:cNvSpPr>
              <a:spLocks/>
            </p:cNvSpPr>
            <p:nvPr/>
          </p:nvSpPr>
          <p:spPr bwMode="auto">
            <a:xfrm>
              <a:off x="4417358" y="4405536"/>
              <a:ext cx="156200" cy="143645"/>
            </a:xfrm>
            <a:custGeom>
              <a:avLst/>
              <a:gdLst>
                <a:gd name="T0" fmla="*/ 41 w 90"/>
                <a:gd name="T1" fmla="*/ 2 h 73"/>
                <a:gd name="T2" fmla="*/ 44 w 90"/>
                <a:gd name="T3" fmla="*/ 0 h 73"/>
                <a:gd name="T4" fmla="*/ 50 w 90"/>
                <a:gd name="T5" fmla="*/ 0 h 73"/>
                <a:gd name="T6" fmla="*/ 57 w 90"/>
                <a:gd name="T7" fmla="*/ 0 h 73"/>
                <a:gd name="T8" fmla="*/ 61 w 90"/>
                <a:gd name="T9" fmla="*/ 0 h 73"/>
                <a:gd name="T10" fmla="*/ 63 w 90"/>
                <a:gd name="T11" fmla="*/ 0 h 73"/>
                <a:gd name="T12" fmla="*/ 67 w 90"/>
                <a:gd name="T13" fmla="*/ 0 h 73"/>
                <a:gd name="T14" fmla="*/ 70 w 90"/>
                <a:gd name="T15" fmla="*/ 2 h 73"/>
                <a:gd name="T16" fmla="*/ 69 w 90"/>
                <a:gd name="T17" fmla="*/ 4 h 73"/>
                <a:gd name="T18" fmla="*/ 70 w 90"/>
                <a:gd name="T19" fmla="*/ 10 h 73"/>
                <a:gd name="T20" fmla="*/ 70 w 90"/>
                <a:gd name="T21" fmla="*/ 13 h 73"/>
                <a:gd name="T22" fmla="*/ 75 w 90"/>
                <a:gd name="T23" fmla="*/ 12 h 73"/>
                <a:gd name="T24" fmla="*/ 80 w 90"/>
                <a:gd name="T25" fmla="*/ 12 h 73"/>
                <a:gd name="T26" fmla="*/ 89 w 90"/>
                <a:gd name="T27" fmla="*/ 11 h 73"/>
                <a:gd name="T28" fmla="*/ 90 w 90"/>
                <a:gd name="T29" fmla="*/ 15 h 73"/>
                <a:gd name="T30" fmla="*/ 90 w 90"/>
                <a:gd name="T31" fmla="*/ 19 h 73"/>
                <a:gd name="T32" fmla="*/ 87 w 90"/>
                <a:gd name="T33" fmla="*/ 21 h 73"/>
                <a:gd name="T34" fmla="*/ 84 w 90"/>
                <a:gd name="T35" fmla="*/ 24 h 73"/>
                <a:gd name="T36" fmla="*/ 86 w 90"/>
                <a:gd name="T37" fmla="*/ 27 h 73"/>
                <a:gd name="T38" fmla="*/ 83 w 90"/>
                <a:gd name="T39" fmla="*/ 27 h 73"/>
                <a:gd name="T40" fmla="*/ 81 w 90"/>
                <a:gd name="T41" fmla="*/ 29 h 73"/>
                <a:gd name="T42" fmla="*/ 83 w 90"/>
                <a:gd name="T43" fmla="*/ 30 h 73"/>
                <a:gd name="T44" fmla="*/ 86 w 90"/>
                <a:gd name="T45" fmla="*/ 32 h 73"/>
                <a:gd name="T46" fmla="*/ 89 w 90"/>
                <a:gd name="T47" fmla="*/ 35 h 73"/>
                <a:gd name="T48" fmla="*/ 90 w 90"/>
                <a:gd name="T49" fmla="*/ 38 h 73"/>
                <a:gd name="T50" fmla="*/ 84 w 90"/>
                <a:gd name="T51" fmla="*/ 52 h 73"/>
                <a:gd name="T52" fmla="*/ 86 w 90"/>
                <a:gd name="T53" fmla="*/ 56 h 73"/>
                <a:gd name="T54" fmla="*/ 83 w 90"/>
                <a:gd name="T55" fmla="*/ 54 h 73"/>
                <a:gd name="T56" fmla="*/ 76 w 90"/>
                <a:gd name="T57" fmla="*/ 54 h 73"/>
                <a:gd name="T58" fmla="*/ 72 w 90"/>
                <a:gd name="T59" fmla="*/ 54 h 73"/>
                <a:gd name="T60" fmla="*/ 67 w 90"/>
                <a:gd name="T61" fmla="*/ 53 h 73"/>
                <a:gd name="T62" fmla="*/ 61 w 90"/>
                <a:gd name="T63" fmla="*/ 48 h 73"/>
                <a:gd name="T64" fmla="*/ 60 w 90"/>
                <a:gd name="T65" fmla="*/ 52 h 73"/>
                <a:gd name="T66" fmla="*/ 54 w 90"/>
                <a:gd name="T67" fmla="*/ 54 h 73"/>
                <a:gd name="T68" fmla="*/ 50 w 90"/>
                <a:gd name="T69" fmla="*/ 56 h 73"/>
                <a:gd name="T70" fmla="*/ 46 w 90"/>
                <a:gd name="T71" fmla="*/ 55 h 73"/>
                <a:gd name="T72" fmla="*/ 41 w 90"/>
                <a:gd name="T73" fmla="*/ 56 h 73"/>
                <a:gd name="T74" fmla="*/ 41 w 90"/>
                <a:gd name="T75" fmla="*/ 61 h 73"/>
                <a:gd name="T76" fmla="*/ 47 w 90"/>
                <a:gd name="T77" fmla="*/ 59 h 73"/>
                <a:gd name="T78" fmla="*/ 50 w 90"/>
                <a:gd name="T79" fmla="*/ 62 h 73"/>
                <a:gd name="T80" fmla="*/ 50 w 90"/>
                <a:gd name="T81" fmla="*/ 70 h 73"/>
                <a:gd name="T82" fmla="*/ 46 w 90"/>
                <a:gd name="T83" fmla="*/ 67 h 73"/>
                <a:gd name="T84" fmla="*/ 41 w 90"/>
                <a:gd name="T85" fmla="*/ 69 h 73"/>
                <a:gd name="T86" fmla="*/ 40 w 90"/>
                <a:gd name="T87" fmla="*/ 71 h 73"/>
                <a:gd name="T88" fmla="*/ 37 w 90"/>
                <a:gd name="T89" fmla="*/ 72 h 73"/>
                <a:gd name="T90" fmla="*/ 34 w 90"/>
                <a:gd name="T91" fmla="*/ 70 h 73"/>
                <a:gd name="T92" fmla="*/ 26 w 90"/>
                <a:gd name="T93" fmla="*/ 65 h 73"/>
                <a:gd name="T94" fmla="*/ 15 w 90"/>
                <a:gd name="T95" fmla="*/ 57 h 73"/>
                <a:gd name="T96" fmla="*/ 12 w 90"/>
                <a:gd name="T97" fmla="*/ 55 h 73"/>
                <a:gd name="T98" fmla="*/ 8 w 90"/>
                <a:gd name="T99" fmla="*/ 50 h 73"/>
                <a:gd name="T100" fmla="*/ 5 w 90"/>
                <a:gd name="T101" fmla="*/ 44 h 73"/>
                <a:gd name="T102" fmla="*/ 3 w 90"/>
                <a:gd name="T103" fmla="*/ 40 h 73"/>
                <a:gd name="T104" fmla="*/ 0 w 90"/>
                <a:gd name="T105" fmla="*/ 35 h 73"/>
                <a:gd name="T106" fmla="*/ 8 w 90"/>
                <a:gd name="T107" fmla="*/ 33 h 73"/>
                <a:gd name="T108" fmla="*/ 8 w 90"/>
                <a:gd name="T109" fmla="*/ 23 h 73"/>
                <a:gd name="T110" fmla="*/ 17 w 90"/>
                <a:gd name="T111" fmla="*/ 24 h 73"/>
                <a:gd name="T112" fmla="*/ 9 w 90"/>
                <a:gd name="T113" fmla="*/ 20 h 73"/>
                <a:gd name="T114" fmla="*/ 12 w 90"/>
                <a:gd name="T115" fmla="*/ 16 h 73"/>
                <a:gd name="T116" fmla="*/ 17 w 90"/>
                <a:gd name="T117" fmla="*/ 15 h 73"/>
                <a:gd name="T118" fmla="*/ 20 w 90"/>
                <a:gd name="T119" fmla="*/ 15 h 73"/>
                <a:gd name="T120" fmla="*/ 41 w 90"/>
                <a:gd name="T121" fmla="*/ 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 h="73">
                  <a:moveTo>
                    <a:pt x="41" y="2"/>
                  </a:moveTo>
                  <a:lnTo>
                    <a:pt x="41" y="2"/>
                  </a:lnTo>
                  <a:lnTo>
                    <a:pt x="43" y="0"/>
                  </a:lnTo>
                  <a:lnTo>
                    <a:pt x="44" y="0"/>
                  </a:lnTo>
                  <a:lnTo>
                    <a:pt x="46" y="0"/>
                  </a:lnTo>
                  <a:lnTo>
                    <a:pt x="50" y="0"/>
                  </a:lnTo>
                  <a:lnTo>
                    <a:pt x="52" y="0"/>
                  </a:lnTo>
                  <a:lnTo>
                    <a:pt x="57" y="0"/>
                  </a:lnTo>
                  <a:lnTo>
                    <a:pt x="58" y="0"/>
                  </a:lnTo>
                  <a:lnTo>
                    <a:pt x="61" y="0"/>
                  </a:lnTo>
                  <a:lnTo>
                    <a:pt x="63" y="0"/>
                  </a:lnTo>
                  <a:lnTo>
                    <a:pt x="63" y="0"/>
                  </a:lnTo>
                  <a:lnTo>
                    <a:pt x="67" y="2"/>
                  </a:lnTo>
                  <a:lnTo>
                    <a:pt x="67" y="0"/>
                  </a:lnTo>
                  <a:lnTo>
                    <a:pt x="69" y="0"/>
                  </a:lnTo>
                  <a:lnTo>
                    <a:pt x="70" y="2"/>
                  </a:lnTo>
                  <a:lnTo>
                    <a:pt x="70" y="2"/>
                  </a:lnTo>
                  <a:lnTo>
                    <a:pt x="69" y="4"/>
                  </a:lnTo>
                  <a:lnTo>
                    <a:pt x="70" y="6"/>
                  </a:lnTo>
                  <a:lnTo>
                    <a:pt x="70" y="10"/>
                  </a:lnTo>
                  <a:lnTo>
                    <a:pt x="70" y="11"/>
                  </a:lnTo>
                  <a:lnTo>
                    <a:pt x="70" y="13"/>
                  </a:lnTo>
                  <a:lnTo>
                    <a:pt x="72" y="13"/>
                  </a:lnTo>
                  <a:lnTo>
                    <a:pt x="75" y="12"/>
                  </a:lnTo>
                  <a:lnTo>
                    <a:pt x="76" y="13"/>
                  </a:lnTo>
                  <a:lnTo>
                    <a:pt x="80" y="12"/>
                  </a:lnTo>
                  <a:lnTo>
                    <a:pt x="83" y="11"/>
                  </a:lnTo>
                  <a:lnTo>
                    <a:pt x="89" y="11"/>
                  </a:lnTo>
                  <a:lnTo>
                    <a:pt x="90" y="12"/>
                  </a:lnTo>
                  <a:lnTo>
                    <a:pt x="90" y="15"/>
                  </a:lnTo>
                  <a:lnTo>
                    <a:pt x="89" y="16"/>
                  </a:lnTo>
                  <a:lnTo>
                    <a:pt x="90" y="19"/>
                  </a:lnTo>
                  <a:lnTo>
                    <a:pt x="90" y="20"/>
                  </a:lnTo>
                  <a:lnTo>
                    <a:pt x="87" y="21"/>
                  </a:lnTo>
                  <a:lnTo>
                    <a:pt x="84" y="22"/>
                  </a:lnTo>
                  <a:lnTo>
                    <a:pt x="84" y="24"/>
                  </a:lnTo>
                  <a:lnTo>
                    <a:pt x="84" y="24"/>
                  </a:lnTo>
                  <a:lnTo>
                    <a:pt x="86" y="27"/>
                  </a:lnTo>
                  <a:lnTo>
                    <a:pt x="84" y="27"/>
                  </a:lnTo>
                  <a:lnTo>
                    <a:pt x="83" y="27"/>
                  </a:lnTo>
                  <a:lnTo>
                    <a:pt x="81" y="28"/>
                  </a:lnTo>
                  <a:lnTo>
                    <a:pt x="81" y="29"/>
                  </a:lnTo>
                  <a:lnTo>
                    <a:pt x="83" y="29"/>
                  </a:lnTo>
                  <a:lnTo>
                    <a:pt x="83" y="30"/>
                  </a:lnTo>
                  <a:lnTo>
                    <a:pt x="86" y="31"/>
                  </a:lnTo>
                  <a:lnTo>
                    <a:pt x="86" y="32"/>
                  </a:lnTo>
                  <a:lnTo>
                    <a:pt x="87" y="33"/>
                  </a:lnTo>
                  <a:lnTo>
                    <a:pt x="89" y="35"/>
                  </a:lnTo>
                  <a:lnTo>
                    <a:pt x="90" y="36"/>
                  </a:lnTo>
                  <a:lnTo>
                    <a:pt x="90" y="38"/>
                  </a:lnTo>
                  <a:lnTo>
                    <a:pt x="89" y="44"/>
                  </a:lnTo>
                  <a:lnTo>
                    <a:pt x="84" y="52"/>
                  </a:lnTo>
                  <a:lnTo>
                    <a:pt x="86" y="54"/>
                  </a:lnTo>
                  <a:lnTo>
                    <a:pt x="86" y="56"/>
                  </a:lnTo>
                  <a:lnTo>
                    <a:pt x="84" y="56"/>
                  </a:lnTo>
                  <a:lnTo>
                    <a:pt x="83" y="54"/>
                  </a:lnTo>
                  <a:lnTo>
                    <a:pt x="80" y="54"/>
                  </a:lnTo>
                  <a:lnTo>
                    <a:pt x="76" y="54"/>
                  </a:lnTo>
                  <a:lnTo>
                    <a:pt x="75" y="54"/>
                  </a:lnTo>
                  <a:lnTo>
                    <a:pt x="72" y="54"/>
                  </a:lnTo>
                  <a:lnTo>
                    <a:pt x="69" y="55"/>
                  </a:lnTo>
                  <a:lnTo>
                    <a:pt x="67" y="53"/>
                  </a:lnTo>
                  <a:lnTo>
                    <a:pt x="64" y="48"/>
                  </a:lnTo>
                  <a:lnTo>
                    <a:pt x="61" y="48"/>
                  </a:lnTo>
                  <a:lnTo>
                    <a:pt x="60" y="49"/>
                  </a:lnTo>
                  <a:lnTo>
                    <a:pt x="60" y="52"/>
                  </a:lnTo>
                  <a:lnTo>
                    <a:pt x="60" y="54"/>
                  </a:lnTo>
                  <a:lnTo>
                    <a:pt x="54" y="54"/>
                  </a:lnTo>
                  <a:lnTo>
                    <a:pt x="52" y="54"/>
                  </a:lnTo>
                  <a:lnTo>
                    <a:pt x="50" y="56"/>
                  </a:lnTo>
                  <a:lnTo>
                    <a:pt x="49" y="56"/>
                  </a:lnTo>
                  <a:lnTo>
                    <a:pt x="46" y="55"/>
                  </a:lnTo>
                  <a:lnTo>
                    <a:pt x="43" y="55"/>
                  </a:lnTo>
                  <a:lnTo>
                    <a:pt x="41" y="56"/>
                  </a:lnTo>
                  <a:lnTo>
                    <a:pt x="43" y="58"/>
                  </a:lnTo>
                  <a:lnTo>
                    <a:pt x="41" y="61"/>
                  </a:lnTo>
                  <a:lnTo>
                    <a:pt x="44" y="59"/>
                  </a:lnTo>
                  <a:lnTo>
                    <a:pt x="47" y="59"/>
                  </a:lnTo>
                  <a:lnTo>
                    <a:pt x="49" y="61"/>
                  </a:lnTo>
                  <a:lnTo>
                    <a:pt x="50" y="62"/>
                  </a:lnTo>
                  <a:lnTo>
                    <a:pt x="52" y="67"/>
                  </a:lnTo>
                  <a:lnTo>
                    <a:pt x="50" y="70"/>
                  </a:lnTo>
                  <a:lnTo>
                    <a:pt x="47" y="67"/>
                  </a:lnTo>
                  <a:lnTo>
                    <a:pt x="46" y="67"/>
                  </a:lnTo>
                  <a:lnTo>
                    <a:pt x="44" y="69"/>
                  </a:lnTo>
                  <a:lnTo>
                    <a:pt x="41" y="69"/>
                  </a:lnTo>
                  <a:lnTo>
                    <a:pt x="40" y="69"/>
                  </a:lnTo>
                  <a:lnTo>
                    <a:pt x="40" y="71"/>
                  </a:lnTo>
                  <a:lnTo>
                    <a:pt x="38" y="73"/>
                  </a:lnTo>
                  <a:lnTo>
                    <a:pt x="37" y="72"/>
                  </a:lnTo>
                  <a:lnTo>
                    <a:pt x="34" y="72"/>
                  </a:lnTo>
                  <a:lnTo>
                    <a:pt x="34" y="70"/>
                  </a:lnTo>
                  <a:lnTo>
                    <a:pt x="28" y="67"/>
                  </a:lnTo>
                  <a:lnTo>
                    <a:pt x="26" y="65"/>
                  </a:lnTo>
                  <a:lnTo>
                    <a:pt x="20" y="61"/>
                  </a:lnTo>
                  <a:lnTo>
                    <a:pt x="15" y="57"/>
                  </a:lnTo>
                  <a:lnTo>
                    <a:pt x="17" y="57"/>
                  </a:lnTo>
                  <a:lnTo>
                    <a:pt x="12" y="55"/>
                  </a:lnTo>
                  <a:lnTo>
                    <a:pt x="11" y="52"/>
                  </a:lnTo>
                  <a:lnTo>
                    <a:pt x="8" y="50"/>
                  </a:lnTo>
                  <a:lnTo>
                    <a:pt x="8" y="46"/>
                  </a:lnTo>
                  <a:lnTo>
                    <a:pt x="5" y="44"/>
                  </a:lnTo>
                  <a:lnTo>
                    <a:pt x="5" y="41"/>
                  </a:lnTo>
                  <a:lnTo>
                    <a:pt x="3" y="40"/>
                  </a:lnTo>
                  <a:lnTo>
                    <a:pt x="0" y="36"/>
                  </a:lnTo>
                  <a:lnTo>
                    <a:pt x="0" y="35"/>
                  </a:lnTo>
                  <a:lnTo>
                    <a:pt x="5" y="36"/>
                  </a:lnTo>
                  <a:lnTo>
                    <a:pt x="8" y="33"/>
                  </a:lnTo>
                  <a:lnTo>
                    <a:pt x="8" y="27"/>
                  </a:lnTo>
                  <a:lnTo>
                    <a:pt x="8" y="23"/>
                  </a:lnTo>
                  <a:lnTo>
                    <a:pt x="11" y="25"/>
                  </a:lnTo>
                  <a:lnTo>
                    <a:pt x="17" y="24"/>
                  </a:lnTo>
                  <a:lnTo>
                    <a:pt x="12" y="23"/>
                  </a:lnTo>
                  <a:lnTo>
                    <a:pt x="9" y="20"/>
                  </a:lnTo>
                  <a:lnTo>
                    <a:pt x="12" y="19"/>
                  </a:lnTo>
                  <a:lnTo>
                    <a:pt x="12" y="16"/>
                  </a:lnTo>
                  <a:lnTo>
                    <a:pt x="14" y="16"/>
                  </a:lnTo>
                  <a:lnTo>
                    <a:pt x="17" y="15"/>
                  </a:lnTo>
                  <a:lnTo>
                    <a:pt x="18" y="15"/>
                  </a:lnTo>
                  <a:lnTo>
                    <a:pt x="20" y="15"/>
                  </a:lnTo>
                  <a:lnTo>
                    <a:pt x="41" y="15"/>
                  </a:lnTo>
                  <a:lnTo>
                    <a:pt x="41" y="2"/>
                  </a:lnTo>
                  <a:close/>
                </a:path>
              </a:pathLst>
            </a:custGeom>
            <a:solidFill>
              <a:srgbClr val="B0D7F2"/>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41" name="Freeform 137">
              <a:extLst>
                <a:ext uri="{FF2B5EF4-FFF2-40B4-BE49-F238E27FC236}">
                  <a16:creationId xmlns:a16="http://schemas.microsoft.com/office/drawing/2014/main" id="{C5F64592-7C9B-E182-8399-2D7AE1FB5EF2}"/>
                </a:ext>
              </a:extLst>
            </p:cNvPr>
            <p:cNvSpPr>
              <a:spLocks/>
            </p:cNvSpPr>
            <p:nvPr/>
          </p:nvSpPr>
          <p:spPr bwMode="auto">
            <a:xfrm>
              <a:off x="4432978" y="4409472"/>
              <a:ext cx="55538" cy="27548"/>
            </a:xfrm>
            <a:custGeom>
              <a:avLst/>
              <a:gdLst>
                <a:gd name="T0" fmla="*/ 3 w 32"/>
                <a:gd name="T1" fmla="*/ 14 h 14"/>
                <a:gd name="T2" fmla="*/ 5 w 32"/>
                <a:gd name="T3" fmla="*/ 14 h 14"/>
                <a:gd name="T4" fmla="*/ 8 w 32"/>
                <a:gd name="T5" fmla="*/ 13 h 14"/>
                <a:gd name="T6" fmla="*/ 9 w 32"/>
                <a:gd name="T7" fmla="*/ 13 h 14"/>
                <a:gd name="T8" fmla="*/ 11 w 32"/>
                <a:gd name="T9" fmla="*/ 13 h 14"/>
                <a:gd name="T10" fmla="*/ 32 w 32"/>
                <a:gd name="T11" fmla="*/ 13 h 14"/>
                <a:gd name="T12" fmla="*/ 32 w 32"/>
                <a:gd name="T13" fmla="*/ 0 h 14"/>
                <a:gd name="T14" fmla="*/ 12 w 32"/>
                <a:gd name="T15" fmla="*/ 0 h 14"/>
                <a:gd name="T16" fmla="*/ 12 w 32"/>
                <a:gd name="T17" fmla="*/ 0 h 14"/>
                <a:gd name="T18" fmla="*/ 11 w 32"/>
                <a:gd name="T19" fmla="*/ 0 h 14"/>
                <a:gd name="T20" fmla="*/ 8 w 32"/>
                <a:gd name="T21" fmla="*/ 0 h 14"/>
                <a:gd name="T22" fmla="*/ 8 w 32"/>
                <a:gd name="T23" fmla="*/ 0 h 14"/>
                <a:gd name="T24" fmla="*/ 9 w 32"/>
                <a:gd name="T25" fmla="*/ 2 h 14"/>
                <a:gd name="T26" fmla="*/ 3 w 32"/>
                <a:gd name="T27" fmla="*/ 6 h 14"/>
                <a:gd name="T28" fmla="*/ 0 w 32"/>
                <a:gd name="T29" fmla="*/ 12 h 14"/>
                <a:gd name="T30" fmla="*/ 3 w 32"/>
                <a:gd name="T31" fmla="*/ 13 h 14"/>
                <a:gd name="T32" fmla="*/ 3 w 32"/>
                <a:gd name="T3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14">
                  <a:moveTo>
                    <a:pt x="3" y="14"/>
                  </a:moveTo>
                  <a:lnTo>
                    <a:pt x="5" y="14"/>
                  </a:lnTo>
                  <a:lnTo>
                    <a:pt x="8" y="13"/>
                  </a:lnTo>
                  <a:lnTo>
                    <a:pt x="9" y="13"/>
                  </a:lnTo>
                  <a:lnTo>
                    <a:pt x="11" y="13"/>
                  </a:lnTo>
                  <a:lnTo>
                    <a:pt x="32" y="13"/>
                  </a:lnTo>
                  <a:lnTo>
                    <a:pt x="32" y="0"/>
                  </a:lnTo>
                  <a:lnTo>
                    <a:pt x="12" y="0"/>
                  </a:lnTo>
                  <a:lnTo>
                    <a:pt x="12" y="0"/>
                  </a:lnTo>
                  <a:lnTo>
                    <a:pt x="11" y="0"/>
                  </a:lnTo>
                  <a:lnTo>
                    <a:pt x="8" y="0"/>
                  </a:lnTo>
                  <a:lnTo>
                    <a:pt x="8" y="0"/>
                  </a:lnTo>
                  <a:lnTo>
                    <a:pt x="9" y="2"/>
                  </a:lnTo>
                  <a:lnTo>
                    <a:pt x="3" y="6"/>
                  </a:lnTo>
                  <a:lnTo>
                    <a:pt x="0" y="12"/>
                  </a:lnTo>
                  <a:lnTo>
                    <a:pt x="3" y="13"/>
                  </a:lnTo>
                  <a:lnTo>
                    <a:pt x="3" y="14"/>
                  </a:lnTo>
                  <a:close/>
                </a:path>
              </a:pathLst>
            </a:custGeom>
            <a:solidFill>
              <a:srgbClr val="B0D7F2"/>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42" name="Freeform 138">
              <a:extLst>
                <a:ext uri="{FF2B5EF4-FFF2-40B4-BE49-F238E27FC236}">
                  <a16:creationId xmlns:a16="http://schemas.microsoft.com/office/drawing/2014/main" id="{33B58772-786C-ADBF-8780-D76B81AA7BA1}"/>
                </a:ext>
              </a:extLst>
            </p:cNvPr>
            <p:cNvSpPr>
              <a:spLocks/>
            </p:cNvSpPr>
            <p:nvPr/>
          </p:nvSpPr>
          <p:spPr bwMode="auto">
            <a:xfrm>
              <a:off x="4483309" y="4368149"/>
              <a:ext cx="210003" cy="208582"/>
            </a:xfrm>
            <a:custGeom>
              <a:avLst/>
              <a:gdLst>
                <a:gd name="T0" fmla="*/ 2 w 121"/>
                <a:gd name="T1" fmla="*/ 88 h 106"/>
                <a:gd name="T2" fmla="*/ 8 w 121"/>
                <a:gd name="T3" fmla="*/ 86 h 106"/>
                <a:gd name="T4" fmla="*/ 14 w 121"/>
                <a:gd name="T5" fmla="*/ 86 h 106"/>
                <a:gd name="T6" fmla="*/ 9 w 121"/>
                <a:gd name="T7" fmla="*/ 78 h 106"/>
                <a:gd name="T8" fmla="*/ 5 w 121"/>
                <a:gd name="T9" fmla="*/ 77 h 106"/>
                <a:gd name="T10" fmla="*/ 8 w 121"/>
                <a:gd name="T11" fmla="*/ 74 h 106"/>
                <a:gd name="T12" fmla="*/ 14 w 121"/>
                <a:gd name="T13" fmla="*/ 73 h 106"/>
                <a:gd name="T14" fmla="*/ 22 w 121"/>
                <a:gd name="T15" fmla="*/ 71 h 106"/>
                <a:gd name="T16" fmla="*/ 26 w 121"/>
                <a:gd name="T17" fmla="*/ 67 h 106"/>
                <a:gd name="T18" fmla="*/ 34 w 121"/>
                <a:gd name="T19" fmla="*/ 73 h 106"/>
                <a:gd name="T20" fmla="*/ 42 w 121"/>
                <a:gd name="T21" fmla="*/ 73 h 106"/>
                <a:gd name="T22" fmla="*/ 48 w 121"/>
                <a:gd name="T23" fmla="*/ 75 h 106"/>
                <a:gd name="T24" fmla="*/ 51 w 121"/>
                <a:gd name="T25" fmla="*/ 63 h 106"/>
                <a:gd name="T26" fmla="*/ 51 w 121"/>
                <a:gd name="T27" fmla="*/ 54 h 106"/>
                <a:gd name="T28" fmla="*/ 48 w 121"/>
                <a:gd name="T29" fmla="*/ 50 h 106"/>
                <a:gd name="T30" fmla="*/ 43 w 121"/>
                <a:gd name="T31" fmla="*/ 48 h 106"/>
                <a:gd name="T32" fmla="*/ 46 w 121"/>
                <a:gd name="T33" fmla="*/ 46 h 106"/>
                <a:gd name="T34" fmla="*/ 46 w 121"/>
                <a:gd name="T35" fmla="*/ 43 h 106"/>
                <a:gd name="T36" fmla="*/ 52 w 121"/>
                <a:gd name="T37" fmla="*/ 39 h 106"/>
                <a:gd name="T38" fmla="*/ 52 w 121"/>
                <a:gd name="T39" fmla="*/ 34 h 106"/>
                <a:gd name="T40" fmla="*/ 45 w 121"/>
                <a:gd name="T41" fmla="*/ 30 h 106"/>
                <a:gd name="T42" fmla="*/ 37 w 121"/>
                <a:gd name="T43" fmla="*/ 31 h 106"/>
                <a:gd name="T44" fmla="*/ 32 w 121"/>
                <a:gd name="T45" fmla="*/ 30 h 106"/>
                <a:gd name="T46" fmla="*/ 31 w 121"/>
                <a:gd name="T47" fmla="*/ 23 h 106"/>
                <a:gd name="T48" fmla="*/ 54 w 121"/>
                <a:gd name="T49" fmla="*/ 22 h 106"/>
                <a:gd name="T50" fmla="*/ 58 w 121"/>
                <a:gd name="T51" fmla="*/ 22 h 106"/>
                <a:gd name="T52" fmla="*/ 63 w 121"/>
                <a:gd name="T53" fmla="*/ 23 h 106"/>
                <a:gd name="T54" fmla="*/ 66 w 121"/>
                <a:gd name="T55" fmla="*/ 23 h 106"/>
                <a:gd name="T56" fmla="*/ 72 w 121"/>
                <a:gd name="T57" fmla="*/ 23 h 106"/>
                <a:gd name="T58" fmla="*/ 77 w 121"/>
                <a:gd name="T59" fmla="*/ 24 h 106"/>
                <a:gd name="T60" fmla="*/ 80 w 121"/>
                <a:gd name="T61" fmla="*/ 23 h 106"/>
                <a:gd name="T62" fmla="*/ 80 w 121"/>
                <a:gd name="T63" fmla="*/ 18 h 106"/>
                <a:gd name="T64" fmla="*/ 92 w 121"/>
                <a:gd name="T65" fmla="*/ 5 h 106"/>
                <a:gd name="T66" fmla="*/ 103 w 121"/>
                <a:gd name="T67" fmla="*/ 1 h 106"/>
                <a:gd name="T68" fmla="*/ 110 w 121"/>
                <a:gd name="T69" fmla="*/ 0 h 106"/>
                <a:gd name="T70" fmla="*/ 116 w 121"/>
                <a:gd name="T71" fmla="*/ 2 h 106"/>
                <a:gd name="T72" fmla="*/ 119 w 121"/>
                <a:gd name="T73" fmla="*/ 2 h 106"/>
                <a:gd name="T74" fmla="*/ 118 w 121"/>
                <a:gd name="T75" fmla="*/ 10 h 106"/>
                <a:gd name="T76" fmla="*/ 112 w 121"/>
                <a:gd name="T77" fmla="*/ 23 h 106"/>
                <a:gd name="T78" fmla="*/ 109 w 121"/>
                <a:gd name="T79" fmla="*/ 31 h 106"/>
                <a:gd name="T80" fmla="*/ 107 w 121"/>
                <a:gd name="T81" fmla="*/ 39 h 106"/>
                <a:gd name="T82" fmla="*/ 106 w 121"/>
                <a:gd name="T83" fmla="*/ 43 h 106"/>
                <a:gd name="T84" fmla="*/ 98 w 121"/>
                <a:gd name="T85" fmla="*/ 58 h 106"/>
                <a:gd name="T86" fmla="*/ 90 w 121"/>
                <a:gd name="T87" fmla="*/ 59 h 106"/>
                <a:gd name="T88" fmla="*/ 84 w 121"/>
                <a:gd name="T89" fmla="*/ 67 h 106"/>
                <a:gd name="T90" fmla="*/ 78 w 121"/>
                <a:gd name="T91" fmla="*/ 76 h 106"/>
                <a:gd name="T92" fmla="*/ 78 w 121"/>
                <a:gd name="T93" fmla="*/ 86 h 106"/>
                <a:gd name="T94" fmla="*/ 72 w 121"/>
                <a:gd name="T95" fmla="*/ 92 h 106"/>
                <a:gd name="T96" fmla="*/ 63 w 121"/>
                <a:gd name="T97" fmla="*/ 100 h 106"/>
                <a:gd name="T98" fmla="*/ 52 w 121"/>
                <a:gd name="T99" fmla="*/ 102 h 106"/>
                <a:gd name="T100" fmla="*/ 52 w 121"/>
                <a:gd name="T101" fmla="*/ 98 h 106"/>
                <a:gd name="T102" fmla="*/ 45 w 121"/>
                <a:gd name="T103" fmla="*/ 99 h 106"/>
                <a:gd name="T104" fmla="*/ 40 w 121"/>
                <a:gd name="T105" fmla="*/ 101 h 106"/>
                <a:gd name="T106" fmla="*/ 35 w 121"/>
                <a:gd name="T107" fmla="*/ 102 h 106"/>
                <a:gd name="T108" fmla="*/ 31 w 121"/>
                <a:gd name="T109" fmla="*/ 101 h 106"/>
                <a:gd name="T110" fmla="*/ 28 w 121"/>
                <a:gd name="T111" fmla="*/ 99 h 106"/>
                <a:gd name="T112" fmla="*/ 23 w 121"/>
                <a:gd name="T113" fmla="*/ 99 h 106"/>
                <a:gd name="T114" fmla="*/ 17 w 121"/>
                <a:gd name="T115" fmla="*/ 102 h 106"/>
                <a:gd name="T116" fmla="*/ 12 w 121"/>
                <a:gd name="T117" fmla="*/ 106 h 106"/>
                <a:gd name="T118" fmla="*/ 9 w 121"/>
                <a:gd name="T119" fmla="*/ 100 h 106"/>
                <a:gd name="T120" fmla="*/ 3 w 121"/>
                <a:gd name="T121" fmla="*/ 9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1" h="106">
                  <a:moveTo>
                    <a:pt x="0" y="92"/>
                  </a:moveTo>
                  <a:lnTo>
                    <a:pt x="2" y="90"/>
                  </a:lnTo>
                  <a:lnTo>
                    <a:pt x="2" y="88"/>
                  </a:lnTo>
                  <a:lnTo>
                    <a:pt x="3" y="88"/>
                  </a:lnTo>
                  <a:lnTo>
                    <a:pt x="6" y="88"/>
                  </a:lnTo>
                  <a:lnTo>
                    <a:pt x="8" y="86"/>
                  </a:lnTo>
                  <a:lnTo>
                    <a:pt x="9" y="86"/>
                  </a:lnTo>
                  <a:lnTo>
                    <a:pt x="12" y="89"/>
                  </a:lnTo>
                  <a:lnTo>
                    <a:pt x="14" y="86"/>
                  </a:lnTo>
                  <a:lnTo>
                    <a:pt x="12" y="81"/>
                  </a:lnTo>
                  <a:lnTo>
                    <a:pt x="11" y="80"/>
                  </a:lnTo>
                  <a:lnTo>
                    <a:pt x="9" y="78"/>
                  </a:lnTo>
                  <a:lnTo>
                    <a:pt x="6" y="78"/>
                  </a:lnTo>
                  <a:lnTo>
                    <a:pt x="3" y="80"/>
                  </a:lnTo>
                  <a:lnTo>
                    <a:pt x="5" y="77"/>
                  </a:lnTo>
                  <a:lnTo>
                    <a:pt x="3" y="75"/>
                  </a:lnTo>
                  <a:lnTo>
                    <a:pt x="5" y="74"/>
                  </a:lnTo>
                  <a:lnTo>
                    <a:pt x="8" y="74"/>
                  </a:lnTo>
                  <a:lnTo>
                    <a:pt x="11" y="75"/>
                  </a:lnTo>
                  <a:lnTo>
                    <a:pt x="12" y="75"/>
                  </a:lnTo>
                  <a:lnTo>
                    <a:pt x="14" y="73"/>
                  </a:lnTo>
                  <a:lnTo>
                    <a:pt x="16" y="73"/>
                  </a:lnTo>
                  <a:lnTo>
                    <a:pt x="22" y="73"/>
                  </a:lnTo>
                  <a:lnTo>
                    <a:pt x="22" y="71"/>
                  </a:lnTo>
                  <a:lnTo>
                    <a:pt x="22" y="68"/>
                  </a:lnTo>
                  <a:lnTo>
                    <a:pt x="23" y="67"/>
                  </a:lnTo>
                  <a:lnTo>
                    <a:pt x="26" y="67"/>
                  </a:lnTo>
                  <a:lnTo>
                    <a:pt x="29" y="72"/>
                  </a:lnTo>
                  <a:lnTo>
                    <a:pt x="31" y="74"/>
                  </a:lnTo>
                  <a:lnTo>
                    <a:pt x="34" y="73"/>
                  </a:lnTo>
                  <a:lnTo>
                    <a:pt x="37" y="73"/>
                  </a:lnTo>
                  <a:lnTo>
                    <a:pt x="38" y="73"/>
                  </a:lnTo>
                  <a:lnTo>
                    <a:pt x="42" y="73"/>
                  </a:lnTo>
                  <a:lnTo>
                    <a:pt x="45" y="73"/>
                  </a:lnTo>
                  <a:lnTo>
                    <a:pt x="46" y="75"/>
                  </a:lnTo>
                  <a:lnTo>
                    <a:pt x="48" y="75"/>
                  </a:lnTo>
                  <a:lnTo>
                    <a:pt x="48" y="73"/>
                  </a:lnTo>
                  <a:lnTo>
                    <a:pt x="46" y="71"/>
                  </a:lnTo>
                  <a:lnTo>
                    <a:pt x="51" y="63"/>
                  </a:lnTo>
                  <a:lnTo>
                    <a:pt x="52" y="57"/>
                  </a:lnTo>
                  <a:lnTo>
                    <a:pt x="52" y="55"/>
                  </a:lnTo>
                  <a:lnTo>
                    <a:pt x="51" y="54"/>
                  </a:lnTo>
                  <a:lnTo>
                    <a:pt x="49" y="52"/>
                  </a:lnTo>
                  <a:lnTo>
                    <a:pt x="48" y="51"/>
                  </a:lnTo>
                  <a:lnTo>
                    <a:pt x="48" y="50"/>
                  </a:lnTo>
                  <a:lnTo>
                    <a:pt x="45" y="49"/>
                  </a:lnTo>
                  <a:lnTo>
                    <a:pt x="45" y="48"/>
                  </a:lnTo>
                  <a:lnTo>
                    <a:pt x="43" y="48"/>
                  </a:lnTo>
                  <a:lnTo>
                    <a:pt x="43" y="47"/>
                  </a:lnTo>
                  <a:lnTo>
                    <a:pt x="45" y="46"/>
                  </a:lnTo>
                  <a:lnTo>
                    <a:pt x="46" y="46"/>
                  </a:lnTo>
                  <a:lnTo>
                    <a:pt x="48" y="46"/>
                  </a:lnTo>
                  <a:lnTo>
                    <a:pt x="46" y="43"/>
                  </a:lnTo>
                  <a:lnTo>
                    <a:pt x="46" y="43"/>
                  </a:lnTo>
                  <a:lnTo>
                    <a:pt x="46" y="41"/>
                  </a:lnTo>
                  <a:lnTo>
                    <a:pt x="49" y="40"/>
                  </a:lnTo>
                  <a:lnTo>
                    <a:pt x="52" y="39"/>
                  </a:lnTo>
                  <a:lnTo>
                    <a:pt x="52" y="38"/>
                  </a:lnTo>
                  <a:lnTo>
                    <a:pt x="51" y="35"/>
                  </a:lnTo>
                  <a:lnTo>
                    <a:pt x="52" y="34"/>
                  </a:lnTo>
                  <a:lnTo>
                    <a:pt x="52" y="31"/>
                  </a:lnTo>
                  <a:lnTo>
                    <a:pt x="51" y="30"/>
                  </a:lnTo>
                  <a:lnTo>
                    <a:pt x="45" y="30"/>
                  </a:lnTo>
                  <a:lnTo>
                    <a:pt x="42" y="31"/>
                  </a:lnTo>
                  <a:lnTo>
                    <a:pt x="38" y="32"/>
                  </a:lnTo>
                  <a:lnTo>
                    <a:pt x="37" y="31"/>
                  </a:lnTo>
                  <a:lnTo>
                    <a:pt x="34" y="32"/>
                  </a:lnTo>
                  <a:lnTo>
                    <a:pt x="32" y="32"/>
                  </a:lnTo>
                  <a:lnTo>
                    <a:pt x="32" y="30"/>
                  </a:lnTo>
                  <a:lnTo>
                    <a:pt x="32" y="29"/>
                  </a:lnTo>
                  <a:lnTo>
                    <a:pt x="32" y="25"/>
                  </a:lnTo>
                  <a:lnTo>
                    <a:pt x="31" y="23"/>
                  </a:lnTo>
                  <a:lnTo>
                    <a:pt x="32" y="21"/>
                  </a:lnTo>
                  <a:lnTo>
                    <a:pt x="52" y="21"/>
                  </a:lnTo>
                  <a:lnTo>
                    <a:pt x="54" y="22"/>
                  </a:lnTo>
                  <a:lnTo>
                    <a:pt x="55" y="21"/>
                  </a:lnTo>
                  <a:lnTo>
                    <a:pt x="55" y="21"/>
                  </a:lnTo>
                  <a:lnTo>
                    <a:pt x="58" y="22"/>
                  </a:lnTo>
                  <a:lnTo>
                    <a:pt x="60" y="22"/>
                  </a:lnTo>
                  <a:lnTo>
                    <a:pt x="61" y="22"/>
                  </a:lnTo>
                  <a:lnTo>
                    <a:pt x="63" y="23"/>
                  </a:lnTo>
                  <a:lnTo>
                    <a:pt x="64" y="23"/>
                  </a:lnTo>
                  <a:lnTo>
                    <a:pt x="64" y="22"/>
                  </a:lnTo>
                  <a:lnTo>
                    <a:pt x="66" y="23"/>
                  </a:lnTo>
                  <a:lnTo>
                    <a:pt x="67" y="24"/>
                  </a:lnTo>
                  <a:lnTo>
                    <a:pt x="69" y="23"/>
                  </a:lnTo>
                  <a:lnTo>
                    <a:pt x="72" y="23"/>
                  </a:lnTo>
                  <a:lnTo>
                    <a:pt x="74" y="24"/>
                  </a:lnTo>
                  <a:lnTo>
                    <a:pt x="75" y="24"/>
                  </a:lnTo>
                  <a:lnTo>
                    <a:pt x="77" y="24"/>
                  </a:lnTo>
                  <a:lnTo>
                    <a:pt x="77" y="25"/>
                  </a:lnTo>
                  <a:lnTo>
                    <a:pt x="78" y="24"/>
                  </a:lnTo>
                  <a:lnTo>
                    <a:pt x="80" y="23"/>
                  </a:lnTo>
                  <a:lnTo>
                    <a:pt x="78" y="22"/>
                  </a:lnTo>
                  <a:lnTo>
                    <a:pt x="78" y="21"/>
                  </a:lnTo>
                  <a:lnTo>
                    <a:pt x="80" y="18"/>
                  </a:lnTo>
                  <a:lnTo>
                    <a:pt x="81" y="17"/>
                  </a:lnTo>
                  <a:lnTo>
                    <a:pt x="89" y="8"/>
                  </a:lnTo>
                  <a:lnTo>
                    <a:pt x="92" y="5"/>
                  </a:lnTo>
                  <a:lnTo>
                    <a:pt x="95" y="5"/>
                  </a:lnTo>
                  <a:lnTo>
                    <a:pt x="96" y="4"/>
                  </a:lnTo>
                  <a:lnTo>
                    <a:pt x="103" y="1"/>
                  </a:lnTo>
                  <a:lnTo>
                    <a:pt x="106" y="1"/>
                  </a:lnTo>
                  <a:lnTo>
                    <a:pt x="107" y="0"/>
                  </a:lnTo>
                  <a:lnTo>
                    <a:pt x="110" y="0"/>
                  </a:lnTo>
                  <a:lnTo>
                    <a:pt x="112" y="0"/>
                  </a:lnTo>
                  <a:lnTo>
                    <a:pt x="113" y="1"/>
                  </a:lnTo>
                  <a:lnTo>
                    <a:pt x="116" y="2"/>
                  </a:lnTo>
                  <a:lnTo>
                    <a:pt x="118" y="2"/>
                  </a:lnTo>
                  <a:lnTo>
                    <a:pt x="119" y="1"/>
                  </a:lnTo>
                  <a:lnTo>
                    <a:pt x="119" y="2"/>
                  </a:lnTo>
                  <a:lnTo>
                    <a:pt x="121" y="5"/>
                  </a:lnTo>
                  <a:lnTo>
                    <a:pt x="121" y="9"/>
                  </a:lnTo>
                  <a:lnTo>
                    <a:pt x="118" y="10"/>
                  </a:lnTo>
                  <a:lnTo>
                    <a:pt x="116" y="13"/>
                  </a:lnTo>
                  <a:lnTo>
                    <a:pt x="110" y="19"/>
                  </a:lnTo>
                  <a:lnTo>
                    <a:pt x="112" y="23"/>
                  </a:lnTo>
                  <a:lnTo>
                    <a:pt x="110" y="26"/>
                  </a:lnTo>
                  <a:lnTo>
                    <a:pt x="110" y="29"/>
                  </a:lnTo>
                  <a:lnTo>
                    <a:pt x="109" y="31"/>
                  </a:lnTo>
                  <a:lnTo>
                    <a:pt x="107" y="34"/>
                  </a:lnTo>
                  <a:lnTo>
                    <a:pt x="109" y="35"/>
                  </a:lnTo>
                  <a:lnTo>
                    <a:pt x="107" y="39"/>
                  </a:lnTo>
                  <a:lnTo>
                    <a:pt x="107" y="40"/>
                  </a:lnTo>
                  <a:lnTo>
                    <a:pt x="107" y="43"/>
                  </a:lnTo>
                  <a:lnTo>
                    <a:pt x="106" y="43"/>
                  </a:lnTo>
                  <a:lnTo>
                    <a:pt x="104" y="48"/>
                  </a:lnTo>
                  <a:lnTo>
                    <a:pt x="104" y="51"/>
                  </a:lnTo>
                  <a:lnTo>
                    <a:pt x="98" y="58"/>
                  </a:lnTo>
                  <a:lnTo>
                    <a:pt x="95" y="58"/>
                  </a:lnTo>
                  <a:lnTo>
                    <a:pt x="93" y="60"/>
                  </a:lnTo>
                  <a:lnTo>
                    <a:pt x="90" y="59"/>
                  </a:lnTo>
                  <a:lnTo>
                    <a:pt x="87" y="61"/>
                  </a:lnTo>
                  <a:lnTo>
                    <a:pt x="84" y="64"/>
                  </a:lnTo>
                  <a:lnTo>
                    <a:pt x="84" y="67"/>
                  </a:lnTo>
                  <a:lnTo>
                    <a:pt x="80" y="71"/>
                  </a:lnTo>
                  <a:lnTo>
                    <a:pt x="78" y="73"/>
                  </a:lnTo>
                  <a:lnTo>
                    <a:pt x="78" y="76"/>
                  </a:lnTo>
                  <a:lnTo>
                    <a:pt x="80" y="77"/>
                  </a:lnTo>
                  <a:lnTo>
                    <a:pt x="78" y="84"/>
                  </a:lnTo>
                  <a:lnTo>
                    <a:pt x="78" y="86"/>
                  </a:lnTo>
                  <a:lnTo>
                    <a:pt x="78" y="89"/>
                  </a:lnTo>
                  <a:lnTo>
                    <a:pt x="75" y="92"/>
                  </a:lnTo>
                  <a:lnTo>
                    <a:pt x="72" y="92"/>
                  </a:lnTo>
                  <a:lnTo>
                    <a:pt x="69" y="94"/>
                  </a:lnTo>
                  <a:lnTo>
                    <a:pt x="69" y="96"/>
                  </a:lnTo>
                  <a:lnTo>
                    <a:pt x="63" y="100"/>
                  </a:lnTo>
                  <a:lnTo>
                    <a:pt x="60" y="102"/>
                  </a:lnTo>
                  <a:lnTo>
                    <a:pt x="57" y="103"/>
                  </a:lnTo>
                  <a:lnTo>
                    <a:pt x="52" y="102"/>
                  </a:lnTo>
                  <a:lnTo>
                    <a:pt x="52" y="100"/>
                  </a:lnTo>
                  <a:lnTo>
                    <a:pt x="51" y="100"/>
                  </a:lnTo>
                  <a:lnTo>
                    <a:pt x="52" y="98"/>
                  </a:lnTo>
                  <a:lnTo>
                    <a:pt x="52" y="97"/>
                  </a:lnTo>
                  <a:lnTo>
                    <a:pt x="48" y="98"/>
                  </a:lnTo>
                  <a:lnTo>
                    <a:pt x="45" y="99"/>
                  </a:lnTo>
                  <a:lnTo>
                    <a:pt x="43" y="99"/>
                  </a:lnTo>
                  <a:lnTo>
                    <a:pt x="40" y="99"/>
                  </a:lnTo>
                  <a:lnTo>
                    <a:pt x="40" y="101"/>
                  </a:lnTo>
                  <a:lnTo>
                    <a:pt x="38" y="103"/>
                  </a:lnTo>
                  <a:lnTo>
                    <a:pt x="35" y="103"/>
                  </a:lnTo>
                  <a:lnTo>
                    <a:pt x="35" y="102"/>
                  </a:lnTo>
                  <a:lnTo>
                    <a:pt x="35" y="101"/>
                  </a:lnTo>
                  <a:lnTo>
                    <a:pt x="32" y="101"/>
                  </a:lnTo>
                  <a:lnTo>
                    <a:pt x="31" y="101"/>
                  </a:lnTo>
                  <a:lnTo>
                    <a:pt x="29" y="102"/>
                  </a:lnTo>
                  <a:lnTo>
                    <a:pt x="29" y="100"/>
                  </a:lnTo>
                  <a:lnTo>
                    <a:pt x="28" y="99"/>
                  </a:lnTo>
                  <a:lnTo>
                    <a:pt x="26" y="98"/>
                  </a:lnTo>
                  <a:lnTo>
                    <a:pt x="25" y="98"/>
                  </a:lnTo>
                  <a:lnTo>
                    <a:pt x="23" y="99"/>
                  </a:lnTo>
                  <a:lnTo>
                    <a:pt x="20" y="99"/>
                  </a:lnTo>
                  <a:lnTo>
                    <a:pt x="20" y="101"/>
                  </a:lnTo>
                  <a:lnTo>
                    <a:pt x="17" y="102"/>
                  </a:lnTo>
                  <a:lnTo>
                    <a:pt x="16" y="102"/>
                  </a:lnTo>
                  <a:lnTo>
                    <a:pt x="14" y="106"/>
                  </a:lnTo>
                  <a:lnTo>
                    <a:pt x="12" y="106"/>
                  </a:lnTo>
                  <a:lnTo>
                    <a:pt x="11" y="105"/>
                  </a:lnTo>
                  <a:lnTo>
                    <a:pt x="11" y="102"/>
                  </a:lnTo>
                  <a:lnTo>
                    <a:pt x="9" y="100"/>
                  </a:lnTo>
                  <a:lnTo>
                    <a:pt x="8" y="98"/>
                  </a:lnTo>
                  <a:lnTo>
                    <a:pt x="3" y="96"/>
                  </a:lnTo>
                  <a:lnTo>
                    <a:pt x="3" y="94"/>
                  </a:lnTo>
                  <a:lnTo>
                    <a:pt x="0" y="92"/>
                  </a:lnTo>
                  <a:close/>
                </a:path>
              </a:pathLst>
            </a:custGeom>
            <a:solidFill>
              <a:srgbClr val="9EC1E6"/>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43" name="Freeform 139">
              <a:extLst>
                <a:ext uri="{FF2B5EF4-FFF2-40B4-BE49-F238E27FC236}">
                  <a16:creationId xmlns:a16="http://schemas.microsoft.com/office/drawing/2014/main" id="{F73CC530-324F-EB48-E600-EE72D746C38C}"/>
                </a:ext>
              </a:extLst>
            </p:cNvPr>
            <p:cNvSpPr>
              <a:spLocks/>
            </p:cNvSpPr>
            <p:nvPr/>
          </p:nvSpPr>
          <p:spPr bwMode="auto">
            <a:xfrm>
              <a:off x="4504136" y="4560988"/>
              <a:ext cx="29505" cy="33452"/>
            </a:xfrm>
            <a:custGeom>
              <a:avLst/>
              <a:gdLst>
                <a:gd name="T0" fmla="*/ 17 w 17"/>
                <a:gd name="T1" fmla="*/ 4 h 17"/>
                <a:gd name="T2" fmla="*/ 17 w 17"/>
                <a:gd name="T3" fmla="*/ 2 h 17"/>
                <a:gd name="T4" fmla="*/ 16 w 17"/>
                <a:gd name="T5" fmla="*/ 1 h 17"/>
                <a:gd name="T6" fmla="*/ 14 w 17"/>
                <a:gd name="T7" fmla="*/ 0 h 17"/>
                <a:gd name="T8" fmla="*/ 13 w 17"/>
                <a:gd name="T9" fmla="*/ 0 h 17"/>
                <a:gd name="T10" fmla="*/ 11 w 17"/>
                <a:gd name="T11" fmla="*/ 1 h 17"/>
                <a:gd name="T12" fmla="*/ 8 w 17"/>
                <a:gd name="T13" fmla="*/ 1 h 17"/>
                <a:gd name="T14" fmla="*/ 8 w 17"/>
                <a:gd name="T15" fmla="*/ 3 h 17"/>
                <a:gd name="T16" fmla="*/ 5 w 17"/>
                <a:gd name="T17" fmla="*/ 4 h 17"/>
                <a:gd name="T18" fmla="*/ 4 w 17"/>
                <a:gd name="T19" fmla="*/ 4 h 17"/>
                <a:gd name="T20" fmla="*/ 2 w 17"/>
                <a:gd name="T21" fmla="*/ 8 h 17"/>
                <a:gd name="T22" fmla="*/ 0 w 17"/>
                <a:gd name="T23" fmla="*/ 8 h 17"/>
                <a:gd name="T24" fmla="*/ 4 w 17"/>
                <a:gd name="T25" fmla="*/ 10 h 17"/>
                <a:gd name="T26" fmla="*/ 4 w 17"/>
                <a:gd name="T27" fmla="*/ 13 h 17"/>
                <a:gd name="T28" fmla="*/ 2 w 17"/>
                <a:gd name="T29" fmla="*/ 16 h 17"/>
                <a:gd name="T30" fmla="*/ 4 w 17"/>
                <a:gd name="T31" fmla="*/ 17 h 17"/>
                <a:gd name="T32" fmla="*/ 7 w 17"/>
                <a:gd name="T33" fmla="*/ 16 h 17"/>
                <a:gd name="T34" fmla="*/ 8 w 17"/>
                <a:gd name="T35" fmla="*/ 15 h 17"/>
                <a:gd name="T36" fmla="*/ 11 w 17"/>
                <a:gd name="T37" fmla="*/ 13 h 17"/>
                <a:gd name="T38" fmla="*/ 10 w 17"/>
                <a:gd name="T39" fmla="*/ 9 h 17"/>
                <a:gd name="T40" fmla="*/ 11 w 17"/>
                <a:gd name="T41" fmla="*/ 8 h 17"/>
                <a:gd name="T42" fmla="*/ 14 w 17"/>
                <a:gd name="T43" fmla="*/ 7 h 17"/>
                <a:gd name="T44" fmla="*/ 17 w 17"/>
                <a:gd name="T45"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17">
                  <a:moveTo>
                    <a:pt x="17" y="4"/>
                  </a:moveTo>
                  <a:lnTo>
                    <a:pt x="17" y="2"/>
                  </a:lnTo>
                  <a:lnTo>
                    <a:pt x="16" y="1"/>
                  </a:lnTo>
                  <a:lnTo>
                    <a:pt x="14" y="0"/>
                  </a:lnTo>
                  <a:lnTo>
                    <a:pt x="13" y="0"/>
                  </a:lnTo>
                  <a:lnTo>
                    <a:pt x="11" y="1"/>
                  </a:lnTo>
                  <a:lnTo>
                    <a:pt x="8" y="1"/>
                  </a:lnTo>
                  <a:lnTo>
                    <a:pt x="8" y="3"/>
                  </a:lnTo>
                  <a:lnTo>
                    <a:pt x="5" y="4"/>
                  </a:lnTo>
                  <a:lnTo>
                    <a:pt x="4" y="4"/>
                  </a:lnTo>
                  <a:lnTo>
                    <a:pt x="2" y="8"/>
                  </a:lnTo>
                  <a:lnTo>
                    <a:pt x="0" y="8"/>
                  </a:lnTo>
                  <a:lnTo>
                    <a:pt x="4" y="10"/>
                  </a:lnTo>
                  <a:lnTo>
                    <a:pt x="4" y="13"/>
                  </a:lnTo>
                  <a:lnTo>
                    <a:pt x="2" y="16"/>
                  </a:lnTo>
                  <a:lnTo>
                    <a:pt x="4" y="17"/>
                  </a:lnTo>
                  <a:lnTo>
                    <a:pt x="7" y="16"/>
                  </a:lnTo>
                  <a:lnTo>
                    <a:pt x="8" y="15"/>
                  </a:lnTo>
                  <a:lnTo>
                    <a:pt x="11" y="13"/>
                  </a:lnTo>
                  <a:lnTo>
                    <a:pt x="10" y="9"/>
                  </a:lnTo>
                  <a:lnTo>
                    <a:pt x="11" y="8"/>
                  </a:lnTo>
                  <a:lnTo>
                    <a:pt x="14" y="7"/>
                  </a:lnTo>
                  <a:lnTo>
                    <a:pt x="17" y="4"/>
                  </a:lnTo>
                  <a:close/>
                </a:path>
              </a:pathLst>
            </a:custGeom>
            <a:solidFill>
              <a:srgbClr val="FF9999"/>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it-IT"/>
            </a:p>
          </p:txBody>
        </p:sp>
        <p:sp>
          <p:nvSpPr>
            <p:cNvPr id="144" name="Freeform 140">
              <a:extLst>
                <a:ext uri="{FF2B5EF4-FFF2-40B4-BE49-F238E27FC236}">
                  <a16:creationId xmlns:a16="http://schemas.microsoft.com/office/drawing/2014/main" id="{82EED030-479B-1273-FA23-A69459EB5B05}"/>
                </a:ext>
              </a:extLst>
            </p:cNvPr>
            <p:cNvSpPr>
              <a:spLocks/>
            </p:cNvSpPr>
            <p:nvPr/>
          </p:nvSpPr>
          <p:spPr bwMode="auto">
            <a:xfrm>
              <a:off x="4981414" y="4478343"/>
              <a:ext cx="308929" cy="265646"/>
            </a:xfrm>
            <a:custGeom>
              <a:avLst/>
              <a:gdLst>
                <a:gd name="T0" fmla="*/ 22 w 178"/>
                <a:gd name="T1" fmla="*/ 2 h 135"/>
                <a:gd name="T2" fmla="*/ 75 w 178"/>
                <a:gd name="T3" fmla="*/ 0 h 135"/>
                <a:gd name="T4" fmla="*/ 135 w 178"/>
                <a:gd name="T5" fmla="*/ 30 h 135"/>
                <a:gd name="T6" fmla="*/ 158 w 178"/>
                <a:gd name="T7" fmla="*/ 43 h 135"/>
                <a:gd name="T8" fmla="*/ 158 w 178"/>
                <a:gd name="T9" fmla="*/ 46 h 135"/>
                <a:gd name="T10" fmla="*/ 150 w 178"/>
                <a:gd name="T11" fmla="*/ 60 h 135"/>
                <a:gd name="T12" fmla="*/ 158 w 178"/>
                <a:gd name="T13" fmla="*/ 68 h 135"/>
                <a:gd name="T14" fmla="*/ 162 w 178"/>
                <a:gd name="T15" fmla="*/ 74 h 135"/>
                <a:gd name="T16" fmla="*/ 158 w 178"/>
                <a:gd name="T17" fmla="*/ 77 h 135"/>
                <a:gd name="T18" fmla="*/ 159 w 178"/>
                <a:gd name="T19" fmla="*/ 86 h 135"/>
                <a:gd name="T20" fmla="*/ 159 w 178"/>
                <a:gd name="T21" fmla="*/ 93 h 135"/>
                <a:gd name="T22" fmla="*/ 161 w 178"/>
                <a:gd name="T23" fmla="*/ 96 h 135"/>
                <a:gd name="T24" fmla="*/ 162 w 178"/>
                <a:gd name="T25" fmla="*/ 101 h 135"/>
                <a:gd name="T26" fmla="*/ 168 w 178"/>
                <a:gd name="T27" fmla="*/ 110 h 135"/>
                <a:gd name="T28" fmla="*/ 176 w 178"/>
                <a:gd name="T29" fmla="*/ 115 h 135"/>
                <a:gd name="T30" fmla="*/ 174 w 178"/>
                <a:gd name="T31" fmla="*/ 116 h 135"/>
                <a:gd name="T32" fmla="*/ 168 w 178"/>
                <a:gd name="T33" fmla="*/ 118 h 135"/>
                <a:gd name="T34" fmla="*/ 159 w 178"/>
                <a:gd name="T35" fmla="*/ 120 h 135"/>
                <a:gd name="T36" fmla="*/ 153 w 178"/>
                <a:gd name="T37" fmla="*/ 121 h 135"/>
                <a:gd name="T38" fmla="*/ 142 w 178"/>
                <a:gd name="T39" fmla="*/ 125 h 135"/>
                <a:gd name="T40" fmla="*/ 135 w 178"/>
                <a:gd name="T41" fmla="*/ 122 h 135"/>
                <a:gd name="T42" fmla="*/ 135 w 178"/>
                <a:gd name="T43" fmla="*/ 127 h 135"/>
                <a:gd name="T44" fmla="*/ 124 w 178"/>
                <a:gd name="T45" fmla="*/ 127 h 135"/>
                <a:gd name="T46" fmla="*/ 121 w 178"/>
                <a:gd name="T47" fmla="*/ 126 h 135"/>
                <a:gd name="T48" fmla="*/ 113 w 178"/>
                <a:gd name="T49" fmla="*/ 128 h 135"/>
                <a:gd name="T50" fmla="*/ 109 w 178"/>
                <a:gd name="T51" fmla="*/ 127 h 135"/>
                <a:gd name="T52" fmla="*/ 103 w 178"/>
                <a:gd name="T53" fmla="*/ 126 h 135"/>
                <a:gd name="T54" fmla="*/ 100 w 178"/>
                <a:gd name="T55" fmla="*/ 126 h 135"/>
                <a:gd name="T56" fmla="*/ 78 w 178"/>
                <a:gd name="T57" fmla="*/ 135 h 135"/>
                <a:gd name="T58" fmla="*/ 72 w 178"/>
                <a:gd name="T59" fmla="*/ 105 h 135"/>
                <a:gd name="T60" fmla="*/ 68 w 178"/>
                <a:gd name="T61" fmla="*/ 103 h 135"/>
                <a:gd name="T62" fmla="*/ 65 w 178"/>
                <a:gd name="T63" fmla="*/ 102 h 135"/>
                <a:gd name="T64" fmla="*/ 60 w 178"/>
                <a:gd name="T65" fmla="*/ 102 h 135"/>
                <a:gd name="T66" fmla="*/ 57 w 178"/>
                <a:gd name="T67" fmla="*/ 101 h 135"/>
                <a:gd name="T68" fmla="*/ 54 w 178"/>
                <a:gd name="T69" fmla="*/ 99 h 135"/>
                <a:gd name="T70" fmla="*/ 49 w 178"/>
                <a:gd name="T71" fmla="*/ 95 h 135"/>
                <a:gd name="T72" fmla="*/ 37 w 178"/>
                <a:gd name="T73" fmla="*/ 93 h 135"/>
                <a:gd name="T74" fmla="*/ 32 w 178"/>
                <a:gd name="T75" fmla="*/ 90 h 135"/>
                <a:gd name="T76" fmla="*/ 26 w 178"/>
                <a:gd name="T77" fmla="*/ 90 h 135"/>
                <a:gd name="T78" fmla="*/ 6 w 178"/>
                <a:gd name="T79" fmla="*/ 67 h 135"/>
                <a:gd name="T80" fmla="*/ 8 w 178"/>
                <a:gd name="T81" fmla="*/ 43 h 135"/>
                <a:gd name="T82" fmla="*/ 20 w 178"/>
                <a:gd name="T83" fmla="*/ 35 h 135"/>
                <a:gd name="T84" fmla="*/ 26 w 178"/>
                <a:gd name="T85" fmla="*/ 30 h 135"/>
                <a:gd name="T86" fmla="*/ 25 w 178"/>
                <a:gd name="T87" fmla="*/ 25 h 135"/>
                <a:gd name="T88" fmla="*/ 22 w 178"/>
                <a:gd name="T89" fmla="*/ 21 h 135"/>
                <a:gd name="T90" fmla="*/ 22 w 178"/>
                <a:gd name="T91" fmla="*/ 20 h 135"/>
                <a:gd name="T92" fmla="*/ 26 w 178"/>
                <a:gd name="T93" fmla="*/ 18 h 135"/>
                <a:gd name="T94" fmla="*/ 26 w 178"/>
                <a:gd name="T95" fmla="*/ 13 h 135"/>
                <a:gd name="T96" fmla="*/ 23 w 178"/>
                <a:gd name="T97"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8" h="135">
                  <a:moveTo>
                    <a:pt x="20" y="3"/>
                  </a:moveTo>
                  <a:lnTo>
                    <a:pt x="20" y="2"/>
                  </a:lnTo>
                  <a:lnTo>
                    <a:pt x="22" y="2"/>
                  </a:lnTo>
                  <a:lnTo>
                    <a:pt x="23" y="2"/>
                  </a:lnTo>
                  <a:lnTo>
                    <a:pt x="43" y="2"/>
                  </a:lnTo>
                  <a:lnTo>
                    <a:pt x="75" y="0"/>
                  </a:lnTo>
                  <a:lnTo>
                    <a:pt x="133" y="25"/>
                  </a:lnTo>
                  <a:lnTo>
                    <a:pt x="136" y="29"/>
                  </a:lnTo>
                  <a:lnTo>
                    <a:pt x="135" y="30"/>
                  </a:lnTo>
                  <a:lnTo>
                    <a:pt x="136" y="32"/>
                  </a:lnTo>
                  <a:lnTo>
                    <a:pt x="138" y="33"/>
                  </a:lnTo>
                  <a:lnTo>
                    <a:pt x="158" y="43"/>
                  </a:lnTo>
                  <a:lnTo>
                    <a:pt x="156" y="43"/>
                  </a:lnTo>
                  <a:lnTo>
                    <a:pt x="158" y="44"/>
                  </a:lnTo>
                  <a:lnTo>
                    <a:pt x="158" y="46"/>
                  </a:lnTo>
                  <a:lnTo>
                    <a:pt x="156" y="47"/>
                  </a:lnTo>
                  <a:lnTo>
                    <a:pt x="153" y="54"/>
                  </a:lnTo>
                  <a:lnTo>
                    <a:pt x="150" y="60"/>
                  </a:lnTo>
                  <a:lnTo>
                    <a:pt x="150" y="62"/>
                  </a:lnTo>
                  <a:lnTo>
                    <a:pt x="155" y="66"/>
                  </a:lnTo>
                  <a:lnTo>
                    <a:pt x="158" y="68"/>
                  </a:lnTo>
                  <a:lnTo>
                    <a:pt x="161" y="68"/>
                  </a:lnTo>
                  <a:lnTo>
                    <a:pt x="162" y="72"/>
                  </a:lnTo>
                  <a:lnTo>
                    <a:pt x="162" y="74"/>
                  </a:lnTo>
                  <a:lnTo>
                    <a:pt x="161" y="74"/>
                  </a:lnTo>
                  <a:lnTo>
                    <a:pt x="159" y="74"/>
                  </a:lnTo>
                  <a:lnTo>
                    <a:pt x="158" y="77"/>
                  </a:lnTo>
                  <a:lnTo>
                    <a:pt x="158" y="82"/>
                  </a:lnTo>
                  <a:lnTo>
                    <a:pt x="161" y="83"/>
                  </a:lnTo>
                  <a:lnTo>
                    <a:pt x="159" y="86"/>
                  </a:lnTo>
                  <a:lnTo>
                    <a:pt x="158" y="87"/>
                  </a:lnTo>
                  <a:lnTo>
                    <a:pt x="158" y="90"/>
                  </a:lnTo>
                  <a:lnTo>
                    <a:pt x="159" y="93"/>
                  </a:lnTo>
                  <a:lnTo>
                    <a:pt x="159" y="93"/>
                  </a:lnTo>
                  <a:lnTo>
                    <a:pt x="159" y="94"/>
                  </a:lnTo>
                  <a:lnTo>
                    <a:pt x="161" y="96"/>
                  </a:lnTo>
                  <a:lnTo>
                    <a:pt x="162" y="97"/>
                  </a:lnTo>
                  <a:lnTo>
                    <a:pt x="161" y="100"/>
                  </a:lnTo>
                  <a:lnTo>
                    <a:pt x="162" y="101"/>
                  </a:lnTo>
                  <a:lnTo>
                    <a:pt x="164" y="104"/>
                  </a:lnTo>
                  <a:lnTo>
                    <a:pt x="164" y="107"/>
                  </a:lnTo>
                  <a:lnTo>
                    <a:pt x="168" y="110"/>
                  </a:lnTo>
                  <a:lnTo>
                    <a:pt x="173" y="111"/>
                  </a:lnTo>
                  <a:lnTo>
                    <a:pt x="176" y="113"/>
                  </a:lnTo>
                  <a:lnTo>
                    <a:pt x="176" y="115"/>
                  </a:lnTo>
                  <a:lnTo>
                    <a:pt x="178" y="115"/>
                  </a:lnTo>
                  <a:lnTo>
                    <a:pt x="176" y="115"/>
                  </a:lnTo>
                  <a:lnTo>
                    <a:pt x="174" y="116"/>
                  </a:lnTo>
                  <a:lnTo>
                    <a:pt x="171" y="116"/>
                  </a:lnTo>
                  <a:lnTo>
                    <a:pt x="170" y="117"/>
                  </a:lnTo>
                  <a:lnTo>
                    <a:pt x="168" y="118"/>
                  </a:lnTo>
                  <a:lnTo>
                    <a:pt x="165" y="119"/>
                  </a:lnTo>
                  <a:lnTo>
                    <a:pt x="162" y="120"/>
                  </a:lnTo>
                  <a:lnTo>
                    <a:pt x="159" y="120"/>
                  </a:lnTo>
                  <a:lnTo>
                    <a:pt x="158" y="121"/>
                  </a:lnTo>
                  <a:lnTo>
                    <a:pt x="155" y="122"/>
                  </a:lnTo>
                  <a:lnTo>
                    <a:pt x="153" y="121"/>
                  </a:lnTo>
                  <a:lnTo>
                    <a:pt x="147" y="124"/>
                  </a:lnTo>
                  <a:lnTo>
                    <a:pt x="145" y="124"/>
                  </a:lnTo>
                  <a:lnTo>
                    <a:pt x="142" y="125"/>
                  </a:lnTo>
                  <a:lnTo>
                    <a:pt x="141" y="124"/>
                  </a:lnTo>
                  <a:lnTo>
                    <a:pt x="138" y="124"/>
                  </a:lnTo>
                  <a:lnTo>
                    <a:pt x="135" y="122"/>
                  </a:lnTo>
                  <a:lnTo>
                    <a:pt x="135" y="124"/>
                  </a:lnTo>
                  <a:lnTo>
                    <a:pt x="135" y="125"/>
                  </a:lnTo>
                  <a:lnTo>
                    <a:pt x="135" y="127"/>
                  </a:lnTo>
                  <a:lnTo>
                    <a:pt x="130" y="127"/>
                  </a:lnTo>
                  <a:lnTo>
                    <a:pt x="126" y="128"/>
                  </a:lnTo>
                  <a:lnTo>
                    <a:pt x="124" y="127"/>
                  </a:lnTo>
                  <a:lnTo>
                    <a:pt x="123" y="127"/>
                  </a:lnTo>
                  <a:lnTo>
                    <a:pt x="123" y="126"/>
                  </a:lnTo>
                  <a:lnTo>
                    <a:pt x="121" y="126"/>
                  </a:lnTo>
                  <a:lnTo>
                    <a:pt x="119" y="126"/>
                  </a:lnTo>
                  <a:lnTo>
                    <a:pt x="118" y="127"/>
                  </a:lnTo>
                  <a:lnTo>
                    <a:pt x="113" y="128"/>
                  </a:lnTo>
                  <a:lnTo>
                    <a:pt x="109" y="129"/>
                  </a:lnTo>
                  <a:lnTo>
                    <a:pt x="110" y="128"/>
                  </a:lnTo>
                  <a:lnTo>
                    <a:pt x="109" y="127"/>
                  </a:lnTo>
                  <a:lnTo>
                    <a:pt x="106" y="127"/>
                  </a:lnTo>
                  <a:lnTo>
                    <a:pt x="104" y="126"/>
                  </a:lnTo>
                  <a:lnTo>
                    <a:pt x="103" y="126"/>
                  </a:lnTo>
                  <a:lnTo>
                    <a:pt x="103" y="125"/>
                  </a:lnTo>
                  <a:lnTo>
                    <a:pt x="100" y="125"/>
                  </a:lnTo>
                  <a:lnTo>
                    <a:pt x="100" y="126"/>
                  </a:lnTo>
                  <a:lnTo>
                    <a:pt x="97" y="126"/>
                  </a:lnTo>
                  <a:lnTo>
                    <a:pt x="81" y="126"/>
                  </a:lnTo>
                  <a:lnTo>
                    <a:pt x="78" y="135"/>
                  </a:lnTo>
                  <a:lnTo>
                    <a:pt x="78" y="115"/>
                  </a:lnTo>
                  <a:lnTo>
                    <a:pt x="78" y="110"/>
                  </a:lnTo>
                  <a:lnTo>
                    <a:pt x="72" y="105"/>
                  </a:lnTo>
                  <a:lnTo>
                    <a:pt x="71" y="104"/>
                  </a:lnTo>
                  <a:lnTo>
                    <a:pt x="69" y="104"/>
                  </a:lnTo>
                  <a:lnTo>
                    <a:pt x="68" y="103"/>
                  </a:lnTo>
                  <a:lnTo>
                    <a:pt x="68" y="103"/>
                  </a:lnTo>
                  <a:lnTo>
                    <a:pt x="66" y="102"/>
                  </a:lnTo>
                  <a:lnTo>
                    <a:pt x="65" y="102"/>
                  </a:lnTo>
                  <a:lnTo>
                    <a:pt x="63" y="103"/>
                  </a:lnTo>
                  <a:lnTo>
                    <a:pt x="63" y="102"/>
                  </a:lnTo>
                  <a:lnTo>
                    <a:pt x="60" y="102"/>
                  </a:lnTo>
                  <a:lnTo>
                    <a:pt x="60" y="101"/>
                  </a:lnTo>
                  <a:lnTo>
                    <a:pt x="58" y="100"/>
                  </a:lnTo>
                  <a:lnTo>
                    <a:pt x="57" y="101"/>
                  </a:lnTo>
                  <a:lnTo>
                    <a:pt x="57" y="101"/>
                  </a:lnTo>
                  <a:lnTo>
                    <a:pt x="55" y="101"/>
                  </a:lnTo>
                  <a:lnTo>
                    <a:pt x="54" y="99"/>
                  </a:lnTo>
                  <a:lnTo>
                    <a:pt x="52" y="96"/>
                  </a:lnTo>
                  <a:lnTo>
                    <a:pt x="51" y="96"/>
                  </a:lnTo>
                  <a:lnTo>
                    <a:pt x="49" y="95"/>
                  </a:lnTo>
                  <a:lnTo>
                    <a:pt x="48" y="95"/>
                  </a:lnTo>
                  <a:lnTo>
                    <a:pt x="40" y="93"/>
                  </a:lnTo>
                  <a:lnTo>
                    <a:pt x="37" y="93"/>
                  </a:lnTo>
                  <a:lnTo>
                    <a:pt x="35" y="92"/>
                  </a:lnTo>
                  <a:lnTo>
                    <a:pt x="35" y="91"/>
                  </a:lnTo>
                  <a:lnTo>
                    <a:pt x="32" y="90"/>
                  </a:lnTo>
                  <a:lnTo>
                    <a:pt x="31" y="90"/>
                  </a:lnTo>
                  <a:lnTo>
                    <a:pt x="28" y="90"/>
                  </a:lnTo>
                  <a:lnTo>
                    <a:pt x="26" y="90"/>
                  </a:lnTo>
                  <a:lnTo>
                    <a:pt x="22" y="87"/>
                  </a:lnTo>
                  <a:lnTo>
                    <a:pt x="17" y="78"/>
                  </a:lnTo>
                  <a:lnTo>
                    <a:pt x="6" y="67"/>
                  </a:lnTo>
                  <a:lnTo>
                    <a:pt x="2" y="52"/>
                  </a:lnTo>
                  <a:lnTo>
                    <a:pt x="0" y="43"/>
                  </a:lnTo>
                  <a:lnTo>
                    <a:pt x="8" y="43"/>
                  </a:lnTo>
                  <a:lnTo>
                    <a:pt x="14" y="42"/>
                  </a:lnTo>
                  <a:lnTo>
                    <a:pt x="16" y="38"/>
                  </a:lnTo>
                  <a:lnTo>
                    <a:pt x="20" y="35"/>
                  </a:lnTo>
                  <a:lnTo>
                    <a:pt x="22" y="34"/>
                  </a:lnTo>
                  <a:lnTo>
                    <a:pt x="25" y="33"/>
                  </a:lnTo>
                  <a:lnTo>
                    <a:pt x="26" y="30"/>
                  </a:lnTo>
                  <a:lnTo>
                    <a:pt x="28" y="29"/>
                  </a:lnTo>
                  <a:lnTo>
                    <a:pt x="26" y="26"/>
                  </a:lnTo>
                  <a:lnTo>
                    <a:pt x="25" y="25"/>
                  </a:lnTo>
                  <a:lnTo>
                    <a:pt x="23" y="24"/>
                  </a:lnTo>
                  <a:lnTo>
                    <a:pt x="22" y="22"/>
                  </a:lnTo>
                  <a:lnTo>
                    <a:pt x="22" y="21"/>
                  </a:lnTo>
                  <a:lnTo>
                    <a:pt x="20" y="20"/>
                  </a:lnTo>
                  <a:lnTo>
                    <a:pt x="20" y="19"/>
                  </a:lnTo>
                  <a:lnTo>
                    <a:pt x="22" y="20"/>
                  </a:lnTo>
                  <a:lnTo>
                    <a:pt x="23" y="20"/>
                  </a:lnTo>
                  <a:lnTo>
                    <a:pt x="25" y="19"/>
                  </a:lnTo>
                  <a:lnTo>
                    <a:pt x="26" y="18"/>
                  </a:lnTo>
                  <a:lnTo>
                    <a:pt x="26" y="17"/>
                  </a:lnTo>
                  <a:lnTo>
                    <a:pt x="28" y="16"/>
                  </a:lnTo>
                  <a:lnTo>
                    <a:pt x="26" y="13"/>
                  </a:lnTo>
                  <a:lnTo>
                    <a:pt x="25" y="10"/>
                  </a:lnTo>
                  <a:lnTo>
                    <a:pt x="25" y="8"/>
                  </a:lnTo>
                  <a:lnTo>
                    <a:pt x="23" y="7"/>
                  </a:lnTo>
                  <a:lnTo>
                    <a:pt x="22" y="5"/>
                  </a:lnTo>
                  <a:lnTo>
                    <a:pt x="20" y="3"/>
                  </a:lnTo>
                  <a:close/>
                </a:path>
              </a:pathLst>
            </a:custGeom>
            <a:solidFill>
              <a:srgbClr val="90B1DD"/>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45" name="Freeform 141">
              <a:extLst>
                <a:ext uri="{FF2B5EF4-FFF2-40B4-BE49-F238E27FC236}">
                  <a16:creationId xmlns:a16="http://schemas.microsoft.com/office/drawing/2014/main" id="{77BFC077-CC4C-FC64-8235-1B2CC3F71E58}"/>
                </a:ext>
              </a:extLst>
            </p:cNvPr>
            <p:cNvSpPr>
              <a:spLocks/>
            </p:cNvSpPr>
            <p:nvPr/>
          </p:nvSpPr>
          <p:spPr bwMode="auto">
            <a:xfrm>
              <a:off x="4974472" y="4484246"/>
              <a:ext cx="55538" cy="37388"/>
            </a:xfrm>
            <a:custGeom>
              <a:avLst/>
              <a:gdLst>
                <a:gd name="T0" fmla="*/ 9 w 32"/>
                <a:gd name="T1" fmla="*/ 2 h 19"/>
                <a:gd name="T2" fmla="*/ 9 w 32"/>
                <a:gd name="T3" fmla="*/ 2 h 19"/>
                <a:gd name="T4" fmla="*/ 12 w 32"/>
                <a:gd name="T5" fmla="*/ 2 h 19"/>
                <a:gd name="T6" fmla="*/ 15 w 32"/>
                <a:gd name="T7" fmla="*/ 1 h 19"/>
                <a:gd name="T8" fmla="*/ 17 w 32"/>
                <a:gd name="T9" fmla="*/ 1 h 19"/>
                <a:gd name="T10" fmla="*/ 18 w 32"/>
                <a:gd name="T11" fmla="*/ 2 h 19"/>
                <a:gd name="T12" fmla="*/ 20 w 32"/>
                <a:gd name="T13" fmla="*/ 2 h 19"/>
                <a:gd name="T14" fmla="*/ 21 w 32"/>
                <a:gd name="T15" fmla="*/ 1 h 19"/>
                <a:gd name="T16" fmla="*/ 21 w 32"/>
                <a:gd name="T17" fmla="*/ 0 h 19"/>
                <a:gd name="T18" fmla="*/ 24 w 32"/>
                <a:gd name="T19" fmla="*/ 0 h 19"/>
                <a:gd name="T20" fmla="*/ 26 w 32"/>
                <a:gd name="T21" fmla="*/ 2 h 19"/>
                <a:gd name="T22" fmla="*/ 27 w 32"/>
                <a:gd name="T23" fmla="*/ 4 h 19"/>
                <a:gd name="T24" fmla="*/ 29 w 32"/>
                <a:gd name="T25" fmla="*/ 5 h 19"/>
                <a:gd name="T26" fmla="*/ 29 w 32"/>
                <a:gd name="T27" fmla="*/ 7 h 19"/>
                <a:gd name="T28" fmla="*/ 30 w 32"/>
                <a:gd name="T29" fmla="*/ 10 h 19"/>
                <a:gd name="T30" fmla="*/ 32 w 32"/>
                <a:gd name="T31" fmla="*/ 13 h 19"/>
                <a:gd name="T32" fmla="*/ 30 w 32"/>
                <a:gd name="T33" fmla="*/ 14 h 19"/>
                <a:gd name="T34" fmla="*/ 30 w 32"/>
                <a:gd name="T35" fmla="*/ 15 h 19"/>
                <a:gd name="T36" fmla="*/ 29 w 32"/>
                <a:gd name="T37" fmla="*/ 16 h 19"/>
                <a:gd name="T38" fmla="*/ 27 w 32"/>
                <a:gd name="T39" fmla="*/ 17 h 19"/>
                <a:gd name="T40" fmla="*/ 26 w 32"/>
                <a:gd name="T41" fmla="*/ 17 h 19"/>
                <a:gd name="T42" fmla="*/ 24 w 32"/>
                <a:gd name="T43" fmla="*/ 16 h 19"/>
                <a:gd name="T44" fmla="*/ 24 w 32"/>
                <a:gd name="T45" fmla="*/ 16 h 19"/>
                <a:gd name="T46" fmla="*/ 23 w 32"/>
                <a:gd name="T47" fmla="*/ 15 h 19"/>
                <a:gd name="T48" fmla="*/ 23 w 32"/>
                <a:gd name="T49" fmla="*/ 13 h 19"/>
                <a:gd name="T50" fmla="*/ 20 w 32"/>
                <a:gd name="T51" fmla="*/ 13 h 19"/>
                <a:gd name="T52" fmla="*/ 18 w 32"/>
                <a:gd name="T53" fmla="*/ 12 h 19"/>
                <a:gd name="T54" fmla="*/ 18 w 32"/>
                <a:gd name="T55" fmla="*/ 12 h 19"/>
                <a:gd name="T56" fmla="*/ 18 w 32"/>
                <a:gd name="T57" fmla="*/ 14 h 19"/>
                <a:gd name="T58" fmla="*/ 15 w 32"/>
                <a:gd name="T59" fmla="*/ 17 h 19"/>
                <a:gd name="T60" fmla="*/ 15 w 32"/>
                <a:gd name="T61" fmla="*/ 18 h 19"/>
                <a:gd name="T62" fmla="*/ 12 w 32"/>
                <a:gd name="T63" fmla="*/ 19 h 19"/>
                <a:gd name="T64" fmla="*/ 10 w 32"/>
                <a:gd name="T65" fmla="*/ 18 h 19"/>
                <a:gd name="T66" fmla="*/ 10 w 32"/>
                <a:gd name="T67" fmla="*/ 18 h 19"/>
                <a:gd name="T68" fmla="*/ 9 w 32"/>
                <a:gd name="T69" fmla="*/ 19 h 19"/>
                <a:gd name="T70" fmla="*/ 6 w 32"/>
                <a:gd name="T71" fmla="*/ 18 h 19"/>
                <a:gd name="T72" fmla="*/ 4 w 32"/>
                <a:gd name="T73" fmla="*/ 17 h 19"/>
                <a:gd name="T74" fmla="*/ 3 w 32"/>
                <a:gd name="T75" fmla="*/ 16 h 19"/>
                <a:gd name="T76" fmla="*/ 1 w 32"/>
                <a:gd name="T77" fmla="*/ 16 h 19"/>
                <a:gd name="T78" fmla="*/ 0 w 32"/>
                <a:gd name="T79" fmla="*/ 16 h 19"/>
                <a:gd name="T80" fmla="*/ 0 w 32"/>
                <a:gd name="T81" fmla="*/ 15 h 19"/>
                <a:gd name="T82" fmla="*/ 1 w 32"/>
                <a:gd name="T83" fmla="*/ 8 h 19"/>
                <a:gd name="T84" fmla="*/ 4 w 32"/>
                <a:gd name="T85" fmla="*/ 5 h 19"/>
                <a:gd name="T86" fmla="*/ 9 w 32"/>
                <a:gd name="T8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 h="19">
                  <a:moveTo>
                    <a:pt x="9" y="2"/>
                  </a:moveTo>
                  <a:lnTo>
                    <a:pt x="9" y="2"/>
                  </a:lnTo>
                  <a:lnTo>
                    <a:pt x="12" y="2"/>
                  </a:lnTo>
                  <a:lnTo>
                    <a:pt x="15" y="1"/>
                  </a:lnTo>
                  <a:lnTo>
                    <a:pt x="17" y="1"/>
                  </a:lnTo>
                  <a:lnTo>
                    <a:pt x="18" y="2"/>
                  </a:lnTo>
                  <a:lnTo>
                    <a:pt x="20" y="2"/>
                  </a:lnTo>
                  <a:lnTo>
                    <a:pt x="21" y="1"/>
                  </a:lnTo>
                  <a:lnTo>
                    <a:pt x="21" y="0"/>
                  </a:lnTo>
                  <a:lnTo>
                    <a:pt x="24" y="0"/>
                  </a:lnTo>
                  <a:lnTo>
                    <a:pt x="26" y="2"/>
                  </a:lnTo>
                  <a:lnTo>
                    <a:pt x="27" y="4"/>
                  </a:lnTo>
                  <a:lnTo>
                    <a:pt x="29" y="5"/>
                  </a:lnTo>
                  <a:lnTo>
                    <a:pt x="29" y="7"/>
                  </a:lnTo>
                  <a:lnTo>
                    <a:pt x="30" y="10"/>
                  </a:lnTo>
                  <a:lnTo>
                    <a:pt x="32" y="13"/>
                  </a:lnTo>
                  <a:lnTo>
                    <a:pt x="30" y="14"/>
                  </a:lnTo>
                  <a:lnTo>
                    <a:pt x="30" y="15"/>
                  </a:lnTo>
                  <a:lnTo>
                    <a:pt x="29" y="16"/>
                  </a:lnTo>
                  <a:lnTo>
                    <a:pt x="27" y="17"/>
                  </a:lnTo>
                  <a:lnTo>
                    <a:pt x="26" y="17"/>
                  </a:lnTo>
                  <a:lnTo>
                    <a:pt x="24" y="16"/>
                  </a:lnTo>
                  <a:lnTo>
                    <a:pt x="24" y="16"/>
                  </a:lnTo>
                  <a:lnTo>
                    <a:pt x="23" y="15"/>
                  </a:lnTo>
                  <a:lnTo>
                    <a:pt x="23" y="13"/>
                  </a:lnTo>
                  <a:lnTo>
                    <a:pt x="20" y="13"/>
                  </a:lnTo>
                  <a:lnTo>
                    <a:pt x="18" y="12"/>
                  </a:lnTo>
                  <a:lnTo>
                    <a:pt x="18" y="12"/>
                  </a:lnTo>
                  <a:lnTo>
                    <a:pt x="18" y="14"/>
                  </a:lnTo>
                  <a:lnTo>
                    <a:pt x="15" y="17"/>
                  </a:lnTo>
                  <a:lnTo>
                    <a:pt x="15" y="18"/>
                  </a:lnTo>
                  <a:lnTo>
                    <a:pt x="12" y="19"/>
                  </a:lnTo>
                  <a:lnTo>
                    <a:pt x="10" y="18"/>
                  </a:lnTo>
                  <a:lnTo>
                    <a:pt x="10" y="18"/>
                  </a:lnTo>
                  <a:lnTo>
                    <a:pt x="9" y="19"/>
                  </a:lnTo>
                  <a:lnTo>
                    <a:pt x="6" y="18"/>
                  </a:lnTo>
                  <a:lnTo>
                    <a:pt x="4" y="17"/>
                  </a:lnTo>
                  <a:lnTo>
                    <a:pt x="3" y="16"/>
                  </a:lnTo>
                  <a:lnTo>
                    <a:pt x="1" y="16"/>
                  </a:lnTo>
                  <a:lnTo>
                    <a:pt x="0" y="16"/>
                  </a:lnTo>
                  <a:lnTo>
                    <a:pt x="0" y="15"/>
                  </a:lnTo>
                  <a:lnTo>
                    <a:pt x="1" y="8"/>
                  </a:lnTo>
                  <a:lnTo>
                    <a:pt x="4" y="5"/>
                  </a:lnTo>
                  <a:lnTo>
                    <a:pt x="9" y="2"/>
                  </a:lnTo>
                  <a:close/>
                </a:path>
              </a:pathLst>
            </a:custGeom>
            <a:solidFill>
              <a:srgbClr val="90B1DD"/>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46" name="Freeform 142">
              <a:extLst>
                <a:ext uri="{FF2B5EF4-FFF2-40B4-BE49-F238E27FC236}">
                  <a16:creationId xmlns:a16="http://schemas.microsoft.com/office/drawing/2014/main" id="{58A8624B-EACF-2200-3641-0F2BDBD6CC45}"/>
                </a:ext>
              </a:extLst>
            </p:cNvPr>
            <p:cNvSpPr>
              <a:spLocks/>
            </p:cNvSpPr>
            <p:nvPr/>
          </p:nvSpPr>
          <p:spPr bwMode="auto">
            <a:xfrm>
              <a:off x="4974472" y="4507859"/>
              <a:ext cx="55538" cy="55097"/>
            </a:xfrm>
            <a:custGeom>
              <a:avLst/>
              <a:gdLst>
                <a:gd name="T0" fmla="*/ 4 w 32"/>
                <a:gd name="T1" fmla="*/ 28 h 28"/>
                <a:gd name="T2" fmla="*/ 12 w 32"/>
                <a:gd name="T3" fmla="*/ 28 h 28"/>
                <a:gd name="T4" fmla="*/ 18 w 32"/>
                <a:gd name="T5" fmla="*/ 27 h 28"/>
                <a:gd name="T6" fmla="*/ 20 w 32"/>
                <a:gd name="T7" fmla="*/ 23 h 28"/>
                <a:gd name="T8" fmla="*/ 24 w 32"/>
                <a:gd name="T9" fmla="*/ 20 h 28"/>
                <a:gd name="T10" fmla="*/ 26 w 32"/>
                <a:gd name="T11" fmla="*/ 19 h 28"/>
                <a:gd name="T12" fmla="*/ 29 w 32"/>
                <a:gd name="T13" fmla="*/ 18 h 28"/>
                <a:gd name="T14" fmla="*/ 30 w 32"/>
                <a:gd name="T15" fmla="*/ 15 h 28"/>
                <a:gd name="T16" fmla="*/ 32 w 32"/>
                <a:gd name="T17" fmla="*/ 14 h 28"/>
                <a:gd name="T18" fmla="*/ 30 w 32"/>
                <a:gd name="T19" fmla="*/ 11 h 28"/>
                <a:gd name="T20" fmla="*/ 29 w 32"/>
                <a:gd name="T21" fmla="*/ 10 h 28"/>
                <a:gd name="T22" fmla="*/ 27 w 32"/>
                <a:gd name="T23" fmla="*/ 9 h 28"/>
                <a:gd name="T24" fmla="*/ 26 w 32"/>
                <a:gd name="T25" fmla="*/ 7 h 28"/>
                <a:gd name="T26" fmla="*/ 26 w 32"/>
                <a:gd name="T27" fmla="*/ 6 h 28"/>
                <a:gd name="T28" fmla="*/ 24 w 32"/>
                <a:gd name="T29" fmla="*/ 5 h 28"/>
                <a:gd name="T30" fmla="*/ 24 w 32"/>
                <a:gd name="T31" fmla="*/ 4 h 28"/>
                <a:gd name="T32" fmla="*/ 23 w 32"/>
                <a:gd name="T33" fmla="*/ 3 h 28"/>
                <a:gd name="T34" fmla="*/ 23 w 32"/>
                <a:gd name="T35" fmla="*/ 1 h 28"/>
                <a:gd name="T36" fmla="*/ 20 w 32"/>
                <a:gd name="T37" fmla="*/ 1 h 28"/>
                <a:gd name="T38" fmla="*/ 18 w 32"/>
                <a:gd name="T39" fmla="*/ 0 h 28"/>
                <a:gd name="T40" fmla="*/ 18 w 32"/>
                <a:gd name="T41" fmla="*/ 0 h 28"/>
                <a:gd name="T42" fmla="*/ 18 w 32"/>
                <a:gd name="T43" fmla="*/ 2 h 28"/>
                <a:gd name="T44" fmla="*/ 15 w 32"/>
                <a:gd name="T45" fmla="*/ 5 h 28"/>
                <a:gd name="T46" fmla="*/ 15 w 32"/>
                <a:gd name="T47" fmla="*/ 6 h 28"/>
                <a:gd name="T48" fmla="*/ 12 w 32"/>
                <a:gd name="T49" fmla="*/ 7 h 28"/>
                <a:gd name="T50" fmla="*/ 10 w 32"/>
                <a:gd name="T51" fmla="*/ 6 h 28"/>
                <a:gd name="T52" fmla="*/ 10 w 32"/>
                <a:gd name="T53" fmla="*/ 6 h 28"/>
                <a:gd name="T54" fmla="*/ 9 w 32"/>
                <a:gd name="T55" fmla="*/ 7 h 28"/>
                <a:gd name="T56" fmla="*/ 6 w 32"/>
                <a:gd name="T57" fmla="*/ 6 h 28"/>
                <a:gd name="T58" fmla="*/ 4 w 32"/>
                <a:gd name="T59" fmla="*/ 5 h 28"/>
                <a:gd name="T60" fmla="*/ 3 w 32"/>
                <a:gd name="T61" fmla="*/ 4 h 28"/>
                <a:gd name="T62" fmla="*/ 1 w 32"/>
                <a:gd name="T63" fmla="*/ 4 h 28"/>
                <a:gd name="T64" fmla="*/ 0 w 32"/>
                <a:gd name="T65" fmla="*/ 4 h 28"/>
                <a:gd name="T66" fmla="*/ 0 w 32"/>
                <a:gd name="T67" fmla="*/ 6 h 28"/>
                <a:gd name="T68" fmla="*/ 1 w 32"/>
                <a:gd name="T69" fmla="*/ 9 h 28"/>
                <a:gd name="T70" fmla="*/ 1 w 32"/>
                <a:gd name="T71" fmla="*/ 11 h 28"/>
                <a:gd name="T72" fmla="*/ 1 w 32"/>
                <a:gd name="T73" fmla="*/ 14 h 28"/>
                <a:gd name="T74" fmla="*/ 4 w 32"/>
                <a:gd name="T7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28">
                  <a:moveTo>
                    <a:pt x="4" y="28"/>
                  </a:moveTo>
                  <a:lnTo>
                    <a:pt x="12" y="28"/>
                  </a:lnTo>
                  <a:lnTo>
                    <a:pt x="18" y="27"/>
                  </a:lnTo>
                  <a:lnTo>
                    <a:pt x="20" y="23"/>
                  </a:lnTo>
                  <a:lnTo>
                    <a:pt x="24" y="20"/>
                  </a:lnTo>
                  <a:lnTo>
                    <a:pt x="26" y="19"/>
                  </a:lnTo>
                  <a:lnTo>
                    <a:pt x="29" y="18"/>
                  </a:lnTo>
                  <a:lnTo>
                    <a:pt x="30" y="15"/>
                  </a:lnTo>
                  <a:lnTo>
                    <a:pt x="32" y="14"/>
                  </a:lnTo>
                  <a:lnTo>
                    <a:pt x="30" y="11"/>
                  </a:lnTo>
                  <a:lnTo>
                    <a:pt x="29" y="10"/>
                  </a:lnTo>
                  <a:lnTo>
                    <a:pt x="27" y="9"/>
                  </a:lnTo>
                  <a:lnTo>
                    <a:pt x="26" y="7"/>
                  </a:lnTo>
                  <a:lnTo>
                    <a:pt x="26" y="6"/>
                  </a:lnTo>
                  <a:lnTo>
                    <a:pt x="24" y="5"/>
                  </a:lnTo>
                  <a:lnTo>
                    <a:pt x="24" y="4"/>
                  </a:lnTo>
                  <a:lnTo>
                    <a:pt x="23" y="3"/>
                  </a:lnTo>
                  <a:lnTo>
                    <a:pt x="23" y="1"/>
                  </a:lnTo>
                  <a:lnTo>
                    <a:pt x="20" y="1"/>
                  </a:lnTo>
                  <a:lnTo>
                    <a:pt x="18" y="0"/>
                  </a:lnTo>
                  <a:lnTo>
                    <a:pt x="18" y="0"/>
                  </a:lnTo>
                  <a:lnTo>
                    <a:pt x="18" y="2"/>
                  </a:lnTo>
                  <a:lnTo>
                    <a:pt x="15" y="5"/>
                  </a:lnTo>
                  <a:lnTo>
                    <a:pt x="15" y="6"/>
                  </a:lnTo>
                  <a:lnTo>
                    <a:pt x="12" y="7"/>
                  </a:lnTo>
                  <a:lnTo>
                    <a:pt x="10" y="6"/>
                  </a:lnTo>
                  <a:lnTo>
                    <a:pt x="10" y="6"/>
                  </a:lnTo>
                  <a:lnTo>
                    <a:pt x="9" y="7"/>
                  </a:lnTo>
                  <a:lnTo>
                    <a:pt x="6" y="6"/>
                  </a:lnTo>
                  <a:lnTo>
                    <a:pt x="4" y="5"/>
                  </a:lnTo>
                  <a:lnTo>
                    <a:pt x="3" y="4"/>
                  </a:lnTo>
                  <a:lnTo>
                    <a:pt x="1" y="4"/>
                  </a:lnTo>
                  <a:lnTo>
                    <a:pt x="0" y="4"/>
                  </a:lnTo>
                  <a:lnTo>
                    <a:pt x="0" y="6"/>
                  </a:lnTo>
                  <a:lnTo>
                    <a:pt x="1" y="9"/>
                  </a:lnTo>
                  <a:lnTo>
                    <a:pt x="1" y="11"/>
                  </a:lnTo>
                  <a:lnTo>
                    <a:pt x="1" y="14"/>
                  </a:lnTo>
                  <a:lnTo>
                    <a:pt x="4" y="28"/>
                  </a:lnTo>
                  <a:close/>
                </a:path>
              </a:pathLst>
            </a:custGeom>
            <a:solidFill>
              <a:srgbClr val="90B1DD"/>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47" name="Freeform 143">
              <a:extLst>
                <a:ext uri="{FF2B5EF4-FFF2-40B4-BE49-F238E27FC236}">
                  <a16:creationId xmlns:a16="http://schemas.microsoft.com/office/drawing/2014/main" id="{37290AA6-C211-C97B-55D7-61BC982F3BAC}"/>
                </a:ext>
              </a:extLst>
            </p:cNvPr>
            <p:cNvSpPr>
              <a:spLocks/>
            </p:cNvSpPr>
            <p:nvPr/>
          </p:nvSpPr>
          <p:spPr bwMode="auto">
            <a:xfrm>
              <a:off x="4511078" y="4332731"/>
              <a:ext cx="520668" cy="438807"/>
            </a:xfrm>
            <a:custGeom>
              <a:avLst/>
              <a:gdLst>
                <a:gd name="T0" fmla="*/ 7 w 300"/>
                <a:gd name="T1" fmla="*/ 124 h 223"/>
                <a:gd name="T2" fmla="*/ 19 w 300"/>
                <a:gd name="T3" fmla="*/ 121 h 223"/>
                <a:gd name="T4" fmla="*/ 32 w 300"/>
                <a:gd name="T5" fmla="*/ 116 h 223"/>
                <a:gd name="T6" fmla="*/ 41 w 300"/>
                <a:gd name="T7" fmla="*/ 121 h 223"/>
                <a:gd name="T8" fmla="*/ 59 w 300"/>
                <a:gd name="T9" fmla="*/ 110 h 223"/>
                <a:gd name="T10" fmla="*/ 62 w 300"/>
                <a:gd name="T11" fmla="*/ 91 h 223"/>
                <a:gd name="T12" fmla="*/ 77 w 300"/>
                <a:gd name="T13" fmla="*/ 78 h 223"/>
                <a:gd name="T14" fmla="*/ 91 w 300"/>
                <a:gd name="T15" fmla="*/ 61 h 223"/>
                <a:gd name="T16" fmla="*/ 94 w 300"/>
                <a:gd name="T17" fmla="*/ 47 h 223"/>
                <a:gd name="T18" fmla="*/ 105 w 300"/>
                <a:gd name="T19" fmla="*/ 27 h 223"/>
                <a:gd name="T20" fmla="*/ 103 w 300"/>
                <a:gd name="T21" fmla="*/ 12 h 223"/>
                <a:gd name="T22" fmla="*/ 108 w 300"/>
                <a:gd name="T23" fmla="*/ 6 h 223"/>
                <a:gd name="T24" fmla="*/ 119 w 300"/>
                <a:gd name="T25" fmla="*/ 3 h 223"/>
                <a:gd name="T26" fmla="*/ 134 w 300"/>
                <a:gd name="T27" fmla="*/ 11 h 223"/>
                <a:gd name="T28" fmla="*/ 151 w 300"/>
                <a:gd name="T29" fmla="*/ 12 h 223"/>
                <a:gd name="T30" fmla="*/ 161 w 300"/>
                <a:gd name="T31" fmla="*/ 11 h 223"/>
                <a:gd name="T32" fmla="*/ 174 w 300"/>
                <a:gd name="T33" fmla="*/ 8 h 223"/>
                <a:gd name="T34" fmla="*/ 195 w 300"/>
                <a:gd name="T35" fmla="*/ 3 h 223"/>
                <a:gd name="T36" fmla="*/ 204 w 300"/>
                <a:gd name="T37" fmla="*/ 4 h 223"/>
                <a:gd name="T38" fmla="*/ 212 w 300"/>
                <a:gd name="T39" fmla="*/ 0 h 223"/>
                <a:gd name="T40" fmla="*/ 226 w 300"/>
                <a:gd name="T41" fmla="*/ 3 h 223"/>
                <a:gd name="T42" fmla="*/ 244 w 300"/>
                <a:gd name="T43" fmla="*/ 4 h 223"/>
                <a:gd name="T44" fmla="*/ 256 w 300"/>
                <a:gd name="T45" fmla="*/ 12 h 223"/>
                <a:gd name="T46" fmla="*/ 268 w 300"/>
                <a:gd name="T47" fmla="*/ 10 h 223"/>
                <a:gd name="T48" fmla="*/ 281 w 300"/>
                <a:gd name="T49" fmla="*/ 8 h 223"/>
                <a:gd name="T50" fmla="*/ 291 w 300"/>
                <a:gd name="T51" fmla="*/ 17 h 223"/>
                <a:gd name="T52" fmla="*/ 299 w 300"/>
                <a:gd name="T53" fmla="*/ 22 h 223"/>
                <a:gd name="T54" fmla="*/ 297 w 300"/>
                <a:gd name="T55" fmla="*/ 36 h 223"/>
                <a:gd name="T56" fmla="*/ 285 w 300"/>
                <a:gd name="T57" fmla="*/ 56 h 223"/>
                <a:gd name="T58" fmla="*/ 276 w 300"/>
                <a:gd name="T59" fmla="*/ 79 h 223"/>
                <a:gd name="T60" fmla="*/ 268 w 300"/>
                <a:gd name="T61" fmla="*/ 100 h 223"/>
                <a:gd name="T62" fmla="*/ 290 w 300"/>
                <a:gd name="T63" fmla="*/ 160 h 223"/>
                <a:gd name="T64" fmla="*/ 262 w 300"/>
                <a:gd name="T65" fmla="*/ 179 h 223"/>
                <a:gd name="T66" fmla="*/ 259 w 300"/>
                <a:gd name="T67" fmla="*/ 189 h 223"/>
                <a:gd name="T68" fmla="*/ 256 w 300"/>
                <a:gd name="T69" fmla="*/ 203 h 223"/>
                <a:gd name="T70" fmla="*/ 271 w 300"/>
                <a:gd name="T71" fmla="*/ 211 h 223"/>
                <a:gd name="T72" fmla="*/ 276 w 300"/>
                <a:gd name="T73" fmla="*/ 223 h 223"/>
                <a:gd name="T74" fmla="*/ 265 w 300"/>
                <a:gd name="T75" fmla="*/ 223 h 223"/>
                <a:gd name="T76" fmla="*/ 244 w 300"/>
                <a:gd name="T77" fmla="*/ 209 h 223"/>
                <a:gd name="T78" fmla="*/ 233 w 300"/>
                <a:gd name="T79" fmla="*/ 201 h 223"/>
                <a:gd name="T80" fmla="*/ 223 w 300"/>
                <a:gd name="T81" fmla="*/ 207 h 223"/>
                <a:gd name="T82" fmla="*/ 206 w 300"/>
                <a:gd name="T83" fmla="*/ 202 h 223"/>
                <a:gd name="T84" fmla="*/ 200 w 300"/>
                <a:gd name="T85" fmla="*/ 198 h 223"/>
                <a:gd name="T86" fmla="*/ 192 w 300"/>
                <a:gd name="T87" fmla="*/ 199 h 223"/>
                <a:gd name="T88" fmla="*/ 184 w 300"/>
                <a:gd name="T89" fmla="*/ 194 h 223"/>
                <a:gd name="T90" fmla="*/ 172 w 300"/>
                <a:gd name="T91" fmla="*/ 196 h 223"/>
                <a:gd name="T92" fmla="*/ 160 w 300"/>
                <a:gd name="T93" fmla="*/ 195 h 223"/>
                <a:gd name="T94" fmla="*/ 158 w 300"/>
                <a:gd name="T95" fmla="*/ 192 h 223"/>
                <a:gd name="T96" fmla="*/ 155 w 300"/>
                <a:gd name="T97" fmla="*/ 184 h 223"/>
                <a:gd name="T98" fmla="*/ 152 w 300"/>
                <a:gd name="T99" fmla="*/ 177 h 223"/>
                <a:gd name="T100" fmla="*/ 151 w 300"/>
                <a:gd name="T101" fmla="*/ 166 h 223"/>
                <a:gd name="T102" fmla="*/ 151 w 300"/>
                <a:gd name="T103" fmla="*/ 157 h 223"/>
                <a:gd name="T104" fmla="*/ 132 w 300"/>
                <a:gd name="T105" fmla="*/ 149 h 223"/>
                <a:gd name="T106" fmla="*/ 113 w 300"/>
                <a:gd name="T107" fmla="*/ 150 h 223"/>
                <a:gd name="T108" fmla="*/ 97 w 300"/>
                <a:gd name="T109" fmla="*/ 159 h 223"/>
                <a:gd name="T110" fmla="*/ 80 w 300"/>
                <a:gd name="T111" fmla="*/ 154 h 223"/>
                <a:gd name="T112" fmla="*/ 74 w 300"/>
                <a:gd name="T113" fmla="*/ 144 h 223"/>
                <a:gd name="T114" fmla="*/ 71 w 300"/>
                <a:gd name="T115" fmla="*/ 135 h 223"/>
                <a:gd name="T116" fmla="*/ 33 w 300"/>
                <a:gd name="T117" fmla="*/ 134 h 223"/>
                <a:gd name="T118" fmla="*/ 15 w 300"/>
                <a:gd name="T119" fmla="*/ 133 h 223"/>
                <a:gd name="T120" fmla="*/ 7 w 300"/>
                <a:gd name="T121" fmla="*/ 135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0" h="223">
                  <a:moveTo>
                    <a:pt x="0" y="133"/>
                  </a:moveTo>
                  <a:lnTo>
                    <a:pt x="3" y="132"/>
                  </a:lnTo>
                  <a:lnTo>
                    <a:pt x="4" y="131"/>
                  </a:lnTo>
                  <a:lnTo>
                    <a:pt x="7" y="129"/>
                  </a:lnTo>
                  <a:lnTo>
                    <a:pt x="6" y="125"/>
                  </a:lnTo>
                  <a:lnTo>
                    <a:pt x="7" y="124"/>
                  </a:lnTo>
                  <a:lnTo>
                    <a:pt x="10" y="123"/>
                  </a:lnTo>
                  <a:lnTo>
                    <a:pt x="15" y="119"/>
                  </a:lnTo>
                  <a:lnTo>
                    <a:pt x="16" y="119"/>
                  </a:lnTo>
                  <a:lnTo>
                    <a:pt x="19" y="119"/>
                  </a:lnTo>
                  <a:lnTo>
                    <a:pt x="19" y="120"/>
                  </a:lnTo>
                  <a:lnTo>
                    <a:pt x="19" y="121"/>
                  </a:lnTo>
                  <a:lnTo>
                    <a:pt x="22" y="121"/>
                  </a:lnTo>
                  <a:lnTo>
                    <a:pt x="24" y="119"/>
                  </a:lnTo>
                  <a:lnTo>
                    <a:pt x="24" y="117"/>
                  </a:lnTo>
                  <a:lnTo>
                    <a:pt x="27" y="117"/>
                  </a:lnTo>
                  <a:lnTo>
                    <a:pt x="29" y="117"/>
                  </a:lnTo>
                  <a:lnTo>
                    <a:pt x="32" y="116"/>
                  </a:lnTo>
                  <a:lnTo>
                    <a:pt x="36" y="115"/>
                  </a:lnTo>
                  <a:lnTo>
                    <a:pt x="36" y="116"/>
                  </a:lnTo>
                  <a:lnTo>
                    <a:pt x="35" y="118"/>
                  </a:lnTo>
                  <a:lnTo>
                    <a:pt x="36" y="118"/>
                  </a:lnTo>
                  <a:lnTo>
                    <a:pt x="36" y="120"/>
                  </a:lnTo>
                  <a:lnTo>
                    <a:pt x="41" y="121"/>
                  </a:lnTo>
                  <a:lnTo>
                    <a:pt x="44" y="120"/>
                  </a:lnTo>
                  <a:lnTo>
                    <a:pt x="47" y="118"/>
                  </a:lnTo>
                  <a:lnTo>
                    <a:pt x="53" y="114"/>
                  </a:lnTo>
                  <a:lnTo>
                    <a:pt x="53" y="112"/>
                  </a:lnTo>
                  <a:lnTo>
                    <a:pt x="56" y="110"/>
                  </a:lnTo>
                  <a:lnTo>
                    <a:pt x="59" y="110"/>
                  </a:lnTo>
                  <a:lnTo>
                    <a:pt x="62" y="107"/>
                  </a:lnTo>
                  <a:lnTo>
                    <a:pt x="62" y="104"/>
                  </a:lnTo>
                  <a:lnTo>
                    <a:pt x="62" y="102"/>
                  </a:lnTo>
                  <a:lnTo>
                    <a:pt x="64" y="95"/>
                  </a:lnTo>
                  <a:lnTo>
                    <a:pt x="62" y="94"/>
                  </a:lnTo>
                  <a:lnTo>
                    <a:pt x="62" y="91"/>
                  </a:lnTo>
                  <a:lnTo>
                    <a:pt x="64" y="89"/>
                  </a:lnTo>
                  <a:lnTo>
                    <a:pt x="68" y="85"/>
                  </a:lnTo>
                  <a:lnTo>
                    <a:pt x="68" y="82"/>
                  </a:lnTo>
                  <a:lnTo>
                    <a:pt x="71" y="79"/>
                  </a:lnTo>
                  <a:lnTo>
                    <a:pt x="74" y="77"/>
                  </a:lnTo>
                  <a:lnTo>
                    <a:pt x="77" y="78"/>
                  </a:lnTo>
                  <a:lnTo>
                    <a:pt x="79" y="76"/>
                  </a:lnTo>
                  <a:lnTo>
                    <a:pt x="82" y="76"/>
                  </a:lnTo>
                  <a:lnTo>
                    <a:pt x="88" y="69"/>
                  </a:lnTo>
                  <a:lnTo>
                    <a:pt x="88" y="66"/>
                  </a:lnTo>
                  <a:lnTo>
                    <a:pt x="90" y="61"/>
                  </a:lnTo>
                  <a:lnTo>
                    <a:pt x="91" y="61"/>
                  </a:lnTo>
                  <a:lnTo>
                    <a:pt x="91" y="58"/>
                  </a:lnTo>
                  <a:lnTo>
                    <a:pt x="91" y="57"/>
                  </a:lnTo>
                  <a:lnTo>
                    <a:pt x="93" y="53"/>
                  </a:lnTo>
                  <a:lnTo>
                    <a:pt x="91" y="52"/>
                  </a:lnTo>
                  <a:lnTo>
                    <a:pt x="93" y="49"/>
                  </a:lnTo>
                  <a:lnTo>
                    <a:pt x="94" y="47"/>
                  </a:lnTo>
                  <a:lnTo>
                    <a:pt x="94" y="44"/>
                  </a:lnTo>
                  <a:lnTo>
                    <a:pt x="96" y="41"/>
                  </a:lnTo>
                  <a:lnTo>
                    <a:pt x="94" y="37"/>
                  </a:lnTo>
                  <a:lnTo>
                    <a:pt x="100" y="31"/>
                  </a:lnTo>
                  <a:lnTo>
                    <a:pt x="102" y="28"/>
                  </a:lnTo>
                  <a:lnTo>
                    <a:pt x="105" y="27"/>
                  </a:lnTo>
                  <a:lnTo>
                    <a:pt x="105" y="23"/>
                  </a:lnTo>
                  <a:lnTo>
                    <a:pt x="103" y="20"/>
                  </a:lnTo>
                  <a:lnTo>
                    <a:pt x="103" y="18"/>
                  </a:lnTo>
                  <a:lnTo>
                    <a:pt x="105" y="16"/>
                  </a:lnTo>
                  <a:lnTo>
                    <a:pt x="105" y="15"/>
                  </a:lnTo>
                  <a:lnTo>
                    <a:pt x="103" y="12"/>
                  </a:lnTo>
                  <a:lnTo>
                    <a:pt x="103" y="11"/>
                  </a:lnTo>
                  <a:lnTo>
                    <a:pt x="105" y="11"/>
                  </a:lnTo>
                  <a:lnTo>
                    <a:pt x="106" y="10"/>
                  </a:lnTo>
                  <a:lnTo>
                    <a:pt x="106" y="9"/>
                  </a:lnTo>
                  <a:lnTo>
                    <a:pt x="108" y="8"/>
                  </a:lnTo>
                  <a:lnTo>
                    <a:pt x="108" y="6"/>
                  </a:lnTo>
                  <a:lnTo>
                    <a:pt x="110" y="6"/>
                  </a:lnTo>
                  <a:lnTo>
                    <a:pt x="111" y="6"/>
                  </a:lnTo>
                  <a:lnTo>
                    <a:pt x="113" y="3"/>
                  </a:lnTo>
                  <a:lnTo>
                    <a:pt x="116" y="4"/>
                  </a:lnTo>
                  <a:lnTo>
                    <a:pt x="117" y="3"/>
                  </a:lnTo>
                  <a:lnTo>
                    <a:pt x="119" y="3"/>
                  </a:lnTo>
                  <a:lnTo>
                    <a:pt x="120" y="4"/>
                  </a:lnTo>
                  <a:lnTo>
                    <a:pt x="122" y="4"/>
                  </a:lnTo>
                  <a:lnTo>
                    <a:pt x="126" y="7"/>
                  </a:lnTo>
                  <a:lnTo>
                    <a:pt x="129" y="8"/>
                  </a:lnTo>
                  <a:lnTo>
                    <a:pt x="134" y="10"/>
                  </a:lnTo>
                  <a:lnTo>
                    <a:pt x="134" y="11"/>
                  </a:lnTo>
                  <a:lnTo>
                    <a:pt x="139" y="11"/>
                  </a:lnTo>
                  <a:lnTo>
                    <a:pt x="142" y="12"/>
                  </a:lnTo>
                  <a:lnTo>
                    <a:pt x="145" y="12"/>
                  </a:lnTo>
                  <a:lnTo>
                    <a:pt x="148" y="12"/>
                  </a:lnTo>
                  <a:lnTo>
                    <a:pt x="149" y="12"/>
                  </a:lnTo>
                  <a:lnTo>
                    <a:pt x="151" y="12"/>
                  </a:lnTo>
                  <a:lnTo>
                    <a:pt x="154" y="14"/>
                  </a:lnTo>
                  <a:lnTo>
                    <a:pt x="158" y="14"/>
                  </a:lnTo>
                  <a:lnTo>
                    <a:pt x="158" y="15"/>
                  </a:lnTo>
                  <a:lnTo>
                    <a:pt x="163" y="14"/>
                  </a:lnTo>
                  <a:lnTo>
                    <a:pt x="163" y="12"/>
                  </a:lnTo>
                  <a:lnTo>
                    <a:pt x="161" y="11"/>
                  </a:lnTo>
                  <a:lnTo>
                    <a:pt x="161" y="10"/>
                  </a:lnTo>
                  <a:lnTo>
                    <a:pt x="164" y="9"/>
                  </a:lnTo>
                  <a:lnTo>
                    <a:pt x="166" y="7"/>
                  </a:lnTo>
                  <a:lnTo>
                    <a:pt x="169" y="7"/>
                  </a:lnTo>
                  <a:lnTo>
                    <a:pt x="172" y="7"/>
                  </a:lnTo>
                  <a:lnTo>
                    <a:pt x="174" y="8"/>
                  </a:lnTo>
                  <a:lnTo>
                    <a:pt x="177" y="8"/>
                  </a:lnTo>
                  <a:lnTo>
                    <a:pt x="183" y="7"/>
                  </a:lnTo>
                  <a:lnTo>
                    <a:pt x="184" y="6"/>
                  </a:lnTo>
                  <a:lnTo>
                    <a:pt x="186" y="6"/>
                  </a:lnTo>
                  <a:lnTo>
                    <a:pt x="193" y="3"/>
                  </a:lnTo>
                  <a:lnTo>
                    <a:pt x="195" y="3"/>
                  </a:lnTo>
                  <a:lnTo>
                    <a:pt x="195" y="4"/>
                  </a:lnTo>
                  <a:lnTo>
                    <a:pt x="197" y="4"/>
                  </a:lnTo>
                  <a:lnTo>
                    <a:pt x="198" y="6"/>
                  </a:lnTo>
                  <a:lnTo>
                    <a:pt x="198" y="6"/>
                  </a:lnTo>
                  <a:lnTo>
                    <a:pt x="201" y="4"/>
                  </a:lnTo>
                  <a:lnTo>
                    <a:pt x="204" y="4"/>
                  </a:lnTo>
                  <a:lnTo>
                    <a:pt x="207" y="4"/>
                  </a:lnTo>
                  <a:lnTo>
                    <a:pt x="209" y="4"/>
                  </a:lnTo>
                  <a:lnTo>
                    <a:pt x="210" y="2"/>
                  </a:lnTo>
                  <a:lnTo>
                    <a:pt x="210" y="1"/>
                  </a:lnTo>
                  <a:lnTo>
                    <a:pt x="210" y="0"/>
                  </a:lnTo>
                  <a:lnTo>
                    <a:pt x="212" y="0"/>
                  </a:lnTo>
                  <a:lnTo>
                    <a:pt x="213" y="1"/>
                  </a:lnTo>
                  <a:lnTo>
                    <a:pt x="218" y="1"/>
                  </a:lnTo>
                  <a:lnTo>
                    <a:pt x="219" y="1"/>
                  </a:lnTo>
                  <a:lnTo>
                    <a:pt x="221" y="2"/>
                  </a:lnTo>
                  <a:lnTo>
                    <a:pt x="223" y="2"/>
                  </a:lnTo>
                  <a:lnTo>
                    <a:pt x="226" y="3"/>
                  </a:lnTo>
                  <a:lnTo>
                    <a:pt x="232" y="3"/>
                  </a:lnTo>
                  <a:lnTo>
                    <a:pt x="232" y="3"/>
                  </a:lnTo>
                  <a:lnTo>
                    <a:pt x="236" y="2"/>
                  </a:lnTo>
                  <a:lnTo>
                    <a:pt x="241" y="2"/>
                  </a:lnTo>
                  <a:lnTo>
                    <a:pt x="244" y="3"/>
                  </a:lnTo>
                  <a:lnTo>
                    <a:pt x="244" y="4"/>
                  </a:lnTo>
                  <a:lnTo>
                    <a:pt x="245" y="6"/>
                  </a:lnTo>
                  <a:lnTo>
                    <a:pt x="247" y="8"/>
                  </a:lnTo>
                  <a:lnTo>
                    <a:pt x="248" y="8"/>
                  </a:lnTo>
                  <a:lnTo>
                    <a:pt x="250" y="9"/>
                  </a:lnTo>
                  <a:lnTo>
                    <a:pt x="253" y="11"/>
                  </a:lnTo>
                  <a:lnTo>
                    <a:pt x="256" y="12"/>
                  </a:lnTo>
                  <a:lnTo>
                    <a:pt x="258" y="11"/>
                  </a:lnTo>
                  <a:lnTo>
                    <a:pt x="259" y="10"/>
                  </a:lnTo>
                  <a:lnTo>
                    <a:pt x="261" y="9"/>
                  </a:lnTo>
                  <a:lnTo>
                    <a:pt x="265" y="9"/>
                  </a:lnTo>
                  <a:lnTo>
                    <a:pt x="267" y="9"/>
                  </a:lnTo>
                  <a:lnTo>
                    <a:pt x="268" y="10"/>
                  </a:lnTo>
                  <a:lnTo>
                    <a:pt x="268" y="10"/>
                  </a:lnTo>
                  <a:lnTo>
                    <a:pt x="273" y="9"/>
                  </a:lnTo>
                  <a:lnTo>
                    <a:pt x="273" y="8"/>
                  </a:lnTo>
                  <a:lnTo>
                    <a:pt x="276" y="7"/>
                  </a:lnTo>
                  <a:lnTo>
                    <a:pt x="279" y="7"/>
                  </a:lnTo>
                  <a:lnTo>
                    <a:pt x="281" y="8"/>
                  </a:lnTo>
                  <a:lnTo>
                    <a:pt x="282" y="10"/>
                  </a:lnTo>
                  <a:lnTo>
                    <a:pt x="284" y="12"/>
                  </a:lnTo>
                  <a:lnTo>
                    <a:pt x="285" y="12"/>
                  </a:lnTo>
                  <a:lnTo>
                    <a:pt x="288" y="14"/>
                  </a:lnTo>
                  <a:lnTo>
                    <a:pt x="291" y="15"/>
                  </a:lnTo>
                  <a:lnTo>
                    <a:pt x="291" y="17"/>
                  </a:lnTo>
                  <a:lnTo>
                    <a:pt x="293" y="18"/>
                  </a:lnTo>
                  <a:lnTo>
                    <a:pt x="293" y="19"/>
                  </a:lnTo>
                  <a:lnTo>
                    <a:pt x="294" y="22"/>
                  </a:lnTo>
                  <a:lnTo>
                    <a:pt x="294" y="22"/>
                  </a:lnTo>
                  <a:lnTo>
                    <a:pt x="299" y="22"/>
                  </a:lnTo>
                  <a:lnTo>
                    <a:pt x="299" y="22"/>
                  </a:lnTo>
                  <a:lnTo>
                    <a:pt x="299" y="24"/>
                  </a:lnTo>
                  <a:lnTo>
                    <a:pt x="297" y="25"/>
                  </a:lnTo>
                  <a:lnTo>
                    <a:pt x="297" y="28"/>
                  </a:lnTo>
                  <a:lnTo>
                    <a:pt x="296" y="33"/>
                  </a:lnTo>
                  <a:lnTo>
                    <a:pt x="296" y="35"/>
                  </a:lnTo>
                  <a:lnTo>
                    <a:pt x="297" y="36"/>
                  </a:lnTo>
                  <a:lnTo>
                    <a:pt x="299" y="39"/>
                  </a:lnTo>
                  <a:lnTo>
                    <a:pt x="300" y="40"/>
                  </a:lnTo>
                  <a:lnTo>
                    <a:pt x="300" y="41"/>
                  </a:lnTo>
                  <a:lnTo>
                    <a:pt x="293" y="49"/>
                  </a:lnTo>
                  <a:lnTo>
                    <a:pt x="287" y="53"/>
                  </a:lnTo>
                  <a:lnTo>
                    <a:pt x="285" y="56"/>
                  </a:lnTo>
                  <a:lnTo>
                    <a:pt x="279" y="64"/>
                  </a:lnTo>
                  <a:lnTo>
                    <a:pt x="279" y="65"/>
                  </a:lnTo>
                  <a:lnTo>
                    <a:pt x="279" y="68"/>
                  </a:lnTo>
                  <a:lnTo>
                    <a:pt x="277" y="73"/>
                  </a:lnTo>
                  <a:lnTo>
                    <a:pt x="276" y="76"/>
                  </a:lnTo>
                  <a:lnTo>
                    <a:pt x="276" y="79"/>
                  </a:lnTo>
                  <a:lnTo>
                    <a:pt x="271" y="82"/>
                  </a:lnTo>
                  <a:lnTo>
                    <a:pt x="268" y="85"/>
                  </a:lnTo>
                  <a:lnTo>
                    <a:pt x="267" y="92"/>
                  </a:lnTo>
                  <a:lnTo>
                    <a:pt x="267" y="95"/>
                  </a:lnTo>
                  <a:lnTo>
                    <a:pt x="268" y="98"/>
                  </a:lnTo>
                  <a:lnTo>
                    <a:pt x="268" y="100"/>
                  </a:lnTo>
                  <a:lnTo>
                    <a:pt x="268" y="103"/>
                  </a:lnTo>
                  <a:lnTo>
                    <a:pt x="273" y="126"/>
                  </a:lnTo>
                  <a:lnTo>
                    <a:pt x="277" y="141"/>
                  </a:lnTo>
                  <a:lnTo>
                    <a:pt x="288" y="152"/>
                  </a:lnTo>
                  <a:lnTo>
                    <a:pt x="293" y="161"/>
                  </a:lnTo>
                  <a:lnTo>
                    <a:pt x="290" y="160"/>
                  </a:lnTo>
                  <a:lnTo>
                    <a:pt x="264" y="165"/>
                  </a:lnTo>
                  <a:lnTo>
                    <a:pt x="258" y="174"/>
                  </a:lnTo>
                  <a:lnTo>
                    <a:pt x="259" y="177"/>
                  </a:lnTo>
                  <a:lnTo>
                    <a:pt x="261" y="178"/>
                  </a:lnTo>
                  <a:lnTo>
                    <a:pt x="262" y="178"/>
                  </a:lnTo>
                  <a:lnTo>
                    <a:pt x="262" y="179"/>
                  </a:lnTo>
                  <a:lnTo>
                    <a:pt x="261" y="181"/>
                  </a:lnTo>
                  <a:lnTo>
                    <a:pt x="261" y="182"/>
                  </a:lnTo>
                  <a:lnTo>
                    <a:pt x="261" y="184"/>
                  </a:lnTo>
                  <a:lnTo>
                    <a:pt x="261" y="185"/>
                  </a:lnTo>
                  <a:lnTo>
                    <a:pt x="261" y="189"/>
                  </a:lnTo>
                  <a:lnTo>
                    <a:pt x="259" y="189"/>
                  </a:lnTo>
                  <a:lnTo>
                    <a:pt x="259" y="190"/>
                  </a:lnTo>
                  <a:lnTo>
                    <a:pt x="259" y="191"/>
                  </a:lnTo>
                  <a:lnTo>
                    <a:pt x="256" y="193"/>
                  </a:lnTo>
                  <a:lnTo>
                    <a:pt x="256" y="194"/>
                  </a:lnTo>
                  <a:lnTo>
                    <a:pt x="256" y="201"/>
                  </a:lnTo>
                  <a:lnTo>
                    <a:pt x="256" y="203"/>
                  </a:lnTo>
                  <a:lnTo>
                    <a:pt x="258" y="204"/>
                  </a:lnTo>
                  <a:lnTo>
                    <a:pt x="262" y="208"/>
                  </a:lnTo>
                  <a:lnTo>
                    <a:pt x="264" y="210"/>
                  </a:lnTo>
                  <a:lnTo>
                    <a:pt x="265" y="211"/>
                  </a:lnTo>
                  <a:lnTo>
                    <a:pt x="271" y="211"/>
                  </a:lnTo>
                  <a:lnTo>
                    <a:pt x="271" y="211"/>
                  </a:lnTo>
                  <a:lnTo>
                    <a:pt x="271" y="210"/>
                  </a:lnTo>
                  <a:lnTo>
                    <a:pt x="270" y="209"/>
                  </a:lnTo>
                  <a:lnTo>
                    <a:pt x="274" y="209"/>
                  </a:lnTo>
                  <a:lnTo>
                    <a:pt x="276" y="209"/>
                  </a:lnTo>
                  <a:lnTo>
                    <a:pt x="277" y="221"/>
                  </a:lnTo>
                  <a:lnTo>
                    <a:pt x="276" y="223"/>
                  </a:lnTo>
                  <a:lnTo>
                    <a:pt x="273" y="223"/>
                  </a:lnTo>
                  <a:lnTo>
                    <a:pt x="273" y="221"/>
                  </a:lnTo>
                  <a:lnTo>
                    <a:pt x="271" y="221"/>
                  </a:lnTo>
                  <a:lnTo>
                    <a:pt x="270" y="223"/>
                  </a:lnTo>
                  <a:lnTo>
                    <a:pt x="267" y="223"/>
                  </a:lnTo>
                  <a:lnTo>
                    <a:pt x="265" y="223"/>
                  </a:lnTo>
                  <a:lnTo>
                    <a:pt x="262" y="220"/>
                  </a:lnTo>
                  <a:lnTo>
                    <a:pt x="259" y="218"/>
                  </a:lnTo>
                  <a:lnTo>
                    <a:pt x="256" y="216"/>
                  </a:lnTo>
                  <a:lnTo>
                    <a:pt x="253" y="212"/>
                  </a:lnTo>
                  <a:lnTo>
                    <a:pt x="248" y="211"/>
                  </a:lnTo>
                  <a:lnTo>
                    <a:pt x="244" y="209"/>
                  </a:lnTo>
                  <a:lnTo>
                    <a:pt x="239" y="208"/>
                  </a:lnTo>
                  <a:lnTo>
                    <a:pt x="239" y="207"/>
                  </a:lnTo>
                  <a:lnTo>
                    <a:pt x="236" y="204"/>
                  </a:lnTo>
                  <a:lnTo>
                    <a:pt x="236" y="201"/>
                  </a:lnTo>
                  <a:lnTo>
                    <a:pt x="235" y="201"/>
                  </a:lnTo>
                  <a:lnTo>
                    <a:pt x="233" y="201"/>
                  </a:lnTo>
                  <a:lnTo>
                    <a:pt x="232" y="201"/>
                  </a:lnTo>
                  <a:lnTo>
                    <a:pt x="230" y="204"/>
                  </a:lnTo>
                  <a:lnTo>
                    <a:pt x="230" y="206"/>
                  </a:lnTo>
                  <a:lnTo>
                    <a:pt x="226" y="207"/>
                  </a:lnTo>
                  <a:lnTo>
                    <a:pt x="223" y="207"/>
                  </a:lnTo>
                  <a:lnTo>
                    <a:pt x="223" y="207"/>
                  </a:lnTo>
                  <a:lnTo>
                    <a:pt x="219" y="206"/>
                  </a:lnTo>
                  <a:lnTo>
                    <a:pt x="216" y="206"/>
                  </a:lnTo>
                  <a:lnTo>
                    <a:pt x="212" y="203"/>
                  </a:lnTo>
                  <a:lnTo>
                    <a:pt x="210" y="203"/>
                  </a:lnTo>
                  <a:lnTo>
                    <a:pt x="207" y="202"/>
                  </a:lnTo>
                  <a:lnTo>
                    <a:pt x="206" y="202"/>
                  </a:lnTo>
                  <a:lnTo>
                    <a:pt x="207" y="201"/>
                  </a:lnTo>
                  <a:lnTo>
                    <a:pt x="206" y="200"/>
                  </a:lnTo>
                  <a:lnTo>
                    <a:pt x="206" y="199"/>
                  </a:lnTo>
                  <a:lnTo>
                    <a:pt x="206" y="196"/>
                  </a:lnTo>
                  <a:lnTo>
                    <a:pt x="204" y="196"/>
                  </a:lnTo>
                  <a:lnTo>
                    <a:pt x="200" y="198"/>
                  </a:lnTo>
                  <a:lnTo>
                    <a:pt x="200" y="198"/>
                  </a:lnTo>
                  <a:lnTo>
                    <a:pt x="197" y="198"/>
                  </a:lnTo>
                  <a:lnTo>
                    <a:pt x="195" y="199"/>
                  </a:lnTo>
                  <a:lnTo>
                    <a:pt x="193" y="200"/>
                  </a:lnTo>
                  <a:lnTo>
                    <a:pt x="192" y="200"/>
                  </a:lnTo>
                  <a:lnTo>
                    <a:pt x="192" y="199"/>
                  </a:lnTo>
                  <a:lnTo>
                    <a:pt x="190" y="196"/>
                  </a:lnTo>
                  <a:lnTo>
                    <a:pt x="190" y="196"/>
                  </a:lnTo>
                  <a:lnTo>
                    <a:pt x="187" y="195"/>
                  </a:lnTo>
                  <a:lnTo>
                    <a:pt x="186" y="195"/>
                  </a:lnTo>
                  <a:lnTo>
                    <a:pt x="184" y="194"/>
                  </a:lnTo>
                  <a:lnTo>
                    <a:pt x="184" y="194"/>
                  </a:lnTo>
                  <a:lnTo>
                    <a:pt x="181" y="194"/>
                  </a:lnTo>
                  <a:lnTo>
                    <a:pt x="180" y="195"/>
                  </a:lnTo>
                  <a:lnTo>
                    <a:pt x="177" y="196"/>
                  </a:lnTo>
                  <a:lnTo>
                    <a:pt x="175" y="196"/>
                  </a:lnTo>
                  <a:lnTo>
                    <a:pt x="174" y="196"/>
                  </a:lnTo>
                  <a:lnTo>
                    <a:pt x="172" y="196"/>
                  </a:lnTo>
                  <a:lnTo>
                    <a:pt x="168" y="196"/>
                  </a:lnTo>
                  <a:lnTo>
                    <a:pt x="166" y="196"/>
                  </a:lnTo>
                  <a:lnTo>
                    <a:pt x="164" y="195"/>
                  </a:lnTo>
                  <a:lnTo>
                    <a:pt x="163" y="195"/>
                  </a:lnTo>
                  <a:lnTo>
                    <a:pt x="161" y="195"/>
                  </a:lnTo>
                  <a:lnTo>
                    <a:pt x="160" y="195"/>
                  </a:lnTo>
                  <a:lnTo>
                    <a:pt x="160" y="196"/>
                  </a:lnTo>
                  <a:lnTo>
                    <a:pt x="157" y="196"/>
                  </a:lnTo>
                  <a:lnTo>
                    <a:pt x="157" y="196"/>
                  </a:lnTo>
                  <a:lnTo>
                    <a:pt x="157" y="194"/>
                  </a:lnTo>
                  <a:lnTo>
                    <a:pt x="158" y="193"/>
                  </a:lnTo>
                  <a:lnTo>
                    <a:pt x="158" y="192"/>
                  </a:lnTo>
                  <a:lnTo>
                    <a:pt x="158" y="191"/>
                  </a:lnTo>
                  <a:lnTo>
                    <a:pt x="157" y="190"/>
                  </a:lnTo>
                  <a:lnTo>
                    <a:pt x="157" y="187"/>
                  </a:lnTo>
                  <a:lnTo>
                    <a:pt x="157" y="186"/>
                  </a:lnTo>
                  <a:lnTo>
                    <a:pt x="157" y="185"/>
                  </a:lnTo>
                  <a:lnTo>
                    <a:pt x="155" y="184"/>
                  </a:lnTo>
                  <a:lnTo>
                    <a:pt x="155" y="183"/>
                  </a:lnTo>
                  <a:lnTo>
                    <a:pt x="155" y="181"/>
                  </a:lnTo>
                  <a:lnTo>
                    <a:pt x="155" y="179"/>
                  </a:lnTo>
                  <a:lnTo>
                    <a:pt x="154" y="179"/>
                  </a:lnTo>
                  <a:lnTo>
                    <a:pt x="154" y="178"/>
                  </a:lnTo>
                  <a:lnTo>
                    <a:pt x="152" y="177"/>
                  </a:lnTo>
                  <a:lnTo>
                    <a:pt x="152" y="176"/>
                  </a:lnTo>
                  <a:lnTo>
                    <a:pt x="151" y="175"/>
                  </a:lnTo>
                  <a:lnTo>
                    <a:pt x="151" y="174"/>
                  </a:lnTo>
                  <a:lnTo>
                    <a:pt x="151" y="173"/>
                  </a:lnTo>
                  <a:lnTo>
                    <a:pt x="151" y="170"/>
                  </a:lnTo>
                  <a:lnTo>
                    <a:pt x="151" y="166"/>
                  </a:lnTo>
                  <a:lnTo>
                    <a:pt x="151" y="165"/>
                  </a:lnTo>
                  <a:lnTo>
                    <a:pt x="151" y="164"/>
                  </a:lnTo>
                  <a:lnTo>
                    <a:pt x="151" y="162"/>
                  </a:lnTo>
                  <a:lnTo>
                    <a:pt x="151" y="161"/>
                  </a:lnTo>
                  <a:lnTo>
                    <a:pt x="149" y="159"/>
                  </a:lnTo>
                  <a:lnTo>
                    <a:pt x="151" y="157"/>
                  </a:lnTo>
                  <a:lnTo>
                    <a:pt x="152" y="156"/>
                  </a:lnTo>
                  <a:lnTo>
                    <a:pt x="152" y="153"/>
                  </a:lnTo>
                  <a:lnTo>
                    <a:pt x="152" y="152"/>
                  </a:lnTo>
                  <a:lnTo>
                    <a:pt x="151" y="150"/>
                  </a:lnTo>
                  <a:lnTo>
                    <a:pt x="132" y="150"/>
                  </a:lnTo>
                  <a:lnTo>
                    <a:pt x="132" y="149"/>
                  </a:lnTo>
                  <a:lnTo>
                    <a:pt x="134" y="146"/>
                  </a:lnTo>
                  <a:lnTo>
                    <a:pt x="134" y="145"/>
                  </a:lnTo>
                  <a:lnTo>
                    <a:pt x="129" y="145"/>
                  </a:lnTo>
                  <a:lnTo>
                    <a:pt x="129" y="146"/>
                  </a:lnTo>
                  <a:lnTo>
                    <a:pt x="114" y="146"/>
                  </a:lnTo>
                  <a:lnTo>
                    <a:pt x="113" y="150"/>
                  </a:lnTo>
                  <a:lnTo>
                    <a:pt x="113" y="152"/>
                  </a:lnTo>
                  <a:lnTo>
                    <a:pt x="111" y="152"/>
                  </a:lnTo>
                  <a:lnTo>
                    <a:pt x="111" y="154"/>
                  </a:lnTo>
                  <a:lnTo>
                    <a:pt x="111" y="158"/>
                  </a:lnTo>
                  <a:lnTo>
                    <a:pt x="99" y="158"/>
                  </a:lnTo>
                  <a:lnTo>
                    <a:pt x="97" y="159"/>
                  </a:lnTo>
                  <a:lnTo>
                    <a:pt x="91" y="159"/>
                  </a:lnTo>
                  <a:lnTo>
                    <a:pt x="90" y="159"/>
                  </a:lnTo>
                  <a:lnTo>
                    <a:pt x="87" y="159"/>
                  </a:lnTo>
                  <a:lnTo>
                    <a:pt x="84" y="159"/>
                  </a:lnTo>
                  <a:lnTo>
                    <a:pt x="80" y="159"/>
                  </a:lnTo>
                  <a:lnTo>
                    <a:pt x="80" y="154"/>
                  </a:lnTo>
                  <a:lnTo>
                    <a:pt x="79" y="152"/>
                  </a:lnTo>
                  <a:lnTo>
                    <a:pt x="77" y="151"/>
                  </a:lnTo>
                  <a:lnTo>
                    <a:pt x="76" y="150"/>
                  </a:lnTo>
                  <a:lnTo>
                    <a:pt x="76" y="149"/>
                  </a:lnTo>
                  <a:lnTo>
                    <a:pt x="74" y="148"/>
                  </a:lnTo>
                  <a:lnTo>
                    <a:pt x="74" y="144"/>
                  </a:lnTo>
                  <a:lnTo>
                    <a:pt x="73" y="142"/>
                  </a:lnTo>
                  <a:lnTo>
                    <a:pt x="73" y="141"/>
                  </a:lnTo>
                  <a:lnTo>
                    <a:pt x="73" y="140"/>
                  </a:lnTo>
                  <a:lnTo>
                    <a:pt x="73" y="139"/>
                  </a:lnTo>
                  <a:lnTo>
                    <a:pt x="71" y="137"/>
                  </a:lnTo>
                  <a:lnTo>
                    <a:pt x="71" y="135"/>
                  </a:lnTo>
                  <a:lnTo>
                    <a:pt x="71" y="135"/>
                  </a:lnTo>
                  <a:lnTo>
                    <a:pt x="71" y="133"/>
                  </a:lnTo>
                  <a:lnTo>
                    <a:pt x="55" y="133"/>
                  </a:lnTo>
                  <a:lnTo>
                    <a:pt x="44" y="133"/>
                  </a:lnTo>
                  <a:lnTo>
                    <a:pt x="38" y="134"/>
                  </a:lnTo>
                  <a:lnTo>
                    <a:pt x="33" y="134"/>
                  </a:lnTo>
                  <a:lnTo>
                    <a:pt x="30" y="133"/>
                  </a:lnTo>
                  <a:lnTo>
                    <a:pt x="26" y="134"/>
                  </a:lnTo>
                  <a:lnTo>
                    <a:pt x="22" y="134"/>
                  </a:lnTo>
                  <a:lnTo>
                    <a:pt x="19" y="134"/>
                  </a:lnTo>
                  <a:lnTo>
                    <a:pt x="18" y="134"/>
                  </a:lnTo>
                  <a:lnTo>
                    <a:pt x="15" y="133"/>
                  </a:lnTo>
                  <a:lnTo>
                    <a:pt x="12" y="134"/>
                  </a:lnTo>
                  <a:lnTo>
                    <a:pt x="10" y="134"/>
                  </a:lnTo>
                  <a:lnTo>
                    <a:pt x="9" y="135"/>
                  </a:lnTo>
                  <a:lnTo>
                    <a:pt x="7" y="135"/>
                  </a:lnTo>
                  <a:lnTo>
                    <a:pt x="7" y="135"/>
                  </a:lnTo>
                  <a:lnTo>
                    <a:pt x="7" y="135"/>
                  </a:lnTo>
                  <a:lnTo>
                    <a:pt x="6" y="135"/>
                  </a:lnTo>
                  <a:lnTo>
                    <a:pt x="6" y="135"/>
                  </a:lnTo>
                  <a:lnTo>
                    <a:pt x="4" y="134"/>
                  </a:lnTo>
                  <a:lnTo>
                    <a:pt x="0" y="134"/>
                  </a:lnTo>
                  <a:lnTo>
                    <a:pt x="0" y="133"/>
                  </a:lnTo>
                  <a:close/>
                </a:path>
              </a:pathLst>
            </a:custGeom>
            <a:solidFill>
              <a:srgbClr val="85A3D5"/>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48" name="Freeform 144">
              <a:extLst>
                <a:ext uri="{FF2B5EF4-FFF2-40B4-BE49-F238E27FC236}">
                  <a16:creationId xmlns:a16="http://schemas.microsoft.com/office/drawing/2014/main" id="{6CF87DF3-AC69-1299-178B-EF4B143A624A}"/>
                </a:ext>
              </a:extLst>
            </p:cNvPr>
            <p:cNvSpPr>
              <a:spLocks/>
            </p:cNvSpPr>
            <p:nvPr/>
          </p:nvSpPr>
          <p:spPr bwMode="auto">
            <a:xfrm>
              <a:off x="5071663" y="4675118"/>
              <a:ext cx="88514" cy="186936"/>
            </a:xfrm>
            <a:custGeom>
              <a:avLst/>
              <a:gdLst>
                <a:gd name="T0" fmla="*/ 6 w 51"/>
                <a:gd name="T1" fmla="*/ 0 h 95"/>
                <a:gd name="T2" fmla="*/ 8 w 51"/>
                <a:gd name="T3" fmla="*/ 2 h 95"/>
                <a:gd name="T4" fmla="*/ 11 w 51"/>
                <a:gd name="T5" fmla="*/ 3 h 95"/>
                <a:gd name="T6" fmla="*/ 14 w 51"/>
                <a:gd name="T7" fmla="*/ 2 h 95"/>
                <a:gd name="T8" fmla="*/ 16 w 51"/>
                <a:gd name="T9" fmla="*/ 3 h 95"/>
                <a:gd name="T10" fmla="*/ 19 w 51"/>
                <a:gd name="T11" fmla="*/ 4 h 95"/>
                <a:gd name="T12" fmla="*/ 26 w 51"/>
                <a:gd name="T13" fmla="*/ 10 h 95"/>
                <a:gd name="T14" fmla="*/ 26 w 51"/>
                <a:gd name="T15" fmla="*/ 35 h 95"/>
                <a:gd name="T16" fmla="*/ 28 w 51"/>
                <a:gd name="T17" fmla="*/ 47 h 95"/>
                <a:gd name="T18" fmla="*/ 35 w 51"/>
                <a:gd name="T19" fmla="*/ 51 h 95"/>
                <a:gd name="T20" fmla="*/ 38 w 51"/>
                <a:gd name="T21" fmla="*/ 52 h 95"/>
                <a:gd name="T22" fmla="*/ 45 w 51"/>
                <a:gd name="T23" fmla="*/ 59 h 95"/>
                <a:gd name="T24" fmla="*/ 49 w 51"/>
                <a:gd name="T25" fmla="*/ 64 h 95"/>
                <a:gd name="T26" fmla="*/ 51 w 51"/>
                <a:gd name="T27" fmla="*/ 68 h 95"/>
                <a:gd name="T28" fmla="*/ 48 w 51"/>
                <a:gd name="T29" fmla="*/ 69 h 95"/>
                <a:gd name="T30" fmla="*/ 46 w 51"/>
                <a:gd name="T31" fmla="*/ 70 h 95"/>
                <a:gd name="T32" fmla="*/ 46 w 51"/>
                <a:gd name="T33" fmla="*/ 72 h 95"/>
                <a:gd name="T34" fmla="*/ 48 w 51"/>
                <a:gd name="T35" fmla="*/ 78 h 95"/>
                <a:gd name="T36" fmla="*/ 45 w 51"/>
                <a:gd name="T37" fmla="*/ 82 h 95"/>
                <a:gd name="T38" fmla="*/ 40 w 51"/>
                <a:gd name="T39" fmla="*/ 85 h 95"/>
                <a:gd name="T40" fmla="*/ 37 w 51"/>
                <a:gd name="T41" fmla="*/ 89 h 95"/>
                <a:gd name="T42" fmla="*/ 38 w 51"/>
                <a:gd name="T43" fmla="*/ 94 h 95"/>
                <a:gd name="T44" fmla="*/ 34 w 51"/>
                <a:gd name="T45" fmla="*/ 93 h 95"/>
                <a:gd name="T46" fmla="*/ 32 w 51"/>
                <a:gd name="T47" fmla="*/ 89 h 95"/>
                <a:gd name="T48" fmla="*/ 29 w 51"/>
                <a:gd name="T49" fmla="*/ 87 h 95"/>
                <a:gd name="T50" fmla="*/ 23 w 51"/>
                <a:gd name="T51" fmla="*/ 84 h 95"/>
                <a:gd name="T52" fmla="*/ 22 w 51"/>
                <a:gd name="T53" fmla="*/ 79 h 95"/>
                <a:gd name="T54" fmla="*/ 23 w 51"/>
                <a:gd name="T55" fmla="*/ 75 h 95"/>
                <a:gd name="T56" fmla="*/ 28 w 51"/>
                <a:gd name="T57" fmla="*/ 69 h 95"/>
                <a:gd name="T58" fmla="*/ 28 w 51"/>
                <a:gd name="T59" fmla="*/ 63 h 95"/>
                <a:gd name="T60" fmla="*/ 23 w 51"/>
                <a:gd name="T61" fmla="*/ 61 h 95"/>
                <a:gd name="T62" fmla="*/ 19 w 51"/>
                <a:gd name="T63" fmla="*/ 62 h 95"/>
                <a:gd name="T64" fmla="*/ 14 w 51"/>
                <a:gd name="T65" fmla="*/ 62 h 95"/>
                <a:gd name="T66" fmla="*/ 13 w 51"/>
                <a:gd name="T67" fmla="*/ 60 h 95"/>
                <a:gd name="T68" fmla="*/ 9 w 51"/>
                <a:gd name="T69" fmla="*/ 58 h 95"/>
                <a:gd name="T70" fmla="*/ 5 w 51"/>
                <a:gd name="T71" fmla="*/ 58 h 95"/>
                <a:gd name="T72" fmla="*/ 3 w 51"/>
                <a:gd name="T73" fmla="*/ 54 h 95"/>
                <a:gd name="T74" fmla="*/ 0 w 51"/>
                <a:gd name="T75" fmla="*/ 51 h 95"/>
                <a:gd name="T76" fmla="*/ 5 w 51"/>
                <a:gd name="T77" fmla="*/ 49 h 95"/>
                <a:gd name="T78" fmla="*/ 5 w 51"/>
                <a:gd name="T79" fmla="*/ 45 h 95"/>
                <a:gd name="T80" fmla="*/ 5 w 51"/>
                <a:gd name="T81" fmla="*/ 43 h 95"/>
                <a:gd name="T82" fmla="*/ 8 w 51"/>
                <a:gd name="T83" fmla="*/ 39 h 95"/>
                <a:gd name="T84" fmla="*/ 11 w 51"/>
                <a:gd name="T85" fmla="*/ 37 h 95"/>
                <a:gd name="T86" fmla="*/ 13 w 51"/>
                <a:gd name="T87" fmla="*/ 36 h 95"/>
                <a:gd name="T88" fmla="*/ 11 w 51"/>
                <a:gd name="T89" fmla="*/ 35 h 95"/>
                <a:gd name="T90" fmla="*/ 11 w 51"/>
                <a:gd name="T91" fmla="*/ 33 h 95"/>
                <a:gd name="T92" fmla="*/ 11 w 51"/>
                <a:gd name="T93" fmla="*/ 29 h 95"/>
                <a:gd name="T94" fmla="*/ 11 w 51"/>
                <a:gd name="T95" fmla="*/ 27 h 95"/>
                <a:gd name="T96" fmla="*/ 9 w 51"/>
                <a:gd name="T97" fmla="*/ 22 h 95"/>
                <a:gd name="T98" fmla="*/ 14 w 51"/>
                <a:gd name="T99" fmla="*/ 18 h 95"/>
                <a:gd name="T100" fmla="*/ 14 w 51"/>
                <a:gd name="T101" fmla="*/ 17 h 95"/>
                <a:gd name="T102" fmla="*/ 14 w 51"/>
                <a:gd name="T103" fmla="*/ 12 h 95"/>
                <a:gd name="T104" fmla="*/ 11 w 51"/>
                <a:gd name="T105" fmla="*/ 10 h 95"/>
                <a:gd name="T106" fmla="*/ 13 w 51"/>
                <a:gd name="T107" fmla="*/ 7 h 95"/>
                <a:gd name="T108" fmla="*/ 8 w 51"/>
                <a:gd name="T109" fmla="*/ 4 h 95"/>
                <a:gd name="T110" fmla="*/ 6 w 51"/>
                <a:gd name="T111" fmla="*/ 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1" h="95">
                  <a:moveTo>
                    <a:pt x="5" y="1"/>
                  </a:moveTo>
                  <a:lnTo>
                    <a:pt x="6" y="0"/>
                  </a:lnTo>
                  <a:lnTo>
                    <a:pt x="8" y="1"/>
                  </a:lnTo>
                  <a:lnTo>
                    <a:pt x="8" y="2"/>
                  </a:lnTo>
                  <a:lnTo>
                    <a:pt x="11" y="2"/>
                  </a:lnTo>
                  <a:lnTo>
                    <a:pt x="11" y="3"/>
                  </a:lnTo>
                  <a:lnTo>
                    <a:pt x="13" y="2"/>
                  </a:lnTo>
                  <a:lnTo>
                    <a:pt x="14" y="2"/>
                  </a:lnTo>
                  <a:lnTo>
                    <a:pt x="16" y="3"/>
                  </a:lnTo>
                  <a:lnTo>
                    <a:pt x="16" y="3"/>
                  </a:lnTo>
                  <a:lnTo>
                    <a:pt x="17" y="4"/>
                  </a:lnTo>
                  <a:lnTo>
                    <a:pt x="19" y="4"/>
                  </a:lnTo>
                  <a:lnTo>
                    <a:pt x="20" y="5"/>
                  </a:lnTo>
                  <a:lnTo>
                    <a:pt x="26" y="10"/>
                  </a:lnTo>
                  <a:lnTo>
                    <a:pt x="26" y="15"/>
                  </a:lnTo>
                  <a:lnTo>
                    <a:pt x="26" y="35"/>
                  </a:lnTo>
                  <a:lnTo>
                    <a:pt x="25" y="36"/>
                  </a:lnTo>
                  <a:lnTo>
                    <a:pt x="28" y="47"/>
                  </a:lnTo>
                  <a:lnTo>
                    <a:pt x="32" y="50"/>
                  </a:lnTo>
                  <a:lnTo>
                    <a:pt x="35" y="51"/>
                  </a:lnTo>
                  <a:lnTo>
                    <a:pt x="37" y="52"/>
                  </a:lnTo>
                  <a:lnTo>
                    <a:pt x="38" y="52"/>
                  </a:lnTo>
                  <a:lnTo>
                    <a:pt x="43" y="57"/>
                  </a:lnTo>
                  <a:lnTo>
                    <a:pt x="45" y="59"/>
                  </a:lnTo>
                  <a:lnTo>
                    <a:pt x="48" y="62"/>
                  </a:lnTo>
                  <a:lnTo>
                    <a:pt x="49" y="64"/>
                  </a:lnTo>
                  <a:lnTo>
                    <a:pt x="51" y="67"/>
                  </a:lnTo>
                  <a:lnTo>
                    <a:pt x="51" y="68"/>
                  </a:lnTo>
                  <a:lnTo>
                    <a:pt x="49" y="68"/>
                  </a:lnTo>
                  <a:lnTo>
                    <a:pt x="48" y="69"/>
                  </a:lnTo>
                  <a:lnTo>
                    <a:pt x="46" y="69"/>
                  </a:lnTo>
                  <a:lnTo>
                    <a:pt x="46" y="70"/>
                  </a:lnTo>
                  <a:lnTo>
                    <a:pt x="46" y="71"/>
                  </a:lnTo>
                  <a:lnTo>
                    <a:pt x="46" y="72"/>
                  </a:lnTo>
                  <a:lnTo>
                    <a:pt x="48" y="74"/>
                  </a:lnTo>
                  <a:lnTo>
                    <a:pt x="48" y="78"/>
                  </a:lnTo>
                  <a:lnTo>
                    <a:pt x="46" y="80"/>
                  </a:lnTo>
                  <a:lnTo>
                    <a:pt x="45" y="82"/>
                  </a:lnTo>
                  <a:lnTo>
                    <a:pt x="42" y="82"/>
                  </a:lnTo>
                  <a:lnTo>
                    <a:pt x="40" y="85"/>
                  </a:lnTo>
                  <a:lnTo>
                    <a:pt x="38" y="87"/>
                  </a:lnTo>
                  <a:lnTo>
                    <a:pt x="37" y="89"/>
                  </a:lnTo>
                  <a:lnTo>
                    <a:pt x="38" y="92"/>
                  </a:lnTo>
                  <a:lnTo>
                    <a:pt x="38" y="94"/>
                  </a:lnTo>
                  <a:lnTo>
                    <a:pt x="35" y="95"/>
                  </a:lnTo>
                  <a:lnTo>
                    <a:pt x="34" y="93"/>
                  </a:lnTo>
                  <a:lnTo>
                    <a:pt x="35" y="92"/>
                  </a:lnTo>
                  <a:lnTo>
                    <a:pt x="32" y="89"/>
                  </a:lnTo>
                  <a:lnTo>
                    <a:pt x="31" y="88"/>
                  </a:lnTo>
                  <a:lnTo>
                    <a:pt x="29" y="87"/>
                  </a:lnTo>
                  <a:lnTo>
                    <a:pt x="26" y="86"/>
                  </a:lnTo>
                  <a:lnTo>
                    <a:pt x="23" y="84"/>
                  </a:lnTo>
                  <a:lnTo>
                    <a:pt x="23" y="82"/>
                  </a:lnTo>
                  <a:lnTo>
                    <a:pt x="22" y="79"/>
                  </a:lnTo>
                  <a:lnTo>
                    <a:pt x="22" y="77"/>
                  </a:lnTo>
                  <a:lnTo>
                    <a:pt x="23" y="75"/>
                  </a:lnTo>
                  <a:lnTo>
                    <a:pt x="25" y="72"/>
                  </a:lnTo>
                  <a:lnTo>
                    <a:pt x="28" y="69"/>
                  </a:lnTo>
                  <a:lnTo>
                    <a:pt x="28" y="67"/>
                  </a:lnTo>
                  <a:lnTo>
                    <a:pt x="28" y="63"/>
                  </a:lnTo>
                  <a:lnTo>
                    <a:pt x="26" y="62"/>
                  </a:lnTo>
                  <a:lnTo>
                    <a:pt x="23" y="61"/>
                  </a:lnTo>
                  <a:lnTo>
                    <a:pt x="19" y="61"/>
                  </a:lnTo>
                  <a:lnTo>
                    <a:pt x="19" y="62"/>
                  </a:lnTo>
                  <a:lnTo>
                    <a:pt x="16" y="62"/>
                  </a:lnTo>
                  <a:lnTo>
                    <a:pt x="14" y="62"/>
                  </a:lnTo>
                  <a:lnTo>
                    <a:pt x="13" y="61"/>
                  </a:lnTo>
                  <a:lnTo>
                    <a:pt x="13" y="60"/>
                  </a:lnTo>
                  <a:lnTo>
                    <a:pt x="11" y="59"/>
                  </a:lnTo>
                  <a:lnTo>
                    <a:pt x="9" y="58"/>
                  </a:lnTo>
                  <a:lnTo>
                    <a:pt x="9" y="57"/>
                  </a:lnTo>
                  <a:lnTo>
                    <a:pt x="5" y="58"/>
                  </a:lnTo>
                  <a:lnTo>
                    <a:pt x="5" y="57"/>
                  </a:lnTo>
                  <a:lnTo>
                    <a:pt x="3" y="54"/>
                  </a:lnTo>
                  <a:lnTo>
                    <a:pt x="0" y="52"/>
                  </a:lnTo>
                  <a:lnTo>
                    <a:pt x="0" y="51"/>
                  </a:lnTo>
                  <a:lnTo>
                    <a:pt x="2" y="50"/>
                  </a:lnTo>
                  <a:lnTo>
                    <a:pt x="5" y="49"/>
                  </a:lnTo>
                  <a:lnTo>
                    <a:pt x="5" y="46"/>
                  </a:lnTo>
                  <a:lnTo>
                    <a:pt x="5" y="45"/>
                  </a:lnTo>
                  <a:lnTo>
                    <a:pt x="5" y="44"/>
                  </a:lnTo>
                  <a:lnTo>
                    <a:pt x="5" y="43"/>
                  </a:lnTo>
                  <a:lnTo>
                    <a:pt x="5" y="42"/>
                  </a:lnTo>
                  <a:lnTo>
                    <a:pt x="8" y="39"/>
                  </a:lnTo>
                  <a:lnTo>
                    <a:pt x="11" y="39"/>
                  </a:lnTo>
                  <a:lnTo>
                    <a:pt x="11" y="37"/>
                  </a:lnTo>
                  <a:lnTo>
                    <a:pt x="13" y="37"/>
                  </a:lnTo>
                  <a:lnTo>
                    <a:pt x="13" y="36"/>
                  </a:lnTo>
                  <a:lnTo>
                    <a:pt x="11" y="36"/>
                  </a:lnTo>
                  <a:lnTo>
                    <a:pt x="11" y="35"/>
                  </a:lnTo>
                  <a:lnTo>
                    <a:pt x="11" y="33"/>
                  </a:lnTo>
                  <a:lnTo>
                    <a:pt x="11" y="33"/>
                  </a:lnTo>
                  <a:lnTo>
                    <a:pt x="11" y="32"/>
                  </a:lnTo>
                  <a:lnTo>
                    <a:pt x="11" y="29"/>
                  </a:lnTo>
                  <a:lnTo>
                    <a:pt x="11" y="28"/>
                  </a:lnTo>
                  <a:lnTo>
                    <a:pt x="11" y="27"/>
                  </a:lnTo>
                  <a:lnTo>
                    <a:pt x="11" y="25"/>
                  </a:lnTo>
                  <a:lnTo>
                    <a:pt x="9" y="22"/>
                  </a:lnTo>
                  <a:lnTo>
                    <a:pt x="9" y="21"/>
                  </a:lnTo>
                  <a:lnTo>
                    <a:pt x="14" y="18"/>
                  </a:lnTo>
                  <a:lnTo>
                    <a:pt x="14" y="18"/>
                  </a:lnTo>
                  <a:lnTo>
                    <a:pt x="14" y="17"/>
                  </a:lnTo>
                  <a:lnTo>
                    <a:pt x="14" y="15"/>
                  </a:lnTo>
                  <a:lnTo>
                    <a:pt x="14" y="12"/>
                  </a:lnTo>
                  <a:lnTo>
                    <a:pt x="11" y="11"/>
                  </a:lnTo>
                  <a:lnTo>
                    <a:pt x="11" y="10"/>
                  </a:lnTo>
                  <a:lnTo>
                    <a:pt x="13" y="7"/>
                  </a:lnTo>
                  <a:lnTo>
                    <a:pt x="13" y="7"/>
                  </a:lnTo>
                  <a:lnTo>
                    <a:pt x="11" y="5"/>
                  </a:lnTo>
                  <a:lnTo>
                    <a:pt x="8" y="4"/>
                  </a:lnTo>
                  <a:lnTo>
                    <a:pt x="8" y="3"/>
                  </a:lnTo>
                  <a:lnTo>
                    <a:pt x="6" y="2"/>
                  </a:lnTo>
                  <a:lnTo>
                    <a:pt x="5" y="1"/>
                  </a:lnTo>
                  <a:close/>
                </a:path>
              </a:pathLst>
            </a:custGeom>
            <a:solidFill>
              <a:srgbClr val="A2C5E9"/>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49" name="Freeform 145">
              <a:extLst>
                <a:ext uri="{FF2B5EF4-FFF2-40B4-BE49-F238E27FC236}">
                  <a16:creationId xmlns:a16="http://schemas.microsoft.com/office/drawing/2014/main" id="{41C9C23B-AAFA-EF68-E406-1771DC0AB29C}"/>
                </a:ext>
              </a:extLst>
            </p:cNvPr>
            <p:cNvSpPr>
              <a:spLocks/>
            </p:cNvSpPr>
            <p:nvPr/>
          </p:nvSpPr>
          <p:spPr bwMode="auto">
            <a:xfrm>
              <a:off x="4773147" y="4647569"/>
              <a:ext cx="322814" cy="232193"/>
            </a:xfrm>
            <a:custGeom>
              <a:avLst/>
              <a:gdLst>
                <a:gd name="T0" fmla="*/ 39 w 186"/>
                <a:gd name="T1" fmla="*/ 36 h 118"/>
                <a:gd name="T2" fmla="*/ 42 w 186"/>
                <a:gd name="T3" fmla="*/ 40 h 118"/>
                <a:gd name="T4" fmla="*/ 49 w 186"/>
                <a:gd name="T5" fmla="*/ 38 h 118"/>
                <a:gd name="T6" fmla="*/ 55 w 186"/>
                <a:gd name="T7" fmla="*/ 40 h 118"/>
                <a:gd name="T8" fmla="*/ 59 w 186"/>
                <a:gd name="T9" fmla="*/ 43 h 118"/>
                <a:gd name="T10" fmla="*/ 72 w 186"/>
                <a:gd name="T11" fmla="*/ 47 h 118"/>
                <a:gd name="T12" fmla="*/ 79 w 186"/>
                <a:gd name="T13" fmla="*/ 44 h 118"/>
                <a:gd name="T14" fmla="*/ 85 w 186"/>
                <a:gd name="T15" fmla="*/ 41 h 118"/>
                <a:gd name="T16" fmla="*/ 93 w 186"/>
                <a:gd name="T17" fmla="*/ 49 h 118"/>
                <a:gd name="T18" fmla="*/ 108 w 186"/>
                <a:gd name="T19" fmla="*/ 58 h 118"/>
                <a:gd name="T20" fmla="*/ 119 w 186"/>
                <a:gd name="T21" fmla="*/ 63 h 118"/>
                <a:gd name="T22" fmla="*/ 125 w 186"/>
                <a:gd name="T23" fmla="*/ 63 h 118"/>
                <a:gd name="T24" fmla="*/ 119 w 186"/>
                <a:gd name="T25" fmla="*/ 49 h 118"/>
                <a:gd name="T26" fmla="*/ 114 w 186"/>
                <a:gd name="T27" fmla="*/ 51 h 118"/>
                <a:gd name="T28" fmla="*/ 105 w 186"/>
                <a:gd name="T29" fmla="*/ 43 h 118"/>
                <a:gd name="T30" fmla="*/ 108 w 186"/>
                <a:gd name="T31" fmla="*/ 31 h 118"/>
                <a:gd name="T32" fmla="*/ 110 w 186"/>
                <a:gd name="T33" fmla="*/ 25 h 118"/>
                <a:gd name="T34" fmla="*/ 111 w 186"/>
                <a:gd name="T35" fmla="*/ 19 h 118"/>
                <a:gd name="T36" fmla="*/ 107 w 186"/>
                <a:gd name="T37" fmla="*/ 14 h 118"/>
                <a:gd name="T38" fmla="*/ 148 w 186"/>
                <a:gd name="T39" fmla="*/ 4 h 118"/>
                <a:gd name="T40" fmla="*/ 155 w 186"/>
                <a:gd name="T41" fmla="*/ 6 h 118"/>
                <a:gd name="T42" fmla="*/ 169 w 186"/>
                <a:gd name="T43" fmla="*/ 9 h 118"/>
                <a:gd name="T44" fmla="*/ 175 w 186"/>
                <a:gd name="T45" fmla="*/ 15 h 118"/>
                <a:gd name="T46" fmla="*/ 180 w 186"/>
                <a:gd name="T47" fmla="*/ 18 h 118"/>
                <a:gd name="T48" fmla="*/ 183 w 186"/>
                <a:gd name="T49" fmla="*/ 24 h 118"/>
                <a:gd name="T50" fmla="*/ 186 w 186"/>
                <a:gd name="T51" fmla="*/ 31 h 118"/>
                <a:gd name="T52" fmla="*/ 181 w 186"/>
                <a:gd name="T53" fmla="*/ 36 h 118"/>
                <a:gd name="T54" fmla="*/ 183 w 186"/>
                <a:gd name="T55" fmla="*/ 43 h 118"/>
                <a:gd name="T56" fmla="*/ 183 w 186"/>
                <a:gd name="T57" fmla="*/ 49 h 118"/>
                <a:gd name="T58" fmla="*/ 183 w 186"/>
                <a:gd name="T59" fmla="*/ 51 h 118"/>
                <a:gd name="T60" fmla="*/ 177 w 186"/>
                <a:gd name="T61" fmla="*/ 57 h 118"/>
                <a:gd name="T62" fmla="*/ 177 w 186"/>
                <a:gd name="T63" fmla="*/ 63 h 118"/>
                <a:gd name="T64" fmla="*/ 175 w 186"/>
                <a:gd name="T65" fmla="*/ 68 h 118"/>
                <a:gd name="T66" fmla="*/ 172 w 186"/>
                <a:gd name="T67" fmla="*/ 73 h 118"/>
                <a:gd name="T68" fmla="*/ 140 w 186"/>
                <a:gd name="T69" fmla="*/ 81 h 118"/>
                <a:gd name="T70" fmla="*/ 134 w 186"/>
                <a:gd name="T71" fmla="*/ 90 h 118"/>
                <a:gd name="T72" fmla="*/ 128 w 186"/>
                <a:gd name="T73" fmla="*/ 90 h 118"/>
                <a:gd name="T74" fmla="*/ 117 w 186"/>
                <a:gd name="T75" fmla="*/ 91 h 118"/>
                <a:gd name="T76" fmla="*/ 110 w 186"/>
                <a:gd name="T77" fmla="*/ 96 h 118"/>
                <a:gd name="T78" fmla="*/ 107 w 186"/>
                <a:gd name="T79" fmla="*/ 99 h 118"/>
                <a:gd name="T80" fmla="*/ 81 w 186"/>
                <a:gd name="T81" fmla="*/ 117 h 118"/>
                <a:gd name="T82" fmla="*/ 70 w 186"/>
                <a:gd name="T83" fmla="*/ 116 h 118"/>
                <a:gd name="T84" fmla="*/ 64 w 186"/>
                <a:gd name="T85" fmla="*/ 116 h 118"/>
                <a:gd name="T86" fmla="*/ 55 w 186"/>
                <a:gd name="T87" fmla="*/ 115 h 118"/>
                <a:gd name="T88" fmla="*/ 47 w 186"/>
                <a:gd name="T89" fmla="*/ 113 h 118"/>
                <a:gd name="T90" fmla="*/ 42 w 186"/>
                <a:gd name="T91" fmla="*/ 111 h 118"/>
                <a:gd name="T92" fmla="*/ 21 w 186"/>
                <a:gd name="T93" fmla="*/ 115 h 118"/>
                <a:gd name="T94" fmla="*/ 15 w 186"/>
                <a:gd name="T95" fmla="*/ 109 h 118"/>
                <a:gd name="T96" fmla="*/ 6 w 186"/>
                <a:gd name="T97" fmla="*/ 103 h 118"/>
                <a:gd name="T98" fmla="*/ 0 w 186"/>
                <a:gd name="T99" fmla="*/ 97 h 118"/>
                <a:gd name="T100" fmla="*/ 35 w 186"/>
                <a:gd name="T101" fmla="*/ 53 h 118"/>
                <a:gd name="T102" fmla="*/ 33 w 186"/>
                <a:gd name="T103" fmla="*/ 46 h 118"/>
                <a:gd name="T104" fmla="*/ 33 w 186"/>
                <a:gd name="T105" fmla="*/ 3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6" h="118">
                  <a:moveTo>
                    <a:pt x="33" y="34"/>
                  </a:moveTo>
                  <a:lnTo>
                    <a:pt x="35" y="35"/>
                  </a:lnTo>
                  <a:lnTo>
                    <a:pt x="36" y="35"/>
                  </a:lnTo>
                  <a:lnTo>
                    <a:pt x="39" y="36"/>
                  </a:lnTo>
                  <a:lnTo>
                    <a:pt x="39" y="36"/>
                  </a:lnTo>
                  <a:lnTo>
                    <a:pt x="41" y="39"/>
                  </a:lnTo>
                  <a:lnTo>
                    <a:pt x="41" y="40"/>
                  </a:lnTo>
                  <a:lnTo>
                    <a:pt x="42" y="40"/>
                  </a:lnTo>
                  <a:lnTo>
                    <a:pt x="44" y="39"/>
                  </a:lnTo>
                  <a:lnTo>
                    <a:pt x="46" y="38"/>
                  </a:lnTo>
                  <a:lnTo>
                    <a:pt x="49" y="38"/>
                  </a:lnTo>
                  <a:lnTo>
                    <a:pt x="49" y="38"/>
                  </a:lnTo>
                  <a:lnTo>
                    <a:pt x="53" y="36"/>
                  </a:lnTo>
                  <a:lnTo>
                    <a:pt x="55" y="36"/>
                  </a:lnTo>
                  <a:lnTo>
                    <a:pt x="55" y="39"/>
                  </a:lnTo>
                  <a:lnTo>
                    <a:pt x="55" y="40"/>
                  </a:lnTo>
                  <a:lnTo>
                    <a:pt x="56" y="41"/>
                  </a:lnTo>
                  <a:lnTo>
                    <a:pt x="55" y="42"/>
                  </a:lnTo>
                  <a:lnTo>
                    <a:pt x="56" y="42"/>
                  </a:lnTo>
                  <a:lnTo>
                    <a:pt x="59" y="43"/>
                  </a:lnTo>
                  <a:lnTo>
                    <a:pt x="61" y="43"/>
                  </a:lnTo>
                  <a:lnTo>
                    <a:pt x="65" y="46"/>
                  </a:lnTo>
                  <a:lnTo>
                    <a:pt x="68" y="46"/>
                  </a:lnTo>
                  <a:lnTo>
                    <a:pt x="72" y="47"/>
                  </a:lnTo>
                  <a:lnTo>
                    <a:pt x="72" y="47"/>
                  </a:lnTo>
                  <a:lnTo>
                    <a:pt x="75" y="47"/>
                  </a:lnTo>
                  <a:lnTo>
                    <a:pt x="79" y="46"/>
                  </a:lnTo>
                  <a:lnTo>
                    <a:pt x="79" y="44"/>
                  </a:lnTo>
                  <a:lnTo>
                    <a:pt x="81" y="41"/>
                  </a:lnTo>
                  <a:lnTo>
                    <a:pt x="82" y="41"/>
                  </a:lnTo>
                  <a:lnTo>
                    <a:pt x="84" y="41"/>
                  </a:lnTo>
                  <a:lnTo>
                    <a:pt x="85" y="41"/>
                  </a:lnTo>
                  <a:lnTo>
                    <a:pt x="85" y="44"/>
                  </a:lnTo>
                  <a:lnTo>
                    <a:pt x="88" y="47"/>
                  </a:lnTo>
                  <a:lnTo>
                    <a:pt x="88" y="48"/>
                  </a:lnTo>
                  <a:lnTo>
                    <a:pt x="93" y="49"/>
                  </a:lnTo>
                  <a:lnTo>
                    <a:pt x="97" y="51"/>
                  </a:lnTo>
                  <a:lnTo>
                    <a:pt x="102" y="52"/>
                  </a:lnTo>
                  <a:lnTo>
                    <a:pt x="105" y="56"/>
                  </a:lnTo>
                  <a:lnTo>
                    <a:pt x="108" y="58"/>
                  </a:lnTo>
                  <a:lnTo>
                    <a:pt x="111" y="60"/>
                  </a:lnTo>
                  <a:lnTo>
                    <a:pt x="114" y="63"/>
                  </a:lnTo>
                  <a:lnTo>
                    <a:pt x="116" y="63"/>
                  </a:lnTo>
                  <a:lnTo>
                    <a:pt x="119" y="63"/>
                  </a:lnTo>
                  <a:lnTo>
                    <a:pt x="120" y="61"/>
                  </a:lnTo>
                  <a:lnTo>
                    <a:pt x="122" y="61"/>
                  </a:lnTo>
                  <a:lnTo>
                    <a:pt x="122" y="63"/>
                  </a:lnTo>
                  <a:lnTo>
                    <a:pt x="125" y="63"/>
                  </a:lnTo>
                  <a:lnTo>
                    <a:pt x="126" y="61"/>
                  </a:lnTo>
                  <a:lnTo>
                    <a:pt x="125" y="49"/>
                  </a:lnTo>
                  <a:lnTo>
                    <a:pt x="123" y="49"/>
                  </a:lnTo>
                  <a:lnTo>
                    <a:pt x="119" y="49"/>
                  </a:lnTo>
                  <a:lnTo>
                    <a:pt x="120" y="50"/>
                  </a:lnTo>
                  <a:lnTo>
                    <a:pt x="120" y="51"/>
                  </a:lnTo>
                  <a:lnTo>
                    <a:pt x="120" y="51"/>
                  </a:lnTo>
                  <a:lnTo>
                    <a:pt x="114" y="51"/>
                  </a:lnTo>
                  <a:lnTo>
                    <a:pt x="113" y="50"/>
                  </a:lnTo>
                  <a:lnTo>
                    <a:pt x="111" y="48"/>
                  </a:lnTo>
                  <a:lnTo>
                    <a:pt x="107" y="44"/>
                  </a:lnTo>
                  <a:lnTo>
                    <a:pt x="105" y="43"/>
                  </a:lnTo>
                  <a:lnTo>
                    <a:pt x="105" y="41"/>
                  </a:lnTo>
                  <a:lnTo>
                    <a:pt x="105" y="34"/>
                  </a:lnTo>
                  <a:lnTo>
                    <a:pt x="105" y="33"/>
                  </a:lnTo>
                  <a:lnTo>
                    <a:pt x="108" y="31"/>
                  </a:lnTo>
                  <a:lnTo>
                    <a:pt x="108" y="30"/>
                  </a:lnTo>
                  <a:lnTo>
                    <a:pt x="108" y="29"/>
                  </a:lnTo>
                  <a:lnTo>
                    <a:pt x="110" y="29"/>
                  </a:lnTo>
                  <a:lnTo>
                    <a:pt x="110" y="25"/>
                  </a:lnTo>
                  <a:lnTo>
                    <a:pt x="110" y="24"/>
                  </a:lnTo>
                  <a:lnTo>
                    <a:pt x="110" y="22"/>
                  </a:lnTo>
                  <a:lnTo>
                    <a:pt x="110" y="21"/>
                  </a:lnTo>
                  <a:lnTo>
                    <a:pt x="111" y="19"/>
                  </a:lnTo>
                  <a:lnTo>
                    <a:pt x="111" y="18"/>
                  </a:lnTo>
                  <a:lnTo>
                    <a:pt x="110" y="18"/>
                  </a:lnTo>
                  <a:lnTo>
                    <a:pt x="108" y="17"/>
                  </a:lnTo>
                  <a:lnTo>
                    <a:pt x="107" y="14"/>
                  </a:lnTo>
                  <a:lnTo>
                    <a:pt x="113" y="5"/>
                  </a:lnTo>
                  <a:lnTo>
                    <a:pt x="139" y="0"/>
                  </a:lnTo>
                  <a:lnTo>
                    <a:pt x="146" y="4"/>
                  </a:lnTo>
                  <a:lnTo>
                    <a:pt x="148" y="4"/>
                  </a:lnTo>
                  <a:lnTo>
                    <a:pt x="151" y="4"/>
                  </a:lnTo>
                  <a:lnTo>
                    <a:pt x="152" y="4"/>
                  </a:lnTo>
                  <a:lnTo>
                    <a:pt x="155" y="5"/>
                  </a:lnTo>
                  <a:lnTo>
                    <a:pt x="155" y="6"/>
                  </a:lnTo>
                  <a:lnTo>
                    <a:pt x="157" y="7"/>
                  </a:lnTo>
                  <a:lnTo>
                    <a:pt x="160" y="7"/>
                  </a:lnTo>
                  <a:lnTo>
                    <a:pt x="168" y="9"/>
                  </a:lnTo>
                  <a:lnTo>
                    <a:pt x="169" y="9"/>
                  </a:lnTo>
                  <a:lnTo>
                    <a:pt x="171" y="10"/>
                  </a:lnTo>
                  <a:lnTo>
                    <a:pt x="172" y="10"/>
                  </a:lnTo>
                  <a:lnTo>
                    <a:pt x="174" y="13"/>
                  </a:lnTo>
                  <a:lnTo>
                    <a:pt x="175" y="15"/>
                  </a:lnTo>
                  <a:lnTo>
                    <a:pt x="177" y="15"/>
                  </a:lnTo>
                  <a:lnTo>
                    <a:pt x="178" y="16"/>
                  </a:lnTo>
                  <a:lnTo>
                    <a:pt x="180" y="17"/>
                  </a:lnTo>
                  <a:lnTo>
                    <a:pt x="180" y="18"/>
                  </a:lnTo>
                  <a:lnTo>
                    <a:pt x="183" y="19"/>
                  </a:lnTo>
                  <a:lnTo>
                    <a:pt x="185" y="21"/>
                  </a:lnTo>
                  <a:lnTo>
                    <a:pt x="185" y="21"/>
                  </a:lnTo>
                  <a:lnTo>
                    <a:pt x="183" y="24"/>
                  </a:lnTo>
                  <a:lnTo>
                    <a:pt x="183" y="25"/>
                  </a:lnTo>
                  <a:lnTo>
                    <a:pt x="186" y="26"/>
                  </a:lnTo>
                  <a:lnTo>
                    <a:pt x="186" y="29"/>
                  </a:lnTo>
                  <a:lnTo>
                    <a:pt x="186" y="31"/>
                  </a:lnTo>
                  <a:lnTo>
                    <a:pt x="186" y="32"/>
                  </a:lnTo>
                  <a:lnTo>
                    <a:pt x="186" y="32"/>
                  </a:lnTo>
                  <a:lnTo>
                    <a:pt x="181" y="35"/>
                  </a:lnTo>
                  <a:lnTo>
                    <a:pt x="181" y="36"/>
                  </a:lnTo>
                  <a:lnTo>
                    <a:pt x="183" y="39"/>
                  </a:lnTo>
                  <a:lnTo>
                    <a:pt x="183" y="41"/>
                  </a:lnTo>
                  <a:lnTo>
                    <a:pt x="183" y="42"/>
                  </a:lnTo>
                  <a:lnTo>
                    <a:pt x="183" y="43"/>
                  </a:lnTo>
                  <a:lnTo>
                    <a:pt x="183" y="46"/>
                  </a:lnTo>
                  <a:lnTo>
                    <a:pt x="183" y="47"/>
                  </a:lnTo>
                  <a:lnTo>
                    <a:pt x="183" y="47"/>
                  </a:lnTo>
                  <a:lnTo>
                    <a:pt x="183" y="49"/>
                  </a:lnTo>
                  <a:lnTo>
                    <a:pt x="183" y="50"/>
                  </a:lnTo>
                  <a:lnTo>
                    <a:pt x="185" y="50"/>
                  </a:lnTo>
                  <a:lnTo>
                    <a:pt x="185" y="51"/>
                  </a:lnTo>
                  <a:lnTo>
                    <a:pt x="183" y="51"/>
                  </a:lnTo>
                  <a:lnTo>
                    <a:pt x="183" y="53"/>
                  </a:lnTo>
                  <a:lnTo>
                    <a:pt x="180" y="53"/>
                  </a:lnTo>
                  <a:lnTo>
                    <a:pt x="177" y="56"/>
                  </a:lnTo>
                  <a:lnTo>
                    <a:pt x="177" y="57"/>
                  </a:lnTo>
                  <a:lnTo>
                    <a:pt x="177" y="58"/>
                  </a:lnTo>
                  <a:lnTo>
                    <a:pt x="177" y="59"/>
                  </a:lnTo>
                  <a:lnTo>
                    <a:pt x="177" y="60"/>
                  </a:lnTo>
                  <a:lnTo>
                    <a:pt x="177" y="63"/>
                  </a:lnTo>
                  <a:lnTo>
                    <a:pt x="174" y="64"/>
                  </a:lnTo>
                  <a:lnTo>
                    <a:pt x="172" y="65"/>
                  </a:lnTo>
                  <a:lnTo>
                    <a:pt x="172" y="66"/>
                  </a:lnTo>
                  <a:lnTo>
                    <a:pt x="175" y="68"/>
                  </a:lnTo>
                  <a:lnTo>
                    <a:pt x="177" y="71"/>
                  </a:lnTo>
                  <a:lnTo>
                    <a:pt x="177" y="72"/>
                  </a:lnTo>
                  <a:lnTo>
                    <a:pt x="177" y="72"/>
                  </a:lnTo>
                  <a:lnTo>
                    <a:pt x="172" y="73"/>
                  </a:lnTo>
                  <a:lnTo>
                    <a:pt x="163" y="75"/>
                  </a:lnTo>
                  <a:lnTo>
                    <a:pt x="160" y="75"/>
                  </a:lnTo>
                  <a:lnTo>
                    <a:pt x="143" y="81"/>
                  </a:lnTo>
                  <a:lnTo>
                    <a:pt x="140" y="81"/>
                  </a:lnTo>
                  <a:lnTo>
                    <a:pt x="134" y="83"/>
                  </a:lnTo>
                  <a:lnTo>
                    <a:pt x="133" y="85"/>
                  </a:lnTo>
                  <a:lnTo>
                    <a:pt x="134" y="89"/>
                  </a:lnTo>
                  <a:lnTo>
                    <a:pt x="134" y="90"/>
                  </a:lnTo>
                  <a:lnTo>
                    <a:pt x="134" y="90"/>
                  </a:lnTo>
                  <a:lnTo>
                    <a:pt x="133" y="90"/>
                  </a:lnTo>
                  <a:lnTo>
                    <a:pt x="130" y="90"/>
                  </a:lnTo>
                  <a:lnTo>
                    <a:pt x="128" y="90"/>
                  </a:lnTo>
                  <a:lnTo>
                    <a:pt x="126" y="89"/>
                  </a:lnTo>
                  <a:lnTo>
                    <a:pt x="122" y="89"/>
                  </a:lnTo>
                  <a:lnTo>
                    <a:pt x="119" y="90"/>
                  </a:lnTo>
                  <a:lnTo>
                    <a:pt x="117" y="91"/>
                  </a:lnTo>
                  <a:lnTo>
                    <a:pt x="114" y="91"/>
                  </a:lnTo>
                  <a:lnTo>
                    <a:pt x="110" y="93"/>
                  </a:lnTo>
                  <a:lnTo>
                    <a:pt x="108" y="94"/>
                  </a:lnTo>
                  <a:lnTo>
                    <a:pt x="110" y="96"/>
                  </a:lnTo>
                  <a:lnTo>
                    <a:pt x="108" y="97"/>
                  </a:lnTo>
                  <a:lnTo>
                    <a:pt x="108" y="98"/>
                  </a:lnTo>
                  <a:lnTo>
                    <a:pt x="108" y="99"/>
                  </a:lnTo>
                  <a:lnTo>
                    <a:pt x="107" y="99"/>
                  </a:lnTo>
                  <a:lnTo>
                    <a:pt x="102" y="101"/>
                  </a:lnTo>
                  <a:lnTo>
                    <a:pt x="93" y="106"/>
                  </a:lnTo>
                  <a:lnTo>
                    <a:pt x="85" y="113"/>
                  </a:lnTo>
                  <a:lnTo>
                    <a:pt x="81" y="117"/>
                  </a:lnTo>
                  <a:lnTo>
                    <a:pt x="76" y="118"/>
                  </a:lnTo>
                  <a:lnTo>
                    <a:pt x="73" y="118"/>
                  </a:lnTo>
                  <a:lnTo>
                    <a:pt x="72" y="117"/>
                  </a:lnTo>
                  <a:lnTo>
                    <a:pt x="70" y="116"/>
                  </a:lnTo>
                  <a:lnTo>
                    <a:pt x="70" y="116"/>
                  </a:lnTo>
                  <a:lnTo>
                    <a:pt x="68" y="116"/>
                  </a:lnTo>
                  <a:lnTo>
                    <a:pt x="67" y="116"/>
                  </a:lnTo>
                  <a:lnTo>
                    <a:pt x="64" y="116"/>
                  </a:lnTo>
                  <a:lnTo>
                    <a:pt x="61" y="117"/>
                  </a:lnTo>
                  <a:lnTo>
                    <a:pt x="59" y="117"/>
                  </a:lnTo>
                  <a:lnTo>
                    <a:pt x="58" y="116"/>
                  </a:lnTo>
                  <a:lnTo>
                    <a:pt x="55" y="115"/>
                  </a:lnTo>
                  <a:lnTo>
                    <a:pt x="52" y="115"/>
                  </a:lnTo>
                  <a:lnTo>
                    <a:pt x="50" y="115"/>
                  </a:lnTo>
                  <a:lnTo>
                    <a:pt x="47" y="113"/>
                  </a:lnTo>
                  <a:lnTo>
                    <a:pt x="47" y="113"/>
                  </a:lnTo>
                  <a:lnTo>
                    <a:pt x="46" y="113"/>
                  </a:lnTo>
                  <a:lnTo>
                    <a:pt x="44" y="113"/>
                  </a:lnTo>
                  <a:lnTo>
                    <a:pt x="42" y="111"/>
                  </a:lnTo>
                  <a:lnTo>
                    <a:pt x="42" y="111"/>
                  </a:lnTo>
                  <a:lnTo>
                    <a:pt x="41" y="111"/>
                  </a:lnTo>
                  <a:lnTo>
                    <a:pt x="38" y="111"/>
                  </a:lnTo>
                  <a:lnTo>
                    <a:pt x="36" y="111"/>
                  </a:lnTo>
                  <a:lnTo>
                    <a:pt x="21" y="115"/>
                  </a:lnTo>
                  <a:lnTo>
                    <a:pt x="21" y="113"/>
                  </a:lnTo>
                  <a:lnTo>
                    <a:pt x="18" y="111"/>
                  </a:lnTo>
                  <a:lnTo>
                    <a:pt x="17" y="110"/>
                  </a:lnTo>
                  <a:lnTo>
                    <a:pt x="15" y="109"/>
                  </a:lnTo>
                  <a:lnTo>
                    <a:pt x="13" y="108"/>
                  </a:lnTo>
                  <a:lnTo>
                    <a:pt x="10" y="107"/>
                  </a:lnTo>
                  <a:lnTo>
                    <a:pt x="7" y="103"/>
                  </a:lnTo>
                  <a:lnTo>
                    <a:pt x="6" y="103"/>
                  </a:lnTo>
                  <a:lnTo>
                    <a:pt x="4" y="102"/>
                  </a:lnTo>
                  <a:lnTo>
                    <a:pt x="3" y="100"/>
                  </a:lnTo>
                  <a:lnTo>
                    <a:pt x="0" y="99"/>
                  </a:lnTo>
                  <a:lnTo>
                    <a:pt x="0" y="97"/>
                  </a:lnTo>
                  <a:lnTo>
                    <a:pt x="1" y="58"/>
                  </a:lnTo>
                  <a:lnTo>
                    <a:pt x="35" y="58"/>
                  </a:lnTo>
                  <a:lnTo>
                    <a:pt x="33" y="57"/>
                  </a:lnTo>
                  <a:lnTo>
                    <a:pt x="35" y="53"/>
                  </a:lnTo>
                  <a:lnTo>
                    <a:pt x="35" y="52"/>
                  </a:lnTo>
                  <a:lnTo>
                    <a:pt x="35" y="50"/>
                  </a:lnTo>
                  <a:lnTo>
                    <a:pt x="33" y="49"/>
                  </a:lnTo>
                  <a:lnTo>
                    <a:pt x="33" y="46"/>
                  </a:lnTo>
                  <a:lnTo>
                    <a:pt x="33" y="42"/>
                  </a:lnTo>
                  <a:lnTo>
                    <a:pt x="33" y="36"/>
                  </a:lnTo>
                  <a:lnTo>
                    <a:pt x="33" y="36"/>
                  </a:lnTo>
                  <a:lnTo>
                    <a:pt x="33" y="35"/>
                  </a:lnTo>
                  <a:lnTo>
                    <a:pt x="33" y="34"/>
                  </a:lnTo>
                  <a:close/>
                </a:path>
              </a:pathLst>
            </a:custGeom>
            <a:solidFill>
              <a:srgbClr val="8CADDA"/>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50" name="Freeform 146">
              <a:extLst>
                <a:ext uri="{FF2B5EF4-FFF2-40B4-BE49-F238E27FC236}">
                  <a16:creationId xmlns:a16="http://schemas.microsoft.com/office/drawing/2014/main" id="{78BA00CF-58D7-81B3-AD49-69185810E0FA}"/>
                </a:ext>
              </a:extLst>
            </p:cNvPr>
            <p:cNvSpPr>
              <a:spLocks/>
            </p:cNvSpPr>
            <p:nvPr/>
          </p:nvSpPr>
          <p:spPr bwMode="auto">
            <a:xfrm>
              <a:off x="4491987" y="4594440"/>
              <a:ext cx="341906" cy="285324"/>
            </a:xfrm>
            <a:custGeom>
              <a:avLst/>
              <a:gdLst>
                <a:gd name="T0" fmla="*/ 179 w 197"/>
                <a:gd name="T1" fmla="*/ 137 h 145"/>
                <a:gd name="T2" fmla="*/ 169 w 197"/>
                <a:gd name="T3" fmla="*/ 130 h 145"/>
                <a:gd name="T4" fmla="*/ 162 w 197"/>
                <a:gd name="T5" fmla="*/ 126 h 145"/>
                <a:gd name="T6" fmla="*/ 195 w 197"/>
                <a:gd name="T7" fmla="*/ 84 h 145"/>
                <a:gd name="T8" fmla="*/ 195 w 197"/>
                <a:gd name="T9" fmla="*/ 76 h 145"/>
                <a:gd name="T10" fmla="*/ 195 w 197"/>
                <a:gd name="T11" fmla="*/ 63 h 145"/>
                <a:gd name="T12" fmla="*/ 191 w 197"/>
                <a:gd name="T13" fmla="*/ 62 h 145"/>
                <a:gd name="T14" fmla="*/ 183 w 197"/>
                <a:gd name="T15" fmla="*/ 63 h 145"/>
                <a:gd name="T16" fmla="*/ 174 w 197"/>
                <a:gd name="T17" fmla="*/ 62 h 145"/>
                <a:gd name="T18" fmla="*/ 168 w 197"/>
                <a:gd name="T19" fmla="*/ 63 h 145"/>
                <a:gd name="T20" fmla="*/ 169 w 197"/>
                <a:gd name="T21" fmla="*/ 59 h 145"/>
                <a:gd name="T22" fmla="*/ 168 w 197"/>
                <a:gd name="T23" fmla="*/ 53 h 145"/>
                <a:gd name="T24" fmla="*/ 166 w 197"/>
                <a:gd name="T25" fmla="*/ 48 h 145"/>
                <a:gd name="T26" fmla="*/ 163 w 197"/>
                <a:gd name="T27" fmla="*/ 44 h 145"/>
                <a:gd name="T28" fmla="*/ 162 w 197"/>
                <a:gd name="T29" fmla="*/ 40 h 145"/>
                <a:gd name="T30" fmla="*/ 162 w 197"/>
                <a:gd name="T31" fmla="*/ 31 h 145"/>
                <a:gd name="T32" fmla="*/ 162 w 197"/>
                <a:gd name="T33" fmla="*/ 24 h 145"/>
                <a:gd name="T34" fmla="*/ 162 w 197"/>
                <a:gd name="T35" fmla="*/ 17 h 145"/>
                <a:gd name="T36" fmla="*/ 145 w 197"/>
                <a:gd name="T37" fmla="*/ 12 h 145"/>
                <a:gd name="T38" fmla="*/ 124 w 197"/>
                <a:gd name="T39" fmla="*/ 17 h 145"/>
                <a:gd name="T40" fmla="*/ 122 w 197"/>
                <a:gd name="T41" fmla="*/ 25 h 145"/>
                <a:gd name="T42" fmla="*/ 101 w 197"/>
                <a:gd name="T43" fmla="*/ 26 h 145"/>
                <a:gd name="T44" fmla="*/ 91 w 197"/>
                <a:gd name="T45" fmla="*/ 21 h 145"/>
                <a:gd name="T46" fmla="*/ 87 w 197"/>
                <a:gd name="T47" fmla="*/ 16 h 145"/>
                <a:gd name="T48" fmla="*/ 84 w 197"/>
                <a:gd name="T49" fmla="*/ 8 h 145"/>
                <a:gd name="T50" fmla="*/ 82 w 197"/>
                <a:gd name="T51" fmla="*/ 2 h 145"/>
                <a:gd name="T52" fmla="*/ 55 w 197"/>
                <a:gd name="T53" fmla="*/ 0 h 145"/>
                <a:gd name="T54" fmla="*/ 37 w 197"/>
                <a:gd name="T55" fmla="*/ 1 h 145"/>
                <a:gd name="T56" fmla="*/ 26 w 197"/>
                <a:gd name="T57" fmla="*/ 0 h 145"/>
                <a:gd name="T58" fmla="*/ 18 w 197"/>
                <a:gd name="T59" fmla="*/ 2 h 145"/>
                <a:gd name="T60" fmla="*/ 12 w 197"/>
                <a:gd name="T61" fmla="*/ 4 h 145"/>
                <a:gd name="T62" fmla="*/ 23 w 197"/>
                <a:gd name="T63" fmla="*/ 24 h 145"/>
                <a:gd name="T64" fmla="*/ 26 w 197"/>
                <a:gd name="T65" fmla="*/ 40 h 145"/>
                <a:gd name="T66" fmla="*/ 33 w 197"/>
                <a:gd name="T67" fmla="*/ 57 h 145"/>
                <a:gd name="T68" fmla="*/ 29 w 197"/>
                <a:gd name="T69" fmla="*/ 79 h 145"/>
                <a:gd name="T70" fmla="*/ 12 w 197"/>
                <a:gd name="T71" fmla="*/ 92 h 145"/>
                <a:gd name="T72" fmla="*/ 6 w 197"/>
                <a:gd name="T73" fmla="*/ 110 h 145"/>
                <a:gd name="T74" fmla="*/ 0 w 197"/>
                <a:gd name="T75" fmla="*/ 126 h 145"/>
                <a:gd name="T76" fmla="*/ 0 w 197"/>
                <a:gd name="T77" fmla="*/ 136 h 145"/>
                <a:gd name="T78" fmla="*/ 4 w 197"/>
                <a:gd name="T79" fmla="*/ 136 h 145"/>
                <a:gd name="T80" fmla="*/ 14 w 197"/>
                <a:gd name="T81" fmla="*/ 136 h 145"/>
                <a:gd name="T82" fmla="*/ 23 w 197"/>
                <a:gd name="T83" fmla="*/ 133 h 145"/>
                <a:gd name="T84" fmla="*/ 27 w 197"/>
                <a:gd name="T85" fmla="*/ 133 h 145"/>
                <a:gd name="T86" fmla="*/ 30 w 197"/>
                <a:gd name="T87" fmla="*/ 135 h 145"/>
                <a:gd name="T88" fmla="*/ 41 w 197"/>
                <a:gd name="T89" fmla="*/ 137 h 145"/>
                <a:gd name="T90" fmla="*/ 104 w 197"/>
                <a:gd name="T91" fmla="*/ 137 h 145"/>
                <a:gd name="T92" fmla="*/ 111 w 197"/>
                <a:gd name="T93" fmla="*/ 142 h 145"/>
                <a:gd name="T94" fmla="*/ 119 w 197"/>
                <a:gd name="T95" fmla="*/ 143 h 145"/>
                <a:gd name="T96" fmla="*/ 130 w 197"/>
                <a:gd name="T97" fmla="*/ 143 h 145"/>
                <a:gd name="T98" fmla="*/ 136 w 197"/>
                <a:gd name="T99" fmla="*/ 142 h 145"/>
                <a:gd name="T100" fmla="*/ 146 w 197"/>
                <a:gd name="T101" fmla="*/ 145 h 145"/>
                <a:gd name="T102" fmla="*/ 151 w 197"/>
                <a:gd name="T103" fmla="*/ 144 h 145"/>
                <a:gd name="T104" fmla="*/ 154 w 197"/>
                <a:gd name="T105" fmla="*/ 145 h 145"/>
                <a:gd name="T106" fmla="*/ 183 w 197"/>
                <a:gd name="T107" fmla="*/ 14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7" h="145">
                  <a:moveTo>
                    <a:pt x="183" y="142"/>
                  </a:moveTo>
                  <a:lnTo>
                    <a:pt x="183" y="140"/>
                  </a:lnTo>
                  <a:lnTo>
                    <a:pt x="180" y="138"/>
                  </a:lnTo>
                  <a:lnTo>
                    <a:pt x="179" y="137"/>
                  </a:lnTo>
                  <a:lnTo>
                    <a:pt x="177" y="136"/>
                  </a:lnTo>
                  <a:lnTo>
                    <a:pt x="175" y="135"/>
                  </a:lnTo>
                  <a:lnTo>
                    <a:pt x="172" y="134"/>
                  </a:lnTo>
                  <a:lnTo>
                    <a:pt x="169" y="130"/>
                  </a:lnTo>
                  <a:lnTo>
                    <a:pt x="168" y="130"/>
                  </a:lnTo>
                  <a:lnTo>
                    <a:pt x="166" y="129"/>
                  </a:lnTo>
                  <a:lnTo>
                    <a:pt x="165" y="127"/>
                  </a:lnTo>
                  <a:lnTo>
                    <a:pt x="162" y="126"/>
                  </a:lnTo>
                  <a:lnTo>
                    <a:pt x="162" y="124"/>
                  </a:lnTo>
                  <a:lnTo>
                    <a:pt x="163" y="85"/>
                  </a:lnTo>
                  <a:lnTo>
                    <a:pt x="197" y="85"/>
                  </a:lnTo>
                  <a:lnTo>
                    <a:pt x="195" y="84"/>
                  </a:lnTo>
                  <a:lnTo>
                    <a:pt x="197" y="80"/>
                  </a:lnTo>
                  <a:lnTo>
                    <a:pt x="197" y="79"/>
                  </a:lnTo>
                  <a:lnTo>
                    <a:pt x="197" y="77"/>
                  </a:lnTo>
                  <a:lnTo>
                    <a:pt x="195" y="76"/>
                  </a:lnTo>
                  <a:lnTo>
                    <a:pt x="195" y="73"/>
                  </a:lnTo>
                  <a:lnTo>
                    <a:pt x="195" y="69"/>
                  </a:lnTo>
                  <a:lnTo>
                    <a:pt x="195" y="63"/>
                  </a:lnTo>
                  <a:lnTo>
                    <a:pt x="195" y="63"/>
                  </a:lnTo>
                  <a:lnTo>
                    <a:pt x="195" y="62"/>
                  </a:lnTo>
                  <a:lnTo>
                    <a:pt x="195" y="61"/>
                  </a:lnTo>
                  <a:lnTo>
                    <a:pt x="192" y="61"/>
                  </a:lnTo>
                  <a:lnTo>
                    <a:pt x="191" y="62"/>
                  </a:lnTo>
                  <a:lnTo>
                    <a:pt x="188" y="63"/>
                  </a:lnTo>
                  <a:lnTo>
                    <a:pt x="186" y="63"/>
                  </a:lnTo>
                  <a:lnTo>
                    <a:pt x="185" y="63"/>
                  </a:lnTo>
                  <a:lnTo>
                    <a:pt x="183" y="63"/>
                  </a:lnTo>
                  <a:lnTo>
                    <a:pt x="179" y="63"/>
                  </a:lnTo>
                  <a:lnTo>
                    <a:pt x="177" y="63"/>
                  </a:lnTo>
                  <a:lnTo>
                    <a:pt x="175" y="62"/>
                  </a:lnTo>
                  <a:lnTo>
                    <a:pt x="174" y="62"/>
                  </a:lnTo>
                  <a:lnTo>
                    <a:pt x="172" y="62"/>
                  </a:lnTo>
                  <a:lnTo>
                    <a:pt x="171" y="62"/>
                  </a:lnTo>
                  <a:lnTo>
                    <a:pt x="171" y="63"/>
                  </a:lnTo>
                  <a:lnTo>
                    <a:pt x="168" y="63"/>
                  </a:lnTo>
                  <a:lnTo>
                    <a:pt x="168" y="63"/>
                  </a:lnTo>
                  <a:lnTo>
                    <a:pt x="168" y="61"/>
                  </a:lnTo>
                  <a:lnTo>
                    <a:pt x="169" y="60"/>
                  </a:lnTo>
                  <a:lnTo>
                    <a:pt x="169" y="59"/>
                  </a:lnTo>
                  <a:lnTo>
                    <a:pt x="169" y="58"/>
                  </a:lnTo>
                  <a:lnTo>
                    <a:pt x="168" y="57"/>
                  </a:lnTo>
                  <a:lnTo>
                    <a:pt x="168" y="54"/>
                  </a:lnTo>
                  <a:lnTo>
                    <a:pt x="168" y="53"/>
                  </a:lnTo>
                  <a:lnTo>
                    <a:pt x="168" y="52"/>
                  </a:lnTo>
                  <a:lnTo>
                    <a:pt x="166" y="51"/>
                  </a:lnTo>
                  <a:lnTo>
                    <a:pt x="166" y="50"/>
                  </a:lnTo>
                  <a:lnTo>
                    <a:pt x="166" y="48"/>
                  </a:lnTo>
                  <a:lnTo>
                    <a:pt x="166" y="46"/>
                  </a:lnTo>
                  <a:lnTo>
                    <a:pt x="165" y="46"/>
                  </a:lnTo>
                  <a:lnTo>
                    <a:pt x="165" y="45"/>
                  </a:lnTo>
                  <a:lnTo>
                    <a:pt x="163" y="44"/>
                  </a:lnTo>
                  <a:lnTo>
                    <a:pt x="163" y="43"/>
                  </a:lnTo>
                  <a:lnTo>
                    <a:pt x="162" y="42"/>
                  </a:lnTo>
                  <a:lnTo>
                    <a:pt x="162" y="41"/>
                  </a:lnTo>
                  <a:lnTo>
                    <a:pt x="162" y="40"/>
                  </a:lnTo>
                  <a:lnTo>
                    <a:pt x="162" y="37"/>
                  </a:lnTo>
                  <a:lnTo>
                    <a:pt x="162" y="33"/>
                  </a:lnTo>
                  <a:lnTo>
                    <a:pt x="162" y="32"/>
                  </a:lnTo>
                  <a:lnTo>
                    <a:pt x="162" y="31"/>
                  </a:lnTo>
                  <a:lnTo>
                    <a:pt x="162" y="29"/>
                  </a:lnTo>
                  <a:lnTo>
                    <a:pt x="162" y="28"/>
                  </a:lnTo>
                  <a:lnTo>
                    <a:pt x="160" y="26"/>
                  </a:lnTo>
                  <a:lnTo>
                    <a:pt x="162" y="24"/>
                  </a:lnTo>
                  <a:lnTo>
                    <a:pt x="163" y="23"/>
                  </a:lnTo>
                  <a:lnTo>
                    <a:pt x="163" y="20"/>
                  </a:lnTo>
                  <a:lnTo>
                    <a:pt x="163" y="19"/>
                  </a:lnTo>
                  <a:lnTo>
                    <a:pt x="162" y="17"/>
                  </a:lnTo>
                  <a:lnTo>
                    <a:pt x="143" y="17"/>
                  </a:lnTo>
                  <a:lnTo>
                    <a:pt x="143" y="16"/>
                  </a:lnTo>
                  <a:lnTo>
                    <a:pt x="145" y="13"/>
                  </a:lnTo>
                  <a:lnTo>
                    <a:pt x="145" y="12"/>
                  </a:lnTo>
                  <a:lnTo>
                    <a:pt x="140" y="12"/>
                  </a:lnTo>
                  <a:lnTo>
                    <a:pt x="140" y="13"/>
                  </a:lnTo>
                  <a:lnTo>
                    <a:pt x="125" y="13"/>
                  </a:lnTo>
                  <a:lnTo>
                    <a:pt x="124" y="17"/>
                  </a:lnTo>
                  <a:lnTo>
                    <a:pt x="124" y="19"/>
                  </a:lnTo>
                  <a:lnTo>
                    <a:pt x="122" y="19"/>
                  </a:lnTo>
                  <a:lnTo>
                    <a:pt x="122" y="21"/>
                  </a:lnTo>
                  <a:lnTo>
                    <a:pt x="122" y="25"/>
                  </a:lnTo>
                  <a:lnTo>
                    <a:pt x="110" y="25"/>
                  </a:lnTo>
                  <a:lnTo>
                    <a:pt x="108" y="26"/>
                  </a:lnTo>
                  <a:lnTo>
                    <a:pt x="102" y="26"/>
                  </a:lnTo>
                  <a:lnTo>
                    <a:pt x="101" y="26"/>
                  </a:lnTo>
                  <a:lnTo>
                    <a:pt x="98" y="26"/>
                  </a:lnTo>
                  <a:lnTo>
                    <a:pt x="95" y="26"/>
                  </a:lnTo>
                  <a:lnTo>
                    <a:pt x="91" y="26"/>
                  </a:lnTo>
                  <a:lnTo>
                    <a:pt x="91" y="21"/>
                  </a:lnTo>
                  <a:lnTo>
                    <a:pt x="90" y="19"/>
                  </a:lnTo>
                  <a:lnTo>
                    <a:pt x="88" y="18"/>
                  </a:lnTo>
                  <a:lnTo>
                    <a:pt x="87" y="17"/>
                  </a:lnTo>
                  <a:lnTo>
                    <a:pt x="87" y="16"/>
                  </a:lnTo>
                  <a:lnTo>
                    <a:pt x="85" y="15"/>
                  </a:lnTo>
                  <a:lnTo>
                    <a:pt x="85" y="11"/>
                  </a:lnTo>
                  <a:lnTo>
                    <a:pt x="84" y="9"/>
                  </a:lnTo>
                  <a:lnTo>
                    <a:pt x="84" y="8"/>
                  </a:lnTo>
                  <a:lnTo>
                    <a:pt x="84" y="7"/>
                  </a:lnTo>
                  <a:lnTo>
                    <a:pt x="84" y="6"/>
                  </a:lnTo>
                  <a:lnTo>
                    <a:pt x="82" y="4"/>
                  </a:lnTo>
                  <a:lnTo>
                    <a:pt x="82" y="2"/>
                  </a:lnTo>
                  <a:lnTo>
                    <a:pt x="82" y="2"/>
                  </a:lnTo>
                  <a:lnTo>
                    <a:pt x="82" y="0"/>
                  </a:lnTo>
                  <a:lnTo>
                    <a:pt x="66" y="0"/>
                  </a:lnTo>
                  <a:lnTo>
                    <a:pt x="55" y="0"/>
                  </a:lnTo>
                  <a:lnTo>
                    <a:pt x="49" y="1"/>
                  </a:lnTo>
                  <a:lnTo>
                    <a:pt x="44" y="1"/>
                  </a:lnTo>
                  <a:lnTo>
                    <a:pt x="41" y="0"/>
                  </a:lnTo>
                  <a:lnTo>
                    <a:pt x="37" y="1"/>
                  </a:lnTo>
                  <a:lnTo>
                    <a:pt x="33" y="1"/>
                  </a:lnTo>
                  <a:lnTo>
                    <a:pt x="30" y="1"/>
                  </a:lnTo>
                  <a:lnTo>
                    <a:pt x="29" y="1"/>
                  </a:lnTo>
                  <a:lnTo>
                    <a:pt x="26" y="0"/>
                  </a:lnTo>
                  <a:lnTo>
                    <a:pt x="23" y="1"/>
                  </a:lnTo>
                  <a:lnTo>
                    <a:pt x="21" y="1"/>
                  </a:lnTo>
                  <a:lnTo>
                    <a:pt x="20" y="2"/>
                  </a:lnTo>
                  <a:lnTo>
                    <a:pt x="18" y="2"/>
                  </a:lnTo>
                  <a:lnTo>
                    <a:pt x="18" y="2"/>
                  </a:lnTo>
                  <a:lnTo>
                    <a:pt x="18" y="2"/>
                  </a:lnTo>
                  <a:lnTo>
                    <a:pt x="17" y="2"/>
                  </a:lnTo>
                  <a:lnTo>
                    <a:pt x="12" y="4"/>
                  </a:lnTo>
                  <a:lnTo>
                    <a:pt x="14" y="6"/>
                  </a:lnTo>
                  <a:lnTo>
                    <a:pt x="14" y="8"/>
                  </a:lnTo>
                  <a:lnTo>
                    <a:pt x="23" y="15"/>
                  </a:lnTo>
                  <a:lnTo>
                    <a:pt x="23" y="24"/>
                  </a:lnTo>
                  <a:lnTo>
                    <a:pt x="29" y="28"/>
                  </a:lnTo>
                  <a:lnTo>
                    <a:pt x="27" y="33"/>
                  </a:lnTo>
                  <a:lnTo>
                    <a:pt x="23" y="38"/>
                  </a:lnTo>
                  <a:lnTo>
                    <a:pt x="26" y="40"/>
                  </a:lnTo>
                  <a:lnTo>
                    <a:pt x="26" y="43"/>
                  </a:lnTo>
                  <a:lnTo>
                    <a:pt x="27" y="46"/>
                  </a:lnTo>
                  <a:lnTo>
                    <a:pt x="27" y="50"/>
                  </a:lnTo>
                  <a:lnTo>
                    <a:pt x="33" y="57"/>
                  </a:lnTo>
                  <a:lnTo>
                    <a:pt x="33" y="59"/>
                  </a:lnTo>
                  <a:lnTo>
                    <a:pt x="35" y="60"/>
                  </a:lnTo>
                  <a:lnTo>
                    <a:pt x="35" y="70"/>
                  </a:lnTo>
                  <a:lnTo>
                    <a:pt x="29" y="79"/>
                  </a:lnTo>
                  <a:lnTo>
                    <a:pt x="27" y="79"/>
                  </a:lnTo>
                  <a:lnTo>
                    <a:pt x="20" y="83"/>
                  </a:lnTo>
                  <a:lnTo>
                    <a:pt x="20" y="86"/>
                  </a:lnTo>
                  <a:lnTo>
                    <a:pt x="12" y="92"/>
                  </a:lnTo>
                  <a:lnTo>
                    <a:pt x="11" y="95"/>
                  </a:lnTo>
                  <a:lnTo>
                    <a:pt x="9" y="96"/>
                  </a:lnTo>
                  <a:lnTo>
                    <a:pt x="9" y="105"/>
                  </a:lnTo>
                  <a:lnTo>
                    <a:pt x="6" y="110"/>
                  </a:lnTo>
                  <a:lnTo>
                    <a:pt x="4" y="115"/>
                  </a:lnTo>
                  <a:lnTo>
                    <a:pt x="1" y="118"/>
                  </a:lnTo>
                  <a:lnTo>
                    <a:pt x="1" y="123"/>
                  </a:lnTo>
                  <a:lnTo>
                    <a:pt x="0" y="126"/>
                  </a:lnTo>
                  <a:lnTo>
                    <a:pt x="0" y="132"/>
                  </a:lnTo>
                  <a:lnTo>
                    <a:pt x="0" y="135"/>
                  </a:lnTo>
                  <a:lnTo>
                    <a:pt x="0" y="136"/>
                  </a:lnTo>
                  <a:lnTo>
                    <a:pt x="0" y="136"/>
                  </a:lnTo>
                  <a:lnTo>
                    <a:pt x="1" y="137"/>
                  </a:lnTo>
                  <a:lnTo>
                    <a:pt x="3" y="137"/>
                  </a:lnTo>
                  <a:lnTo>
                    <a:pt x="4" y="137"/>
                  </a:lnTo>
                  <a:lnTo>
                    <a:pt x="4" y="136"/>
                  </a:lnTo>
                  <a:lnTo>
                    <a:pt x="6" y="135"/>
                  </a:lnTo>
                  <a:lnTo>
                    <a:pt x="9" y="136"/>
                  </a:lnTo>
                  <a:lnTo>
                    <a:pt x="12" y="136"/>
                  </a:lnTo>
                  <a:lnTo>
                    <a:pt x="14" y="136"/>
                  </a:lnTo>
                  <a:lnTo>
                    <a:pt x="14" y="134"/>
                  </a:lnTo>
                  <a:lnTo>
                    <a:pt x="18" y="132"/>
                  </a:lnTo>
                  <a:lnTo>
                    <a:pt x="20" y="132"/>
                  </a:lnTo>
                  <a:lnTo>
                    <a:pt x="23" y="133"/>
                  </a:lnTo>
                  <a:lnTo>
                    <a:pt x="23" y="133"/>
                  </a:lnTo>
                  <a:lnTo>
                    <a:pt x="24" y="133"/>
                  </a:lnTo>
                  <a:lnTo>
                    <a:pt x="26" y="132"/>
                  </a:lnTo>
                  <a:lnTo>
                    <a:pt x="27" y="133"/>
                  </a:lnTo>
                  <a:lnTo>
                    <a:pt x="27" y="134"/>
                  </a:lnTo>
                  <a:lnTo>
                    <a:pt x="30" y="134"/>
                  </a:lnTo>
                  <a:lnTo>
                    <a:pt x="29" y="135"/>
                  </a:lnTo>
                  <a:lnTo>
                    <a:pt x="30" y="135"/>
                  </a:lnTo>
                  <a:lnTo>
                    <a:pt x="33" y="137"/>
                  </a:lnTo>
                  <a:lnTo>
                    <a:pt x="37" y="138"/>
                  </a:lnTo>
                  <a:lnTo>
                    <a:pt x="40" y="137"/>
                  </a:lnTo>
                  <a:lnTo>
                    <a:pt x="41" y="137"/>
                  </a:lnTo>
                  <a:lnTo>
                    <a:pt x="43" y="137"/>
                  </a:lnTo>
                  <a:lnTo>
                    <a:pt x="44" y="136"/>
                  </a:lnTo>
                  <a:lnTo>
                    <a:pt x="46" y="137"/>
                  </a:lnTo>
                  <a:lnTo>
                    <a:pt x="104" y="137"/>
                  </a:lnTo>
                  <a:lnTo>
                    <a:pt x="105" y="137"/>
                  </a:lnTo>
                  <a:lnTo>
                    <a:pt x="107" y="140"/>
                  </a:lnTo>
                  <a:lnTo>
                    <a:pt x="108" y="141"/>
                  </a:lnTo>
                  <a:lnTo>
                    <a:pt x="111" y="142"/>
                  </a:lnTo>
                  <a:lnTo>
                    <a:pt x="114" y="142"/>
                  </a:lnTo>
                  <a:lnTo>
                    <a:pt x="117" y="142"/>
                  </a:lnTo>
                  <a:lnTo>
                    <a:pt x="119" y="143"/>
                  </a:lnTo>
                  <a:lnTo>
                    <a:pt x="119" y="143"/>
                  </a:lnTo>
                  <a:lnTo>
                    <a:pt x="121" y="144"/>
                  </a:lnTo>
                  <a:lnTo>
                    <a:pt x="124" y="143"/>
                  </a:lnTo>
                  <a:lnTo>
                    <a:pt x="127" y="142"/>
                  </a:lnTo>
                  <a:lnTo>
                    <a:pt x="130" y="143"/>
                  </a:lnTo>
                  <a:lnTo>
                    <a:pt x="133" y="143"/>
                  </a:lnTo>
                  <a:lnTo>
                    <a:pt x="133" y="142"/>
                  </a:lnTo>
                  <a:lnTo>
                    <a:pt x="134" y="142"/>
                  </a:lnTo>
                  <a:lnTo>
                    <a:pt x="136" y="142"/>
                  </a:lnTo>
                  <a:lnTo>
                    <a:pt x="139" y="144"/>
                  </a:lnTo>
                  <a:lnTo>
                    <a:pt x="142" y="145"/>
                  </a:lnTo>
                  <a:lnTo>
                    <a:pt x="145" y="145"/>
                  </a:lnTo>
                  <a:lnTo>
                    <a:pt x="146" y="145"/>
                  </a:lnTo>
                  <a:lnTo>
                    <a:pt x="146" y="144"/>
                  </a:lnTo>
                  <a:lnTo>
                    <a:pt x="148" y="144"/>
                  </a:lnTo>
                  <a:lnTo>
                    <a:pt x="150" y="144"/>
                  </a:lnTo>
                  <a:lnTo>
                    <a:pt x="151" y="144"/>
                  </a:lnTo>
                  <a:lnTo>
                    <a:pt x="153" y="144"/>
                  </a:lnTo>
                  <a:lnTo>
                    <a:pt x="153" y="145"/>
                  </a:lnTo>
                  <a:lnTo>
                    <a:pt x="154" y="145"/>
                  </a:lnTo>
                  <a:lnTo>
                    <a:pt x="154" y="145"/>
                  </a:lnTo>
                  <a:lnTo>
                    <a:pt x="156" y="145"/>
                  </a:lnTo>
                  <a:lnTo>
                    <a:pt x="157" y="145"/>
                  </a:lnTo>
                  <a:lnTo>
                    <a:pt x="159" y="145"/>
                  </a:lnTo>
                  <a:lnTo>
                    <a:pt x="183" y="142"/>
                  </a:lnTo>
                  <a:close/>
                </a:path>
              </a:pathLst>
            </a:custGeom>
            <a:solidFill>
              <a:srgbClr val="A6CAEB"/>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51" name="Freeform 147">
              <a:extLst>
                <a:ext uri="{FF2B5EF4-FFF2-40B4-BE49-F238E27FC236}">
                  <a16:creationId xmlns:a16="http://schemas.microsoft.com/office/drawing/2014/main" id="{B5FDE3E6-28A9-117F-9F05-2F236A79BBFE}"/>
                </a:ext>
              </a:extLst>
            </p:cNvPr>
            <p:cNvSpPr>
              <a:spLocks/>
            </p:cNvSpPr>
            <p:nvPr/>
          </p:nvSpPr>
          <p:spPr bwMode="auto">
            <a:xfrm>
              <a:off x="4859925" y="4822697"/>
              <a:ext cx="215209" cy="165290"/>
            </a:xfrm>
            <a:custGeom>
              <a:avLst/>
              <a:gdLst>
                <a:gd name="T0" fmla="*/ 5 w 124"/>
                <a:gd name="T1" fmla="*/ 26 h 84"/>
                <a:gd name="T2" fmla="*/ 11 w 124"/>
                <a:gd name="T3" fmla="*/ 28 h 84"/>
                <a:gd name="T4" fmla="*/ 18 w 124"/>
                <a:gd name="T5" fmla="*/ 27 h 84"/>
                <a:gd name="T6" fmla="*/ 22 w 124"/>
                <a:gd name="T7" fmla="*/ 28 h 84"/>
                <a:gd name="T8" fmla="*/ 31 w 124"/>
                <a:gd name="T9" fmla="*/ 28 h 84"/>
                <a:gd name="T10" fmla="*/ 52 w 124"/>
                <a:gd name="T11" fmla="*/ 12 h 84"/>
                <a:gd name="T12" fmla="*/ 58 w 124"/>
                <a:gd name="T13" fmla="*/ 9 h 84"/>
                <a:gd name="T14" fmla="*/ 58 w 124"/>
                <a:gd name="T15" fmla="*/ 5 h 84"/>
                <a:gd name="T16" fmla="*/ 67 w 124"/>
                <a:gd name="T17" fmla="*/ 2 h 84"/>
                <a:gd name="T18" fmla="*/ 76 w 124"/>
                <a:gd name="T19" fmla="*/ 0 h 84"/>
                <a:gd name="T20" fmla="*/ 83 w 124"/>
                <a:gd name="T21" fmla="*/ 1 h 84"/>
                <a:gd name="T22" fmla="*/ 84 w 124"/>
                <a:gd name="T23" fmla="*/ 4 h 84"/>
                <a:gd name="T24" fmla="*/ 93 w 124"/>
                <a:gd name="T25" fmla="*/ 7 h 84"/>
                <a:gd name="T26" fmla="*/ 101 w 124"/>
                <a:gd name="T27" fmla="*/ 5 h 84"/>
                <a:gd name="T28" fmla="*/ 110 w 124"/>
                <a:gd name="T29" fmla="*/ 11 h 84"/>
                <a:gd name="T30" fmla="*/ 119 w 124"/>
                <a:gd name="T31" fmla="*/ 14 h 84"/>
                <a:gd name="T32" fmla="*/ 122 w 124"/>
                <a:gd name="T33" fmla="*/ 18 h 84"/>
                <a:gd name="T34" fmla="*/ 122 w 124"/>
                <a:gd name="T35" fmla="*/ 24 h 84"/>
                <a:gd name="T36" fmla="*/ 121 w 124"/>
                <a:gd name="T37" fmla="*/ 29 h 84"/>
                <a:gd name="T38" fmla="*/ 122 w 124"/>
                <a:gd name="T39" fmla="*/ 33 h 84"/>
                <a:gd name="T40" fmla="*/ 119 w 124"/>
                <a:gd name="T41" fmla="*/ 37 h 84"/>
                <a:gd name="T42" fmla="*/ 118 w 124"/>
                <a:gd name="T43" fmla="*/ 42 h 84"/>
                <a:gd name="T44" fmla="*/ 119 w 124"/>
                <a:gd name="T45" fmla="*/ 46 h 84"/>
                <a:gd name="T46" fmla="*/ 121 w 124"/>
                <a:gd name="T47" fmla="*/ 52 h 84"/>
                <a:gd name="T48" fmla="*/ 115 w 124"/>
                <a:gd name="T49" fmla="*/ 57 h 84"/>
                <a:gd name="T50" fmla="*/ 113 w 124"/>
                <a:gd name="T51" fmla="*/ 60 h 84"/>
                <a:gd name="T52" fmla="*/ 112 w 124"/>
                <a:gd name="T53" fmla="*/ 67 h 84"/>
                <a:gd name="T54" fmla="*/ 92 w 124"/>
                <a:gd name="T55" fmla="*/ 83 h 84"/>
                <a:gd name="T56" fmla="*/ 80 w 124"/>
                <a:gd name="T57" fmla="*/ 83 h 84"/>
                <a:gd name="T58" fmla="*/ 72 w 124"/>
                <a:gd name="T59" fmla="*/ 80 h 84"/>
                <a:gd name="T60" fmla="*/ 63 w 124"/>
                <a:gd name="T61" fmla="*/ 79 h 84"/>
                <a:gd name="T62" fmla="*/ 60 w 124"/>
                <a:gd name="T63" fmla="*/ 76 h 84"/>
                <a:gd name="T64" fmla="*/ 54 w 124"/>
                <a:gd name="T65" fmla="*/ 74 h 84"/>
                <a:gd name="T66" fmla="*/ 46 w 124"/>
                <a:gd name="T67" fmla="*/ 72 h 84"/>
                <a:gd name="T68" fmla="*/ 37 w 124"/>
                <a:gd name="T69" fmla="*/ 69 h 84"/>
                <a:gd name="T70" fmla="*/ 35 w 124"/>
                <a:gd name="T71" fmla="*/ 62 h 84"/>
                <a:gd name="T72" fmla="*/ 31 w 124"/>
                <a:gd name="T73" fmla="*/ 59 h 84"/>
                <a:gd name="T74" fmla="*/ 31 w 124"/>
                <a:gd name="T75" fmla="*/ 55 h 84"/>
                <a:gd name="T76" fmla="*/ 25 w 124"/>
                <a:gd name="T77" fmla="*/ 52 h 84"/>
                <a:gd name="T78" fmla="*/ 15 w 124"/>
                <a:gd name="T79" fmla="*/ 44 h 84"/>
                <a:gd name="T80" fmla="*/ 12 w 124"/>
                <a:gd name="T81" fmla="*/ 42 h 84"/>
                <a:gd name="T82" fmla="*/ 8 w 124"/>
                <a:gd name="T83" fmla="*/ 36 h 84"/>
                <a:gd name="T84" fmla="*/ 6 w 124"/>
                <a:gd name="T85" fmla="*/ 34 h 84"/>
                <a:gd name="T86" fmla="*/ 0 w 124"/>
                <a:gd name="T87" fmla="*/ 30 h 84"/>
                <a:gd name="T88" fmla="*/ 0 w 124"/>
                <a:gd name="T89" fmla="*/ 27 h 84"/>
                <a:gd name="T90" fmla="*/ 0 w 124"/>
                <a:gd name="T91" fmla="*/ 2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4" h="84">
                  <a:moveTo>
                    <a:pt x="0" y="26"/>
                  </a:moveTo>
                  <a:lnTo>
                    <a:pt x="2" y="26"/>
                  </a:lnTo>
                  <a:lnTo>
                    <a:pt x="5" y="26"/>
                  </a:lnTo>
                  <a:lnTo>
                    <a:pt x="8" y="27"/>
                  </a:lnTo>
                  <a:lnTo>
                    <a:pt x="9" y="28"/>
                  </a:lnTo>
                  <a:lnTo>
                    <a:pt x="11" y="28"/>
                  </a:lnTo>
                  <a:lnTo>
                    <a:pt x="14" y="27"/>
                  </a:lnTo>
                  <a:lnTo>
                    <a:pt x="17" y="27"/>
                  </a:lnTo>
                  <a:lnTo>
                    <a:pt x="18" y="27"/>
                  </a:lnTo>
                  <a:lnTo>
                    <a:pt x="20" y="27"/>
                  </a:lnTo>
                  <a:lnTo>
                    <a:pt x="20" y="27"/>
                  </a:lnTo>
                  <a:lnTo>
                    <a:pt x="22" y="28"/>
                  </a:lnTo>
                  <a:lnTo>
                    <a:pt x="23" y="29"/>
                  </a:lnTo>
                  <a:lnTo>
                    <a:pt x="26" y="29"/>
                  </a:lnTo>
                  <a:lnTo>
                    <a:pt x="31" y="28"/>
                  </a:lnTo>
                  <a:lnTo>
                    <a:pt x="35" y="24"/>
                  </a:lnTo>
                  <a:lnTo>
                    <a:pt x="43" y="17"/>
                  </a:lnTo>
                  <a:lnTo>
                    <a:pt x="52" y="12"/>
                  </a:lnTo>
                  <a:lnTo>
                    <a:pt x="57" y="10"/>
                  </a:lnTo>
                  <a:lnTo>
                    <a:pt x="58" y="10"/>
                  </a:lnTo>
                  <a:lnTo>
                    <a:pt x="58" y="9"/>
                  </a:lnTo>
                  <a:lnTo>
                    <a:pt x="58" y="8"/>
                  </a:lnTo>
                  <a:lnTo>
                    <a:pt x="60" y="7"/>
                  </a:lnTo>
                  <a:lnTo>
                    <a:pt x="58" y="5"/>
                  </a:lnTo>
                  <a:lnTo>
                    <a:pt x="60" y="4"/>
                  </a:lnTo>
                  <a:lnTo>
                    <a:pt x="64" y="2"/>
                  </a:lnTo>
                  <a:lnTo>
                    <a:pt x="67" y="2"/>
                  </a:lnTo>
                  <a:lnTo>
                    <a:pt x="69" y="1"/>
                  </a:lnTo>
                  <a:lnTo>
                    <a:pt x="72" y="0"/>
                  </a:lnTo>
                  <a:lnTo>
                    <a:pt x="76" y="0"/>
                  </a:lnTo>
                  <a:lnTo>
                    <a:pt x="78" y="1"/>
                  </a:lnTo>
                  <a:lnTo>
                    <a:pt x="80" y="1"/>
                  </a:lnTo>
                  <a:lnTo>
                    <a:pt x="83" y="1"/>
                  </a:lnTo>
                  <a:lnTo>
                    <a:pt x="84" y="1"/>
                  </a:lnTo>
                  <a:lnTo>
                    <a:pt x="84" y="1"/>
                  </a:lnTo>
                  <a:lnTo>
                    <a:pt x="84" y="4"/>
                  </a:lnTo>
                  <a:lnTo>
                    <a:pt x="90" y="5"/>
                  </a:lnTo>
                  <a:lnTo>
                    <a:pt x="92" y="5"/>
                  </a:lnTo>
                  <a:lnTo>
                    <a:pt x="93" y="7"/>
                  </a:lnTo>
                  <a:lnTo>
                    <a:pt x="95" y="7"/>
                  </a:lnTo>
                  <a:lnTo>
                    <a:pt x="96" y="5"/>
                  </a:lnTo>
                  <a:lnTo>
                    <a:pt x="101" y="5"/>
                  </a:lnTo>
                  <a:lnTo>
                    <a:pt x="105" y="8"/>
                  </a:lnTo>
                  <a:lnTo>
                    <a:pt x="107" y="10"/>
                  </a:lnTo>
                  <a:lnTo>
                    <a:pt x="110" y="11"/>
                  </a:lnTo>
                  <a:lnTo>
                    <a:pt x="115" y="11"/>
                  </a:lnTo>
                  <a:lnTo>
                    <a:pt x="118" y="13"/>
                  </a:lnTo>
                  <a:lnTo>
                    <a:pt x="119" y="14"/>
                  </a:lnTo>
                  <a:lnTo>
                    <a:pt x="124" y="14"/>
                  </a:lnTo>
                  <a:lnTo>
                    <a:pt x="124" y="17"/>
                  </a:lnTo>
                  <a:lnTo>
                    <a:pt x="122" y="18"/>
                  </a:lnTo>
                  <a:lnTo>
                    <a:pt x="122" y="20"/>
                  </a:lnTo>
                  <a:lnTo>
                    <a:pt x="122" y="21"/>
                  </a:lnTo>
                  <a:lnTo>
                    <a:pt x="122" y="24"/>
                  </a:lnTo>
                  <a:lnTo>
                    <a:pt x="122" y="25"/>
                  </a:lnTo>
                  <a:lnTo>
                    <a:pt x="121" y="26"/>
                  </a:lnTo>
                  <a:lnTo>
                    <a:pt x="121" y="29"/>
                  </a:lnTo>
                  <a:lnTo>
                    <a:pt x="119" y="32"/>
                  </a:lnTo>
                  <a:lnTo>
                    <a:pt x="121" y="33"/>
                  </a:lnTo>
                  <a:lnTo>
                    <a:pt x="122" y="33"/>
                  </a:lnTo>
                  <a:lnTo>
                    <a:pt x="122" y="35"/>
                  </a:lnTo>
                  <a:lnTo>
                    <a:pt x="119" y="36"/>
                  </a:lnTo>
                  <a:lnTo>
                    <a:pt x="119" y="37"/>
                  </a:lnTo>
                  <a:lnTo>
                    <a:pt x="119" y="39"/>
                  </a:lnTo>
                  <a:lnTo>
                    <a:pt x="118" y="41"/>
                  </a:lnTo>
                  <a:lnTo>
                    <a:pt x="118" y="42"/>
                  </a:lnTo>
                  <a:lnTo>
                    <a:pt x="119" y="44"/>
                  </a:lnTo>
                  <a:lnTo>
                    <a:pt x="121" y="45"/>
                  </a:lnTo>
                  <a:lnTo>
                    <a:pt x="119" y="46"/>
                  </a:lnTo>
                  <a:lnTo>
                    <a:pt x="119" y="49"/>
                  </a:lnTo>
                  <a:lnTo>
                    <a:pt x="121" y="50"/>
                  </a:lnTo>
                  <a:lnTo>
                    <a:pt x="121" y="52"/>
                  </a:lnTo>
                  <a:lnTo>
                    <a:pt x="119" y="53"/>
                  </a:lnTo>
                  <a:lnTo>
                    <a:pt x="116" y="55"/>
                  </a:lnTo>
                  <a:lnTo>
                    <a:pt x="115" y="57"/>
                  </a:lnTo>
                  <a:lnTo>
                    <a:pt x="113" y="57"/>
                  </a:lnTo>
                  <a:lnTo>
                    <a:pt x="113" y="59"/>
                  </a:lnTo>
                  <a:lnTo>
                    <a:pt x="113" y="60"/>
                  </a:lnTo>
                  <a:lnTo>
                    <a:pt x="112" y="62"/>
                  </a:lnTo>
                  <a:lnTo>
                    <a:pt x="112" y="66"/>
                  </a:lnTo>
                  <a:lnTo>
                    <a:pt x="112" y="67"/>
                  </a:lnTo>
                  <a:lnTo>
                    <a:pt x="112" y="71"/>
                  </a:lnTo>
                  <a:lnTo>
                    <a:pt x="93" y="84"/>
                  </a:lnTo>
                  <a:lnTo>
                    <a:pt x="92" y="83"/>
                  </a:lnTo>
                  <a:lnTo>
                    <a:pt x="86" y="81"/>
                  </a:lnTo>
                  <a:lnTo>
                    <a:pt x="81" y="81"/>
                  </a:lnTo>
                  <a:lnTo>
                    <a:pt x="80" y="83"/>
                  </a:lnTo>
                  <a:lnTo>
                    <a:pt x="78" y="81"/>
                  </a:lnTo>
                  <a:lnTo>
                    <a:pt x="75" y="80"/>
                  </a:lnTo>
                  <a:lnTo>
                    <a:pt x="72" y="80"/>
                  </a:lnTo>
                  <a:lnTo>
                    <a:pt x="72" y="79"/>
                  </a:lnTo>
                  <a:lnTo>
                    <a:pt x="67" y="78"/>
                  </a:lnTo>
                  <a:lnTo>
                    <a:pt x="63" y="79"/>
                  </a:lnTo>
                  <a:lnTo>
                    <a:pt x="61" y="78"/>
                  </a:lnTo>
                  <a:lnTo>
                    <a:pt x="60" y="77"/>
                  </a:lnTo>
                  <a:lnTo>
                    <a:pt x="60" y="76"/>
                  </a:lnTo>
                  <a:lnTo>
                    <a:pt x="58" y="75"/>
                  </a:lnTo>
                  <a:lnTo>
                    <a:pt x="57" y="75"/>
                  </a:lnTo>
                  <a:lnTo>
                    <a:pt x="54" y="74"/>
                  </a:lnTo>
                  <a:lnTo>
                    <a:pt x="52" y="74"/>
                  </a:lnTo>
                  <a:lnTo>
                    <a:pt x="47" y="72"/>
                  </a:lnTo>
                  <a:lnTo>
                    <a:pt x="46" y="72"/>
                  </a:lnTo>
                  <a:lnTo>
                    <a:pt x="41" y="72"/>
                  </a:lnTo>
                  <a:lnTo>
                    <a:pt x="40" y="70"/>
                  </a:lnTo>
                  <a:lnTo>
                    <a:pt x="37" y="69"/>
                  </a:lnTo>
                  <a:lnTo>
                    <a:pt x="37" y="67"/>
                  </a:lnTo>
                  <a:lnTo>
                    <a:pt x="37" y="64"/>
                  </a:lnTo>
                  <a:lnTo>
                    <a:pt x="35" y="62"/>
                  </a:lnTo>
                  <a:lnTo>
                    <a:pt x="37" y="60"/>
                  </a:lnTo>
                  <a:lnTo>
                    <a:pt x="34" y="59"/>
                  </a:lnTo>
                  <a:lnTo>
                    <a:pt x="31" y="59"/>
                  </a:lnTo>
                  <a:lnTo>
                    <a:pt x="31" y="58"/>
                  </a:lnTo>
                  <a:lnTo>
                    <a:pt x="31" y="57"/>
                  </a:lnTo>
                  <a:lnTo>
                    <a:pt x="31" y="55"/>
                  </a:lnTo>
                  <a:lnTo>
                    <a:pt x="29" y="55"/>
                  </a:lnTo>
                  <a:lnTo>
                    <a:pt x="28" y="54"/>
                  </a:lnTo>
                  <a:lnTo>
                    <a:pt x="25" y="52"/>
                  </a:lnTo>
                  <a:lnTo>
                    <a:pt x="22" y="51"/>
                  </a:lnTo>
                  <a:lnTo>
                    <a:pt x="17" y="45"/>
                  </a:lnTo>
                  <a:lnTo>
                    <a:pt x="15" y="44"/>
                  </a:lnTo>
                  <a:lnTo>
                    <a:pt x="14" y="44"/>
                  </a:lnTo>
                  <a:lnTo>
                    <a:pt x="12" y="43"/>
                  </a:lnTo>
                  <a:lnTo>
                    <a:pt x="12" y="42"/>
                  </a:lnTo>
                  <a:lnTo>
                    <a:pt x="11" y="41"/>
                  </a:lnTo>
                  <a:lnTo>
                    <a:pt x="9" y="38"/>
                  </a:lnTo>
                  <a:lnTo>
                    <a:pt x="8" y="36"/>
                  </a:lnTo>
                  <a:lnTo>
                    <a:pt x="8" y="36"/>
                  </a:lnTo>
                  <a:lnTo>
                    <a:pt x="8" y="35"/>
                  </a:lnTo>
                  <a:lnTo>
                    <a:pt x="6" y="34"/>
                  </a:lnTo>
                  <a:lnTo>
                    <a:pt x="3" y="33"/>
                  </a:lnTo>
                  <a:lnTo>
                    <a:pt x="3" y="32"/>
                  </a:lnTo>
                  <a:lnTo>
                    <a:pt x="0" y="30"/>
                  </a:lnTo>
                  <a:lnTo>
                    <a:pt x="0" y="29"/>
                  </a:lnTo>
                  <a:lnTo>
                    <a:pt x="0" y="28"/>
                  </a:lnTo>
                  <a:lnTo>
                    <a:pt x="0" y="27"/>
                  </a:lnTo>
                  <a:lnTo>
                    <a:pt x="0" y="26"/>
                  </a:lnTo>
                  <a:lnTo>
                    <a:pt x="0" y="26"/>
                  </a:lnTo>
                  <a:lnTo>
                    <a:pt x="0" y="26"/>
                  </a:lnTo>
                  <a:close/>
                </a:path>
              </a:pathLst>
            </a:custGeom>
            <a:solidFill>
              <a:srgbClr val="A0C3E7"/>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52" name="Freeform 148">
              <a:extLst>
                <a:ext uri="{FF2B5EF4-FFF2-40B4-BE49-F238E27FC236}">
                  <a16:creationId xmlns:a16="http://schemas.microsoft.com/office/drawing/2014/main" id="{1CC0E49C-7EFE-FB58-4287-B81E94F91A74}"/>
                </a:ext>
              </a:extLst>
            </p:cNvPr>
            <p:cNvSpPr>
              <a:spLocks/>
            </p:cNvSpPr>
            <p:nvPr/>
          </p:nvSpPr>
          <p:spPr bwMode="auto">
            <a:xfrm>
              <a:off x="4712403" y="4873858"/>
              <a:ext cx="256863" cy="216452"/>
            </a:xfrm>
            <a:custGeom>
              <a:avLst/>
              <a:gdLst>
                <a:gd name="T0" fmla="*/ 85 w 148"/>
                <a:gd name="T1" fmla="*/ 2 h 110"/>
                <a:gd name="T2" fmla="*/ 88 w 148"/>
                <a:gd name="T3" fmla="*/ 6 h 110"/>
                <a:gd name="T4" fmla="*/ 93 w 148"/>
                <a:gd name="T5" fmla="*/ 9 h 110"/>
                <a:gd name="T6" fmla="*/ 94 w 148"/>
                <a:gd name="T7" fmla="*/ 12 h 110"/>
                <a:gd name="T8" fmla="*/ 97 w 148"/>
                <a:gd name="T9" fmla="*/ 17 h 110"/>
                <a:gd name="T10" fmla="*/ 102 w 148"/>
                <a:gd name="T11" fmla="*/ 19 h 110"/>
                <a:gd name="T12" fmla="*/ 113 w 148"/>
                <a:gd name="T13" fmla="*/ 28 h 110"/>
                <a:gd name="T14" fmla="*/ 116 w 148"/>
                <a:gd name="T15" fmla="*/ 31 h 110"/>
                <a:gd name="T16" fmla="*/ 119 w 148"/>
                <a:gd name="T17" fmla="*/ 33 h 110"/>
                <a:gd name="T18" fmla="*/ 122 w 148"/>
                <a:gd name="T19" fmla="*/ 38 h 110"/>
                <a:gd name="T20" fmla="*/ 125 w 148"/>
                <a:gd name="T21" fmla="*/ 44 h 110"/>
                <a:gd name="T22" fmla="*/ 132 w 148"/>
                <a:gd name="T23" fmla="*/ 46 h 110"/>
                <a:gd name="T24" fmla="*/ 142 w 148"/>
                <a:gd name="T25" fmla="*/ 49 h 110"/>
                <a:gd name="T26" fmla="*/ 145 w 148"/>
                <a:gd name="T27" fmla="*/ 51 h 110"/>
                <a:gd name="T28" fmla="*/ 146 w 148"/>
                <a:gd name="T29" fmla="*/ 53 h 110"/>
                <a:gd name="T30" fmla="*/ 140 w 148"/>
                <a:gd name="T31" fmla="*/ 55 h 110"/>
                <a:gd name="T32" fmla="*/ 137 w 148"/>
                <a:gd name="T33" fmla="*/ 59 h 110"/>
                <a:gd name="T34" fmla="*/ 131 w 148"/>
                <a:gd name="T35" fmla="*/ 60 h 110"/>
                <a:gd name="T36" fmla="*/ 123 w 148"/>
                <a:gd name="T37" fmla="*/ 62 h 110"/>
                <a:gd name="T38" fmla="*/ 119 w 148"/>
                <a:gd name="T39" fmla="*/ 66 h 110"/>
                <a:gd name="T40" fmla="*/ 114 w 148"/>
                <a:gd name="T41" fmla="*/ 68 h 110"/>
                <a:gd name="T42" fmla="*/ 107 w 148"/>
                <a:gd name="T43" fmla="*/ 76 h 110"/>
                <a:gd name="T44" fmla="*/ 105 w 148"/>
                <a:gd name="T45" fmla="*/ 78 h 110"/>
                <a:gd name="T46" fmla="*/ 100 w 148"/>
                <a:gd name="T47" fmla="*/ 82 h 110"/>
                <a:gd name="T48" fmla="*/ 97 w 148"/>
                <a:gd name="T49" fmla="*/ 84 h 110"/>
                <a:gd name="T50" fmla="*/ 90 w 148"/>
                <a:gd name="T51" fmla="*/ 86 h 110"/>
                <a:gd name="T52" fmla="*/ 88 w 148"/>
                <a:gd name="T53" fmla="*/ 93 h 110"/>
                <a:gd name="T54" fmla="*/ 88 w 148"/>
                <a:gd name="T55" fmla="*/ 96 h 110"/>
                <a:gd name="T56" fmla="*/ 81 w 148"/>
                <a:gd name="T57" fmla="*/ 96 h 110"/>
                <a:gd name="T58" fmla="*/ 71 w 148"/>
                <a:gd name="T59" fmla="*/ 98 h 110"/>
                <a:gd name="T60" fmla="*/ 61 w 148"/>
                <a:gd name="T61" fmla="*/ 95 h 110"/>
                <a:gd name="T62" fmla="*/ 52 w 148"/>
                <a:gd name="T63" fmla="*/ 93 h 110"/>
                <a:gd name="T64" fmla="*/ 41 w 148"/>
                <a:gd name="T65" fmla="*/ 101 h 110"/>
                <a:gd name="T66" fmla="*/ 32 w 148"/>
                <a:gd name="T67" fmla="*/ 105 h 110"/>
                <a:gd name="T68" fmla="*/ 23 w 148"/>
                <a:gd name="T69" fmla="*/ 109 h 110"/>
                <a:gd name="T70" fmla="*/ 12 w 148"/>
                <a:gd name="T71" fmla="*/ 109 h 110"/>
                <a:gd name="T72" fmla="*/ 10 w 148"/>
                <a:gd name="T73" fmla="*/ 103 h 110"/>
                <a:gd name="T74" fmla="*/ 6 w 148"/>
                <a:gd name="T75" fmla="*/ 91 h 110"/>
                <a:gd name="T76" fmla="*/ 0 w 148"/>
                <a:gd name="T77" fmla="*/ 87 h 110"/>
                <a:gd name="T78" fmla="*/ 16 w 148"/>
                <a:gd name="T79" fmla="*/ 50 h 110"/>
                <a:gd name="T80" fmla="*/ 47 w 148"/>
                <a:gd name="T81" fmla="*/ 6 h 110"/>
                <a:gd name="T82" fmla="*/ 53 w 148"/>
                <a:gd name="T83" fmla="*/ 4 h 110"/>
                <a:gd name="T84" fmla="*/ 56 w 148"/>
                <a:gd name="T85" fmla="*/ 8 h 110"/>
                <a:gd name="T86" fmla="*/ 58 w 148"/>
                <a:gd name="T87" fmla="*/ 10 h 110"/>
                <a:gd name="T88" fmla="*/ 68 w 148"/>
                <a:gd name="T89" fmla="*/ 2 h 110"/>
                <a:gd name="T90" fmla="*/ 74 w 148"/>
                <a:gd name="T91" fmla="*/ 3 h 110"/>
                <a:gd name="T92" fmla="*/ 85 w 148"/>
                <a:gd name="T9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8" h="110">
                  <a:moveTo>
                    <a:pt x="85" y="0"/>
                  </a:moveTo>
                  <a:lnTo>
                    <a:pt x="85" y="1"/>
                  </a:lnTo>
                  <a:lnTo>
                    <a:pt x="85" y="2"/>
                  </a:lnTo>
                  <a:lnTo>
                    <a:pt x="85" y="3"/>
                  </a:lnTo>
                  <a:lnTo>
                    <a:pt x="85" y="4"/>
                  </a:lnTo>
                  <a:lnTo>
                    <a:pt x="88" y="6"/>
                  </a:lnTo>
                  <a:lnTo>
                    <a:pt x="88" y="7"/>
                  </a:lnTo>
                  <a:lnTo>
                    <a:pt x="91" y="8"/>
                  </a:lnTo>
                  <a:lnTo>
                    <a:pt x="93" y="9"/>
                  </a:lnTo>
                  <a:lnTo>
                    <a:pt x="93" y="10"/>
                  </a:lnTo>
                  <a:lnTo>
                    <a:pt x="93" y="10"/>
                  </a:lnTo>
                  <a:lnTo>
                    <a:pt x="94" y="12"/>
                  </a:lnTo>
                  <a:lnTo>
                    <a:pt x="96" y="15"/>
                  </a:lnTo>
                  <a:lnTo>
                    <a:pt x="97" y="16"/>
                  </a:lnTo>
                  <a:lnTo>
                    <a:pt x="97" y="17"/>
                  </a:lnTo>
                  <a:lnTo>
                    <a:pt x="99" y="18"/>
                  </a:lnTo>
                  <a:lnTo>
                    <a:pt x="100" y="18"/>
                  </a:lnTo>
                  <a:lnTo>
                    <a:pt x="102" y="19"/>
                  </a:lnTo>
                  <a:lnTo>
                    <a:pt x="107" y="25"/>
                  </a:lnTo>
                  <a:lnTo>
                    <a:pt x="110" y="26"/>
                  </a:lnTo>
                  <a:lnTo>
                    <a:pt x="113" y="28"/>
                  </a:lnTo>
                  <a:lnTo>
                    <a:pt x="114" y="29"/>
                  </a:lnTo>
                  <a:lnTo>
                    <a:pt x="116" y="29"/>
                  </a:lnTo>
                  <a:lnTo>
                    <a:pt x="116" y="31"/>
                  </a:lnTo>
                  <a:lnTo>
                    <a:pt x="116" y="32"/>
                  </a:lnTo>
                  <a:lnTo>
                    <a:pt x="116" y="33"/>
                  </a:lnTo>
                  <a:lnTo>
                    <a:pt x="119" y="33"/>
                  </a:lnTo>
                  <a:lnTo>
                    <a:pt x="122" y="34"/>
                  </a:lnTo>
                  <a:lnTo>
                    <a:pt x="120" y="36"/>
                  </a:lnTo>
                  <a:lnTo>
                    <a:pt x="122" y="38"/>
                  </a:lnTo>
                  <a:lnTo>
                    <a:pt x="122" y="41"/>
                  </a:lnTo>
                  <a:lnTo>
                    <a:pt x="122" y="43"/>
                  </a:lnTo>
                  <a:lnTo>
                    <a:pt x="125" y="44"/>
                  </a:lnTo>
                  <a:lnTo>
                    <a:pt x="126" y="46"/>
                  </a:lnTo>
                  <a:lnTo>
                    <a:pt x="131" y="46"/>
                  </a:lnTo>
                  <a:lnTo>
                    <a:pt x="132" y="46"/>
                  </a:lnTo>
                  <a:lnTo>
                    <a:pt x="137" y="48"/>
                  </a:lnTo>
                  <a:lnTo>
                    <a:pt x="139" y="48"/>
                  </a:lnTo>
                  <a:lnTo>
                    <a:pt x="142" y="49"/>
                  </a:lnTo>
                  <a:lnTo>
                    <a:pt x="143" y="49"/>
                  </a:lnTo>
                  <a:lnTo>
                    <a:pt x="145" y="50"/>
                  </a:lnTo>
                  <a:lnTo>
                    <a:pt x="145" y="51"/>
                  </a:lnTo>
                  <a:lnTo>
                    <a:pt x="146" y="52"/>
                  </a:lnTo>
                  <a:lnTo>
                    <a:pt x="148" y="53"/>
                  </a:lnTo>
                  <a:lnTo>
                    <a:pt x="146" y="53"/>
                  </a:lnTo>
                  <a:lnTo>
                    <a:pt x="145" y="54"/>
                  </a:lnTo>
                  <a:lnTo>
                    <a:pt x="142" y="54"/>
                  </a:lnTo>
                  <a:lnTo>
                    <a:pt x="140" y="55"/>
                  </a:lnTo>
                  <a:lnTo>
                    <a:pt x="140" y="57"/>
                  </a:lnTo>
                  <a:lnTo>
                    <a:pt x="139" y="58"/>
                  </a:lnTo>
                  <a:lnTo>
                    <a:pt x="137" y="59"/>
                  </a:lnTo>
                  <a:lnTo>
                    <a:pt x="134" y="60"/>
                  </a:lnTo>
                  <a:lnTo>
                    <a:pt x="132" y="60"/>
                  </a:lnTo>
                  <a:lnTo>
                    <a:pt x="131" y="60"/>
                  </a:lnTo>
                  <a:lnTo>
                    <a:pt x="129" y="60"/>
                  </a:lnTo>
                  <a:lnTo>
                    <a:pt x="126" y="60"/>
                  </a:lnTo>
                  <a:lnTo>
                    <a:pt x="123" y="62"/>
                  </a:lnTo>
                  <a:lnTo>
                    <a:pt x="122" y="63"/>
                  </a:lnTo>
                  <a:lnTo>
                    <a:pt x="119" y="65"/>
                  </a:lnTo>
                  <a:lnTo>
                    <a:pt x="119" y="66"/>
                  </a:lnTo>
                  <a:lnTo>
                    <a:pt x="117" y="66"/>
                  </a:lnTo>
                  <a:lnTo>
                    <a:pt x="116" y="67"/>
                  </a:lnTo>
                  <a:lnTo>
                    <a:pt x="114" y="68"/>
                  </a:lnTo>
                  <a:lnTo>
                    <a:pt x="111" y="68"/>
                  </a:lnTo>
                  <a:lnTo>
                    <a:pt x="107" y="73"/>
                  </a:lnTo>
                  <a:lnTo>
                    <a:pt x="107" y="76"/>
                  </a:lnTo>
                  <a:lnTo>
                    <a:pt x="108" y="76"/>
                  </a:lnTo>
                  <a:lnTo>
                    <a:pt x="108" y="78"/>
                  </a:lnTo>
                  <a:lnTo>
                    <a:pt x="105" y="78"/>
                  </a:lnTo>
                  <a:lnTo>
                    <a:pt x="105" y="79"/>
                  </a:lnTo>
                  <a:lnTo>
                    <a:pt x="102" y="80"/>
                  </a:lnTo>
                  <a:lnTo>
                    <a:pt x="100" y="82"/>
                  </a:lnTo>
                  <a:lnTo>
                    <a:pt x="99" y="83"/>
                  </a:lnTo>
                  <a:lnTo>
                    <a:pt x="99" y="84"/>
                  </a:lnTo>
                  <a:lnTo>
                    <a:pt x="97" y="84"/>
                  </a:lnTo>
                  <a:lnTo>
                    <a:pt x="96" y="85"/>
                  </a:lnTo>
                  <a:lnTo>
                    <a:pt x="93" y="86"/>
                  </a:lnTo>
                  <a:lnTo>
                    <a:pt x="90" y="86"/>
                  </a:lnTo>
                  <a:lnTo>
                    <a:pt x="88" y="88"/>
                  </a:lnTo>
                  <a:lnTo>
                    <a:pt x="88" y="91"/>
                  </a:lnTo>
                  <a:lnTo>
                    <a:pt x="88" y="93"/>
                  </a:lnTo>
                  <a:lnTo>
                    <a:pt x="88" y="94"/>
                  </a:lnTo>
                  <a:lnTo>
                    <a:pt x="87" y="96"/>
                  </a:lnTo>
                  <a:lnTo>
                    <a:pt x="88" y="96"/>
                  </a:lnTo>
                  <a:lnTo>
                    <a:pt x="84" y="99"/>
                  </a:lnTo>
                  <a:lnTo>
                    <a:pt x="82" y="98"/>
                  </a:lnTo>
                  <a:lnTo>
                    <a:pt x="81" y="96"/>
                  </a:lnTo>
                  <a:lnTo>
                    <a:pt x="77" y="98"/>
                  </a:lnTo>
                  <a:lnTo>
                    <a:pt x="74" y="98"/>
                  </a:lnTo>
                  <a:lnTo>
                    <a:pt x="71" y="98"/>
                  </a:lnTo>
                  <a:lnTo>
                    <a:pt x="68" y="98"/>
                  </a:lnTo>
                  <a:lnTo>
                    <a:pt x="65" y="98"/>
                  </a:lnTo>
                  <a:lnTo>
                    <a:pt x="61" y="95"/>
                  </a:lnTo>
                  <a:lnTo>
                    <a:pt x="58" y="95"/>
                  </a:lnTo>
                  <a:lnTo>
                    <a:pt x="56" y="93"/>
                  </a:lnTo>
                  <a:lnTo>
                    <a:pt x="52" y="93"/>
                  </a:lnTo>
                  <a:lnTo>
                    <a:pt x="47" y="93"/>
                  </a:lnTo>
                  <a:lnTo>
                    <a:pt x="44" y="95"/>
                  </a:lnTo>
                  <a:lnTo>
                    <a:pt x="41" y="101"/>
                  </a:lnTo>
                  <a:lnTo>
                    <a:pt x="38" y="103"/>
                  </a:lnTo>
                  <a:lnTo>
                    <a:pt x="33" y="104"/>
                  </a:lnTo>
                  <a:lnTo>
                    <a:pt x="32" y="105"/>
                  </a:lnTo>
                  <a:lnTo>
                    <a:pt x="29" y="108"/>
                  </a:lnTo>
                  <a:lnTo>
                    <a:pt x="26" y="108"/>
                  </a:lnTo>
                  <a:lnTo>
                    <a:pt x="23" y="109"/>
                  </a:lnTo>
                  <a:lnTo>
                    <a:pt x="19" y="109"/>
                  </a:lnTo>
                  <a:lnTo>
                    <a:pt x="16" y="110"/>
                  </a:lnTo>
                  <a:lnTo>
                    <a:pt x="12" y="109"/>
                  </a:lnTo>
                  <a:lnTo>
                    <a:pt x="9" y="110"/>
                  </a:lnTo>
                  <a:lnTo>
                    <a:pt x="9" y="108"/>
                  </a:lnTo>
                  <a:lnTo>
                    <a:pt x="10" y="103"/>
                  </a:lnTo>
                  <a:lnTo>
                    <a:pt x="10" y="101"/>
                  </a:lnTo>
                  <a:lnTo>
                    <a:pt x="7" y="94"/>
                  </a:lnTo>
                  <a:lnTo>
                    <a:pt x="6" y="91"/>
                  </a:lnTo>
                  <a:lnTo>
                    <a:pt x="0" y="87"/>
                  </a:lnTo>
                  <a:lnTo>
                    <a:pt x="0" y="87"/>
                  </a:lnTo>
                  <a:lnTo>
                    <a:pt x="0" y="87"/>
                  </a:lnTo>
                  <a:lnTo>
                    <a:pt x="0" y="87"/>
                  </a:lnTo>
                  <a:lnTo>
                    <a:pt x="3" y="51"/>
                  </a:lnTo>
                  <a:lnTo>
                    <a:pt x="16" y="50"/>
                  </a:lnTo>
                  <a:lnTo>
                    <a:pt x="19" y="8"/>
                  </a:lnTo>
                  <a:lnTo>
                    <a:pt x="32" y="9"/>
                  </a:lnTo>
                  <a:lnTo>
                    <a:pt x="47" y="6"/>
                  </a:lnTo>
                  <a:lnTo>
                    <a:pt x="52" y="4"/>
                  </a:lnTo>
                  <a:lnTo>
                    <a:pt x="53" y="4"/>
                  </a:lnTo>
                  <a:lnTo>
                    <a:pt x="53" y="4"/>
                  </a:lnTo>
                  <a:lnTo>
                    <a:pt x="55" y="4"/>
                  </a:lnTo>
                  <a:lnTo>
                    <a:pt x="56" y="7"/>
                  </a:lnTo>
                  <a:lnTo>
                    <a:pt x="56" y="8"/>
                  </a:lnTo>
                  <a:lnTo>
                    <a:pt x="56" y="8"/>
                  </a:lnTo>
                  <a:lnTo>
                    <a:pt x="56" y="10"/>
                  </a:lnTo>
                  <a:lnTo>
                    <a:pt x="58" y="10"/>
                  </a:lnTo>
                  <a:lnTo>
                    <a:pt x="62" y="8"/>
                  </a:lnTo>
                  <a:lnTo>
                    <a:pt x="65" y="4"/>
                  </a:lnTo>
                  <a:lnTo>
                    <a:pt x="68" y="2"/>
                  </a:lnTo>
                  <a:lnTo>
                    <a:pt x="71" y="2"/>
                  </a:lnTo>
                  <a:lnTo>
                    <a:pt x="73" y="3"/>
                  </a:lnTo>
                  <a:lnTo>
                    <a:pt x="74" y="3"/>
                  </a:lnTo>
                  <a:lnTo>
                    <a:pt x="76" y="2"/>
                  </a:lnTo>
                  <a:lnTo>
                    <a:pt x="82" y="1"/>
                  </a:lnTo>
                  <a:lnTo>
                    <a:pt x="85" y="0"/>
                  </a:lnTo>
                  <a:lnTo>
                    <a:pt x="85" y="0"/>
                  </a:lnTo>
                  <a:lnTo>
                    <a:pt x="85" y="0"/>
                  </a:lnTo>
                  <a:close/>
                </a:path>
              </a:pathLst>
            </a:custGeom>
            <a:solidFill>
              <a:srgbClr val="94B6E0"/>
            </a:solidFill>
            <a:ln w="6350">
              <a:solidFill>
                <a:schemeClr val="bg1"/>
              </a:solidFill>
              <a:round/>
              <a:headEnd/>
              <a:tailEnd/>
            </a:ln>
          </p:spPr>
          <p:txBody>
            <a:bodyPr vert="horz" wrap="square" lIns="91440" tIns="45720" rIns="91440" bIns="45720" numCol="1" anchor="t" anchorCtr="0" compatLnSpc="1">
              <a:prstTxWarp prst="textNoShape">
                <a:avLst/>
              </a:prstTxWarp>
            </a:bodyPr>
            <a:lstStyle/>
            <a:p>
              <a:endParaRPr lang="it-IT"/>
            </a:p>
          </p:txBody>
        </p:sp>
        <p:sp>
          <p:nvSpPr>
            <p:cNvPr id="153" name="Freeform 149">
              <a:extLst>
                <a:ext uri="{FF2B5EF4-FFF2-40B4-BE49-F238E27FC236}">
                  <a16:creationId xmlns:a16="http://schemas.microsoft.com/office/drawing/2014/main" id="{667565E2-11B3-0C6E-F74C-7A83E7EEF59F}"/>
                </a:ext>
              </a:extLst>
            </p:cNvPr>
            <p:cNvSpPr>
              <a:spLocks/>
            </p:cNvSpPr>
            <p:nvPr/>
          </p:nvSpPr>
          <p:spPr bwMode="auto">
            <a:xfrm>
              <a:off x="4491987" y="4854181"/>
              <a:ext cx="367938" cy="289258"/>
            </a:xfrm>
            <a:custGeom>
              <a:avLst/>
              <a:gdLst>
                <a:gd name="T0" fmla="*/ 130 w 212"/>
                <a:gd name="T1" fmla="*/ 61 h 147"/>
                <a:gd name="T2" fmla="*/ 159 w 212"/>
                <a:gd name="T3" fmla="*/ 19 h 147"/>
                <a:gd name="T4" fmla="*/ 180 w 212"/>
                <a:gd name="T5" fmla="*/ 14 h 147"/>
                <a:gd name="T6" fmla="*/ 183 w 212"/>
                <a:gd name="T7" fmla="*/ 17 h 147"/>
                <a:gd name="T8" fmla="*/ 183 w 212"/>
                <a:gd name="T9" fmla="*/ 20 h 147"/>
                <a:gd name="T10" fmla="*/ 192 w 212"/>
                <a:gd name="T11" fmla="*/ 14 h 147"/>
                <a:gd name="T12" fmla="*/ 200 w 212"/>
                <a:gd name="T13" fmla="*/ 13 h 147"/>
                <a:gd name="T14" fmla="*/ 209 w 212"/>
                <a:gd name="T15" fmla="*/ 11 h 147"/>
                <a:gd name="T16" fmla="*/ 209 w 212"/>
                <a:gd name="T17" fmla="*/ 8 h 147"/>
                <a:gd name="T18" fmla="*/ 204 w 212"/>
                <a:gd name="T19" fmla="*/ 6 h 147"/>
                <a:gd name="T20" fmla="*/ 200 w 212"/>
                <a:gd name="T21" fmla="*/ 6 h 147"/>
                <a:gd name="T22" fmla="*/ 157 w 212"/>
                <a:gd name="T23" fmla="*/ 13 h 147"/>
                <a:gd name="T24" fmla="*/ 154 w 212"/>
                <a:gd name="T25" fmla="*/ 13 h 147"/>
                <a:gd name="T26" fmla="*/ 151 w 212"/>
                <a:gd name="T27" fmla="*/ 12 h 147"/>
                <a:gd name="T28" fmla="*/ 146 w 212"/>
                <a:gd name="T29" fmla="*/ 12 h 147"/>
                <a:gd name="T30" fmla="*/ 142 w 212"/>
                <a:gd name="T31" fmla="*/ 13 h 147"/>
                <a:gd name="T32" fmla="*/ 134 w 212"/>
                <a:gd name="T33" fmla="*/ 10 h 147"/>
                <a:gd name="T34" fmla="*/ 130 w 212"/>
                <a:gd name="T35" fmla="*/ 11 h 147"/>
                <a:gd name="T36" fmla="*/ 121 w 212"/>
                <a:gd name="T37" fmla="*/ 12 h 147"/>
                <a:gd name="T38" fmla="*/ 117 w 212"/>
                <a:gd name="T39" fmla="*/ 10 h 147"/>
                <a:gd name="T40" fmla="*/ 108 w 212"/>
                <a:gd name="T41" fmla="*/ 9 h 147"/>
                <a:gd name="T42" fmla="*/ 104 w 212"/>
                <a:gd name="T43" fmla="*/ 5 h 147"/>
                <a:gd name="T44" fmla="*/ 43 w 212"/>
                <a:gd name="T45" fmla="*/ 5 h 147"/>
                <a:gd name="T46" fmla="*/ 37 w 212"/>
                <a:gd name="T47" fmla="*/ 6 h 147"/>
                <a:gd name="T48" fmla="*/ 29 w 212"/>
                <a:gd name="T49" fmla="*/ 3 h 147"/>
                <a:gd name="T50" fmla="*/ 27 w 212"/>
                <a:gd name="T51" fmla="*/ 1 h 147"/>
                <a:gd name="T52" fmla="*/ 23 w 212"/>
                <a:gd name="T53" fmla="*/ 1 h 147"/>
                <a:gd name="T54" fmla="*/ 18 w 212"/>
                <a:gd name="T55" fmla="*/ 0 h 147"/>
                <a:gd name="T56" fmla="*/ 12 w 212"/>
                <a:gd name="T57" fmla="*/ 4 h 147"/>
                <a:gd name="T58" fmla="*/ 4 w 212"/>
                <a:gd name="T59" fmla="*/ 4 h 147"/>
                <a:gd name="T60" fmla="*/ 1 w 212"/>
                <a:gd name="T61" fmla="*/ 5 h 147"/>
                <a:gd name="T62" fmla="*/ 0 w 212"/>
                <a:gd name="T63" fmla="*/ 14 h 147"/>
                <a:gd name="T64" fmla="*/ 23 w 212"/>
                <a:gd name="T65" fmla="*/ 42 h 147"/>
                <a:gd name="T66" fmla="*/ 32 w 212"/>
                <a:gd name="T67" fmla="*/ 58 h 147"/>
                <a:gd name="T68" fmla="*/ 38 w 212"/>
                <a:gd name="T69" fmla="*/ 72 h 147"/>
                <a:gd name="T70" fmla="*/ 46 w 212"/>
                <a:gd name="T71" fmla="*/ 97 h 147"/>
                <a:gd name="T72" fmla="*/ 44 w 212"/>
                <a:gd name="T73" fmla="*/ 106 h 147"/>
                <a:gd name="T74" fmla="*/ 49 w 212"/>
                <a:gd name="T75" fmla="*/ 114 h 147"/>
                <a:gd name="T76" fmla="*/ 49 w 212"/>
                <a:gd name="T77" fmla="*/ 120 h 147"/>
                <a:gd name="T78" fmla="*/ 55 w 212"/>
                <a:gd name="T79" fmla="*/ 130 h 147"/>
                <a:gd name="T80" fmla="*/ 62 w 212"/>
                <a:gd name="T81" fmla="*/ 139 h 147"/>
                <a:gd name="T82" fmla="*/ 75 w 212"/>
                <a:gd name="T83" fmla="*/ 142 h 147"/>
                <a:gd name="T84" fmla="*/ 75 w 212"/>
                <a:gd name="T85" fmla="*/ 137 h 147"/>
                <a:gd name="T86" fmla="*/ 84 w 212"/>
                <a:gd name="T87" fmla="*/ 138 h 147"/>
                <a:gd name="T88" fmla="*/ 90 w 212"/>
                <a:gd name="T89" fmla="*/ 145 h 147"/>
                <a:gd name="T90" fmla="*/ 98 w 212"/>
                <a:gd name="T91" fmla="*/ 146 h 147"/>
                <a:gd name="T92" fmla="*/ 104 w 212"/>
                <a:gd name="T93" fmla="*/ 146 h 147"/>
                <a:gd name="T94" fmla="*/ 108 w 212"/>
                <a:gd name="T95" fmla="*/ 147 h 147"/>
                <a:gd name="T96" fmla="*/ 113 w 212"/>
                <a:gd name="T97" fmla="*/ 144 h 147"/>
                <a:gd name="T98" fmla="*/ 124 w 212"/>
                <a:gd name="T99" fmla="*/ 140 h 147"/>
                <a:gd name="T100" fmla="*/ 127 w 212"/>
                <a:gd name="T101" fmla="*/ 9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2" h="147">
                  <a:moveTo>
                    <a:pt x="127" y="97"/>
                  </a:moveTo>
                  <a:lnTo>
                    <a:pt x="127" y="97"/>
                  </a:lnTo>
                  <a:lnTo>
                    <a:pt x="130" y="61"/>
                  </a:lnTo>
                  <a:lnTo>
                    <a:pt x="143" y="60"/>
                  </a:lnTo>
                  <a:lnTo>
                    <a:pt x="146" y="18"/>
                  </a:lnTo>
                  <a:lnTo>
                    <a:pt x="159" y="19"/>
                  </a:lnTo>
                  <a:lnTo>
                    <a:pt x="174" y="16"/>
                  </a:lnTo>
                  <a:lnTo>
                    <a:pt x="179" y="14"/>
                  </a:lnTo>
                  <a:lnTo>
                    <a:pt x="180" y="14"/>
                  </a:lnTo>
                  <a:lnTo>
                    <a:pt x="180" y="14"/>
                  </a:lnTo>
                  <a:lnTo>
                    <a:pt x="182" y="14"/>
                  </a:lnTo>
                  <a:lnTo>
                    <a:pt x="183" y="17"/>
                  </a:lnTo>
                  <a:lnTo>
                    <a:pt x="183" y="18"/>
                  </a:lnTo>
                  <a:lnTo>
                    <a:pt x="183" y="18"/>
                  </a:lnTo>
                  <a:lnTo>
                    <a:pt x="183" y="20"/>
                  </a:lnTo>
                  <a:lnTo>
                    <a:pt x="185" y="20"/>
                  </a:lnTo>
                  <a:lnTo>
                    <a:pt x="189" y="18"/>
                  </a:lnTo>
                  <a:lnTo>
                    <a:pt x="192" y="14"/>
                  </a:lnTo>
                  <a:lnTo>
                    <a:pt x="195" y="12"/>
                  </a:lnTo>
                  <a:lnTo>
                    <a:pt x="198" y="12"/>
                  </a:lnTo>
                  <a:lnTo>
                    <a:pt x="200" y="13"/>
                  </a:lnTo>
                  <a:lnTo>
                    <a:pt x="201" y="13"/>
                  </a:lnTo>
                  <a:lnTo>
                    <a:pt x="203" y="12"/>
                  </a:lnTo>
                  <a:lnTo>
                    <a:pt x="209" y="11"/>
                  </a:lnTo>
                  <a:lnTo>
                    <a:pt x="212" y="10"/>
                  </a:lnTo>
                  <a:lnTo>
                    <a:pt x="209" y="8"/>
                  </a:lnTo>
                  <a:lnTo>
                    <a:pt x="209" y="8"/>
                  </a:lnTo>
                  <a:lnTo>
                    <a:pt x="208" y="8"/>
                  </a:lnTo>
                  <a:lnTo>
                    <a:pt x="206" y="8"/>
                  </a:lnTo>
                  <a:lnTo>
                    <a:pt x="204" y="6"/>
                  </a:lnTo>
                  <a:lnTo>
                    <a:pt x="204" y="6"/>
                  </a:lnTo>
                  <a:lnTo>
                    <a:pt x="203" y="6"/>
                  </a:lnTo>
                  <a:lnTo>
                    <a:pt x="200" y="6"/>
                  </a:lnTo>
                  <a:lnTo>
                    <a:pt x="198" y="6"/>
                  </a:lnTo>
                  <a:lnTo>
                    <a:pt x="159" y="13"/>
                  </a:lnTo>
                  <a:lnTo>
                    <a:pt x="157" y="13"/>
                  </a:lnTo>
                  <a:lnTo>
                    <a:pt x="156" y="13"/>
                  </a:lnTo>
                  <a:lnTo>
                    <a:pt x="154" y="13"/>
                  </a:lnTo>
                  <a:lnTo>
                    <a:pt x="154" y="13"/>
                  </a:lnTo>
                  <a:lnTo>
                    <a:pt x="153" y="13"/>
                  </a:lnTo>
                  <a:lnTo>
                    <a:pt x="153" y="12"/>
                  </a:lnTo>
                  <a:lnTo>
                    <a:pt x="151" y="12"/>
                  </a:lnTo>
                  <a:lnTo>
                    <a:pt x="150" y="12"/>
                  </a:lnTo>
                  <a:lnTo>
                    <a:pt x="148" y="12"/>
                  </a:lnTo>
                  <a:lnTo>
                    <a:pt x="146" y="12"/>
                  </a:lnTo>
                  <a:lnTo>
                    <a:pt x="146" y="13"/>
                  </a:lnTo>
                  <a:lnTo>
                    <a:pt x="145" y="13"/>
                  </a:lnTo>
                  <a:lnTo>
                    <a:pt x="142" y="13"/>
                  </a:lnTo>
                  <a:lnTo>
                    <a:pt x="139" y="12"/>
                  </a:lnTo>
                  <a:lnTo>
                    <a:pt x="136" y="10"/>
                  </a:lnTo>
                  <a:lnTo>
                    <a:pt x="134" y="10"/>
                  </a:lnTo>
                  <a:lnTo>
                    <a:pt x="133" y="10"/>
                  </a:lnTo>
                  <a:lnTo>
                    <a:pt x="133" y="11"/>
                  </a:lnTo>
                  <a:lnTo>
                    <a:pt x="130" y="11"/>
                  </a:lnTo>
                  <a:lnTo>
                    <a:pt x="127" y="10"/>
                  </a:lnTo>
                  <a:lnTo>
                    <a:pt x="124" y="11"/>
                  </a:lnTo>
                  <a:lnTo>
                    <a:pt x="121" y="12"/>
                  </a:lnTo>
                  <a:lnTo>
                    <a:pt x="119" y="11"/>
                  </a:lnTo>
                  <a:lnTo>
                    <a:pt x="119" y="11"/>
                  </a:lnTo>
                  <a:lnTo>
                    <a:pt x="117" y="10"/>
                  </a:lnTo>
                  <a:lnTo>
                    <a:pt x="114" y="10"/>
                  </a:lnTo>
                  <a:lnTo>
                    <a:pt x="111" y="10"/>
                  </a:lnTo>
                  <a:lnTo>
                    <a:pt x="108" y="9"/>
                  </a:lnTo>
                  <a:lnTo>
                    <a:pt x="107" y="8"/>
                  </a:lnTo>
                  <a:lnTo>
                    <a:pt x="105" y="5"/>
                  </a:lnTo>
                  <a:lnTo>
                    <a:pt x="104" y="5"/>
                  </a:lnTo>
                  <a:lnTo>
                    <a:pt x="46" y="5"/>
                  </a:lnTo>
                  <a:lnTo>
                    <a:pt x="44" y="4"/>
                  </a:lnTo>
                  <a:lnTo>
                    <a:pt x="43" y="5"/>
                  </a:lnTo>
                  <a:lnTo>
                    <a:pt x="41" y="5"/>
                  </a:lnTo>
                  <a:lnTo>
                    <a:pt x="40" y="5"/>
                  </a:lnTo>
                  <a:lnTo>
                    <a:pt x="37" y="6"/>
                  </a:lnTo>
                  <a:lnTo>
                    <a:pt x="33" y="5"/>
                  </a:lnTo>
                  <a:lnTo>
                    <a:pt x="30" y="3"/>
                  </a:lnTo>
                  <a:lnTo>
                    <a:pt x="29" y="3"/>
                  </a:lnTo>
                  <a:lnTo>
                    <a:pt x="30" y="2"/>
                  </a:lnTo>
                  <a:lnTo>
                    <a:pt x="27" y="2"/>
                  </a:lnTo>
                  <a:lnTo>
                    <a:pt x="27" y="1"/>
                  </a:lnTo>
                  <a:lnTo>
                    <a:pt x="26" y="0"/>
                  </a:lnTo>
                  <a:lnTo>
                    <a:pt x="24" y="1"/>
                  </a:lnTo>
                  <a:lnTo>
                    <a:pt x="23" y="1"/>
                  </a:lnTo>
                  <a:lnTo>
                    <a:pt x="23" y="1"/>
                  </a:lnTo>
                  <a:lnTo>
                    <a:pt x="20" y="0"/>
                  </a:lnTo>
                  <a:lnTo>
                    <a:pt x="18" y="0"/>
                  </a:lnTo>
                  <a:lnTo>
                    <a:pt x="14" y="2"/>
                  </a:lnTo>
                  <a:lnTo>
                    <a:pt x="14" y="4"/>
                  </a:lnTo>
                  <a:lnTo>
                    <a:pt x="12" y="4"/>
                  </a:lnTo>
                  <a:lnTo>
                    <a:pt x="9" y="4"/>
                  </a:lnTo>
                  <a:lnTo>
                    <a:pt x="6" y="3"/>
                  </a:lnTo>
                  <a:lnTo>
                    <a:pt x="4" y="4"/>
                  </a:lnTo>
                  <a:lnTo>
                    <a:pt x="4" y="5"/>
                  </a:lnTo>
                  <a:lnTo>
                    <a:pt x="3" y="5"/>
                  </a:lnTo>
                  <a:lnTo>
                    <a:pt x="1" y="5"/>
                  </a:lnTo>
                  <a:lnTo>
                    <a:pt x="0" y="4"/>
                  </a:lnTo>
                  <a:lnTo>
                    <a:pt x="0" y="4"/>
                  </a:lnTo>
                  <a:lnTo>
                    <a:pt x="0" y="14"/>
                  </a:lnTo>
                  <a:lnTo>
                    <a:pt x="9" y="21"/>
                  </a:lnTo>
                  <a:lnTo>
                    <a:pt x="15" y="28"/>
                  </a:lnTo>
                  <a:lnTo>
                    <a:pt x="23" y="42"/>
                  </a:lnTo>
                  <a:lnTo>
                    <a:pt x="24" y="46"/>
                  </a:lnTo>
                  <a:lnTo>
                    <a:pt x="32" y="55"/>
                  </a:lnTo>
                  <a:lnTo>
                    <a:pt x="32" y="58"/>
                  </a:lnTo>
                  <a:lnTo>
                    <a:pt x="40" y="67"/>
                  </a:lnTo>
                  <a:lnTo>
                    <a:pt x="40" y="72"/>
                  </a:lnTo>
                  <a:lnTo>
                    <a:pt x="38" y="72"/>
                  </a:lnTo>
                  <a:lnTo>
                    <a:pt x="40" y="78"/>
                  </a:lnTo>
                  <a:lnTo>
                    <a:pt x="41" y="87"/>
                  </a:lnTo>
                  <a:lnTo>
                    <a:pt x="46" y="97"/>
                  </a:lnTo>
                  <a:lnTo>
                    <a:pt x="44" y="102"/>
                  </a:lnTo>
                  <a:lnTo>
                    <a:pt x="46" y="105"/>
                  </a:lnTo>
                  <a:lnTo>
                    <a:pt x="44" y="106"/>
                  </a:lnTo>
                  <a:lnTo>
                    <a:pt x="46" y="108"/>
                  </a:lnTo>
                  <a:lnTo>
                    <a:pt x="47" y="114"/>
                  </a:lnTo>
                  <a:lnTo>
                    <a:pt x="49" y="114"/>
                  </a:lnTo>
                  <a:lnTo>
                    <a:pt x="50" y="117"/>
                  </a:lnTo>
                  <a:lnTo>
                    <a:pt x="49" y="118"/>
                  </a:lnTo>
                  <a:lnTo>
                    <a:pt x="49" y="120"/>
                  </a:lnTo>
                  <a:lnTo>
                    <a:pt x="52" y="122"/>
                  </a:lnTo>
                  <a:lnTo>
                    <a:pt x="52" y="127"/>
                  </a:lnTo>
                  <a:lnTo>
                    <a:pt x="55" y="130"/>
                  </a:lnTo>
                  <a:lnTo>
                    <a:pt x="58" y="136"/>
                  </a:lnTo>
                  <a:lnTo>
                    <a:pt x="62" y="138"/>
                  </a:lnTo>
                  <a:lnTo>
                    <a:pt x="62" y="139"/>
                  </a:lnTo>
                  <a:lnTo>
                    <a:pt x="69" y="143"/>
                  </a:lnTo>
                  <a:lnTo>
                    <a:pt x="70" y="142"/>
                  </a:lnTo>
                  <a:lnTo>
                    <a:pt x="75" y="142"/>
                  </a:lnTo>
                  <a:lnTo>
                    <a:pt x="75" y="139"/>
                  </a:lnTo>
                  <a:lnTo>
                    <a:pt x="73" y="139"/>
                  </a:lnTo>
                  <a:lnTo>
                    <a:pt x="75" y="137"/>
                  </a:lnTo>
                  <a:lnTo>
                    <a:pt x="78" y="136"/>
                  </a:lnTo>
                  <a:lnTo>
                    <a:pt x="81" y="138"/>
                  </a:lnTo>
                  <a:lnTo>
                    <a:pt x="84" y="138"/>
                  </a:lnTo>
                  <a:lnTo>
                    <a:pt x="82" y="140"/>
                  </a:lnTo>
                  <a:lnTo>
                    <a:pt x="84" y="144"/>
                  </a:lnTo>
                  <a:lnTo>
                    <a:pt x="90" y="145"/>
                  </a:lnTo>
                  <a:lnTo>
                    <a:pt x="93" y="146"/>
                  </a:lnTo>
                  <a:lnTo>
                    <a:pt x="96" y="146"/>
                  </a:lnTo>
                  <a:lnTo>
                    <a:pt x="98" y="146"/>
                  </a:lnTo>
                  <a:lnTo>
                    <a:pt x="101" y="147"/>
                  </a:lnTo>
                  <a:lnTo>
                    <a:pt x="101" y="146"/>
                  </a:lnTo>
                  <a:lnTo>
                    <a:pt x="104" y="146"/>
                  </a:lnTo>
                  <a:lnTo>
                    <a:pt x="105" y="147"/>
                  </a:lnTo>
                  <a:lnTo>
                    <a:pt x="107" y="147"/>
                  </a:lnTo>
                  <a:lnTo>
                    <a:pt x="108" y="147"/>
                  </a:lnTo>
                  <a:lnTo>
                    <a:pt x="108" y="145"/>
                  </a:lnTo>
                  <a:lnTo>
                    <a:pt x="110" y="144"/>
                  </a:lnTo>
                  <a:lnTo>
                    <a:pt x="113" y="144"/>
                  </a:lnTo>
                  <a:lnTo>
                    <a:pt x="114" y="142"/>
                  </a:lnTo>
                  <a:lnTo>
                    <a:pt x="117" y="140"/>
                  </a:lnTo>
                  <a:lnTo>
                    <a:pt x="124" y="140"/>
                  </a:lnTo>
                  <a:lnTo>
                    <a:pt x="125" y="140"/>
                  </a:lnTo>
                  <a:lnTo>
                    <a:pt x="127" y="97"/>
                  </a:lnTo>
                  <a:lnTo>
                    <a:pt x="127" y="97"/>
                  </a:lnTo>
                  <a:close/>
                </a:path>
              </a:pathLst>
            </a:custGeom>
            <a:solidFill>
              <a:srgbClr val="96B7E0"/>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54" name="Freeform 150">
              <a:extLst>
                <a:ext uri="{FF2B5EF4-FFF2-40B4-BE49-F238E27FC236}">
                  <a16:creationId xmlns:a16="http://schemas.microsoft.com/office/drawing/2014/main" id="{D11192E5-94D3-5B47-82BC-707592FCE28A}"/>
                </a:ext>
              </a:extLst>
            </p:cNvPr>
            <p:cNvSpPr>
              <a:spLocks noEditPoints="1"/>
            </p:cNvSpPr>
            <p:nvPr/>
          </p:nvSpPr>
          <p:spPr bwMode="auto">
            <a:xfrm>
              <a:off x="8655593" y="4974215"/>
              <a:ext cx="109341" cy="66903"/>
            </a:xfrm>
            <a:custGeom>
              <a:avLst/>
              <a:gdLst>
                <a:gd name="T0" fmla="*/ 4 w 63"/>
                <a:gd name="T1" fmla="*/ 3 h 34"/>
                <a:gd name="T2" fmla="*/ 8 w 63"/>
                <a:gd name="T3" fmla="*/ 3 h 34"/>
                <a:gd name="T4" fmla="*/ 12 w 63"/>
                <a:gd name="T5" fmla="*/ 7 h 34"/>
                <a:gd name="T6" fmla="*/ 15 w 63"/>
                <a:gd name="T7" fmla="*/ 10 h 34"/>
                <a:gd name="T8" fmla="*/ 24 w 63"/>
                <a:gd name="T9" fmla="*/ 20 h 34"/>
                <a:gd name="T10" fmla="*/ 29 w 63"/>
                <a:gd name="T11" fmla="*/ 22 h 34"/>
                <a:gd name="T12" fmla="*/ 40 w 63"/>
                <a:gd name="T13" fmla="*/ 29 h 34"/>
                <a:gd name="T14" fmla="*/ 41 w 63"/>
                <a:gd name="T15" fmla="*/ 34 h 34"/>
                <a:gd name="T16" fmla="*/ 38 w 63"/>
                <a:gd name="T17" fmla="*/ 33 h 34"/>
                <a:gd name="T18" fmla="*/ 32 w 63"/>
                <a:gd name="T19" fmla="*/ 32 h 34"/>
                <a:gd name="T20" fmla="*/ 27 w 63"/>
                <a:gd name="T21" fmla="*/ 27 h 34"/>
                <a:gd name="T22" fmla="*/ 23 w 63"/>
                <a:gd name="T23" fmla="*/ 24 h 34"/>
                <a:gd name="T24" fmla="*/ 20 w 63"/>
                <a:gd name="T25" fmla="*/ 25 h 34"/>
                <a:gd name="T26" fmla="*/ 14 w 63"/>
                <a:gd name="T27" fmla="*/ 19 h 34"/>
                <a:gd name="T28" fmla="*/ 11 w 63"/>
                <a:gd name="T29" fmla="*/ 17 h 34"/>
                <a:gd name="T30" fmla="*/ 9 w 63"/>
                <a:gd name="T31" fmla="*/ 14 h 34"/>
                <a:gd name="T32" fmla="*/ 1 w 63"/>
                <a:gd name="T33" fmla="*/ 6 h 34"/>
                <a:gd name="T34" fmla="*/ 0 w 63"/>
                <a:gd name="T35" fmla="*/ 2 h 34"/>
                <a:gd name="T36" fmla="*/ 0 w 63"/>
                <a:gd name="T37" fmla="*/ 0 h 34"/>
                <a:gd name="T38" fmla="*/ 59 w 63"/>
                <a:gd name="T39" fmla="*/ 19 h 34"/>
                <a:gd name="T40" fmla="*/ 63 w 63"/>
                <a:gd name="T41" fmla="*/ 23 h 34"/>
                <a:gd name="T42" fmla="*/ 59 w 63"/>
                <a:gd name="T43" fmla="*/ 24 h 34"/>
                <a:gd name="T44" fmla="*/ 56 w 63"/>
                <a:gd name="T45" fmla="*/ 19 h 34"/>
                <a:gd name="T46" fmla="*/ 49 w 63"/>
                <a:gd name="T47" fmla="*/ 8 h 34"/>
                <a:gd name="T48" fmla="*/ 47 w 63"/>
                <a:gd name="T49" fmla="*/ 11 h 34"/>
                <a:gd name="T50" fmla="*/ 47 w 63"/>
                <a:gd name="T51" fmla="*/ 15 h 34"/>
                <a:gd name="T52" fmla="*/ 53 w 63"/>
                <a:gd name="T53" fmla="*/ 15 h 34"/>
                <a:gd name="T54" fmla="*/ 50 w 63"/>
                <a:gd name="T55" fmla="*/ 11 h 34"/>
                <a:gd name="T56" fmla="*/ 49 w 63"/>
                <a:gd name="T57" fmla="*/ 8 h 34"/>
                <a:gd name="T58" fmla="*/ 40 w 63"/>
                <a:gd name="T59" fmla="*/ 6 h 34"/>
                <a:gd name="T60" fmla="*/ 37 w 63"/>
                <a:gd name="T61" fmla="*/ 9 h 34"/>
                <a:gd name="T62" fmla="*/ 41 w 63"/>
                <a:gd name="T63" fmla="*/ 7 h 34"/>
                <a:gd name="T64" fmla="*/ 40 w 63"/>
                <a:gd name="T65" fmla="*/ 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3" h="34">
                  <a:moveTo>
                    <a:pt x="0" y="0"/>
                  </a:moveTo>
                  <a:lnTo>
                    <a:pt x="4" y="3"/>
                  </a:lnTo>
                  <a:lnTo>
                    <a:pt x="6" y="2"/>
                  </a:lnTo>
                  <a:lnTo>
                    <a:pt x="8" y="3"/>
                  </a:lnTo>
                  <a:lnTo>
                    <a:pt x="8" y="6"/>
                  </a:lnTo>
                  <a:lnTo>
                    <a:pt x="12" y="7"/>
                  </a:lnTo>
                  <a:lnTo>
                    <a:pt x="14" y="9"/>
                  </a:lnTo>
                  <a:lnTo>
                    <a:pt x="15" y="10"/>
                  </a:lnTo>
                  <a:lnTo>
                    <a:pt x="23" y="16"/>
                  </a:lnTo>
                  <a:lnTo>
                    <a:pt x="24" y="20"/>
                  </a:lnTo>
                  <a:lnTo>
                    <a:pt x="27" y="19"/>
                  </a:lnTo>
                  <a:lnTo>
                    <a:pt x="29" y="22"/>
                  </a:lnTo>
                  <a:lnTo>
                    <a:pt x="34" y="26"/>
                  </a:lnTo>
                  <a:lnTo>
                    <a:pt x="40" y="29"/>
                  </a:lnTo>
                  <a:lnTo>
                    <a:pt x="41" y="29"/>
                  </a:lnTo>
                  <a:lnTo>
                    <a:pt x="41" y="34"/>
                  </a:lnTo>
                  <a:lnTo>
                    <a:pt x="40" y="32"/>
                  </a:lnTo>
                  <a:lnTo>
                    <a:pt x="38" y="33"/>
                  </a:lnTo>
                  <a:lnTo>
                    <a:pt x="35" y="31"/>
                  </a:lnTo>
                  <a:lnTo>
                    <a:pt x="32" y="32"/>
                  </a:lnTo>
                  <a:lnTo>
                    <a:pt x="29" y="29"/>
                  </a:lnTo>
                  <a:lnTo>
                    <a:pt x="27" y="27"/>
                  </a:lnTo>
                  <a:lnTo>
                    <a:pt x="24" y="27"/>
                  </a:lnTo>
                  <a:lnTo>
                    <a:pt x="23" y="24"/>
                  </a:lnTo>
                  <a:lnTo>
                    <a:pt x="21" y="24"/>
                  </a:lnTo>
                  <a:lnTo>
                    <a:pt x="20" y="25"/>
                  </a:lnTo>
                  <a:lnTo>
                    <a:pt x="18" y="22"/>
                  </a:lnTo>
                  <a:lnTo>
                    <a:pt x="14" y="19"/>
                  </a:lnTo>
                  <a:lnTo>
                    <a:pt x="14" y="17"/>
                  </a:lnTo>
                  <a:lnTo>
                    <a:pt x="11" y="17"/>
                  </a:lnTo>
                  <a:lnTo>
                    <a:pt x="9" y="15"/>
                  </a:lnTo>
                  <a:lnTo>
                    <a:pt x="9" y="14"/>
                  </a:lnTo>
                  <a:lnTo>
                    <a:pt x="6" y="11"/>
                  </a:lnTo>
                  <a:lnTo>
                    <a:pt x="1" y="6"/>
                  </a:lnTo>
                  <a:lnTo>
                    <a:pt x="1" y="3"/>
                  </a:lnTo>
                  <a:lnTo>
                    <a:pt x="0" y="2"/>
                  </a:lnTo>
                  <a:lnTo>
                    <a:pt x="0" y="0"/>
                  </a:lnTo>
                  <a:lnTo>
                    <a:pt x="0" y="0"/>
                  </a:lnTo>
                  <a:close/>
                  <a:moveTo>
                    <a:pt x="56" y="19"/>
                  </a:moveTo>
                  <a:lnTo>
                    <a:pt x="59" y="19"/>
                  </a:lnTo>
                  <a:lnTo>
                    <a:pt x="63" y="20"/>
                  </a:lnTo>
                  <a:lnTo>
                    <a:pt x="63" y="23"/>
                  </a:lnTo>
                  <a:lnTo>
                    <a:pt x="61" y="23"/>
                  </a:lnTo>
                  <a:lnTo>
                    <a:pt x="59" y="24"/>
                  </a:lnTo>
                  <a:lnTo>
                    <a:pt x="56" y="23"/>
                  </a:lnTo>
                  <a:lnTo>
                    <a:pt x="56" y="19"/>
                  </a:lnTo>
                  <a:lnTo>
                    <a:pt x="56" y="19"/>
                  </a:lnTo>
                  <a:close/>
                  <a:moveTo>
                    <a:pt x="49" y="8"/>
                  </a:moveTo>
                  <a:lnTo>
                    <a:pt x="46" y="10"/>
                  </a:lnTo>
                  <a:lnTo>
                    <a:pt x="47" y="11"/>
                  </a:lnTo>
                  <a:lnTo>
                    <a:pt x="46" y="12"/>
                  </a:lnTo>
                  <a:lnTo>
                    <a:pt x="47" y="15"/>
                  </a:lnTo>
                  <a:lnTo>
                    <a:pt x="52" y="16"/>
                  </a:lnTo>
                  <a:lnTo>
                    <a:pt x="53" y="15"/>
                  </a:lnTo>
                  <a:lnTo>
                    <a:pt x="50" y="12"/>
                  </a:lnTo>
                  <a:lnTo>
                    <a:pt x="50" y="11"/>
                  </a:lnTo>
                  <a:lnTo>
                    <a:pt x="50" y="9"/>
                  </a:lnTo>
                  <a:lnTo>
                    <a:pt x="49" y="8"/>
                  </a:lnTo>
                  <a:lnTo>
                    <a:pt x="49" y="8"/>
                  </a:lnTo>
                  <a:close/>
                  <a:moveTo>
                    <a:pt x="40" y="6"/>
                  </a:moveTo>
                  <a:lnTo>
                    <a:pt x="40" y="7"/>
                  </a:lnTo>
                  <a:lnTo>
                    <a:pt x="37" y="9"/>
                  </a:lnTo>
                  <a:lnTo>
                    <a:pt x="40" y="9"/>
                  </a:lnTo>
                  <a:lnTo>
                    <a:pt x="41" y="7"/>
                  </a:lnTo>
                  <a:lnTo>
                    <a:pt x="41" y="6"/>
                  </a:lnTo>
                  <a:lnTo>
                    <a:pt x="40" y="6"/>
                  </a:lnTo>
                  <a:close/>
                </a:path>
              </a:pathLst>
            </a:custGeom>
            <a:solidFill>
              <a:srgbClr val="3D5EAB"/>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55" name="Freeform 151">
              <a:extLst>
                <a:ext uri="{FF2B5EF4-FFF2-40B4-BE49-F238E27FC236}">
                  <a16:creationId xmlns:a16="http://schemas.microsoft.com/office/drawing/2014/main" id="{4402DC84-C4B5-6E87-13EB-B95F0BF87D88}"/>
                </a:ext>
              </a:extLst>
            </p:cNvPr>
            <p:cNvSpPr>
              <a:spLocks/>
            </p:cNvSpPr>
            <p:nvPr/>
          </p:nvSpPr>
          <p:spPr bwMode="auto">
            <a:xfrm>
              <a:off x="5975890" y="5875441"/>
              <a:ext cx="10413" cy="7871"/>
            </a:xfrm>
            <a:custGeom>
              <a:avLst/>
              <a:gdLst>
                <a:gd name="T0" fmla="*/ 0 w 6"/>
                <a:gd name="T1" fmla="*/ 0 h 4"/>
                <a:gd name="T2" fmla="*/ 0 w 6"/>
                <a:gd name="T3" fmla="*/ 2 h 4"/>
                <a:gd name="T4" fmla="*/ 2 w 6"/>
                <a:gd name="T5" fmla="*/ 3 h 4"/>
                <a:gd name="T6" fmla="*/ 3 w 6"/>
                <a:gd name="T7" fmla="*/ 3 h 4"/>
                <a:gd name="T8" fmla="*/ 5 w 6"/>
                <a:gd name="T9" fmla="*/ 4 h 4"/>
                <a:gd name="T10" fmla="*/ 6 w 6"/>
                <a:gd name="T11" fmla="*/ 4 h 4"/>
                <a:gd name="T12" fmla="*/ 3 w 6"/>
                <a:gd name="T13" fmla="*/ 1 h 4"/>
                <a:gd name="T14" fmla="*/ 2 w 6"/>
                <a:gd name="T15" fmla="*/ 0 h 4"/>
                <a:gd name="T16" fmla="*/ 0 w 6"/>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4">
                  <a:moveTo>
                    <a:pt x="0" y="0"/>
                  </a:moveTo>
                  <a:lnTo>
                    <a:pt x="0" y="2"/>
                  </a:lnTo>
                  <a:lnTo>
                    <a:pt x="2" y="3"/>
                  </a:lnTo>
                  <a:lnTo>
                    <a:pt x="3" y="3"/>
                  </a:lnTo>
                  <a:lnTo>
                    <a:pt x="5" y="4"/>
                  </a:lnTo>
                  <a:lnTo>
                    <a:pt x="6" y="4"/>
                  </a:lnTo>
                  <a:lnTo>
                    <a:pt x="3" y="1"/>
                  </a:lnTo>
                  <a:lnTo>
                    <a:pt x="2" y="0"/>
                  </a:lnTo>
                  <a:lnTo>
                    <a:pt x="0" y="0"/>
                  </a:lnTo>
                  <a:close/>
                </a:path>
              </a:pathLst>
            </a:custGeom>
            <a:solidFill>
              <a:srgbClr val="F5E0AB"/>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it-IT"/>
            </a:p>
          </p:txBody>
        </p:sp>
        <p:sp>
          <p:nvSpPr>
            <p:cNvPr id="156" name="Freeform 152">
              <a:extLst>
                <a:ext uri="{FF2B5EF4-FFF2-40B4-BE49-F238E27FC236}">
                  <a16:creationId xmlns:a16="http://schemas.microsoft.com/office/drawing/2014/main" id="{FE331DAF-0D9A-4D91-E48A-B61E7371EDB9}"/>
                </a:ext>
              </a:extLst>
            </p:cNvPr>
            <p:cNvSpPr>
              <a:spLocks noEditPoints="1"/>
            </p:cNvSpPr>
            <p:nvPr/>
          </p:nvSpPr>
          <p:spPr bwMode="auto">
            <a:xfrm>
              <a:off x="5896054" y="5729828"/>
              <a:ext cx="43390" cy="31483"/>
            </a:xfrm>
            <a:custGeom>
              <a:avLst/>
              <a:gdLst>
                <a:gd name="T0" fmla="*/ 8 w 25"/>
                <a:gd name="T1" fmla="*/ 4 h 16"/>
                <a:gd name="T2" fmla="*/ 9 w 25"/>
                <a:gd name="T3" fmla="*/ 3 h 16"/>
                <a:gd name="T4" fmla="*/ 12 w 25"/>
                <a:gd name="T5" fmla="*/ 3 h 16"/>
                <a:gd name="T6" fmla="*/ 12 w 25"/>
                <a:gd name="T7" fmla="*/ 3 h 16"/>
                <a:gd name="T8" fmla="*/ 11 w 25"/>
                <a:gd name="T9" fmla="*/ 6 h 16"/>
                <a:gd name="T10" fmla="*/ 9 w 25"/>
                <a:gd name="T11" fmla="*/ 6 h 16"/>
                <a:gd name="T12" fmla="*/ 8 w 25"/>
                <a:gd name="T13" fmla="*/ 4 h 16"/>
                <a:gd name="T14" fmla="*/ 8 w 25"/>
                <a:gd name="T15" fmla="*/ 4 h 16"/>
                <a:gd name="T16" fmla="*/ 0 w 25"/>
                <a:gd name="T17" fmla="*/ 15 h 16"/>
                <a:gd name="T18" fmla="*/ 2 w 25"/>
                <a:gd name="T19" fmla="*/ 14 h 16"/>
                <a:gd name="T20" fmla="*/ 5 w 25"/>
                <a:gd name="T21" fmla="*/ 12 h 16"/>
                <a:gd name="T22" fmla="*/ 8 w 25"/>
                <a:gd name="T23" fmla="*/ 11 h 16"/>
                <a:gd name="T24" fmla="*/ 8 w 25"/>
                <a:gd name="T25" fmla="*/ 12 h 16"/>
                <a:gd name="T26" fmla="*/ 11 w 25"/>
                <a:gd name="T27" fmla="*/ 15 h 16"/>
                <a:gd name="T28" fmla="*/ 12 w 25"/>
                <a:gd name="T29" fmla="*/ 15 h 16"/>
                <a:gd name="T30" fmla="*/ 14 w 25"/>
                <a:gd name="T31" fmla="*/ 12 h 16"/>
                <a:gd name="T32" fmla="*/ 15 w 25"/>
                <a:gd name="T33" fmla="*/ 12 h 16"/>
                <a:gd name="T34" fmla="*/ 15 w 25"/>
                <a:gd name="T35" fmla="*/ 15 h 16"/>
                <a:gd name="T36" fmla="*/ 17 w 25"/>
                <a:gd name="T37" fmla="*/ 16 h 16"/>
                <a:gd name="T38" fmla="*/ 20 w 25"/>
                <a:gd name="T39" fmla="*/ 16 h 16"/>
                <a:gd name="T40" fmla="*/ 23 w 25"/>
                <a:gd name="T41" fmla="*/ 14 h 16"/>
                <a:gd name="T42" fmla="*/ 23 w 25"/>
                <a:gd name="T43" fmla="*/ 14 h 16"/>
                <a:gd name="T44" fmla="*/ 19 w 25"/>
                <a:gd name="T45" fmla="*/ 14 h 16"/>
                <a:gd name="T46" fmla="*/ 17 w 25"/>
                <a:gd name="T47" fmla="*/ 11 h 16"/>
                <a:gd name="T48" fmla="*/ 19 w 25"/>
                <a:gd name="T49" fmla="*/ 10 h 16"/>
                <a:gd name="T50" fmla="*/ 20 w 25"/>
                <a:gd name="T51" fmla="*/ 10 h 16"/>
                <a:gd name="T52" fmla="*/ 25 w 25"/>
                <a:gd name="T53" fmla="*/ 10 h 16"/>
                <a:gd name="T54" fmla="*/ 25 w 25"/>
                <a:gd name="T55" fmla="*/ 9 h 16"/>
                <a:gd name="T56" fmla="*/ 25 w 25"/>
                <a:gd name="T57" fmla="*/ 7 h 16"/>
                <a:gd name="T58" fmla="*/ 22 w 25"/>
                <a:gd name="T59" fmla="*/ 8 h 16"/>
                <a:gd name="T60" fmla="*/ 20 w 25"/>
                <a:gd name="T61" fmla="*/ 7 h 16"/>
                <a:gd name="T62" fmla="*/ 17 w 25"/>
                <a:gd name="T63" fmla="*/ 9 h 16"/>
                <a:gd name="T64" fmla="*/ 15 w 25"/>
                <a:gd name="T65" fmla="*/ 9 h 16"/>
                <a:gd name="T66" fmla="*/ 14 w 25"/>
                <a:gd name="T67" fmla="*/ 7 h 16"/>
                <a:gd name="T68" fmla="*/ 15 w 25"/>
                <a:gd name="T69" fmla="*/ 7 h 16"/>
                <a:gd name="T70" fmla="*/ 15 w 25"/>
                <a:gd name="T71" fmla="*/ 3 h 16"/>
                <a:gd name="T72" fmla="*/ 14 w 25"/>
                <a:gd name="T73" fmla="*/ 4 h 16"/>
                <a:gd name="T74" fmla="*/ 12 w 25"/>
                <a:gd name="T75" fmla="*/ 7 h 16"/>
                <a:gd name="T76" fmla="*/ 11 w 25"/>
                <a:gd name="T77" fmla="*/ 8 h 16"/>
                <a:gd name="T78" fmla="*/ 9 w 25"/>
                <a:gd name="T79" fmla="*/ 7 h 16"/>
                <a:gd name="T80" fmla="*/ 6 w 25"/>
                <a:gd name="T81" fmla="*/ 6 h 16"/>
                <a:gd name="T82" fmla="*/ 5 w 25"/>
                <a:gd name="T83" fmla="*/ 6 h 16"/>
                <a:gd name="T84" fmla="*/ 5 w 25"/>
                <a:gd name="T85" fmla="*/ 3 h 16"/>
                <a:gd name="T86" fmla="*/ 5 w 25"/>
                <a:gd name="T87" fmla="*/ 2 h 16"/>
                <a:gd name="T88" fmla="*/ 6 w 25"/>
                <a:gd name="T89" fmla="*/ 1 h 16"/>
                <a:gd name="T90" fmla="*/ 6 w 25"/>
                <a:gd name="T91" fmla="*/ 0 h 16"/>
                <a:gd name="T92" fmla="*/ 5 w 25"/>
                <a:gd name="T93" fmla="*/ 1 h 16"/>
                <a:gd name="T94" fmla="*/ 3 w 25"/>
                <a:gd name="T95" fmla="*/ 2 h 16"/>
                <a:gd name="T96" fmla="*/ 3 w 25"/>
                <a:gd name="T97" fmla="*/ 4 h 16"/>
                <a:gd name="T98" fmla="*/ 3 w 25"/>
                <a:gd name="T99" fmla="*/ 7 h 16"/>
                <a:gd name="T100" fmla="*/ 5 w 25"/>
                <a:gd name="T101" fmla="*/ 7 h 16"/>
                <a:gd name="T102" fmla="*/ 5 w 25"/>
                <a:gd name="T103" fmla="*/ 8 h 16"/>
                <a:gd name="T104" fmla="*/ 2 w 25"/>
                <a:gd name="T105" fmla="*/ 10 h 16"/>
                <a:gd name="T106" fmla="*/ 0 w 25"/>
                <a:gd name="T107" fmla="*/ 12 h 16"/>
                <a:gd name="T108" fmla="*/ 0 w 25"/>
                <a:gd name="T109"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 h="16">
                  <a:moveTo>
                    <a:pt x="8" y="4"/>
                  </a:moveTo>
                  <a:lnTo>
                    <a:pt x="9" y="3"/>
                  </a:lnTo>
                  <a:lnTo>
                    <a:pt x="12" y="3"/>
                  </a:lnTo>
                  <a:lnTo>
                    <a:pt x="12" y="3"/>
                  </a:lnTo>
                  <a:lnTo>
                    <a:pt x="11" y="6"/>
                  </a:lnTo>
                  <a:lnTo>
                    <a:pt x="9" y="6"/>
                  </a:lnTo>
                  <a:lnTo>
                    <a:pt x="8" y="4"/>
                  </a:lnTo>
                  <a:lnTo>
                    <a:pt x="8" y="4"/>
                  </a:lnTo>
                  <a:close/>
                  <a:moveTo>
                    <a:pt x="0" y="15"/>
                  </a:moveTo>
                  <a:lnTo>
                    <a:pt x="2" y="14"/>
                  </a:lnTo>
                  <a:lnTo>
                    <a:pt x="5" y="12"/>
                  </a:lnTo>
                  <a:lnTo>
                    <a:pt x="8" y="11"/>
                  </a:lnTo>
                  <a:lnTo>
                    <a:pt x="8" y="12"/>
                  </a:lnTo>
                  <a:lnTo>
                    <a:pt x="11" y="15"/>
                  </a:lnTo>
                  <a:lnTo>
                    <a:pt x="12" y="15"/>
                  </a:lnTo>
                  <a:lnTo>
                    <a:pt x="14" y="12"/>
                  </a:lnTo>
                  <a:lnTo>
                    <a:pt x="15" y="12"/>
                  </a:lnTo>
                  <a:lnTo>
                    <a:pt x="15" y="15"/>
                  </a:lnTo>
                  <a:lnTo>
                    <a:pt x="17" y="16"/>
                  </a:lnTo>
                  <a:lnTo>
                    <a:pt x="20" y="16"/>
                  </a:lnTo>
                  <a:lnTo>
                    <a:pt x="23" y="14"/>
                  </a:lnTo>
                  <a:lnTo>
                    <a:pt x="23" y="14"/>
                  </a:lnTo>
                  <a:lnTo>
                    <a:pt x="19" y="14"/>
                  </a:lnTo>
                  <a:lnTo>
                    <a:pt x="17" y="11"/>
                  </a:lnTo>
                  <a:lnTo>
                    <a:pt x="19" y="10"/>
                  </a:lnTo>
                  <a:lnTo>
                    <a:pt x="20" y="10"/>
                  </a:lnTo>
                  <a:lnTo>
                    <a:pt x="25" y="10"/>
                  </a:lnTo>
                  <a:lnTo>
                    <a:pt x="25" y="9"/>
                  </a:lnTo>
                  <a:lnTo>
                    <a:pt x="25" y="7"/>
                  </a:lnTo>
                  <a:lnTo>
                    <a:pt x="22" y="8"/>
                  </a:lnTo>
                  <a:lnTo>
                    <a:pt x="20" y="7"/>
                  </a:lnTo>
                  <a:lnTo>
                    <a:pt x="17" y="9"/>
                  </a:lnTo>
                  <a:lnTo>
                    <a:pt x="15" y="9"/>
                  </a:lnTo>
                  <a:lnTo>
                    <a:pt x="14" y="7"/>
                  </a:lnTo>
                  <a:lnTo>
                    <a:pt x="15" y="7"/>
                  </a:lnTo>
                  <a:lnTo>
                    <a:pt x="15" y="3"/>
                  </a:lnTo>
                  <a:lnTo>
                    <a:pt x="14" y="4"/>
                  </a:lnTo>
                  <a:lnTo>
                    <a:pt x="12" y="7"/>
                  </a:lnTo>
                  <a:lnTo>
                    <a:pt x="11" y="8"/>
                  </a:lnTo>
                  <a:lnTo>
                    <a:pt x="9" y="7"/>
                  </a:lnTo>
                  <a:lnTo>
                    <a:pt x="6" y="6"/>
                  </a:lnTo>
                  <a:lnTo>
                    <a:pt x="5" y="6"/>
                  </a:lnTo>
                  <a:lnTo>
                    <a:pt x="5" y="3"/>
                  </a:lnTo>
                  <a:lnTo>
                    <a:pt x="5" y="2"/>
                  </a:lnTo>
                  <a:lnTo>
                    <a:pt x="6" y="1"/>
                  </a:lnTo>
                  <a:lnTo>
                    <a:pt x="6" y="0"/>
                  </a:lnTo>
                  <a:lnTo>
                    <a:pt x="5" y="1"/>
                  </a:lnTo>
                  <a:lnTo>
                    <a:pt x="3" y="2"/>
                  </a:lnTo>
                  <a:lnTo>
                    <a:pt x="3" y="4"/>
                  </a:lnTo>
                  <a:lnTo>
                    <a:pt x="3" y="7"/>
                  </a:lnTo>
                  <a:lnTo>
                    <a:pt x="5" y="7"/>
                  </a:lnTo>
                  <a:lnTo>
                    <a:pt x="5" y="8"/>
                  </a:lnTo>
                  <a:lnTo>
                    <a:pt x="2" y="10"/>
                  </a:lnTo>
                  <a:lnTo>
                    <a:pt x="0" y="12"/>
                  </a:lnTo>
                  <a:lnTo>
                    <a:pt x="0" y="15"/>
                  </a:lnTo>
                  <a:close/>
                </a:path>
              </a:pathLst>
            </a:custGeom>
            <a:solidFill>
              <a:srgbClr val="E9F2BF"/>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it-IT"/>
            </a:p>
          </p:txBody>
        </p:sp>
        <p:sp>
          <p:nvSpPr>
            <p:cNvPr id="157" name="Freeform 153">
              <a:extLst>
                <a:ext uri="{FF2B5EF4-FFF2-40B4-BE49-F238E27FC236}">
                  <a16:creationId xmlns:a16="http://schemas.microsoft.com/office/drawing/2014/main" id="{F9B9081C-0B98-5ADD-2BA1-29915DD77CA4}"/>
                </a:ext>
              </a:extLst>
            </p:cNvPr>
            <p:cNvSpPr>
              <a:spLocks/>
            </p:cNvSpPr>
            <p:nvPr/>
          </p:nvSpPr>
          <p:spPr bwMode="auto">
            <a:xfrm>
              <a:off x="5734647" y="4928956"/>
              <a:ext cx="15621" cy="15741"/>
            </a:xfrm>
            <a:custGeom>
              <a:avLst/>
              <a:gdLst>
                <a:gd name="T0" fmla="*/ 3 w 9"/>
                <a:gd name="T1" fmla="*/ 1 h 8"/>
                <a:gd name="T2" fmla="*/ 2 w 9"/>
                <a:gd name="T3" fmla="*/ 5 h 8"/>
                <a:gd name="T4" fmla="*/ 0 w 9"/>
                <a:gd name="T5" fmla="*/ 6 h 8"/>
                <a:gd name="T6" fmla="*/ 5 w 9"/>
                <a:gd name="T7" fmla="*/ 8 h 8"/>
                <a:gd name="T8" fmla="*/ 8 w 9"/>
                <a:gd name="T9" fmla="*/ 7 h 8"/>
                <a:gd name="T10" fmla="*/ 8 w 9"/>
                <a:gd name="T11" fmla="*/ 5 h 8"/>
                <a:gd name="T12" fmla="*/ 9 w 9"/>
                <a:gd name="T13" fmla="*/ 4 h 8"/>
                <a:gd name="T14" fmla="*/ 9 w 9"/>
                <a:gd name="T15" fmla="*/ 1 h 8"/>
                <a:gd name="T16" fmla="*/ 6 w 9"/>
                <a:gd name="T17" fmla="*/ 0 h 8"/>
                <a:gd name="T18" fmla="*/ 5 w 9"/>
                <a:gd name="T19" fmla="*/ 1 h 8"/>
                <a:gd name="T20" fmla="*/ 3 w 9"/>
                <a:gd name="T21"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8">
                  <a:moveTo>
                    <a:pt x="3" y="1"/>
                  </a:moveTo>
                  <a:lnTo>
                    <a:pt x="2" y="5"/>
                  </a:lnTo>
                  <a:lnTo>
                    <a:pt x="0" y="6"/>
                  </a:lnTo>
                  <a:lnTo>
                    <a:pt x="5" y="8"/>
                  </a:lnTo>
                  <a:lnTo>
                    <a:pt x="8" y="7"/>
                  </a:lnTo>
                  <a:lnTo>
                    <a:pt x="8" y="5"/>
                  </a:lnTo>
                  <a:lnTo>
                    <a:pt x="9" y="4"/>
                  </a:lnTo>
                  <a:lnTo>
                    <a:pt x="9" y="1"/>
                  </a:lnTo>
                  <a:lnTo>
                    <a:pt x="6" y="0"/>
                  </a:lnTo>
                  <a:lnTo>
                    <a:pt x="5" y="1"/>
                  </a:lnTo>
                  <a:lnTo>
                    <a:pt x="3" y="1"/>
                  </a:lnTo>
                  <a:close/>
                </a:path>
              </a:pathLst>
            </a:custGeom>
            <a:solidFill>
              <a:srgbClr val="EDC5C5"/>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it-IT"/>
            </a:p>
          </p:txBody>
        </p:sp>
        <p:sp>
          <p:nvSpPr>
            <p:cNvPr id="158" name="Freeform 154">
              <a:extLst>
                <a:ext uri="{FF2B5EF4-FFF2-40B4-BE49-F238E27FC236}">
                  <a16:creationId xmlns:a16="http://schemas.microsoft.com/office/drawing/2014/main" id="{6EBD2059-7BC3-713E-68B1-818926BCBD88}"/>
                </a:ext>
              </a:extLst>
            </p:cNvPr>
            <p:cNvSpPr>
              <a:spLocks/>
            </p:cNvSpPr>
            <p:nvPr/>
          </p:nvSpPr>
          <p:spPr bwMode="auto">
            <a:xfrm>
              <a:off x="5679109" y="4948633"/>
              <a:ext cx="15621" cy="15741"/>
            </a:xfrm>
            <a:custGeom>
              <a:avLst/>
              <a:gdLst>
                <a:gd name="T0" fmla="*/ 0 w 9"/>
                <a:gd name="T1" fmla="*/ 0 h 8"/>
                <a:gd name="T2" fmla="*/ 0 w 9"/>
                <a:gd name="T3" fmla="*/ 4 h 8"/>
                <a:gd name="T4" fmla="*/ 3 w 9"/>
                <a:gd name="T5" fmla="*/ 7 h 8"/>
                <a:gd name="T6" fmla="*/ 5 w 9"/>
                <a:gd name="T7" fmla="*/ 8 h 8"/>
                <a:gd name="T8" fmla="*/ 9 w 9"/>
                <a:gd name="T9" fmla="*/ 5 h 8"/>
                <a:gd name="T10" fmla="*/ 8 w 9"/>
                <a:gd name="T11" fmla="*/ 5 h 8"/>
                <a:gd name="T12" fmla="*/ 6 w 9"/>
                <a:gd name="T13" fmla="*/ 2 h 8"/>
                <a:gd name="T14" fmla="*/ 3 w 9"/>
                <a:gd name="T15" fmla="*/ 0 h 8"/>
                <a:gd name="T16" fmla="*/ 0 w 9"/>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8">
                  <a:moveTo>
                    <a:pt x="0" y="0"/>
                  </a:moveTo>
                  <a:lnTo>
                    <a:pt x="0" y="4"/>
                  </a:lnTo>
                  <a:lnTo>
                    <a:pt x="3" y="7"/>
                  </a:lnTo>
                  <a:lnTo>
                    <a:pt x="5" y="8"/>
                  </a:lnTo>
                  <a:lnTo>
                    <a:pt x="9" y="5"/>
                  </a:lnTo>
                  <a:lnTo>
                    <a:pt x="8" y="5"/>
                  </a:lnTo>
                  <a:lnTo>
                    <a:pt x="6" y="2"/>
                  </a:lnTo>
                  <a:lnTo>
                    <a:pt x="3" y="0"/>
                  </a:lnTo>
                  <a:lnTo>
                    <a:pt x="0" y="0"/>
                  </a:lnTo>
                  <a:close/>
                </a:path>
              </a:pathLst>
            </a:custGeom>
            <a:solidFill>
              <a:srgbClr val="BFD690"/>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it-IT"/>
            </a:p>
          </p:txBody>
        </p:sp>
        <p:sp>
          <p:nvSpPr>
            <p:cNvPr id="159" name="Freeform 155">
              <a:extLst>
                <a:ext uri="{FF2B5EF4-FFF2-40B4-BE49-F238E27FC236}">
                  <a16:creationId xmlns:a16="http://schemas.microsoft.com/office/drawing/2014/main" id="{8E998E3F-4DF4-44AA-4FEF-28836F0DF376}"/>
                </a:ext>
              </a:extLst>
            </p:cNvPr>
            <p:cNvSpPr>
              <a:spLocks noEditPoints="1"/>
            </p:cNvSpPr>
            <p:nvPr/>
          </p:nvSpPr>
          <p:spPr bwMode="auto">
            <a:xfrm>
              <a:off x="5342410" y="4738086"/>
              <a:ext cx="206532" cy="328614"/>
            </a:xfrm>
            <a:custGeom>
              <a:avLst/>
              <a:gdLst>
                <a:gd name="T0" fmla="*/ 34 w 119"/>
                <a:gd name="T1" fmla="*/ 164 h 167"/>
                <a:gd name="T2" fmla="*/ 55 w 119"/>
                <a:gd name="T3" fmla="*/ 160 h 167"/>
                <a:gd name="T4" fmla="*/ 63 w 119"/>
                <a:gd name="T5" fmla="*/ 151 h 167"/>
                <a:gd name="T6" fmla="*/ 66 w 119"/>
                <a:gd name="T7" fmla="*/ 143 h 167"/>
                <a:gd name="T8" fmla="*/ 70 w 119"/>
                <a:gd name="T9" fmla="*/ 137 h 167"/>
                <a:gd name="T10" fmla="*/ 79 w 119"/>
                <a:gd name="T11" fmla="*/ 120 h 167"/>
                <a:gd name="T12" fmla="*/ 92 w 119"/>
                <a:gd name="T13" fmla="*/ 97 h 167"/>
                <a:gd name="T14" fmla="*/ 99 w 119"/>
                <a:gd name="T15" fmla="*/ 82 h 167"/>
                <a:gd name="T16" fmla="*/ 104 w 119"/>
                <a:gd name="T17" fmla="*/ 67 h 167"/>
                <a:gd name="T18" fmla="*/ 107 w 119"/>
                <a:gd name="T19" fmla="*/ 56 h 167"/>
                <a:gd name="T20" fmla="*/ 108 w 119"/>
                <a:gd name="T21" fmla="*/ 50 h 167"/>
                <a:gd name="T22" fmla="*/ 110 w 119"/>
                <a:gd name="T23" fmla="*/ 42 h 167"/>
                <a:gd name="T24" fmla="*/ 116 w 119"/>
                <a:gd name="T25" fmla="*/ 48 h 167"/>
                <a:gd name="T26" fmla="*/ 119 w 119"/>
                <a:gd name="T27" fmla="*/ 42 h 167"/>
                <a:gd name="T28" fmla="*/ 116 w 119"/>
                <a:gd name="T29" fmla="*/ 34 h 167"/>
                <a:gd name="T30" fmla="*/ 116 w 119"/>
                <a:gd name="T31" fmla="*/ 26 h 167"/>
                <a:gd name="T32" fmla="*/ 113 w 119"/>
                <a:gd name="T33" fmla="*/ 10 h 167"/>
                <a:gd name="T34" fmla="*/ 105 w 119"/>
                <a:gd name="T35" fmla="*/ 4 h 167"/>
                <a:gd name="T36" fmla="*/ 104 w 119"/>
                <a:gd name="T37" fmla="*/ 4 h 167"/>
                <a:gd name="T38" fmla="*/ 99 w 119"/>
                <a:gd name="T39" fmla="*/ 6 h 167"/>
                <a:gd name="T40" fmla="*/ 98 w 119"/>
                <a:gd name="T41" fmla="*/ 13 h 167"/>
                <a:gd name="T42" fmla="*/ 90 w 119"/>
                <a:gd name="T43" fmla="*/ 20 h 167"/>
                <a:gd name="T44" fmla="*/ 87 w 119"/>
                <a:gd name="T45" fmla="*/ 20 h 167"/>
                <a:gd name="T46" fmla="*/ 86 w 119"/>
                <a:gd name="T47" fmla="*/ 26 h 167"/>
                <a:gd name="T48" fmla="*/ 81 w 119"/>
                <a:gd name="T49" fmla="*/ 28 h 167"/>
                <a:gd name="T50" fmla="*/ 83 w 119"/>
                <a:gd name="T51" fmla="*/ 34 h 167"/>
                <a:gd name="T52" fmla="*/ 75 w 119"/>
                <a:gd name="T53" fmla="*/ 37 h 167"/>
                <a:gd name="T54" fmla="*/ 72 w 119"/>
                <a:gd name="T55" fmla="*/ 35 h 167"/>
                <a:gd name="T56" fmla="*/ 70 w 119"/>
                <a:gd name="T57" fmla="*/ 40 h 167"/>
                <a:gd name="T58" fmla="*/ 67 w 119"/>
                <a:gd name="T59" fmla="*/ 44 h 167"/>
                <a:gd name="T60" fmla="*/ 66 w 119"/>
                <a:gd name="T61" fmla="*/ 39 h 167"/>
                <a:gd name="T62" fmla="*/ 60 w 119"/>
                <a:gd name="T63" fmla="*/ 48 h 167"/>
                <a:gd name="T64" fmla="*/ 54 w 119"/>
                <a:gd name="T65" fmla="*/ 44 h 167"/>
                <a:gd name="T66" fmla="*/ 44 w 119"/>
                <a:gd name="T67" fmla="*/ 46 h 167"/>
                <a:gd name="T68" fmla="*/ 43 w 119"/>
                <a:gd name="T69" fmla="*/ 47 h 167"/>
                <a:gd name="T70" fmla="*/ 31 w 119"/>
                <a:gd name="T71" fmla="*/ 52 h 167"/>
                <a:gd name="T72" fmla="*/ 23 w 119"/>
                <a:gd name="T73" fmla="*/ 52 h 167"/>
                <a:gd name="T74" fmla="*/ 15 w 119"/>
                <a:gd name="T75" fmla="*/ 65 h 167"/>
                <a:gd name="T76" fmla="*/ 17 w 119"/>
                <a:gd name="T77" fmla="*/ 75 h 167"/>
                <a:gd name="T78" fmla="*/ 23 w 119"/>
                <a:gd name="T79" fmla="*/ 88 h 167"/>
                <a:gd name="T80" fmla="*/ 21 w 119"/>
                <a:gd name="T81" fmla="*/ 97 h 167"/>
                <a:gd name="T82" fmla="*/ 14 w 119"/>
                <a:gd name="T83" fmla="*/ 104 h 167"/>
                <a:gd name="T84" fmla="*/ 5 w 119"/>
                <a:gd name="T85" fmla="*/ 113 h 167"/>
                <a:gd name="T86" fmla="*/ 0 w 119"/>
                <a:gd name="T87" fmla="*/ 123 h 167"/>
                <a:gd name="T88" fmla="*/ 5 w 119"/>
                <a:gd name="T89" fmla="*/ 134 h 167"/>
                <a:gd name="T90" fmla="*/ 8 w 119"/>
                <a:gd name="T91" fmla="*/ 139 h 167"/>
                <a:gd name="T92" fmla="*/ 5 w 119"/>
                <a:gd name="T93" fmla="*/ 146 h 167"/>
                <a:gd name="T94" fmla="*/ 6 w 119"/>
                <a:gd name="T95" fmla="*/ 155 h 167"/>
                <a:gd name="T96" fmla="*/ 14 w 119"/>
                <a:gd name="T97" fmla="*/ 161 h 167"/>
                <a:gd name="T98" fmla="*/ 23 w 119"/>
                <a:gd name="T99" fmla="*/ 164 h 167"/>
                <a:gd name="T100" fmla="*/ 24 w 119"/>
                <a:gd name="T101" fmla="*/ 167 h 167"/>
                <a:gd name="T102" fmla="*/ 96 w 119"/>
                <a:gd name="T103" fmla="*/ 10 h 167"/>
                <a:gd name="T104" fmla="*/ 93 w 119"/>
                <a:gd name="T105" fmla="*/ 15 h 167"/>
                <a:gd name="T106" fmla="*/ 93 w 119"/>
                <a:gd name="T107" fmla="*/ 15 h 167"/>
                <a:gd name="T108" fmla="*/ 90 w 119"/>
                <a:gd name="T109" fmla="*/ 15 h 167"/>
                <a:gd name="T110" fmla="*/ 87 w 119"/>
                <a:gd name="T111" fmla="*/ 15 h 167"/>
                <a:gd name="T112" fmla="*/ 110 w 119"/>
                <a:gd name="T113" fmla="*/ 59 h 167"/>
                <a:gd name="T114" fmla="*/ 112 w 119"/>
                <a:gd name="T115" fmla="*/ 59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9" h="167">
                  <a:moveTo>
                    <a:pt x="24" y="167"/>
                  </a:moveTo>
                  <a:lnTo>
                    <a:pt x="28" y="165"/>
                  </a:lnTo>
                  <a:lnTo>
                    <a:pt x="31" y="165"/>
                  </a:lnTo>
                  <a:lnTo>
                    <a:pt x="34" y="164"/>
                  </a:lnTo>
                  <a:lnTo>
                    <a:pt x="37" y="162"/>
                  </a:lnTo>
                  <a:lnTo>
                    <a:pt x="47" y="161"/>
                  </a:lnTo>
                  <a:lnTo>
                    <a:pt x="50" y="161"/>
                  </a:lnTo>
                  <a:lnTo>
                    <a:pt x="55" y="160"/>
                  </a:lnTo>
                  <a:lnTo>
                    <a:pt x="57" y="157"/>
                  </a:lnTo>
                  <a:lnTo>
                    <a:pt x="60" y="157"/>
                  </a:lnTo>
                  <a:lnTo>
                    <a:pt x="61" y="154"/>
                  </a:lnTo>
                  <a:lnTo>
                    <a:pt x="63" y="151"/>
                  </a:lnTo>
                  <a:lnTo>
                    <a:pt x="64" y="148"/>
                  </a:lnTo>
                  <a:lnTo>
                    <a:pt x="67" y="147"/>
                  </a:lnTo>
                  <a:lnTo>
                    <a:pt x="66" y="144"/>
                  </a:lnTo>
                  <a:lnTo>
                    <a:pt x="66" y="143"/>
                  </a:lnTo>
                  <a:lnTo>
                    <a:pt x="67" y="142"/>
                  </a:lnTo>
                  <a:lnTo>
                    <a:pt x="69" y="138"/>
                  </a:lnTo>
                  <a:lnTo>
                    <a:pt x="69" y="137"/>
                  </a:lnTo>
                  <a:lnTo>
                    <a:pt x="70" y="137"/>
                  </a:lnTo>
                  <a:lnTo>
                    <a:pt x="73" y="134"/>
                  </a:lnTo>
                  <a:lnTo>
                    <a:pt x="75" y="126"/>
                  </a:lnTo>
                  <a:lnTo>
                    <a:pt x="76" y="122"/>
                  </a:lnTo>
                  <a:lnTo>
                    <a:pt x="79" y="120"/>
                  </a:lnTo>
                  <a:lnTo>
                    <a:pt x="81" y="115"/>
                  </a:lnTo>
                  <a:lnTo>
                    <a:pt x="86" y="110"/>
                  </a:lnTo>
                  <a:lnTo>
                    <a:pt x="89" y="101"/>
                  </a:lnTo>
                  <a:lnTo>
                    <a:pt x="92" y="97"/>
                  </a:lnTo>
                  <a:lnTo>
                    <a:pt x="92" y="93"/>
                  </a:lnTo>
                  <a:lnTo>
                    <a:pt x="95" y="88"/>
                  </a:lnTo>
                  <a:lnTo>
                    <a:pt x="95" y="87"/>
                  </a:lnTo>
                  <a:lnTo>
                    <a:pt x="99" y="82"/>
                  </a:lnTo>
                  <a:lnTo>
                    <a:pt x="101" y="76"/>
                  </a:lnTo>
                  <a:lnTo>
                    <a:pt x="102" y="71"/>
                  </a:lnTo>
                  <a:lnTo>
                    <a:pt x="104" y="70"/>
                  </a:lnTo>
                  <a:lnTo>
                    <a:pt x="104" y="67"/>
                  </a:lnTo>
                  <a:lnTo>
                    <a:pt x="104" y="64"/>
                  </a:lnTo>
                  <a:lnTo>
                    <a:pt x="104" y="62"/>
                  </a:lnTo>
                  <a:lnTo>
                    <a:pt x="107" y="59"/>
                  </a:lnTo>
                  <a:lnTo>
                    <a:pt x="107" y="56"/>
                  </a:lnTo>
                  <a:lnTo>
                    <a:pt x="108" y="55"/>
                  </a:lnTo>
                  <a:lnTo>
                    <a:pt x="108" y="52"/>
                  </a:lnTo>
                  <a:lnTo>
                    <a:pt x="107" y="51"/>
                  </a:lnTo>
                  <a:lnTo>
                    <a:pt x="108" y="50"/>
                  </a:lnTo>
                  <a:lnTo>
                    <a:pt x="108" y="46"/>
                  </a:lnTo>
                  <a:lnTo>
                    <a:pt x="107" y="45"/>
                  </a:lnTo>
                  <a:lnTo>
                    <a:pt x="107" y="43"/>
                  </a:lnTo>
                  <a:lnTo>
                    <a:pt x="110" y="42"/>
                  </a:lnTo>
                  <a:lnTo>
                    <a:pt x="112" y="43"/>
                  </a:lnTo>
                  <a:lnTo>
                    <a:pt x="112" y="45"/>
                  </a:lnTo>
                  <a:lnTo>
                    <a:pt x="115" y="48"/>
                  </a:lnTo>
                  <a:lnTo>
                    <a:pt x="116" y="48"/>
                  </a:lnTo>
                  <a:lnTo>
                    <a:pt x="118" y="47"/>
                  </a:lnTo>
                  <a:lnTo>
                    <a:pt x="118" y="45"/>
                  </a:lnTo>
                  <a:lnTo>
                    <a:pt x="118" y="44"/>
                  </a:lnTo>
                  <a:lnTo>
                    <a:pt x="119" y="42"/>
                  </a:lnTo>
                  <a:lnTo>
                    <a:pt x="119" y="42"/>
                  </a:lnTo>
                  <a:lnTo>
                    <a:pt x="119" y="39"/>
                  </a:lnTo>
                  <a:lnTo>
                    <a:pt x="116" y="36"/>
                  </a:lnTo>
                  <a:lnTo>
                    <a:pt x="116" y="34"/>
                  </a:lnTo>
                  <a:lnTo>
                    <a:pt x="116" y="32"/>
                  </a:lnTo>
                  <a:lnTo>
                    <a:pt x="116" y="30"/>
                  </a:lnTo>
                  <a:lnTo>
                    <a:pt x="116" y="27"/>
                  </a:lnTo>
                  <a:lnTo>
                    <a:pt x="116" y="26"/>
                  </a:lnTo>
                  <a:lnTo>
                    <a:pt x="116" y="20"/>
                  </a:lnTo>
                  <a:lnTo>
                    <a:pt x="115" y="18"/>
                  </a:lnTo>
                  <a:lnTo>
                    <a:pt x="115" y="12"/>
                  </a:lnTo>
                  <a:lnTo>
                    <a:pt x="113" y="10"/>
                  </a:lnTo>
                  <a:lnTo>
                    <a:pt x="112" y="11"/>
                  </a:lnTo>
                  <a:lnTo>
                    <a:pt x="108" y="7"/>
                  </a:lnTo>
                  <a:lnTo>
                    <a:pt x="108" y="5"/>
                  </a:lnTo>
                  <a:lnTo>
                    <a:pt x="105" y="4"/>
                  </a:lnTo>
                  <a:lnTo>
                    <a:pt x="107" y="2"/>
                  </a:lnTo>
                  <a:lnTo>
                    <a:pt x="107" y="0"/>
                  </a:lnTo>
                  <a:lnTo>
                    <a:pt x="102" y="3"/>
                  </a:lnTo>
                  <a:lnTo>
                    <a:pt x="104" y="4"/>
                  </a:lnTo>
                  <a:lnTo>
                    <a:pt x="101" y="5"/>
                  </a:lnTo>
                  <a:lnTo>
                    <a:pt x="98" y="4"/>
                  </a:lnTo>
                  <a:lnTo>
                    <a:pt x="96" y="4"/>
                  </a:lnTo>
                  <a:lnTo>
                    <a:pt x="99" y="6"/>
                  </a:lnTo>
                  <a:lnTo>
                    <a:pt x="99" y="9"/>
                  </a:lnTo>
                  <a:lnTo>
                    <a:pt x="101" y="10"/>
                  </a:lnTo>
                  <a:lnTo>
                    <a:pt x="101" y="11"/>
                  </a:lnTo>
                  <a:lnTo>
                    <a:pt x="98" y="13"/>
                  </a:lnTo>
                  <a:lnTo>
                    <a:pt x="98" y="17"/>
                  </a:lnTo>
                  <a:lnTo>
                    <a:pt x="96" y="19"/>
                  </a:lnTo>
                  <a:lnTo>
                    <a:pt x="93" y="18"/>
                  </a:lnTo>
                  <a:lnTo>
                    <a:pt x="90" y="20"/>
                  </a:lnTo>
                  <a:lnTo>
                    <a:pt x="90" y="22"/>
                  </a:lnTo>
                  <a:lnTo>
                    <a:pt x="89" y="23"/>
                  </a:lnTo>
                  <a:lnTo>
                    <a:pt x="87" y="22"/>
                  </a:lnTo>
                  <a:lnTo>
                    <a:pt x="87" y="20"/>
                  </a:lnTo>
                  <a:lnTo>
                    <a:pt x="86" y="19"/>
                  </a:lnTo>
                  <a:lnTo>
                    <a:pt x="83" y="21"/>
                  </a:lnTo>
                  <a:lnTo>
                    <a:pt x="83" y="23"/>
                  </a:lnTo>
                  <a:lnTo>
                    <a:pt x="86" y="26"/>
                  </a:lnTo>
                  <a:lnTo>
                    <a:pt x="87" y="27"/>
                  </a:lnTo>
                  <a:lnTo>
                    <a:pt x="86" y="28"/>
                  </a:lnTo>
                  <a:lnTo>
                    <a:pt x="84" y="28"/>
                  </a:lnTo>
                  <a:lnTo>
                    <a:pt x="81" y="28"/>
                  </a:lnTo>
                  <a:lnTo>
                    <a:pt x="81" y="30"/>
                  </a:lnTo>
                  <a:lnTo>
                    <a:pt x="84" y="31"/>
                  </a:lnTo>
                  <a:lnTo>
                    <a:pt x="84" y="32"/>
                  </a:lnTo>
                  <a:lnTo>
                    <a:pt x="83" y="34"/>
                  </a:lnTo>
                  <a:lnTo>
                    <a:pt x="81" y="32"/>
                  </a:lnTo>
                  <a:lnTo>
                    <a:pt x="79" y="32"/>
                  </a:lnTo>
                  <a:lnTo>
                    <a:pt x="79" y="35"/>
                  </a:lnTo>
                  <a:lnTo>
                    <a:pt x="75" y="37"/>
                  </a:lnTo>
                  <a:lnTo>
                    <a:pt x="75" y="35"/>
                  </a:lnTo>
                  <a:lnTo>
                    <a:pt x="75" y="34"/>
                  </a:lnTo>
                  <a:lnTo>
                    <a:pt x="73" y="32"/>
                  </a:lnTo>
                  <a:lnTo>
                    <a:pt x="72" y="35"/>
                  </a:lnTo>
                  <a:lnTo>
                    <a:pt x="73" y="35"/>
                  </a:lnTo>
                  <a:lnTo>
                    <a:pt x="72" y="36"/>
                  </a:lnTo>
                  <a:lnTo>
                    <a:pt x="69" y="38"/>
                  </a:lnTo>
                  <a:lnTo>
                    <a:pt x="70" y="40"/>
                  </a:lnTo>
                  <a:lnTo>
                    <a:pt x="72" y="40"/>
                  </a:lnTo>
                  <a:lnTo>
                    <a:pt x="72" y="42"/>
                  </a:lnTo>
                  <a:lnTo>
                    <a:pt x="70" y="42"/>
                  </a:lnTo>
                  <a:lnTo>
                    <a:pt x="67" y="44"/>
                  </a:lnTo>
                  <a:lnTo>
                    <a:pt x="67" y="42"/>
                  </a:lnTo>
                  <a:lnTo>
                    <a:pt x="66" y="42"/>
                  </a:lnTo>
                  <a:lnTo>
                    <a:pt x="67" y="39"/>
                  </a:lnTo>
                  <a:lnTo>
                    <a:pt x="66" y="39"/>
                  </a:lnTo>
                  <a:lnTo>
                    <a:pt x="60" y="43"/>
                  </a:lnTo>
                  <a:lnTo>
                    <a:pt x="60" y="46"/>
                  </a:lnTo>
                  <a:lnTo>
                    <a:pt x="60" y="47"/>
                  </a:lnTo>
                  <a:lnTo>
                    <a:pt x="60" y="48"/>
                  </a:lnTo>
                  <a:lnTo>
                    <a:pt x="57" y="48"/>
                  </a:lnTo>
                  <a:lnTo>
                    <a:pt x="55" y="47"/>
                  </a:lnTo>
                  <a:lnTo>
                    <a:pt x="55" y="45"/>
                  </a:lnTo>
                  <a:lnTo>
                    <a:pt x="54" y="44"/>
                  </a:lnTo>
                  <a:lnTo>
                    <a:pt x="50" y="47"/>
                  </a:lnTo>
                  <a:lnTo>
                    <a:pt x="46" y="45"/>
                  </a:lnTo>
                  <a:lnTo>
                    <a:pt x="46" y="46"/>
                  </a:lnTo>
                  <a:lnTo>
                    <a:pt x="44" y="46"/>
                  </a:lnTo>
                  <a:lnTo>
                    <a:pt x="44" y="50"/>
                  </a:lnTo>
                  <a:lnTo>
                    <a:pt x="43" y="50"/>
                  </a:lnTo>
                  <a:lnTo>
                    <a:pt x="43" y="50"/>
                  </a:lnTo>
                  <a:lnTo>
                    <a:pt x="43" y="47"/>
                  </a:lnTo>
                  <a:lnTo>
                    <a:pt x="41" y="47"/>
                  </a:lnTo>
                  <a:lnTo>
                    <a:pt x="40" y="50"/>
                  </a:lnTo>
                  <a:lnTo>
                    <a:pt x="37" y="47"/>
                  </a:lnTo>
                  <a:lnTo>
                    <a:pt x="31" y="52"/>
                  </a:lnTo>
                  <a:lnTo>
                    <a:pt x="29" y="52"/>
                  </a:lnTo>
                  <a:lnTo>
                    <a:pt x="28" y="51"/>
                  </a:lnTo>
                  <a:lnTo>
                    <a:pt x="24" y="51"/>
                  </a:lnTo>
                  <a:lnTo>
                    <a:pt x="23" y="52"/>
                  </a:lnTo>
                  <a:lnTo>
                    <a:pt x="24" y="56"/>
                  </a:lnTo>
                  <a:lnTo>
                    <a:pt x="20" y="61"/>
                  </a:lnTo>
                  <a:lnTo>
                    <a:pt x="20" y="62"/>
                  </a:lnTo>
                  <a:lnTo>
                    <a:pt x="15" y="65"/>
                  </a:lnTo>
                  <a:lnTo>
                    <a:pt x="15" y="68"/>
                  </a:lnTo>
                  <a:lnTo>
                    <a:pt x="18" y="69"/>
                  </a:lnTo>
                  <a:lnTo>
                    <a:pt x="15" y="71"/>
                  </a:lnTo>
                  <a:lnTo>
                    <a:pt x="17" y="75"/>
                  </a:lnTo>
                  <a:lnTo>
                    <a:pt x="17" y="78"/>
                  </a:lnTo>
                  <a:lnTo>
                    <a:pt x="21" y="84"/>
                  </a:lnTo>
                  <a:lnTo>
                    <a:pt x="21" y="86"/>
                  </a:lnTo>
                  <a:lnTo>
                    <a:pt x="23" y="88"/>
                  </a:lnTo>
                  <a:lnTo>
                    <a:pt x="24" y="88"/>
                  </a:lnTo>
                  <a:lnTo>
                    <a:pt x="21" y="90"/>
                  </a:lnTo>
                  <a:lnTo>
                    <a:pt x="23" y="92"/>
                  </a:lnTo>
                  <a:lnTo>
                    <a:pt x="21" y="97"/>
                  </a:lnTo>
                  <a:lnTo>
                    <a:pt x="18" y="98"/>
                  </a:lnTo>
                  <a:lnTo>
                    <a:pt x="17" y="102"/>
                  </a:lnTo>
                  <a:lnTo>
                    <a:pt x="15" y="102"/>
                  </a:lnTo>
                  <a:lnTo>
                    <a:pt x="14" y="104"/>
                  </a:lnTo>
                  <a:lnTo>
                    <a:pt x="11" y="106"/>
                  </a:lnTo>
                  <a:lnTo>
                    <a:pt x="11" y="110"/>
                  </a:lnTo>
                  <a:lnTo>
                    <a:pt x="9" y="112"/>
                  </a:lnTo>
                  <a:lnTo>
                    <a:pt x="5" y="113"/>
                  </a:lnTo>
                  <a:lnTo>
                    <a:pt x="3" y="114"/>
                  </a:lnTo>
                  <a:lnTo>
                    <a:pt x="3" y="118"/>
                  </a:lnTo>
                  <a:lnTo>
                    <a:pt x="0" y="120"/>
                  </a:lnTo>
                  <a:lnTo>
                    <a:pt x="0" y="123"/>
                  </a:lnTo>
                  <a:lnTo>
                    <a:pt x="0" y="126"/>
                  </a:lnTo>
                  <a:lnTo>
                    <a:pt x="0" y="127"/>
                  </a:lnTo>
                  <a:lnTo>
                    <a:pt x="0" y="130"/>
                  </a:lnTo>
                  <a:lnTo>
                    <a:pt x="5" y="134"/>
                  </a:lnTo>
                  <a:lnTo>
                    <a:pt x="5" y="137"/>
                  </a:lnTo>
                  <a:lnTo>
                    <a:pt x="5" y="138"/>
                  </a:lnTo>
                  <a:lnTo>
                    <a:pt x="6" y="139"/>
                  </a:lnTo>
                  <a:lnTo>
                    <a:pt x="8" y="139"/>
                  </a:lnTo>
                  <a:lnTo>
                    <a:pt x="6" y="139"/>
                  </a:lnTo>
                  <a:lnTo>
                    <a:pt x="3" y="140"/>
                  </a:lnTo>
                  <a:lnTo>
                    <a:pt x="3" y="143"/>
                  </a:lnTo>
                  <a:lnTo>
                    <a:pt x="5" y="146"/>
                  </a:lnTo>
                  <a:lnTo>
                    <a:pt x="3" y="152"/>
                  </a:lnTo>
                  <a:lnTo>
                    <a:pt x="5" y="153"/>
                  </a:lnTo>
                  <a:lnTo>
                    <a:pt x="5" y="154"/>
                  </a:lnTo>
                  <a:lnTo>
                    <a:pt x="6" y="155"/>
                  </a:lnTo>
                  <a:lnTo>
                    <a:pt x="9" y="157"/>
                  </a:lnTo>
                  <a:lnTo>
                    <a:pt x="11" y="157"/>
                  </a:lnTo>
                  <a:lnTo>
                    <a:pt x="12" y="160"/>
                  </a:lnTo>
                  <a:lnTo>
                    <a:pt x="14" y="161"/>
                  </a:lnTo>
                  <a:lnTo>
                    <a:pt x="17" y="161"/>
                  </a:lnTo>
                  <a:lnTo>
                    <a:pt x="17" y="162"/>
                  </a:lnTo>
                  <a:lnTo>
                    <a:pt x="20" y="162"/>
                  </a:lnTo>
                  <a:lnTo>
                    <a:pt x="23" y="164"/>
                  </a:lnTo>
                  <a:lnTo>
                    <a:pt x="24" y="165"/>
                  </a:lnTo>
                  <a:lnTo>
                    <a:pt x="24" y="165"/>
                  </a:lnTo>
                  <a:lnTo>
                    <a:pt x="24" y="167"/>
                  </a:lnTo>
                  <a:lnTo>
                    <a:pt x="24" y="167"/>
                  </a:lnTo>
                  <a:close/>
                  <a:moveTo>
                    <a:pt x="93" y="12"/>
                  </a:moveTo>
                  <a:lnTo>
                    <a:pt x="93" y="11"/>
                  </a:lnTo>
                  <a:lnTo>
                    <a:pt x="96" y="9"/>
                  </a:lnTo>
                  <a:lnTo>
                    <a:pt x="96" y="10"/>
                  </a:lnTo>
                  <a:lnTo>
                    <a:pt x="93" y="12"/>
                  </a:lnTo>
                  <a:lnTo>
                    <a:pt x="93" y="12"/>
                  </a:lnTo>
                  <a:close/>
                  <a:moveTo>
                    <a:pt x="93" y="15"/>
                  </a:moveTo>
                  <a:lnTo>
                    <a:pt x="93" y="15"/>
                  </a:lnTo>
                  <a:lnTo>
                    <a:pt x="93" y="15"/>
                  </a:lnTo>
                  <a:lnTo>
                    <a:pt x="93" y="17"/>
                  </a:lnTo>
                  <a:lnTo>
                    <a:pt x="93" y="15"/>
                  </a:lnTo>
                  <a:lnTo>
                    <a:pt x="93" y="15"/>
                  </a:lnTo>
                  <a:close/>
                  <a:moveTo>
                    <a:pt x="87" y="15"/>
                  </a:moveTo>
                  <a:lnTo>
                    <a:pt x="89" y="14"/>
                  </a:lnTo>
                  <a:lnTo>
                    <a:pt x="89" y="15"/>
                  </a:lnTo>
                  <a:lnTo>
                    <a:pt x="90" y="15"/>
                  </a:lnTo>
                  <a:lnTo>
                    <a:pt x="90" y="18"/>
                  </a:lnTo>
                  <a:lnTo>
                    <a:pt x="89" y="17"/>
                  </a:lnTo>
                  <a:lnTo>
                    <a:pt x="86" y="17"/>
                  </a:lnTo>
                  <a:lnTo>
                    <a:pt x="87" y="15"/>
                  </a:lnTo>
                  <a:lnTo>
                    <a:pt x="87" y="15"/>
                  </a:lnTo>
                  <a:close/>
                  <a:moveTo>
                    <a:pt x="108" y="62"/>
                  </a:moveTo>
                  <a:lnTo>
                    <a:pt x="108" y="61"/>
                  </a:lnTo>
                  <a:lnTo>
                    <a:pt x="110" y="59"/>
                  </a:lnTo>
                  <a:lnTo>
                    <a:pt x="110" y="57"/>
                  </a:lnTo>
                  <a:lnTo>
                    <a:pt x="112" y="57"/>
                  </a:lnTo>
                  <a:lnTo>
                    <a:pt x="113" y="56"/>
                  </a:lnTo>
                  <a:lnTo>
                    <a:pt x="112" y="59"/>
                  </a:lnTo>
                  <a:lnTo>
                    <a:pt x="110" y="60"/>
                  </a:lnTo>
                  <a:lnTo>
                    <a:pt x="108" y="62"/>
                  </a:lnTo>
                  <a:close/>
                </a:path>
              </a:pathLst>
            </a:custGeom>
            <a:solidFill>
              <a:srgbClr val="7C99CF"/>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60" name="Freeform 156">
              <a:extLst>
                <a:ext uri="{FF2B5EF4-FFF2-40B4-BE49-F238E27FC236}">
                  <a16:creationId xmlns:a16="http://schemas.microsoft.com/office/drawing/2014/main" id="{364629B5-2496-DF49-217D-1A8D88138196}"/>
                </a:ext>
              </a:extLst>
            </p:cNvPr>
            <p:cNvSpPr>
              <a:spLocks/>
            </p:cNvSpPr>
            <p:nvPr/>
          </p:nvSpPr>
          <p:spPr bwMode="auto">
            <a:xfrm>
              <a:off x="5003977" y="4704633"/>
              <a:ext cx="286368" cy="385678"/>
            </a:xfrm>
            <a:custGeom>
              <a:avLst/>
              <a:gdLst>
                <a:gd name="T0" fmla="*/ 29 w 165"/>
                <a:gd name="T1" fmla="*/ 122 h 196"/>
                <a:gd name="T2" fmla="*/ 33 w 165"/>
                <a:gd name="T3" fmla="*/ 115 h 196"/>
                <a:gd name="T4" fmla="*/ 36 w 165"/>
                <a:gd name="T5" fmla="*/ 106 h 196"/>
                <a:gd name="T6" fmla="*/ 36 w 165"/>
                <a:gd name="T7" fmla="*/ 99 h 196"/>
                <a:gd name="T8" fmla="*/ 38 w 165"/>
                <a:gd name="T9" fmla="*/ 93 h 196"/>
                <a:gd name="T10" fmla="*/ 39 w 165"/>
                <a:gd name="T11" fmla="*/ 84 h 196"/>
                <a:gd name="T12" fmla="*/ 41 w 165"/>
                <a:gd name="T13" fmla="*/ 74 h 196"/>
                <a:gd name="T14" fmla="*/ 24 w 165"/>
                <a:gd name="T15" fmla="*/ 70 h 196"/>
                <a:gd name="T16" fmla="*/ 10 w 165"/>
                <a:gd name="T17" fmla="*/ 67 h 196"/>
                <a:gd name="T18" fmla="*/ 0 w 165"/>
                <a:gd name="T19" fmla="*/ 56 h 196"/>
                <a:gd name="T20" fmla="*/ 30 w 165"/>
                <a:gd name="T21" fmla="*/ 46 h 196"/>
                <a:gd name="T22" fmla="*/ 50 w 165"/>
                <a:gd name="T23" fmla="*/ 44 h 196"/>
                <a:gd name="T24" fmla="*/ 58 w 165"/>
                <a:gd name="T25" fmla="*/ 47 h 196"/>
                <a:gd name="T26" fmla="*/ 67 w 165"/>
                <a:gd name="T27" fmla="*/ 52 h 196"/>
                <a:gd name="T28" fmla="*/ 61 w 165"/>
                <a:gd name="T29" fmla="*/ 64 h 196"/>
                <a:gd name="T30" fmla="*/ 70 w 165"/>
                <a:gd name="T31" fmla="*/ 73 h 196"/>
                <a:gd name="T32" fmla="*/ 77 w 165"/>
                <a:gd name="T33" fmla="*/ 79 h 196"/>
                <a:gd name="T34" fmla="*/ 81 w 165"/>
                <a:gd name="T35" fmla="*/ 67 h 196"/>
                <a:gd name="T36" fmla="*/ 85 w 165"/>
                <a:gd name="T37" fmla="*/ 57 h 196"/>
                <a:gd name="T38" fmla="*/ 88 w 165"/>
                <a:gd name="T39" fmla="*/ 53 h 196"/>
                <a:gd name="T40" fmla="*/ 84 w 165"/>
                <a:gd name="T41" fmla="*/ 44 h 196"/>
                <a:gd name="T42" fmla="*/ 71 w 165"/>
                <a:gd name="T43" fmla="*/ 35 h 196"/>
                <a:gd name="T44" fmla="*/ 87 w 165"/>
                <a:gd name="T45" fmla="*/ 11 h 196"/>
                <a:gd name="T46" fmla="*/ 93 w 165"/>
                <a:gd name="T47" fmla="*/ 12 h 196"/>
                <a:gd name="T48" fmla="*/ 105 w 165"/>
                <a:gd name="T49" fmla="*/ 12 h 196"/>
                <a:gd name="T50" fmla="*/ 111 w 165"/>
                <a:gd name="T51" fmla="*/ 12 h 196"/>
                <a:gd name="T52" fmla="*/ 122 w 165"/>
                <a:gd name="T53" fmla="*/ 9 h 196"/>
                <a:gd name="T54" fmla="*/ 132 w 165"/>
                <a:gd name="T55" fmla="*/ 9 h 196"/>
                <a:gd name="T56" fmla="*/ 146 w 165"/>
                <a:gd name="T57" fmla="*/ 5 h 196"/>
                <a:gd name="T58" fmla="*/ 158 w 165"/>
                <a:gd name="T59" fmla="*/ 1 h 196"/>
                <a:gd name="T60" fmla="*/ 165 w 165"/>
                <a:gd name="T61" fmla="*/ 3 h 196"/>
                <a:gd name="T62" fmla="*/ 161 w 165"/>
                <a:gd name="T63" fmla="*/ 10 h 196"/>
                <a:gd name="T64" fmla="*/ 161 w 165"/>
                <a:gd name="T65" fmla="*/ 19 h 196"/>
                <a:gd name="T66" fmla="*/ 161 w 165"/>
                <a:gd name="T67" fmla="*/ 30 h 196"/>
                <a:gd name="T68" fmla="*/ 158 w 165"/>
                <a:gd name="T69" fmla="*/ 43 h 196"/>
                <a:gd name="T70" fmla="*/ 165 w 165"/>
                <a:gd name="T71" fmla="*/ 49 h 196"/>
                <a:gd name="T72" fmla="*/ 160 w 165"/>
                <a:gd name="T73" fmla="*/ 54 h 196"/>
                <a:gd name="T74" fmla="*/ 158 w 165"/>
                <a:gd name="T75" fmla="*/ 57 h 196"/>
                <a:gd name="T76" fmla="*/ 151 w 165"/>
                <a:gd name="T77" fmla="*/ 68 h 196"/>
                <a:gd name="T78" fmla="*/ 135 w 165"/>
                <a:gd name="T79" fmla="*/ 76 h 196"/>
                <a:gd name="T80" fmla="*/ 110 w 165"/>
                <a:gd name="T81" fmla="*/ 85 h 196"/>
                <a:gd name="T82" fmla="*/ 102 w 165"/>
                <a:gd name="T83" fmla="*/ 88 h 196"/>
                <a:gd name="T84" fmla="*/ 91 w 165"/>
                <a:gd name="T85" fmla="*/ 97 h 196"/>
                <a:gd name="T86" fmla="*/ 77 w 165"/>
                <a:gd name="T87" fmla="*/ 104 h 196"/>
                <a:gd name="T88" fmla="*/ 67 w 165"/>
                <a:gd name="T89" fmla="*/ 109 h 196"/>
                <a:gd name="T90" fmla="*/ 65 w 165"/>
                <a:gd name="T91" fmla="*/ 114 h 196"/>
                <a:gd name="T92" fmla="*/ 67 w 165"/>
                <a:gd name="T93" fmla="*/ 126 h 196"/>
                <a:gd name="T94" fmla="*/ 70 w 165"/>
                <a:gd name="T95" fmla="*/ 140 h 196"/>
                <a:gd name="T96" fmla="*/ 74 w 165"/>
                <a:gd name="T97" fmla="*/ 140 h 196"/>
                <a:gd name="T98" fmla="*/ 74 w 165"/>
                <a:gd name="T99" fmla="*/ 148 h 196"/>
                <a:gd name="T100" fmla="*/ 70 w 165"/>
                <a:gd name="T101" fmla="*/ 157 h 196"/>
                <a:gd name="T102" fmla="*/ 70 w 165"/>
                <a:gd name="T103" fmla="*/ 165 h 196"/>
                <a:gd name="T104" fmla="*/ 32 w 165"/>
                <a:gd name="T105" fmla="*/ 180 h 196"/>
                <a:gd name="T106" fmla="*/ 24 w 165"/>
                <a:gd name="T107" fmla="*/ 186 h 196"/>
                <a:gd name="T108" fmla="*/ 30 w 165"/>
                <a:gd name="T109" fmla="*/ 190 h 196"/>
                <a:gd name="T110" fmla="*/ 29 w 165"/>
                <a:gd name="T111" fmla="*/ 195 h 196"/>
                <a:gd name="T112" fmla="*/ 19 w 165"/>
                <a:gd name="T113" fmla="*/ 195 h 196"/>
                <a:gd name="T114" fmla="*/ 18 w 165"/>
                <a:gd name="T115" fmla="*/ 188 h 196"/>
                <a:gd name="T116" fmla="*/ 16 w 165"/>
                <a:gd name="T117" fmla="*/ 176 h 196"/>
                <a:gd name="T118" fmla="*/ 15 w 165"/>
                <a:gd name="T119" fmla="*/ 159 h 196"/>
                <a:gd name="T120" fmla="*/ 10 w 165"/>
                <a:gd name="T121" fmla="*/ 14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5" h="196">
                  <a:moveTo>
                    <a:pt x="10" y="144"/>
                  </a:moveTo>
                  <a:lnTo>
                    <a:pt x="29" y="131"/>
                  </a:lnTo>
                  <a:lnTo>
                    <a:pt x="29" y="127"/>
                  </a:lnTo>
                  <a:lnTo>
                    <a:pt x="29" y="126"/>
                  </a:lnTo>
                  <a:lnTo>
                    <a:pt x="29" y="122"/>
                  </a:lnTo>
                  <a:lnTo>
                    <a:pt x="30" y="120"/>
                  </a:lnTo>
                  <a:lnTo>
                    <a:pt x="30" y="119"/>
                  </a:lnTo>
                  <a:lnTo>
                    <a:pt x="30" y="117"/>
                  </a:lnTo>
                  <a:lnTo>
                    <a:pt x="32" y="117"/>
                  </a:lnTo>
                  <a:lnTo>
                    <a:pt x="33" y="115"/>
                  </a:lnTo>
                  <a:lnTo>
                    <a:pt x="36" y="113"/>
                  </a:lnTo>
                  <a:lnTo>
                    <a:pt x="38" y="112"/>
                  </a:lnTo>
                  <a:lnTo>
                    <a:pt x="38" y="110"/>
                  </a:lnTo>
                  <a:lnTo>
                    <a:pt x="36" y="109"/>
                  </a:lnTo>
                  <a:lnTo>
                    <a:pt x="36" y="106"/>
                  </a:lnTo>
                  <a:lnTo>
                    <a:pt x="38" y="105"/>
                  </a:lnTo>
                  <a:lnTo>
                    <a:pt x="36" y="104"/>
                  </a:lnTo>
                  <a:lnTo>
                    <a:pt x="35" y="102"/>
                  </a:lnTo>
                  <a:lnTo>
                    <a:pt x="35" y="101"/>
                  </a:lnTo>
                  <a:lnTo>
                    <a:pt x="36" y="99"/>
                  </a:lnTo>
                  <a:lnTo>
                    <a:pt x="36" y="97"/>
                  </a:lnTo>
                  <a:lnTo>
                    <a:pt x="36" y="96"/>
                  </a:lnTo>
                  <a:lnTo>
                    <a:pt x="39" y="95"/>
                  </a:lnTo>
                  <a:lnTo>
                    <a:pt x="39" y="93"/>
                  </a:lnTo>
                  <a:lnTo>
                    <a:pt x="38" y="93"/>
                  </a:lnTo>
                  <a:lnTo>
                    <a:pt x="36" y="92"/>
                  </a:lnTo>
                  <a:lnTo>
                    <a:pt x="38" y="89"/>
                  </a:lnTo>
                  <a:lnTo>
                    <a:pt x="38" y="86"/>
                  </a:lnTo>
                  <a:lnTo>
                    <a:pt x="39" y="85"/>
                  </a:lnTo>
                  <a:lnTo>
                    <a:pt x="39" y="84"/>
                  </a:lnTo>
                  <a:lnTo>
                    <a:pt x="39" y="81"/>
                  </a:lnTo>
                  <a:lnTo>
                    <a:pt x="39" y="80"/>
                  </a:lnTo>
                  <a:lnTo>
                    <a:pt x="39" y="78"/>
                  </a:lnTo>
                  <a:lnTo>
                    <a:pt x="41" y="77"/>
                  </a:lnTo>
                  <a:lnTo>
                    <a:pt x="41" y="74"/>
                  </a:lnTo>
                  <a:lnTo>
                    <a:pt x="36" y="74"/>
                  </a:lnTo>
                  <a:lnTo>
                    <a:pt x="35" y="73"/>
                  </a:lnTo>
                  <a:lnTo>
                    <a:pt x="32" y="71"/>
                  </a:lnTo>
                  <a:lnTo>
                    <a:pt x="27" y="71"/>
                  </a:lnTo>
                  <a:lnTo>
                    <a:pt x="24" y="70"/>
                  </a:lnTo>
                  <a:lnTo>
                    <a:pt x="22" y="68"/>
                  </a:lnTo>
                  <a:lnTo>
                    <a:pt x="18" y="65"/>
                  </a:lnTo>
                  <a:lnTo>
                    <a:pt x="13" y="65"/>
                  </a:lnTo>
                  <a:lnTo>
                    <a:pt x="12" y="67"/>
                  </a:lnTo>
                  <a:lnTo>
                    <a:pt x="10" y="67"/>
                  </a:lnTo>
                  <a:lnTo>
                    <a:pt x="9" y="65"/>
                  </a:lnTo>
                  <a:lnTo>
                    <a:pt x="7" y="65"/>
                  </a:lnTo>
                  <a:lnTo>
                    <a:pt x="1" y="64"/>
                  </a:lnTo>
                  <a:lnTo>
                    <a:pt x="1" y="60"/>
                  </a:lnTo>
                  <a:lnTo>
                    <a:pt x="0" y="56"/>
                  </a:lnTo>
                  <a:lnTo>
                    <a:pt x="1" y="54"/>
                  </a:lnTo>
                  <a:lnTo>
                    <a:pt x="7" y="52"/>
                  </a:lnTo>
                  <a:lnTo>
                    <a:pt x="10" y="52"/>
                  </a:lnTo>
                  <a:lnTo>
                    <a:pt x="27" y="46"/>
                  </a:lnTo>
                  <a:lnTo>
                    <a:pt x="30" y="46"/>
                  </a:lnTo>
                  <a:lnTo>
                    <a:pt x="39" y="44"/>
                  </a:lnTo>
                  <a:lnTo>
                    <a:pt x="44" y="43"/>
                  </a:lnTo>
                  <a:lnTo>
                    <a:pt x="48" y="42"/>
                  </a:lnTo>
                  <a:lnTo>
                    <a:pt x="48" y="43"/>
                  </a:lnTo>
                  <a:lnTo>
                    <a:pt x="50" y="44"/>
                  </a:lnTo>
                  <a:lnTo>
                    <a:pt x="52" y="45"/>
                  </a:lnTo>
                  <a:lnTo>
                    <a:pt x="52" y="46"/>
                  </a:lnTo>
                  <a:lnTo>
                    <a:pt x="53" y="47"/>
                  </a:lnTo>
                  <a:lnTo>
                    <a:pt x="55" y="47"/>
                  </a:lnTo>
                  <a:lnTo>
                    <a:pt x="58" y="47"/>
                  </a:lnTo>
                  <a:lnTo>
                    <a:pt x="58" y="46"/>
                  </a:lnTo>
                  <a:lnTo>
                    <a:pt x="62" y="46"/>
                  </a:lnTo>
                  <a:lnTo>
                    <a:pt x="65" y="47"/>
                  </a:lnTo>
                  <a:lnTo>
                    <a:pt x="67" y="48"/>
                  </a:lnTo>
                  <a:lnTo>
                    <a:pt x="67" y="52"/>
                  </a:lnTo>
                  <a:lnTo>
                    <a:pt x="67" y="54"/>
                  </a:lnTo>
                  <a:lnTo>
                    <a:pt x="64" y="57"/>
                  </a:lnTo>
                  <a:lnTo>
                    <a:pt x="62" y="60"/>
                  </a:lnTo>
                  <a:lnTo>
                    <a:pt x="61" y="62"/>
                  </a:lnTo>
                  <a:lnTo>
                    <a:pt x="61" y="64"/>
                  </a:lnTo>
                  <a:lnTo>
                    <a:pt x="62" y="67"/>
                  </a:lnTo>
                  <a:lnTo>
                    <a:pt x="62" y="69"/>
                  </a:lnTo>
                  <a:lnTo>
                    <a:pt x="65" y="71"/>
                  </a:lnTo>
                  <a:lnTo>
                    <a:pt x="68" y="72"/>
                  </a:lnTo>
                  <a:lnTo>
                    <a:pt x="70" y="73"/>
                  </a:lnTo>
                  <a:lnTo>
                    <a:pt x="71" y="74"/>
                  </a:lnTo>
                  <a:lnTo>
                    <a:pt x="74" y="77"/>
                  </a:lnTo>
                  <a:lnTo>
                    <a:pt x="73" y="78"/>
                  </a:lnTo>
                  <a:lnTo>
                    <a:pt x="74" y="80"/>
                  </a:lnTo>
                  <a:lnTo>
                    <a:pt x="77" y="79"/>
                  </a:lnTo>
                  <a:lnTo>
                    <a:pt x="77" y="77"/>
                  </a:lnTo>
                  <a:lnTo>
                    <a:pt x="76" y="74"/>
                  </a:lnTo>
                  <a:lnTo>
                    <a:pt x="77" y="72"/>
                  </a:lnTo>
                  <a:lnTo>
                    <a:pt x="79" y="70"/>
                  </a:lnTo>
                  <a:lnTo>
                    <a:pt x="81" y="67"/>
                  </a:lnTo>
                  <a:lnTo>
                    <a:pt x="84" y="67"/>
                  </a:lnTo>
                  <a:lnTo>
                    <a:pt x="85" y="65"/>
                  </a:lnTo>
                  <a:lnTo>
                    <a:pt x="87" y="63"/>
                  </a:lnTo>
                  <a:lnTo>
                    <a:pt x="87" y="59"/>
                  </a:lnTo>
                  <a:lnTo>
                    <a:pt x="85" y="57"/>
                  </a:lnTo>
                  <a:lnTo>
                    <a:pt x="85" y="56"/>
                  </a:lnTo>
                  <a:lnTo>
                    <a:pt x="85" y="55"/>
                  </a:lnTo>
                  <a:lnTo>
                    <a:pt x="85" y="54"/>
                  </a:lnTo>
                  <a:lnTo>
                    <a:pt x="87" y="54"/>
                  </a:lnTo>
                  <a:lnTo>
                    <a:pt x="88" y="53"/>
                  </a:lnTo>
                  <a:lnTo>
                    <a:pt x="90" y="53"/>
                  </a:lnTo>
                  <a:lnTo>
                    <a:pt x="90" y="52"/>
                  </a:lnTo>
                  <a:lnTo>
                    <a:pt x="88" y="49"/>
                  </a:lnTo>
                  <a:lnTo>
                    <a:pt x="87" y="47"/>
                  </a:lnTo>
                  <a:lnTo>
                    <a:pt x="84" y="44"/>
                  </a:lnTo>
                  <a:lnTo>
                    <a:pt x="82" y="42"/>
                  </a:lnTo>
                  <a:lnTo>
                    <a:pt x="77" y="37"/>
                  </a:lnTo>
                  <a:lnTo>
                    <a:pt x="76" y="37"/>
                  </a:lnTo>
                  <a:lnTo>
                    <a:pt x="74" y="36"/>
                  </a:lnTo>
                  <a:lnTo>
                    <a:pt x="71" y="35"/>
                  </a:lnTo>
                  <a:lnTo>
                    <a:pt x="67" y="32"/>
                  </a:lnTo>
                  <a:lnTo>
                    <a:pt x="64" y="21"/>
                  </a:lnTo>
                  <a:lnTo>
                    <a:pt x="68" y="11"/>
                  </a:lnTo>
                  <a:lnTo>
                    <a:pt x="84" y="11"/>
                  </a:lnTo>
                  <a:lnTo>
                    <a:pt x="87" y="11"/>
                  </a:lnTo>
                  <a:lnTo>
                    <a:pt x="87" y="10"/>
                  </a:lnTo>
                  <a:lnTo>
                    <a:pt x="90" y="10"/>
                  </a:lnTo>
                  <a:lnTo>
                    <a:pt x="90" y="11"/>
                  </a:lnTo>
                  <a:lnTo>
                    <a:pt x="91" y="11"/>
                  </a:lnTo>
                  <a:lnTo>
                    <a:pt x="93" y="12"/>
                  </a:lnTo>
                  <a:lnTo>
                    <a:pt x="96" y="12"/>
                  </a:lnTo>
                  <a:lnTo>
                    <a:pt x="97" y="13"/>
                  </a:lnTo>
                  <a:lnTo>
                    <a:pt x="96" y="14"/>
                  </a:lnTo>
                  <a:lnTo>
                    <a:pt x="100" y="13"/>
                  </a:lnTo>
                  <a:lnTo>
                    <a:pt x="105" y="12"/>
                  </a:lnTo>
                  <a:lnTo>
                    <a:pt x="106" y="11"/>
                  </a:lnTo>
                  <a:lnTo>
                    <a:pt x="108" y="11"/>
                  </a:lnTo>
                  <a:lnTo>
                    <a:pt x="110" y="11"/>
                  </a:lnTo>
                  <a:lnTo>
                    <a:pt x="110" y="12"/>
                  </a:lnTo>
                  <a:lnTo>
                    <a:pt x="111" y="12"/>
                  </a:lnTo>
                  <a:lnTo>
                    <a:pt x="113" y="13"/>
                  </a:lnTo>
                  <a:lnTo>
                    <a:pt x="117" y="12"/>
                  </a:lnTo>
                  <a:lnTo>
                    <a:pt x="122" y="12"/>
                  </a:lnTo>
                  <a:lnTo>
                    <a:pt x="122" y="10"/>
                  </a:lnTo>
                  <a:lnTo>
                    <a:pt x="122" y="9"/>
                  </a:lnTo>
                  <a:lnTo>
                    <a:pt x="122" y="7"/>
                  </a:lnTo>
                  <a:lnTo>
                    <a:pt x="125" y="9"/>
                  </a:lnTo>
                  <a:lnTo>
                    <a:pt x="128" y="9"/>
                  </a:lnTo>
                  <a:lnTo>
                    <a:pt x="129" y="10"/>
                  </a:lnTo>
                  <a:lnTo>
                    <a:pt x="132" y="9"/>
                  </a:lnTo>
                  <a:lnTo>
                    <a:pt x="134" y="9"/>
                  </a:lnTo>
                  <a:lnTo>
                    <a:pt x="140" y="6"/>
                  </a:lnTo>
                  <a:lnTo>
                    <a:pt x="142" y="7"/>
                  </a:lnTo>
                  <a:lnTo>
                    <a:pt x="145" y="6"/>
                  </a:lnTo>
                  <a:lnTo>
                    <a:pt x="146" y="5"/>
                  </a:lnTo>
                  <a:lnTo>
                    <a:pt x="149" y="5"/>
                  </a:lnTo>
                  <a:lnTo>
                    <a:pt x="152" y="4"/>
                  </a:lnTo>
                  <a:lnTo>
                    <a:pt x="155" y="3"/>
                  </a:lnTo>
                  <a:lnTo>
                    <a:pt x="157" y="2"/>
                  </a:lnTo>
                  <a:lnTo>
                    <a:pt x="158" y="1"/>
                  </a:lnTo>
                  <a:lnTo>
                    <a:pt x="161" y="1"/>
                  </a:lnTo>
                  <a:lnTo>
                    <a:pt x="163" y="0"/>
                  </a:lnTo>
                  <a:lnTo>
                    <a:pt x="165" y="0"/>
                  </a:lnTo>
                  <a:lnTo>
                    <a:pt x="165" y="0"/>
                  </a:lnTo>
                  <a:lnTo>
                    <a:pt x="165" y="3"/>
                  </a:lnTo>
                  <a:lnTo>
                    <a:pt x="163" y="4"/>
                  </a:lnTo>
                  <a:lnTo>
                    <a:pt x="165" y="4"/>
                  </a:lnTo>
                  <a:lnTo>
                    <a:pt x="161" y="7"/>
                  </a:lnTo>
                  <a:lnTo>
                    <a:pt x="161" y="10"/>
                  </a:lnTo>
                  <a:lnTo>
                    <a:pt x="161" y="10"/>
                  </a:lnTo>
                  <a:lnTo>
                    <a:pt x="161" y="11"/>
                  </a:lnTo>
                  <a:lnTo>
                    <a:pt x="160" y="12"/>
                  </a:lnTo>
                  <a:lnTo>
                    <a:pt x="161" y="15"/>
                  </a:lnTo>
                  <a:lnTo>
                    <a:pt x="163" y="19"/>
                  </a:lnTo>
                  <a:lnTo>
                    <a:pt x="161" y="19"/>
                  </a:lnTo>
                  <a:lnTo>
                    <a:pt x="161" y="22"/>
                  </a:lnTo>
                  <a:lnTo>
                    <a:pt x="163" y="23"/>
                  </a:lnTo>
                  <a:lnTo>
                    <a:pt x="163" y="26"/>
                  </a:lnTo>
                  <a:lnTo>
                    <a:pt x="161" y="27"/>
                  </a:lnTo>
                  <a:lnTo>
                    <a:pt x="161" y="30"/>
                  </a:lnTo>
                  <a:lnTo>
                    <a:pt x="161" y="36"/>
                  </a:lnTo>
                  <a:lnTo>
                    <a:pt x="160" y="36"/>
                  </a:lnTo>
                  <a:lnTo>
                    <a:pt x="161" y="37"/>
                  </a:lnTo>
                  <a:lnTo>
                    <a:pt x="161" y="43"/>
                  </a:lnTo>
                  <a:lnTo>
                    <a:pt x="158" y="43"/>
                  </a:lnTo>
                  <a:lnTo>
                    <a:pt x="158" y="43"/>
                  </a:lnTo>
                  <a:lnTo>
                    <a:pt x="160" y="44"/>
                  </a:lnTo>
                  <a:lnTo>
                    <a:pt x="163" y="44"/>
                  </a:lnTo>
                  <a:lnTo>
                    <a:pt x="163" y="45"/>
                  </a:lnTo>
                  <a:lnTo>
                    <a:pt x="165" y="49"/>
                  </a:lnTo>
                  <a:lnTo>
                    <a:pt x="163" y="51"/>
                  </a:lnTo>
                  <a:lnTo>
                    <a:pt x="161" y="52"/>
                  </a:lnTo>
                  <a:lnTo>
                    <a:pt x="161" y="53"/>
                  </a:lnTo>
                  <a:lnTo>
                    <a:pt x="161" y="54"/>
                  </a:lnTo>
                  <a:lnTo>
                    <a:pt x="160" y="54"/>
                  </a:lnTo>
                  <a:lnTo>
                    <a:pt x="157" y="55"/>
                  </a:lnTo>
                  <a:lnTo>
                    <a:pt x="158" y="56"/>
                  </a:lnTo>
                  <a:lnTo>
                    <a:pt x="158" y="55"/>
                  </a:lnTo>
                  <a:lnTo>
                    <a:pt x="160" y="55"/>
                  </a:lnTo>
                  <a:lnTo>
                    <a:pt x="158" y="57"/>
                  </a:lnTo>
                  <a:lnTo>
                    <a:pt x="158" y="60"/>
                  </a:lnTo>
                  <a:lnTo>
                    <a:pt x="157" y="60"/>
                  </a:lnTo>
                  <a:lnTo>
                    <a:pt x="154" y="63"/>
                  </a:lnTo>
                  <a:lnTo>
                    <a:pt x="154" y="64"/>
                  </a:lnTo>
                  <a:lnTo>
                    <a:pt x="151" y="68"/>
                  </a:lnTo>
                  <a:lnTo>
                    <a:pt x="148" y="68"/>
                  </a:lnTo>
                  <a:lnTo>
                    <a:pt x="148" y="70"/>
                  </a:lnTo>
                  <a:lnTo>
                    <a:pt x="137" y="74"/>
                  </a:lnTo>
                  <a:lnTo>
                    <a:pt x="135" y="74"/>
                  </a:lnTo>
                  <a:lnTo>
                    <a:pt x="135" y="76"/>
                  </a:lnTo>
                  <a:lnTo>
                    <a:pt x="125" y="80"/>
                  </a:lnTo>
                  <a:lnTo>
                    <a:pt x="122" y="80"/>
                  </a:lnTo>
                  <a:lnTo>
                    <a:pt x="120" y="80"/>
                  </a:lnTo>
                  <a:lnTo>
                    <a:pt x="116" y="82"/>
                  </a:lnTo>
                  <a:lnTo>
                    <a:pt x="110" y="85"/>
                  </a:lnTo>
                  <a:lnTo>
                    <a:pt x="108" y="85"/>
                  </a:lnTo>
                  <a:lnTo>
                    <a:pt x="108" y="86"/>
                  </a:lnTo>
                  <a:lnTo>
                    <a:pt x="105" y="89"/>
                  </a:lnTo>
                  <a:lnTo>
                    <a:pt x="102" y="90"/>
                  </a:lnTo>
                  <a:lnTo>
                    <a:pt x="102" y="88"/>
                  </a:lnTo>
                  <a:lnTo>
                    <a:pt x="100" y="92"/>
                  </a:lnTo>
                  <a:lnTo>
                    <a:pt x="99" y="92"/>
                  </a:lnTo>
                  <a:lnTo>
                    <a:pt x="99" y="94"/>
                  </a:lnTo>
                  <a:lnTo>
                    <a:pt x="91" y="96"/>
                  </a:lnTo>
                  <a:lnTo>
                    <a:pt x="91" y="97"/>
                  </a:lnTo>
                  <a:lnTo>
                    <a:pt x="90" y="98"/>
                  </a:lnTo>
                  <a:lnTo>
                    <a:pt x="88" y="98"/>
                  </a:lnTo>
                  <a:lnTo>
                    <a:pt x="88" y="101"/>
                  </a:lnTo>
                  <a:lnTo>
                    <a:pt x="85" y="101"/>
                  </a:lnTo>
                  <a:lnTo>
                    <a:pt x="77" y="104"/>
                  </a:lnTo>
                  <a:lnTo>
                    <a:pt x="77" y="107"/>
                  </a:lnTo>
                  <a:lnTo>
                    <a:pt x="74" y="109"/>
                  </a:lnTo>
                  <a:lnTo>
                    <a:pt x="71" y="109"/>
                  </a:lnTo>
                  <a:lnTo>
                    <a:pt x="70" y="110"/>
                  </a:lnTo>
                  <a:lnTo>
                    <a:pt x="67" y="109"/>
                  </a:lnTo>
                  <a:lnTo>
                    <a:pt x="64" y="109"/>
                  </a:lnTo>
                  <a:lnTo>
                    <a:pt x="64" y="110"/>
                  </a:lnTo>
                  <a:lnTo>
                    <a:pt x="65" y="111"/>
                  </a:lnTo>
                  <a:lnTo>
                    <a:pt x="65" y="113"/>
                  </a:lnTo>
                  <a:lnTo>
                    <a:pt x="65" y="114"/>
                  </a:lnTo>
                  <a:lnTo>
                    <a:pt x="65" y="117"/>
                  </a:lnTo>
                  <a:lnTo>
                    <a:pt x="64" y="118"/>
                  </a:lnTo>
                  <a:lnTo>
                    <a:pt x="68" y="122"/>
                  </a:lnTo>
                  <a:lnTo>
                    <a:pt x="68" y="124"/>
                  </a:lnTo>
                  <a:lnTo>
                    <a:pt x="67" y="126"/>
                  </a:lnTo>
                  <a:lnTo>
                    <a:pt x="68" y="126"/>
                  </a:lnTo>
                  <a:lnTo>
                    <a:pt x="70" y="128"/>
                  </a:lnTo>
                  <a:lnTo>
                    <a:pt x="70" y="130"/>
                  </a:lnTo>
                  <a:lnTo>
                    <a:pt x="71" y="134"/>
                  </a:lnTo>
                  <a:lnTo>
                    <a:pt x="70" y="140"/>
                  </a:lnTo>
                  <a:lnTo>
                    <a:pt x="71" y="143"/>
                  </a:lnTo>
                  <a:lnTo>
                    <a:pt x="73" y="143"/>
                  </a:lnTo>
                  <a:lnTo>
                    <a:pt x="73" y="141"/>
                  </a:lnTo>
                  <a:lnTo>
                    <a:pt x="74" y="138"/>
                  </a:lnTo>
                  <a:lnTo>
                    <a:pt x="74" y="140"/>
                  </a:lnTo>
                  <a:lnTo>
                    <a:pt x="76" y="140"/>
                  </a:lnTo>
                  <a:lnTo>
                    <a:pt x="74" y="144"/>
                  </a:lnTo>
                  <a:lnTo>
                    <a:pt x="74" y="145"/>
                  </a:lnTo>
                  <a:lnTo>
                    <a:pt x="73" y="148"/>
                  </a:lnTo>
                  <a:lnTo>
                    <a:pt x="74" y="148"/>
                  </a:lnTo>
                  <a:lnTo>
                    <a:pt x="73" y="152"/>
                  </a:lnTo>
                  <a:lnTo>
                    <a:pt x="73" y="154"/>
                  </a:lnTo>
                  <a:lnTo>
                    <a:pt x="71" y="155"/>
                  </a:lnTo>
                  <a:lnTo>
                    <a:pt x="71" y="157"/>
                  </a:lnTo>
                  <a:lnTo>
                    <a:pt x="70" y="157"/>
                  </a:lnTo>
                  <a:lnTo>
                    <a:pt x="70" y="160"/>
                  </a:lnTo>
                  <a:lnTo>
                    <a:pt x="73" y="159"/>
                  </a:lnTo>
                  <a:lnTo>
                    <a:pt x="73" y="161"/>
                  </a:lnTo>
                  <a:lnTo>
                    <a:pt x="71" y="162"/>
                  </a:lnTo>
                  <a:lnTo>
                    <a:pt x="70" y="165"/>
                  </a:lnTo>
                  <a:lnTo>
                    <a:pt x="65" y="170"/>
                  </a:lnTo>
                  <a:lnTo>
                    <a:pt x="55" y="173"/>
                  </a:lnTo>
                  <a:lnTo>
                    <a:pt x="41" y="176"/>
                  </a:lnTo>
                  <a:lnTo>
                    <a:pt x="35" y="179"/>
                  </a:lnTo>
                  <a:lnTo>
                    <a:pt x="32" y="180"/>
                  </a:lnTo>
                  <a:lnTo>
                    <a:pt x="30" y="181"/>
                  </a:lnTo>
                  <a:lnTo>
                    <a:pt x="29" y="182"/>
                  </a:lnTo>
                  <a:lnTo>
                    <a:pt x="27" y="186"/>
                  </a:lnTo>
                  <a:lnTo>
                    <a:pt x="26" y="186"/>
                  </a:lnTo>
                  <a:lnTo>
                    <a:pt x="24" y="186"/>
                  </a:lnTo>
                  <a:lnTo>
                    <a:pt x="24" y="187"/>
                  </a:lnTo>
                  <a:lnTo>
                    <a:pt x="26" y="189"/>
                  </a:lnTo>
                  <a:lnTo>
                    <a:pt x="26" y="191"/>
                  </a:lnTo>
                  <a:lnTo>
                    <a:pt x="27" y="189"/>
                  </a:lnTo>
                  <a:lnTo>
                    <a:pt x="30" y="190"/>
                  </a:lnTo>
                  <a:lnTo>
                    <a:pt x="30" y="188"/>
                  </a:lnTo>
                  <a:lnTo>
                    <a:pt x="32" y="188"/>
                  </a:lnTo>
                  <a:lnTo>
                    <a:pt x="32" y="189"/>
                  </a:lnTo>
                  <a:lnTo>
                    <a:pt x="30" y="193"/>
                  </a:lnTo>
                  <a:lnTo>
                    <a:pt x="29" y="195"/>
                  </a:lnTo>
                  <a:lnTo>
                    <a:pt x="29" y="196"/>
                  </a:lnTo>
                  <a:lnTo>
                    <a:pt x="26" y="196"/>
                  </a:lnTo>
                  <a:lnTo>
                    <a:pt x="21" y="195"/>
                  </a:lnTo>
                  <a:lnTo>
                    <a:pt x="19" y="196"/>
                  </a:lnTo>
                  <a:lnTo>
                    <a:pt x="19" y="195"/>
                  </a:lnTo>
                  <a:lnTo>
                    <a:pt x="19" y="193"/>
                  </a:lnTo>
                  <a:lnTo>
                    <a:pt x="19" y="191"/>
                  </a:lnTo>
                  <a:lnTo>
                    <a:pt x="21" y="190"/>
                  </a:lnTo>
                  <a:lnTo>
                    <a:pt x="19" y="189"/>
                  </a:lnTo>
                  <a:lnTo>
                    <a:pt x="18" y="188"/>
                  </a:lnTo>
                  <a:lnTo>
                    <a:pt x="15" y="187"/>
                  </a:lnTo>
                  <a:lnTo>
                    <a:pt x="15" y="187"/>
                  </a:lnTo>
                  <a:lnTo>
                    <a:pt x="15" y="182"/>
                  </a:lnTo>
                  <a:lnTo>
                    <a:pt x="15" y="179"/>
                  </a:lnTo>
                  <a:lnTo>
                    <a:pt x="16" y="176"/>
                  </a:lnTo>
                  <a:lnTo>
                    <a:pt x="16" y="166"/>
                  </a:lnTo>
                  <a:lnTo>
                    <a:pt x="16" y="164"/>
                  </a:lnTo>
                  <a:lnTo>
                    <a:pt x="15" y="162"/>
                  </a:lnTo>
                  <a:lnTo>
                    <a:pt x="15" y="160"/>
                  </a:lnTo>
                  <a:lnTo>
                    <a:pt x="15" y="159"/>
                  </a:lnTo>
                  <a:lnTo>
                    <a:pt x="15" y="153"/>
                  </a:lnTo>
                  <a:lnTo>
                    <a:pt x="13" y="151"/>
                  </a:lnTo>
                  <a:lnTo>
                    <a:pt x="12" y="147"/>
                  </a:lnTo>
                  <a:lnTo>
                    <a:pt x="12" y="144"/>
                  </a:lnTo>
                  <a:lnTo>
                    <a:pt x="10" y="144"/>
                  </a:lnTo>
                  <a:close/>
                </a:path>
              </a:pathLst>
            </a:custGeom>
            <a:solidFill>
              <a:srgbClr val="9CBEE5"/>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61" name="Freeform 157">
              <a:extLst>
                <a:ext uri="{FF2B5EF4-FFF2-40B4-BE49-F238E27FC236}">
                  <a16:creationId xmlns:a16="http://schemas.microsoft.com/office/drawing/2014/main" id="{B39C8F55-080E-EF1B-FFC8-649FD5DA8CB4}"/>
                </a:ext>
              </a:extLst>
            </p:cNvPr>
            <p:cNvSpPr>
              <a:spLocks/>
            </p:cNvSpPr>
            <p:nvPr/>
          </p:nvSpPr>
          <p:spPr bwMode="auto">
            <a:xfrm>
              <a:off x="5000506" y="5062762"/>
              <a:ext cx="39918" cy="39354"/>
            </a:xfrm>
            <a:custGeom>
              <a:avLst/>
              <a:gdLst>
                <a:gd name="T0" fmla="*/ 17 w 23"/>
                <a:gd name="T1" fmla="*/ 5 h 20"/>
                <a:gd name="T2" fmla="*/ 17 w 23"/>
                <a:gd name="T3" fmla="*/ 5 h 20"/>
                <a:gd name="T4" fmla="*/ 20 w 23"/>
                <a:gd name="T5" fmla="*/ 6 h 20"/>
                <a:gd name="T6" fmla="*/ 21 w 23"/>
                <a:gd name="T7" fmla="*/ 7 h 20"/>
                <a:gd name="T8" fmla="*/ 23 w 23"/>
                <a:gd name="T9" fmla="*/ 8 h 20"/>
                <a:gd name="T10" fmla="*/ 21 w 23"/>
                <a:gd name="T11" fmla="*/ 9 h 20"/>
                <a:gd name="T12" fmla="*/ 21 w 23"/>
                <a:gd name="T13" fmla="*/ 11 h 20"/>
                <a:gd name="T14" fmla="*/ 21 w 23"/>
                <a:gd name="T15" fmla="*/ 13 h 20"/>
                <a:gd name="T16" fmla="*/ 21 w 23"/>
                <a:gd name="T17" fmla="*/ 14 h 20"/>
                <a:gd name="T18" fmla="*/ 20 w 23"/>
                <a:gd name="T19" fmla="*/ 14 h 20"/>
                <a:gd name="T20" fmla="*/ 18 w 23"/>
                <a:gd name="T21" fmla="*/ 15 h 20"/>
                <a:gd name="T22" fmla="*/ 18 w 23"/>
                <a:gd name="T23" fmla="*/ 16 h 20"/>
                <a:gd name="T24" fmla="*/ 18 w 23"/>
                <a:gd name="T25" fmla="*/ 19 h 20"/>
                <a:gd name="T26" fmla="*/ 15 w 23"/>
                <a:gd name="T27" fmla="*/ 20 h 20"/>
                <a:gd name="T28" fmla="*/ 9 w 23"/>
                <a:gd name="T29" fmla="*/ 19 h 20"/>
                <a:gd name="T30" fmla="*/ 5 w 23"/>
                <a:gd name="T31" fmla="*/ 17 h 20"/>
                <a:gd name="T32" fmla="*/ 2 w 23"/>
                <a:gd name="T33" fmla="*/ 14 h 20"/>
                <a:gd name="T34" fmla="*/ 0 w 23"/>
                <a:gd name="T35" fmla="*/ 13 h 20"/>
                <a:gd name="T36" fmla="*/ 0 w 23"/>
                <a:gd name="T37" fmla="*/ 12 h 20"/>
                <a:gd name="T38" fmla="*/ 2 w 23"/>
                <a:gd name="T39" fmla="*/ 9 h 20"/>
                <a:gd name="T40" fmla="*/ 5 w 23"/>
                <a:gd name="T41" fmla="*/ 4 h 20"/>
                <a:gd name="T42" fmla="*/ 6 w 23"/>
                <a:gd name="T43" fmla="*/ 2 h 20"/>
                <a:gd name="T44" fmla="*/ 8 w 23"/>
                <a:gd name="T45" fmla="*/ 0 h 20"/>
                <a:gd name="T46" fmla="*/ 12 w 23"/>
                <a:gd name="T47" fmla="*/ 2 h 20"/>
                <a:gd name="T48" fmla="*/ 15 w 23"/>
                <a:gd name="T49" fmla="*/ 4 h 20"/>
                <a:gd name="T50" fmla="*/ 17 w 23"/>
                <a:gd name="T51" fmla="*/ 5 h 20"/>
                <a:gd name="T52" fmla="*/ 17 w 23"/>
                <a:gd name="T53" fmla="*/ 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 h="20">
                  <a:moveTo>
                    <a:pt x="17" y="5"/>
                  </a:moveTo>
                  <a:lnTo>
                    <a:pt x="17" y="5"/>
                  </a:lnTo>
                  <a:lnTo>
                    <a:pt x="20" y="6"/>
                  </a:lnTo>
                  <a:lnTo>
                    <a:pt x="21" y="7"/>
                  </a:lnTo>
                  <a:lnTo>
                    <a:pt x="23" y="8"/>
                  </a:lnTo>
                  <a:lnTo>
                    <a:pt x="21" y="9"/>
                  </a:lnTo>
                  <a:lnTo>
                    <a:pt x="21" y="11"/>
                  </a:lnTo>
                  <a:lnTo>
                    <a:pt x="21" y="13"/>
                  </a:lnTo>
                  <a:lnTo>
                    <a:pt x="21" y="14"/>
                  </a:lnTo>
                  <a:lnTo>
                    <a:pt x="20" y="14"/>
                  </a:lnTo>
                  <a:lnTo>
                    <a:pt x="18" y="15"/>
                  </a:lnTo>
                  <a:lnTo>
                    <a:pt x="18" y="16"/>
                  </a:lnTo>
                  <a:lnTo>
                    <a:pt x="18" y="19"/>
                  </a:lnTo>
                  <a:lnTo>
                    <a:pt x="15" y="20"/>
                  </a:lnTo>
                  <a:lnTo>
                    <a:pt x="9" y="19"/>
                  </a:lnTo>
                  <a:lnTo>
                    <a:pt x="5" y="17"/>
                  </a:lnTo>
                  <a:lnTo>
                    <a:pt x="2" y="14"/>
                  </a:lnTo>
                  <a:lnTo>
                    <a:pt x="0" y="13"/>
                  </a:lnTo>
                  <a:lnTo>
                    <a:pt x="0" y="12"/>
                  </a:lnTo>
                  <a:lnTo>
                    <a:pt x="2" y="9"/>
                  </a:lnTo>
                  <a:lnTo>
                    <a:pt x="5" y="4"/>
                  </a:lnTo>
                  <a:lnTo>
                    <a:pt x="6" y="2"/>
                  </a:lnTo>
                  <a:lnTo>
                    <a:pt x="8" y="0"/>
                  </a:lnTo>
                  <a:lnTo>
                    <a:pt x="12" y="2"/>
                  </a:lnTo>
                  <a:lnTo>
                    <a:pt x="15" y="4"/>
                  </a:lnTo>
                  <a:lnTo>
                    <a:pt x="17" y="5"/>
                  </a:lnTo>
                  <a:lnTo>
                    <a:pt x="17" y="5"/>
                  </a:lnTo>
                  <a:close/>
                </a:path>
              </a:pathLst>
            </a:custGeom>
            <a:solidFill>
              <a:srgbClr val="9CBEE5"/>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62" name="Freeform 158">
              <a:extLst>
                <a:ext uri="{FF2B5EF4-FFF2-40B4-BE49-F238E27FC236}">
                  <a16:creationId xmlns:a16="http://schemas.microsoft.com/office/drawing/2014/main" id="{D34CA28F-1380-7F3D-890F-8C0983B7FBB0}"/>
                </a:ext>
              </a:extLst>
            </p:cNvPr>
            <p:cNvSpPr>
              <a:spLocks noEditPoints="1"/>
            </p:cNvSpPr>
            <p:nvPr/>
          </p:nvSpPr>
          <p:spPr bwMode="auto">
            <a:xfrm>
              <a:off x="4611741" y="4976182"/>
              <a:ext cx="442568" cy="320742"/>
            </a:xfrm>
            <a:custGeom>
              <a:avLst/>
              <a:gdLst>
                <a:gd name="T0" fmla="*/ 4 w 255"/>
                <a:gd name="T1" fmla="*/ 77 h 163"/>
                <a:gd name="T2" fmla="*/ 13 w 255"/>
                <a:gd name="T3" fmla="*/ 78 h 163"/>
                <a:gd name="T4" fmla="*/ 29 w 255"/>
                <a:gd name="T5" fmla="*/ 84 h 163"/>
                <a:gd name="T6" fmla="*/ 38 w 255"/>
                <a:gd name="T7" fmla="*/ 85 h 163"/>
                <a:gd name="T8" fmla="*/ 45 w 255"/>
                <a:gd name="T9" fmla="*/ 80 h 163"/>
                <a:gd name="T10" fmla="*/ 64 w 255"/>
                <a:gd name="T11" fmla="*/ 39 h 163"/>
                <a:gd name="T12" fmla="*/ 67 w 255"/>
                <a:gd name="T13" fmla="*/ 58 h 163"/>
                <a:gd name="T14" fmla="*/ 84 w 255"/>
                <a:gd name="T15" fmla="*/ 56 h 163"/>
                <a:gd name="T16" fmla="*/ 99 w 255"/>
                <a:gd name="T17" fmla="*/ 49 h 163"/>
                <a:gd name="T18" fmla="*/ 116 w 255"/>
                <a:gd name="T19" fmla="*/ 43 h 163"/>
                <a:gd name="T20" fmla="*/ 132 w 255"/>
                <a:gd name="T21" fmla="*/ 46 h 163"/>
                <a:gd name="T22" fmla="*/ 146 w 255"/>
                <a:gd name="T23" fmla="*/ 44 h 163"/>
                <a:gd name="T24" fmla="*/ 146 w 255"/>
                <a:gd name="T25" fmla="*/ 36 h 163"/>
                <a:gd name="T26" fmla="*/ 157 w 255"/>
                <a:gd name="T27" fmla="*/ 32 h 163"/>
                <a:gd name="T28" fmla="*/ 163 w 255"/>
                <a:gd name="T29" fmla="*/ 26 h 163"/>
                <a:gd name="T30" fmla="*/ 169 w 255"/>
                <a:gd name="T31" fmla="*/ 16 h 163"/>
                <a:gd name="T32" fmla="*/ 177 w 255"/>
                <a:gd name="T33" fmla="*/ 13 h 163"/>
                <a:gd name="T34" fmla="*/ 189 w 255"/>
                <a:gd name="T35" fmla="*/ 8 h 163"/>
                <a:gd name="T36" fmla="*/ 198 w 255"/>
                <a:gd name="T37" fmla="*/ 5 h 163"/>
                <a:gd name="T38" fmla="*/ 210 w 255"/>
                <a:gd name="T39" fmla="*/ 0 h 163"/>
                <a:gd name="T40" fmla="*/ 223 w 255"/>
                <a:gd name="T41" fmla="*/ 5 h 163"/>
                <a:gd name="T42" fmla="*/ 238 w 255"/>
                <a:gd name="T43" fmla="*/ 9 h 163"/>
                <a:gd name="T44" fmla="*/ 241 w 255"/>
                <a:gd name="T45" fmla="*/ 24 h 163"/>
                <a:gd name="T46" fmla="*/ 241 w 255"/>
                <a:gd name="T47" fmla="*/ 44 h 163"/>
                <a:gd name="T48" fmla="*/ 230 w 255"/>
                <a:gd name="T49" fmla="*/ 46 h 163"/>
                <a:gd name="T50" fmla="*/ 226 w 255"/>
                <a:gd name="T51" fmla="*/ 58 h 163"/>
                <a:gd name="T52" fmla="*/ 242 w 255"/>
                <a:gd name="T53" fmla="*/ 60 h 163"/>
                <a:gd name="T54" fmla="*/ 255 w 255"/>
                <a:gd name="T55" fmla="*/ 58 h 163"/>
                <a:gd name="T56" fmla="*/ 252 w 255"/>
                <a:gd name="T57" fmla="*/ 69 h 163"/>
                <a:gd name="T58" fmla="*/ 241 w 255"/>
                <a:gd name="T59" fmla="*/ 85 h 163"/>
                <a:gd name="T60" fmla="*/ 230 w 255"/>
                <a:gd name="T61" fmla="*/ 90 h 163"/>
                <a:gd name="T62" fmla="*/ 219 w 255"/>
                <a:gd name="T63" fmla="*/ 99 h 163"/>
                <a:gd name="T64" fmla="*/ 203 w 255"/>
                <a:gd name="T65" fmla="*/ 118 h 163"/>
                <a:gd name="T66" fmla="*/ 178 w 255"/>
                <a:gd name="T67" fmla="*/ 134 h 163"/>
                <a:gd name="T68" fmla="*/ 158 w 255"/>
                <a:gd name="T69" fmla="*/ 145 h 163"/>
                <a:gd name="T70" fmla="*/ 145 w 255"/>
                <a:gd name="T71" fmla="*/ 148 h 163"/>
                <a:gd name="T72" fmla="*/ 135 w 255"/>
                <a:gd name="T73" fmla="*/ 153 h 163"/>
                <a:gd name="T74" fmla="*/ 123 w 255"/>
                <a:gd name="T75" fmla="*/ 155 h 163"/>
                <a:gd name="T76" fmla="*/ 100 w 255"/>
                <a:gd name="T77" fmla="*/ 152 h 163"/>
                <a:gd name="T78" fmla="*/ 84 w 255"/>
                <a:gd name="T79" fmla="*/ 153 h 163"/>
                <a:gd name="T80" fmla="*/ 76 w 255"/>
                <a:gd name="T81" fmla="*/ 157 h 163"/>
                <a:gd name="T82" fmla="*/ 61 w 255"/>
                <a:gd name="T83" fmla="*/ 158 h 163"/>
                <a:gd name="T84" fmla="*/ 48 w 255"/>
                <a:gd name="T85" fmla="*/ 163 h 163"/>
                <a:gd name="T86" fmla="*/ 35 w 255"/>
                <a:gd name="T87" fmla="*/ 157 h 163"/>
                <a:gd name="T88" fmla="*/ 27 w 255"/>
                <a:gd name="T89" fmla="*/ 153 h 163"/>
                <a:gd name="T90" fmla="*/ 24 w 255"/>
                <a:gd name="T91" fmla="*/ 151 h 163"/>
                <a:gd name="T92" fmla="*/ 18 w 255"/>
                <a:gd name="T93" fmla="*/ 138 h 163"/>
                <a:gd name="T94" fmla="*/ 24 w 255"/>
                <a:gd name="T95" fmla="*/ 133 h 163"/>
                <a:gd name="T96" fmla="*/ 18 w 255"/>
                <a:gd name="T97" fmla="*/ 115 h 163"/>
                <a:gd name="T98" fmla="*/ 6 w 255"/>
                <a:gd name="T99" fmla="*/ 88 h 163"/>
                <a:gd name="T100" fmla="*/ 168 w 255"/>
                <a:gd name="T101" fmla="*/ 103 h 163"/>
                <a:gd name="T102" fmla="*/ 180 w 255"/>
                <a:gd name="T103" fmla="*/ 107 h 163"/>
                <a:gd name="T104" fmla="*/ 189 w 255"/>
                <a:gd name="T105" fmla="*/ 100 h 163"/>
                <a:gd name="T106" fmla="*/ 194 w 255"/>
                <a:gd name="T107" fmla="*/ 96 h 163"/>
                <a:gd name="T108" fmla="*/ 192 w 255"/>
                <a:gd name="T109" fmla="*/ 83 h 163"/>
                <a:gd name="T110" fmla="*/ 183 w 255"/>
                <a:gd name="T111" fmla="*/ 82 h 163"/>
                <a:gd name="T112" fmla="*/ 171 w 255"/>
                <a:gd name="T113" fmla="*/ 89 h 163"/>
                <a:gd name="T114" fmla="*/ 166 w 255"/>
                <a:gd name="T115" fmla="*/ 9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5" h="163">
                  <a:moveTo>
                    <a:pt x="0" y="81"/>
                  </a:moveTo>
                  <a:lnTo>
                    <a:pt x="1" y="80"/>
                  </a:lnTo>
                  <a:lnTo>
                    <a:pt x="6" y="80"/>
                  </a:lnTo>
                  <a:lnTo>
                    <a:pt x="6" y="77"/>
                  </a:lnTo>
                  <a:lnTo>
                    <a:pt x="4" y="77"/>
                  </a:lnTo>
                  <a:lnTo>
                    <a:pt x="6" y="75"/>
                  </a:lnTo>
                  <a:lnTo>
                    <a:pt x="9" y="74"/>
                  </a:lnTo>
                  <a:lnTo>
                    <a:pt x="12" y="76"/>
                  </a:lnTo>
                  <a:lnTo>
                    <a:pt x="15" y="76"/>
                  </a:lnTo>
                  <a:lnTo>
                    <a:pt x="13" y="78"/>
                  </a:lnTo>
                  <a:lnTo>
                    <a:pt x="15" y="82"/>
                  </a:lnTo>
                  <a:lnTo>
                    <a:pt x="21" y="83"/>
                  </a:lnTo>
                  <a:lnTo>
                    <a:pt x="24" y="84"/>
                  </a:lnTo>
                  <a:lnTo>
                    <a:pt x="27" y="84"/>
                  </a:lnTo>
                  <a:lnTo>
                    <a:pt x="29" y="84"/>
                  </a:lnTo>
                  <a:lnTo>
                    <a:pt x="32" y="85"/>
                  </a:lnTo>
                  <a:lnTo>
                    <a:pt x="32" y="84"/>
                  </a:lnTo>
                  <a:lnTo>
                    <a:pt x="35" y="84"/>
                  </a:lnTo>
                  <a:lnTo>
                    <a:pt x="36" y="85"/>
                  </a:lnTo>
                  <a:lnTo>
                    <a:pt x="38" y="85"/>
                  </a:lnTo>
                  <a:lnTo>
                    <a:pt x="39" y="85"/>
                  </a:lnTo>
                  <a:lnTo>
                    <a:pt x="39" y="83"/>
                  </a:lnTo>
                  <a:lnTo>
                    <a:pt x="41" y="82"/>
                  </a:lnTo>
                  <a:lnTo>
                    <a:pt x="44" y="82"/>
                  </a:lnTo>
                  <a:lnTo>
                    <a:pt x="45" y="80"/>
                  </a:lnTo>
                  <a:lnTo>
                    <a:pt x="48" y="78"/>
                  </a:lnTo>
                  <a:lnTo>
                    <a:pt x="55" y="78"/>
                  </a:lnTo>
                  <a:lnTo>
                    <a:pt x="56" y="78"/>
                  </a:lnTo>
                  <a:lnTo>
                    <a:pt x="58" y="35"/>
                  </a:lnTo>
                  <a:lnTo>
                    <a:pt x="64" y="39"/>
                  </a:lnTo>
                  <a:lnTo>
                    <a:pt x="65" y="42"/>
                  </a:lnTo>
                  <a:lnTo>
                    <a:pt x="68" y="49"/>
                  </a:lnTo>
                  <a:lnTo>
                    <a:pt x="68" y="51"/>
                  </a:lnTo>
                  <a:lnTo>
                    <a:pt x="67" y="56"/>
                  </a:lnTo>
                  <a:lnTo>
                    <a:pt x="67" y="58"/>
                  </a:lnTo>
                  <a:lnTo>
                    <a:pt x="70" y="57"/>
                  </a:lnTo>
                  <a:lnTo>
                    <a:pt x="74" y="58"/>
                  </a:lnTo>
                  <a:lnTo>
                    <a:pt x="77" y="57"/>
                  </a:lnTo>
                  <a:lnTo>
                    <a:pt x="81" y="57"/>
                  </a:lnTo>
                  <a:lnTo>
                    <a:pt x="84" y="56"/>
                  </a:lnTo>
                  <a:lnTo>
                    <a:pt x="87" y="56"/>
                  </a:lnTo>
                  <a:lnTo>
                    <a:pt x="90" y="53"/>
                  </a:lnTo>
                  <a:lnTo>
                    <a:pt x="91" y="52"/>
                  </a:lnTo>
                  <a:lnTo>
                    <a:pt x="96" y="51"/>
                  </a:lnTo>
                  <a:lnTo>
                    <a:pt x="99" y="49"/>
                  </a:lnTo>
                  <a:lnTo>
                    <a:pt x="102" y="43"/>
                  </a:lnTo>
                  <a:lnTo>
                    <a:pt x="105" y="41"/>
                  </a:lnTo>
                  <a:lnTo>
                    <a:pt x="110" y="41"/>
                  </a:lnTo>
                  <a:lnTo>
                    <a:pt x="114" y="41"/>
                  </a:lnTo>
                  <a:lnTo>
                    <a:pt x="116" y="43"/>
                  </a:lnTo>
                  <a:lnTo>
                    <a:pt x="119" y="43"/>
                  </a:lnTo>
                  <a:lnTo>
                    <a:pt x="123" y="46"/>
                  </a:lnTo>
                  <a:lnTo>
                    <a:pt x="126" y="46"/>
                  </a:lnTo>
                  <a:lnTo>
                    <a:pt x="129" y="46"/>
                  </a:lnTo>
                  <a:lnTo>
                    <a:pt x="132" y="46"/>
                  </a:lnTo>
                  <a:lnTo>
                    <a:pt x="135" y="46"/>
                  </a:lnTo>
                  <a:lnTo>
                    <a:pt x="139" y="44"/>
                  </a:lnTo>
                  <a:lnTo>
                    <a:pt x="140" y="46"/>
                  </a:lnTo>
                  <a:lnTo>
                    <a:pt x="142" y="47"/>
                  </a:lnTo>
                  <a:lnTo>
                    <a:pt x="146" y="44"/>
                  </a:lnTo>
                  <a:lnTo>
                    <a:pt x="145" y="44"/>
                  </a:lnTo>
                  <a:lnTo>
                    <a:pt x="146" y="42"/>
                  </a:lnTo>
                  <a:lnTo>
                    <a:pt x="146" y="41"/>
                  </a:lnTo>
                  <a:lnTo>
                    <a:pt x="146" y="39"/>
                  </a:lnTo>
                  <a:lnTo>
                    <a:pt x="146" y="36"/>
                  </a:lnTo>
                  <a:lnTo>
                    <a:pt x="148" y="34"/>
                  </a:lnTo>
                  <a:lnTo>
                    <a:pt x="151" y="34"/>
                  </a:lnTo>
                  <a:lnTo>
                    <a:pt x="154" y="33"/>
                  </a:lnTo>
                  <a:lnTo>
                    <a:pt x="155" y="32"/>
                  </a:lnTo>
                  <a:lnTo>
                    <a:pt x="157" y="32"/>
                  </a:lnTo>
                  <a:lnTo>
                    <a:pt x="157" y="31"/>
                  </a:lnTo>
                  <a:lnTo>
                    <a:pt x="158" y="30"/>
                  </a:lnTo>
                  <a:lnTo>
                    <a:pt x="160" y="28"/>
                  </a:lnTo>
                  <a:lnTo>
                    <a:pt x="163" y="27"/>
                  </a:lnTo>
                  <a:lnTo>
                    <a:pt x="163" y="26"/>
                  </a:lnTo>
                  <a:lnTo>
                    <a:pt x="166" y="26"/>
                  </a:lnTo>
                  <a:lnTo>
                    <a:pt x="166" y="24"/>
                  </a:lnTo>
                  <a:lnTo>
                    <a:pt x="165" y="24"/>
                  </a:lnTo>
                  <a:lnTo>
                    <a:pt x="165" y="21"/>
                  </a:lnTo>
                  <a:lnTo>
                    <a:pt x="169" y="16"/>
                  </a:lnTo>
                  <a:lnTo>
                    <a:pt x="172" y="16"/>
                  </a:lnTo>
                  <a:lnTo>
                    <a:pt x="174" y="15"/>
                  </a:lnTo>
                  <a:lnTo>
                    <a:pt x="175" y="14"/>
                  </a:lnTo>
                  <a:lnTo>
                    <a:pt x="177" y="14"/>
                  </a:lnTo>
                  <a:lnTo>
                    <a:pt x="177" y="13"/>
                  </a:lnTo>
                  <a:lnTo>
                    <a:pt x="180" y="11"/>
                  </a:lnTo>
                  <a:lnTo>
                    <a:pt x="181" y="10"/>
                  </a:lnTo>
                  <a:lnTo>
                    <a:pt x="184" y="8"/>
                  </a:lnTo>
                  <a:lnTo>
                    <a:pt x="187" y="8"/>
                  </a:lnTo>
                  <a:lnTo>
                    <a:pt x="189" y="8"/>
                  </a:lnTo>
                  <a:lnTo>
                    <a:pt x="190" y="8"/>
                  </a:lnTo>
                  <a:lnTo>
                    <a:pt x="192" y="8"/>
                  </a:lnTo>
                  <a:lnTo>
                    <a:pt x="195" y="7"/>
                  </a:lnTo>
                  <a:lnTo>
                    <a:pt x="197" y="6"/>
                  </a:lnTo>
                  <a:lnTo>
                    <a:pt x="198" y="5"/>
                  </a:lnTo>
                  <a:lnTo>
                    <a:pt x="198" y="3"/>
                  </a:lnTo>
                  <a:lnTo>
                    <a:pt x="200" y="2"/>
                  </a:lnTo>
                  <a:lnTo>
                    <a:pt x="203" y="2"/>
                  </a:lnTo>
                  <a:lnTo>
                    <a:pt x="204" y="1"/>
                  </a:lnTo>
                  <a:lnTo>
                    <a:pt x="210" y="0"/>
                  </a:lnTo>
                  <a:lnTo>
                    <a:pt x="215" y="1"/>
                  </a:lnTo>
                  <a:lnTo>
                    <a:pt x="215" y="2"/>
                  </a:lnTo>
                  <a:lnTo>
                    <a:pt x="218" y="2"/>
                  </a:lnTo>
                  <a:lnTo>
                    <a:pt x="221" y="3"/>
                  </a:lnTo>
                  <a:lnTo>
                    <a:pt x="223" y="5"/>
                  </a:lnTo>
                  <a:lnTo>
                    <a:pt x="224" y="3"/>
                  </a:lnTo>
                  <a:lnTo>
                    <a:pt x="229" y="3"/>
                  </a:lnTo>
                  <a:lnTo>
                    <a:pt x="235" y="5"/>
                  </a:lnTo>
                  <a:lnTo>
                    <a:pt x="238" y="6"/>
                  </a:lnTo>
                  <a:lnTo>
                    <a:pt x="238" y="9"/>
                  </a:lnTo>
                  <a:lnTo>
                    <a:pt x="239" y="13"/>
                  </a:lnTo>
                  <a:lnTo>
                    <a:pt x="241" y="15"/>
                  </a:lnTo>
                  <a:lnTo>
                    <a:pt x="241" y="21"/>
                  </a:lnTo>
                  <a:lnTo>
                    <a:pt x="241" y="22"/>
                  </a:lnTo>
                  <a:lnTo>
                    <a:pt x="241" y="24"/>
                  </a:lnTo>
                  <a:lnTo>
                    <a:pt x="242" y="26"/>
                  </a:lnTo>
                  <a:lnTo>
                    <a:pt x="242" y="28"/>
                  </a:lnTo>
                  <a:lnTo>
                    <a:pt x="242" y="38"/>
                  </a:lnTo>
                  <a:lnTo>
                    <a:pt x="241" y="41"/>
                  </a:lnTo>
                  <a:lnTo>
                    <a:pt x="241" y="44"/>
                  </a:lnTo>
                  <a:lnTo>
                    <a:pt x="241" y="49"/>
                  </a:lnTo>
                  <a:lnTo>
                    <a:pt x="239" y="48"/>
                  </a:lnTo>
                  <a:lnTo>
                    <a:pt x="236" y="46"/>
                  </a:lnTo>
                  <a:lnTo>
                    <a:pt x="232" y="44"/>
                  </a:lnTo>
                  <a:lnTo>
                    <a:pt x="230" y="46"/>
                  </a:lnTo>
                  <a:lnTo>
                    <a:pt x="229" y="48"/>
                  </a:lnTo>
                  <a:lnTo>
                    <a:pt x="226" y="53"/>
                  </a:lnTo>
                  <a:lnTo>
                    <a:pt x="224" y="56"/>
                  </a:lnTo>
                  <a:lnTo>
                    <a:pt x="224" y="57"/>
                  </a:lnTo>
                  <a:lnTo>
                    <a:pt x="226" y="58"/>
                  </a:lnTo>
                  <a:lnTo>
                    <a:pt x="229" y="61"/>
                  </a:lnTo>
                  <a:lnTo>
                    <a:pt x="233" y="63"/>
                  </a:lnTo>
                  <a:lnTo>
                    <a:pt x="239" y="64"/>
                  </a:lnTo>
                  <a:lnTo>
                    <a:pt x="242" y="63"/>
                  </a:lnTo>
                  <a:lnTo>
                    <a:pt x="242" y="60"/>
                  </a:lnTo>
                  <a:lnTo>
                    <a:pt x="242" y="59"/>
                  </a:lnTo>
                  <a:lnTo>
                    <a:pt x="244" y="58"/>
                  </a:lnTo>
                  <a:lnTo>
                    <a:pt x="247" y="57"/>
                  </a:lnTo>
                  <a:lnTo>
                    <a:pt x="252" y="58"/>
                  </a:lnTo>
                  <a:lnTo>
                    <a:pt x="255" y="58"/>
                  </a:lnTo>
                  <a:lnTo>
                    <a:pt x="255" y="59"/>
                  </a:lnTo>
                  <a:lnTo>
                    <a:pt x="253" y="60"/>
                  </a:lnTo>
                  <a:lnTo>
                    <a:pt x="255" y="61"/>
                  </a:lnTo>
                  <a:lnTo>
                    <a:pt x="252" y="65"/>
                  </a:lnTo>
                  <a:lnTo>
                    <a:pt x="252" y="69"/>
                  </a:lnTo>
                  <a:lnTo>
                    <a:pt x="250" y="73"/>
                  </a:lnTo>
                  <a:lnTo>
                    <a:pt x="248" y="77"/>
                  </a:lnTo>
                  <a:lnTo>
                    <a:pt x="245" y="78"/>
                  </a:lnTo>
                  <a:lnTo>
                    <a:pt x="245" y="81"/>
                  </a:lnTo>
                  <a:lnTo>
                    <a:pt x="241" y="85"/>
                  </a:lnTo>
                  <a:lnTo>
                    <a:pt x="239" y="85"/>
                  </a:lnTo>
                  <a:lnTo>
                    <a:pt x="238" y="85"/>
                  </a:lnTo>
                  <a:lnTo>
                    <a:pt x="235" y="86"/>
                  </a:lnTo>
                  <a:lnTo>
                    <a:pt x="233" y="89"/>
                  </a:lnTo>
                  <a:lnTo>
                    <a:pt x="230" y="90"/>
                  </a:lnTo>
                  <a:lnTo>
                    <a:pt x="227" y="93"/>
                  </a:lnTo>
                  <a:lnTo>
                    <a:pt x="224" y="96"/>
                  </a:lnTo>
                  <a:lnTo>
                    <a:pt x="224" y="97"/>
                  </a:lnTo>
                  <a:lnTo>
                    <a:pt x="223" y="99"/>
                  </a:lnTo>
                  <a:lnTo>
                    <a:pt x="219" y="99"/>
                  </a:lnTo>
                  <a:lnTo>
                    <a:pt x="218" y="102"/>
                  </a:lnTo>
                  <a:lnTo>
                    <a:pt x="210" y="111"/>
                  </a:lnTo>
                  <a:lnTo>
                    <a:pt x="206" y="115"/>
                  </a:lnTo>
                  <a:lnTo>
                    <a:pt x="206" y="118"/>
                  </a:lnTo>
                  <a:lnTo>
                    <a:pt x="203" y="118"/>
                  </a:lnTo>
                  <a:lnTo>
                    <a:pt x="200" y="122"/>
                  </a:lnTo>
                  <a:lnTo>
                    <a:pt x="198" y="122"/>
                  </a:lnTo>
                  <a:lnTo>
                    <a:pt x="197" y="122"/>
                  </a:lnTo>
                  <a:lnTo>
                    <a:pt x="181" y="134"/>
                  </a:lnTo>
                  <a:lnTo>
                    <a:pt x="178" y="134"/>
                  </a:lnTo>
                  <a:lnTo>
                    <a:pt x="178" y="135"/>
                  </a:lnTo>
                  <a:lnTo>
                    <a:pt x="177" y="138"/>
                  </a:lnTo>
                  <a:lnTo>
                    <a:pt x="165" y="142"/>
                  </a:lnTo>
                  <a:lnTo>
                    <a:pt x="163" y="144"/>
                  </a:lnTo>
                  <a:lnTo>
                    <a:pt x="158" y="145"/>
                  </a:lnTo>
                  <a:lnTo>
                    <a:pt x="158" y="145"/>
                  </a:lnTo>
                  <a:lnTo>
                    <a:pt x="154" y="147"/>
                  </a:lnTo>
                  <a:lnTo>
                    <a:pt x="149" y="149"/>
                  </a:lnTo>
                  <a:lnTo>
                    <a:pt x="146" y="149"/>
                  </a:lnTo>
                  <a:lnTo>
                    <a:pt x="145" y="148"/>
                  </a:lnTo>
                  <a:lnTo>
                    <a:pt x="140" y="148"/>
                  </a:lnTo>
                  <a:lnTo>
                    <a:pt x="135" y="149"/>
                  </a:lnTo>
                  <a:lnTo>
                    <a:pt x="134" y="151"/>
                  </a:lnTo>
                  <a:lnTo>
                    <a:pt x="135" y="152"/>
                  </a:lnTo>
                  <a:lnTo>
                    <a:pt x="135" y="153"/>
                  </a:lnTo>
                  <a:lnTo>
                    <a:pt x="131" y="153"/>
                  </a:lnTo>
                  <a:lnTo>
                    <a:pt x="128" y="152"/>
                  </a:lnTo>
                  <a:lnTo>
                    <a:pt x="125" y="152"/>
                  </a:lnTo>
                  <a:lnTo>
                    <a:pt x="123" y="153"/>
                  </a:lnTo>
                  <a:lnTo>
                    <a:pt x="123" y="155"/>
                  </a:lnTo>
                  <a:lnTo>
                    <a:pt x="122" y="156"/>
                  </a:lnTo>
                  <a:lnTo>
                    <a:pt x="116" y="155"/>
                  </a:lnTo>
                  <a:lnTo>
                    <a:pt x="113" y="153"/>
                  </a:lnTo>
                  <a:lnTo>
                    <a:pt x="105" y="152"/>
                  </a:lnTo>
                  <a:lnTo>
                    <a:pt x="100" y="152"/>
                  </a:lnTo>
                  <a:lnTo>
                    <a:pt x="100" y="153"/>
                  </a:lnTo>
                  <a:lnTo>
                    <a:pt x="99" y="155"/>
                  </a:lnTo>
                  <a:lnTo>
                    <a:pt x="94" y="152"/>
                  </a:lnTo>
                  <a:lnTo>
                    <a:pt x="87" y="152"/>
                  </a:lnTo>
                  <a:lnTo>
                    <a:pt x="84" y="153"/>
                  </a:lnTo>
                  <a:lnTo>
                    <a:pt x="82" y="156"/>
                  </a:lnTo>
                  <a:lnTo>
                    <a:pt x="81" y="155"/>
                  </a:lnTo>
                  <a:lnTo>
                    <a:pt x="79" y="156"/>
                  </a:lnTo>
                  <a:lnTo>
                    <a:pt x="77" y="157"/>
                  </a:lnTo>
                  <a:lnTo>
                    <a:pt x="76" y="157"/>
                  </a:lnTo>
                  <a:lnTo>
                    <a:pt x="73" y="158"/>
                  </a:lnTo>
                  <a:lnTo>
                    <a:pt x="70" y="158"/>
                  </a:lnTo>
                  <a:lnTo>
                    <a:pt x="65" y="157"/>
                  </a:lnTo>
                  <a:lnTo>
                    <a:pt x="62" y="157"/>
                  </a:lnTo>
                  <a:lnTo>
                    <a:pt x="61" y="158"/>
                  </a:lnTo>
                  <a:lnTo>
                    <a:pt x="58" y="158"/>
                  </a:lnTo>
                  <a:lnTo>
                    <a:pt x="55" y="160"/>
                  </a:lnTo>
                  <a:lnTo>
                    <a:pt x="52" y="160"/>
                  </a:lnTo>
                  <a:lnTo>
                    <a:pt x="50" y="163"/>
                  </a:lnTo>
                  <a:lnTo>
                    <a:pt x="48" y="163"/>
                  </a:lnTo>
                  <a:lnTo>
                    <a:pt x="47" y="163"/>
                  </a:lnTo>
                  <a:lnTo>
                    <a:pt x="39" y="160"/>
                  </a:lnTo>
                  <a:lnTo>
                    <a:pt x="38" y="160"/>
                  </a:lnTo>
                  <a:lnTo>
                    <a:pt x="38" y="158"/>
                  </a:lnTo>
                  <a:lnTo>
                    <a:pt x="35" y="157"/>
                  </a:lnTo>
                  <a:lnTo>
                    <a:pt x="32" y="157"/>
                  </a:lnTo>
                  <a:lnTo>
                    <a:pt x="30" y="157"/>
                  </a:lnTo>
                  <a:lnTo>
                    <a:pt x="32" y="156"/>
                  </a:lnTo>
                  <a:lnTo>
                    <a:pt x="32" y="153"/>
                  </a:lnTo>
                  <a:lnTo>
                    <a:pt x="27" y="153"/>
                  </a:lnTo>
                  <a:lnTo>
                    <a:pt x="24" y="155"/>
                  </a:lnTo>
                  <a:lnTo>
                    <a:pt x="26" y="157"/>
                  </a:lnTo>
                  <a:lnTo>
                    <a:pt x="22" y="156"/>
                  </a:lnTo>
                  <a:lnTo>
                    <a:pt x="22" y="153"/>
                  </a:lnTo>
                  <a:lnTo>
                    <a:pt x="24" y="151"/>
                  </a:lnTo>
                  <a:lnTo>
                    <a:pt x="22" y="149"/>
                  </a:lnTo>
                  <a:lnTo>
                    <a:pt x="26" y="145"/>
                  </a:lnTo>
                  <a:lnTo>
                    <a:pt x="22" y="142"/>
                  </a:lnTo>
                  <a:lnTo>
                    <a:pt x="19" y="140"/>
                  </a:lnTo>
                  <a:lnTo>
                    <a:pt x="18" y="138"/>
                  </a:lnTo>
                  <a:lnTo>
                    <a:pt x="18" y="134"/>
                  </a:lnTo>
                  <a:lnTo>
                    <a:pt x="19" y="133"/>
                  </a:lnTo>
                  <a:lnTo>
                    <a:pt x="21" y="134"/>
                  </a:lnTo>
                  <a:lnTo>
                    <a:pt x="22" y="134"/>
                  </a:lnTo>
                  <a:lnTo>
                    <a:pt x="24" y="133"/>
                  </a:lnTo>
                  <a:lnTo>
                    <a:pt x="24" y="130"/>
                  </a:lnTo>
                  <a:lnTo>
                    <a:pt x="22" y="125"/>
                  </a:lnTo>
                  <a:lnTo>
                    <a:pt x="22" y="124"/>
                  </a:lnTo>
                  <a:lnTo>
                    <a:pt x="18" y="118"/>
                  </a:lnTo>
                  <a:lnTo>
                    <a:pt x="18" y="115"/>
                  </a:lnTo>
                  <a:lnTo>
                    <a:pt x="15" y="111"/>
                  </a:lnTo>
                  <a:lnTo>
                    <a:pt x="12" y="105"/>
                  </a:lnTo>
                  <a:lnTo>
                    <a:pt x="9" y="98"/>
                  </a:lnTo>
                  <a:lnTo>
                    <a:pt x="9" y="94"/>
                  </a:lnTo>
                  <a:lnTo>
                    <a:pt x="6" y="88"/>
                  </a:lnTo>
                  <a:lnTo>
                    <a:pt x="1" y="84"/>
                  </a:lnTo>
                  <a:lnTo>
                    <a:pt x="0" y="81"/>
                  </a:lnTo>
                  <a:lnTo>
                    <a:pt x="0" y="81"/>
                  </a:lnTo>
                  <a:lnTo>
                    <a:pt x="0" y="81"/>
                  </a:lnTo>
                  <a:close/>
                  <a:moveTo>
                    <a:pt x="168" y="103"/>
                  </a:moveTo>
                  <a:lnTo>
                    <a:pt x="171" y="105"/>
                  </a:lnTo>
                  <a:lnTo>
                    <a:pt x="172" y="107"/>
                  </a:lnTo>
                  <a:lnTo>
                    <a:pt x="175" y="108"/>
                  </a:lnTo>
                  <a:lnTo>
                    <a:pt x="178" y="108"/>
                  </a:lnTo>
                  <a:lnTo>
                    <a:pt x="180" y="107"/>
                  </a:lnTo>
                  <a:lnTo>
                    <a:pt x="180" y="106"/>
                  </a:lnTo>
                  <a:lnTo>
                    <a:pt x="181" y="102"/>
                  </a:lnTo>
                  <a:lnTo>
                    <a:pt x="184" y="102"/>
                  </a:lnTo>
                  <a:lnTo>
                    <a:pt x="186" y="101"/>
                  </a:lnTo>
                  <a:lnTo>
                    <a:pt x="189" y="100"/>
                  </a:lnTo>
                  <a:lnTo>
                    <a:pt x="190" y="101"/>
                  </a:lnTo>
                  <a:lnTo>
                    <a:pt x="194" y="100"/>
                  </a:lnTo>
                  <a:lnTo>
                    <a:pt x="195" y="98"/>
                  </a:lnTo>
                  <a:lnTo>
                    <a:pt x="194" y="97"/>
                  </a:lnTo>
                  <a:lnTo>
                    <a:pt x="194" y="96"/>
                  </a:lnTo>
                  <a:lnTo>
                    <a:pt x="197" y="94"/>
                  </a:lnTo>
                  <a:lnTo>
                    <a:pt x="198" y="92"/>
                  </a:lnTo>
                  <a:lnTo>
                    <a:pt x="198" y="90"/>
                  </a:lnTo>
                  <a:lnTo>
                    <a:pt x="197" y="85"/>
                  </a:lnTo>
                  <a:lnTo>
                    <a:pt x="192" y="83"/>
                  </a:lnTo>
                  <a:lnTo>
                    <a:pt x="190" y="84"/>
                  </a:lnTo>
                  <a:lnTo>
                    <a:pt x="187" y="83"/>
                  </a:lnTo>
                  <a:lnTo>
                    <a:pt x="187" y="83"/>
                  </a:lnTo>
                  <a:lnTo>
                    <a:pt x="186" y="82"/>
                  </a:lnTo>
                  <a:lnTo>
                    <a:pt x="183" y="82"/>
                  </a:lnTo>
                  <a:lnTo>
                    <a:pt x="183" y="83"/>
                  </a:lnTo>
                  <a:lnTo>
                    <a:pt x="181" y="84"/>
                  </a:lnTo>
                  <a:lnTo>
                    <a:pt x="180" y="85"/>
                  </a:lnTo>
                  <a:lnTo>
                    <a:pt x="174" y="86"/>
                  </a:lnTo>
                  <a:lnTo>
                    <a:pt x="171" y="89"/>
                  </a:lnTo>
                  <a:lnTo>
                    <a:pt x="169" y="91"/>
                  </a:lnTo>
                  <a:lnTo>
                    <a:pt x="165" y="93"/>
                  </a:lnTo>
                  <a:lnTo>
                    <a:pt x="161" y="94"/>
                  </a:lnTo>
                  <a:lnTo>
                    <a:pt x="163" y="97"/>
                  </a:lnTo>
                  <a:lnTo>
                    <a:pt x="166" y="98"/>
                  </a:lnTo>
                  <a:lnTo>
                    <a:pt x="166" y="100"/>
                  </a:lnTo>
                  <a:lnTo>
                    <a:pt x="168" y="101"/>
                  </a:lnTo>
                  <a:lnTo>
                    <a:pt x="168" y="103"/>
                  </a:lnTo>
                  <a:close/>
                </a:path>
              </a:pathLst>
            </a:custGeom>
            <a:solidFill>
              <a:srgbClr val="91B2DD"/>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63" name="Freeform 159">
              <a:extLst>
                <a:ext uri="{FF2B5EF4-FFF2-40B4-BE49-F238E27FC236}">
                  <a16:creationId xmlns:a16="http://schemas.microsoft.com/office/drawing/2014/main" id="{A3380DB1-FE5B-2983-E788-347D60E1E160}"/>
                </a:ext>
              </a:extLst>
            </p:cNvPr>
            <p:cNvSpPr>
              <a:spLocks/>
            </p:cNvSpPr>
            <p:nvPr/>
          </p:nvSpPr>
          <p:spPr bwMode="auto">
            <a:xfrm>
              <a:off x="4891165" y="5137537"/>
              <a:ext cx="64216" cy="51161"/>
            </a:xfrm>
            <a:custGeom>
              <a:avLst/>
              <a:gdLst>
                <a:gd name="T0" fmla="*/ 7 w 37"/>
                <a:gd name="T1" fmla="*/ 21 h 26"/>
                <a:gd name="T2" fmla="*/ 7 w 37"/>
                <a:gd name="T3" fmla="*/ 19 h 26"/>
                <a:gd name="T4" fmla="*/ 5 w 37"/>
                <a:gd name="T5" fmla="*/ 18 h 26"/>
                <a:gd name="T6" fmla="*/ 5 w 37"/>
                <a:gd name="T7" fmla="*/ 16 h 26"/>
                <a:gd name="T8" fmla="*/ 2 w 37"/>
                <a:gd name="T9" fmla="*/ 15 h 26"/>
                <a:gd name="T10" fmla="*/ 0 w 37"/>
                <a:gd name="T11" fmla="*/ 12 h 26"/>
                <a:gd name="T12" fmla="*/ 4 w 37"/>
                <a:gd name="T13" fmla="*/ 11 h 26"/>
                <a:gd name="T14" fmla="*/ 8 w 37"/>
                <a:gd name="T15" fmla="*/ 9 h 26"/>
                <a:gd name="T16" fmla="*/ 10 w 37"/>
                <a:gd name="T17" fmla="*/ 7 h 26"/>
                <a:gd name="T18" fmla="*/ 13 w 37"/>
                <a:gd name="T19" fmla="*/ 4 h 26"/>
                <a:gd name="T20" fmla="*/ 19 w 37"/>
                <a:gd name="T21" fmla="*/ 3 h 26"/>
                <a:gd name="T22" fmla="*/ 20 w 37"/>
                <a:gd name="T23" fmla="*/ 2 h 26"/>
                <a:gd name="T24" fmla="*/ 22 w 37"/>
                <a:gd name="T25" fmla="*/ 1 h 26"/>
                <a:gd name="T26" fmla="*/ 22 w 37"/>
                <a:gd name="T27" fmla="*/ 0 h 26"/>
                <a:gd name="T28" fmla="*/ 25 w 37"/>
                <a:gd name="T29" fmla="*/ 0 h 26"/>
                <a:gd name="T30" fmla="*/ 26 w 37"/>
                <a:gd name="T31" fmla="*/ 1 h 26"/>
                <a:gd name="T32" fmla="*/ 26 w 37"/>
                <a:gd name="T33" fmla="*/ 1 h 26"/>
                <a:gd name="T34" fmla="*/ 29 w 37"/>
                <a:gd name="T35" fmla="*/ 2 h 26"/>
                <a:gd name="T36" fmla="*/ 31 w 37"/>
                <a:gd name="T37" fmla="*/ 1 h 26"/>
                <a:gd name="T38" fmla="*/ 36 w 37"/>
                <a:gd name="T39" fmla="*/ 3 h 26"/>
                <a:gd name="T40" fmla="*/ 37 w 37"/>
                <a:gd name="T41" fmla="*/ 8 h 26"/>
                <a:gd name="T42" fmla="*/ 37 w 37"/>
                <a:gd name="T43" fmla="*/ 10 h 26"/>
                <a:gd name="T44" fmla="*/ 36 w 37"/>
                <a:gd name="T45" fmla="*/ 12 h 26"/>
                <a:gd name="T46" fmla="*/ 33 w 37"/>
                <a:gd name="T47" fmla="*/ 14 h 26"/>
                <a:gd name="T48" fmla="*/ 33 w 37"/>
                <a:gd name="T49" fmla="*/ 15 h 26"/>
                <a:gd name="T50" fmla="*/ 34 w 37"/>
                <a:gd name="T51" fmla="*/ 16 h 26"/>
                <a:gd name="T52" fmla="*/ 33 w 37"/>
                <a:gd name="T53" fmla="*/ 18 h 26"/>
                <a:gd name="T54" fmla="*/ 29 w 37"/>
                <a:gd name="T55" fmla="*/ 19 h 26"/>
                <a:gd name="T56" fmla="*/ 28 w 37"/>
                <a:gd name="T57" fmla="*/ 18 h 26"/>
                <a:gd name="T58" fmla="*/ 25 w 37"/>
                <a:gd name="T59" fmla="*/ 19 h 26"/>
                <a:gd name="T60" fmla="*/ 23 w 37"/>
                <a:gd name="T61" fmla="*/ 20 h 26"/>
                <a:gd name="T62" fmla="*/ 20 w 37"/>
                <a:gd name="T63" fmla="*/ 20 h 26"/>
                <a:gd name="T64" fmla="*/ 19 w 37"/>
                <a:gd name="T65" fmla="*/ 24 h 26"/>
                <a:gd name="T66" fmla="*/ 19 w 37"/>
                <a:gd name="T67" fmla="*/ 25 h 26"/>
                <a:gd name="T68" fmla="*/ 17 w 37"/>
                <a:gd name="T69" fmla="*/ 26 h 26"/>
                <a:gd name="T70" fmla="*/ 14 w 37"/>
                <a:gd name="T71" fmla="*/ 26 h 26"/>
                <a:gd name="T72" fmla="*/ 11 w 37"/>
                <a:gd name="T73" fmla="*/ 25 h 26"/>
                <a:gd name="T74" fmla="*/ 10 w 37"/>
                <a:gd name="T75" fmla="*/ 23 h 26"/>
                <a:gd name="T76" fmla="*/ 7 w 37"/>
                <a:gd name="T77" fmla="*/ 2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7" h="26">
                  <a:moveTo>
                    <a:pt x="7" y="21"/>
                  </a:moveTo>
                  <a:lnTo>
                    <a:pt x="7" y="19"/>
                  </a:lnTo>
                  <a:lnTo>
                    <a:pt x="5" y="18"/>
                  </a:lnTo>
                  <a:lnTo>
                    <a:pt x="5" y="16"/>
                  </a:lnTo>
                  <a:lnTo>
                    <a:pt x="2" y="15"/>
                  </a:lnTo>
                  <a:lnTo>
                    <a:pt x="0" y="12"/>
                  </a:lnTo>
                  <a:lnTo>
                    <a:pt x="4" y="11"/>
                  </a:lnTo>
                  <a:lnTo>
                    <a:pt x="8" y="9"/>
                  </a:lnTo>
                  <a:lnTo>
                    <a:pt x="10" y="7"/>
                  </a:lnTo>
                  <a:lnTo>
                    <a:pt x="13" y="4"/>
                  </a:lnTo>
                  <a:lnTo>
                    <a:pt x="19" y="3"/>
                  </a:lnTo>
                  <a:lnTo>
                    <a:pt x="20" y="2"/>
                  </a:lnTo>
                  <a:lnTo>
                    <a:pt x="22" y="1"/>
                  </a:lnTo>
                  <a:lnTo>
                    <a:pt x="22" y="0"/>
                  </a:lnTo>
                  <a:lnTo>
                    <a:pt x="25" y="0"/>
                  </a:lnTo>
                  <a:lnTo>
                    <a:pt x="26" y="1"/>
                  </a:lnTo>
                  <a:lnTo>
                    <a:pt x="26" y="1"/>
                  </a:lnTo>
                  <a:lnTo>
                    <a:pt x="29" y="2"/>
                  </a:lnTo>
                  <a:lnTo>
                    <a:pt x="31" y="1"/>
                  </a:lnTo>
                  <a:lnTo>
                    <a:pt x="36" y="3"/>
                  </a:lnTo>
                  <a:lnTo>
                    <a:pt x="37" y="8"/>
                  </a:lnTo>
                  <a:lnTo>
                    <a:pt x="37" y="10"/>
                  </a:lnTo>
                  <a:lnTo>
                    <a:pt x="36" y="12"/>
                  </a:lnTo>
                  <a:lnTo>
                    <a:pt x="33" y="14"/>
                  </a:lnTo>
                  <a:lnTo>
                    <a:pt x="33" y="15"/>
                  </a:lnTo>
                  <a:lnTo>
                    <a:pt x="34" y="16"/>
                  </a:lnTo>
                  <a:lnTo>
                    <a:pt x="33" y="18"/>
                  </a:lnTo>
                  <a:lnTo>
                    <a:pt x="29" y="19"/>
                  </a:lnTo>
                  <a:lnTo>
                    <a:pt x="28" y="18"/>
                  </a:lnTo>
                  <a:lnTo>
                    <a:pt x="25" y="19"/>
                  </a:lnTo>
                  <a:lnTo>
                    <a:pt x="23" y="20"/>
                  </a:lnTo>
                  <a:lnTo>
                    <a:pt x="20" y="20"/>
                  </a:lnTo>
                  <a:lnTo>
                    <a:pt x="19" y="24"/>
                  </a:lnTo>
                  <a:lnTo>
                    <a:pt x="19" y="25"/>
                  </a:lnTo>
                  <a:lnTo>
                    <a:pt x="17" y="26"/>
                  </a:lnTo>
                  <a:lnTo>
                    <a:pt x="14" y="26"/>
                  </a:lnTo>
                  <a:lnTo>
                    <a:pt x="11" y="25"/>
                  </a:lnTo>
                  <a:lnTo>
                    <a:pt x="10" y="23"/>
                  </a:lnTo>
                  <a:lnTo>
                    <a:pt x="7" y="21"/>
                  </a:lnTo>
                  <a:close/>
                </a:path>
              </a:pathLst>
            </a:custGeom>
            <a:solidFill>
              <a:srgbClr val="5270B6"/>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64" name="Freeform 160">
              <a:extLst>
                <a:ext uri="{FF2B5EF4-FFF2-40B4-BE49-F238E27FC236}">
                  <a16:creationId xmlns:a16="http://schemas.microsoft.com/office/drawing/2014/main" id="{96DB69F5-FF4B-C60E-9D66-727C827E1B6D}"/>
                </a:ext>
              </a:extLst>
            </p:cNvPr>
            <p:cNvSpPr>
              <a:spLocks noEditPoints="1"/>
            </p:cNvSpPr>
            <p:nvPr/>
          </p:nvSpPr>
          <p:spPr bwMode="auto">
            <a:xfrm>
              <a:off x="7228964" y="4706602"/>
              <a:ext cx="1114229" cy="1005517"/>
            </a:xfrm>
            <a:custGeom>
              <a:avLst/>
              <a:gdLst>
                <a:gd name="T0" fmla="*/ 416 w 420"/>
                <a:gd name="T1" fmla="*/ 189 h 450"/>
                <a:gd name="T2" fmla="*/ 358 w 420"/>
                <a:gd name="T3" fmla="*/ 98 h 450"/>
                <a:gd name="T4" fmla="*/ 287 w 420"/>
                <a:gd name="T5" fmla="*/ 76 h 450"/>
                <a:gd name="T6" fmla="*/ 258 w 420"/>
                <a:gd name="T7" fmla="*/ 43 h 450"/>
                <a:gd name="T8" fmla="*/ 261 w 420"/>
                <a:gd name="T9" fmla="*/ 46 h 450"/>
                <a:gd name="T10" fmla="*/ 254 w 420"/>
                <a:gd name="T11" fmla="*/ 19 h 450"/>
                <a:gd name="T12" fmla="*/ 199 w 420"/>
                <a:gd name="T13" fmla="*/ 13 h 450"/>
                <a:gd name="T14" fmla="*/ 199 w 420"/>
                <a:gd name="T15" fmla="*/ 12 h 450"/>
                <a:gd name="T16" fmla="*/ 135 w 420"/>
                <a:gd name="T17" fmla="*/ 59 h 450"/>
                <a:gd name="T18" fmla="*/ 3 w 420"/>
                <a:gd name="T19" fmla="*/ 170 h 450"/>
                <a:gd name="T20" fmla="*/ 229 w 420"/>
                <a:gd name="T21" fmla="*/ 322 h 450"/>
                <a:gd name="T22" fmla="*/ 308 w 420"/>
                <a:gd name="T23" fmla="*/ 372 h 450"/>
                <a:gd name="T24" fmla="*/ 283 w 420"/>
                <a:gd name="T25" fmla="*/ 397 h 450"/>
                <a:gd name="T26" fmla="*/ 317 w 420"/>
                <a:gd name="T27" fmla="*/ 389 h 450"/>
                <a:gd name="T28" fmla="*/ 306 w 420"/>
                <a:gd name="T29" fmla="*/ 435 h 450"/>
                <a:gd name="T30" fmla="*/ 279 w 420"/>
                <a:gd name="T31" fmla="*/ 432 h 450"/>
                <a:gd name="T32" fmla="*/ 285 w 420"/>
                <a:gd name="T33" fmla="*/ 402 h 450"/>
                <a:gd name="T34" fmla="*/ 314 w 420"/>
                <a:gd name="T35" fmla="*/ 405 h 450"/>
                <a:gd name="T36" fmla="*/ 303 w 420"/>
                <a:gd name="T37" fmla="*/ 438 h 450"/>
                <a:gd name="T38" fmla="*/ 291 w 420"/>
                <a:gd name="T39" fmla="*/ 447 h 450"/>
                <a:gd name="T40" fmla="*/ 21 w 420"/>
                <a:gd name="T41" fmla="*/ 297 h 450"/>
                <a:gd name="T42" fmla="*/ 50 w 420"/>
                <a:gd name="T43" fmla="*/ 287 h 450"/>
                <a:gd name="T44" fmla="*/ 89 w 420"/>
                <a:gd name="T45" fmla="*/ 284 h 450"/>
                <a:gd name="T46" fmla="*/ 135 w 420"/>
                <a:gd name="T47" fmla="*/ 264 h 450"/>
                <a:gd name="T48" fmla="*/ 193 w 420"/>
                <a:gd name="T49" fmla="*/ 264 h 450"/>
                <a:gd name="T50" fmla="*/ 211 w 420"/>
                <a:gd name="T51" fmla="*/ 299 h 450"/>
                <a:gd name="T52" fmla="*/ 229 w 420"/>
                <a:gd name="T53" fmla="*/ 289 h 450"/>
                <a:gd name="T54" fmla="*/ 232 w 420"/>
                <a:gd name="T55" fmla="*/ 301 h 450"/>
                <a:gd name="T56" fmla="*/ 236 w 420"/>
                <a:gd name="T57" fmla="*/ 318 h 450"/>
                <a:gd name="T58" fmla="*/ 246 w 420"/>
                <a:gd name="T59" fmla="*/ 343 h 450"/>
                <a:gd name="T60" fmla="*/ 280 w 420"/>
                <a:gd name="T61" fmla="*/ 369 h 450"/>
                <a:gd name="T62" fmla="*/ 301 w 420"/>
                <a:gd name="T63" fmla="*/ 366 h 450"/>
                <a:gd name="T64" fmla="*/ 324 w 420"/>
                <a:gd name="T65" fmla="*/ 362 h 450"/>
                <a:gd name="T66" fmla="*/ 355 w 420"/>
                <a:gd name="T67" fmla="*/ 333 h 450"/>
                <a:gd name="T68" fmla="*/ 388 w 420"/>
                <a:gd name="T69" fmla="*/ 284 h 450"/>
                <a:gd name="T70" fmla="*/ 409 w 420"/>
                <a:gd name="T71" fmla="*/ 238 h 450"/>
                <a:gd name="T72" fmla="*/ 414 w 420"/>
                <a:gd name="T73" fmla="*/ 185 h 450"/>
                <a:gd name="T74" fmla="*/ 395 w 420"/>
                <a:gd name="T75" fmla="*/ 155 h 450"/>
                <a:gd name="T76" fmla="*/ 385 w 420"/>
                <a:gd name="T77" fmla="*/ 137 h 450"/>
                <a:gd name="T78" fmla="*/ 369 w 420"/>
                <a:gd name="T79" fmla="*/ 113 h 450"/>
                <a:gd name="T80" fmla="*/ 354 w 420"/>
                <a:gd name="T81" fmla="*/ 80 h 450"/>
                <a:gd name="T82" fmla="*/ 340 w 420"/>
                <a:gd name="T83" fmla="*/ 47 h 450"/>
                <a:gd name="T84" fmla="*/ 329 w 420"/>
                <a:gd name="T85" fmla="*/ 15 h 450"/>
                <a:gd name="T86" fmla="*/ 315 w 420"/>
                <a:gd name="T87" fmla="*/ 35 h 450"/>
                <a:gd name="T88" fmla="*/ 302 w 420"/>
                <a:gd name="T89" fmla="*/ 86 h 450"/>
                <a:gd name="T90" fmla="*/ 263 w 420"/>
                <a:gd name="T91" fmla="*/ 66 h 450"/>
                <a:gd name="T92" fmla="*/ 255 w 420"/>
                <a:gd name="T93" fmla="*/ 36 h 450"/>
                <a:gd name="T94" fmla="*/ 260 w 420"/>
                <a:gd name="T95" fmla="*/ 24 h 450"/>
                <a:gd name="T96" fmla="*/ 244 w 420"/>
                <a:gd name="T97" fmla="*/ 21 h 450"/>
                <a:gd name="T98" fmla="*/ 217 w 420"/>
                <a:gd name="T99" fmla="*/ 13 h 450"/>
                <a:gd name="T100" fmla="*/ 205 w 420"/>
                <a:gd name="T101" fmla="*/ 26 h 450"/>
                <a:gd name="T102" fmla="*/ 190 w 420"/>
                <a:gd name="T103" fmla="*/ 40 h 450"/>
                <a:gd name="T104" fmla="*/ 184 w 420"/>
                <a:gd name="T105" fmla="*/ 54 h 450"/>
                <a:gd name="T106" fmla="*/ 171 w 420"/>
                <a:gd name="T107" fmla="*/ 58 h 450"/>
                <a:gd name="T108" fmla="*/ 151 w 420"/>
                <a:gd name="T109" fmla="*/ 44 h 450"/>
                <a:gd name="T110" fmla="*/ 138 w 420"/>
                <a:gd name="T111" fmla="*/ 58 h 450"/>
                <a:gd name="T112" fmla="*/ 130 w 420"/>
                <a:gd name="T113" fmla="*/ 71 h 450"/>
                <a:gd name="T114" fmla="*/ 118 w 420"/>
                <a:gd name="T115" fmla="*/ 74 h 450"/>
                <a:gd name="T116" fmla="*/ 100 w 420"/>
                <a:gd name="T117" fmla="*/ 97 h 450"/>
                <a:gd name="T118" fmla="*/ 49 w 420"/>
                <a:gd name="T119" fmla="*/ 118 h 450"/>
                <a:gd name="T120" fmla="*/ 16 w 420"/>
                <a:gd name="T121" fmla="*/ 135 h 450"/>
                <a:gd name="T122" fmla="*/ 9 w 420"/>
                <a:gd name="T123" fmla="*/ 180 h 450"/>
                <a:gd name="T124" fmla="*/ 15 w 420"/>
                <a:gd name="T125" fmla="*/ 239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0" h="450">
                  <a:moveTo>
                    <a:pt x="415" y="215"/>
                  </a:moveTo>
                  <a:cubicBezTo>
                    <a:pt x="416" y="211"/>
                    <a:pt x="416" y="211"/>
                    <a:pt x="416" y="211"/>
                  </a:cubicBezTo>
                  <a:cubicBezTo>
                    <a:pt x="416" y="214"/>
                    <a:pt x="416" y="214"/>
                    <a:pt x="416" y="214"/>
                  </a:cubicBezTo>
                  <a:cubicBezTo>
                    <a:pt x="415" y="215"/>
                    <a:pt x="415" y="215"/>
                    <a:pt x="415" y="215"/>
                  </a:cubicBezTo>
                  <a:close/>
                  <a:moveTo>
                    <a:pt x="416" y="189"/>
                  </a:moveTo>
                  <a:cubicBezTo>
                    <a:pt x="415" y="186"/>
                    <a:pt x="415" y="186"/>
                    <a:pt x="415" y="186"/>
                  </a:cubicBezTo>
                  <a:cubicBezTo>
                    <a:pt x="415" y="184"/>
                    <a:pt x="415" y="184"/>
                    <a:pt x="415" y="184"/>
                  </a:cubicBezTo>
                  <a:cubicBezTo>
                    <a:pt x="415" y="182"/>
                    <a:pt x="415" y="182"/>
                    <a:pt x="415" y="182"/>
                  </a:cubicBezTo>
                  <a:cubicBezTo>
                    <a:pt x="417" y="180"/>
                    <a:pt x="417" y="180"/>
                    <a:pt x="417" y="180"/>
                  </a:cubicBezTo>
                  <a:cubicBezTo>
                    <a:pt x="418" y="178"/>
                    <a:pt x="418" y="178"/>
                    <a:pt x="418" y="178"/>
                  </a:cubicBezTo>
                  <a:cubicBezTo>
                    <a:pt x="418" y="177"/>
                    <a:pt x="418" y="177"/>
                    <a:pt x="418" y="177"/>
                  </a:cubicBezTo>
                  <a:cubicBezTo>
                    <a:pt x="418" y="175"/>
                    <a:pt x="418" y="175"/>
                    <a:pt x="418" y="175"/>
                  </a:cubicBezTo>
                  <a:cubicBezTo>
                    <a:pt x="419" y="175"/>
                    <a:pt x="419" y="175"/>
                    <a:pt x="419" y="175"/>
                  </a:cubicBezTo>
                  <a:cubicBezTo>
                    <a:pt x="420" y="177"/>
                    <a:pt x="420" y="177"/>
                    <a:pt x="420" y="177"/>
                  </a:cubicBezTo>
                  <a:cubicBezTo>
                    <a:pt x="419" y="180"/>
                    <a:pt x="419" y="180"/>
                    <a:pt x="419" y="180"/>
                  </a:cubicBezTo>
                  <a:cubicBezTo>
                    <a:pt x="417" y="183"/>
                    <a:pt x="417" y="183"/>
                    <a:pt x="417" y="183"/>
                  </a:cubicBezTo>
                  <a:cubicBezTo>
                    <a:pt x="416" y="188"/>
                    <a:pt x="416" y="188"/>
                    <a:pt x="416" y="188"/>
                  </a:cubicBezTo>
                  <a:cubicBezTo>
                    <a:pt x="417" y="190"/>
                    <a:pt x="417" y="190"/>
                    <a:pt x="417" y="190"/>
                  </a:cubicBezTo>
                  <a:cubicBezTo>
                    <a:pt x="416" y="189"/>
                    <a:pt x="416" y="189"/>
                    <a:pt x="416" y="189"/>
                  </a:cubicBezTo>
                  <a:close/>
                  <a:moveTo>
                    <a:pt x="399" y="159"/>
                  </a:moveTo>
                  <a:cubicBezTo>
                    <a:pt x="400" y="161"/>
                    <a:pt x="400" y="161"/>
                    <a:pt x="400" y="161"/>
                  </a:cubicBezTo>
                  <a:cubicBezTo>
                    <a:pt x="401" y="163"/>
                    <a:pt x="401" y="163"/>
                    <a:pt x="401" y="163"/>
                  </a:cubicBezTo>
                  <a:cubicBezTo>
                    <a:pt x="402" y="161"/>
                    <a:pt x="402" y="161"/>
                    <a:pt x="402" y="161"/>
                  </a:cubicBezTo>
                  <a:cubicBezTo>
                    <a:pt x="401" y="160"/>
                    <a:pt x="401" y="160"/>
                    <a:pt x="401" y="160"/>
                  </a:cubicBezTo>
                  <a:cubicBezTo>
                    <a:pt x="401" y="159"/>
                    <a:pt x="401" y="159"/>
                    <a:pt x="401" y="159"/>
                  </a:cubicBezTo>
                  <a:cubicBezTo>
                    <a:pt x="400" y="159"/>
                    <a:pt x="400" y="159"/>
                    <a:pt x="400" y="159"/>
                  </a:cubicBezTo>
                  <a:cubicBezTo>
                    <a:pt x="399" y="158"/>
                    <a:pt x="399" y="158"/>
                    <a:pt x="399" y="158"/>
                  </a:cubicBezTo>
                  <a:cubicBezTo>
                    <a:pt x="399" y="159"/>
                    <a:pt x="399" y="159"/>
                    <a:pt x="399" y="159"/>
                  </a:cubicBezTo>
                  <a:close/>
                  <a:moveTo>
                    <a:pt x="396" y="144"/>
                  </a:moveTo>
                  <a:cubicBezTo>
                    <a:pt x="396" y="143"/>
                    <a:pt x="396" y="143"/>
                    <a:pt x="396" y="143"/>
                  </a:cubicBezTo>
                  <a:cubicBezTo>
                    <a:pt x="395" y="144"/>
                    <a:pt x="395" y="144"/>
                    <a:pt x="395" y="144"/>
                  </a:cubicBezTo>
                  <a:cubicBezTo>
                    <a:pt x="396" y="144"/>
                    <a:pt x="396" y="144"/>
                    <a:pt x="396" y="144"/>
                  </a:cubicBezTo>
                  <a:close/>
                  <a:moveTo>
                    <a:pt x="357" y="98"/>
                  </a:moveTo>
                  <a:cubicBezTo>
                    <a:pt x="357" y="97"/>
                    <a:pt x="357" y="97"/>
                    <a:pt x="357" y="97"/>
                  </a:cubicBezTo>
                  <a:cubicBezTo>
                    <a:pt x="356" y="95"/>
                    <a:pt x="356" y="95"/>
                    <a:pt x="356" y="95"/>
                  </a:cubicBezTo>
                  <a:cubicBezTo>
                    <a:pt x="357" y="95"/>
                    <a:pt x="357" y="95"/>
                    <a:pt x="357" y="95"/>
                  </a:cubicBezTo>
                  <a:cubicBezTo>
                    <a:pt x="358" y="94"/>
                    <a:pt x="358" y="94"/>
                    <a:pt x="358" y="94"/>
                  </a:cubicBezTo>
                  <a:cubicBezTo>
                    <a:pt x="358" y="98"/>
                    <a:pt x="358" y="98"/>
                    <a:pt x="358" y="98"/>
                  </a:cubicBezTo>
                  <a:cubicBezTo>
                    <a:pt x="358" y="100"/>
                    <a:pt x="358" y="100"/>
                    <a:pt x="358" y="100"/>
                  </a:cubicBezTo>
                  <a:cubicBezTo>
                    <a:pt x="357" y="98"/>
                    <a:pt x="357" y="98"/>
                    <a:pt x="357" y="98"/>
                  </a:cubicBezTo>
                  <a:close/>
                  <a:moveTo>
                    <a:pt x="323" y="0"/>
                  </a:moveTo>
                  <a:cubicBezTo>
                    <a:pt x="323" y="2"/>
                    <a:pt x="323" y="2"/>
                    <a:pt x="323" y="2"/>
                  </a:cubicBezTo>
                  <a:cubicBezTo>
                    <a:pt x="324" y="1"/>
                    <a:pt x="324" y="1"/>
                    <a:pt x="324" y="1"/>
                  </a:cubicBezTo>
                  <a:cubicBezTo>
                    <a:pt x="323" y="0"/>
                    <a:pt x="323" y="0"/>
                    <a:pt x="323" y="0"/>
                  </a:cubicBezTo>
                  <a:close/>
                  <a:moveTo>
                    <a:pt x="321" y="6"/>
                  </a:moveTo>
                  <a:cubicBezTo>
                    <a:pt x="321" y="8"/>
                    <a:pt x="321" y="8"/>
                    <a:pt x="321" y="8"/>
                  </a:cubicBezTo>
                  <a:cubicBezTo>
                    <a:pt x="322" y="8"/>
                    <a:pt x="322" y="8"/>
                    <a:pt x="322" y="8"/>
                  </a:cubicBezTo>
                  <a:cubicBezTo>
                    <a:pt x="323" y="8"/>
                    <a:pt x="323" y="8"/>
                    <a:pt x="323" y="8"/>
                  </a:cubicBezTo>
                  <a:cubicBezTo>
                    <a:pt x="323" y="6"/>
                    <a:pt x="323" y="6"/>
                    <a:pt x="323" y="6"/>
                  </a:cubicBezTo>
                  <a:cubicBezTo>
                    <a:pt x="321" y="6"/>
                    <a:pt x="321" y="6"/>
                    <a:pt x="321" y="6"/>
                  </a:cubicBezTo>
                  <a:close/>
                  <a:moveTo>
                    <a:pt x="288" y="80"/>
                  </a:moveTo>
                  <a:cubicBezTo>
                    <a:pt x="289" y="81"/>
                    <a:pt x="289" y="81"/>
                    <a:pt x="289" y="81"/>
                  </a:cubicBezTo>
                  <a:cubicBezTo>
                    <a:pt x="290" y="80"/>
                    <a:pt x="290" y="80"/>
                    <a:pt x="290" y="80"/>
                  </a:cubicBezTo>
                  <a:cubicBezTo>
                    <a:pt x="290" y="79"/>
                    <a:pt x="290" y="79"/>
                    <a:pt x="290" y="79"/>
                  </a:cubicBezTo>
                  <a:cubicBezTo>
                    <a:pt x="288" y="80"/>
                    <a:pt x="288" y="80"/>
                    <a:pt x="288" y="80"/>
                  </a:cubicBezTo>
                  <a:close/>
                  <a:moveTo>
                    <a:pt x="286" y="76"/>
                  </a:moveTo>
                  <a:cubicBezTo>
                    <a:pt x="287" y="76"/>
                    <a:pt x="287" y="76"/>
                    <a:pt x="287" y="76"/>
                  </a:cubicBezTo>
                  <a:cubicBezTo>
                    <a:pt x="288" y="76"/>
                    <a:pt x="288" y="76"/>
                    <a:pt x="288" y="76"/>
                  </a:cubicBezTo>
                  <a:cubicBezTo>
                    <a:pt x="289" y="74"/>
                    <a:pt x="289" y="74"/>
                    <a:pt x="289" y="74"/>
                  </a:cubicBezTo>
                  <a:cubicBezTo>
                    <a:pt x="291" y="74"/>
                    <a:pt x="291" y="74"/>
                    <a:pt x="291" y="74"/>
                  </a:cubicBezTo>
                  <a:cubicBezTo>
                    <a:pt x="291" y="73"/>
                    <a:pt x="291" y="73"/>
                    <a:pt x="291" y="73"/>
                  </a:cubicBezTo>
                  <a:cubicBezTo>
                    <a:pt x="289" y="73"/>
                    <a:pt x="289" y="73"/>
                    <a:pt x="289" y="73"/>
                  </a:cubicBezTo>
                  <a:cubicBezTo>
                    <a:pt x="286" y="74"/>
                    <a:pt x="286" y="74"/>
                    <a:pt x="286" y="74"/>
                  </a:cubicBezTo>
                  <a:cubicBezTo>
                    <a:pt x="286" y="74"/>
                    <a:pt x="286" y="76"/>
                    <a:pt x="286" y="76"/>
                  </a:cubicBezTo>
                  <a:close/>
                  <a:moveTo>
                    <a:pt x="265" y="66"/>
                  </a:moveTo>
                  <a:cubicBezTo>
                    <a:pt x="264" y="64"/>
                    <a:pt x="264" y="64"/>
                    <a:pt x="264" y="64"/>
                  </a:cubicBezTo>
                  <a:cubicBezTo>
                    <a:pt x="265" y="63"/>
                    <a:pt x="265" y="63"/>
                    <a:pt x="265" y="63"/>
                  </a:cubicBezTo>
                  <a:cubicBezTo>
                    <a:pt x="266" y="64"/>
                    <a:pt x="266" y="64"/>
                    <a:pt x="266" y="64"/>
                  </a:cubicBezTo>
                  <a:cubicBezTo>
                    <a:pt x="265" y="66"/>
                    <a:pt x="265" y="66"/>
                    <a:pt x="265" y="66"/>
                  </a:cubicBezTo>
                  <a:close/>
                  <a:moveTo>
                    <a:pt x="258" y="43"/>
                  </a:moveTo>
                  <a:cubicBezTo>
                    <a:pt x="258" y="42"/>
                    <a:pt x="258" y="42"/>
                    <a:pt x="258" y="42"/>
                  </a:cubicBezTo>
                  <a:cubicBezTo>
                    <a:pt x="257" y="43"/>
                    <a:pt x="257" y="43"/>
                    <a:pt x="257" y="43"/>
                  </a:cubicBezTo>
                  <a:cubicBezTo>
                    <a:pt x="257" y="42"/>
                    <a:pt x="257" y="42"/>
                    <a:pt x="257" y="42"/>
                  </a:cubicBezTo>
                  <a:cubicBezTo>
                    <a:pt x="258" y="41"/>
                    <a:pt x="258" y="41"/>
                    <a:pt x="258" y="41"/>
                  </a:cubicBezTo>
                  <a:cubicBezTo>
                    <a:pt x="259" y="42"/>
                    <a:pt x="259" y="42"/>
                    <a:pt x="259" y="42"/>
                  </a:cubicBezTo>
                  <a:cubicBezTo>
                    <a:pt x="258" y="43"/>
                    <a:pt x="258" y="43"/>
                    <a:pt x="258" y="43"/>
                  </a:cubicBezTo>
                  <a:close/>
                  <a:moveTo>
                    <a:pt x="261" y="46"/>
                  </a:moveTo>
                  <a:cubicBezTo>
                    <a:pt x="259" y="47"/>
                    <a:pt x="259" y="47"/>
                    <a:pt x="259" y="47"/>
                  </a:cubicBezTo>
                  <a:cubicBezTo>
                    <a:pt x="260" y="47"/>
                    <a:pt x="260" y="47"/>
                    <a:pt x="260" y="47"/>
                  </a:cubicBezTo>
                  <a:cubicBezTo>
                    <a:pt x="262" y="46"/>
                    <a:pt x="262" y="46"/>
                    <a:pt x="262" y="46"/>
                  </a:cubicBezTo>
                  <a:cubicBezTo>
                    <a:pt x="265" y="47"/>
                    <a:pt x="265" y="47"/>
                    <a:pt x="265" y="47"/>
                  </a:cubicBezTo>
                  <a:cubicBezTo>
                    <a:pt x="265" y="45"/>
                    <a:pt x="265" y="45"/>
                    <a:pt x="265" y="45"/>
                  </a:cubicBezTo>
                  <a:cubicBezTo>
                    <a:pt x="264" y="45"/>
                    <a:pt x="264" y="45"/>
                    <a:pt x="264" y="45"/>
                  </a:cubicBezTo>
                  <a:cubicBezTo>
                    <a:pt x="264" y="45"/>
                    <a:pt x="264" y="45"/>
                    <a:pt x="264" y="45"/>
                  </a:cubicBezTo>
                  <a:cubicBezTo>
                    <a:pt x="263" y="45"/>
                    <a:pt x="263" y="45"/>
                    <a:pt x="263" y="45"/>
                  </a:cubicBezTo>
                  <a:cubicBezTo>
                    <a:pt x="265" y="43"/>
                    <a:pt x="265" y="43"/>
                    <a:pt x="265" y="43"/>
                  </a:cubicBezTo>
                  <a:cubicBezTo>
                    <a:pt x="265" y="42"/>
                    <a:pt x="265" y="42"/>
                    <a:pt x="265" y="42"/>
                  </a:cubicBezTo>
                  <a:cubicBezTo>
                    <a:pt x="263" y="43"/>
                    <a:pt x="263" y="43"/>
                    <a:pt x="263" y="43"/>
                  </a:cubicBezTo>
                  <a:cubicBezTo>
                    <a:pt x="263" y="41"/>
                    <a:pt x="263" y="41"/>
                    <a:pt x="263" y="41"/>
                  </a:cubicBezTo>
                  <a:cubicBezTo>
                    <a:pt x="262" y="42"/>
                    <a:pt x="262" y="42"/>
                    <a:pt x="262" y="42"/>
                  </a:cubicBezTo>
                  <a:cubicBezTo>
                    <a:pt x="261" y="43"/>
                    <a:pt x="261" y="43"/>
                    <a:pt x="261" y="43"/>
                  </a:cubicBezTo>
                  <a:cubicBezTo>
                    <a:pt x="260" y="43"/>
                    <a:pt x="260" y="43"/>
                    <a:pt x="260" y="43"/>
                  </a:cubicBezTo>
                  <a:cubicBezTo>
                    <a:pt x="260" y="43"/>
                    <a:pt x="260" y="43"/>
                    <a:pt x="260" y="43"/>
                  </a:cubicBezTo>
                  <a:cubicBezTo>
                    <a:pt x="260" y="44"/>
                    <a:pt x="260" y="44"/>
                    <a:pt x="260" y="44"/>
                  </a:cubicBezTo>
                  <a:cubicBezTo>
                    <a:pt x="261" y="46"/>
                    <a:pt x="261" y="46"/>
                    <a:pt x="261" y="46"/>
                  </a:cubicBezTo>
                  <a:close/>
                  <a:moveTo>
                    <a:pt x="262" y="14"/>
                  </a:moveTo>
                  <a:cubicBezTo>
                    <a:pt x="263" y="15"/>
                    <a:pt x="263" y="15"/>
                    <a:pt x="263" y="15"/>
                  </a:cubicBezTo>
                  <a:cubicBezTo>
                    <a:pt x="264" y="13"/>
                    <a:pt x="264" y="13"/>
                    <a:pt x="264" y="13"/>
                  </a:cubicBezTo>
                  <a:cubicBezTo>
                    <a:pt x="266" y="12"/>
                    <a:pt x="266" y="12"/>
                    <a:pt x="266" y="12"/>
                  </a:cubicBezTo>
                  <a:cubicBezTo>
                    <a:pt x="265" y="11"/>
                    <a:pt x="265" y="11"/>
                    <a:pt x="265" y="11"/>
                  </a:cubicBezTo>
                  <a:cubicBezTo>
                    <a:pt x="263" y="13"/>
                    <a:pt x="263" y="13"/>
                    <a:pt x="263" y="13"/>
                  </a:cubicBezTo>
                  <a:cubicBezTo>
                    <a:pt x="262" y="14"/>
                    <a:pt x="262" y="14"/>
                    <a:pt x="262" y="14"/>
                  </a:cubicBezTo>
                  <a:close/>
                  <a:moveTo>
                    <a:pt x="260" y="16"/>
                  </a:moveTo>
                  <a:cubicBezTo>
                    <a:pt x="261" y="17"/>
                    <a:pt x="261" y="17"/>
                    <a:pt x="261" y="17"/>
                  </a:cubicBezTo>
                  <a:cubicBezTo>
                    <a:pt x="261" y="16"/>
                    <a:pt x="261" y="16"/>
                    <a:pt x="261" y="16"/>
                  </a:cubicBezTo>
                  <a:cubicBezTo>
                    <a:pt x="260" y="16"/>
                    <a:pt x="260" y="16"/>
                    <a:pt x="260" y="16"/>
                  </a:cubicBezTo>
                  <a:close/>
                  <a:moveTo>
                    <a:pt x="258" y="17"/>
                  </a:moveTo>
                  <a:cubicBezTo>
                    <a:pt x="259" y="18"/>
                    <a:pt x="259" y="18"/>
                    <a:pt x="259" y="18"/>
                  </a:cubicBezTo>
                  <a:cubicBezTo>
                    <a:pt x="259" y="17"/>
                    <a:pt x="259" y="17"/>
                    <a:pt x="259" y="17"/>
                  </a:cubicBezTo>
                  <a:cubicBezTo>
                    <a:pt x="258" y="17"/>
                    <a:pt x="258" y="17"/>
                    <a:pt x="258" y="17"/>
                  </a:cubicBezTo>
                  <a:close/>
                  <a:moveTo>
                    <a:pt x="254" y="19"/>
                  </a:moveTo>
                  <a:cubicBezTo>
                    <a:pt x="256" y="19"/>
                    <a:pt x="256" y="19"/>
                    <a:pt x="256" y="19"/>
                  </a:cubicBezTo>
                  <a:cubicBezTo>
                    <a:pt x="256" y="18"/>
                    <a:pt x="256" y="18"/>
                    <a:pt x="256" y="18"/>
                  </a:cubicBezTo>
                  <a:cubicBezTo>
                    <a:pt x="254" y="19"/>
                    <a:pt x="254" y="19"/>
                    <a:pt x="254" y="19"/>
                  </a:cubicBezTo>
                  <a:close/>
                  <a:moveTo>
                    <a:pt x="252" y="22"/>
                  </a:moveTo>
                  <a:cubicBezTo>
                    <a:pt x="252" y="21"/>
                    <a:pt x="252" y="21"/>
                    <a:pt x="252" y="21"/>
                  </a:cubicBezTo>
                  <a:cubicBezTo>
                    <a:pt x="254" y="19"/>
                    <a:pt x="254" y="19"/>
                    <a:pt x="254" y="19"/>
                  </a:cubicBezTo>
                  <a:cubicBezTo>
                    <a:pt x="255" y="19"/>
                    <a:pt x="255" y="19"/>
                    <a:pt x="255" y="19"/>
                  </a:cubicBezTo>
                  <a:cubicBezTo>
                    <a:pt x="255" y="20"/>
                    <a:pt x="255" y="20"/>
                    <a:pt x="255" y="20"/>
                  </a:cubicBezTo>
                  <a:cubicBezTo>
                    <a:pt x="253" y="21"/>
                    <a:pt x="253" y="21"/>
                    <a:pt x="253" y="21"/>
                  </a:cubicBezTo>
                  <a:cubicBezTo>
                    <a:pt x="252" y="22"/>
                    <a:pt x="252" y="22"/>
                    <a:pt x="252" y="22"/>
                  </a:cubicBezTo>
                  <a:close/>
                  <a:moveTo>
                    <a:pt x="249" y="22"/>
                  </a:moveTo>
                  <a:cubicBezTo>
                    <a:pt x="249" y="23"/>
                    <a:pt x="249" y="23"/>
                    <a:pt x="249" y="23"/>
                  </a:cubicBezTo>
                  <a:cubicBezTo>
                    <a:pt x="251" y="22"/>
                    <a:pt x="251" y="22"/>
                    <a:pt x="251" y="22"/>
                  </a:cubicBezTo>
                  <a:cubicBezTo>
                    <a:pt x="251" y="22"/>
                    <a:pt x="251" y="22"/>
                    <a:pt x="251" y="22"/>
                  </a:cubicBezTo>
                  <a:cubicBezTo>
                    <a:pt x="249" y="22"/>
                    <a:pt x="249" y="22"/>
                    <a:pt x="249" y="22"/>
                  </a:cubicBezTo>
                  <a:close/>
                  <a:moveTo>
                    <a:pt x="222" y="14"/>
                  </a:moveTo>
                  <a:cubicBezTo>
                    <a:pt x="221" y="12"/>
                    <a:pt x="221" y="12"/>
                    <a:pt x="221" y="12"/>
                  </a:cubicBezTo>
                  <a:cubicBezTo>
                    <a:pt x="222" y="11"/>
                    <a:pt x="222" y="11"/>
                    <a:pt x="222" y="11"/>
                  </a:cubicBezTo>
                  <a:cubicBezTo>
                    <a:pt x="223" y="10"/>
                    <a:pt x="223" y="10"/>
                    <a:pt x="223" y="10"/>
                  </a:cubicBezTo>
                  <a:cubicBezTo>
                    <a:pt x="222" y="12"/>
                    <a:pt x="222" y="12"/>
                    <a:pt x="222" y="12"/>
                  </a:cubicBezTo>
                  <a:cubicBezTo>
                    <a:pt x="222" y="14"/>
                    <a:pt x="222" y="14"/>
                    <a:pt x="222" y="14"/>
                  </a:cubicBezTo>
                  <a:close/>
                  <a:moveTo>
                    <a:pt x="199" y="13"/>
                  </a:moveTo>
                  <a:cubicBezTo>
                    <a:pt x="200" y="16"/>
                    <a:pt x="200" y="16"/>
                    <a:pt x="200" y="16"/>
                  </a:cubicBezTo>
                  <a:cubicBezTo>
                    <a:pt x="201" y="17"/>
                    <a:pt x="201" y="17"/>
                    <a:pt x="201" y="17"/>
                  </a:cubicBezTo>
                  <a:cubicBezTo>
                    <a:pt x="203" y="19"/>
                    <a:pt x="203" y="19"/>
                    <a:pt x="203" y="19"/>
                  </a:cubicBezTo>
                  <a:cubicBezTo>
                    <a:pt x="206" y="21"/>
                    <a:pt x="206" y="21"/>
                    <a:pt x="206" y="21"/>
                  </a:cubicBezTo>
                  <a:cubicBezTo>
                    <a:pt x="209" y="17"/>
                    <a:pt x="209" y="17"/>
                    <a:pt x="209" y="17"/>
                  </a:cubicBezTo>
                  <a:cubicBezTo>
                    <a:pt x="210" y="17"/>
                    <a:pt x="210" y="17"/>
                    <a:pt x="210" y="17"/>
                  </a:cubicBezTo>
                  <a:cubicBezTo>
                    <a:pt x="210" y="16"/>
                    <a:pt x="210" y="16"/>
                    <a:pt x="210" y="16"/>
                  </a:cubicBezTo>
                  <a:cubicBezTo>
                    <a:pt x="211" y="15"/>
                    <a:pt x="211" y="15"/>
                    <a:pt x="211" y="15"/>
                  </a:cubicBezTo>
                  <a:cubicBezTo>
                    <a:pt x="210" y="14"/>
                    <a:pt x="210" y="14"/>
                    <a:pt x="210" y="14"/>
                  </a:cubicBezTo>
                  <a:cubicBezTo>
                    <a:pt x="210" y="13"/>
                    <a:pt x="210" y="13"/>
                    <a:pt x="210" y="13"/>
                  </a:cubicBezTo>
                  <a:cubicBezTo>
                    <a:pt x="209" y="13"/>
                    <a:pt x="209" y="13"/>
                    <a:pt x="209" y="13"/>
                  </a:cubicBezTo>
                  <a:cubicBezTo>
                    <a:pt x="208" y="14"/>
                    <a:pt x="208" y="14"/>
                    <a:pt x="208" y="14"/>
                  </a:cubicBezTo>
                  <a:cubicBezTo>
                    <a:pt x="205" y="14"/>
                    <a:pt x="205" y="14"/>
                    <a:pt x="205" y="14"/>
                  </a:cubicBezTo>
                  <a:cubicBezTo>
                    <a:pt x="204" y="15"/>
                    <a:pt x="204" y="15"/>
                    <a:pt x="204" y="15"/>
                  </a:cubicBezTo>
                  <a:cubicBezTo>
                    <a:pt x="202" y="15"/>
                    <a:pt x="202" y="15"/>
                    <a:pt x="202" y="15"/>
                  </a:cubicBezTo>
                  <a:cubicBezTo>
                    <a:pt x="202" y="14"/>
                    <a:pt x="202" y="14"/>
                    <a:pt x="202" y="14"/>
                  </a:cubicBezTo>
                  <a:cubicBezTo>
                    <a:pt x="201" y="14"/>
                    <a:pt x="201" y="14"/>
                    <a:pt x="201" y="14"/>
                  </a:cubicBezTo>
                  <a:cubicBezTo>
                    <a:pt x="200" y="12"/>
                    <a:pt x="200" y="12"/>
                    <a:pt x="200" y="12"/>
                  </a:cubicBezTo>
                  <a:cubicBezTo>
                    <a:pt x="199" y="12"/>
                    <a:pt x="199" y="12"/>
                    <a:pt x="199" y="12"/>
                  </a:cubicBezTo>
                  <a:cubicBezTo>
                    <a:pt x="199" y="13"/>
                    <a:pt x="199" y="13"/>
                    <a:pt x="199" y="13"/>
                  </a:cubicBezTo>
                  <a:close/>
                  <a:moveTo>
                    <a:pt x="199" y="14"/>
                  </a:moveTo>
                  <a:cubicBezTo>
                    <a:pt x="200" y="17"/>
                    <a:pt x="200" y="17"/>
                    <a:pt x="200" y="17"/>
                  </a:cubicBezTo>
                  <a:cubicBezTo>
                    <a:pt x="201" y="18"/>
                    <a:pt x="201" y="18"/>
                    <a:pt x="201" y="18"/>
                  </a:cubicBezTo>
                  <a:cubicBezTo>
                    <a:pt x="202" y="18"/>
                    <a:pt x="202" y="18"/>
                    <a:pt x="202" y="18"/>
                  </a:cubicBezTo>
                  <a:cubicBezTo>
                    <a:pt x="199" y="18"/>
                    <a:pt x="199" y="18"/>
                    <a:pt x="199" y="18"/>
                  </a:cubicBezTo>
                  <a:cubicBezTo>
                    <a:pt x="198" y="18"/>
                    <a:pt x="198" y="18"/>
                    <a:pt x="198" y="18"/>
                  </a:cubicBezTo>
                  <a:cubicBezTo>
                    <a:pt x="196" y="17"/>
                    <a:pt x="196" y="17"/>
                    <a:pt x="196" y="17"/>
                  </a:cubicBezTo>
                  <a:cubicBezTo>
                    <a:pt x="196" y="16"/>
                    <a:pt x="196" y="16"/>
                    <a:pt x="196" y="16"/>
                  </a:cubicBezTo>
                  <a:cubicBezTo>
                    <a:pt x="197" y="16"/>
                    <a:pt x="197" y="16"/>
                    <a:pt x="197" y="16"/>
                  </a:cubicBezTo>
                  <a:cubicBezTo>
                    <a:pt x="198" y="17"/>
                    <a:pt x="198" y="17"/>
                    <a:pt x="198" y="17"/>
                  </a:cubicBezTo>
                  <a:cubicBezTo>
                    <a:pt x="198" y="16"/>
                    <a:pt x="198" y="16"/>
                    <a:pt x="198" y="16"/>
                  </a:cubicBezTo>
                  <a:cubicBezTo>
                    <a:pt x="197" y="16"/>
                    <a:pt x="197" y="16"/>
                    <a:pt x="197" y="16"/>
                  </a:cubicBezTo>
                  <a:cubicBezTo>
                    <a:pt x="198" y="15"/>
                    <a:pt x="198" y="15"/>
                    <a:pt x="198" y="15"/>
                  </a:cubicBezTo>
                  <a:cubicBezTo>
                    <a:pt x="197" y="14"/>
                    <a:pt x="197" y="14"/>
                    <a:pt x="197" y="14"/>
                  </a:cubicBezTo>
                  <a:cubicBezTo>
                    <a:pt x="199" y="14"/>
                    <a:pt x="199" y="14"/>
                    <a:pt x="199" y="14"/>
                  </a:cubicBezTo>
                  <a:close/>
                  <a:moveTo>
                    <a:pt x="133" y="58"/>
                  </a:moveTo>
                  <a:cubicBezTo>
                    <a:pt x="134" y="59"/>
                    <a:pt x="134" y="59"/>
                    <a:pt x="134" y="59"/>
                  </a:cubicBezTo>
                  <a:cubicBezTo>
                    <a:pt x="135" y="59"/>
                    <a:pt x="135" y="59"/>
                    <a:pt x="135" y="59"/>
                  </a:cubicBezTo>
                  <a:cubicBezTo>
                    <a:pt x="134" y="57"/>
                    <a:pt x="134" y="57"/>
                    <a:pt x="134" y="57"/>
                  </a:cubicBezTo>
                  <a:cubicBezTo>
                    <a:pt x="134" y="57"/>
                    <a:pt x="133" y="58"/>
                    <a:pt x="133" y="58"/>
                  </a:cubicBezTo>
                  <a:close/>
                  <a:moveTo>
                    <a:pt x="133" y="65"/>
                  </a:moveTo>
                  <a:cubicBezTo>
                    <a:pt x="133" y="63"/>
                    <a:pt x="133" y="63"/>
                    <a:pt x="133" y="63"/>
                  </a:cubicBezTo>
                  <a:cubicBezTo>
                    <a:pt x="132" y="61"/>
                    <a:pt x="132" y="61"/>
                    <a:pt x="132" y="61"/>
                  </a:cubicBezTo>
                  <a:cubicBezTo>
                    <a:pt x="132" y="64"/>
                    <a:pt x="132" y="64"/>
                    <a:pt x="132" y="64"/>
                  </a:cubicBezTo>
                  <a:cubicBezTo>
                    <a:pt x="133" y="65"/>
                    <a:pt x="133" y="65"/>
                    <a:pt x="133" y="65"/>
                  </a:cubicBezTo>
                  <a:close/>
                  <a:moveTo>
                    <a:pt x="142" y="50"/>
                  </a:moveTo>
                  <a:cubicBezTo>
                    <a:pt x="141" y="50"/>
                    <a:pt x="141" y="50"/>
                    <a:pt x="141" y="50"/>
                  </a:cubicBezTo>
                  <a:cubicBezTo>
                    <a:pt x="141" y="49"/>
                    <a:pt x="141" y="49"/>
                    <a:pt x="141" y="49"/>
                  </a:cubicBezTo>
                  <a:cubicBezTo>
                    <a:pt x="142" y="49"/>
                    <a:pt x="142" y="49"/>
                    <a:pt x="142" y="49"/>
                  </a:cubicBezTo>
                  <a:cubicBezTo>
                    <a:pt x="142" y="50"/>
                    <a:pt x="142" y="50"/>
                    <a:pt x="142" y="50"/>
                  </a:cubicBezTo>
                  <a:close/>
                  <a:moveTo>
                    <a:pt x="33" y="121"/>
                  </a:moveTo>
                  <a:cubicBezTo>
                    <a:pt x="32" y="120"/>
                    <a:pt x="32" y="120"/>
                    <a:pt x="32" y="120"/>
                  </a:cubicBezTo>
                  <a:cubicBezTo>
                    <a:pt x="34" y="117"/>
                    <a:pt x="34" y="117"/>
                    <a:pt x="34" y="117"/>
                  </a:cubicBezTo>
                  <a:cubicBezTo>
                    <a:pt x="34" y="119"/>
                    <a:pt x="34" y="119"/>
                    <a:pt x="34" y="119"/>
                  </a:cubicBezTo>
                  <a:cubicBezTo>
                    <a:pt x="33" y="121"/>
                    <a:pt x="33" y="121"/>
                    <a:pt x="33" y="121"/>
                  </a:cubicBezTo>
                  <a:close/>
                  <a:moveTo>
                    <a:pt x="2" y="174"/>
                  </a:moveTo>
                  <a:cubicBezTo>
                    <a:pt x="3" y="170"/>
                    <a:pt x="3" y="170"/>
                    <a:pt x="3" y="170"/>
                  </a:cubicBezTo>
                  <a:cubicBezTo>
                    <a:pt x="3" y="173"/>
                    <a:pt x="3" y="173"/>
                    <a:pt x="3" y="173"/>
                  </a:cubicBezTo>
                  <a:cubicBezTo>
                    <a:pt x="3" y="173"/>
                    <a:pt x="2" y="174"/>
                    <a:pt x="2" y="174"/>
                  </a:cubicBezTo>
                  <a:close/>
                  <a:moveTo>
                    <a:pt x="2" y="182"/>
                  </a:moveTo>
                  <a:cubicBezTo>
                    <a:pt x="0" y="178"/>
                    <a:pt x="0" y="178"/>
                    <a:pt x="0" y="178"/>
                  </a:cubicBezTo>
                  <a:cubicBezTo>
                    <a:pt x="1" y="176"/>
                    <a:pt x="1" y="176"/>
                    <a:pt x="1" y="176"/>
                  </a:cubicBezTo>
                  <a:cubicBezTo>
                    <a:pt x="2" y="179"/>
                    <a:pt x="2" y="179"/>
                    <a:pt x="2" y="179"/>
                  </a:cubicBezTo>
                  <a:cubicBezTo>
                    <a:pt x="2" y="182"/>
                    <a:pt x="2" y="182"/>
                    <a:pt x="2" y="182"/>
                  </a:cubicBezTo>
                  <a:close/>
                  <a:moveTo>
                    <a:pt x="230" y="316"/>
                  </a:moveTo>
                  <a:cubicBezTo>
                    <a:pt x="230" y="318"/>
                    <a:pt x="230" y="318"/>
                    <a:pt x="230" y="318"/>
                  </a:cubicBezTo>
                  <a:cubicBezTo>
                    <a:pt x="230" y="319"/>
                    <a:pt x="230" y="319"/>
                    <a:pt x="230" y="319"/>
                  </a:cubicBezTo>
                  <a:cubicBezTo>
                    <a:pt x="232" y="319"/>
                    <a:pt x="232" y="319"/>
                    <a:pt x="232" y="319"/>
                  </a:cubicBezTo>
                  <a:cubicBezTo>
                    <a:pt x="231" y="320"/>
                    <a:pt x="231" y="320"/>
                    <a:pt x="231" y="320"/>
                  </a:cubicBezTo>
                  <a:cubicBezTo>
                    <a:pt x="233" y="320"/>
                    <a:pt x="233" y="320"/>
                    <a:pt x="233" y="320"/>
                  </a:cubicBezTo>
                  <a:cubicBezTo>
                    <a:pt x="234" y="319"/>
                    <a:pt x="234" y="319"/>
                    <a:pt x="234" y="319"/>
                  </a:cubicBezTo>
                  <a:cubicBezTo>
                    <a:pt x="235" y="320"/>
                    <a:pt x="235" y="320"/>
                    <a:pt x="235" y="320"/>
                  </a:cubicBezTo>
                  <a:cubicBezTo>
                    <a:pt x="234" y="321"/>
                    <a:pt x="234" y="321"/>
                    <a:pt x="234" y="321"/>
                  </a:cubicBezTo>
                  <a:cubicBezTo>
                    <a:pt x="230" y="321"/>
                    <a:pt x="230" y="321"/>
                    <a:pt x="230" y="321"/>
                  </a:cubicBezTo>
                  <a:cubicBezTo>
                    <a:pt x="230" y="322"/>
                    <a:pt x="230" y="322"/>
                    <a:pt x="230" y="322"/>
                  </a:cubicBezTo>
                  <a:cubicBezTo>
                    <a:pt x="229" y="322"/>
                    <a:pt x="229" y="322"/>
                    <a:pt x="229" y="322"/>
                  </a:cubicBezTo>
                  <a:cubicBezTo>
                    <a:pt x="228" y="322"/>
                    <a:pt x="228" y="322"/>
                    <a:pt x="228" y="322"/>
                  </a:cubicBezTo>
                  <a:cubicBezTo>
                    <a:pt x="227" y="322"/>
                    <a:pt x="227" y="322"/>
                    <a:pt x="227" y="322"/>
                  </a:cubicBezTo>
                  <a:cubicBezTo>
                    <a:pt x="227" y="321"/>
                    <a:pt x="227" y="321"/>
                    <a:pt x="227" y="321"/>
                  </a:cubicBezTo>
                  <a:cubicBezTo>
                    <a:pt x="225" y="322"/>
                    <a:pt x="225" y="322"/>
                    <a:pt x="225" y="322"/>
                  </a:cubicBezTo>
                  <a:cubicBezTo>
                    <a:pt x="223" y="322"/>
                    <a:pt x="223" y="322"/>
                    <a:pt x="223" y="322"/>
                  </a:cubicBezTo>
                  <a:cubicBezTo>
                    <a:pt x="223" y="322"/>
                    <a:pt x="223" y="322"/>
                    <a:pt x="223" y="322"/>
                  </a:cubicBezTo>
                  <a:cubicBezTo>
                    <a:pt x="220" y="322"/>
                    <a:pt x="220" y="322"/>
                    <a:pt x="220" y="322"/>
                  </a:cubicBezTo>
                  <a:cubicBezTo>
                    <a:pt x="219" y="321"/>
                    <a:pt x="219" y="321"/>
                    <a:pt x="219" y="321"/>
                  </a:cubicBezTo>
                  <a:cubicBezTo>
                    <a:pt x="219" y="319"/>
                    <a:pt x="219" y="319"/>
                    <a:pt x="219" y="319"/>
                  </a:cubicBezTo>
                  <a:cubicBezTo>
                    <a:pt x="221" y="318"/>
                    <a:pt x="221" y="318"/>
                    <a:pt x="221" y="318"/>
                  </a:cubicBezTo>
                  <a:cubicBezTo>
                    <a:pt x="227" y="317"/>
                    <a:pt x="227" y="317"/>
                    <a:pt x="227" y="317"/>
                  </a:cubicBezTo>
                  <a:cubicBezTo>
                    <a:pt x="229" y="317"/>
                    <a:pt x="229" y="317"/>
                    <a:pt x="229" y="317"/>
                  </a:cubicBezTo>
                  <a:cubicBezTo>
                    <a:pt x="230" y="316"/>
                    <a:pt x="230" y="316"/>
                    <a:pt x="230" y="316"/>
                  </a:cubicBezTo>
                  <a:close/>
                  <a:moveTo>
                    <a:pt x="298" y="365"/>
                  </a:moveTo>
                  <a:cubicBezTo>
                    <a:pt x="299" y="365"/>
                    <a:pt x="299" y="365"/>
                    <a:pt x="299" y="365"/>
                  </a:cubicBezTo>
                  <a:cubicBezTo>
                    <a:pt x="299" y="366"/>
                    <a:pt x="299" y="366"/>
                    <a:pt x="299" y="366"/>
                  </a:cubicBezTo>
                  <a:cubicBezTo>
                    <a:pt x="299" y="366"/>
                    <a:pt x="299" y="366"/>
                    <a:pt x="299" y="366"/>
                  </a:cubicBezTo>
                  <a:cubicBezTo>
                    <a:pt x="298" y="365"/>
                    <a:pt x="298" y="365"/>
                    <a:pt x="298" y="365"/>
                  </a:cubicBezTo>
                  <a:close/>
                  <a:moveTo>
                    <a:pt x="308" y="372"/>
                  </a:moveTo>
                  <a:cubicBezTo>
                    <a:pt x="309" y="373"/>
                    <a:pt x="309" y="373"/>
                    <a:pt x="309" y="373"/>
                  </a:cubicBezTo>
                  <a:cubicBezTo>
                    <a:pt x="310" y="372"/>
                    <a:pt x="310" y="372"/>
                    <a:pt x="310" y="372"/>
                  </a:cubicBezTo>
                  <a:cubicBezTo>
                    <a:pt x="308" y="372"/>
                    <a:pt x="308" y="372"/>
                    <a:pt x="308" y="372"/>
                  </a:cubicBezTo>
                  <a:close/>
                  <a:moveTo>
                    <a:pt x="283" y="400"/>
                  </a:moveTo>
                  <a:cubicBezTo>
                    <a:pt x="284" y="401"/>
                    <a:pt x="284" y="401"/>
                    <a:pt x="284" y="401"/>
                  </a:cubicBezTo>
                  <a:cubicBezTo>
                    <a:pt x="285" y="402"/>
                    <a:pt x="285" y="402"/>
                    <a:pt x="285" y="402"/>
                  </a:cubicBezTo>
                  <a:cubicBezTo>
                    <a:pt x="286" y="401"/>
                    <a:pt x="286" y="401"/>
                    <a:pt x="286" y="401"/>
                  </a:cubicBezTo>
                  <a:cubicBezTo>
                    <a:pt x="285" y="399"/>
                    <a:pt x="285" y="399"/>
                    <a:pt x="285" y="399"/>
                  </a:cubicBezTo>
                  <a:cubicBezTo>
                    <a:pt x="283" y="400"/>
                    <a:pt x="283" y="400"/>
                    <a:pt x="283" y="400"/>
                  </a:cubicBezTo>
                  <a:close/>
                  <a:moveTo>
                    <a:pt x="284" y="396"/>
                  </a:moveTo>
                  <a:cubicBezTo>
                    <a:pt x="284" y="397"/>
                    <a:pt x="284" y="397"/>
                    <a:pt x="284" y="397"/>
                  </a:cubicBezTo>
                  <a:cubicBezTo>
                    <a:pt x="286" y="397"/>
                    <a:pt x="286" y="397"/>
                    <a:pt x="286" y="397"/>
                  </a:cubicBezTo>
                  <a:cubicBezTo>
                    <a:pt x="285" y="395"/>
                    <a:pt x="285" y="395"/>
                    <a:pt x="285" y="395"/>
                  </a:cubicBezTo>
                  <a:cubicBezTo>
                    <a:pt x="284" y="396"/>
                    <a:pt x="284" y="396"/>
                    <a:pt x="284" y="396"/>
                  </a:cubicBezTo>
                  <a:close/>
                  <a:moveTo>
                    <a:pt x="283" y="398"/>
                  </a:moveTo>
                  <a:cubicBezTo>
                    <a:pt x="281" y="398"/>
                    <a:pt x="281" y="398"/>
                    <a:pt x="281" y="398"/>
                  </a:cubicBezTo>
                  <a:cubicBezTo>
                    <a:pt x="282" y="396"/>
                    <a:pt x="282" y="396"/>
                    <a:pt x="282" y="396"/>
                  </a:cubicBezTo>
                  <a:cubicBezTo>
                    <a:pt x="283" y="395"/>
                    <a:pt x="283" y="395"/>
                    <a:pt x="283" y="395"/>
                  </a:cubicBezTo>
                  <a:cubicBezTo>
                    <a:pt x="283" y="397"/>
                    <a:pt x="283" y="397"/>
                    <a:pt x="283" y="397"/>
                  </a:cubicBezTo>
                  <a:cubicBezTo>
                    <a:pt x="283" y="398"/>
                    <a:pt x="283" y="398"/>
                    <a:pt x="283" y="398"/>
                  </a:cubicBezTo>
                  <a:close/>
                  <a:moveTo>
                    <a:pt x="276" y="391"/>
                  </a:moveTo>
                  <a:cubicBezTo>
                    <a:pt x="276" y="389"/>
                    <a:pt x="276" y="389"/>
                    <a:pt x="276" y="389"/>
                  </a:cubicBezTo>
                  <a:cubicBezTo>
                    <a:pt x="276" y="388"/>
                    <a:pt x="276" y="388"/>
                    <a:pt x="276" y="388"/>
                  </a:cubicBezTo>
                  <a:cubicBezTo>
                    <a:pt x="277" y="386"/>
                    <a:pt x="277" y="386"/>
                    <a:pt x="277" y="386"/>
                  </a:cubicBezTo>
                  <a:cubicBezTo>
                    <a:pt x="277" y="384"/>
                    <a:pt x="277" y="384"/>
                    <a:pt x="277" y="384"/>
                  </a:cubicBezTo>
                  <a:cubicBezTo>
                    <a:pt x="278" y="382"/>
                    <a:pt x="278" y="382"/>
                    <a:pt x="278" y="382"/>
                  </a:cubicBezTo>
                  <a:cubicBezTo>
                    <a:pt x="280" y="381"/>
                    <a:pt x="280" y="381"/>
                    <a:pt x="280" y="381"/>
                  </a:cubicBezTo>
                  <a:cubicBezTo>
                    <a:pt x="281" y="382"/>
                    <a:pt x="281" y="382"/>
                    <a:pt x="281" y="382"/>
                  </a:cubicBezTo>
                  <a:cubicBezTo>
                    <a:pt x="280" y="385"/>
                    <a:pt x="280" y="385"/>
                    <a:pt x="280" y="385"/>
                  </a:cubicBezTo>
                  <a:cubicBezTo>
                    <a:pt x="281" y="387"/>
                    <a:pt x="281" y="387"/>
                    <a:pt x="281" y="387"/>
                  </a:cubicBezTo>
                  <a:cubicBezTo>
                    <a:pt x="280" y="389"/>
                    <a:pt x="280" y="389"/>
                    <a:pt x="280" y="389"/>
                  </a:cubicBezTo>
                  <a:cubicBezTo>
                    <a:pt x="279" y="390"/>
                    <a:pt x="279" y="390"/>
                    <a:pt x="279" y="390"/>
                  </a:cubicBezTo>
                  <a:cubicBezTo>
                    <a:pt x="278" y="392"/>
                    <a:pt x="278" y="392"/>
                    <a:pt x="278" y="392"/>
                  </a:cubicBezTo>
                  <a:cubicBezTo>
                    <a:pt x="276" y="391"/>
                    <a:pt x="276" y="391"/>
                    <a:pt x="276" y="391"/>
                  </a:cubicBezTo>
                  <a:close/>
                  <a:moveTo>
                    <a:pt x="317" y="396"/>
                  </a:moveTo>
                  <a:cubicBezTo>
                    <a:pt x="321" y="394"/>
                    <a:pt x="321" y="394"/>
                    <a:pt x="321" y="394"/>
                  </a:cubicBezTo>
                  <a:cubicBezTo>
                    <a:pt x="321" y="393"/>
                    <a:pt x="321" y="393"/>
                    <a:pt x="321" y="393"/>
                  </a:cubicBezTo>
                  <a:cubicBezTo>
                    <a:pt x="317" y="389"/>
                    <a:pt x="317" y="389"/>
                    <a:pt x="317" y="389"/>
                  </a:cubicBezTo>
                  <a:cubicBezTo>
                    <a:pt x="316" y="390"/>
                    <a:pt x="316" y="390"/>
                    <a:pt x="316" y="390"/>
                  </a:cubicBezTo>
                  <a:cubicBezTo>
                    <a:pt x="317" y="391"/>
                    <a:pt x="317" y="391"/>
                    <a:pt x="317" y="391"/>
                  </a:cubicBezTo>
                  <a:cubicBezTo>
                    <a:pt x="316" y="393"/>
                    <a:pt x="316" y="393"/>
                    <a:pt x="316" y="393"/>
                  </a:cubicBezTo>
                  <a:cubicBezTo>
                    <a:pt x="317" y="395"/>
                    <a:pt x="317" y="395"/>
                    <a:pt x="317" y="395"/>
                  </a:cubicBezTo>
                  <a:cubicBezTo>
                    <a:pt x="317" y="396"/>
                    <a:pt x="317" y="396"/>
                    <a:pt x="317" y="396"/>
                  </a:cubicBezTo>
                  <a:close/>
                  <a:moveTo>
                    <a:pt x="315" y="398"/>
                  </a:moveTo>
                  <a:cubicBezTo>
                    <a:pt x="316" y="400"/>
                    <a:pt x="316" y="400"/>
                    <a:pt x="316" y="400"/>
                  </a:cubicBezTo>
                  <a:cubicBezTo>
                    <a:pt x="319" y="400"/>
                    <a:pt x="319" y="400"/>
                    <a:pt x="319" y="400"/>
                  </a:cubicBezTo>
                  <a:cubicBezTo>
                    <a:pt x="321" y="400"/>
                    <a:pt x="321" y="400"/>
                    <a:pt x="321" y="400"/>
                  </a:cubicBezTo>
                  <a:cubicBezTo>
                    <a:pt x="321" y="399"/>
                    <a:pt x="321" y="399"/>
                    <a:pt x="321" y="399"/>
                  </a:cubicBezTo>
                  <a:cubicBezTo>
                    <a:pt x="319" y="397"/>
                    <a:pt x="319" y="397"/>
                    <a:pt x="319" y="397"/>
                  </a:cubicBezTo>
                  <a:cubicBezTo>
                    <a:pt x="316" y="398"/>
                    <a:pt x="316" y="398"/>
                    <a:pt x="316" y="398"/>
                  </a:cubicBezTo>
                  <a:cubicBezTo>
                    <a:pt x="315" y="398"/>
                    <a:pt x="315" y="398"/>
                    <a:pt x="315" y="398"/>
                  </a:cubicBezTo>
                  <a:close/>
                  <a:moveTo>
                    <a:pt x="317" y="403"/>
                  </a:moveTo>
                  <a:cubicBezTo>
                    <a:pt x="316" y="402"/>
                    <a:pt x="316" y="402"/>
                    <a:pt x="316" y="402"/>
                  </a:cubicBezTo>
                  <a:cubicBezTo>
                    <a:pt x="318" y="402"/>
                    <a:pt x="318" y="402"/>
                    <a:pt x="318" y="402"/>
                  </a:cubicBezTo>
                  <a:cubicBezTo>
                    <a:pt x="317" y="403"/>
                    <a:pt x="317" y="403"/>
                    <a:pt x="317" y="403"/>
                  </a:cubicBezTo>
                  <a:close/>
                  <a:moveTo>
                    <a:pt x="306" y="437"/>
                  </a:moveTo>
                  <a:cubicBezTo>
                    <a:pt x="306" y="435"/>
                    <a:pt x="306" y="435"/>
                    <a:pt x="306" y="435"/>
                  </a:cubicBezTo>
                  <a:cubicBezTo>
                    <a:pt x="307" y="436"/>
                    <a:pt x="307" y="436"/>
                    <a:pt x="307" y="436"/>
                  </a:cubicBezTo>
                  <a:cubicBezTo>
                    <a:pt x="306" y="437"/>
                    <a:pt x="306" y="437"/>
                    <a:pt x="306" y="437"/>
                  </a:cubicBezTo>
                  <a:close/>
                  <a:moveTo>
                    <a:pt x="294" y="449"/>
                  </a:moveTo>
                  <a:cubicBezTo>
                    <a:pt x="293" y="448"/>
                    <a:pt x="293" y="448"/>
                    <a:pt x="293" y="448"/>
                  </a:cubicBezTo>
                  <a:cubicBezTo>
                    <a:pt x="294" y="446"/>
                    <a:pt x="294" y="446"/>
                    <a:pt x="294" y="446"/>
                  </a:cubicBezTo>
                  <a:cubicBezTo>
                    <a:pt x="294" y="444"/>
                    <a:pt x="294" y="444"/>
                    <a:pt x="294" y="444"/>
                  </a:cubicBezTo>
                  <a:cubicBezTo>
                    <a:pt x="295" y="443"/>
                    <a:pt x="295" y="443"/>
                    <a:pt x="295" y="443"/>
                  </a:cubicBezTo>
                  <a:cubicBezTo>
                    <a:pt x="296" y="444"/>
                    <a:pt x="296" y="444"/>
                    <a:pt x="296" y="444"/>
                  </a:cubicBezTo>
                  <a:cubicBezTo>
                    <a:pt x="295" y="446"/>
                    <a:pt x="295" y="446"/>
                    <a:pt x="295" y="446"/>
                  </a:cubicBezTo>
                  <a:cubicBezTo>
                    <a:pt x="294" y="449"/>
                    <a:pt x="294" y="449"/>
                    <a:pt x="294" y="449"/>
                  </a:cubicBezTo>
                  <a:close/>
                  <a:moveTo>
                    <a:pt x="281" y="448"/>
                  </a:moveTo>
                  <a:cubicBezTo>
                    <a:pt x="281" y="445"/>
                    <a:pt x="281" y="445"/>
                    <a:pt x="281" y="445"/>
                  </a:cubicBezTo>
                  <a:cubicBezTo>
                    <a:pt x="282" y="444"/>
                    <a:pt x="282" y="444"/>
                    <a:pt x="282" y="444"/>
                  </a:cubicBezTo>
                  <a:cubicBezTo>
                    <a:pt x="280" y="443"/>
                    <a:pt x="280" y="443"/>
                    <a:pt x="280" y="443"/>
                  </a:cubicBezTo>
                  <a:cubicBezTo>
                    <a:pt x="279" y="441"/>
                    <a:pt x="279" y="441"/>
                    <a:pt x="279" y="441"/>
                  </a:cubicBezTo>
                  <a:cubicBezTo>
                    <a:pt x="280" y="440"/>
                    <a:pt x="280" y="440"/>
                    <a:pt x="280" y="440"/>
                  </a:cubicBezTo>
                  <a:cubicBezTo>
                    <a:pt x="279" y="439"/>
                    <a:pt x="279" y="439"/>
                    <a:pt x="279" y="439"/>
                  </a:cubicBezTo>
                  <a:cubicBezTo>
                    <a:pt x="279" y="433"/>
                    <a:pt x="279" y="433"/>
                    <a:pt x="279" y="433"/>
                  </a:cubicBezTo>
                  <a:cubicBezTo>
                    <a:pt x="279" y="432"/>
                    <a:pt x="279" y="432"/>
                    <a:pt x="279" y="432"/>
                  </a:cubicBezTo>
                  <a:cubicBezTo>
                    <a:pt x="278" y="431"/>
                    <a:pt x="278" y="431"/>
                    <a:pt x="278" y="431"/>
                  </a:cubicBezTo>
                  <a:cubicBezTo>
                    <a:pt x="278" y="427"/>
                    <a:pt x="278" y="427"/>
                    <a:pt x="278" y="427"/>
                  </a:cubicBezTo>
                  <a:cubicBezTo>
                    <a:pt x="278" y="425"/>
                    <a:pt x="278" y="425"/>
                    <a:pt x="278" y="425"/>
                  </a:cubicBezTo>
                  <a:cubicBezTo>
                    <a:pt x="280" y="427"/>
                    <a:pt x="280" y="427"/>
                    <a:pt x="280" y="427"/>
                  </a:cubicBezTo>
                  <a:cubicBezTo>
                    <a:pt x="282" y="427"/>
                    <a:pt x="282" y="427"/>
                    <a:pt x="282" y="427"/>
                  </a:cubicBezTo>
                  <a:cubicBezTo>
                    <a:pt x="280" y="426"/>
                    <a:pt x="280" y="426"/>
                    <a:pt x="280" y="426"/>
                  </a:cubicBezTo>
                  <a:cubicBezTo>
                    <a:pt x="280" y="424"/>
                    <a:pt x="280" y="424"/>
                    <a:pt x="280" y="424"/>
                  </a:cubicBezTo>
                  <a:cubicBezTo>
                    <a:pt x="279" y="424"/>
                    <a:pt x="279" y="424"/>
                    <a:pt x="279" y="424"/>
                  </a:cubicBezTo>
                  <a:cubicBezTo>
                    <a:pt x="280" y="421"/>
                    <a:pt x="280" y="421"/>
                    <a:pt x="280" y="421"/>
                  </a:cubicBezTo>
                  <a:cubicBezTo>
                    <a:pt x="280" y="417"/>
                    <a:pt x="280" y="417"/>
                    <a:pt x="280" y="417"/>
                  </a:cubicBezTo>
                  <a:cubicBezTo>
                    <a:pt x="279" y="413"/>
                    <a:pt x="279" y="413"/>
                    <a:pt x="279" y="413"/>
                  </a:cubicBezTo>
                  <a:cubicBezTo>
                    <a:pt x="280" y="410"/>
                    <a:pt x="280" y="410"/>
                    <a:pt x="280" y="410"/>
                  </a:cubicBezTo>
                  <a:cubicBezTo>
                    <a:pt x="279" y="406"/>
                    <a:pt x="279" y="406"/>
                    <a:pt x="279" y="406"/>
                  </a:cubicBezTo>
                  <a:cubicBezTo>
                    <a:pt x="279" y="404"/>
                    <a:pt x="279" y="404"/>
                    <a:pt x="279" y="404"/>
                  </a:cubicBezTo>
                  <a:cubicBezTo>
                    <a:pt x="280" y="403"/>
                    <a:pt x="280" y="403"/>
                    <a:pt x="280" y="403"/>
                  </a:cubicBezTo>
                  <a:cubicBezTo>
                    <a:pt x="280" y="401"/>
                    <a:pt x="280" y="401"/>
                    <a:pt x="280" y="401"/>
                  </a:cubicBezTo>
                  <a:cubicBezTo>
                    <a:pt x="281" y="400"/>
                    <a:pt x="281" y="400"/>
                    <a:pt x="281" y="400"/>
                  </a:cubicBezTo>
                  <a:cubicBezTo>
                    <a:pt x="283" y="401"/>
                    <a:pt x="283" y="401"/>
                    <a:pt x="283" y="401"/>
                  </a:cubicBezTo>
                  <a:cubicBezTo>
                    <a:pt x="285" y="402"/>
                    <a:pt x="285" y="402"/>
                    <a:pt x="285" y="402"/>
                  </a:cubicBezTo>
                  <a:cubicBezTo>
                    <a:pt x="286" y="404"/>
                    <a:pt x="286" y="404"/>
                    <a:pt x="286" y="404"/>
                  </a:cubicBezTo>
                  <a:cubicBezTo>
                    <a:pt x="287" y="403"/>
                    <a:pt x="287" y="403"/>
                    <a:pt x="287" y="403"/>
                  </a:cubicBezTo>
                  <a:cubicBezTo>
                    <a:pt x="287" y="401"/>
                    <a:pt x="287" y="401"/>
                    <a:pt x="287" y="401"/>
                  </a:cubicBezTo>
                  <a:cubicBezTo>
                    <a:pt x="287" y="405"/>
                    <a:pt x="287" y="405"/>
                    <a:pt x="287" y="405"/>
                  </a:cubicBezTo>
                  <a:cubicBezTo>
                    <a:pt x="291" y="406"/>
                    <a:pt x="291" y="406"/>
                    <a:pt x="291" y="406"/>
                  </a:cubicBezTo>
                  <a:cubicBezTo>
                    <a:pt x="294" y="409"/>
                    <a:pt x="294" y="409"/>
                    <a:pt x="294" y="409"/>
                  </a:cubicBezTo>
                  <a:cubicBezTo>
                    <a:pt x="296" y="410"/>
                    <a:pt x="296" y="410"/>
                    <a:pt x="296" y="410"/>
                  </a:cubicBezTo>
                  <a:cubicBezTo>
                    <a:pt x="297" y="409"/>
                    <a:pt x="297" y="409"/>
                    <a:pt x="297" y="409"/>
                  </a:cubicBezTo>
                  <a:cubicBezTo>
                    <a:pt x="299" y="409"/>
                    <a:pt x="299" y="409"/>
                    <a:pt x="299" y="409"/>
                  </a:cubicBezTo>
                  <a:cubicBezTo>
                    <a:pt x="301" y="411"/>
                    <a:pt x="301" y="411"/>
                    <a:pt x="301" y="411"/>
                  </a:cubicBezTo>
                  <a:cubicBezTo>
                    <a:pt x="301" y="409"/>
                    <a:pt x="301" y="409"/>
                    <a:pt x="301" y="409"/>
                  </a:cubicBezTo>
                  <a:cubicBezTo>
                    <a:pt x="302" y="408"/>
                    <a:pt x="302" y="408"/>
                    <a:pt x="302" y="408"/>
                  </a:cubicBezTo>
                  <a:cubicBezTo>
                    <a:pt x="308" y="409"/>
                    <a:pt x="308" y="409"/>
                    <a:pt x="308" y="409"/>
                  </a:cubicBezTo>
                  <a:cubicBezTo>
                    <a:pt x="309" y="408"/>
                    <a:pt x="309" y="408"/>
                    <a:pt x="309" y="408"/>
                  </a:cubicBezTo>
                  <a:cubicBezTo>
                    <a:pt x="311" y="407"/>
                    <a:pt x="311" y="407"/>
                    <a:pt x="311" y="407"/>
                  </a:cubicBezTo>
                  <a:cubicBezTo>
                    <a:pt x="312" y="407"/>
                    <a:pt x="312" y="407"/>
                    <a:pt x="312" y="407"/>
                  </a:cubicBezTo>
                  <a:cubicBezTo>
                    <a:pt x="312" y="407"/>
                    <a:pt x="312" y="407"/>
                    <a:pt x="312" y="407"/>
                  </a:cubicBezTo>
                  <a:cubicBezTo>
                    <a:pt x="313" y="405"/>
                    <a:pt x="313" y="405"/>
                    <a:pt x="313" y="405"/>
                  </a:cubicBezTo>
                  <a:cubicBezTo>
                    <a:pt x="314" y="405"/>
                    <a:pt x="314" y="405"/>
                    <a:pt x="314" y="405"/>
                  </a:cubicBezTo>
                  <a:cubicBezTo>
                    <a:pt x="317" y="407"/>
                    <a:pt x="317" y="407"/>
                    <a:pt x="317" y="407"/>
                  </a:cubicBezTo>
                  <a:cubicBezTo>
                    <a:pt x="316" y="409"/>
                    <a:pt x="316" y="409"/>
                    <a:pt x="316" y="409"/>
                  </a:cubicBezTo>
                  <a:cubicBezTo>
                    <a:pt x="315" y="414"/>
                    <a:pt x="315" y="414"/>
                    <a:pt x="315" y="414"/>
                  </a:cubicBezTo>
                  <a:cubicBezTo>
                    <a:pt x="313" y="416"/>
                    <a:pt x="313" y="416"/>
                    <a:pt x="313" y="416"/>
                  </a:cubicBezTo>
                  <a:cubicBezTo>
                    <a:pt x="313" y="420"/>
                    <a:pt x="313" y="420"/>
                    <a:pt x="313" y="420"/>
                  </a:cubicBezTo>
                  <a:cubicBezTo>
                    <a:pt x="312" y="422"/>
                    <a:pt x="312" y="422"/>
                    <a:pt x="312" y="422"/>
                  </a:cubicBezTo>
                  <a:cubicBezTo>
                    <a:pt x="312" y="425"/>
                    <a:pt x="312" y="425"/>
                    <a:pt x="312" y="425"/>
                  </a:cubicBezTo>
                  <a:cubicBezTo>
                    <a:pt x="312" y="426"/>
                    <a:pt x="312" y="426"/>
                    <a:pt x="312" y="426"/>
                  </a:cubicBezTo>
                  <a:cubicBezTo>
                    <a:pt x="312" y="428"/>
                    <a:pt x="312" y="428"/>
                    <a:pt x="312" y="428"/>
                  </a:cubicBezTo>
                  <a:cubicBezTo>
                    <a:pt x="311" y="430"/>
                    <a:pt x="311" y="430"/>
                    <a:pt x="311" y="430"/>
                  </a:cubicBezTo>
                  <a:cubicBezTo>
                    <a:pt x="310" y="429"/>
                    <a:pt x="310" y="429"/>
                    <a:pt x="310" y="429"/>
                  </a:cubicBezTo>
                  <a:cubicBezTo>
                    <a:pt x="310" y="426"/>
                    <a:pt x="310" y="426"/>
                    <a:pt x="310" y="426"/>
                  </a:cubicBezTo>
                  <a:cubicBezTo>
                    <a:pt x="309" y="427"/>
                    <a:pt x="309" y="427"/>
                    <a:pt x="309" y="427"/>
                  </a:cubicBezTo>
                  <a:cubicBezTo>
                    <a:pt x="307" y="428"/>
                    <a:pt x="307" y="428"/>
                    <a:pt x="307" y="428"/>
                  </a:cubicBezTo>
                  <a:cubicBezTo>
                    <a:pt x="307" y="433"/>
                    <a:pt x="307" y="433"/>
                    <a:pt x="307" y="433"/>
                  </a:cubicBezTo>
                  <a:cubicBezTo>
                    <a:pt x="306" y="434"/>
                    <a:pt x="306" y="434"/>
                    <a:pt x="306" y="434"/>
                  </a:cubicBezTo>
                  <a:cubicBezTo>
                    <a:pt x="305" y="434"/>
                    <a:pt x="305" y="434"/>
                    <a:pt x="305" y="434"/>
                  </a:cubicBezTo>
                  <a:cubicBezTo>
                    <a:pt x="305" y="436"/>
                    <a:pt x="305" y="436"/>
                    <a:pt x="305" y="436"/>
                  </a:cubicBezTo>
                  <a:cubicBezTo>
                    <a:pt x="303" y="438"/>
                    <a:pt x="303" y="438"/>
                    <a:pt x="303" y="438"/>
                  </a:cubicBezTo>
                  <a:cubicBezTo>
                    <a:pt x="305" y="439"/>
                    <a:pt x="305" y="439"/>
                    <a:pt x="305" y="439"/>
                  </a:cubicBezTo>
                  <a:cubicBezTo>
                    <a:pt x="305" y="440"/>
                    <a:pt x="305" y="440"/>
                    <a:pt x="305" y="440"/>
                  </a:cubicBezTo>
                  <a:cubicBezTo>
                    <a:pt x="302" y="444"/>
                    <a:pt x="302" y="444"/>
                    <a:pt x="302" y="444"/>
                  </a:cubicBezTo>
                  <a:cubicBezTo>
                    <a:pt x="302" y="443"/>
                    <a:pt x="302" y="443"/>
                    <a:pt x="302" y="443"/>
                  </a:cubicBezTo>
                  <a:cubicBezTo>
                    <a:pt x="300" y="444"/>
                    <a:pt x="300" y="444"/>
                    <a:pt x="300" y="444"/>
                  </a:cubicBezTo>
                  <a:cubicBezTo>
                    <a:pt x="300" y="441"/>
                    <a:pt x="300" y="441"/>
                    <a:pt x="300" y="441"/>
                  </a:cubicBezTo>
                  <a:cubicBezTo>
                    <a:pt x="302" y="442"/>
                    <a:pt x="302" y="442"/>
                    <a:pt x="302" y="442"/>
                  </a:cubicBezTo>
                  <a:cubicBezTo>
                    <a:pt x="302" y="440"/>
                    <a:pt x="302" y="440"/>
                    <a:pt x="302" y="440"/>
                  </a:cubicBezTo>
                  <a:cubicBezTo>
                    <a:pt x="301" y="439"/>
                    <a:pt x="301" y="439"/>
                    <a:pt x="301" y="439"/>
                  </a:cubicBezTo>
                  <a:cubicBezTo>
                    <a:pt x="299" y="440"/>
                    <a:pt x="299" y="440"/>
                    <a:pt x="299" y="440"/>
                  </a:cubicBezTo>
                  <a:cubicBezTo>
                    <a:pt x="298" y="441"/>
                    <a:pt x="298" y="441"/>
                    <a:pt x="298" y="441"/>
                  </a:cubicBezTo>
                  <a:cubicBezTo>
                    <a:pt x="297" y="441"/>
                    <a:pt x="297" y="441"/>
                    <a:pt x="297" y="441"/>
                  </a:cubicBezTo>
                  <a:cubicBezTo>
                    <a:pt x="297" y="439"/>
                    <a:pt x="297" y="439"/>
                    <a:pt x="297" y="439"/>
                  </a:cubicBezTo>
                  <a:cubicBezTo>
                    <a:pt x="296" y="441"/>
                    <a:pt x="296" y="441"/>
                    <a:pt x="296" y="441"/>
                  </a:cubicBezTo>
                  <a:cubicBezTo>
                    <a:pt x="294" y="442"/>
                    <a:pt x="294" y="442"/>
                    <a:pt x="294" y="442"/>
                  </a:cubicBezTo>
                  <a:cubicBezTo>
                    <a:pt x="294" y="444"/>
                    <a:pt x="294" y="444"/>
                    <a:pt x="294" y="444"/>
                  </a:cubicBezTo>
                  <a:cubicBezTo>
                    <a:pt x="292" y="442"/>
                    <a:pt x="292" y="442"/>
                    <a:pt x="292" y="442"/>
                  </a:cubicBezTo>
                  <a:cubicBezTo>
                    <a:pt x="291" y="446"/>
                    <a:pt x="291" y="446"/>
                    <a:pt x="291" y="446"/>
                  </a:cubicBezTo>
                  <a:cubicBezTo>
                    <a:pt x="291" y="447"/>
                    <a:pt x="291" y="447"/>
                    <a:pt x="291" y="447"/>
                  </a:cubicBezTo>
                  <a:cubicBezTo>
                    <a:pt x="289" y="450"/>
                    <a:pt x="289" y="450"/>
                    <a:pt x="289" y="450"/>
                  </a:cubicBezTo>
                  <a:cubicBezTo>
                    <a:pt x="287" y="450"/>
                    <a:pt x="287" y="450"/>
                    <a:pt x="287" y="450"/>
                  </a:cubicBezTo>
                  <a:cubicBezTo>
                    <a:pt x="286" y="449"/>
                    <a:pt x="286" y="449"/>
                    <a:pt x="286" y="449"/>
                  </a:cubicBezTo>
                  <a:cubicBezTo>
                    <a:pt x="286" y="447"/>
                    <a:pt x="286" y="447"/>
                    <a:pt x="286" y="447"/>
                  </a:cubicBezTo>
                  <a:cubicBezTo>
                    <a:pt x="285" y="449"/>
                    <a:pt x="285" y="449"/>
                    <a:pt x="285" y="449"/>
                  </a:cubicBezTo>
                  <a:cubicBezTo>
                    <a:pt x="283" y="448"/>
                    <a:pt x="283" y="448"/>
                    <a:pt x="283" y="448"/>
                  </a:cubicBezTo>
                  <a:cubicBezTo>
                    <a:pt x="281" y="448"/>
                    <a:pt x="281" y="448"/>
                    <a:pt x="281" y="448"/>
                  </a:cubicBezTo>
                  <a:cubicBezTo>
                    <a:pt x="281" y="448"/>
                    <a:pt x="280" y="448"/>
                    <a:pt x="281" y="448"/>
                  </a:cubicBezTo>
                  <a:close/>
                  <a:moveTo>
                    <a:pt x="5" y="286"/>
                  </a:moveTo>
                  <a:cubicBezTo>
                    <a:pt x="6" y="287"/>
                    <a:pt x="6" y="287"/>
                    <a:pt x="6" y="287"/>
                  </a:cubicBezTo>
                  <a:cubicBezTo>
                    <a:pt x="8" y="287"/>
                    <a:pt x="8" y="287"/>
                    <a:pt x="8" y="287"/>
                  </a:cubicBezTo>
                  <a:cubicBezTo>
                    <a:pt x="12" y="292"/>
                    <a:pt x="12" y="292"/>
                    <a:pt x="12" y="292"/>
                  </a:cubicBezTo>
                  <a:cubicBezTo>
                    <a:pt x="12" y="293"/>
                    <a:pt x="12" y="293"/>
                    <a:pt x="12" y="293"/>
                  </a:cubicBezTo>
                  <a:cubicBezTo>
                    <a:pt x="13" y="294"/>
                    <a:pt x="13" y="294"/>
                    <a:pt x="13" y="294"/>
                  </a:cubicBezTo>
                  <a:cubicBezTo>
                    <a:pt x="15" y="295"/>
                    <a:pt x="15" y="295"/>
                    <a:pt x="15" y="295"/>
                  </a:cubicBezTo>
                  <a:cubicBezTo>
                    <a:pt x="16" y="296"/>
                    <a:pt x="16" y="296"/>
                    <a:pt x="16" y="296"/>
                  </a:cubicBezTo>
                  <a:cubicBezTo>
                    <a:pt x="19" y="296"/>
                    <a:pt x="19" y="296"/>
                    <a:pt x="19" y="296"/>
                  </a:cubicBezTo>
                  <a:cubicBezTo>
                    <a:pt x="21" y="296"/>
                    <a:pt x="21" y="296"/>
                    <a:pt x="21" y="296"/>
                  </a:cubicBezTo>
                  <a:cubicBezTo>
                    <a:pt x="21" y="297"/>
                    <a:pt x="21" y="297"/>
                    <a:pt x="21" y="297"/>
                  </a:cubicBezTo>
                  <a:cubicBezTo>
                    <a:pt x="23" y="297"/>
                    <a:pt x="23" y="297"/>
                    <a:pt x="23" y="297"/>
                  </a:cubicBezTo>
                  <a:cubicBezTo>
                    <a:pt x="26" y="297"/>
                    <a:pt x="26" y="297"/>
                    <a:pt x="26" y="297"/>
                  </a:cubicBezTo>
                  <a:cubicBezTo>
                    <a:pt x="27" y="298"/>
                    <a:pt x="27" y="298"/>
                    <a:pt x="27" y="298"/>
                  </a:cubicBezTo>
                  <a:cubicBezTo>
                    <a:pt x="28" y="297"/>
                    <a:pt x="28" y="297"/>
                    <a:pt x="28" y="297"/>
                  </a:cubicBezTo>
                  <a:cubicBezTo>
                    <a:pt x="29" y="298"/>
                    <a:pt x="29" y="298"/>
                    <a:pt x="29" y="298"/>
                  </a:cubicBezTo>
                  <a:cubicBezTo>
                    <a:pt x="32" y="297"/>
                    <a:pt x="32" y="297"/>
                    <a:pt x="32" y="297"/>
                  </a:cubicBezTo>
                  <a:cubicBezTo>
                    <a:pt x="34" y="297"/>
                    <a:pt x="34" y="297"/>
                    <a:pt x="34" y="297"/>
                  </a:cubicBezTo>
                  <a:cubicBezTo>
                    <a:pt x="34" y="296"/>
                    <a:pt x="34" y="296"/>
                    <a:pt x="34" y="296"/>
                  </a:cubicBezTo>
                  <a:cubicBezTo>
                    <a:pt x="36" y="295"/>
                    <a:pt x="36" y="295"/>
                    <a:pt x="36" y="295"/>
                  </a:cubicBezTo>
                  <a:cubicBezTo>
                    <a:pt x="38" y="293"/>
                    <a:pt x="38" y="293"/>
                    <a:pt x="38" y="293"/>
                  </a:cubicBezTo>
                  <a:cubicBezTo>
                    <a:pt x="41" y="293"/>
                    <a:pt x="41" y="293"/>
                    <a:pt x="41" y="293"/>
                  </a:cubicBezTo>
                  <a:cubicBezTo>
                    <a:pt x="41" y="291"/>
                    <a:pt x="41" y="291"/>
                    <a:pt x="41" y="291"/>
                  </a:cubicBezTo>
                  <a:cubicBezTo>
                    <a:pt x="43" y="290"/>
                    <a:pt x="43" y="290"/>
                    <a:pt x="43" y="290"/>
                  </a:cubicBezTo>
                  <a:cubicBezTo>
                    <a:pt x="44" y="290"/>
                    <a:pt x="44" y="290"/>
                    <a:pt x="44" y="290"/>
                  </a:cubicBezTo>
                  <a:cubicBezTo>
                    <a:pt x="46" y="292"/>
                    <a:pt x="46" y="292"/>
                    <a:pt x="46" y="292"/>
                  </a:cubicBezTo>
                  <a:cubicBezTo>
                    <a:pt x="47" y="290"/>
                    <a:pt x="47" y="290"/>
                    <a:pt x="47" y="290"/>
                  </a:cubicBezTo>
                  <a:cubicBezTo>
                    <a:pt x="48" y="290"/>
                    <a:pt x="48" y="290"/>
                    <a:pt x="48" y="290"/>
                  </a:cubicBezTo>
                  <a:cubicBezTo>
                    <a:pt x="49" y="289"/>
                    <a:pt x="49" y="289"/>
                    <a:pt x="49" y="289"/>
                  </a:cubicBezTo>
                  <a:cubicBezTo>
                    <a:pt x="50" y="287"/>
                    <a:pt x="50" y="287"/>
                    <a:pt x="50" y="287"/>
                  </a:cubicBezTo>
                  <a:cubicBezTo>
                    <a:pt x="56" y="283"/>
                    <a:pt x="56" y="283"/>
                    <a:pt x="56" y="283"/>
                  </a:cubicBezTo>
                  <a:cubicBezTo>
                    <a:pt x="58" y="284"/>
                    <a:pt x="58" y="284"/>
                    <a:pt x="58" y="284"/>
                  </a:cubicBezTo>
                  <a:cubicBezTo>
                    <a:pt x="59" y="285"/>
                    <a:pt x="59" y="285"/>
                    <a:pt x="59" y="285"/>
                  </a:cubicBezTo>
                  <a:cubicBezTo>
                    <a:pt x="61" y="283"/>
                    <a:pt x="61" y="283"/>
                    <a:pt x="61" y="283"/>
                  </a:cubicBezTo>
                  <a:cubicBezTo>
                    <a:pt x="66" y="282"/>
                    <a:pt x="66" y="282"/>
                    <a:pt x="66" y="282"/>
                  </a:cubicBezTo>
                  <a:cubicBezTo>
                    <a:pt x="67" y="283"/>
                    <a:pt x="67" y="283"/>
                    <a:pt x="67" y="283"/>
                  </a:cubicBezTo>
                  <a:cubicBezTo>
                    <a:pt x="71" y="283"/>
                    <a:pt x="71" y="283"/>
                    <a:pt x="71" y="283"/>
                  </a:cubicBezTo>
                  <a:cubicBezTo>
                    <a:pt x="72" y="283"/>
                    <a:pt x="72" y="283"/>
                    <a:pt x="72" y="283"/>
                  </a:cubicBezTo>
                  <a:cubicBezTo>
                    <a:pt x="73" y="283"/>
                    <a:pt x="73" y="283"/>
                    <a:pt x="73" y="283"/>
                  </a:cubicBezTo>
                  <a:cubicBezTo>
                    <a:pt x="75" y="283"/>
                    <a:pt x="75" y="283"/>
                    <a:pt x="75" y="283"/>
                  </a:cubicBezTo>
                  <a:cubicBezTo>
                    <a:pt x="76" y="285"/>
                    <a:pt x="76" y="285"/>
                    <a:pt x="76" y="285"/>
                  </a:cubicBezTo>
                  <a:cubicBezTo>
                    <a:pt x="77" y="285"/>
                    <a:pt x="77" y="285"/>
                    <a:pt x="77" y="285"/>
                  </a:cubicBezTo>
                  <a:cubicBezTo>
                    <a:pt x="79" y="284"/>
                    <a:pt x="79" y="284"/>
                    <a:pt x="79" y="284"/>
                  </a:cubicBezTo>
                  <a:cubicBezTo>
                    <a:pt x="80" y="285"/>
                    <a:pt x="80" y="285"/>
                    <a:pt x="80" y="285"/>
                  </a:cubicBezTo>
                  <a:cubicBezTo>
                    <a:pt x="82" y="284"/>
                    <a:pt x="82" y="284"/>
                    <a:pt x="82" y="284"/>
                  </a:cubicBezTo>
                  <a:cubicBezTo>
                    <a:pt x="86" y="284"/>
                    <a:pt x="86" y="284"/>
                    <a:pt x="86" y="284"/>
                  </a:cubicBezTo>
                  <a:cubicBezTo>
                    <a:pt x="86" y="286"/>
                    <a:pt x="86" y="286"/>
                    <a:pt x="86" y="286"/>
                  </a:cubicBezTo>
                  <a:cubicBezTo>
                    <a:pt x="86" y="286"/>
                    <a:pt x="86" y="286"/>
                    <a:pt x="86" y="286"/>
                  </a:cubicBezTo>
                  <a:cubicBezTo>
                    <a:pt x="89" y="284"/>
                    <a:pt x="89" y="284"/>
                    <a:pt x="89" y="284"/>
                  </a:cubicBezTo>
                  <a:cubicBezTo>
                    <a:pt x="91" y="284"/>
                    <a:pt x="91" y="284"/>
                    <a:pt x="91" y="284"/>
                  </a:cubicBezTo>
                  <a:cubicBezTo>
                    <a:pt x="93" y="283"/>
                    <a:pt x="93" y="283"/>
                    <a:pt x="93" y="283"/>
                  </a:cubicBezTo>
                  <a:cubicBezTo>
                    <a:pt x="95" y="280"/>
                    <a:pt x="95" y="280"/>
                    <a:pt x="95" y="280"/>
                  </a:cubicBezTo>
                  <a:cubicBezTo>
                    <a:pt x="96" y="280"/>
                    <a:pt x="96" y="280"/>
                    <a:pt x="96" y="280"/>
                  </a:cubicBezTo>
                  <a:cubicBezTo>
                    <a:pt x="98" y="278"/>
                    <a:pt x="98" y="278"/>
                    <a:pt x="98" y="278"/>
                  </a:cubicBezTo>
                  <a:cubicBezTo>
                    <a:pt x="99" y="274"/>
                    <a:pt x="99" y="274"/>
                    <a:pt x="99" y="274"/>
                  </a:cubicBezTo>
                  <a:cubicBezTo>
                    <a:pt x="101" y="272"/>
                    <a:pt x="101" y="272"/>
                    <a:pt x="101" y="272"/>
                  </a:cubicBezTo>
                  <a:cubicBezTo>
                    <a:pt x="104" y="271"/>
                    <a:pt x="104" y="271"/>
                    <a:pt x="104" y="271"/>
                  </a:cubicBezTo>
                  <a:cubicBezTo>
                    <a:pt x="106" y="272"/>
                    <a:pt x="106" y="272"/>
                    <a:pt x="106" y="272"/>
                  </a:cubicBezTo>
                  <a:cubicBezTo>
                    <a:pt x="110" y="270"/>
                    <a:pt x="110" y="270"/>
                    <a:pt x="110" y="270"/>
                  </a:cubicBezTo>
                  <a:cubicBezTo>
                    <a:pt x="115" y="267"/>
                    <a:pt x="115" y="267"/>
                    <a:pt x="115" y="267"/>
                  </a:cubicBezTo>
                  <a:cubicBezTo>
                    <a:pt x="119" y="264"/>
                    <a:pt x="119" y="264"/>
                    <a:pt x="119" y="264"/>
                  </a:cubicBezTo>
                  <a:cubicBezTo>
                    <a:pt x="120" y="263"/>
                    <a:pt x="120" y="263"/>
                    <a:pt x="120" y="263"/>
                  </a:cubicBezTo>
                  <a:cubicBezTo>
                    <a:pt x="122" y="263"/>
                    <a:pt x="122" y="263"/>
                    <a:pt x="122" y="263"/>
                  </a:cubicBezTo>
                  <a:cubicBezTo>
                    <a:pt x="123" y="263"/>
                    <a:pt x="123" y="263"/>
                    <a:pt x="123" y="263"/>
                  </a:cubicBezTo>
                  <a:cubicBezTo>
                    <a:pt x="127" y="264"/>
                    <a:pt x="127" y="264"/>
                    <a:pt x="127" y="264"/>
                  </a:cubicBezTo>
                  <a:cubicBezTo>
                    <a:pt x="129" y="265"/>
                    <a:pt x="129" y="265"/>
                    <a:pt x="129" y="265"/>
                  </a:cubicBezTo>
                  <a:cubicBezTo>
                    <a:pt x="131" y="264"/>
                    <a:pt x="131" y="264"/>
                    <a:pt x="131" y="264"/>
                  </a:cubicBezTo>
                  <a:cubicBezTo>
                    <a:pt x="135" y="264"/>
                    <a:pt x="135" y="264"/>
                    <a:pt x="135" y="264"/>
                  </a:cubicBezTo>
                  <a:cubicBezTo>
                    <a:pt x="141" y="262"/>
                    <a:pt x="141" y="262"/>
                    <a:pt x="141" y="262"/>
                  </a:cubicBezTo>
                  <a:cubicBezTo>
                    <a:pt x="144" y="261"/>
                    <a:pt x="144" y="261"/>
                    <a:pt x="144" y="261"/>
                  </a:cubicBezTo>
                  <a:cubicBezTo>
                    <a:pt x="147" y="260"/>
                    <a:pt x="147" y="260"/>
                    <a:pt x="147" y="260"/>
                  </a:cubicBezTo>
                  <a:cubicBezTo>
                    <a:pt x="149" y="260"/>
                    <a:pt x="149" y="260"/>
                    <a:pt x="149" y="260"/>
                  </a:cubicBezTo>
                  <a:cubicBezTo>
                    <a:pt x="151" y="257"/>
                    <a:pt x="151" y="257"/>
                    <a:pt x="151" y="257"/>
                  </a:cubicBezTo>
                  <a:cubicBezTo>
                    <a:pt x="156" y="257"/>
                    <a:pt x="156" y="257"/>
                    <a:pt x="156" y="257"/>
                  </a:cubicBezTo>
                  <a:cubicBezTo>
                    <a:pt x="167" y="256"/>
                    <a:pt x="167" y="256"/>
                    <a:pt x="167" y="256"/>
                  </a:cubicBezTo>
                  <a:cubicBezTo>
                    <a:pt x="171" y="257"/>
                    <a:pt x="171" y="257"/>
                    <a:pt x="171" y="257"/>
                  </a:cubicBezTo>
                  <a:cubicBezTo>
                    <a:pt x="173" y="257"/>
                    <a:pt x="173" y="257"/>
                    <a:pt x="173" y="257"/>
                  </a:cubicBezTo>
                  <a:cubicBezTo>
                    <a:pt x="176" y="256"/>
                    <a:pt x="176" y="256"/>
                    <a:pt x="176" y="256"/>
                  </a:cubicBezTo>
                  <a:cubicBezTo>
                    <a:pt x="179" y="257"/>
                    <a:pt x="179" y="257"/>
                    <a:pt x="179" y="257"/>
                  </a:cubicBezTo>
                  <a:cubicBezTo>
                    <a:pt x="182" y="260"/>
                    <a:pt x="182" y="260"/>
                    <a:pt x="182" y="260"/>
                  </a:cubicBezTo>
                  <a:cubicBezTo>
                    <a:pt x="184" y="264"/>
                    <a:pt x="184" y="264"/>
                    <a:pt x="184" y="264"/>
                  </a:cubicBezTo>
                  <a:cubicBezTo>
                    <a:pt x="186" y="264"/>
                    <a:pt x="186" y="264"/>
                    <a:pt x="186" y="264"/>
                  </a:cubicBezTo>
                  <a:cubicBezTo>
                    <a:pt x="188" y="263"/>
                    <a:pt x="188" y="263"/>
                    <a:pt x="188" y="263"/>
                  </a:cubicBezTo>
                  <a:cubicBezTo>
                    <a:pt x="189" y="263"/>
                    <a:pt x="189" y="263"/>
                    <a:pt x="189" y="263"/>
                  </a:cubicBezTo>
                  <a:cubicBezTo>
                    <a:pt x="190" y="264"/>
                    <a:pt x="190" y="264"/>
                    <a:pt x="190" y="264"/>
                  </a:cubicBezTo>
                  <a:cubicBezTo>
                    <a:pt x="191" y="263"/>
                    <a:pt x="191" y="263"/>
                    <a:pt x="191" y="263"/>
                  </a:cubicBezTo>
                  <a:cubicBezTo>
                    <a:pt x="193" y="264"/>
                    <a:pt x="193" y="264"/>
                    <a:pt x="193" y="264"/>
                  </a:cubicBezTo>
                  <a:cubicBezTo>
                    <a:pt x="195" y="266"/>
                    <a:pt x="195" y="266"/>
                    <a:pt x="195" y="266"/>
                  </a:cubicBezTo>
                  <a:cubicBezTo>
                    <a:pt x="198" y="267"/>
                    <a:pt x="198" y="267"/>
                    <a:pt x="198" y="267"/>
                  </a:cubicBezTo>
                  <a:cubicBezTo>
                    <a:pt x="199" y="266"/>
                    <a:pt x="199" y="266"/>
                    <a:pt x="199" y="266"/>
                  </a:cubicBezTo>
                  <a:cubicBezTo>
                    <a:pt x="203" y="269"/>
                    <a:pt x="203" y="269"/>
                    <a:pt x="203" y="269"/>
                  </a:cubicBezTo>
                  <a:cubicBezTo>
                    <a:pt x="203" y="271"/>
                    <a:pt x="203" y="271"/>
                    <a:pt x="203" y="271"/>
                  </a:cubicBezTo>
                  <a:cubicBezTo>
                    <a:pt x="204" y="271"/>
                    <a:pt x="204" y="271"/>
                    <a:pt x="204" y="271"/>
                  </a:cubicBezTo>
                  <a:cubicBezTo>
                    <a:pt x="206" y="273"/>
                    <a:pt x="206" y="273"/>
                    <a:pt x="206" y="273"/>
                  </a:cubicBezTo>
                  <a:cubicBezTo>
                    <a:pt x="205" y="274"/>
                    <a:pt x="205" y="274"/>
                    <a:pt x="205" y="274"/>
                  </a:cubicBezTo>
                  <a:cubicBezTo>
                    <a:pt x="204" y="274"/>
                    <a:pt x="204" y="274"/>
                    <a:pt x="204" y="274"/>
                  </a:cubicBezTo>
                  <a:cubicBezTo>
                    <a:pt x="203" y="276"/>
                    <a:pt x="203" y="276"/>
                    <a:pt x="203" y="276"/>
                  </a:cubicBezTo>
                  <a:cubicBezTo>
                    <a:pt x="205" y="280"/>
                    <a:pt x="205" y="280"/>
                    <a:pt x="205" y="280"/>
                  </a:cubicBezTo>
                  <a:cubicBezTo>
                    <a:pt x="207" y="280"/>
                    <a:pt x="207" y="280"/>
                    <a:pt x="207" y="280"/>
                  </a:cubicBezTo>
                  <a:cubicBezTo>
                    <a:pt x="209" y="282"/>
                    <a:pt x="209" y="282"/>
                    <a:pt x="209" y="282"/>
                  </a:cubicBezTo>
                  <a:cubicBezTo>
                    <a:pt x="210" y="285"/>
                    <a:pt x="210" y="285"/>
                    <a:pt x="210" y="285"/>
                  </a:cubicBezTo>
                  <a:cubicBezTo>
                    <a:pt x="209" y="287"/>
                    <a:pt x="209" y="287"/>
                    <a:pt x="209" y="287"/>
                  </a:cubicBezTo>
                  <a:cubicBezTo>
                    <a:pt x="212" y="292"/>
                    <a:pt x="212" y="292"/>
                    <a:pt x="212" y="292"/>
                  </a:cubicBezTo>
                  <a:cubicBezTo>
                    <a:pt x="211" y="295"/>
                    <a:pt x="211" y="295"/>
                    <a:pt x="211" y="295"/>
                  </a:cubicBezTo>
                  <a:cubicBezTo>
                    <a:pt x="212" y="296"/>
                    <a:pt x="212" y="296"/>
                    <a:pt x="212" y="296"/>
                  </a:cubicBezTo>
                  <a:cubicBezTo>
                    <a:pt x="211" y="299"/>
                    <a:pt x="211" y="299"/>
                    <a:pt x="211" y="299"/>
                  </a:cubicBezTo>
                  <a:cubicBezTo>
                    <a:pt x="210" y="300"/>
                    <a:pt x="210" y="300"/>
                    <a:pt x="210" y="300"/>
                  </a:cubicBezTo>
                  <a:cubicBezTo>
                    <a:pt x="209" y="299"/>
                    <a:pt x="209" y="299"/>
                    <a:pt x="209" y="299"/>
                  </a:cubicBezTo>
                  <a:cubicBezTo>
                    <a:pt x="209" y="300"/>
                    <a:pt x="209" y="300"/>
                    <a:pt x="209" y="300"/>
                  </a:cubicBezTo>
                  <a:cubicBezTo>
                    <a:pt x="210" y="302"/>
                    <a:pt x="210" y="302"/>
                    <a:pt x="210" y="302"/>
                  </a:cubicBezTo>
                  <a:cubicBezTo>
                    <a:pt x="212" y="303"/>
                    <a:pt x="212" y="303"/>
                    <a:pt x="212" y="303"/>
                  </a:cubicBezTo>
                  <a:cubicBezTo>
                    <a:pt x="213" y="305"/>
                    <a:pt x="213" y="305"/>
                    <a:pt x="213" y="305"/>
                  </a:cubicBezTo>
                  <a:cubicBezTo>
                    <a:pt x="214" y="304"/>
                    <a:pt x="214" y="304"/>
                    <a:pt x="214" y="304"/>
                  </a:cubicBezTo>
                  <a:cubicBezTo>
                    <a:pt x="216" y="306"/>
                    <a:pt x="216" y="306"/>
                    <a:pt x="216" y="306"/>
                  </a:cubicBezTo>
                  <a:cubicBezTo>
                    <a:pt x="216" y="304"/>
                    <a:pt x="216" y="304"/>
                    <a:pt x="216" y="304"/>
                  </a:cubicBezTo>
                  <a:cubicBezTo>
                    <a:pt x="215" y="302"/>
                    <a:pt x="215" y="302"/>
                    <a:pt x="215" y="302"/>
                  </a:cubicBezTo>
                  <a:cubicBezTo>
                    <a:pt x="216" y="301"/>
                    <a:pt x="216" y="301"/>
                    <a:pt x="216" y="301"/>
                  </a:cubicBezTo>
                  <a:cubicBezTo>
                    <a:pt x="217" y="299"/>
                    <a:pt x="217" y="299"/>
                    <a:pt x="217" y="299"/>
                  </a:cubicBezTo>
                  <a:cubicBezTo>
                    <a:pt x="219" y="299"/>
                    <a:pt x="219" y="299"/>
                    <a:pt x="219" y="299"/>
                  </a:cubicBezTo>
                  <a:cubicBezTo>
                    <a:pt x="220" y="297"/>
                    <a:pt x="220" y="297"/>
                    <a:pt x="220" y="297"/>
                  </a:cubicBezTo>
                  <a:cubicBezTo>
                    <a:pt x="222" y="296"/>
                    <a:pt x="222" y="296"/>
                    <a:pt x="222" y="296"/>
                  </a:cubicBezTo>
                  <a:cubicBezTo>
                    <a:pt x="222" y="294"/>
                    <a:pt x="222" y="294"/>
                    <a:pt x="222" y="294"/>
                  </a:cubicBezTo>
                  <a:cubicBezTo>
                    <a:pt x="224" y="292"/>
                    <a:pt x="224" y="292"/>
                    <a:pt x="224" y="292"/>
                  </a:cubicBezTo>
                  <a:cubicBezTo>
                    <a:pt x="228" y="290"/>
                    <a:pt x="228" y="290"/>
                    <a:pt x="228" y="290"/>
                  </a:cubicBezTo>
                  <a:cubicBezTo>
                    <a:pt x="229" y="289"/>
                    <a:pt x="229" y="289"/>
                    <a:pt x="229" y="289"/>
                  </a:cubicBezTo>
                  <a:cubicBezTo>
                    <a:pt x="230" y="289"/>
                    <a:pt x="230" y="289"/>
                    <a:pt x="230" y="289"/>
                  </a:cubicBezTo>
                  <a:cubicBezTo>
                    <a:pt x="233" y="287"/>
                    <a:pt x="233" y="287"/>
                    <a:pt x="233" y="287"/>
                  </a:cubicBezTo>
                  <a:cubicBezTo>
                    <a:pt x="234" y="284"/>
                    <a:pt x="234" y="284"/>
                    <a:pt x="234" y="284"/>
                  </a:cubicBezTo>
                  <a:cubicBezTo>
                    <a:pt x="237" y="280"/>
                    <a:pt x="237" y="280"/>
                    <a:pt x="237" y="280"/>
                  </a:cubicBezTo>
                  <a:cubicBezTo>
                    <a:pt x="240" y="279"/>
                    <a:pt x="240" y="279"/>
                    <a:pt x="240" y="279"/>
                  </a:cubicBezTo>
                  <a:cubicBezTo>
                    <a:pt x="241" y="277"/>
                    <a:pt x="241" y="277"/>
                    <a:pt x="241" y="277"/>
                  </a:cubicBezTo>
                  <a:cubicBezTo>
                    <a:pt x="240" y="275"/>
                    <a:pt x="240" y="275"/>
                    <a:pt x="240" y="275"/>
                  </a:cubicBezTo>
                  <a:cubicBezTo>
                    <a:pt x="241" y="273"/>
                    <a:pt x="241" y="273"/>
                    <a:pt x="241" y="273"/>
                  </a:cubicBezTo>
                  <a:cubicBezTo>
                    <a:pt x="242" y="276"/>
                    <a:pt x="242" y="276"/>
                    <a:pt x="242" y="276"/>
                  </a:cubicBezTo>
                  <a:cubicBezTo>
                    <a:pt x="242" y="278"/>
                    <a:pt x="242" y="278"/>
                    <a:pt x="242" y="278"/>
                  </a:cubicBezTo>
                  <a:cubicBezTo>
                    <a:pt x="242" y="281"/>
                    <a:pt x="242" y="281"/>
                    <a:pt x="242" y="281"/>
                  </a:cubicBezTo>
                  <a:cubicBezTo>
                    <a:pt x="241" y="283"/>
                    <a:pt x="241" y="283"/>
                    <a:pt x="241" y="283"/>
                  </a:cubicBezTo>
                  <a:cubicBezTo>
                    <a:pt x="240" y="288"/>
                    <a:pt x="240" y="288"/>
                    <a:pt x="240" y="288"/>
                  </a:cubicBezTo>
                  <a:cubicBezTo>
                    <a:pt x="236" y="291"/>
                    <a:pt x="236" y="291"/>
                    <a:pt x="236" y="291"/>
                  </a:cubicBezTo>
                  <a:cubicBezTo>
                    <a:pt x="235" y="293"/>
                    <a:pt x="235" y="293"/>
                    <a:pt x="235" y="293"/>
                  </a:cubicBezTo>
                  <a:cubicBezTo>
                    <a:pt x="234" y="294"/>
                    <a:pt x="234" y="294"/>
                    <a:pt x="234" y="294"/>
                  </a:cubicBezTo>
                  <a:cubicBezTo>
                    <a:pt x="234" y="297"/>
                    <a:pt x="234" y="297"/>
                    <a:pt x="234" y="297"/>
                  </a:cubicBezTo>
                  <a:cubicBezTo>
                    <a:pt x="232" y="300"/>
                    <a:pt x="232" y="300"/>
                    <a:pt x="232" y="300"/>
                  </a:cubicBezTo>
                  <a:cubicBezTo>
                    <a:pt x="232" y="301"/>
                    <a:pt x="232" y="301"/>
                    <a:pt x="232" y="301"/>
                  </a:cubicBezTo>
                  <a:cubicBezTo>
                    <a:pt x="231" y="306"/>
                    <a:pt x="231" y="306"/>
                    <a:pt x="231" y="306"/>
                  </a:cubicBezTo>
                  <a:cubicBezTo>
                    <a:pt x="226" y="306"/>
                    <a:pt x="226" y="306"/>
                    <a:pt x="226" y="306"/>
                  </a:cubicBezTo>
                  <a:cubicBezTo>
                    <a:pt x="225" y="309"/>
                    <a:pt x="225" y="309"/>
                    <a:pt x="225" y="309"/>
                  </a:cubicBezTo>
                  <a:cubicBezTo>
                    <a:pt x="223" y="311"/>
                    <a:pt x="223" y="311"/>
                    <a:pt x="223" y="311"/>
                  </a:cubicBezTo>
                  <a:cubicBezTo>
                    <a:pt x="223" y="311"/>
                    <a:pt x="223" y="311"/>
                    <a:pt x="223" y="311"/>
                  </a:cubicBezTo>
                  <a:cubicBezTo>
                    <a:pt x="226" y="311"/>
                    <a:pt x="226" y="311"/>
                    <a:pt x="226" y="311"/>
                  </a:cubicBezTo>
                  <a:cubicBezTo>
                    <a:pt x="229" y="309"/>
                    <a:pt x="229" y="309"/>
                    <a:pt x="229" y="309"/>
                  </a:cubicBezTo>
                  <a:cubicBezTo>
                    <a:pt x="233" y="311"/>
                    <a:pt x="233" y="311"/>
                    <a:pt x="233" y="311"/>
                  </a:cubicBezTo>
                  <a:cubicBezTo>
                    <a:pt x="236" y="305"/>
                    <a:pt x="236" y="305"/>
                    <a:pt x="236" y="305"/>
                  </a:cubicBezTo>
                  <a:cubicBezTo>
                    <a:pt x="237" y="300"/>
                    <a:pt x="237" y="300"/>
                    <a:pt x="237" y="300"/>
                  </a:cubicBezTo>
                  <a:cubicBezTo>
                    <a:pt x="240" y="297"/>
                    <a:pt x="240" y="297"/>
                    <a:pt x="240" y="297"/>
                  </a:cubicBezTo>
                  <a:cubicBezTo>
                    <a:pt x="241" y="298"/>
                    <a:pt x="241" y="298"/>
                    <a:pt x="241" y="298"/>
                  </a:cubicBezTo>
                  <a:cubicBezTo>
                    <a:pt x="241" y="302"/>
                    <a:pt x="241" y="302"/>
                    <a:pt x="241" y="302"/>
                  </a:cubicBezTo>
                  <a:cubicBezTo>
                    <a:pt x="242" y="305"/>
                    <a:pt x="242" y="305"/>
                    <a:pt x="242" y="305"/>
                  </a:cubicBezTo>
                  <a:cubicBezTo>
                    <a:pt x="241" y="306"/>
                    <a:pt x="241" y="306"/>
                    <a:pt x="241" y="306"/>
                  </a:cubicBezTo>
                  <a:cubicBezTo>
                    <a:pt x="242" y="311"/>
                    <a:pt x="242" y="311"/>
                    <a:pt x="242" y="311"/>
                  </a:cubicBezTo>
                  <a:cubicBezTo>
                    <a:pt x="239" y="315"/>
                    <a:pt x="239" y="315"/>
                    <a:pt x="239" y="315"/>
                  </a:cubicBezTo>
                  <a:cubicBezTo>
                    <a:pt x="235" y="316"/>
                    <a:pt x="235" y="316"/>
                    <a:pt x="235" y="316"/>
                  </a:cubicBezTo>
                  <a:cubicBezTo>
                    <a:pt x="236" y="318"/>
                    <a:pt x="236" y="318"/>
                    <a:pt x="236" y="318"/>
                  </a:cubicBezTo>
                  <a:cubicBezTo>
                    <a:pt x="238" y="317"/>
                    <a:pt x="238" y="317"/>
                    <a:pt x="238" y="317"/>
                  </a:cubicBezTo>
                  <a:cubicBezTo>
                    <a:pt x="241" y="317"/>
                    <a:pt x="241" y="317"/>
                    <a:pt x="241" y="317"/>
                  </a:cubicBezTo>
                  <a:cubicBezTo>
                    <a:pt x="242" y="316"/>
                    <a:pt x="242" y="316"/>
                    <a:pt x="242" y="316"/>
                  </a:cubicBezTo>
                  <a:cubicBezTo>
                    <a:pt x="244" y="316"/>
                    <a:pt x="244" y="316"/>
                    <a:pt x="244" y="316"/>
                  </a:cubicBezTo>
                  <a:cubicBezTo>
                    <a:pt x="246" y="314"/>
                    <a:pt x="246" y="314"/>
                    <a:pt x="246" y="314"/>
                  </a:cubicBezTo>
                  <a:cubicBezTo>
                    <a:pt x="248" y="315"/>
                    <a:pt x="248" y="315"/>
                    <a:pt x="248" y="315"/>
                  </a:cubicBezTo>
                  <a:cubicBezTo>
                    <a:pt x="249" y="314"/>
                    <a:pt x="249" y="314"/>
                    <a:pt x="249" y="314"/>
                  </a:cubicBezTo>
                  <a:cubicBezTo>
                    <a:pt x="248" y="316"/>
                    <a:pt x="248" y="316"/>
                    <a:pt x="248" y="316"/>
                  </a:cubicBezTo>
                  <a:cubicBezTo>
                    <a:pt x="247" y="318"/>
                    <a:pt x="247" y="318"/>
                    <a:pt x="247" y="318"/>
                  </a:cubicBezTo>
                  <a:cubicBezTo>
                    <a:pt x="245" y="318"/>
                    <a:pt x="245" y="318"/>
                    <a:pt x="245" y="318"/>
                  </a:cubicBezTo>
                  <a:cubicBezTo>
                    <a:pt x="245" y="319"/>
                    <a:pt x="245" y="319"/>
                    <a:pt x="245" y="319"/>
                  </a:cubicBezTo>
                  <a:cubicBezTo>
                    <a:pt x="247" y="321"/>
                    <a:pt x="247" y="321"/>
                    <a:pt x="247" y="321"/>
                  </a:cubicBezTo>
                  <a:cubicBezTo>
                    <a:pt x="248" y="324"/>
                    <a:pt x="248" y="324"/>
                    <a:pt x="248" y="324"/>
                  </a:cubicBezTo>
                  <a:cubicBezTo>
                    <a:pt x="249" y="327"/>
                    <a:pt x="249" y="327"/>
                    <a:pt x="249" y="327"/>
                  </a:cubicBezTo>
                  <a:cubicBezTo>
                    <a:pt x="249" y="331"/>
                    <a:pt x="249" y="331"/>
                    <a:pt x="249" y="331"/>
                  </a:cubicBezTo>
                  <a:cubicBezTo>
                    <a:pt x="249" y="336"/>
                    <a:pt x="249" y="336"/>
                    <a:pt x="249" y="336"/>
                  </a:cubicBezTo>
                  <a:cubicBezTo>
                    <a:pt x="246" y="338"/>
                    <a:pt x="246" y="338"/>
                    <a:pt x="246" y="338"/>
                  </a:cubicBezTo>
                  <a:cubicBezTo>
                    <a:pt x="247" y="340"/>
                    <a:pt x="247" y="340"/>
                    <a:pt x="247" y="340"/>
                  </a:cubicBezTo>
                  <a:cubicBezTo>
                    <a:pt x="246" y="343"/>
                    <a:pt x="246" y="343"/>
                    <a:pt x="246" y="343"/>
                  </a:cubicBezTo>
                  <a:cubicBezTo>
                    <a:pt x="248" y="345"/>
                    <a:pt x="248" y="345"/>
                    <a:pt x="248" y="345"/>
                  </a:cubicBezTo>
                  <a:cubicBezTo>
                    <a:pt x="249" y="348"/>
                    <a:pt x="249" y="348"/>
                    <a:pt x="249" y="348"/>
                  </a:cubicBezTo>
                  <a:cubicBezTo>
                    <a:pt x="250" y="351"/>
                    <a:pt x="250" y="351"/>
                    <a:pt x="250" y="351"/>
                  </a:cubicBezTo>
                  <a:cubicBezTo>
                    <a:pt x="254" y="356"/>
                    <a:pt x="254" y="356"/>
                    <a:pt x="254" y="356"/>
                  </a:cubicBezTo>
                  <a:cubicBezTo>
                    <a:pt x="256" y="357"/>
                    <a:pt x="256" y="357"/>
                    <a:pt x="256" y="357"/>
                  </a:cubicBezTo>
                  <a:cubicBezTo>
                    <a:pt x="258" y="358"/>
                    <a:pt x="258" y="358"/>
                    <a:pt x="258" y="358"/>
                  </a:cubicBezTo>
                  <a:cubicBezTo>
                    <a:pt x="259" y="360"/>
                    <a:pt x="259" y="360"/>
                    <a:pt x="259" y="360"/>
                  </a:cubicBezTo>
                  <a:cubicBezTo>
                    <a:pt x="261" y="361"/>
                    <a:pt x="261" y="361"/>
                    <a:pt x="261" y="361"/>
                  </a:cubicBezTo>
                  <a:cubicBezTo>
                    <a:pt x="262" y="360"/>
                    <a:pt x="262" y="360"/>
                    <a:pt x="262" y="360"/>
                  </a:cubicBezTo>
                  <a:cubicBezTo>
                    <a:pt x="263" y="359"/>
                    <a:pt x="263" y="359"/>
                    <a:pt x="263" y="359"/>
                  </a:cubicBezTo>
                  <a:cubicBezTo>
                    <a:pt x="266" y="360"/>
                    <a:pt x="266" y="360"/>
                    <a:pt x="266" y="360"/>
                  </a:cubicBezTo>
                  <a:cubicBezTo>
                    <a:pt x="268" y="363"/>
                    <a:pt x="268" y="363"/>
                    <a:pt x="268" y="363"/>
                  </a:cubicBezTo>
                  <a:cubicBezTo>
                    <a:pt x="270" y="363"/>
                    <a:pt x="270" y="363"/>
                    <a:pt x="270" y="363"/>
                  </a:cubicBezTo>
                  <a:cubicBezTo>
                    <a:pt x="273" y="365"/>
                    <a:pt x="273" y="365"/>
                    <a:pt x="273" y="365"/>
                  </a:cubicBezTo>
                  <a:cubicBezTo>
                    <a:pt x="273" y="367"/>
                    <a:pt x="273" y="367"/>
                    <a:pt x="273" y="367"/>
                  </a:cubicBezTo>
                  <a:cubicBezTo>
                    <a:pt x="275" y="368"/>
                    <a:pt x="275" y="368"/>
                    <a:pt x="275" y="368"/>
                  </a:cubicBezTo>
                  <a:cubicBezTo>
                    <a:pt x="277" y="371"/>
                    <a:pt x="277" y="371"/>
                    <a:pt x="277" y="371"/>
                  </a:cubicBezTo>
                  <a:cubicBezTo>
                    <a:pt x="279" y="371"/>
                    <a:pt x="279" y="371"/>
                    <a:pt x="279" y="371"/>
                  </a:cubicBezTo>
                  <a:cubicBezTo>
                    <a:pt x="280" y="369"/>
                    <a:pt x="280" y="369"/>
                    <a:pt x="280" y="369"/>
                  </a:cubicBezTo>
                  <a:cubicBezTo>
                    <a:pt x="284" y="367"/>
                    <a:pt x="284" y="367"/>
                    <a:pt x="284" y="367"/>
                  </a:cubicBezTo>
                  <a:cubicBezTo>
                    <a:pt x="285" y="366"/>
                    <a:pt x="285" y="366"/>
                    <a:pt x="285" y="366"/>
                  </a:cubicBezTo>
                  <a:cubicBezTo>
                    <a:pt x="287" y="366"/>
                    <a:pt x="287" y="366"/>
                    <a:pt x="287" y="366"/>
                  </a:cubicBezTo>
                  <a:cubicBezTo>
                    <a:pt x="290" y="363"/>
                    <a:pt x="290" y="363"/>
                    <a:pt x="290" y="363"/>
                  </a:cubicBezTo>
                  <a:cubicBezTo>
                    <a:pt x="292" y="363"/>
                    <a:pt x="292" y="363"/>
                    <a:pt x="292" y="363"/>
                  </a:cubicBezTo>
                  <a:cubicBezTo>
                    <a:pt x="293" y="362"/>
                    <a:pt x="293" y="362"/>
                    <a:pt x="293" y="362"/>
                  </a:cubicBezTo>
                  <a:cubicBezTo>
                    <a:pt x="292" y="361"/>
                    <a:pt x="292" y="361"/>
                    <a:pt x="292" y="361"/>
                  </a:cubicBezTo>
                  <a:cubicBezTo>
                    <a:pt x="290" y="361"/>
                    <a:pt x="290" y="361"/>
                    <a:pt x="290" y="361"/>
                  </a:cubicBezTo>
                  <a:cubicBezTo>
                    <a:pt x="291" y="359"/>
                    <a:pt x="291" y="359"/>
                    <a:pt x="291" y="359"/>
                  </a:cubicBezTo>
                  <a:cubicBezTo>
                    <a:pt x="295" y="357"/>
                    <a:pt x="295" y="357"/>
                    <a:pt x="295" y="357"/>
                  </a:cubicBezTo>
                  <a:cubicBezTo>
                    <a:pt x="298" y="359"/>
                    <a:pt x="298" y="359"/>
                    <a:pt x="298" y="359"/>
                  </a:cubicBezTo>
                  <a:cubicBezTo>
                    <a:pt x="298" y="361"/>
                    <a:pt x="298" y="361"/>
                    <a:pt x="298" y="361"/>
                  </a:cubicBezTo>
                  <a:cubicBezTo>
                    <a:pt x="294" y="363"/>
                    <a:pt x="294" y="363"/>
                    <a:pt x="294" y="363"/>
                  </a:cubicBezTo>
                  <a:cubicBezTo>
                    <a:pt x="295" y="365"/>
                    <a:pt x="295" y="365"/>
                    <a:pt x="295" y="365"/>
                  </a:cubicBezTo>
                  <a:cubicBezTo>
                    <a:pt x="296" y="366"/>
                    <a:pt x="296" y="366"/>
                    <a:pt x="296" y="366"/>
                  </a:cubicBezTo>
                  <a:cubicBezTo>
                    <a:pt x="298" y="364"/>
                    <a:pt x="298" y="364"/>
                    <a:pt x="298" y="364"/>
                  </a:cubicBezTo>
                  <a:cubicBezTo>
                    <a:pt x="299" y="363"/>
                    <a:pt x="299" y="363"/>
                    <a:pt x="299" y="363"/>
                  </a:cubicBezTo>
                  <a:cubicBezTo>
                    <a:pt x="302" y="364"/>
                    <a:pt x="302" y="364"/>
                    <a:pt x="302" y="364"/>
                  </a:cubicBezTo>
                  <a:cubicBezTo>
                    <a:pt x="301" y="366"/>
                    <a:pt x="301" y="366"/>
                    <a:pt x="301" y="366"/>
                  </a:cubicBezTo>
                  <a:cubicBezTo>
                    <a:pt x="300" y="366"/>
                    <a:pt x="300" y="366"/>
                    <a:pt x="300" y="366"/>
                  </a:cubicBezTo>
                  <a:cubicBezTo>
                    <a:pt x="298" y="368"/>
                    <a:pt x="298" y="368"/>
                    <a:pt x="298" y="368"/>
                  </a:cubicBezTo>
                  <a:cubicBezTo>
                    <a:pt x="301" y="371"/>
                    <a:pt x="301" y="371"/>
                    <a:pt x="301" y="371"/>
                  </a:cubicBezTo>
                  <a:cubicBezTo>
                    <a:pt x="302" y="374"/>
                    <a:pt x="302" y="374"/>
                    <a:pt x="302" y="374"/>
                  </a:cubicBezTo>
                  <a:cubicBezTo>
                    <a:pt x="303" y="374"/>
                    <a:pt x="303" y="374"/>
                    <a:pt x="303" y="374"/>
                  </a:cubicBezTo>
                  <a:cubicBezTo>
                    <a:pt x="304" y="374"/>
                    <a:pt x="304" y="374"/>
                    <a:pt x="304" y="374"/>
                  </a:cubicBezTo>
                  <a:cubicBezTo>
                    <a:pt x="304" y="376"/>
                    <a:pt x="304" y="376"/>
                    <a:pt x="304" y="376"/>
                  </a:cubicBezTo>
                  <a:cubicBezTo>
                    <a:pt x="306" y="378"/>
                    <a:pt x="306" y="378"/>
                    <a:pt x="306" y="378"/>
                  </a:cubicBezTo>
                  <a:cubicBezTo>
                    <a:pt x="307" y="375"/>
                    <a:pt x="307" y="375"/>
                    <a:pt x="307" y="375"/>
                  </a:cubicBezTo>
                  <a:cubicBezTo>
                    <a:pt x="307" y="373"/>
                    <a:pt x="307" y="373"/>
                    <a:pt x="307" y="373"/>
                  </a:cubicBezTo>
                  <a:cubicBezTo>
                    <a:pt x="305" y="374"/>
                    <a:pt x="305" y="374"/>
                    <a:pt x="305" y="374"/>
                  </a:cubicBezTo>
                  <a:cubicBezTo>
                    <a:pt x="305" y="373"/>
                    <a:pt x="305" y="373"/>
                    <a:pt x="305" y="373"/>
                  </a:cubicBezTo>
                  <a:cubicBezTo>
                    <a:pt x="306" y="371"/>
                    <a:pt x="306" y="371"/>
                    <a:pt x="306" y="371"/>
                  </a:cubicBezTo>
                  <a:cubicBezTo>
                    <a:pt x="311" y="372"/>
                    <a:pt x="311" y="372"/>
                    <a:pt x="311" y="372"/>
                  </a:cubicBezTo>
                  <a:cubicBezTo>
                    <a:pt x="312" y="373"/>
                    <a:pt x="312" y="373"/>
                    <a:pt x="312" y="373"/>
                  </a:cubicBezTo>
                  <a:cubicBezTo>
                    <a:pt x="313" y="371"/>
                    <a:pt x="313" y="371"/>
                    <a:pt x="313" y="371"/>
                  </a:cubicBezTo>
                  <a:cubicBezTo>
                    <a:pt x="315" y="368"/>
                    <a:pt x="315" y="368"/>
                    <a:pt x="315" y="368"/>
                  </a:cubicBezTo>
                  <a:cubicBezTo>
                    <a:pt x="321" y="365"/>
                    <a:pt x="321" y="365"/>
                    <a:pt x="321" y="365"/>
                  </a:cubicBezTo>
                  <a:cubicBezTo>
                    <a:pt x="324" y="362"/>
                    <a:pt x="324" y="362"/>
                    <a:pt x="324" y="362"/>
                  </a:cubicBezTo>
                  <a:cubicBezTo>
                    <a:pt x="322" y="362"/>
                    <a:pt x="322" y="362"/>
                    <a:pt x="322" y="362"/>
                  </a:cubicBezTo>
                  <a:cubicBezTo>
                    <a:pt x="321" y="363"/>
                    <a:pt x="321" y="363"/>
                    <a:pt x="321" y="363"/>
                  </a:cubicBezTo>
                  <a:cubicBezTo>
                    <a:pt x="321" y="362"/>
                    <a:pt x="321" y="362"/>
                    <a:pt x="321" y="362"/>
                  </a:cubicBezTo>
                  <a:cubicBezTo>
                    <a:pt x="319" y="361"/>
                    <a:pt x="319" y="361"/>
                    <a:pt x="319" y="361"/>
                  </a:cubicBezTo>
                  <a:cubicBezTo>
                    <a:pt x="321" y="361"/>
                    <a:pt x="321" y="361"/>
                    <a:pt x="321" y="361"/>
                  </a:cubicBezTo>
                  <a:cubicBezTo>
                    <a:pt x="324" y="361"/>
                    <a:pt x="324" y="361"/>
                    <a:pt x="324" y="361"/>
                  </a:cubicBezTo>
                  <a:cubicBezTo>
                    <a:pt x="328" y="360"/>
                    <a:pt x="328" y="360"/>
                    <a:pt x="328" y="360"/>
                  </a:cubicBezTo>
                  <a:cubicBezTo>
                    <a:pt x="336" y="359"/>
                    <a:pt x="336" y="359"/>
                    <a:pt x="336" y="359"/>
                  </a:cubicBezTo>
                  <a:cubicBezTo>
                    <a:pt x="342" y="360"/>
                    <a:pt x="342" y="360"/>
                    <a:pt x="342" y="360"/>
                  </a:cubicBezTo>
                  <a:cubicBezTo>
                    <a:pt x="345" y="358"/>
                    <a:pt x="345" y="358"/>
                    <a:pt x="345" y="358"/>
                  </a:cubicBezTo>
                  <a:cubicBezTo>
                    <a:pt x="345" y="357"/>
                    <a:pt x="345" y="357"/>
                    <a:pt x="345" y="357"/>
                  </a:cubicBezTo>
                  <a:cubicBezTo>
                    <a:pt x="347" y="357"/>
                    <a:pt x="347" y="357"/>
                    <a:pt x="347" y="357"/>
                  </a:cubicBezTo>
                  <a:cubicBezTo>
                    <a:pt x="349" y="355"/>
                    <a:pt x="349" y="355"/>
                    <a:pt x="349" y="355"/>
                  </a:cubicBezTo>
                  <a:cubicBezTo>
                    <a:pt x="351" y="352"/>
                    <a:pt x="351" y="352"/>
                    <a:pt x="351" y="352"/>
                  </a:cubicBezTo>
                  <a:cubicBezTo>
                    <a:pt x="350" y="347"/>
                    <a:pt x="350" y="347"/>
                    <a:pt x="350" y="347"/>
                  </a:cubicBezTo>
                  <a:cubicBezTo>
                    <a:pt x="350" y="345"/>
                    <a:pt x="350" y="345"/>
                    <a:pt x="350" y="345"/>
                  </a:cubicBezTo>
                  <a:cubicBezTo>
                    <a:pt x="353" y="342"/>
                    <a:pt x="353" y="342"/>
                    <a:pt x="353" y="342"/>
                  </a:cubicBezTo>
                  <a:cubicBezTo>
                    <a:pt x="353" y="336"/>
                    <a:pt x="353" y="336"/>
                    <a:pt x="353" y="336"/>
                  </a:cubicBezTo>
                  <a:cubicBezTo>
                    <a:pt x="355" y="333"/>
                    <a:pt x="355" y="333"/>
                    <a:pt x="355" y="333"/>
                  </a:cubicBezTo>
                  <a:cubicBezTo>
                    <a:pt x="356" y="329"/>
                    <a:pt x="356" y="329"/>
                    <a:pt x="356" y="329"/>
                  </a:cubicBezTo>
                  <a:cubicBezTo>
                    <a:pt x="358" y="328"/>
                    <a:pt x="358" y="328"/>
                    <a:pt x="358" y="328"/>
                  </a:cubicBezTo>
                  <a:cubicBezTo>
                    <a:pt x="358" y="326"/>
                    <a:pt x="358" y="326"/>
                    <a:pt x="358" y="326"/>
                  </a:cubicBezTo>
                  <a:cubicBezTo>
                    <a:pt x="364" y="318"/>
                    <a:pt x="364" y="318"/>
                    <a:pt x="364" y="318"/>
                  </a:cubicBezTo>
                  <a:cubicBezTo>
                    <a:pt x="365" y="318"/>
                    <a:pt x="365" y="318"/>
                    <a:pt x="365" y="318"/>
                  </a:cubicBezTo>
                  <a:cubicBezTo>
                    <a:pt x="367" y="314"/>
                    <a:pt x="367" y="314"/>
                    <a:pt x="367" y="314"/>
                  </a:cubicBezTo>
                  <a:cubicBezTo>
                    <a:pt x="369" y="311"/>
                    <a:pt x="369" y="311"/>
                    <a:pt x="369" y="311"/>
                  </a:cubicBezTo>
                  <a:cubicBezTo>
                    <a:pt x="371" y="306"/>
                    <a:pt x="371" y="306"/>
                    <a:pt x="371" y="306"/>
                  </a:cubicBezTo>
                  <a:cubicBezTo>
                    <a:pt x="373" y="304"/>
                    <a:pt x="373" y="304"/>
                    <a:pt x="373" y="304"/>
                  </a:cubicBezTo>
                  <a:cubicBezTo>
                    <a:pt x="373" y="301"/>
                    <a:pt x="373" y="301"/>
                    <a:pt x="373" y="301"/>
                  </a:cubicBezTo>
                  <a:cubicBezTo>
                    <a:pt x="375" y="301"/>
                    <a:pt x="375" y="301"/>
                    <a:pt x="375" y="301"/>
                  </a:cubicBezTo>
                  <a:cubicBezTo>
                    <a:pt x="376" y="297"/>
                    <a:pt x="376" y="297"/>
                    <a:pt x="376" y="297"/>
                  </a:cubicBezTo>
                  <a:cubicBezTo>
                    <a:pt x="375" y="295"/>
                    <a:pt x="375" y="295"/>
                    <a:pt x="375" y="295"/>
                  </a:cubicBezTo>
                  <a:cubicBezTo>
                    <a:pt x="378" y="294"/>
                    <a:pt x="378" y="294"/>
                    <a:pt x="378" y="294"/>
                  </a:cubicBezTo>
                  <a:cubicBezTo>
                    <a:pt x="380" y="291"/>
                    <a:pt x="380" y="291"/>
                    <a:pt x="380" y="291"/>
                  </a:cubicBezTo>
                  <a:cubicBezTo>
                    <a:pt x="382" y="289"/>
                    <a:pt x="382" y="289"/>
                    <a:pt x="382" y="289"/>
                  </a:cubicBezTo>
                  <a:cubicBezTo>
                    <a:pt x="383" y="286"/>
                    <a:pt x="383" y="286"/>
                    <a:pt x="383" y="286"/>
                  </a:cubicBezTo>
                  <a:cubicBezTo>
                    <a:pt x="386" y="285"/>
                    <a:pt x="386" y="285"/>
                    <a:pt x="386" y="285"/>
                  </a:cubicBezTo>
                  <a:cubicBezTo>
                    <a:pt x="388" y="284"/>
                    <a:pt x="388" y="284"/>
                    <a:pt x="388" y="284"/>
                  </a:cubicBezTo>
                  <a:cubicBezTo>
                    <a:pt x="385" y="284"/>
                    <a:pt x="385" y="284"/>
                    <a:pt x="385" y="284"/>
                  </a:cubicBezTo>
                  <a:cubicBezTo>
                    <a:pt x="386" y="283"/>
                    <a:pt x="386" y="283"/>
                    <a:pt x="386" y="283"/>
                  </a:cubicBezTo>
                  <a:cubicBezTo>
                    <a:pt x="390" y="283"/>
                    <a:pt x="390" y="283"/>
                    <a:pt x="390" y="283"/>
                  </a:cubicBezTo>
                  <a:cubicBezTo>
                    <a:pt x="393" y="280"/>
                    <a:pt x="393" y="280"/>
                    <a:pt x="393" y="280"/>
                  </a:cubicBezTo>
                  <a:cubicBezTo>
                    <a:pt x="393" y="278"/>
                    <a:pt x="393" y="278"/>
                    <a:pt x="393" y="278"/>
                  </a:cubicBezTo>
                  <a:cubicBezTo>
                    <a:pt x="393" y="277"/>
                    <a:pt x="393" y="277"/>
                    <a:pt x="393" y="277"/>
                  </a:cubicBezTo>
                  <a:cubicBezTo>
                    <a:pt x="393" y="275"/>
                    <a:pt x="393" y="275"/>
                    <a:pt x="393" y="275"/>
                  </a:cubicBezTo>
                  <a:cubicBezTo>
                    <a:pt x="397" y="272"/>
                    <a:pt x="397" y="272"/>
                    <a:pt x="397" y="272"/>
                  </a:cubicBezTo>
                  <a:cubicBezTo>
                    <a:pt x="397" y="270"/>
                    <a:pt x="397" y="270"/>
                    <a:pt x="397" y="270"/>
                  </a:cubicBezTo>
                  <a:cubicBezTo>
                    <a:pt x="399" y="269"/>
                    <a:pt x="399" y="269"/>
                    <a:pt x="399" y="269"/>
                  </a:cubicBezTo>
                  <a:cubicBezTo>
                    <a:pt x="402" y="265"/>
                    <a:pt x="402" y="265"/>
                    <a:pt x="402" y="265"/>
                  </a:cubicBezTo>
                  <a:cubicBezTo>
                    <a:pt x="401" y="263"/>
                    <a:pt x="401" y="263"/>
                    <a:pt x="401" y="263"/>
                  </a:cubicBezTo>
                  <a:cubicBezTo>
                    <a:pt x="402" y="260"/>
                    <a:pt x="402" y="260"/>
                    <a:pt x="402" y="260"/>
                  </a:cubicBezTo>
                  <a:cubicBezTo>
                    <a:pt x="402" y="259"/>
                    <a:pt x="402" y="259"/>
                    <a:pt x="402" y="259"/>
                  </a:cubicBezTo>
                  <a:cubicBezTo>
                    <a:pt x="402" y="257"/>
                    <a:pt x="402" y="257"/>
                    <a:pt x="402" y="257"/>
                  </a:cubicBezTo>
                  <a:cubicBezTo>
                    <a:pt x="405" y="251"/>
                    <a:pt x="405" y="251"/>
                    <a:pt x="405" y="251"/>
                  </a:cubicBezTo>
                  <a:cubicBezTo>
                    <a:pt x="405" y="247"/>
                    <a:pt x="405" y="247"/>
                    <a:pt x="405" y="247"/>
                  </a:cubicBezTo>
                  <a:cubicBezTo>
                    <a:pt x="409" y="240"/>
                    <a:pt x="409" y="240"/>
                    <a:pt x="409" y="240"/>
                  </a:cubicBezTo>
                  <a:cubicBezTo>
                    <a:pt x="409" y="238"/>
                    <a:pt x="409" y="238"/>
                    <a:pt x="409" y="238"/>
                  </a:cubicBezTo>
                  <a:cubicBezTo>
                    <a:pt x="411" y="233"/>
                    <a:pt x="411" y="233"/>
                    <a:pt x="411" y="233"/>
                  </a:cubicBezTo>
                  <a:cubicBezTo>
                    <a:pt x="414" y="231"/>
                    <a:pt x="414" y="231"/>
                    <a:pt x="414" y="231"/>
                  </a:cubicBezTo>
                  <a:cubicBezTo>
                    <a:pt x="415" y="228"/>
                    <a:pt x="415" y="228"/>
                    <a:pt x="415" y="228"/>
                  </a:cubicBezTo>
                  <a:cubicBezTo>
                    <a:pt x="414" y="225"/>
                    <a:pt x="414" y="225"/>
                    <a:pt x="414" y="225"/>
                  </a:cubicBezTo>
                  <a:cubicBezTo>
                    <a:pt x="416" y="223"/>
                    <a:pt x="416" y="223"/>
                    <a:pt x="416" y="223"/>
                  </a:cubicBezTo>
                  <a:cubicBezTo>
                    <a:pt x="414" y="218"/>
                    <a:pt x="414" y="218"/>
                    <a:pt x="414" y="218"/>
                  </a:cubicBezTo>
                  <a:cubicBezTo>
                    <a:pt x="414" y="216"/>
                    <a:pt x="414" y="216"/>
                    <a:pt x="414" y="216"/>
                  </a:cubicBezTo>
                  <a:cubicBezTo>
                    <a:pt x="413" y="212"/>
                    <a:pt x="413" y="212"/>
                    <a:pt x="413" y="212"/>
                  </a:cubicBezTo>
                  <a:cubicBezTo>
                    <a:pt x="412" y="210"/>
                    <a:pt x="412" y="210"/>
                    <a:pt x="412" y="210"/>
                  </a:cubicBezTo>
                  <a:cubicBezTo>
                    <a:pt x="412" y="208"/>
                    <a:pt x="412" y="208"/>
                    <a:pt x="412" y="208"/>
                  </a:cubicBezTo>
                  <a:cubicBezTo>
                    <a:pt x="413" y="207"/>
                    <a:pt x="413" y="207"/>
                    <a:pt x="413" y="207"/>
                  </a:cubicBezTo>
                  <a:cubicBezTo>
                    <a:pt x="413" y="205"/>
                    <a:pt x="413" y="205"/>
                    <a:pt x="413" y="205"/>
                  </a:cubicBezTo>
                  <a:cubicBezTo>
                    <a:pt x="415" y="202"/>
                    <a:pt x="415" y="202"/>
                    <a:pt x="415" y="202"/>
                  </a:cubicBezTo>
                  <a:cubicBezTo>
                    <a:pt x="415" y="201"/>
                    <a:pt x="415" y="201"/>
                    <a:pt x="415" y="201"/>
                  </a:cubicBezTo>
                  <a:cubicBezTo>
                    <a:pt x="414" y="195"/>
                    <a:pt x="414" y="195"/>
                    <a:pt x="414" y="195"/>
                  </a:cubicBezTo>
                  <a:cubicBezTo>
                    <a:pt x="416" y="193"/>
                    <a:pt x="416" y="193"/>
                    <a:pt x="416" y="193"/>
                  </a:cubicBezTo>
                  <a:cubicBezTo>
                    <a:pt x="415" y="192"/>
                    <a:pt x="415" y="192"/>
                    <a:pt x="415" y="192"/>
                  </a:cubicBezTo>
                  <a:cubicBezTo>
                    <a:pt x="414" y="190"/>
                    <a:pt x="414" y="190"/>
                    <a:pt x="414" y="190"/>
                  </a:cubicBezTo>
                  <a:cubicBezTo>
                    <a:pt x="414" y="185"/>
                    <a:pt x="414" y="185"/>
                    <a:pt x="414" y="185"/>
                  </a:cubicBezTo>
                  <a:cubicBezTo>
                    <a:pt x="413" y="185"/>
                    <a:pt x="413" y="185"/>
                    <a:pt x="413" y="185"/>
                  </a:cubicBezTo>
                  <a:cubicBezTo>
                    <a:pt x="415" y="183"/>
                    <a:pt x="415" y="183"/>
                    <a:pt x="415" y="183"/>
                  </a:cubicBezTo>
                  <a:cubicBezTo>
                    <a:pt x="413" y="182"/>
                    <a:pt x="413" y="182"/>
                    <a:pt x="413" y="182"/>
                  </a:cubicBezTo>
                  <a:cubicBezTo>
                    <a:pt x="412" y="180"/>
                    <a:pt x="412" y="180"/>
                    <a:pt x="412" y="180"/>
                  </a:cubicBezTo>
                  <a:cubicBezTo>
                    <a:pt x="412" y="178"/>
                    <a:pt x="412" y="178"/>
                    <a:pt x="412" y="178"/>
                  </a:cubicBezTo>
                  <a:cubicBezTo>
                    <a:pt x="409" y="176"/>
                    <a:pt x="409" y="176"/>
                    <a:pt x="409" y="176"/>
                  </a:cubicBezTo>
                  <a:cubicBezTo>
                    <a:pt x="408" y="173"/>
                    <a:pt x="408" y="173"/>
                    <a:pt x="408" y="173"/>
                  </a:cubicBezTo>
                  <a:cubicBezTo>
                    <a:pt x="407" y="170"/>
                    <a:pt x="407" y="170"/>
                    <a:pt x="407" y="170"/>
                  </a:cubicBezTo>
                  <a:cubicBezTo>
                    <a:pt x="406" y="167"/>
                    <a:pt x="406" y="167"/>
                    <a:pt x="406" y="167"/>
                  </a:cubicBezTo>
                  <a:cubicBezTo>
                    <a:pt x="404" y="167"/>
                    <a:pt x="404" y="167"/>
                    <a:pt x="404" y="167"/>
                  </a:cubicBezTo>
                  <a:cubicBezTo>
                    <a:pt x="403" y="168"/>
                    <a:pt x="403" y="168"/>
                    <a:pt x="403" y="168"/>
                  </a:cubicBezTo>
                  <a:cubicBezTo>
                    <a:pt x="402" y="167"/>
                    <a:pt x="402" y="167"/>
                    <a:pt x="402" y="167"/>
                  </a:cubicBezTo>
                  <a:cubicBezTo>
                    <a:pt x="401" y="164"/>
                    <a:pt x="401" y="164"/>
                    <a:pt x="401" y="164"/>
                  </a:cubicBezTo>
                  <a:cubicBezTo>
                    <a:pt x="400" y="163"/>
                    <a:pt x="400" y="163"/>
                    <a:pt x="400" y="163"/>
                  </a:cubicBezTo>
                  <a:cubicBezTo>
                    <a:pt x="400" y="162"/>
                    <a:pt x="400" y="162"/>
                    <a:pt x="400" y="162"/>
                  </a:cubicBezTo>
                  <a:cubicBezTo>
                    <a:pt x="397" y="160"/>
                    <a:pt x="397" y="160"/>
                    <a:pt x="397" y="160"/>
                  </a:cubicBezTo>
                  <a:cubicBezTo>
                    <a:pt x="396" y="159"/>
                    <a:pt x="396" y="159"/>
                    <a:pt x="396" y="159"/>
                  </a:cubicBezTo>
                  <a:cubicBezTo>
                    <a:pt x="397" y="157"/>
                    <a:pt x="397" y="157"/>
                    <a:pt x="397" y="157"/>
                  </a:cubicBezTo>
                  <a:cubicBezTo>
                    <a:pt x="395" y="155"/>
                    <a:pt x="395" y="155"/>
                    <a:pt x="395" y="155"/>
                  </a:cubicBezTo>
                  <a:cubicBezTo>
                    <a:pt x="397" y="152"/>
                    <a:pt x="397" y="152"/>
                    <a:pt x="397" y="152"/>
                  </a:cubicBezTo>
                  <a:cubicBezTo>
                    <a:pt x="398" y="149"/>
                    <a:pt x="398" y="149"/>
                    <a:pt x="398" y="149"/>
                  </a:cubicBezTo>
                  <a:cubicBezTo>
                    <a:pt x="397" y="148"/>
                    <a:pt x="397" y="148"/>
                    <a:pt x="397" y="148"/>
                  </a:cubicBezTo>
                  <a:cubicBezTo>
                    <a:pt x="398" y="146"/>
                    <a:pt x="398" y="146"/>
                    <a:pt x="398" y="146"/>
                  </a:cubicBezTo>
                  <a:cubicBezTo>
                    <a:pt x="396" y="145"/>
                    <a:pt x="396" y="145"/>
                    <a:pt x="396" y="145"/>
                  </a:cubicBezTo>
                  <a:cubicBezTo>
                    <a:pt x="396" y="146"/>
                    <a:pt x="396" y="146"/>
                    <a:pt x="396" y="146"/>
                  </a:cubicBezTo>
                  <a:cubicBezTo>
                    <a:pt x="396" y="147"/>
                    <a:pt x="396" y="147"/>
                    <a:pt x="396" y="147"/>
                  </a:cubicBezTo>
                  <a:cubicBezTo>
                    <a:pt x="396" y="148"/>
                    <a:pt x="396" y="148"/>
                    <a:pt x="396" y="148"/>
                  </a:cubicBezTo>
                  <a:cubicBezTo>
                    <a:pt x="391" y="144"/>
                    <a:pt x="391" y="144"/>
                    <a:pt x="391" y="144"/>
                  </a:cubicBezTo>
                  <a:cubicBezTo>
                    <a:pt x="390" y="141"/>
                    <a:pt x="390" y="141"/>
                    <a:pt x="390" y="141"/>
                  </a:cubicBezTo>
                  <a:cubicBezTo>
                    <a:pt x="389" y="142"/>
                    <a:pt x="389" y="142"/>
                    <a:pt x="389" y="142"/>
                  </a:cubicBezTo>
                  <a:cubicBezTo>
                    <a:pt x="389" y="143"/>
                    <a:pt x="389" y="143"/>
                    <a:pt x="389" y="143"/>
                  </a:cubicBezTo>
                  <a:cubicBezTo>
                    <a:pt x="389" y="145"/>
                    <a:pt x="389" y="145"/>
                    <a:pt x="389" y="145"/>
                  </a:cubicBezTo>
                  <a:cubicBezTo>
                    <a:pt x="390" y="148"/>
                    <a:pt x="390" y="148"/>
                    <a:pt x="390" y="148"/>
                  </a:cubicBezTo>
                  <a:cubicBezTo>
                    <a:pt x="387" y="145"/>
                    <a:pt x="387" y="145"/>
                    <a:pt x="387" y="145"/>
                  </a:cubicBezTo>
                  <a:cubicBezTo>
                    <a:pt x="386" y="146"/>
                    <a:pt x="386" y="146"/>
                    <a:pt x="386" y="146"/>
                  </a:cubicBezTo>
                  <a:cubicBezTo>
                    <a:pt x="386" y="144"/>
                    <a:pt x="386" y="144"/>
                    <a:pt x="386" y="144"/>
                  </a:cubicBezTo>
                  <a:cubicBezTo>
                    <a:pt x="385" y="143"/>
                    <a:pt x="385" y="143"/>
                    <a:pt x="385" y="143"/>
                  </a:cubicBezTo>
                  <a:cubicBezTo>
                    <a:pt x="385" y="137"/>
                    <a:pt x="385" y="137"/>
                    <a:pt x="385" y="137"/>
                  </a:cubicBezTo>
                  <a:cubicBezTo>
                    <a:pt x="386" y="136"/>
                    <a:pt x="386" y="136"/>
                    <a:pt x="386" y="136"/>
                  </a:cubicBezTo>
                  <a:cubicBezTo>
                    <a:pt x="386" y="135"/>
                    <a:pt x="386" y="135"/>
                    <a:pt x="386" y="135"/>
                  </a:cubicBezTo>
                  <a:cubicBezTo>
                    <a:pt x="384" y="134"/>
                    <a:pt x="384" y="134"/>
                    <a:pt x="384" y="134"/>
                  </a:cubicBezTo>
                  <a:cubicBezTo>
                    <a:pt x="385" y="132"/>
                    <a:pt x="385" y="132"/>
                    <a:pt x="385" y="132"/>
                  </a:cubicBezTo>
                  <a:cubicBezTo>
                    <a:pt x="383" y="131"/>
                    <a:pt x="383" y="131"/>
                    <a:pt x="383" y="131"/>
                  </a:cubicBezTo>
                  <a:cubicBezTo>
                    <a:pt x="383" y="129"/>
                    <a:pt x="383" y="129"/>
                    <a:pt x="383" y="129"/>
                  </a:cubicBezTo>
                  <a:cubicBezTo>
                    <a:pt x="380" y="126"/>
                    <a:pt x="380" y="126"/>
                    <a:pt x="380" y="126"/>
                  </a:cubicBezTo>
                  <a:cubicBezTo>
                    <a:pt x="379" y="124"/>
                    <a:pt x="379" y="124"/>
                    <a:pt x="379" y="124"/>
                  </a:cubicBezTo>
                  <a:cubicBezTo>
                    <a:pt x="379" y="122"/>
                    <a:pt x="379" y="122"/>
                    <a:pt x="379" y="122"/>
                  </a:cubicBezTo>
                  <a:cubicBezTo>
                    <a:pt x="381" y="122"/>
                    <a:pt x="381" y="122"/>
                    <a:pt x="381" y="122"/>
                  </a:cubicBezTo>
                  <a:cubicBezTo>
                    <a:pt x="381" y="120"/>
                    <a:pt x="381" y="120"/>
                    <a:pt x="381" y="120"/>
                  </a:cubicBezTo>
                  <a:cubicBezTo>
                    <a:pt x="379" y="117"/>
                    <a:pt x="379" y="117"/>
                    <a:pt x="379" y="117"/>
                  </a:cubicBezTo>
                  <a:cubicBezTo>
                    <a:pt x="378" y="118"/>
                    <a:pt x="378" y="118"/>
                    <a:pt x="378" y="118"/>
                  </a:cubicBezTo>
                  <a:cubicBezTo>
                    <a:pt x="377" y="117"/>
                    <a:pt x="377" y="117"/>
                    <a:pt x="377" y="117"/>
                  </a:cubicBezTo>
                  <a:cubicBezTo>
                    <a:pt x="375" y="115"/>
                    <a:pt x="375" y="115"/>
                    <a:pt x="375" y="115"/>
                  </a:cubicBezTo>
                  <a:cubicBezTo>
                    <a:pt x="373" y="114"/>
                    <a:pt x="373" y="114"/>
                    <a:pt x="373" y="114"/>
                  </a:cubicBezTo>
                  <a:cubicBezTo>
                    <a:pt x="371" y="113"/>
                    <a:pt x="371" y="113"/>
                    <a:pt x="371" y="113"/>
                  </a:cubicBezTo>
                  <a:cubicBezTo>
                    <a:pt x="370" y="114"/>
                    <a:pt x="370" y="114"/>
                    <a:pt x="370" y="114"/>
                  </a:cubicBezTo>
                  <a:cubicBezTo>
                    <a:pt x="369" y="113"/>
                    <a:pt x="369" y="113"/>
                    <a:pt x="369" y="113"/>
                  </a:cubicBezTo>
                  <a:cubicBezTo>
                    <a:pt x="367" y="112"/>
                    <a:pt x="367" y="112"/>
                    <a:pt x="367" y="112"/>
                  </a:cubicBezTo>
                  <a:cubicBezTo>
                    <a:pt x="366" y="113"/>
                    <a:pt x="366" y="113"/>
                    <a:pt x="366" y="113"/>
                  </a:cubicBezTo>
                  <a:cubicBezTo>
                    <a:pt x="367" y="111"/>
                    <a:pt x="367" y="111"/>
                    <a:pt x="367" y="111"/>
                  </a:cubicBezTo>
                  <a:cubicBezTo>
                    <a:pt x="369" y="111"/>
                    <a:pt x="369" y="111"/>
                    <a:pt x="369" y="111"/>
                  </a:cubicBezTo>
                  <a:cubicBezTo>
                    <a:pt x="369" y="109"/>
                    <a:pt x="369" y="109"/>
                    <a:pt x="369" y="109"/>
                  </a:cubicBezTo>
                  <a:cubicBezTo>
                    <a:pt x="368" y="108"/>
                    <a:pt x="368" y="108"/>
                    <a:pt x="368" y="108"/>
                  </a:cubicBezTo>
                  <a:cubicBezTo>
                    <a:pt x="366" y="109"/>
                    <a:pt x="366" y="109"/>
                    <a:pt x="366" y="109"/>
                  </a:cubicBezTo>
                  <a:cubicBezTo>
                    <a:pt x="364" y="108"/>
                    <a:pt x="364" y="108"/>
                    <a:pt x="364" y="108"/>
                  </a:cubicBezTo>
                  <a:cubicBezTo>
                    <a:pt x="364" y="107"/>
                    <a:pt x="364" y="107"/>
                    <a:pt x="364" y="107"/>
                  </a:cubicBezTo>
                  <a:cubicBezTo>
                    <a:pt x="363" y="107"/>
                    <a:pt x="363" y="107"/>
                    <a:pt x="363" y="107"/>
                  </a:cubicBezTo>
                  <a:cubicBezTo>
                    <a:pt x="358" y="105"/>
                    <a:pt x="358" y="105"/>
                    <a:pt x="358" y="105"/>
                  </a:cubicBezTo>
                  <a:cubicBezTo>
                    <a:pt x="356" y="101"/>
                    <a:pt x="356" y="101"/>
                    <a:pt x="356" y="101"/>
                  </a:cubicBezTo>
                  <a:cubicBezTo>
                    <a:pt x="356" y="97"/>
                    <a:pt x="356" y="97"/>
                    <a:pt x="356" y="97"/>
                  </a:cubicBezTo>
                  <a:cubicBezTo>
                    <a:pt x="355" y="95"/>
                    <a:pt x="355" y="95"/>
                    <a:pt x="355" y="95"/>
                  </a:cubicBezTo>
                  <a:cubicBezTo>
                    <a:pt x="355" y="93"/>
                    <a:pt x="355" y="93"/>
                    <a:pt x="355" y="93"/>
                  </a:cubicBezTo>
                  <a:cubicBezTo>
                    <a:pt x="356" y="92"/>
                    <a:pt x="356" y="92"/>
                    <a:pt x="356" y="92"/>
                  </a:cubicBezTo>
                  <a:cubicBezTo>
                    <a:pt x="357" y="88"/>
                    <a:pt x="357" y="88"/>
                    <a:pt x="357" y="88"/>
                  </a:cubicBezTo>
                  <a:cubicBezTo>
                    <a:pt x="356" y="83"/>
                    <a:pt x="356" y="83"/>
                    <a:pt x="356" y="83"/>
                  </a:cubicBezTo>
                  <a:cubicBezTo>
                    <a:pt x="354" y="80"/>
                    <a:pt x="354" y="80"/>
                    <a:pt x="354" y="80"/>
                  </a:cubicBezTo>
                  <a:cubicBezTo>
                    <a:pt x="355" y="80"/>
                    <a:pt x="355" y="80"/>
                    <a:pt x="355" y="80"/>
                  </a:cubicBezTo>
                  <a:cubicBezTo>
                    <a:pt x="354" y="79"/>
                    <a:pt x="354" y="79"/>
                    <a:pt x="354" y="79"/>
                  </a:cubicBezTo>
                  <a:cubicBezTo>
                    <a:pt x="353" y="79"/>
                    <a:pt x="353" y="79"/>
                    <a:pt x="353" y="79"/>
                  </a:cubicBezTo>
                  <a:cubicBezTo>
                    <a:pt x="351" y="74"/>
                    <a:pt x="351" y="74"/>
                    <a:pt x="351" y="74"/>
                  </a:cubicBezTo>
                  <a:cubicBezTo>
                    <a:pt x="350" y="69"/>
                    <a:pt x="350" y="69"/>
                    <a:pt x="350" y="69"/>
                  </a:cubicBezTo>
                  <a:cubicBezTo>
                    <a:pt x="351" y="69"/>
                    <a:pt x="351" y="69"/>
                    <a:pt x="351" y="69"/>
                  </a:cubicBezTo>
                  <a:cubicBezTo>
                    <a:pt x="351" y="68"/>
                    <a:pt x="351" y="68"/>
                    <a:pt x="351" y="68"/>
                  </a:cubicBezTo>
                  <a:cubicBezTo>
                    <a:pt x="350" y="67"/>
                    <a:pt x="350" y="67"/>
                    <a:pt x="350" y="67"/>
                  </a:cubicBezTo>
                  <a:cubicBezTo>
                    <a:pt x="350" y="60"/>
                    <a:pt x="350" y="60"/>
                    <a:pt x="350" y="60"/>
                  </a:cubicBezTo>
                  <a:cubicBezTo>
                    <a:pt x="350" y="58"/>
                    <a:pt x="350" y="58"/>
                    <a:pt x="350" y="58"/>
                  </a:cubicBezTo>
                  <a:cubicBezTo>
                    <a:pt x="350" y="56"/>
                    <a:pt x="350" y="56"/>
                    <a:pt x="350" y="56"/>
                  </a:cubicBezTo>
                  <a:cubicBezTo>
                    <a:pt x="351" y="56"/>
                    <a:pt x="351" y="56"/>
                    <a:pt x="351" y="56"/>
                  </a:cubicBezTo>
                  <a:cubicBezTo>
                    <a:pt x="351" y="54"/>
                    <a:pt x="351" y="54"/>
                    <a:pt x="351" y="54"/>
                  </a:cubicBezTo>
                  <a:cubicBezTo>
                    <a:pt x="347" y="51"/>
                    <a:pt x="347" y="51"/>
                    <a:pt x="347" y="51"/>
                  </a:cubicBezTo>
                  <a:cubicBezTo>
                    <a:pt x="345" y="50"/>
                    <a:pt x="345" y="50"/>
                    <a:pt x="345" y="50"/>
                  </a:cubicBezTo>
                  <a:cubicBezTo>
                    <a:pt x="346" y="49"/>
                    <a:pt x="346" y="49"/>
                    <a:pt x="346" y="49"/>
                  </a:cubicBezTo>
                  <a:cubicBezTo>
                    <a:pt x="343" y="46"/>
                    <a:pt x="343" y="46"/>
                    <a:pt x="343" y="46"/>
                  </a:cubicBezTo>
                  <a:cubicBezTo>
                    <a:pt x="341" y="48"/>
                    <a:pt x="341" y="48"/>
                    <a:pt x="341" y="48"/>
                  </a:cubicBezTo>
                  <a:cubicBezTo>
                    <a:pt x="340" y="47"/>
                    <a:pt x="340" y="47"/>
                    <a:pt x="340" y="47"/>
                  </a:cubicBezTo>
                  <a:cubicBezTo>
                    <a:pt x="339" y="49"/>
                    <a:pt x="339" y="49"/>
                    <a:pt x="339" y="49"/>
                  </a:cubicBezTo>
                  <a:cubicBezTo>
                    <a:pt x="337" y="49"/>
                    <a:pt x="337" y="49"/>
                    <a:pt x="337" y="49"/>
                  </a:cubicBezTo>
                  <a:cubicBezTo>
                    <a:pt x="335" y="46"/>
                    <a:pt x="335" y="46"/>
                    <a:pt x="335" y="46"/>
                  </a:cubicBezTo>
                  <a:cubicBezTo>
                    <a:pt x="335" y="44"/>
                    <a:pt x="335" y="44"/>
                    <a:pt x="335" y="44"/>
                  </a:cubicBezTo>
                  <a:cubicBezTo>
                    <a:pt x="334" y="41"/>
                    <a:pt x="334" y="41"/>
                    <a:pt x="334" y="41"/>
                  </a:cubicBezTo>
                  <a:cubicBezTo>
                    <a:pt x="335" y="38"/>
                    <a:pt x="335" y="38"/>
                    <a:pt x="335" y="38"/>
                  </a:cubicBezTo>
                  <a:cubicBezTo>
                    <a:pt x="334" y="33"/>
                    <a:pt x="334" y="33"/>
                    <a:pt x="334" y="33"/>
                  </a:cubicBezTo>
                  <a:cubicBezTo>
                    <a:pt x="334" y="33"/>
                    <a:pt x="334" y="33"/>
                    <a:pt x="334" y="33"/>
                  </a:cubicBezTo>
                  <a:cubicBezTo>
                    <a:pt x="333" y="32"/>
                    <a:pt x="333" y="32"/>
                    <a:pt x="333" y="32"/>
                  </a:cubicBezTo>
                  <a:cubicBezTo>
                    <a:pt x="334" y="30"/>
                    <a:pt x="334" y="30"/>
                    <a:pt x="334" y="30"/>
                  </a:cubicBezTo>
                  <a:cubicBezTo>
                    <a:pt x="332" y="28"/>
                    <a:pt x="332" y="28"/>
                    <a:pt x="332" y="28"/>
                  </a:cubicBezTo>
                  <a:cubicBezTo>
                    <a:pt x="332" y="26"/>
                    <a:pt x="332" y="26"/>
                    <a:pt x="332" y="26"/>
                  </a:cubicBezTo>
                  <a:cubicBezTo>
                    <a:pt x="331" y="25"/>
                    <a:pt x="331" y="25"/>
                    <a:pt x="331" y="25"/>
                  </a:cubicBezTo>
                  <a:cubicBezTo>
                    <a:pt x="331" y="23"/>
                    <a:pt x="331" y="23"/>
                    <a:pt x="331" y="23"/>
                  </a:cubicBezTo>
                  <a:cubicBezTo>
                    <a:pt x="332" y="21"/>
                    <a:pt x="332" y="21"/>
                    <a:pt x="332" y="21"/>
                  </a:cubicBezTo>
                  <a:cubicBezTo>
                    <a:pt x="331" y="21"/>
                    <a:pt x="331" y="21"/>
                    <a:pt x="331" y="21"/>
                  </a:cubicBezTo>
                  <a:cubicBezTo>
                    <a:pt x="329" y="21"/>
                    <a:pt x="329" y="21"/>
                    <a:pt x="329" y="21"/>
                  </a:cubicBezTo>
                  <a:cubicBezTo>
                    <a:pt x="328" y="20"/>
                    <a:pt x="328" y="20"/>
                    <a:pt x="328" y="20"/>
                  </a:cubicBezTo>
                  <a:cubicBezTo>
                    <a:pt x="329" y="15"/>
                    <a:pt x="329" y="15"/>
                    <a:pt x="329" y="15"/>
                  </a:cubicBezTo>
                  <a:cubicBezTo>
                    <a:pt x="328" y="14"/>
                    <a:pt x="328" y="14"/>
                    <a:pt x="328" y="14"/>
                  </a:cubicBezTo>
                  <a:cubicBezTo>
                    <a:pt x="327" y="11"/>
                    <a:pt x="327" y="11"/>
                    <a:pt x="327" y="11"/>
                  </a:cubicBezTo>
                  <a:cubicBezTo>
                    <a:pt x="325" y="10"/>
                    <a:pt x="325" y="10"/>
                    <a:pt x="325" y="10"/>
                  </a:cubicBezTo>
                  <a:cubicBezTo>
                    <a:pt x="325" y="9"/>
                    <a:pt x="325" y="9"/>
                    <a:pt x="325" y="9"/>
                  </a:cubicBezTo>
                  <a:cubicBezTo>
                    <a:pt x="323" y="10"/>
                    <a:pt x="323" y="10"/>
                    <a:pt x="323" y="10"/>
                  </a:cubicBezTo>
                  <a:cubicBezTo>
                    <a:pt x="322" y="12"/>
                    <a:pt x="322" y="12"/>
                    <a:pt x="322" y="12"/>
                  </a:cubicBezTo>
                  <a:cubicBezTo>
                    <a:pt x="322" y="15"/>
                    <a:pt x="322" y="15"/>
                    <a:pt x="322" y="15"/>
                  </a:cubicBezTo>
                  <a:cubicBezTo>
                    <a:pt x="321" y="18"/>
                    <a:pt x="321" y="18"/>
                    <a:pt x="321" y="18"/>
                  </a:cubicBezTo>
                  <a:cubicBezTo>
                    <a:pt x="321" y="19"/>
                    <a:pt x="321" y="19"/>
                    <a:pt x="321" y="19"/>
                  </a:cubicBezTo>
                  <a:cubicBezTo>
                    <a:pt x="320" y="21"/>
                    <a:pt x="320" y="21"/>
                    <a:pt x="320" y="21"/>
                  </a:cubicBezTo>
                  <a:cubicBezTo>
                    <a:pt x="319" y="21"/>
                    <a:pt x="319" y="21"/>
                    <a:pt x="319" y="21"/>
                  </a:cubicBezTo>
                  <a:cubicBezTo>
                    <a:pt x="318" y="25"/>
                    <a:pt x="318" y="25"/>
                    <a:pt x="318" y="25"/>
                  </a:cubicBezTo>
                  <a:cubicBezTo>
                    <a:pt x="316" y="27"/>
                    <a:pt x="316" y="27"/>
                    <a:pt x="316" y="27"/>
                  </a:cubicBezTo>
                  <a:cubicBezTo>
                    <a:pt x="317" y="29"/>
                    <a:pt x="317" y="29"/>
                    <a:pt x="317" y="29"/>
                  </a:cubicBezTo>
                  <a:cubicBezTo>
                    <a:pt x="319" y="30"/>
                    <a:pt x="319" y="30"/>
                    <a:pt x="319" y="30"/>
                  </a:cubicBezTo>
                  <a:cubicBezTo>
                    <a:pt x="318" y="31"/>
                    <a:pt x="318" y="31"/>
                    <a:pt x="318" y="31"/>
                  </a:cubicBezTo>
                  <a:cubicBezTo>
                    <a:pt x="317" y="31"/>
                    <a:pt x="317" y="31"/>
                    <a:pt x="317" y="31"/>
                  </a:cubicBezTo>
                  <a:cubicBezTo>
                    <a:pt x="316" y="33"/>
                    <a:pt x="316" y="33"/>
                    <a:pt x="316" y="33"/>
                  </a:cubicBezTo>
                  <a:cubicBezTo>
                    <a:pt x="315" y="35"/>
                    <a:pt x="315" y="35"/>
                    <a:pt x="315" y="35"/>
                  </a:cubicBezTo>
                  <a:cubicBezTo>
                    <a:pt x="316" y="37"/>
                    <a:pt x="316" y="37"/>
                    <a:pt x="316" y="37"/>
                  </a:cubicBezTo>
                  <a:cubicBezTo>
                    <a:pt x="317" y="39"/>
                    <a:pt x="317" y="39"/>
                    <a:pt x="317" y="39"/>
                  </a:cubicBezTo>
                  <a:cubicBezTo>
                    <a:pt x="315" y="38"/>
                    <a:pt x="315" y="38"/>
                    <a:pt x="315" y="38"/>
                  </a:cubicBezTo>
                  <a:cubicBezTo>
                    <a:pt x="314" y="39"/>
                    <a:pt x="314" y="39"/>
                    <a:pt x="314" y="39"/>
                  </a:cubicBezTo>
                  <a:cubicBezTo>
                    <a:pt x="313" y="44"/>
                    <a:pt x="313" y="44"/>
                    <a:pt x="313" y="44"/>
                  </a:cubicBezTo>
                  <a:cubicBezTo>
                    <a:pt x="314" y="48"/>
                    <a:pt x="314" y="48"/>
                    <a:pt x="314" y="48"/>
                  </a:cubicBezTo>
                  <a:cubicBezTo>
                    <a:pt x="313" y="51"/>
                    <a:pt x="313" y="51"/>
                    <a:pt x="313" y="51"/>
                  </a:cubicBezTo>
                  <a:cubicBezTo>
                    <a:pt x="314" y="54"/>
                    <a:pt x="314" y="54"/>
                    <a:pt x="314" y="54"/>
                  </a:cubicBezTo>
                  <a:cubicBezTo>
                    <a:pt x="314" y="57"/>
                    <a:pt x="314" y="57"/>
                    <a:pt x="314" y="57"/>
                  </a:cubicBezTo>
                  <a:cubicBezTo>
                    <a:pt x="312" y="59"/>
                    <a:pt x="312" y="59"/>
                    <a:pt x="312" y="59"/>
                  </a:cubicBezTo>
                  <a:cubicBezTo>
                    <a:pt x="312" y="61"/>
                    <a:pt x="312" y="61"/>
                    <a:pt x="312" y="61"/>
                  </a:cubicBezTo>
                  <a:cubicBezTo>
                    <a:pt x="310" y="65"/>
                    <a:pt x="310" y="65"/>
                    <a:pt x="310" y="65"/>
                  </a:cubicBezTo>
                  <a:cubicBezTo>
                    <a:pt x="309" y="70"/>
                    <a:pt x="309" y="70"/>
                    <a:pt x="309" y="70"/>
                  </a:cubicBezTo>
                  <a:cubicBezTo>
                    <a:pt x="308" y="72"/>
                    <a:pt x="308" y="72"/>
                    <a:pt x="308" y="72"/>
                  </a:cubicBezTo>
                  <a:cubicBezTo>
                    <a:pt x="308" y="75"/>
                    <a:pt x="308" y="75"/>
                    <a:pt x="308" y="75"/>
                  </a:cubicBezTo>
                  <a:cubicBezTo>
                    <a:pt x="307" y="78"/>
                    <a:pt x="307" y="78"/>
                    <a:pt x="307" y="78"/>
                  </a:cubicBezTo>
                  <a:cubicBezTo>
                    <a:pt x="305" y="80"/>
                    <a:pt x="305" y="80"/>
                    <a:pt x="305" y="80"/>
                  </a:cubicBezTo>
                  <a:cubicBezTo>
                    <a:pt x="305" y="84"/>
                    <a:pt x="305" y="84"/>
                    <a:pt x="305" y="84"/>
                  </a:cubicBezTo>
                  <a:cubicBezTo>
                    <a:pt x="302" y="86"/>
                    <a:pt x="302" y="86"/>
                    <a:pt x="302" y="86"/>
                  </a:cubicBezTo>
                  <a:cubicBezTo>
                    <a:pt x="295" y="89"/>
                    <a:pt x="295" y="89"/>
                    <a:pt x="295" y="89"/>
                  </a:cubicBezTo>
                  <a:cubicBezTo>
                    <a:pt x="293" y="87"/>
                    <a:pt x="293" y="87"/>
                    <a:pt x="293" y="87"/>
                  </a:cubicBezTo>
                  <a:cubicBezTo>
                    <a:pt x="290" y="86"/>
                    <a:pt x="290" y="86"/>
                    <a:pt x="290" y="86"/>
                  </a:cubicBezTo>
                  <a:cubicBezTo>
                    <a:pt x="289" y="85"/>
                    <a:pt x="289" y="85"/>
                    <a:pt x="289" y="85"/>
                  </a:cubicBezTo>
                  <a:cubicBezTo>
                    <a:pt x="286" y="83"/>
                    <a:pt x="286" y="83"/>
                    <a:pt x="286" y="83"/>
                  </a:cubicBezTo>
                  <a:cubicBezTo>
                    <a:pt x="286" y="81"/>
                    <a:pt x="286" y="81"/>
                    <a:pt x="286" y="81"/>
                  </a:cubicBezTo>
                  <a:cubicBezTo>
                    <a:pt x="285" y="80"/>
                    <a:pt x="285" y="80"/>
                    <a:pt x="285" y="80"/>
                  </a:cubicBezTo>
                  <a:cubicBezTo>
                    <a:pt x="285" y="78"/>
                    <a:pt x="285" y="78"/>
                    <a:pt x="285" y="78"/>
                  </a:cubicBezTo>
                  <a:cubicBezTo>
                    <a:pt x="282" y="78"/>
                    <a:pt x="282" y="78"/>
                    <a:pt x="282" y="78"/>
                  </a:cubicBezTo>
                  <a:cubicBezTo>
                    <a:pt x="280" y="77"/>
                    <a:pt x="280" y="77"/>
                    <a:pt x="280" y="77"/>
                  </a:cubicBezTo>
                  <a:cubicBezTo>
                    <a:pt x="277" y="77"/>
                    <a:pt x="277" y="77"/>
                    <a:pt x="277" y="77"/>
                  </a:cubicBezTo>
                  <a:cubicBezTo>
                    <a:pt x="274" y="75"/>
                    <a:pt x="274" y="75"/>
                    <a:pt x="274" y="75"/>
                  </a:cubicBezTo>
                  <a:cubicBezTo>
                    <a:pt x="273" y="73"/>
                    <a:pt x="273" y="73"/>
                    <a:pt x="273" y="73"/>
                  </a:cubicBezTo>
                  <a:cubicBezTo>
                    <a:pt x="271" y="70"/>
                    <a:pt x="271" y="70"/>
                    <a:pt x="271" y="70"/>
                  </a:cubicBezTo>
                  <a:cubicBezTo>
                    <a:pt x="268" y="70"/>
                    <a:pt x="268" y="70"/>
                    <a:pt x="268" y="70"/>
                  </a:cubicBezTo>
                  <a:cubicBezTo>
                    <a:pt x="266" y="68"/>
                    <a:pt x="266" y="68"/>
                    <a:pt x="266" y="68"/>
                  </a:cubicBezTo>
                  <a:cubicBezTo>
                    <a:pt x="266" y="67"/>
                    <a:pt x="266" y="67"/>
                    <a:pt x="266" y="67"/>
                  </a:cubicBezTo>
                  <a:cubicBezTo>
                    <a:pt x="265" y="67"/>
                    <a:pt x="265" y="67"/>
                    <a:pt x="265" y="67"/>
                  </a:cubicBezTo>
                  <a:cubicBezTo>
                    <a:pt x="263" y="66"/>
                    <a:pt x="263" y="66"/>
                    <a:pt x="263" y="66"/>
                  </a:cubicBezTo>
                  <a:cubicBezTo>
                    <a:pt x="261" y="66"/>
                    <a:pt x="261" y="66"/>
                    <a:pt x="261" y="66"/>
                  </a:cubicBezTo>
                  <a:cubicBezTo>
                    <a:pt x="259" y="66"/>
                    <a:pt x="259" y="66"/>
                    <a:pt x="259" y="66"/>
                  </a:cubicBezTo>
                  <a:cubicBezTo>
                    <a:pt x="260" y="65"/>
                    <a:pt x="260" y="65"/>
                    <a:pt x="260" y="65"/>
                  </a:cubicBezTo>
                  <a:cubicBezTo>
                    <a:pt x="257" y="63"/>
                    <a:pt x="257" y="63"/>
                    <a:pt x="257" y="63"/>
                  </a:cubicBezTo>
                  <a:cubicBezTo>
                    <a:pt x="257" y="61"/>
                    <a:pt x="257" y="61"/>
                    <a:pt x="257" y="61"/>
                  </a:cubicBezTo>
                  <a:cubicBezTo>
                    <a:pt x="254" y="58"/>
                    <a:pt x="254" y="58"/>
                    <a:pt x="254" y="58"/>
                  </a:cubicBezTo>
                  <a:cubicBezTo>
                    <a:pt x="252" y="58"/>
                    <a:pt x="252" y="58"/>
                    <a:pt x="252" y="58"/>
                  </a:cubicBezTo>
                  <a:cubicBezTo>
                    <a:pt x="250" y="55"/>
                    <a:pt x="250" y="55"/>
                    <a:pt x="250" y="55"/>
                  </a:cubicBezTo>
                  <a:cubicBezTo>
                    <a:pt x="250" y="52"/>
                    <a:pt x="250" y="52"/>
                    <a:pt x="250" y="52"/>
                  </a:cubicBezTo>
                  <a:cubicBezTo>
                    <a:pt x="252" y="49"/>
                    <a:pt x="252" y="49"/>
                    <a:pt x="252" y="49"/>
                  </a:cubicBezTo>
                  <a:cubicBezTo>
                    <a:pt x="252" y="47"/>
                    <a:pt x="252" y="47"/>
                    <a:pt x="252" y="47"/>
                  </a:cubicBezTo>
                  <a:cubicBezTo>
                    <a:pt x="254" y="45"/>
                    <a:pt x="254" y="45"/>
                    <a:pt x="254" y="45"/>
                  </a:cubicBezTo>
                  <a:cubicBezTo>
                    <a:pt x="255" y="42"/>
                    <a:pt x="255" y="42"/>
                    <a:pt x="255" y="42"/>
                  </a:cubicBezTo>
                  <a:cubicBezTo>
                    <a:pt x="256" y="41"/>
                    <a:pt x="256" y="41"/>
                    <a:pt x="256" y="41"/>
                  </a:cubicBezTo>
                  <a:cubicBezTo>
                    <a:pt x="254" y="42"/>
                    <a:pt x="254" y="42"/>
                    <a:pt x="254" y="42"/>
                  </a:cubicBezTo>
                  <a:cubicBezTo>
                    <a:pt x="253" y="39"/>
                    <a:pt x="253" y="39"/>
                    <a:pt x="253" y="39"/>
                  </a:cubicBezTo>
                  <a:cubicBezTo>
                    <a:pt x="255" y="38"/>
                    <a:pt x="255" y="38"/>
                    <a:pt x="255" y="38"/>
                  </a:cubicBezTo>
                  <a:cubicBezTo>
                    <a:pt x="254" y="36"/>
                    <a:pt x="254" y="36"/>
                    <a:pt x="254" y="36"/>
                  </a:cubicBezTo>
                  <a:cubicBezTo>
                    <a:pt x="255" y="36"/>
                    <a:pt x="255" y="36"/>
                    <a:pt x="255" y="36"/>
                  </a:cubicBezTo>
                  <a:cubicBezTo>
                    <a:pt x="257" y="35"/>
                    <a:pt x="257" y="35"/>
                    <a:pt x="257" y="35"/>
                  </a:cubicBezTo>
                  <a:cubicBezTo>
                    <a:pt x="257" y="36"/>
                    <a:pt x="257" y="36"/>
                    <a:pt x="257" y="36"/>
                  </a:cubicBezTo>
                  <a:cubicBezTo>
                    <a:pt x="259" y="36"/>
                    <a:pt x="259" y="36"/>
                    <a:pt x="259" y="36"/>
                  </a:cubicBezTo>
                  <a:cubicBezTo>
                    <a:pt x="262" y="35"/>
                    <a:pt x="262" y="35"/>
                    <a:pt x="262" y="35"/>
                  </a:cubicBezTo>
                  <a:cubicBezTo>
                    <a:pt x="263" y="33"/>
                    <a:pt x="263" y="33"/>
                    <a:pt x="263" y="33"/>
                  </a:cubicBezTo>
                  <a:cubicBezTo>
                    <a:pt x="261" y="31"/>
                    <a:pt x="261" y="31"/>
                    <a:pt x="261" y="31"/>
                  </a:cubicBezTo>
                  <a:cubicBezTo>
                    <a:pt x="262" y="30"/>
                    <a:pt x="262" y="30"/>
                    <a:pt x="262" y="30"/>
                  </a:cubicBezTo>
                  <a:cubicBezTo>
                    <a:pt x="264" y="31"/>
                    <a:pt x="264" y="31"/>
                    <a:pt x="264" y="31"/>
                  </a:cubicBezTo>
                  <a:cubicBezTo>
                    <a:pt x="265" y="27"/>
                    <a:pt x="265" y="27"/>
                    <a:pt x="265" y="27"/>
                  </a:cubicBezTo>
                  <a:cubicBezTo>
                    <a:pt x="266" y="26"/>
                    <a:pt x="266" y="26"/>
                    <a:pt x="266" y="26"/>
                  </a:cubicBezTo>
                  <a:cubicBezTo>
                    <a:pt x="267" y="24"/>
                    <a:pt x="267" y="24"/>
                    <a:pt x="267" y="24"/>
                  </a:cubicBezTo>
                  <a:cubicBezTo>
                    <a:pt x="267" y="23"/>
                    <a:pt x="267" y="23"/>
                    <a:pt x="267" y="23"/>
                  </a:cubicBezTo>
                  <a:cubicBezTo>
                    <a:pt x="265" y="22"/>
                    <a:pt x="265" y="22"/>
                    <a:pt x="265" y="22"/>
                  </a:cubicBezTo>
                  <a:cubicBezTo>
                    <a:pt x="264" y="24"/>
                    <a:pt x="264" y="24"/>
                    <a:pt x="264" y="24"/>
                  </a:cubicBezTo>
                  <a:cubicBezTo>
                    <a:pt x="263" y="23"/>
                    <a:pt x="263" y="23"/>
                    <a:pt x="263" y="23"/>
                  </a:cubicBezTo>
                  <a:cubicBezTo>
                    <a:pt x="262" y="20"/>
                    <a:pt x="262" y="20"/>
                    <a:pt x="262" y="20"/>
                  </a:cubicBezTo>
                  <a:cubicBezTo>
                    <a:pt x="261" y="21"/>
                    <a:pt x="261" y="21"/>
                    <a:pt x="261" y="21"/>
                  </a:cubicBezTo>
                  <a:cubicBezTo>
                    <a:pt x="258" y="24"/>
                    <a:pt x="258" y="24"/>
                    <a:pt x="258" y="24"/>
                  </a:cubicBezTo>
                  <a:cubicBezTo>
                    <a:pt x="260" y="24"/>
                    <a:pt x="260" y="24"/>
                    <a:pt x="260" y="24"/>
                  </a:cubicBezTo>
                  <a:cubicBezTo>
                    <a:pt x="260" y="26"/>
                    <a:pt x="260" y="26"/>
                    <a:pt x="260" y="26"/>
                  </a:cubicBezTo>
                  <a:cubicBezTo>
                    <a:pt x="258" y="26"/>
                    <a:pt x="258" y="26"/>
                    <a:pt x="258" y="26"/>
                  </a:cubicBezTo>
                  <a:cubicBezTo>
                    <a:pt x="256" y="25"/>
                    <a:pt x="256" y="25"/>
                    <a:pt x="256" y="25"/>
                  </a:cubicBezTo>
                  <a:cubicBezTo>
                    <a:pt x="256" y="24"/>
                    <a:pt x="256" y="24"/>
                    <a:pt x="256" y="24"/>
                  </a:cubicBezTo>
                  <a:cubicBezTo>
                    <a:pt x="255" y="23"/>
                    <a:pt x="255" y="23"/>
                    <a:pt x="255" y="23"/>
                  </a:cubicBezTo>
                  <a:cubicBezTo>
                    <a:pt x="254" y="24"/>
                    <a:pt x="254" y="24"/>
                    <a:pt x="254" y="24"/>
                  </a:cubicBezTo>
                  <a:cubicBezTo>
                    <a:pt x="253" y="25"/>
                    <a:pt x="253" y="25"/>
                    <a:pt x="253" y="25"/>
                  </a:cubicBezTo>
                  <a:cubicBezTo>
                    <a:pt x="253" y="23"/>
                    <a:pt x="253" y="23"/>
                    <a:pt x="253" y="23"/>
                  </a:cubicBezTo>
                  <a:cubicBezTo>
                    <a:pt x="254" y="22"/>
                    <a:pt x="254" y="22"/>
                    <a:pt x="254" y="22"/>
                  </a:cubicBezTo>
                  <a:cubicBezTo>
                    <a:pt x="255" y="21"/>
                    <a:pt x="255" y="21"/>
                    <a:pt x="255" y="21"/>
                  </a:cubicBezTo>
                  <a:cubicBezTo>
                    <a:pt x="253" y="22"/>
                    <a:pt x="253" y="22"/>
                    <a:pt x="253" y="22"/>
                  </a:cubicBezTo>
                  <a:cubicBezTo>
                    <a:pt x="252" y="23"/>
                    <a:pt x="252" y="23"/>
                    <a:pt x="252" y="23"/>
                  </a:cubicBezTo>
                  <a:cubicBezTo>
                    <a:pt x="250" y="24"/>
                    <a:pt x="250" y="24"/>
                    <a:pt x="250" y="24"/>
                  </a:cubicBezTo>
                  <a:cubicBezTo>
                    <a:pt x="249" y="25"/>
                    <a:pt x="249" y="25"/>
                    <a:pt x="249" y="25"/>
                  </a:cubicBezTo>
                  <a:cubicBezTo>
                    <a:pt x="248" y="25"/>
                    <a:pt x="248" y="25"/>
                    <a:pt x="248" y="25"/>
                  </a:cubicBezTo>
                  <a:cubicBezTo>
                    <a:pt x="247" y="24"/>
                    <a:pt x="247" y="24"/>
                    <a:pt x="247" y="24"/>
                  </a:cubicBezTo>
                  <a:cubicBezTo>
                    <a:pt x="245" y="24"/>
                    <a:pt x="245" y="24"/>
                    <a:pt x="245" y="24"/>
                  </a:cubicBezTo>
                  <a:cubicBezTo>
                    <a:pt x="245" y="23"/>
                    <a:pt x="245" y="23"/>
                    <a:pt x="245" y="23"/>
                  </a:cubicBezTo>
                  <a:cubicBezTo>
                    <a:pt x="244" y="21"/>
                    <a:pt x="244" y="21"/>
                    <a:pt x="244" y="21"/>
                  </a:cubicBezTo>
                  <a:cubicBezTo>
                    <a:pt x="243" y="20"/>
                    <a:pt x="243" y="20"/>
                    <a:pt x="243" y="20"/>
                  </a:cubicBezTo>
                  <a:cubicBezTo>
                    <a:pt x="241" y="22"/>
                    <a:pt x="241" y="22"/>
                    <a:pt x="241" y="22"/>
                  </a:cubicBezTo>
                  <a:cubicBezTo>
                    <a:pt x="239" y="21"/>
                    <a:pt x="239" y="21"/>
                    <a:pt x="239" y="21"/>
                  </a:cubicBezTo>
                  <a:cubicBezTo>
                    <a:pt x="238" y="22"/>
                    <a:pt x="238" y="22"/>
                    <a:pt x="238" y="22"/>
                  </a:cubicBezTo>
                  <a:cubicBezTo>
                    <a:pt x="237" y="20"/>
                    <a:pt x="237" y="20"/>
                    <a:pt x="237" y="20"/>
                  </a:cubicBezTo>
                  <a:cubicBezTo>
                    <a:pt x="236" y="20"/>
                    <a:pt x="236" y="20"/>
                    <a:pt x="236" y="20"/>
                  </a:cubicBezTo>
                  <a:cubicBezTo>
                    <a:pt x="235" y="18"/>
                    <a:pt x="235" y="18"/>
                    <a:pt x="235" y="18"/>
                  </a:cubicBezTo>
                  <a:cubicBezTo>
                    <a:pt x="233" y="19"/>
                    <a:pt x="233" y="19"/>
                    <a:pt x="233" y="19"/>
                  </a:cubicBezTo>
                  <a:cubicBezTo>
                    <a:pt x="230" y="19"/>
                    <a:pt x="230" y="19"/>
                    <a:pt x="230" y="19"/>
                  </a:cubicBezTo>
                  <a:cubicBezTo>
                    <a:pt x="228" y="17"/>
                    <a:pt x="228" y="17"/>
                    <a:pt x="228" y="17"/>
                  </a:cubicBezTo>
                  <a:cubicBezTo>
                    <a:pt x="228" y="16"/>
                    <a:pt x="228" y="16"/>
                    <a:pt x="228" y="16"/>
                  </a:cubicBezTo>
                  <a:cubicBezTo>
                    <a:pt x="226" y="14"/>
                    <a:pt x="226" y="14"/>
                    <a:pt x="226" y="14"/>
                  </a:cubicBezTo>
                  <a:cubicBezTo>
                    <a:pt x="226" y="14"/>
                    <a:pt x="226" y="14"/>
                    <a:pt x="226" y="14"/>
                  </a:cubicBezTo>
                  <a:cubicBezTo>
                    <a:pt x="226" y="15"/>
                    <a:pt x="226" y="15"/>
                    <a:pt x="226" y="15"/>
                  </a:cubicBezTo>
                  <a:cubicBezTo>
                    <a:pt x="223" y="16"/>
                    <a:pt x="223" y="16"/>
                    <a:pt x="223" y="16"/>
                  </a:cubicBezTo>
                  <a:cubicBezTo>
                    <a:pt x="222" y="14"/>
                    <a:pt x="222" y="14"/>
                    <a:pt x="222" y="14"/>
                  </a:cubicBezTo>
                  <a:cubicBezTo>
                    <a:pt x="220" y="14"/>
                    <a:pt x="220" y="14"/>
                    <a:pt x="220" y="14"/>
                  </a:cubicBezTo>
                  <a:cubicBezTo>
                    <a:pt x="217" y="12"/>
                    <a:pt x="217" y="12"/>
                    <a:pt x="217" y="12"/>
                  </a:cubicBezTo>
                  <a:cubicBezTo>
                    <a:pt x="217" y="13"/>
                    <a:pt x="217" y="13"/>
                    <a:pt x="217" y="13"/>
                  </a:cubicBezTo>
                  <a:cubicBezTo>
                    <a:pt x="216" y="12"/>
                    <a:pt x="216" y="12"/>
                    <a:pt x="216" y="12"/>
                  </a:cubicBezTo>
                  <a:cubicBezTo>
                    <a:pt x="214" y="13"/>
                    <a:pt x="214" y="13"/>
                    <a:pt x="214" y="13"/>
                  </a:cubicBezTo>
                  <a:cubicBezTo>
                    <a:pt x="216" y="15"/>
                    <a:pt x="216" y="15"/>
                    <a:pt x="216" y="15"/>
                  </a:cubicBezTo>
                  <a:cubicBezTo>
                    <a:pt x="215" y="15"/>
                    <a:pt x="215" y="15"/>
                    <a:pt x="215" y="15"/>
                  </a:cubicBezTo>
                  <a:cubicBezTo>
                    <a:pt x="217" y="16"/>
                    <a:pt x="217" y="16"/>
                    <a:pt x="217" y="16"/>
                  </a:cubicBezTo>
                  <a:cubicBezTo>
                    <a:pt x="219" y="15"/>
                    <a:pt x="219" y="15"/>
                    <a:pt x="219" y="15"/>
                  </a:cubicBezTo>
                  <a:cubicBezTo>
                    <a:pt x="222" y="17"/>
                    <a:pt x="222" y="17"/>
                    <a:pt x="222" y="17"/>
                  </a:cubicBezTo>
                  <a:cubicBezTo>
                    <a:pt x="222" y="19"/>
                    <a:pt x="222" y="19"/>
                    <a:pt x="222" y="19"/>
                  </a:cubicBezTo>
                  <a:cubicBezTo>
                    <a:pt x="222" y="22"/>
                    <a:pt x="222" y="22"/>
                    <a:pt x="222" y="22"/>
                  </a:cubicBezTo>
                  <a:cubicBezTo>
                    <a:pt x="220" y="22"/>
                    <a:pt x="220" y="22"/>
                    <a:pt x="220" y="22"/>
                  </a:cubicBezTo>
                  <a:cubicBezTo>
                    <a:pt x="219" y="25"/>
                    <a:pt x="219" y="25"/>
                    <a:pt x="219" y="25"/>
                  </a:cubicBezTo>
                  <a:cubicBezTo>
                    <a:pt x="219" y="23"/>
                    <a:pt x="219" y="23"/>
                    <a:pt x="219" y="23"/>
                  </a:cubicBezTo>
                  <a:cubicBezTo>
                    <a:pt x="217" y="23"/>
                    <a:pt x="217" y="23"/>
                    <a:pt x="217" y="23"/>
                  </a:cubicBezTo>
                  <a:cubicBezTo>
                    <a:pt x="216" y="24"/>
                    <a:pt x="216" y="24"/>
                    <a:pt x="216" y="24"/>
                  </a:cubicBezTo>
                  <a:cubicBezTo>
                    <a:pt x="210" y="24"/>
                    <a:pt x="210" y="24"/>
                    <a:pt x="210" y="24"/>
                  </a:cubicBezTo>
                  <a:cubicBezTo>
                    <a:pt x="207" y="22"/>
                    <a:pt x="207" y="22"/>
                    <a:pt x="207" y="22"/>
                  </a:cubicBezTo>
                  <a:cubicBezTo>
                    <a:pt x="207" y="23"/>
                    <a:pt x="207" y="23"/>
                    <a:pt x="207" y="23"/>
                  </a:cubicBezTo>
                  <a:cubicBezTo>
                    <a:pt x="205" y="24"/>
                    <a:pt x="205" y="24"/>
                    <a:pt x="205" y="24"/>
                  </a:cubicBezTo>
                  <a:cubicBezTo>
                    <a:pt x="205" y="26"/>
                    <a:pt x="205" y="26"/>
                    <a:pt x="205" y="26"/>
                  </a:cubicBezTo>
                  <a:cubicBezTo>
                    <a:pt x="203" y="25"/>
                    <a:pt x="203" y="25"/>
                    <a:pt x="203" y="25"/>
                  </a:cubicBezTo>
                  <a:cubicBezTo>
                    <a:pt x="204" y="28"/>
                    <a:pt x="204" y="28"/>
                    <a:pt x="204" y="28"/>
                  </a:cubicBezTo>
                  <a:cubicBezTo>
                    <a:pt x="203" y="27"/>
                    <a:pt x="203" y="27"/>
                    <a:pt x="203" y="27"/>
                  </a:cubicBezTo>
                  <a:cubicBezTo>
                    <a:pt x="200" y="26"/>
                    <a:pt x="200" y="26"/>
                    <a:pt x="200" y="26"/>
                  </a:cubicBezTo>
                  <a:cubicBezTo>
                    <a:pt x="200" y="28"/>
                    <a:pt x="200" y="28"/>
                    <a:pt x="200" y="28"/>
                  </a:cubicBezTo>
                  <a:cubicBezTo>
                    <a:pt x="200" y="29"/>
                    <a:pt x="200" y="29"/>
                    <a:pt x="200" y="29"/>
                  </a:cubicBezTo>
                  <a:cubicBezTo>
                    <a:pt x="200" y="30"/>
                    <a:pt x="200" y="30"/>
                    <a:pt x="200" y="30"/>
                  </a:cubicBezTo>
                  <a:cubicBezTo>
                    <a:pt x="198" y="29"/>
                    <a:pt x="198" y="29"/>
                    <a:pt x="198" y="29"/>
                  </a:cubicBezTo>
                  <a:cubicBezTo>
                    <a:pt x="196" y="31"/>
                    <a:pt x="196" y="31"/>
                    <a:pt x="196" y="31"/>
                  </a:cubicBezTo>
                  <a:cubicBezTo>
                    <a:pt x="197" y="32"/>
                    <a:pt x="197" y="32"/>
                    <a:pt x="197" y="32"/>
                  </a:cubicBezTo>
                  <a:cubicBezTo>
                    <a:pt x="196" y="32"/>
                    <a:pt x="196" y="32"/>
                    <a:pt x="196" y="32"/>
                  </a:cubicBezTo>
                  <a:cubicBezTo>
                    <a:pt x="195" y="33"/>
                    <a:pt x="195" y="33"/>
                    <a:pt x="195" y="33"/>
                  </a:cubicBezTo>
                  <a:cubicBezTo>
                    <a:pt x="195" y="34"/>
                    <a:pt x="195" y="34"/>
                    <a:pt x="195" y="34"/>
                  </a:cubicBezTo>
                  <a:cubicBezTo>
                    <a:pt x="196" y="36"/>
                    <a:pt x="196" y="36"/>
                    <a:pt x="196" y="36"/>
                  </a:cubicBezTo>
                  <a:cubicBezTo>
                    <a:pt x="197" y="37"/>
                    <a:pt x="197" y="37"/>
                    <a:pt x="197" y="37"/>
                  </a:cubicBezTo>
                  <a:cubicBezTo>
                    <a:pt x="195" y="36"/>
                    <a:pt x="195" y="36"/>
                    <a:pt x="195" y="36"/>
                  </a:cubicBezTo>
                  <a:cubicBezTo>
                    <a:pt x="193" y="37"/>
                    <a:pt x="193" y="37"/>
                    <a:pt x="193" y="37"/>
                  </a:cubicBezTo>
                  <a:cubicBezTo>
                    <a:pt x="192" y="37"/>
                    <a:pt x="192" y="37"/>
                    <a:pt x="192" y="37"/>
                  </a:cubicBezTo>
                  <a:cubicBezTo>
                    <a:pt x="190" y="40"/>
                    <a:pt x="190" y="40"/>
                    <a:pt x="190" y="40"/>
                  </a:cubicBezTo>
                  <a:cubicBezTo>
                    <a:pt x="188" y="44"/>
                    <a:pt x="188" y="44"/>
                    <a:pt x="188" y="44"/>
                  </a:cubicBezTo>
                  <a:cubicBezTo>
                    <a:pt x="187" y="44"/>
                    <a:pt x="187" y="44"/>
                    <a:pt x="187" y="44"/>
                  </a:cubicBezTo>
                  <a:cubicBezTo>
                    <a:pt x="186" y="47"/>
                    <a:pt x="186" y="47"/>
                    <a:pt x="186" y="47"/>
                  </a:cubicBezTo>
                  <a:cubicBezTo>
                    <a:pt x="185" y="48"/>
                    <a:pt x="185" y="48"/>
                    <a:pt x="185" y="48"/>
                  </a:cubicBezTo>
                  <a:cubicBezTo>
                    <a:pt x="186" y="49"/>
                    <a:pt x="186" y="49"/>
                    <a:pt x="186" y="49"/>
                  </a:cubicBezTo>
                  <a:cubicBezTo>
                    <a:pt x="190" y="50"/>
                    <a:pt x="190" y="50"/>
                    <a:pt x="190" y="50"/>
                  </a:cubicBezTo>
                  <a:cubicBezTo>
                    <a:pt x="188" y="50"/>
                    <a:pt x="188" y="50"/>
                    <a:pt x="188" y="50"/>
                  </a:cubicBezTo>
                  <a:cubicBezTo>
                    <a:pt x="187" y="52"/>
                    <a:pt x="187" y="52"/>
                    <a:pt x="187" y="52"/>
                  </a:cubicBezTo>
                  <a:cubicBezTo>
                    <a:pt x="192" y="53"/>
                    <a:pt x="192" y="53"/>
                    <a:pt x="192" y="53"/>
                  </a:cubicBezTo>
                  <a:cubicBezTo>
                    <a:pt x="190" y="54"/>
                    <a:pt x="190" y="54"/>
                    <a:pt x="190" y="54"/>
                  </a:cubicBezTo>
                  <a:cubicBezTo>
                    <a:pt x="187" y="53"/>
                    <a:pt x="187" y="53"/>
                    <a:pt x="187" y="53"/>
                  </a:cubicBezTo>
                  <a:cubicBezTo>
                    <a:pt x="186" y="52"/>
                    <a:pt x="186" y="52"/>
                    <a:pt x="186" y="52"/>
                  </a:cubicBezTo>
                  <a:cubicBezTo>
                    <a:pt x="187" y="53"/>
                    <a:pt x="187" y="53"/>
                    <a:pt x="187" y="53"/>
                  </a:cubicBezTo>
                  <a:cubicBezTo>
                    <a:pt x="188" y="55"/>
                    <a:pt x="188" y="55"/>
                    <a:pt x="188" y="55"/>
                  </a:cubicBezTo>
                  <a:cubicBezTo>
                    <a:pt x="188" y="57"/>
                    <a:pt x="188" y="57"/>
                    <a:pt x="188" y="57"/>
                  </a:cubicBezTo>
                  <a:cubicBezTo>
                    <a:pt x="190" y="59"/>
                    <a:pt x="190" y="59"/>
                    <a:pt x="190" y="59"/>
                  </a:cubicBezTo>
                  <a:cubicBezTo>
                    <a:pt x="187" y="57"/>
                    <a:pt x="187" y="57"/>
                    <a:pt x="187" y="57"/>
                  </a:cubicBezTo>
                  <a:cubicBezTo>
                    <a:pt x="186" y="54"/>
                    <a:pt x="186" y="54"/>
                    <a:pt x="186" y="54"/>
                  </a:cubicBezTo>
                  <a:cubicBezTo>
                    <a:pt x="184" y="54"/>
                    <a:pt x="184" y="54"/>
                    <a:pt x="184" y="54"/>
                  </a:cubicBezTo>
                  <a:cubicBezTo>
                    <a:pt x="184" y="55"/>
                    <a:pt x="184" y="55"/>
                    <a:pt x="184" y="55"/>
                  </a:cubicBezTo>
                  <a:cubicBezTo>
                    <a:pt x="183" y="57"/>
                    <a:pt x="183" y="57"/>
                    <a:pt x="183" y="57"/>
                  </a:cubicBezTo>
                  <a:cubicBezTo>
                    <a:pt x="183" y="55"/>
                    <a:pt x="183" y="55"/>
                    <a:pt x="183" y="55"/>
                  </a:cubicBezTo>
                  <a:cubicBezTo>
                    <a:pt x="178" y="52"/>
                    <a:pt x="178" y="52"/>
                    <a:pt x="178" y="52"/>
                  </a:cubicBezTo>
                  <a:cubicBezTo>
                    <a:pt x="175" y="53"/>
                    <a:pt x="175" y="53"/>
                    <a:pt x="175" y="53"/>
                  </a:cubicBezTo>
                  <a:cubicBezTo>
                    <a:pt x="176" y="54"/>
                    <a:pt x="176" y="54"/>
                    <a:pt x="176" y="54"/>
                  </a:cubicBezTo>
                  <a:cubicBezTo>
                    <a:pt x="175" y="55"/>
                    <a:pt x="175" y="55"/>
                    <a:pt x="175" y="55"/>
                  </a:cubicBezTo>
                  <a:cubicBezTo>
                    <a:pt x="174" y="54"/>
                    <a:pt x="174" y="54"/>
                    <a:pt x="174" y="54"/>
                  </a:cubicBezTo>
                  <a:cubicBezTo>
                    <a:pt x="173" y="54"/>
                    <a:pt x="173" y="54"/>
                    <a:pt x="173" y="54"/>
                  </a:cubicBezTo>
                  <a:cubicBezTo>
                    <a:pt x="172" y="56"/>
                    <a:pt x="172" y="56"/>
                    <a:pt x="172" y="56"/>
                  </a:cubicBezTo>
                  <a:cubicBezTo>
                    <a:pt x="174" y="57"/>
                    <a:pt x="174" y="57"/>
                    <a:pt x="174" y="57"/>
                  </a:cubicBezTo>
                  <a:cubicBezTo>
                    <a:pt x="173" y="59"/>
                    <a:pt x="173" y="59"/>
                    <a:pt x="173" y="59"/>
                  </a:cubicBezTo>
                  <a:cubicBezTo>
                    <a:pt x="173" y="58"/>
                    <a:pt x="173" y="58"/>
                    <a:pt x="173" y="58"/>
                  </a:cubicBezTo>
                  <a:cubicBezTo>
                    <a:pt x="172" y="58"/>
                    <a:pt x="172" y="58"/>
                    <a:pt x="172" y="58"/>
                  </a:cubicBezTo>
                  <a:cubicBezTo>
                    <a:pt x="172" y="59"/>
                    <a:pt x="172" y="59"/>
                    <a:pt x="172" y="59"/>
                  </a:cubicBezTo>
                  <a:cubicBezTo>
                    <a:pt x="170" y="60"/>
                    <a:pt x="170" y="60"/>
                    <a:pt x="170" y="60"/>
                  </a:cubicBezTo>
                  <a:cubicBezTo>
                    <a:pt x="167" y="61"/>
                    <a:pt x="167" y="61"/>
                    <a:pt x="167" y="61"/>
                  </a:cubicBezTo>
                  <a:cubicBezTo>
                    <a:pt x="169" y="60"/>
                    <a:pt x="169" y="60"/>
                    <a:pt x="169" y="60"/>
                  </a:cubicBezTo>
                  <a:cubicBezTo>
                    <a:pt x="171" y="58"/>
                    <a:pt x="171" y="58"/>
                    <a:pt x="171" y="58"/>
                  </a:cubicBezTo>
                  <a:cubicBezTo>
                    <a:pt x="171" y="54"/>
                    <a:pt x="171" y="54"/>
                    <a:pt x="171" y="54"/>
                  </a:cubicBezTo>
                  <a:cubicBezTo>
                    <a:pt x="172" y="52"/>
                    <a:pt x="172" y="52"/>
                    <a:pt x="172" y="52"/>
                  </a:cubicBezTo>
                  <a:cubicBezTo>
                    <a:pt x="171" y="51"/>
                    <a:pt x="171" y="51"/>
                    <a:pt x="171" y="51"/>
                  </a:cubicBezTo>
                  <a:cubicBezTo>
                    <a:pt x="170" y="51"/>
                    <a:pt x="170" y="51"/>
                    <a:pt x="170" y="51"/>
                  </a:cubicBezTo>
                  <a:cubicBezTo>
                    <a:pt x="167" y="45"/>
                    <a:pt x="167" y="45"/>
                    <a:pt x="167" y="45"/>
                  </a:cubicBezTo>
                  <a:cubicBezTo>
                    <a:pt x="165" y="43"/>
                    <a:pt x="165" y="43"/>
                    <a:pt x="165" y="43"/>
                  </a:cubicBezTo>
                  <a:cubicBezTo>
                    <a:pt x="162" y="42"/>
                    <a:pt x="162" y="42"/>
                    <a:pt x="162" y="42"/>
                  </a:cubicBezTo>
                  <a:cubicBezTo>
                    <a:pt x="160" y="41"/>
                    <a:pt x="160" y="41"/>
                    <a:pt x="160" y="41"/>
                  </a:cubicBezTo>
                  <a:cubicBezTo>
                    <a:pt x="159" y="42"/>
                    <a:pt x="159" y="42"/>
                    <a:pt x="159" y="42"/>
                  </a:cubicBezTo>
                  <a:cubicBezTo>
                    <a:pt x="160" y="43"/>
                    <a:pt x="160" y="43"/>
                    <a:pt x="160" y="43"/>
                  </a:cubicBezTo>
                  <a:cubicBezTo>
                    <a:pt x="159" y="43"/>
                    <a:pt x="159" y="43"/>
                    <a:pt x="159" y="43"/>
                  </a:cubicBezTo>
                  <a:cubicBezTo>
                    <a:pt x="157" y="45"/>
                    <a:pt x="157" y="45"/>
                    <a:pt x="157" y="45"/>
                  </a:cubicBezTo>
                  <a:cubicBezTo>
                    <a:pt x="156" y="45"/>
                    <a:pt x="156" y="45"/>
                    <a:pt x="156" y="45"/>
                  </a:cubicBezTo>
                  <a:cubicBezTo>
                    <a:pt x="156" y="44"/>
                    <a:pt x="156" y="44"/>
                    <a:pt x="156" y="44"/>
                  </a:cubicBezTo>
                  <a:cubicBezTo>
                    <a:pt x="155" y="45"/>
                    <a:pt x="155" y="45"/>
                    <a:pt x="155" y="45"/>
                  </a:cubicBezTo>
                  <a:cubicBezTo>
                    <a:pt x="154" y="46"/>
                    <a:pt x="154" y="46"/>
                    <a:pt x="154" y="46"/>
                  </a:cubicBezTo>
                  <a:cubicBezTo>
                    <a:pt x="153" y="43"/>
                    <a:pt x="153" y="43"/>
                    <a:pt x="153" y="43"/>
                  </a:cubicBezTo>
                  <a:cubicBezTo>
                    <a:pt x="151" y="42"/>
                    <a:pt x="151" y="42"/>
                    <a:pt x="151" y="42"/>
                  </a:cubicBezTo>
                  <a:cubicBezTo>
                    <a:pt x="151" y="44"/>
                    <a:pt x="151" y="44"/>
                    <a:pt x="151" y="44"/>
                  </a:cubicBezTo>
                  <a:cubicBezTo>
                    <a:pt x="153" y="45"/>
                    <a:pt x="153" y="45"/>
                    <a:pt x="153" y="45"/>
                  </a:cubicBezTo>
                  <a:cubicBezTo>
                    <a:pt x="151" y="47"/>
                    <a:pt x="151" y="47"/>
                    <a:pt x="151" y="47"/>
                  </a:cubicBezTo>
                  <a:cubicBezTo>
                    <a:pt x="150" y="49"/>
                    <a:pt x="150" y="49"/>
                    <a:pt x="150" y="49"/>
                  </a:cubicBezTo>
                  <a:cubicBezTo>
                    <a:pt x="151" y="50"/>
                    <a:pt x="151" y="50"/>
                    <a:pt x="151" y="50"/>
                  </a:cubicBezTo>
                  <a:cubicBezTo>
                    <a:pt x="149" y="51"/>
                    <a:pt x="149" y="51"/>
                    <a:pt x="149" y="51"/>
                  </a:cubicBezTo>
                  <a:cubicBezTo>
                    <a:pt x="148" y="50"/>
                    <a:pt x="148" y="50"/>
                    <a:pt x="148" y="50"/>
                  </a:cubicBezTo>
                  <a:cubicBezTo>
                    <a:pt x="146" y="50"/>
                    <a:pt x="146" y="50"/>
                    <a:pt x="146" y="50"/>
                  </a:cubicBezTo>
                  <a:cubicBezTo>
                    <a:pt x="146" y="48"/>
                    <a:pt x="146" y="48"/>
                    <a:pt x="146" y="48"/>
                  </a:cubicBezTo>
                  <a:cubicBezTo>
                    <a:pt x="148" y="47"/>
                    <a:pt x="148" y="47"/>
                    <a:pt x="148" y="47"/>
                  </a:cubicBezTo>
                  <a:cubicBezTo>
                    <a:pt x="146" y="47"/>
                    <a:pt x="146" y="47"/>
                    <a:pt x="146" y="47"/>
                  </a:cubicBezTo>
                  <a:cubicBezTo>
                    <a:pt x="145" y="49"/>
                    <a:pt x="145" y="49"/>
                    <a:pt x="145" y="49"/>
                  </a:cubicBezTo>
                  <a:cubicBezTo>
                    <a:pt x="143" y="50"/>
                    <a:pt x="143" y="50"/>
                    <a:pt x="143" y="50"/>
                  </a:cubicBezTo>
                  <a:cubicBezTo>
                    <a:pt x="142" y="51"/>
                    <a:pt x="142" y="51"/>
                    <a:pt x="142" y="51"/>
                  </a:cubicBezTo>
                  <a:cubicBezTo>
                    <a:pt x="142" y="53"/>
                    <a:pt x="142" y="53"/>
                    <a:pt x="142" y="53"/>
                  </a:cubicBezTo>
                  <a:cubicBezTo>
                    <a:pt x="145" y="54"/>
                    <a:pt x="145" y="54"/>
                    <a:pt x="145" y="54"/>
                  </a:cubicBezTo>
                  <a:cubicBezTo>
                    <a:pt x="142" y="56"/>
                    <a:pt x="142" y="56"/>
                    <a:pt x="142" y="56"/>
                  </a:cubicBezTo>
                  <a:cubicBezTo>
                    <a:pt x="140" y="55"/>
                    <a:pt x="140" y="55"/>
                    <a:pt x="140" y="55"/>
                  </a:cubicBezTo>
                  <a:cubicBezTo>
                    <a:pt x="138" y="57"/>
                    <a:pt x="138" y="57"/>
                    <a:pt x="138" y="57"/>
                  </a:cubicBezTo>
                  <a:cubicBezTo>
                    <a:pt x="138" y="58"/>
                    <a:pt x="138" y="58"/>
                    <a:pt x="138" y="58"/>
                  </a:cubicBezTo>
                  <a:cubicBezTo>
                    <a:pt x="141" y="59"/>
                    <a:pt x="141" y="59"/>
                    <a:pt x="141" y="59"/>
                  </a:cubicBezTo>
                  <a:cubicBezTo>
                    <a:pt x="140" y="60"/>
                    <a:pt x="140" y="60"/>
                    <a:pt x="140" y="60"/>
                  </a:cubicBezTo>
                  <a:cubicBezTo>
                    <a:pt x="139" y="61"/>
                    <a:pt x="139" y="61"/>
                    <a:pt x="139" y="61"/>
                  </a:cubicBezTo>
                  <a:cubicBezTo>
                    <a:pt x="137" y="58"/>
                    <a:pt x="137" y="58"/>
                    <a:pt x="137" y="58"/>
                  </a:cubicBezTo>
                  <a:cubicBezTo>
                    <a:pt x="135" y="60"/>
                    <a:pt x="135" y="60"/>
                    <a:pt x="135" y="60"/>
                  </a:cubicBezTo>
                  <a:cubicBezTo>
                    <a:pt x="133" y="60"/>
                    <a:pt x="133" y="60"/>
                    <a:pt x="133" y="60"/>
                  </a:cubicBezTo>
                  <a:cubicBezTo>
                    <a:pt x="133" y="62"/>
                    <a:pt x="133" y="62"/>
                    <a:pt x="133" y="62"/>
                  </a:cubicBezTo>
                  <a:cubicBezTo>
                    <a:pt x="134" y="63"/>
                    <a:pt x="134" y="63"/>
                    <a:pt x="134" y="63"/>
                  </a:cubicBezTo>
                  <a:cubicBezTo>
                    <a:pt x="134" y="65"/>
                    <a:pt x="134" y="65"/>
                    <a:pt x="134" y="65"/>
                  </a:cubicBezTo>
                  <a:cubicBezTo>
                    <a:pt x="135" y="64"/>
                    <a:pt x="135" y="64"/>
                    <a:pt x="135" y="64"/>
                  </a:cubicBezTo>
                  <a:cubicBezTo>
                    <a:pt x="134" y="66"/>
                    <a:pt x="134" y="66"/>
                    <a:pt x="134" y="66"/>
                  </a:cubicBezTo>
                  <a:cubicBezTo>
                    <a:pt x="135" y="68"/>
                    <a:pt x="135" y="68"/>
                    <a:pt x="135" y="68"/>
                  </a:cubicBezTo>
                  <a:cubicBezTo>
                    <a:pt x="133" y="69"/>
                    <a:pt x="133" y="69"/>
                    <a:pt x="133" y="69"/>
                  </a:cubicBezTo>
                  <a:cubicBezTo>
                    <a:pt x="132" y="70"/>
                    <a:pt x="132" y="70"/>
                    <a:pt x="132" y="70"/>
                  </a:cubicBezTo>
                  <a:cubicBezTo>
                    <a:pt x="135" y="71"/>
                    <a:pt x="135" y="71"/>
                    <a:pt x="135" y="71"/>
                  </a:cubicBezTo>
                  <a:cubicBezTo>
                    <a:pt x="133" y="72"/>
                    <a:pt x="133" y="72"/>
                    <a:pt x="133" y="72"/>
                  </a:cubicBezTo>
                  <a:cubicBezTo>
                    <a:pt x="133" y="73"/>
                    <a:pt x="133" y="73"/>
                    <a:pt x="133" y="73"/>
                  </a:cubicBezTo>
                  <a:cubicBezTo>
                    <a:pt x="131" y="72"/>
                    <a:pt x="131" y="72"/>
                    <a:pt x="131" y="72"/>
                  </a:cubicBezTo>
                  <a:cubicBezTo>
                    <a:pt x="130" y="71"/>
                    <a:pt x="130" y="71"/>
                    <a:pt x="130" y="71"/>
                  </a:cubicBezTo>
                  <a:cubicBezTo>
                    <a:pt x="128" y="70"/>
                    <a:pt x="128" y="70"/>
                    <a:pt x="128" y="70"/>
                  </a:cubicBezTo>
                  <a:cubicBezTo>
                    <a:pt x="126" y="71"/>
                    <a:pt x="126" y="71"/>
                    <a:pt x="126" y="71"/>
                  </a:cubicBezTo>
                  <a:cubicBezTo>
                    <a:pt x="126" y="70"/>
                    <a:pt x="126" y="70"/>
                    <a:pt x="126" y="70"/>
                  </a:cubicBezTo>
                  <a:cubicBezTo>
                    <a:pt x="124" y="68"/>
                    <a:pt x="124" y="68"/>
                    <a:pt x="124" y="68"/>
                  </a:cubicBezTo>
                  <a:cubicBezTo>
                    <a:pt x="122" y="69"/>
                    <a:pt x="122" y="69"/>
                    <a:pt x="122" y="69"/>
                  </a:cubicBezTo>
                  <a:cubicBezTo>
                    <a:pt x="125" y="71"/>
                    <a:pt x="125" y="71"/>
                    <a:pt x="125" y="71"/>
                  </a:cubicBezTo>
                  <a:cubicBezTo>
                    <a:pt x="124" y="72"/>
                    <a:pt x="124" y="72"/>
                    <a:pt x="124" y="72"/>
                  </a:cubicBezTo>
                  <a:cubicBezTo>
                    <a:pt x="123" y="74"/>
                    <a:pt x="123" y="74"/>
                    <a:pt x="123" y="74"/>
                  </a:cubicBezTo>
                  <a:cubicBezTo>
                    <a:pt x="125" y="76"/>
                    <a:pt x="125" y="76"/>
                    <a:pt x="125" y="76"/>
                  </a:cubicBezTo>
                  <a:cubicBezTo>
                    <a:pt x="127" y="76"/>
                    <a:pt x="127" y="76"/>
                    <a:pt x="127" y="76"/>
                  </a:cubicBezTo>
                  <a:cubicBezTo>
                    <a:pt x="126" y="77"/>
                    <a:pt x="126" y="77"/>
                    <a:pt x="126" y="77"/>
                  </a:cubicBezTo>
                  <a:cubicBezTo>
                    <a:pt x="126" y="79"/>
                    <a:pt x="126" y="79"/>
                    <a:pt x="126" y="79"/>
                  </a:cubicBezTo>
                  <a:cubicBezTo>
                    <a:pt x="125" y="78"/>
                    <a:pt x="125" y="78"/>
                    <a:pt x="125" y="78"/>
                  </a:cubicBezTo>
                  <a:cubicBezTo>
                    <a:pt x="124" y="78"/>
                    <a:pt x="124" y="78"/>
                    <a:pt x="124" y="78"/>
                  </a:cubicBezTo>
                  <a:cubicBezTo>
                    <a:pt x="125" y="81"/>
                    <a:pt x="125" y="81"/>
                    <a:pt x="125" y="81"/>
                  </a:cubicBezTo>
                  <a:cubicBezTo>
                    <a:pt x="124" y="83"/>
                    <a:pt x="124" y="83"/>
                    <a:pt x="124" y="83"/>
                  </a:cubicBezTo>
                  <a:cubicBezTo>
                    <a:pt x="123" y="85"/>
                    <a:pt x="123" y="85"/>
                    <a:pt x="123" y="85"/>
                  </a:cubicBezTo>
                  <a:cubicBezTo>
                    <a:pt x="120" y="78"/>
                    <a:pt x="120" y="78"/>
                    <a:pt x="120" y="78"/>
                  </a:cubicBezTo>
                  <a:cubicBezTo>
                    <a:pt x="118" y="74"/>
                    <a:pt x="118" y="74"/>
                    <a:pt x="118" y="74"/>
                  </a:cubicBezTo>
                  <a:cubicBezTo>
                    <a:pt x="117" y="73"/>
                    <a:pt x="117" y="73"/>
                    <a:pt x="117" y="73"/>
                  </a:cubicBezTo>
                  <a:cubicBezTo>
                    <a:pt x="117" y="70"/>
                    <a:pt x="117" y="70"/>
                    <a:pt x="117" y="70"/>
                  </a:cubicBezTo>
                  <a:cubicBezTo>
                    <a:pt x="117" y="71"/>
                    <a:pt x="117" y="71"/>
                    <a:pt x="117" y="71"/>
                  </a:cubicBezTo>
                  <a:cubicBezTo>
                    <a:pt x="114" y="73"/>
                    <a:pt x="114" y="73"/>
                    <a:pt x="114" y="73"/>
                  </a:cubicBezTo>
                  <a:cubicBezTo>
                    <a:pt x="114" y="76"/>
                    <a:pt x="114" y="76"/>
                    <a:pt x="114" y="76"/>
                  </a:cubicBezTo>
                  <a:cubicBezTo>
                    <a:pt x="112" y="76"/>
                    <a:pt x="112" y="76"/>
                    <a:pt x="112" y="76"/>
                  </a:cubicBezTo>
                  <a:cubicBezTo>
                    <a:pt x="112" y="77"/>
                    <a:pt x="112" y="77"/>
                    <a:pt x="112" y="77"/>
                  </a:cubicBezTo>
                  <a:cubicBezTo>
                    <a:pt x="110" y="77"/>
                    <a:pt x="110" y="77"/>
                    <a:pt x="110" y="77"/>
                  </a:cubicBezTo>
                  <a:cubicBezTo>
                    <a:pt x="109" y="79"/>
                    <a:pt x="109" y="79"/>
                    <a:pt x="109" y="79"/>
                  </a:cubicBezTo>
                  <a:cubicBezTo>
                    <a:pt x="107" y="80"/>
                    <a:pt x="107" y="80"/>
                    <a:pt x="107" y="80"/>
                  </a:cubicBezTo>
                  <a:cubicBezTo>
                    <a:pt x="107" y="83"/>
                    <a:pt x="107" y="83"/>
                    <a:pt x="107" y="83"/>
                  </a:cubicBezTo>
                  <a:cubicBezTo>
                    <a:pt x="107" y="88"/>
                    <a:pt x="107" y="88"/>
                    <a:pt x="107" y="88"/>
                  </a:cubicBezTo>
                  <a:cubicBezTo>
                    <a:pt x="108" y="89"/>
                    <a:pt x="108" y="89"/>
                    <a:pt x="108" y="89"/>
                  </a:cubicBezTo>
                  <a:cubicBezTo>
                    <a:pt x="108" y="90"/>
                    <a:pt x="108" y="90"/>
                    <a:pt x="108" y="90"/>
                  </a:cubicBezTo>
                  <a:cubicBezTo>
                    <a:pt x="107" y="92"/>
                    <a:pt x="107" y="92"/>
                    <a:pt x="107" y="92"/>
                  </a:cubicBezTo>
                  <a:cubicBezTo>
                    <a:pt x="105" y="94"/>
                    <a:pt x="105" y="94"/>
                    <a:pt x="105" y="94"/>
                  </a:cubicBezTo>
                  <a:cubicBezTo>
                    <a:pt x="103" y="94"/>
                    <a:pt x="103" y="94"/>
                    <a:pt x="103" y="94"/>
                  </a:cubicBezTo>
                  <a:cubicBezTo>
                    <a:pt x="103" y="95"/>
                    <a:pt x="103" y="95"/>
                    <a:pt x="103" y="95"/>
                  </a:cubicBezTo>
                  <a:cubicBezTo>
                    <a:pt x="100" y="97"/>
                    <a:pt x="100" y="97"/>
                    <a:pt x="100" y="97"/>
                  </a:cubicBezTo>
                  <a:cubicBezTo>
                    <a:pt x="101" y="100"/>
                    <a:pt x="101" y="100"/>
                    <a:pt x="101" y="100"/>
                  </a:cubicBezTo>
                  <a:cubicBezTo>
                    <a:pt x="99" y="101"/>
                    <a:pt x="99" y="101"/>
                    <a:pt x="99" y="101"/>
                  </a:cubicBezTo>
                  <a:cubicBezTo>
                    <a:pt x="96" y="105"/>
                    <a:pt x="96" y="105"/>
                    <a:pt x="96" y="105"/>
                  </a:cubicBezTo>
                  <a:cubicBezTo>
                    <a:pt x="90" y="109"/>
                    <a:pt x="90" y="109"/>
                    <a:pt x="90" y="109"/>
                  </a:cubicBezTo>
                  <a:cubicBezTo>
                    <a:pt x="84" y="110"/>
                    <a:pt x="84" y="110"/>
                    <a:pt x="84" y="110"/>
                  </a:cubicBezTo>
                  <a:cubicBezTo>
                    <a:pt x="82" y="110"/>
                    <a:pt x="82" y="110"/>
                    <a:pt x="82" y="110"/>
                  </a:cubicBezTo>
                  <a:cubicBezTo>
                    <a:pt x="79" y="111"/>
                    <a:pt x="79" y="111"/>
                    <a:pt x="79" y="111"/>
                  </a:cubicBezTo>
                  <a:cubicBezTo>
                    <a:pt x="77" y="111"/>
                    <a:pt x="77" y="111"/>
                    <a:pt x="77" y="111"/>
                  </a:cubicBezTo>
                  <a:cubicBezTo>
                    <a:pt x="74" y="111"/>
                    <a:pt x="74" y="111"/>
                    <a:pt x="74" y="111"/>
                  </a:cubicBezTo>
                  <a:cubicBezTo>
                    <a:pt x="71" y="112"/>
                    <a:pt x="71" y="112"/>
                    <a:pt x="71" y="112"/>
                  </a:cubicBezTo>
                  <a:cubicBezTo>
                    <a:pt x="71" y="114"/>
                    <a:pt x="71" y="114"/>
                    <a:pt x="71" y="114"/>
                  </a:cubicBezTo>
                  <a:cubicBezTo>
                    <a:pt x="69" y="115"/>
                    <a:pt x="69" y="115"/>
                    <a:pt x="69" y="115"/>
                  </a:cubicBezTo>
                  <a:cubicBezTo>
                    <a:pt x="62" y="114"/>
                    <a:pt x="62" y="114"/>
                    <a:pt x="62" y="114"/>
                  </a:cubicBezTo>
                  <a:cubicBezTo>
                    <a:pt x="60" y="115"/>
                    <a:pt x="60" y="115"/>
                    <a:pt x="60" y="115"/>
                  </a:cubicBezTo>
                  <a:cubicBezTo>
                    <a:pt x="60" y="117"/>
                    <a:pt x="60" y="117"/>
                    <a:pt x="60" y="117"/>
                  </a:cubicBezTo>
                  <a:cubicBezTo>
                    <a:pt x="55" y="119"/>
                    <a:pt x="55" y="119"/>
                    <a:pt x="55" y="119"/>
                  </a:cubicBezTo>
                  <a:cubicBezTo>
                    <a:pt x="52" y="119"/>
                    <a:pt x="52" y="119"/>
                    <a:pt x="52" y="119"/>
                  </a:cubicBezTo>
                  <a:cubicBezTo>
                    <a:pt x="50" y="118"/>
                    <a:pt x="50" y="118"/>
                    <a:pt x="50" y="118"/>
                  </a:cubicBezTo>
                  <a:cubicBezTo>
                    <a:pt x="49" y="118"/>
                    <a:pt x="49" y="118"/>
                    <a:pt x="49" y="118"/>
                  </a:cubicBezTo>
                  <a:cubicBezTo>
                    <a:pt x="48" y="117"/>
                    <a:pt x="48" y="117"/>
                    <a:pt x="48" y="117"/>
                  </a:cubicBezTo>
                  <a:cubicBezTo>
                    <a:pt x="46" y="118"/>
                    <a:pt x="46" y="118"/>
                    <a:pt x="46" y="118"/>
                  </a:cubicBezTo>
                  <a:cubicBezTo>
                    <a:pt x="45" y="121"/>
                    <a:pt x="45" y="121"/>
                    <a:pt x="45" y="121"/>
                  </a:cubicBezTo>
                  <a:cubicBezTo>
                    <a:pt x="40" y="121"/>
                    <a:pt x="40" y="121"/>
                    <a:pt x="40" y="121"/>
                  </a:cubicBezTo>
                  <a:cubicBezTo>
                    <a:pt x="40" y="122"/>
                    <a:pt x="40" y="122"/>
                    <a:pt x="40" y="122"/>
                  </a:cubicBezTo>
                  <a:cubicBezTo>
                    <a:pt x="39" y="122"/>
                    <a:pt x="39" y="122"/>
                    <a:pt x="39" y="122"/>
                  </a:cubicBezTo>
                  <a:cubicBezTo>
                    <a:pt x="35" y="125"/>
                    <a:pt x="35" y="125"/>
                    <a:pt x="35" y="125"/>
                  </a:cubicBezTo>
                  <a:cubicBezTo>
                    <a:pt x="31" y="127"/>
                    <a:pt x="31" y="127"/>
                    <a:pt x="31" y="127"/>
                  </a:cubicBezTo>
                  <a:cubicBezTo>
                    <a:pt x="25" y="129"/>
                    <a:pt x="25" y="129"/>
                    <a:pt x="25" y="129"/>
                  </a:cubicBezTo>
                  <a:cubicBezTo>
                    <a:pt x="23" y="133"/>
                    <a:pt x="23" y="133"/>
                    <a:pt x="23" y="133"/>
                  </a:cubicBezTo>
                  <a:cubicBezTo>
                    <a:pt x="22" y="136"/>
                    <a:pt x="22" y="136"/>
                    <a:pt x="22" y="136"/>
                  </a:cubicBezTo>
                  <a:cubicBezTo>
                    <a:pt x="20" y="138"/>
                    <a:pt x="20" y="138"/>
                    <a:pt x="20" y="138"/>
                  </a:cubicBezTo>
                  <a:cubicBezTo>
                    <a:pt x="18" y="137"/>
                    <a:pt x="18" y="137"/>
                    <a:pt x="18" y="137"/>
                  </a:cubicBezTo>
                  <a:cubicBezTo>
                    <a:pt x="19" y="136"/>
                    <a:pt x="19" y="136"/>
                    <a:pt x="19" y="136"/>
                  </a:cubicBezTo>
                  <a:cubicBezTo>
                    <a:pt x="19" y="134"/>
                    <a:pt x="19" y="134"/>
                    <a:pt x="19" y="134"/>
                  </a:cubicBezTo>
                  <a:cubicBezTo>
                    <a:pt x="20" y="132"/>
                    <a:pt x="20" y="132"/>
                    <a:pt x="20" y="132"/>
                  </a:cubicBezTo>
                  <a:cubicBezTo>
                    <a:pt x="20" y="130"/>
                    <a:pt x="20" y="130"/>
                    <a:pt x="20" y="130"/>
                  </a:cubicBezTo>
                  <a:cubicBezTo>
                    <a:pt x="17" y="132"/>
                    <a:pt x="17" y="132"/>
                    <a:pt x="17" y="132"/>
                  </a:cubicBezTo>
                  <a:cubicBezTo>
                    <a:pt x="16" y="135"/>
                    <a:pt x="16" y="135"/>
                    <a:pt x="16" y="135"/>
                  </a:cubicBezTo>
                  <a:cubicBezTo>
                    <a:pt x="14" y="140"/>
                    <a:pt x="14" y="140"/>
                    <a:pt x="14" y="140"/>
                  </a:cubicBezTo>
                  <a:cubicBezTo>
                    <a:pt x="15" y="143"/>
                    <a:pt x="15" y="143"/>
                    <a:pt x="15" y="143"/>
                  </a:cubicBezTo>
                  <a:cubicBezTo>
                    <a:pt x="14" y="146"/>
                    <a:pt x="14" y="146"/>
                    <a:pt x="14" y="146"/>
                  </a:cubicBezTo>
                  <a:cubicBezTo>
                    <a:pt x="14" y="150"/>
                    <a:pt x="14" y="150"/>
                    <a:pt x="14" y="150"/>
                  </a:cubicBezTo>
                  <a:cubicBezTo>
                    <a:pt x="10" y="155"/>
                    <a:pt x="10" y="155"/>
                    <a:pt x="10" y="155"/>
                  </a:cubicBezTo>
                  <a:cubicBezTo>
                    <a:pt x="9" y="162"/>
                    <a:pt x="9" y="162"/>
                    <a:pt x="9" y="162"/>
                  </a:cubicBezTo>
                  <a:cubicBezTo>
                    <a:pt x="10" y="166"/>
                    <a:pt x="10" y="166"/>
                    <a:pt x="10" y="166"/>
                  </a:cubicBezTo>
                  <a:cubicBezTo>
                    <a:pt x="9" y="171"/>
                    <a:pt x="9" y="171"/>
                    <a:pt x="9" y="171"/>
                  </a:cubicBezTo>
                  <a:cubicBezTo>
                    <a:pt x="13" y="177"/>
                    <a:pt x="13" y="177"/>
                    <a:pt x="13" y="177"/>
                  </a:cubicBezTo>
                  <a:cubicBezTo>
                    <a:pt x="13" y="179"/>
                    <a:pt x="13" y="179"/>
                    <a:pt x="13" y="179"/>
                  </a:cubicBezTo>
                  <a:cubicBezTo>
                    <a:pt x="14" y="181"/>
                    <a:pt x="14" y="181"/>
                    <a:pt x="14" y="181"/>
                  </a:cubicBezTo>
                  <a:cubicBezTo>
                    <a:pt x="13" y="184"/>
                    <a:pt x="13" y="184"/>
                    <a:pt x="13" y="184"/>
                  </a:cubicBezTo>
                  <a:cubicBezTo>
                    <a:pt x="14" y="186"/>
                    <a:pt x="14" y="186"/>
                    <a:pt x="14" y="186"/>
                  </a:cubicBezTo>
                  <a:cubicBezTo>
                    <a:pt x="12" y="187"/>
                    <a:pt x="12" y="187"/>
                    <a:pt x="12" y="187"/>
                  </a:cubicBezTo>
                  <a:cubicBezTo>
                    <a:pt x="11" y="186"/>
                    <a:pt x="11" y="186"/>
                    <a:pt x="11" y="186"/>
                  </a:cubicBezTo>
                  <a:cubicBezTo>
                    <a:pt x="11" y="182"/>
                    <a:pt x="11" y="182"/>
                    <a:pt x="11" y="182"/>
                  </a:cubicBezTo>
                  <a:cubicBezTo>
                    <a:pt x="9" y="184"/>
                    <a:pt x="9" y="184"/>
                    <a:pt x="9" y="184"/>
                  </a:cubicBezTo>
                  <a:cubicBezTo>
                    <a:pt x="9" y="183"/>
                    <a:pt x="9" y="183"/>
                    <a:pt x="9" y="183"/>
                  </a:cubicBezTo>
                  <a:cubicBezTo>
                    <a:pt x="9" y="180"/>
                    <a:pt x="9" y="180"/>
                    <a:pt x="9" y="180"/>
                  </a:cubicBezTo>
                  <a:cubicBezTo>
                    <a:pt x="7" y="176"/>
                    <a:pt x="7" y="176"/>
                    <a:pt x="7" y="176"/>
                  </a:cubicBezTo>
                  <a:cubicBezTo>
                    <a:pt x="5" y="178"/>
                    <a:pt x="5" y="178"/>
                    <a:pt x="5" y="178"/>
                  </a:cubicBezTo>
                  <a:cubicBezTo>
                    <a:pt x="6" y="182"/>
                    <a:pt x="6" y="182"/>
                    <a:pt x="6" y="182"/>
                  </a:cubicBezTo>
                  <a:cubicBezTo>
                    <a:pt x="9" y="185"/>
                    <a:pt x="9" y="185"/>
                    <a:pt x="9" y="185"/>
                  </a:cubicBezTo>
                  <a:cubicBezTo>
                    <a:pt x="11" y="189"/>
                    <a:pt x="11" y="189"/>
                    <a:pt x="11" y="189"/>
                  </a:cubicBezTo>
                  <a:cubicBezTo>
                    <a:pt x="8" y="189"/>
                    <a:pt x="8" y="189"/>
                    <a:pt x="8" y="189"/>
                  </a:cubicBezTo>
                  <a:cubicBezTo>
                    <a:pt x="5" y="186"/>
                    <a:pt x="5" y="186"/>
                    <a:pt x="5" y="186"/>
                  </a:cubicBezTo>
                  <a:cubicBezTo>
                    <a:pt x="5" y="183"/>
                    <a:pt x="5" y="183"/>
                    <a:pt x="5" y="183"/>
                  </a:cubicBezTo>
                  <a:cubicBezTo>
                    <a:pt x="4" y="184"/>
                    <a:pt x="4" y="184"/>
                    <a:pt x="4" y="184"/>
                  </a:cubicBezTo>
                  <a:cubicBezTo>
                    <a:pt x="3" y="185"/>
                    <a:pt x="3" y="185"/>
                    <a:pt x="3" y="185"/>
                  </a:cubicBezTo>
                  <a:cubicBezTo>
                    <a:pt x="5" y="188"/>
                    <a:pt x="5" y="188"/>
                    <a:pt x="5" y="188"/>
                  </a:cubicBezTo>
                  <a:cubicBezTo>
                    <a:pt x="8" y="193"/>
                    <a:pt x="8" y="193"/>
                    <a:pt x="8" y="193"/>
                  </a:cubicBezTo>
                  <a:cubicBezTo>
                    <a:pt x="10" y="199"/>
                    <a:pt x="10" y="199"/>
                    <a:pt x="10" y="199"/>
                  </a:cubicBezTo>
                  <a:cubicBezTo>
                    <a:pt x="10" y="209"/>
                    <a:pt x="10" y="209"/>
                    <a:pt x="10" y="209"/>
                  </a:cubicBezTo>
                  <a:cubicBezTo>
                    <a:pt x="11" y="211"/>
                    <a:pt x="11" y="211"/>
                    <a:pt x="11" y="211"/>
                  </a:cubicBezTo>
                  <a:cubicBezTo>
                    <a:pt x="12" y="217"/>
                    <a:pt x="12" y="217"/>
                    <a:pt x="12" y="217"/>
                  </a:cubicBezTo>
                  <a:cubicBezTo>
                    <a:pt x="16" y="225"/>
                    <a:pt x="16" y="225"/>
                    <a:pt x="16" y="225"/>
                  </a:cubicBezTo>
                  <a:cubicBezTo>
                    <a:pt x="14" y="227"/>
                    <a:pt x="14" y="227"/>
                    <a:pt x="14" y="227"/>
                  </a:cubicBezTo>
                  <a:cubicBezTo>
                    <a:pt x="15" y="239"/>
                    <a:pt x="15" y="239"/>
                    <a:pt x="15" y="239"/>
                  </a:cubicBezTo>
                  <a:cubicBezTo>
                    <a:pt x="14" y="240"/>
                    <a:pt x="14" y="240"/>
                    <a:pt x="14" y="240"/>
                  </a:cubicBezTo>
                  <a:cubicBezTo>
                    <a:pt x="15" y="244"/>
                    <a:pt x="15" y="244"/>
                    <a:pt x="15" y="244"/>
                  </a:cubicBezTo>
                  <a:cubicBezTo>
                    <a:pt x="15" y="247"/>
                    <a:pt x="15" y="247"/>
                    <a:pt x="15" y="247"/>
                  </a:cubicBezTo>
                  <a:cubicBezTo>
                    <a:pt x="17" y="252"/>
                    <a:pt x="17" y="252"/>
                    <a:pt x="17" y="252"/>
                  </a:cubicBezTo>
                  <a:cubicBezTo>
                    <a:pt x="18" y="255"/>
                    <a:pt x="18" y="255"/>
                    <a:pt x="18" y="255"/>
                  </a:cubicBezTo>
                  <a:cubicBezTo>
                    <a:pt x="16" y="256"/>
                    <a:pt x="16" y="256"/>
                    <a:pt x="16" y="256"/>
                  </a:cubicBezTo>
                  <a:cubicBezTo>
                    <a:pt x="17" y="257"/>
                    <a:pt x="17" y="257"/>
                    <a:pt x="17" y="257"/>
                  </a:cubicBezTo>
                  <a:cubicBezTo>
                    <a:pt x="16" y="260"/>
                    <a:pt x="16" y="260"/>
                    <a:pt x="16" y="260"/>
                  </a:cubicBezTo>
                  <a:cubicBezTo>
                    <a:pt x="16" y="265"/>
                    <a:pt x="16" y="265"/>
                    <a:pt x="16" y="265"/>
                  </a:cubicBezTo>
                  <a:cubicBezTo>
                    <a:pt x="14" y="266"/>
                    <a:pt x="14" y="266"/>
                    <a:pt x="14" y="266"/>
                  </a:cubicBezTo>
                  <a:cubicBezTo>
                    <a:pt x="14" y="268"/>
                    <a:pt x="14" y="268"/>
                    <a:pt x="14" y="268"/>
                  </a:cubicBezTo>
                  <a:cubicBezTo>
                    <a:pt x="14" y="270"/>
                    <a:pt x="14" y="270"/>
                    <a:pt x="14" y="270"/>
                  </a:cubicBezTo>
                  <a:cubicBezTo>
                    <a:pt x="12" y="272"/>
                    <a:pt x="12" y="272"/>
                    <a:pt x="12" y="272"/>
                  </a:cubicBezTo>
                  <a:cubicBezTo>
                    <a:pt x="12" y="274"/>
                    <a:pt x="12" y="274"/>
                    <a:pt x="12" y="274"/>
                  </a:cubicBezTo>
                  <a:cubicBezTo>
                    <a:pt x="9" y="277"/>
                    <a:pt x="9" y="277"/>
                    <a:pt x="9" y="277"/>
                  </a:cubicBezTo>
                  <a:cubicBezTo>
                    <a:pt x="7" y="275"/>
                    <a:pt x="7" y="275"/>
                    <a:pt x="7" y="275"/>
                  </a:cubicBezTo>
                  <a:cubicBezTo>
                    <a:pt x="5" y="279"/>
                    <a:pt x="5" y="279"/>
                    <a:pt x="5" y="279"/>
                  </a:cubicBezTo>
                  <a:lnTo>
                    <a:pt x="5" y="286"/>
                  </a:lnTo>
                  <a:close/>
                </a:path>
              </a:pathLst>
            </a:custGeom>
            <a:solidFill>
              <a:srgbClr val="526EB5"/>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65" name="Freeform 161">
              <a:extLst>
                <a:ext uri="{FF2B5EF4-FFF2-40B4-BE49-F238E27FC236}">
                  <a16:creationId xmlns:a16="http://schemas.microsoft.com/office/drawing/2014/main" id="{FFFB4C32-C1B7-948B-A2ED-CD1CEAACB5E6}"/>
                </a:ext>
              </a:extLst>
            </p:cNvPr>
            <p:cNvSpPr>
              <a:spLocks noEditPoints="1"/>
            </p:cNvSpPr>
            <p:nvPr/>
          </p:nvSpPr>
          <p:spPr bwMode="auto">
            <a:xfrm>
              <a:off x="8364019" y="5430732"/>
              <a:ext cx="553644" cy="712322"/>
            </a:xfrm>
            <a:custGeom>
              <a:avLst/>
              <a:gdLst>
                <a:gd name="T0" fmla="*/ 21 w 319"/>
                <a:gd name="T1" fmla="*/ 360 h 362"/>
                <a:gd name="T2" fmla="*/ 0 w 319"/>
                <a:gd name="T3" fmla="*/ 315 h 362"/>
                <a:gd name="T4" fmla="*/ 0 w 319"/>
                <a:gd name="T5" fmla="*/ 315 h 362"/>
                <a:gd name="T6" fmla="*/ 273 w 319"/>
                <a:gd name="T7" fmla="*/ 41 h 362"/>
                <a:gd name="T8" fmla="*/ 279 w 319"/>
                <a:gd name="T9" fmla="*/ 41 h 362"/>
                <a:gd name="T10" fmla="*/ 234 w 319"/>
                <a:gd name="T11" fmla="*/ 136 h 362"/>
                <a:gd name="T12" fmla="*/ 255 w 319"/>
                <a:gd name="T13" fmla="*/ 129 h 362"/>
                <a:gd name="T14" fmla="*/ 278 w 319"/>
                <a:gd name="T15" fmla="*/ 109 h 362"/>
                <a:gd name="T16" fmla="*/ 286 w 319"/>
                <a:gd name="T17" fmla="*/ 94 h 362"/>
                <a:gd name="T18" fmla="*/ 298 w 319"/>
                <a:gd name="T19" fmla="*/ 92 h 362"/>
                <a:gd name="T20" fmla="*/ 311 w 319"/>
                <a:gd name="T21" fmla="*/ 76 h 362"/>
                <a:gd name="T22" fmla="*/ 311 w 319"/>
                <a:gd name="T23" fmla="*/ 66 h 362"/>
                <a:gd name="T24" fmla="*/ 281 w 319"/>
                <a:gd name="T25" fmla="*/ 63 h 362"/>
                <a:gd name="T26" fmla="*/ 279 w 319"/>
                <a:gd name="T27" fmla="*/ 45 h 362"/>
                <a:gd name="T28" fmla="*/ 275 w 319"/>
                <a:gd name="T29" fmla="*/ 53 h 362"/>
                <a:gd name="T30" fmla="*/ 264 w 319"/>
                <a:gd name="T31" fmla="*/ 51 h 362"/>
                <a:gd name="T32" fmla="*/ 269 w 319"/>
                <a:gd name="T33" fmla="*/ 37 h 362"/>
                <a:gd name="T34" fmla="*/ 272 w 319"/>
                <a:gd name="T35" fmla="*/ 24 h 362"/>
                <a:gd name="T36" fmla="*/ 263 w 319"/>
                <a:gd name="T37" fmla="*/ 14 h 362"/>
                <a:gd name="T38" fmla="*/ 258 w 319"/>
                <a:gd name="T39" fmla="*/ 8 h 362"/>
                <a:gd name="T40" fmla="*/ 252 w 319"/>
                <a:gd name="T41" fmla="*/ 1 h 362"/>
                <a:gd name="T42" fmla="*/ 252 w 319"/>
                <a:gd name="T43" fmla="*/ 14 h 362"/>
                <a:gd name="T44" fmla="*/ 252 w 319"/>
                <a:gd name="T45" fmla="*/ 24 h 362"/>
                <a:gd name="T46" fmla="*/ 258 w 319"/>
                <a:gd name="T47" fmla="*/ 36 h 362"/>
                <a:gd name="T48" fmla="*/ 260 w 319"/>
                <a:gd name="T49" fmla="*/ 44 h 362"/>
                <a:gd name="T50" fmla="*/ 263 w 319"/>
                <a:gd name="T51" fmla="*/ 53 h 362"/>
                <a:gd name="T52" fmla="*/ 258 w 319"/>
                <a:gd name="T53" fmla="*/ 67 h 362"/>
                <a:gd name="T54" fmla="*/ 252 w 319"/>
                <a:gd name="T55" fmla="*/ 77 h 362"/>
                <a:gd name="T56" fmla="*/ 231 w 319"/>
                <a:gd name="T57" fmla="*/ 95 h 362"/>
                <a:gd name="T58" fmla="*/ 246 w 319"/>
                <a:gd name="T59" fmla="*/ 113 h 362"/>
                <a:gd name="T60" fmla="*/ 218 w 319"/>
                <a:gd name="T61" fmla="*/ 125 h 362"/>
                <a:gd name="T62" fmla="*/ 218 w 319"/>
                <a:gd name="T63" fmla="*/ 125 h 362"/>
                <a:gd name="T64" fmla="*/ 218 w 319"/>
                <a:gd name="T65" fmla="*/ 127 h 362"/>
                <a:gd name="T66" fmla="*/ 70 w 319"/>
                <a:gd name="T67" fmla="*/ 240 h 362"/>
                <a:gd name="T68" fmla="*/ 73 w 319"/>
                <a:gd name="T69" fmla="*/ 233 h 362"/>
                <a:gd name="T70" fmla="*/ 78 w 319"/>
                <a:gd name="T71" fmla="*/ 236 h 362"/>
                <a:gd name="T72" fmla="*/ 73 w 319"/>
                <a:gd name="T73" fmla="*/ 240 h 362"/>
                <a:gd name="T74" fmla="*/ 64 w 319"/>
                <a:gd name="T75" fmla="*/ 215 h 362"/>
                <a:gd name="T76" fmla="*/ 76 w 319"/>
                <a:gd name="T77" fmla="*/ 203 h 362"/>
                <a:gd name="T78" fmla="*/ 90 w 319"/>
                <a:gd name="T79" fmla="*/ 195 h 362"/>
                <a:gd name="T80" fmla="*/ 102 w 319"/>
                <a:gd name="T81" fmla="*/ 185 h 362"/>
                <a:gd name="T82" fmla="*/ 125 w 319"/>
                <a:gd name="T83" fmla="*/ 179 h 362"/>
                <a:gd name="T84" fmla="*/ 148 w 319"/>
                <a:gd name="T85" fmla="*/ 163 h 362"/>
                <a:gd name="T86" fmla="*/ 172 w 319"/>
                <a:gd name="T87" fmla="*/ 145 h 362"/>
                <a:gd name="T88" fmla="*/ 191 w 319"/>
                <a:gd name="T89" fmla="*/ 130 h 362"/>
                <a:gd name="T90" fmla="*/ 206 w 319"/>
                <a:gd name="T91" fmla="*/ 122 h 362"/>
                <a:gd name="T92" fmla="*/ 208 w 319"/>
                <a:gd name="T93" fmla="*/ 130 h 362"/>
                <a:gd name="T94" fmla="*/ 220 w 319"/>
                <a:gd name="T95" fmla="*/ 129 h 362"/>
                <a:gd name="T96" fmla="*/ 224 w 319"/>
                <a:gd name="T97" fmla="*/ 130 h 362"/>
                <a:gd name="T98" fmla="*/ 211 w 319"/>
                <a:gd name="T99" fmla="*/ 150 h 362"/>
                <a:gd name="T100" fmla="*/ 191 w 319"/>
                <a:gd name="T101" fmla="*/ 167 h 362"/>
                <a:gd name="T102" fmla="*/ 183 w 319"/>
                <a:gd name="T103" fmla="*/ 181 h 362"/>
                <a:gd name="T104" fmla="*/ 177 w 319"/>
                <a:gd name="T105" fmla="*/ 180 h 362"/>
                <a:gd name="T106" fmla="*/ 168 w 319"/>
                <a:gd name="T107" fmla="*/ 179 h 362"/>
                <a:gd name="T108" fmla="*/ 154 w 319"/>
                <a:gd name="T109" fmla="*/ 187 h 362"/>
                <a:gd name="T110" fmla="*/ 134 w 319"/>
                <a:gd name="T111" fmla="*/ 211 h 362"/>
                <a:gd name="T112" fmla="*/ 125 w 319"/>
                <a:gd name="T113" fmla="*/ 220 h 362"/>
                <a:gd name="T114" fmla="*/ 110 w 319"/>
                <a:gd name="T115" fmla="*/ 228 h 362"/>
                <a:gd name="T116" fmla="*/ 89 w 319"/>
                <a:gd name="T117" fmla="*/ 230 h 362"/>
                <a:gd name="T118" fmla="*/ 76 w 319"/>
                <a:gd name="T119" fmla="*/ 221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9" h="362">
                  <a:moveTo>
                    <a:pt x="67" y="210"/>
                  </a:moveTo>
                  <a:lnTo>
                    <a:pt x="69" y="210"/>
                  </a:lnTo>
                  <a:lnTo>
                    <a:pt x="70" y="210"/>
                  </a:lnTo>
                  <a:lnTo>
                    <a:pt x="70" y="209"/>
                  </a:lnTo>
                  <a:lnTo>
                    <a:pt x="67" y="209"/>
                  </a:lnTo>
                  <a:lnTo>
                    <a:pt x="67" y="210"/>
                  </a:lnTo>
                  <a:lnTo>
                    <a:pt x="67" y="210"/>
                  </a:lnTo>
                  <a:lnTo>
                    <a:pt x="67" y="210"/>
                  </a:lnTo>
                  <a:close/>
                  <a:moveTo>
                    <a:pt x="21" y="360"/>
                  </a:moveTo>
                  <a:lnTo>
                    <a:pt x="23" y="362"/>
                  </a:lnTo>
                  <a:lnTo>
                    <a:pt x="27" y="361"/>
                  </a:lnTo>
                  <a:lnTo>
                    <a:pt x="29" y="359"/>
                  </a:lnTo>
                  <a:lnTo>
                    <a:pt x="27" y="357"/>
                  </a:lnTo>
                  <a:lnTo>
                    <a:pt x="24" y="360"/>
                  </a:lnTo>
                  <a:lnTo>
                    <a:pt x="23" y="359"/>
                  </a:lnTo>
                  <a:lnTo>
                    <a:pt x="21" y="360"/>
                  </a:lnTo>
                  <a:lnTo>
                    <a:pt x="21" y="360"/>
                  </a:lnTo>
                  <a:close/>
                  <a:moveTo>
                    <a:pt x="0" y="315"/>
                  </a:moveTo>
                  <a:lnTo>
                    <a:pt x="8" y="310"/>
                  </a:lnTo>
                  <a:lnTo>
                    <a:pt x="9" y="310"/>
                  </a:lnTo>
                  <a:lnTo>
                    <a:pt x="9" y="311"/>
                  </a:lnTo>
                  <a:lnTo>
                    <a:pt x="6" y="313"/>
                  </a:lnTo>
                  <a:lnTo>
                    <a:pt x="8" y="315"/>
                  </a:lnTo>
                  <a:lnTo>
                    <a:pt x="8" y="317"/>
                  </a:lnTo>
                  <a:lnTo>
                    <a:pt x="5" y="315"/>
                  </a:lnTo>
                  <a:lnTo>
                    <a:pt x="1" y="317"/>
                  </a:lnTo>
                  <a:lnTo>
                    <a:pt x="0" y="315"/>
                  </a:lnTo>
                  <a:lnTo>
                    <a:pt x="0" y="315"/>
                  </a:lnTo>
                  <a:close/>
                  <a:moveTo>
                    <a:pt x="270" y="51"/>
                  </a:moveTo>
                  <a:lnTo>
                    <a:pt x="272" y="51"/>
                  </a:lnTo>
                  <a:lnTo>
                    <a:pt x="272" y="52"/>
                  </a:lnTo>
                  <a:lnTo>
                    <a:pt x="270" y="52"/>
                  </a:lnTo>
                  <a:lnTo>
                    <a:pt x="270" y="51"/>
                  </a:lnTo>
                  <a:lnTo>
                    <a:pt x="270" y="51"/>
                  </a:lnTo>
                  <a:close/>
                  <a:moveTo>
                    <a:pt x="275" y="41"/>
                  </a:moveTo>
                  <a:lnTo>
                    <a:pt x="273" y="41"/>
                  </a:lnTo>
                  <a:lnTo>
                    <a:pt x="275" y="39"/>
                  </a:lnTo>
                  <a:lnTo>
                    <a:pt x="275" y="41"/>
                  </a:lnTo>
                  <a:lnTo>
                    <a:pt x="275" y="41"/>
                  </a:lnTo>
                  <a:close/>
                  <a:moveTo>
                    <a:pt x="279" y="42"/>
                  </a:moveTo>
                  <a:lnTo>
                    <a:pt x="278" y="41"/>
                  </a:lnTo>
                  <a:lnTo>
                    <a:pt x="279" y="37"/>
                  </a:lnTo>
                  <a:lnTo>
                    <a:pt x="279" y="38"/>
                  </a:lnTo>
                  <a:lnTo>
                    <a:pt x="281" y="39"/>
                  </a:lnTo>
                  <a:lnTo>
                    <a:pt x="279" y="41"/>
                  </a:lnTo>
                  <a:lnTo>
                    <a:pt x="281" y="42"/>
                  </a:lnTo>
                  <a:lnTo>
                    <a:pt x="279" y="42"/>
                  </a:lnTo>
                  <a:lnTo>
                    <a:pt x="279" y="42"/>
                  </a:lnTo>
                  <a:close/>
                  <a:moveTo>
                    <a:pt x="229" y="134"/>
                  </a:moveTo>
                  <a:lnTo>
                    <a:pt x="232" y="134"/>
                  </a:lnTo>
                  <a:lnTo>
                    <a:pt x="232" y="133"/>
                  </a:lnTo>
                  <a:lnTo>
                    <a:pt x="234" y="133"/>
                  </a:lnTo>
                  <a:lnTo>
                    <a:pt x="234" y="135"/>
                  </a:lnTo>
                  <a:lnTo>
                    <a:pt x="234" y="136"/>
                  </a:lnTo>
                  <a:lnTo>
                    <a:pt x="235" y="136"/>
                  </a:lnTo>
                  <a:lnTo>
                    <a:pt x="235" y="136"/>
                  </a:lnTo>
                  <a:lnTo>
                    <a:pt x="237" y="137"/>
                  </a:lnTo>
                  <a:lnTo>
                    <a:pt x="237" y="138"/>
                  </a:lnTo>
                  <a:lnTo>
                    <a:pt x="237" y="139"/>
                  </a:lnTo>
                  <a:lnTo>
                    <a:pt x="240" y="139"/>
                  </a:lnTo>
                  <a:lnTo>
                    <a:pt x="246" y="136"/>
                  </a:lnTo>
                  <a:lnTo>
                    <a:pt x="250" y="133"/>
                  </a:lnTo>
                  <a:lnTo>
                    <a:pt x="255" y="129"/>
                  </a:lnTo>
                  <a:lnTo>
                    <a:pt x="260" y="126"/>
                  </a:lnTo>
                  <a:lnTo>
                    <a:pt x="264" y="120"/>
                  </a:lnTo>
                  <a:lnTo>
                    <a:pt x="267" y="119"/>
                  </a:lnTo>
                  <a:lnTo>
                    <a:pt x="270" y="119"/>
                  </a:lnTo>
                  <a:lnTo>
                    <a:pt x="270" y="118"/>
                  </a:lnTo>
                  <a:lnTo>
                    <a:pt x="272" y="116"/>
                  </a:lnTo>
                  <a:lnTo>
                    <a:pt x="272" y="114"/>
                  </a:lnTo>
                  <a:lnTo>
                    <a:pt x="275" y="113"/>
                  </a:lnTo>
                  <a:lnTo>
                    <a:pt x="278" y="109"/>
                  </a:lnTo>
                  <a:lnTo>
                    <a:pt x="281" y="105"/>
                  </a:lnTo>
                  <a:lnTo>
                    <a:pt x="281" y="104"/>
                  </a:lnTo>
                  <a:lnTo>
                    <a:pt x="282" y="103"/>
                  </a:lnTo>
                  <a:lnTo>
                    <a:pt x="279" y="102"/>
                  </a:lnTo>
                  <a:lnTo>
                    <a:pt x="278" y="102"/>
                  </a:lnTo>
                  <a:lnTo>
                    <a:pt x="275" y="102"/>
                  </a:lnTo>
                  <a:lnTo>
                    <a:pt x="278" y="101"/>
                  </a:lnTo>
                  <a:lnTo>
                    <a:pt x="279" y="100"/>
                  </a:lnTo>
                  <a:lnTo>
                    <a:pt x="286" y="94"/>
                  </a:lnTo>
                  <a:lnTo>
                    <a:pt x="289" y="94"/>
                  </a:lnTo>
                  <a:lnTo>
                    <a:pt x="295" y="94"/>
                  </a:lnTo>
                  <a:lnTo>
                    <a:pt x="298" y="94"/>
                  </a:lnTo>
                  <a:lnTo>
                    <a:pt x="296" y="96"/>
                  </a:lnTo>
                  <a:lnTo>
                    <a:pt x="296" y="97"/>
                  </a:lnTo>
                  <a:lnTo>
                    <a:pt x="299" y="95"/>
                  </a:lnTo>
                  <a:lnTo>
                    <a:pt x="301" y="95"/>
                  </a:lnTo>
                  <a:lnTo>
                    <a:pt x="298" y="94"/>
                  </a:lnTo>
                  <a:lnTo>
                    <a:pt x="298" y="92"/>
                  </a:lnTo>
                  <a:lnTo>
                    <a:pt x="301" y="87"/>
                  </a:lnTo>
                  <a:lnTo>
                    <a:pt x="302" y="86"/>
                  </a:lnTo>
                  <a:lnTo>
                    <a:pt x="304" y="86"/>
                  </a:lnTo>
                  <a:lnTo>
                    <a:pt x="305" y="87"/>
                  </a:lnTo>
                  <a:lnTo>
                    <a:pt x="307" y="86"/>
                  </a:lnTo>
                  <a:lnTo>
                    <a:pt x="308" y="84"/>
                  </a:lnTo>
                  <a:lnTo>
                    <a:pt x="313" y="79"/>
                  </a:lnTo>
                  <a:lnTo>
                    <a:pt x="311" y="78"/>
                  </a:lnTo>
                  <a:lnTo>
                    <a:pt x="311" y="76"/>
                  </a:lnTo>
                  <a:lnTo>
                    <a:pt x="313" y="74"/>
                  </a:lnTo>
                  <a:lnTo>
                    <a:pt x="316" y="71"/>
                  </a:lnTo>
                  <a:lnTo>
                    <a:pt x="319" y="70"/>
                  </a:lnTo>
                  <a:lnTo>
                    <a:pt x="318" y="69"/>
                  </a:lnTo>
                  <a:lnTo>
                    <a:pt x="315" y="69"/>
                  </a:lnTo>
                  <a:lnTo>
                    <a:pt x="313" y="67"/>
                  </a:lnTo>
                  <a:lnTo>
                    <a:pt x="315" y="67"/>
                  </a:lnTo>
                  <a:lnTo>
                    <a:pt x="315" y="66"/>
                  </a:lnTo>
                  <a:lnTo>
                    <a:pt x="311" y="66"/>
                  </a:lnTo>
                  <a:lnTo>
                    <a:pt x="307" y="67"/>
                  </a:lnTo>
                  <a:lnTo>
                    <a:pt x="302" y="71"/>
                  </a:lnTo>
                  <a:lnTo>
                    <a:pt x="298" y="72"/>
                  </a:lnTo>
                  <a:lnTo>
                    <a:pt x="296" y="72"/>
                  </a:lnTo>
                  <a:lnTo>
                    <a:pt x="293" y="71"/>
                  </a:lnTo>
                  <a:lnTo>
                    <a:pt x="287" y="67"/>
                  </a:lnTo>
                  <a:lnTo>
                    <a:pt x="286" y="67"/>
                  </a:lnTo>
                  <a:lnTo>
                    <a:pt x="282" y="64"/>
                  </a:lnTo>
                  <a:lnTo>
                    <a:pt x="281" y="63"/>
                  </a:lnTo>
                  <a:lnTo>
                    <a:pt x="282" y="62"/>
                  </a:lnTo>
                  <a:lnTo>
                    <a:pt x="284" y="59"/>
                  </a:lnTo>
                  <a:lnTo>
                    <a:pt x="281" y="55"/>
                  </a:lnTo>
                  <a:lnTo>
                    <a:pt x="281" y="53"/>
                  </a:lnTo>
                  <a:lnTo>
                    <a:pt x="281" y="52"/>
                  </a:lnTo>
                  <a:lnTo>
                    <a:pt x="281" y="50"/>
                  </a:lnTo>
                  <a:lnTo>
                    <a:pt x="281" y="49"/>
                  </a:lnTo>
                  <a:lnTo>
                    <a:pt x="279" y="49"/>
                  </a:lnTo>
                  <a:lnTo>
                    <a:pt x="279" y="45"/>
                  </a:lnTo>
                  <a:lnTo>
                    <a:pt x="278" y="44"/>
                  </a:lnTo>
                  <a:lnTo>
                    <a:pt x="278" y="45"/>
                  </a:lnTo>
                  <a:lnTo>
                    <a:pt x="275" y="44"/>
                  </a:lnTo>
                  <a:lnTo>
                    <a:pt x="275" y="45"/>
                  </a:lnTo>
                  <a:lnTo>
                    <a:pt x="276" y="46"/>
                  </a:lnTo>
                  <a:lnTo>
                    <a:pt x="276" y="49"/>
                  </a:lnTo>
                  <a:lnTo>
                    <a:pt x="276" y="50"/>
                  </a:lnTo>
                  <a:lnTo>
                    <a:pt x="275" y="51"/>
                  </a:lnTo>
                  <a:lnTo>
                    <a:pt x="275" y="53"/>
                  </a:lnTo>
                  <a:lnTo>
                    <a:pt x="276" y="54"/>
                  </a:lnTo>
                  <a:lnTo>
                    <a:pt x="276" y="56"/>
                  </a:lnTo>
                  <a:lnTo>
                    <a:pt x="273" y="56"/>
                  </a:lnTo>
                  <a:lnTo>
                    <a:pt x="272" y="55"/>
                  </a:lnTo>
                  <a:lnTo>
                    <a:pt x="272" y="53"/>
                  </a:lnTo>
                  <a:lnTo>
                    <a:pt x="269" y="53"/>
                  </a:lnTo>
                  <a:lnTo>
                    <a:pt x="269" y="52"/>
                  </a:lnTo>
                  <a:lnTo>
                    <a:pt x="266" y="51"/>
                  </a:lnTo>
                  <a:lnTo>
                    <a:pt x="264" y="51"/>
                  </a:lnTo>
                  <a:lnTo>
                    <a:pt x="264" y="50"/>
                  </a:lnTo>
                  <a:lnTo>
                    <a:pt x="266" y="49"/>
                  </a:lnTo>
                  <a:lnTo>
                    <a:pt x="267" y="47"/>
                  </a:lnTo>
                  <a:lnTo>
                    <a:pt x="264" y="46"/>
                  </a:lnTo>
                  <a:lnTo>
                    <a:pt x="267" y="43"/>
                  </a:lnTo>
                  <a:lnTo>
                    <a:pt x="269" y="43"/>
                  </a:lnTo>
                  <a:lnTo>
                    <a:pt x="270" y="41"/>
                  </a:lnTo>
                  <a:lnTo>
                    <a:pt x="269" y="38"/>
                  </a:lnTo>
                  <a:lnTo>
                    <a:pt x="269" y="37"/>
                  </a:lnTo>
                  <a:lnTo>
                    <a:pt x="269" y="35"/>
                  </a:lnTo>
                  <a:lnTo>
                    <a:pt x="269" y="33"/>
                  </a:lnTo>
                  <a:lnTo>
                    <a:pt x="266" y="31"/>
                  </a:lnTo>
                  <a:lnTo>
                    <a:pt x="266" y="30"/>
                  </a:lnTo>
                  <a:lnTo>
                    <a:pt x="267" y="30"/>
                  </a:lnTo>
                  <a:lnTo>
                    <a:pt x="270" y="30"/>
                  </a:lnTo>
                  <a:lnTo>
                    <a:pt x="270" y="28"/>
                  </a:lnTo>
                  <a:lnTo>
                    <a:pt x="272" y="27"/>
                  </a:lnTo>
                  <a:lnTo>
                    <a:pt x="272" y="24"/>
                  </a:lnTo>
                  <a:lnTo>
                    <a:pt x="270" y="20"/>
                  </a:lnTo>
                  <a:lnTo>
                    <a:pt x="272" y="19"/>
                  </a:lnTo>
                  <a:lnTo>
                    <a:pt x="270" y="19"/>
                  </a:lnTo>
                  <a:lnTo>
                    <a:pt x="266" y="20"/>
                  </a:lnTo>
                  <a:lnTo>
                    <a:pt x="263" y="18"/>
                  </a:lnTo>
                  <a:lnTo>
                    <a:pt x="264" y="17"/>
                  </a:lnTo>
                  <a:lnTo>
                    <a:pt x="263" y="16"/>
                  </a:lnTo>
                  <a:lnTo>
                    <a:pt x="263" y="16"/>
                  </a:lnTo>
                  <a:lnTo>
                    <a:pt x="263" y="14"/>
                  </a:lnTo>
                  <a:lnTo>
                    <a:pt x="266" y="13"/>
                  </a:lnTo>
                  <a:lnTo>
                    <a:pt x="266" y="12"/>
                  </a:lnTo>
                  <a:lnTo>
                    <a:pt x="263" y="12"/>
                  </a:lnTo>
                  <a:lnTo>
                    <a:pt x="260" y="10"/>
                  </a:lnTo>
                  <a:lnTo>
                    <a:pt x="258" y="11"/>
                  </a:lnTo>
                  <a:lnTo>
                    <a:pt x="258" y="9"/>
                  </a:lnTo>
                  <a:lnTo>
                    <a:pt x="260" y="9"/>
                  </a:lnTo>
                  <a:lnTo>
                    <a:pt x="260" y="8"/>
                  </a:lnTo>
                  <a:lnTo>
                    <a:pt x="258" y="8"/>
                  </a:lnTo>
                  <a:lnTo>
                    <a:pt x="256" y="8"/>
                  </a:lnTo>
                  <a:lnTo>
                    <a:pt x="256" y="10"/>
                  </a:lnTo>
                  <a:lnTo>
                    <a:pt x="255" y="11"/>
                  </a:lnTo>
                  <a:lnTo>
                    <a:pt x="253" y="10"/>
                  </a:lnTo>
                  <a:lnTo>
                    <a:pt x="255" y="9"/>
                  </a:lnTo>
                  <a:lnTo>
                    <a:pt x="253" y="6"/>
                  </a:lnTo>
                  <a:lnTo>
                    <a:pt x="252" y="4"/>
                  </a:lnTo>
                  <a:lnTo>
                    <a:pt x="252" y="2"/>
                  </a:lnTo>
                  <a:lnTo>
                    <a:pt x="252" y="1"/>
                  </a:lnTo>
                  <a:lnTo>
                    <a:pt x="253" y="1"/>
                  </a:lnTo>
                  <a:lnTo>
                    <a:pt x="252" y="0"/>
                  </a:lnTo>
                  <a:lnTo>
                    <a:pt x="250" y="1"/>
                  </a:lnTo>
                  <a:lnTo>
                    <a:pt x="246" y="1"/>
                  </a:lnTo>
                  <a:lnTo>
                    <a:pt x="246" y="1"/>
                  </a:lnTo>
                  <a:lnTo>
                    <a:pt x="247" y="3"/>
                  </a:lnTo>
                  <a:lnTo>
                    <a:pt x="252" y="9"/>
                  </a:lnTo>
                  <a:lnTo>
                    <a:pt x="252" y="11"/>
                  </a:lnTo>
                  <a:lnTo>
                    <a:pt x="252" y="14"/>
                  </a:lnTo>
                  <a:lnTo>
                    <a:pt x="250" y="16"/>
                  </a:lnTo>
                  <a:lnTo>
                    <a:pt x="249" y="16"/>
                  </a:lnTo>
                  <a:lnTo>
                    <a:pt x="249" y="17"/>
                  </a:lnTo>
                  <a:lnTo>
                    <a:pt x="250" y="21"/>
                  </a:lnTo>
                  <a:lnTo>
                    <a:pt x="252" y="22"/>
                  </a:lnTo>
                  <a:lnTo>
                    <a:pt x="253" y="21"/>
                  </a:lnTo>
                  <a:lnTo>
                    <a:pt x="256" y="21"/>
                  </a:lnTo>
                  <a:lnTo>
                    <a:pt x="255" y="21"/>
                  </a:lnTo>
                  <a:lnTo>
                    <a:pt x="252" y="24"/>
                  </a:lnTo>
                  <a:lnTo>
                    <a:pt x="253" y="26"/>
                  </a:lnTo>
                  <a:lnTo>
                    <a:pt x="255" y="29"/>
                  </a:lnTo>
                  <a:lnTo>
                    <a:pt x="256" y="35"/>
                  </a:lnTo>
                  <a:lnTo>
                    <a:pt x="255" y="38"/>
                  </a:lnTo>
                  <a:lnTo>
                    <a:pt x="256" y="42"/>
                  </a:lnTo>
                  <a:lnTo>
                    <a:pt x="258" y="41"/>
                  </a:lnTo>
                  <a:lnTo>
                    <a:pt x="258" y="38"/>
                  </a:lnTo>
                  <a:lnTo>
                    <a:pt x="258" y="37"/>
                  </a:lnTo>
                  <a:lnTo>
                    <a:pt x="258" y="36"/>
                  </a:lnTo>
                  <a:lnTo>
                    <a:pt x="260" y="38"/>
                  </a:lnTo>
                  <a:lnTo>
                    <a:pt x="260" y="39"/>
                  </a:lnTo>
                  <a:lnTo>
                    <a:pt x="261" y="39"/>
                  </a:lnTo>
                  <a:lnTo>
                    <a:pt x="261" y="38"/>
                  </a:lnTo>
                  <a:lnTo>
                    <a:pt x="261" y="38"/>
                  </a:lnTo>
                  <a:lnTo>
                    <a:pt x="263" y="38"/>
                  </a:lnTo>
                  <a:lnTo>
                    <a:pt x="263" y="39"/>
                  </a:lnTo>
                  <a:lnTo>
                    <a:pt x="261" y="42"/>
                  </a:lnTo>
                  <a:lnTo>
                    <a:pt x="260" y="44"/>
                  </a:lnTo>
                  <a:lnTo>
                    <a:pt x="260" y="45"/>
                  </a:lnTo>
                  <a:lnTo>
                    <a:pt x="258" y="45"/>
                  </a:lnTo>
                  <a:lnTo>
                    <a:pt x="258" y="44"/>
                  </a:lnTo>
                  <a:lnTo>
                    <a:pt x="256" y="44"/>
                  </a:lnTo>
                  <a:lnTo>
                    <a:pt x="256" y="47"/>
                  </a:lnTo>
                  <a:lnTo>
                    <a:pt x="260" y="52"/>
                  </a:lnTo>
                  <a:lnTo>
                    <a:pt x="260" y="52"/>
                  </a:lnTo>
                  <a:lnTo>
                    <a:pt x="261" y="52"/>
                  </a:lnTo>
                  <a:lnTo>
                    <a:pt x="263" y="53"/>
                  </a:lnTo>
                  <a:lnTo>
                    <a:pt x="263" y="54"/>
                  </a:lnTo>
                  <a:lnTo>
                    <a:pt x="264" y="55"/>
                  </a:lnTo>
                  <a:lnTo>
                    <a:pt x="261" y="56"/>
                  </a:lnTo>
                  <a:lnTo>
                    <a:pt x="261" y="58"/>
                  </a:lnTo>
                  <a:lnTo>
                    <a:pt x="263" y="59"/>
                  </a:lnTo>
                  <a:lnTo>
                    <a:pt x="261" y="60"/>
                  </a:lnTo>
                  <a:lnTo>
                    <a:pt x="260" y="63"/>
                  </a:lnTo>
                  <a:lnTo>
                    <a:pt x="260" y="66"/>
                  </a:lnTo>
                  <a:lnTo>
                    <a:pt x="258" y="67"/>
                  </a:lnTo>
                  <a:lnTo>
                    <a:pt x="260" y="68"/>
                  </a:lnTo>
                  <a:lnTo>
                    <a:pt x="260" y="69"/>
                  </a:lnTo>
                  <a:lnTo>
                    <a:pt x="256" y="69"/>
                  </a:lnTo>
                  <a:lnTo>
                    <a:pt x="256" y="70"/>
                  </a:lnTo>
                  <a:lnTo>
                    <a:pt x="255" y="71"/>
                  </a:lnTo>
                  <a:lnTo>
                    <a:pt x="258" y="74"/>
                  </a:lnTo>
                  <a:lnTo>
                    <a:pt x="255" y="74"/>
                  </a:lnTo>
                  <a:lnTo>
                    <a:pt x="253" y="74"/>
                  </a:lnTo>
                  <a:lnTo>
                    <a:pt x="252" y="77"/>
                  </a:lnTo>
                  <a:lnTo>
                    <a:pt x="250" y="85"/>
                  </a:lnTo>
                  <a:lnTo>
                    <a:pt x="250" y="87"/>
                  </a:lnTo>
                  <a:lnTo>
                    <a:pt x="247" y="88"/>
                  </a:lnTo>
                  <a:lnTo>
                    <a:pt x="246" y="88"/>
                  </a:lnTo>
                  <a:lnTo>
                    <a:pt x="243" y="87"/>
                  </a:lnTo>
                  <a:lnTo>
                    <a:pt x="240" y="87"/>
                  </a:lnTo>
                  <a:lnTo>
                    <a:pt x="234" y="89"/>
                  </a:lnTo>
                  <a:lnTo>
                    <a:pt x="231" y="92"/>
                  </a:lnTo>
                  <a:lnTo>
                    <a:pt x="231" y="95"/>
                  </a:lnTo>
                  <a:lnTo>
                    <a:pt x="231" y="98"/>
                  </a:lnTo>
                  <a:lnTo>
                    <a:pt x="234" y="100"/>
                  </a:lnTo>
                  <a:lnTo>
                    <a:pt x="238" y="102"/>
                  </a:lnTo>
                  <a:lnTo>
                    <a:pt x="240" y="105"/>
                  </a:lnTo>
                  <a:lnTo>
                    <a:pt x="244" y="106"/>
                  </a:lnTo>
                  <a:lnTo>
                    <a:pt x="246" y="108"/>
                  </a:lnTo>
                  <a:lnTo>
                    <a:pt x="247" y="112"/>
                  </a:lnTo>
                  <a:lnTo>
                    <a:pt x="247" y="113"/>
                  </a:lnTo>
                  <a:lnTo>
                    <a:pt x="246" y="113"/>
                  </a:lnTo>
                  <a:lnTo>
                    <a:pt x="246" y="117"/>
                  </a:lnTo>
                  <a:lnTo>
                    <a:pt x="244" y="119"/>
                  </a:lnTo>
                  <a:lnTo>
                    <a:pt x="238" y="125"/>
                  </a:lnTo>
                  <a:lnTo>
                    <a:pt x="235" y="128"/>
                  </a:lnTo>
                  <a:lnTo>
                    <a:pt x="229" y="131"/>
                  </a:lnTo>
                  <a:lnTo>
                    <a:pt x="227" y="133"/>
                  </a:lnTo>
                  <a:lnTo>
                    <a:pt x="229" y="134"/>
                  </a:lnTo>
                  <a:lnTo>
                    <a:pt x="229" y="134"/>
                  </a:lnTo>
                  <a:close/>
                  <a:moveTo>
                    <a:pt x="218" y="125"/>
                  </a:moveTo>
                  <a:lnTo>
                    <a:pt x="218" y="122"/>
                  </a:lnTo>
                  <a:lnTo>
                    <a:pt x="220" y="121"/>
                  </a:lnTo>
                  <a:lnTo>
                    <a:pt x="223" y="121"/>
                  </a:lnTo>
                  <a:lnTo>
                    <a:pt x="221" y="122"/>
                  </a:lnTo>
                  <a:lnTo>
                    <a:pt x="220" y="123"/>
                  </a:lnTo>
                  <a:lnTo>
                    <a:pt x="218" y="125"/>
                  </a:lnTo>
                  <a:lnTo>
                    <a:pt x="218" y="126"/>
                  </a:lnTo>
                  <a:lnTo>
                    <a:pt x="218" y="125"/>
                  </a:lnTo>
                  <a:lnTo>
                    <a:pt x="218" y="125"/>
                  </a:lnTo>
                  <a:close/>
                  <a:moveTo>
                    <a:pt x="217" y="128"/>
                  </a:moveTo>
                  <a:lnTo>
                    <a:pt x="218" y="127"/>
                  </a:lnTo>
                  <a:lnTo>
                    <a:pt x="220" y="126"/>
                  </a:lnTo>
                  <a:lnTo>
                    <a:pt x="218" y="128"/>
                  </a:lnTo>
                  <a:lnTo>
                    <a:pt x="217" y="128"/>
                  </a:lnTo>
                  <a:lnTo>
                    <a:pt x="217" y="128"/>
                  </a:lnTo>
                  <a:close/>
                  <a:moveTo>
                    <a:pt x="215" y="127"/>
                  </a:moveTo>
                  <a:lnTo>
                    <a:pt x="217" y="127"/>
                  </a:lnTo>
                  <a:lnTo>
                    <a:pt x="218" y="127"/>
                  </a:lnTo>
                  <a:lnTo>
                    <a:pt x="218" y="126"/>
                  </a:lnTo>
                  <a:lnTo>
                    <a:pt x="215" y="127"/>
                  </a:lnTo>
                  <a:lnTo>
                    <a:pt x="215" y="127"/>
                  </a:lnTo>
                  <a:close/>
                  <a:moveTo>
                    <a:pt x="85" y="236"/>
                  </a:moveTo>
                  <a:lnTo>
                    <a:pt x="87" y="235"/>
                  </a:lnTo>
                  <a:lnTo>
                    <a:pt x="87" y="236"/>
                  </a:lnTo>
                  <a:lnTo>
                    <a:pt x="85" y="236"/>
                  </a:lnTo>
                  <a:lnTo>
                    <a:pt x="85" y="236"/>
                  </a:lnTo>
                  <a:close/>
                  <a:moveTo>
                    <a:pt x="70" y="240"/>
                  </a:moveTo>
                  <a:lnTo>
                    <a:pt x="69" y="243"/>
                  </a:lnTo>
                  <a:lnTo>
                    <a:pt x="67" y="243"/>
                  </a:lnTo>
                  <a:lnTo>
                    <a:pt x="66" y="242"/>
                  </a:lnTo>
                  <a:lnTo>
                    <a:pt x="69" y="239"/>
                  </a:lnTo>
                  <a:lnTo>
                    <a:pt x="70" y="238"/>
                  </a:lnTo>
                  <a:lnTo>
                    <a:pt x="70" y="237"/>
                  </a:lnTo>
                  <a:lnTo>
                    <a:pt x="73" y="237"/>
                  </a:lnTo>
                  <a:lnTo>
                    <a:pt x="73" y="235"/>
                  </a:lnTo>
                  <a:lnTo>
                    <a:pt x="73" y="233"/>
                  </a:lnTo>
                  <a:lnTo>
                    <a:pt x="75" y="230"/>
                  </a:lnTo>
                  <a:lnTo>
                    <a:pt x="76" y="230"/>
                  </a:lnTo>
                  <a:lnTo>
                    <a:pt x="79" y="233"/>
                  </a:lnTo>
                  <a:lnTo>
                    <a:pt x="81" y="235"/>
                  </a:lnTo>
                  <a:lnTo>
                    <a:pt x="81" y="236"/>
                  </a:lnTo>
                  <a:lnTo>
                    <a:pt x="81" y="236"/>
                  </a:lnTo>
                  <a:lnTo>
                    <a:pt x="79" y="236"/>
                  </a:lnTo>
                  <a:lnTo>
                    <a:pt x="79" y="236"/>
                  </a:lnTo>
                  <a:lnTo>
                    <a:pt x="78" y="236"/>
                  </a:lnTo>
                  <a:lnTo>
                    <a:pt x="78" y="236"/>
                  </a:lnTo>
                  <a:lnTo>
                    <a:pt x="79" y="237"/>
                  </a:lnTo>
                  <a:lnTo>
                    <a:pt x="81" y="237"/>
                  </a:lnTo>
                  <a:lnTo>
                    <a:pt x="81" y="238"/>
                  </a:lnTo>
                  <a:lnTo>
                    <a:pt x="81" y="239"/>
                  </a:lnTo>
                  <a:lnTo>
                    <a:pt x="79" y="239"/>
                  </a:lnTo>
                  <a:lnTo>
                    <a:pt x="76" y="240"/>
                  </a:lnTo>
                  <a:lnTo>
                    <a:pt x="75" y="240"/>
                  </a:lnTo>
                  <a:lnTo>
                    <a:pt x="73" y="240"/>
                  </a:lnTo>
                  <a:lnTo>
                    <a:pt x="72" y="240"/>
                  </a:lnTo>
                  <a:lnTo>
                    <a:pt x="70" y="240"/>
                  </a:lnTo>
                  <a:lnTo>
                    <a:pt x="70" y="240"/>
                  </a:lnTo>
                  <a:close/>
                  <a:moveTo>
                    <a:pt x="69" y="221"/>
                  </a:moveTo>
                  <a:lnTo>
                    <a:pt x="66" y="219"/>
                  </a:lnTo>
                  <a:lnTo>
                    <a:pt x="67" y="217"/>
                  </a:lnTo>
                  <a:lnTo>
                    <a:pt x="69" y="215"/>
                  </a:lnTo>
                  <a:lnTo>
                    <a:pt x="67" y="215"/>
                  </a:lnTo>
                  <a:lnTo>
                    <a:pt x="64" y="215"/>
                  </a:lnTo>
                  <a:lnTo>
                    <a:pt x="69" y="212"/>
                  </a:lnTo>
                  <a:lnTo>
                    <a:pt x="72" y="212"/>
                  </a:lnTo>
                  <a:lnTo>
                    <a:pt x="75" y="212"/>
                  </a:lnTo>
                  <a:lnTo>
                    <a:pt x="76" y="211"/>
                  </a:lnTo>
                  <a:lnTo>
                    <a:pt x="75" y="210"/>
                  </a:lnTo>
                  <a:lnTo>
                    <a:pt x="72" y="209"/>
                  </a:lnTo>
                  <a:lnTo>
                    <a:pt x="72" y="208"/>
                  </a:lnTo>
                  <a:lnTo>
                    <a:pt x="75" y="204"/>
                  </a:lnTo>
                  <a:lnTo>
                    <a:pt x="76" y="203"/>
                  </a:lnTo>
                  <a:lnTo>
                    <a:pt x="76" y="202"/>
                  </a:lnTo>
                  <a:lnTo>
                    <a:pt x="78" y="202"/>
                  </a:lnTo>
                  <a:lnTo>
                    <a:pt x="79" y="204"/>
                  </a:lnTo>
                  <a:lnTo>
                    <a:pt x="81" y="203"/>
                  </a:lnTo>
                  <a:lnTo>
                    <a:pt x="81" y="200"/>
                  </a:lnTo>
                  <a:lnTo>
                    <a:pt x="82" y="197"/>
                  </a:lnTo>
                  <a:lnTo>
                    <a:pt x="84" y="197"/>
                  </a:lnTo>
                  <a:lnTo>
                    <a:pt x="89" y="194"/>
                  </a:lnTo>
                  <a:lnTo>
                    <a:pt x="90" y="195"/>
                  </a:lnTo>
                  <a:lnTo>
                    <a:pt x="90" y="194"/>
                  </a:lnTo>
                  <a:lnTo>
                    <a:pt x="90" y="191"/>
                  </a:lnTo>
                  <a:lnTo>
                    <a:pt x="93" y="189"/>
                  </a:lnTo>
                  <a:lnTo>
                    <a:pt x="95" y="188"/>
                  </a:lnTo>
                  <a:lnTo>
                    <a:pt x="96" y="189"/>
                  </a:lnTo>
                  <a:lnTo>
                    <a:pt x="96" y="191"/>
                  </a:lnTo>
                  <a:lnTo>
                    <a:pt x="98" y="188"/>
                  </a:lnTo>
                  <a:lnTo>
                    <a:pt x="99" y="186"/>
                  </a:lnTo>
                  <a:lnTo>
                    <a:pt x="102" y="185"/>
                  </a:lnTo>
                  <a:lnTo>
                    <a:pt x="107" y="183"/>
                  </a:lnTo>
                  <a:lnTo>
                    <a:pt x="108" y="180"/>
                  </a:lnTo>
                  <a:lnTo>
                    <a:pt x="113" y="178"/>
                  </a:lnTo>
                  <a:lnTo>
                    <a:pt x="116" y="178"/>
                  </a:lnTo>
                  <a:lnTo>
                    <a:pt x="116" y="178"/>
                  </a:lnTo>
                  <a:lnTo>
                    <a:pt x="119" y="178"/>
                  </a:lnTo>
                  <a:lnTo>
                    <a:pt x="122" y="177"/>
                  </a:lnTo>
                  <a:lnTo>
                    <a:pt x="124" y="178"/>
                  </a:lnTo>
                  <a:lnTo>
                    <a:pt x="125" y="179"/>
                  </a:lnTo>
                  <a:lnTo>
                    <a:pt x="125" y="177"/>
                  </a:lnTo>
                  <a:lnTo>
                    <a:pt x="125" y="176"/>
                  </a:lnTo>
                  <a:lnTo>
                    <a:pt x="125" y="173"/>
                  </a:lnTo>
                  <a:lnTo>
                    <a:pt x="130" y="171"/>
                  </a:lnTo>
                  <a:lnTo>
                    <a:pt x="133" y="171"/>
                  </a:lnTo>
                  <a:lnTo>
                    <a:pt x="139" y="168"/>
                  </a:lnTo>
                  <a:lnTo>
                    <a:pt x="145" y="166"/>
                  </a:lnTo>
                  <a:lnTo>
                    <a:pt x="147" y="166"/>
                  </a:lnTo>
                  <a:lnTo>
                    <a:pt x="148" y="163"/>
                  </a:lnTo>
                  <a:lnTo>
                    <a:pt x="151" y="162"/>
                  </a:lnTo>
                  <a:lnTo>
                    <a:pt x="154" y="162"/>
                  </a:lnTo>
                  <a:lnTo>
                    <a:pt x="162" y="159"/>
                  </a:lnTo>
                  <a:lnTo>
                    <a:pt x="166" y="153"/>
                  </a:lnTo>
                  <a:lnTo>
                    <a:pt x="166" y="152"/>
                  </a:lnTo>
                  <a:lnTo>
                    <a:pt x="168" y="150"/>
                  </a:lnTo>
                  <a:lnTo>
                    <a:pt x="169" y="147"/>
                  </a:lnTo>
                  <a:lnTo>
                    <a:pt x="171" y="145"/>
                  </a:lnTo>
                  <a:lnTo>
                    <a:pt x="172" y="145"/>
                  </a:lnTo>
                  <a:lnTo>
                    <a:pt x="172" y="143"/>
                  </a:lnTo>
                  <a:lnTo>
                    <a:pt x="174" y="141"/>
                  </a:lnTo>
                  <a:lnTo>
                    <a:pt x="177" y="139"/>
                  </a:lnTo>
                  <a:lnTo>
                    <a:pt x="180" y="139"/>
                  </a:lnTo>
                  <a:lnTo>
                    <a:pt x="182" y="138"/>
                  </a:lnTo>
                  <a:lnTo>
                    <a:pt x="183" y="137"/>
                  </a:lnTo>
                  <a:lnTo>
                    <a:pt x="188" y="134"/>
                  </a:lnTo>
                  <a:lnTo>
                    <a:pt x="188" y="133"/>
                  </a:lnTo>
                  <a:lnTo>
                    <a:pt x="191" y="130"/>
                  </a:lnTo>
                  <a:lnTo>
                    <a:pt x="194" y="125"/>
                  </a:lnTo>
                  <a:lnTo>
                    <a:pt x="194" y="122"/>
                  </a:lnTo>
                  <a:lnTo>
                    <a:pt x="197" y="120"/>
                  </a:lnTo>
                  <a:lnTo>
                    <a:pt x="200" y="120"/>
                  </a:lnTo>
                  <a:lnTo>
                    <a:pt x="203" y="118"/>
                  </a:lnTo>
                  <a:lnTo>
                    <a:pt x="206" y="118"/>
                  </a:lnTo>
                  <a:lnTo>
                    <a:pt x="205" y="120"/>
                  </a:lnTo>
                  <a:lnTo>
                    <a:pt x="205" y="121"/>
                  </a:lnTo>
                  <a:lnTo>
                    <a:pt x="206" y="122"/>
                  </a:lnTo>
                  <a:lnTo>
                    <a:pt x="206" y="122"/>
                  </a:lnTo>
                  <a:lnTo>
                    <a:pt x="208" y="122"/>
                  </a:lnTo>
                  <a:lnTo>
                    <a:pt x="209" y="122"/>
                  </a:lnTo>
                  <a:lnTo>
                    <a:pt x="209" y="123"/>
                  </a:lnTo>
                  <a:lnTo>
                    <a:pt x="209" y="123"/>
                  </a:lnTo>
                  <a:lnTo>
                    <a:pt x="209" y="125"/>
                  </a:lnTo>
                  <a:lnTo>
                    <a:pt x="208" y="127"/>
                  </a:lnTo>
                  <a:lnTo>
                    <a:pt x="206" y="127"/>
                  </a:lnTo>
                  <a:lnTo>
                    <a:pt x="208" y="130"/>
                  </a:lnTo>
                  <a:lnTo>
                    <a:pt x="209" y="131"/>
                  </a:lnTo>
                  <a:lnTo>
                    <a:pt x="212" y="129"/>
                  </a:lnTo>
                  <a:lnTo>
                    <a:pt x="214" y="128"/>
                  </a:lnTo>
                  <a:lnTo>
                    <a:pt x="215" y="128"/>
                  </a:lnTo>
                  <a:lnTo>
                    <a:pt x="217" y="128"/>
                  </a:lnTo>
                  <a:lnTo>
                    <a:pt x="217" y="130"/>
                  </a:lnTo>
                  <a:lnTo>
                    <a:pt x="218" y="131"/>
                  </a:lnTo>
                  <a:lnTo>
                    <a:pt x="221" y="129"/>
                  </a:lnTo>
                  <a:lnTo>
                    <a:pt x="220" y="129"/>
                  </a:lnTo>
                  <a:lnTo>
                    <a:pt x="220" y="128"/>
                  </a:lnTo>
                  <a:lnTo>
                    <a:pt x="221" y="126"/>
                  </a:lnTo>
                  <a:lnTo>
                    <a:pt x="223" y="126"/>
                  </a:lnTo>
                  <a:lnTo>
                    <a:pt x="223" y="128"/>
                  </a:lnTo>
                  <a:lnTo>
                    <a:pt x="224" y="128"/>
                  </a:lnTo>
                  <a:lnTo>
                    <a:pt x="223" y="130"/>
                  </a:lnTo>
                  <a:lnTo>
                    <a:pt x="220" y="131"/>
                  </a:lnTo>
                  <a:lnTo>
                    <a:pt x="221" y="131"/>
                  </a:lnTo>
                  <a:lnTo>
                    <a:pt x="224" y="130"/>
                  </a:lnTo>
                  <a:lnTo>
                    <a:pt x="221" y="134"/>
                  </a:lnTo>
                  <a:lnTo>
                    <a:pt x="220" y="134"/>
                  </a:lnTo>
                  <a:lnTo>
                    <a:pt x="220" y="136"/>
                  </a:lnTo>
                  <a:lnTo>
                    <a:pt x="218" y="137"/>
                  </a:lnTo>
                  <a:lnTo>
                    <a:pt x="220" y="139"/>
                  </a:lnTo>
                  <a:lnTo>
                    <a:pt x="221" y="142"/>
                  </a:lnTo>
                  <a:lnTo>
                    <a:pt x="223" y="143"/>
                  </a:lnTo>
                  <a:lnTo>
                    <a:pt x="220" y="144"/>
                  </a:lnTo>
                  <a:lnTo>
                    <a:pt x="211" y="150"/>
                  </a:lnTo>
                  <a:lnTo>
                    <a:pt x="211" y="151"/>
                  </a:lnTo>
                  <a:lnTo>
                    <a:pt x="205" y="154"/>
                  </a:lnTo>
                  <a:lnTo>
                    <a:pt x="206" y="155"/>
                  </a:lnTo>
                  <a:lnTo>
                    <a:pt x="203" y="155"/>
                  </a:lnTo>
                  <a:lnTo>
                    <a:pt x="200" y="158"/>
                  </a:lnTo>
                  <a:lnTo>
                    <a:pt x="200" y="160"/>
                  </a:lnTo>
                  <a:lnTo>
                    <a:pt x="195" y="163"/>
                  </a:lnTo>
                  <a:lnTo>
                    <a:pt x="195" y="164"/>
                  </a:lnTo>
                  <a:lnTo>
                    <a:pt x="191" y="167"/>
                  </a:lnTo>
                  <a:lnTo>
                    <a:pt x="186" y="168"/>
                  </a:lnTo>
                  <a:lnTo>
                    <a:pt x="183" y="169"/>
                  </a:lnTo>
                  <a:lnTo>
                    <a:pt x="183" y="172"/>
                  </a:lnTo>
                  <a:lnTo>
                    <a:pt x="183" y="175"/>
                  </a:lnTo>
                  <a:lnTo>
                    <a:pt x="182" y="176"/>
                  </a:lnTo>
                  <a:lnTo>
                    <a:pt x="185" y="176"/>
                  </a:lnTo>
                  <a:lnTo>
                    <a:pt x="186" y="178"/>
                  </a:lnTo>
                  <a:lnTo>
                    <a:pt x="185" y="181"/>
                  </a:lnTo>
                  <a:lnTo>
                    <a:pt x="183" y="181"/>
                  </a:lnTo>
                  <a:lnTo>
                    <a:pt x="183" y="181"/>
                  </a:lnTo>
                  <a:lnTo>
                    <a:pt x="183" y="179"/>
                  </a:lnTo>
                  <a:lnTo>
                    <a:pt x="182" y="178"/>
                  </a:lnTo>
                  <a:lnTo>
                    <a:pt x="182" y="179"/>
                  </a:lnTo>
                  <a:lnTo>
                    <a:pt x="182" y="180"/>
                  </a:lnTo>
                  <a:lnTo>
                    <a:pt x="180" y="181"/>
                  </a:lnTo>
                  <a:lnTo>
                    <a:pt x="179" y="181"/>
                  </a:lnTo>
                  <a:lnTo>
                    <a:pt x="176" y="181"/>
                  </a:lnTo>
                  <a:lnTo>
                    <a:pt x="177" y="180"/>
                  </a:lnTo>
                  <a:lnTo>
                    <a:pt x="177" y="179"/>
                  </a:lnTo>
                  <a:lnTo>
                    <a:pt x="176" y="179"/>
                  </a:lnTo>
                  <a:lnTo>
                    <a:pt x="174" y="180"/>
                  </a:lnTo>
                  <a:lnTo>
                    <a:pt x="174" y="180"/>
                  </a:lnTo>
                  <a:lnTo>
                    <a:pt x="171" y="181"/>
                  </a:lnTo>
                  <a:lnTo>
                    <a:pt x="171" y="181"/>
                  </a:lnTo>
                  <a:lnTo>
                    <a:pt x="169" y="179"/>
                  </a:lnTo>
                  <a:lnTo>
                    <a:pt x="166" y="178"/>
                  </a:lnTo>
                  <a:lnTo>
                    <a:pt x="168" y="179"/>
                  </a:lnTo>
                  <a:lnTo>
                    <a:pt x="169" y="181"/>
                  </a:lnTo>
                  <a:lnTo>
                    <a:pt x="166" y="184"/>
                  </a:lnTo>
                  <a:lnTo>
                    <a:pt x="165" y="184"/>
                  </a:lnTo>
                  <a:lnTo>
                    <a:pt x="162" y="184"/>
                  </a:lnTo>
                  <a:lnTo>
                    <a:pt x="162" y="186"/>
                  </a:lnTo>
                  <a:lnTo>
                    <a:pt x="160" y="186"/>
                  </a:lnTo>
                  <a:lnTo>
                    <a:pt x="157" y="184"/>
                  </a:lnTo>
                  <a:lnTo>
                    <a:pt x="157" y="186"/>
                  </a:lnTo>
                  <a:lnTo>
                    <a:pt x="154" y="187"/>
                  </a:lnTo>
                  <a:lnTo>
                    <a:pt x="153" y="189"/>
                  </a:lnTo>
                  <a:lnTo>
                    <a:pt x="151" y="192"/>
                  </a:lnTo>
                  <a:lnTo>
                    <a:pt x="150" y="193"/>
                  </a:lnTo>
                  <a:lnTo>
                    <a:pt x="147" y="197"/>
                  </a:lnTo>
                  <a:lnTo>
                    <a:pt x="147" y="200"/>
                  </a:lnTo>
                  <a:lnTo>
                    <a:pt x="145" y="202"/>
                  </a:lnTo>
                  <a:lnTo>
                    <a:pt x="137" y="205"/>
                  </a:lnTo>
                  <a:lnTo>
                    <a:pt x="136" y="208"/>
                  </a:lnTo>
                  <a:lnTo>
                    <a:pt x="134" y="211"/>
                  </a:lnTo>
                  <a:lnTo>
                    <a:pt x="133" y="214"/>
                  </a:lnTo>
                  <a:lnTo>
                    <a:pt x="128" y="217"/>
                  </a:lnTo>
                  <a:lnTo>
                    <a:pt x="130" y="218"/>
                  </a:lnTo>
                  <a:lnTo>
                    <a:pt x="128" y="218"/>
                  </a:lnTo>
                  <a:lnTo>
                    <a:pt x="127" y="219"/>
                  </a:lnTo>
                  <a:lnTo>
                    <a:pt x="130" y="219"/>
                  </a:lnTo>
                  <a:lnTo>
                    <a:pt x="130" y="219"/>
                  </a:lnTo>
                  <a:lnTo>
                    <a:pt x="128" y="220"/>
                  </a:lnTo>
                  <a:lnTo>
                    <a:pt x="125" y="220"/>
                  </a:lnTo>
                  <a:lnTo>
                    <a:pt x="121" y="221"/>
                  </a:lnTo>
                  <a:lnTo>
                    <a:pt x="118" y="223"/>
                  </a:lnTo>
                  <a:lnTo>
                    <a:pt x="118" y="226"/>
                  </a:lnTo>
                  <a:lnTo>
                    <a:pt x="113" y="227"/>
                  </a:lnTo>
                  <a:lnTo>
                    <a:pt x="114" y="226"/>
                  </a:lnTo>
                  <a:lnTo>
                    <a:pt x="111" y="225"/>
                  </a:lnTo>
                  <a:lnTo>
                    <a:pt x="113" y="227"/>
                  </a:lnTo>
                  <a:lnTo>
                    <a:pt x="113" y="228"/>
                  </a:lnTo>
                  <a:lnTo>
                    <a:pt x="110" y="228"/>
                  </a:lnTo>
                  <a:lnTo>
                    <a:pt x="105" y="231"/>
                  </a:lnTo>
                  <a:lnTo>
                    <a:pt x="99" y="233"/>
                  </a:lnTo>
                  <a:lnTo>
                    <a:pt x="96" y="234"/>
                  </a:lnTo>
                  <a:lnTo>
                    <a:pt x="93" y="233"/>
                  </a:lnTo>
                  <a:lnTo>
                    <a:pt x="93" y="231"/>
                  </a:lnTo>
                  <a:lnTo>
                    <a:pt x="89" y="234"/>
                  </a:lnTo>
                  <a:lnTo>
                    <a:pt x="87" y="233"/>
                  </a:lnTo>
                  <a:lnTo>
                    <a:pt x="90" y="231"/>
                  </a:lnTo>
                  <a:lnTo>
                    <a:pt x="89" y="230"/>
                  </a:lnTo>
                  <a:lnTo>
                    <a:pt x="85" y="228"/>
                  </a:lnTo>
                  <a:lnTo>
                    <a:pt x="85" y="227"/>
                  </a:lnTo>
                  <a:lnTo>
                    <a:pt x="84" y="226"/>
                  </a:lnTo>
                  <a:lnTo>
                    <a:pt x="81" y="226"/>
                  </a:lnTo>
                  <a:lnTo>
                    <a:pt x="79" y="225"/>
                  </a:lnTo>
                  <a:lnTo>
                    <a:pt x="81" y="223"/>
                  </a:lnTo>
                  <a:lnTo>
                    <a:pt x="79" y="221"/>
                  </a:lnTo>
                  <a:lnTo>
                    <a:pt x="78" y="221"/>
                  </a:lnTo>
                  <a:lnTo>
                    <a:pt x="76" y="221"/>
                  </a:lnTo>
                  <a:lnTo>
                    <a:pt x="75" y="222"/>
                  </a:lnTo>
                  <a:lnTo>
                    <a:pt x="73" y="222"/>
                  </a:lnTo>
                  <a:lnTo>
                    <a:pt x="73" y="221"/>
                  </a:lnTo>
                  <a:lnTo>
                    <a:pt x="70" y="221"/>
                  </a:lnTo>
                  <a:lnTo>
                    <a:pt x="69" y="221"/>
                  </a:lnTo>
                  <a:close/>
                </a:path>
              </a:pathLst>
            </a:custGeom>
            <a:solidFill>
              <a:srgbClr val="526EB5"/>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66" name="Freeform 162">
              <a:extLst>
                <a:ext uri="{FF2B5EF4-FFF2-40B4-BE49-F238E27FC236}">
                  <a16:creationId xmlns:a16="http://schemas.microsoft.com/office/drawing/2014/main" id="{0C78DE94-81B9-07D2-233E-7BDB4536185F}"/>
                </a:ext>
              </a:extLst>
            </p:cNvPr>
            <p:cNvSpPr>
              <a:spLocks noEditPoints="1"/>
            </p:cNvSpPr>
            <p:nvPr/>
          </p:nvSpPr>
          <p:spPr bwMode="auto">
            <a:xfrm>
              <a:off x="3631149" y="2607019"/>
              <a:ext cx="241243" cy="129871"/>
            </a:xfrm>
            <a:custGeom>
              <a:avLst/>
              <a:gdLst>
                <a:gd name="T0" fmla="*/ 51 w 139"/>
                <a:gd name="T1" fmla="*/ 65 h 66"/>
                <a:gd name="T2" fmla="*/ 44 w 139"/>
                <a:gd name="T3" fmla="*/ 57 h 66"/>
                <a:gd name="T4" fmla="*/ 61 w 139"/>
                <a:gd name="T5" fmla="*/ 62 h 66"/>
                <a:gd name="T6" fmla="*/ 74 w 139"/>
                <a:gd name="T7" fmla="*/ 59 h 66"/>
                <a:gd name="T8" fmla="*/ 87 w 139"/>
                <a:gd name="T9" fmla="*/ 56 h 66"/>
                <a:gd name="T10" fmla="*/ 93 w 139"/>
                <a:gd name="T11" fmla="*/ 53 h 66"/>
                <a:gd name="T12" fmla="*/ 99 w 139"/>
                <a:gd name="T13" fmla="*/ 55 h 66"/>
                <a:gd name="T14" fmla="*/ 117 w 139"/>
                <a:gd name="T15" fmla="*/ 43 h 66"/>
                <a:gd name="T16" fmla="*/ 126 w 139"/>
                <a:gd name="T17" fmla="*/ 43 h 66"/>
                <a:gd name="T18" fmla="*/ 126 w 139"/>
                <a:gd name="T19" fmla="*/ 36 h 66"/>
                <a:gd name="T20" fmla="*/ 135 w 139"/>
                <a:gd name="T21" fmla="*/ 35 h 66"/>
                <a:gd name="T22" fmla="*/ 132 w 139"/>
                <a:gd name="T23" fmla="*/ 25 h 66"/>
                <a:gd name="T24" fmla="*/ 131 w 139"/>
                <a:gd name="T25" fmla="*/ 20 h 66"/>
                <a:gd name="T26" fmla="*/ 125 w 139"/>
                <a:gd name="T27" fmla="*/ 18 h 66"/>
                <a:gd name="T28" fmla="*/ 126 w 139"/>
                <a:gd name="T29" fmla="*/ 9 h 66"/>
                <a:gd name="T30" fmla="*/ 123 w 139"/>
                <a:gd name="T31" fmla="*/ 6 h 66"/>
                <a:gd name="T32" fmla="*/ 117 w 139"/>
                <a:gd name="T33" fmla="*/ 7 h 66"/>
                <a:gd name="T34" fmla="*/ 113 w 139"/>
                <a:gd name="T35" fmla="*/ 5 h 66"/>
                <a:gd name="T36" fmla="*/ 103 w 139"/>
                <a:gd name="T37" fmla="*/ 3 h 66"/>
                <a:gd name="T38" fmla="*/ 97 w 139"/>
                <a:gd name="T39" fmla="*/ 7 h 66"/>
                <a:gd name="T40" fmla="*/ 87 w 139"/>
                <a:gd name="T41" fmla="*/ 7 h 66"/>
                <a:gd name="T42" fmla="*/ 82 w 139"/>
                <a:gd name="T43" fmla="*/ 15 h 66"/>
                <a:gd name="T44" fmla="*/ 76 w 139"/>
                <a:gd name="T45" fmla="*/ 10 h 66"/>
                <a:gd name="T46" fmla="*/ 67 w 139"/>
                <a:gd name="T47" fmla="*/ 14 h 66"/>
                <a:gd name="T48" fmla="*/ 59 w 139"/>
                <a:gd name="T49" fmla="*/ 8 h 66"/>
                <a:gd name="T50" fmla="*/ 55 w 139"/>
                <a:gd name="T51" fmla="*/ 19 h 66"/>
                <a:gd name="T52" fmla="*/ 45 w 139"/>
                <a:gd name="T53" fmla="*/ 23 h 66"/>
                <a:gd name="T54" fmla="*/ 39 w 139"/>
                <a:gd name="T55" fmla="*/ 22 h 66"/>
                <a:gd name="T56" fmla="*/ 38 w 139"/>
                <a:gd name="T57" fmla="*/ 14 h 66"/>
                <a:gd name="T58" fmla="*/ 42 w 139"/>
                <a:gd name="T59" fmla="*/ 9 h 66"/>
                <a:gd name="T60" fmla="*/ 32 w 139"/>
                <a:gd name="T61" fmla="*/ 2 h 66"/>
                <a:gd name="T62" fmla="*/ 19 w 139"/>
                <a:gd name="T63" fmla="*/ 1 h 66"/>
                <a:gd name="T64" fmla="*/ 27 w 139"/>
                <a:gd name="T65" fmla="*/ 2 h 66"/>
                <a:gd name="T66" fmla="*/ 22 w 139"/>
                <a:gd name="T67" fmla="*/ 5 h 66"/>
                <a:gd name="T68" fmla="*/ 29 w 139"/>
                <a:gd name="T69" fmla="*/ 9 h 66"/>
                <a:gd name="T70" fmla="*/ 19 w 139"/>
                <a:gd name="T71" fmla="*/ 5 h 66"/>
                <a:gd name="T72" fmla="*/ 13 w 139"/>
                <a:gd name="T73" fmla="*/ 7 h 66"/>
                <a:gd name="T74" fmla="*/ 15 w 139"/>
                <a:gd name="T75" fmla="*/ 11 h 66"/>
                <a:gd name="T76" fmla="*/ 13 w 139"/>
                <a:gd name="T77" fmla="*/ 14 h 66"/>
                <a:gd name="T78" fmla="*/ 6 w 139"/>
                <a:gd name="T79" fmla="*/ 13 h 66"/>
                <a:gd name="T80" fmla="*/ 4 w 139"/>
                <a:gd name="T81" fmla="*/ 16 h 66"/>
                <a:gd name="T82" fmla="*/ 10 w 139"/>
                <a:gd name="T83" fmla="*/ 22 h 66"/>
                <a:gd name="T84" fmla="*/ 18 w 139"/>
                <a:gd name="T85" fmla="*/ 18 h 66"/>
                <a:gd name="T86" fmla="*/ 26 w 139"/>
                <a:gd name="T87" fmla="*/ 18 h 66"/>
                <a:gd name="T88" fmla="*/ 30 w 139"/>
                <a:gd name="T89" fmla="*/ 19 h 66"/>
                <a:gd name="T90" fmla="*/ 35 w 139"/>
                <a:gd name="T91" fmla="*/ 22 h 66"/>
                <a:gd name="T92" fmla="*/ 24 w 139"/>
                <a:gd name="T93" fmla="*/ 26 h 66"/>
                <a:gd name="T94" fmla="*/ 35 w 139"/>
                <a:gd name="T95" fmla="*/ 26 h 66"/>
                <a:gd name="T96" fmla="*/ 21 w 139"/>
                <a:gd name="T97" fmla="*/ 28 h 66"/>
                <a:gd name="T98" fmla="*/ 19 w 139"/>
                <a:gd name="T99" fmla="*/ 28 h 66"/>
                <a:gd name="T100" fmla="*/ 6 w 139"/>
                <a:gd name="T101" fmla="*/ 30 h 66"/>
                <a:gd name="T102" fmla="*/ 10 w 139"/>
                <a:gd name="T103" fmla="*/ 34 h 66"/>
                <a:gd name="T104" fmla="*/ 24 w 139"/>
                <a:gd name="T105" fmla="*/ 35 h 66"/>
                <a:gd name="T106" fmla="*/ 27 w 139"/>
                <a:gd name="T107" fmla="*/ 41 h 66"/>
                <a:gd name="T108" fmla="*/ 29 w 139"/>
                <a:gd name="T109" fmla="*/ 44 h 66"/>
                <a:gd name="T110" fmla="*/ 32 w 139"/>
                <a:gd name="T111" fmla="*/ 44 h 66"/>
                <a:gd name="T112" fmla="*/ 24 w 139"/>
                <a:gd name="T113" fmla="*/ 48 h 66"/>
                <a:gd name="T114" fmla="*/ 16 w 139"/>
                <a:gd name="T115" fmla="*/ 48 h 66"/>
                <a:gd name="T116" fmla="*/ 21 w 139"/>
                <a:gd name="T117" fmla="*/ 55 h 66"/>
                <a:gd name="T118" fmla="*/ 36 w 139"/>
                <a:gd name="T119" fmla="*/ 5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9" h="66">
                  <a:moveTo>
                    <a:pt x="48" y="66"/>
                  </a:moveTo>
                  <a:lnTo>
                    <a:pt x="48" y="64"/>
                  </a:lnTo>
                  <a:lnTo>
                    <a:pt x="48" y="62"/>
                  </a:lnTo>
                  <a:lnTo>
                    <a:pt x="50" y="62"/>
                  </a:lnTo>
                  <a:lnTo>
                    <a:pt x="51" y="65"/>
                  </a:lnTo>
                  <a:lnTo>
                    <a:pt x="48" y="66"/>
                  </a:lnTo>
                  <a:lnTo>
                    <a:pt x="48" y="66"/>
                  </a:lnTo>
                  <a:close/>
                  <a:moveTo>
                    <a:pt x="41" y="56"/>
                  </a:moveTo>
                  <a:lnTo>
                    <a:pt x="45" y="55"/>
                  </a:lnTo>
                  <a:lnTo>
                    <a:pt x="44" y="57"/>
                  </a:lnTo>
                  <a:lnTo>
                    <a:pt x="48" y="60"/>
                  </a:lnTo>
                  <a:lnTo>
                    <a:pt x="50" y="60"/>
                  </a:lnTo>
                  <a:lnTo>
                    <a:pt x="53" y="59"/>
                  </a:lnTo>
                  <a:lnTo>
                    <a:pt x="56" y="59"/>
                  </a:lnTo>
                  <a:lnTo>
                    <a:pt x="61" y="62"/>
                  </a:lnTo>
                  <a:lnTo>
                    <a:pt x="67" y="62"/>
                  </a:lnTo>
                  <a:lnTo>
                    <a:pt x="70" y="64"/>
                  </a:lnTo>
                  <a:lnTo>
                    <a:pt x="74" y="62"/>
                  </a:lnTo>
                  <a:lnTo>
                    <a:pt x="74" y="60"/>
                  </a:lnTo>
                  <a:lnTo>
                    <a:pt x="74" y="59"/>
                  </a:lnTo>
                  <a:lnTo>
                    <a:pt x="76" y="60"/>
                  </a:lnTo>
                  <a:lnTo>
                    <a:pt x="79" y="61"/>
                  </a:lnTo>
                  <a:lnTo>
                    <a:pt x="82" y="58"/>
                  </a:lnTo>
                  <a:lnTo>
                    <a:pt x="82" y="56"/>
                  </a:lnTo>
                  <a:lnTo>
                    <a:pt x="87" y="56"/>
                  </a:lnTo>
                  <a:lnTo>
                    <a:pt x="85" y="57"/>
                  </a:lnTo>
                  <a:lnTo>
                    <a:pt x="87" y="58"/>
                  </a:lnTo>
                  <a:lnTo>
                    <a:pt x="88" y="57"/>
                  </a:lnTo>
                  <a:lnTo>
                    <a:pt x="90" y="57"/>
                  </a:lnTo>
                  <a:lnTo>
                    <a:pt x="93" y="53"/>
                  </a:lnTo>
                  <a:lnTo>
                    <a:pt x="94" y="55"/>
                  </a:lnTo>
                  <a:lnTo>
                    <a:pt x="96" y="53"/>
                  </a:lnTo>
                  <a:lnTo>
                    <a:pt x="99" y="55"/>
                  </a:lnTo>
                  <a:lnTo>
                    <a:pt x="99" y="55"/>
                  </a:lnTo>
                  <a:lnTo>
                    <a:pt x="99" y="55"/>
                  </a:lnTo>
                  <a:lnTo>
                    <a:pt x="106" y="50"/>
                  </a:lnTo>
                  <a:lnTo>
                    <a:pt x="108" y="48"/>
                  </a:lnTo>
                  <a:lnTo>
                    <a:pt x="116" y="45"/>
                  </a:lnTo>
                  <a:lnTo>
                    <a:pt x="117" y="44"/>
                  </a:lnTo>
                  <a:lnTo>
                    <a:pt x="117" y="43"/>
                  </a:lnTo>
                  <a:lnTo>
                    <a:pt x="117" y="42"/>
                  </a:lnTo>
                  <a:lnTo>
                    <a:pt x="119" y="42"/>
                  </a:lnTo>
                  <a:lnTo>
                    <a:pt x="120" y="44"/>
                  </a:lnTo>
                  <a:lnTo>
                    <a:pt x="123" y="44"/>
                  </a:lnTo>
                  <a:lnTo>
                    <a:pt x="126" y="43"/>
                  </a:lnTo>
                  <a:lnTo>
                    <a:pt x="126" y="42"/>
                  </a:lnTo>
                  <a:lnTo>
                    <a:pt x="125" y="41"/>
                  </a:lnTo>
                  <a:lnTo>
                    <a:pt x="126" y="40"/>
                  </a:lnTo>
                  <a:lnTo>
                    <a:pt x="128" y="39"/>
                  </a:lnTo>
                  <a:lnTo>
                    <a:pt x="126" y="36"/>
                  </a:lnTo>
                  <a:lnTo>
                    <a:pt x="128" y="35"/>
                  </a:lnTo>
                  <a:lnTo>
                    <a:pt x="129" y="36"/>
                  </a:lnTo>
                  <a:lnTo>
                    <a:pt x="131" y="38"/>
                  </a:lnTo>
                  <a:lnTo>
                    <a:pt x="132" y="38"/>
                  </a:lnTo>
                  <a:lnTo>
                    <a:pt x="135" y="35"/>
                  </a:lnTo>
                  <a:lnTo>
                    <a:pt x="134" y="33"/>
                  </a:lnTo>
                  <a:lnTo>
                    <a:pt x="131" y="31"/>
                  </a:lnTo>
                  <a:lnTo>
                    <a:pt x="131" y="28"/>
                  </a:lnTo>
                  <a:lnTo>
                    <a:pt x="132" y="27"/>
                  </a:lnTo>
                  <a:lnTo>
                    <a:pt x="132" y="25"/>
                  </a:lnTo>
                  <a:lnTo>
                    <a:pt x="135" y="24"/>
                  </a:lnTo>
                  <a:lnTo>
                    <a:pt x="137" y="24"/>
                  </a:lnTo>
                  <a:lnTo>
                    <a:pt x="139" y="23"/>
                  </a:lnTo>
                  <a:lnTo>
                    <a:pt x="137" y="20"/>
                  </a:lnTo>
                  <a:lnTo>
                    <a:pt x="131" y="20"/>
                  </a:lnTo>
                  <a:lnTo>
                    <a:pt x="128" y="22"/>
                  </a:lnTo>
                  <a:lnTo>
                    <a:pt x="129" y="19"/>
                  </a:lnTo>
                  <a:lnTo>
                    <a:pt x="129" y="18"/>
                  </a:lnTo>
                  <a:lnTo>
                    <a:pt x="126" y="17"/>
                  </a:lnTo>
                  <a:lnTo>
                    <a:pt x="125" y="18"/>
                  </a:lnTo>
                  <a:lnTo>
                    <a:pt x="123" y="16"/>
                  </a:lnTo>
                  <a:lnTo>
                    <a:pt x="126" y="14"/>
                  </a:lnTo>
                  <a:lnTo>
                    <a:pt x="128" y="14"/>
                  </a:lnTo>
                  <a:lnTo>
                    <a:pt x="128" y="10"/>
                  </a:lnTo>
                  <a:lnTo>
                    <a:pt x="126" y="9"/>
                  </a:lnTo>
                  <a:lnTo>
                    <a:pt x="125" y="11"/>
                  </a:lnTo>
                  <a:lnTo>
                    <a:pt x="122" y="10"/>
                  </a:lnTo>
                  <a:lnTo>
                    <a:pt x="120" y="8"/>
                  </a:lnTo>
                  <a:lnTo>
                    <a:pt x="123" y="7"/>
                  </a:lnTo>
                  <a:lnTo>
                    <a:pt x="123" y="6"/>
                  </a:lnTo>
                  <a:lnTo>
                    <a:pt x="125" y="5"/>
                  </a:lnTo>
                  <a:lnTo>
                    <a:pt x="128" y="3"/>
                  </a:lnTo>
                  <a:lnTo>
                    <a:pt x="125" y="2"/>
                  </a:lnTo>
                  <a:lnTo>
                    <a:pt x="123" y="3"/>
                  </a:lnTo>
                  <a:lnTo>
                    <a:pt x="117" y="7"/>
                  </a:lnTo>
                  <a:lnTo>
                    <a:pt x="117" y="9"/>
                  </a:lnTo>
                  <a:lnTo>
                    <a:pt x="114" y="9"/>
                  </a:lnTo>
                  <a:lnTo>
                    <a:pt x="113" y="7"/>
                  </a:lnTo>
                  <a:lnTo>
                    <a:pt x="114" y="6"/>
                  </a:lnTo>
                  <a:lnTo>
                    <a:pt x="113" y="5"/>
                  </a:lnTo>
                  <a:lnTo>
                    <a:pt x="113" y="2"/>
                  </a:lnTo>
                  <a:lnTo>
                    <a:pt x="110" y="1"/>
                  </a:lnTo>
                  <a:lnTo>
                    <a:pt x="106" y="2"/>
                  </a:lnTo>
                  <a:lnTo>
                    <a:pt x="105" y="2"/>
                  </a:lnTo>
                  <a:lnTo>
                    <a:pt x="103" y="3"/>
                  </a:lnTo>
                  <a:lnTo>
                    <a:pt x="105" y="6"/>
                  </a:lnTo>
                  <a:lnTo>
                    <a:pt x="103" y="8"/>
                  </a:lnTo>
                  <a:lnTo>
                    <a:pt x="100" y="8"/>
                  </a:lnTo>
                  <a:lnTo>
                    <a:pt x="97" y="9"/>
                  </a:lnTo>
                  <a:lnTo>
                    <a:pt x="97" y="7"/>
                  </a:lnTo>
                  <a:lnTo>
                    <a:pt x="96" y="6"/>
                  </a:lnTo>
                  <a:lnTo>
                    <a:pt x="94" y="8"/>
                  </a:lnTo>
                  <a:lnTo>
                    <a:pt x="91" y="11"/>
                  </a:lnTo>
                  <a:lnTo>
                    <a:pt x="88" y="11"/>
                  </a:lnTo>
                  <a:lnTo>
                    <a:pt x="87" y="7"/>
                  </a:lnTo>
                  <a:lnTo>
                    <a:pt x="84" y="8"/>
                  </a:lnTo>
                  <a:lnTo>
                    <a:pt x="82" y="7"/>
                  </a:lnTo>
                  <a:lnTo>
                    <a:pt x="80" y="7"/>
                  </a:lnTo>
                  <a:lnTo>
                    <a:pt x="79" y="11"/>
                  </a:lnTo>
                  <a:lnTo>
                    <a:pt x="82" y="15"/>
                  </a:lnTo>
                  <a:lnTo>
                    <a:pt x="79" y="22"/>
                  </a:lnTo>
                  <a:lnTo>
                    <a:pt x="80" y="16"/>
                  </a:lnTo>
                  <a:lnTo>
                    <a:pt x="77" y="13"/>
                  </a:lnTo>
                  <a:lnTo>
                    <a:pt x="77" y="10"/>
                  </a:lnTo>
                  <a:lnTo>
                    <a:pt x="76" y="10"/>
                  </a:lnTo>
                  <a:lnTo>
                    <a:pt x="76" y="8"/>
                  </a:lnTo>
                  <a:lnTo>
                    <a:pt x="73" y="6"/>
                  </a:lnTo>
                  <a:lnTo>
                    <a:pt x="67" y="9"/>
                  </a:lnTo>
                  <a:lnTo>
                    <a:pt x="65" y="11"/>
                  </a:lnTo>
                  <a:lnTo>
                    <a:pt x="67" y="14"/>
                  </a:lnTo>
                  <a:lnTo>
                    <a:pt x="64" y="17"/>
                  </a:lnTo>
                  <a:lnTo>
                    <a:pt x="62" y="17"/>
                  </a:lnTo>
                  <a:lnTo>
                    <a:pt x="61" y="14"/>
                  </a:lnTo>
                  <a:lnTo>
                    <a:pt x="59" y="13"/>
                  </a:lnTo>
                  <a:lnTo>
                    <a:pt x="59" y="8"/>
                  </a:lnTo>
                  <a:lnTo>
                    <a:pt x="56" y="7"/>
                  </a:lnTo>
                  <a:lnTo>
                    <a:pt x="53" y="9"/>
                  </a:lnTo>
                  <a:lnTo>
                    <a:pt x="53" y="14"/>
                  </a:lnTo>
                  <a:lnTo>
                    <a:pt x="55" y="16"/>
                  </a:lnTo>
                  <a:lnTo>
                    <a:pt x="55" y="19"/>
                  </a:lnTo>
                  <a:lnTo>
                    <a:pt x="53" y="22"/>
                  </a:lnTo>
                  <a:lnTo>
                    <a:pt x="50" y="22"/>
                  </a:lnTo>
                  <a:lnTo>
                    <a:pt x="50" y="18"/>
                  </a:lnTo>
                  <a:lnTo>
                    <a:pt x="47" y="19"/>
                  </a:lnTo>
                  <a:lnTo>
                    <a:pt x="45" y="23"/>
                  </a:lnTo>
                  <a:lnTo>
                    <a:pt x="44" y="24"/>
                  </a:lnTo>
                  <a:lnTo>
                    <a:pt x="44" y="27"/>
                  </a:lnTo>
                  <a:lnTo>
                    <a:pt x="41" y="24"/>
                  </a:lnTo>
                  <a:lnTo>
                    <a:pt x="39" y="24"/>
                  </a:lnTo>
                  <a:lnTo>
                    <a:pt x="39" y="22"/>
                  </a:lnTo>
                  <a:lnTo>
                    <a:pt x="42" y="19"/>
                  </a:lnTo>
                  <a:lnTo>
                    <a:pt x="42" y="18"/>
                  </a:lnTo>
                  <a:lnTo>
                    <a:pt x="38" y="18"/>
                  </a:lnTo>
                  <a:lnTo>
                    <a:pt x="39" y="16"/>
                  </a:lnTo>
                  <a:lnTo>
                    <a:pt x="38" y="14"/>
                  </a:lnTo>
                  <a:lnTo>
                    <a:pt x="41" y="15"/>
                  </a:lnTo>
                  <a:lnTo>
                    <a:pt x="42" y="13"/>
                  </a:lnTo>
                  <a:lnTo>
                    <a:pt x="42" y="11"/>
                  </a:lnTo>
                  <a:lnTo>
                    <a:pt x="39" y="10"/>
                  </a:lnTo>
                  <a:lnTo>
                    <a:pt x="42" y="9"/>
                  </a:lnTo>
                  <a:lnTo>
                    <a:pt x="39" y="7"/>
                  </a:lnTo>
                  <a:lnTo>
                    <a:pt x="38" y="8"/>
                  </a:lnTo>
                  <a:lnTo>
                    <a:pt x="36" y="6"/>
                  </a:lnTo>
                  <a:lnTo>
                    <a:pt x="32" y="5"/>
                  </a:lnTo>
                  <a:lnTo>
                    <a:pt x="32" y="2"/>
                  </a:lnTo>
                  <a:lnTo>
                    <a:pt x="30" y="0"/>
                  </a:lnTo>
                  <a:lnTo>
                    <a:pt x="27" y="1"/>
                  </a:lnTo>
                  <a:lnTo>
                    <a:pt x="24" y="0"/>
                  </a:lnTo>
                  <a:lnTo>
                    <a:pt x="19" y="0"/>
                  </a:lnTo>
                  <a:lnTo>
                    <a:pt x="19" y="1"/>
                  </a:lnTo>
                  <a:lnTo>
                    <a:pt x="21" y="2"/>
                  </a:lnTo>
                  <a:lnTo>
                    <a:pt x="22" y="2"/>
                  </a:lnTo>
                  <a:lnTo>
                    <a:pt x="22" y="1"/>
                  </a:lnTo>
                  <a:lnTo>
                    <a:pt x="26" y="1"/>
                  </a:lnTo>
                  <a:lnTo>
                    <a:pt x="27" y="2"/>
                  </a:lnTo>
                  <a:lnTo>
                    <a:pt x="30" y="3"/>
                  </a:lnTo>
                  <a:lnTo>
                    <a:pt x="29" y="5"/>
                  </a:lnTo>
                  <a:lnTo>
                    <a:pt x="26" y="3"/>
                  </a:lnTo>
                  <a:lnTo>
                    <a:pt x="22" y="3"/>
                  </a:lnTo>
                  <a:lnTo>
                    <a:pt x="22" y="5"/>
                  </a:lnTo>
                  <a:lnTo>
                    <a:pt x="27" y="7"/>
                  </a:lnTo>
                  <a:lnTo>
                    <a:pt x="30" y="9"/>
                  </a:lnTo>
                  <a:lnTo>
                    <a:pt x="30" y="11"/>
                  </a:lnTo>
                  <a:lnTo>
                    <a:pt x="29" y="11"/>
                  </a:lnTo>
                  <a:lnTo>
                    <a:pt x="29" y="9"/>
                  </a:lnTo>
                  <a:lnTo>
                    <a:pt x="24" y="8"/>
                  </a:lnTo>
                  <a:lnTo>
                    <a:pt x="22" y="9"/>
                  </a:lnTo>
                  <a:lnTo>
                    <a:pt x="21" y="9"/>
                  </a:lnTo>
                  <a:lnTo>
                    <a:pt x="21" y="8"/>
                  </a:lnTo>
                  <a:lnTo>
                    <a:pt x="19" y="5"/>
                  </a:lnTo>
                  <a:lnTo>
                    <a:pt x="16" y="5"/>
                  </a:lnTo>
                  <a:lnTo>
                    <a:pt x="13" y="6"/>
                  </a:lnTo>
                  <a:lnTo>
                    <a:pt x="16" y="7"/>
                  </a:lnTo>
                  <a:lnTo>
                    <a:pt x="15" y="9"/>
                  </a:lnTo>
                  <a:lnTo>
                    <a:pt x="13" y="7"/>
                  </a:lnTo>
                  <a:lnTo>
                    <a:pt x="12" y="6"/>
                  </a:lnTo>
                  <a:lnTo>
                    <a:pt x="10" y="7"/>
                  </a:lnTo>
                  <a:lnTo>
                    <a:pt x="12" y="9"/>
                  </a:lnTo>
                  <a:lnTo>
                    <a:pt x="13" y="10"/>
                  </a:lnTo>
                  <a:lnTo>
                    <a:pt x="15" y="11"/>
                  </a:lnTo>
                  <a:lnTo>
                    <a:pt x="12" y="10"/>
                  </a:lnTo>
                  <a:lnTo>
                    <a:pt x="9" y="11"/>
                  </a:lnTo>
                  <a:lnTo>
                    <a:pt x="10" y="13"/>
                  </a:lnTo>
                  <a:lnTo>
                    <a:pt x="15" y="14"/>
                  </a:lnTo>
                  <a:lnTo>
                    <a:pt x="13" y="14"/>
                  </a:lnTo>
                  <a:lnTo>
                    <a:pt x="12" y="15"/>
                  </a:lnTo>
                  <a:lnTo>
                    <a:pt x="13" y="16"/>
                  </a:lnTo>
                  <a:lnTo>
                    <a:pt x="12" y="16"/>
                  </a:lnTo>
                  <a:lnTo>
                    <a:pt x="7" y="13"/>
                  </a:lnTo>
                  <a:lnTo>
                    <a:pt x="6" y="13"/>
                  </a:lnTo>
                  <a:lnTo>
                    <a:pt x="4" y="14"/>
                  </a:lnTo>
                  <a:lnTo>
                    <a:pt x="7" y="17"/>
                  </a:lnTo>
                  <a:lnTo>
                    <a:pt x="7" y="18"/>
                  </a:lnTo>
                  <a:lnTo>
                    <a:pt x="7" y="18"/>
                  </a:lnTo>
                  <a:lnTo>
                    <a:pt x="4" y="16"/>
                  </a:lnTo>
                  <a:lnTo>
                    <a:pt x="1" y="16"/>
                  </a:lnTo>
                  <a:lnTo>
                    <a:pt x="0" y="18"/>
                  </a:lnTo>
                  <a:lnTo>
                    <a:pt x="3" y="18"/>
                  </a:lnTo>
                  <a:lnTo>
                    <a:pt x="6" y="20"/>
                  </a:lnTo>
                  <a:lnTo>
                    <a:pt x="10" y="22"/>
                  </a:lnTo>
                  <a:lnTo>
                    <a:pt x="12" y="19"/>
                  </a:lnTo>
                  <a:lnTo>
                    <a:pt x="15" y="18"/>
                  </a:lnTo>
                  <a:lnTo>
                    <a:pt x="16" y="16"/>
                  </a:lnTo>
                  <a:lnTo>
                    <a:pt x="18" y="17"/>
                  </a:lnTo>
                  <a:lnTo>
                    <a:pt x="18" y="18"/>
                  </a:lnTo>
                  <a:lnTo>
                    <a:pt x="19" y="18"/>
                  </a:lnTo>
                  <a:lnTo>
                    <a:pt x="21" y="18"/>
                  </a:lnTo>
                  <a:lnTo>
                    <a:pt x="22" y="20"/>
                  </a:lnTo>
                  <a:lnTo>
                    <a:pt x="22" y="20"/>
                  </a:lnTo>
                  <a:lnTo>
                    <a:pt x="26" y="18"/>
                  </a:lnTo>
                  <a:lnTo>
                    <a:pt x="26" y="17"/>
                  </a:lnTo>
                  <a:lnTo>
                    <a:pt x="27" y="19"/>
                  </a:lnTo>
                  <a:lnTo>
                    <a:pt x="27" y="19"/>
                  </a:lnTo>
                  <a:lnTo>
                    <a:pt x="30" y="18"/>
                  </a:lnTo>
                  <a:lnTo>
                    <a:pt x="30" y="19"/>
                  </a:lnTo>
                  <a:lnTo>
                    <a:pt x="30" y="20"/>
                  </a:lnTo>
                  <a:lnTo>
                    <a:pt x="32" y="22"/>
                  </a:lnTo>
                  <a:lnTo>
                    <a:pt x="33" y="20"/>
                  </a:lnTo>
                  <a:lnTo>
                    <a:pt x="36" y="22"/>
                  </a:lnTo>
                  <a:lnTo>
                    <a:pt x="35" y="22"/>
                  </a:lnTo>
                  <a:lnTo>
                    <a:pt x="33" y="22"/>
                  </a:lnTo>
                  <a:lnTo>
                    <a:pt x="30" y="23"/>
                  </a:lnTo>
                  <a:lnTo>
                    <a:pt x="29" y="24"/>
                  </a:lnTo>
                  <a:lnTo>
                    <a:pt x="24" y="25"/>
                  </a:lnTo>
                  <a:lnTo>
                    <a:pt x="24" y="26"/>
                  </a:lnTo>
                  <a:lnTo>
                    <a:pt x="29" y="27"/>
                  </a:lnTo>
                  <a:lnTo>
                    <a:pt x="32" y="26"/>
                  </a:lnTo>
                  <a:lnTo>
                    <a:pt x="33" y="25"/>
                  </a:lnTo>
                  <a:lnTo>
                    <a:pt x="35" y="25"/>
                  </a:lnTo>
                  <a:lnTo>
                    <a:pt x="35" y="26"/>
                  </a:lnTo>
                  <a:lnTo>
                    <a:pt x="33" y="28"/>
                  </a:lnTo>
                  <a:lnTo>
                    <a:pt x="27" y="28"/>
                  </a:lnTo>
                  <a:lnTo>
                    <a:pt x="26" y="28"/>
                  </a:lnTo>
                  <a:lnTo>
                    <a:pt x="22" y="30"/>
                  </a:lnTo>
                  <a:lnTo>
                    <a:pt x="21" y="28"/>
                  </a:lnTo>
                  <a:lnTo>
                    <a:pt x="21" y="28"/>
                  </a:lnTo>
                  <a:lnTo>
                    <a:pt x="21" y="27"/>
                  </a:lnTo>
                  <a:lnTo>
                    <a:pt x="19" y="27"/>
                  </a:lnTo>
                  <a:lnTo>
                    <a:pt x="18" y="27"/>
                  </a:lnTo>
                  <a:lnTo>
                    <a:pt x="19" y="28"/>
                  </a:lnTo>
                  <a:lnTo>
                    <a:pt x="16" y="30"/>
                  </a:lnTo>
                  <a:lnTo>
                    <a:pt x="15" y="28"/>
                  </a:lnTo>
                  <a:lnTo>
                    <a:pt x="12" y="30"/>
                  </a:lnTo>
                  <a:lnTo>
                    <a:pt x="10" y="30"/>
                  </a:lnTo>
                  <a:lnTo>
                    <a:pt x="6" y="30"/>
                  </a:lnTo>
                  <a:lnTo>
                    <a:pt x="4" y="30"/>
                  </a:lnTo>
                  <a:lnTo>
                    <a:pt x="3" y="30"/>
                  </a:lnTo>
                  <a:lnTo>
                    <a:pt x="4" y="32"/>
                  </a:lnTo>
                  <a:lnTo>
                    <a:pt x="6" y="34"/>
                  </a:lnTo>
                  <a:lnTo>
                    <a:pt x="10" y="34"/>
                  </a:lnTo>
                  <a:lnTo>
                    <a:pt x="10" y="34"/>
                  </a:lnTo>
                  <a:lnTo>
                    <a:pt x="15" y="35"/>
                  </a:lnTo>
                  <a:lnTo>
                    <a:pt x="21" y="34"/>
                  </a:lnTo>
                  <a:lnTo>
                    <a:pt x="24" y="34"/>
                  </a:lnTo>
                  <a:lnTo>
                    <a:pt x="24" y="35"/>
                  </a:lnTo>
                  <a:lnTo>
                    <a:pt x="22" y="36"/>
                  </a:lnTo>
                  <a:lnTo>
                    <a:pt x="22" y="38"/>
                  </a:lnTo>
                  <a:lnTo>
                    <a:pt x="26" y="40"/>
                  </a:lnTo>
                  <a:lnTo>
                    <a:pt x="26" y="41"/>
                  </a:lnTo>
                  <a:lnTo>
                    <a:pt x="27" y="41"/>
                  </a:lnTo>
                  <a:lnTo>
                    <a:pt x="32" y="39"/>
                  </a:lnTo>
                  <a:lnTo>
                    <a:pt x="30" y="40"/>
                  </a:lnTo>
                  <a:lnTo>
                    <a:pt x="29" y="42"/>
                  </a:lnTo>
                  <a:lnTo>
                    <a:pt x="27" y="43"/>
                  </a:lnTo>
                  <a:lnTo>
                    <a:pt x="29" y="44"/>
                  </a:lnTo>
                  <a:lnTo>
                    <a:pt x="33" y="42"/>
                  </a:lnTo>
                  <a:lnTo>
                    <a:pt x="36" y="43"/>
                  </a:lnTo>
                  <a:lnTo>
                    <a:pt x="38" y="44"/>
                  </a:lnTo>
                  <a:lnTo>
                    <a:pt x="35" y="43"/>
                  </a:lnTo>
                  <a:lnTo>
                    <a:pt x="32" y="44"/>
                  </a:lnTo>
                  <a:lnTo>
                    <a:pt x="30" y="45"/>
                  </a:lnTo>
                  <a:lnTo>
                    <a:pt x="27" y="45"/>
                  </a:lnTo>
                  <a:lnTo>
                    <a:pt x="27" y="48"/>
                  </a:lnTo>
                  <a:lnTo>
                    <a:pt x="26" y="49"/>
                  </a:lnTo>
                  <a:lnTo>
                    <a:pt x="24" y="48"/>
                  </a:lnTo>
                  <a:lnTo>
                    <a:pt x="21" y="49"/>
                  </a:lnTo>
                  <a:lnTo>
                    <a:pt x="21" y="48"/>
                  </a:lnTo>
                  <a:lnTo>
                    <a:pt x="18" y="47"/>
                  </a:lnTo>
                  <a:lnTo>
                    <a:pt x="18" y="48"/>
                  </a:lnTo>
                  <a:lnTo>
                    <a:pt x="16" y="48"/>
                  </a:lnTo>
                  <a:lnTo>
                    <a:pt x="18" y="50"/>
                  </a:lnTo>
                  <a:lnTo>
                    <a:pt x="19" y="51"/>
                  </a:lnTo>
                  <a:lnTo>
                    <a:pt x="18" y="51"/>
                  </a:lnTo>
                  <a:lnTo>
                    <a:pt x="18" y="55"/>
                  </a:lnTo>
                  <a:lnTo>
                    <a:pt x="21" y="55"/>
                  </a:lnTo>
                  <a:lnTo>
                    <a:pt x="22" y="55"/>
                  </a:lnTo>
                  <a:lnTo>
                    <a:pt x="24" y="56"/>
                  </a:lnTo>
                  <a:lnTo>
                    <a:pt x="30" y="56"/>
                  </a:lnTo>
                  <a:lnTo>
                    <a:pt x="33" y="53"/>
                  </a:lnTo>
                  <a:lnTo>
                    <a:pt x="36" y="55"/>
                  </a:lnTo>
                  <a:lnTo>
                    <a:pt x="39" y="53"/>
                  </a:lnTo>
                  <a:lnTo>
                    <a:pt x="39" y="55"/>
                  </a:lnTo>
                  <a:lnTo>
                    <a:pt x="41" y="56"/>
                  </a:lnTo>
                  <a:close/>
                </a:path>
              </a:pathLst>
            </a:custGeom>
            <a:solidFill>
              <a:srgbClr val="6B85C2"/>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67" name="Freeform 164">
              <a:extLst>
                <a:ext uri="{FF2B5EF4-FFF2-40B4-BE49-F238E27FC236}">
                  <a16:creationId xmlns:a16="http://schemas.microsoft.com/office/drawing/2014/main" id="{B600AAA1-D3AA-132B-3661-0AB6CD6CFC8F}"/>
                </a:ext>
              </a:extLst>
            </p:cNvPr>
            <p:cNvSpPr>
              <a:spLocks noEditPoints="1"/>
            </p:cNvSpPr>
            <p:nvPr/>
          </p:nvSpPr>
          <p:spPr bwMode="auto">
            <a:xfrm>
              <a:off x="1692531" y="4460633"/>
              <a:ext cx="59009" cy="31483"/>
            </a:xfrm>
            <a:custGeom>
              <a:avLst/>
              <a:gdLst>
                <a:gd name="T0" fmla="*/ 32 w 34"/>
                <a:gd name="T1" fmla="*/ 12 h 16"/>
                <a:gd name="T2" fmla="*/ 29 w 34"/>
                <a:gd name="T3" fmla="*/ 13 h 16"/>
                <a:gd name="T4" fmla="*/ 29 w 34"/>
                <a:gd name="T5" fmla="*/ 16 h 16"/>
                <a:gd name="T6" fmla="*/ 34 w 34"/>
                <a:gd name="T7" fmla="*/ 13 h 16"/>
                <a:gd name="T8" fmla="*/ 34 w 34"/>
                <a:gd name="T9" fmla="*/ 12 h 16"/>
                <a:gd name="T10" fmla="*/ 32 w 34"/>
                <a:gd name="T11" fmla="*/ 12 h 16"/>
                <a:gd name="T12" fmla="*/ 32 w 34"/>
                <a:gd name="T13" fmla="*/ 12 h 16"/>
                <a:gd name="T14" fmla="*/ 19 w 34"/>
                <a:gd name="T15" fmla="*/ 10 h 16"/>
                <a:gd name="T16" fmla="*/ 20 w 34"/>
                <a:gd name="T17" fmla="*/ 9 h 16"/>
                <a:gd name="T18" fmla="*/ 23 w 34"/>
                <a:gd name="T19" fmla="*/ 10 h 16"/>
                <a:gd name="T20" fmla="*/ 20 w 34"/>
                <a:gd name="T21" fmla="*/ 11 h 16"/>
                <a:gd name="T22" fmla="*/ 19 w 34"/>
                <a:gd name="T23" fmla="*/ 10 h 16"/>
                <a:gd name="T24" fmla="*/ 19 w 34"/>
                <a:gd name="T25" fmla="*/ 10 h 16"/>
                <a:gd name="T26" fmla="*/ 14 w 34"/>
                <a:gd name="T27" fmla="*/ 4 h 16"/>
                <a:gd name="T28" fmla="*/ 12 w 34"/>
                <a:gd name="T29" fmla="*/ 5 h 16"/>
                <a:gd name="T30" fmla="*/ 16 w 34"/>
                <a:gd name="T31" fmla="*/ 7 h 16"/>
                <a:gd name="T32" fmla="*/ 14 w 34"/>
                <a:gd name="T33" fmla="*/ 4 h 16"/>
                <a:gd name="T34" fmla="*/ 14 w 34"/>
                <a:gd name="T35" fmla="*/ 4 h 16"/>
                <a:gd name="T36" fmla="*/ 2 w 34"/>
                <a:gd name="T37" fmla="*/ 7 h 16"/>
                <a:gd name="T38" fmla="*/ 5 w 34"/>
                <a:gd name="T39" fmla="*/ 8 h 16"/>
                <a:gd name="T40" fmla="*/ 5 w 34"/>
                <a:gd name="T41" fmla="*/ 9 h 16"/>
                <a:gd name="T42" fmla="*/ 2 w 34"/>
                <a:gd name="T43" fmla="*/ 9 h 16"/>
                <a:gd name="T44" fmla="*/ 0 w 34"/>
                <a:gd name="T45" fmla="*/ 8 h 16"/>
                <a:gd name="T46" fmla="*/ 2 w 34"/>
                <a:gd name="T47" fmla="*/ 7 h 16"/>
                <a:gd name="T48" fmla="*/ 2 w 34"/>
                <a:gd name="T49" fmla="*/ 7 h 16"/>
                <a:gd name="T50" fmla="*/ 3 w 34"/>
                <a:gd name="T51" fmla="*/ 3 h 16"/>
                <a:gd name="T52" fmla="*/ 5 w 34"/>
                <a:gd name="T53" fmla="*/ 3 h 16"/>
                <a:gd name="T54" fmla="*/ 6 w 34"/>
                <a:gd name="T55" fmla="*/ 7 h 16"/>
                <a:gd name="T56" fmla="*/ 9 w 34"/>
                <a:gd name="T57" fmla="*/ 10 h 16"/>
                <a:gd name="T58" fmla="*/ 6 w 34"/>
                <a:gd name="T59" fmla="*/ 11 h 16"/>
                <a:gd name="T60" fmla="*/ 5 w 34"/>
                <a:gd name="T61" fmla="*/ 13 h 16"/>
                <a:gd name="T62" fmla="*/ 5 w 34"/>
                <a:gd name="T63" fmla="*/ 14 h 16"/>
                <a:gd name="T64" fmla="*/ 11 w 34"/>
                <a:gd name="T65" fmla="*/ 13 h 16"/>
                <a:gd name="T66" fmla="*/ 12 w 34"/>
                <a:gd name="T67" fmla="*/ 11 h 16"/>
                <a:gd name="T68" fmla="*/ 9 w 34"/>
                <a:gd name="T69" fmla="*/ 9 h 16"/>
                <a:gd name="T70" fmla="*/ 9 w 34"/>
                <a:gd name="T71" fmla="*/ 8 h 16"/>
                <a:gd name="T72" fmla="*/ 8 w 34"/>
                <a:gd name="T73" fmla="*/ 5 h 16"/>
                <a:gd name="T74" fmla="*/ 8 w 34"/>
                <a:gd name="T75" fmla="*/ 2 h 16"/>
                <a:gd name="T76" fmla="*/ 6 w 34"/>
                <a:gd name="T77" fmla="*/ 0 h 16"/>
                <a:gd name="T78" fmla="*/ 3 w 34"/>
                <a:gd name="T79" fmla="*/ 1 h 16"/>
                <a:gd name="T80" fmla="*/ 3 w 34"/>
                <a:gd name="T81"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 h="16">
                  <a:moveTo>
                    <a:pt x="32" y="12"/>
                  </a:moveTo>
                  <a:lnTo>
                    <a:pt x="29" y="13"/>
                  </a:lnTo>
                  <a:lnTo>
                    <a:pt x="29" y="16"/>
                  </a:lnTo>
                  <a:lnTo>
                    <a:pt x="34" y="13"/>
                  </a:lnTo>
                  <a:lnTo>
                    <a:pt x="34" y="12"/>
                  </a:lnTo>
                  <a:lnTo>
                    <a:pt x="32" y="12"/>
                  </a:lnTo>
                  <a:lnTo>
                    <a:pt x="32" y="12"/>
                  </a:lnTo>
                  <a:close/>
                  <a:moveTo>
                    <a:pt x="19" y="10"/>
                  </a:moveTo>
                  <a:lnTo>
                    <a:pt x="20" y="9"/>
                  </a:lnTo>
                  <a:lnTo>
                    <a:pt x="23" y="10"/>
                  </a:lnTo>
                  <a:lnTo>
                    <a:pt x="20" y="11"/>
                  </a:lnTo>
                  <a:lnTo>
                    <a:pt x="19" y="10"/>
                  </a:lnTo>
                  <a:lnTo>
                    <a:pt x="19" y="10"/>
                  </a:lnTo>
                  <a:close/>
                  <a:moveTo>
                    <a:pt x="14" y="4"/>
                  </a:moveTo>
                  <a:lnTo>
                    <a:pt x="12" y="5"/>
                  </a:lnTo>
                  <a:lnTo>
                    <a:pt x="16" y="7"/>
                  </a:lnTo>
                  <a:lnTo>
                    <a:pt x="14" y="4"/>
                  </a:lnTo>
                  <a:lnTo>
                    <a:pt x="14" y="4"/>
                  </a:lnTo>
                  <a:close/>
                  <a:moveTo>
                    <a:pt x="2" y="7"/>
                  </a:moveTo>
                  <a:lnTo>
                    <a:pt x="5" y="8"/>
                  </a:lnTo>
                  <a:lnTo>
                    <a:pt x="5" y="9"/>
                  </a:lnTo>
                  <a:lnTo>
                    <a:pt x="2" y="9"/>
                  </a:lnTo>
                  <a:lnTo>
                    <a:pt x="0" y="8"/>
                  </a:lnTo>
                  <a:lnTo>
                    <a:pt x="2" y="7"/>
                  </a:lnTo>
                  <a:lnTo>
                    <a:pt x="2" y="7"/>
                  </a:lnTo>
                  <a:close/>
                  <a:moveTo>
                    <a:pt x="3" y="3"/>
                  </a:moveTo>
                  <a:lnTo>
                    <a:pt x="5" y="3"/>
                  </a:lnTo>
                  <a:lnTo>
                    <a:pt x="6" y="7"/>
                  </a:lnTo>
                  <a:lnTo>
                    <a:pt x="9" y="10"/>
                  </a:lnTo>
                  <a:lnTo>
                    <a:pt x="6" y="11"/>
                  </a:lnTo>
                  <a:lnTo>
                    <a:pt x="5" y="13"/>
                  </a:lnTo>
                  <a:lnTo>
                    <a:pt x="5" y="14"/>
                  </a:lnTo>
                  <a:lnTo>
                    <a:pt x="11" y="13"/>
                  </a:lnTo>
                  <a:lnTo>
                    <a:pt x="12" y="11"/>
                  </a:lnTo>
                  <a:lnTo>
                    <a:pt x="9" y="9"/>
                  </a:lnTo>
                  <a:lnTo>
                    <a:pt x="9" y="8"/>
                  </a:lnTo>
                  <a:lnTo>
                    <a:pt x="8" y="5"/>
                  </a:lnTo>
                  <a:lnTo>
                    <a:pt x="8" y="2"/>
                  </a:lnTo>
                  <a:lnTo>
                    <a:pt x="6" y="0"/>
                  </a:lnTo>
                  <a:lnTo>
                    <a:pt x="3" y="1"/>
                  </a:lnTo>
                  <a:lnTo>
                    <a:pt x="3" y="3"/>
                  </a:lnTo>
                  <a:close/>
                </a:path>
              </a:pathLst>
            </a:custGeom>
            <a:solidFill>
              <a:srgbClr val="F0BC88"/>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it-IT"/>
            </a:p>
          </p:txBody>
        </p:sp>
        <p:sp>
          <p:nvSpPr>
            <p:cNvPr id="168" name="Freeform 165">
              <a:extLst>
                <a:ext uri="{FF2B5EF4-FFF2-40B4-BE49-F238E27FC236}">
                  <a16:creationId xmlns:a16="http://schemas.microsoft.com/office/drawing/2014/main" id="{10666EE3-344A-A208-B8A3-4586335CFE05}"/>
                </a:ext>
              </a:extLst>
            </p:cNvPr>
            <p:cNvSpPr>
              <a:spLocks noEditPoints="1"/>
            </p:cNvSpPr>
            <p:nvPr/>
          </p:nvSpPr>
          <p:spPr bwMode="auto">
            <a:xfrm>
              <a:off x="2437085" y="4023794"/>
              <a:ext cx="85043" cy="29517"/>
            </a:xfrm>
            <a:custGeom>
              <a:avLst/>
              <a:gdLst>
                <a:gd name="T0" fmla="*/ 45 w 49"/>
                <a:gd name="T1" fmla="*/ 13 h 15"/>
                <a:gd name="T2" fmla="*/ 49 w 49"/>
                <a:gd name="T3" fmla="*/ 15 h 15"/>
                <a:gd name="T4" fmla="*/ 46 w 49"/>
                <a:gd name="T5" fmla="*/ 15 h 15"/>
                <a:gd name="T6" fmla="*/ 45 w 49"/>
                <a:gd name="T7" fmla="*/ 14 h 15"/>
                <a:gd name="T8" fmla="*/ 45 w 49"/>
                <a:gd name="T9" fmla="*/ 13 h 15"/>
                <a:gd name="T10" fmla="*/ 45 w 49"/>
                <a:gd name="T11" fmla="*/ 13 h 15"/>
                <a:gd name="T12" fmla="*/ 48 w 49"/>
                <a:gd name="T13" fmla="*/ 6 h 15"/>
                <a:gd name="T14" fmla="*/ 45 w 49"/>
                <a:gd name="T15" fmla="*/ 7 h 15"/>
                <a:gd name="T16" fmla="*/ 48 w 49"/>
                <a:gd name="T17" fmla="*/ 9 h 15"/>
                <a:gd name="T18" fmla="*/ 48 w 49"/>
                <a:gd name="T19" fmla="*/ 7 h 15"/>
                <a:gd name="T20" fmla="*/ 48 w 49"/>
                <a:gd name="T21" fmla="*/ 6 h 15"/>
                <a:gd name="T22" fmla="*/ 48 w 49"/>
                <a:gd name="T23" fmla="*/ 6 h 15"/>
                <a:gd name="T24" fmla="*/ 31 w 49"/>
                <a:gd name="T25" fmla="*/ 9 h 15"/>
                <a:gd name="T26" fmla="*/ 29 w 49"/>
                <a:gd name="T27" fmla="*/ 10 h 15"/>
                <a:gd name="T28" fmla="*/ 31 w 49"/>
                <a:gd name="T29" fmla="*/ 13 h 15"/>
                <a:gd name="T30" fmla="*/ 34 w 49"/>
                <a:gd name="T31" fmla="*/ 13 h 15"/>
                <a:gd name="T32" fmla="*/ 31 w 49"/>
                <a:gd name="T33" fmla="*/ 9 h 15"/>
                <a:gd name="T34" fmla="*/ 31 w 49"/>
                <a:gd name="T35" fmla="*/ 9 h 15"/>
                <a:gd name="T36" fmla="*/ 25 w 49"/>
                <a:gd name="T37" fmla="*/ 1 h 15"/>
                <a:gd name="T38" fmla="*/ 26 w 49"/>
                <a:gd name="T39" fmla="*/ 0 h 15"/>
                <a:gd name="T40" fmla="*/ 31 w 49"/>
                <a:gd name="T41" fmla="*/ 0 h 15"/>
                <a:gd name="T42" fmla="*/ 28 w 49"/>
                <a:gd name="T43" fmla="*/ 2 h 15"/>
                <a:gd name="T44" fmla="*/ 28 w 49"/>
                <a:gd name="T45" fmla="*/ 5 h 15"/>
                <a:gd name="T46" fmla="*/ 25 w 49"/>
                <a:gd name="T47" fmla="*/ 2 h 15"/>
                <a:gd name="T48" fmla="*/ 25 w 49"/>
                <a:gd name="T49" fmla="*/ 1 h 15"/>
                <a:gd name="T50" fmla="*/ 25 w 49"/>
                <a:gd name="T51" fmla="*/ 1 h 15"/>
                <a:gd name="T52" fmla="*/ 3 w 49"/>
                <a:gd name="T53" fmla="*/ 5 h 15"/>
                <a:gd name="T54" fmla="*/ 5 w 49"/>
                <a:gd name="T55" fmla="*/ 7 h 15"/>
                <a:gd name="T56" fmla="*/ 0 w 49"/>
                <a:gd name="T57" fmla="*/ 7 h 15"/>
                <a:gd name="T58" fmla="*/ 3 w 49"/>
                <a:gd name="T59"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 h="15">
                  <a:moveTo>
                    <a:pt x="45" y="13"/>
                  </a:moveTo>
                  <a:lnTo>
                    <a:pt x="49" y="15"/>
                  </a:lnTo>
                  <a:lnTo>
                    <a:pt x="46" y="15"/>
                  </a:lnTo>
                  <a:lnTo>
                    <a:pt x="45" y="14"/>
                  </a:lnTo>
                  <a:lnTo>
                    <a:pt x="45" y="13"/>
                  </a:lnTo>
                  <a:lnTo>
                    <a:pt x="45" y="13"/>
                  </a:lnTo>
                  <a:close/>
                  <a:moveTo>
                    <a:pt x="48" y="6"/>
                  </a:moveTo>
                  <a:lnTo>
                    <a:pt x="45" y="7"/>
                  </a:lnTo>
                  <a:lnTo>
                    <a:pt x="48" y="9"/>
                  </a:lnTo>
                  <a:lnTo>
                    <a:pt x="48" y="7"/>
                  </a:lnTo>
                  <a:lnTo>
                    <a:pt x="48" y="6"/>
                  </a:lnTo>
                  <a:lnTo>
                    <a:pt x="48" y="6"/>
                  </a:lnTo>
                  <a:close/>
                  <a:moveTo>
                    <a:pt x="31" y="9"/>
                  </a:moveTo>
                  <a:lnTo>
                    <a:pt x="29" y="10"/>
                  </a:lnTo>
                  <a:lnTo>
                    <a:pt x="31" y="13"/>
                  </a:lnTo>
                  <a:lnTo>
                    <a:pt x="34" y="13"/>
                  </a:lnTo>
                  <a:lnTo>
                    <a:pt x="31" y="9"/>
                  </a:lnTo>
                  <a:lnTo>
                    <a:pt x="31" y="9"/>
                  </a:lnTo>
                  <a:close/>
                  <a:moveTo>
                    <a:pt x="25" y="1"/>
                  </a:moveTo>
                  <a:lnTo>
                    <a:pt x="26" y="0"/>
                  </a:lnTo>
                  <a:lnTo>
                    <a:pt x="31" y="0"/>
                  </a:lnTo>
                  <a:lnTo>
                    <a:pt x="28" y="2"/>
                  </a:lnTo>
                  <a:lnTo>
                    <a:pt x="28" y="5"/>
                  </a:lnTo>
                  <a:lnTo>
                    <a:pt x="25" y="2"/>
                  </a:lnTo>
                  <a:lnTo>
                    <a:pt x="25" y="1"/>
                  </a:lnTo>
                  <a:lnTo>
                    <a:pt x="25" y="1"/>
                  </a:lnTo>
                  <a:close/>
                  <a:moveTo>
                    <a:pt x="3" y="5"/>
                  </a:moveTo>
                  <a:lnTo>
                    <a:pt x="5" y="7"/>
                  </a:lnTo>
                  <a:lnTo>
                    <a:pt x="0" y="7"/>
                  </a:lnTo>
                  <a:lnTo>
                    <a:pt x="3" y="5"/>
                  </a:lnTo>
                  <a:close/>
                </a:path>
              </a:pathLst>
            </a:custGeom>
            <a:solidFill>
              <a:srgbClr val="9FC2E7"/>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69" name="Freeform 166">
              <a:extLst>
                <a:ext uri="{FF2B5EF4-FFF2-40B4-BE49-F238E27FC236}">
                  <a16:creationId xmlns:a16="http://schemas.microsoft.com/office/drawing/2014/main" id="{DD00F0BC-EBDC-A0E1-4EB7-A9D36C4C0802}"/>
                </a:ext>
              </a:extLst>
            </p:cNvPr>
            <p:cNvSpPr>
              <a:spLocks noEditPoints="1"/>
            </p:cNvSpPr>
            <p:nvPr/>
          </p:nvSpPr>
          <p:spPr bwMode="auto">
            <a:xfrm>
              <a:off x="2371134" y="4019859"/>
              <a:ext cx="59009" cy="15741"/>
            </a:xfrm>
            <a:custGeom>
              <a:avLst/>
              <a:gdLst>
                <a:gd name="T0" fmla="*/ 28 w 34"/>
                <a:gd name="T1" fmla="*/ 7 h 8"/>
                <a:gd name="T2" fmla="*/ 31 w 34"/>
                <a:gd name="T3" fmla="*/ 4 h 8"/>
                <a:gd name="T4" fmla="*/ 34 w 34"/>
                <a:gd name="T5" fmla="*/ 6 h 8"/>
                <a:gd name="T6" fmla="*/ 34 w 34"/>
                <a:gd name="T7" fmla="*/ 6 h 8"/>
                <a:gd name="T8" fmla="*/ 28 w 34"/>
                <a:gd name="T9" fmla="*/ 7 h 8"/>
                <a:gd name="T10" fmla="*/ 28 w 34"/>
                <a:gd name="T11" fmla="*/ 7 h 8"/>
                <a:gd name="T12" fmla="*/ 25 w 34"/>
                <a:gd name="T13" fmla="*/ 0 h 8"/>
                <a:gd name="T14" fmla="*/ 23 w 34"/>
                <a:gd name="T15" fmla="*/ 0 h 8"/>
                <a:gd name="T16" fmla="*/ 15 w 34"/>
                <a:gd name="T17" fmla="*/ 0 h 8"/>
                <a:gd name="T18" fmla="*/ 5 w 34"/>
                <a:gd name="T19" fmla="*/ 0 h 8"/>
                <a:gd name="T20" fmla="*/ 3 w 34"/>
                <a:gd name="T21" fmla="*/ 1 h 8"/>
                <a:gd name="T22" fmla="*/ 0 w 34"/>
                <a:gd name="T23" fmla="*/ 2 h 8"/>
                <a:gd name="T24" fmla="*/ 0 w 34"/>
                <a:gd name="T25" fmla="*/ 3 h 8"/>
                <a:gd name="T26" fmla="*/ 0 w 34"/>
                <a:gd name="T27" fmla="*/ 4 h 8"/>
                <a:gd name="T28" fmla="*/ 2 w 34"/>
                <a:gd name="T29" fmla="*/ 7 h 8"/>
                <a:gd name="T30" fmla="*/ 9 w 34"/>
                <a:gd name="T31" fmla="*/ 7 h 8"/>
                <a:gd name="T32" fmla="*/ 11 w 34"/>
                <a:gd name="T33" fmla="*/ 8 h 8"/>
                <a:gd name="T34" fmla="*/ 17 w 34"/>
                <a:gd name="T35" fmla="*/ 7 h 8"/>
                <a:gd name="T36" fmla="*/ 19 w 34"/>
                <a:gd name="T37" fmla="*/ 8 h 8"/>
                <a:gd name="T38" fmla="*/ 25 w 34"/>
                <a:gd name="T39" fmla="*/ 6 h 8"/>
                <a:gd name="T40" fmla="*/ 28 w 34"/>
                <a:gd name="T41" fmla="*/ 2 h 8"/>
                <a:gd name="T42" fmla="*/ 25 w 34"/>
                <a:gd name="T43" fmla="*/ 1 h 8"/>
                <a:gd name="T44" fmla="*/ 25 w 34"/>
                <a:gd name="T4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 h="8">
                  <a:moveTo>
                    <a:pt x="28" y="7"/>
                  </a:moveTo>
                  <a:lnTo>
                    <a:pt x="31" y="4"/>
                  </a:lnTo>
                  <a:lnTo>
                    <a:pt x="34" y="6"/>
                  </a:lnTo>
                  <a:lnTo>
                    <a:pt x="34" y="6"/>
                  </a:lnTo>
                  <a:lnTo>
                    <a:pt x="28" y="7"/>
                  </a:lnTo>
                  <a:lnTo>
                    <a:pt x="28" y="7"/>
                  </a:lnTo>
                  <a:close/>
                  <a:moveTo>
                    <a:pt x="25" y="0"/>
                  </a:moveTo>
                  <a:lnTo>
                    <a:pt x="23" y="0"/>
                  </a:lnTo>
                  <a:lnTo>
                    <a:pt x="15" y="0"/>
                  </a:lnTo>
                  <a:lnTo>
                    <a:pt x="5" y="0"/>
                  </a:lnTo>
                  <a:lnTo>
                    <a:pt x="3" y="1"/>
                  </a:lnTo>
                  <a:lnTo>
                    <a:pt x="0" y="2"/>
                  </a:lnTo>
                  <a:lnTo>
                    <a:pt x="0" y="3"/>
                  </a:lnTo>
                  <a:lnTo>
                    <a:pt x="0" y="4"/>
                  </a:lnTo>
                  <a:lnTo>
                    <a:pt x="2" y="7"/>
                  </a:lnTo>
                  <a:lnTo>
                    <a:pt x="9" y="7"/>
                  </a:lnTo>
                  <a:lnTo>
                    <a:pt x="11" y="8"/>
                  </a:lnTo>
                  <a:lnTo>
                    <a:pt x="17" y="7"/>
                  </a:lnTo>
                  <a:lnTo>
                    <a:pt x="19" y="8"/>
                  </a:lnTo>
                  <a:lnTo>
                    <a:pt x="25" y="6"/>
                  </a:lnTo>
                  <a:lnTo>
                    <a:pt x="28" y="2"/>
                  </a:lnTo>
                  <a:lnTo>
                    <a:pt x="25" y="1"/>
                  </a:lnTo>
                  <a:lnTo>
                    <a:pt x="25" y="0"/>
                  </a:lnTo>
                  <a:close/>
                </a:path>
              </a:pathLst>
            </a:custGeom>
            <a:solidFill>
              <a:srgbClr val="9FC2E7"/>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70" name="Freeform 167">
              <a:extLst>
                <a:ext uri="{FF2B5EF4-FFF2-40B4-BE49-F238E27FC236}">
                  <a16:creationId xmlns:a16="http://schemas.microsoft.com/office/drawing/2014/main" id="{869AF41C-4A07-1ACD-0AD8-781DEE5E60D0}"/>
                </a:ext>
              </a:extLst>
            </p:cNvPr>
            <p:cNvSpPr>
              <a:spLocks noEditPoints="1"/>
            </p:cNvSpPr>
            <p:nvPr/>
          </p:nvSpPr>
          <p:spPr bwMode="auto">
            <a:xfrm>
              <a:off x="2240967" y="3984439"/>
              <a:ext cx="105870" cy="57065"/>
            </a:xfrm>
            <a:custGeom>
              <a:avLst/>
              <a:gdLst>
                <a:gd name="T0" fmla="*/ 57 w 61"/>
                <a:gd name="T1" fmla="*/ 22 h 29"/>
                <a:gd name="T2" fmla="*/ 57 w 61"/>
                <a:gd name="T3" fmla="*/ 24 h 29"/>
                <a:gd name="T4" fmla="*/ 54 w 61"/>
                <a:gd name="T5" fmla="*/ 21 h 29"/>
                <a:gd name="T6" fmla="*/ 55 w 61"/>
                <a:gd name="T7" fmla="*/ 20 h 29"/>
                <a:gd name="T8" fmla="*/ 8 w 61"/>
                <a:gd name="T9" fmla="*/ 3 h 29"/>
                <a:gd name="T10" fmla="*/ 6 w 61"/>
                <a:gd name="T11" fmla="*/ 8 h 29"/>
                <a:gd name="T12" fmla="*/ 3 w 61"/>
                <a:gd name="T13" fmla="*/ 11 h 29"/>
                <a:gd name="T14" fmla="*/ 5 w 61"/>
                <a:gd name="T15" fmla="*/ 15 h 29"/>
                <a:gd name="T16" fmla="*/ 5 w 61"/>
                <a:gd name="T17" fmla="*/ 18 h 29"/>
                <a:gd name="T18" fmla="*/ 0 w 61"/>
                <a:gd name="T19" fmla="*/ 22 h 29"/>
                <a:gd name="T20" fmla="*/ 5 w 61"/>
                <a:gd name="T21" fmla="*/ 25 h 29"/>
                <a:gd name="T22" fmla="*/ 6 w 61"/>
                <a:gd name="T23" fmla="*/ 28 h 29"/>
                <a:gd name="T24" fmla="*/ 10 w 61"/>
                <a:gd name="T25" fmla="*/ 29 h 29"/>
                <a:gd name="T26" fmla="*/ 14 w 61"/>
                <a:gd name="T27" fmla="*/ 22 h 29"/>
                <a:gd name="T28" fmla="*/ 16 w 61"/>
                <a:gd name="T29" fmla="*/ 19 h 29"/>
                <a:gd name="T30" fmla="*/ 20 w 61"/>
                <a:gd name="T31" fmla="*/ 21 h 29"/>
                <a:gd name="T32" fmla="*/ 23 w 61"/>
                <a:gd name="T33" fmla="*/ 19 h 29"/>
                <a:gd name="T34" fmla="*/ 26 w 61"/>
                <a:gd name="T35" fmla="*/ 22 h 29"/>
                <a:gd name="T36" fmla="*/ 34 w 61"/>
                <a:gd name="T37" fmla="*/ 19 h 29"/>
                <a:gd name="T38" fmla="*/ 43 w 61"/>
                <a:gd name="T39" fmla="*/ 18 h 29"/>
                <a:gd name="T40" fmla="*/ 49 w 61"/>
                <a:gd name="T41" fmla="*/ 19 h 29"/>
                <a:gd name="T42" fmla="*/ 57 w 61"/>
                <a:gd name="T43" fmla="*/ 20 h 29"/>
                <a:gd name="T44" fmla="*/ 60 w 61"/>
                <a:gd name="T45" fmla="*/ 18 h 29"/>
                <a:gd name="T46" fmla="*/ 60 w 61"/>
                <a:gd name="T47" fmla="*/ 15 h 29"/>
                <a:gd name="T48" fmla="*/ 51 w 61"/>
                <a:gd name="T49" fmla="*/ 12 h 29"/>
                <a:gd name="T50" fmla="*/ 45 w 61"/>
                <a:gd name="T51" fmla="*/ 11 h 29"/>
                <a:gd name="T52" fmla="*/ 35 w 61"/>
                <a:gd name="T53" fmla="*/ 8 h 29"/>
                <a:gd name="T54" fmla="*/ 35 w 61"/>
                <a:gd name="T55" fmla="*/ 7 h 29"/>
                <a:gd name="T56" fmla="*/ 46 w 61"/>
                <a:gd name="T57" fmla="*/ 9 h 29"/>
                <a:gd name="T58" fmla="*/ 48 w 61"/>
                <a:gd name="T59" fmla="*/ 7 h 29"/>
                <a:gd name="T60" fmla="*/ 40 w 61"/>
                <a:gd name="T61" fmla="*/ 5 h 29"/>
                <a:gd name="T62" fmla="*/ 35 w 61"/>
                <a:gd name="T63" fmla="*/ 2 h 29"/>
                <a:gd name="T64" fmla="*/ 31 w 61"/>
                <a:gd name="T65" fmla="*/ 2 h 29"/>
                <a:gd name="T66" fmla="*/ 17 w 61"/>
                <a:gd name="T67" fmla="*/ 0 h 29"/>
                <a:gd name="T68" fmla="*/ 8 w 61"/>
                <a:gd name="T6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 h="29">
                  <a:moveTo>
                    <a:pt x="55" y="20"/>
                  </a:moveTo>
                  <a:lnTo>
                    <a:pt x="57" y="22"/>
                  </a:lnTo>
                  <a:lnTo>
                    <a:pt x="60" y="22"/>
                  </a:lnTo>
                  <a:lnTo>
                    <a:pt x="57" y="24"/>
                  </a:lnTo>
                  <a:lnTo>
                    <a:pt x="55" y="22"/>
                  </a:lnTo>
                  <a:lnTo>
                    <a:pt x="54" y="21"/>
                  </a:lnTo>
                  <a:lnTo>
                    <a:pt x="55" y="20"/>
                  </a:lnTo>
                  <a:lnTo>
                    <a:pt x="55" y="20"/>
                  </a:lnTo>
                  <a:close/>
                  <a:moveTo>
                    <a:pt x="6" y="2"/>
                  </a:moveTo>
                  <a:lnTo>
                    <a:pt x="8" y="3"/>
                  </a:lnTo>
                  <a:lnTo>
                    <a:pt x="6" y="5"/>
                  </a:lnTo>
                  <a:lnTo>
                    <a:pt x="6" y="8"/>
                  </a:lnTo>
                  <a:lnTo>
                    <a:pt x="6" y="10"/>
                  </a:lnTo>
                  <a:lnTo>
                    <a:pt x="3" y="11"/>
                  </a:lnTo>
                  <a:lnTo>
                    <a:pt x="3" y="12"/>
                  </a:lnTo>
                  <a:lnTo>
                    <a:pt x="5" y="15"/>
                  </a:lnTo>
                  <a:lnTo>
                    <a:pt x="5" y="17"/>
                  </a:lnTo>
                  <a:lnTo>
                    <a:pt x="5" y="18"/>
                  </a:lnTo>
                  <a:lnTo>
                    <a:pt x="0" y="21"/>
                  </a:lnTo>
                  <a:lnTo>
                    <a:pt x="0" y="22"/>
                  </a:lnTo>
                  <a:lnTo>
                    <a:pt x="2" y="22"/>
                  </a:lnTo>
                  <a:lnTo>
                    <a:pt x="5" y="25"/>
                  </a:lnTo>
                  <a:lnTo>
                    <a:pt x="3" y="27"/>
                  </a:lnTo>
                  <a:lnTo>
                    <a:pt x="6" y="28"/>
                  </a:lnTo>
                  <a:lnTo>
                    <a:pt x="6" y="29"/>
                  </a:lnTo>
                  <a:lnTo>
                    <a:pt x="10" y="29"/>
                  </a:lnTo>
                  <a:lnTo>
                    <a:pt x="11" y="26"/>
                  </a:lnTo>
                  <a:lnTo>
                    <a:pt x="14" y="22"/>
                  </a:lnTo>
                  <a:lnTo>
                    <a:pt x="14" y="21"/>
                  </a:lnTo>
                  <a:lnTo>
                    <a:pt x="16" y="19"/>
                  </a:lnTo>
                  <a:lnTo>
                    <a:pt x="17" y="21"/>
                  </a:lnTo>
                  <a:lnTo>
                    <a:pt x="20" y="21"/>
                  </a:lnTo>
                  <a:lnTo>
                    <a:pt x="22" y="18"/>
                  </a:lnTo>
                  <a:lnTo>
                    <a:pt x="23" y="19"/>
                  </a:lnTo>
                  <a:lnTo>
                    <a:pt x="23" y="21"/>
                  </a:lnTo>
                  <a:lnTo>
                    <a:pt x="26" y="22"/>
                  </a:lnTo>
                  <a:lnTo>
                    <a:pt x="29" y="21"/>
                  </a:lnTo>
                  <a:lnTo>
                    <a:pt x="34" y="19"/>
                  </a:lnTo>
                  <a:lnTo>
                    <a:pt x="39" y="18"/>
                  </a:lnTo>
                  <a:lnTo>
                    <a:pt x="43" y="18"/>
                  </a:lnTo>
                  <a:lnTo>
                    <a:pt x="46" y="18"/>
                  </a:lnTo>
                  <a:lnTo>
                    <a:pt x="49" y="19"/>
                  </a:lnTo>
                  <a:lnTo>
                    <a:pt x="52" y="19"/>
                  </a:lnTo>
                  <a:lnTo>
                    <a:pt x="57" y="20"/>
                  </a:lnTo>
                  <a:lnTo>
                    <a:pt x="58" y="18"/>
                  </a:lnTo>
                  <a:lnTo>
                    <a:pt x="60" y="18"/>
                  </a:lnTo>
                  <a:lnTo>
                    <a:pt x="61" y="17"/>
                  </a:lnTo>
                  <a:lnTo>
                    <a:pt x="60" y="15"/>
                  </a:lnTo>
                  <a:lnTo>
                    <a:pt x="54" y="12"/>
                  </a:lnTo>
                  <a:lnTo>
                    <a:pt x="51" y="12"/>
                  </a:lnTo>
                  <a:lnTo>
                    <a:pt x="48" y="11"/>
                  </a:lnTo>
                  <a:lnTo>
                    <a:pt x="45" y="11"/>
                  </a:lnTo>
                  <a:lnTo>
                    <a:pt x="40" y="10"/>
                  </a:lnTo>
                  <a:lnTo>
                    <a:pt x="35" y="8"/>
                  </a:lnTo>
                  <a:lnTo>
                    <a:pt x="32" y="8"/>
                  </a:lnTo>
                  <a:lnTo>
                    <a:pt x="35" y="7"/>
                  </a:lnTo>
                  <a:lnTo>
                    <a:pt x="40" y="8"/>
                  </a:lnTo>
                  <a:lnTo>
                    <a:pt x="46" y="9"/>
                  </a:lnTo>
                  <a:lnTo>
                    <a:pt x="49" y="8"/>
                  </a:lnTo>
                  <a:lnTo>
                    <a:pt x="48" y="7"/>
                  </a:lnTo>
                  <a:lnTo>
                    <a:pt x="45" y="7"/>
                  </a:lnTo>
                  <a:lnTo>
                    <a:pt x="40" y="5"/>
                  </a:lnTo>
                  <a:lnTo>
                    <a:pt x="37" y="2"/>
                  </a:lnTo>
                  <a:lnTo>
                    <a:pt x="35" y="2"/>
                  </a:lnTo>
                  <a:lnTo>
                    <a:pt x="34" y="3"/>
                  </a:lnTo>
                  <a:lnTo>
                    <a:pt x="31" y="2"/>
                  </a:lnTo>
                  <a:lnTo>
                    <a:pt x="19" y="0"/>
                  </a:lnTo>
                  <a:lnTo>
                    <a:pt x="17" y="0"/>
                  </a:lnTo>
                  <a:lnTo>
                    <a:pt x="14" y="0"/>
                  </a:lnTo>
                  <a:lnTo>
                    <a:pt x="8" y="0"/>
                  </a:lnTo>
                  <a:lnTo>
                    <a:pt x="6" y="2"/>
                  </a:lnTo>
                  <a:close/>
                </a:path>
              </a:pathLst>
            </a:custGeom>
            <a:solidFill>
              <a:srgbClr val="9FC2E7"/>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71" name="Freeform 168">
              <a:extLst>
                <a:ext uri="{FF2B5EF4-FFF2-40B4-BE49-F238E27FC236}">
                  <a16:creationId xmlns:a16="http://schemas.microsoft.com/office/drawing/2014/main" id="{AF4E0F72-84AE-5DB1-443C-CAE74CCA7D7A}"/>
                </a:ext>
              </a:extLst>
            </p:cNvPr>
            <p:cNvSpPr>
              <a:spLocks noEditPoints="1"/>
            </p:cNvSpPr>
            <p:nvPr/>
          </p:nvSpPr>
          <p:spPr bwMode="auto">
            <a:xfrm>
              <a:off x="2818908" y="1589697"/>
              <a:ext cx="1159353" cy="1253453"/>
            </a:xfrm>
            <a:custGeom>
              <a:avLst/>
              <a:gdLst>
                <a:gd name="T0" fmla="*/ 110 w 437"/>
                <a:gd name="T1" fmla="*/ 538 h 561"/>
                <a:gd name="T2" fmla="*/ 85 w 437"/>
                <a:gd name="T3" fmla="*/ 516 h 561"/>
                <a:gd name="T4" fmla="*/ 74 w 437"/>
                <a:gd name="T5" fmla="*/ 488 h 561"/>
                <a:gd name="T6" fmla="*/ 69 w 437"/>
                <a:gd name="T7" fmla="*/ 475 h 561"/>
                <a:gd name="T8" fmla="*/ 76 w 437"/>
                <a:gd name="T9" fmla="*/ 444 h 561"/>
                <a:gd name="T10" fmla="*/ 73 w 437"/>
                <a:gd name="T11" fmla="*/ 428 h 561"/>
                <a:gd name="T12" fmla="*/ 91 w 437"/>
                <a:gd name="T13" fmla="*/ 413 h 561"/>
                <a:gd name="T14" fmla="*/ 95 w 437"/>
                <a:gd name="T15" fmla="*/ 408 h 561"/>
                <a:gd name="T16" fmla="*/ 101 w 437"/>
                <a:gd name="T17" fmla="*/ 383 h 561"/>
                <a:gd name="T18" fmla="*/ 105 w 437"/>
                <a:gd name="T19" fmla="*/ 362 h 561"/>
                <a:gd name="T20" fmla="*/ 104 w 437"/>
                <a:gd name="T21" fmla="*/ 332 h 561"/>
                <a:gd name="T22" fmla="*/ 79 w 437"/>
                <a:gd name="T23" fmla="*/ 326 h 561"/>
                <a:gd name="T24" fmla="*/ 88 w 437"/>
                <a:gd name="T25" fmla="*/ 278 h 561"/>
                <a:gd name="T26" fmla="*/ 69 w 437"/>
                <a:gd name="T27" fmla="*/ 217 h 561"/>
                <a:gd name="T28" fmla="*/ 15 w 437"/>
                <a:gd name="T29" fmla="*/ 191 h 561"/>
                <a:gd name="T30" fmla="*/ 45 w 437"/>
                <a:gd name="T31" fmla="*/ 165 h 561"/>
                <a:gd name="T32" fmla="*/ 16 w 437"/>
                <a:gd name="T33" fmla="*/ 129 h 561"/>
                <a:gd name="T34" fmla="*/ 88 w 437"/>
                <a:gd name="T35" fmla="*/ 95 h 561"/>
                <a:gd name="T36" fmla="*/ 113 w 437"/>
                <a:gd name="T37" fmla="*/ 64 h 561"/>
                <a:gd name="T38" fmla="*/ 171 w 437"/>
                <a:gd name="T39" fmla="*/ 34 h 561"/>
                <a:gd name="T40" fmla="*/ 201 w 437"/>
                <a:gd name="T41" fmla="*/ 60 h 561"/>
                <a:gd name="T42" fmla="*/ 235 w 437"/>
                <a:gd name="T43" fmla="*/ 60 h 561"/>
                <a:gd name="T44" fmla="*/ 250 w 437"/>
                <a:gd name="T45" fmla="*/ 24 h 561"/>
                <a:gd name="T46" fmla="*/ 295 w 437"/>
                <a:gd name="T47" fmla="*/ 3 h 561"/>
                <a:gd name="T48" fmla="*/ 323 w 437"/>
                <a:gd name="T49" fmla="*/ 22 h 561"/>
                <a:gd name="T50" fmla="*/ 345 w 437"/>
                <a:gd name="T51" fmla="*/ 27 h 561"/>
                <a:gd name="T52" fmla="*/ 385 w 437"/>
                <a:gd name="T53" fmla="*/ 58 h 561"/>
                <a:gd name="T54" fmla="*/ 301 w 437"/>
                <a:gd name="T55" fmla="*/ 72 h 561"/>
                <a:gd name="T56" fmla="*/ 367 w 437"/>
                <a:gd name="T57" fmla="*/ 77 h 561"/>
                <a:gd name="T58" fmla="*/ 381 w 437"/>
                <a:gd name="T59" fmla="*/ 97 h 561"/>
                <a:gd name="T60" fmla="*/ 420 w 437"/>
                <a:gd name="T61" fmla="*/ 109 h 561"/>
                <a:gd name="T62" fmla="*/ 382 w 437"/>
                <a:gd name="T63" fmla="*/ 132 h 561"/>
                <a:gd name="T64" fmla="*/ 365 w 437"/>
                <a:gd name="T65" fmla="*/ 198 h 561"/>
                <a:gd name="T66" fmla="*/ 363 w 437"/>
                <a:gd name="T67" fmla="*/ 227 h 561"/>
                <a:gd name="T68" fmla="*/ 364 w 437"/>
                <a:gd name="T69" fmla="*/ 253 h 561"/>
                <a:gd name="T70" fmla="*/ 355 w 437"/>
                <a:gd name="T71" fmla="*/ 273 h 561"/>
                <a:gd name="T72" fmla="*/ 353 w 437"/>
                <a:gd name="T73" fmla="*/ 301 h 561"/>
                <a:gd name="T74" fmla="*/ 322 w 437"/>
                <a:gd name="T75" fmla="*/ 306 h 561"/>
                <a:gd name="T76" fmla="*/ 308 w 437"/>
                <a:gd name="T77" fmla="*/ 322 h 561"/>
                <a:gd name="T78" fmla="*/ 339 w 437"/>
                <a:gd name="T79" fmla="*/ 350 h 561"/>
                <a:gd name="T80" fmla="*/ 320 w 437"/>
                <a:gd name="T81" fmla="*/ 367 h 561"/>
                <a:gd name="T82" fmla="*/ 292 w 437"/>
                <a:gd name="T83" fmla="*/ 363 h 561"/>
                <a:gd name="T84" fmla="*/ 313 w 437"/>
                <a:gd name="T85" fmla="*/ 379 h 561"/>
                <a:gd name="T86" fmla="*/ 296 w 437"/>
                <a:gd name="T87" fmla="*/ 410 h 561"/>
                <a:gd name="T88" fmla="*/ 248 w 437"/>
                <a:gd name="T89" fmla="*/ 416 h 561"/>
                <a:gd name="T90" fmla="*/ 207 w 437"/>
                <a:gd name="T91" fmla="*/ 457 h 561"/>
                <a:gd name="T92" fmla="*/ 175 w 437"/>
                <a:gd name="T93" fmla="*/ 465 h 561"/>
                <a:gd name="T94" fmla="*/ 153 w 437"/>
                <a:gd name="T95" fmla="*/ 496 h 561"/>
                <a:gd name="T96" fmla="*/ 145 w 437"/>
                <a:gd name="T97" fmla="*/ 523 h 561"/>
                <a:gd name="T98" fmla="*/ 126 w 437"/>
                <a:gd name="T99" fmla="*/ 546 h 561"/>
                <a:gd name="T100" fmla="*/ 146 w 437"/>
                <a:gd name="T101" fmla="*/ 512 h 561"/>
                <a:gd name="T102" fmla="*/ 326 w 437"/>
                <a:gd name="T103" fmla="*/ 394 h 561"/>
                <a:gd name="T104" fmla="*/ 330 w 437"/>
                <a:gd name="T105" fmla="*/ 323 h 561"/>
                <a:gd name="T106" fmla="*/ 349 w 437"/>
                <a:gd name="T107" fmla="*/ 288 h 561"/>
                <a:gd name="T108" fmla="*/ 360 w 437"/>
                <a:gd name="T109" fmla="*/ 241 h 561"/>
                <a:gd name="T110" fmla="*/ 404 w 437"/>
                <a:gd name="T111" fmla="*/ 74 h 561"/>
                <a:gd name="T112" fmla="*/ 248 w 437"/>
                <a:gd name="T113" fmla="*/ 21 h 561"/>
                <a:gd name="T114" fmla="*/ 196 w 437"/>
                <a:gd name="T115" fmla="*/ 43 h 561"/>
                <a:gd name="T116" fmla="*/ 82 w 437"/>
                <a:gd name="T117" fmla="*/ 260 h 561"/>
                <a:gd name="T118" fmla="*/ 82 w 437"/>
                <a:gd name="T119" fmla="*/ 304 h 561"/>
                <a:gd name="T120" fmla="*/ 88 w 437"/>
                <a:gd name="T121" fmla="*/ 542 h 561"/>
                <a:gd name="T122" fmla="*/ 81 w 437"/>
                <a:gd name="T123" fmla="*/ 396 h 561"/>
                <a:gd name="T124" fmla="*/ 101 w 437"/>
                <a:gd name="T125" fmla="*/ 372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7" h="561">
                  <a:moveTo>
                    <a:pt x="130" y="555"/>
                  </a:moveTo>
                  <a:cubicBezTo>
                    <a:pt x="125" y="553"/>
                    <a:pt x="125" y="553"/>
                    <a:pt x="125" y="553"/>
                  </a:cubicBezTo>
                  <a:cubicBezTo>
                    <a:pt x="123" y="553"/>
                    <a:pt x="123" y="553"/>
                    <a:pt x="123" y="553"/>
                  </a:cubicBezTo>
                  <a:cubicBezTo>
                    <a:pt x="123" y="552"/>
                    <a:pt x="123" y="552"/>
                    <a:pt x="123" y="552"/>
                  </a:cubicBezTo>
                  <a:cubicBezTo>
                    <a:pt x="123" y="550"/>
                    <a:pt x="123" y="550"/>
                    <a:pt x="123" y="550"/>
                  </a:cubicBezTo>
                  <a:cubicBezTo>
                    <a:pt x="123" y="550"/>
                    <a:pt x="123" y="550"/>
                    <a:pt x="123" y="550"/>
                  </a:cubicBezTo>
                  <a:cubicBezTo>
                    <a:pt x="123" y="549"/>
                    <a:pt x="123" y="549"/>
                    <a:pt x="123" y="549"/>
                  </a:cubicBezTo>
                  <a:cubicBezTo>
                    <a:pt x="122" y="549"/>
                    <a:pt x="122" y="549"/>
                    <a:pt x="122" y="549"/>
                  </a:cubicBezTo>
                  <a:cubicBezTo>
                    <a:pt x="121" y="550"/>
                    <a:pt x="121" y="550"/>
                    <a:pt x="121" y="550"/>
                  </a:cubicBezTo>
                  <a:cubicBezTo>
                    <a:pt x="121" y="550"/>
                    <a:pt x="121" y="550"/>
                    <a:pt x="121" y="550"/>
                  </a:cubicBezTo>
                  <a:cubicBezTo>
                    <a:pt x="121" y="553"/>
                    <a:pt x="121" y="553"/>
                    <a:pt x="121" y="553"/>
                  </a:cubicBezTo>
                  <a:cubicBezTo>
                    <a:pt x="119" y="552"/>
                    <a:pt x="119" y="552"/>
                    <a:pt x="119" y="552"/>
                  </a:cubicBezTo>
                  <a:cubicBezTo>
                    <a:pt x="119" y="552"/>
                    <a:pt x="119" y="552"/>
                    <a:pt x="119" y="552"/>
                  </a:cubicBezTo>
                  <a:cubicBezTo>
                    <a:pt x="118" y="553"/>
                    <a:pt x="118" y="553"/>
                    <a:pt x="118" y="553"/>
                  </a:cubicBezTo>
                  <a:cubicBezTo>
                    <a:pt x="118" y="555"/>
                    <a:pt x="118" y="555"/>
                    <a:pt x="118" y="555"/>
                  </a:cubicBezTo>
                  <a:cubicBezTo>
                    <a:pt x="118" y="556"/>
                    <a:pt x="118" y="556"/>
                    <a:pt x="118" y="556"/>
                  </a:cubicBezTo>
                  <a:cubicBezTo>
                    <a:pt x="116" y="555"/>
                    <a:pt x="116" y="555"/>
                    <a:pt x="116" y="555"/>
                  </a:cubicBezTo>
                  <a:cubicBezTo>
                    <a:pt x="117" y="553"/>
                    <a:pt x="117" y="553"/>
                    <a:pt x="117" y="553"/>
                  </a:cubicBezTo>
                  <a:cubicBezTo>
                    <a:pt x="118" y="552"/>
                    <a:pt x="118" y="552"/>
                    <a:pt x="118" y="552"/>
                  </a:cubicBezTo>
                  <a:cubicBezTo>
                    <a:pt x="118" y="551"/>
                    <a:pt x="118" y="551"/>
                    <a:pt x="118" y="551"/>
                  </a:cubicBezTo>
                  <a:cubicBezTo>
                    <a:pt x="119" y="548"/>
                    <a:pt x="119" y="548"/>
                    <a:pt x="119" y="548"/>
                  </a:cubicBezTo>
                  <a:cubicBezTo>
                    <a:pt x="119" y="547"/>
                    <a:pt x="119" y="547"/>
                    <a:pt x="119" y="547"/>
                  </a:cubicBezTo>
                  <a:cubicBezTo>
                    <a:pt x="118" y="548"/>
                    <a:pt x="118" y="548"/>
                    <a:pt x="118" y="548"/>
                  </a:cubicBezTo>
                  <a:cubicBezTo>
                    <a:pt x="116" y="552"/>
                    <a:pt x="116" y="552"/>
                    <a:pt x="116" y="552"/>
                  </a:cubicBezTo>
                  <a:cubicBezTo>
                    <a:pt x="115" y="553"/>
                    <a:pt x="115" y="553"/>
                    <a:pt x="115" y="553"/>
                  </a:cubicBezTo>
                  <a:cubicBezTo>
                    <a:pt x="114" y="553"/>
                    <a:pt x="114" y="553"/>
                    <a:pt x="114" y="553"/>
                  </a:cubicBezTo>
                  <a:cubicBezTo>
                    <a:pt x="114" y="552"/>
                    <a:pt x="114" y="552"/>
                    <a:pt x="114" y="552"/>
                  </a:cubicBezTo>
                  <a:cubicBezTo>
                    <a:pt x="116" y="550"/>
                    <a:pt x="116" y="550"/>
                    <a:pt x="116" y="550"/>
                  </a:cubicBezTo>
                  <a:cubicBezTo>
                    <a:pt x="116" y="548"/>
                    <a:pt x="116" y="548"/>
                    <a:pt x="116" y="548"/>
                  </a:cubicBezTo>
                  <a:cubicBezTo>
                    <a:pt x="118" y="546"/>
                    <a:pt x="118" y="546"/>
                    <a:pt x="118" y="546"/>
                  </a:cubicBezTo>
                  <a:cubicBezTo>
                    <a:pt x="116" y="546"/>
                    <a:pt x="116" y="546"/>
                    <a:pt x="116" y="546"/>
                  </a:cubicBezTo>
                  <a:cubicBezTo>
                    <a:pt x="116" y="547"/>
                    <a:pt x="116" y="547"/>
                    <a:pt x="116" y="547"/>
                  </a:cubicBezTo>
                  <a:cubicBezTo>
                    <a:pt x="115" y="548"/>
                    <a:pt x="115" y="548"/>
                    <a:pt x="115" y="548"/>
                  </a:cubicBezTo>
                  <a:cubicBezTo>
                    <a:pt x="113" y="548"/>
                    <a:pt x="113" y="548"/>
                    <a:pt x="113" y="548"/>
                  </a:cubicBezTo>
                  <a:cubicBezTo>
                    <a:pt x="113" y="548"/>
                    <a:pt x="113" y="548"/>
                    <a:pt x="113" y="548"/>
                  </a:cubicBezTo>
                  <a:cubicBezTo>
                    <a:pt x="113" y="546"/>
                    <a:pt x="113" y="546"/>
                    <a:pt x="113" y="546"/>
                  </a:cubicBezTo>
                  <a:cubicBezTo>
                    <a:pt x="115" y="545"/>
                    <a:pt x="115" y="545"/>
                    <a:pt x="115" y="545"/>
                  </a:cubicBezTo>
                  <a:cubicBezTo>
                    <a:pt x="114" y="545"/>
                    <a:pt x="114" y="545"/>
                    <a:pt x="114" y="545"/>
                  </a:cubicBezTo>
                  <a:cubicBezTo>
                    <a:pt x="113" y="545"/>
                    <a:pt x="113" y="545"/>
                    <a:pt x="113" y="545"/>
                  </a:cubicBezTo>
                  <a:cubicBezTo>
                    <a:pt x="113" y="546"/>
                    <a:pt x="113" y="546"/>
                    <a:pt x="113" y="546"/>
                  </a:cubicBezTo>
                  <a:cubicBezTo>
                    <a:pt x="112" y="547"/>
                    <a:pt x="112" y="547"/>
                    <a:pt x="112" y="547"/>
                  </a:cubicBezTo>
                  <a:cubicBezTo>
                    <a:pt x="111" y="548"/>
                    <a:pt x="111" y="548"/>
                    <a:pt x="111" y="548"/>
                  </a:cubicBezTo>
                  <a:cubicBezTo>
                    <a:pt x="111" y="546"/>
                    <a:pt x="111" y="546"/>
                    <a:pt x="111" y="546"/>
                  </a:cubicBezTo>
                  <a:cubicBezTo>
                    <a:pt x="110" y="546"/>
                    <a:pt x="110" y="546"/>
                    <a:pt x="110" y="546"/>
                  </a:cubicBezTo>
                  <a:cubicBezTo>
                    <a:pt x="110" y="546"/>
                    <a:pt x="110" y="546"/>
                    <a:pt x="110" y="546"/>
                  </a:cubicBezTo>
                  <a:cubicBezTo>
                    <a:pt x="109" y="547"/>
                    <a:pt x="109" y="547"/>
                    <a:pt x="109" y="547"/>
                  </a:cubicBezTo>
                  <a:cubicBezTo>
                    <a:pt x="108" y="547"/>
                    <a:pt x="108" y="547"/>
                    <a:pt x="108" y="547"/>
                  </a:cubicBezTo>
                  <a:cubicBezTo>
                    <a:pt x="108" y="546"/>
                    <a:pt x="108" y="546"/>
                    <a:pt x="108" y="546"/>
                  </a:cubicBezTo>
                  <a:cubicBezTo>
                    <a:pt x="111" y="544"/>
                    <a:pt x="111" y="544"/>
                    <a:pt x="111" y="544"/>
                  </a:cubicBezTo>
                  <a:cubicBezTo>
                    <a:pt x="111" y="542"/>
                    <a:pt x="111" y="542"/>
                    <a:pt x="111" y="542"/>
                  </a:cubicBezTo>
                  <a:cubicBezTo>
                    <a:pt x="112" y="541"/>
                    <a:pt x="112" y="541"/>
                    <a:pt x="112" y="541"/>
                  </a:cubicBezTo>
                  <a:cubicBezTo>
                    <a:pt x="114" y="540"/>
                    <a:pt x="114" y="540"/>
                    <a:pt x="114" y="540"/>
                  </a:cubicBezTo>
                  <a:cubicBezTo>
                    <a:pt x="114" y="539"/>
                    <a:pt x="114" y="539"/>
                    <a:pt x="114" y="539"/>
                  </a:cubicBezTo>
                  <a:cubicBezTo>
                    <a:pt x="112" y="541"/>
                    <a:pt x="112" y="541"/>
                    <a:pt x="112" y="541"/>
                  </a:cubicBezTo>
                  <a:cubicBezTo>
                    <a:pt x="110" y="541"/>
                    <a:pt x="110" y="541"/>
                    <a:pt x="110" y="541"/>
                  </a:cubicBezTo>
                  <a:cubicBezTo>
                    <a:pt x="110" y="541"/>
                    <a:pt x="110" y="541"/>
                    <a:pt x="110" y="541"/>
                  </a:cubicBezTo>
                  <a:cubicBezTo>
                    <a:pt x="110" y="541"/>
                    <a:pt x="110" y="541"/>
                    <a:pt x="110" y="541"/>
                  </a:cubicBezTo>
                  <a:cubicBezTo>
                    <a:pt x="112" y="540"/>
                    <a:pt x="112" y="540"/>
                    <a:pt x="112" y="540"/>
                  </a:cubicBezTo>
                  <a:cubicBezTo>
                    <a:pt x="114" y="539"/>
                    <a:pt x="114" y="539"/>
                    <a:pt x="114" y="539"/>
                  </a:cubicBezTo>
                  <a:cubicBezTo>
                    <a:pt x="115" y="538"/>
                    <a:pt x="115" y="538"/>
                    <a:pt x="115" y="538"/>
                  </a:cubicBezTo>
                  <a:cubicBezTo>
                    <a:pt x="117" y="537"/>
                    <a:pt x="117" y="537"/>
                    <a:pt x="117" y="537"/>
                  </a:cubicBezTo>
                  <a:cubicBezTo>
                    <a:pt x="117" y="536"/>
                    <a:pt x="117" y="536"/>
                    <a:pt x="117" y="536"/>
                  </a:cubicBezTo>
                  <a:cubicBezTo>
                    <a:pt x="116" y="534"/>
                    <a:pt x="116" y="534"/>
                    <a:pt x="116" y="534"/>
                  </a:cubicBezTo>
                  <a:cubicBezTo>
                    <a:pt x="115" y="534"/>
                    <a:pt x="115" y="534"/>
                    <a:pt x="115" y="534"/>
                  </a:cubicBezTo>
                  <a:cubicBezTo>
                    <a:pt x="113" y="537"/>
                    <a:pt x="113" y="537"/>
                    <a:pt x="113" y="537"/>
                  </a:cubicBezTo>
                  <a:cubicBezTo>
                    <a:pt x="110" y="539"/>
                    <a:pt x="110" y="539"/>
                    <a:pt x="110" y="539"/>
                  </a:cubicBezTo>
                  <a:cubicBezTo>
                    <a:pt x="108" y="540"/>
                    <a:pt x="108" y="540"/>
                    <a:pt x="108" y="540"/>
                  </a:cubicBezTo>
                  <a:cubicBezTo>
                    <a:pt x="108" y="539"/>
                    <a:pt x="108" y="539"/>
                    <a:pt x="108" y="539"/>
                  </a:cubicBezTo>
                  <a:cubicBezTo>
                    <a:pt x="109" y="538"/>
                    <a:pt x="109" y="538"/>
                    <a:pt x="109" y="538"/>
                  </a:cubicBezTo>
                  <a:cubicBezTo>
                    <a:pt x="110" y="538"/>
                    <a:pt x="110" y="538"/>
                    <a:pt x="110" y="538"/>
                  </a:cubicBezTo>
                  <a:cubicBezTo>
                    <a:pt x="111" y="536"/>
                    <a:pt x="111" y="536"/>
                    <a:pt x="111" y="536"/>
                  </a:cubicBezTo>
                  <a:cubicBezTo>
                    <a:pt x="111" y="534"/>
                    <a:pt x="111" y="534"/>
                    <a:pt x="111" y="534"/>
                  </a:cubicBezTo>
                  <a:cubicBezTo>
                    <a:pt x="111" y="533"/>
                    <a:pt x="111" y="533"/>
                    <a:pt x="111" y="533"/>
                  </a:cubicBezTo>
                  <a:cubicBezTo>
                    <a:pt x="110" y="532"/>
                    <a:pt x="110" y="532"/>
                    <a:pt x="110" y="532"/>
                  </a:cubicBezTo>
                  <a:cubicBezTo>
                    <a:pt x="109" y="533"/>
                    <a:pt x="109" y="533"/>
                    <a:pt x="109" y="533"/>
                  </a:cubicBezTo>
                  <a:cubicBezTo>
                    <a:pt x="109" y="534"/>
                    <a:pt x="109" y="534"/>
                    <a:pt x="109" y="534"/>
                  </a:cubicBezTo>
                  <a:cubicBezTo>
                    <a:pt x="110" y="535"/>
                    <a:pt x="110" y="535"/>
                    <a:pt x="110" y="535"/>
                  </a:cubicBezTo>
                  <a:cubicBezTo>
                    <a:pt x="109" y="536"/>
                    <a:pt x="109" y="536"/>
                    <a:pt x="109" y="536"/>
                  </a:cubicBezTo>
                  <a:cubicBezTo>
                    <a:pt x="108" y="537"/>
                    <a:pt x="108" y="537"/>
                    <a:pt x="108" y="537"/>
                  </a:cubicBezTo>
                  <a:cubicBezTo>
                    <a:pt x="107" y="536"/>
                    <a:pt x="107" y="536"/>
                    <a:pt x="107" y="536"/>
                  </a:cubicBezTo>
                  <a:cubicBezTo>
                    <a:pt x="106" y="536"/>
                    <a:pt x="106" y="536"/>
                    <a:pt x="106" y="536"/>
                  </a:cubicBezTo>
                  <a:cubicBezTo>
                    <a:pt x="104" y="536"/>
                    <a:pt x="104" y="536"/>
                    <a:pt x="104" y="536"/>
                  </a:cubicBezTo>
                  <a:cubicBezTo>
                    <a:pt x="103" y="537"/>
                    <a:pt x="103" y="537"/>
                    <a:pt x="103" y="537"/>
                  </a:cubicBezTo>
                  <a:cubicBezTo>
                    <a:pt x="102" y="539"/>
                    <a:pt x="102" y="539"/>
                    <a:pt x="102" y="539"/>
                  </a:cubicBezTo>
                  <a:cubicBezTo>
                    <a:pt x="101" y="539"/>
                    <a:pt x="101" y="539"/>
                    <a:pt x="101" y="539"/>
                  </a:cubicBezTo>
                  <a:cubicBezTo>
                    <a:pt x="100" y="539"/>
                    <a:pt x="100" y="539"/>
                    <a:pt x="100" y="539"/>
                  </a:cubicBezTo>
                  <a:cubicBezTo>
                    <a:pt x="99" y="538"/>
                    <a:pt x="99" y="538"/>
                    <a:pt x="99" y="538"/>
                  </a:cubicBezTo>
                  <a:cubicBezTo>
                    <a:pt x="98" y="538"/>
                    <a:pt x="98" y="538"/>
                    <a:pt x="98" y="538"/>
                  </a:cubicBezTo>
                  <a:cubicBezTo>
                    <a:pt x="97" y="539"/>
                    <a:pt x="97" y="539"/>
                    <a:pt x="97" y="539"/>
                  </a:cubicBezTo>
                  <a:cubicBezTo>
                    <a:pt x="95" y="539"/>
                    <a:pt x="95" y="539"/>
                    <a:pt x="95" y="539"/>
                  </a:cubicBezTo>
                  <a:cubicBezTo>
                    <a:pt x="95" y="539"/>
                    <a:pt x="95" y="539"/>
                    <a:pt x="95" y="539"/>
                  </a:cubicBezTo>
                  <a:cubicBezTo>
                    <a:pt x="94" y="540"/>
                    <a:pt x="94" y="540"/>
                    <a:pt x="94" y="540"/>
                  </a:cubicBezTo>
                  <a:cubicBezTo>
                    <a:pt x="95" y="541"/>
                    <a:pt x="95" y="541"/>
                    <a:pt x="95" y="541"/>
                  </a:cubicBezTo>
                  <a:cubicBezTo>
                    <a:pt x="94" y="541"/>
                    <a:pt x="94" y="541"/>
                    <a:pt x="94" y="541"/>
                  </a:cubicBezTo>
                  <a:cubicBezTo>
                    <a:pt x="91" y="541"/>
                    <a:pt x="91" y="541"/>
                    <a:pt x="91" y="541"/>
                  </a:cubicBezTo>
                  <a:cubicBezTo>
                    <a:pt x="91" y="540"/>
                    <a:pt x="91" y="540"/>
                    <a:pt x="91" y="540"/>
                  </a:cubicBezTo>
                  <a:cubicBezTo>
                    <a:pt x="92" y="538"/>
                    <a:pt x="92" y="538"/>
                    <a:pt x="92" y="538"/>
                  </a:cubicBezTo>
                  <a:cubicBezTo>
                    <a:pt x="93" y="538"/>
                    <a:pt x="93" y="538"/>
                    <a:pt x="93" y="538"/>
                  </a:cubicBezTo>
                  <a:cubicBezTo>
                    <a:pt x="94" y="537"/>
                    <a:pt x="94" y="537"/>
                    <a:pt x="94" y="537"/>
                  </a:cubicBezTo>
                  <a:cubicBezTo>
                    <a:pt x="94" y="536"/>
                    <a:pt x="94" y="536"/>
                    <a:pt x="94" y="536"/>
                  </a:cubicBezTo>
                  <a:cubicBezTo>
                    <a:pt x="93" y="536"/>
                    <a:pt x="93" y="536"/>
                    <a:pt x="93" y="536"/>
                  </a:cubicBezTo>
                  <a:cubicBezTo>
                    <a:pt x="93" y="534"/>
                    <a:pt x="93" y="534"/>
                    <a:pt x="93" y="534"/>
                  </a:cubicBezTo>
                  <a:cubicBezTo>
                    <a:pt x="91" y="532"/>
                    <a:pt x="91" y="532"/>
                    <a:pt x="91" y="532"/>
                  </a:cubicBezTo>
                  <a:cubicBezTo>
                    <a:pt x="91" y="532"/>
                    <a:pt x="91" y="532"/>
                    <a:pt x="91" y="532"/>
                  </a:cubicBezTo>
                  <a:cubicBezTo>
                    <a:pt x="90" y="532"/>
                    <a:pt x="90" y="532"/>
                    <a:pt x="90" y="532"/>
                  </a:cubicBezTo>
                  <a:cubicBezTo>
                    <a:pt x="87" y="534"/>
                    <a:pt x="87" y="534"/>
                    <a:pt x="87" y="534"/>
                  </a:cubicBezTo>
                  <a:cubicBezTo>
                    <a:pt x="86" y="533"/>
                    <a:pt x="86" y="533"/>
                    <a:pt x="86" y="533"/>
                  </a:cubicBezTo>
                  <a:cubicBezTo>
                    <a:pt x="85" y="532"/>
                    <a:pt x="85" y="532"/>
                    <a:pt x="85" y="532"/>
                  </a:cubicBezTo>
                  <a:cubicBezTo>
                    <a:pt x="87" y="531"/>
                    <a:pt x="87" y="531"/>
                    <a:pt x="87" y="531"/>
                  </a:cubicBezTo>
                  <a:cubicBezTo>
                    <a:pt x="86" y="530"/>
                    <a:pt x="86" y="530"/>
                    <a:pt x="86" y="530"/>
                  </a:cubicBezTo>
                  <a:cubicBezTo>
                    <a:pt x="85" y="530"/>
                    <a:pt x="85" y="530"/>
                    <a:pt x="85" y="530"/>
                  </a:cubicBezTo>
                  <a:cubicBezTo>
                    <a:pt x="85" y="529"/>
                    <a:pt x="85" y="529"/>
                    <a:pt x="85" y="529"/>
                  </a:cubicBezTo>
                  <a:cubicBezTo>
                    <a:pt x="87" y="528"/>
                    <a:pt x="87" y="528"/>
                    <a:pt x="87" y="528"/>
                  </a:cubicBezTo>
                  <a:cubicBezTo>
                    <a:pt x="88" y="528"/>
                    <a:pt x="88" y="528"/>
                    <a:pt x="88" y="528"/>
                  </a:cubicBezTo>
                  <a:cubicBezTo>
                    <a:pt x="89" y="527"/>
                    <a:pt x="89" y="527"/>
                    <a:pt x="89" y="527"/>
                  </a:cubicBezTo>
                  <a:cubicBezTo>
                    <a:pt x="89" y="526"/>
                    <a:pt x="89" y="526"/>
                    <a:pt x="89" y="526"/>
                  </a:cubicBezTo>
                  <a:cubicBezTo>
                    <a:pt x="87" y="526"/>
                    <a:pt x="87" y="526"/>
                    <a:pt x="87" y="526"/>
                  </a:cubicBezTo>
                  <a:cubicBezTo>
                    <a:pt x="85" y="527"/>
                    <a:pt x="85" y="527"/>
                    <a:pt x="85" y="527"/>
                  </a:cubicBezTo>
                  <a:cubicBezTo>
                    <a:pt x="84" y="528"/>
                    <a:pt x="84" y="528"/>
                    <a:pt x="84" y="528"/>
                  </a:cubicBezTo>
                  <a:cubicBezTo>
                    <a:pt x="82" y="528"/>
                    <a:pt x="82" y="528"/>
                    <a:pt x="82" y="528"/>
                  </a:cubicBezTo>
                  <a:cubicBezTo>
                    <a:pt x="80" y="527"/>
                    <a:pt x="80" y="527"/>
                    <a:pt x="80" y="527"/>
                  </a:cubicBezTo>
                  <a:cubicBezTo>
                    <a:pt x="81" y="527"/>
                    <a:pt x="81" y="527"/>
                    <a:pt x="81" y="527"/>
                  </a:cubicBezTo>
                  <a:cubicBezTo>
                    <a:pt x="82" y="526"/>
                    <a:pt x="82" y="526"/>
                    <a:pt x="82" y="526"/>
                  </a:cubicBezTo>
                  <a:cubicBezTo>
                    <a:pt x="83" y="525"/>
                    <a:pt x="83" y="525"/>
                    <a:pt x="83" y="525"/>
                  </a:cubicBezTo>
                  <a:cubicBezTo>
                    <a:pt x="83" y="523"/>
                    <a:pt x="83" y="523"/>
                    <a:pt x="83" y="523"/>
                  </a:cubicBezTo>
                  <a:cubicBezTo>
                    <a:pt x="85" y="523"/>
                    <a:pt x="85" y="523"/>
                    <a:pt x="85" y="523"/>
                  </a:cubicBezTo>
                  <a:cubicBezTo>
                    <a:pt x="86" y="522"/>
                    <a:pt x="86" y="522"/>
                    <a:pt x="86" y="522"/>
                  </a:cubicBezTo>
                  <a:cubicBezTo>
                    <a:pt x="86" y="521"/>
                    <a:pt x="86" y="521"/>
                    <a:pt x="86" y="521"/>
                  </a:cubicBezTo>
                  <a:cubicBezTo>
                    <a:pt x="84" y="521"/>
                    <a:pt x="84" y="521"/>
                    <a:pt x="84" y="521"/>
                  </a:cubicBezTo>
                  <a:cubicBezTo>
                    <a:pt x="83" y="522"/>
                    <a:pt x="83" y="522"/>
                    <a:pt x="83" y="522"/>
                  </a:cubicBezTo>
                  <a:cubicBezTo>
                    <a:pt x="81" y="522"/>
                    <a:pt x="81" y="522"/>
                    <a:pt x="81" y="522"/>
                  </a:cubicBezTo>
                  <a:cubicBezTo>
                    <a:pt x="80" y="521"/>
                    <a:pt x="80" y="521"/>
                    <a:pt x="80" y="521"/>
                  </a:cubicBezTo>
                  <a:cubicBezTo>
                    <a:pt x="81" y="520"/>
                    <a:pt x="81" y="520"/>
                    <a:pt x="81" y="520"/>
                  </a:cubicBezTo>
                  <a:cubicBezTo>
                    <a:pt x="82" y="520"/>
                    <a:pt x="82" y="520"/>
                    <a:pt x="82" y="520"/>
                  </a:cubicBezTo>
                  <a:cubicBezTo>
                    <a:pt x="83" y="520"/>
                    <a:pt x="83" y="520"/>
                    <a:pt x="83" y="520"/>
                  </a:cubicBezTo>
                  <a:cubicBezTo>
                    <a:pt x="84" y="519"/>
                    <a:pt x="84" y="519"/>
                    <a:pt x="84" y="519"/>
                  </a:cubicBezTo>
                  <a:cubicBezTo>
                    <a:pt x="86" y="518"/>
                    <a:pt x="86" y="518"/>
                    <a:pt x="86" y="518"/>
                  </a:cubicBezTo>
                  <a:cubicBezTo>
                    <a:pt x="85" y="517"/>
                    <a:pt x="85" y="517"/>
                    <a:pt x="85" y="517"/>
                  </a:cubicBezTo>
                  <a:cubicBezTo>
                    <a:pt x="86" y="516"/>
                    <a:pt x="86" y="516"/>
                    <a:pt x="86" y="516"/>
                  </a:cubicBezTo>
                  <a:cubicBezTo>
                    <a:pt x="85" y="516"/>
                    <a:pt x="85" y="516"/>
                    <a:pt x="85" y="516"/>
                  </a:cubicBezTo>
                  <a:cubicBezTo>
                    <a:pt x="83" y="517"/>
                    <a:pt x="83" y="517"/>
                    <a:pt x="83" y="517"/>
                  </a:cubicBezTo>
                  <a:cubicBezTo>
                    <a:pt x="82" y="517"/>
                    <a:pt x="82" y="517"/>
                    <a:pt x="82" y="517"/>
                  </a:cubicBezTo>
                  <a:cubicBezTo>
                    <a:pt x="82" y="518"/>
                    <a:pt x="82" y="518"/>
                    <a:pt x="82" y="518"/>
                  </a:cubicBezTo>
                  <a:cubicBezTo>
                    <a:pt x="80" y="518"/>
                    <a:pt x="80" y="518"/>
                    <a:pt x="80" y="518"/>
                  </a:cubicBezTo>
                  <a:cubicBezTo>
                    <a:pt x="80" y="518"/>
                    <a:pt x="80" y="518"/>
                    <a:pt x="80" y="518"/>
                  </a:cubicBezTo>
                  <a:cubicBezTo>
                    <a:pt x="82" y="517"/>
                    <a:pt x="82" y="517"/>
                    <a:pt x="82" y="517"/>
                  </a:cubicBezTo>
                  <a:cubicBezTo>
                    <a:pt x="82" y="516"/>
                    <a:pt x="82" y="516"/>
                    <a:pt x="82" y="516"/>
                  </a:cubicBezTo>
                  <a:cubicBezTo>
                    <a:pt x="81" y="515"/>
                    <a:pt x="81" y="515"/>
                    <a:pt x="81" y="515"/>
                  </a:cubicBezTo>
                  <a:cubicBezTo>
                    <a:pt x="82" y="514"/>
                    <a:pt x="82" y="514"/>
                    <a:pt x="82" y="514"/>
                  </a:cubicBezTo>
                  <a:cubicBezTo>
                    <a:pt x="82" y="513"/>
                    <a:pt x="82" y="513"/>
                    <a:pt x="82" y="513"/>
                  </a:cubicBezTo>
                  <a:cubicBezTo>
                    <a:pt x="81" y="513"/>
                    <a:pt x="81" y="513"/>
                    <a:pt x="81" y="513"/>
                  </a:cubicBezTo>
                  <a:cubicBezTo>
                    <a:pt x="80" y="513"/>
                    <a:pt x="80" y="513"/>
                    <a:pt x="80" y="513"/>
                  </a:cubicBezTo>
                  <a:cubicBezTo>
                    <a:pt x="80" y="512"/>
                    <a:pt x="80" y="512"/>
                    <a:pt x="80" y="512"/>
                  </a:cubicBezTo>
                  <a:cubicBezTo>
                    <a:pt x="81" y="511"/>
                    <a:pt x="81" y="511"/>
                    <a:pt x="81" y="511"/>
                  </a:cubicBezTo>
                  <a:cubicBezTo>
                    <a:pt x="80" y="510"/>
                    <a:pt x="80" y="510"/>
                    <a:pt x="80" y="510"/>
                  </a:cubicBezTo>
                  <a:cubicBezTo>
                    <a:pt x="79" y="510"/>
                    <a:pt x="79" y="510"/>
                    <a:pt x="79" y="510"/>
                  </a:cubicBezTo>
                  <a:cubicBezTo>
                    <a:pt x="78" y="510"/>
                    <a:pt x="78" y="510"/>
                    <a:pt x="78" y="510"/>
                  </a:cubicBezTo>
                  <a:cubicBezTo>
                    <a:pt x="77" y="510"/>
                    <a:pt x="77" y="510"/>
                    <a:pt x="77" y="510"/>
                  </a:cubicBezTo>
                  <a:cubicBezTo>
                    <a:pt x="77" y="510"/>
                    <a:pt x="77" y="510"/>
                    <a:pt x="77" y="510"/>
                  </a:cubicBezTo>
                  <a:cubicBezTo>
                    <a:pt x="77" y="508"/>
                    <a:pt x="77" y="508"/>
                    <a:pt x="77" y="508"/>
                  </a:cubicBezTo>
                  <a:cubicBezTo>
                    <a:pt x="79" y="507"/>
                    <a:pt x="79" y="507"/>
                    <a:pt x="79" y="507"/>
                  </a:cubicBezTo>
                  <a:cubicBezTo>
                    <a:pt x="79" y="507"/>
                    <a:pt x="79" y="507"/>
                    <a:pt x="79" y="507"/>
                  </a:cubicBezTo>
                  <a:cubicBezTo>
                    <a:pt x="81" y="505"/>
                    <a:pt x="81" y="505"/>
                    <a:pt x="81" y="505"/>
                  </a:cubicBezTo>
                  <a:cubicBezTo>
                    <a:pt x="80" y="504"/>
                    <a:pt x="80" y="504"/>
                    <a:pt x="80" y="504"/>
                  </a:cubicBezTo>
                  <a:cubicBezTo>
                    <a:pt x="80" y="503"/>
                    <a:pt x="80" y="503"/>
                    <a:pt x="80" y="503"/>
                  </a:cubicBezTo>
                  <a:cubicBezTo>
                    <a:pt x="81" y="502"/>
                    <a:pt x="81" y="502"/>
                    <a:pt x="81" y="502"/>
                  </a:cubicBezTo>
                  <a:cubicBezTo>
                    <a:pt x="80" y="501"/>
                    <a:pt x="80" y="501"/>
                    <a:pt x="80" y="501"/>
                  </a:cubicBezTo>
                  <a:cubicBezTo>
                    <a:pt x="80" y="501"/>
                    <a:pt x="80" y="501"/>
                    <a:pt x="80" y="501"/>
                  </a:cubicBezTo>
                  <a:cubicBezTo>
                    <a:pt x="79" y="502"/>
                    <a:pt x="79" y="502"/>
                    <a:pt x="79" y="502"/>
                  </a:cubicBezTo>
                  <a:cubicBezTo>
                    <a:pt x="78" y="501"/>
                    <a:pt x="78" y="501"/>
                    <a:pt x="78" y="501"/>
                  </a:cubicBezTo>
                  <a:cubicBezTo>
                    <a:pt x="77" y="501"/>
                    <a:pt x="77" y="501"/>
                    <a:pt x="77" y="501"/>
                  </a:cubicBezTo>
                  <a:cubicBezTo>
                    <a:pt x="77" y="502"/>
                    <a:pt x="77" y="502"/>
                    <a:pt x="77" y="502"/>
                  </a:cubicBezTo>
                  <a:cubicBezTo>
                    <a:pt x="76" y="502"/>
                    <a:pt x="76" y="502"/>
                    <a:pt x="76" y="502"/>
                  </a:cubicBezTo>
                  <a:cubicBezTo>
                    <a:pt x="75" y="500"/>
                    <a:pt x="75" y="500"/>
                    <a:pt x="75" y="500"/>
                  </a:cubicBezTo>
                  <a:cubicBezTo>
                    <a:pt x="75" y="499"/>
                    <a:pt x="75" y="499"/>
                    <a:pt x="75" y="499"/>
                  </a:cubicBezTo>
                  <a:cubicBezTo>
                    <a:pt x="78" y="498"/>
                    <a:pt x="78" y="498"/>
                    <a:pt x="78" y="498"/>
                  </a:cubicBezTo>
                  <a:cubicBezTo>
                    <a:pt x="78" y="497"/>
                    <a:pt x="78" y="497"/>
                    <a:pt x="78" y="497"/>
                  </a:cubicBezTo>
                  <a:cubicBezTo>
                    <a:pt x="77" y="496"/>
                    <a:pt x="77" y="496"/>
                    <a:pt x="77" y="496"/>
                  </a:cubicBezTo>
                  <a:cubicBezTo>
                    <a:pt x="75" y="496"/>
                    <a:pt x="75" y="496"/>
                    <a:pt x="75" y="496"/>
                  </a:cubicBezTo>
                  <a:cubicBezTo>
                    <a:pt x="74" y="497"/>
                    <a:pt x="74" y="497"/>
                    <a:pt x="74" y="497"/>
                  </a:cubicBezTo>
                  <a:cubicBezTo>
                    <a:pt x="73" y="497"/>
                    <a:pt x="73" y="497"/>
                    <a:pt x="73" y="497"/>
                  </a:cubicBezTo>
                  <a:cubicBezTo>
                    <a:pt x="72" y="496"/>
                    <a:pt x="72" y="496"/>
                    <a:pt x="72" y="496"/>
                  </a:cubicBezTo>
                  <a:cubicBezTo>
                    <a:pt x="73" y="495"/>
                    <a:pt x="73" y="495"/>
                    <a:pt x="73" y="495"/>
                  </a:cubicBezTo>
                  <a:cubicBezTo>
                    <a:pt x="74" y="494"/>
                    <a:pt x="74" y="494"/>
                    <a:pt x="74" y="494"/>
                  </a:cubicBezTo>
                  <a:cubicBezTo>
                    <a:pt x="76" y="495"/>
                    <a:pt x="76" y="495"/>
                    <a:pt x="76" y="495"/>
                  </a:cubicBezTo>
                  <a:cubicBezTo>
                    <a:pt x="78" y="494"/>
                    <a:pt x="78" y="494"/>
                    <a:pt x="78" y="494"/>
                  </a:cubicBezTo>
                  <a:cubicBezTo>
                    <a:pt x="79" y="494"/>
                    <a:pt x="79" y="494"/>
                    <a:pt x="79" y="494"/>
                  </a:cubicBezTo>
                  <a:cubicBezTo>
                    <a:pt x="78" y="493"/>
                    <a:pt x="78" y="493"/>
                    <a:pt x="78" y="493"/>
                  </a:cubicBezTo>
                  <a:cubicBezTo>
                    <a:pt x="77" y="493"/>
                    <a:pt x="77" y="493"/>
                    <a:pt x="77" y="493"/>
                  </a:cubicBezTo>
                  <a:cubicBezTo>
                    <a:pt x="75" y="493"/>
                    <a:pt x="75" y="493"/>
                    <a:pt x="75" y="493"/>
                  </a:cubicBezTo>
                  <a:cubicBezTo>
                    <a:pt x="74" y="494"/>
                    <a:pt x="74" y="494"/>
                    <a:pt x="74" y="494"/>
                  </a:cubicBezTo>
                  <a:cubicBezTo>
                    <a:pt x="73" y="493"/>
                    <a:pt x="73" y="493"/>
                    <a:pt x="73" y="493"/>
                  </a:cubicBezTo>
                  <a:cubicBezTo>
                    <a:pt x="72" y="493"/>
                    <a:pt x="72" y="493"/>
                    <a:pt x="72" y="493"/>
                  </a:cubicBezTo>
                  <a:cubicBezTo>
                    <a:pt x="74" y="491"/>
                    <a:pt x="74" y="491"/>
                    <a:pt x="74" y="491"/>
                  </a:cubicBezTo>
                  <a:cubicBezTo>
                    <a:pt x="76" y="491"/>
                    <a:pt x="76" y="491"/>
                    <a:pt x="76" y="491"/>
                  </a:cubicBezTo>
                  <a:cubicBezTo>
                    <a:pt x="77" y="491"/>
                    <a:pt x="77" y="491"/>
                    <a:pt x="77" y="491"/>
                  </a:cubicBezTo>
                  <a:cubicBezTo>
                    <a:pt x="76" y="490"/>
                    <a:pt x="76" y="490"/>
                    <a:pt x="76" y="490"/>
                  </a:cubicBezTo>
                  <a:cubicBezTo>
                    <a:pt x="75" y="490"/>
                    <a:pt x="75" y="490"/>
                    <a:pt x="75" y="490"/>
                  </a:cubicBezTo>
                  <a:cubicBezTo>
                    <a:pt x="74" y="489"/>
                    <a:pt x="74" y="489"/>
                    <a:pt x="74" y="489"/>
                  </a:cubicBezTo>
                  <a:cubicBezTo>
                    <a:pt x="74" y="489"/>
                    <a:pt x="74" y="489"/>
                    <a:pt x="74" y="489"/>
                  </a:cubicBezTo>
                  <a:cubicBezTo>
                    <a:pt x="76" y="489"/>
                    <a:pt x="76" y="489"/>
                    <a:pt x="76" y="489"/>
                  </a:cubicBezTo>
                  <a:cubicBezTo>
                    <a:pt x="77" y="490"/>
                    <a:pt x="77" y="490"/>
                    <a:pt x="77" y="490"/>
                  </a:cubicBezTo>
                  <a:cubicBezTo>
                    <a:pt x="79" y="489"/>
                    <a:pt x="79" y="489"/>
                    <a:pt x="79" y="489"/>
                  </a:cubicBezTo>
                  <a:cubicBezTo>
                    <a:pt x="80" y="488"/>
                    <a:pt x="80" y="488"/>
                    <a:pt x="80" y="488"/>
                  </a:cubicBezTo>
                  <a:cubicBezTo>
                    <a:pt x="80" y="487"/>
                    <a:pt x="80" y="487"/>
                    <a:pt x="80" y="487"/>
                  </a:cubicBezTo>
                  <a:cubicBezTo>
                    <a:pt x="79" y="488"/>
                    <a:pt x="79" y="488"/>
                    <a:pt x="79" y="488"/>
                  </a:cubicBezTo>
                  <a:cubicBezTo>
                    <a:pt x="77" y="488"/>
                    <a:pt x="77" y="488"/>
                    <a:pt x="77" y="488"/>
                  </a:cubicBezTo>
                  <a:cubicBezTo>
                    <a:pt x="76" y="488"/>
                    <a:pt x="76" y="488"/>
                    <a:pt x="76" y="488"/>
                  </a:cubicBezTo>
                  <a:cubicBezTo>
                    <a:pt x="75" y="488"/>
                    <a:pt x="75" y="488"/>
                    <a:pt x="75" y="488"/>
                  </a:cubicBezTo>
                  <a:cubicBezTo>
                    <a:pt x="74" y="488"/>
                    <a:pt x="74" y="488"/>
                    <a:pt x="74" y="488"/>
                  </a:cubicBezTo>
                  <a:cubicBezTo>
                    <a:pt x="73" y="489"/>
                    <a:pt x="73" y="489"/>
                    <a:pt x="73" y="489"/>
                  </a:cubicBezTo>
                  <a:cubicBezTo>
                    <a:pt x="72" y="490"/>
                    <a:pt x="72" y="490"/>
                    <a:pt x="72" y="490"/>
                  </a:cubicBezTo>
                  <a:cubicBezTo>
                    <a:pt x="71" y="489"/>
                    <a:pt x="71" y="489"/>
                    <a:pt x="71" y="489"/>
                  </a:cubicBezTo>
                  <a:cubicBezTo>
                    <a:pt x="70" y="487"/>
                    <a:pt x="70" y="487"/>
                    <a:pt x="70" y="487"/>
                  </a:cubicBezTo>
                  <a:cubicBezTo>
                    <a:pt x="71" y="486"/>
                    <a:pt x="71" y="486"/>
                    <a:pt x="71" y="486"/>
                  </a:cubicBezTo>
                  <a:cubicBezTo>
                    <a:pt x="73" y="486"/>
                    <a:pt x="73" y="486"/>
                    <a:pt x="73" y="486"/>
                  </a:cubicBezTo>
                  <a:cubicBezTo>
                    <a:pt x="75" y="485"/>
                    <a:pt x="75" y="485"/>
                    <a:pt x="75" y="485"/>
                  </a:cubicBezTo>
                  <a:cubicBezTo>
                    <a:pt x="75" y="484"/>
                    <a:pt x="75" y="484"/>
                    <a:pt x="75" y="484"/>
                  </a:cubicBezTo>
                  <a:cubicBezTo>
                    <a:pt x="73" y="485"/>
                    <a:pt x="73" y="485"/>
                    <a:pt x="73" y="485"/>
                  </a:cubicBezTo>
                  <a:cubicBezTo>
                    <a:pt x="71" y="484"/>
                    <a:pt x="71" y="484"/>
                    <a:pt x="71" y="484"/>
                  </a:cubicBezTo>
                  <a:cubicBezTo>
                    <a:pt x="70" y="483"/>
                    <a:pt x="70" y="483"/>
                    <a:pt x="70" y="483"/>
                  </a:cubicBezTo>
                  <a:cubicBezTo>
                    <a:pt x="71" y="482"/>
                    <a:pt x="71" y="482"/>
                    <a:pt x="71" y="482"/>
                  </a:cubicBezTo>
                  <a:cubicBezTo>
                    <a:pt x="73" y="481"/>
                    <a:pt x="73" y="481"/>
                    <a:pt x="73" y="481"/>
                  </a:cubicBezTo>
                  <a:cubicBezTo>
                    <a:pt x="77" y="481"/>
                    <a:pt x="77" y="481"/>
                    <a:pt x="77" y="481"/>
                  </a:cubicBezTo>
                  <a:cubicBezTo>
                    <a:pt x="79" y="481"/>
                    <a:pt x="79" y="481"/>
                    <a:pt x="79" y="481"/>
                  </a:cubicBezTo>
                  <a:cubicBezTo>
                    <a:pt x="81" y="481"/>
                    <a:pt x="81" y="481"/>
                    <a:pt x="81" y="481"/>
                  </a:cubicBezTo>
                  <a:cubicBezTo>
                    <a:pt x="83" y="479"/>
                    <a:pt x="83" y="479"/>
                    <a:pt x="83" y="479"/>
                  </a:cubicBezTo>
                  <a:cubicBezTo>
                    <a:pt x="83" y="479"/>
                    <a:pt x="83" y="479"/>
                    <a:pt x="83" y="479"/>
                  </a:cubicBezTo>
                  <a:cubicBezTo>
                    <a:pt x="82" y="479"/>
                    <a:pt x="82" y="479"/>
                    <a:pt x="82" y="479"/>
                  </a:cubicBezTo>
                  <a:cubicBezTo>
                    <a:pt x="80" y="478"/>
                    <a:pt x="80" y="478"/>
                    <a:pt x="80" y="478"/>
                  </a:cubicBezTo>
                  <a:cubicBezTo>
                    <a:pt x="78" y="480"/>
                    <a:pt x="78" y="480"/>
                    <a:pt x="78" y="480"/>
                  </a:cubicBezTo>
                  <a:cubicBezTo>
                    <a:pt x="75" y="480"/>
                    <a:pt x="75" y="480"/>
                    <a:pt x="75" y="480"/>
                  </a:cubicBezTo>
                  <a:cubicBezTo>
                    <a:pt x="74" y="481"/>
                    <a:pt x="74" y="481"/>
                    <a:pt x="74" y="481"/>
                  </a:cubicBezTo>
                  <a:cubicBezTo>
                    <a:pt x="72" y="481"/>
                    <a:pt x="72" y="481"/>
                    <a:pt x="72" y="481"/>
                  </a:cubicBezTo>
                  <a:cubicBezTo>
                    <a:pt x="71" y="480"/>
                    <a:pt x="71" y="480"/>
                    <a:pt x="71" y="480"/>
                  </a:cubicBezTo>
                  <a:cubicBezTo>
                    <a:pt x="72" y="479"/>
                    <a:pt x="72" y="479"/>
                    <a:pt x="72" y="479"/>
                  </a:cubicBezTo>
                  <a:cubicBezTo>
                    <a:pt x="75" y="480"/>
                    <a:pt x="75" y="480"/>
                    <a:pt x="75" y="480"/>
                  </a:cubicBezTo>
                  <a:cubicBezTo>
                    <a:pt x="76" y="479"/>
                    <a:pt x="76" y="479"/>
                    <a:pt x="76" y="479"/>
                  </a:cubicBezTo>
                  <a:cubicBezTo>
                    <a:pt x="78" y="476"/>
                    <a:pt x="78" y="476"/>
                    <a:pt x="78" y="476"/>
                  </a:cubicBezTo>
                  <a:cubicBezTo>
                    <a:pt x="80" y="476"/>
                    <a:pt x="80" y="476"/>
                    <a:pt x="80" y="476"/>
                  </a:cubicBezTo>
                  <a:cubicBezTo>
                    <a:pt x="80" y="476"/>
                    <a:pt x="80" y="476"/>
                    <a:pt x="80" y="476"/>
                  </a:cubicBezTo>
                  <a:cubicBezTo>
                    <a:pt x="82" y="478"/>
                    <a:pt x="82" y="478"/>
                    <a:pt x="82" y="478"/>
                  </a:cubicBezTo>
                  <a:cubicBezTo>
                    <a:pt x="83" y="478"/>
                    <a:pt x="83" y="478"/>
                    <a:pt x="83" y="478"/>
                  </a:cubicBezTo>
                  <a:cubicBezTo>
                    <a:pt x="83" y="477"/>
                    <a:pt x="83" y="477"/>
                    <a:pt x="83" y="477"/>
                  </a:cubicBezTo>
                  <a:cubicBezTo>
                    <a:pt x="82" y="477"/>
                    <a:pt x="82" y="477"/>
                    <a:pt x="82" y="477"/>
                  </a:cubicBezTo>
                  <a:cubicBezTo>
                    <a:pt x="81" y="475"/>
                    <a:pt x="81" y="475"/>
                    <a:pt x="81" y="475"/>
                  </a:cubicBezTo>
                  <a:cubicBezTo>
                    <a:pt x="80" y="475"/>
                    <a:pt x="80" y="475"/>
                    <a:pt x="80" y="475"/>
                  </a:cubicBezTo>
                  <a:cubicBezTo>
                    <a:pt x="79" y="474"/>
                    <a:pt x="79" y="474"/>
                    <a:pt x="79" y="474"/>
                  </a:cubicBezTo>
                  <a:cubicBezTo>
                    <a:pt x="80" y="473"/>
                    <a:pt x="80" y="473"/>
                    <a:pt x="80" y="473"/>
                  </a:cubicBezTo>
                  <a:cubicBezTo>
                    <a:pt x="81" y="473"/>
                    <a:pt x="81" y="473"/>
                    <a:pt x="81" y="473"/>
                  </a:cubicBezTo>
                  <a:cubicBezTo>
                    <a:pt x="81" y="472"/>
                    <a:pt x="81" y="472"/>
                    <a:pt x="81" y="472"/>
                  </a:cubicBezTo>
                  <a:cubicBezTo>
                    <a:pt x="82" y="473"/>
                    <a:pt x="82" y="473"/>
                    <a:pt x="82" y="473"/>
                  </a:cubicBezTo>
                  <a:cubicBezTo>
                    <a:pt x="83" y="474"/>
                    <a:pt x="83" y="474"/>
                    <a:pt x="83" y="474"/>
                  </a:cubicBezTo>
                  <a:cubicBezTo>
                    <a:pt x="85" y="476"/>
                    <a:pt x="85" y="476"/>
                    <a:pt x="85" y="476"/>
                  </a:cubicBezTo>
                  <a:cubicBezTo>
                    <a:pt x="86" y="477"/>
                    <a:pt x="86" y="477"/>
                    <a:pt x="86" y="477"/>
                  </a:cubicBezTo>
                  <a:cubicBezTo>
                    <a:pt x="86" y="476"/>
                    <a:pt x="86" y="476"/>
                    <a:pt x="86" y="476"/>
                  </a:cubicBezTo>
                  <a:cubicBezTo>
                    <a:pt x="86" y="475"/>
                    <a:pt x="86" y="475"/>
                    <a:pt x="86" y="475"/>
                  </a:cubicBezTo>
                  <a:cubicBezTo>
                    <a:pt x="85" y="474"/>
                    <a:pt x="85" y="474"/>
                    <a:pt x="85" y="474"/>
                  </a:cubicBezTo>
                  <a:cubicBezTo>
                    <a:pt x="85" y="471"/>
                    <a:pt x="85" y="471"/>
                    <a:pt x="85" y="471"/>
                  </a:cubicBezTo>
                  <a:cubicBezTo>
                    <a:pt x="86" y="470"/>
                    <a:pt x="86" y="470"/>
                    <a:pt x="86" y="470"/>
                  </a:cubicBezTo>
                  <a:cubicBezTo>
                    <a:pt x="86" y="469"/>
                    <a:pt x="86" y="469"/>
                    <a:pt x="86" y="469"/>
                  </a:cubicBezTo>
                  <a:cubicBezTo>
                    <a:pt x="85" y="469"/>
                    <a:pt x="85" y="469"/>
                    <a:pt x="85" y="469"/>
                  </a:cubicBezTo>
                  <a:cubicBezTo>
                    <a:pt x="84" y="470"/>
                    <a:pt x="84" y="470"/>
                    <a:pt x="84" y="470"/>
                  </a:cubicBezTo>
                  <a:cubicBezTo>
                    <a:pt x="83" y="470"/>
                    <a:pt x="83" y="470"/>
                    <a:pt x="83" y="470"/>
                  </a:cubicBezTo>
                  <a:cubicBezTo>
                    <a:pt x="82" y="469"/>
                    <a:pt x="82" y="469"/>
                    <a:pt x="82" y="469"/>
                  </a:cubicBezTo>
                  <a:cubicBezTo>
                    <a:pt x="81" y="470"/>
                    <a:pt x="81" y="470"/>
                    <a:pt x="81" y="470"/>
                  </a:cubicBezTo>
                  <a:cubicBezTo>
                    <a:pt x="79" y="472"/>
                    <a:pt x="79" y="472"/>
                    <a:pt x="79" y="472"/>
                  </a:cubicBezTo>
                  <a:cubicBezTo>
                    <a:pt x="77" y="473"/>
                    <a:pt x="77" y="473"/>
                    <a:pt x="77" y="473"/>
                  </a:cubicBezTo>
                  <a:cubicBezTo>
                    <a:pt x="77" y="472"/>
                    <a:pt x="77" y="472"/>
                    <a:pt x="77" y="472"/>
                  </a:cubicBezTo>
                  <a:cubicBezTo>
                    <a:pt x="77" y="471"/>
                    <a:pt x="77" y="471"/>
                    <a:pt x="77" y="471"/>
                  </a:cubicBezTo>
                  <a:cubicBezTo>
                    <a:pt x="78" y="470"/>
                    <a:pt x="78" y="470"/>
                    <a:pt x="78" y="470"/>
                  </a:cubicBezTo>
                  <a:cubicBezTo>
                    <a:pt x="78" y="470"/>
                    <a:pt x="78" y="470"/>
                    <a:pt x="78" y="470"/>
                  </a:cubicBezTo>
                  <a:cubicBezTo>
                    <a:pt x="76" y="471"/>
                    <a:pt x="76" y="471"/>
                    <a:pt x="76" y="471"/>
                  </a:cubicBezTo>
                  <a:cubicBezTo>
                    <a:pt x="75" y="472"/>
                    <a:pt x="75" y="472"/>
                    <a:pt x="75" y="472"/>
                  </a:cubicBezTo>
                  <a:cubicBezTo>
                    <a:pt x="75" y="472"/>
                    <a:pt x="75" y="472"/>
                    <a:pt x="75" y="472"/>
                  </a:cubicBezTo>
                  <a:cubicBezTo>
                    <a:pt x="72" y="474"/>
                    <a:pt x="72" y="474"/>
                    <a:pt x="72" y="474"/>
                  </a:cubicBezTo>
                  <a:cubicBezTo>
                    <a:pt x="71" y="475"/>
                    <a:pt x="71" y="475"/>
                    <a:pt x="71" y="475"/>
                  </a:cubicBezTo>
                  <a:cubicBezTo>
                    <a:pt x="70" y="477"/>
                    <a:pt x="70" y="477"/>
                    <a:pt x="70" y="477"/>
                  </a:cubicBezTo>
                  <a:cubicBezTo>
                    <a:pt x="69" y="477"/>
                    <a:pt x="69" y="477"/>
                    <a:pt x="69" y="477"/>
                  </a:cubicBezTo>
                  <a:cubicBezTo>
                    <a:pt x="69" y="475"/>
                    <a:pt x="69" y="475"/>
                    <a:pt x="69" y="475"/>
                  </a:cubicBezTo>
                  <a:cubicBezTo>
                    <a:pt x="69" y="473"/>
                    <a:pt x="69" y="473"/>
                    <a:pt x="69" y="473"/>
                  </a:cubicBezTo>
                  <a:cubicBezTo>
                    <a:pt x="70" y="472"/>
                    <a:pt x="70" y="472"/>
                    <a:pt x="70" y="472"/>
                  </a:cubicBezTo>
                  <a:cubicBezTo>
                    <a:pt x="68" y="471"/>
                    <a:pt x="68" y="471"/>
                    <a:pt x="68" y="471"/>
                  </a:cubicBezTo>
                  <a:cubicBezTo>
                    <a:pt x="69" y="470"/>
                    <a:pt x="69" y="470"/>
                    <a:pt x="69" y="470"/>
                  </a:cubicBezTo>
                  <a:cubicBezTo>
                    <a:pt x="69" y="469"/>
                    <a:pt x="69" y="469"/>
                    <a:pt x="69" y="469"/>
                  </a:cubicBezTo>
                  <a:cubicBezTo>
                    <a:pt x="70" y="468"/>
                    <a:pt x="70" y="468"/>
                    <a:pt x="70" y="468"/>
                  </a:cubicBezTo>
                  <a:cubicBezTo>
                    <a:pt x="73" y="467"/>
                    <a:pt x="73" y="467"/>
                    <a:pt x="73" y="467"/>
                  </a:cubicBezTo>
                  <a:cubicBezTo>
                    <a:pt x="74" y="467"/>
                    <a:pt x="74" y="467"/>
                    <a:pt x="74" y="467"/>
                  </a:cubicBezTo>
                  <a:cubicBezTo>
                    <a:pt x="76" y="465"/>
                    <a:pt x="76" y="465"/>
                    <a:pt x="76" y="465"/>
                  </a:cubicBezTo>
                  <a:cubicBezTo>
                    <a:pt x="77" y="465"/>
                    <a:pt x="77" y="465"/>
                    <a:pt x="77" y="465"/>
                  </a:cubicBezTo>
                  <a:cubicBezTo>
                    <a:pt x="76" y="464"/>
                    <a:pt x="76" y="464"/>
                    <a:pt x="76" y="464"/>
                  </a:cubicBezTo>
                  <a:cubicBezTo>
                    <a:pt x="75" y="464"/>
                    <a:pt x="75" y="464"/>
                    <a:pt x="75" y="464"/>
                  </a:cubicBezTo>
                  <a:cubicBezTo>
                    <a:pt x="74" y="465"/>
                    <a:pt x="74" y="465"/>
                    <a:pt x="74" y="465"/>
                  </a:cubicBezTo>
                  <a:cubicBezTo>
                    <a:pt x="73" y="465"/>
                    <a:pt x="73" y="465"/>
                    <a:pt x="73" y="465"/>
                  </a:cubicBezTo>
                  <a:cubicBezTo>
                    <a:pt x="72" y="466"/>
                    <a:pt x="72" y="466"/>
                    <a:pt x="72" y="466"/>
                  </a:cubicBezTo>
                  <a:cubicBezTo>
                    <a:pt x="71" y="467"/>
                    <a:pt x="71" y="467"/>
                    <a:pt x="71" y="467"/>
                  </a:cubicBezTo>
                  <a:cubicBezTo>
                    <a:pt x="70" y="467"/>
                    <a:pt x="70" y="467"/>
                    <a:pt x="70" y="467"/>
                  </a:cubicBezTo>
                  <a:cubicBezTo>
                    <a:pt x="69" y="465"/>
                    <a:pt x="69" y="465"/>
                    <a:pt x="69" y="465"/>
                  </a:cubicBezTo>
                  <a:cubicBezTo>
                    <a:pt x="69" y="463"/>
                    <a:pt x="69" y="463"/>
                    <a:pt x="69" y="463"/>
                  </a:cubicBezTo>
                  <a:cubicBezTo>
                    <a:pt x="70" y="462"/>
                    <a:pt x="70" y="462"/>
                    <a:pt x="70" y="462"/>
                  </a:cubicBezTo>
                  <a:cubicBezTo>
                    <a:pt x="70" y="460"/>
                    <a:pt x="70" y="460"/>
                    <a:pt x="70" y="460"/>
                  </a:cubicBezTo>
                  <a:cubicBezTo>
                    <a:pt x="69" y="459"/>
                    <a:pt x="69" y="459"/>
                    <a:pt x="69" y="459"/>
                  </a:cubicBezTo>
                  <a:cubicBezTo>
                    <a:pt x="69" y="459"/>
                    <a:pt x="69" y="459"/>
                    <a:pt x="69" y="459"/>
                  </a:cubicBezTo>
                  <a:cubicBezTo>
                    <a:pt x="68" y="460"/>
                    <a:pt x="68" y="460"/>
                    <a:pt x="68" y="460"/>
                  </a:cubicBezTo>
                  <a:cubicBezTo>
                    <a:pt x="67" y="460"/>
                    <a:pt x="67" y="460"/>
                    <a:pt x="67" y="460"/>
                  </a:cubicBezTo>
                  <a:cubicBezTo>
                    <a:pt x="66" y="458"/>
                    <a:pt x="66" y="458"/>
                    <a:pt x="66" y="458"/>
                  </a:cubicBezTo>
                  <a:cubicBezTo>
                    <a:pt x="68" y="457"/>
                    <a:pt x="68" y="457"/>
                    <a:pt x="68" y="457"/>
                  </a:cubicBezTo>
                  <a:cubicBezTo>
                    <a:pt x="70" y="457"/>
                    <a:pt x="70" y="457"/>
                    <a:pt x="70" y="457"/>
                  </a:cubicBezTo>
                  <a:cubicBezTo>
                    <a:pt x="71" y="456"/>
                    <a:pt x="71" y="456"/>
                    <a:pt x="71" y="456"/>
                  </a:cubicBezTo>
                  <a:cubicBezTo>
                    <a:pt x="73" y="455"/>
                    <a:pt x="73" y="455"/>
                    <a:pt x="73" y="455"/>
                  </a:cubicBezTo>
                  <a:cubicBezTo>
                    <a:pt x="74" y="454"/>
                    <a:pt x="74" y="454"/>
                    <a:pt x="74" y="454"/>
                  </a:cubicBezTo>
                  <a:cubicBezTo>
                    <a:pt x="76" y="454"/>
                    <a:pt x="76" y="454"/>
                    <a:pt x="76" y="454"/>
                  </a:cubicBezTo>
                  <a:cubicBezTo>
                    <a:pt x="76" y="452"/>
                    <a:pt x="76" y="452"/>
                    <a:pt x="76" y="452"/>
                  </a:cubicBezTo>
                  <a:cubicBezTo>
                    <a:pt x="77" y="452"/>
                    <a:pt x="77" y="452"/>
                    <a:pt x="77" y="452"/>
                  </a:cubicBezTo>
                  <a:cubicBezTo>
                    <a:pt x="77" y="453"/>
                    <a:pt x="77" y="453"/>
                    <a:pt x="77" y="453"/>
                  </a:cubicBezTo>
                  <a:cubicBezTo>
                    <a:pt x="78" y="452"/>
                    <a:pt x="78" y="452"/>
                    <a:pt x="78" y="452"/>
                  </a:cubicBezTo>
                  <a:cubicBezTo>
                    <a:pt x="82" y="452"/>
                    <a:pt x="82" y="452"/>
                    <a:pt x="82" y="452"/>
                  </a:cubicBezTo>
                  <a:cubicBezTo>
                    <a:pt x="82" y="452"/>
                    <a:pt x="82" y="452"/>
                    <a:pt x="82" y="452"/>
                  </a:cubicBezTo>
                  <a:cubicBezTo>
                    <a:pt x="84" y="452"/>
                    <a:pt x="84" y="452"/>
                    <a:pt x="84" y="452"/>
                  </a:cubicBezTo>
                  <a:cubicBezTo>
                    <a:pt x="83" y="451"/>
                    <a:pt x="83" y="451"/>
                    <a:pt x="83" y="451"/>
                  </a:cubicBezTo>
                  <a:cubicBezTo>
                    <a:pt x="82" y="451"/>
                    <a:pt x="82" y="451"/>
                    <a:pt x="82" y="451"/>
                  </a:cubicBezTo>
                  <a:cubicBezTo>
                    <a:pt x="81" y="449"/>
                    <a:pt x="81" y="449"/>
                    <a:pt x="81" y="449"/>
                  </a:cubicBezTo>
                  <a:cubicBezTo>
                    <a:pt x="80" y="449"/>
                    <a:pt x="80" y="449"/>
                    <a:pt x="80" y="449"/>
                  </a:cubicBezTo>
                  <a:cubicBezTo>
                    <a:pt x="76" y="451"/>
                    <a:pt x="76" y="451"/>
                    <a:pt x="76" y="451"/>
                  </a:cubicBezTo>
                  <a:cubicBezTo>
                    <a:pt x="75" y="451"/>
                    <a:pt x="75" y="451"/>
                    <a:pt x="75" y="451"/>
                  </a:cubicBezTo>
                  <a:cubicBezTo>
                    <a:pt x="74" y="452"/>
                    <a:pt x="74" y="452"/>
                    <a:pt x="74" y="452"/>
                  </a:cubicBezTo>
                  <a:cubicBezTo>
                    <a:pt x="74" y="453"/>
                    <a:pt x="74" y="453"/>
                    <a:pt x="74" y="453"/>
                  </a:cubicBezTo>
                  <a:cubicBezTo>
                    <a:pt x="73" y="454"/>
                    <a:pt x="73" y="454"/>
                    <a:pt x="73" y="454"/>
                  </a:cubicBezTo>
                  <a:cubicBezTo>
                    <a:pt x="71" y="455"/>
                    <a:pt x="71" y="455"/>
                    <a:pt x="71" y="455"/>
                  </a:cubicBezTo>
                  <a:cubicBezTo>
                    <a:pt x="69" y="456"/>
                    <a:pt x="69" y="456"/>
                    <a:pt x="69" y="456"/>
                  </a:cubicBezTo>
                  <a:cubicBezTo>
                    <a:pt x="69" y="456"/>
                    <a:pt x="69" y="456"/>
                    <a:pt x="69" y="456"/>
                  </a:cubicBezTo>
                  <a:cubicBezTo>
                    <a:pt x="68" y="455"/>
                    <a:pt x="68" y="455"/>
                    <a:pt x="68" y="455"/>
                  </a:cubicBezTo>
                  <a:cubicBezTo>
                    <a:pt x="69" y="454"/>
                    <a:pt x="69" y="454"/>
                    <a:pt x="69" y="454"/>
                  </a:cubicBezTo>
                  <a:cubicBezTo>
                    <a:pt x="67" y="454"/>
                    <a:pt x="67" y="454"/>
                    <a:pt x="67" y="454"/>
                  </a:cubicBezTo>
                  <a:cubicBezTo>
                    <a:pt x="67" y="453"/>
                    <a:pt x="67" y="453"/>
                    <a:pt x="67" y="453"/>
                  </a:cubicBezTo>
                  <a:cubicBezTo>
                    <a:pt x="69" y="452"/>
                    <a:pt x="69" y="452"/>
                    <a:pt x="69" y="452"/>
                  </a:cubicBezTo>
                  <a:cubicBezTo>
                    <a:pt x="67" y="451"/>
                    <a:pt x="67" y="451"/>
                    <a:pt x="67" y="451"/>
                  </a:cubicBezTo>
                  <a:cubicBezTo>
                    <a:pt x="66" y="451"/>
                    <a:pt x="66" y="451"/>
                    <a:pt x="66" y="451"/>
                  </a:cubicBezTo>
                  <a:cubicBezTo>
                    <a:pt x="65" y="449"/>
                    <a:pt x="65" y="449"/>
                    <a:pt x="65" y="449"/>
                  </a:cubicBezTo>
                  <a:cubicBezTo>
                    <a:pt x="65" y="449"/>
                    <a:pt x="65" y="449"/>
                    <a:pt x="65" y="449"/>
                  </a:cubicBezTo>
                  <a:cubicBezTo>
                    <a:pt x="67" y="448"/>
                    <a:pt x="67" y="448"/>
                    <a:pt x="67" y="448"/>
                  </a:cubicBezTo>
                  <a:cubicBezTo>
                    <a:pt x="68" y="447"/>
                    <a:pt x="68" y="447"/>
                    <a:pt x="68" y="447"/>
                  </a:cubicBezTo>
                  <a:cubicBezTo>
                    <a:pt x="69" y="446"/>
                    <a:pt x="69" y="446"/>
                    <a:pt x="69" y="446"/>
                  </a:cubicBezTo>
                  <a:cubicBezTo>
                    <a:pt x="70" y="447"/>
                    <a:pt x="70" y="447"/>
                    <a:pt x="70" y="447"/>
                  </a:cubicBezTo>
                  <a:cubicBezTo>
                    <a:pt x="72" y="448"/>
                    <a:pt x="72" y="448"/>
                    <a:pt x="72" y="448"/>
                  </a:cubicBezTo>
                  <a:cubicBezTo>
                    <a:pt x="73" y="447"/>
                    <a:pt x="73" y="447"/>
                    <a:pt x="73" y="447"/>
                  </a:cubicBezTo>
                  <a:cubicBezTo>
                    <a:pt x="75" y="446"/>
                    <a:pt x="75" y="446"/>
                    <a:pt x="75" y="446"/>
                  </a:cubicBezTo>
                  <a:cubicBezTo>
                    <a:pt x="76" y="446"/>
                    <a:pt x="76" y="446"/>
                    <a:pt x="76" y="446"/>
                  </a:cubicBezTo>
                  <a:cubicBezTo>
                    <a:pt x="77" y="445"/>
                    <a:pt x="77" y="445"/>
                    <a:pt x="77" y="445"/>
                  </a:cubicBezTo>
                  <a:cubicBezTo>
                    <a:pt x="76" y="444"/>
                    <a:pt x="76" y="444"/>
                    <a:pt x="76" y="444"/>
                  </a:cubicBezTo>
                  <a:cubicBezTo>
                    <a:pt x="75" y="444"/>
                    <a:pt x="75" y="444"/>
                    <a:pt x="75" y="444"/>
                  </a:cubicBezTo>
                  <a:cubicBezTo>
                    <a:pt x="73" y="445"/>
                    <a:pt x="73" y="445"/>
                    <a:pt x="73" y="445"/>
                  </a:cubicBezTo>
                  <a:cubicBezTo>
                    <a:pt x="72" y="446"/>
                    <a:pt x="72" y="446"/>
                    <a:pt x="72" y="446"/>
                  </a:cubicBezTo>
                  <a:cubicBezTo>
                    <a:pt x="71" y="446"/>
                    <a:pt x="71" y="446"/>
                    <a:pt x="71" y="446"/>
                  </a:cubicBezTo>
                  <a:cubicBezTo>
                    <a:pt x="70" y="445"/>
                    <a:pt x="70" y="445"/>
                    <a:pt x="70" y="445"/>
                  </a:cubicBezTo>
                  <a:cubicBezTo>
                    <a:pt x="69" y="444"/>
                    <a:pt x="69" y="444"/>
                    <a:pt x="69" y="444"/>
                  </a:cubicBezTo>
                  <a:cubicBezTo>
                    <a:pt x="68" y="446"/>
                    <a:pt x="68" y="446"/>
                    <a:pt x="68" y="446"/>
                  </a:cubicBezTo>
                  <a:cubicBezTo>
                    <a:pt x="66" y="447"/>
                    <a:pt x="66" y="447"/>
                    <a:pt x="66" y="447"/>
                  </a:cubicBezTo>
                  <a:cubicBezTo>
                    <a:pt x="66" y="446"/>
                    <a:pt x="66" y="446"/>
                    <a:pt x="66" y="446"/>
                  </a:cubicBezTo>
                  <a:cubicBezTo>
                    <a:pt x="65" y="446"/>
                    <a:pt x="65" y="446"/>
                    <a:pt x="65" y="446"/>
                  </a:cubicBezTo>
                  <a:cubicBezTo>
                    <a:pt x="64" y="446"/>
                    <a:pt x="64" y="446"/>
                    <a:pt x="64" y="446"/>
                  </a:cubicBezTo>
                  <a:cubicBezTo>
                    <a:pt x="63" y="446"/>
                    <a:pt x="63" y="446"/>
                    <a:pt x="63" y="446"/>
                  </a:cubicBezTo>
                  <a:cubicBezTo>
                    <a:pt x="63" y="445"/>
                    <a:pt x="63" y="445"/>
                    <a:pt x="63" y="445"/>
                  </a:cubicBezTo>
                  <a:cubicBezTo>
                    <a:pt x="64" y="445"/>
                    <a:pt x="64" y="445"/>
                    <a:pt x="64" y="445"/>
                  </a:cubicBezTo>
                  <a:cubicBezTo>
                    <a:pt x="67" y="444"/>
                    <a:pt x="67" y="444"/>
                    <a:pt x="67" y="444"/>
                  </a:cubicBezTo>
                  <a:cubicBezTo>
                    <a:pt x="70" y="442"/>
                    <a:pt x="70" y="442"/>
                    <a:pt x="70" y="442"/>
                  </a:cubicBezTo>
                  <a:cubicBezTo>
                    <a:pt x="71" y="441"/>
                    <a:pt x="71" y="441"/>
                    <a:pt x="71" y="441"/>
                  </a:cubicBezTo>
                  <a:cubicBezTo>
                    <a:pt x="74" y="441"/>
                    <a:pt x="74" y="441"/>
                    <a:pt x="74" y="441"/>
                  </a:cubicBezTo>
                  <a:cubicBezTo>
                    <a:pt x="76" y="439"/>
                    <a:pt x="76" y="439"/>
                    <a:pt x="76" y="439"/>
                  </a:cubicBezTo>
                  <a:cubicBezTo>
                    <a:pt x="79" y="435"/>
                    <a:pt x="79" y="435"/>
                    <a:pt x="79" y="435"/>
                  </a:cubicBezTo>
                  <a:cubicBezTo>
                    <a:pt x="83" y="434"/>
                    <a:pt x="83" y="434"/>
                    <a:pt x="83" y="434"/>
                  </a:cubicBezTo>
                  <a:cubicBezTo>
                    <a:pt x="85" y="433"/>
                    <a:pt x="85" y="433"/>
                    <a:pt x="85" y="433"/>
                  </a:cubicBezTo>
                  <a:cubicBezTo>
                    <a:pt x="87" y="433"/>
                    <a:pt x="87" y="433"/>
                    <a:pt x="87" y="433"/>
                  </a:cubicBezTo>
                  <a:cubicBezTo>
                    <a:pt x="87" y="432"/>
                    <a:pt x="87" y="432"/>
                    <a:pt x="87" y="432"/>
                  </a:cubicBezTo>
                  <a:cubicBezTo>
                    <a:pt x="87" y="431"/>
                    <a:pt x="87" y="431"/>
                    <a:pt x="87" y="431"/>
                  </a:cubicBezTo>
                  <a:cubicBezTo>
                    <a:pt x="86" y="431"/>
                    <a:pt x="86" y="431"/>
                    <a:pt x="86" y="431"/>
                  </a:cubicBezTo>
                  <a:cubicBezTo>
                    <a:pt x="84" y="432"/>
                    <a:pt x="84" y="432"/>
                    <a:pt x="84" y="432"/>
                  </a:cubicBezTo>
                  <a:cubicBezTo>
                    <a:pt x="78" y="434"/>
                    <a:pt x="78" y="434"/>
                    <a:pt x="78" y="434"/>
                  </a:cubicBezTo>
                  <a:cubicBezTo>
                    <a:pt x="76" y="436"/>
                    <a:pt x="76" y="436"/>
                    <a:pt x="76" y="436"/>
                  </a:cubicBezTo>
                  <a:cubicBezTo>
                    <a:pt x="74" y="439"/>
                    <a:pt x="74" y="439"/>
                    <a:pt x="74" y="439"/>
                  </a:cubicBezTo>
                  <a:cubicBezTo>
                    <a:pt x="73" y="440"/>
                    <a:pt x="73" y="440"/>
                    <a:pt x="73" y="440"/>
                  </a:cubicBezTo>
                  <a:cubicBezTo>
                    <a:pt x="69" y="441"/>
                    <a:pt x="69" y="441"/>
                    <a:pt x="69" y="441"/>
                  </a:cubicBezTo>
                  <a:cubicBezTo>
                    <a:pt x="68" y="441"/>
                    <a:pt x="68" y="441"/>
                    <a:pt x="68" y="441"/>
                  </a:cubicBezTo>
                  <a:cubicBezTo>
                    <a:pt x="64" y="443"/>
                    <a:pt x="64" y="443"/>
                    <a:pt x="64" y="443"/>
                  </a:cubicBezTo>
                  <a:cubicBezTo>
                    <a:pt x="63" y="443"/>
                    <a:pt x="63" y="443"/>
                    <a:pt x="63" y="443"/>
                  </a:cubicBezTo>
                  <a:cubicBezTo>
                    <a:pt x="62" y="442"/>
                    <a:pt x="62" y="442"/>
                    <a:pt x="62" y="442"/>
                  </a:cubicBezTo>
                  <a:cubicBezTo>
                    <a:pt x="63" y="441"/>
                    <a:pt x="63" y="441"/>
                    <a:pt x="63" y="441"/>
                  </a:cubicBezTo>
                  <a:cubicBezTo>
                    <a:pt x="63" y="438"/>
                    <a:pt x="63" y="438"/>
                    <a:pt x="63" y="438"/>
                  </a:cubicBezTo>
                  <a:cubicBezTo>
                    <a:pt x="64" y="436"/>
                    <a:pt x="64" y="436"/>
                    <a:pt x="64" y="436"/>
                  </a:cubicBezTo>
                  <a:cubicBezTo>
                    <a:pt x="65" y="436"/>
                    <a:pt x="65" y="436"/>
                    <a:pt x="65" y="436"/>
                  </a:cubicBezTo>
                  <a:cubicBezTo>
                    <a:pt x="66" y="437"/>
                    <a:pt x="66" y="437"/>
                    <a:pt x="66" y="437"/>
                  </a:cubicBezTo>
                  <a:cubicBezTo>
                    <a:pt x="68" y="437"/>
                    <a:pt x="68" y="437"/>
                    <a:pt x="68" y="437"/>
                  </a:cubicBezTo>
                  <a:cubicBezTo>
                    <a:pt x="70" y="437"/>
                    <a:pt x="70" y="437"/>
                    <a:pt x="70" y="437"/>
                  </a:cubicBezTo>
                  <a:cubicBezTo>
                    <a:pt x="72" y="437"/>
                    <a:pt x="72" y="437"/>
                    <a:pt x="72" y="437"/>
                  </a:cubicBezTo>
                  <a:cubicBezTo>
                    <a:pt x="71" y="436"/>
                    <a:pt x="71" y="436"/>
                    <a:pt x="71" y="436"/>
                  </a:cubicBezTo>
                  <a:cubicBezTo>
                    <a:pt x="70" y="435"/>
                    <a:pt x="70" y="435"/>
                    <a:pt x="70" y="435"/>
                  </a:cubicBezTo>
                  <a:cubicBezTo>
                    <a:pt x="68" y="435"/>
                    <a:pt x="68" y="435"/>
                    <a:pt x="68" y="435"/>
                  </a:cubicBezTo>
                  <a:cubicBezTo>
                    <a:pt x="67" y="436"/>
                    <a:pt x="67" y="436"/>
                    <a:pt x="67" y="436"/>
                  </a:cubicBezTo>
                  <a:cubicBezTo>
                    <a:pt x="66" y="436"/>
                    <a:pt x="66" y="436"/>
                    <a:pt x="66" y="436"/>
                  </a:cubicBezTo>
                  <a:cubicBezTo>
                    <a:pt x="65" y="434"/>
                    <a:pt x="65" y="434"/>
                    <a:pt x="65" y="434"/>
                  </a:cubicBezTo>
                  <a:cubicBezTo>
                    <a:pt x="65" y="433"/>
                    <a:pt x="65" y="433"/>
                    <a:pt x="65" y="433"/>
                  </a:cubicBezTo>
                  <a:cubicBezTo>
                    <a:pt x="67" y="433"/>
                    <a:pt x="67" y="433"/>
                    <a:pt x="67" y="433"/>
                  </a:cubicBezTo>
                  <a:cubicBezTo>
                    <a:pt x="69" y="434"/>
                    <a:pt x="69" y="434"/>
                    <a:pt x="69" y="434"/>
                  </a:cubicBezTo>
                  <a:cubicBezTo>
                    <a:pt x="71" y="434"/>
                    <a:pt x="71" y="434"/>
                    <a:pt x="71" y="434"/>
                  </a:cubicBezTo>
                  <a:cubicBezTo>
                    <a:pt x="73" y="433"/>
                    <a:pt x="73" y="433"/>
                    <a:pt x="73" y="433"/>
                  </a:cubicBezTo>
                  <a:cubicBezTo>
                    <a:pt x="72" y="433"/>
                    <a:pt x="72" y="433"/>
                    <a:pt x="72" y="433"/>
                  </a:cubicBezTo>
                  <a:cubicBezTo>
                    <a:pt x="71" y="432"/>
                    <a:pt x="71" y="432"/>
                    <a:pt x="71" y="432"/>
                  </a:cubicBezTo>
                  <a:cubicBezTo>
                    <a:pt x="70" y="432"/>
                    <a:pt x="70" y="432"/>
                    <a:pt x="70" y="432"/>
                  </a:cubicBezTo>
                  <a:cubicBezTo>
                    <a:pt x="70" y="432"/>
                    <a:pt x="70" y="432"/>
                    <a:pt x="70" y="432"/>
                  </a:cubicBezTo>
                  <a:cubicBezTo>
                    <a:pt x="70" y="431"/>
                    <a:pt x="70" y="431"/>
                    <a:pt x="70" y="431"/>
                  </a:cubicBezTo>
                  <a:cubicBezTo>
                    <a:pt x="71" y="431"/>
                    <a:pt x="71" y="431"/>
                    <a:pt x="71" y="431"/>
                  </a:cubicBezTo>
                  <a:cubicBezTo>
                    <a:pt x="72" y="431"/>
                    <a:pt x="72" y="431"/>
                    <a:pt x="72" y="431"/>
                  </a:cubicBezTo>
                  <a:cubicBezTo>
                    <a:pt x="73" y="431"/>
                    <a:pt x="73" y="431"/>
                    <a:pt x="73" y="431"/>
                  </a:cubicBezTo>
                  <a:cubicBezTo>
                    <a:pt x="74" y="431"/>
                    <a:pt x="74" y="431"/>
                    <a:pt x="74" y="431"/>
                  </a:cubicBezTo>
                  <a:cubicBezTo>
                    <a:pt x="75" y="431"/>
                    <a:pt x="75" y="431"/>
                    <a:pt x="75" y="431"/>
                  </a:cubicBezTo>
                  <a:cubicBezTo>
                    <a:pt x="75" y="429"/>
                    <a:pt x="75" y="429"/>
                    <a:pt x="75" y="429"/>
                  </a:cubicBezTo>
                  <a:cubicBezTo>
                    <a:pt x="75" y="428"/>
                    <a:pt x="75" y="428"/>
                    <a:pt x="75" y="428"/>
                  </a:cubicBezTo>
                  <a:cubicBezTo>
                    <a:pt x="74" y="428"/>
                    <a:pt x="74" y="428"/>
                    <a:pt x="74" y="428"/>
                  </a:cubicBezTo>
                  <a:cubicBezTo>
                    <a:pt x="73" y="428"/>
                    <a:pt x="73" y="428"/>
                    <a:pt x="73" y="428"/>
                  </a:cubicBezTo>
                  <a:cubicBezTo>
                    <a:pt x="73" y="428"/>
                    <a:pt x="73" y="428"/>
                    <a:pt x="73" y="428"/>
                  </a:cubicBezTo>
                  <a:cubicBezTo>
                    <a:pt x="71" y="429"/>
                    <a:pt x="71" y="429"/>
                    <a:pt x="71" y="429"/>
                  </a:cubicBezTo>
                  <a:cubicBezTo>
                    <a:pt x="66" y="427"/>
                    <a:pt x="66" y="427"/>
                    <a:pt x="66" y="427"/>
                  </a:cubicBezTo>
                  <a:cubicBezTo>
                    <a:pt x="65" y="427"/>
                    <a:pt x="65" y="427"/>
                    <a:pt x="65" y="427"/>
                  </a:cubicBezTo>
                  <a:cubicBezTo>
                    <a:pt x="64" y="426"/>
                    <a:pt x="64" y="426"/>
                    <a:pt x="64" y="426"/>
                  </a:cubicBezTo>
                  <a:cubicBezTo>
                    <a:pt x="64" y="425"/>
                    <a:pt x="64" y="425"/>
                    <a:pt x="64" y="425"/>
                  </a:cubicBezTo>
                  <a:cubicBezTo>
                    <a:pt x="66" y="425"/>
                    <a:pt x="66" y="425"/>
                    <a:pt x="66" y="425"/>
                  </a:cubicBezTo>
                  <a:cubicBezTo>
                    <a:pt x="67" y="426"/>
                    <a:pt x="67" y="426"/>
                    <a:pt x="67" y="426"/>
                  </a:cubicBezTo>
                  <a:cubicBezTo>
                    <a:pt x="68" y="425"/>
                    <a:pt x="68" y="425"/>
                    <a:pt x="68" y="425"/>
                  </a:cubicBezTo>
                  <a:cubicBezTo>
                    <a:pt x="67" y="425"/>
                    <a:pt x="67" y="425"/>
                    <a:pt x="67" y="425"/>
                  </a:cubicBezTo>
                  <a:cubicBezTo>
                    <a:pt x="65" y="425"/>
                    <a:pt x="65" y="425"/>
                    <a:pt x="65" y="425"/>
                  </a:cubicBezTo>
                  <a:cubicBezTo>
                    <a:pt x="65" y="424"/>
                    <a:pt x="65" y="424"/>
                    <a:pt x="65" y="424"/>
                  </a:cubicBezTo>
                  <a:cubicBezTo>
                    <a:pt x="65" y="423"/>
                    <a:pt x="65" y="423"/>
                    <a:pt x="65" y="423"/>
                  </a:cubicBezTo>
                  <a:cubicBezTo>
                    <a:pt x="68" y="423"/>
                    <a:pt x="68" y="423"/>
                    <a:pt x="68" y="423"/>
                  </a:cubicBezTo>
                  <a:cubicBezTo>
                    <a:pt x="68" y="423"/>
                    <a:pt x="68" y="423"/>
                    <a:pt x="68" y="423"/>
                  </a:cubicBezTo>
                  <a:cubicBezTo>
                    <a:pt x="70" y="422"/>
                    <a:pt x="70" y="422"/>
                    <a:pt x="70" y="422"/>
                  </a:cubicBezTo>
                  <a:cubicBezTo>
                    <a:pt x="77" y="423"/>
                    <a:pt x="77" y="423"/>
                    <a:pt x="77" y="423"/>
                  </a:cubicBezTo>
                  <a:cubicBezTo>
                    <a:pt x="78" y="422"/>
                    <a:pt x="78" y="422"/>
                    <a:pt x="78" y="422"/>
                  </a:cubicBezTo>
                  <a:cubicBezTo>
                    <a:pt x="81" y="423"/>
                    <a:pt x="81" y="423"/>
                    <a:pt x="81" y="423"/>
                  </a:cubicBezTo>
                  <a:cubicBezTo>
                    <a:pt x="82" y="422"/>
                    <a:pt x="82" y="422"/>
                    <a:pt x="82" y="422"/>
                  </a:cubicBezTo>
                  <a:cubicBezTo>
                    <a:pt x="82" y="422"/>
                    <a:pt x="82" y="422"/>
                    <a:pt x="82" y="422"/>
                  </a:cubicBezTo>
                  <a:cubicBezTo>
                    <a:pt x="79" y="421"/>
                    <a:pt x="79" y="421"/>
                    <a:pt x="79" y="421"/>
                  </a:cubicBezTo>
                  <a:cubicBezTo>
                    <a:pt x="76" y="420"/>
                    <a:pt x="76" y="420"/>
                    <a:pt x="76" y="420"/>
                  </a:cubicBezTo>
                  <a:cubicBezTo>
                    <a:pt x="73" y="421"/>
                    <a:pt x="73" y="421"/>
                    <a:pt x="73" y="421"/>
                  </a:cubicBezTo>
                  <a:cubicBezTo>
                    <a:pt x="71" y="421"/>
                    <a:pt x="71" y="421"/>
                    <a:pt x="71" y="421"/>
                  </a:cubicBezTo>
                  <a:cubicBezTo>
                    <a:pt x="70" y="421"/>
                    <a:pt x="70" y="421"/>
                    <a:pt x="70" y="421"/>
                  </a:cubicBezTo>
                  <a:cubicBezTo>
                    <a:pt x="69" y="421"/>
                    <a:pt x="69" y="421"/>
                    <a:pt x="69" y="421"/>
                  </a:cubicBezTo>
                  <a:cubicBezTo>
                    <a:pt x="67" y="421"/>
                    <a:pt x="67" y="421"/>
                    <a:pt x="67" y="421"/>
                  </a:cubicBezTo>
                  <a:cubicBezTo>
                    <a:pt x="66" y="422"/>
                    <a:pt x="66" y="422"/>
                    <a:pt x="66" y="422"/>
                  </a:cubicBezTo>
                  <a:cubicBezTo>
                    <a:pt x="65" y="422"/>
                    <a:pt x="65" y="422"/>
                    <a:pt x="65" y="422"/>
                  </a:cubicBezTo>
                  <a:cubicBezTo>
                    <a:pt x="65" y="420"/>
                    <a:pt x="65" y="420"/>
                    <a:pt x="65" y="420"/>
                  </a:cubicBezTo>
                  <a:cubicBezTo>
                    <a:pt x="67" y="419"/>
                    <a:pt x="67" y="419"/>
                    <a:pt x="67" y="419"/>
                  </a:cubicBezTo>
                  <a:cubicBezTo>
                    <a:pt x="68" y="418"/>
                    <a:pt x="68" y="418"/>
                    <a:pt x="68" y="418"/>
                  </a:cubicBezTo>
                  <a:cubicBezTo>
                    <a:pt x="70" y="417"/>
                    <a:pt x="70" y="417"/>
                    <a:pt x="70" y="417"/>
                  </a:cubicBezTo>
                  <a:cubicBezTo>
                    <a:pt x="72" y="416"/>
                    <a:pt x="72" y="416"/>
                    <a:pt x="72" y="416"/>
                  </a:cubicBezTo>
                  <a:cubicBezTo>
                    <a:pt x="72" y="414"/>
                    <a:pt x="72" y="414"/>
                    <a:pt x="72" y="414"/>
                  </a:cubicBezTo>
                  <a:cubicBezTo>
                    <a:pt x="74" y="413"/>
                    <a:pt x="74" y="413"/>
                    <a:pt x="74" y="413"/>
                  </a:cubicBezTo>
                  <a:cubicBezTo>
                    <a:pt x="75" y="413"/>
                    <a:pt x="75" y="413"/>
                    <a:pt x="75" y="413"/>
                  </a:cubicBezTo>
                  <a:cubicBezTo>
                    <a:pt x="76" y="414"/>
                    <a:pt x="76" y="414"/>
                    <a:pt x="76" y="414"/>
                  </a:cubicBezTo>
                  <a:cubicBezTo>
                    <a:pt x="77" y="413"/>
                    <a:pt x="77" y="413"/>
                    <a:pt x="77" y="413"/>
                  </a:cubicBezTo>
                  <a:cubicBezTo>
                    <a:pt x="79" y="413"/>
                    <a:pt x="79" y="413"/>
                    <a:pt x="79" y="413"/>
                  </a:cubicBezTo>
                  <a:cubicBezTo>
                    <a:pt x="80" y="413"/>
                    <a:pt x="80" y="413"/>
                    <a:pt x="80" y="413"/>
                  </a:cubicBezTo>
                  <a:cubicBezTo>
                    <a:pt x="80" y="414"/>
                    <a:pt x="80" y="414"/>
                    <a:pt x="80" y="414"/>
                  </a:cubicBezTo>
                  <a:cubicBezTo>
                    <a:pt x="82" y="414"/>
                    <a:pt x="82" y="414"/>
                    <a:pt x="82" y="414"/>
                  </a:cubicBezTo>
                  <a:cubicBezTo>
                    <a:pt x="84" y="416"/>
                    <a:pt x="84" y="416"/>
                    <a:pt x="84" y="416"/>
                  </a:cubicBezTo>
                  <a:cubicBezTo>
                    <a:pt x="86" y="416"/>
                    <a:pt x="86" y="416"/>
                    <a:pt x="86" y="416"/>
                  </a:cubicBezTo>
                  <a:cubicBezTo>
                    <a:pt x="88" y="417"/>
                    <a:pt x="88" y="417"/>
                    <a:pt x="88" y="417"/>
                  </a:cubicBezTo>
                  <a:cubicBezTo>
                    <a:pt x="90" y="419"/>
                    <a:pt x="90" y="419"/>
                    <a:pt x="90" y="419"/>
                  </a:cubicBezTo>
                  <a:cubicBezTo>
                    <a:pt x="93" y="420"/>
                    <a:pt x="93" y="420"/>
                    <a:pt x="93" y="420"/>
                  </a:cubicBezTo>
                  <a:cubicBezTo>
                    <a:pt x="95" y="421"/>
                    <a:pt x="95" y="421"/>
                    <a:pt x="95" y="421"/>
                  </a:cubicBezTo>
                  <a:cubicBezTo>
                    <a:pt x="97" y="420"/>
                    <a:pt x="97" y="420"/>
                    <a:pt x="97" y="420"/>
                  </a:cubicBezTo>
                  <a:cubicBezTo>
                    <a:pt x="98" y="420"/>
                    <a:pt x="98" y="420"/>
                    <a:pt x="98" y="420"/>
                  </a:cubicBezTo>
                  <a:cubicBezTo>
                    <a:pt x="98" y="420"/>
                    <a:pt x="98" y="420"/>
                    <a:pt x="98" y="420"/>
                  </a:cubicBezTo>
                  <a:cubicBezTo>
                    <a:pt x="98" y="419"/>
                    <a:pt x="98" y="419"/>
                    <a:pt x="98" y="419"/>
                  </a:cubicBezTo>
                  <a:cubicBezTo>
                    <a:pt x="96" y="419"/>
                    <a:pt x="96" y="419"/>
                    <a:pt x="96" y="419"/>
                  </a:cubicBezTo>
                  <a:cubicBezTo>
                    <a:pt x="95" y="420"/>
                    <a:pt x="95" y="420"/>
                    <a:pt x="95" y="420"/>
                  </a:cubicBezTo>
                  <a:cubicBezTo>
                    <a:pt x="94" y="420"/>
                    <a:pt x="94" y="420"/>
                    <a:pt x="94" y="420"/>
                  </a:cubicBezTo>
                  <a:cubicBezTo>
                    <a:pt x="92" y="418"/>
                    <a:pt x="92" y="418"/>
                    <a:pt x="92" y="418"/>
                  </a:cubicBezTo>
                  <a:cubicBezTo>
                    <a:pt x="90" y="415"/>
                    <a:pt x="90" y="415"/>
                    <a:pt x="90" y="415"/>
                  </a:cubicBezTo>
                  <a:cubicBezTo>
                    <a:pt x="90" y="415"/>
                    <a:pt x="90" y="415"/>
                    <a:pt x="90" y="415"/>
                  </a:cubicBezTo>
                  <a:cubicBezTo>
                    <a:pt x="91" y="415"/>
                    <a:pt x="91" y="415"/>
                    <a:pt x="91" y="415"/>
                  </a:cubicBezTo>
                  <a:cubicBezTo>
                    <a:pt x="94" y="415"/>
                    <a:pt x="94" y="415"/>
                    <a:pt x="94" y="415"/>
                  </a:cubicBezTo>
                  <a:cubicBezTo>
                    <a:pt x="96" y="414"/>
                    <a:pt x="96" y="414"/>
                    <a:pt x="96" y="414"/>
                  </a:cubicBezTo>
                  <a:cubicBezTo>
                    <a:pt x="97" y="413"/>
                    <a:pt x="97" y="413"/>
                    <a:pt x="97" y="413"/>
                  </a:cubicBezTo>
                  <a:cubicBezTo>
                    <a:pt x="97" y="412"/>
                    <a:pt x="97" y="412"/>
                    <a:pt x="97" y="412"/>
                  </a:cubicBezTo>
                  <a:cubicBezTo>
                    <a:pt x="94" y="411"/>
                    <a:pt x="94" y="411"/>
                    <a:pt x="94" y="411"/>
                  </a:cubicBezTo>
                  <a:cubicBezTo>
                    <a:pt x="93" y="411"/>
                    <a:pt x="93" y="411"/>
                    <a:pt x="93" y="411"/>
                  </a:cubicBezTo>
                  <a:cubicBezTo>
                    <a:pt x="93" y="412"/>
                    <a:pt x="93" y="412"/>
                    <a:pt x="93" y="412"/>
                  </a:cubicBezTo>
                  <a:cubicBezTo>
                    <a:pt x="94" y="413"/>
                    <a:pt x="94" y="413"/>
                    <a:pt x="94" y="413"/>
                  </a:cubicBezTo>
                  <a:cubicBezTo>
                    <a:pt x="93" y="413"/>
                    <a:pt x="93" y="413"/>
                    <a:pt x="93" y="413"/>
                  </a:cubicBezTo>
                  <a:cubicBezTo>
                    <a:pt x="91" y="413"/>
                    <a:pt x="91" y="413"/>
                    <a:pt x="91" y="413"/>
                  </a:cubicBezTo>
                  <a:cubicBezTo>
                    <a:pt x="90" y="413"/>
                    <a:pt x="90" y="413"/>
                    <a:pt x="90" y="413"/>
                  </a:cubicBezTo>
                  <a:cubicBezTo>
                    <a:pt x="89" y="411"/>
                    <a:pt x="89" y="411"/>
                    <a:pt x="89" y="411"/>
                  </a:cubicBezTo>
                  <a:cubicBezTo>
                    <a:pt x="90" y="411"/>
                    <a:pt x="90" y="411"/>
                    <a:pt x="90" y="411"/>
                  </a:cubicBezTo>
                  <a:cubicBezTo>
                    <a:pt x="91" y="411"/>
                    <a:pt x="91" y="411"/>
                    <a:pt x="91" y="411"/>
                  </a:cubicBezTo>
                  <a:cubicBezTo>
                    <a:pt x="92" y="410"/>
                    <a:pt x="92" y="410"/>
                    <a:pt x="92" y="410"/>
                  </a:cubicBezTo>
                  <a:cubicBezTo>
                    <a:pt x="91" y="409"/>
                    <a:pt x="91" y="409"/>
                    <a:pt x="91" y="409"/>
                  </a:cubicBezTo>
                  <a:cubicBezTo>
                    <a:pt x="90" y="409"/>
                    <a:pt x="90" y="409"/>
                    <a:pt x="90" y="409"/>
                  </a:cubicBezTo>
                  <a:cubicBezTo>
                    <a:pt x="89" y="410"/>
                    <a:pt x="89" y="410"/>
                    <a:pt x="89" y="410"/>
                  </a:cubicBezTo>
                  <a:cubicBezTo>
                    <a:pt x="88" y="409"/>
                    <a:pt x="88" y="409"/>
                    <a:pt x="88" y="409"/>
                  </a:cubicBezTo>
                  <a:cubicBezTo>
                    <a:pt x="87" y="409"/>
                    <a:pt x="87" y="409"/>
                    <a:pt x="87" y="409"/>
                  </a:cubicBezTo>
                  <a:cubicBezTo>
                    <a:pt x="87" y="410"/>
                    <a:pt x="87" y="410"/>
                    <a:pt x="87" y="410"/>
                  </a:cubicBezTo>
                  <a:cubicBezTo>
                    <a:pt x="88" y="411"/>
                    <a:pt x="88" y="411"/>
                    <a:pt x="88" y="411"/>
                  </a:cubicBezTo>
                  <a:cubicBezTo>
                    <a:pt x="88" y="413"/>
                    <a:pt x="88" y="413"/>
                    <a:pt x="88" y="413"/>
                  </a:cubicBezTo>
                  <a:cubicBezTo>
                    <a:pt x="87" y="414"/>
                    <a:pt x="87" y="414"/>
                    <a:pt x="87" y="414"/>
                  </a:cubicBezTo>
                  <a:cubicBezTo>
                    <a:pt x="85" y="415"/>
                    <a:pt x="85" y="415"/>
                    <a:pt x="85" y="415"/>
                  </a:cubicBezTo>
                  <a:cubicBezTo>
                    <a:pt x="84" y="414"/>
                    <a:pt x="84" y="414"/>
                    <a:pt x="84" y="414"/>
                  </a:cubicBezTo>
                  <a:cubicBezTo>
                    <a:pt x="82" y="412"/>
                    <a:pt x="82" y="412"/>
                    <a:pt x="82" y="412"/>
                  </a:cubicBezTo>
                  <a:cubicBezTo>
                    <a:pt x="81" y="412"/>
                    <a:pt x="81" y="412"/>
                    <a:pt x="81" y="412"/>
                  </a:cubicBezTo>
                  <a:cubicBezTo>
                    <a:pt x="80" y="411"/>
                    <a:pt x="80" y="411"/>
                    <a:pt x="80" y="411"/>
                  </a:cubicBezTo>
                  <a:cubicBezTo>
                    <a:pt x="79" y="410"/>
                    <a:pt x="79" y="410"/>
                    <a:pt x="79" y="410"/>
                  </a:cubicBezTo>
                  <a:cubicBezTo>
                    <a:pt x="79" y="410"/>
                    <a:pt x="79" y="410"/>
                    <a:pt x="79" y="410"/>
                  </a:cubicBezTo>
                  <a:cubicBezTo>
                    <a:pt x="78" y="411"/>
                    <a:pt x="78" y="411"/>
                    <a:pt x="78" y="411"/>
                  </a:cubicBezTo>
                  <a:cubicBezTo>
                    <a:pt x="75" y="412"/>
                    <a:pt x="75" y="412"/>
                    <a:pt x="75" y="412"/>
                  </a:cubicBezTo>
                  <a:cubicBezTo>
                    <a:pt x="74" y="412"/>
                    <a:pt x="74" y="412"/>
                    <a:pt x="74" y="412"/>
                  </a:cubicBezTo>
                  <a:cubicBezTo>
                    <a:pt x="72" y="413"/>
                    <a:pt x="72" y="413"/>
                    <a:pt x="72" y="413"/>
                  </a:cubicBezTo>
                  <a:cubicBezTo>
                    <a:pt x="70" y="415"/>
                    <a:pt x="70" y="415"/>
                    <a:pt x="70" y="415"/>
                  </a:cubicBezTo>
                  <a:cubicBezTo>
                    <a:pt x="69" y="415"/>
                    <a:pt x="69" y="415"/>
                    <a:pt x="69" y="415"/>
                  </a:cubicBezTo>
                  <a:cubicBezTo>
                    <a:pt x="68" y="415"/>
                    <a:pt x="68" y="415"/>
                    <a:pt x="68" y="415"/>
                  </a:cubicBezTo>
                  <a:cubicBezTo>
                    <a:pt x="68" y="414"/>
                    <a:pt x="68" y="414"/>
                    <a:pt x="68" y="414"/>
                  </a:cubicBezTo>
                  <a:cubicBezTo>
                    <a:pt x="71" y="411"/>
                    <a:pt x="71" y="411"/>
                    <a:pt x="71" y="411"/>
                  </a:cubicBezTo>
                  <a:cubicBezTo>
                    <a:pt x="72" y="411"/>
                    <a:pt x="72" y="411"/>
                    <a:pt x="72" y="411"/>
                  </a:cubicBezTo>
                  <a:cubicBezTo>
                    <a:pt x="72" y="410"/>
                    <a:pt x="72" y="410"/>
                    <a:pt x="72" y="410"/>
                  </a:cubicBezTo>
                  <a:cubicBezTo>
                    <a:pt x="72" y="409"/>
                    <a:pt x="72" y="409"/>
                    <a:pt x="72" y="409"/>
                  </a:cubicBezTo>
                  <a:cubicBezTo>
                    <a:pt x="73" y="409"/>
                    <a:pt x="73" y="409"/>
                    <a:pt x="73" y="409"/>
                  </a:cubicBezTo>
                  <a:cubicBezTo>
                    <a:pt x="74" y="408"/>
                    <a:pt x="74" y="408"/>
                    <a:pt x="74" y="408"/>
                  </a:cubicBezTo>
                  <a:cubicBezTo>
                    <a:pt x="74" y="407"/>
                    <a:pt x="74" y="407"/>
                    <a:pt x="74" y="407"/>
                  </a:cubicBezTo>
                  <a:cubicBezTo>
                    <a:pt x="75" y="406"/>
                    <a:pt x="75" y="406"/>
                    <a:pt x="75" y="406"/>
                  </a:cubicBezTo>
                  <a:cubicBezTo>
                    <a:pt x="75" y="406"/>
                    <a:pt x="75" y="406"/>
                    <a:pt x="75" y="406"/>
                  </a:cubicBezTo>
                  <a:cubicBezTo>
                    <a:pt x="77" y="407"/>
                    <a:pt x="77" y="407"/>
                    <a:pt x="77" y="407"/>
                  </a:cubicBezTo>
                  <a:cubicBezTo>
                    <a:pt x="79" y="408"/>
                    <a:pt x="79" y="408"/>
                    <a:pt x="79" y="408"/>
                  </a:cubicBezTo>
                  <a:cubicBezTo>
                    <a:pt x="82" y="408"/>
                    <a:pt x="82" y="408"/>
                    <a:pt x="82" y="408"/>
                  </a:cubicBezTo>
                  <a:cubicBezTo>
                    <a:pt x="82" y="408"/>
                    <a:pt x="82" y="408"/>
                    <a:pt x="82" y="408"/>
                  </a:cubicBezTo>
                  <a:cubicBezTo>
                    <a:pt x="80" y="407"/>
                    <a:pt x="80" y="407"/>
                    <a:pt x="80" y="407"/>
                  </a:cubicBezTo>
                  <a:cubicBezTo>
                    <a:pt x="79" y="407"/>
                    <a:pt x="79" y="407"/>
                    <a:pt x="79" y="407"/>
                  </a:cubicBezTo>
                  <a:cubicBezTo>
                    <a:pt x="78" y="407"/>
                    <a:pt x="78" y="407"/>
                    <a:pt x="78" y="407"/>
                  </a:cubicBezTo>
                  <a:cubicBezTo>
                    <a:pt x="76" y="404"/>
                    <a:pt x="76" y="404"/>
                    <a:pt x="76" y="404"/>
                  </a:cubicBezTo>
                  <a:cubicBezTo>
                    <a:pt x="75" y="403"/>
                    <a:pt x="75" y="403"/>
                    <a:pt x="75" y="403"/>
                  </a:cubicBezTo>
                  <a:cubicBezTo>
                    <a:pt x="74" y="402"/>
                    <a:pt x="74" y="402"/>
                    <a:pt x="74" y="402"/>
                  </a:cubicBezTo>
                  <a:cubicBezTo>
                    <a:pt x="74" y="401"/>
                    <a:pt x="74" y="401"/>
                    <a:pt x="74" y="401"/>
                  </a:cubicBezTo>
                  <a:cubicBezTo>
                    <a:pt x="75" y="401"/>
                    <a:pt x="75" y="401"/>
                    <a:pt x="75" y="401"/>
                  </a:cubicBezTo>
                  <a:cubicBezTo>
                    <a:pt x="77" y="402"/>
                    <a:pt x="77" y="402"/>
                    <a:pt x="77" y="402"/>
                  </a:cubicBezTo>
                  <a:cubicBezTo>
                    <a:pt x="79" y="404"/>
                    <a:pt x="79" y="404"/>
                    <a:pt x="79" y="404"/>
                  </a:cubicBezTo>
                  <a:cubicBezTo>
                    <a:pt x="81" y="406"/>
                    <a:pt x="81" y="406"/>
                    <a:pt x="81" y="406"/>
                  </a:cubicBezTo>
                  <a:cubicBezTo>
                    <a:pt x="81" y="405"/>
                    <a:pt x="81" y="405"/>
                    <a:pt x="81" y="405"/>
                  </a:cubicBezTo>
                  <a:cubicBezTo>
                    <a:pt x="80" y="404"/>
                    <a:pt x="80" y="404"/>
                    <a:pt x="80" y="404"/>
                  </a:cubicBezTo>
                  <a:cubicBezTo>
                    <a:pt x="80" y="402"/>
                    <a:pt x="80" y="402"/>
                    <a:pt x="80" y="402"/>
                  </a:cubicBezTo>
                  <a:cubicBezTo>
                    <a:pt x="80" y="403"/>
                    <a:pt x="80" y="403"/>
                    <a:pt x="80" y="403"/>
                  </a:cubicBezTo>
                  <a:cubicBezTo>
                    <a:pt x="82" y="404"/>
                    <a:pt x="82" y="404"/>
                    <a:pt x="82" y="404"/>
                  </a:cubicBezTo>
                  <a:cubicBezTo>
                    <a:pt x="82" y="405"/>
                    <a:pt x="82" y="405"/>
                    <a:pt x="82" y="405"/>
                  </a:cubicBezTo>
                  <a:cubicBezTo>
                    <a:pt x="86" y="407"/>
                    <a:pt x="86" y="407"/>
                    <a:pt x="86" y="407"/>
                  </a:cubicBezTo>
                  <a:cubicBezTo>
                    <a:pt x="87" y="407"/>
                    <a:pt x="87" y="407"/>
                    <a:pt x="87" y="407"/>
                  </a:cubicBezTo>
                  <a:cubicBezTo>
                    <a:pt x="88" y="406"/>
                    <a:pt x="88" y="406"/>
                    <a:pt x="88" y="406"/>
                  </a:cubicBezTo>
                  <a:cubicBezTo>
                    <a:pt x="90" y="406"/>
                    <a:pt x="90" y="406"/>
                    <a:pt x="90" y="406"/>
                  </a:cubicBezTo>
                  <a:cubicBezTo>
                    <a:pt x="91" y="407"/>
                    <a:pt x="91" y="407"/>
                    <a:pt x="91" y="407"/>
                  </a:cubicBezTo>
                  <a:cubicBezTo>
                    <a:pt x="93" y="409"/>
                    <a:pt x="93" y="409"/>
                    <a:pt x="93" y="409"/>
                  </a:cubicBezTo>
                  <a:cubicBezTo>
                    <a:pt x="95" y="409"/>
                    <a:pt x="95" y="409"/>
                    <a:pt x="95" y="409"/>
                  </a:cubicBezTo>
                  <a:cubicBezTo>
                    <a:pt x="95" y="410"/>
                    <a:pt x="95" y="410"/>
                    <a:pt x="95" y="410"/>
                  </a:cubicBezTo>
                  <a:cubicBezTo>
                    <a:pt x="96" y="410"/>
                    <a:pt x="96" y="410"/>
                    <a:pt x="96" y="410"/>
                  </a:cubicBezTo>
                  <a:cubicBezTo>
                    <a:pt x="96" y="409"/>
                    <a:pt x="96" y="409"/>
                    <a:pt x="96" y="409"/>
                  </a:cubicBezTo>
                  <a:cubicBezTo>
                    <a:pt x="95" y="408"/>
                    <a:pt x="95" y="408"/>
                    <a:pt x="95" y="408"/>
                  </a:cubicBezTo>
                  <a:cubicBezTo>
                    <a:pt x="90" y="404"/>
                    <a:pt x="90" y="404"/>
                    <a:pt x="90" y="404"/>
                  </a:cubicBezTo>
                  <a:cubicBezTo>
                    <a:pt x="90" y="403"/>
                    <a:pt x="90" y="403"/>
                    <a:pt x="90" y="403"/>
                  </a:cubicBezTo>
                  <a:cubicBezTo>
                    <a:pt x="90" y="403"/>
                    <a:pt x="90" y="403"/>
                    <a:pt x="90" y="403"/>
                  </a:cubicBezTo>
                  <a:cubicBezTo>
                    <a:pt x="93" y="402"/>
                    <a:pt x="93" y="402"/>
                    <a:pt x="93" y="402"/>
                  </a:cubicBezTo>
                  <a:cubicBezTo>
                    <a:pt x="93" y="401"/>
                    <a:pt x="93" y="401"/>
                    <a:pt x="93" y="401"/>
                  </a:cubicBezTo>
                  <a:cubicBezTo>
                    <a:pt x="93" y="399"/>
                    <a:pt x="93" y="399"/>
                    <a:pt x="93" y="399"/>
                  </a:cubicBezTo>
                  <a:cubicBezTo>
                    <a:pt x="94" y="399"/>
                    <a:pt x="94" y="399"/>
                    <a:pt x="94" y="399"/>
                  </a:cubicBezTo>
                  <a:cubicBezTo>
                    <a:pt x="94" y="398"/>
                    <a:pt x="94" y="398"/>
                    <a:pt x="94" y="398"/>
                  </a:cubicBezTo>
                  <a:cubicBezTo>
                    <a:pt x="93" y="398"/>
                    <a:pt x="93" y="398"/>
                    <a:pt x="93" y="398"/>
                  </a:cubicBezTo>
                  <a:cubicBezTo>
                    <a:pt x="92" y="399"/>
                    <a:pt x="92" y="399"/>
                    <a:pt x="92" y="399"/>
                  </a:cubicBezTo>
                  <a:cubicBezTo>
                    <a:pt x="89" y="399"/>
                    <a:pt x="89" y="399"/>
                    <a:pt x="89" y="399"/>
                  </a:cubicBezTo>
                  <a:cubicBezTo>
                    <a:pt x="88" y="399"/>
                    <a:pt x="88" y="399"/>
                    <a:pt x="88" y="399"/>
                  </a:cubicBezTo>
                  <a:cubicBezTo>
                    <a:pt x="89" y="400"/>
                    <a:pt x="89" y="400"/>
                    <a:pt x="89" y="400"/>
                  </a:cubicBezTo>
                  <a:cubicBezTo>
                    <a:pt x="90" y="401"/>
                    <a:pt x="90" y="401"/>
                    <a:pt x="90" y="401"/>
                  </a:cubicBezTo>
                  <a:cubicBezTo>
                    <a:pt x="89" y="402"/>
                    <a:pt x="89" y="402"/>
                    <a:pt x="89" y="402"/>
                  </a:cubicBezTo>
                  <a:cubicBezTo>
                    <a:pt x="87" y="402"/>
                    <a:pt x="87" y="402"/>
                    <a:pt x="87" y="402"/>
                  </a:cubicBezTo>
                  <a:cubicBezTo>
                    <a:pt x="86" y="402"/>
                    <a:pt x="86" y="402"/>
                    <a:pt x="86" y="402"/>
                  </a:cubicBezTo>
                  <a:cubicBezTo>
                    <a:pt x="85" y="402"/>
                    <a:pt x="85" y="402"/>
                    <a:pt x="85" y="402"/>
                  </a:cubicBezTo>
                  <a:cubicBezTo>
                    <a:pt x="83" y="402"/>
                    <a:pt x="83" y="402"/>
                    <a:pt x="83" y="402"/>
                  </a:cubicBezTo>
                  <a:cubicBezTo>
                    <a:pt x="82" y="401"/>
                    <a:pt x="82" y="401"/>
                    <a:pt x="82" y="401"/>
                  </a:cubicBezTo>
                  <a:cubicBezTo>
                    <a:pt x="80" y="400"/>
                    <a:pt x="80" y="400"/>
                    <a:pt x="80" y="400"/>
                  </a:cubicBezTo>
                  <a:cubicBezTo>
                    <a:pt x="80" y="400"/>
                    <a:pt x="80" y="400"/>
                    <a:pt x="80" y="400"/>
                  </a:cubicBezTo>
                  <a:cubicBezTo>
                    <a:pt x="81" y="399"/>
                    <a:pt x="81" y="399"/>
                    <a:pt x="81" y="399"/>
                  </a:cubicBezTo>
                  <a:cubicBezTo>
                    <a:pt x="82" y="398"/>
                    <a:pt x="82" y="398"/>
                    <a:pt x="82" y="398"/>
                  </a:cubicBezTo>
                  <a:cubicBezTo>
                    <a:pt x="81" y="398"/>
                    <a:pt x="81" y="398"/>
                    <a:pt x="81" y="398"/>
                  </a:cubicBezTo>
                  <a:cubicBezTo>
                    <a:pt x="79" y="399"/>
                    <a:pt x="79" y="399"/>
                    <a:pt x="79" y="399"/>
                  </a:cubicBezTo>
                  <a:cubicBezTo>
                    <a:pt x="78" y="398"/>
                    <a:pt x="78" y="398"/>
                    <a:pt x="78" y="398"/>
                  </a:cubicBezTo>
                  <a:cubicBezTo>
                    <a:pt x="81" y="397"/>
                    <a:pt x="81" y="397"/>
                    <a:pt x="81" y="397"/>
                  </a:cubicBezTo>
                  <a:cubicBezTo>
                    <a:pt x="84" y="396"/>
                    <a:pt x="84" y="396"/>
                    <a:pt x="84" y="396"/>
                  </a:cubicBezTo>
                  <a:cubicBezTo>
                    <a:pt x="85" y="396"/>
                    <a:pt x="85" y="396"/>
                    <a:pt x="85" y="396"/>
                  </a:cubicBezTo>
                  <a:cubicBezTo>
                    <a:pt x="87" y="396"/>
                    <a:pt x="87" y="396"/>
                    <a:pt x="87" y="396"/>
                  </a:cubicBezTo>
                  <a:cubicBezTo>
                    <a:pt x="88" y="396"/>
                    <a:pt x="88" y="396"/>
                    <a:pt x="88" y="396"/>
                  </a:cubicBezTo>
                  <a:cubicBezTo>
                    <a:pt x="89" y="396"/>
                    <a:pt x="89" y="396"/>
                    <a:pt x="89" y="396"/>
                  </a:cubicBezTo>
                  <a:cubicBezTo>
                    <a:pt x="91" y="396"/>
                    <a:pt x="91" y="396"/>
                    <a:pt x="91" y="396"/>
                  </a:cubicBezTo>
                  <a:cubicBezTo>
                    <a:pt x="94" y="396"/>
                    <a:pt x="94" y="396"/>
                    <a:pt x="94" y="396"/>
                  </a:cubicBezTo>
                  <a:cubicBezTo>
                    <a:pt x="94" y="395"/>
                    <a:pt x="94" y="395"/>
                    <a:pt x="94" y="395"/>
                  </a:cubicBezTo>
                  <a:cubicBezTo>
                    <a:pt x="95" y="395"/>
                    <a:pt x="95" y="395"/>
                    <a:pt x="95" y="395"/>
                  </a:cubicBezTo>
                  <a:cubicBezTo>
                    <a:pt x="95" y="394"/>
                    <a:pt x="95" y="394"/>
                    <a:pt x="95" y="394"/>
                  </a:cubicBezTo>
                  <a:cubicBezTo>
                    <a:pt x="97" y="393"/>
                    <a:pt x="97" y="393"/>
                    <a:pt x="97" y="393"/>
                  </a:cubicBezTo>
                  <a:cubicBezTo>
                    <a:pt x="97" y="392"/>
                    <a:pt x="97" y="392"/>
                    <a:pt x="97" y="392"/>
                  </a:cubicBezTo>
                  <a:cubicBezTo>
                    <a:pt x="97" y="392"/>
                    <a:pt x="97" y="392"/>
                    <a:pt x="97" y="392"/>
                  </a:cubicBezTo>
                  <a:cubicBezTo>
                    <a:pt x="95" y="393"/>
                    <a:pt x="95" y="393"/>
                    <a:pt x="95" y="393"/>
                  </a:cubicBezTo>
                  <a:cubicBezTo>
                    <a:pt x="94" y="393"/>
                    <a:pt x="94" y="393"/>
                    <a:pt x="94" y="393"/>
                  </a:cubicBezTo>
                  <a:cubicBezTo>
                    <a:pt x="94" y="392"/>
                    <a:pt x="94" y="392"/>
                    <a:pt x="94" y="392"/>
                  </a:cubicBezTo>
                  <a:cubicBezTo>
                    <a:pt x="95" y="390"/>
                    <a:pt x="95" y="390"/>
                    <a:pt x="95" y="390"/>
                  </a:cubicBezTo>
                  <a:cubicBezTo>
                    <a:pt x="96" y="387"/>
                    <a:pt x="96" y="387"/>
                    <a:pt x="96" y="387"/>
                  </a:cubicBezTo>
                  <a:cubicBezTo>
                    <a:pt x="96" y="385"/>
                    <a:pt x="96" y="385"/>
                    <a:pt x="96" y="385"/>
                  </a:cubicBezTo>
                  <a:cubicBezTo>
                    <a:pt x="97" y="384"/>
                    <a:pt x="97" y="384"/>
                    <a:pt x="97" y="384"/>
                  </a:cubicBezTo>
                  <a:cubicBezTo>
                    <a:pt x="97" y="385"/>
                    <a:pt x="97" y="385"/>
                    <a:pt x="97" y="385"/>
                  </a:cubicBezTo>
                  <a:cubicBezTo>
                    <a:pt x="98" y="387"/>
                    <a:pt x="98" y="387"/>
                    <a:pt x="98" y="387"/>
                  </a:cubicBezTo>
                  <a:cubicBezTo>
                    <a:pt x="98" y="387"/>
                    <a:pt x="98" y="387"/>
                    <a:pt x="98" y="387"/>
                  </a:cubicBezTo>
                  <a:cubicBezTo>
                    <a:pt x="98" y="388"/>
                    <a:pt x="98" y="388"/>
                    <a:pt x="98" y="388"/>
                  </a:cubicBezTo>
                  <a:cubicBezTo>
                    <a:pt x="100" y="388"/>
                    <a:pt x="100" y="388"/>
                    <a:pt x="100" y="388"/>
                  </a:cubicBezTo>
                  <a:cubicBezTo>
                    <a:pt x="101" y="388"/>
                    <a:pt x="101" y="388"/>
                    <a:pt x="101" y="388"/>
                  </a:cubicBezTo>
                  <a:cubicBezTo>
                    <a:pt x="102" y="389"/>
                    <a:pt x="102" y="389"/>
                    <a:pt x="102" y="389"/>
                  </a:cubicBezTo>
                  <a:cubicBezTo>
                    <a:pt x="103" y="389"/>
                    <a:pt x="103" y="389"/>
                    <a:pt x="103" y="389"/>
                  </a:cubicBezTo>
                  <a:cubicBezTo>
                    <a:pt x="103" y="389"/>
                    <a:pt x="103" y="389"/>
                    <a:pt x="103" y="389"/>
                  </a:cubicBezTo>
                  <a:cubicBezTo>
                    <a:pt x="104" y="389"/>
                    <a:pt x="104" y="389"/>
                    <a:pt x="104" y="389"/>
                  </a:cubicBezTo>
                  <a:cubicBezTo>
                    <a:pt x="105" y="389"/>
                    <a:pt x="105" y="389"/>
                    <a:pt x="105" y="389"/>
                  </a:cubicBezTo>
                  <a:cubicBezTo>
                    <a:pt x="105" y="388"/>
                    <a:pt x="105" y="388"/>
                    <a:pt x="105" y="388"/>
                  </a:cubicBezTo>
                  <a:cubicBezTo>
                    <a:pt x="104" y="387"/>
                    <a:pt x="104" y="387"/>
                    <a:pt x="104" y="387"/>
                  </a:cubicBezTo>
                  <a:cubicBezTo>
                    <a:pt x="101" y="387"/>
                    <a:pt x="101" y="387"/>
                    <a:pt x="101" y="387"/>
                  </a:cubicBezTo>
                  <a:cubicBezTo>
                    <a:pt x="101" y="386"/>
                    <a:pt x="101" y="386"/>
                    <a:pt x="101" y="386"/>
                  </a:cubicBezTo>
                  <a:cubicBezTo>
                    <a:pt x="103" y="386"/>
                    <a:pt x="103" y="386"/>
                    <a:pt x="103" y="386"/>
                  </a:cubicBezTo>
                  <a:cubicBezTo>
                    <a:pt x="105" y="386"/>
                    <a:pt x="105" y="386"/>
                    <a:pt x="105" y="386"/>
                  </a:cubicBezTo>
                  <a:cubicBezTo>
                    <a:pt x="105" y="385"/>
                    <a:pt x="105" y="385"/>
                    <a:pt x="105" y="385"/>
                  </a:cubicBezTo>
                  <a:cubicBezTo>
                    <a:pt x="104" y="384"/>
                    <a:pt x="104" y="384"/>
                    <a:pt x="104" y="384"/>
                  </a:cubicBezTo>
                  <a:cubicBezTo>
                    <a:pt x="103" y="385"/>
                    <a:pt x="103" y="385"/>
                    <a:pt x="103" y="385"/>
                  </a:cubicBezTo>
                  <a:cubicBezTo>
                    <a:pt x="102" y="384"/>
                    <a:pt x="102" y="384"/>
                    <a:pt x="102" y="384"/>
                  </a:cubicBezTo>
                  <a:cubicBezTo>
                    <a:pt x="101" y="383"/>
                    <a:pt x="101" y="383"/>
                    <a:pt x="101" y="383"/>
                  </a:cubicBezTo>
                  <a:cubicBezTo>
                    <a:pt x="101" y="384"/>
                    <a:pt x="101" y="384"/>
                    <a:pt x="101" y="384"/>
                  </a:cubicBezTo>
                  <a:cubicBezTo>
                    <a:pt x="100" y="384"/>
                    <a:pt x="100" y="384"/>
                    <a:pt x="100" y="384"/>
                  </a:cubicBezTo>
                  <a:cubicBezTo>
                    <a:pt x="98" y="383"/>
                    <a:pt x="98" y="383"/>
                    <a:pt x="98" y="383"/>
                  </a:cubicBezTo>
                  <a:cubicBezTo>
                    <a:pt x="98" y="383"/>
                    <a:pt x="98" y="383"/>
                    <a:pt x="98" y="383"/>
                  </a:cubicBezTo>
                  <a:cubicBezTo>
                    <a:pt x="99" y="381"/>
                    <a:pt x="99" y="381"/>
                    <a:pt x="99" y="381"/>
                  </a:cubicBezTo>
                  <a:cubicBezTo>
                    <a:pt x="100" y="381"/>
                    <a:pt x="100" y="381"/>
                    <a:pt x="100" y="381"/>
                  </a:cubicBezTo>
                  <a:cubicBezTo>
                    <a:pt x="101" y="379"/>
                    <a:pt x="101" y="379"/>
                    <a:pt x="101" y="379"/>
                  </a:cubicBezTo>
                  <a:cubicBezTo>
                    <a:pt x="102" y="378"/>
                    <a:pt x="102" y="378"/>
                    <a:pt x="102" y="378"/>
                  </a:cubicBezTo>
                  <a:cubicBezTo>
                    <a:pt x="103" y="379"/>
                    <a:pt x="103" y="379"/>
                    <a:pt x="103" y="379"/>
                  </a:cubicBezTo>
                  <a:cubicBezTo>
                    <a:pt x="104" y="378"/>
                    <a:pt x="104" y="378"/>
                    <a:pt x="104" y="378"/>
                  </a:cubicBezTo>
                  <a:cubicBezTo>
                    <a:pt x="105" y="378"/>
                    <a:pt x="105" y="378"/>
                    <a:pt x="105" y="378"/>
                  </a:cubicBezTo>
                  <a:cubicBezTo>
                    <a:pt x="105" y="377"/>
                    <a:pt x="105" y="377"/>
                    <a:pt x="105" y="377"/>
                  </a:cubicBezTo>
                  <a:cubicBezTo>
                    <a:pt x="104" y="377"/>
                    <a:pt x="104" y="377"/>
                    <a:pt x="104" y="377"/>
                  </a:cubicBezTo>
                  <a:cubicBezTo>
                    <a:pt x="102" y="377"/>
                    <a:pt x="102" y="377"/>
                    <a:pt x="102" y="377"/>
                  </a:cubicBezTo>
                  <a:cubicBezTo>
                    <a:pt x="102" y="376"/>
                    <a:pt x="102" y="376"/>
                    <a:pt x="102" y="376"/>
                  </a:cubicBezTo>
                  <a:cubicBezTo>
                    <a:pt x="102" y="376"/>
                    <a:pt x="102" y="376"/>
                    <a:pt x="102" y="376"/>
                  </a:cubicBezTo>
                  <a:cubicBezTo>
                    <a:pt x="104" y="375"/>
                    <a:pt x="104" y="375"/>
                    <a:pt x="104" y="375"/>
                  </a:cubicBezTo>
                  <a:cubicBezTo>
                    <a:pt x="105" y="374"/>
                    <a:pt x="105" y="374"/>
                    <a:pt x="105" y="374"/>
                  </a:cubicBezTo>
                  <a:cubicBezTo>
                    <a:pt x="107" y="373"/>
                    <a:pt x="107" y="373"/>
                    <a:pt x="107" y="373"/>
                  </a:cubicBezTo>
                  <a:cubicBezTo>
                    <a:pt x="107" y="372"/>
                    <a:pt x="107" y="372"/>
                    <a:pt x="107" y="372"/>
                  </a:cubicBezTo>
                  <a:cubicBezTo>
                    <a:pt x="108" y="372"/>
                    <a:pt x="108" y="372"/>
                    <a:pt x="108" y="372"/>
                  </a:cubicBezTo>
                  <a:cubicBezTo>
                    <a:pt x="107" y="370"/>
                    <a:pt x="107" y="370"/>
                    <a:pt x="107" y="370"/>
                  </a:cubicBezTo>
                  <a:cubicBezTo>
                    <a:pt x="106" y="370"/>
                    <a:pt x="106" y="370"/>
                    <a:pt x="106" y="370"/>
                  </a:cubicBezTo>
                  <a:cubicBezTo>
                    <a:pt x="106" y="370"/>
                    <a:pt x="106" y="370"/>
                    <a:pt x="106" y="370"/>
                  </a:cubicBezTo>
                  <a:cubicBezTo>
                    <a:pt x="107" y="369"/>
                    <a:pt x="107" y="369"/>
                    <a:pt x="107" y="369"/>
                  </a:cubicBezTo>
                  <a:cubicBezTo>
                    <a:pt x="109" y="369"/>
                    <a:pt x="109" y="369"/>
                    <a:pt x="109" y="369"/>
                  </a:cubicBezTo>
                  <a:cubicBezTo>
                    <a:pt x="108" y="368"/>
                    <a:pt x="108" y="368"/>
                    <a:pt x="108" y="368"/>
                  </a:cubicBezTo>
                  <a:cubicBezTo>
                    <a:pt x="107" y="367"/>
                    <a:pt x="107" y="367"/>
                    <a:pt x="107" y="367"/>
                  </a:cubicBezTo>
                  <a:cubicBezTo>
                    <a:pt x="105" y="367"/>
                    <a:pt x="105" y="367"/>
                    <a:pt x="105" y="367"/>
                  </a:cubicBezTo>
                  <a:cubicBezTo>
                    <a:pt x="104" y="369"/>
                    <a:pt x="104" y="369"/>
                    <a:pt x="104" y="369"/>
                  </a:cubicBezTo>
                  <a:cubicBezTo>
                    <a:pt x="102" y="369"/>
                    <a:pt x="102" y="369"/>
                    <a:pt x="102" y="369"/>
                  </a:cubicBezTo>
                  <a:cubicBezTo>
                    <a:pt x="101" y="367"/>
                    <a:pt x="101" y="367"/>
                    <a:pt x="101" y="367"/>
                  </a:cubicBezTo>
                  <a:cubicBezTo>
                    <a:pt x="100" y="368"/>
                    <a:pt x="100" y="368"/>
                    <a:pt x="100" y="368"/>
                  </a:cubicBezTo>
                  <a:cubicBezTo>
                    <a:pt x="98" y="368"/>
                    <a:pt x="98" y="368"/>
                    <a:pt x="98" y="368"/>
                  </a:cubicBezTo>
                  <a:cubicBezTo>
                    <a:pt x="97" y="367"/>
                    <a:pt x="97" y="367"/>
                    <a:pt x="97" y="367"/>
                  </a:cubicBezTo>
                  <a:cubicBezTo>
                    <a:pt x="96" y="367"/>
                    <a:pt x="96" y="367"/>
                    <a:pt x="96" y="367"/>
                  </a:cubicBezTo>
                  <a:cubicBezTo>
                    <a:pt x="95" y="367"/>
                    <a:pt x="95" y="367"/>
                    <a:pt x="95" y="367"/>
                  </a:cubicBezTo>
                  <a:cubicBezTo>
                    <a:pt x="93" y="366"/>
                    <a:pt x="93" y="366"/>
                    <a:pt x="93" y="366"/>
                  </a:cubicBezTo>
                  <a:cubicBezTo>
                    <a:pt x="92" y="366"/>
                    <a:pt x="92" y="366"/>
                    <a:pt x="92" y="366"/>
                  </a:cubicBezTo>
                  <a:cubicBezTo>
                    <a:pt x="91" y="365"/>
                    <a:pt x="91" y="365"/>
                    <a:pt x="91" y="365"/>
                  </a:cubicBezTo>
                  <a:cubicBezTo>
                    <a:pt x="90" y="364"/>
                    <a:pt x="90" y="364"/>
                    <a:pt x="90" y="364"/>
                  </a:cubicBezTo>
                  <a:cubicBezTo>
                    <a:pt x="90" y="362"/>
                    <a:pt x="90" y="362"/>
                    <a:pt x="90" y="362"/>
                  </a:cubicBezTo>
                  <a:cubicBezTo>
                    <a:pt x="87" y="361"/>
                    <a:pt x="87" y="361"/>
                    <a:pt x="87" y="361"/>
                  </a:cubicBezTo>
                  <a:cubicBezTo>
                    <a:pt x="84" y="359"/>
                    <a:pt x="84" y="359"/>
                    <a:pt x="84" y="359"/>
                  </a:cubicBezTo>
                  <a:cubicBezTo>
                    <a:pt x="81" y="358"/>
                    <a:pt x="81" y="358"/>
                    <a:pt x="81" y="358"/>
                  </a:cubicBezTo>
                  <a:cubicBezTo>
                    <a:pt x="79" y="356"/>
                    <a:pt x="79" y="356"/>
                    <a:pt x="79" y="356"/>
                  </a:cubicBezTo>
                  <a:cubicBezTo>
                    <a:pt x="79" y="355"/>
                    <a:pt x="79" y="355"/>
                    <a:pt x="79" y="355"/>
                  </a:cubicBezTo>
                  <a:cubicBezTo>
                    <a:pt x="78" y="353"/>
                    <a:pt x="78" y="353"/>
                    <a:pt x="78" y="353"/>
                  </a:cubicBezTo>
                  <a:cubicBezTo>
                    <a:pt x="77" y="351"/>
                    <a:pt x="77" y="351"/>
                    <a:pt x="77" y="351"/>
                  </a:cubicBezTo>
                  <a:cubicBezTo>
                    <a:pt x="76" y="350"/>
                    <a:pt x="76" y="350"/>
                    <a:pt x="76" y="350"/>
                  </a:cubicBezTo>
                  <a:cubicBezTo>
                    <a:pt x="76" y="349"/>
                    <a:pt x="76" y="349"/>
                    <a:pt x="76" y="349"/>
                  </a:cubicBezTo>
                  <a:cubicBezTo>
                    <a:pt x="79" y="347"/>
                    <a:pt x="79" y="347"/>
                    <a:pt x="79" y="347"/>
                  </a:cubicBezTo>
                  <a:cubicBezTo>
                    <a:pt x="80" y="347"/>
                    <a:pt x="80" y="347"/>
                    <a:pt x="80" y="347"/>
                  </a:cubicBezTo>
                  <a:cubicBezTo>
                    <a:pt x="81" y="347"/>
                    <a:pt x="81" y="347"/>
                    <a:pt x="81" y="347"/>
                  </a:cubicBezTo>
                  <a:cubicBezTo>
                    <a:pt x="83" y="347"/>
                    <a:pt x="83" y="347"/>
                    <a:pt x="83" y="347"/>
                  </a:cubicBezTo>
                  <a:cubicBezTo>
                    <a:pt x="84" y="347"/>
                    <a:pt x="84" y="347"/>
                    <a:pt x="84" y="347"/>
                  </a:cubicBezTo>
                  <a:cubicBezTo>
                    <a:pt x="86" y="349"/>
                    <a:pt x="86" y="349"/>
                    <a:pt x="86" y="349"/>
                  </a:cubicBezTo>
                  <a:cubicBezTo>
                    <a:pt x="88" y="349"/>
                    <a:pt x="88" y="349"/>
                    <a:pt x="88" y="349"/>
                  </a:cubicBezTo>
                  <a:cubicBezTo>
                    <a:pt x="90" y="349"/>
                    <a:pt x="90" y="349"/>
                    <a:pt x="90" y="349"/>
                  </a:cubicBezTo>
                  <a:cubicBezTo>
                    <a:pt x="90" y="350"/>
                    <a:pt x="90" y="350"/>
                    <a:pt x="90" y="350"/>
                  </a:cubicBezTo>
                  <a:cubicBezTo>
                    <a:pt x="92" y="350"/>
                    <a:pt x="92" y="350"/>
                    <a:pt x="92" y="350"/>
                  </a:cubicBezTo>
                  <a:cubicBezTo>
                    <a:pt x="94" y="351"/>
                    <a:pt x="94" y="351"/>
                    <a:pt x="94" y="351"/>
                  </a:cubicBezTo>
                  <a:cubicBezTo>
                    <a:pt x="95" y="352"/>
                    <a:pt x="95" y="352"/>
                    <a:pt x="95" y="352"/>
                  </a:cubicBezTo>
                  <a:cubicBezTo>
                    <a:pt x="96" y="352"/>
                    <a:pt x="96" y="352"/>
                    <a:pt x="96" y="352"/>
                  </a:cubicBezTo>
                  <a:cubicBezTo>
                    <a:pt x="97" y="353"/>
                    <a:pt x="97" y="353"/>
                    <a:pt x="97" y="353"/>
                  </a:cubicBezTo>
                  <a:cubicBezTo>
                    <a:pt x="99" y="357"/>
                    <a:pt x="99" y="357"/>
                    <a:pt x="99" y="357"/>
                  </a:cubicBezTo>
                  <a:cubicBezTo>
                    <a:pt x="100" y="359"/>
                    <a:pt x="100" y="359"/>
                    <a:pt x="100" y="359"/>
                  </a:cubicBezTo>
                  <a:cubicBezTo>
                    <a:pt x="102" y="360"/>
                    <a:pt x="102" y="360"/>
                    <a:pt x="102" y="360"/>
                  </a:cubicBezTo>
                  <a:cubicBezTo>
                    <a:pt x="104" y="361"/>
                    <a:pt x="104" y="361"/>
                    <a:pt x="104" y="361"/>
                  </a:cubicBezTo>
                  <a:cubicBezTo>
                    <a:pt x="105" y="362"/>
                    <a:pt x="105" y="362"/>
                    <a:pt x="105" y="362"/>
                  </a:cubicBezTo>
                  <a:cubicBezTo>
                    <a:pt x="106" y="362"/>
                    <a:pt x="106" y="362"/>
                    <a:pt x="106" y="362"/>
                  </a:cubicBezTo>
                  <a:cubicBezTo>
                    <a:pt x="107" y="360"/>
                    <a:pt x="107" y="360"/>
                    <a:pt x="107" y="360"/>
                  </a:cubicBezTo>
                  <a:cubicBezTo>
                    <a:pt x="107" y="360"/>
                    <a:pt x="107" y="360"/>
                    <a:pt x="107" y="360"/>
                  </a:cubicBezTo>
                  <a:cubicBezTo>
                    <a:pt x="106" y="360"/>
                    <a:pt x="106" y="360"/>
                    <a:pt x="106" y="360"/>
                  </a:cubicBezTo>
                  <a:cubicBezTo>
                    <a:pt x="105" y="360"/>
                    <a:pt x="105" y="360"/>
                    <a:pt x="105" y="360"/>
                  </a:cubicBezTo>
                  <a:cubicBezTo>
                    <a:pt x="104" y="359"/>
                    <a:pt x="104" y="359"/>
                    <a:pt x="104" y="359"/>
                  </a:cubicBezTo>
                  <a:cubicBezTo>
                    <a:pt x="102" y="357"/>
                    <a:pt x="102" y="357"/>
                    <a:pt x="102" y="357"/>
                  </a:cubicBezTo>
                  <a:cubicBezTo>
                    <a:pt x="102" y="356"/>
                    <a:pt x="102" y="356"/>
                    <a:pt x="102" y="356"/>
                  </a:cubicBezTo>
                  <a:cubicBezTo>
                    <a:pt x="102" y="356"/>
                    <a:pt x="102" y="356"/>
                    <a:pt x="102" y="356"/>
                  </a:cubicBezTo>
                  <a:cubicBezTo>
                    <a:pt x="104" y="358"/>
                    <a:pt x="104" y="358"/>
                    <a:pt x="104" y="358"/>
                  </a:cubicBezTo>
                  <a:cubicBezTo>
                    <a:pt x="105" y="358"/>
                    <a:pt x="105" y="358"/>
                    <a:pt x="105" y="358"/>
                  </a:cubicBezTo>
                  <a:cubicBezTo>
                    <a:pt x="105" y="357"/>
                    <a:pt x="105" y="357"/>
                    <a:pt x="105" y="357"/>
                  </a:cubicBezTo>
                  <a:cubicBezTo>
                    <a:pt x="106" y="357"/>
                    <a:pt x="106" y="357"/>
                    <a:pt x="106" y="357"/>
                  </a:cubicBezTo>
                  <a:cubicBezTo>
                    <a:pt x="107" y="356"/>
                    <a:pt x="107" y="356"/>
                    <a:pt x="107" y="356"/>
                  </a:cubicBezTo>
                  <a:cubicBezTo>
                    <a:pt x="104" y="354"/>
                    <a:pt x="104" y="354"/>
                    <a:pt x="104" y="354"/>
                  </a:cubicBezTo>
                  <a:cubicBezTo>
                    <a:pt x="102" y="353"/>
                    <a:pt x="102" y="353"/>
                    <a:pt x="102" y="353"/>
                  </a:cubicBezTo>
                  <a:cubicBezTo>
                    <a:pt x="101" y="351"/>
                    <a:pt x="101" y="351"/>
                    <a:pt x="101" y="351"/>
                  </a:cubicBezTo>
                  <a:cubicBezTo>
                    <a:pt x="102" y="351"/>
                    <a:pt x="102" y="351"/>
                    <a:pt x="102" y="351"/>
                  </a:cubicBezTo>
                  <a:cubicBezTo>
                    <a:pt x="102" y="351"/>
                    <a:pt x="102" y="351"/>
                    <a:pt x="102" y="351"/>
                  </a:cubicBezTo>
                  <a:cubicBezTo>
                    <a:pt x="104" y="353"/>
                    <a:pt x="104" y="353"/>
                    <a:pt x="104" y="353"/>
                  </a:cubicBezTo>
                  <a:cubicBezTo>
                    <a:pt x="105" y="353"/>
                    <a:pt x="105" y="353"/>
                    <a:pt x="105" y="353"/>
                  </a:cubicBezTo>
                  <a:cubicBezTo>
                    <a:pt x="104" y="351"/>
                    <a:pt x="104" y="351"/>
                    <a:pt x="104" y="351"/>
                  </a:cubicBezTo>
                  <a:cubicBezTo>
                    <a:pt x="102" y="349"/>
                    <a:pt x="102" y="349"/>
                    <a:pt x="102" y="349"/>
                  </a:cubicBezTo>
                  <a:cubicBezTo>
                    <a:pt x="100" y="347"/>
                    <a:pt x="100" y="347"/>
                    <a:pt x="100" y="347"/>
                  </a:cubicBezTo>
                  <a:cubicBezTo>
                    <a:pt x="100" y="346"/>
                    <a:pt x="100" y="346"/>
                    <a:pt x="100" y="346"/>
                  </a:cubicBezTo>
                  <a:cubicBezTo>
                    <a:pt x="100" y="345"/>
                    <a:pt x="100" y="345"/>
                    <a:pt x="100" y="345"/>
                  </a:cubicBezTo>
                  <a:cubicBezTo>
                    <a:pt x="102" y="346"/>
                    <a:pt x="102" y="346"/>
                    <a:pt x="102" y="346"/>
                  </a:cubicBezTo>
                  <a:cubicBezTo>
                    <a:pt x="106" y="347"/>
                    <a:pt x="106" y="347"/>
                    <a:pt x="106" y="347"/>
                  </a:cubicBezTo>
                  <a:cubicBezTo>
                    <a:pt x="107" y="347"/>
                    <a:pt x="107" y="347"/>
                    <a:pt x="107" y="347"/>
                  </a:cubicBezTo>
                  <a:cubicBezTo>
                    <a:pt x="107" y="346"/>
                    <a:pt x="107" y="346"/>
                    <a:pt x="107" y="346"/>
                  </a:cubicBezTo>
                  <a:cubicBezTo>
                    <a:pt x="106" y="344"/>
                    <a:pt x="106" y="344"/>
                    <a:pt x="106" y="344"/>
                  </a:cubicBezTo>
                  <a:cubicBezTo>
                    <a:pt x="105" y="344"/>
                    <a:pt x="105" y="344"/>
                    <a:pt x="105" y="344"/>
                  </a:cubicBezTo>
                  <a:cubicBezTo>
                    <a:pt x="103" y="344"/>
                    <a:pt x="103" y="344"/>
                    <a:pt x="103" y="344"/>
                  </a:cubicBezTo>
                  <a:cubicBezTo>
                    <a:pt x="102" y="345"/>
                    <a:pt x="102" y="345"/>
                    <a:pt x="102" y="345"/>
                  </a:cubicBezTo>
                  <a:cubicBezTo>
                    <a:pt x="100" y="344"/>
                    <a:pt x="100" y="344"/>
                    <a:pt x="100" y="344"/>
                  </a:cubicBezTo>
                  <a:cubicBezTo>
                    <a:pt x="100" y="343"/>
                    <a:pt x="100" y="343"/>
                    <a:pt x="100" y="343"/>
                  </a:cubicBezTo>
                  <a:cubicBezTo>
                    <a:pt x="100" y="343"/>
                    <a:pt x="100" y="343"/>
                    <a:pt x="100" y="343"/>
                  </a:cubicBezTo>
                  <a:cubicBezTo>
                    <a:pt x="103" y="341"/>
                    <a:pt x="103" y="341"/>
                    <a:pt x="103" y="341"/>
                  </a:cubicBezTo>
                  <a:cubicBezTo>
                    <a:pt x="103" y="342"/>
                    <a:pt x="103" y="342"/>
                    <a:pt x="103" y="342"/>
                  </a:cubicBezTo>
                  <a:cubicBezTo>
                    <a:pt x="105" y="343"/>
                    <a:pt x="105" y="343"/>
                    <a:pt x="105" y="343"/>
                  </a:cubicBezTo>
                  <a:cubicBezTo>
                    <a:pt x="105" y="342"/>
                    <a:pt x="105" y="342"/>
                    <a:pt x="105" y="342"/>
                  </a:cubicBezTo>
                  <a:cubicBezTo>
                    <a:pt x="105" y="341"/>
                    <a:pt x="105" y="341"/>
                    <a:pt x="105" y="341"/>
                  </a:cubicBezTo>
                  <a:cubicBezTo>
                    <a:pt x="104" y="339"/>
                    <a:pt x="104" y="339"/>
                    <a:pt x="104" y="339"/>
                  </a:cubicBezTo>
                  <a:cubicBezTo>
                    <a:pt x="103" y="339"/>
                    <a:pt x="103" y="339"/>
                    <a:pt x="103" y="339"/>
                  </a:cubicBezTo>
                  <a:cubicBezTo>
                    <a:pt x="102" y="340"/>
                    <a:pt x="102" y="340"/>
                    <a:pt x="102" y="340"/>
                  </a:cubicBezTo>
                  <a:cubicBezTo>
                    <a:pt x="101" y="340"/>
                    <a:pt x="101" y="340"/>
                    <a:pt x="101" y="340"/>
                  </a:cubicBezTo>
                  <a:cubicBezTo>
                    <a:pt x="100" y="341"/>
                    <a:pt x="100" y="341"/>
                    <a:pt x="100" y="341"/>
                  </a:cubicBezTo>
                  <a:cubicBezTo>
                    <a:pt x="98" y="343"/>
                    <a:pt x="98" y="343"/>
                    <a:pt x="98" y="343"/>
                  </a:cubicBezTo>
                  <a:cubicBezTo>
                    <a:pt x="97" y="343"/>
                    <a:pt x="97" y="343"/>
                    <a:pt x="97" y="343"/>
                  </a:cubicBezTo>
                  <a:cubicBezTo>
                    <a:pt x="97" y="342"/>
                    <a:pt x="97" y="342"/>
                    <a:pt x="97" y="342"/>
                  </a:cubicBezTo>
                  <a:cubicBezTo>
                    <a:pt x="98" y="341"/>
                    <a:pt x="98" y="341"/>
                    <a:pt x="98" y="341"/>
                  </a:cubicBezTo>
                  <a:cubicBezTo>
                    <a:pt x="98" y="340"/>
                    <a:pt x="98" y="340"/>
                    <a:pt x="98" y="340"/>
                  </a:cubicBezTo>
                  <a:cubicBezTo>
                    <a:pt x="99" y="338"/>
                    <a:pt x="99" y="338"/>
                    <a:pt x="99" y="338"/>
                  </a:cubicBezTo>
                  <a:cubicBezTo>
                    <a:pt x="100" y="338"/>
                    <a:pt x="100" y="338"/>
                    <a:pt x="100" y="338"/>
                  </a:cubicBezTo>
                  <a:cubicBezTo>
                    <a:pt x="102" y="338"/>
                    <a:pt x="102" y="338"/>
                    <a:pt x="102" y="338"/>
                  </a:cubicBezTo>
                  <a:cubicBezTo>
                    <a:pt x="103" y="337"/>
                    <a:pt x="103" y="337"/>
                    <a:pt x="103" y="337"/>
                  </a:cubicBezTo>
                  <a:cubicBezTo>
                    <a:pt x="104" y="337"/>
                    <a:pt x="104" y="337"/>
                    <a:pt x="104" y="337"/>
                  </a:cubicBezTo>
                  <a:cubicBezTo>
                    <a:pt x="105" y="336"/>
                    <a:pt x="105" y="336"/>
                    <a:pt x="105" y="336"/>
                  </a:cubicBezTo>
                  <a:cubicBezTo>
                    <a:pt x="105" y="336"/>
                    <a:pt x="105" y="336"/>
                    <a:pt x="105" y="336"/>
                  </a:cubicBezTo>
                  <a:cubicBezTo>
                    <a:pt x="102" y="336"/>
                    <a:pt x="102" y="336"/>
                    <a:pt x="102" y="336"/>
                  </a:cubicBezTo>
                  <a:cubicBezTo>
                    <a:pt x="101" y="337"/>
                    <a:pt x="101" y="337"/>
                    <a:pt x="101" y="337"/>
                  </a:cubicBezTo>
                  <a:cubicBezTo>
                    <a:pt x="100" y="337"/>
                    <a:pt x="100" y="337"/>
                    <a:pt x="100" y="337"/>
                  </a:cubicBezTo>
                  <a:cubicBezTo>
                    <a:pt x="99" y="337"/>
                    <a:pt x="99" y="337"/>
                    <a:pt x="99" y="337"/>
                  </a:cubicBezTo>
                  <a:cubicBezTo>
                    <a:pt x="96" y="337"/>
                    <a:pt x="96" y="337"/>
                    <a:pt x="96" y="337"/>
                  </a:cubicBezTo>
                  <a:cubicBezTo>
                    <a:pt x="96" y="336"/>
                    <a:pt x="96" y="336"/>
                    <a:pt x="96" y="336"/>
                  </a:cubicBezTo>
                  <a:cubicBezTo>
                    <a:pt x="96" y="335"/>
                    <a:pt x="96" y="335"/>
                    <a:pt x="96" y="335"/>
                  </a:cubicBezTo>
                  <a:cubicBezTo>
                    <a:pt x="97" y="334"/>
                    <a:pt x="97" y="334"/>
                    <a:pt x="97" y="334"/>
                  </a:cubicBezTo>
                  <a:cubicBezTo>
                    <a:pt x="98" y="333"/>
                    <a:pt x="98" y="333"/>
                    <a:pt x="98" y="333"/>
                  </a:cubicBezTo>
                  <a:cubicBezTo>
                    <a:pt x="101" y="333"/>
                    <a:pt x="101" y="333"/>
                    <a:pt x="101" y="333"/>
                  </a:cubicBezTo>
                  <a:cubicBezTo>
                    <a:pt x="104" y="332"/>
                    <a:pt x="104" y="332"/>
                    <a:pt x="104" y="332"/>
                  </a:cubicBezTo>
                  <a:cubicBezTo>
                    <a:pt x="106" y="331"/>
                    <a:pt x="106" y="331"/>
                    <a:pt x="106" y="331"/>
                  </a:cubicBezTo>
                  <a:cubicBezTo>
                    <a:pt x="106" y="330"/>
                    <a:pt x="106" y="330"/>
                    <a:pt x="106" y="330"/>
                  </a:cubicBezTo>
                  <a:cubicBezTo>
                    <a:pt x="106" y="330"/>
                    <a:pt x="106" y="330"/>
                    <a:pt x="106" y="330"/>
                  </a:cubicBezTo>
                  <a:cubicBezTo>
                    <a:pt x="105" y="330"/>
                    <a:pt x="105" y="330"/>
                    <a:pt x="105" y="330"/>
                  </a:cubicBezTo>
                  <a:cubicBezTo>
                    <a:pt x="103" y="331"/>
                    <a:pt x="103" y="331"/>
                    <a:pt x="103" y="331"/>
                  </a:cubicBezTo>
                  <a:cubicBezTo>
                    <a:pt x="102" y="331"/>
                    <a:pt x="102" y="331"/>
                    <a:pt x="102" y="331"/>
                  </a:cubicBezTo>
                  <a:cubicBezTo>
                    <a:pt x="100" y="331"/>
                    <a:pt x="100" y="331"/>
                    <a:pt x="100" y="331"/>
                  </a:cubicBezTo>
                  <a:cubicBezTo>
                    <a:pt x="99" y="330"/>
                    <a:pt x="99" y="330"/>
                    <a:pt x="99" y="330"/>
                  </a:cubicBezTo>
                  <a:cubicBezTo>
                    <a:pt x="99" y="329"/>
                    <a:pt x="99" y="329"/>
                    <a:pt x="99" y="329"/>
                  </a:cubicBezTo>
                  <a:cubicBezTo>
                    <a:pt x="97" y="329"/>
                    <a:pt x="97" y="329"/>
                    <a:pt x="97" y="329"/>
                  </a:cubicBezTo>
                  <a:cubicBezTo>
                    <a:pt x="96" y="329"/>
                    <a:pt x="96" y="329"/>
                    <a:pt x="96" y="329"/>
                  </a:cubicBezTo>
                  <a:cubicBezTo>
                    <a:pt x="96" y="328"/>
                    <a:pt x="96" y="328"/>
                    <a:pt x="96" y="328"/>
                  </a:cubicBezTo>
                  <a:cubicBezTo>
                    <a:pt x="98" y="327"/>
                    <a:pt x="98" y="327"/>
                    <a:pt x="98" y="327"/>
                  </a:cubicBezTo>
                  <a:cubicBezTo>
                    <a:pt x="98" y="325"/>
                    <a:pt x="98" y="325"/>
                    <a:pt x="98" y="325"/>
                  </a:cubicBezTo>
                  <a:cubicBezTo>
                    <a:pt x="99" y="324"/>
                    <a:pt x="99" y="324"/>
                    <a:pt x="99" y="324"/>
                  </a:cubicBezTo>
                  <a:cubicBezTo>
                    <a:pt x="101" y="323"/>
                    <a:pt x="101" y="323"/>
                    <a:pt x="101" y="323"/>
                  </a:cubicBezTo>
                  <a:cubicBezTo>
                    <a:pt x="101" y="322"/>
                    <a:pt x="101" y="322"/>
                    <a:pt x="101" y="322"/>
                  </a:cubicBezTo>
                  <a:cubicBezTo>
                    <a:pt x="100" y="322"/>
                    <a:pt x="100" y="322"/>
                    <a:pt x="100" y="322"/>
                  </a:cubicBezTo>
                  <a:cubicBezTo>
                    <a:pt x="98" y="323"/>
                    <a:pt x="98" y="323"/>
                    <a:pt x="98" y="323"/>
                  </a:cubicBezTo>
                  <a:cubicBezTo>
                    <a:pt x="97" y="326"/>
                    <a:pt x="97" y="326"/>
                    <a:pt x="97" y="326"/>
                  </a:cubicBezTo>
                  <a:cubicBezTo>
                    <a:pt x="96" y="327"/>
                    <a:pt x="96" y="327"/>
                    <a:pt x="96" y="327"/>
                  </a:cubicBezTo>
                  <a:cubicBezTo>
                    <a:pt x="95" y="328"/>
                    <a:pt x="95" y="328"/>
                    <a:pt x="95" y="328"/>
                  </a:cubicBezTo>
                  <a:cubicBezTo>
                    <a:pt x="94" y="328"/>
                    <a:pt x="94" y="328"/>
                    <a:pt x="94" y="328"/>
                  </a:cubicBezTo>
                  <a:cubicBezTo>
                    <a:pt x="94" y="328"/>
                    <a:pt x="94" y="328"/>
                    <a:pt x="94" y="328"/>
                  </a:cubicBezTo>
                  <a:cubicBezTo>
                    <a:pt x="94" y="326"/>
                    <a:pt x="94" y="326"/>
                    <a:pt x="94" y="326"/>
                  </a:cubicBezTo>
                  <a:cubicBezTo>
                    <a:pt x="94" y="324"/>
                    <a:pt x="94" y="324"/>
                    <a:pt x="94" y="324"/>
                  </a:cubicBezTo>
                  <a:cubicBezTo>
                    <a:pt x="94" y="322"/>
                    <a:pt x="94" y="322"/>
                    <a:pt x="94" y="322"/>
                  </a:cubicBezTo>
                  <a:cubicBezTo>
                    <a:pt x="93" y="319"/>
                    <a:pt x="93" y="319"/>
                    <a:pt x="93" y="319"/>
                  </a:cubicBezTo>
                  <a:cubicBezTo>
                    <a:pt x="93" y="317"/>
                    <a:pt x="93" y="317"/>
                    <a:pt x="93" y="317"/>
                  </a:cubicBezTo>
                  <a:cubicBezTo>
                    <a:pt x="94" y="316"/>
                    <a:pt x="94" y="316"/>
                    <a:pt x="94" y="316"/>
                  </a:cubicBezTo>
                  <a:cubicBezTo>
                    <a:pt x="94" y="314"/>
                    <a:pt x="94" y="314"/>
                    <a:pt x="94" y="314"/>
                  </a:cubicBezTo>
                  <a:cubicBezTo>
                    <a:pt x="93" y="315"/>
                    <a:pt x="93" y="315"/>
                    <a:pt x="93" y="315"/>
                  </a:cubicBezTo>
                  <a:cubicBezTo>
                    <a:pt x="93" y="315"/>
                    <a:pt x="93" y="315"/>
                    <a:pt x="93" y="315"/>
                  </a:cubicBezTo>
                  <a:cubicBezTo>
                    <a:pt x="92" y="319"/>
                    <a:pt x="92" y="319"/>
                    <a:pt x="92" y="319"/>
                  </a:cubicBezTo>
                  <a:cubicBezTo>
                    <a:pt x="93" y="320"/>
                    <a:pt x="93" y="320"/>
                    <a:pt x="93" y="320"/>
                  </a:cubicBezTo>
                  <a:cubicBezTo>
                    <a:pt x="93" y="322"/>
                    <a:pt x="93" y="322"/>
                    <a:pt x="93" y="322"/>
                  </a:cubicBezTo>
                  <a:cubicBezTo>
                    <a:pt x="93" y="324"/>
                    <a:pt x="93" y="324"/>
                    <a:pt x="93" y="324"/>
                  </a:cubicBezTo>
                  <a:cubicBezTo>
                    <a:pt x="93" y="327"/>
                    <a:pt x="93" y="327"/>
                    <a:pt x="93" y="327"/>
                  </a:cubicBezTo>
                  <a:cubicBezTo>
                    <a:pt x="93" y="328"/>
                    <a:pt x="93" y="328"/>
                    <a:pt x="93" y="328"/>
                  </a:cubicBezTo>
                  <a:cubicBezTo>
                    <a:pt x="92" y="329"/>
                    <a:pt x="92" y="329"/>
                    <a:pt x="92" y="329"/>
                  </a:cubicBezTo>
                  <a:cubicBezTo>
                    <a:pt x="90" y="327"/>
                    <a:pt x="90" y="327"/>
                    <a:pt x="90" y="327"/>
                  </a:cubicBezTo>
                  <a:cubicBezTo>
                    <a:pt x="90" y="326"/>
                    <a:pt x="90" y="326"/>
                    <a:pt x="90" y="326"/>
                  </a:cubicBezTo>
                  <a:cubicBezTo>
                    <a:pt x="89" y="329"/>
                    <a:pt x="89" y="329"/>
                    <a:pt x="89" y="329"/>
                  </a:cubicBezTo>
                  <a:cubicBezTo>
                    <a:pt x="89" y="330"/>
                    <a:pt x="89" y="330"/>
                    <a:pt x="89" y="330"/>
                  </a:cubicBezTo>
                  <a:cubicBezTo>
                    <a:pt x="88" y="329"/>
                    <a:pt x="88" y="329"/>
                    <a:pt x="88" y="329"/>
                  </a:cubicBezTo>
                  <a:cubicBezTo>
                    <a:pt x="87" y="329"/>
                    <a:pt x="87" y="329"/>
                    <a:pt x="87" y="329"/>
                  </a:cubicBezTo>
                  <a:cubicBezTo>
                    <a:pt x="88" y="330"/>
                    <a:pt x="88" y="330"/>
                    <a:pt x="88" y="330"/>
                  </a:cubicBezTo>
                  <a:cubicBezTo>
                    <a:pt x="88" y="332"/>
                    <a:pt x="88" y="332"/>
                    <a:pt x="88" y="332"/>
                  </a:cubicBezTo>
                  <a:cubicBezTo>
                    <a:pt x="88" y="333"/>
                    <a:pt x="88" y="333"/>
                    <a:pt x="88" y="333"/>
                  </a:cubicBezTo>
                  <a:cubicBezTo>
                    <a:pt x="87" y="334"/>
                    <a:pt x="87" y="334"/>
                    <a:pt x="87" y="334"/>
                  </a:cubicBezTo>
                  <a:cubicBezTo>
                    <a:pt x="85" y="335"/>
                    <a:pt x="85" y="335"/>
                    <a:pt x="85" y="335"/>
                  </a:cubicBezTo>
                  <a:cubicBezTo>
                    <a:pt x="85" y="334"/>
                    <a:pt x="85" y="334"/>
                    <a:pt x="85" y="334"/>
                  </a:cubicBezTo>
                  <a:cubicBezTo>
                    <a:pt x="84" y="335"/>
                    <a:pt x="84" y="335"/>
                    <a:pt x="84" y="335"/>
                  </a:cubicBezTo>
                  <a:cubicBezTo>
                    <a:pt x="83" y="336"/>
                    <a:pt x="83" y="336"/>
                    <a:pt x="83" y="336"/>
                  </a:cubicBezTo>
                  <a:cubicBezTo>
                    <a:pt x="80" y="336"/>
                    <a:pt x="80" y="336"/>
                    <a:pt x="80" y="336"/>
                  </a:cubicBezTo>
                  <a:cubicBezTo>
                    <a:pt x="79" y="335"/>
                    <a:pt x="79" y="335"/>
                    <a:pt x="79" y="335"/>
                  </a:cubicBezTo>
                  <a:cubicBezTo>
                    <a:pt x="79" y="334"/>
                    <a:pt x="79" y="334"/>
                    <a:pt x="79" y="334"/>
                  </a:cubicBezTo>
                  <a:cubicBezTo>
                    <a:pt x="79" y="333"/>
                    <a:pt x="79" y="333"/>
                    <a:pt x="79" y="333"/>
                  </a:cubicBezTo>
                  <a:cubicBezTo>
                    <a:pt x="78" y="332"/>
                    <a:pt x="78" y="332"/>
                    <a:pt x="78" y="332"/>
                  </a:cubicBezTo>
                  <a:cubicBezTo>
                    <a:pt x="77" y="332"/>
                    <a:pt x="77" y="332"/>
                    <a:pt x="77" y="332"/>
                  </a:cubicBezTo>
                  <a:cubicBezTo>
                    <a:pt x="77" y="333"/>
                    <a:pt x="77" y="333"/>
                    <a:pt x="77" y="333"/>
                  </a:cubicBezTo>
                  <a:cubicBezTo>
                    <a:pt x="76" y="333"/>
                    <a:pt x="76" y="333"/>
                    <a:pt x="76" y="333"/>
                  </a:cubicBezTo>
                  <a:cubicBezTo>
                    <a:pt x="75" y="331"/>
                    <a:pt x="75" y="331"/>
                    <a:pt x="75" y="331"/>
                  </a:cubicBezTo>
                  <a:cubicBezTo>
                    <a:pt x="76" y="329"/>
                    <a:pt x="76" y="329"/>
                    <a:pt x="76" y="329"/>
                  </a:cubicBezTo>
                  <a:cubicBezTo>
                    <a:pt x="75" y="328"/>
                    <a:pt x="75" y="328"/>
                    <a:pt x="75" y="328"/>
                  </a:cubicBezTo>
                  <a:cubicBezTo>
                    <a:pt x="75" y="327"/>
                    <a:pt x="75" y="327"/>
                    <a:pt x="75" y="327"/>
                  </a:cubicBezTo>
                  <a:cubicBezTo>
                    <a:pt x="75" y="326"/>
                    <a:pt x="75" y="326"/>
                    <a:pt x="75" y="326"/>
                  </a:cubicBezTo>
                  <a:cubicBezTo>
                    <a:pt x="77" y="325"/>
                    <a:pt x="77" y="325"/>
                    <a:pt x="77" y="325"/>
                  </a:cubicBezTo>
                  <a:cubicBezTo>
                    <a:pt x="78" y="325"/>
                    <a:pt x="78" y="325"/>
                    <a:pt x="78" y="325"/>
                  </a:cubicBezTo>
                  <a:cubicBezTo>
                    <a:pt x="79" y="326"/>
                    <a:pt x="79" y="326"/>
                    <a:pt x="79" y="326"/>
                  </a:cubicBezTo>
                  <a:cubicBezTo>
                    <a:pt x="80" y="324"/>
                    <a:pt x="80" y="324"/>
                    <a:pt x="80" y="324"/>
                  </a:cubicBezTo>
                  <a:cubicBezTo>
                    <a:pt x="81" y="324"/>
                    <a:pt x="81" y="324"/>
                    <a:pt x="81" y="324"/>
                  </a:cubicBezTo>
                  <a:cubicBezTo>
                    <a:pt x="84" y="323"/>
                    <a:pt x="84" y="323"/>
                    <a:pt x="84" y="323"/>
                  </a:cubicBezTo>
                  <a:cubicBezTo>
                    <a:pt x="85" y="324"/>
                    <a:pt x="85" y="324"/>
                    <a:pt x="85" y="324"/>
                  </a:cubicBezTo>
                  <a:cubicBezTo>
                    <a:pt x="87" y="321"/>
                    <a:pt x="87" y="321"/>
                    <a:pt x="87" y="321"/>
                  </a:cubicBezTo>
                  <a:cubicBezTo>
                    <a:pt x="89" y="318"/>
                    <a:pt x="89" y="318"/>
                    <a:pt x="89" y="318"/>
                  </a:cubicBezTo>
                  <a:cubicBezTo>
                    <a:pt x="89" y="317"/>
                    <a:pt x="89" y="317"/>
                    <a:pt x="89" y="317"/>
                  </a:cubicBezTo>
                  <a:cubicBezTo>
                    <a:pt x="88" y="317"/>
                    <a:pt x="88" y="317"/>
                    <a:pt x="88" y="317"/>
                  </a:cubicBezTo>
                  <a:cubicBezTo>
                    <a:pt x="87" y="318"/>
                    <a:pt x="87" y="318"/>
                    <a:pt x="87" y="318"/>
                  </a:cubicBezTo>
                  <a:cubicBezTo>
                    <a:pt x="86" y="320"/>
                    <a:pt x="86" y="320"/>
                    <a:pt x="86" y="320"/>
                  </a:cubicBezTo>
                  <a:cubicBezTo>
                    <a:pt x="85" y="322"/>
                    <a:pt x="85" y="322"/>
                    <a:pt x="85" y="322"/>
                  </a:cubicBezTo>
                  <a:cubicBezTo>
                    <a:pt x="82" y="322"/>
                    <a:pt x="82" y="322"/>
                    <a:pt x="82" y="322"/>
                  </a:cubicBezTo>
                  <a:cubicBezTo>
                    <a:pt x="80" y="322"/>
                    <a:pt x="80" y="322"/>
                    <a:pt x="80" y="322"/>
                  </a:cubicBezTo>
                  <a:cubicBezTo>
                    <a:pt x="79" y="320"/>
                    <a:pt x="79" y="320"/>
                    <a:pt x="79" y="320"/>
                  </a:cubicBezTo>
                  <a:cubicBezTo>
                    <a:pt x="79" y="319"/>
                    <a:pt x="79" y="319"/>
                    <a:pt x="79" y="319"/>
                  </a:cubicBezTo>
                  <a:cubicBezTo>
                    <a:pt x="81" y="318"/>
                    <a:pt x="81" y="318"/>
                    <a:pt x="81" y="318"/>
                  </a:cubicBezTo>
                  <a:cubicBezTo>
                    <a:pt x="83" y="316"/>
                    <a:pt x="83" y="316"/>
                    <a:pt x="83" y="316"/>
                  </a:cubicBezTo>
                  <a:cubicBezTo>
                    <a:pt x="84" y="316"/>
                    <a:pt x="84" y="316"/>
                    <a:pt x="84" y="316"/>
                  </a:cubicBezTo>
                  <a:cubicBezTo>
                    <a:pt x="84" y="316"/>
                    <a:pt x="84" y="316"/>
                    <a:pt x="84" y="316"/>
                  </a:cubicBezTo>
                  <a:cubicBezTo>
                    <a:pt x="84" y="314"/>
                    <a:pt x="84" y="314"/>
                    <a:pt x="84" y="314"/>
                  </a:cubicBezTo>
                  <a:cubicBezTo>
                    <a:pt x="85" y="314"/>
                    <a:pt x="85" y="314"/>
                    <a:pt x="85" y="314"/>
                  </a:cubicBezTo>
                  <a:cubicBezTo>
                    <a:pt x="86" y="313"/>
                    <a:pt x="86" y="313"/>
                    <a:pt x="86" y="313"/>
                  </a:cubicBezTo>
                  <a:cubicBezTo>
                    <a:pt x="87" y="313"/>
                    <a:pt x="87" y="313"/>
                    <a:pt x="87" y="313"/>
                  </a:cubicBezTo>
                  <a:cubicBezTo>
                    <a:pt x="86" y="312"/>
                    <a:pt x="86" y="312"/>
                    <a:pt x="86" y="312"/>
                  </a:cubicBezTo>
                  <a:cubicBezTo>
                    <a:pt x="86" y="311"/>
                    <a:pt x="86" y="311"/>
                    <a:pt x="86" y="311"/>
                  </a:cubicBezTo>
                  <a:cubicBezTo>
                    <a:pt x="85" y="311"/>
                    <a:pt x="85" y="311"/>
                    <a:pt x="85" y="311"/>
                  </a:cubicBezTo>
                  <a:cubicBezTo>
                    <a:pt x="85" y="311"/>
                    <a:pt x="85" y="311"/>
                    <a:pt x="85" y="311"/>
                  </a:cubicBezTo>
                  <a:cubicBezTo>
                    <a:pt x="84" y="312"/>
                    <a:pt x="84" y="312"/>
                    <a:pt x="84" y="312"/>
                  </a:cubicBezTo>
                  <a:cubicBezTo>
                    <a:pt x="81" y="312"/>
                    <a:pt x="81" y="312"/>
                    <a:pt x="81" y="312"/>
                  </a:cubicBezTo>
                  <a:cubicBezTo>
                    <a:pt x="80" y="312"/>
                    <a:pt x="80" y="312"/>
                    <a:pt x="80" y="312"/>
                  </a:cubicBezTo>
                  <a:cubicBezTo>
                    <a:pt x="80" y="311"/>
                    <a:pt x="80" y="311"/>
                    <a:pt x="80" y="311"/>
                  </a:cubicBezTo>
                  <a:cubicBezTo>
                    <a:pt x="80" y="310"/>
                    <a:pt x="80" y="310"/>
                    <a:pt x="80" y="310"/>
                  </a:cubicBezTo>
                  <a:cubicBezTo>
                    <a:pt x="83" y="309"/>
                    <a:pt x="83" y="309"/>
                    <a:pt x="83" y="309"/>
                  </a:cubicBezTo>
                  <a:cubicBezTo>
                    <a:pt x="84" y="309"/>
                    <a:pt x="84" y="309"/>
                    <a:pt x="84" y="309"/>
                  </a:cubicBezTo>
                  <a:cubicBezTo>
                    <a:pt x="85" y="310"/>
                    <a:pt x="85" y="310"/>
                    <a:pt x="85" y="310"/>
                  </a:cubicBezTo>
                  <a:cubicBezTo>
                    <a:pt x="86" y="309"/>
                    <a:pt x="86" y="309"/>
                    <a:pt x="86" y="309"/>
                  </a:cubicBezTo>
                  <a:cubicBezTo>
                    <a:pt x="88" y="309"/>
                    <a:pt x="88" y="309"/>
                    <a:pt x="88" y="309"/>
                  </a:cubicBezTo>
                  <a:cubicBezTo>
                    <a:pt x="89" y="306"/>
                    <a:pt x="89" y="306"/>
                    <a:pt x="89" y="306"/>
                  </a:cubicBezTo>
                  <a:cubicBezTo>
                    <a:pt x="89" y="305"/>
                    <a:pt x="89" y="305"/>
                    <a:pt x="89" y="305"/>
                  </a:cubicBezTo>
                  <a:cubicBezTo>
                    <a:pt x="89" y="303"/>
                    <a:pt x="89" y="303"/>
                    <a:pt x="89" y="303"/>
                  </a:cubicBezTo>
                  <a:cubicBezTo>
                    <a:pt x="91" y="301"/>
                    <a:pt x="91" y="301"/>
                    <a:pt x="91" y="301"/>
                  </a:cubicBezTo>
                  <a:cubicBezTo>
                    <a:pt x="90" y="299"/>
                    <a:pt x="90" y="299"/>
                    <a:pt x="90" y="299"/>
                  </a:cubicBezTo>
                  <a:cubicBezTo>
                    <a:pt x="90" y="297"/>
                    <a:pt x="90" y="297"/>
                    <a:pt x="90" y="297"/>
                  </a:cubicBezTo>
                  <a:cubicBezTo>
                    <a:pt x="90" y="296"/>
                    <a:pt x="90" y="296"/>
                    <a:pt x="90" y="296"/>
                  </a:cubicBezTo>
                  <a:cubicBezTo>
                    <a:pt x="89" y="296"/>
                    <a:pt x="89" y="296"/>
                    <a:pt x="89" y="296"/>
                  </a:cubicBezTo>
                  <a:cubicBezTo>
                    <a:pt x="88" y="296"/>
                    <a:pt x="88" y="296"/>
                    <a:pt x="88" y="296"/>
                  </a:cubicBezTo>
                  <a:cubicBezTo>
                    <a:pt x="87" y="295"/>
                    <a:pt x="87" y="295"/>
                    <a:pt x="87" y="295"/>
                  </a:cubicBezTo>
                  <a:cubicBezTo>
                    <a:pt x="85" y="295"/>
                    <a:pt x="85" y="295"/>
                    <a:pt x="85" y="295"/>
                  </a:cubicBezTo>
                  <a:cubicBezTo>
                    <a:pt x="84" y="294"/>
                    <a:pt x="84" y="294"/>
                    <a:pt x="84" y="294"/>
                  </a:cubicBezTo>
                  <a:cubicBezTo>
                    <a:pt x="84" y="293"/>
                    <a:pt x="84" y="293"/>
                    <a:pt x="84" y="293"/>
                  </a:cubicBezTo>
                  <a:cubicBezTo>
                    <a:pt x="85" y="293"/>
                    <a:pt x="85" y="293"/>
                    <a:pt x="85" y="293"/>
                  </a:cubicBezTo>
                  <a:cubicBezTo>
                    <a:pt x="87" y="293"/>
                    <a:pt x="87" y="293"/>
                    <a:pt x="87" y="293"/>
                  </a:cubicBezTo>
                  <a:cubicBezTo>
                    <a:pt x="87" y="293"/>
                    <a:pt x="87" y="293"/>
                    <a:pt x="87" y="293"/>
                  </a:cubicBezTo>
                  <a:cubicBezTo>
                    <a:pt x="89" y="291"/>
                    <a:pt x="89" y="291"/>
                    <a:pt x="89" y="291"/>
                  </a:cubicBezTo>
                  <a:cubicBezTo>
                    <a:pt x="89" y="290"/>
                    <a:pt x="89" y="290"/>
                    <a:pt x="89" y="290"/>
                  </a:cubicBezTo>
                  <a:cubicBezTo>
                    <a:pt x="90" y="289"/>
                    <a:pt x="90" y="289"/>
                    <a:pt x="90" y="289"/>
                  </a:cubicBezTo>
                  <a:cubicBezTo>
                    <a:pt x="90" y="288"/>
                    <a:pt x="90" y="288"/>
                    <a:pt x="90" y="288"/>
                  </a:cubicBezTo>
                  <a:cubicBezTo>
                    <a:pt x="89" y="287"/>
                    <a:pt x="89" y="287"/>
                    <a:pt x="89" y="287"/>
                  </a:cubicBezTo>
                  <a:cubicBezTo>
                    <a:pt x="88" y="287"/>
                    <a:pt x="88" y="287"/>
                    <a:pt x="88" y="287"/>
                  </a:cubicBezTo>
                  <a:cubicBezTo>
                    <a:pt x="87" y="286"/>
                    <a:pt x="87" y="286"/>
                    <a:pt x="87" y="286"/>
                  </a:cubicBezTo>
                  <a:cubicBezTo>
                    <a:pt x="87" y="284"/>
                    <a:pt x="87" y="284"/>
                    <a:pt x="87" y="284"/>
                  </a:cubicBezTo>
                  <a:cubicBezTo>
                    <a:pt x="88" y="284"/>
                    <a:pt x="88" y="284"/>
                    <a:pt x="88" y="284"/>
                  </a:cubicBezTo>
                  <a:cubicBezTo>
                    <a:pt x="88" y="284"/>
                    <a:pt x="88" y="284"/>
                    <a:pt x="88" y="284"/>
                  </a:cubicBezTo>
                  <a:cubicBezTo>
                    <a:pt x="88" y="283"/>
                    <a:pt x="88" y="283"/>
                    <a:pt x="88" y="283"/>
                  </a:cubicBezTo>
                  <a:cubicBezTo>
                    <a:pt x="87" y="281"/>
                    <a:pt x="87" y="281"/>
                    <a:pt x="87" y="281"/>
                  </a:cubicBezTo>
                  <a:cubicBezTo>
                    <a:pt x="87" y="279"/>
                    <a:pt x="87" y="279"/>
                    <a:pt x="87" y="279"/>
                  </a:cubicBezTo>
                  <a:cubicBezTo>
                    <a:pt x="88" y="279"/>
                    <a:pt x="88" y="279"/>
                    <a:pt x="88" y="279"/>
                  </a:cubicBezTo>
                  <a:cubicBezTo>
                    <a:pt x="88" y="280"/>
                    <a:pt x="88" y="280"/>
                    <a:pt x="88" y="280"/>
                  </a:cubicBezTo>
                  <a:cubicBezTo>
                    <a:pt x="88" y="279"/>
                    <a:pt x="88" y="279"/>
                    <a:pt x="88" y="279"/>
                  </a:cubicBezTo>
                  <a:cubicBezTo>
                    <a:pt x="88" y="278"/>
                    <a:pt x="88" y="278"/>
                    <a:pt x="88" y="278"/>
                  </a:cubicBezTo>
                  <a:cubicBezTo>
                    <a:pt x="88" y="277"/>
                    <a:pt x="88" y="277"/>
                    <a:pt x="88" y="277"/>
                  </a:cubicBezTo>
                  <a:cubicBezTo>
                    <a:pt x="89" y="275"/>
                    <a:pt x="89" y="275"/>
                    <a:pt x="89" y="275"/>
                  </a:cubicBezTo>
                  <a:cubicBezTo>
                    <a:pt x="88" y="273"/>
                    <a:pt x="88" y="273"/>
                    <a:pt x="88" y="273"/>
                  </a:cubicBezTo>
                  <a:cubicBezTo>
                    <a:pt x="87" y="272"/>
                    <a:pt x="87" y="272"/>
                    <a:pt x="87" y="272"/>
                  </a:cubicBezTo>
                  <a:cubicBezTo>
                    <a:pt x="88" y="270"/>
                    <a:pt x="88" y="270"/>
                    <a:pt x="88" y="270"/>
                  </a:cubicBezTo>
                  <a:cubicBezTo>
                    <a:pt x="87" y="269"/>
                    <a:pt x="87" y="269"/>
                    <a:pt x="87" y="269"/>
                  </a:cubicBezTo>
                  <a:cubicBezTo>
                    <a:pt x="88" y="268"/>
                    <a:pt x="88" y="268"/>
                    <a:pt x="88" y="268"/>
                  </a:cubicBezTo>
                  <a:cubicBezTo>
                    <a:pt x="88" y="266"/>
                    <a:pt x="88" y="266"/>
                    <a:pt x="88" y="266"/>
                  </a:cubicBezTo>
                  <a:cubicBezTo>
                    <a:pt x="88" y="266"/>
                    <a:pt x="88" y="266"/>
                    <a:pt x="88" y="266"/>
                  </a:cubicBezTo>
                  <a:cubicBezTo>
                    <a:pt x="87" y="266"/>
                    <a:pt x="87" y="266"/>
                    <a:pt x="87" y="266"/>
                  </a:cubicBezTo>
                  <a:cubicBezTo>
                    <a:pt x="85" y="268"/>
                    <a:pt x="85" y="268"/>
                    <a:pt x="85" y="268"/>
                  </a:cubicBezTo>
                  <a:cubicBezTo>
                    <a:pt x="84" y="268"/>
                    <a:pt x="84" y="268"/>
                    <a:pt x="84" y="268"/>
                  </a:cubicBezTo>
                  <a:cubicBezTo>
                    <a:pt x="83" y="269"/>
                    <a:pt x="83" y="269"/>
                    <a:pt x="83" y="269"/>
                  </a:cubicBezTo>
                  <a:cubicBezTo>
                    <a:pt x="82" y="269"/>
                    <a:pt x="82" y="269"/>
                    <a:pt x="82" y="269"/>
                  </a:cubicBezTo>
                  <a:cubicBezTo>
                    <a:pt x="81" y="268"/>
                    <a:pt x="81" y="268"/>
                    <a:pt x="81" y="268"/>
                  </a:cubicBezTo>
                  <a:cubicBezTo>
                    <a:pt x="82" y="268"/>
                    <a:pt x="82" y="268"/>
                    <a:pt x="82" y="268"/>
                  </a:cubicBezTo>
                  <a:cubicBezTo>
                    <a:pt x="84" y="266"/>
                    <a:pt x="84" y="266"/>
                    <a:pt x="84" y="266"/>
                  </a:cubicBezTo>
                  <a:cubicBezTo>
                    <a:pt x="85" y="266"/>
                    <a:pt x="85" y="266"/>
                    <a:pt x="85" y="266"/>
                  </a:cubicBezTo>
                  <a:cubicBezTo>
                    <a:pt x="86" y="265"/>
                    <a:pt x="86" y="265"/>
                    <a:pt x="86" y="265"/>
                  </a:cubicBezTo>
                  <a:cubicBezTo>
                    <a:pt x="86" y="263"/>
                    <a:pt x="86" y="263"/>
                    <a:pt x="86" y="263"/>
                  </a:cubicBezTo>
                  <a:cubicBezTo>
                    <a:pt x="88" y="262"/>
                    <a:pt x="88" y="262"/>
                    <a:pt x="88" y="262"/>
                  </a:cubicBezTo>
                  <a:cubicBezTo>
                    <a:pt x="89" y="261"/>
                    <a:pt x="89" y="261"/>
                    <a:pt x="89" y="261"/>
                  </a:cubicBezTo>
                  <a:cubicBezTo>
                    <a:pt x="90" y="260"/>
                    <a:pt x="90" y="260"/>
                    <a:pt x="90" y="260"/>
                  </a:cubicBezTo>
                  <a:cubicBezTo>
                    <a:pt x="90" y="259"/>
                    <a:pt x="90" y="259"/>
                    <a:pt x="90" y="259"/>
                  </a:cubicBezTo>
                  <a:cubicBezTo>
                    <a:pt x="89" y="257"/>
                    <a:pt x="89" y="257"/>
                    <a:pt x="89" y="257"/>
                  </a:cubicBezTo>
                  <a:cubicBezTo>
                    <a:pt x="88" y="256"/>
                    <a:pt x="88" y="256"/>
                    <a:pt x="88" y="256"/>
                  </a:cubicBezTo>
                  <a:cubicBezTo>
                    <a:pt x="87" y="254"/>
                    <a:pt x="87" y="254"/>
                    <a:pt x="87" y="254"/>
                  </a:cubicBezTo>
                  <a:cubicBezTo>
                    <a:pt x="87" y="254"/>
                    <a:pt x="87" y="254"/>
                    <a:pt x="87" y="254"/>
                  </a:cubicBezTo>
                  <a:cubicBezTo>
                    <a:pt x="86" y="254"/>
                    <a:pt x="86" y="254"/>
                    <a:pt x="86" y="254"/>
                  </a:cubicBezTo>
                  <a:cubicBezTo>
                    <a:pt x="85" y="252"/>
                    <a:pt x="85" y="252"/>
                    <a:pt x="85" y="252"/>
                  </a:cubicBezTo>
                  <a:cubicBezTo>
                    <a:pt x="85" y="251"/>
                    <a:pt x="85" y="251"/>
                    <a:pt x="85" y="251"/>
                  </a:cubicBezTo>
                  <a:cubicBezTo>
                    <a:pt x="85" y="250"/>
                    <a:pt x="85" y="250"/>
                    <a:pt x="85" y="250"/>
                  </a:cubicBezTo>
                  <a:cubicBezTo>
                    <a:pt x="85" y="249"/>
                    <a:pt x="85" y="249"/>
                    <a:pt x="85" y="249"/>
                  </a:cubicBezTo>
                  <a:cubicBezTo>
                    <a:pt x="85" y="247"/>
                    <a:pt x="85" y="247"/>
                    <a:pt x="85" y="247"/>
                  </a:cubicBezTo>
                  <a:cubicBezTo>
                    <a:pt x="84" y="246"/>
                    <a:pt x="84" y="246"/>
                    <a:pt x="84" y="246"/>
                  </a:cubicBezTo>
                  <a:cubicBezTo>
                    <a:pt x="81" y="243"/>
                    <a:pt x="81" y="243"/>
                    <a:pt x="81" y="243"/>
                  </a:cubicBezTo>
                  <a:cubicBezTo>
                    <a:pt x="81" y="242"/>
                    <a:pt x="81" y="242"/>
                    <a:pt x="81" y="242"/>
                  </a:cubicBezTo>
                  <a:cubicBezTo>
                    <a:pt x="80" y="241"/>
                    <a:pt x="80" y="241"/>
                    <a:pt x="80" y="241"/>
                  </a:cubicBezTo>
                  <a:cubicBezTo>
                    <a:pt x="79" y="240"/>
                    <a:pt x="79" y="240"/>
                    <a:pt x="79" y="240"/>
                  </a:cubicBezTo>
                  <a:cubicBezTo>
                    <a:pt x="79" y="239"/>
                    <a:pt x="79" y="239"/>
                    <a:pt x="79" y="239"/>
                  </a:cubicBezTo>
                  <a:cubicBezTo>
                    <a:pt x="80" y="239"/>
                    <a:pt x="80" y="239"/>
                    <a:pt x="80" y="239"/>
                  </a:cubicBezTo>
                  <a:cubicBezTo>
                    <a:pt x="82" y="237"/>
                    <a:pt x="82" y="237"/>
                    <a:pt x="82" y="237"/>
                  </a:cubicBezTo>
                  <a:cubicBezTo>
                    <a:pt x="83" y="236"/>
                    <a:pt x="83" y="236"/>
                    <a:pt x="83" y="236"/>
                  </a:cubicBezTo>
                  <a:cubicBezTo>
                    <a:pt x="83" y="235"/>
                    <a:pt x="83" y="235"/>
                    <a:pt x="83" y="235"/>
                  </a:cubicBezTo>
                  <a:cubicBezTo>
                    <a:pt x="83" y="235"/>
                    <a:pt x="83" y="235"/>
                    <a:pt x="83" y="235"/>
                  </a:cubicBezTo>
                  <a:cubicBezTo>
                    <a:pt x="81" y="235"/>
                    <a:pt x="81" y="235"/>
                    <a:pt x="81" y="235"/>
                  </a:cubicBezTo>
                  <a:cubicBezTo>
                    <a:pt x="81" y="234"/>
                    <a:pt x="81" y="234"/>
                    <a:pt x="81" y="234"/>
                  </a:cubicBezTo>
                  <a:cubicBezTo>
                    <a:pt x="83" y="233"/>
                    <a:pt x="83" y="233"/>
                    <a:pt x="83" y="233"/>
                  </a:cubicBezTo>
                  <a:cubicBezTo>
                    <a:pt x="83" y="231"/>
                    <a:pt x="83" y="231"/>
                    <a:pt x="83" y="231"/>
                  </a:cubicBezTo>
                  <a:cubicBezTo>
                    <a:pt x="84" y="230"/>
                    <a:pt x="84" y="230"/>
                    <a:pt x="84" y="230"/>
                  </a:cubicBezTo>
                  <a:cubicBezTo>
                    <a:pt x="84" y="229"/>
                    <a:pt x="84" y="229"/>
                    <a:pt x="84" y="229"/>
                  </a:cubicBezTo>
                  <a:cubicBezTo>
                    <a:pt x="84" y="229"/>
                    <a:pt x="84" y="229"/>
                    <a:pt x="84" y="229"/>
                  </a:cubicBezTo>
                  <a:cubicBezTo>
                    <a:pt x="85" y="227"/>
                    <a:pt x="85" y="227"/>
                    <a:pt x="85" y="227"/>
                  </a:cubicBezTo>
                  <a:cubicBezTo>
                    <a:pt x="84" y="226"/>
                    <a:pt x="84" y="226"/>
                    <a:pt x="84" y="226"/>
                  </a:cubicBezTo>
                  <a:cubicBezTo>
                    <a:pt x="83" y="226"/>
                    <a:pt x="83" y="226"/>
                    <a:pt x="83" y="226"/>
                  </a:cubicBezTo>
                  <a:cubicBezTo>
                    <a:pt x="81" y="224"/>
                    <a:pt x="81" y="224"/>
                    <a:pt x="81" y="224"/>
                  </a:cubicBezTo>
                  <a:cubicBezTo>
                    <a:pt x="79" y="222"/>
                    <a:pt x="79" y="222"/>
                    <a:pt x="79" y="222"/>
                  </a:cubicBezTo>
                  <a:cubicBezTo>
                    <a:pt x="78" y="221"/>
                    <a:pt x="78" y="221"/>
                    <a:pt x="78" y="221"/>
                  </a:cubicBezTo>
                  <a:cubicBezTo>
                    <a:pt x="77" y="220"/>
                    <a:pt x="77" y="220"/>
                    <a:pt x="77" y="220"/>
                  </a:cubicBezTo>
                  <a:cubicBezTo>
                    <a:pt x="77" y="220"/>
                    <a:pt x="77" y="220"/>
                    <a:pt x="77" y="220"/>
                  </a:cubicBezTo>
                  <a:cubicBezTo>
                    <a:pt x="77" y="221"/>
                    <a:pt x="77" y="221"/>
                    <a:pt x="77" y="221"/>
                  </a:cubicBezTo>
                  <a:cubicBezTo>
                    <a:pt x="76" y="221"/>
                    <a:pt x="76" y="221"/>
                    <a:pt x="76" y="221"/>
                  </a:cubicBezTo>
                  <a:cubicBezTo>
                    <a:pt x="75" y="221"/>
                    <a:pt x="75" y="221"/>
                    <a:pt x="75" y="221"/>
                  </a:cubicBezTo>
                  <a:cubicBezTo>
                    <a:pt x="75" y="219"/>
                    <a:pt x="75" y="219"/>
                    <a:pt x="75" y="219"/>
                  </a:cubicBezTo>
                  <a:cubicBezTo>
                    <a:pt x="74" y="218"/>
                    <a:pt x="74" y="218"/>
                    <a:pt x="74" y="218"/>
                  </a:cubicBezTo>
                  <a:cubicBezTo>
                    <a:pt x="72" y="217"/>
                    <a:pt x="72" y="217"/>
                    <a:pt x="72" y="217"/>
                  </a:cubicBezTo>
                  <a:cubicBezTo>
                    <a:pt x="71" y="216"/>
                    <a:pt x="71" y="216"/>
                    <a:pt x="71" y="216"/>
                  </a:cubicBezTo>
                  <a:cubicBezTo>
                    <a:pt x="70" y="216"/>
                    <a:pt x="70" y="216"/>
                    <a:pt x="70" y="216"/>
                  </a:cubicBezTo>
                  <a:cubicBezTo>
                    <a:pt x="70" y="216"/>
                    <a:pt x="70" y="216"/>
                    <a:pt x="70" y="216"/>
                  </a:cubicBezTo>
                  <a:cubicBezTo>
                    <a:pt x="69" y="217"/>
                    <a:pt x="69" y="217"/>
                    <a:pt x="69" y="217"/>
                  </a:cubicBezTo>
                  <a:cubicBezTo>
                    <a:pt x="69" y="216"/>
                    <a:pt x="69" y="216"/>
                    <a:pt x="69" y="216"/>
                  </a:cubicBezTo>
                  <a:cubicBezTo>
                    <a:pt x="69" y="214"/>
                    <a:pt x="69" y="214"/>
                    <a:pt x="69" y="214"/>
                  </a:cubicBezTo>
                  <a:cubicBezTo>
                    <a:pt x="67" y="212"/>
                    <a:pt x="67" y="212"/>
                    <a:pt x="67" y="212"/>
                  </a:cubicBezTo>
                  <a:cubicBezTo>
                    <a:pt x="65" y="210"/>
                    <a:pt x="65" y="210"/>
                    <a:pt x="65" y="210"/>
                  </a:cubicBezTo>
                  <a:cubicBezTo>
                    <a:pt x="64" y="210"/>
                    <a:pt x="64" y="210"/>
                    <a:pt x="64" y="210"/>
                  </a:cubicBezTo>
                  <a:cubicBezTo>
                    <a:pt x="63" y="212"/>
                    <a:pt x="63" y="212"/>
                    <a:pt x="63" y="212"/>
                  </a:cubicBezTo>
                  <a:cubicBezTo>
                    <a:pt x="62" y="211"/>
                    <a:pt x="62" y="211"/>
                    <a:pt x="62" y="211"/>
                  </a:cubicBezTo>
                  <a:cubicBezTo>
                    <a:pt x="59" y="208"/>
                    <a:pt x="59" y="208"/>
                    <a:pt x="59" y="208"/>
                  </a:cubicBezTo>
                  <a:cubicBezTo>
                    <a:pt x="57" y="208"/>
                    <a:pt x="57" y="208"/>
                    <a:pt x="57" y="208"/>
                  </a:cubicBezTo>
                  <a:cubicBezTo>
                    <a:pt x="55" y="206"/>
                    <a:pt x="55" y="206"/>
                    <a:pt x="55" y="206"/>
                  </a:cubicBezTo>
                  <a:cubicBezTo>
                    <a:pt x="53" y="206"/>
                    <a:pt x="53" y="206"/>
                    <a:pt x="53" y="206"/>
                  </a:cubicBezTo>
                  <a:cubicBezTo>
                    <a:pt x="51" y="206"/>
                    <a:pt x="51" y="206"/>
                    <a:pt x="51" y="206"/>
                  </a:cubicBezTo>
                  <a:cubicBezTo>
                    <a:pt x="50" y="207"/>
                    <a:pt x="50" y="207"/>
                    <a:pt x="50" y="207"/>
                  </a:cubicBezTo>
                  <a:cubicBezTo>
                    <a:pt x="49" y="209"/>
                    <a:pt x="49" y="209"/>
                    <a:pt x="49" y="209"/>
                  </a:cubicBezTo>
                  <a:cubicBezTo>
                    <a:pt x="47" y="211"/>
                    <a:pt x="47" y="211"/>
                    <a:pt x="47" y="211"/>
                  </a:cubicBezTo>
                  <a:cubicBezTo>
                    <a:pt x="46" y="212"/>
                    <a:pt x="46" y="212"/>
                    <a:pt x="46" y="212"/>
                  </a:cubicBezTo>
                  <a:cubicBezTo>
                    <a:pt x="46" y="210"/>
                    <a:pt x="46" y="210"/>
                    <a:pt x="46" y="210"/>
                  </a:cubicBezTo>
                  <a:cubicBezTo>
                    <a:pt x="47" y="208"/>
                    <a:pt x="47" y="208"/>
                    <a:pt x="47" y="208"/>
                  </a:cubicBezTo>
                  <a:cubicBezTo>
                    <a:pt x="47" y="206"/>
                    <a:pt x="47" y="206"/>
                    <a:pt x="47" y="206"/>
                  </a:cubicBezTo>
                  <a:cubicBezTo>
                    <a:pt x="46" y="205"/>
                    <a:pt x="46" y="205"/>
                    <a:pt x="46" y="205"/>
                  </a:cubicBezTo>
                  <a:cubicBezTo>
                    <a:pt x="44" y="205"/>
                    <a:pt x="44" y="205"/>
                    <a:pt x="44" y="205"/>
                  </a:cubicBezTo>
                  <a:cubicBezTo>
                    <a:pt x="43" y="207"/>
                    <a:pt x="43" y="207"/>
                    <a:pt x="43" y="207"/>
                  </a:cubicBezTo>
                  <a:cubicBezTo>
                    <a:pt x="43" y="208"/>
                    <a:pt x="43" y="208"/>
                    <a:pt x="43" y="208"/>
                  </a:cubicBezTo>
                  <a:cubicBezTo>
                    <a:pt x="42" y="209"/>
                    <a:pt x="42" y="209"/>
                    <a:pt x="42" y="209"/>
                  </a:cubicBezTo>
                  <a:cubicBezTo>
                    <a:pt x="41" y="208"/>
                    <a:pt x="41" y="208"/>
                    <a:pt x="41" y="208"/>
                  </a:cubicBezTo>
                  <a:cubicBezTo>
                    <a:pt x="39" y="206"/>
                    <a:pt x="39" y="206"/>
                    <a:pt x="39" y="206"/>
                  </a:cubicBezTo>
                  <a:cubicBezTo>
                    <a:pt x="38" y="205"/>
                    <a:pt x="38" y="205"/>
                    <a:pt x="38" y="205"/>
                  </a:cubicBezTo>
                  <a:cubicBezTo>
                    <a:pt x="38" y="206"/>
                    <a:pt x="38" y="206"/>
                    <a:pt x="38" y="206"/>
                  </a:cubicBezTo>
                  <a:cubicBezTo>
                    <a:pt x="37" y="210"/>
                    <a:pt x="37" y="210"/>
                    <a:pt x="37" y="210"/>
                  </a:cubicBezTo>
                  <a:cubicBezTo>
                    <a:pt x="36" y="211"/>
                    <a:pt x="36" y="211"/>
                    <a:pt x="36" y="211"/>
                  </a:cubicBezTo>
                  <a:cubicBezTo>
                    <a:pt x="35" y="210"/>
                    <a:pt x="35" y="210"/>
                    <a:pt x="35" y="210"/>
                  </a:cubicBezTo>
                  <a:cubicBezTo>
                    <a:pt x="35" y="208"/>
                    <a:pt x="35" y="208"/>
                    <a:pt x="35" y="208"/>
                  </a:cubicBezTo>
                  <a:cubicBezTo>
                    <a:pt x="35" y="206"/>
                    <a:pt x="35" y="206"/>
                    <a:pt x="35" y="206"/>
                  </a:cubicBezTo>
                  <a:cubicBezTo>
                    <a:pt x="37" y="205"/>
                    <a:pt x="37" y="205"/>
                    <a:pt x="37" y="205"/>
                  </a:cubicBezTo>
                  <a:cubicBezTo>
                    <a:pt x="37" y="204"/>
                    <a:pt x="37" y="204"/>
                    <a:pt x="37" y="204"/>
                  </a:cubicBezTo>
                  <a:cubicBezTo>
                    <a:pt x="35" y="204"/>
                    <a:pt x="35" y="204"/>
                    <a:pt x="35" y="204"/>
                  </a:cubicBezTo>
                  <a:cubicBezTo>
                    <a:pt x="35" y="204"/>
                    <a:pt x="35" y="204"/>
                    <a:pt x="35" y="204"/>
                  </a:cubicBezTo>
                  <a:cubicBezTo>
                    <a:pt x="33" y="205"/>
                    <a:pt x="33" y="205"/>
                    <a:pt x="33" y="205"/>
                  </a:cubicBezTo>
                  <a:cubicBezTo>
                    <a:pt x="31" y="205"/>
                    <a:pt x="31" y="205"/>
                    <a:pt x="31" y="205"/>
                  </a:cubicBezTo>
                  <a:cubicBezTo>
                    <a:pt x="31" y="206"/>
                    <a:pt x="31" y="206"/>
                    <a:pt x="31" y="206"/>
                  </a:cubicBezTo>
                  <a:cubicBezTo>
                    <a:pt x="30" y="207"/>
                    <a:pt x="30" y="207"/>
                    <a:pt x="30" y="207"/>
                  </a:cubicBezTo>
                  <a:cubicBezTo>
                    <a:pt x="30" y="206"/>
                    <a:pt x="30" y="206"/>
                    <a:pt x="30" y="206"/>
                  </a:cubicBezTo>
                  <a:cubicBezTo>
                    <a:pt x="30" y="204"/>
                    <a:pt x="30" y="204"/>
                    <a:pt x="30" y="204"/>
                  </a:cubicBezTo>
                  <a:cubicBezTo>
                    <a:pt x="29" y="202"/>
                    <a:pt x="29" y="202"/>
                    <a:pt x="29" y="202"/>
                  </a:cubicBezTo>
                  <a:cubicBezTo>
                    <a:pt x="29" y="201"/>
                    <a:pt x="29" y="201"/>
                    <a:pt x="29" y="201"/>
                  </a:cubicBezTo>
                  <a:cubicBezTo>
                    <a:pt x="28" y="201"/>
                    <a:pt x="28" y="201"/>
                    <a:pt x="28" y="201"/>
                  </a:cubicBezTo>
                  <a:cubicBezTo>
                    <a:pt x="27" y="201"/>
                    <a:pt x="27" y="201"/>
                    <a:pt x="27" y="201"/>
                  </a:cubicBezTo>
                  <a:cubicBezTo>
                    <a:pt x="27" y="202"/>
                    <a:pt x="27" y="202"/>
                    <a:pt x="27" y="202"/>
                  </a:cubicBezTo>
                  <a:cubicBezTo>
                    <a:pt x="26" y="204"/>
                    <a:pt x="26" y="204"/>
                    <a:pt x="26" y="204"/>
                  </a:cubicBezTo>
                  <a:cubicBezTo>
                    <a:pt x="25" y="205"/>
                    <a:pt x="25" y="205"/>
                    <a:pt x="25" y="205"/>
                  </a:cubicBezTo>
                  <a:cubicBezTo>
                    <a:pt x="25" y="207"/>
                    <a:pt x="25" y="207"/>
                    <a:pt x="25" y="207"/>
                  </a:cubicBezTo>
                  <a:cubicBezTo>
                    <a:pt x="26" y="210"/>
                    <a:pt x="26" y="210"/>
                    <a:pt x="26" y="210"/>
                  </a:cubicBezTo>
                  <a:cubicBezTo>
                    <a:pt x="26" y="211"/>
                    <a:pt x="26" y="211"/>
                    <a:pt x="26" y="211"/>
                  </a:cubicBezTo>
                  <a:cubicBezTo>
                    <a:pt x="25" y="211"/>
                    <a:pt x="25" y="211"/>
                    <a:pt x="25" y="211"/>
                  </a:cubicBezTo>
                  <a:cubicBezTo>
                    <a:pt x="24" y="211"/>
                    <a:pt x="24" y="211"/>
                    <a:pt x="24" y="211"/>
                  </a:cubicBezTo>
                  <a:cubicBezTo>
                    <a:pt x="22" y="209"/>
                    <a:pt x="22" y="209"/>
                    <a:pt x="22" y="209"/>
                  </a:cubicBezTo>
                  <a:cubicBezTo>
                    <a:pt x="20" y="208"/>
                    <a:pt x="20" y="208"/>
                    <a:pt x="20" y="208"/>
                  </a:cubicBezTo>
                  <a:cubicBezTo>
                    <a:pt x="18" y="206"/>
                    <a:pt x="18" y="206"/>
                    <a:pt x="18" y="206"/>
                  </a:cubicBezTo>
                  <a:cubicBezTo>
                    <a:pt x="16" y="205"/>
                    <a:pt x="16" y="205"/>
                    <a:pt x="16" y="205"/>
                  </a:cubicBezTo>
                  <a:cubicBezTo>
                    <a:pt x="15" y="204"/>
                    <a:pt x="15" y="204"/>
                    <a:pt x="15" y="204"/>
                  </a:cubicBezTo>
                  <a:cubicBezTo>
                    <a:pt x="15" y="203"/>
                    <a:pt x="15" y="203"/>
                    <a:pt x="15" y="203"/>
                  </a:cubicBezTo>
                  <a:cubicBezTo>
                    <a:pt x="16" y="203"/>
                    <a:pt x="16" y="203"/>
                    <a:pt x="16" y="203"/>
                  </a:cubicBezTo>
                  <a:cubicBezTo>
                    <a:pt x="14" y="202"/>
                    <a:pt x="14" y="202"/>
                    <a:pt x="14" y="202"/>
                  </a:cubicBezTo>
                  <a:cubicBezTo>
                    <a:pt x="12" y="199"/>
                    <a:pt x="12" y="199"/>
                    <a:pt x="12" y="199"/>
                  </a:cubicBezTo>
                  <a:cubicBezTo>
                    <a:pt x="11" y="198"/>
                    <a:pt x="11" y="198"/>
                    <a:pt x="11" y="198"/>
                  </a:cubicBezTo>
                  <a:cubicBezTo>
                    <a:pt x="10" y="196"/>
                    <a:pt x="10" y="196"/>
                    <a:pt x="10" y="196"/>
                  </a:cubicBezTo>
                  <a:cubicBezTo>
                    <a:pt x="10" y="193"/>
                    <a:pt x="10" y="193"/>
                    <a:pt x="10" y="193"/>
                  </a:cubicBezTo>
                  <a:cubicBezTo>
                    <a:pt x="11" y="192"/>
                    <a:pt x="11" y="192"/>
                    <a:pt x="11" y="192"/>
                  </a:cubicBezTo>
                  <a:cubicBezTo>
                    <a:pt x="13" y="192"/>
                    <a:pt x="13" y="192"/>
                    <a:pt x="13" y="192"/>
                  </a:cubicBezTo>
                  <a:cubicBezTo>
                    <a:pt x="15" y="191"/>
                    <a:pt x="15" y="191"/>
                    <a:pt x="15" y="191"/>
                  </a:cubicBezTo>
                  <a:cubicBezTo>
                    <a:pt x="16" y="191"/>
                    <a:pt x="16" y="191"/>
                    <a:pt x="16" y="191"/>
                  </a:cubicBezTo>
                  <a:cubicBezTo>
                    <a:pt x="19" y="191"/>
                    <a:pt x="19" y="191"/>
                    <a:pt x="19" y="191"/>
                  </a:cubicBezTo>
                  <a:cubicBezTo>
                    <a:pt x="19" y="191"/>
                    <a:pt x="19" y="191"/>
                    <a:pt x="19" y="191"/>
                  </a:cubicBezTo>
                  <a:cubicBezTo>
                    <a:pt x="21" y="190"/>
                    <a:pt x="21" y="190"/>
                    <a:pt x="21" y="190"/>
                  </a:cubicBezTo>
                  <a:cubicBezTo>
                    <a:pt x="22" y="189"/>
                    <a:pt x="22" y="189"/>
                    <a:pt x="22" y="189"/>
                  </a:cubicBezTo>
                  <a:cubicBezTo>
                    <a:pt x="22" y="188"/>
                    <a:pt x="22" y="188"/>
                    <a:pt x="22" y="188"/>
                  </a:cubicBezTo>
                  <a:cubicBezTo>
                    <a:pt x="19" y="188"/>
                    <a:pt x="19" y="188"/>
                    <a:pt x="19" y="188"/>
                  </a:cubicBezTo>
                  <a:cubicBezTo>
                    <a:pt x="17" y="187"/>
                    <a:pt x="17" y="187"/>
                    <a:pt x="17" y="187"/>
                  </a:cubicBezTo>
                  <a:cubicBezTo>
                    <a:pt x="16" y="187"/>
                    <a:pt x="16" y="187"/>
                    <a:pt x="16" y="187"/>
                  </a:cubicBezTo>
                  <a:cubicBezTo>
                    <a:pt x="15" y="188"/>
                    <a:pt x="15" y="188"/>
                    <a:pt x="15" y="188"/>
                  </a:cubicBezTo>
                  <a:cubicBezTo>
                    <a:pt x="12" y="185"/>
                    <a:pt x="12" y="185"/>
                    <a:pt x="12" y="185"/>
                  </a:cubicBezTo>
                  <a:cubicBezTo>
                    <a:pt x="12" y="182"/>
                    <a:pt x="12" y="182"/>
                    <a:pt x="12" y="182"/>
                  </a:cubicBezTo>
                  <a:cubicBezTo>
                    <a:pt x="13" y="181"/>
                    <a:pt x="13" y="181"/>
                    <a:pt x="13" y="181"/>
                  </a:cubicBezTo>
                  <a:cubicBezTo>
                    <a:pt x="14" y="180"/>
                    <a:pt x="14" y="180"/>
                    <a:pt x="14" y="180"/>
                  </a:cubicBezTo>
                  <a:cubicBezTo>
                    <a:pt x="15" y="178"/>
                    <a:pt x="15" y="178"/>
                    <a:pt x="15" y="178"/>
                  </a:cubicBezTo>
                  <a:cubicBezTo>
                    <a:pt x="16" y="177"/>
                    <a:pt x="16" y="177"/>
                    <a:pt x="16" y="177"/>
                  </a:cubicBezTo>
                  <a:cubicBezTo>
                    <a:pt x="15" y="177"/>
                    <a:pt x="15" y="177"/>
                    <a:pt x="15" y="177"/>
                  </a:cubicBezTo>
                  <a:cubicBezTo>
                    <a:pt x="14" y="178"/>
                    <a:pt x="14" y="178"/>
                    <a:pt x="14" y="178"/>
                  </a:cubicBezTo>
                  <a:cubicBezTo>
                    <a:pt x="13" y="180"/>
                    <a:pt x="13" y="180"/>
                    <a:pt x="13" y="180"/>
                  </a:cubicBezTo>
                  <a:cubicBezTo>
                    <a:pt x="11" y="180"/>
                    <a:pt x="11" y="180"/>
                    <a:pt x="11" y="180"/>
                  </a:cubicBezTo>
                  <a:cubicBezTo>
                    <a:pt x="11" y="181"/>
                    <a:pt x="11" y="181"/>
                    <a:pt x="11" y="181"/>
                  </a:cubicBezTo>
                  <a:cubicBezTo>
                    <a:pt x="9" y="182"/>
                    <a:pt x="9" y="182"/>
                    <a:pt x="9" y="182"/>
                  </a:cubicBezTo>
                  <a:cubicBezTo>
                    <a:pt x="7" y="181"/>
                    <a:pt x="7" y="181"/>
                    <a:pt x="7" y="181"/>
                  </a:cubicBezTo>
                  <a:cubicBezTo>
                    <a:pt x="7" y="179"/>
                    <a:pt x="7" y="179"/>
                    <a:pt x="7" y="179"/>
                  </a:cubicBezTo>
                  <a:cubicBezTo>
                    <a:pt x="7" y="178"/>
                    <a:pt x="7" y="178"/>
                    <a:pt x="7" y="178"/>
                  </a:cubicBezTo>
                  <a:cubicBezTo>
                    <a:pt x="8" y="177"/>
                    <a:pt x="8" y="177"/>
                    <a:pt x="8" y="177"/>
                  </a:cubicBezTo>
                  <a:cubicBezTo>
                    <a:pt x="8" y="176"/>
                    <a:pt x="8" y="176"/>
                    <a:pt x="8" y="176"/>
                  </a:cubicBezTo>
                  <a:cubicBezTo>
                    <a:pt x="7" y="176"/>
                    <a:pt x="7" y="176"/>
                    <a:pt x="7" y="176"/>
                  </a:cubicBezTo>
                  <a:cubicBezTo>
                    <a:pt x="6" y="177"/>
                    <a:pt x="6" y="177"/>
                    <a:pt x="6" y="177"/>
                  </a:cubicBezTo>
                  <a:cubicBezTo>
                    <a:pt x="6" y="175"/>
                    <a:pt x="6" y="175"/>
                    <a:pt x="6" y="175"/>
                  </a:cubicBezTo>
                  <a:cubicBezTo>
                    <a:pt x="6" y="174"/>
                    <a:pt x="6" y="174"/>
                    <a:pt x="6" y="174"/>
                  </a:cubicBezTo>
                  <a:cubicBezTo>
                    <a:pt x="7" y="173"/>
                    <a:pt x="7" y="173"/>
                    <a:pt x="7" y="173"/>
                  </a:cubicBezTo>
                  <a:cubicBezTo>
                    <a:pt x="8" y="172"/>
                    <a:pt x="8" y="172"/>
                    <a:pt x="8" y="172"/>
                  </a:cubicBezTo>
                  <a:cubicBezTo>
                    <a:pt x="8" y="172"/>
                    <a:pt x="8" y="172"/>
                    <a:pt x="8" y="172"/>
                  </a:cubicBezTo>
                  <a:cubicBezTo>
                    <a:pt x="10" y="172"/>
                    <a:pt x="10" y="172"/>
                    <a:pt x="10" y="172"/>
                  </a:cubicBezTo>
                  <a:cubicBezTo>
                    <a:pt x="11" y="173"/>
                    <a:pt x="11" y="173"/>
                    <a:pt x="11" y="173"/>
                  </a:cubicBezTo>
                  <a:cubicBezTo>
                    <a:pt x="11" y="170"/>
                    <a:pt x="11" y="170"/>
                    <a:pt x="11" y="170"/>
                  </a:cubicBezTo>
                  <a:cubicBezTo>
                    <a:pt x="14" y="169"/>
                    <a:pt x="14" y="169"/>
                    <a:pt x="14" y="169"/>
                  </a:cubicBezTo>
                  <a:cubicBezTo>
                    <a:pt x="17" y="170"/>
                    <a:pt x="17" y="170"/>
                    <a:pt x="17" y="170"/>
                  </a:cubicBezTo>
                  <a:cubicBezTo>
                    <a:pt x="20" y="171"/>
                    <a:pt x="20" y="171"/>
                    <a:pt x="20" y="171"/>
                  </a:cubicBezTo>
                  <a:cubicBezTo>
                    <a:pt x="23" y="172"/>
                    <a:pt x="23" y="172"/>
                    <a:pt x="23" y="172"/>
                  </a:cubicBezTo>
                  <a:cubicBezTo>
                    <a:pt x="27" y="173"/>
                    <a:pt x="27" y="173"/>
                    <a:pt x="27" y="173"/>
                  </a:cubicBezTo>
                  <a:cubicBezTo>
                    <a:pt x="30" y="174"/>
                    <a:pt x="30" y="174"/>
                    <a:pt x="30" y="174"/>
                  </a:cubicBezTo>
                  <a:cubicBezTo>
                    <a:pt x="31" y="174"/>
                    <a:pt x="31" y="174"/>
                    <a:pt x="31" y="174"/>
                  </a:cubicBezTo>
                  <a:cubicBezTo>
                    <a:pt x="35" y="176"/>
                    <a:pt x="35" y="176"/>
                    <a:pt x="35" y="176"/>
                  </a:cubicBezTo>
                  <a:cubicBezTo>
                    <a:pt x="36" y="176"/>
                    <a:pt x="36" y="176"/>
                    <a:pt x="36" y="176"/>
                  </a:cubicBezTo>
                  <a:cubicBezTo>
                    <a:pt x="38" y="177"/>
                    <a:pt x="38" y="177"/>
                    <a:pt x="38" y="177"/>
                  </a:cubicBezTo>
                  <a:cubicBezTo>
                    <a:pt x="40" y="176"/>
                    <a:pt x="40" y="176"/>
                    <a:pt x="40" y="176"/>
                  </a:cubicBezTo>
                  <a:cubicBezTo>
                    <a:pt x="38" y="175"/>
                    <a:pt x="38" y="175"/>
                    <a:pt x="38" y="175"/>
                  </a:cubicBezTo>
                  <a:cubicBezTo>
                    <a:pt x="37" y="175"/>
                    <a:pt x="37" y="175"/>
                    <a:pt x="37" y="175"/>
                  </a:cubicBezTo>
                  <a:cubicBezTo>
                    <a:pt x="33" y="174"/>
                    <a:pt x="33" y="174"/>
                    <a:pt x="33" y="174"/>
                  </a:cubicBezTo>
                  <a:cubicBezTo>
                    <a:pt x="31" y="172"/>
                    <a:pt x="31" y="172"/>
                    <a:pt x="31" y="172"/>
                  </a:cubicBezTo>
                  <a:cubicBezTo>
                    <a:pt x="29" y="172"/>
                    <a:pt x="29" y="172"/>
                    <a:pt x="29" y="172"/>
                  </a:cubicBezTo>
                  <a:cubicBezTo>
                    <a:pt x="26" y="171"/>
                    <a:pt x="26" y="171"/>
                    <a:pt x="26" y="171"/>
                  </a:cubicBezTo>
                  <a:cubicBezTo>
                    <a:pt x="24" y="170"/>
                    <a:pt x="24" y="170"/>
                    <a:pt x="24" y="170"/>
                  </a:cubicBezTo>
                  <a:cubicBezTo>
                    <a:pt x="24" y="169"/>
                    <a:pt x="24" y="169"/>
                    <a:pt x="24" y="169"/>
                  </a:cubicBezTo>
                  <a:cubicBezTo>
                    <a:pt x="28" y="168"/>
                    <a:pt x="28" y="168"/>
                    <a:pt x="28" y="168"/>
                  </a:cubicBezTo>
                  <a:cubicBezTo>
                    <a:pt x="30" y="168"/>
                    <a:pt x="30" y="168"/>
                    <a:pt x="30" y="168"/>
                  </a:cubicBezTo>
                  <a:cubicBezTo>
                    <a:pt x="35" y="168"/>
                    <a:pt x="35" y="168"/>
                    <a:pt x="35" y="168"/>
                  </a:cubicBezTo>
                  <a:cubicBezTo>
                    <a:pt x="38" y="169"/>
                    <a:pt x="38" y="169"/>
                    <a:pt x="38" y="169"/>
                  </a:cubicBezTo>
                  <a:cubicBezTo>
                    <a:pt x="39" y="171"/>
                    <a:pt x="39" y="171"/>
                    <a:pt x="39" y="171"/>
                  </a:cubicBezTo>
                  <a:cubicBezTo>
                    <a:pt x="40" y="171"/>
                    <a:pt x="40" y="171"/>
                    <a:pt x="40" y="171"/>
                  </a:cubicBezTo>
                  <a:cubicBezTo>
                    <a:pt x="41" y="172"/>
                    <a:pt x="41" y="172"/>
                    <a:pt x="41" y="172"/>
                  </a:cubicBezTo>
                  <a:cubicBezTo>
                    <a:pt x="43" y="173"/>
                    <a:pt x="43" y="173"/>
                    <a:pt x="43" y="173"/>
                  </a:cubicBezTo>
                  <a:cubicBezTo>
                    <a:pt x="43" y="172"/>
                    <a:pt x="43" y="172"/>
                    <a:pt x="43" y="172"/>
                  </a:cubicBezTo>
                  <a:cubicBezTo>
                    <a:pt x="42" y="171"/>
                    <a:pt x="42" y="171"/>
                    <a:pt x="42" y="171"/>
                  </a:cubicBezTo>
                  <a:cubicBezTo>
                    <a:pt x="42" y="170"/>
                    <a:pt x="42" y="170"/>
                    <a:pt x="42" y="170"/>
                  </a:cubicBezTo>
                  <a:cubicBezTo>
                    <a:pt x="44" y="168"/>
                    <a:pt x="44" y="168"/>
                    <a:pt x="44" y="168"/>
                  </a:cubicBezTo>
                  <a:cubicBezTo>
                    <a:pt x="45" y="168"/>
                    <a:pt x="45" y="168"/>
                    <a:pt x="45" y="168"/>
                  </a:cubicBezTo>
                  <a:cubicBezTo>
                    <a:pt x="45" y="165"/>
                    <a:pt x="45" y="165"/>
                    <a:pt x="45" y="165"/>
                  </a:cubicBezTo>
                  <a:cubicBezTo>
                    <a:pt x="44" y="165"/>
                    <a:pt x="44" y="165"/>
                    <a:pt x="44" y="165"/>
                  </a:cubicBezTo>
                  <a:cubicBezTo>
                    <a:pt x="43" y="165"/>
                    <a:pt x="43" y="165"/>
                    <a:pt x="43" y="165"/>
                  </a:cubicBezTo>
                  <a:cubicBezTo>
                    <a:pt x="42" y="164"/>
                    <a:pt x="42" y="164"/>
                    <a:pt x="42" y="164"/>
                  </a:cubicBezTo>
                  <a:cubicBezTo>
                    <a:pt x="42" y="163"/>
                    <a:pt x="42" y="163"/>
                    <a:pt x="42" y="163"/>
                  </a:cubicBezTo>
                  <a:cubicBezTo>
                    <a:pt x="40" y="162"/>
                    <a:pt x="40" y="162"/>
                    <a:pt x="40" y="162"/>
                  </a:cubicBezTo>
                  <a:cubicBezTo>
                    <a:pt x="39" y="162"/>
                    <a:pt x="39" y="162"/>
                    <a:pt x="39" y="162"/>
                  </a:cubicBezTo>
                  <a:cubicBezTo>
                    <a:pt x="38" y="164"/>
                    <a:pt x="38" y="164"/>
                    <a:pt x="38" y="164"/>
                  </a:cubicBezTo>
                  <a:cubicBezTo>
                    <a:pt x="35" y="164"/>
                    <a:pt x="35" y="164"/>
                    <a:pt x="35" y="164"/>
                  </a:cubicBezTo>
                  <a:cubicBezTo>
                    <a:pt x="32" y="164"/>
                    <a:pt x="32" y="164"/>
                    <a:pt x="32" y="164"/>
                  </a:cubicBezTo>
                  <a:cubicBezTo>
                    <a:pt x="31" y="163"/>
                    <a:pt x="31" y="163"/>
                    <a:pt x="31" y="163"/>
                  </a:cubicBezTo>
                  <a:cubicBezTo>
                    <a:pt x="31" y="162"/>
                    <a:pt x="31" y="162"/>
                    <a:pt x="31" y="162"/>
                  </a:cubicBezTo>
                  <a:cubicBezTo>
                    <a:pt x="30" y="161"/>
                    <a:pt x="30" y="161"/>
                    <a:pt x="30" y="161"/>
                  </a:cubicBezTo>
                  <a:cubicBezTo>
                    <a:pt x="29" y="159"/>
                    <a:pt x="29" y="159"/>
                    <a:pt x="29" y="159"/>
                  </a:cubicBezTo>
                  <a:cubicBezTo>
                    <a:pt x="28" y="159"/>
                    <a:pt x="28" y="159"/>
                    <a:pt x="28" y="159"/>
                  </a:cubicBezTo>
                  <a:cubicBezTo>
                    <a:pt x="27" y="160"/>
                    <a:pt x="27" y="160"/>
                    <a:pt x="27" y="160"/>
                  </a:cubicBezTo>
                  <a:cubicBezTo>
                    <a:pt x="28" y="160"/>
                    <a:pt x="28" y="160"/>
                    <a:pt x="28" y="160"/>
                  </a:cubicBezTo>
                  <a:cubicBezTo>
                    <a:pt x="29" y="161"/>
                    <a:pt x="29" y="161"/>
                    <a:pt x="29" y="161"/>
                  </a:cubicBezTo>
                  <a:cubicBezTo>
                    <a:pt x="28" y="164"/>
                    <a:pt x="28" y="164"/>
                    <a:pt x="28" y="164"/>
                  </a:cubicBezTo>
                  <a:cubicBezTo>
                    <a:pt x="27" y="165"/>
                    <a:pt x="27" y="165"/>
                    <a:pt x="27" y="165"/>
                  </a:cubicBezTo>
                  <a:cubicBezTo>
                    <a:pt x="25" y="165"/>
                    <a:pt x="25" y="165"/>
                    <a:pt x="25" y="165"/>
                  </a:cubicBezTo>
                  <a:cubicBezTo>
                    <a:pt x="22" y="164"/>
                    <a:pt x="22" y="164"/>
                    <a:pt x="22" y="164"/>
                  </a:cubicBezTo>
                  <a:cubicBezTo>
                    <a:pt x="19" y="161"/>
                    <a:pt x="19" y="161"/>
                    <a:pt x="19" y="161"/>
                  </a:cubicBezTo>
                  <a:cubicBezTo>
                    <a:pt x="19" y="160"/>
                    <a:pt x="19" y="160"/>
                    <a:pt x="19" y="160"/>
                  </a:cubicBezTo>
                  <a:cubicBezTo>
                    <a:pt x="21" y="159"/>
                    <a:pt x="21" y="159"/>
                    <a:pt x="21" y="159"/>
                  </a:cubicBezTo>
                  <a:cubicBezTo>
                    <a:pt x="25" y="158"/>
                    <a:pt x="25" y="158"/>
                    <a:pt x="25" y="158"/>
                  </a:cubicBezTo>
                  <a:cubicBezTo>
                    <a:pt x="24" y="157"/>
                    <a:pt x="24" y="157"/>
                    <a:pt x="24" y="157"/>
                  </a:cubicBezTo>
                  <a:cubicBezTo>
                    <a:pt x="24" y="157"/>
                    <a:pt x="24" y="157"/>
                    <a:pt x="24" y="157"/>
                  </a:cubicBezTo>
                  <a:cubicBezTo>
                    <a:pt x="21" y="157"/>
                    <a:pt x="21" y="157"/>
                    <a:pt x="21" y="157"/>
                  </a:cubicBezTo>
                  <a:cubicBezTo>
                    <a:pt x="20" y="158"/>
                    <a:pt x="20" y="158"/>
                    <a:pt x="20" y="158"/>
                  </a:cubicBezTo>
                  <a:cubicBezTo>
                    <a:pt x="18" y="158"/>
                    <a:pt x="18" y="158"/>
                    <a:pt x="18" y="158"/>
                  </a:cubicBezTo>
                  <a:cubicBezTo>
                    <a:pt x="18" y="156"/>
                    <a:pt x="18" y="156"/>
                    <a:pt x="18" y="156"/>
                  </a:cubicBezTo>
                  <a:cubicBezTo>
                    <a:pt x="18" y="156"/>
                    <a:pt x="18" y="156"/>
                    <a:pt x="18" y="156"/>
                  </a:cubicBezTo>
                  <a:cubicBezTo>
                    <a:pt x="20" y="155"/>
                    <a:pt x="20" y="155"/>
                    <a:pt x="20" y="155"/>
                  </a:cubicBezTo>
                  <a:cubicBezTo>
                    <a:pt x="22" y="154"/>
                    <a:pt x="22" y="154"/>
                    <a:pt x="22" y="154"/>
                  </a:cubicBezTo>
                  <a:cubicBezTo>
                    <a:pt x="23" y="152"/>
                    <a:pt x="23" y="152"/>
                    <a:pt x="23" y="152"/>
                  </a:cubicBezTo>
                  <a:cubicBezTo>
                    <a:pt x="23" y="151"/>
                    <a:pt x="23" y="151"/>
                    <a:pt x="23" y="151"/>
                  </a:cubicBezTo>
                  <a:cubicBezTo>
                    <a:pt x="22" y="150"/>
                    <a:pt x="22" y="150"/>
                    <a:pt x="22" y="150"/>
                  </a:cubicBezTo>
                  <a:cubicBezTo>
                    <a:pt x="21" y="151"/>
                    <a:pt x="21" y="151"/>
                    <a:pt x="21" y="151"/>
                  </a:cubicBezTo>
                  <a:cubicBezTo>
                    <a:pt x="20" y="152"/>
                    <a:pt x="20" y="152"/>
                    <a:pt x="20" y="152"/>
                  </a:cubicBezTo>
                  <a:cubicBezTo>
                    <a:pt x="18" y="153"/>
                    <a:pt x="18" y="153"/>
                    <a:pt x="18" y="153"/>
                  </a:cubicBezTo>
                  <a:cubicBezTo>
                    <a:pt x="16" y="153"/>
                    <a:pt x="16" y="153"/>
                    <a:pt x="16" y="153"/>
                  </a:cubicBezTo>
                  <a:cubicBezTo>
                    <a:pt x="14" y="153"/>
                    <a:pt x="14" y="153"/>
                    <a:pt x="14" y="153"/>
                  </a:cubicBezTo>
                  <a:cubicBezTo>
                    <a:pt x="13" y="152"/>
                    <a:pt x="13" y="152"/>
                    <a:pt x="13" y="152"/>
                  </a:cubicBezTo>
                  <a:cubicBezTo>
                    <a:pt x="14" y="151"/>
                    <a:pt x="14" y="151"/>
                    <a:pt x="14" y="151"/>
                  </a:cubicBezTo>
                  <a:cubicBezTo>
                    <a:pt x="15" y="150"/>
                    <a:pt x="15" y="150"/>
                    <a:pt x="15" y="150"/>
                  </a:cubicBezTo>
                  <a:cubicBezTo>
                    <a:pt x="16" y="149"/>
                    <a:pt x="16" y="149"/>
                    <a:pt x="16" y="149"/>
                  </a:cubicBezTo>
                  <a:cubicBezTo>
                    <a:pt x="15" y="148"/>
                    <a:pt x="15" y="148"/>
                    <a:pt x="15" y="148"/>
                  </a:cubicBezTo>
                  <a:cubicBezTo>
                    <a:pt x="15" y="148"/>
                    <a:pt x="15" y="148"/>
                    <a:pt x="15" y="148"/>
                  </a:cubicBezTo>
                  <a:cubicBezTo>
                    <a:pt x="13" y="148"/>
                    <a:pt x="13" y="148"/>
                    <a:pt x="13" y="148"/>
                  </a:cubicBezTo>
                  <a:cubicBezTo>
                    <a:pt x="12" y="147"/>
                    <a:pt x="12" y="147"/>
                    <a:pt x="12" y="147"/>
                  </a:cubicBezTo>
                  <a:cubicBezTo>
                    <a:pt x="10" y="143"/>
                    <a:pt x="10" y="143"/>
                    <a:pt x="10" y="143"/>
                  </a:cubicBezTo>
                  <a:cubicBezTo>
                    <a:pt x="9" y="141"/>
                    <a:pt x="9" y="141"/>
                    <a:pt x="9" y="141"/>
                  </a:cubicBezTo>
                  <a:cubicBezTo>
                    <a:pt x="7" y="141"/>
                    <a:pt x="7" y="141"/>
                    <a:pt x="7" y="141"/>
                  </a:cubicBezTo>
                  <a:cubicBezTo>
                    <a:pt x="6" y="139"/>
                    <a:pt x="6" y="139"/>
                    <a:pt x="6" y="139"/>
                  </a:cubicBezTo>
                  <a:cubicBezTo>
                    <a:pt x="8" y="139"/>
                    <a:pt x="8" y="139"/>
                    <a:pt x="8" y="139"/>
                  </a:cubicBezTo>
                  <a:cubicBezTo>
                    <a:pt x="9" y="138"/>
                    <a:pt x="9" y="138"/>
                    <a:pt x="9" y="138"/>
                  </a:cubicBezTo>
                  <a:cubicBezTo>
                    <a:pt x="10" y="137"/>
                    <a:pt x="10" y="137"/>
                    <a:pt x="10" y="137"/>
                  </a:cubicBezTo>
                  <a:cubicBezTo>
                    <a:pt x="11" y="136"/>
                    <a:pt x="11" y="136"/>
                    <a:pt x="11" y="136"/>
                  </a:cubicBezTo>
                  <a:cubicBezTo>
                    <a:pt x="12" y="136"/>
                    <a:pt x="12" y="136"/>
                    <a:pt x="12" y="136"/>
                  </a:cubicBezTo>
                  <a:cubicBezTo>
                    <a:pt x="13" y="136"/>
                    <a:pt x="13" y="136"/>
                    <a:pt x="13" y="136"/>
                  </a:cubicBezTo>
                  <a:cubicBezTo>
                    <a:pt x="13" y="135"/>
                    <a:pt x="13" y="135"/>
                    <a:pt x="13" y="135"/>
                  </a:cubicBezTo>
                  <a:cubicBezTo>
                    <a:pt x="12" y="135"/>
                    <a:pt x="12" y="135"/>
                    <a:pt x="12" y="135"/>
                  </a:cubicBezTo>
                  <a:cubicBezTo>
                    <a:pt x="10" y="135"/>
                    <a:pt x="10" y="135"/>
                    <a:pt x="10" y="135"/>
                  </a:cubicBezTo>
                  <a:cubicBezTo>
                    <a:pt x="9" y="134"/>
                    <a:pt x="9" y="134"/>
                    <a:pt x="9" y="134"/>
                  </a:cubicBezTo>
                  <a:cubicBezTo>
                    <a:pt x="10" y="133"/>
                    <a:pt x="10" y="133"/>
                    <a:pt x="10" y="133"/>
                  </a:cubicBezTo>
                  <a:cubicBezTo>
                    <a:pt x="11" y="133"/>
                    <a:pt x="11" y="133"/>
                    <a:pt x="11" y="133"/>
                  </a:cubicBezTo>
                  <a:cubicBezTo>
                    <a:pt x="15" y="132"/>
                    <a:pt x="15" y="132"/>
                    <a:pt x="15" y="132"/>
                  </a:cubicBezTo>
                  <a:cubicBezTo>
                    <a:pt x="15" y="131"/>
                    <a:pt x="15" y="131"/>
                    <a:pt x="15" y="131"/>
                  </a:cubicBezTo>
                  <a:cubicBezTo>
                    <a:pt x="15" y="129"/>
                    <a:pt x="15" y="129"/>
                    <a:pt x="15" y="129"/>
                  </a:cubicBezTo>
                  <a:cubicBezTo>
                    <a:pt x="16" y="129"/>
                    <a:pt x="16" y="129"/>
                    <a:pt x="16" y="129"/>
                  </a:cubicBezTo>
                  <a:cubicBezTo>
                    <a:pt x="17" y="128"/>
                    <a:pt x="17" y="128"/>
                    <a:pt x="17" y="128"/>
                  </a:cubicBezTo>
                  <a:cubicBezTo>
                    <a:pt x="19" y="128"/>
                    <a:pt x="19" y="128"/>
                    <a:pt x="19" y="128"/>
                  </a:cubicBezTo>
                  <a:cubicBezTo>
                    <a:pt x="20" y="129"/>
                    <a:pt x="20" y="129"/>
                    <a:pt x="20" y="129"/>
                  </a:cubicBezTo>
                  <a:cubicBezTo>
                    <a:pt x="21" y="128"/>
                    <a:pt x="21" y="128"/>
                    <a:pt x="21" y="128"/>
                  </a:cubicBezTo>
                  <a:cubicBezTo>
                    <a:pt x="23" y="128"/>
                    <a:pt x="23" y="128"/>
                    <a:pt x="23" y="128"/>
                  </a:cubicBezTo>
                  <a:cubicBezTo>
                    <a:pt x="24" y="127"/>
                    <a:pt x="24" y="127"/>
                    <a:pt x="24" y="127"/>
                  </a:cubicBezTo>
                  <a:cubicBezTo>
                    <a:pt x="25" y="128"/>
                    <a:pt x="25" y="128"/>
                    <a:pt x="25" y="128"/>
                  </a:cubicBezTo>
                  <a:cubicBezTo>
                    <a:pt x="25" y="128"/>
                    <a:pt x="25" y="128"/>
                    <a:pt x="25" y="128"/>
                  </a:cubicBezTo>
                  <a:cubicBezTo>
                    <a:pt x="26" y="129"/>
                    <a:pt x="26" y="129"/>
                    <a:pt x="26" y="129"/>
                  </a:cubicBezTo>
                  <a:cubicBezTo>
                    <a:pt x="27" y="128"/>
                    <a:pt x="27" y="128"/>
                    <a:pt x="27" y="128"/>
                  </a:cubicBezTo>
                  <a:cubicBezTo>
                    <a:pt x="28" y="127"/>
                    <a:pt x="28" y="127"/>
                    <a:pt x="28" y="127"/>
                  </a:cubicBezTo>
                  <a:cubicBezTo>
                    <a:pt x="29" y="126"/>
                    <a:pt x="29" y="126"/>
                    <a:pt x="29" y="126"/>
                  </a:cubicBezTo>
                  <a:cubicBezTo>
                    <a:pt x="30" y="127"/>
                    <a:pt x="30" y="127"/>
                    <a:pt x="30" y="127"/>
                  </a:cubicBezTo>
                  <a:cubicBezTo>
                    <a:pt x="31" y="127"/>
                    <a:pt x="31" y="127"/>
                    <a:pt x="31" y="127"/>
                  </a:cubicBezTo>
                  <a:cubicBezTo>
                    <a:pt x="32" y="126"/>
                    <a:pt x="32" y="126"/>
                    <a:pt x="32" y="126"/>
                  </a:cubicBezTo>
                  <a:cubicBezTo>
                    <a:pt x="33" y="126"/>
                    <a:pt x="33" y="126"/>
                    <a:pt x="33" y="126"/>
                  </a:cubicBezTo>
                  <a:cubicBezTo>
                    <a:pt x="34" y="126"/>
                    <a:pt x="34" y="126"/>
                    <a:pt x="34" y="126"/>
                  </a:cubicBezTo>
                  <a:cubicBezTo>
                    <a:pt x="42" y="124"/>
                    <a:pt x="42" y="124"/>
                    <a:pt x="42" y="124"/>
                  </a:cubicBezTo>
                  <a:cubicBezTo>
                    <a:pt x="44" y="124"/>
                    <a:pt x="44" y="124"/>
                    <a:pt x="44" y="124"/>
                  </a:cubicBezTo>
                  <a:cubicBezTo>
                    <a:pt x="44" y="125"/>
                    <a:pt x="44" y="125"/>
                    <a:pt x="44" y="125"/>
                  </a:cubicBezTo>
                  <a:cubicBezTo>
                    <a:pt x="45" y="124"/>
                    <a:pt x="45" y="124"/>
                    <a:pt x="45" y="124"/>
                  </a:cubicBezTo>
                  <a:cubicBezTo>
                    <a:pt x="44" y="123"/>
                    <a:pt x="44" y="123"/>
                    <a:pt x="44" y="123"/>
                  </a:cubicBezTo>
                  <a:cubicBezTo>
                    <a:pt x="45" y="122"/>
                    <a:pt x="45" y="122"/>
                    <a:pt x="45" y="122"/>
                  </a:cubicBezTo>
                  <a:cubicBezTo>
                    <a:pt x="47" y="120"/>
                    <a:pt x="47" y="120"/>
                    <a:pt x="47" y="120"/>
                  </a:cubicBezTo>
                  <a:cubicBezTo>
                    <a:pt x="50" y="120"/>
                    <a:pt x="50" y="120"/>
                    <a:pt x="50" y="120"/>
                  </a:cubicBezTo>
                  <a:cubicBezTo>
                    <a:pt x="52" y="120"/>
                    <a:pt x="52" y="120"/>
                    <a:pt x="52" y="120"/>
                  </a:cubicBezTo>
                  <a:cubicBezTo>
                    <a:pt x="54" y="121"/>
                    <a:pt x="54" y="121"/>
                    <a:pt x="54" y="121"/>
                  </a:cubicBezTo>
                  <a:cubicBezTo>
                    <a:pt x="56" y="121"/>
                    <a:pt x="56" y="121"/>
                    <a:pt x="56" y="121"/>
                  </a:cubicBezTo>
                  <a:cubicBezTo>
                    <a:pt x="57" y="120"/>
                    <a:pt x="57" y="120"/>
                    <a:pt x="57" y="120"/>
                  </a:cubicBezTo>
                  <a:cubicBezTo>
                    <a:pt x="60" y="120"/>
                    <a:pt x="60" y="120"/>
                    <a:pt x="60" y="120"/>
                  </a:cubicBezTo>
                  <a:cubicBezTo>
                    <a:pt x="62" y="120"/>
                    <a:pt x="62" y="120"/>
                    <a:pt x="62" y="120"/>
                  </a:cubicBezTo>
                  <a:cubicBezTo>
                    <a:pt x="63" y="121"/>
                    <a:pt x="63" y="121"/>
                    <a:pt x="63" y="121"/>
                  </a:cubicBezTo>
                  <a:cubicBezTo>
                    <a:pt x="65" y="121"/>
                    <a:pt x="65" y="121"/>
                    <a:pt x="65" y="121"/>
                  </a:cubicBezTo>
                  <a:cubicBezTo>
                    <a:pt x="66" y="122"/>
                    <a:pt x="66" y="122"/>
                    <a:pt x="66" y="122"/>
                  </a:cubicBezTo>
                  <a:cubicBezTo>
                    <a:pt x="68" y="124"/>
                    <a:pt x="68" y="124"/>
                    <a:pt x="68" y="124"/>
                  </a:cubicBezTo>
                  <a:cubicBezTo>
                    <a:pt x="69" y="124"/>
                    <a:pt x="69" y="124"/>
                    <a:pt x="69" y="124"/>
                  </a:cubicBezTo>
                  <a:cubicBezTo>
                    <a:pt x="70" y="123"/>
                    <a:pt x="70" y="123"/>
                    <a:pt x="70" y="123"/>
                  </a:cubicBezTo>
                  <a:cubicBezTo>
                    <a:pt x="71" y="122"/>
                    <a:pt x="71" y="122"/>
                    <a:pt x="71" y="122"/>
                  </a:cubicBezTo>
                  <a:cubicBezTo>
                    <a:pt x="72" y="120"/>
                    <a:pt x="72" y="120"/>
                    <a:pt x="72" y="120"/>
                  </a:cubicBezTo>
                  <a:cubicBezTo>
                    <a:pt x="74" y="118"/>
                    <a:pt x="74" y="118"/>
                    <a:pt x="74" y="118"/>
                  </a:cubicBezTo>
                  <a:cubicBezTo>
                    <a:pt x="75" y="116"/>
                    <a:pt x="75" y="116"/>
                    <a:pt x="75" y="116"/>
                  </a:cubicBezTo>
                  <a:cubicBezTo>
                    <a:pt x="78" y="115"/>
                    <a:pt x="78" y="115"/>
                    <a:pt x="78" y="115"/>
                  </a:cubicBezTo>
                  <a:cubicBezTo>
                    <a:pt x="78" y="114"/>
                    <a:pt x="78" y="114"/>
                    <a:pt x="78" y="114"/>
                  </a:cubicBezTo>
                  <a:cubicBezTo>
                    <a:pt x="80" y="111"/>
                    <a:pt x="80" y="111"/>
                    <a:pt x="80" y="111"/>
                  </a:cubicBezTo>
                  <a:cubicBezTo>
                    <a:pt x="82" y="111"/>
                    <a:pt x="82" y="111"/>
                    <a:pt x="82" y="111"/>
                  </a:cubicBezTo>
                  <a:cubicBezTo>
                    <a:pt x="82" y="109"/>
                    <a:pt x="82" y="109"/>
                    <a:pt x="82" y="109"/>
                  </a:cubicBezTo>
                  <a:cubicBezTo>
                    <a:pt x="81" y="108"/>
                    <a:pt x="81" y="108"/>
                    <a:pt x="81" y="108"/>
                  </a:cubicBezTo>
                  <a:cubicBezTo>
                    <a:pt x="81" y="106"/>
                    <a:pt x="81" y="106"/>
                    <a:pt x="81" y="106"/>
                  </a:cubicBezTo>
                  <a:cubicBezTo>
                    <a:pt x="82" y="104"/>
                    <a:pt x="82" y="104"/>
                    <a:pt x="82" y="104"/>
                  </a:cubicBezTo>
                  <a:cubicBezTo>
                    <a:pt x="84" y="104"/>
                    <a:pt x="84" y="104"/>
                    <a:pt x="84" y="104"/>
                  </a:cubicBezTo>
                  <a:cubicBezTo>
                    <a:pt x="87" y="104"/>
                    <a:pt x="87" y="104"/>
                    <a:pt x="87" y="104"/>
                  </a:cubicBezTo>
                  <a:cubicBezTo>
                    <a:pt x="89" y="103"/>
                    <a:pt x="89" y="103"/>
                    <a:pt x="89" y="103"/>
                  </a:cubicBezTo>
                  <a:cubicBezTo>
                    <a:pt x="89" y="101"/>
                    <a:pt x="89" y="101"/>
                    <a:pt x="89" y="101"/>
                  </a:cubicBezTo>
                  <a:cubicBezTo>
                    <a:pt x="89" y="101"/>
                    <a:pt x="89" y="101"/>
                    <a:pt x="89" y="101"/>
                  </a:cubicBezTo>
                  <a:cubicBezTo>
                    <a:pt x="87" y="101"/>
                    <a:pt x="87" y="101"/>
                    <a:pt x="87" y="101"/>
                  </a:cubicBezTo>
                  <a:cubicBezTo>
                    <a:pt x="85" y="100"/>
                    <a:pt x="85" y="100"/>
                    <a:pt x="85" y="100"/>
                  </a:cubicBezTo>
                  <a:cubicBezTo>
                    <a:pt x="85" y="98"/>
                    <a:pt x="85" y="98"/>
                    <a:pt x="85" y="98"/>
                  </a:cubicBezTo>
                  <a:cubicBezTo>
                    <a:pt x="85" y="97"/>
                    <a:pt x="85" y="97"/>
                    <a:pt x="85" y="97"/>
                  </a:cubicBezTo>
                  <a:cubicBezTo>
                    <a:pt x="87" y="97"/>
                    <a:pt x="87" y="97"/>
                    <a:pt x="87" y="97"/>
                  </a:cubicBezTo>
                  <a:cubicBezTo>
                    <a:pt x="89" y="97"/>
                    <a:pt x="89" y="97"/>
                    <a:pt x="89" y="97"/>
                  </a:cubicBezTo>
                  <a:cubicBezTo>
                    <a:pt x="92" y="96"/>
                    <a:pt x="92" y="96"/>
                    <a:pt x="92" y="96"/>
                  </a:cubicBezTo>
                  <a:cubicBezTo>
                    <a:pt x="94" y="95"/>
                    <a:pt x="94" y="95"/>
                    <a:pt x="94" y="95"/>
                  </a:cubicBezTo>
                  <a:cubicBezTo>
                    <a:pt x="94" y="94"/>
                    <a:pt x="94" y="94"/>
                    <a:pt x="94" y="94"/>
                  </a:cubicBezTo>
                  <a:cubicBezTo>
                    <a:pt x="94" y="94"/>
                    <a:pt x="94" y="94"/>
                    <a:pt x="94" y="94"/>
                  </a:cubicBezTo>
                  <a:cubicBezTo>
                    <a:pt x="94" y="92"/>
                    <a:pt x="94" y="92"/>
                    <a:pt x="94" y="92"/>
                  </a:cubicBezTo>
                  <a:cubicBezTo>
                    <a:pt x="93" y="92"/>
                    <a:pt x="93" y="92"/>
                    <a:pt x="93" y="92"/>
                  </a:cubicBezTo>
                  <a:cubicBezTo>
                    <a:pt x="92" y="93"/>
                    <a:pt x="92" y="93"/>
                    <a:pt x="92" y="93"/>
                  </a:cubicBezTo>
                  <a:cubicBezTo>
                    <a:pt x="92" y="95"/>
                    <a:pt x="92" y="95"/>
                    <a:pt x="92" y="95"/>
                  </a:cubicBezTo>
                  <a:cubicBezTo>
                    <a:pt x="91" y="95"/>
                    <a:pt x="91" y="95"/>
                    <a:pt x="91" y="95"/>
                  </a:cubicBezTo>
                  <a:cubicBezTo>
                    <a:pt x="88" y="95"/>
                    <a:pt x="88" y="95"/>
                    <a:pt x="88" y="95"/>
                  </a:cubicBezTo>
                  <a:cubicBezTo>
                    <a:pt x="86" y="95"/>
                    <a:pt x="86" y="95"/>
                    <a:pt x="86" y="95"/>
                  </a:cubicBezTo>
                  <a:cubicBezTo>
                    <a:pt x="85" y="95"/>
                    <a:pt x="85" y="95"/>
                    <a:pt x="85" y="95"/>
                  </a:cubicBezTo>
                  <a:cubicBezTo>
                    <a:pt x="83" y="96"/>
                    <a:pt x="83" y="96"/>
                    <a:pt x="83" y="96"/>
                  </a:cubicBezTo>
                  <a:cubicBezTo>
                    <a:pt x="82" y="97"/>
                    <a:pt x="82" y="97"/>
                    <a:pt x="82" y="97"/>
                  </a:cubicBezTo>
                  <a:cubicBezTo>
                    <a:pt x="81" y="95"/>
                    <a:pt x="81" y="95"/>
                    <a:pt x="81" y="95"/>
                  </a:cubicBezTo>
                  <a:cubicBezTo>
                    <a:pt x="79" y="94"/>
                    <a:pt x="79" y="94"/>
                    <a:pt x="79" y="94"/>
                  </a:cubicBezTo>
                  <a:cubicBezTo>
                    <a:pt x="78" y="94"/>
                    <a:pt x="78" y="94"/>
                    <a:pt x="78" y="94"/>
                  </a:cubicBezTo>
                  <a:cubicBezTo>
                    <a:pt x="77" y="95"/>
                    <a:pt x="77" y="95"/>
                    <a:pt x="77" y="95"/>
                  </a:cubicBezTo>
                  <a:cubicBezTo>
                    <a:pt x="76" y="95"/>
                    <a:pt x="76" y="95"/>
                    <a:pt x="76" y="95"/>
                  </a:cubicBezTo>
                  <a:cubicBezTo>
                    <a:pt x="75" y="94"/>
                    <a:pt x="75" y="94"/>
                    <a:pt x="75" y="94"/>
                  </a:cubicBezTo>
                  <a:cubicBezTo>
                    <a:pt x="73" y="94"/>
                    <a:pt x="73" y="94"/>
                    <a:pt x="73" y="94"/>
                  </a:cubicBezTo>
                  <a:cubicBezTo>
                    <a:pt x="73" y="94"/>
                    <a:pt x="73" y="94"/>
                    <a:pt x="73" y="94"/>
                  </a:cubicBezTo>
                  <a:cubicBezTo>
                    <a:pt x="73" y="93"/>
                    <a:pt x="73" y="93"/>
                    <a:pt x="73" y="93"/>
                  </a:cubicBezTo>
                  <a:cubicBezTo>
                    <a:pt x="73" y="92"/>
                    <a:pt x="73" y="92"/>
                    <a:pt x="73" y="92"/>
                  </a:cubicBezTo>
                  <a:cubicBezTo>
                    <a:pt x="72" y="91"/>
                    <a:pt x="72" y="91"/>
                    <a:pt x="72" y="91"/>
                  </a:cubicBezTo>
                  <a:cubicBezTo>
                    <a:pt x="72" y="90"/>
                    <a:pt x="72" y="90"/>
                    <a:pt x="72" y="90"/>
                  </a:cubicBezTo>
                  <a:cubicBezTo>
                    <a:pt x="72" y="89"/>
                    <a:pt x="72" y="89"/>
                    <a:pt x="72" y="89"/>
                  </a:cubicBezTo>
                  <a:cubicBezTo>
                    <a:pt x="74" y="88"/>
                    <a:pt x="74" y="88"/>
                    <a:pt x="74" y="88"/>
                  </a:cubicBezTo>
                  <a:cubicBezTo>
                    <a:pt x="75" y="87"/>
                    <a:pt x="75" y="87"/>
                    <a:pt x="75" y="87"/>
                  </a:cubicBezTo>
                  <a:cubicBezTo>
                    <a:pt x="76" y="86"/>
                    <a:pt x="76" y="86"/>
                    <a:pt x="76" y="86"/>
                  </a:cubicBezTo>
                  <a:cubicBezTo>
                    <a:pt x="77" y="85"/>
                    <a:pt x="77" y="85"/>
                    <a:pt x="77" y="85"/>
                  </a:cubicBezTo>
                  <a:cubicBezTo>
                    <a:pt x="77" y="84"/>
                    <a:pt x="77" y="84"/>
                    <a:pt x="77" y="84"/>
                  </a:cubicBezTo>
                  <a:cubicBezTo>
                    <a:pt x="76" y="84"/>
                    <a:pt x="76" y="84"/>
                    <a:pt x="76" y="84"/>
                  </a:cubicBezTo>
                  <a:cubicBezTo>
                    <a:pt x="76" y="82"/>
                    <a:pt x="76" y="82"/>
                    <a:pt x="76" y="82"/>
                  </a:cubicBezTo>
                  <a:cubicBezTo>
                    <a:pt x="77" y="81"/>
                    <a:pt x="77" y="81"/>
                    <a:pt x="77" y="81"/>
                  </a:cubicBezTo>
                  <a:cubicBezTo>
                    <a:pt x="78" y="81"/>
                    <a:pt x="78" y="81"/>
                    <a:pt x="78" y="81"/>
                  </a:cubicBezTo>
                  <a:cubicBezTo>
                    <a:pt x="80" y="80"/>
                    <a:pt x="80" y="80"/>
                    <a:pt x="80" y="80"/>
                  </a:cubicBezTo>
                  <a:cubicBezTo>
                    <a:pt x="81" y="79"/>
                    <a:pt x="81" y="79"/>
                    <a:pt x="81" y="79"/>
                  </a:cubicBezTo>
                  <a:cubicBezTo>
                    <a:pt x="81" y="78"/>
                    <a:pt x="81" y="78"/>
                    <a:pt x="81" y="78"/>
                  </a:cubicBezTo>
                  <a:cubicBezTo>
                    <a:pt x="84" y="77"/>
                    <a:pt x="84" y="77"/>
                    <a:pt x="84" y="77"/>
                  </a:cubicBezTo>
                  <a:cubicBezTo>
                    <a:pt x="86" y="76"/>
                    <a:pt x="86" y="76"/>
                    <a:pt x="86" y="76"/>
                  </a:cubicBezTo>
                  <a:cubicBezTo>
                    <a:pt x="87" y="75"/>
                    <a:pt x="87" y="75"/>
                    <a:pt x="87" y="75"/>
                  </a:cubicBezTo>
                  <a:cubicBezTo>
                    <a:pt x="90" y="75"/>
                    <a:pt x="90" y="75"/>
                    <a:pt x="90" y="75"/>
                  </a:cubicBezTo>
                  <a:cubicBezTo>
                    <a:pt x="91" y="75"/>
                    <a:pt x="91" y="75"/>
                    <a:pt x="91" y="75"/>
                  </a:cubicBezTo>
                  <a:cubicBezTo>
                    <a:pt x="91" y="74"/>
                    <a:pt x="91" y="74"/>
                    <a:pt x="91" y="74"/>
                  </a:cubicBezTo>
                  <a:cubicBezTo>
                    <a:pt x="90" y="74"/>
                    <a:pt x="90" y="74"/>
                    <a:pt x="90" y="74"/>
                  </a:cubicBezTo>
                  <a:cubicBezTo>
                    <a:pt x="90" y="73"/>
                    <a:pt x="90" y="73"/>
                    <a:pt x="90" y="73"/>
                  </a:cubicBezTo>
                  <a:cubicBezTo>
                    <a:pt x="91" y="73"/>
                    <a:pt x="91" y="73"/>
                    <a:pt x="91" y="73"/>
                  </a:cubicBezTo>
                  <a:cubicBezTo>
                    <a:pt x="93" y="73"/>
                    <a:pt x="93" y="73"/>
                    <a:pt x="93" y="73"/>
                  </a:cubicBezTo>
                  <a:cubicBezTo>
                    <a:pt x="93" y="73"/>
                    <a:pt x="93" y="73"/>
                    <a:pt x="93" y="73"/>
                  </a:cubicBezTo>
                  <a:cubicBezTo>
                    <a:pt x="94" y="73"/>
                    <a:pt x="94" y="73"/>
                    <a:pt x="94" y="73"/>
                  </a:cubicBezTo>
                  <a:cubicBezTo>
                    <a:pt x="96" y="70"/>
                    <a:pt x="96" y="70"/>
                    <a:pt x="96" y="70"/>
                  </a:cubicBezTo>
                  <a:cubicBezTo>
                    <a:pt x="96" y="69"/>
                    <a:pt x="96" y="69"/>
                    <a:pt x="96" y="69"/>
                  </a:cubicBezTo>
                  <a:cubicBezTo>
                    <a:pt x="97" y="68"/>
                    <a:pt x="97" y="68"/>
                    <a:pt x="97" y="68"/>
                  </a:cubicBezTo>
                  <a:cubicBezTo>
                    <a:pt x="99" y="66"/>
                    <a:pt x="99" y="66"/>
                    <a:pt x="99" y="66"/>
                  </a:cubicBezTo>
                  <a:cubicBezTo>
                    <a:pt x="100" y="66"/>
                    <a:pt x="100" y="66"/>
                    <a:pt x="100" y="66"/>
                  </a:cubicBezTo>
                  <a:cubicBezTo>
                    <a:pt x="102" y="64"/>
                    <a:pt x="102" y="64"/>
                    <a:pt x="102" y="64"/>
                  </a:cubicBezTo>
                  <a:cubicBezTo>
                    <a:pt x="103" y="64"/>
                    <a:pt x="103" y="64"/>
                    <a:pt x="103" y="64"/>
                  </a:cubicBezTo>
                  <a:cubicBezTo>
                    <a:pt x="104" y="64"/>
                    <a:pt x="104" y="64"/>
                    <a:pt x="104" y="64"/>
                  </a:cubicBezTo>
                  <a:cubicBezTo>
                    <a:pt x="105" y="64"/>
                    <a:pt x="105" y="64"/>
                    <a:pt x="105" y="64"/>
                  </a:cubicBezTo>
                  <a:cubicBezTo>
                    <a:pt x="105" y="66"/>
                    <a:pt x="105" y="66"/>
                    <a:pt x="105" y="66"/>
                  </a:cubicBezTo>
                  <a:cubicBezTo>
                    <a:pt x="105" y="70"/>
                    <a:pt x="105" y="70"/>
                    <a:pt x="105" y="70"/>
                  </a:cubicBezTo>
                  <a:cubicBezTo>
                    <a:pt x="106" y="71"/>
                    <a:pt x="106" y="71"/>
                    <a:pt x="106" y="71"/>
                  </a:cubicBezTo>
                  <a:cubicBezTo>
                    <a:pt x="106" y="74"/>
                    <a:pt x="106" y="74"/>
                    <a:pt x="106" y="74"/>
                  </a:cubicBezTo>
                  <a:cubicBezTo>
                    <a:pt x="105" y="78"/>
                    <a:pt x="105" y="78"/>
                    <a:pt x="105" y="78"/>
                  </a:cubicBezTo>
                  <a:cubicBezTo>
                    <a:pt x="106" y="78"/>
                    <a:pt x="106" y="78"/>
                    <a:pt x="106" y="78"/>
                  </a:cubicBezTo>
                  <a:cubicBezTo>
                    <a:pt x="107" y="77"/>
                    <a:pt x="107" y="77"/>
                    <a:pt x="107" y="77"/>
                  </a:cubicBezTo>
                  <a:cubicBezTo>
                    <a:pt x="107" y="73"/>
                    <a:pt x="107" y="73"/>
                    <a:pt x="107" y="73"/>
                  </a:cubicBezTo>
                  <a:cubicBezTo>
                    <a:pt x="106" y="70"/>
                    <a:pt x="106" y="70"/>
                    <a:pt x="106" y="70"/>
                  </a:cubicBezTo>
                  <a:cubicBezTo>
                    <a:pt x="106" y="69"/>
                    <a:pt x="106" y="69"/>
                    <a:pt x="106" y="69"/>
                  </a:cubicBezTo>
                  <a:cubicBezTo>
                    <a:pt x="107" y="67"/>
                    <a:pt x="107" y="67"/>
                    <a:pt x="107" y="67"/>
                  </a:cubicBezTo>
                  <a:cubicBezTo>
                    <a:pt x="107" y="64"/>
                    <a:pt x="107" y="64"/>
                    <a:pt x="107" y="64"/>
                  </a:cubicBezTo>
                  <a:cubicBezTo>
                    <a:pt x="108" y="64"/>
                    <a:pt x="108" y="64"/>
                    <a:pt x="108" y="64"/>
                  </a:cubicBezTo>
                  <a:cubicBezTo>
                    <a:pt x="109" y="64"/>
                    <a:pt x="109" y="64"/>
                    <a:pt x="109" y="64"/>
                  </a:cubicBezTo>
                  <a:cubicBezTo>
                    <a:pt x="109" y="63"/>
                    <a:pt x="109" y="63"/>
                    <a:pt x="109" y="63"/>
                  </a:cubicBezTo>
                  <a:cubicBezTo>
                    <a:pt x="110" y="62"/>
                    <a:pt x="110" y="62"/>
                    <a:pt x="110" y="62"/>
                  </a:cubicBezTo>
                  <a:cubicBezTo>
                    <a:pt x="111" y="62"/>
                    <a:pt x="111" y="62"/>
                    <a:pt x="111" y="62"/>
                  </a:cubicBezTo>
                  <a:cubicBezTo>
                    <a:pt x="111" y="63"/>
                    <a:pt x="111" y="63"/>
                    <a:pt x="111" y="63"/>
                  </a:cubicBezTo>
                  <a:cubicBezTo>
                    <a:pt x="112" y="64"/>
                    <a:pt x="112" y="64"/>
                    <a:pt x="112" y="64"/>
                  </a:cubicBezTo>
                  <a:cubicBezTo>
                    <a:pt x="113" y="64"/>
                    <a:pt x="113" y="64"/>
                    <a:pt x="113" y="64"/>
                  </a:cubicBezTo>
                  <a:cubicBezTo>
                    <a:pt x="114" y="65"/>
                    <a:pt x="114" y="65"/>
                    <a:pt x="114" y="65"/>
                  </a:cubicBezTo>
                  <a:cubicBezTo>
                    <a:pt x="113" y="66"/>
                    <a:pt x="113" y="66"/>
                    <a:pt x="113" y="66"/>
                  </a:cubicBezTo>
                  <a:cubicBezTo>
                    <a:pt x="114" y="67"/>
                    <a:pt x="114" y="67"/>
                    <a:pt x="114" y="67"/>
                  </a:cubicBezTo>
                  <a:cubicBezTo>
                    <a:pt x="115" y="68"/>
                    <a:pt x="115" y="68"/>
                    <a:pt x="115" y="68"/>
                  </a:cubicBezTo>
                  <a:cubicBezTo>
                    <a:pt x="118" y="68"/>
                    <a:pt x="118" y="68"/>
                    <a:pt x="118" y="68"/>
                  </a:cubicBezTo>
                  <a:cubicBezTo>
                    <a:pt x="119" y="67"/>
                    <a:pt x="119" y="67"/>
                    <a:pt x="119" y="67"/>
                  </a:cubicBezTo>
                  <a:cubicBezTo>
                    <a:pt x="121" y="67"/>
                    <a:pt x="121" y="67"/>
                    <a:pt x="121" y="67"/>
                  </a:cubicBezTo>
                  <a:cubicBezTo>
                    <a:pt x="121" y="66"/>
                    <a:pt x="121" y="66"/>
                    <a:pt x="121" y="66"/>
                  </a:cubicBezTo>
                  <a:cubicBezTo>
                    <a:pt x="120" y="65"/>
                    <a:pt x="120" y="65"/>
                    <a:pt x="120" y="65"/>
                  </a:cubicBezTo>
                  <a:cubicBezTo>
                    <a:pt x="121" y="64"/>
                    <a:pt x="121" y="64"/>
                    <a:pt x="121" y="64"/>
                  </a:cubicBezTo>
                  <a:cubicBezTo>
                    <a:pt x="122" y="63"/>
                    <a:pt x="122" y="63"/>
                    <a:pt x="122" y="63"/>
                  </a:cubicBezTo>
                  <a:cubicBezTo>
                    <a:pt x="122" y="61"/>
                    <a:pt x="122" y="61"/>
                    <a:pt x="122" y="61"/>
                  </a:cubicBezTo>
                  <a:cubicBezTo>
                    <a:pt x="123" y="61"/>
                    <a:pt x="123" y="61"/>
                    <a:pt x="123" y="61"/>
                  </a:cubicBezTo>
                  <a:cubicBezTo>
                    <a:pt x="125" y="60"/>
                    <a:pt x="125" y="60"/>
                    <a:pt x="125" y="60"/>
                  </a:cubicBezTo>
                  <a:cubicBezTo>
                    <a:pt x="127" y="59"/>
                    <a:pt x="127" y="59"/>
                    <a:pt x="127" y="59"/>
                  </a:cubicBezTo>
                  <a:cubicBezTo>
                    <a:pt x="128" y="57"/>
                    <a:pt x="128" y="57"/>
                    <a:pt x="128" y="57"/>
                  </a:cubicBezTo>
                  <a:cubicBezTo>
                    <a:pt x="128" y="55"/>
                    <a:pt x="128" y="55"/>
                    <a:pt x="128" y="55"/>
                  </a:cubicBezTo>
                  <a:cubicBezTo>
                    <a:pt x="127" y="54"/>
                    <a:pt x="127" y="54"/>
                    <a:pt x="127" y="54"/>
                  </a:cubicBezTo>
                  <a:cubicBezTo>
                    <a:pt x="127" y="54"/>
                    <a:pt x="127" y="54"/>
                    <a:pt x="127" y="54"/>
                  </a:cubicBezTo>
                  <a:cubicBezTo>
                    <a:pt x="126" y="53"/>
                    <a:pt x="126" y="53"/>
                    <a:pt x="126" y="53"/>
                  </a:cubicBezTo>
                  <a:cubicBezTo>
                    <a:pt x="127" y="52"/>
                    <a:pt x="127" y="52"/>
                    <a:pt x="127" y="52"/>
                  </a:cubicBezTo>
                  <a:cubicBezTo>
                    <a:pt x="128" y="51"/>
                    <a:pt x="128" y="51"/>
                    <a:pt x="128" y="51"/>
                  </a:cubicBezTo>
                  <a:cubicBezTo>
                    <a:pt x="128" y="48"/>
                    <a:pt x="128" y="48"/>
                    <a:pt x="128" y="48"/>
                  </a:cubicBezTo>
                  <a:cubicBezTo>
                    <a:pt x="128" y="47"/>
                    <a:pt x="128" y="47"/>
                    <a:pt x="128" y="47"/>
                  </a:cubicBezTo>
                  <a:cubicBezTo>
                    <a:pt x="129" y="44"/>
                    <a:pt x="129" y="44"/>
                    <a:pt x="129" y="44"/>
                  </a:cubicBezTo>
                  <a:cubicBezTo>
                    <a:pt x="130" y="43"/>
                    <a:pt x="130" y="43"/>
                    <a:pt x="130" y="43"/>
                  </a:cubicBezTo>
                  <a:cubicBezTo>
                    <a:pt x="133" y="43"/>
                    <a:pt x="133" y="43"/>
                    <a:pt x="133" y="43"/>
                  </a:cubicBezTo>
                  <a:cubicBezTo>
                    <a:pt x="135" y="41"/>
                    <a:pt x="135" y="41"/>
                    <a:pt x="135" y="41"/>
                  </a:cubicBezTo>
                  <a:cubicBezTo>
                    <a:pt x="138" y="41"/>
                    <a:pt x="138" y="41"/>
                    <a:pt x="138" y="41"/>
                  </a:cubicBezTo>
                  <a:cubicBezTo>
                    <a:pt x="138" y="41"/>
                    <a:pt x="138" y="41"/>
                    <a:pt x="138" y="41"/>
                  </a:cubicBezTo>
                  <a:cubicBezTo>
                    <a:pt x="139" y="42"/>
                    <a:pt x="139" y="42"/>
                    <a:pt x="139" y="42"/>
                  </a:cubicBezTo>
                  <a:cubicBezTo>
                    <a:pt x="139" y="44"/>
                    <a:pt x="139" y="44"/>
                    <a:pt x="139" y="44"/>
                  </a:cubicBezTo>
                  <a:cubicBezTo>
                    <a:pt x="141" y="47"/>
                    <a:pt x="141" y="47"/>
                    <a:pt x="141" y="47"/>
                  </a:cubicBezTo>
                  <a:cubicBezTo>
                    <a:pt x="141" y="48"/>
                    <a:pt x="141" y="48"/>
                    <a:pt x="141" y="48"/>
                  </a:cubicBezTo>
                  <a:cubicBezTo>
                    <a:pt x="140" y="52"/>
                    <a:pt x="140" y="52"/>
                    <a:pt x="140" y="52"/>
                  </a:cubicBezTo>
                  <a:cubicBezTo>
                    <a:pt x="140" y="56"/>
                    <a:pt x="140" y="56"/>
                    <a:pt x="140" y="56"/>
                  </a:cubicBezTo>
                  <a:cubicBezTo>
                    <a:pt x="141" y="57"/>
                    <a:pt x="141" y="57"/>
                    <a:pt x="141" y="57"/>
                  </a:cubicBezTo>
                  <a:cubicBezTo>
                    <a:pt x="144" y="59"/>
                    <a:pt x="144" y="59"/>
                    <a:pt x="144" y="59"/>
                  </a:cubicBezTo>
                  <a:cubicBezTo>
                    <a:pt x="145" y="61"/>
                    <a:pt x="145" y="61"/>
                    <a:pt x="145" y="61"/>
                  </a:cubicBezTo>
                  <a:cubicBezTo>
                    <a:pt x="146" y="62"/>
                    <a:pt x="146" y="62"/>
                    <a:pt x="146" y="62"/>
                  </a:cubicBezTo>
                  <a:cubicBezTo>
                    <a:pt x="146" y="61"/>
                    <a:pt x="146" y="61"/>
                    <a:pt x="146" y="61"/>
                  </a:cubicBezTo>
                  <a:cubicBezTo>
                    <a:pt x="146" y="57"/>
                    <a:pt x="146" y="57"/>
                    <a:pt x="146" y="57"/>
                  </a:cubicBezTo>
                  <a:cubicBezTo>
                    <a:pt x="146" y="56"/>
                    <a:pt x="146" y="56"/>
                    <a:pt x="146" y="56"/>
                  </a:cubicBezTo>
                  <a:cubicBezTo>
                    <a:pt x="143" y="52"/>
                    <a:pt x="143" y="52"/>
                    <a:pt x="143" y="52"/>
                  </a:cubicBezTo>
                  <a:cubicBezTo>
                    <a:pt x="143" y="49"/>
                    <a:pt x="143" y="49"/>
                    <a:pt x="143" y="49"/>
                  </a:cubicBezTo>
                  <a:cubicBezTo>
                    <a:pt x="144" y="47"/>
                    <a:pt x="144" y="47"/>
                    <a:pt x="144" y="47"/>
                  </a:cubicBezTo>
                  <a:cubicBezTo>
                    <a:pt x="144" y="45"/>
                    <a:pt x="144" y="45"/>
                    <a:pt x="144" y="45"/>
                  </a:cubicBezTo>
                  <a:cubicBezTo>
                    <a:pt x="144" y="44"/>
                    <a:pt x="144" y="44"/>
                    <a:pt x="144" y="44"/>
                  </a:cubicBezTo>
                  <a:cubicBezTo>
                    <a:pt x="143" y="42"/>
                    <a:pt x="143" y="42"/>
                    <a:pt x="143" y="42"/>
                  </a:cubicBezTo>
                  <a:cubicBezTo>
                    <a:pt x="143" y="41"/>
                    <a:pt x="143" y="41"/>
                    <a:pt x="143" y="41"/>
                  </a:cubicBezTo>
                  <a:cubicBezTo>
                    <a:pt x="142" y="39"/>
                    <a:pt x="142" y="39"/>
                    <a:pt x="142" y="39"/>
                  </a:cubicBezTo>
                  <a:cubicBezTo>
                    <a:pt x="143" y="38"/>
                    <a:pt x="143" y="38"/>
                    <a:pt x="143" y="38"/>
                  </a:cubicBezTo>
                  <a:cubicBezTo>
                    <a:pt x="144" y="37"/>
                    <a:pt x="144" y="37"/>
                    <a:pt x="144" y="37"/>
                  </a:cubicBezTo>
                  <a:cubicBezTo>
                    <a:pt x="146" y="37"/>
                    <a:pt x="146" y="37"/>
                    <a:pt x="146" y="37"/>
                  </a:cubicBezTo>
                  <a:cubicBezTo>
                    <a:pt x="148" y="37"/>
                    <a:pt x="148" y="37"/>
                    <a:pt x="148" y="37"/>
                  </a:cubicBezTo>
                  <a:cubicBezTo>
                    <a:pt x="149" y="36"/>
                    <a:pt x="149" y="36"/>
                    <a:pt x="149" y="36"/>
                  </a:cubicBezTo>
                  <a:cubicBezTo>
                    <a:pt x="151" y="36"/>
                    <a:pt x="151" y="36"/>
                    <a:pt x="151" y="36"/>
                  </a:cubicBezTo>
                  <a:cubicBezTo>
                    <a:pt x="153" y="37"/>
                    <a:pt x="153" y="37"/>
                    <a:pt x="153" y="37"/>
                  </a:cubicBezTo>
                  <a:cubicBezTo>
                    <a:pt x="158" y="37"/>
                    <a:pt x="158" y="37"/>
                    <a:pt x="158" y="37"/>
                  </a:cubicBezTo>
                  <a:cubicBezTo>
                    <a:pt x="161" y="35"/>
                    <a:pt x="161" y="35"/>
                    <a:pt x="161" y="35"/>
                  </a:cubicBezTo>
                  <a:cubicBezTo>
                    <a:pt x="165" y="35"/>
                    <a:pt x="165" y="35"/>
                    <a:pt x="165" y="35"/>
                  </a:cubicBezTo>
                  <a:cubicBezTo>
                    <a:pt x="167" y="36"/>
                    <a:pt x="167" y="36"/>
                    <a:pt x="167" y="36"/>
                  </a:cubicBezTo>
                  <a:cubicBezTo>
                    <a:pt x="167" y="38"/>
                    <a:pt x="167" y="38"/>
                    <a:pt x="167" y="38"/>
                  </a:cubicBezTo>
                  <a:cubicBezTo>
                    <a:pt x="167" y="40"/>
                    <a:pt x="167" y="40"/>
                    <a:pt x="167" y="40"/>
                  </a:cubicBezTo>
                  <a:cubicBezTo>
                    <a:pt x="167" y="41"/>
                    <a:pt x="167" y="41"/>
                    <a:pt x="167" y="41"/>
                  </a:cubicBezTo>
                  <a:cubicBezTo>
                    <a:pt x="169" y="41"/>
                    <a:pt x="169" y="41"/>
                    <a:pt x="169" y="41"/>
                  </a:cubicBezTo>
                  <a:cubicBezTo>
                    <a:pt x="169" y="39"/>
                    <a:pt x="169" y="39"/>
                    <a:pt x="169" y="39"/>
                  </a:cubicBezTo>
                  <a:cubicBezTo>
                    <a:pt x="168" y="38"/>
                    <a:pt x="168" y="38"/>
                    <a:pt x="168" y="38"/>
                  </a:cubicBezTo>
                  <a:cubicBezTo>
                    <a:pt x="169" y="36"/>
                    <a:pt x="169" y="36"/>
                    <a:pt x="169" y="36"/>
                  </a:cubicBezTo>
                  <a:cubicBezTo>
                    <a:pt x="171" y="34"/>
                    <a:pt x="171" y="34"/>
                    <a:pt x="171" y="34"/>
                  </a:cubicBezTo>
                  <a:cubicBezTo>
                    <a:pt x="173" y="34"/>
                    <a:pt x="173" y="34"/>
                    <a:pt x="173" y="34"/>
                  </a:cubicBezTo>
                  <a:cubicBezTo>
                    <a:pt x="174" y="36"/>
                    <a:pt x="174" y="36"/>
                    <a:pt x="174" y="36"/>
                  </a:cubicBezTo>
                  <a:cubicBezTo>
                    <a:pt x="175" y="38"/>
                    <a:pt x="175" y="38"/>
                    <a:pt x="175" y="38"/>
                  </a:cubicBezTo>
                  <a:cubicBezTo>
                    <a:pt x="176" y="39"/>
                    <a:pt x="176" y="39"/>
                    <a:pt x="176" y="39"/>
                  </a:cubicBezTo>
                  <a:cubicBezTo>
                    <a:pt x="176" y="37"/>
                    <a:pt x="176" y="37"/>
                    <a:pt x="176" y="37"/>
                  </a:cubicBezTo>
                  <a:cubicBezTo>
                    <a:pt x="176" y="35"/>
                    <a:pt x="176" y="35"/>
                    <a:pt x="176" y="35"/>
                  </a:cubicBezTo>
                  <a:cubicBezTo>
                    <a:pt x="175" y="33"/>
                    <a:pt x="175" y="33"/>
                    <a:pt x="175" y="33"/>
                  </a:cubicBezTo>
                  <a:cubicBezTo>
                    <a:pt x="174" y="32"/>
                    <a:pt x="174" y="32"/>
                    <a:pt x="174" y="32"/>
                  </a:cubicBezTo>
                  <a:cubicBezTo>
                    <a:pt x="175" y="31"/>
                    <a:pt x="175" y="31"/>
                    <a:pt x="175" y="31"/>
                  </a:cubicBezTo>
                  <a:cubicBezTo>
                    <a:pt x="177" y="32"/>
                    <a:pt x="177" y="32"/>
                    <a:pt x="177" y="32"/>
                  </a:cubicBezTo>
                  <a:cubicBezTo>
                    <a:pt x="178" y="32"/>
                    <a:pt x="178" y="32"/>
                    <a:pt x="178" y="32"/>
                  </a:cubicBezTo>
                  <a:cubicBezTo>
                    <a:pt x="180" y="31"/>
                    <a:pt x="180" y="31"/>
                    <a:pt x="180" y="31"/>
                  </a:cubicBezTo>
                  <a:cubicBezTo>
                    <a:pt x="182" y="31"/>
                    <a:pt x="182" y="31"/>
                    <a:pt x="182" y="31"/>
                  </a:cubicBezTo>
                  <a:cubicBezTo>
                    <a:pt x="185" y="31"/>
                    <a:pt x="185" y="31"/>
                    <a:pt x="185" y="31"/>
                  </a:cubicBezTo>
                  <a:cubicBezTo>
                    <a:pt x="185" y="32"/>
                    <a:pt x="185" y="32"/>
                    <a:pt x="185" y="32"/>
                  </a:cubicBezTo>
                  <a:cubicBezTo>
                    <a:pt x="185" y="37"/>
                    <a:pt x="185" y="37"/>
                    <a:pt x="185" y="37"/>
                  </a:cubicBezTo>
                  <a:cubicBezTo>
                    <a:pt x="184" y="40"/>
                    <a:pt x="184" y="40"/>
                    <a:pt x="184" y="40"/>
                  </a:cubicBezTo>
                  <a:cubicBezTo>
                    <a:pt x="184" y="42"/>
                    <a:pt x="184" y="42"/>
                    <a:pt x="184" y="42"/>
                  </a:cubicBezTo>
                  <a:cubicBezTo>
                    <a:pt x="183" y="45"/>
                    <a:pt x="183" y="45"/>
                    <a:pt x="183" y="45"/>
                  </a:cubicBezTo>
                  <a:cubicBezTo>
                    <a:pt x="182" y="47"/>
                    <a:pt x="182" y="47"/>
                    <a:pt x="182" y="47"/>
                  </a:cubicBezTo>
                  <a:cubicBezTo>
                    <a:pt x="182" y="48"/>
                    <a:pt x="182" y="48"/>
                    <a:pt x="182" y="48"/>
                  </a:cubicBezTo>
                  <a:cubicBezTo>
                    <a:pt x="181" y="50"/>
                    <a:pt x="181" y="50"/>
                    <a:pt x="181" y="50"/>
                  </a:cubicBezTo>
                  <a:cubicBezTo>
                    <a:pt x="180" y="50"/>
                    <a:pt x="180" y="50"/>
                    <a:pt x="180" y="50"/>
                  </a:cubicBezTo>
                  <a:cubicBezTo>
                    <a:pt x="179" y="51"/>
                    <a:pt x="179" y="51"/>
                    <a:pt x="179" y="51"/>
                  </a:cubicBezTo>
                  <a:cubicBezTo>
                    <a:pt x="181" y="52"/>
                    <a:pt x="181" y="52"/>
                    <a:pt x="181" y="52"/>
                  </a:cubicBezTo>
                  <a:cubicBezTo>
                    <a:pt x="181" y="53"/>
                    <a:pt x="181" y="53"/>
                    <a:pt x="181" y="53"/>
                  </a:cubicBezTo>
                  <a:cubicBezTo>
                    <a:pt x="180" y="55"/>
                    <a:pt x="180" y="55"/>
                    <a:pt x="180" y="55"/>
                  </a:cubicBezTo>
                  <a:cubicBezTo>
                    <a:pt x="178" y="56"/>
                    <a:pt x="178" y="56"/>
                    <a:pt x="178" y="56"/>
                  </a:cubicBezTo>
                  <a:cubicBezTo>
                    <a:pt x="178" y="59"/>
                    <a:pt x="178" y="59"/>
                    <a:pt x="178" y="59"/>
                  </a:cubicBezTo>
                  <a:cubicBezTo>
                    <a:pt x="176" y="60"/>
                    <a:pt x="176" y="60"/>
                    <a:pt x="176" y="60"/>
                  </a:cubicBezTo>
                  <a:cubicBezTo>
                    <a:pt x="175" y="61"/>
                    <a:pt x="175" y="61"/>
                    <a:pt x="175" y="61"/>
                  </a:cubicBezTo>
                  <a:cubicBezTo>
                    <a:pt x="175" y="63"/>
                    <a:pt x="175" y="63"/>
                    <a:pt x="175" y="63"/>
                  </a:cubicBezTo>
                  <a:cubicBezTo>
                    <a:pt x="173" y="65"/>
                    <a:pt x="173" y="65"/>
                    <a:pt x="173" y="65"/>
                  </a:cubicBezTo>
                  <a:cubicBezTo>
                    <a:pt x="173" y="67"/>
                    <a:pt x="173" y="67"/>
                    <a:pt x="173" y="67"/>
                  </a:cubicBezTo>
                  <a:cubicBezTo>
                    <a:pt x="173" y="68"/>
                    <a:pt x="173" y="68"/>
                    <a:pt x="173" y="68"/>
                  </a:cubicBezTo>
                  <a:cubicBezTo>
                    <a:pt x="174" y="67"/>
                    <a:pt x="174" y="67"/>
                    <a:pt x="174" y="67"/>
                  </a:cubicBezTo>
                  <a:cubicBezTo>
                    <a:pt x="176" y="65"/>
                    <a:pt x="176" y="65"/>
                    <a:pt x="176" y="65"/>
                  </a:cubicBezTo>
                  <a:cubicBezTo>
                    <a:pt x="177" y="64"/>
                    <a:pt x="177" y="64"/>
                    <a:pt x="177" y="64"/>
                  </a:cubicBezTo>
                  <a:cubicBezTo>
                    <a:pt x="177" y="63"/>
                    <a:pt x="177" y="63"/>
                    <a:pt x="177" y="63"/>
                  </a:cubicBezTo>
                  <a:cubicBezTo>
                    <a:pt x="179" y="61"/>
                    <a:pt x="179" y="61"/>
                    <a:pt x="179" y="61"/>
                  </a:cubicBezTo>
                  <a:cubicBezTo>
                    <a:pt x="180" y="59"/>
                    <a:pt x="180" y="59"/>
                    <a:pt x="180" y="59"/>
                  </a:cubicBezTo>
                  <a:cubicBezTo>
                    <a:pt x="181" y="57"/>
                    <a:pt x="181" y="57"/>
                    <a:pt x="181" y="57"/>
                  </a:cubicBezTo>
                  <a:cubicBezTo>
                    <a:pt x="182" y="56"/>
                    <a:pt x="182" y="56"/>
                    <a:pt x="182" y="56"/>
                  </a:cubicBezTo>
                  <a:cubicBezTo>
                    <a:pt x="183" y="56"/>
                    <a:pt x="183" y="56"/>
                    <a:pt x="183" y="56"/>
                  </a:cubicBezTo>
                  <a:cubicBezTo>
                    <a:pt x="184" y="54"/>
                    <a:pt x="184" y="54"/>
                    <a:pt x="184" y="54"/>
                  </a:cubicBezTo>
                  <a:cubicBezTo>
                    <a:pt x="184" y="53"/>
                    <a:pt x="184" y="53"/>
                    <a:pt x="184" y="53"/>
                  </a:cubicBezTo>
                  <a:cubicBezTo>
                    <a:pt x="185" y="52"/>
                    <a:pt x="185" y="52"/>
                    <a:pt x="185" y="52"/>
                  </a:cubicBezTo>
                  <a:cubicBezTo>
                    <a:pt x="186" y="50"/>
                    <a:pt x="186" y="50"/>
                    <a:pt x="186" y="50"/>
                  </a:cubicBezTo>
                  <a:cubicBezTo>
                    <a:pt x="187" y="49"/>
                    <a:pt x="187" y="49"/>
                    <a:pt x="187" y="49"/>
                  </a:cubicBezTo>
                  <a:cubicBezTo>
                    <a:pt x="188" y="50"/>
                    <a:pt x="188" y="50"/>
                    <a:pt x="188" y="50"/>
                  </a:cubicBezTo>
                  <a:cubicBezTo>
                    <a:pt x="188" y="52"/>
                    <a:pt x="188" y="52"/>
                    <a:pt x="188" y="52"/>
                  </a:cubicBezTo>
                  <a:cubicBezTo>
                    <a:pt x="189" y="53"/>
                    <a:pt x="189" y="53"/>
                    <a:pt x="189" y="53"/>
                  </a:cubicBezTo>
                  <a:cubicBezTo>
                    <a:pt x="190" y="55"/>
                    <a:pt x="190" y="55"/>
                    <a:pt x="190" y="55"/>
                  </a:cubicBezTo>
                  <a:cubicBezTo>
                    <a:pt x="190" y="57"/>
                    <a:pt x="190" y="57"/>
                    <a:pt x="190" y="57"/>
                  </a:cubicBezTo>
                  <a:cubicBezTo>
                    <a:pt x="192" y="59"/>
                    <a:pt x="192" y="59"/>
                    <a:pt x="192" y="59"/>
                  </a:cubicBezTo>
                  <a:cubicBezTo>
                    <a:pt x="192" y="62"/>
                    <a:pt x="192" y="62"/>
                    <a:pt x="192" y="62"/>
                  </a:cubicBezTo>
                  <a:cubicBezTo>
                    <a:pt x="193" y="63"/>
                    <a:pt x="193" y="63"/>
                    <a:pt x="193" y="63"/>
                  </a:cubicBezTo>
                  <a:cubicBezTo>
                    <a:pt x="194" y="63"/>
                    <a:pt x="194" y="63"/>
                    <a:pt x="194" y="63"/>
                  </a:cubicBezTo>
                  <a:cubicBezTo>
                    <a:pt x="195" y="64"/>
                    <a:pt x="195" y="64"/>
                    <a:pt x="195" y="64"/>
                  </a:cubicBezTo>
                  <a:cubicBezTo>
                    <a:pt x="196" y="63"/>
                    <a:pt x="196" y="63"/>
                    <a:pt x="196" y="63"/>
                  </a:cubicBezTo>
                  <a:cubicBezTo>
                    <a:pt x="196" y="63"/>
                    <a:pt x="196" y="63"/>
                    <a:pt x="196" y="63"/>
                  </a:cubicBezTo>
                  <a:cubicBezTo>
                    <a:pt x="197" y="62"/>
                    <a:pt x="197" y="62"/>
                    <a:pt x="197" y="62"/>
                  </a:cubicBezTo>
                  <a:cubicBezTo>
                    <a:pt x="196" y="61"/>
                    <a:pt x="196" y="61"/>
                    <a:pt x="196" y="61"/>
                  </a:cubicBezTo>
                  <a:cubicBezTo>
                    <a:pt x="195" y="60"/>
                    <a:pt x="195" y="60"/>
                    <a:pt x="195" y="60"/>
                  </a:cubicBezTo>
                  <a:cubicBezTo>
                    <a:pt x="195" y="58"/>
                    <a:pt x="195" y="58"/>
                    <a:pt x="195" y="58"/>
                  </a:cubicBezTo>
                  <a:cubicBezTo>
                    <a:pt x="195" y="58"/>
                    <a:pt x="195" y="58"/>
                    <a:pt x="195" y="58"/>
                  </a:cubicBezTo>
                  <a:cubicBezTo>
                    <a:pt x="196" y="58"/>
                    <a:pt x="196" y="58"/>
                    <a:pt x="196" y="58"/>
                  </a:cubicBezTo>
                  <a:cubicBezTo>
                    <a:pt x="197" y="59"/>
                    <a:pt x="197" y="59"/>
                    <a:pt x="197" y="59"/>
                  </a:cubicBezTo>
                  <a:cubicBezTo>
                    <a:pt x="199" y="59"/>
                    <a:pt x="199" y="59"/>
                    <a:pt x="199" y="59"/>
                  </a:cubicBezTo>
                  <a:cubicBezTo>
                    <a:pt x="201" y="60"/>
                    <a:pt x="201" y="60"/>
                    <a:pt x="201" y="60"/>
                  </a:cubicBezTo>
                  <a:cubicBezTo>
                    <a:pt x="201" y="61"/>
                    <a:pt x="201" y="61"/>
                    <a:pt x="201" y="61"/>
                  </a:cubicBezTo>
                  <a:cubicBezTo>
                    <a:pt x="202" y="61"/>
                    <a:pt x="202" y="61"/>
                    <a:pt x="202" y="61"/>
                  </a:cubicBezTo>
                  <a:cubicBezTo>
                    <a:pt x="203" y="60"/>
                    <a:pt x="203" y="60"/>
                    <a:pt x="203" y="60"/>
                  </a:cubicBezTo>
                  <a:cubicBezTo>
                    <a:pt x="204" y="60"/>
                    <a:pt x="204" y="60"/>
                    <a:pt x="204" y="60"/>
                  </a:cubicBezTo>
                  <a:cubicBezTo>
                    <a:pt x="205" y="61"/>
                    <a:pt x="205" y="61"/>
                    <a:pt x="205" y="61"/>
                  </a:cubicBezTo>
                  <a:cubicBezTo>
                    <a:pt x="206" y="61"/>
                    <a:pt x="206" y="61"/>
                    <a:pt x="206" y="61"/>
                  </a:cubicBezTo>
                  <a:cubicBezTo>
                    <a:pt x="205" y="57"/>
                    <a:pt x="205" y="57"/>
                    <a:pt x="205" y="57"/>
                  </a:cubicBezTo>
                  <a:cubicBezTo>
                    <a:pt x="205" y="55"/>
                    <a:pt x="205" y="55"/>
                    <a:pt x="205" y="55"/>
                  </a:cubicBezTo>
                  <a:cubicBezTo>
                    <a:pt x="206" y="53"/>
                    <a:pt x="206" y="53"/>
                    <a:pt x="206" y="53"/>
                  </a:cubicBezTo>
                  <a:cubicBezTo>
                    <a:pt x="206" y="50"/>
                    <a:pt x="206" y="50"/>
                    <a:pt x="206" y="50"/>
                  </a:cubicBezTo>
                  <a:cubicBezTo>
                    <a:pt x="205" y="49"/>
                    <a:pt x="205" y="49"/>
                    <a:pt x="205" y="49"/>
                  </a:cubicBezTo>
                  <a:cubicBezTo>
                    <a:pt x="205" y="46"/>
                    <a:pt x="205" y="46"/>
                    <a:pt x="205" y="46"/>
                  </a:cubicBezTo>
                  <a:cubicBezTo>
                    <a:pt x="205" y="44"/>
                    <a:pt x="205" y="44"/>
                    <a:pt x="205" y="44"/>
                  </a:cubicBezTo>
                  <a:cubicBezTo>
                    <a:pt x="206" y="40"/>
                    <a:pt x="206" y="40"/>
                    <a:pt x="206" y="40"/>
                  </a:cubicBezTo>
                  <a:cubicBezTo>
                    <a:pt x="207" y="39"/>
                    <a:pt x="207" y="39"/>
                    <a:pt x="207" y="39"/>
                  </a:cubicBezTo>
                  <a:cubicBezTo>
                    <a:pt x="206" y="37"/>
                    <a:pt x="206" y="37"/>
                    <a:pt x="206" y="37"/>
                  </a:cubicBezTo>
                  <a:cubicBezTo>
                    <a:pt x="207" y="36"/>
                    <a:pt x="207" y="36"/>
                    <a:pt x="207" y="36"/>
                  </a:cubicBezTo>
                  <a:cubicBezTo>
                    <a:pt x="207" y="34"/>
                    <a:pt x="207" y="34"/>
                    <a:pt x="207" y="34"/>
                  </a:cubicBezTo>
                  <a:cubicBezTo>
                    <a:pt x="208" y="33"/>
                    <a:pt x="208" y="33"/>
                    <a:pt x="208" y="33"/>
                  </a:cubicBezTo>
                  <a:cubicBezTo>
                    <a:pt x="209" y="32"/>
                    <a:pt x="209" y="32"/>
                    <a:pt x="209" y="32"/>
                  </a:cubicBezTo>
                  <a:cubicBezTo>
                    <a:pt x="211" y="33"/>
                    <a:pt x="211" y="33"/>
                    <a:pt x="211" y="33"/>
                  </a:cubicBezTo>
                  <a:cubicBezTo>
                    <a:pt x="212" y="34"/>
                    <a:pt x="212" y="34"/>
                    <a:pt x="212" y="34"/>
                  </a:cubicBezTo>
                  <a:cubicBezTo>
                    <a:pt x="214" y="34"/>
                    <a:pt x="214" y="34"/>
                    <a:pt x="214" y="34"/>
                  </a:cubicBezTo>
                  <a:cubicBezTo>
                    <a:pt x="214" y="35"/>
                    <a:pt x="214" y="35"/>
                    <a:pt x="214" y="35"/>
                  </a:cubicBezTo>
                  <a:cubicBezTo>
                    <a:pt x="216" y="36"/>
                    <a:pt x="216" y="36"/>
                    <a:pt x="216" y="36"/>
                  </a:cubicBezTo>
                  <a:cubicBezTo>
                    <a:pt x="217" y="38"/>
                    <a:pt x="217" y="38"/>
                    <a:pt x="217" y="38"/>
                  </a:cubicBezTo>
                  <a:cubicBezTo>
                    <a:pt x="218" y="42"/>
                    <a:pt x="218" y="42"/>
                    <a:pt x="218" y="42"/>
                  </a:cubicBezTo>
                  <a:cubicBezTo>
                    <a:pt x="218" y="44"/>
                    <a:pt x="218" y="44"/>
                    <a:pt x="218" y="44"/>
                  </a:cubicBezTo>
                  <a:cubicBezTo>
                    <a:pt x="220" y="47"/>
                    <a:pt x="220" y="47"/>
                    <a:pt x="220" y="47"/>
                  </a:cubicBezTo>
                  <a:cubicBezTo>
                    <a:pt x="221" y="49"/>
                    <a:pt x="221" y="49"/>
                    <a:pt x="221" y="49"/>
                  </a:cubicBezTo>
                  <a:cubicBezTo>
                    <a:pt x="222" y="54"/>
                    <a:pt x="222" y="54"/>
                    <a:pt x="222" y="54"/>
                  </a:cubicBezTo>
                  <a:cubicBezTo>
                    <a:pt x="222" y="55"/>
                    <a:pt x="222" y="55"/>
                    <a:pt x="222" y="55"/>
                  </a:cubicBezTo>
                  <a:cubicBezTo>
                    <a:pt x="221" y="56"/>
                    <a:pt x="221" y="56"/>
                    <a:pt x="221" y="56"/>
                  </a:cubicBezTo>
                  <a:cubicBezTo>
                    <a:pt x="220" y="58"/>
                    <a:pt x="220" y="58"/>
                    <a:pt x="220" y="58"/>
                  </a:cubicBezTo>
                  <a:cubicBezTo>
                    <a:pt x="221" y="60"/>
                    <a:pt x="221" y="60"/>
                    <a:pt x="221" y="60"/>
                  </a:cubicBezTo>
                  <a:cubicBezTo>
                    <a:pt x="222" y="61"/>
                    <a:pt x="222" y="61"/>
                    <a:pt x="222" y="61"/>
                  </a:cubicBezTo>
                  <a:cubicBezTo>
                    <a:pt x="223" y="64"/>
                    <a:pt x="223" y="64"/>
                    <a:pt x="223" y="64"/>
                  </a:cubicBezTo>
                  <a:cubicBezTo>
                    <a:pt x="223" y="67"/>
                    <a:pt x="223" y="67"/>
                    <a:pt x="223" y="67"/>
                  </a:cubicBezTo>
                  <a:cubicBezTo>
                    <a:pt x="223" y="68"/>
                    <a:pt x="223" y="68"/>
                    <a:pt x="223" y="68"/>
                  </a:cubicBezTo>
                  <a:cubicBezTo>
                    <a:pt x="224" y="70"/>
                    <a:pt x="224" y="70"/>
                    <a:pt x="224" y="70"/>
                  </a:cubicBezTo>
                  <a:cubicBezTo>
                    <a:pt x="226" y="70"/>
                    <a:pt x="226" y="70"/>
                    <a:pt x="226" y="70"/>
                  </a:cubicBezTo>
                  <a:cubicBezTo>
                    <a:pt x="228" y="72"/>
                    <a:pt x="228" y="72"/>
                    <a:pt x="228" y="72"/>
                  </a:cubicBezTo>
                  <a:cubicBezTo>
                    <a:pt x="229" y="72"/>
                    <a:pt x="229" y="72"/>
                    <a:pt x="229" y="72"/>
                  </a:cubicBezTo>
                  <a:cubicBezTo>
                    <a:pt x="232" y="71"/>
                    <a:pt x="232" y="71"/>
                    <a:pt x="232" y="71"/>
                  </a:cubicBezTo>
                  <a:cubicBezTo>
                    <a:pt x="233" y="68"/>
                    <a:pt x="233" y="68"/>
                    <a:pt x="233" y="68"/>
                  </a:cubicBezTo>
                  <a:cubicBezTo>
                    <a:pt x="234" y="67"/>
                    <a:pt x="234" y="67"/>
                    <a:pt x="234" y="67"/>
                  </a:cubicBezTo>
                  <a:cubicBezTo>
                    <a:pt x="234" y="68"/>
                    <a:pt x="234" y="68"/>
                    <a:pt x="234" y="68"/>
                  </a:cubicBezTo>
                  <a:cubicBezTo>
                    <a:pt x="234" y="69"/>
                    <a:pt x="234" y="69"/>
                    <a:pt x="234" y="69"/>
                  </a:cubicBezTo>
                  <a:cubicBezTo>
                    <a:pt x="235" y="70"/>
                    <a:pt x="235" y="70"/>
                    <a:pt x="235" y="70"/>
                  </a:cubicBezTo>
                  <a:cubicBezTo>
                    <a:pt x="235" y="70"/>
                    <a:pt x="235" y="70"/>
                    <a:pt x="235" y="70"/>
                  </a:cubicBezTo>
                  <a:cubicBezTo>
                    <a:pt x="237" y="70"/>
                    <a:pt x="237" y="70"/>
                    <a:pt x="237" y="70"/>
                  </a:cubicBezTo>
                  <a:cubicBezTo>
                    <a:pt x="238" y="70"/>
                    <a:pt x="238" y="70"/>
                    <a:pt x="238" y="70"/>
                  </a:cubicBezTo>
                  <a:cubicBezTo>
                    <a:pt x="239" y="71"/>
                    <a:pt x="239" y="71"/>
                    <a:pt x="239" y="71"/>
                  </a:cubicBezTo>
                  <a:cubicBezTo>
                    <a:pt x="238" y="73"/>
                    <a:pt x="238" y="73"/>
                    <a:pt x="238" y="73"/>
                  </a:cubicBezTo>
                  <a:cubicBezTo>
                    <a:pt x="239" y="74"/>
                    <a:pt x="239" y="74"/>
                    <a:pt x="239" y="74"/>
                  </a:cubicBezTo>
                  <a:cubicBezTo>
                    <a:pt x="241" y="74"/>
                    <a:pt x="241" y="74"/>
                    <a:pt x="241" y="74"/>
                  </a:cubicBezTo>
                  <a:cubicBezTo>
                    <a:pt x="242" y="74"/>
                    <a:pt x="242" y="74"/>
                    <a:pt x="242" y="74"/>
                  </a:cubicBezTo>
                  <a:cubicBezTo>
                    <a:pt x="244" y="74"/>
                    <a:pt x="244" y="74"/>
                    <a:pt x="244" y="74"/>
                  </a:cubicBezTo>
                  <a:cubicBezTo>
                    <a:pt x="244" y="74"/>
                    <a:pt x="244" y="74"/>
                    <a:pt x="244" y="74"/>
                  </a:cubicBezTo>
                  <a:cubicBezTo>
                    <a:pt x="244" y="73"/>
                    <a:pt x="244" y="73"/>
                    <a:pt x="244" y="73"/>
                  </a:cubicBezTo>
                  <a:cubicBezTo>
                    <a:pt x="242" y="72"/>
                    <a:pt x="242" y="72"/>
                    <a:pt x="242" y="72"/>
                  </a:cubicBezTo>
                  <a:cubicBezTo>
                    <a:pt x="241" y="71"/>
                    <a:pt x="241" y="71"/>
                    <a:pt x="241" y="71"/>
                  </a:cubicBezTo>
                  <a:cubicBezTo>
                    <a:pt x="241" y="70"/>
                    <a:pt x="241" y="70"/>
                    <a:pt x="241" y="70"/>
                  </a:cubicBezTo>
                  <a:cubicBezTo>
                    <a:pt x="240" y="70"/>
                    <a:pt x="240" y="70"/>
                    <a:pt x="240" y="70"/>
                  </a:cubicBezTo>
                  <a:cubicBezTo>
                    <a:pt x="239" y="69"/>
                    <a:pt x="239" y="69"/>
                    <a:pt x="239" y="69"/>
                  </a:cubicBezTo>
                  <a:cubicBezTo>
                    <a:pt x="239" y="67"/>
                    <a:pt x="239" y="67"/>
                    <a:pt x="239" y="67"/>
                  </a:cubicBezTo>
                  <a:cubicBezTo>
                    <a:pt x="238" y="65"/>
                    <a:pt x="238" y="65"/>
                    <a:pt x="238" y="65"/>
                  </a:cubicBezTo>
                  <a:cubicBezTo>
                    <a:pt x="236" y="64"/>
                    <a:pt x="236" y="64"/>
                    <a:pt x="236" y="64"/>
                  </a:cubicBezTo>
                  <a:cubicBezTo>
                    <a:pt x="236" y="62"/>
                    <a:pt x="236" y="62"/>
                    <a:pt x="236" y="62"/>
                  </a:cubicBezTo>
                  <a:cubicBezTo>
                    <a:pt x="235" y="60"/>
                    <a:pt x="235" y="60"/>
                    <a:pt x="235" y="60"/>
                  </a:cubicBezTo>
                  <a:cubicBezTo>
                    <a:pt x="234" y="58"/>
                    <a:pt x="234" y="58"/>
                    <a:pt x="234" y="58"/>
                  </a:cubicBezTo>
                  <a:cubicBezTo>
                    <a:pt x="234" y="57"/>
                    <a:pt x="234" y="57"/>
                    <a:pt x="234" y="57"/>
                  </a:cubicBezTo>
                  <a:cubicBezTo>
                    <a:pt x="235" y="54"/>
                    <a:pt x="235" y="54"/>
                    <a:pt x="235" y="54"/>
                  </a:cubicBezTo>
                  <a:cubicBezTo>
                    <a:pt x="234" y="52"/>
                    <a:pt x="234" y="52"/>
                    <a:pt x="234" y="52"/>
                  </a:cubicBezTo>
                  <a:cubicBezTo>
                    <a:pt x="233" y="50"/>
                    <a:pt x="233" y="50"/>
                    <a:pt x="233" y="50"/>
                  </a:cubicBezTo>
                  <a:cubicBezTo>
                    <a:pt x="233" y="48"/>
                    <a:pt x="233" y="48"/>
                    <a:pt x="233" y="48"/>
                  </a:cubicBezTo>
                  <a:cubicBezTo>
                    <a:pt x="233" y="47"/>
                    <a:pt x="233" y="47"/>
                    <a:pt x="233" y="47"/>
                  </a:cubicBezTo>
                  <a:cubicBezTo>
                    <a:pt x="233" y="44"/>
                    <a:pt x="233" y="44"/>
                    <a:pt x="233" y="44"/>
                  </a:cubicBezTo>
                  <a:cubicBezTo>
                    <a:pt x="232" y="43"/>
                    <a:pt x="232" y="43"/>
                    <a:pt x="232" y="43"/>
                  </a:cubicBezTo>
                  <a:cubicBezTo>
                    <a:pt x="232" y="41"/>
                    <a:pt x="232" y="41"/>
                    <a:pt x="232" y="41"/>
                  </a:cubicBezTo>
                  <a:cubicBezTo>
                    <a:pt x="231" y="39"/>
                    <a:pt x="231" y="39"/>
                    <a:pt x="231" y="39"/>
                  </a:cubicBezTo>
                  <a:cubicBezTo>
                    <a:pt x="230" y="37"/>
                    <a:pt x="230" y="37"/>
                    <a:pt x="230" y="37"/>
                  </a:cubicBezTo>
                  <a:cubicBezTo>
                    <a:pt x="231" y="35"/>
                    <a:pt x="231" y="35"/>
                    <a:pt x="231" y="35"/>
                  </a:cubicBezTo>
                  <a:cubicBezTo>
                    <a:pt x="230" y="33"/>
                    <a:pt x="230" y="33"/>
                    <a:pt x="230" y="33"/>
                  </a:cubicBezTo>
                  <a:cubicBezTo>
                    <a:pt x="230" y="31"/>
                    <a:pt x="230" y="31"/>
                    <a:pt x="230" y="31"/>
                  </a:cubicBezTo>
                  <a:cubicBezTo>
                    <a:pt x="231" y="30"/>
                    <a:pt x="231" y="30"/>
                    <a:pt x="231" y="30"/>
                  </a:cubicBezTo>
                  <a:cubicBezTo>
                    <a:pt x="234" y="30"/>
                    <a:pt x="234" y="30"/>
                    <a:pt x="234" y="30"/>
                  </a:cubicBezTo>
                  <a:cubicBezTo>
                    <a:pt x="235" y="32"/>
                    <a:pt x="235" y="32"/>
                    <a:pt x="235" y="32"/>
                  </a:cubicBezTo>
                  <a:cubicBezTo>
                    <a:pt x="236" y="32"/>
                    <a:pt x="236" y="32"/>
                    <a:pt x="236" y="32"/>
                  </a:cubicBezTo>
                  <a:cubicBezTo>
                    <a:pt x="237" y="31"/>
                    <a:pt x="237" y="31"/>
                    <a:pt x="237" y="31"/>
                  </a:cubicBezTo>
                  <a:cubicBezTo>
                    <a:pt x="237" y="31"/>
                    <a:pt x="237" y="31"/>
                    <a:pt x="237" y="31"/>
                  </a:cubicBezTo>
                  <a:cubicBezTo>
                    <a:pt x="241" y="34"/>
                    <a:pt x="241" y="34"/>
                    <a:pt x="241" y="34"/>
                  </a:cubicBezTo>
                  <a:cubicBezTo>
                    <a:pt x="243" y="36"/>
                    <a:pt x="243" y="36"/>
                    <a:pt x="243" y="36"/>
                  </a:cubicBezTo>
                  <a:cubicBezTo>
                    <a:pt x="245" y="35"/>
                    <a:pt x="245" y="35"/>
                    <a:pt x="245" y="35"/>
                  </a:cubicBezTo>
                  <a:cubicBezTo>
                    <a:pt x="245" y="33"/>
                    <a:pt x="245" y="33"/>
                    <a:pt x="245" y="33"/>
                  </a:cubicBezTo>
                  <a:cubicBezTo>
                    <a:pt x="244" y="32"/>
                    <a:pt x="244" y="32"/>
                    <a:pt x="244" y="32"/>
                  </a:cubicBezTo>
                  <a:cubicBezTo>
                    <a:pt x="245" y="29"/>
                    <a:pt x="245" y="29"/>
                    <a:pt x="245" y="29"/>
                  </a:cubicBezTo>
                  <a:cubicBezTo>
                    <a:pt x="246" y="29"/>
                    <a:pt x="246" y="29"/>
                    <a:pt x="246" y="29"/>
                  </a:cubicBezTo>
                  <a:cubicBezTo>
                    <a:pt x="248" y="30"/>
                    <a:pt x="248" y="30"/>
                    <a:pt x="248" y="30"/>
                  </a:cubicBezTo>
                  <a:cubicBezTo>
                    <a:pt x="250" y="29"/>
                    <a:pt x="250" y="29"/>
                    <a:pt x="250" y="29"/>
                  </a:cubicBezTo>
                  <a:cubicBezTo>
                    <a:pt x="252" y="28"/>
                    <a:pt x="252" y="28"/>
                    <a:pt x="252" y="28"/>
                  </a:cubicBezTo>
                  <a:cubicBezTo>
                    <a:pt x="254" y="29"/>
                    <a:pt x="254" y="29"/>
                    <a:pt x="254" y="29"/>
                  </a:cubicBezTo>
                  <a:cubicBezTo>
                    <a:pt x="255" y="30"/>
                    <a:pt x="255" y="30"/>
                    <a:pt x="255" y="30"/>
                  </a:cubicBezTo>
                  <a:cubicBezTo>
                    <a:pt x="257" y="30"/>
                    <a:pt x="257" y="30"/>
                    <a:pt x="257" y="30"/>
                  </a:cubicBezTo>
                  <a:cubicBezTo>
                    <a:pt x="257" y="31"/>
                    <a:pt x="257" y="31"/>
                    <a:pt x="257" y="31"/>
                  </a:cubicBezTo>
                  <a:cubicBezTo>
                    <a:pt x="259" y="34"/>
                    <a:pt x="259" y="34"/>
                    <a:pt x="259" y="34"/>
                  </a:cubicBezTo>
                  <a:cubicBezTo>
                    <a:pt x="259" y="35"/>
                    <a:pt x="259" y="35"/>
                    <a:pt x="259" y="35"/>
                  </a:cubicBezTo>
                  <a:cubicBezTo>
                    <a:pt x="260" y="37"/>
                    <a:pt x="260" y="37"/>
                    <a:pt x="260" y="37"/>
                  </a:cubicBezTo>
                  <a:cubicBezTo>
                    <a:pt x="260" y="39"/>
                    <a:pt x="260" y="39"/>
                    <a:pt x="260" y="39"/>
                  </a:cubicBezTo>
                  <a:cubicBezTo>
                    <a:pt x="260" y="41"/>
                    <a:pt x="260" y="41"/>
                    <a:pt x="260" y="41"/>
                  </a:cubicBezTo>
                  <a:cubicBezTo>
                    <a:pt x="261" y="45"/>
                    <a:pt x="261" y="45"/>
                    <a:pt x="261" y="45"/>
                  </a:cubicBezTo>
                  <a:cubicBezTo>
                    <a:pt x="261" y="47"/>
                    <a:pt x="261" y="47"/>
                    <a:pt x="261" y="47"/>
                  </a:cubicBezTo>
                  <a:cubicBezTo>
                    <a:pt x="261" y="48"/>
                    <a:pt x="261" y="48"/>
                    <a:pt x="261" y="48"/>
                  </a:cubicBezTo>
                  <a:cubicBezTo>
                    <a:pt x="263" y="49"/>
                    <a:pt x="263" y="49"/>
                    <a:pt x="263" y="49"/>
                  </a:cubicBezTo>
                  <a:cubicBezTo>
                    <a:pt x="266" y="49"/>
                    <a:pt x="266" y="49"/>
                    <a:pt x="266" y="49"/>
                  </a:cubicBezTo>
                  <a:cubicBezTo>
                    <a:pt x="268" y="51"/>
                    <a:pt x="268" y="51"/>
                    <a:pt x="268" y="51"/>
                  </a:cubicBezTo>
                  <a:cubicBezTo>
                    <a:pt x="271" y="52"/>
                    <a:pt x="271" y="52"/>
                    <a:pt x="271" y="52"/>
                  </a:cubicBezTo>
                  <a:cubicBezTo>
                    <a:pt x="270" y="51"/>
                    <a:pt x="270" y="51"/>
                    <a:pt x="270" y="51"/>
                  </a:cubicBezTo>
                  <a:cubicBezTo>
                    <a:pt x="270" y="50"/>
                    <a:pt x="270" y="50"/>
                    <a:pt x="270" y="50"/>
                  </a:cubicBezTo>
                  <a:cubicBezTo>
                    <a:pt x="268" y="49"/>
                    <a:pt x="268" y="49"/>
                    <a:pt x="268" y="49"/>
                  </a:cubicBezTo>
                  <a:cubicBezTo>
                    <a:pt x="267" y="47"/>
                    <a:pt x="267" y="47"/>
                    <a:pt x="267" y="47"/>
                  </a:cubicBezTo>
                  <a:cubicBezTo>
                    <a:pt x="265" y="47"/>
                    <a:pt x="265" y="47"/>
                    <a:pt x="265" y="47"/>
                  </a:cubicBezTo>
                  <a:cubicBezTo>
                    <a:pt x="263" y="46"/>
                    <a:pt x="263" y="46"/>
                    <a:pt x="263" y="46"/>
                  </a:cubicBezTo>
                  <a:cubicBezTo>
                    <a:pt x="263" y="45"/>
                    <a:pt x="263" y="45"/>
                    <a:pt x="263" y="45"/>
                  </a:cubicBezTo>
                  <a:cubicBezTo>
                    <a:pt x="263" y="43"/>
                    <a:pt x="263" y="43"/>
                    <a:pt x="263" y="43"/>
                  </a:cubicBezTo>
                  <a:cubicBezTo>
                    <a:pt x="262" y="41"/>
                    <a:pt x="262" y="41"/>
                    <a:pt x="262" y="41"/>
                  </a:cubicBezTo>
                  <a:cubicBezTo>
                    <a:pt x="262" y="39"/>
                    <a:pt x="262" y="39"/>
                    <a:pt x="262" y="39"/>
                  </a:cubicBezTo>
                  <a:cubicBezTo>
                    <a:pt x="263" y="36"/>
                    <a:pt x="263" y="36"/>
                    <a:pt x="263" y="36"/>
                  </a:cubicBezTo>
                  <a:cubicBezTo>
                    <a:pt x="262" y="34"/>
                    <a:pt x="262" y="34"/>
                    <a:pt x="262" y="34"/>
                  </a:cubicBezTo>
                  <a:cubicBezTo>
                    <a:pt x="262" y="33"/>
                    <a:pt x="262" y="33"/>
                    <a:pt x="262" y="33"/>
                  </a:cubicBezTo>
                  <a:cubicBezTo>
                    <a:pt x="263" y="32"/>
                    <a:pt x="263" y="32"/>
                    <a:pt x="263" y="32"/>
                  </a:cubicBezTo>
                  <a:cubicBezTo>
                    <a:pt x="262" y="30"/>
                    <a:pt x="262" y="30"/>
                    <a:pt x="262" y="30"/>
                  </a:cubicBezTo>
                  <a:cubicBezTo>
                    <a:pt x="260" y="30"/>
                    <a:pt x="260" y="30"/>
                    <a:pt x="260" y="30"/>
                  </a:cubicBezTo>
                  <a:cubicBezTo>
                    <a:pt x="258" y="27"/>
                    <a:pt x="258" y="27"/>
                    <a:pt x="258" y="27"/>
                  </a:cubicBezTo>
                  <a:cubicBezTo>
                    <a:pt x="257" y="26"/>
                    <a:pt x="257" y="26"/>
                    <a:pt x="257" y="26"/>
                  </a:cubicBezTo>
                  <a:cubicBezTo>
                    <a:pt x="255" y="26"/>
                    <a:pt x="255" y="26"/>
                    <a:pt x="255" y="26"/>
                  </a:cubicBezTo>
                  <a:cubicBezTo>
                    <a:pt x="253" y="27"/>
                    <a:pt x="253" y="27"/>
                    <a:pt x="253" y="27"/>
                  </a:cubicBezTo>
                  <a:cubicBezTo>
                    <a:pt x="252" y="28"/>
                    <a:pt x="252" y="28"/>
                    <a:pt x="252" y="28"/>
                  </a:cubicBezTo>
                  <a:cubicBezTo>
                    <a:pt x="250" y="26"/>
                    <a:pt x="250" y="26"/>
                    <a:pt x="250" y="26"/>
                  </a:cubicBezTo>
                  <a:cubicBezTo>
                    <a:pt x="250" y="24"/>
                    <a:pt x="250" y="24"/>
                    <a:pt x="250" y="24"/>
                  </a:cubicBezTo>
                  <a:cubicBezTo>
                    <a:pt x="251" y="22"/>
                    <a:pt x="251" y="22"/>
                    <a:pt x="251" y="22"/>
                  </a:cubicBezTo>
                  <a:cubicBezTo>
                    <a:pt x="252" y="21"/>
                    <a:pt x="252" y="21"/>
                    <a:pt x="252" y="21"/>
                  </a:cubicBezTo>
                  <a:cubicBezTo>
                    <a:pt x="252" y="20"/>
                    <a:pt x="252" y="20"/>
                    <a:pt x="252" y="20"/>
                  </a:cubicBezTo>
                  <a:cubicBezTo>
                    <a:pt x="250" y="18"/>
                    <a:pt x="250" y="18"/>
                    <a:pt x="250" y="18"/>
                  </a:cubicBezTo>
                  <a:cubicBezTo>
                    <a:pt x="249" y="16"/>
                    <a:pt x="249" y="16"/>
                    <a:pt x="249" y="16"/>
                  </a:cubicBezTo>
                  <a:cubicBezTo>
                    <a:pt x="250" y="15"/>
                    <a:pt x="250" y="15"/>
                    <a:pt x="250" y="15"/>
                  </a:cubicBezTo>
                  <a:cubicBezTo>
                    <a:pt x="250" y="13"/>
                    <a:pt x="250" y="13"/>
                    <a:pt x="250" y="13"/>
                  </a:cubicBezTo>
                  <a:cubicBezTo>
                    <a:pt x="251" y="13"/>
                    <a:pt x="251" y="13"/>
                    <a:pt x="251" y="13"/>
                  </a:cubicBezTo>
                  <a:cubicBezTo>
                    <a:pt x="252" y="14"/>
                    <a:pt x="252" y="14"/>
                    <a:pt x="252" y="14"/>
                  </a:cubicBezTo>
                  <a:cubicBezTo>
                    <a:pt x="254" y="17"/>
                    <a:pt x="254" y="17"/>
                    <a:pt x="254" y="17"/>
                  </a:cubicBezTo>
                  <a:cubicBezTo>
                    <a:pt x="254" y="16"/>
                    <a:pt x="254" y="16"/>
                    <a:pt x="254" y="16"/>
                  </a:cubicBezTo>
                  <a:cubicBezTo>
                    <a:pt x="256" y="13"/>
                    <a:pt x="256" y="13"/>
                    <a:pt x="256" y="13"/>
                  </a:cubicBezTo>
                  <a:cubicBezTo>
                    <a:pt x="258" y="13"/>
                    <a:pt x="258" y="13"/>
                    <a:pt x="258" y="13"/>
                  </a:cubicBezTo>
                  <a:cubicBezTo>
                    <a:pt x="260" y="12"/>
                    <a:pt x="260" y="12"/>
                    <a:pt x="260" y="12"/>
                  </a:cubicBezTo>
                  <a:cubicBezTo>
                    <a:pt x="260" y="11"/>
                    <a:pt x="260" y="11"/>
                    <a:pt x="260" y="11"/>
                  </a:cubicBezTo>
                  <a:cubicBezTo>
                    <a:pt x="262" y="9"/>
                    <a:pt x="262" y="9"/>
                    <a:pt x="262" y="9"/>
                  </a:cubicBezTo>
                  <a:cubicBezTo>
                    <a:pt x="264" y="8"/>
                    <a:pt x="264" y="8"/>
                    <a:pt x="264" y="8"/>
                  </a:cubicBezTo>
                  <a:cubicBezTo>
                    <a:pt x="262" y="9"/>
                    <a:pt x="262" y="9"/>
                    <a:pt x="262" y="9"/>
                  </a:cubicBezTo>
                  <a:cubicBezTo>
                    <a:pt x="262" y="11"/>
                    <a:pt x="262" y="11"/>
                    <a:pt x="262" y="11"/>
                  </a:cubicBezTo>
                  <a:cubicBezTo>
                    <a:pt x="262" y="12"/>
                    <a:pt x="262" y="12"/>
                    <a:pt x="262" y="12"/>
                  </a:cubicBezTo>
                  <a:cubicBezTo>
                    <a:pt x="264" y="11"/>
                    <a:pt x="264" y="11"/>
                    <a:pt x="264" y="11"/>
                  </a:cubicBezTo>
                  <a:cubicBezTo>
                    <a:pt x="266" y="11"/>
                    <a:pt x="266" y="11"/>
                    <a:pt x="266" y="11"/>
                  </a:cubicBezTo>
                  <a:cubicBezTo>
                    <a:pt x="266" y="12"/>
                    <a:pt x="266" y="12"/>
                    <a:pt x="266" y="12"/>
                  </a:cubicBezTo>
                  <a:cubicBezTo>
                    <a:pt x="267" y="13"/>
                    <a:pt x="267" y="13"/>
                    <a:pt x="267" y="13"/>
                  </a:cubicBezTo>
                  <a:cubicBezTo>
                    <a:pt x="268" y="14"/>
                    <a:pt x="268" y="14"/>
                    <a:pt x="268" y="14"/>
                  </a:cubicBezTo>
                  <a:cubicBezTo>
                    <a:pt x="268" y="15"/>
                    <a:pt x="268" y="15"/>
                    <a:pt x="268" y="15"/>
                  </a:cubicBezTo>
                  <a:cubicBezTo>
                    <a:pt x="267" y="17"/>
                    <a:pt x="267" y="17"/>
                    <a:pt x="267" y="17"/>
                  </a:cubicBezTo>
                  <a:cubicBezTo>
                    <a:pt x="268" y="18"/>
                    <a:pt x="268" y="18"/>
                    <a:pt x="268" y="18"/>
                  </a:cubicBezTo>
                  <a:cubicBezTo>
                    <a:pt x="268" y="17"/>
                    <a:pt x="268" y="17"/>
                    <a:pt x="268" y="17"/>
                  </a:cubicBezTo>
                  <a:cubicBezTo>
                    <a:pt x="270" y="14"/>
                    <a:pt x="270" y="14"/>
                    <a:pt x="270" y="14"/>
                  </a:cubicBezTo>
                  <a:cubicBezTo>
                    <a:pt x="272" y="15"/>
                    <a:pt x="272" y="15"/>
                    <a:pt x="272" y="15"/>
                  </a:cubicBezTo>
                  <a:cubicBezTo>
                    <a:pt x="273" y="17"/>
                    <a:pt x="273" y="17"/>
                    <a:pt x="273" y="17"/>
                  </a:cubicBezTo>
                  <a:cubicBezTo>
                    <a:pt x="273" y="18"/>
                    <a:pt x="273" y="18"/>
                    <a:pt x="273" y="18"/>
                  </a:cubicBezTo>
                  <a:cubicBezTo>
                    <a:pt x="275" y="21"/>
                    <a:pt x="275" y="21"/>
                    <a:pt x="275" y="21"/>
                  </a:cubicBezTo>
                  <a:cubicBezTo>
                    <a:pt x="276" y="24"/>
                    <a:pt x="276" y="24"/>
                    <a:pt x="276" y="24"/>
                  </a:cubicBezTo>
                  <a:cubicBezTo>
                    <a:pt x="275" y="26"/>
                    <a:pt x="275" y="26"/>
                    <a:pt x="275" y="26"/>
                  </a:cubicBezTo>
                  <a:cubicBezTo>
                    <a:pt x="277" y="25"/>
                    <a:pt x="277" y="25"/>
                    <a:pt x="277" y="25"/>
                  </a:cubicBezTo>
                  <a:cubicBezTo>
                    <a:pt x="277" y="22"/>
                    <a:pt x="277" y="22"/>
                    <a:pt x="277" y="22"/>
                  </a:cubicBezTo>
                  <a:cubicBezTo>
                    <a:pt x="276" y="21"/>
                    <a:pt x="276" y="21"/>
                    <a:pt x="276" y="21"/>
                  </a:cubicBezTo>
                  <a:cubicBezTo>
                    <a:pt x="275" y="20"/>
                    <a:pt x="275" y="20"/>
                    <a:pt x="275" y="20"/>
                  </a:cubicBezTo>
                  <a:cubicBezTo>
                    <a:pt x="275" y="18"/>
                    <a:pt x="275" y="18"/>
                    <a:pt x="275" y="18"/>
                  </a:cubicBezTo>
                  <a:cubicBezTo>
                    <a:pt x="275" y="17"/>
                    <a:pt x="275" y="17"/>
                    <a:pt x="275" y="17"/>
                  </a:cubicBezTo>
                  <a:cubicBezTo>
                    <a:pt x="275" y="16"/>
                    <a:pt x="275" y="16"/>
                    <a:pt x="275" y="16"/>
                  </a:cubicBezTo>
                  <a:cubicBezTo>
                    <a:pt x="277" y="17"/>
                    <a:pt x="277" y="17"/>
                    <a:pt x="277" y="17"/>
                  </a:cubicBezTo>
                  <a:cubicBezTo>
                    <a:pt x="280" y="20"/>
                    <a:pt x="280" y="20"/>
                    <a:pt x="280" y="20"/>
                  </a:cubicBezTo>
                  <a:cubicBezTo>
                    <a:pt x="282" y="23"/>
                    <a:pt x="282" y="23"/>
                    <a:pt x="282" y="23"/>
                  </a:cubicBezTo>
                  <a:cubicBezTo>
                    <a:pt x="284" y="24"/>
                    <a:pt x="284" y="24"/>
                    <a:pt x="284" y="24"/>
                  </a:cubicBezTo>
                  <a:cubicBezTo>
                    <a:pt x="286" y="24"/>
                    <a:pt x="286" y="24"/>
                    <a:pt x="286" y="24"/>
                  </a:cubicBezTo>
                  <a:cubicBezTo>
                    <a:pt x="286" y="24"/>
                    <a:pt x="286" y="24"/>
                    <a:pt x="286" y="24"/>
                  </a:cubicBezTo>
                  <a:cubicBezTo>
                    <a:pt x="285" y="23"/>
                    <a:pt x="285" y="23"/>
                    <a:pt x="285" y="23"/>
                  </a:cubicBezTo>
                  <a:cubicBezTo>
                    <a:pt x="283" y="22"/>
                    <a:pt x="283" y="22"/>
                    <a:pt x="283" y="22"/>
                  </a:cubicBezTo>
                  <a:cubicBezTo>
                    <a:pt x="281" y="19"/>
                    <a:pt x="281" y="19"/>
                    <a:pt x="281" y="19"/>
                  </a:cubicBezTo>
                  <a:cubicBezTo>
                    <a:pt x="281" y="16"/>
                    <a:pt x="281" y="16"/>
                    <a:pt x="281" y="16"/>
                  </a:cubicBezTo>
                  <a:cubicBezTo>
                    <a:pt x="282" y="13"/>
                    <a:pt x="282" y="13"/>
                    <a:pt x="282" y="13"/>
                  </a:cubicBezTo>
                  <a:cubicBezTo>
                    <a:pt x="283" y="13"/>
                    <a:pt x="283" y="13"/>
                    <a:pt x="283" y="13"/>
                  </a:cubicBezTo>
                  <a:cubicBezTo>
                    <a:pt x="285" y="13"/>
                    <a:pt x="285" y="13"/>
                    <a:pt x="285" y="13"/>
                  </a:cubicBezTo>
                  <a:cubicBezTo>
                    <a:pt x="288" y="15"/>
                    <a:pt x="288" y="15"/>
                    <a:pt x="288" y="15"/>
                  </a:cubicBezTo>
                  <a:cubicBezTo>
                    <a:pt x="290" y="15"/>
                    <a:pt x="290" y="15"/>
                    <a:pt x="290" y="15"/>
                  </a:cubicBezTo>
                  <a:cubicBezTo>
                    <a:pt x="291" y="14"/>
                    <a:pt x="291" y="14"/>
                    <a:pt x="291" y="14"/>
                  </a:cubicBezTo>
                  <a:cubicBezTo>
                    <a:pt x="290" y="13"/>
                    <a:pt x="290" y="13"/>
                    <a:pt x="290" y="13"/>
                  </a:cubicBezTo>
                  <a:cubicBezTo>
                    <a:pt x="289" y="12"/>
                    <a:pt x="289" y="12"/>
                    <a:pt x="289" y="12"/>
                  </a:cubicBezTo>
                  <a:cubicBezTo>
                    <a:pt x="289" y="11"/>
                    <a:pt x="289" y="11"/>
                    <a:pt x="289" y="11"/>
                  </a:cubicBezTo>
                  <a:cubicBezTo>
                    <a:pt x="290" y="9"/>
                    <a:pt x="290" y="9"/>
                    <a:pt x="290" y="9"/>
                  </a:cubicBezTo>
                  <a:cubicBezTo>
                    <a:pt x="292" y="8"/>
                    <a:pt x="292" y="8"/>
                    <a:pt x="292" y="8"/>
                  </a:cubicBezTo>
                  <a:cubicBezTo>
                    <a:pt x="291" y="7"/>
                    <a:pt x="291" y="7"/>
                    <a:pt x="291" y="7"/>
                  </a:cubicBezTo>
                  <a:cubicBezTo>
                    <a:pt x="291" y="6"/>
                    <a:pt x="291" y="6"/>
                    <a:pt x="291" y="6"/>
                  </a:cubicBezTo>
                  <a:cubicBezTo>
                    <a:pt x="291" y="4"/>
                    <a:pt x="291" y="4"/>
                    <a:pt x="291" y="4"/>
                  </a:cubicBezTo>
                  <a:cubicBezTo>
                    <a:pt x="293" y="4"/>
                    <a:pt x="293" y="4"/>
                    <a:pt x="293" y="4"/>
                  </a:cubicBezTo>
                  <a:cubicBezTo>
                    <a:pt x="294" y="4"/>
                    <a:pt x="294" y="4"/>
                    <a:pt x="294" y="4"/>
                  </a:cubicBezTo>
                  <a:cubicBezTo>
                    <a:pt x="295" y="3"/>
                    <a:pt x="295" y="3"/>
                    <a:pt x="295" y="3"/>
                  </a:cubicBezTo>
                  <a:cubicBezTo>
                    <a:pt x="295" y="1"/>
                    <a:pt x="295" y="1"/>
                    <a:pt x="295" y="1"/>
                  </a:cubicBezTo>
                  <a:cubicBezTo>
                    <a:pt x="296" y="0"/>
                    <a:pt x="296" y="0"/>
                    <a:pt x="296" y="0"/>
                  </a:cubicBezTo>
                  <a:cubicBezTo>
                    <a:pt x="297" y="0"/>
                    <a:pt x="297" y="0"/>
                    <a:pt x="297" y="0"/>
                  </a:cubicBezTo>
                  <a:cubicBezTo>
                    <a:pt x="298" y="1"/>
                    <a:pt x="298" y="1"/>
                    <a:pt x="298" y="1"/>
                  </a:cubicBezTo>
                  <a:cubicBezTo>
                    <a:pt x="299" y="1"/>
                    <a:pt x="299" y="1"/>
                    <a:pt x="299" y="1"/>
                  </a:cubicBezTo>
                  <a:cubicBezTo>
                    <a:pt x="299" y="3"/>
                    <a:pt x="299" y="3"/>
                    <a:pt x="299" y="3"/>
                  </a:cubicBezTo>
                  <a:cubicBezTo>
                    <a:pt x="300" y="5"/>
                    <a:pt x="300" y="5"/>
                    <a:pt x="300" y="5"/>
                  </a:cubicBezTo>
                  <a:cubicBezTo>
                    <a:pt x="301" y="6"/>
                    <a:pt x="301" y="6"/>
                    <a:pt x="301" y="6"/>
                  </a:cubicBezTo>
                  <a:cubicBezTo>
                    <a:pt x="302" y="5"/>
                    <a:pt x="302" y="5"/>
                    <a:pt x="302" y="5"/>
                  </a:cubicBezTo>
                  <a:cubicBezTo>
                    <a:pt x="302" y="4"/>
                    <a:pt x="302" y="4"/>
                    <a:pt x="302" y="4"/>
                  </a:cubicBezTo>
                  <a:cubicBezTo>
                    <a:pt x="302" y="2"/>
                    <a:pt x="302" y="2"/>
                    <a:pt x="302" y="2"/>
                  </a:cubicBezTo>
                  <a:cubicBezTo>
                    <a:pt x="302" y="1"/>
                    <a:pt x="302" y="1"/>
                    <a:pt x="302" y="1"/>
                  </a:cubicBezTo>
                  <a:cubicBezTo>
                    <a:pt x="302" y="0"/>
                    <a:pt x="302" y="0"/>
                    <a:pt x="302" y="0"/>
                  </a:cubicBezTo>
                  <a:cubicBezTo>
                    <a:pt x="304" y="0"/>
                    <a:pt x="304" y="0"/>
                    <a:pt x="304" y="0"/>
                  </a:cubicBezTo>
                  <a:cubicBezTo>
                    <a:pt x="306" y="0"/>
                    <a:pt x="306" y="0"/>
                    <a:pt x="306" y="0"/>
                  </a:cubicBezTo>
                  <a:cubicBezTo>
                    <a:pt x="309" y="0"/>
                    <a:pt x="309" y="0"/>
                    <a:pt x="309" y="0"/>
                  </a:cubicBezTo>
                  <a:cubicBezTo>
                    <a:pt x="311" y="1"/>
                    <a:pt x="311" y="1"/>
                    <a:pt x="311" y="1"/>
                  </a:cubicBezTo>
                  <a:cubicBezTo>
                    <a:pt x="311" y="1"/>
                    <a:pt x="311" y="1"/>
                    <a:pt x="311" y="1"/>
                  </a:cubicBezTo>
                  <a:cubicBezTo>
                    <a:pt x="312" y="1"/>
                    <a:pt x="312" y="1"/>
                    <a:pt x="312" y="1"/>
                  </a:cubicBezTo>
                  <a:cubicBezTo>
                    <a:pt x="313" y="0"/>
                    <a:pt x="313" y="0"/>
                    <a:pt x="313" y="0"/>
                  </a:cubicBezTo>
                  <a:cubicBezTo>
                    <a:pt x="315" y="1"/>
                    <a:pt x="315" y="1"/>
                    <a:pt x="315" y="1"/>
                  </a:cubicBezTo>
                  <a:cubicBezTo>
                    <a:pt x="319" y="1"/>
                    <a:pt x="319" y="1"/>
                    <a:pt x="319" y="1"/>
                  </a:cubicBezTo>
                  <a:cubicBezTo>
                    <a:pt x="320" y="2"/>
                    <a:pt x="320" y="2"/>
                    <a:pt x="320" y="2"/>
                  </a:cubicBezTo>
                  <a:cubicBezTo>
                    <a:pt x="321" y="2"/>
                    <a:pt x="321" y="2"/>
                    <a:pt x="321" y="2"/>
                  </a:cubicBezTo>
                  <a:cubicBezTo>
                    <a:pt x="322" y="1"/>
                    <a:pt x="322" y="1"/>
                    <a:pt x="322" y="1"/>
                  </a:cubicBezTo>
                  <a:cubicBezTo>
                    <a:pt x="324" y="2"/>
                    <a:pt x="324" y="2"/>
                    <a:pt x="324" y="2"/>
                  </a:cubicBezTo>
                  <a:cubicBezTo>
                    <a:pt x="324" y="4"/>
                    <a:pt x="324" y="4"/>
                    <a:pt x="324" y="4"/>
                  </a:cubicBezTo>
                  <a:cubicBezTo>
                    <a:pt x="327" y="5"/>
                    <a:pt x="327" y="5"/>
                    <a:pt x="327" y="5"/>
                  </a:cubicBezTo>
                  <a:cubicBezTo>
                    <a:pt x="328" y="5"/>
                    <a:pt x="328" y="5"/>
                    <a:pt x="328" y="5"/>
                  </a:cubicBezTo>
                  <a:cubicBezTo>
                    <a:pt x="328" y="4"/>
                    <a:pt x="328" y="4"/>
                    <a:pt x="328" y="4"/>
                  </a:cubicBezTo>
                  <a:cubicBezTo>
                    <a:pt x="329" y="4"/>
                    <a:pt x="329" y="4"/>
                    <a:pt x="329" y="4"/>
                  </a:cubicBezTo>
                  <a:cubicBezTo>
                    <a:pt x="332" y="6"/>
                    <a:pt x="332" y="6"/>
                    <a:pt x="332" y="6"/>
                  </a:cubicBezTo>
                  <a:cubicBezTo>
                    <a:pt x="334" y="6"/>
                    <a:pt x="334" y="6"/>
                    <a:pt x="334" y="6"/>
                  </a:cubicBezTo>
                  <a:cubicBezTo>
                    <a:pt x="336" y="8"/>
                    <a:pt x="336" y="8"/>
                    <a:pt x="336" y="8"/>
                  </a:cubicBezTo>
                  <a:cubicBezTo>
                    <a:pt x="340" y="9"/>
                    <a:pt x="340" y="9"/>
                    <a:pt x="340" y="9"/>
                  </a:cubicBezTo>
                  <a:cubicBezTo>
                    <a:pt x="341" y="9"/>
                    <a:pt x="341" y="9"/>
                    <a:pt x="341" y="9"/>
                  </a:cubicBezTo>
                  <a:cubicBezTo>
                    <a:pt x="343" y="9"/>
                    <a:pt x="343" y="9"/>
                    <a:pt x="343" y="9"/>
                  </a:cubicBezTo>
                  <a:cubicBezTo>
                    <a:pt x="344" y="10"/>
                    <a:pt x="344" y="10"/>
                    <a:pt x="344" y="10"/>
                  </a:cubicBezTo>
                  <a:cubicBezTo>
                    <a:pt x="345" y="11"/>
                    <a:pt x="345" y="11"/>
                    <a:pt x="345" y="11"/>
                  </a:cubicBezTo>
                  <a:cubicBezTo>
                    <a:pt x="347" y="10"/>
                    <a:pt x="347" y="10"/>
                    <a:pt x="347" y="10"/>
                  </a:cubicBezTo>
                  <a:cubicBezTo>
                    <a:pt x="348" y="10"/>
                    <a:pt x="348" y="10"/>
                    <a:pt x="348" y="10"/>
                  </a:cubicBezTo>
                  <a:cubicBezTo>
                    <a:pt x="350" y="12"/>
                    <a:pt x="350" y="12"/>
                    <a:pt x="350" y="12"/>
                  </a:cubicBezTo>
                  <a:cubicBezTo>
                    <a:pt x="353" y="13"/>
                    <a:pt x="353" y="13"/>
                    <a:pt x="353" y="13"/>
                  </a:cubicBezTo>
                  <a:cubicBezTo>
                    <a:pt x="355" y="14"/>
                    <a:pt x="355" y="14"/>
                    <a:pt x="355" y="14"/>
                  </a:cubicBezTo>
                  <a:cubicBezTo>
                    <a:pt x="356" y="16"/>
                    <a:pt x="356" y="16"/>
                    <a:pt x="356" y="16"/>
                  </a:cubicBezTo>
                  <a:cubicBezTo>
                    <a:pt x="358" y="17"/>
                    <a:pt x="358" y="17"/>
                    <a:pt x="358" y="17"/>
                  </a:cubicBezTo>
                  <a:cubicBezTo>
                    <a:pt x="361" y="19"/>
                    <a:pt x="361" y="19"/>
                    <a:pt x="361" y="19"/>
                  </a:cubicBezTo>
                  <a:cubicBezTo>
                    <a:pt x="360" y="20"/>
                    <a:pt x="360" y="20"/>
                    <a:pt x="360" y="20"/>
                  </a:cubicBezTo>
                  <a:cubicBezTo>
                    <a:pt x="359" y="22"/>
                    <a:pt x="359" y="22"/>
                    <a:pt x="359" y="22"/>
                  </a:cubicBezTo>
                  <a:cubicBezTo>
                    <a:pt x="358" y="21"/>
                    <a:pt x="358" y="21"/>
                    <a:pt x="358" y="21"/>
                  </a:cubicBezTo>
                  <a:cubicBezTo>
                    <a:pt x="356" y="21"/>
                    <a:pt x="356" y="21"/>
                    <a:pt x="356" y="21"/>
                  </a:cubicBezTo>
                  <a:cubicBezTo>
                    <a:pt x="355" y="22"/>
                    <a:pt x="355" y="22"/>
                    <a:pt x="355" y="22"/>
                  </a:cubicBezTo>
                  <a:cubicBezTo>
                    <a:pt x="353" y="23"/>
                    <a:pt x="353" y="23"/>
                    <a:pt x="353" y="23"/>
                  </a:cubicBezTo>
                  <a:cubicBezTo>
                    <a:pt x="352" y="23"/>
                    <a:pt x="352" y="23"/>
                    <a:pt x="352" y="23"/>
                  </a:cubicBezTo>
                  <a:cubicBezTo>
                    <a:pt x="351" y="23"/>
                    <a:pt x="351" y="23"/>
                    <a:pt x="351" y="23"/>
                  </a:cubicBezTo>
                  <a:cubicBezTo>
                    <a:pt x="349" y="24"/>
                    <a:pt x="349" y="24"/>
                    <a:pt x="349" y="24"/>
                  </a:cubicBezTo>
                  <a:cubicBezTo>
                    <a:pt x="347" y="23"/>
                    <a:pt x="347" y="23"/>
                    <a:pt x="347" y="23"/>
                  </a:cubicBezTo>
                  <a:cubicBezTo>
                    <a:pt x="343" y="21"/>
                    <a:pt x="343" y="21"/>
                    <a:pt x="343" y="21"/>
                  </a:cubicBezTo>
                  <a:cubicBezTo>
                    <a:pt x="341" y="21"/>
                    <a:pt x="341" y="21"/>
                    <a:pt x="341" y="21"/>
                  </a:cubicBezTo>
                  <a:cubicBezTo>
                    <a:pt x="340" y="21"/>
                    <a:pt x="340" y="21"/>
                    <a:pt x="340" y="21"/>
                  </a:cubicBezTo>
                  <a:cubicBezTo>
                    <a:pt x="338" y="20"/>
                    <a:pt x="338" y="20"/>
                    <a:pt x="338" y="20"/>
                  </a:cubicBezTo>
                  <a:cubicBezTo>
                    <a:pt x="336" y="20"/>
                    <a:pt x="336" y="20"/>
                    <a:pt x="336" y="20"/>
                  </a:cubicBezTo>
                  <a:cubicBezTo>
                    <a:pt x="335" y="21"/>
                    <a:pt x="335" y="21"/>
                    <a:pt x="335" y="21"/>
                  </a:cubicBezTo>
                  <a:cubicBezTo>
                    <a:pt x="334" y="21"/>
                    <a:pt x="334" y="21"/>
                    <a:pt x="334" y="21"/>
                  </a:cubicBezTo>
                  <a:cubicBezTo>
                    <a:pt x="333" y="20"/>
                    <a:pt x="333" y="20"/>
                    <a:pt x="333" y="20"/>
                  </a:cubicBezTo>
                  <a:cubicBezTo>
                    <a:pt x="331" y="20"/>
                    <a:pt x="331" y="20"/>
                    <a:pt x="331" y="20"/>
                  </a:cubicBezTo>
                  <a:cubicBezTo>
                    <a:pt x="328" y="22"/>
                    <a:pt x="328" y="22"/>
                    <a:pt x="328" y="22"/>
                  </a:cubicBezTo>
                  <a:cubicBezTo>
                    <a:pt x="326" y="22"/>
                    <a:pt x="326" y="22"/>
                    <a:pt x="326" y="22"/>
                  </a:cubicBezTo>
                  <a:cubicBezTo>
                    <a:pt x="325" y="22"/>
                    <a:pt x="325" y="22"/>
                    <a:pt x="325" y="22"/>
                  </a:cubicBezTo>
                  <a:cubicBezTo>
                    <a:pt x="323" y="22"/>
                    <a:pt x="323" y="22"/>
                    <a:pt x="323" y="22"/>
                  </a:cubicBezTo>
                  <a:cubicBezTo>
                    <a:pt x="321" y="23"/>
                    <a:pt x="321" y="23"/>
                    <a:pt x="321" y="23"/>
                  </a:cubicBezTo>
                  <a:cubicBezTo>
                    <a:pt x="318" y="23"/>
                    <a:pt x="318" y="23"/>
                    <a:pt x="318" y="23"/>
                  </a:cubicBezTo>
                  <a:cubicBezTo>
                    <a:pt x="317" y="21"/>
                    <a:pt x="317" y="21"/>
                    <a:pt x="317" y="21"/>
                  </a:cubicBezTo>
                  <a:cubicBezTo>
                    <a:pt x="316" y="19"/>
                    <a:pt x="316" y="19"/>
                    <a:pt x="316" y="19"/>
                  </a:cubicBezTo>
                  <a:cubicBezTo>
                    <a:pt x="318" y="19"/>
                    <a:pt x="318" y="19"/>
                    <a:pt x="318" y="19"/>
                  </a:cubicBezTo>
                  <a:cubicBezTo>
                    <a:pt x="319" y="18"/>
                    <a:pt x="319" y="18"/>
                    <a:pt x="319" y="18"/>
                  </a:cubicBezTo>
                  <a:cubicBezTo>
                    <a:pt x="319" y="17"/>
                    <a:pt x="319" y="17"/>
                    <a:pt x="319" y="17"/>
                  </a:cubicBezTo>
                  <a:cubicBezTo>
                    <a:pt x="318" y="17"/>
                    <a:pt x="318" y="17"/>
                    <a:pt x="318" y="17"/>
                  </a:cubicBezTo>
                  <a:cubicBezTo>
                    <a:pt x="317" y="16"/>
                    <a:pt x="317" y="16"/>
                    <a:pt x="317" y="16"/>
                  </a:cubicBezTo>
                  <a:cubicBezTo>
                    <a:pt x="315" y="17"/>
                    <a:pt x="315" y="17"/>
                    <a:pt x="315" y="17"/>
                  </a:cubicBezTo>
                  <a:cubicBezTo>
                    <a:pt x="313" y="18"/>
                    <a:pt x="313" y="18"/>
                    <a:pt x="313" y="18"/>
                  </a:cubicBezTo>
                  <a:cubicBezTo>
                    <a:pt x="314" y="20"/>
                    <a:pt x="314" y="20"/>
                    <a:pt x="314" y="20"/>
                  </a:cubicBezTo>
                  <a:cubicBezTo>
                    <a:pt x="315" y="22"/>
                    <a:pt x="315" y="22"/>
                    <a:pt x="315" y="22"/>
                  </a:cubicBezTo>
                  <a:cubicBezTo>
                    <a:pt x="316" y="22"/>
                    <a:pt x="316" y="22"/>
                    <a:pt x="316" y="22"/>
                  </a:cubicBezTo>
                  <a:cubicBezTo>
                    <a:pt x="316" y="23"/>
                    <a:pt x="316" y="23"/>
                    <a:pt x="316" y="23"/>
                  </a:cubicBezTo>
                  <a:cubicBezTo>
                    <a:pt x="314" y="24"/>
                    <a:pt x="314" y="24"/>
                    <a:pt x="314" y="24"/>
                  </a:cubicBezTo>
                  <a:cubicBezTo>
                    <a:pt x="313" y="24"/>
                    <a:pt x="313" y="24"/>
                    <a:pt x="313" y="24"/>
                  </a:cubicBezTo>
                  <a:cubicBezTo>
                    <a:pt x="312" y="24"/>
                    <a:pt x="312" y="24"/>
                    <a:pt x="312" y="24"/>
                  </a:cubicBezTo>
                  <a:cubicBezTo>
                    <a:pt x="309" y="24"/>
                    <a:pt x="309" y="24"/>
                    <a:pt x="309" y="24"/>
                  </a:cubicBezTo>
                  <a:cubicBezTo>
                    <a:pt x="309" y="25"/>
                    <a:pt x="309" y="25"/>
                    <a:pt x="309" y="25"/>
                  </a:cubicBezTo>
                  <a:cubicBezTo>
                    <a:pt x="307" y="25"/>
                    <a:pt x="307" y="25"/>
                    <a:pt x="307" y="25"/>
                  </a:cubicBezTo>
                  <a:cubicBezTo>
                    <a:pt x="304" y="24"/>
                    <a:pt x="304" y="24"/>
                    <a:pt x="304" y="24"/>
                  </a:cubicBezTo>
                  <a:cubicBezTo>
                    <a:pt x="302" y="24"/>
                    <a:pt x="302" y="24"/>
                    <a:pt x="302" y="24"/>
                  </a:cubicBezTo>
                  <a:cubicBezTo>
                    <a:pt x="299" y="25"/>
                    <a:pt x="299" y="25"/>
                    <a:pt x="299" y="25"/>
                  </a:cubicBezTo>
                  <a:cubicBezTo>
                    <a:pt x="295" y="28"/>
                    <a:pt x="295" y="28"/>
                    <a:pt x="295" y="28"/>
                  </a:cubicBezTo>
                  <a:cubicBezTo>
                    <a:pt x="295" y="29"/>
                    <a:pt x="295" y="29"/>
                    <a:pt x="295" y="29"/>
                  </a:cubicBezTo>
                  <a:cubicBezTo>
                    <a:pt x="295" y="32"/>
                    <a:pt x="295" y="32"/>
                    <a:pt x="295" y="32"/>
                  </a:cubicBezTo>
                  <a:cubicBezTo>
                    <a:pt x="294" y="34"/>
                    <a:pt x="294" y="34"/>
                    <a:pt x="294" y="34"/>
                  </a:cubicBezTo>
                  <a:cubicBezTo>
                    <a:pt x="294" y="35"/>
                    <a:pt x="294" y="35"/>
                    <a:pt x="294" y="35"/>
                  </a:cubicBezTo>
                  <a:cubicBezTo>
                    <a:pt x="295" y="35"/>
                    <a:pt x="295" y="35"/>
                    <a:pt x="295" y="35"/>
                  </a:cubicBezTo>
                  <a:cubicBezTo>
                    <a:pt x="296" y="35"/>
                    <a:pt x="296" y="35"/>
                    <a:pt x="296" y="35"/>
                  </a:cubicBezTo>
                  <a:cubicBezTo>
                    <a:pt x="296" y="33"/>
                    <a:pt x="296" y="33"/>
                    <a:pt x="296" y="33"/>
                  </a:cubicBezTo>
                  <a:cubicBezTo>
                    <a:pt x="297" y="32"/>
                    <a:pt x="297" y="32"/>
                    <a:pt x="297" y="32"/>
                  </a:cubicBezTo>
                  <a:cubicBezTo>
                    <a:pt x="297" y="31"/>
                    <a:pt x="297" y="31"/>
                    <a:pt x="297" y="31"/>
                  </a:cubicBezTo>
                  <a:cubicBezTo>
                    <a:pt x="298" y="30"/>
                    <a:pt x="298" y="30"/>
                    <a:pt x="298" y="30"/>
                  </a:cubicBezTo>
                  <a:cubicBezTo>
                    <a:pt x="300" y="30"/>
                    <a:pt x="300" y="30"/>
                    <a:pt x="300" y="30"/>
                  </a:cubicBezTo>
                  <a:cubicBezTo>
                    <a:pt x="301" y="30"/>
                    <a:pt x="301" y="30"/>
                    <a:pt x="301" y="30"/>
                  </a:cubicBezTo>
                  <a:cubicBezTo>
                    <a:pt x="302" y="30"/>
                    <a:pt x="302" y="30"/>
                    <a:pt x="302" y="30"/>
                  </a:cubicBezTo>
                  <a:cubicBezTo>
                    <a:pt x="301" y="32"/>
                    <a:pt x="301" y="32"/>
                    <a:pt x="301" y="32"/>
                  </a:cubicBezTo>
                  <a:cubicBezTo>
                    <a:pt x="301" y="34"/>
                    <a:pt x="301" y="34"/>
                    <a:pt x="301" y="34"/>
                  </a:cubicBezTo>
                  <a:cubicBezTo>
                    <a:pt x="301" y="34"/>
                    <a:pt x="301" y="34"/>
                    <a:pt x="301" y="34"/>
                  </a:cubicBezTo>
                  <a:cubicBezTo>
                    <a:pt x="301" y="34"/>
                    <a:pt x="301" y="34"/>
                    <a:pt x="301" y="34"/>
                  </a:cubicBezTo>
                  <a:cubicBezTo>
                    <a:pt x="302" y="33"/>
                    <a:pt x="302" y="33"/>
                    <a:pt x="302" y="33"/>
                  </a:cubicBezTo>
                  <a:cubicBezTo>
                    <a:pt x="303" y="30"/>
                    <a:pt x="303" y="30"/>
                    <a:pt x="303" y="30"/>
                  </a:cubicBezTo>
                  <a:cubicBezTo>
                    <a:pt x="303" y="30"/>
                    <a:pt x="304" y="28"/>
                    <a:pt x="304" y="28"/>
                  </a:cubicBezTo>
                  <a:cubicBezTo>
                    <a:pt x="305" y="28"/>
                    <a:pt x="307" y="27"/>
                    <a:pt x="307" y="27"/>
                  </a:cubicBezTo>
                  <a:cubicBezTo>
                    <a:pt x="308" y="27"/>
                    <a:pt x="308" y="27"/>
                    <a:pt x="308" y="27"/>
                  </a:cubicBezTo>
                  <a:cubicBezTo>
                    <a:pt x="310" y="27"/>
                    <a:pt x="310" y="27"/>
                    <a:pt x="310" y="27"/>
                  </a:cubicBezTo>
                  <a:cubicBezTo>
                    <a:pt x="312" y="27"/>
                    <a:pt x="312" y="27"/>
                    <a:pt x="312" y="27"/>
                  </a:cubicBezTo>
                  <a:cubicBezTo>
                    <a:pt x="314" y="26"/>
                    <a:pt x="314" y="26"/>
                    <a:pt x="314" y="26"/>
                  </a:cubicBezTo>
                  <a:cubicBezTo>
                    <a:pt x="314" y="27"/>
                    <a:pt x="314" y="27"/>
                    <a:pt x="314" y="27"/>
                  </a:cubicBezTo>
                  <a:cubicBezTo>
                    <a:pt x="315" y="28"/>
                    <a:pt x="315" y="28"/>
                    <a:pt x="315" y="28"/>
                  </a:cubicBezTo>
                  <a:cubicBezTo>
                    <a:pt x="316" y="30"/>
                    <a:pt x="316" y="30"/>
                    <a:pt x="316" y="30"/>
                  </a:cubicBezTo>
                  <a:cubicBezTo>
                    <a:pt x="317" y="31"/>
                    <a:pt x="317" y="31"/>
                    <a:pt x="317" y="31"/>
                  </a:cubicBezTo>
                  <a:cubicBezTo>
                    <a:pt x="318" y="31"/>
                    <a:pt x="318" y="31"/>
                    <a:pt x="318" y="31"/>
                  </a:cubicBezTo>
                  <a:cubicBezTo>
                    <a:pt x="318" y="30"/>
                    <a:pt x="318" y="30"/>
                    <a:pt x="318" y="30"/>
                  </a:cubicBezTo>
                  <a:cubicBezTo>
                    <a:pt x="317" y="27"/>
                    <a:pt x="317" y="27"/>
                    <a:pt x="317" y="27"/>
                  </a:cubicBezTo>
                  <a:cubicBezTo>
                    <a:pt x="318" y="27"/>
                    <a:pt x="318" y="27"/>
                    <a:pt x="318" y="27"/>
                  </a:cubicBezTo>
                  <a:cubicBezTo>
                    <a:pt x="320" y="26"/>
                    <a:pt x="320" y="26"/>
                    <a:pt x="320" y="26"/>
                  </a:cubicBezTo>
                  <a:cubicBezTo>
                    <a:pt x="322" y="27"/>
                    <a:pt x="322" y="27"/>
                    <a:pt x="322" y="27"/>
                  </a:cubicBezTo>
                  <a:cubicBezTo>
                    <a:pt x="324" y="26"/>
                    <a:pt x="324" y="26"/>
                    <a:pt x="324" y="26"/>
                  </a:cubicBezTo>
                  <a:cubicBezTo>
                    <a:pt x="327" y="26"/>
                    <a:pt x="327" y="26"/>
                    <a:pt x="327" y="26"/>
                  </a:cubicBezTo>
                  <a:cubicBezTo>
                    <a:pt x="330" y="25"/>
                    <a:pt x="330" y="25"/>
                    <a:pt x="330" y="25"/>
                  </a:cubicBezTo>
                  <a:cubicBezTo>
                    <a:pt x="332" y="24"/>
                    <a:pt x="332" y="24"/>
                    <a:pt x="332" y="24"/>
                  </a:cubicBezTo>
                  <a:cubicBezTo>
                    <a:pt x="335" y="24"/>
                    <a:pt x="335" y="24"/>
                    <a:pt x="335" y="24"/>
                  </a:cubicBezTo>
                  <a:cubicBezTo>
                    <a:pt x="338" y="25"/>
                    <a:pt x="338" y="25"/>
                    <a:pt x="338" y="25"/>
                  </a:cubicBezTo>
                  <a:cubicBezTo>
                    <a:pt x="340" y="26"/>
                    <a:pt x="340" y="26"/>
                    <a:pt x="340" y="26"/>
                  </a:cubicBezTo>
                  <a:cubicBezTo>
                    <a:pt x="342" y="26"/>
                    <a:pt x="342" y="26"/>
                    <a:pt x="342" y="26"/>
                  </a:cubicBezTo>
                  <a:cubicBezTo>
                    <a:pt x="343" y="27"/>
                    <a:pt x="343" y="27"/>
                    <a:pt x="343" y="27"/>
                  </a:cubicBezTo>
                  <a:cubicBezTo>
                    <a:pt x="345" y="27"/>
                    <a:pt x="345" y="27"/>
                    <a:pt x="345" y="27"/>
                  </a:cubicBezTo>
                  <a:cubicBezTo>
                    <a:pt x="347" y="29"/>
                    <a:pt x="347" y="29"/>
                    <a:pt x="347" y="29"/>
                  </a:cubicBezTo>
                  <a:cubicBezTo>
                    <a:pt x="348" y="29"/>
                    <a:pt x="348" y="29"/>
                    <a:pt x="348" y="29"/>
                  </a:cubicBezTo>
                  <a:cubicBezTo>
                    <a:pt x="349" y="28"/>
                    <a:pt x="349" y="28"/>
                    <a:pt x="349" y="28"/>
                  </a:cubicBezTo>
                  <a:cubicBezTo>
                    <a:pt x="351" y="28"/>
                    <a:pt x="351" y="28"/>
                    <a:pt x="351" y="28"/>
                  </a:cubicBezTo>
                  <a:cubicBezTo>
                    <a:pt x="352" y="29"/>
                    <a:pt x="352" y="29"/>
                    <a:pt x="352" y="29"/>
                  </a:cubicBezTo>
                  <a:cubicBezTo>
                    <a:pt x="352" y="30"/>
                    <a:pt x="352" y="30"/>
                    <a:pt x="352" y="30"/>
                  </a:cubicBezTo>
                  <a:cubicBezTo>
                    <a:pt x="353" y="30"/>
                    <a:pt x="353" y="30"/>
                    <a:pt x="353" y="30"/>
                  </a:cubicBezTo>
                  <a:cubicBezTo>
                    <a:pt x="355" y="28"/>
                    <a:pt x="355" y="28"/>
                    <a:pt x="355" y="28"/>
                  </a:cubicBezTo>
                  <a:cubicBezTo>
                    <a:pt x="356" y="28"/>
                    <a:pt x="356" y="28"/>
                    <a:pt x="356" y="28"/>
                  </a:cubicBezTo>
                  <a:cubicBezTo>
                    <a:pt x="358" y="28"/>
                    <a:pt x="358" y="28"/>
                    <a:pt x="358" y="28"/>
                  </a:cubicBezTo>
                  <a:cubicBezTo>
                    <a:pt x="361" y="27"/>
                    <a:pt x="361" y="27"/>
                    <a:pt x="361" y="27"/>
                  </a:cubicBezTo>
                  <a:cubicBezTo>
                    <a:pt x="362" y="25"/>
                    <a:pt x="362" y="25"/>
                    <a:pt x="362" y="25"/>
                  </a:cubicBezTo>
                  <a:cubicBezTo>
                    <a:pt x="363" y="25"/>
                    <a:pt x="363" y="25"/>
                    <a:pt x="363" y="25"/>
                  </a:cubicBezTo>
                  <a:cubicBezTo>
                    <a:pt x="364" y="25"/>
                    <a:pt x="364" y="25"/>
                    <a:pt x="364" y="25"/>
                  </a:cubicBezTo>
                  <a:cubicBezTo>
                    <a:pt x="366" y="27"/>
                    <a:pt x="366" y="27"/>
                    <a:pt x="366" y="27"/>
                  </a:cubicBezTo>
                  <a:cubicBezTo>
                    <a:pt x="367" y="28"/>
                    <a:pt x="367" y="28"/>
                    <a:pt x="367" y="28"/>
                  </a:cubicBezTo>
                  <a:cubicBezTo>
                    <a:pt x="367" y="29"/>
                    <a:pt x="367" y="29"/>
                    <a:pt x="367" y="29"/>
                  </a:cubicBezTo>
                  <a:cubicBezTo>
                    <a:pt x="366" y="30"/>
                    <a:pt x="366" y="30"/>
                    <a:pt x="366" y="30"/>
                  </a:cubicBezTo>
                  <a:cubicBezTo>
                    <a:pt x="366" y="31"/>
                    <a:pt x="366" y="31"/>
                    <a:pt x="366" y="31"/>
                  </a:cubicBezTo>
                  <a:cubicBezTo>
                    <a:pt x="367" y="32"/>
                    <a:pt x="367" y="32"/>
                    <a:pt x="367" y="32"/>
                  </a:cubicBezTo>
                  <a:cubicBezTo>
                    <a:pt x="368" y="32"/>
                    <a:pt x="368" y="32"/>
                    <a:pt x="368" y="32"/>
                  </a:cubicBezTo>
                  <a:cubicBezTo>
                    <a:pt x="368" y="34"/>
                    <a:pt x="368" y="34"/>
                    <a:pt x="368" y="34"/>
                  </a:cubicBezTo>
                  <a:cubicBezTo>
                    <a:pt x="365" y="36"/>
                    <a:pt x="365" y="36"/>
                    <a:pt x="365" y="36"/>
                  </a:cubicBezTo>
                  <a:cubicBezTo>
                    <a:pt x="362" y="37"/>
                    <a:pt x="362" y="37"/>
                    <a:pt x="362" y="37"/>
                  </a:cubicBezTo>
                  <a:cubicBezTo>
                    <a:pt x="360" y="36"/>
                    <a:pt x="360" y="36"/>
                    <a:pt x="360" y="36"/>
                  </a:cubicBezTo>
                  <a:cubicBezTo>
                    <a:pt x="359" y="35"/>
                    <a:pt x="359" y="35"/>
                    <a:pt x="359" y="35"/>
                  </a:cubicBezTo>
                  <a:cubicBezTo>
                    <a:pt x="358" y="34"/>
                    <a:pt x="358" y="34"/>
                    <a:pt x="358" y="34"/>
                  </a:cubicBezTo>
                  <a:cubicBezTo>
                    <a:pt x="357" y="35"/>
                    <a:pt x="357" y="35"/>
                    <a:pt x="357" y="35"/>
                  </a:cubicBezTo>
                  <a:cubicBezTo>
                    <a:pt x="357" y="36"/>
                    <a:pt x="357" y="36"/>
                    <a:pt x="357" y="36"/>
                  </a:cubicBezTo>
                  <a:cubicBezTo>
                    <a:pt x="359" y="38"/>
                    <a:pt x="359" y="38"/>
                    <a:pt x="359" y="38"/>
                  </a:cubicBezTo>
                  <a:cubicBezTo>
                    <a:pt x="359" y="39"/>
                    <a:pt x="359" y="39"/>
                    <a:pt x="359" y="39"/>
                  </a:cubicBezTo>
                  <a:cubicBezTo>
                    <a:pt x="359" y="39"/>
                    <a:pt x="359" y="39"/>
                    <a:pt x="359" y="39"/>
                  </a:cubicBezTo>
                  <a:cubicBezTo>
                    <a:pt x="357" y="38"/>
                    <a:pt x="357" y="38"/>
                    <a:pt x="357" y="38"/>
                  </a:cubicBezTo>
                  <a:cubicBezTo>
                    <a:pt x="356" y="37"/>
                    <a:pt x="356" y="37"/>
                    <a:pt x="356" y="37"/>
                  </a:cubicBezTo>
                  <a:cubicBezTo>
                    <a:pt x="355" y="37"/>
                    <a:pt x="355" y="37"/>
                    <a:pt x="355" y="37"/>
                  </a:cubicBezTo>
                  <a:cubicBezTo>
                    <a:pt x="355" y="38"/>
                    <a:pt x="355" y="38"/>
                    <a:pt x="355" y="38"/>
                  </a:cubicBezTo>
                  <a:cubicBezTo>
                    <a:pt x="355" y="40"/>
                    <a:pt x="355" y="40"/>
                    <a:pt x="355" y="40"/>
                  </a:cubicBezTo>
                  <a:cubicBezTo>
                    <a:pt x="357" y="40"/>
                    <a:pt x="357" y="40"/>
                    <a:pt x="357" y="40"/>
                  </a:cubicBezTo>
                  <a:cubicBezTo>
                    <a:pt x="359" y="40"/>
                    <a:pt x="359" y="40"/>
                    <a:pt x="359" y="40"/>
                  </a:cubicBezTo>
                  <a:cubicBezTo>
                    <a:pt x="361" y="41"/>
                    <a:pt x="361" y="41"/>
                    <a:pt x="361" y="41"/>
                  </a:cubicBezTo>
                  <a:cubicBezTo>
                    <a:pt x="363" y="41"/>
                    <a:pt x="363" y="41"/>
                    <a:pt x="363" y="41"/>
                  </a:cubicBezTo>
                  <a:cubicBezTo>
                    <a:pt x="366" y="40"/>
                    <a:pt x="366" y="40"/>
                    <a:pt x="366" y="40"/>
                  </a:cubicBezTo>
                  <a:cubicBezTo>
                    <a:pt x="367" y="40"/>
                    <a:pt x="367" y="40"/>
                    <a:pt x="367" y="40"/>
                  </a:cubicBezTo>
                  <a:cubicBezTo>
                    <a:pt x="367" y="40"/>
                    <a:pt x="367" y="40"/>
                    <a:pt x="367" y="40"/>
                  </a:cubicBezTo>
                  <a:cubicBezTo>
                    <a:pt x="368" y="40"/>
                    <a:pt x="368" y="40"/>
                    <a:pt x="368" y="40"/>
                  </a:cubicBezTo>
                  <a:cubicBezTo>
                    <a:pt x="368" y="38"/>
                    <a:pt x="368" y="38"/>
                    <a:pt x="368" y="38"/>
                  </a:cubicBezTo>
                  <a:cubicBezTo>
                    <a:pt x="369" y="38"/>
                    <a:pt x="369" y="38"/>
                    <a:pt x="369" y="38"/>
                  </a:cubicBezTo>
                  <a:cubicBezTo>
                    <a:pt x="373" y="38"/>
                    <a:pt x="373" y="38"/>
                    <a:pt x="373" y="38"/>
                  </a:cubicBezTo>
                  <a:cubicBezTo>
                    <a:pt x="375" y="39"/>
                    <a:pt x="375" y="39"/>
                    <a:pt x="375" y="39"/>
                  </a:cubicBezTo>
                  <a:cubicBezTo>
                    <a:pt x="375" y="40"/>
                    <a:pt x="375" y="40"/>
                    <a:pt x="375" y="40"/>
                  </a:cubicBezTo>
                  <a:cubicBezTo>
                    <a:pt x="376" y="41"/>
                    <a:pt x="376" y="41"/>
                    <a:pt x="376" y="41"/>
                  </a:cubicBezTo>
                  <a:cubicBezTo>
                    <a:pt x="377" y="40"/>
                    <a:pt x="377" y="40"/>
                    <a:pt x="377" y="40"/>
                  </a:cubicBezTo>
                  <a:cubicBezTo>
                    <a:pt x="378" y="40"/>
                    <a:pt x="378" y="40"/>
                    <a:pt x="378" y="40"/>
                  </a:cubicBezTo>
                  <a:cubicBezTo>
                    <a:pt x="378" y="40"/>
                    <a:pt x="378" y="40"/>
                    <a:pt x="378" y="40"/>
                  </a:cubicBezTo>
                  <a:cubicBezTo>
                    <a:pt x="379" y="42"/>
                    <a:pt x="379" y="42"/>
                    <a:pt x="379" y="42"/>
                  </a:cubicBezTo>
                  <a:cubicBezTo>
                    <a:pt x="380" y="43"/>
                    <a:pt x="380" y="43"/>
                    <a:pt x="380" y="43"/>
                  </a:cubicBezTo>
                  <a:cubicBezTo>
                    <a:pt x="383" y="43"/>
                    <a:pt x="383" y="43"/>
                    <a:pt x="383" y="43"/>
                  </a:cubicBezTo>
                  <a:cubicBezTo>
                    <a:pt x="384" y="44"/>
                    <a:pt x="384" y="44"/>
                    <a:pt x="384" y="44"/>
                  </a:cubicBezTo>
                  <a:cubicBezTo>
                    <a:pt x="384" y="45"/>
                    <a:pt x="384" y="45"/>
                    <a:pt x="384" y="45"/>
                  </a:cubicBezTo>
                  <a:cubicBezTo>
                    <a:pt x="386" y="47"/>
                    <a:pt x="386" y="47"/>
                    <a:pt x="386" y="47"/>
                  </a:cubicBezTo>
                  <a:cubicBezTo>
                    <a:pt x="389" y="48"/>
                    <a:pt x="389" y="48"/>
                    <a:pt x="389" y="48"/>
                  </a:cubicBezTo>
                  <a:cubicBezTo>
                    <a:pt x="391" y="50"/>
                    <a:pt x="391" y="50"/>
                    <a:pt x="391" y="50"/>
                  </a:cubicBezTo>
                  <a:cubicBezTo>
                    <a:pt x="391" y="51"/>
                    <a:pt x="391" y="51"/>
                    <a:pt x="391" y="51"/>
                  </a:cubicBezTo>
                  <a:cubicBezTo>
                    <a:pt x="391" y="52"/>
                    <a:pt x="391" y="52"/>
                    <a:pt x="391" y="52"/>
                  </a:cubicBezTo>
                  <a:cubicBezTo>
                    <a:pt x="390" y="53"/>
                    <a:pt x="390" y="53"/>
                    <a:pt x="390" y="53"/>
                  </a:cubicBezTo>
                  <a:cubicBezTo>
                    <a:pt x="390" y="54"/>
                    <a:pt x="390" y="54"/>
                    <a:pt x="390" y="54"/>
                  </a:cubicBezTo>
                  <a:cubicBezTo>
                    <a:pt x="390" y="55"/>
                    <a:pt x="390" y="55"/>
                    <a:pt x="390" y="55"/>
                  </a:cubicBezTo>
                  <a:cubicBezTo>
                    <a:pt x="389" y="56"/>
                    <a:pt x="389" y="56"/>
                    <a:pt x="389" y="56"/>
                  </a:cubicBezTo>
                  <a:cubicBezTo>
                    <a:pt x="387" y="58"/>
                    <a:pt x="387" y="58"/>
                    <a:pt x="387" y="58"/>
                  </a:cubicBezTo>
                  <a:cubicBezTo>
                    <a:pt x="385" y="58"/>
                    <a:pt x="385" y="58"/>
                    <a:pt x="385" y="58"/>
                  </a:cubicBezTo>
                  <a:cubicBezTo>
                    <a:pt x="384" y="58"/>
                    <a:pt x="384" y="58"/>
                    <a:pt x="384" y="58"/>
                  </a:cubicBezTo>
                  <a:cubicBezTo>
                    <a:pt x="384" y="58"/>
                    <a:pt x="384" y="58"/>
                    <a:pt x="384" y="58"/>
                  </a:cubicBezTo>
                  <a:cubicBezTo>
                    <a:pt x="384" y="59"/>
                    <a:pt x="384" y="59"/>
                    <a:pt x="384" y="59"/>
                  </a:cubicBezTo>
                  <a:cubicBezTo>
                    <a:pt x="383" y="60"/>
                    <a:pt x="383" y="60"/>
                    <a:pt x="383" y="60"/>
                  </a:cubicBezTo>
                  <a:cubicBezTo>
                    <a:pt x="381" y="61"/>
                    <a:pt x="381" y="61"/>
                    <a:pt x="381" y="61"/>
                  </a:cubicBezTo>
                  <a:cubicBezTo>
                    <a:pt x="378" y="62"/>
                    <a:pt x="378" y="62"/>
                    <a:pt x="378" y="62"/>
                  </a:cubicBezTo>
                  <a:cubicBezTo>
                    <a:pt x="375" y="62"/>
                    <a:pt x="375" y="62"/>
                    <a:pt x="375" y="62"/>
                  </a:cubicBezTo>
                  <a:cubicBezTo>
                    <a:pt x="374" y="63"/>
                    <a:pt x="374" y="63"/>
                    <a:pt x="374" y="63"/>
                  </a:cubicBezTo>
                  <a:cubicBezTo>
                    <a:pt x="373" y="63"/>
                    <a:pt x="373" y="63"/>
                    <a:pt x="373" y="63"/>
                  </a:cubicBezTo>
                  <a:cubicBezTo>
                    <a:pt x="372" y="62"/>
                    <a:pt x="372" y="62"/>
                    <a:pt x="372" y="62"/>
                  </a:cubicBezTo>
                  <a:cubicBezTo>
                    <a:pt x="371" y="61"/>
                    <a:pt x="371" y="61"/>
                    <a:pt x="371" y="61"/>
                  </a:cubicBezTo>
                  <a:cubicBezTo>
                    <a:pt x="370" y="61"/>
                    <a:pt x="370" y="61"/>
                    <a:pt x="370" y="61"/>
                  </a:cubicBezTo>
                  <a:cubicBezTo>
                    <a:pt x="370" y="62"/>
                    <a:pt x="370" y="62"/>
                    <a:pt x="370" y="62"/>
                  </a:cubicBezTo>
                  <a:cubicBezTo>
                    <a:pt x="371" y="63"/>
                    <a:pt x="371" y="63"/>
                    <a:pt x="371" y="63"/>
                  </a:cubicBezTo>
                  <a:cubicBezTo>
                    <a:pt x="371" y="64"/>
                    <a:pt x="371" y="64"/>
                    <a:pt x="371" y="64"/>
                  </a:cubicBezTo>
                  <a:cubicBezTo>
                    <a:pt x="369" y="64"/>
                    <a:pt x="369" y="64"/>
                    <a:pt x="369" y="64"/>
                  </a:cubicBezTo>
                  <a:cubicBezTo>
                    <a:pt x="368" y="63"/>
                    <a:pt x="368" y="63"/>
                    <a:pt x="368" y="63"/>
                  </a:cubicBezTo>
                  <a:cubicBezTo>
                    <a:pt x="366" y="64"/>
                    <a:pt x="366" y="64"/>
                    <a:pt x="366" y="64"/>
                  </a:cubicBezTo>
                  <a:cubicBezTo>
                    <a:pt x="365" y="64"/>
                    <a:pt x="365" y="64"/>
                    <a:pt x="365" y="64"/>
                  </a:cubicBezTo>
                  <a:cubicBezTo>
                    <a:pt x="364" y="63"/>
                    <a:pt x="364" y="63"/>
                    <a:pt x="364" y="63"/>
                  </a:cubicBezTo>
                  <a:cubicBezTo>
                    <a:pt x="362" y="63"/>
                    <a:pt x="362" y="63"/>
                    <a:pt x="362" y="63"/>
                  </a:cubicBezTo>
                  <a:cubicBezTo>
                    <a:pt x="361" y="64"/>
                    <a:pt x="361" y="64"/>
                    <a:pt x="361" y="64"/>
                  </a:cubicBezTo>
                  <a:cubicBezTo>
                    <a:pt x="358" y="65"/>
                    <a:pt x="358" y="65"/>
                    <a:pt x="358" y="65"/>
                  </a:cubicBezTo>
                  <a:cubicBezTo>
                    <a:pt x="356" y="65"/>
                    <a:pt x="356" y="65"/>
                    <a:pt x="356" y="65"/>
                  </a:cubicBezTo>
                  <a:cubicBezTo>
                    <a:pt x="355" y="65"/>
                    <a:pt x="355" y="65"/>
                    <a:pt x="355" y="65"/>
                  </a:cubicBezTo>
                  <a:cubicBezTo>
                    <a:pt x="354" y="65"/>
                    <a:pt x="354" y="65"/>
                    <a:pt x="354" y="65"/>
                  </a:cubicBezTo>
                  <a:cubicBezTo>
                    <a:pt x="352" y="64"/>
                    <a:pt x="352" y="64"/>
                    <a:pt x="352" y="64"/>
                  </a:cubicBezTo>
                  <a:cubicBezTo>
                    <a:pt x="351" y="64"/>
                    <a:pt x="351" y="64"/>
                    <a:pt x="351" y="64"/>
                  </a:cubicBezTo>
                  <a:cubicBezTo>
                    <a:pt x="350" y="65"/>
                    <a:pt x="350" y="65"/>
                    <a:pt x="350" y="65"/>
                  </a:cubicBezTo>
                  <a:cubicBezTo>
                    <a:pt x="348" y="65"/>
                    <a:pt x="348" y="65"/>
                    <a:pt x="348" y="65"/>
                  </a:cubicBezTo>
                  <a:cubicBezTo>
                    <a:pt x="347" y="65"/>
                    <a:pt x="347" y="65"/>
                    <a:pt x="347" y="65"/>
                  </a:cubicBezTo>
                  <a:cubicBezTo>
                    <a:pt x="344" y="63"/>
                    <a:pt x="344" y="63"/>
                    <a:pt x="344" y="63"/>
                  </a:cubicBezTo>
                  <a:cubicBezTo>
                    <a:pt x="343" y="63"/>
                    <a:pt x="343" y="63"/>
                    <a:pt x="343" y="63"/>
                  </a:cubicBezTo>
                  <a:cubicBezTo>
                    <a:pt x="343" y="62"/>
                    <a:pt x="343" y="62"/>
                    <a:pt x="343" y="62"/>
                  </a:cubicBezTo>
                  <a:cubicBezTo>
                    <a:pt x="340" y="62"/>
                    <a:pt x="340" y="62"/>
                    <a:pt x="340" y="62"/>
                  </a:cubicBezTo>
                  <a:cubicBezTo>
                    <a:pt x="338" y="62"/>
                    <a:pt x="338" y="62"/>
                    <a:pt x="338" y="62"/>
                  </a:cubicBezTo>
                  <a:cubicBezTo>
                    <a:pt x="337" y="61"/>
                    <a:pt x="337" y="61"/>
                    <a:pt x="337" y="61"/>
                  </a:cubicBezTo>
                  <a:cubicBezTo>
                    <a:pt x="335" y="62"/>
                    <a:pt x="335" y="62"/>
                    <a:pt x="335" y="62"/>
                  </a:cubicBezTo>
                  <a:cubicBezTo>
                    <a:pt x="333" y="62"/>
                    <a:pt x="333" y="62"/>
                    <a:pt x="333" y="62"/>
                  </a:cubicBezTo>
                  <a:cubicBezTo>
                    <a:pt x="331" y="61"/>
                    <a:pt x="331" y="61"/>
                    <a:pt x="331" y="61"/>
                  </a:cubicBezTo>
                  <a:cubicBezTo>
                    <a:pt x="330" y="61"/>
                    <a:pt x="330" y="61"/>
                    <a:pt x="330" y="61"/>
                  </a:cubicBezTo>
                  <a:cubicBezTo>
                    <a:pt x="329" y="62"/>
                    <a:pt x="329" y="62"/>
                    <a:pt x="329" y="62"/>
                  </a:cubicBezTo>
                  <a:cubicBezTo>
                    <a:pt x="327" y="63"/>
                    <a:pt x="327" y="63"/>
                    <a:pt x="327" y="63"/>
                  </a:cubicBezTo>
                  <a:cubicBezTo>
                    <a:pt x="325" y="63"/>
                    <a:pt x="325" y="63"/>
                    <a:pt x="325" y="63"/>
                  </a:cubicBezTo>
                  <a:cubicBezTo>
                    <a:pt x="323" y="64"/>
                    <a:pt x="323" y="64"/>
                    <a:pt x="323" y="64"/>
                  </a:cubicBezTo>
                  <a:cubicBezTo>
                    <a:pt x="323" y="64"/>
                    <a:pt x="323" y="64"/>
                    <a:pt x="323" y="64"/>
                  </a:cubicBezTo>
                  <a:cubicBezTo>
                    <a:pt x="322" y="64"/>
                    <a:pt x="322" y="64"/>
                    <a:pt x="322" y="64"/>
                  </a:cubicBezTo>
                  <a:cubicBezTo>
                    <a:pt x="322" y="62"/>
                    <a:pt x="322" y="62"/>
                    <a:pt x="322" y="62"/>
                  </a:cubicBezTo>
                  <a:cubicBezTo>
                    <a:pt x="321" y="62"/>
                    <a:pt x="321" y="62"/>
                    <a:pt x="321" y="62"/>
                  </a:cubicBezTo>
                  <a:cubicBezTo>
                    <a:pt x="319" y="62"/>
                    <a:pt x="319" y="62"/>
                    <a:pt x="319" y="62"/>
                  </a:cubicBezTo>
                  <a:cubicBezTo>
                    <a:pt x="319" y="62"/>
                    <a:pt x="319" y="62"/>
                    <a:pt x="319" y="62"/>
                  </a:cubicBezTo>
                  <a:cubicBezTo>
                    <a:pt x="317" y="62"/>
                    <a:pt x="317" y="62"/>
                    <a:pt x="317" y="62"/>
                  </a:cubicBezTo>
                  <a:cubicBezTo>
                    <a:pt x="317" y="62"/>
                    <a:pt x="317" y="62"/>
                    <a:pt x="317" y="62"/>
                  </a:cubicBezTo>
                  <a:cubicBezTo>
                    <a:pt x="318" y="62"/>
                    <a:pt x="318" y="62"/>
                    <a:pt x="318" y="62"/>
                  </a:cubicBezTo>
                  <a:cubicBezTo>
                    <a:pt x="320" y="62"/>
                    <a:pt x="320" y="62"/>
                    <a:pt x="320" y="62"/>
                  </a:cubicBezTo>
                  <a:cubicBezTo>
                    <a:pt x="321" y="63"/>
                    <a:pt x="321" y="63"/>
                    <a:pt x="321" y="63"/>
                  </a:cubicBezTo>
                  <a:cubicBezTo>
                    <a:pt x="321" y="64"/>
                    <a:pt x="321" y="64"/>
                    <a:pt x="321" y="64"/>
                  </a:cubicBezTo>
                  <a:cubicBezTo>
                    <a:pt x="321" y="65"/>
                    <a:pt x="321" y="65"/>
                    <a:pt x="321" y="65"/>
                  </a:cubicBezTo>
                  <a:cubicBezTo>
                    <a:pt x="319" y="66"/>
                    <a:pt x="319" y="66"/>
                    <a:pt x="319" y="66"/>
                  </a:cubicBezTo>
                  <a:cubicBezTo>
                    <a:pt x="319" y="66"/>
                    <a:pt x="319" y="66"/>
                    <a:pt x="319" y="66"/>
                  </a:cubicBezTo>
                  <a:cubicBezTo>
                    <a:pt x="317" y="66"/>
                    <a:pt x="317" y="66"/>
                    <a:pt x="317" y="66"/>
                  </a:cubicBezTo>
                  <a:cubicBezTo>
                    <a:pt x="315" y="67"/>
                    <a:pt x="315" y="67"/>
                    <a:pt x="315" y="67"/>
                  </a:cubicBezTo>
                  <a:cubicBezTo>
                    <a:pt x="313" y="68"/>
                    <a:pt x="313" y="68"/>
                    <a:pt x="313" y="68"/>
                  </a:cubicBezTo>
                  <a:cubicBezTo>
                    <a:pt x="311" y="68"/>
                    <a:pt x="311" y="68"/>
                    <a:pt x="311" y="68"/>
                  </a:cubicBezTo>
                  <a:cubicBezTo>
                    <a:pt x="309" y="69"/>
                    <a:pt x="309" y="69"/>
                    <a:pt x="309" y="69"/>
                  </a:cubicBezTo>
                  <a:cubicBezTo>
                    <a:pt x="308" y="70"/>
                    <a:pt x="308" y="70"/>
                    <a:pt x="308" y="70"/>
                  </a:cubicBezTo>
                  <a:cubicBezTo>
                    <a:pt x="307" y="70"/>
                    <a:pt x="307" y="70"/>
                    <a:pt x="307" y="70"/>
                  </a:cubicBezTo>
                  <a:cubicBezTo>
                    <a:pt x="305" y="70"/>
                    <a:pt x="305" y="70"/>
                    <a:pt x="305" y="70"/>
                  </a:cubicBezTo>
                  <a:cubicBezTo>
                    <a:pt x="303" y="72"/>
                    <a:pt x="303" y="72"/>
                    <a:pt x="303" y="72"/>
                  </a:cubicBezTo>
                  <a:cubicBezTo>
                    <a:pt x="301" y="72"/>
                    <a:pt x="301" y="72"/>
                    <a:pt x="301" y="72"/>
                  </a:cubicBezTo>
                  <a:cubicBezTo>
                    <a:pt x="301" y="73"/>
                    <a:pt x="301" y="73"/>
                    <a:pt x="301" y="73"/>
                  </a:cubicBezTo>
                  <a:cubicBezTo>
                    <a:pt x="300" y="75"/>
                    <a:pt x="300" y="75"/>
                    <a:pt x="300" y="75"/>
                  </a:cubicBezTo>
                  <a:cubicBezTo>
                    <a:pt x="302" y="76"/>
                    <a:pt x="302" y="76"/>
                    <a:pt x="302" y="76"/>
                  </a:cubicBezTo>
                  <a:cubicBezTo>
                    <a:pt x="302" y="77"/>
                    <a:pt x="302" y="77"/>
                    <a:pt x="302" y="77"/>
                  </a:cubicBezTo>
                  <a:cubicBezTo>
                    <a:pt x="302" y="78"/>
                    <a:pt x="302" y="78"/>
                    <a:pt x="302" y="78"/>
                  </a:cubicBezTo>
                  <a:cubicBezTo>
                    <a:pt x="303" y="80"/>
                    <a:pt x="303" y="80"/>
                    <a:pt x="303" y="80"/>
                  </a:cubicBezTo>
                  <a:cubicBezTo>
                    <a:pt x="304" y="80"/>
                    <a:pt x="304" y="80"/>
                    <a:pt x="304" y="80"/>
                  </a:cubicBezTo>
                  <a:cubicBezTo>
                    <a:pt x="305" y="79"/>
                    <a:pt x="305" y="79"/>
                    <a:pt x="305" y="79"/>
                  </a:cubicBezTo>
                  <a:cubicBezTo>
                    <a:pt x="305" y="77"/>
                    <a:pt x="305" y="77"/>
                    <a:pt x="305" y="77"/>
                  </a:cubicBezTo>
                  <a:cubicBezTo>
                    <a:pt x="306" y="76"/>
                    <a:pt x="306" y="76"/>
                    <a:pt x="306" y="76"/>
                  </a:cubicBezTo>
                  <a:cubicBezTo>
                    <a:pt x="308" y="75"/>
                    <a:pt x="308" y="75"/>
                    <a:pt x="308" y="75"/>
                  </a:cubicBezTo>
                  <a:cubicBezTo>
                    <a:pt x="309" y="75"/>
                    <a:pt x="309" y="75"/>
                    <a:pt x="309" y="75"/>
                  </a:cubicBezTo>
                  <a:cubicBezTo>
                    <a:pt x="311" y="74"/>
                    <a:pt x="311" y="74"/>
                    <a:pt x="311" y="74"/>
                  </a:cubicBezTo>
                  <a:cubicBezTo>
                    <a:pt x="313" y="74"/>
                    <a:pt x="313" y="74"/>
                    <a:pt x="313" y="74"/>
                  </a:cubicBezTo>
                  <a:cubicBezTo>
                    <a:pt x="313" y="73"/>
                    <a:pt x="313" y="73"/>
                    <a:pt x="313" y="73"/>
                  </a:cubicBezTo>
                  <a:cubicBezTo>
                    <a:pt x="315" y="72"/>
                    <a:pt x="315" y="72"/>
                    <a:pt x="315" y="72"/>
                  </a:cubicBezTo>
                  <a:cubicBezTo>
                    <a:pt x="317" y="72"/>
                    <a:pt x="317" y="72"/>
                    <a:pt x="317" y="72"/>
                  </a:cubicBezTo>
                  <a:cubicBezTo>
                    <a:pt x="322" y="70"/>
                    <a:pt x="322" y="70"/>
                    <a:pt x="322" y="70"/>
                  </a:cubicBezTo>
                  <a:cubicBezTo>
                    <a:pt x="323" y="70"/>
                    <a:pt x="323" y="70"/>
                    <a:pt x="323" y="70"/>
                  </a:cubicBezTo>
                  <a:cubicBezTo>
                    <a:pt x="323" y="71"/>
                    <a:pt x="323" y="71"/>
                    <a:pt x="323" y="71"/>
                  </a:cubicBezTo>
                  <a:cubicBezTo>
                    <a:pt x="323" y="72"/>
                    <a:pt x="323" y="72"/>
                    <a:pt x="323" y="72"/>
                  </a:cubicBezTo>
                  <a:cubicBezTo>
                    <a:pt x="323" y="72"/>
                    <a:pt x="323" y="72"/>
                    <a:pt x="323" y="72"/>
                  </a:cubicBezTo>
                  <a:cubicBezTo>
                    <a:pt x="325" y="71"/>
                    <a:pt x="325" y="71"/>
                    <a:pt x="325" y="71"/>
                  </a:cubicBezTo>
                  <a:cubicBezTo>
                    <a:pt x="325" y="69"/>
                    <a:pt x="325" y="69"/>
                    <a:pt x="325" y="69"/>
                  </a:cubicBezTo>
                  <a:cubicBezTo>
                    <a:pt x="326" y="67"/>
                    <a:pt x="326" y="67"/>
                    <a:pt x="326" y="67"/>
                  </a:cubicBezTo>
                  <a:cubicBezTo>
                    <a:pt x="327" y="67"/>
                    <a:pt x="327" y="67"/>
                    <a:pt x="327" y="67"/>
                  </a:cubicBezTo>
                  <a:cubicBezTo>
                    <a:pt x="329" y="68"/>
                    <a:pt x="329" y="68"/>
                    <a:pt x="329" y="68"/>
                  </a:cubicBezTo>
                  <a:cubicBezTo>
                    <a:pt x="330" y="68"/>
                    <a:pt x="330" y="68"/>
                    <a:pt x="330" y="68"/>
                  </a:cubicBezTo>
                  <a:cubicBezTo>
                    <a:pt x="332" y="68"/>
                    <a:pt x="332" y="68"/>
                    <a:pt x="332" y="68"/>
                  </a:cubicBezTo>
                  <a:cubicBezTo>
                    <a:pt x="335" y="68"/>
                    <a:pt x="335" y="68"/>
                    <a:pt x="335" y="68"/>
                  </a:cubicBezTo>
                  <a:cubicBezTo>
                    <a:pt x="337" y="69"/>
                    <a:pt x="337" y="69"/>
                    <a:pt x="337" y="69"/>
                  </a:cubicBezTo>
                  <a:cubicBezTo>
                    <a:pt x="339" y="69"/>
                    <a:pt x="339" y="69"/>
                    <a:pt x="339" y="69"/>
                  </a:cubicBezTo>
                  <a:cubicBezTo>
                    <a:pt x="344" y="68"/>
                    <a:pt x="344" y="68"/>
                    <a:pt x="344" y="68"/>
                  </a:cubicBezTo>
                  <a:cubicBezTo>
                    <a:pt x="345" y="69"/>
                    <a:pt x="345" y="69"/>
                    <a:pt x="345" y="69"/>
                  </a:cubicBezTo>
                  <a:cubicBezTo>
                    <a:pt x="347" y="70"/>
                    <a:pt x="347" y="70"/>
                    <a:pt x="347" y="70"/>
                  </a:cubicBezTo>
                  <a:cubicBezTo>
                    <a:pt x="351" y="70"/>
                    <a:pt x="351" y="70"/>
                    <a:pt x="351" y="70"/>
                  </a:cubicBezTo>
                  <a:cubicBezTo>
                    <a:pt x="354" y="71"/>
                    <a:pt x="354" y="71"/>
                    <a:pt x="354" y="71"/>
                  </a:cubicBezTo>
                  <a:cubicBezTo>
                    <a:pt x="356" y="71"/>
                    <a:pt x="356" y="71"/>
                    <a:pt x="356" y="71"/>
                  </a:cubicBezTo>
                  <a:cubicBezTo>
                    <a:pt x="356" y="72"/>
                    <a:pt x="356" y="72"/>
                    <a:pt x="356" y="72"/>
                  </a:cubicBezTo>
                  <a:cubicBezTo>
                    <a:pt x="357" y="72"/>
                    <a:pt x="357" y="72"/>
                    <a:pt x="357" y="72"/>
                  </a:cubicBezTo>
                  <a:cubicBezTo>
                    <a:pt x="357" y="73"/>
                    <a:pt x="357" y="73"/>
                    <a:pt x="357" y="73"/>
                  </a:cubicBezTo>
                  <a:cubicBezTo>
                    <a:pt x="355" y="74"/>
                    <a:pt x="355" y="74"/>
                    <a:pt x="355" y="74"/>
                  </a:cubicBezTo>
                  <a:cubicBezTo>
                    <a:pt x="355" y="76"/>
                    <a:pt x="355" y="76"/>
                    <a:pt x="355" y="76"/>
                  </a:cubicBezTo>
                  <a:cubicBezTo>
                    <a:pt x="354" y="78"/>
                    <a:pt x="354" y="78"/>
                    <a:pt x="354" y="78"/>
                  </a:cubicBezTo>
                  <a:cubicBezTo>
                    <a:pt x="353" y="79"/>
                    <a:pt x="353" y="79"/>
                    <a:pt x="353" y="79"/>
                  </a:cubicBezTo>
                  <a:cubicBezTo>
                    <a:pt x="348" y="79"/>
                    <a:pt x="348" y="79"/>
                    <a:pt x="348" y="79"/>
                  </a:cubicBezTo>
                  <a:cubicBezTo>
                    <a:pt x="346" y="80"/>
                    <a:pt x="346" y="80"/>
                    <a:pt x="346" y="80"/>
                  </a:cubicBezTo>
                  <a:cubicBezTo>
                    <a:pt x="345" y="80"/>
                    <a:pt x="345" y="80"/>
                    <a:pt x="345" y="80"/>
                  </a:cubicBezTo>
                  <a:cubicBezTo>
                    <a:pt x="344" y="80"/>
                    <a:pt x="344" y="80"/>
                    <a:pt x="344" y="80"/>
                  </a:cubicBezTo>
                  <a:cubicBezTo>
                    <a:pt x="343" y="80"/>
                    <a:pt x="343" y="80"/>
                    <a:pt x="343" y="80"/>
                  </a:cubicBezTo>
                  <a:cubicBezTo>
                    <a:pt x="343" y="81"/>
                    <a:pt x="343" y="81"/>
                    <a:pt x="343" y="81"/>
                  </a:cubicBezTo>
                  <a:cubicBezTo>
                    <a:pt x="343" y="83"/>
                    <a:pt x="343" y="83"/>
                    <a:pt x="343" y="83"/>
                  </a:cubicBezTo>
                  <a:cubicBezTo>
                    <a:pt x="342" y="84"/>
                    <a:pt x="342" y="84"/>
                    <a:pt x="342" y="84"/>
                  </a:cubicBezTo>
                  <a:cubicBezTo>
                    <a:pt x="343" y="85"/>
                    <a:pt x="343" y="85"/>
                    <a:pt x="343" y="85"/>
                  </a:cubicBezTo>
                  <a:cubicBezTo>
                    <a:pt x="343" y="86"/>
                    <a:pt x="343" y="86"/>
                    <a:pt x="343" y="86"/>
                  </a:cubicBezTo>
                  <a:cubicBezTo>
                    <a:pt x="346" y="85"/>
                    <a:pt x="346" y="85"/>
                    <a:pt x="346" y="85"/>
                  </a:cubicBezTo>
                  <a:cubicBezTo>
                    <a:pt x="349" y="84"/>
                    <a:pt x="349" y="84"/>
                    <a:pt x="349" y="84"/>
                  </a:cubicBezTo>
                  <a:cubicBezTo>
                    <a:pt x="350" y="83"/>
                    <a:pt x="350" y="83"/>
                    <a:pt x="350" y="83"/>
                  </a:cubicBezTo>
                  <a:cubicBezTo>
                    <a:pt x="350" y="83"/>
                    <a:pt x="354" y="83"/>
                    <a:pt x="354" y="83"/>
                  </a:cubicBezTo>
                  <a:cubicBezTo>
                    <a:pt x="354" y="83"/>
                    <a:pt x="357" y="84"/>
                    <a:pt x="357" y="84"/>
                  </a:cubicBezTo>
                  <a:cubicBezTo>
                    <a:pt x="359" y="84"/>
                    <a:pt x="359" y="84"/>
                    <a:pt x="359" y="84"/>
                  </a:cubicBezTo>
                  <a:cubicBezTo>
                    <a:pt x="360" y="85"/>
                    <a:pt x="360" y="85"/>
                    <a:pt x="360" y="85"/>
                  </a:cubicBezTo>
                  <a:cubicBezTo>
                    <a:pt x="361" y="85"/>
                    <a:pt x="361" y="85"/>
                    <a:pt x="361" y="85"/>
                  </a:cubicBezTo>
                  <a:cubicBezTo>
                    <a:pt x="362" y="84"/>
                    <a:pt x="362" y="84"/>
                    <a:pt x="362" y="84"/>
                  </a:cubicBezTo>
                  <a:cubicBezTo>
                    <a:pt x="362" y="84"/>
                    <a:pt x="362" y="84"/>
                    <a:pt x="362" y="84"/>
                  </a:cubicBezTo>
                  <a:cubicBezTo>
                    <a:pt x="364" y="84"/>
                    <a:pt x="364" y="84"/>
                    <a:pt x="364" y="84"/>
                  </a:cubicBezTo>
                  <a:cubicBezTo>
                    <a:pt x="365" y="85"/>
                    <a:pt x="365" y="85"/>
                    <a:pt x="365" y="85"/>
                  </a:cubicBezTo>
                  <a:cubicBezTo>
                    <a:pt x="366" y="83"/>
                    <a:pt x="366" y="83"/>
                    <a:pt x="366" y="83"/>
                  </a:cubicBezTo>
                  <a:cubicBezTo>
                    <a:pt x="367" y="80"/>
                    <a:pt x="367" y="80"/>
                    <a:pt x="367" y="80"/>
                  </a:cubicBezTo>
                  <a:cubicBezTo>
                    <a:pt x="367" y="77"/>
                    <a:pt x="367" y="77"/>
                    <a:pt x="367" y="77"/>
                  </a:cubicBezTo>
                  <a:cubicBezTo>
                    <a:pt x="368" y="76"/>
                    <a:pt x="368" y="76"/>
                    <a:pt x="368" y="76"/>
                  </a:cubicBezTo>
                  <a:cubicBezTo>
                    <a:pt x="367" y="75"/>
                    <a:pt x="367" y="75"/>
                    <a:pt x="367" y="75"/>
                  </a:cubicBezTo>
                  <a:cubicBezTo>
                    <a:pt x="368" y="73"/>
                    <a:pt x="368" y="73"/>
                    <a:pt x="368" y="73"/>
                  </a:cubicBezTo>
                  <a:cubicBezTo>
                    <a:pt x="369" y="72"/>
                    <a:pt x="369" y="72"/>
                    <a:pt x="369" y="72"/>
                  </a:cubicBezTo>
                  <a:cubicBezTo>
                    <a:pt x="371" y="72"/>
                    <a:pt x="371" y="72"/>
                    <a:pt x="371" y="72"/>
                  </a:cubicBezTo>
                  <a:cubicBezTo>
                    <a:pt x="374" y="73"/>
                    <a:pt x="374" y="73"/>
                    <a:pt x="374" y="73"/>
                  </a:cubicBezTo>
                  <a:cubicBezTo>
                    <a:pt x="376" y="73"/>
                    <a:pt x="376" y="73"/>
                    <a:pt x="376" y="73"/>
                  </a:cubicBezTo>
                  <a:cubicBezTo>
                    <a:pt x="379" y="73"/>
                    <a:pt x="379" y="73"/>
                    <a:pt x="379" y="73"/>
                  </a:cubicBezTo>
                  <a:cubicBezTo>
                    <a:pt x="380" y="73"/>
                    <a:pt x="380" y="73"/>
                    <a:pt x="380" y="73"/>
                  </a:cubicBezTo>
                  <a:cubicBezTo>
                    <a:pt x="380" y="75"/>
                    <a:pt x="380" y="75"/>
                    <a:pt x="380" y="75"/>
                  </a:cubicBezTo>
                  <a:cubicBezTo>
                    <a:pt x="380" y="78"/>
                    <a:pt x="380" y="78"/>
                    <a:pt x="380" y="78"/>
                  </a:cubicBezTo>
                  <a:cubicBezTo>
                    <a:pt x="380" y="81"/>
                    <a:pt x="380" y="81"/>
                    <a:pt x="380" y="81"/>
                  </a:cubicBezTo>
                  <a:cubicBezTo>
                    <a:pt x="379" y="83"/>
                    <a:pt x="379" y="83"/>
                    <a:pt x="379" y="83"/>
                  </a:cubicBezTo>
                  <a:cubicBezTo>
                    <a:pt x="377" y="86"/>
                    <a:pt x="377" y="86"/>
                    <a:pt x="377" y="86"/>
                  </a:cubicBezTo>
                  <a:cubicBezTo>
                    <a:pt x="377" y="89"/>
                    <a:pt x="377" y="89"/>
                    <a:pt x="377" y="89"/>
                  </a:cubicBezTo>
                  <a:cubicBezTo>
                    <a:pt x="376" y="90"/>
                    <a:pt x="376" y="90"/>
                    <a:pt x="376" y="90"/>
                  </a:cubicBezTo>
                  <a:cubicBezTo>
                    <a:pt x="370" y="96"/>
                    <a:pt x="370" y="96"/>
                    <a:pt x="370" y="96"/>
                  </a:cubicBezTo>
                  <a:cubicBezTo>
                    <a:pt x="369" y="96"/>
                    <a:pt x="369" y="96"/>
                    <a:pt x="369" y="96"/>
                  </a:cubicBezTo>
                  <a:cubicBezTo>
                    <a:pt x="368" y="95"/>
                    <a:pt x="368" y="95"/>
                    <a:pt x="368" y="95"/>
                  </a:cubicBezTo>
                  <a:cubicBezTo>
                    <a:pt x="367" y="96"/>
                    <a:pt x="367" y="96"/>
                    <a:pt x="367" y="96"/>
                  </a:cubicBezTo>
                  <a:cubicBezTo>
                    <a:pt x="365" y="97"/>
                    <a:pt x="365" y="97"/>
                    <a:pt x="365" y="97"/>
                  </a:cubicBezTo>
                  <a:cubicBezTo>
                    <a:pt x="364" y="97"/>
                    <a:pt x="364" y="97"/>
                    <a:pt x="364" y="97"/>
                  </a:cubicBezTo>
                  <a:cubicBezTo>
                    <a:pt x="363" y="97"/>
                    <a:pt x="363" y="97"/>
                    <a:pt x="363" y="97"/>
                  </a:cubicBezTo>
                  <a:cubicBezTo>
                    <a:pt x="362" y="99"/>
                    <a:pt x="362" y="99"/>
                    <a:pt x="362" y="99"/>
                  </a:cubicBezTo>
                  <a:cubicBezTo>
                    <a:pt x="362" y="101"/>
                    <a:pt x="362" y="101"/>
                    <a:pt x="362" y="101"/>
                  </a:cubicBezTo>
                  <a:cubicBezTo>
                    <a:pt x="360" y="102"/>
                    <a:pt x="360" y="102"/>
                    <a:pt x="360" y="102"/>
                  </a:cubicBezTo>
                  <a:cubicBezTo>
                    <a:pt x="359" y="103"/>
                    <a:pt x="359" y="103"/>
                    <a:pt x="359" y="103"/>
                  </a:cubicBezTo>
                  <a:cubicBezTo>
                    <a:pt x="358" y="103"/>
                    <a:pt x="358" y="103"/>
                    <a:pt x="358" y="103"/>
                  </a:cubicBezTo>
                  <a:cubicBezTo>
                    <a:pt x="357" y="102"/>
                    <a:pt x="357" y="102"/>
                    <a:pt x="357" y="102"/>
                  </a:cubicBezTo>
                  <a:cubicBezTo>
                    <a:pt x="357" y="103"/>
                    <a:pt x="357" y="103"/>
                    <a:pt x="357" y="103"/>
                  </a:cubicBezTo>
                  <a:cubicBezTo>
                    <a:pt x="357" y="104"/>
                    <a:pt x="357" y="104"/>
                    <a:pt x="357" y="104"/>
                  </a:cubicBezTo>
                  <a:cubicBezTo>
                    <a:pt x="356" y="106"/>
                    <a:pt x="356" y="106"/>
                    <a:pt x="356" y="106"/>
                  </a:cubicBezTo>
                  <a:cubicBezTo>
                    <a:pt x="354" y="108"/>
                    <a:pt x="354" y="108"/>
                    <a:pt x="354" y="108"/>
                  </a:cubicBezTo>
                  <a:cubicBezTo>
                    <a:pt x="353" y="109"/>
                    <a:pt x="353" y="109"/>
                    <a:pt x="353" y="109"/>
                  </a:cubicBezTo>
                  <a:cubicBezTo>
                    <a:pt x="352" y="111"/>
                    <a:pt x="352" y="111"/>
                    <a:pt x="352" y="111"/>
                  </a:cubicBezTo>
                  <a:cubicBezTo>
                    <a:pt x="349" y="113"/>
                    <a:pt x="349" y="113"/>
                    <a:pt x="349" y="113"/>
                  </a:cubicBezTo>
                  <a:cubicBezTo>
                    <a:pt x="347" y="115"/>
                    <a:pt x="347" y="115"/>
                    <a:pt x="347" y="115"/>
                  </a:cubicBezTo>
                  <a:cubicBezTo>
                    <a:pt x="346" y="115"/>
                    <a:pt x="346" y="115"/>
                    <a:pt x="346" y="115"/>
                  </a:cubicBezTo>
                  <a:cubicBezTo>
                    <a:pt x="343" y="117"/>
                    <a:pt x="343" y="117"/>
                    <a:pt x="343" y="117"/>
                  </a:cubicBezTo>
                  <a:cubicBezTo>
                    <a:pt x="343" y="118"/>
                    <a:pt x="343" y="118"/>
                    <a:pt x="343" y="118"/>
                  </a:cubicBezTo>
                  <a:cubicBezTo>
                    <a:pt x="341" y="118"/>
                    <a:pt x="341" y="118"/>
                    <a:pt x="341" y="118"/>
                  </a:cubicBezTo>
                  <a:cubicBezTo>
                    <a:pt x="341" y="120"/>
                    <a:pt x="341" y="120"/>
                    <a:pt x="341" y="120"/>
                  </a:cubicBezTo>
                  <a:cubicBezTo>
                    <a:pt x="341" y="122"/>
                    <a:pt x="341" y="122"/>
                    <a:pt x="341" y="122"/>
                  </a:cubicBezTo>
                  <a:cubicBezTo>
                    <a:pt x="340" y="124"/>
                    <a:pt x="340" y="124"/>
                    <a:pt x="340" y="124"/>
                  </a:cubicBezTo>
                  <a:cubicBezTo>
                    <a:pt x="341" y="125"/>
                    <a:pt x="341" y="125"/>
                    <a:pt x="341" y="125"/>
                  </a:cubicBezTo>
                  <a:cubicBezTo>
                    <a:pt x="341" y="124"/>
                    <a:pt x="341" y="124"/>
                    <a:pt x="341" y="124"/>
                  </a:cubicBezTo>
                  <a:cubicBezTo>
                    <a:pt x="342" y="123"/>
                    <a:pt x="342" y="123"/>
                    <a:pt x="342" y="123"/>
                  </a:cubicBezTo>
                  <a:cubicBezTo>
                    <a:pt x="344" y="120"/>
                    <a:pt x="344" y="120"/>
                    <a:pt x="344" y="120"/>
                  </a:cubicBezTo>
                  <a:cubicBezTo>
                    <a:pt x="345" y="118"/>
                    <a:pt x="345" y="118"/>
                    <a:pt x="345" y="118"/>
                  </a:cubicBezTo>
                  <a:cubicBezTo>
                    <a:pt x="347" y="117"/>
                    <a:pt x="347" y="117"/>
                    <a:pt x="347" y="117"/>
                  </a:cubicBezTo>
                  <a:cubicBezTo>
                    <a:pt x="348" y="117"/>
                    <a:pt x="348" y="117"/>
                    <a:pt x="348" y="117"/>
                  </a:cubicBezTo>
                  <a:cubicBezTo>
                    <a:pt x="348" y="118"/>
                    <a:pt x="348" y="118"/>
                    <a:pt x="348" y="118"/>
                  </a:cubicBezTo>
                  <a:cubicBezTo>
                    <a:pt x="350" y="116"/>
                    <a:pt x="350" y="116"/>
                    <a:pt x="350" y="116"/>
                  </a:cubicBezTo>
                  <a:cubicBezTo>
                    <a:pt x="353" y="113"/>
                    <a:pt x="353" y="113"/>
                    <a:pt x="353" y="113"/>
                  </a:cubicBezTo>
                  <a:cubicBezTo>
                    <a:pt x="355" y="113"/>
                    <a:pt x="355" y="113"/>
                    <a:pt x="355" y="113"/>
                  </a:cubicBezTo>
                  <a:cubicBezTo>
                    <a:pt x="355" y="111"/>
                    <a:pt x="355" y="111"/>
                    <a:pt x="355" y="111"/>
                  </a:cubicBezTo>
                  <a:cubicBezTo>
                    <a:pt x="358" y="108"/>
                    <a:pt x="358" y="108"/>
                    <a:pt x="358" y="108"/>
                  </a:cubicBezTo>
                  <a:cubicBezTo>
                    <a:pt x="361" y="106"/>
                    <a:pt x="361" y="106"/>
                    <a:pt x="361" y="106"/>
                  </a:cubicBezTo>
                  <a:cubicBezTo>
                    <a:pt x="362" y="105"/>
                    <a:pt x="362" y="105"/>
                    <a:pt x="362" y="105"/>
                  </a:cubicBezTo>
                  <a:cubicBezTo>
                    <a:pt x="363" y="105"/>
                    <a:pt x="363" y="105"/>
                    <a:pt x="363" y="105"/>
                  </a:cubicBezTo>
                  <a:cubicBezTo>
                    <a:pt x="365" y="105"/>
                    <a:pt x="365" y="105"/>
                    <a:pt x="365" y="105"/>
                  </a:cubicBezTo>
                  <a:cubicBezTo>
                    <a:pt x="366" y="104"/>
                    <a:pt x="366" y="104"/>
                    <a:pt x="366" y="104"/>
                  </a:cubicBezTo>
                  <a:cubicBezTo>
                    <a:pt x="367" y="103"/>
                    <a:pt x="367" y="103"/>
                    <a:pt x="367" y="103"/>
                  </a:cubicBezTo>
                  <a:cubicBezTo>
                    <a:pt x="369" y="103"/>
                    <a:pt x="369" y="103"/>
                    <a:pt x="369" y="103"/>
                  </a:cubicBezTo>
                  <a:cubicBezTo>
                    <a:pt x="372" y="103"/>
                    <a:pt x="372" y="103"/>
                    <a:pt x="372" y="103"/>
                  </a:cubicBezTo>
                  <a:cubicBezTo>
                    <a:pt x="374" y="102"/>
                    <a:pt x="374" y="102"/>
                    <a:pt x="374" y="102"/>
                  </a:cubicBezTo>
                  <a:cubicBezTo>
                    <a:pt x="376" y="100"/>
                    <a:pt x="376" y="100"/>
                    <a:pt x="376" y="100"/>
                  </a:cubicBezTo>
                  <a:cubicBezTo>
                    <a:pt x="378" y="100"/>
                    <a:pt x="378" y="100"/>
                    <a:pt x="378" y="100"/>
                  </a:cubicBezTo>
                  <a:cubicBezTo>
                    <a:pt x="380" y="98"/>
                    <a:pt x="380" y="98"/>
                    <a:pt x="380" y="98"/>
                  </a:cubicBezTo>
                  <a:cubicBezTo>
                    <a:pt x="381" y="97"/>
                    <a:pt x="381" y="97"/>
                    <a:pt x="381" y="97"/>
                  </a:cubicBezTo>
                  <a:cubicBezTo>
                    <a:pt x="382" y="97"/>
                    <a:pt x="382" y="97"/>
                    <a:pt x="382" y="97"/>
                  </a:cubicBezTo>
                  <a:cubicBezTo>
                    <a:pt x="384" y="96"/>
                    <a:pt x="384" y="96"/>
                    <a:pt x="384" y="96"/>
                  </a:cubicBezTo>
                  <a:cubicBezTo>
                    <a:pt x="386" y="93"/>
                    <a:pt x="386" y="93"/>
                    <a:pt x="386" y="93"/>
                  </a:cubicBezTo>
                  <a:cubicBezTo>
                    <a:pt x="387" y="91"/>
                    <a:pt x="387" y="91"/>
                    <a:pt x="387" y="91"/>
                  </a:cubicBezTo>
                  <a:cubicBezTo>
                    <a:pt x="387" y="90"/>
                    <a:pt x="387" y="90"/>
                    <a:pt x="387" y="90"/>
                  </a:cubicBezTo>
                  <a:cubicBezTo>
                    <a:pt x="388" y="88"/>
                    <a:pt x="388" y="88"/>
                    <a:pt x="388" y="88"/>
                  </a:cubicBezTo>
                  <a:cubicBezTo>
                    <a:pt x="389" y="87"/>
                    <a:pt x="389" y="87"/>
                    <a:pt x="389" y="87"/>
                  </a:cubicBezTo>
                  <a:cubicBezTo>
                    <a:pt x="390" y="87"/>
                    <a:pt x="390" y="87"/>
                    <a:pt x="390" y="87"/>
                  </a:cubicBezTo>
                  <a:cubicBezTo>
                    <a:pt x="390" y="88"/>
                    <a:pt x="390" y="88"/>
                    <a:pt x="390" y="88"/>
                  </a:cubicBezTo>
                  <a:cubicBezTo>
                    <a:pt x="391" y="89"/>
                    <a:pt x="391" y="89"/>
                    <a:pt x="391" y="89"/>
                  </a:cubicBezTo>
                  <a:cubicBezTo>
                    <a:pt x="391" y="91"/>
                    <a:pt x="391" y="91"/>
                    <a:pt x="391" y="91"/>
                  </a:cubicBezTo>
                  <a:cubicBezTo>
                    <a:pt x="390" y="92"/>
                    <a:pt x="390" y="92"/>
                    <a:pt x="390" y="92"/>
                  </a:cubicBezTo>
                  <a:cubicBezTo>
                    <a:pt x="391" y="93"/>
                    <a:pt x="391" y="93"/>
                    <a:pt x="391" y="93"/>
                  </a:cubicBezTo>
                  <a:cubicBezTo>
                    <a:pt x="391" y="96"/>
                    <a:pt x="391" y="96"/>
                    <a:pt x="391" y="96"/>
                  </a:cubicBezTo>
                  <a:cubicBezTo>
                    <a:pt x="391" y="97"/>
                    <a:pt x="391" y="97"/>
                    <a:pt x="391" y="97"/>
                  </a:cubicBezTo>
                  <a:cubicBezTo>
                    <a:pt x="391" y="98"/>
                    <a:pt x="391" y="98"/>
                    <a:pt x="391" y="98"/>
                  </a:cubicBezTo>
                  <a:cubicBezTo>
                    <a:pt x="392" y="97"/>
                    <a:pt x="392" y="97"/>
                    <a:pt x="392" y="97"/>
                  </a:cubicBezTo>
                  <a:cubicBezTo>
                    <a:pt x="392" y="95"/>
                    <a:pt x="392" y="95"/>
                    <a:pt x="392" y="95"/>
                  </a:cubicBezTo>
                  <a:cubicBezTo>
                    <a:pt x="393" y="94"/>
                    <a:pt x="393" y="94"/>
                    <a:pt x="393" y="94"/>
                  </a:cubicBezTo>
                  <a:cubicBezTo>
                    <a:pt x="393" y="93"/>
                    <a:pt x="393" y="93"/>
                    <a:pt x="393" y="93"/>
                  </a:cubicBezTo>
                  <a:cubicBezTo>
                    <a:pt x="393" y="91"/>
                    <a:pt x="393" y="91"/>
                    <a:pt x="393" y="91"/>
                  </a:cubicBezTo>
                  <a:cubicBezTo>
                    <a:pt x="393" y="90"/>
                    <a:pt x="393" y="90"/>
                    <a:pt x="393" y="90"/>
                  </a:cubicBezTo>
                  <a:cubicBezTo>
                    <a:pt x="394" y="91"/>
                    <a:pt x="394" y="91"/>
                    <a:pt x="394" y="91"/>
                  </a:cubicBezTo>
                  <a:cubicBezTo>
                    <a:pt x="394" y="92"/>
                    <a:pt x="394" y="92"/>
                    <a:pt x="394" y="92"/>
                  </a:cubicBezTo>
                  <a:cubicBezTo>
                    <a:pt x="395" y="93"/>
                    <a:pt x="395" y="93"/>
                    <a:pt x="395" y="93"/>
                  </a:cubicBezTo>
                  <a:cubicBezTo>
                    <a:pt x="397" y="93"/>
                    <a:pt x="397" y="93"/>
                    <a:pt x="397" y="93"/>
                  </a:cubicBezTo>
                  <a:cubicBezTo>
                    <a:pt x="399" y="92"/>
                    <a:pt x="399" y="92"/>
                    <a:pt x="399" y="92"/>
                  </a:cubicBezTo>
                  <a:cubicBezTo>
                    <a:pt x="400" y="91"/>
                    <a:pt x="400" y="91"/>
                    <a:pt x="400" y="91"/>
                  </a:cubicBezTo>
                  <a:cubicBezTo>
                    <a:pt x="399" y="90"/>
                    <a:pt x="399" y="90"/>
                    <a:pt x="399" y="90"/>
                  </a:cubicBezTo>
                  <a:cubicBezTo>
                    <a:pt x="399" y="89"/>
                    <a:pt x="399" y="89"/>
                    <a:pt x="399" y="89"/>
                  </a:cubicBezTo>
                  <a:cubicBezTo>
                    <a:pt x="400" y="89"/>
                    <a:pt x="400" y="89"/>
                    <a:pt x="400" y="89"/>
                  </a:cubicBezTo>
                  <a:cubicBezTo>
                    <a:pt x="401" y="88"/>
                    <a:pt x="401" y="88"/>
                    <a:pt x="401" y="88"/>
                  </a:cubicBezTo>
                  <a:cubicBezTo>
                    <a:pt x="401" y="86"/>
                    <a:pt x="401" y="86"/>
                    <a:pt x="401" y="86"/>
                  </a:cubicBezTo>
                  <a:cubicBezTo>
                    <a:pt x="401" y="85"/>
                    <a:pt x="401" y="85"/>
                    <a:pt x="401" y="85"/>
                  </a:cubicBezTo>
                  <a:cubicBezTo>
                    <a:pt x="401" y="83"/>
                    <a:pt x="401" y="83"/>
                    <a:pt x="401" y="83"/>
                  </a:cubicBezTo>
                  <a:cubicBezTo>
                    <a:pt x="403" y="83"/>
                    <a:pt x="403" y="83"/>
                    <a:pt x="403" y="83"/>
                  </a:cubicBezTo>
                  <a:cubicBezTo>
                    <a:pt x="403" y="84"/>
                    <a:pt x="403" y="84"/>
                    <a:pt x="403" y="84"/>
                  </a:cubicBezTo>
                  <a:cubicBezTo>
                    <a:pt x="405" y="85"/>
                    <a:pt x="405" y="85"/>
                    <a:pt x="405" y="85"/>
                  </a:cubicBezTo>
                  <a:cubicBezTo>
                    <a:pt x="407" y="84"/>
                    <a:pt x="407" y="84"/>
                    <a:pt x="407" y="84"/>
                  </a:cubicBezTo>
                  <a:cubicBezTo>
                    <a:pt x="408" y="83"/>
                    <a:pt x="408" y="83"/>
                    <a:pt x="408" y="83"/>
                  </a:cubicBezTo>
                  <a:cubicBezTo>
                    <a:pt x="411" y="82"/>
                    <a:pt x="411" y="82"/>
                    <a:pt x="411" y="82"/>
                  </a:cubicBezTo>
                  <a:cubicBezTo>
                    <a:pt x="413" y="82"/>
                    <a:pt x="413" y="82"/>
                    <a:pt x="413" y="82"/>
                  </a:cubicBezTo>
                  <a:cubicBezTo>
                    <a:pt x="414" y="81"/>
                    <a:pt x="414" y="81"/>
                    <a:pt x="414" y="81"/>
                  </a:cubicBezTo>
                  <a:cubicBezTo>
                    <a:pt x="417" y="82"/>
                    <a:pt x="417" y="82"/>
                    <a:pt x="417" y="82"/>
                  </a:cubicBezTo>
                  <a:cubicBezTo>
                    <a:pt x="419" y="83"/>
                    <a:pt x="419" y="83"/>
                    <a:pt x="419" y="83"/>
                  </a:cubicBezTo>
                  <a:cubicBezTo>
                    <a:pt x="422" y="84"/>
                    <a:pt x="422" y="84"/>
                    <a:pt x="422" y="84"/>
                  </a:cubicBezTo>
                  <a:cubicBezTo>
                    <a:pt x="424" y="84"/>
                    <a:pt x="424" y="84"/>
                    <a:pt x="424" y="84"/>
                  </a:cubicBezTo>
                  <a:cubicBezTo>
                    <a:pt x="426" y="85"/>
                    <a:pt x="426" y="85"/>
                    <a:pt x="426" y="85"/>
                  </a:cubicBezTo>
                  <a:cubicBezTo>
                    <a:pt x="427" y="87"/>
                    <a:pt x="427" y="87"/>
                    <a:pt x="427" y="87"/>
                  </a:cubicBezTo>
                  <a:cubicBezTo>
                    <a:pt x="428" y="87"/>
                    <a:pt x="428" y="87"/>
                    <a:pt x="428" y="87"/>
                  </a:cubicBezTo>
                  <a:cubicBezTo>
                    <a:pt x="431" y="88"/>
                    <a:pt x="431" y="88"/>
                    <a:pt x="431" y="88"/>
                  </a:cubicBezTo>
                  <a:cubicBezTo>
                    <a:pt x="431" y="89"/>
                    <a:pt x="431" y="89"/>
                    <a:pt x="431" y="89"/>
                  </a:cubicBezTo>
                  <a:cubicBezTo>
                    <a:pt x="431" y="90"/>
                    <a:pt x="431" y="90"/>
                    <a:pt x="431" y="90"/>
                  </a:cubicBezTo>
                  <a:cubicBezTo>
                    <a:pt x="434" y="93"/>
                    <a:pt x="434" y="93"/>
                    <a:pt x="434" y="93"/>
                  </a:cubicBezTo>
                  <a:cubicBezTo>
                    <a:pt x="435" y="94"/>
                    <a:pt x="435" y="94"/>
                    <a:pt x="435" y="94"/>
                  </a:cubicBezTo>
                  <a:cubicBezTo>
                    <a:pt x="436" y="96"/>
                    <a:pt x="436" y="96"/>
                    <a:pt x="436" y="96"/>
                  </a:cubicBezTo>
                  <a:cubicBezTo>
                    <a:pt x="437" y="98"/>
                    <a:pt x="437" y="98"/>
                    <a:pt x="437" y="98"/>
                  </a:cubicBezTo>
                  <a:cubicBezTo>
                    <a:pt x="437" y="101"/>
                    <a:pt x="437" y="101"/>
                    <a:pt x="437" y="101"/>
                  </a:cubicBezTo>
                  <a:cubicBezTo>
                    <a:pt x="436" y="102"/>
                    <a:pt x="436" y="102"/>
                    <a:pt x="436" y="102"/>
                  </a:cubicBezTo>
                  <a:cubicBezTo>
                    <a:pt x="434" y="103"/>
                    <a:pt x="434" y="103"/>
                    <a:pt x="434" y="103"/>
                  </a:cubicBezTo>
                  <a:cubicBezTo>
                    <a:pt x="433" y="104"/>
                    <a:pt x="433" y="104"/>
                    <a:pt x="433" y="104"/>
                  </a:cubicBezTo>
                  <a:cubicBezTo>
                    <a:pt x="432" y="105"/>
                    <a:pt x="432" y="105"/>
                    <a:pt x="432" y="105"/>
                  </a:cubicBezTo>
                  <a:cubicBezTo>
                    <a:pt x="431" y="105"/>
                    <a:pt x="431" y="105"/>
                    <a:pt x="431" y="105"/>
                  </a:cubicBezTo>
                  <a:cubicBezTo>
                    <a:pt x="429" y="107"/>
                    <a:pt x="429" y="107"/>
                    <a:pt x="429" y="107"/>
                  </a:cubicBezTo>
                  <a:cubicBezTo>
                    <a:pt x="427" y="110"/>
                    <a:pt x="427" y="110"/>
                    <a:pt x="427" y="110"/>
                  </a:cubicBezTo>
                  <a:cubicBezTo>
                    <a:pt x="426" y="111"/>
                    <a:pt x="426" y="111"/>
                    <a:pt x="426" y="111"/>
                  </a:cubicBezTo>
                  <a:cubicBezTo>
                    <a:pt x="425" y="111"/>
                    <a:pt x="425" y="111"/>
                    <a:pt x="425" y="111"/>
                  </a:cubicBezTo>
                  <a:cubicBezTo>
                    <a:pt x="424" y="111"/>
                    <a:pt x="424" y="111"/>
                    <a:pt x="424" y="111"/>
                  </a:cubicBezTo>
                  <a:cubicBezTo>
                    <a:pt x="421" y="109"/>
                    <a:pt x="421" y="109"/>
                    <a:pt x="421" y="109"/>
                  </a:cubicBezTo>
                  <a:cubicBezTo>
                    <a:pt x="420" y="109"/>
                    <a:pt x="420" y="109"/>
                    <a:pt x="420" y="109"/>
                  </a:cubicBezTo>
                  <a:cubicBezTo>
                    <a:pt x="418" y="110"/>
                    <a:pt x="418" y="110"/>
                    <a:pt x="418" y="110"/>
                  </a:cubicBezTo>
                  <a:cubicBezTo>
                    <a:pt x="417" y="112"/>
                    <a:pt x="417" y="112"/>
                    <a:pt x="417" y="112"/>
                  </a:cubicBezTo>
                  <a:cubicBezTo>
                    <a:pt x="417" y="113"/>
                    <a:pt x="417" y="113"/>
                    <a:pt x="417" y="113"/>
                  </a:cubicBezTo>
                  <a:cubicBezTo>
                    <a:pt x="418" y="113"/>
                    <a:pt x="418" y="113"/>
                    <a:pt x="418" y="113"/>
                  </a:cubicBezTo>
                  <a:cubicBezTo>
                    <a:pt x="418" y="114"/>
                    <a:pt x="418" y="114"/>
                    <a:pt x="418" y="114"/>
                  </a:cubicBezTo>
                  <a:cubicBezTo>
                    <a:pt x="419" y="116"/>
                    <a:pt x="419" y="116"/>
                    <a:pt x="419" y="116"/>
                  </a:cubicBezTo>
                  <a:cubicBezTo>
                    <a:pt x="420" y="117"/>
                    <a:pt x="420" y="117"/>
                    <a:pt x="420" y="117"/>
                  </a:cubicBezTo>
                  <a:cubicBezTo>
                    <a:pt x="420" y="118"/>
                    <a:pt x="420" y="118"/>
                    <a:pt x="420" y="118"/>
                  </a:cubicBezTo>
                  <a:cubicBezTo>
                    <a:pt x="419" y="119"/>
                    <a:pt x="419" y="119"/>
                    <a:pt x="419" y="119"/>
                  </a:cubicBezTo>
                  <a:cubicBezTo>
                    <a:pt x="418" y="119"/>
                    <a:pt x="418" y="119"/>
                    <a:pt x="418" y="119"/>
                  </a:cubicBezTo>
                  <a:cubicBezTo>
                    <a:pt x="417" y="119"/>
                    <a:pt x="417" y="119"/>
                    <a:pt x="417" y="119"/>
                  </a:cubicBezTo>
                  <a:cubicBezTo>
                    <a:pt x="413" y="121"/>
                    <a:pt x="413" y="121"/>
                    <a:pt x="413" y="121"/>
                  </a:cubicBezTo>
                  <a:cubicBezTo>
                    <a:pt x="412" y="122"/>
                    <a:pt x="412" y="122"/>
                    <a:pt x="412" y="122"/>
                  </a:cubicBezTo>
                  <a:cubicBezTo>
                    <a:pt x="410" y="122"/>
                    <a:pt x="410" y="122"/>
                    <a:pt x="410" y="122"/>
                  </a:cubicBezTo>
                  <a:cubicBezTo>
                    <a:pt x="408" y="122"/>
                    <a:pt x="408" y="122"/>
                    <a:pt x="408" y="122"/>
                  </a:cubicBezTo>
                  <a:cubicBezTo>
                    <a:pt x="407" y="121"/>
                    <a:pt x="407" y="121"/>
                    <a:pt x="407" y="121"/>
                  </a:cubicBezTo>
                  <a:cubicBezTo>
                    <a:pt x="406" y="121"/>
                    <a:pt x="406" y="121"/>
                    <a:pt x="406" y="121"/>
                  </a:cubicBezTo>
                  <a:cubicBezTo>
                    <a:pt x="404" y="121"/>
                    <a:pt x="404" y="121"/>
                    <a:pt x="404" y="121"/>
                  </a:cubicBezTo>
                  <a:cubicBezTo>
                    <a:pt x="403" y="120"/>
                    <a:pt x="403" y="120"/>
                    <a:pt x="403" y="120"/>
                  </a:cubicBezTo>
                  <a:cubicBezTo>
                    <a:pt x="402" y="120"/>
                    <a:pt x="402" y="120"/>
                    <a:pt x="402" y="120"/>
                  </a:cubicBezTo>
                  <a:cubicBezTo>
                    <a:pt x="402" y="119"/>
                    <a:pt x="402" y="119"/>
                    <a:pt x="402" y="119"/>
                  </a:cubicBezTo>
                  <a:cubicBezTo>
                    <a:pt x="401" y="119"/>
                    <a:pt x="401" y="119"/>
                    <a:pt x="401" y="119"/>
                  </a:cubicBezTo>
                  <a:cubicBezTo>
                    <a:pt x="400" y="120"/>
                    <a:pt x="400" y="120"/>
                    <a:pt x="400" y="120"/>
                  </a:cubicBezTo>
                  <a:cubicBezTo>
                    <a:pt x="400" y="120"/>
                    <a:pt x="400" y="120"/>
                    <a:pt x="400" y="120"/>
                  </a:cubicBezTo>
                  <a:cubicBezTo>
                    <a:pt x="399" y="120"/>
                    <a:pt x="399" y="120"/>
                    <a:pt x="399" y="120"/>
                  </a:cubicBezTo>
                  <a:cubicBezTo>
                    <a:pt x="398" y="120"/>
                    <a:pt x="398" y="120"/>
                    <a:pt x="398" y="120"/>
                  </a:cubicBezTo>
                  <a:cubicBezTo>
                    <a:pt x="397" y="121"/>
                    <a:pt x="397" y="121"/>
                    <a:pt x="397" y="121"/>
                  </a:cubicBezTo>
                  <a:cubicBezTo>
                    <a:pt x="396" y="122"/>
                    <a:pt x="396" y="122"/>
                    <a:pt x="396" y="122"/>
                  </a:cubicBezTo>
                  <a:cubicBezTo>
                    <a:pt x="395" y="122"/>
                    <a:pt x="395" y="122"/>
                    <a:pt x="395" y="122"/>
                  </a:cubicBezTo>
                  <a:cubicBezTo>
                    <a:pt x="394" y="122"/>
                    <a:pt x="394" y="122"/>
                    <a:pt x="394" y="122"/>
                  </a:cubicBezTo>
                  <a:cubicBezTo>
                    <a:pt x="393" y="122"/>
                    <a:pt x="393" y="122"/>
                    <a:pt x="393" y="122"/>
                  </a:cubicBezTo>
                  <a:cubicBezTo>
                    <a:pt x="392" y="123"/>
                    <a:pt x="392" y="123"/>
                    <a:pt x="392" y="123"/>
                  </a:cubicBezTo>
                  <a:cubicBezTo>
                    <a:pt x="390" y="122"/>
                    <a:pt x="390" y="122"/>
                    <a:pt x="390" y="122"/>
                  </a:cubicBezTo>
                  <a:cubicBezTo>
                    <a:pt x="388" y="122"/>
                    <a:pt x="388" y="122"/>
                    <a:pt x="388" y="122"/>
                  </a:cubicBezTo>
                  <a:cubicBezTo>
                    <a:pt x="386" y="122"/>
                    <a:pt x="386" y="122"/>
                    <a:pt x="386" y="122"/>
                  </a:cubicBezTo>
                  <a:cubicBezTo>
                    <a:pt x="385" y="123"/>
                    <a:pt x="385" y="123"/>
                    <a:pt x="385" y="123"/>
                  </a:cubicBezTo>
                  <a:cubicBezTo>
                    <a:pt x="383" y="123"/>
                    <a:pt x="383" y="123"/>
                    <a:pt x="383" y="123"/>
                  </a:cubicBezTo>
                  <a:cubicBezTo>
                    <a:pt x="381" y="123"/>
                    <a:pt x="381" y="123"/>
                    <a:pt x="381" y="123"/>
                  </a:cubicBezTo>
                  <a:cubicBezTo>
                    <a:pt x="383" y="124"/>
                    <a:pt x="383" y="124"/>
                    <a:pt x="383" y="124"/>
                  </a:cubicBezTo>
                  <a:cubicBezTo>
                    <a:pt x="384" y="124"/>
                    <a:pt x="384" y="124"/>
                    <a:pt x="384" y="124"/>
                  </a:cubicBezTo>
                  <a:cubicBezTo>
                    <a:pt x="388" y="124"/>
                    <a:pt x="388" y="124"/>
                    <a:pt x="388" y="124"/>
                  </a:cubicBezTo>
                  <a:cubicBezTo>
                    <a:pt x="390" y="123"/>
                    <a:pt x="390" y="123"/>
                    <a:pt x="390" y="123"/>
                  </a:cubicBezTo>
                  <a:cubicBezTo>
                    <a:pt x="391" y="123"/>
                    <a:pt x="391" y="123"/>
                    <a:pt x="391" y="123"/>
                  </a:cubicBezTo>
                  <a:cubicBezTo>
                    <a:pt x="393" y="124"/>
                    <a:pt x="393" y="124"/>
                    <a:pt x="393" y="124"/>
                  </a:cubicBezTo>
                  <a:cubicBezTo>
                    <a:pt x="395" y="125"/>
                    <a:pt x="395" y="125"/>
                    <a:pt x="395" y="125"/>
                  </a:cubicBezTo>
                  <a:cubicBezTo>
                    <a:pt x="399" y="124"/>
                    <a:pt x="399" y="124"/>
                    <a:pt x="399" y="124"/>
                  </a:cubicBezTo>
                  <a:cubicBezTo>
                    <a:pt x="401" y="126"/>
                    <a:pt x="401" y="126"/>
                    <a:pt x="401" y="126"/>
                  </a:cubicBezTo>
                  <a:cubicBezTo>
                    <a:pt x="402" y="126"/>
                    <a:pt x="402" y="126"/>
                    <a:pt x="402" y="126"/>
                  </a:cubicBezTo>
                  <a:cubicBezTo>
                    <a:pt x="403" y="124"/>
                    <a:pt x="403" y="124"/>
                    <a:pt x="403" y="124"/>
                  </a:cubicBezTo>
                  <a:cubicBezTo>
                    <a:pt x="404" y="124"/>
                    <a:pt x="404" y="124"/>
                    <a:pt x="404" y="124"/>
                  </a:cubicBezTo>
                  <a:cubicBezTo>
                    <a:pt x="406" y="125"/>
                    <a:pt x="406" y="125"/>
                    <a:pt x="406" y="125"/>
                  </a:cubicBezTo>
                  <a:cubicBezTo>
                    <a:pt x="406" y="126"/>
                    <a:pt x="406" y="126"/>
                    <a:pt x="406" y="126"/>
                  </a:cubicBezTo>
                  <a:cubicBezTo>
                    <a:pt x="408" y="126"/>
                    <a:pt x="408" y="126"/>
                    <a:pt x="408" y="126"/>
                  </a:cubicBezTo>
                  <a:cubicBezTo>
                    <a:pt x="409" y="128"/>
                    <a:pt x="409" y="128"/>
                    <a:pt x="409" y="128"/>
                  </a:cubicBezTo>
                  <a:cubicBezTo>
                    <a:pt x="409" y="129"/>
                    <a:pt x="409" y="129"/>
                    <a:pt x="409" y="129"/>
                  </a:cubicBezTo>
                  <a:cubicBezTo>
                    <a:pt x="408" y="131"/>
                    <a:pt x="408" y="131"/>
                    <a:pt x="408" y="131"/>
                  </a:cubicBezTo>
                  <a:cubicBezTo>
                    <a:pt x="406" y="131"/>
                    <a:pt x="406" y="131"/>
                    <a:pt x="406" y="131"/>
                  </a:cubicBezTo>
                  <a:cubicBezTo>
                    <a:pt x="405" y="131"/>
                    <a:pt x="405" y="131"/>
                    <a:pt x="405" y="131"/>
                  </a:cubicBezTo>
                  <a:cubicBezTo>
                    <a:pt x="406" y="132"/>
                    <a:pt x="406" y="132"/>
                    <a:pt x="406" y="132"/>
                  </a:cubicBezTo>
                  <a:cubicBezTo>
                    <a:pt x="406" y="133"/>
                    <a:pt x="406" y="133"/>
                    <a:pt x="406" y="133"/>
                  </a:cubicBezTo>
                  <a:cubicBezTo>
                    <a:pt x="404" y="134"/>
                    <a:pt x="404" y="134"/>
                    <a:pt x="404" y="134"/>
                  </a:cubicBezTo>
                  <a:cubicBezTo>
                    <a:pt x="400" y="135"/>
                    <a:pt x="400" y="135"/>
                    <a:pt x="400" y="135"/>
                  </a:cubicBezTo>
                  <a:cubicBezTo>
                    <a:pt x="398" y="135"/>
                    <a:pt x="398" y="135"/>
                    <a:pt x="398" y="135"/>
                  </a:cubicBezTo>
                  <a:cubicBezTo>
                    <a:pt x="396" y="136"/>
                    <a:pt x="396" y="136"/>
                    <a:pt x="396" y="136"/>
                  </a:cubicBezTo>
                  <a:cubicBezTo>
                    <a:pt x="393" y="135"/>
                    <a:pt x="393" y="135"/>
                    <a:pt x="393" y="135"/>
                  </a:cubicBezTo>
                  <a:cubicBezTo>
                    <a:pt x="391" y="134"/>
                    <a:pt x="391" y="134"/>
                    <a:pt x="391" y="134"/>
                  </a:cubicBezTo>
                  <a:cubicBezTo>
                    <a:pt x="388" y="131"/>
                    <a:pt x="388" y="131"/>
                    <a:pt x="388" y="131"/>
                  </a:cubicBezTo>
                  <a:cubicBezTo>
                    <a:pt x="385" y="131"/>
                    <a:pt x="385" y="131"/>
                    <a:pt x="385" y="131"/>
                  </a:cubicBezTo>
                  <a:cubicBezTo>
                    <a:pt x="383" y="131"/>
                    <a:pt x="383" y="131"/>
                    <a:pt x="383" y="131"/>
                  </a:cubicBezTo>
                  <a:cubicBezTo>
                    <a:pt x="382" y="132"/>
                    <a:pt x="382" y="132"/>
                    <a:pt x="382" y="132"/>
                  </a:cubicBezTo>
                  <a:cubicBezTo>
                    <a:pt x="380" y="135"/>
                    <a:pt x="380" y="135"/>
                    <a:pt x="380" y="135"/>
                  </a:cubicBezTo>
                  <a:cubicBezTo>
                    <a:pt x="378" y="136"/>
                    <a:pt x="378" y="136"/>
                    <a:pt x="378" y="136"/>
                  </a:cubicBezTo>
                  <a:cubicBezTo>
                    <a:pt x="378" y="137"/>
                    <a:pt x="378" y="137"/>
                    <a:pt x="378" y="137"/>
                  </a:cubicBezTo>
                  <a:cubicBezTo>
                    <a:pt x="376" y="137"/>
                    <a:pt x="376" y="137"/>
                    <a:pt x="376" y="137"/>
                  </a:cubicBezTo>
                  <a:cubicBezTo>
                    <a:pt x="377" y="138"/>
                    <a:pt x="377" y="138"/>
                    <a:pt x="377" y="138"/>
                  </a:cubicBezTo>
                  <a:cubicBezTo>
                    <a:pt x="379" y="138"/>
                    <a:pt x="379" y="138"/>
                    <a:pt x="379" y="138"/>
                  </a:cubicBezTo>
                  <a:cubicBezTo>
                    <a:pt x="379" y="139"/>
                    <a:pt x="379" y="139"/>
                    <a:pt x="379" y="139"/>
                  </a:cubicBezTo>
                  <a:cubicBezTo>
                    <a:pt x="379" y="141"/>
                    <a:pt x="379" y="141"/>
                    <a:pt x="379" y="141"/>
                  </a:cubicBezTo>
                  <a:cubicBezTo>
                    <a:pt x="378" y="141"/>
                    <a:pt x="378" y="141"/>
                    <a:pt x="378" y="141"/>
                  </a:cubicBezTo>
                  <a:cubicBezTo>
                    <a:pt x="377" y="141"/>
                    <a:pt x="377" y="141"/>
                    <a:pt x="377" y="141"/>
                  </a:cubicBezTo>
                  <a:cubicBezTo>
                    <a:pt x="377" y="142"/>
                    <a:pt x="377" y="142"/>
                    <a:pt x="377" y="142"/>
                  </a:cubicBezTo>
                  <a:cubicBezTo>
                    <a:pt x="378" y="143"/>
                    <a:pt x="378" y="143"/>
                    <a:pt x="378" y="143"/>
                  </a:cubicBezTo>
                  <a:cubicBezTo>
                    <a:pt x="380" y="144"/>
                    <a:pt x="380" y="144"/>
                    <a:pt x="380" y="144"/>
                  </a:cubicBezTo>
                  <a:cubicBezTo>
                    <a:pt x="381" y="144"/>
                    <a:pt x="381" y="144"/>
                    <a:pt x="381" y="144"/>
                  </a:cubicBezTo>
                  <a:cubicBezTo>
                    <a:pt x="381" y="143"/>
                    <a:pt x="381" y="143"/>
                    <a:pt x="381" y="143"/>
                  </a:cubicBezTo>
                  <a:cubicBezTo>
                    <a:pt x="383" y="142"/>
                    <a:pt x="383" y="142"/>
                    <a:pt x="383" y="142"/>
                  </a:cubicBezTo>
                  <a:cubicBezTo>
                    <a:pt x="385" y="140"/>
                    <a:pt x="385" y="140"/>
                    <a:pt x="385" y="140"/>
                  </a:cubicBezTo>
                  <a:cubicBezTo>
                    <a:pt x="387" y="139"/>
                    <a:pt x="387" y="139"/>
                    <a:pt x="387" y="139"/>
                  </a:cubicBezTo>
                  <a:cubicBezTo>
                    <a:pt x="390" y="138"/>
                    <a:pt x="390" y="138"/>
                    <a:pt x="390" y="138"/>
                  </a:cubicBezTo>
                  <a:cubicBezTo>
                    <a:pt x="393" y="137"/>
                    <a:pt x="393" y="137"/>
                    <a:pt x="393" y="137"/>
                  </a:cubicBezTo>
                  <a:cubicBezTo>
                    <a:pt x="394" y="137"/>
                    <a:pt x="394" y="137"/>
                    <a:pt x="394" y="137"/>
                  </a:cubicBezTo>
                  <a:cubicBezTo>
                    <a:pt x="395" y="138"/>
                    <a:pt x="395" y="138"/>
                    <a:pt x="395" y="138"/>
                  </a:cubicBezTo>
                  <a:cubicBezTo>
                    <a:pt x="396" y="138"/>
                    <a:pt x="396" y="138"/>
                    <a:pt x="396" y="138"/>
                  </a:cubicBezTo>
                  <a:cubicBezTo>
                    <a:pt x="398" y="139"/>
                    <a:pt x="398" y="139"/>
                    <a:pt x="398" y="139"/>
                  </a:cubicBezTo>
                  <a:cubicBezTo>
                    <a:pt x="399" y="140"/>
                    <a:pt x="399" y="140"/>
                    <a:pt x="399" y="140"/>
                  </a:cubicBezTo>
                  <a:cubicBezTo>
                    <a:pt x="399" y="141"/>
                    <a:pt x="399" y="141"/>
                    <a:pt x="399" y="141"/>
                  </a:cubicBezTo>
                  <a:cubicBezTo>
                    <a:pt x="399" y="141"/>
                    <a:pt x="399" y="141"/>
                    <a:pt x="399" y="141"/>
                  </a:cubicBezTo>
                  <a:cubicBezTo>
                    <a:pt x="396" y="143"/>
                    <a:pt x="396" y="143"/>
                    <a:pt x="396" y="143"/>
                  </a:cubicBezTo>
                  <a:cubicBezTo>
                    <a:pt x="395" y="146"/>
                    <a:pt x="395" y="146"/>
                    <a:pt x="395" y="146"/>
                  </a:cubicBezTo>
                  <a:cubicBezTo>
                    <a:pt x="394" y="147"/>
                    <a:pt x="394" y="147"/>
                    <a:pt x="394" y="147"/>
                  </a:cubicBezTo>
                  <a:cubicBezTo>
                    <a:pt x="393" y="149"/>
                    <a:pt x="393" y="149"/>
                    <a:pt x="393" y="149"/>
                  </a:cubicBezTo>
                  <a:cubicBezTo>
                    <a:pt x="390" y="151"/>
                    <a:pt x="390" y="151"/>
                    <a:pt x="390" y="151"/>
                  </a:cubicBezTo>
                  <a:cubicBezTo>
                    <a:pt x="389" y="154"/>
                    <a:pt x="389" y="154"/>
                    <a:pt x="389" y="154"/>
                  </a:cubicBezTo>
                  <a:cubicBezTo>
                    <a:pt x="385" y="159"/>
                    <a:pt x="385" y="159"/>
                    <a:pt x="385" y="159"/>
                  </a:cubicBezTo>
                  <a:cubicBezTo>
                    <a:pt x="384" y="161"/>
                    <a:pt x="384" y="161"/>
                    <a:pt x="384" y="161"/>
                  </a:cubicBezTo>
                  <a:cubicBezTo>
                    <a:pt x="383" y="162"/>
                    <a:pt x="383" y="162"/>
                    <a:pt x="383" y="162"/>
                  </a:cubicBezTo>
                  <a:cubicBezTo>
                    <a:pt x="383" y="165"/>
                    <a:pt x="383" y="165"/>
                    <a:pt x="383" y="165"/>
                  </a:cubicBezTo>
                  <a:cubicBezTo>
                    <a:pt x="382" y="167"/>
                    <a:pt x="382" y="167"/>
                    <a:pt x="382" y="167"/>
                  </a:cubicBezTo>
                  <a:cubicBezTo>
                    <a:pt x="382" y="168"/>
                    <a:pt x="382" y="168"/>
                    <a:pt x="382" y="168"/>
                  </a:cubicBezTo>
                  <a:cubicBezTo>
                    <a:pt x="381" y="170"/>
                    <a:pt x="381" y="170"/>
                    <a:pt x="381" y="170"/>
                  </a:cubicBezTo>
                  <a:cubicBezTo>
                    <a:pt x="380" y="173"/>
                    <a:pt x="380" y="173"/>
                    <a:pt x="380" y="173"/>
                  </a:cubicBezTo>
                  <a:cubicBezTo>
                    <a:pt x="380" y="175"/>
                    <a:pt x="380" y="175"/>
                    <a:pt x="380" y="175"/>
                  </a:cubicBezTo>
                  <a:cubicBezTo>
                    <a:pt x="379" y="179"/>
                    <a:pt x="379" y="179"/>
                    <a:pt x="379" y="179"/>
                  </a:cubicBezTo>
                  <a:cubicBezTo>
                    <a:pt x="380" y="180"/>
                    <a:pt x="380" y="180"/>
                    <a:pt x="380" y="180"/>
                  </a:cubicBezTo>
                  <a:cubicBezTo>
                    <a:pt x="380" y="182"/>
                    <a:pt x="380" y="182"/>
                    <a:pt x="380" y="182"/>
                  </a:cubicBezTo>
                  <a:cubicBezTo>
                    <a:pt x="379" y="185"/>
                    <a:pt x="379" y="185"/>
                    <a:pt x="379" y="185"/>
                  </a:cubicBezTo>
                  <a:cubicBezTo>
                    <a:pt x="378" y="186"/>
                    <a:pt x="378" y="186"/>
                    <a:pt x="378" y="186"/>
                  </a:cubicBezTo>
                  <a:cubicBezTo>
                    <a:pt x="377" y="188"/>
                    <a:pt x="377" y="188"/>
                    <a:pt x="377" y="188"/>
                  </a:cubicBezTo>
                  <a:cubicBezTo>
                    <a:pt x="377" y="190"/>
                    <a:pt x="377" y="190"/>
                    <a:pt x="377" y="190"/>
                  </a:cubicBezTo>
                  <a:cubicBezTo>
                    <a:pt x="377" y="191"/>
                    <a:pt x="377" y="191"/>
                    <a:pt x="377" y="191"/>
                  </a:cubicBezTo>
                  <a:cubicBezTo>
                    <a:pt x="376" y="193"/>
                    <a:pt x="376" y="193"/>
                    <a:pt x="376" y="193"/>
                  </a:cubicBezTo>
                  <a:cubicBezTo>
                    <a:pt x="375" y="195"/>
                    <a:pt x="375" y="195"/>
                    <a:pt x="375" y="195"/>
                  </a:cubicBezTo>
                  <a:cubicBezTo>
                    <a:pt x="375" y="197"/>
                    <a:pt x="375" y="197"/>
                    <a:pt x="375" y="197"/>
                  </a:cubicBezTo>
                  <a:cubicBezTo>
                    <a:pt x="373" y="199"/>
                    <a:pt x="373" y="199"/>
                    <a:pt x="373" y="199"/>
                  </a:cubicBezTo>
                  <a:cubicBezTo>
                    <a:pt x="372" y="198"/>
                    <a:pt x="372" y="198"/>
                    <a:pt x="372" y="198"/>
                  </a:cubicBezTo>
                  <a:cubicBezTo>
                    <a:pt x="371" y="197"/>
                    <a:pt x="371" y="197"/>
                    <a:pt x="371" y="197"/>
                  </a:cubicBezTo>
                  <a:cubicBezTo>
                    <a:pt x="371" y="196"/>
                    <a:pt x="371" y="196"/>
                    <a:pt x="371" y="196"/>
                  </a:cubicBezTo>
                  <a:cubicBezTo>
                    <a:pt x="370" y="195"/>
                    <a:pt x="370" y="195"/>
                    <a:pt x="370" y="195"/>
                  </a:cubicBezTo>
                  <a:cubicBezTo>
                    <a:pt x="369" y="195"/>
                    <a:pt x="369" y="195"/>
                    <a:pt x="369" y="195"/>
                  </a:cubicBezTo>
                  <a:cubicBezTo>
                    <a:pt x="371" y="194"/>
                    <a:pt x="371" y="194"/>
                    <a:pt x="371" y="194"/>
                  </a:cubicBezTo>
                  <a:cubicBezTo>
                    <a:pt x="370" y="193"/>
                    <a:pt x="370" y="193"/>
                    <a:pt x="370" y="193"/>
                  </a:cubicBezTo>
                  <a:cubicBezTo>
                    <a:pt x="369" y="193"/>
                    <a:pt x="369" y="193"/>
                    <a:pt x="369" y="193"/>
                  </a:cubicBezTo>
                  <a:cubicBezTo>
                    <a:pt x="368" y="193"/>
                    <a:pt x="368" y="193"/>
                    <a:pt x="368" y="193"/>
                  </a:cubicBezTo>
                  <a:cubicBezTo>
                    <a:pt x="366" y="193"/>
                    <a:pt x="366" y="193"/>
                    <a:pt x="366" y="193"/>
                  </a:cubicBezTo>
                  <a:cubicBezTo>
                    <a:pt x="366" y="194"/>
                    <a:pt x="366" y="194"/>
                    <a:pt x="366" y="194"/>
                  </a:cubicBezTo>
                  <a:cubicBezTo>
                    <a:pt x="366" y="195"/>
                    <a:pt x="366" y="195"/>
                    <a:pt x="366" y="195"/>
                  </a:cubicBezTo>
                  <a:cubicBezTo>
                    <a:pt x="367" y="195"/>
                    <a:pt x="367" y="195"/>
                    <a:pt x="367" y="195"/>
                  </a:cubicBezTo>
                  <a:cubicBezTo>
                    <a:pt x="366" y="197"/>
                    <a:pt x="366" y="197"/>
                    <a:pt x="366" y="197"/>
                  </a:cubicBezTo>
                  <a:cubicBezTo>
                    <a:pt x="365" y="197"/>
                    <a:pt x="365" y="197"/>
                    <a:pt x="365" y="197"/>
                  </a:cubicBezTo>
                  <a:cubicBezTo>
                    <a:pt x="365" y="198"/>
                    <a:pt x="365" y="198"/>
                    <a:pt x="365" y="198"/>
                  </a:cubicBezTo>
                  <a:cubicBezTo>
                    <a:pt x="367" y="199"/>
                    <a:pt x="367" y="199"/>
                    <a:pt x="367" y="199"/>
                  </a:cubicBezTo>
                  <a:cubicBezTo>
                    <a:pt x="368" y="200"/>
                    <a:pt x="368" y="200"/>
                    <a:pt x="368" y="200"/>
                  </a:cubicBezTo>
                  <a:cubicBezTo>
                    <a:pt x="369" y="201"/>
                    <a:pt x="369" y="201"/>
                    <a:pt x="369" y="201"/>
                  </a:cubicBezTo>
                  <a:cubicBezTo>
                    <a:pt x="370" y="203"/>
                    <a:pt x="370" y="203"/>
                    <a:pt x="370" y="203"/>
                  </a:cubicBezTo>
                  <a:cubicBezTo>
                    <a:pt x="371" y="205"/>
                    <a:pt x="371" y="205"/>
                    <a:pt x="371" y="205"/>
                  </a:cubicBezTo>
                  <a:cubicBezTo>
                    <a:pt x="373" y="206"/>
                    <a:pt x="373" y="206"/>
                    <a:pt x="373" y="206"/>
                  </a:cubicBezTo>
                  <a:cubicBezTo>
                    <a:pt x="374" y="207"/>
                    <a:pt x="374" y="207"/>
                    <a:pt x="374" y="207"/>
                  </a:cubicBezTo>
                  <a:cubicBezTo>
                    <a:pt x="376" y="208"/>
                    <a:pt x="376" y="208"/>
                    <a:pt x="376" y="208"/>
                  </a:cubicBezTo>
                  <a:cubicBezTo>
                    <a:pt x="377" y="211"/>
                    <a:pt x="377" y="211"/>
                    <a:pt x="377" y="211"/>
                  </a:cubicBezTo>
                  <a:cubicBezTo>
                    <a:pt x="376" y="212"/>
                    <a:pt x="376" y="212"/>
                    <a:pt x="376" y="212"/>
                  </a:cubicBezTo>
                  <a:cubicBezTo>
                    <a:pt x="375" y="212"/>
                    <a:pt x="375" y="212"/>
                    <a:pt x="375" y="212"/>
                  </a:cubicBezTo>
                  <a:cubicBezTo>
                    <a:pt x="374" y="211"/>
                    <a:pt x="374" y="211"/>
                    <a:pt x="374" y="211"/>
                  </a:cubicBezTo>
                  <a:cubicBezTo>
                    <a:pt x="372" y="209"/>
                    <a:pt x="372" y="209"/>
                    <a:pt x="372" y="209"/>
                  </a:cubicBezTo>
                  <a:cubicBezTo>
                    <a:pt x="371" y="208"/>
                    <a:pt x="371" y="208"/>
                    <a:pt x="371" y="208"/>
                  </a:cubicBezTo>
                  <a:cubicBezTo>
                    <a:pt x="370" y="208"/>
                    <a:pt x="370" y="208"/>
                    <a:pt x="370" y="208"/>
                  </a:cubicBezTo>
                  <a:cubicBezTo>
                    <a:pt x="370" y="207"/>
                    <a:pt x="370" y="207"/>
                    <a:pt x="370" y="207"/>
                  </a:cubicBezTo>
                  <a:cubicBezTo>
                    <a:pt x="369" y="208"/>
                    <a:pt x="369" y="208"/>
                    <a:pt x="369" y="208"/>
                  </a:cubicBezTo>
                  <a:cubicBezTo>
                    <a:pt x="368" y="208"/>
                    <a:pt x="368" y="208"/>
                    <a:pt x="368" y="208"/>
                  </a:cubicBezTo>
                  <a:cubicBezTo>
                    <a:pt x="369" y="210"/>
                    <a:pt x="369" y="210"/>
                    <a:pt x="369" y="210"/>
                  </a:cubicBezTo>
                  <a:cubicBezTo>
                    <a:pt x="370" y="211"/>
                    <a:pt x="370" y="211"/>
                    <a:pt x="370" y="211"/>
                  </a:cubicBezTo>
                  <a:cubicBezTo>
                    <a:pt x="370" y="212"/>
                    <a:pt x="370" y="212"/>
                    <a:pt x="370" y="212"/>
                  </a:cubicBezTo>
                  <a:cubicBezTo>
                    <a:pt x="368" y="212"/>
                    <a:pt x="368" y="212"/>
                    <a:pt x="368" y="212"/>
                  </a:cubicBezTo>
                  <a:cubicBezTo>
                    <a:pt x="368" y="211"/>
                    <a:pt x="368" y="211"/>
                    <a:pt x="368" y="211"/>
                  </a:cubicBezTo>
                  <a:cubicBezTo>
                    <a:pt x="367" y="212"/>
                    <a:pt x="367" y="212"/>
                    <a:pt x="367" y="212"/>
                  </a:cubicBezTo>
                  <a:cubicBezTo>
                    <a:pt x="368" y="213"/>
                    <a:pt x="368" y="213"/>
                    <a:pt x="368" y="213"/>
                  </a:cubicBezTo>
                  <a:cubicBezTo>
                    <a:pt x="369" y="214"/>
                    <a:pt x="369" y="214"/>
                    <a:pt x="369" y="214"/>
                  </a:cubicBezTo>
                  <a:cubicBezTo>
                    <a:pt x="369" y="214"/>
                    <a:pt x="369" y="214"/>
                    <a:pt x="369" y="214"/>
                  </a:cubicBezTo>
                  <a:cubicBezTo>
                    <a:pt x="368" y="215"/>
                    <a:pt x="368" y="215"/>
                    <a:pt x="368" y="215"/>
                  </a:cubicBezTo>
                  <a:cubicBezTo>
                    <a:pt x="369" y="216"/>
                    <a:pt x="369" y="216"/>
                    <a:pt x="369" y="216"/>
                  </a:cubicBezTo>
                  <a:cubicBezTo>
                    <a:pt x="370" y="215"/>
                    <a:pt x="370" y="215"/>
                    <a:pt x="370" y="215"/>
                  </a:cubicBezTo>
                  <a:cubicBezTo>
                    <a:pt x="372" y="216"/>
                    <a:pt x="372" y="216"/>
                    <a:pt x="372" y="216"/>
                  </a:cubicBezTo>
                  <a:cubicBezTo>
                    <a:pt x="373" y="217"/>
                    <a:pt x="373" y="217"/>
                    <a:pt x="373" y="217"/>
                  </a:cubicBezTo>
                  <a:cubicBezTo>
                    <a:pt x="373" y="218"/>
                    <a:pt x="373" y="218"/>
                    <a:pt x="373" y="218"/>
                  </a:cubicBezTo>
                  <a:cubicBezTo>
                    <a:pt x="373" y="219"/>
                    <a:pt x="373" y="219"/>
                    <a:pt x="373" y="219"/>
                  </a:cubicBezTo>
                  <a:cubicBezTo>
                    <a:pt x="373" y="220"/>
                    <a:pt x="373" y="220"/>
                    <a:pt x="373" y="220"/>
                  </a:cubicBezTo>
                  <a:cubicBezTo>
                    <a:pt x="375" y="219"/>
                    <a:pt x="375" y="219"/>
                    <a:pt x="375" y="219"/>
                  </a:cubicBezTo>
                  <a:cubicBezTo>
                    <a:pt x="376" y="217"/>
                    <a:pt x="376" y="217"/>
                    <a:pt x="376" y="217"/>
                  </a:cubicBezTo>
                  <a:cubicBezTo>
                    <a:pt x="377" y="216"/>
                    <a:pt x="377" y="216"/>
                    <a:pt x="377" y="216"/>
                  </a:cubicBezTo>
                  <a:cubicBezTo>
                    <a:pt x="378" y="216"/>
                    <a:pt x="378" y="216"/>
                    <a:pt x="378" y="216"/>
                  </a:cubicBezTo>
                  <a:cubicBezTo>
                    <a:pt x="378" y="217"/>
                    <a:pt x="378" y="217"/>
                    <a:pt x="378" y="217"/>
                  </a:cubicBezTo>
                  <a:cubicBezTo>
                    <a:pt x="379" y="217"/>
                    <a:pt x="379" y="217"/>
                    <a:pt x="379" y="217"/>
                  </a:cubicBezTo>
                  <a:cubicBezTo>
                    <a:pt x="379" y="217"/>
                    <a:pt x="379" y="217"/>
                    <a:pt x="379" y="217"/>
                  </a:cubicBezTo>
                  <a:cubicBezTo>
                    <a:pt x="381" y="218"/>
                    <a:pt x="381" y="218"/>
                    <a:pt x="381" y="218"/>
                  </a:cubicBezTo>
                  <a:cubicBezTo>
                    <a:pt x="382" y="219"/>
                    <a:pt x="382" y="219"/>
                    <a:pt x="382" y="219"/>
                  </a:cubicBezTo>
                  <a:cubicBezTo>
                    <a:pt x="383" y="221"/>
                    <a:pt x="383" y="221"/>
                    <a:pt x="383" y="221"/>
                  </a:cubicBezTo>
                  <a:cubicBezTo>
                    <a:pt x="383" y="222"/>
                    <a:pt x="383" y="222"/>
                    <a:pt x="383" y="222"/>
                  </a:cubicBezTo>
                  <a:cubicBezTo>
                    <a:pt x="382" y="223"/>
                    <a:pt x="382" y="223"/>
                    <a:pt x="382" y="223"/>
                  </a:cubicBezTo>
                  <a:cubicBezTo>
                    <a:pt x="382" y="226"/>
                    <a:pt x="382" y="226"/>
                    <a:pt x="382" y="226"/>
                  </a:cubicBezTo>
                  <a:cubicBezTo>
                    <a:pt x="381" y="228"/>
                    <a:pt x="381" y="228"/>
                    <a:pt x="381" y="228"/>
                  </a:cubicBezTo>
                  <a:cubicBezTo>
                    <a:pt x="381" y="229"/>
                    <a:pt x="381" y="229"/>
                    <a:pt x="381" y="229"/>
                  </a:cubicBezTo>
                  <a:cubicBezTo>
                    <a:pt x="381" y="232"/>
                    <a:pt x="381" y="232"/>
                    <a:pt x="381" y="232"/>
                  </a:cubicBezTo>
                  <a:cubicBezTo>
                    <a:pt x="380" y="233"/>
                    <a:pt x="380" y="233"/>
                    <a:pt x="380" y="233"/>
                  </a:cubicBezTo>
                  <a:cubicBezTo>
                    <a:pt x="379" y="235"/>
                    <a:pt x="379" y="235"/>
                    <a:pt x="379" y="235"/>
                  </a:cubicBezTo>
                  <a:cubicBezTo>
                    <a:pt x="379" y="236"/>
                    <a:pt x="379" y="236"/>
                    <a:pt x="379" y="236"/>
                  </a:cubicBezTo>
                  <a:cubicBezTo>
                    <a:pt x="378" y="235"/>
                    <a:pt x="378" y="235"/>
                    <a:pt x="378" y="235"/>
                  </a:cubicBezTo>
                  <a:cubicBezTo>
                    <a:pt x="377" y="234"/>
                    <a:pt x="377" y="234"/>
                    <a:pt x="377" y="234"/>
                  </a:cubicBezTo>
                  <a:cubicBezTo>
                    <a:pt x="375" y="233"/>
                    <a:pt x="375" y="233"/>
                    <a:pt x="375" y="233"/>
                  </a:cubicBezTo>
                  <a:cubicBezTo>
                    <a:pt x="374" y="232"/>
                    <a:pt x="374" y="232"/>
                    <a:pt x="374" y="232"/>
                  </a:cubicBezTo>
                  <a:cubicBezTo>
                    <a:pt x="373" y="231"/>
                    <a:pt x="373" y="231"/>
                    <a:pt x="373" y="231"/>
                  </a:cubicBezTo>
                  <a:cubicBezTo>
                    <a:pt x="373" y="232"/>
                    <a:pt x="373" y="232"/>
                    <a:pt x="373" y="232"/>
                  </a:cubicBezTo>
                  <a:cubicBezTo>
                    <a:pt x="371" y="231"/>
                    <a:pt x="371" y="231"/>
                    <a:pt x="371" y="231"/>
                  </a:cubicBezTo>
                  <a:cubicBezTo>
                    <a:pt x="371" y="230"/>
                    <a:pt x="371" y="230"/>
                    <a:pt x="371" y="230"/>
                  </a:cubicBezTo>
                  <a:cubicBezTo>
                    <a:pt x="371" y="229"/>
                    <a:pt x="371" y="229"/>
                    <a:pt x="371" y="229"/>
                  </a:cubicBezTo>
                  <a:cubicBezTo>
                    <a:pt x="370" y="228"/>
                    <a:pt x="370" y="228"/>
                    <a:pt x="370" y="228"/>
                  </a:cubicBezTo>
                  <a:cubicBezTo>
                    <a:pt x="369" y="227"/>
                    <a:pt x="369" y="227"/>
                    <a:pt x="369" y="227"/>
                  </a:cubicBezTo>
                  <a:cubicBezTo>
                    <a:pt x="368" y="228"/>
                    <a:pt x="368" y="228"/>
                    <a:pt x="368" y="228"/>
                  </a:cubicBezTo>
                  <a:cubicBezTo>
                    <a:pt x="367" y="228"/>
                    <a:pt x="367" y="228"/>
                    <a:pt x="367" y="228"/>
                  </a:cubicBezTo>
                  <a:cubicBezTo>
                    <a:pt x="366" y="226"/>
                    <a:pt x="366" y="226"/>
                    <a:pt x="366" y="226"/>
                  </a:cubicBezTo>
                  <a:cubicBezTo>
                    <a:pt x="364" y="226"/>
                    <a:pt x="364" y="226"/>
                    <a:pt x="364" y="226"/>
                  </a:cubicBezTo>
                  <a:cubicBezTo>
                    <a:pt x="363" y="227"/>
                    <a:pt x="363" y="227"/>
                    <a:pt x="363" y="227"/>
                  </a:cubicBezTo>
                  <a:cubicBezTo>
                    <a:pt x="363" y="227"/>
                    <a:pt x="363" y="227"/>
                    <a:pt x="363" y="227"/>
                  </a:cubicBezTo>
                  <a:cubicBezTo>
                    <a:pt x="363" y="228"/>
                    <a:pt x="363" y="228"/>
                    <a:pt x="363" y="228"/>
                  </a:cubicBezTo>
                  <a:cubicBezTo>
                    <a:pt x="362" y="228"/>
                    <a:pt x="362" y="228"/>
                    <a:pt x="362" y="228"/>
                  </a:cubicBezTo>
                  <a:cubicBezTo>
                    <a:pt x="362" y="228"/>
                    <a:pt x="362" y="228"/>
                    <a:pt x="362" y="228"/>
                  </a:cubicBezTo>
                  <a:cubicBezTo>
                    <a:pt x="360" y="228"/>
                    <a:pt x="360" y="228"/>
                    <a:pt x="360" y="228"/>
                  </a:cubicBezTo>
                  <a:cubicBezTo>
                    <a:pt x="358" y="228"/>
                    <a:pt x="358" y="228"/>
                    <a:pt x="358" y="228"/>
                  </a:cubicBezTo>
                  <a:cubicBezTo>
                    <a:pt x="359" y="229"/>
                    <a:pt x="359" y="229"/>
                    <a:pt x="359" y="229"/>
                  </a:cubicBezTo>
                  <a:cubicBezTo>
                    <a:pt x="360" y="229"/>
                    <a:pt x="360" y="229"/>
                    <a:pt x="360" y="229"/>
                  </a:cubicBezTo>
                  <a:cubicBezTo>
                    <a:pt x="362" y="229"/>
                    <a:pt x="362" y="229"/>
                    <a:pt x="362" y="229"/>
                  </a:cubicBezTo>
                  <a:cubicBezTo>
                    <a:pt x="362" y="230"/>
                    <a:pt x="362" y="230"/>
                    <a:pt x="362" y="230"/>
                  </a:cubicBezTo>
                  <a:cubicBezTo>
                    <a:pt x="362" y="230"/>
                    <a:pt x="362" y="230"/>
                    <a:pt x="362" y="230"/>
                  </a:cubicBezTo>
                  <a:cubicBezTo>
                    <a:pt x="361" y="231"/>
                    <a:pt x="361" y="231"/>
                    <a:pt x="361" y="231"/>
                  </a:cubicBezTo>
                  <a:cubicBezTo>
                    <a:pt x="358" y="233"/>
                    <a:pt x="358" y="233"/>
                    <a:pt x="358" y="233"/>
                  </a:cubicBezTo>
                  <a:cubicBezTo>
                    <a:pt x="357" y="234"/>
                    <a:pt x="357" y="234"/>
                    <a:pt x="357" y="234"/>
                  </a:cubicBezTo>
                  <a:cubicBezTo>
                    <a:pt x="356" y="234"/>
                    <a:pt x="356" y="234"/>
                    <a:pt x="356" y="234"/>
                  </a:cubicBezTo>
                  <a:cubicBezTo>
                    <a:pt x="355" y="233"/>
                    <a:pt x="355" y="233"/>
                    <a:pt x="355" y="233"/>
                  </a:cubicBezTo>
                  <a:cubicBezTo>
                    <a:pt x="355" y="232"/>
                    <a:pt x="355" y="232"/>
                    <a:pt x="355" y="232"/>
                  </a:cubicBezTo>
                  <a:cubicBezTo>
                    <a:pt x="355" y="231"/>
                    <a:pt x="355" y="231"/>
                    <a:pt x="355" y="231"/>
                  </a:cubicBezTo>
                  <a:cubicBezTo>
                    <a:pt x="354" y="232"/>
                    <a:pt x="354" y="232"/>
                    <a:pt x="354" y="232"/>
                  </a:cubicBezTo>
                  <a:cubicBezTo>
                    <a:pt x="354" y="233"/>
                    <a:pt x="354" y="233"/>
                    <a:pt x="354" y="233"/>
                  </a:cubicBezTo>
                  <a:cubicBezTo>
                    <a:pt x="354" y="234"/>
                    <a:pt x="354" y="234"/>
                    <a:pt x="354" y="234"/>
                  </a:cubicBezTo>
                  <a:cubicBezTo>
                    <a:pt x="353" y="235"/>
                    <a:pt x="353" y="235"/>
                    <a:pt x="353" y="235"/>
                  </a:cubicBezTo>
                  <a:cubicBezTo>
                    <a:pt x="354" y="236"/>
                    <a:pt x="354" y="236"/>
                    <a:pt x="354" y="236"/>
                  </a:cubicBezTo>
                  <a:cubicBezTo>
                    <a:pt x="354" y="237"/>
                    <a:pt x="354" y="237"/>
                    <a:pt x="354" y="237"/>
                  </a:cubicBezTo>
                  <a:cubicBezTo>
                    <a:pt x="354" y="238"/>
                    <a:pt x="354" y="238"/>
                    <a:pt x="354" y="238"/>
                  </a:cubicBezTo>
                  <a:cubicBezTo>
                    <a:pt x="354" y="239"/>
                    <a:pt x="354" y="239"/>
                    <a:pt x="354" y="239"/>
                  </a:cubicBezTo>
                  <a:cubicBezTo>
                    <a:pt x="354" y="240"/>
                    <a:pt x="354" y="240"/>
                    <a:pt x="354" y="240"/>
                  </a:cubicBezTo>
                  <a:cubicBezTo>
                    <a:pt x="353" y="240"/>
                    <a:pt x="353" y="240"/>
                    <a:pt x="353" y="240"/>
                  </a:cubicBezTo>
                  <a:cubicBezTo>
                    <a:pt x="352" y="240"/>
                    <a:pt x="352" y="240"/>
                    <a:pt x="352" y="240"/>
                  </a:cubicBezTo>
                  <a:cubicBezTo>
                    <a:pt x="350" y="240"/>
                    <a:pt x="350" y="240"/>
                    <a:pt x="350" y="240"/>
                  </a:cubicBezTo>
                  <a:cubicBezTo>
                    <a:pt x="350" y="240"/>
                    <a:pt x="350" y="240"/>
                    <a:pt x="350" y="240"/>
                  </a:cubicBezTo>
                  <a:cubicBezTo>
                    <a:pt x="351" y="241"/>
                    <a:pt x="351" y="241"/>
                    <a:pt x="351" y="241"/>
                  </a:cubicBezTo>
                  <a:cubicBezTo>
                    <a:pt x="352" y="241"/>
                    <a:pt x="352" y="241"/>
                    <a:pt x="352" y="241"/>
                  </a:cubicBezTo>
                  <a:cubicBezTo>
                    <a:pt x="355" y="241"/>
                    <a:pt x="355" y="241"/>
                    <a:pt x="355" y="241"/>
                  </a:cubicBezTo>
                  <a:cubicBezTo>
                    <a:pt x="355" y="242"/>
                    <a:pt x="355" y="242"/>
                    <a:pt x="355" y="242"/>
                  </a:cubicBezTo>
                  <a:cubicBezTo>
                    <a:pt x="355" y="243"/>
                    <a:pt x="355" y="243"/>
                    <a:pt x="355" y="243"/>
                  </a:cubicBezTo>
                  <a:cubicBezTo>
                    <a:pt x="355" y="245"/>
                    <a:pt x="355" y="245"/>
                    <a:pt x="355" y="245"/>
                  </a:cubicBezTo>
                  <a:cubicBezTo>
                    <a:pt x="356" y="245"/>
                    <a:pt x="356" y="245"/>
                    <a:pt x="356" y="245"/>
                  </a:cubicBezTo>
                  <a:cubicBezTo>
                    <a:pt x="356" y="244"/>
                    <a:pt x="356" y="244"/>
                    <a:pt x="356" y="244"/>
                  </a:cubicBezTo>
                  <a:cubicBezTo>
                    <a:pt x="358" y="244"/>
                    <a:pt x="358" y="244"/>
                    <a:pt x="358" y="244"/>
                  </a:cubicBezTo>
                  <a:cubicBezTo>
                    <a:pt x="360" y="245"/>
                    <a:pt x="360" y="245"/>
                    <a:pt x="360" y="245"/>
                  </a:cubicBezTo>
                  <a:cubicBezTo>
                    <a:pt x="361" y="245"/>
                    <a:pt x="361" y="245"/>
                    <a:pt x="361" y="245"/>
                  </a:cubicBezTo>
                  <a:cubicBezTo>
                    <a:pt x="363" y="245"/>
                    <a:pt x="363" y="245"/>
                    <a:pt x="363" y="245"/>
                  </a:cubicBezTo>
                  <a:cubicBezTo>
                    <a:pt x="365" y="246"/>
                    <a:pt x="365" y="246"/>
                    <a:pt x="365" y="246"/>
                  </a:cubicBezTo>
                  <a:cubicBezTo>
                    <a:pt x="366" y="245"/>
                    <a:pt x="366" y="245"/>
                    <a:pt x="366" y="245"/>
                  </a:cubicBezTo>
                  <a:cubicBezTo>
                    <a:pt x="367" y="245"/>
                    <a:pt x="367" y="245"/>
                    <a:pt x="367" y="245"/>
                  </a:cubicBezTo>
                  <a:cubicBezTo>
                    <a:pt x="368" y="245"/>
                    <a:pt x="368" y="245"/>
                    <a:pt x="368" y="245"/>
                  </a:cubicBezTo>
                  <a:cubicBezTo>
                    <a:pt x="368" y="246"/>
                    <a:pt x="368" y="246"/>
                    <a:pt x="368" y="246"/>
                  </a:cubicBezTo>
                  <a:cubicBezTo>
                    <a:pt x="368" y="248"/>
                    <a:pt x="368" y="248"/>
                    <a:pt x="368" y="248"/>
                  </a:cubicBezTo>
                  <a:cubicBezTo>
                    <a:pt x="368" y="249"/>
                    <a:pt x="368" y="249"/>
                    <a:pt x="368" y="249"/>
                  </a:cubicBezTo>
                  <a:cubicBezTo>
                    <a:pt x="367" y="250"/>
                    <a:pt x="367" y="250"/>
                    <a:pt x="367" y="250"/>
                  </a:cubicBezTo>
                  <a:cubicBezTo>
                    <a:pt x="366" y="251"/>
                    <a:pt x="366" y="251"/>
                    <a:pt x="366" y="251"/>
                  </a:cubicBezTo>
                  <a:cubicBezTo>
                    <a:pt x="365" y="250"/>
                    <a:pt x="365" y="250"/>
                    <a:pt x="365" y="250"/>
                  </a:cubicBezTo>
                  <a:cubicBezTo>
                    <a:pt x="364" y="249"/>
                    <a:pt x="364" y="249"/>
                    <a:pt x="364" y="249"/>
                  </a:cubicBezTo>
                  <a:cubicBezTo>
                    <a:pt x="363" y="250"/>
                    <a:pt x="363" y="250"/>
                    <a:pt x="363" y="250"/>
                  </a:cubicBezTo>
                  <a:cubicBezTo>
                    <a:pt x="362" y="251"/>
                    <a:pt x="362" y="251"/>
                    <a:pt x="362" y="251"/>
                  </a:cubicBezTo>
                  <a:cubicBezTo>
                    <a:pt x="361" y="250"/>
                    <a:pt x="361" y="250"/>
                    <a:pt x="361" y="250"/>
                  </a:cubicBezTo>
                  <a:cubicBezTo>
                    <a:pt x="358" y="250"/>
                    <a:pt x="358" y="250"/>
                    <a:pt x="358" y="250"/>
                  </a:cubicBezTo>
                  <a:cubicBezTo>
                    <a:pt x="356" y="251"/>
                    <a:pt x="356" y="251"/>
                    <a:pt x="356" y="251"/>
                  </a:cubicBezTo>
                  <a:cubicBezTo>
                    <a:pt x="355" y="250"/>
                    <a:pt x="355" y="250"/>
                    <a:pt x="355" y="250"/>
                  </a:cubicBezTo>
                  <a:cubicBezTo>
                    <a:pt x="354" y="250"/>
                    <a:pt x="354" y="250"/>
                    <a:pt x="354" y="250"/>
                  </a:cubicBezTo>
                  <a:cubicBezTo>
                    <a:pt x="354" y="250"/>
                    <a:pt x="354" y="250"/>
                    <a:pt x="354" y="250"/>
                  </a:cubicBezTo>
                  <a:cubicBezTo>
                    <a:pt x="354" y="251"/>
                    <a:pt x="354" y="251"/>
                    <a:pt x="354" y="251"/>
                  </a:cubicBezTo>
                  <a:cubicBezTo>
                    <a:pt x="355" y="252"/>
                    <a:pt x="355" y="252"/>
                    <a:pt x="355" y="252"/>
                  </a:cubicBezTo>
                  <a:cubicBezTo>
                    <a:pt x="356" y="252"/>
                    <a:pt x="356" y="252"/>
                    <a:pt x="356" y="252"/>
                  </a:cubicBezTo>
                  <a:cubicBezTo>
                    <a:pt x="358" y="251"/>
                    <a:pt x="358" y="251"/>
                    <a:pt x="358" y="251"/>
                  </a:cubicBezTo>
                  <a:cubicBezTo>
                    <a:pt x="361" y="251"/>
                    <a:pt x="361" y="251"/>
                    <a:pt x="361" y="251"/>
                  </a:cubicBezTo>
                  <a:cubicBezTo>
                    <a:pt x="362" y="252"/>
                    <a:pt x="362" y="252"/>
                    <a:pt x="362" y="252"/>
                  </a:cubicBezTo>
                  <a:cubicBezTo>
                    <a:pt x="363" y="253"/>
                    <a:pt x="363" y="253"/>
                    <a:pt x="363" y="253"/>
                  </a:cubicBezTo>
                  <a:cubicBezTo>
                    <a:pt x="364" y="253"/>
                    <a:pt x="364" y="253"/>
                    <a:pt x="364" y="253"/>
                  </a:cubicBezTo>
                  <a:cubicBezTo>
                    <a:pt x="366" y="254"/>
                    <a:pt x="366" y="254"/>
                    <a:pt x="366" y="254"/>
                  </a:cubicBezTo>
                  <a:cubicBezTo>
                    <a:pt x="367" y="255"/>
                    <a:pt x="367" y="255"/>
                    <a:pt x="367" y="255"/>
                  </a:cubicBezTo>
                  <a:cubicBezTo>
                    <a:pt x="368" y="257"/>
                    <a:pt x="368" y="257"/>
                    <a:pt x="368" y="257"/>
                  </a:cubicBezTo>
                  <a:cubicBezTo>
                    <a:pt x="370" y="258"/>
                    <a:pt x="370" y="258"/>
                    <a:pt x="370" y="258"/>
                  </a:cubicBezTo>
                  <a:cubicBezTo>
                    <a:pt x="370" y="259"/>
                    <a:pt x="370" y="259"/>
                    <a:pt x="370" y="259"/>
                  </a:cubicBezTo>
                  <a:cubicBezTo>
                    <a:pt x="369" y="259"/>
                    <a:pt x="369" y="259"/>
                    <a:pt x="369" y="259"/>
                  </a:cubicBezTo>
                  <a:cubicBezTo>
                    <a:pt x="368" y="259"/>
                    <a:pt x="368" y="259"/>
                    <a:pt x="368" y="259"/>
                  </a:cubicBezTo>
                  <a:cubicBezTo>
                    <a:pt x="368" y="258"/>
                    <a:pt x="368" y="258"/>
                    <a:pt x="368" y="258"/>
                  </a:cubicBezTo>
                  <a:cubicBezTo>
                    <a:pt x="367" y="259"/>
                    <a:pt x="367" y="259"/>
                    <a:pt x="367" y="259"/>
                  </a:cubicBezTo>
                  <a:cubicBezTo>
                    <a:pt x="367" y="260"/>
                    <a:pt x="367" y="260"/>
                    <a:pt x="367" y="260"/>
                  </a:cubicBezTo>
                  <a:cubicBezTo>
                    <a:pt x="368" y="262"/>
                    <a:pt x="368" y="262"/>
                    <a:pt x="368" y="262"/>
                  </a:cubicBezTo>
                  <a:cubicBezTo>
                    <a:pt x="368" y="264"/>
                    <a:pt x="368" y="264"/>
                    <a:pt x="368" y="264"/>
                  </a:cubicBezTo>
                  <a:cubicBezTo>
                    <a:pt x="368" y="265"/>
                    <a:pt x="368" y="265"/>
                    <a:pt x="368" y="265"/>
                  </a:cubicBezTo>
                  <a:cubicBezTo>
                    <a:pt x="368" y="267"/>
                    <a:pt x="368" y="267"/>
                    <a:pt x="368" y="267"/>
                  </a:cubicBezTo>
                  <a:cubicBezTo>
                    <a:pt x="368" y="268"/>
                    <a:pt x="368" y="268"/>
                    <a:pt x="368" y="268"/>
                  </a:cubicBezTo>
                  <a:cubicBezTo>
                    <a:pt x="367" y="269"/>
                    <a:pt x="367" y="269"/>
                    <a:pt x="367" y="269"/>
                  </a:cubicBezTo>
                  <a:cubicBezTo>
                    <a:pt x="366" y="272"/>
                    <a:pt x="366" y="272"/>
                    <a:pt x="366" y="272"/>
                  </a:cubicBezTo>
                  <a:cubicBezTo>
                    <a:pt x="365" y="274"/>
                    <a:pt x="365" y="274"/>
                    <a:pt x="365" y="274"/>
                  </a:cubicBezTo>
                  <a:cubicBezTo>
                    <a:pt x="364" y="274"/>
                    <a:pt x="364" y="274"/>
                    <a:pt x="364" y="274"/>
                  </a:cubicBezTo>
                  <a:cubicBezTo>
                    <a:pt x="363" y="273"/>
                    <a:pt x="363" y="273"/>
                    <a:pt x="363" y="273"/>
                  </a:cubicBezTo>
                  <a:cubicBezTo>
                    <a:pt x="362" y="271"/>
                    <a:pt x="362" y="271"/>
                    <a:pt x="362" y="271"/>
                  </a:cubicBezTo>
                  <a:cubicBezTo>
                    <a:pt x="363" y="270"/>
                    <a:pt x="363" y="270"/>
                    <a:pt x="363" y="270"/>
                  </a:cubicBezTo>
                  <a:cubicBezTo>
                    <a:pt x="363" y="269"/>
                    <a:pt x="363" y="269"/>
                    <a:pt x="363" y="269"/>
                  </a:cubicBezTo>
                  <a:cubicBezTo>
                    <a:pt x="362" y="269"/>
                    <a:pt x="362" y="269"/>
                    <a:pt x="362" y="269"/>
                  </a:cubicBezTo>
                  <a:cubicBezTo>
                    <a:pt x="361" y="269"/>
                    <a:pt x="361" y="269"/>
                    <a:pt x="361" y="269"/>
                  </a:cubicBezTo>
                  <a:cubicBezTo>
                    <a:pt x="360" y="269"/>
                    <a:pt x="360" y="269"/>
                    <a:pt x="360" y="269"/>
                  </a:cubicBezTo>
                  <a:cubicBezTo>
                    <a:pt x="358" y="266"/>
                    <a:pt x="358" y="266"/>
                    <a:pt x="358" y="266"/>
                  </a:cubicBezTo>
                  <a:cubicBezTo>
                    <a:pt x="356" y="265"/>
                    <a:pt x="356" y="265"/>
                    <a:pt x="356" y="265"/>
                  </a:cubicBezTo>
                  <a:cubicBezTo>
                    <a:pt x="354" y="263"/>
                    <a:pt x="354" y="263"/>
                    <a:pt x="354" y="263"/>
                  </a:cubicBezTo>
                  <a:cubicBezTo>
                    <a:pt x="354" y="262"/>
                    <a:pt x="354" y="262"/>
                    <a:pt x="354" y="262"/>
                  </a:cubicBezTo>
                  <a:cubicBezTo>
                    <a:pt x="353" y="261"/>
                    <a:pt x="353" y="261"/>
                    <a:pt x="353" y="261"/>
                  </a:cubicBezTo>
                  <a:cubicBezTo>
                    <a:pt x="351" y="258"/>
                    <a:pt x="351" y="258"/>
                    <a:pt x="351" y="258"/>
                  </a:cubicBezTo>
                  <a:cubicBezTo>
                    <a:pt x="350" y="257"/>
                    <a:pt x="350" y="257"/>
                    <a:pt x="350" y="257"/>
                  </a:cubicBezTo>
                  <a:cubicBezTo>
                    <a:pt x="350" y="257"/>
                    <a:pt x="350" y="257"/>
                    <a:pt x="350" y="257"/>
                  </a:cubicBezTo>
                  <a:cubicBezTo>
                    <a:pt x="349" y="258"/>
                    <a:pt x="349" y="258"/>
                    <a:pt x="349" y="258"/>
                  </a:cubicBezTo>
                  <a:cubicBezTo>
                    <a:pt x="350" y="259"/>
                    <a:pt x="350" y="259"/>
                    <a:pt x="350" y="259"/>
                  </a:cubicBezTo>
                  <a:cubicBezTo>
                    <a:pt x="352" y="261"/>
                    <a:pt x="352" y="261"/>
                    <a:pt x="352" y="261"/>
                  </a:cubicBezTo>
                  <a:cubicBezTo>
                    <a:pt x="352" y="262"/>
                    <a:pt x="352" y="262"/>
                    <a:pt x="352" y="262"/>
                  </a:cubicBezTo>
                  <a:cubicBezTo>
                    <a:pt x="351" y="263"/>
                    <a:pt x="351" y="263"/>
                    <a:pt x="351" y="263"/>
                  </a:cubicBezTo>
                  <a:cubicBezTo>
                    <a:pt x="349" y="262"/>
                    <a:pt x="349" y="262"/>
                    <a:pt x="349" y="262"/>
                  </a:cubicBezTo>
                  <a:cubicBezTo>
                    <a:pt x="348" y="261"/>
                    <a:pt x="348" y="261"/>
                    <a:pt x="348" y="261"/>
                  </a:cubicBezTo>
                  <a:cubicBezTo>
                    <a:pt x="347" y="260"/>
                    <a:pt x="347" y="260"/>
                    <a:pt x="347" y="260"/>
                  </a:cubicBezTo>
                  <a:cubicBezTo>
                    <a:pt x="346" y="258"/>
                    <a:pt x="346" y="258"/>
                    <a:pt x="346" y="258"/>
                  </a:cubicBezTo>
                  <a:cubicBezTo>
                    <a:pt x="346" y="260"/>
                    <a:pt x="346" y="260"/>
                    <a:pt x="346" y="260"/>
                  </a:cubicBezTo>
                  <a:cubicBezTo>
                    <a:pt x="346" y="261"/>
                    <a:pt x="346" y="261"/>
                    <a:pt x="346" y="261"/>
                  </a:cubicBezTo>
                  <a:cubicBezTo>
                    <a:pt x="347" y="263"/>
                    <a:pt x="347" y="263"/>
                    <a:pt x="347" y="263"/>
                  </a:cubicBezTo>
                  <a:cubicBezTo>
                    <a:pt x="350" y="264"/>
                    <a:pt x="350" y="264"/>
                    <a:pt x="350" y="264"/>
                  </a:cubicBezTo>
                  <a:cubicBezTo>
                    <a:pt x="353" y="264"/>
                    <a:pt x="353" y="264"/>
                    <a:pt x="353" y="264"/>
                  </a:cubicBezTo>
                  <a:cubicBezTo>
                    <a:pt x="356" y="266"/>
                    <a:pt x="356" y="266"/>
                    <a:pt x="356" y="266"/>
                  </a:cubicBezTo>
                  <a:cubicBezTo>
                    <a:pt x="359" y="270"/>
                    <a:pt x="359" y="270"/>
                    <a:pt x="359" y="270"/>
                  </a:cubicBezTo>
                  <a:cubicBezTo>
                    <a:pt x="360" y="271"/>
                    <a:pt x="360" y="271"/>
                    <a:pt x="360" y="271"/>
                  </a:cubicBezTo>
                  <a:cubicBezTo>
                    <a:pt x="359" y="272"/>
                    <a:pt x="359" y="272"/>
                    <a:pt x="359" y="272"/>
                  </a:cubicBezTo>
                  <a:cubicBezTo>
                    <a:pt x="358" y="272"/>
                    <a:pt x="358" y="272"/>
                    <a:pt x="358" y="272"/>
                  </a:cubicBezTo>
                  <a:cubicBezTo>
                    <a:pt x="357" y="271"/>
                    <a:pt x="357" y="271"/>
                    <a:pt x="357" y="271"/>
                  </a:cubicBezTo>
                  <a:cubicBezTo>
                    <a:pt x="355" y="271"/>
                    <a:pt x="355" y="271"/>
                    <a:pt x="355" y="271"/>
                  </a:cubicBezTo>
                  <a:cubicBezTo>
                    <a:pt x="354" y="272"/>
                    <a:pt x="354" y="272"/>
                    <a:pt x="354" y="272"/>
                  </a:cubicBezTo>
                  <a:cubicBezTo>
                    <a:pt x="352" y="274"/>
                    <a:pt x="352" y="274"/>
                    <a:pt x="352" y="274"/>
                  </a:cubicBezTo>
                  <a:cubicBezTo>
                    <a:pt x="351" y="274"/>
                    <a:pt x="351" y="274"/>
                    <a:pt x="351" y="274"/>
                  </a:cubicBezTo>
                  <a:cubicBezTo>
                    <a:pt x="350" y="273"/>
                    <a:pt x="350" y="273"/>
                    <a:pt x="350" y="273"/>
                  </a:cubicBezTo>
                  <a:cubicBezTo>
                    <a:pt x="349" y="272"/>
                    <a:pt x="349" y="272"/>
                    <a:pt x="349" y="272"/>
                  </a:cubicBezTo>
                  <a:cubicBezTo>
                    <a:pt x="349" y="271"/>
                    <a:pt x="349" y="271"/>
                    <a:pt x="349" y="271"/>
                  </a:cubicBezTo>
                  <a:cubicBezTo>
                    <a:pt x="349" y="270"/>
                    <a:pt x="349" y="270"/>
                    <a:pt x="349" y="270"/>
                  </a:cubicBezTo>
                  <a:cubicBezTo>
                    <a:pt x="348" y="269"/>
                    <a:pt x="348" y="269"/>
                    <a:pt x="348" y="269"/>
                  </a:cubicBezTo>
                  <a:cubicBezTo>
                    <a:pt x="348" y="271"/>
                    <a:pt x="348" y="271"/>
                    <a:pt x="348" y="271"/>
                  </a:cubicBezTo>
                  <a:cubicBezTo>
                    <a:pt x="348" y="272"/>
                    <a:pt x="348" y="272"/>
                    <a:pt x="348" y="272"/>
                  </a:cubicBezTo>
                  <a:cubicBezTo>
                    <a:pt x="349" y="274"/>
                    <a:pt x="349" y="274"/>
                    <a:pt x="349" y="274"/>
                  </a:cubicBezTo>
                  <a:cubicBezTo>
                    <a:pt x="349" y="275"/>
                    <a:pt x="349" y="275"/>
                    <a:pt x="349" y="275"/>
                  </a:cubicBezTo>
                  <a:cubicBezTo>
                    <a:pt x="351" y="275"/>
                    <a:pt x="351" y="275"/>
                    <a:pt x="351" y="275"/>
                  </a:cubicBezTo>
                  <a:cubicBezTo>
                    <a:pt x="353" y="275"/>
                    <a:pt x="353" y="275"/>
                    <a:pt x="353" y="275"/>
                  </a:cubicBezTo>
                  <a:cubicBezTo>
                    <a:pt x="355" y="273"/>
                    <a:pt x="355" y="273"/>
                    <a:pt x="355" y="273"/>
                  </a:cubicBezTo>
                  <a:cubicBezTo>
                    <a:pt x="356" y="273"/>
                    <a:pt x="356" y="273"/>
                    <a:pt x="356" y="273"/>
                  </a:cubicBezTo>
                  <a:cubicBezTo>
                    <a:pt x="358" y="274"/>
                    <a:pt x="358" y="274"/>
                    <a:pt x="358" y="274"/>
                  </a:cubicBezTo>
                  <a:cubicBezTo>
                    <a:pt x="358" y="275"/>
                    <a:pt x="358" y="275"/>
                    <a:pt x="358" y="275"/>
                  </a:cubicBezTo>
                  <a:cubicBezTo>
                    <a:pt x="358" y="276"/>
                    <a:pt x="358" y="276"/>
                    <a:pt x="358" y="276"/>
                  </a:cubicBezTo>
                  <a:cubicBezTo>
                    <a:pt x="357" y="279"/>
                    <a:pt x="357" y="279"/>
                    <a:pt x="357" y="279"/>
                  </a:cubicBezTo>
                  <a:cubicBezTo>
                    <a:pt x="357" y="280"/>
                    <a:pt x="357" y="280"/>
                    <a:pt x="357" y="280"/>
                  </a:cubicBezTo>
                  <a:cubicBezTo>
                    <a:pt x="356" y="280"/>
                    <a:pt x="356" y="280"/>
                    <a:pt x="356" y="280"/>
                  </a:cubicBezTo>
                  <a:cubicBezTo>
                    <a:pt x="356" y="281"/>
                    <a:pt x="356" y="281"/>
                    <a:pt x="356" y="281"/>
                  </a:cubicBezTo>
                  <a:cubicBezTo>
                    <a:pt x="357" y="282"/>
                    <a:pt x="357" y="282"/>
                    <a:pt x="357" y="282"/>
                  </a:cubicBezTo>
                  <a:cubicBezTo>
                    <a:pt x="358" y="281"/>
                    <a:pt x="358" y="281"/>
                    <a:pt x="358" y="281"/>
                  </a:cubicBezTo>
                  <a:cubicBezTo>
                    <a:pt x="360" y="282"/>
                    <a:pt x="360" y="282"/>
                    <a:pt x="360" y="282"/>
                  </a:cubicBezTo>
                  <a:cubicBezTo>
                    <a:pt x="361" y="284"/>
                    <a:pt x="361" y="284"/>
                    <a:pt x="361" y="284"/>
                  </a:cubicBezTo>
                  <a:cubicBezTo>
                    <a:pt x="364" y="285"/>
                    <a:pt x="364" y="285"/>
                    <a:pt x="364" y="285"/>
                  </a:cubicBezTo>
                  <a:cubicBezTo>
                    <a:pt x="364" y="284"/>
                    <a:pt x="364" y="284"/>
                    <a:pt x="364" y="284"/>
                  </a:cubicBezTo>
                  <a:cubicBezTo>
                    <a:pt x="366" y="283"/>
                    <a:pt x="366" y="283"/>
                    <a:pt x="366" y="283"/>
                  </a:cubicBezTo>
                  <a:cubicBezTo>
                    <a:pt x="367" y="284"/>
                    <a:pt x="367" y="284"/>
                    <a:pt x="367" y="284"/>
                  </a:cubicBezTo>
                  <a:cubicBezTo>
                    <a:pt x="368" y="284"/>
                    <a:pt x="368" y="284"/>
                    <a:pt x="368" y="284"/>
                  </a:cubicBezTo>
                  <a:cubicBezTo>
                    <a:pt x="367" y="286"/>
                    <a:pt x="367" y="286"/>
                    <a:pt x="367" y="286"/>
                  </a:cubicBezTo>
                  <a:cubicBezTo>
                    <a:pt x="367" y="287"/>
                    <a:pt x="367" y="287"/>
                    <a:pt x="367" y="287"/>
                  </a:cubicBezTo>
                  <a:cubicBezTo>
                    <a:pt x="368" y="288"/>
                    <a:pt x="368" y="288"/>
                    <a:pt x="368" y="288"/>
                  </a:cubicBezTo>
                  <a:cubicBezTo>
                    <a:pt x="367" y="290"/>
                    <a:pt x="367" y="290"/>
                    <a:pt x="367" y="290"/>
                  </a:cubicBezTo>
                  <a:cubicBezTo>
                    <a:pt x="365" y="293"/>
                    <a:pt x="365" y="293"/>
                    <a:pt x="365" y="293"/>
                  </a:cubicBezTo>
                  <a:cubicBezTo>
                    <a:pt x="363" y="294"/>
                    <a:pt x="363" y="294"/>
                    <a:pt x="363" y="294"/>
                  </a:cubicBezTo>
                  <a:cubicBezTo>
                    <a:pt x="362" y="294"/>
                    <a:pt x="362" y="294"/>
                    <a:pt x="362" y="294"/>
                  </a:cubicBezTo>
                  <a:cubicBezTo>
                    <a:pt x="362" y="293"/>
                    <a:pt x="362" y="293"/>
                    <a:pt x="362" y="293"/>
                  </a:cubicBezTo>
                  <a:cubicBezTo>
                    <a:pt x="361" y="292"/>
                    <a:pt x="361" y="292"/>
                    <a:pt x="361" y="292"/>
                  </a:cubicBezTo>
                  <a:cubicBezTo>
                    <a:pt x="360" y="290"/>
                    <a:pt x="360" y="290"/>
                    <a:pt x="360" y="290"/>
                  </a:cubicBezTo>
                  <a:cubicBezTo>
                    <a:pt x="360" y="289"/>
                    <a:pt x="360" y="289"/>
                    <a:pt x="360" y="289"/>
                  </a:cubicBezTo>
                  <a:cubicBezTo>
                    <a:pt x="358" y="287"/>
                    <a:pt x="358" y="287"/>
                    <a:pt x="358" y="287"/>
                  </a:cubicBezTo>
                  <a:cubicBezTo>
                    <a:pt x="356" y="287"/>
                    <a:pt x="356" y="287"/>
                    <a:pt x="356" y="287"/>
                  </a:cubicBezTo>
                  <a:cubicBezTo>
                    <a:pt x="355" y="286"/>
                    <a:pt x="355" y="286"/>
                    <a:pt x="355" y="286"/>
                  </a:cubicBezTo>
                  <a:cubicBezTo>
                    <a:pt x="353" y="285"/>
                    <a:pt x="353" y="285"/>
                    <a:pt x="353" y="285"/>
                  </a:cubicBezTo>
                  <a:cubicBezTo>
                    <a:pt x="352" y="286"/>
                    <a:pt x="352" y="286"/>
                    <a:pt x="352" y="286"/>
                  </a:cubicBezTo>
                  <a:cubicBezTo>
                    <a:pt x="351" y="286"/>
                    <a:pt x="351" y="286"/>
                    <a:pt x="351" y="286"/>
                  </a:cubicBezTo>
                  <a:cubicBezTo>
                    <a:pt x="350" y="286"/>
                    <a:pt x="350" y="286"/>
                    <a:pt x="350" y="286"/>
                  </a:cubicBezTo>
                  <a:cubicBezTo>
                    <a:pt x="349" y="284"/>
                    <a:pt x="349" y="284"/>
                    <a:pt x="349" y="284"/>
                  </a:cubicBezTo>
                  <a:cubicBezTo>
                    <a:pt x="348" y="283"/>
                    <a:pt x="348" y="283"/>
                    <a:pt x="348" y="283"/>
                  </a:cubicBezTo>
                  <a:cubicBezTo>
                    <a:pt x="347" y="283"/>
                    <a:pt x="347" y="283"/>
                    <a:pt x="347" y="283"/>
                  </a:cubicBezTo>
                  <a:cubicBezTo>
                    <a:pt x="347" y="284"/>
                    <a:pt x="347" y="284"/>
                    <a:pt x="347" y="284"/>
                  </a:cubicBezTo>
                  <a:cubicBezTo>
                    <a:pt x="348" y="285"/>
                    <a:pt x="348" y="285"/>
                    <a:pt x="348" y="285"/>
                  </a:cubicBezTo>
                  <a:cubicBezTo>
                    <a:pt x="348" y="287"/>
                    <a:pt x="348" y="287"/>
                    <a:pt x="348" y="287"/>
                  </a:cubicBezTo>
                  <a:cubicBezTo>
                    <a:pt x="347" y="289"/>
                    <a:pt x="347" y="289"/>
                    <a:pt x="347" y="289"/>
                  </a:cubicBezTo>
                  <a:cubicBezTo>
                    <a:pt x="346" y="289"/>
                    <a:pt x="346" y="289"/>
                    <a:pt x="346" y="289"/>
                  </a:cubicBezTo>
                  <a:cubicBezTo>
                    <a:pt x="345" y="289"/>
                    <a:pt x="345" y="289"/>
                    <a:pt x="345" y="289"/>
                  </a:cubicBezTo>
                  <a:cubicBezTo>
                    <a:pt x="344" y="290"/>
                    <a:pt x="344" y="290"/>
                    <a:pt x="344" y="290"/>
                  </a:cubicBezTo>
                  <a:cubicBezTo>
                    <a:pt x="345" y="290"/>
                    <a:pt x="345" y="290"/>
                    <a:pt x="345" y="290"/>
                  </a:cubicBezTo>
                  <a:cubicBezTo>
                    <a:pt x="346" y="291"/>
                    <a:pt x="346" y="291"/>
                    <a:pt x="346" y="291"/>
                  </a:cubicBezTo>
                  <a:cubicBezTo>
                    <a:pt x="346" y="292"/>
                    <a:pt x="346" y="292"/>
                    <a:pt x="346" y="292"/>
                  </a:cubicBezTo>
                  <a:cubicBezTo>
                    <a:pt x="344" y="294"/>
                    <a:pt x="344" y="294"/>
                    <a:pt x="344" y="294"/>
                  </a:cubicBezTo>
                  <a:cubicBezTo>
                    <a:pt x="343" y="295"/>
                    <a:pt x="343" y="295"/>
                    <a:pt x="343" y="295"/>
                  </a:cubicBezTo>
                  <a:cubicBezTo>
                    <a:pt x="343" y="295"/>
                    <a:pt x="343" y="295"/>
                    <a:pt x="343" y="295"/>
                  </a:cubicBezTo>
                  <a:cubicBezTo>
                    <a:pt x="343" y="296"/>
                    <a:pt x="343" y="296"/>
                    <a:pt x="343" y="296"/>
                  </a:cubicBezTo>
                  <a:cubicBezTo>
                    <a:pt x="344" y="297"/>
                    <a:pt x="344" y="297"/>
                    <a:pt x="344" y="297"/>
                  </a:cubicBezTo>
                  <a:cubicBezTo>
                    <a:pt x="345" y="299"/>
                    <a:pt x="345" y="299"/>
                    <a:pt x="345" y="299"/>
                  </a:cubicBezTo>
                  <a:cubicBezTo>
                    <a:pt x="346" y="300"/>
                    <a:pt x="346" y="300"/>
                    <a:pt x="346" y="300"/>
                  </a:cubicBezTo>
                  <a:cubicBezTo>
                    <a:pt x="347" y="302"/>
                    <a:pt x="347" y="302"/>
                    <a:pt x="347" y="302"/>
                  </a:cubicBezTo>
                  <a:cubicBezTo>
                    <a:pt x="346" y="304"/>
                    <a:pt x="346" y="304"/>
                    <a:pt x="346" y="304"/>
                  </a:cubicBezTo>
                  <a:cubicBezTo>
                    <a:pt x="346" y="305"/>
                    <a:pt x="346" y="305"/>
                    <a:pt x="346" y="305"/>
                  </a:cubicBezTo>
                  <a:cubicBezTo>
                    <a:pt x="347" y="303"/>
                    <a:pt x="347" y="303"/>
                    <a:pt x="347" y="303"/>
                  </a:cubicBezTo>
                  <a:cubicBezTo>
                    <a:pt x="348" y="302"/>
                    <a:pt x="348" y="302"/>
                    <a:pt x="348" y="302"/>
                  </a:cubicBezTo>
                  <a:cubicBezTo>
                    <a:pt x="347" y="300"/>
                    <a:pt x="347" y="300"/>
                    <a:pt x="347" y="300"/>
                  </a:cubicBezTo>
                  <a:cubicBezTo>
                    <a:pt x="347" y="300"/>
                    <a:pt x="347" y="300"/>
                    <a:pt x="347" y="300"/>
                  </a:cubicBezTo>
                  <a:cubicBezTo>
                    <a:pt x="347" y="298"/>
                    <a:pt x="347" y="298"/>
                    <a:pt x="347" y="298"/>
                  </a:cubicBezTo>
                  <a:cubicBezTo>
                    <a:pt x="347" y="297"/>
                    <a:pt x="347" y="297"/>
                    <a:pt x="347" y="297"/>
                  </a:cubicBezTo>
                  <a:cubicBezTo>
                    <a:pt x="348" y="297"/>
                    <a:pt x="348" y="297"/>
                    <a:pt x="348" y="297"/>
                  </a:cubicBezTo>
                  <a:cubicBezTo>
                    <a:pt x="349" y="298"/>
                    <a:pt x="349" y="298"/>
                    <a:pt x="349" y="298"/>
                  </a:cubicBezTo>
                  <a:cubicBezTo>
                    <a:pt x="350" y="299"/>
                    <a:pt x="350" y="299"/>
                    <a:pt x="350" y="299"/>
                  </a:cubicBezTo>
                  <a:cubicBezTo>
                    <a:pt x="351" y="300"/>
                    <a:pt x="351" y="300"/>
                    <a:pt x="351" y="300"/>
                  </a:cubicBezTo>
                  <a:cubicBezTo>
                    <a:pt x="352" y="301"/>
                    <a:pt x="352" y="301"/>
                    <a:pt x="352" y="301"/>
                  </a:cubicBezTo>
                  <a:cubicBezTo>
                    <a:pt x="353" y="301"/>
                    <a:pt x="353" y="301"/>
                    <a:pt x="353" y="301"/>
                  </a:cubicBezTo>
                  <a:cubicBezTo>
                    <a:pt x="353" y="301"/>
                    <a:pt x="353" y="301"/>
                    <a:pt x="353" y="301"/>
                  </a:cubicBezTo>
                  <a:cubicBezTo>
                    <a:pt x="354" y="301"/>
                    <a:pt x="354" y="301"/>
                    <a:pt x="354" y="301"/>
                  </a:cubicBezTo>
                  <a:cubicBezTo>
                    <a:pt x="355" y="301"/>
                    <a:pt x="355" y="301"/>
                    <a:pt x="355" y="301"/>
                  </a:cubicBezTo>
                  <a:cubicBezTo>
                    <a:pt x="356" y="300"/>
                    <a:pt x="356" y="300"/>
                    <a:pt x="356" y="300"/>
                  </a:cubicBezTo>
                  <a:cubicBezTo>
                    <a:pt x="358" y="300"/>
                    <a:pt x="358" y="300"/>
                    <a:pt x="358" y="300"/>
                  </a:cubicBezTo>
                  <a:cubicBezTo>
                    <a:pt x="358" y="301"/>
                    <a:pt x="358" y="301"/>
                    <a:pt x="358" y="301"/>
                  </a:cubicBezTo>
                  <a:cubicBezTo>
                    <a:pt x="358" y="302"/>
                    <a:pt x="358" y="302"/>
                    <a:pt x="358" y="302"/>
                  </a:cubicBezTo>
                  <a:cubicBezTo>
                    <a:pt x="357" y="305"/>
                    <a:pt x="357" y="305"/>
                    <a:pt x="357" y="305"/>
                  </a:cubicBezTo>
                  <a:cubicBezTo>
                    <a:pt x="356" y="306"/>
                    <a:pt x="356" y="306"/>
                    <a:pt x="356" y="306"/>
                  </a:cubicBezTo>
                  <a:cubicBezTo>
                    <a:pt x="356" y="308"/>
                    <a:pt x="356" y="308"/>
                    <a:pt x="356" y="308"/>
                  </a:cubicBezTo>
                  <a:cubicBezTo>
                    <a:pt x="356" y="310"/>
                    <a:pt x="356" y="310"/>
                    <a:pt x="356" y="310"/>
                  </a:cubicBezTo>
                  <a:cubicBezTo>
                    <a:pt x="355" y="311"/>
                    <a:pt x="355" y="311"/>
                    <a:pt x="355" y="311"/>
                  </a:cubicBezTo>
                  <a:cubicBezTo>
                    <a:pt x="353" y="311"/>
                    <a:pt x="353" y="311"/>
                    <a:pt x="353" y="311"/>
                  </a:cubicBezTo>
                  <a:cubicBezTo>
                    <a:pt x="351" y="312"/>
                    <a:pt x="351" y="312"/>
                    <a:pt x="351" y="312"/>
                  </a:cubicBezTo>
                  <a:cubicBezTo>
                    <a:pt x="350" y="311"/>
                    <a:pt x="350" y="311"/>
                    <a:pt x="350" y="311"/>
                  </a:cubicBezTo>
                  <a:cubicBezTo>
                    <a:pt x="349" y="311"/>
                    <a:pt x="349" y="311"/>
                    <a:pt x="349" y="311"/>
                  </a:cubicBezTo>
                  <a:cubicBezTo>
                    <a:pt x="348" y="311"/>
                    <a:pt x="348" y="311"/>
                    <a:pt x="348" y="311"/>
                  </a:cubicBezTo>
                  <a:cubicBezTo>
                    <a:pt x="346" y="312"/>
                    <a:pt x="346" y="312"/>
                    <a:pt x="346" y="312"/>
                  </a:cubicBezTo>
                  <a:cubicBezTo>
                    <a:pt x="346" y="313"/>
                    <a:pt x="346" y="313"/>
                    <a:pt x="346" y="313"/>
                  </a:cubicBezTo>
                  <a:cubicBezTo>
                    <a:pt x="345" y="314"/>
                    <a:pt x="345" y="314"/>
                    <a:pt x="345" y="314"/>
                  </a:cubicBezTo>
                  <a:cubicBezTo>
                    <a:pt x="344" y="314"/>
                    <a:pt x="344" y="314"/>
                    <a:pt x="344" y="314"/>
                  </a:cubicBezTo>
                  <a:cubicBezTo>
                    <a:pt x="343" y="314"/>
                    <a:pt x="343" y="314"/>
                    <a:pt x="343" y="314"/>
                  </a:cubicBezTo>
                  <a:cubicBezTo>
                    <a:pt x="343" y="315"/>
                    <a:pt x="343" y="315"/>
                    <a:pt x="343" y="315"/>
                  </a:cubicBezTo>
                  <a:cubicBezTo>
                    <a:pt x="342" y="316"/>
                    <a:pt x="342" y="316"/>
                    <a:pt x="342" y="316"/>
                  </a:cubicBezTo>
                  <a:cubicBezTo>
                    <a:pt x="341" y="316"/>
                    <a:pt x="341" y="316"/>
                    <a:pt x="341" y="316"/>
                  </a:cubicBezTo>
                  <a:cubicBezTo>
                    <a:pt x="340" y="316"/>
                    <a:pt x="340" y="316"/>
                    <a:pt x="340" y="316"/>
                  </a:cubicBezTo>
                  <a:cubicBezTo>
                    <a:pt x="338" y="315"/>
                    <a:pt x="338" y="315"/>
                    <a:pt x="338" y="315"/>
                  </a:cubicBezTo>
                  <a:cubicBezTo>
                    <a:pt x="335" y="313"/>
                    <a:pt x="335" y="313"/>
                    <a:pt x="335" y="313"/>
                  </a:cubicBezTo>
                  <a:cubicBezTo>
                    <a:pt x="334" y="311"/>
                    <a:pt x="334" y="311"/>
                    <a:pt x="334" y="311"/>
                  </a:cubicBezTo>
                  <a:cubicBezTo>
                    <a:pt x="330" y="307"/>
                    <a:pt x="330" y="307"/>
                    <a:pt x="330" y="307"/>
                  </a:cubicBezTo>
                  <a:cubicBezTo>
                    <a:pt x="329" y="306"/>
                    <a:pt x="329" y="306"/>
                    <a:pt x="329" y="306"/>
                  </a:cubicBezTo>
                  <a:cubicBezTo>
                    <a:pt x="329" y="305"/>
                    <a:pt x="329" y="305"/>
                    <a:pt x="329" y="305"/>
                  </a:cubicBezTo>
                  <a:cubicBezTo>
                    <a:pt x="329" y="304"/>
                    <a:pt x="329" y="304"/>
                    <a:pt x="329" y="304"/>
                  </a:cubicBezTo>
                  <a:cubicBezTo>
                    <a:pt x="331" y="304"/>
                    <a:pt x="331" y="304"/>
                    <a:pt x="331" y="304"/>
                  </a:cubicBezTo>
                  <a:cubicBezTo>
                    <a:pt x="331" y="305"/>
                    <a:pt x="331" y="305"/>
                    <a:pt x="331" y="305"/>
                  </a:cubicBezTo>
                  <a:cubicBezTo>
                    <a:pt x="332" y="305"/>
                    <a:pt x="332" y="305"/>
                    <a:pt x="332" y="305"/>
                  </a:cubicBezTo>
                  <a:cubicBezTo>
                    <a:pt x="336" y="307"/>
                    <a:pt x="336" y="307"/>
                    <a:pt x="336" y="307"/>
                  </a:cubicBezTo>
                  <a:cubicBezTo>
                    <a:pt x="338" y="309"/>
                    <a:pt x="338" y="309"/>
                    <a:pt x="338" y="309"/>
                  </a:cubicBezTo>
                  <a:cubicBezTo>
                    <a:pt x="338" y="308"/>
                    <a:pt x="338" y="308"/>
                    <a:pt x="338" y="308"/>
                  </a:cubicBezTo>
                  <a:cubicBezTo>
                    <a:pt x="341" y="308"/>
                    <a:pt x="341" y="308"/>
                    <a:pt x="341" y="308"/>
                  </a:cubicBezTo>
                  <a:cubicBezTo>
                    <a:pt x="341" y="307"/>
                    <a:pt x="341" y="307"/>
                    <a:pt x="341" y="307"/>
                  </a:cubicBezTo>
                  <a:cubicBezTo>
                    <a:pt x="340" y="306"/>
                    <a:pt x="340" y="306"/>
                    <a:pt x="340" y="306"/>
                  </a:cubicBezTo>
                  <a:cubicBezTo>
                    <a:pt x="339" y="306"/>
                    <a:pt x="339" y="306"/>
                    <a:pt x="339" y="306"/>
                  </a:cubicBezTo>
                  <a:cubicBezTo>
                    <a:pt x="338" y="307"/>
                    <a:pt x="338" y="307"/>
                    <a:pt x="338" y="307"/>
                  </a:cubicBezTo>
                  <a:cubicBezTo>
                    <a:pt x="337" y="306"/>
                    <a:pt x="337" y="306"/>
                    <a:pt x="337" y="306"/>
                  </a:cubicBezTo>
                  <a:cubicBezTo>
                    <a:pt x="334" y="304"/>
                    <a:pt x="334" y="304"/>
                    <a:pt x="334" y="304"/>
                  </a:cubicBezTo>
                  <a:cubicBezTo>
                    <a:pt x="331" y="303"/>
                    <a:pt x="331" y="303"/>
                    <a:pt x="331" y="303"/>
                  </a:cubicBezTo>
                  <a:cubicBezTo>
                    <a:pt x="329" y="303"/>
                    <a:pt x="329" y="303"/>
                    <a:pt x="329" y="303"/>
                  </a:cubicBezTo>
                  <a:cubicBezTo>
                    <a:pt x="329" y="302"/>
                    <a:pt x="329" y="302"/>
                    <a:pt x="329" y="302"/>
                  </a:cubicBezTo>
                  <a:cubicBezTo>
                    <a:pt x="329" y="301"/>
                    <a:pt x="329" y="301"/>
                    <a:pt x="329" y="301"/>
                  </a:cubicBezTo>
                  <a:cubicBezTo>
                    <a:pt x="328" y="300"/>
                    <a:pt x="328" y="300"/>
                    <a:pt x="328" y="300"/>
                  </a:cubicBezTo>
                  <a:cubicBezTo>
                    <a:pt x="327" y="300"/>
                    <a:pt x="327" y="300"/>
                    <a:pt x="327" y="300"/>
                  </a:cubicBezTo>
                  <a:cubicBezTo>
                    <a:pt x="326" y="301"/>
                    <a:pt x="326" y="301"/>
                    <a:pt x="326" y="301"/>
                  </a:cubicBezTo>
                  <a:cubicBezTo>
                    <a:pt x="326" y="303"/>
                    <a:pt x="326" y="303"/>
                    <a:pt x="326" y="303"/>
                  </a:cubicBezTo>
                  <a:cubicBezTo>
                    <a:pt x="326" y="306"/>
                    <a:pt x="326" y="306"/>
                    <a:pt x="326" y="306"/>
                  </a:cubicBezTo>
                  <a:cubicBezTo>
                    <a:pt x="326" y="308"/>
                    <a:pt x="326" y="308"/>
                    <a:pt x="326" y="308"/>
                  </a:cubicBezTo>
                  <a:cubicBezTo>
                    <a:pt x="326" y="308"/>
                    <a:pt x="326" y="308"/>
                    <a:pt x="326" y="308"/>
                  </a:cubicBezTo>
                  <a:cubicBezTo>
                    <a:pt x="325" y="308"/>
                    <a:pt x="325" y="308"/>
                    <a:pt x="325" y="308"/>
                  </a:cubicBezTo>
                  <a:cubicBezTo>
                    <a:pt x="322" y="304"/>
                    <a:pt x="322" y="304"/>
                    <a:pt x="322" y="304"/>
                  </a:cubicBezTo>
                  <a:cubicBezTo>
                    <a:pt x="320" y="301"/>
                    <a:pt x="320" y="301"/>
                    <a:pt x="320" y="301"/>
                  </a:cubicBezTo>
                  <a:cubicBezTo>
                    <a:pt x="319" y="300"/>
                    <a:pt x="319" y="300"/>
                    <a:pt x="319" y="300"/>
                  </a:cubicBezTo>
                  <a:cubicBezTo>
                    <a:pt x="319" y="299"/>
                    <a:pt x="319" y="299"/>
                    <a:pt x="319" y="299"/>
                  </a:cubicBezTo>
                  <a:cubicBezTo>
                    <a:pt x="318" y="298"/>
                    <a:pt x="318" y="298"/>
                    <a:pt x="318" y="298"/>
                  </a:cubicBezTo>
                  <a:cubicBezTo>
                    <a:pt x="317" y="298"/>
                    <a:pt x="317" y="298"/>
                    <a:pt x="317" y="298"/>
                  </a:cubicBezTo>
                  <a:cubicBezTo>
                    <a:pt x="317" y="298"/>
                    <a:pt x="317" y="298"/>
                    <a:pt x="317" y="298"/>
                  </a:cubicBezTo>
                  <a:cubicBezTo>
                    <a:pt x="317" y="299"/>
                    <a:pt x="317" y="299"/>
                    <a:pt x="317" y="299"/>
                  </a:cubicBezTo>
                  <a:cubicBezTo>
                    <a:pt x="319" y="300"/>
                    <a:pt x="319" y="300"/>
                    <a:pt x="319" y="300"/>
                  </a:cubicBezTo>
                  <a:cubicBezTo>
                    <a:pt x="321" y="304"/>
                    <a:pt x="321" y="304"/>
                    <a:pt x="321" y="304"/>
                  </a:cubicBezTo>
                  <a:cubicBezTo>
                    <a:pt x="321" y="305"/>
                    <a:pt x="321" y="305"/>
                    <a:pt x="321" y="305"/>
                  </a:cubicBezTo>
                  <a:cubicBezTo>
                    <a:pt x="322" y="306"/>
                    <a:pt x="322" y="306"/>
                    <a:pt x="322" y="306"/>
                  </a:cubicBezTo>
                  <a:cubicBezTo>
                    <a:pt x="323" y="307"/>
                    <a:pt x="323" y="307"/>
                    <a:pt x="323" y="307"/>
                  </a:cubicBezTo>
                  <a:cubicBezTo>
                    <a:pt x="323" y="308"/>
                    <a:pt x="323" y="308"/>
                    <a:pt x="323" y="308"/>
                  </a:cubicBezTo>
                  <a:cubicBezTo>
                    <a:pt x="322" y="308"/>
                    <a:pt x="322" y="308"/>
                    <a:pt x="322" y="308"/>
                  </a:cubicBezTo>
                  <a:cubicBezTo>
                    <a:pt x="320" y="309"/>
                    <a:pt x="320" y="309"/>
                    <a:pt x="320" y="309"/>
                  </a:cubicBezTo>
                  <a:cubicBezTo>
                    <a:pt x="319" y="310"/>
                    <a:pt x="319" y="310"/>
                    <a:pt x="319" y="310"/>
                  </a:cubicBezTo>
                  <a:cubicBezTo>
                    <a:pt x="318" y="311"/>
                    <a:pt x="318" y="311"/>
                    <a:pt x="318" y="311"/>
                  </a:cubicBezTo>
                  <a:cubicBezTo>
                    <a:pt x="316" y="312"/>
                    <a:pt x="316" y="312"/>
                    <a:pt x="316" y="312"/>
                  </a:cubicBezTo>
                  <a:cubicBezTo>
                    <a:pt x="315" y="312"/>
                    <a:pt x="315" y="312"/>
                    <a:pt x="315" y="312"/>
                  </a:cubicBezTo>
                  <a:cubicBezTo>
                    <a:pt x="314" y="313"/>
                    <a:pt x="314" y="313"/>
                    <a:pt x="314" y="313"/>
                  </a:cubicBezTo>
                  <a:cubicBezTo>
                    <a:pt x="312" y="313"/>
                    <a:pt x="312" y="313"/>
                    <a:pt x="312" y="313"/>
                  </a:cubicBezTo>
                  <a:cubicBezTo>
                    <a:pt x="311" y="312"/>
                    <a:pt x="311" y="312"/>
                    <a:pt x="311" y="312"/>
                  </a:cubicBezTo>
                  <a:cubicBezTo>
                    <a:pt x="310" y="311"/>
                    <a:pt x="310" y="311"/>
                    <a:pt x="310" y="311"/>
                  </a:cubicBezTo>
                  <a:cubicBezTo>
                    <a:pt x="309" y="311"/>
                    <a:pt x="309" y="311"/>
                    <a:pt x="309" y="311"/>
                  </a:cubicBezTo>
                  <a:cubicBezTo>
                    <a:pt x="308" y="310"/>
                    <a:pt x="308" y="310"/>
                    <a:pt x="308" y="310"/>
                  </a:cubicBezTo>
                  <a:cubicBezTo>
                    <a:pt x="306" y="308"/>
                    <a:pt x="306" y="308"/>
                    <a:pt x="306" y="308"/>
                  </a:cubicBezTo>
                  <a:cubicBezTo>
                    <a:pt x="305" y="308"/>
                    <a:pt x="305" y="308"/>
                    <a:pt x="305" y="308"/>
                  </a:cubicBezTo>
                  <a:cubicBezTo>
                    <a:pt x="305" y="307"/>
                    <a:pt x="305" y="307"/>
                    <a:pt x="305" y="307"/>
                  </a:cubicBezTo>
                  <a:cubicBezTo>
                    <a:pt x="305" y="305"/>
                    <a:pt x="305" y="305"/>
                    <a:pt x="305" y="305"/>
                  </a:cubicBezTo>
                  <a:cubicBezTo>
                    <a:pt x="304" y="305"/>
                    <a:pt x="304" y="305"/>
                    <a:pt x="304" y="305"/>
                  </a:cubicBezTo>
                  <a:cubicBezTo>
                    <a:pt x="303" y="306"/>
                    <a:pt x="303" y="306"/>
                    <a:pt x="303" y="306"/>
                  </a:cubicBezTo>
                  <a:cubicBezTo>
                    <a:pt x="303" y="307"/>
                    <a:pt x="303" y="307"/>
                    <a:pt x="303" y="307"/>
                  </a:cubicBezTo>
                  <a:cubicBezTo>
                    <a:pt x="304" y="309"/>
                    <a:pt x="304" y="309"/>
                    <a:pt x="304" y="309"/>
                  </a:cubicBezTo>
                  <a:cubicBezTo>
                    <a:pt x="306" y="309"/>
                    <a:pt x="306" y="309"/>
                    <a:pt x="306" y="309"/>
                  </a:cubicBezTo>
                  <a:cubicBezTo>
                    <a:pt x="307" y="311"/>
                    <a:pt x="307" y="311"/>
                    <a:pt x="307" y="311"/>
                  </a:cubicBezTo>
                  <a:cubicBezTo>
                    <a:pt x="309" y="313"/>
                    <a:pt x="309" y="313"/>
                    <a:pt x="309" y="313"/>
                  </a:cubicBezTo>
                  <a:cubicBezTo>
                    <a:pt x="309" y="314"/>
                    <a:pt x="309" y="314"/>
                    <a:pt x="309" y="314"/>
                  </a:cubicBezTo>
                  <a:cubicBezTo>
                    <a:pt x="308" y="314"/>
                    <a:pt x="308" y="314"/>
                    <a:pt x="308" y="314"/>
                  </a:cubicBezTo>
                  <a:cubicBezTo>
                    <a:pt x="305" y="314"/>
                    <a:pt x="305" y="314"/>
                    <a:pt x="305" y="314"/>
                  </a:cubicBezTo>
                  <a:cubicBezTo>
                    <a:pt x="302" y="314"/>
                    <a:pt x="302" y="314"/>
                    <a:pt x="302" y="314"/>
                  </a:cubicBezTo>
                  <a:cubicBezTo>
                    <a:pt x="301" y="314"/>
                    <a:pt x="301" y="314"/>
                    <a:pt x="301" y="314"/>
                  </a:cubicBezTo>
                  <a:cubicBezTo>
                    <a:pt x="300" y="315"/>
                    <a:pt x="300" y="315"/>
                    <a:pt x="300" y="315"/>
                  </a:cubicBezTo>
                  <a:cubicBezTo>
                    <a:pt x="300" y="316"/>
                    <a:pt x="300" y="316"/>
                    <a:pt x="300" y="316"/>
                  </a:cubicBezTo>
                  <a:cubicBezTo>
                    <a:pt x="301" y="316"/>
                    <a:pt x="301" y="316"/>
                    <a:pt x="301" y="316"/>
                  </a:cubicBezTo>
                  <a:cubicBezTo>
                    <a:pt x="301" y="317"/>
                    <a:pt x="301" y="317"/>
                    <a:pt x="301" y="317"/>
                  </a:cubicBezTo>
                  <a:cubicBezTo>
                    <a:pt x="302" y="318"/>
                    <a:pt x="302" y="318"/>
                    <a:pt x="302" y="318"/>
                  </a:cubicBezTo>
                  <a:cubicBezTo>
                    <a:pt x="303" y="317"/>
                    <a:pt x="303" y="317"/>
                    <a:pt x="303" y="317"/>
                  </a:cubicBezTo>
                  <a:cubicBezTo>
                    <a:pt x="303" y="316"/>
                    <a:pt x="303" y="316"/>
                    <a:pt x="303" y="316"/>
                  </a:cubicBezTo>
                  <a:cubicBezTo>
                    <a:pt x="305" y="316"/>
                    <a:pt x="305" y="316"/>
                    <a:pt x="305" y="316"/>
                  </a:cubicBezTo>
                  <a:cubicBezTo>
                    <a:pt x="305" y="316"/>
                    <a:pt x="306" y="316"/>
                    <a:pt x="306" y="316"/>
                  </a:cubicBezTo>
                  <a:cubicBezTo>
                    <a:pt x="306" y="316"/>
                    <a:pt x="308" y="317"/>
                    <a:pt x="308" y="317"/>
                  </a:cubicBezTo>
                  <a:cubicBezTo>
                    <a:pt x="309" y="316"/>
                    <a:pt x="309" y="316"/>
                    <a:pt x="309" y="316"/>
                  </a:cubicBezTo>
                  <a:cubicBezTo>
                    <a:pt x="309" y="315"/>
                    <a:pt x="309" y="315"/>
                    <a:pt x="309" y="315"/>
                  </a:cubicBezTo>
                  <a:cubicBezTo>
                    <a:pt x="311" y="314"/>
                    <a:pt x="311" y="314"/>
                    <a:pt x="311" y="314"/>
                  </a:cubicBezTo>
                  <a:cubicBezTo>
                    <a:pt x="312" y="315"/>
                    <a:pt x="312" y="315"/>
                    <a:pt x="312" y="315"/>
                  </a:cubicBezTo>
                  <a:cubicBezTo>
                    <a:pt x="314" y="314"/>
                    <a:pt x="314" y="314"/>
                    <a:pt x="314" y="314"/>
                  </a:cubicBezTo>
                  <a:cubicBezTo>
                    <a:pt x="315" y="315"/>
                    <a:pt x="315" y="315"/>
                    <a:pt x="315" y="315"/>
                  </a:cubicBezTo>
                  <a:cubicBezTo>
                    <a:pt x="316" y="316"/>
                    <a:pt x="316" y="316"/>
                    <a:pt x="316" y="316"/>
                  </a:cubicBezTo>
                  <a:cubicBezTo>
                    <a:pt x="319" y="317"/>
                    <a:pt x="319" y="317"/>
                    <a:pt x="319" y="317"/>
                  </a:cubicBezTo>
                  <a:cubicBezTo>
                    <a:pt x="320" y="317"/>
                    <a:pt x="320" y="317"/>
                    <a:pt x="320" y="317"/>
                  </a:cubicBezTo>
                  <a:cubicBezTo>
                    <a:pt x="320" y="319"/>
                    <a:pt x="320" y="319"/>
                    <a:pt x="320" y="319"/>
                  </a:cubicBezTo>
                  <a:cubicBezTo>
                    <a:pt x="320" y="320"/>
                    <a:pt x="320" y="320"/>
                    <a:pt x="320" y="320"/>
                  </a:cubicBezTo>
                  <a:cubicBezTo>
                    <a:pt x="319" y="320"/>
                    <a:pt x="319" y="320"/>
                    <a:pt x="319" y="320"/>
                  </a:cubicBezTo>
                  <a:cubicBezTo>
                    <a:pt x="318" y="321"/>
                    <a:pt x="318" y="321"/>
                    <a:pt x="318" y="321"/>
                  </a:cubicBezTo>
                  <a:cubicBezTo>
                    <a:pt x="316" y="321"/>
                    <a:pt x="316" y="321"/>
                    <a:pt x="316" y="321"/>
                  </a:cubicBezTo>
                  <a:cubicBezTo>
                    <a:pt x="315" y="321"/>
                    <a:pt x="315" y="321"/>
                    <a:pt x="315" y="321"/>
                  </a:cubicBezTo>
                  <a:cubicBezTo>
                    <a:pt x="313" y="323"/>
                    <a:pt x="313" y="323"/>
                    <a:pt x="313" y="323"/>
                  </a:cubicBezTo>
                  <a:cubicBezTo>
                    <a:pt x="312" y="323"/>
                    <a:pt x="312" y="323"/>
                    <a:pt x="312" y="323"/>
                  </a:cubicBezTo>
                  <a:cubicBezTo>
                    <a:pt x="310" y="323"/>
                    <a:pt x="310" y="323"/>
                    <a:pt x="310" y="323"/>
                  </a:cubicBezTo>
                  <a:cubicBezTo>
                    <a:pt x="308" y="321"/>
                    <a:pt x="308" y="321"/>
                    <a:pt x="308" y="321"/>
                  </a:cubicBezTo>
                  <a:cubicBezTo>
                    <a:pt x="307" y="321"/>
                    <a:pt x="307" y="321"/>
                    <a:pt x="307" y="321"/>
                  </a:cubicBezTo>
                  <a:cubicBezTo>
                    <a:pt x="306" y="321"/>
                    <a:pt x="306" y="321"/>
                    <a:pt x="306" y="321"/>
                  </a:cubicBezTo>
                  <a:cubicBezTo>
                    <a:pt x="306" y="322"/>
                    <a:pt x="306" y="322"/>
                    <a:pt x="306" y="322"/>
                  </a:cubicBezTo>
                  <a:cubicBezTo>
                    <a:pt x="304" y="322"/>
                    <a:pt x="304" y="322"/>
                    <a:pt x="304" y="322"/>
                  </a:cubicBezTo>
                  <a:cubicBezTo>
                    <a:pt x="304" y="322"/>
                    <a:pt x="304" y="322"/>
                    <a:pt x="304" y="322"/>
                  </a:cubicBezTo>
                  <a:cubicBezTo>
                    <a:pt x="303" y="322"/>
                    <a:pt x="303" y="322"/>
                    <a:pt x="303" y="322"/>
                  </a:cubicBezTo>
                  <a:cubicBezTo>
                    <a:pt x="303" y="322"/>
                    <a:pt x="303" y="322"/>
                    <a:pt x="303" y="322"/>
                  </a:cubicBezTo>
                  <a:cubicBezTo>
                    <a:pt x="304" y="323"/>
                    <a:pt x="304" y="323"/>
                    <a:pt x="304" y="323"/>
                  </a:cubicBezTo>
                  <a:cubicBezTo>
                    <a:pt x="306" y="323"/>
                    <a:pt x="306" y="323"/>
                    <a:pt x="306" y="323"/>
                  </a:cubicBezTo>
                  <a:cubicBezTo>
                    <a:pt x="307" y="322"/>
                    <a:pt x="307" y="322"/>
                    <a:pt x="307" y="322"/>
                  </a:cubicBezTo>
                  <a:cubicBezTo>
                    <a:pt x="308" y="322"/>
                    <a:pt x="308" y="322"/>
                    <a:pt x="308" y="322"/>
                  </a:cubicBezTo>
                  <a:cubicBezTo>
                    <a:pt x="308" y="323"/>
                    <a:pt x="308" y="323"/>
                    <a:pt x="308" y="323"/>
                  </a:cubicBezTo>
                  <a:cubicBezTo>
                    <a:pt x="308" y="324"/>
                    <a:pt x="308" y="324"/>
                    <a:pt x="308" y="324"/>
                  </a:cubicBezTo>
                  <a:cubicBezTo>
                    <a:pt x="306" y="324"/>
                    <a:pt x="306" y="324"/>
                    <a:pt x="306" y="324"/>
                  </a:cubicBezTo>
                  <a:cubicBezTo>
                    <a:pt x="304" y="325"/>
                    <a:pt x="304" y="325"/>
                    <a:pt x="304" y="325"/>
                  </a:cubicBezTo>
                  <a:cubicBezTo>
                    <a:pt x="304" y="326"/>
                    <a:pt x="304" y="326"/>
                    <a:pt x="304" y="326"/>
                  </a:cubicBezTo>
                  <a:cubicBezTo>
                    <a:pt x="305" y="326"/>
                    <a:pt x="305" y="326"/>
                    <a:pt x="305" y="326"/>
                  </a:cubicBezTo>
                  <a:cubicBezTo>
                    <a:pt x="306" y="325"/>
                    <a:pt x="306" y="325"/>
                    <a:pt x="306" y="325"/>
                  </a:cubicBezTo>
                  <a:cubicBezTo>
                    <a:pt x="308" y="325"/>
                    <a:pt x="308" y="325"/>
                    <a:pt x="308" y="325"/>
                  </a:cubicBezTo>
                  <a:cubicBezTo>
                    <a:pt x="309" y="325"/>
                    <a:pt x="309" y="325"/>
                    <a:pt x="309" y="325"/>
                  </a:cubicBezTo>
                  <a:cubicBezTo>
                    <a:pt x="309" y="326"/>
                    <a:pt x="309" y="326"/>
                    <a:pt x="309" y="326"/>
                  </a:cubicBezTo>
                  <a:cubicBezTo>
                    <a:pt x="309" y="327"/>
                    <a:pt x="309" y="327"/>
                    <a:pt x="309" y="327"/>
                  </a:cubicBezTo>
                  <a:cubicBezTo>
                    <a:pt x="310" y="327"/>
                    <a:pt x="310" y="327"/>
                    <a:pt x="310" y="327"/>
                  </a:cubicBezTo>
                  <a:cubicBezTo>
                    <a:pt x="311" y="325"/>
                    <a:pt x="311" y="325"/>
                    <a:pt x="311" y="325"/>
                  </a:cubicBezTo>
                  <a:cubicBezTo>
                    <a:pt x="312" y="325"/>
                    <a:pt x="312" y="325"/>
                    <a:pt x="312" y="325"/>
                  </a:cubicBezTo>
                  <a:cubicBezTo>
                    <a:pt x="313" y="325"/>
                    <a:pt x="313" y="325"/>
                    <a:pt x="313" y="325"/>
                  </a:cubicBezTo>
                  <a:cubicBezTo>
                    <a:pt x="315" y="324"/>
                    <a:pt x="315" y="324"/>
                    <a:pt x="315" y="324"/>
                  </a:cubicBezTo>
                  <a:cubicBezTo>
                    <a:pt x="316" y="324"/>
                    <a:pt x="316" y="324"/>
                    <a:pt x="316" y="324"/>
                  </a:cubicBezTo>
                  <a:cubicBezTo>
                    <a:pt x="316" y="324"/>
                    <a:pt x="316" y="324"/>
                    <a:pt x="316" y="324"/>
                  </a:cubicBezTo>
                  <a:cubicBezTo>
                    <a:pt x="319" y="326"/>
                    <a:pt x="319" y="326"/>
                    <a:pt x="319" y="326"/>
                  </a:cubicBezTo>
                  <a:cubicBezTo>
                    <a:pt x="320" y="326"/>
                    <a:pt x="320" y="326"/>
                    <a:pt x="320" y="326"/>
                  </a:cubicBezTo>
                  <a:cubicBezTo>
                    <a:pt x="320" y="326"/>
                    <a:pt x="320" y="326"/>
                    <a:pt x="320" y="326"/>
                  </a:cubicBezTo>
                  <a:cubicBezTo>
                    <a:pt x="321" y="328"/>
                    <a:pt x="321" y="328"/>
                    <a:pt x="321" y="328"/>
                  </a:cubicBezTo>
                  <a:cubicBezTo>
                    <a:pt x="320" y="331"/>
                    <a:pt x="320" y="331"/>
                    <a:pt x="320" y="331"/>
                  </a:cubicBezTo>
                  <a:cubicBezTo>
                    <a:pt x="319" y="332"/>
                    <a:pt x="319" y="332"/>
                    <a:pt x="319" y="332"/>
                  </a:cubicBezTo>
                  <a:cubicBezTo>
                    <a:pt x="317" y="332"/>
                    <a:pt x="317" y="332"/>
                    <a:pt x="317" y="332"/>
                  </a:cubicBezTo>
                  <a:cubicBezTo>
                    <a:pt x="315" y="332"/>
                    <a:pt x="315" y="332"/>
                    <a:pt x="315" y="332"/>
                  </a:cubicBezTo>
                  <a:cubicBezTo>
                    <a:pt x="314" y="331"/>
                    <a:pt x="314" y="331"/>
                    <a:pt x="314" y="331"/>
                  </a:cubicBezTo>
                  <a:cubicBezTo>
                    <a:pt x="311" y="331"/>
                    <a:pt x="311" y="331"/>
                    <a:pt x="311" y="331"/>
                  </a:cubicBezTo>
                  <a:cubicBezTo>
                    <a:pt x="310" y="331"/>
                    <a:pt x="310" y="331"/>
                    <a:pt x="310" y="331"/>
                  </a:cubicBezTo>
                  <a:cubicBezTo>
                    <a:pt x="308" y="332"/>
                    <a:pt x="308" y="332"/>
                    <a:pt x="308" y="332"/>
                  </a:cubicBezTo>
                  <a:cubicBezTo>
                    <a:pt x="309" y="333"/>
                    <a:pt x="309" y="333"/>
                    <a:pt x="309" y="333"/>
                  </a:cubicBezTo>
                  <a:cubicBezTo>
                    <a:pt x="311" y="332"/>
                    <a:pt x="311" y="332"/>
                    <a:pt x="311" y="332"/>
                  </a:cubicBezTo>
                  <a:cubicBezTo>
                    <a:pt x="313" y="332"/>
                    <a:pt x="313" y="332"/>
                    <a:pt x="313" y="332"/>
                  </a:cubicBezTo>
                  <a:cubicBezTo>
                    <a:pt x="316" y="333"/>
                    <a:pt x="316" y="333"/>
                    <a:pt x="316" y="333"/>
                  </a:cubicBezTo>
                  <a:cubicBezTo>
                    <a:pt x="316" y="335"/>
                    <a:pt x="316" y="335"/>
                    <a:pt x="316" y="335"/>
                  </a:cubicBezTo>
                  <a:cubicBezTo>
                    <a:pt x="316" y="335"/>
                    <a:pt x="316" y="335"/>
                    <a:pt x="316" y="335"/>
                  </a:cubicBezTo>
                  <a:cubicBezTo>
                    <a:pt x="318" y="334"/>
                    <a:pt x="318" y="334"/>
                    <a:pt x="318" y="334"/>
                  </a:cubicBezTo>
                  <a:cubicBezTo>
                    <a:pt x="319" y="333"/>
                    <a:pt x="319" y="333"/>
                    <a:pt x="319" y="333"/>
                  </a:cubicBezTo>
                  <a:cubicBezTo>
                    <a:pt x="321" y="333"/>
                    <a:pt x="321" y="333"/>
                    <a:pt x="321" y="333"/>
                  </a:cubicBezTo>
                  <a:cubicBezTo>
                    <a:pt x="323" y="334"/>
                    <a:pt x="323" y="334"/>
                    <a:pt x="323" y="334"/>
                  </a:cubicBezTo>
                  <a:cubicBezTo>
                    <a:pt x="324" y="335"/>
                    <a:pt x="324" y="335"/>
                    <a:pt x="324" y="335"/>
                  </a:cubicBezTo>
                  <a:cubicBezTo>
                    <a:pt x="327" y="338"/>
                    <a:pt x="327" y="338"/>
                    <a:pt x="327" y="338"/>
                  </a:cubicBezTo>
                  <a:cubicBezTo>
                    <a:pt x="327" y="338"/>
                    <a:pt x="327" y="338"/>
                    <a:pt x="327" y="338"/>
                  </a:cubicBezTo>
                  <a:cubicBezTo>
                    <a:pt x="328" y="339"/>
                    <a:pt x="328" y="339"/>
                    <a:pt x="328" y="339"/>
                  </a:cubicBezTo>
                  <a:cubicBezTo>
                    <a:pt x="329" y="339"/>
                    <a:pt x="329" y="339"/>
                    <a:pt x="329" y="339"/>
                  </a:cubicBezTo>
                  <a:cubicBezTo>
                    <a:pt x="329" y="340"/>
                    <a:pt x="329" y="340"/>
                    <a:pt x="329" y="340"/>
                  </a:cubicBezTo>
                  <a:cubicBezTo>
                    <a:pt x="330" y="340"/>
                    <a:pt x="330" y="340"/>
                    <a:pt x="330" y="340"/>
                  </a:cubicBezTo>
                  <a:cubicBezTo>
                    <a:pt x="332" y="341"/>
                    <a:pt x="332" y="341"/>
                    <a:pt x="332" y="341"/>
                  </a:cubicBezTo>
                  <a:cubicBezTo>
                    <a:pt x="333" y="342"/>
                    <a:pt x="333" y="342"/>
                    <a:pt x="333" y="342"/>
                  </a:cubicBezTo>
                  <a:cubicBezTo>
                    <a:pt x="333" y="343"/>
                    <a:pt x="333" y="343"/>
                    <a:pt x="333" y="343"/>
                  </a:cubicBezTo>
                  <a:cubicBezTo>
                    <a:pt x="334" y="344"/>
                    <a:pt x="334" y="344"/>
                    <a:pt x="334" y="344"/>
                  </a:cubicBezTo>
                  <a:cubicBezTo>
                    <a:pt x="335" y="344"/>
                    <a:pt x="335" y="344"/>
                    <a:pt x="335" y="344"/>
                  </a:cubicBezTo>
                  <a:cubicBezTo>
                    <a:pt x="335" y="345"/>
                    <a:pt x="335" y="345"/>
                    <a:pt x="335" y="345"/>
                  </a:cubicBezTo>
                  <a:cubicBezTo>
                    <a:pt x="336" y="346"/>
                    <a:pt x="336" y="346"/>
                    <a:pt x="336" y="346"/>
                  </a:cubicBezTo>
                  <a:cubicBezTo>
                    <a:pt x="336" y="346"/>
                    <a:pt x="336" y="346"/>
                    <a:pt x="336" y="346"/>
                  </a:cubicBezTo>
                  <a:cubicBezTo>
                    <a:pt x="335" y="348"/>
                    <a:pt x="335" y="348"/>
                    <a:pt x="335" y="348"/>
                  </a:cubicBezTo>
                  <a:cubicBezTo>
                    <a:pt x="334" y="349"/>
                    <a:pt x="334" y="349"/>
                    <a:pt x="334" y="349"/>
                  </a:cubicBezTo>
                  <a:cubicBezTo>
                    <a:pt x="333" y="350"/>
                    <a:pt x="333" y="350"/>
                    <a:pt x="333" y="350"/>
                  </a:cubicBezTo>
                  <a:cubicBezTo>
                    <a:pt x="333" y="352"/>
                    <a:pt x="333" y="352"/>
                    <a:pt x="333" y="352"/>
                  </a:cubicBezTo>
                  <a:cubicBezTo>
                    <a:pt x="333" y="352"/>
                    <a:pt x="333" y="352"/>
                    <a:pt x="333" y="352"/>
                  </a:cubicBezTo>
                  <a:cubicBezTo>
                    <a:pt x="334" y="351"/>
                    <a:pt x="334" y="351"/>
                    <a:pt x="334" y="351"/>
                  </a:cubicBezTo>
                  <a:cubicBezTo>
                    <a:pt x="336" y="349"/>
                    <a:pt x="336" y="349"/>
                    <a:pt x="336" y="349"/>
                  </a:cubicBezTo>
                  <a:cubicBezTo>
                    <a:pt x="337" y="349"/>
                    <a:pt x="337" y="349"/>
                    <a:pt x="337" y="349"/>
                  </a:cubicBezTo>
                  <a:cubicBezTo>
                    <a:pt x="337" y="349"/>
                    <a:pt x="337" y="349"/>
                    <a:pt x="337" y="349"/>
                  </a:cubicBezTo>
                  <a:cubicBezTo>
                    <a:pt x="337" y="350"/>
                    <a:pt x="337" y="350"/>
                    <a:pt x="337" y="350"/>
                  </a:cubicBezTo>
                  <a:cubicBezTo>
                    <a:pt x="336" y="352"/>
                    <a:pt x="336" y="352"/>
                    <a:pt x="336" y="352"/>
                  </a:cubicBezTo>
                  <a:cubicBezTo>
                    <a:pt x="337" y="351"/>
                    <a:pt x="337" y="351"/>
                    <a:pt x="337" y="351"/>
                  </a:cubicBezTo>
                  <a:cubicBezTo>
                    <a:pt x="337" y="350"/>
                    <a:pt x="337" y="350"/>
                    <a:pt x="337" y="350"/>
                  </a:cubicBezTo>
                  <a:cubicBezTo>
                    <a:pt x="338" y="349"/>
                    <a:pt x="338" y="349"/>
                    <a:pt x="338" y="349"/>
                  </a:cubicBezTo>
                  <a:cubicBezTo>
                    <a:pt x="339" y="350"/>
                    <a:pt x="339" y="350"/>
                    <a:pt x="339" y="350"/>
                  </a:cubicBezTo>
                  <a:cubicBezTo>
                    <a:pt x="340" y="351"/>
                    <a:pt x="340" y="351"/>
                    <a:pt x="340" y="351"/>
                  </a:cubicBezTo>
                  <a:cubicBezTo>
                    <a:pt x="340" y="352"/>
                    <a:pt x="340" y="352"/>
                    <a:pt x="340" y="352"/>
                  </a:cubicBezTo>
                  <a:cubicBezTo>
                    <a:pt x="338" y="353"/>
                    <a:pt x="338" y="353"/>
                    <a:pt x="338" y="353"/>
                  </a:cubicBezTo>
                  <a:cubicBezTo>
                    <a:pt x="337" y="354"/>
                    <a:pt x="337" y="354"/>
                    <a:pt x="337" y="354"/>
                  </a:cubicBezTo>
                  <a:cubicBezTo>
                    <a:pt x="336" y="355"/>
                    <a:pt x="336" y="355"/>
                    <a:pt x="336" y="355"/>
                  </a:cubicBezTo>
                  <a:cubicBezTo>
                    <a:pt x="336" y="357"/>
                    <a:pt x="336" y="357"/>
                    <a:pt x="336" y="357"/>
                  </a:cubicBezTo>
                  <a:cubicBezTo>
                    <a:pt x="337" y="357"/>
                    <a:pt x="337" y="357"/>
                    <a:pt x="337" y="357"/>
                  </a:cubicBezTo>
                  <a:cubicBezTo>
                    <a:pt x="337" y="358"/>
                    <a:pt x="337" y="358"/>
                    <a:pt x="337" y="358"/>
                  </a:cubicBezTo>
                  <a:cubicBezTo>
                    <a:pt x="336" y="361"/>
                    <a:pt x="336" y="361"/>
                    <a:pt x="336" y="361"/>
                  </a:cubicBezTo>
                  <a:cubicBezTo>
                    <a:pt x="336" y="361"/>
                    <a:pt x="336" y="361"/>
                    <a:pt x="336" y="361"/>
                  </a:cubicBezTo>
                  <a:cubicBezTo>
                    <a:pt x="337" y="361"/>
                    <a:pt x="337" y="361"/>
                    <a:pt x="337" y="361"/>
                  </a:cubicBezTo>
                  <a:cubicBezTo>
                    <a:pt x="338" y="358"/>
                    <a:pt x="338" y="358"/>
                    <a:pt x="338" y="358"/>
                  </a:cubicBezTo>
                  <a:cubicBezTo>
                    <a:pt x="339" y="356"/>
                    <a:pt x="339" y="356"/>
                    <a:pt x="339" y="356"/>
                  </a:cubicBezTo>
                  <a:cubicBezTo>
                    <a:pt x="340" y="355"/>
                    <a:pt x="340" y="355"/>
                    <a:pt x="340" y="355"/>
                  </a:cubicBezTo>
                  <a:cubicBezTo>
                    <a:pt x="341" y="355"/>
                    <a:pt x="341" y="355"/>
                    <a:pt x="341" y="355"/>
                  </a:cubicBezTo>
                  <a:cubicBezTo>
                    <a:pt x="341" y="356"/>
                    <a:pt x="341" y="356"/>
                    <a:pt x="341" y="356"/>
                  </a:cubicBezTo>
                  <a:cubicBezTo>
                    <a:pt x="340" y="358"/>
                    <a:pt x="340" y="358"/>
                    <a:pt x="340" y="358"/>
                  </a:cubicBezTo>
                  <a:cubicBezTo>
                    <a:pt x="340" y="360"/>
                    <a:pt x="340" y="360"/>
                    <a:pt x="340" y="360"/>
                  </a:cubicBezTo>
                  <a:cubicBezTo>
                    <a:pt x="340" y="360"/>
                    <a:pt x="340" y="360"/>
                    <a:pt x="340" y="360"/>
                  </a:cubicBezTo>
                  <a:cubicBezTo>
                    <a:pt x="341" y="360"/>
                    <a:pt x="341" y="360"/>
                    <a:pt x="341" y="360"/>
                  </a:cubicBezTo>
                  <a:cubicBezTo>
                    <a:pt x="341" y="361"/>
                    <a:pt x="341" y="361"/>
                    <a:pt x="341" y="361"/>
                  </a:cubicBezTo>
                  <a:cubicBezTo>
                    <a:pt x="341" y="363"/>
                    <a:pt x="341" y="363"/>
                    <a:pt x="341" y="363"/>
                  </a:cubicBezTo>
                  <a:cubicBezTo>
                    <a:pt x="340" y="363"/>
                    <a:pt x="340" y="363"/>
                    <a:pt x="340" y="363"/>
                  </a:cubicBezTo>
                  <a:cubicBezTo>
                    <a:pt x="339" y="364"/>
                    <a:pt x="339" y="364"/>
                    <a:pt x="339" y="364"/>
                  </a:cubicBezTo>
                  <a:cubicBezTo>
                    <a:pt x="338" y="365"/>
                    <a:pt x="338" y="365"/>
                    <a:pt x="338" y="365"/>
                  </a:cubicBezTo>
                  <a:cubicBezTo>
                    <a:pt x="338" y="365"/>
                    <a:pt x="338" y="365"/>
                    <a:pt x="338" y="365"/>
                  </a:cubicBezTo>
                  <a:cubicBezTo>
                    <a:pt x="340" y="365"/>
                    <a:pt x="340" y="365"/>
                    <a:pt x="340" y="365"/>
                  </a:cubicBezTo>
                  <a:cubicBezTo>
                    <a:pt x="341" y="365"/>
                    <a:pt x="341" y="365"/>
                    <a:pt x="341" y="365"/>
                  </a:cubicBezTo>
                  <a:cubicBezTo>
                    <a:pt x="340" y="366"/>
                    <a:pt x="340" y="366"/>
                    <a:pt x="340" y="366"/>
                  </a:cubicBezTo>
                  <a:cubicBezTo>
                    <a:pt x="340" y="367"/>
                    <a:pt x="340" y="367"/>
                    <a:pt x="340" y="367"/>
                  </a:cubicBezTo>
                  <a:cubicBezTo>
                    <a:pt x="341" y="368"/>
                    <a:pt x="341" y="368"/>
                    <a:pt x="341" y="368"/>
                  </a:cubicBezTo>
                  <a:cubicBezTo>
                    <a:pt x="341" y="369"/>
                    <a:pt x="341" y="369"/>
                    <a:pt x="341" y="369"/>
                  </a:cubicBezTo>
                  <a:cubicBezTo>
                    <a:pt x="341" y="369"/>
                    <a:pt x="341" y="369"/>
                    <a:pt x="341" y="369"/>
                  </a:cubicBezTo>
                  <a:cubicBezTo>
                    <a:pt x="341" y="371"/>
                    <a:pt x="341" y="371"/>
                    <a:pt x="341" y="371"/>
                  </a:cubicBezTo>
                  <a:cubicBezTo>
                    <a:pt x="340" y="373"/>
                    <a:pt x="340" y="373"/>
                    <a:pt x="340" y="373"/>
                  </a:cubicBezTo>
                  <a:cubicBezTo>
                    <a:pt x="340" y="376"/>
                    <a:pt x="340" y="376"/>
                    <a:pt x="340" y="376"/>
                  </a:cubicBezTo>
                  <a:cubicBezTo>
                    <a:pt x="341" y="377"/>
                    <a:pt x="341" y="377"/>
                    <a:pt x="341" y="377"/>
                  </a:cubicBezTo>
                  <a:cubicBezTo>
                    <a:pt x="340" y="378"/>
                    <a:pt x="340" y="378"/>
                    <a:pt x="340" y="378"/>
                  </a:cubicBezTo>
                  <a:cubicBezTo>
                    <a:pt x="340" y="379"/>
                    <a:pt x="340" y="379"/>
                    <a:pt x="340" y="379"/>
                  </a:cubicBezTo>
                  <a:cubicBezTo>
                    <a:pt x="338" y="379"/>
                    <a:pt x="338" y="379"/>
                    <a:pt x="338" y="379"/>
                  </a:cubicBezTo>
                  <a:cubicBezTo>
                    <a:pt x="338" y="379"/>
                    <a:pt x="338" y="379"/>
                    <a:pt x="338" y="379"/>
                  </a:cubicBezTo>
                  <a:cubicBezTo>
                    <a:pt x="337" y="379"/>
                    <a:pt x="337" y="379"/>
                    <a:pt x="337" y="379"/>
                  </a:cubicBezTo>
                  <a:cubicBezTo>
                    <a:pt x="338" y="378"/>
                    <a:pt x="338" y="378"/>
                    <a:pt x="338" y="378"/>
                  </a:cubicBezTo>
                  <a:cubicBezTo>
                    <a:pt x="337" y="377"/>
                    <a:pt x="337" y="377"/>
                    <a:pt x="337" y="377"/>
                  </a:cubicBezTo>
                  <a:cubicBezTo>
                    <a:pt x="336" y="376"/>
                    <a:pt x="336" y="376"/>
                    <a:pt x="336" y="376"/>
                  </a:cubicBezTo>
                  <a:cubicBezTo>
                    <a:pt x="335" y="377"/>
                    <a:pt x="335" y="377"/>
                    <a:pt x="335" y="377"/>
                  </a:cubicBezTo>
                  <a:cubicBezTo>
                    <a:pt x="334" y="377"/>
                    <a:pt x="334" y="377"/>
                    <a:pt x="334" y="377"/>
                  </a:cubicBezTo>
                  <a:cubicBezTo>
                    <a:pt x="333" y="377"/>
                    <a:pt x="333" y="377"/>
                    <a:pt x="333" y="377"/>
                  </a:cubicBezTo>
                  <a:cubicBezTo>
                    <a:pt x="334" y="376"/>
                    <a:pt x="334" y="376"/>
                    <a:pt x="334" y="376"/>
                  </a:cubicBezTo>
                  <a:cubicBezTo>
                    <a:pt x="334" y="374"/>
                    <a:pt x="334" y="374"/>
                    <a:pt x="334" y="374"/>
                  </a:cubicBezTo>
                  <a:cubicBezTo>
                    <a:pt x="334" y="372"/>
                    <a:pt x="334" y="372"/>
                    <a:pt x="334" y="372"/>
                  </a:cubicBezTo>
                  <a:cubicBezTo>
                    <a:pt x="334" y="371"/>
                    <a:pt x="334" y="371"/>
                    <a:pt x="334" y="371"/>
                  </a:cubicBezTo>
                  <a:cubicBezTo>
                    <a:pt x="334" y="369"/>
                    <a:pt x="334" y="369"/>
                    <a:pt x="334" y="369"/>
                  </a:cubicBezTo>
                  <a:cubicBezTo>
                    <a:pt x="334" y="368"/>
                    <a:pt x="334" y="368"/>
                    <a:pt x="334" y="368"/>
                  </a:cubicBezTo>
                  <a:cubicBezTo>
                    <a:pt x="333" y="368"/>
                    <a:pt x="333" y="368"/>
                    <a:pt x="333" y="368"/>
                  </a:cubicBezTo>
                  <a:cubicBezTo>
                    <a:pt x="333" y="369"/>
                    <a:pt x="333" y="369"/>
                    <a:pt x="333" y="369"/>
                  </a:cubicBezTo>
                  <a:cubicBezTo>
                    <a:pt x="332" y="371"/>
                    <a:pt x="332" y="371"/>
                    <a:pt x="332" y="371"/>
                  </a:cubicBezTo>
                  <a:cubicBezTo>
                    <a:pt x="332" y="374"/>
                    <a:pt x="332" y="374"/>
                    <a:pt x="332" y="374"/>
                  </a:cubicBezTo>
                  <a:cubicBezTo>
                    <a:pt x="332" y="376"/>
                    <a:pt x="332" y="376"/>
                    <a:pt x="332" y="376"/>
                  </a:cubicBezTo>
                  <a:cubicBezTo>
                    <a:pt x="332" y="377"/>
                    <a:pt x="332" y="377"/>
                    <a:pt x="332" y="377"/>
                  </a:cubicBezTo>
                  <a:cubicBezTo>
                    <a:pt x="331" y="378"/>
                    <a:pt x="331" y="378"/>
                    <a:pt x="331" y="378"/>
                  </a:cubicBezTo>
                  <a:cubicBezTo>
                    <a:pt x="330" y="378"/>
                    <a:pt x="330" y="378"/>
                    <a:pt x="330" y="378"/>
                  </a:cubicBezTo>
                  <a:cubicBezTo>
                    <a:pt x="329" y="378"/>
                    <a:pt x="329" y="378"/>
                    <a:pt x="329" y="378"/>
                  </a:cubicBezTo>
                  <a:cubicBezTo>
                    <a:pt x="328" y="379"/>
                    <a:pt x="328" y="379"/>
                    <a:pt x="328" y="379"/>
                  </a:cubicBezTo>
                  <a:cubicBezTo>
                    <a:pt x="327" y="378"/>
                    <a:pt x="327" y="378"/>
                    <a:pt x="327" y="378"/>
                  </a:cubicBezTo>
                  <a:cubicBezTo>
                    <a:pt x="324" y="376"/>
                    <a:pt x="324" y="376"/>
                    <a:pt x="324" y="376"/>
                  </a:cubicBezTo>
                  <a:cubicBezTo>
                    <a:pt x="322" y="373"/>
                    <a:pt x="322" y="373"/>
                    <a:pt x="322" y="373"/>
                  </a:cubicBezTo>
                  <a:cubicBezTo>
                    <a:pt x="321" y="371"/>
                    <a:pt x="321" y="371"/>
                    <a:pt x="321" y="371"/>
                  </a:cubicBezTo>
                  <a:cubicBezTo>
                    <a:pt x="320" y="370"/>
                    <a:pt x="320" y="370"/>
                    <a:pt x="320" y="370"/>
                  </a:cubicBezTo>
                  <a:cubicBezTo>
                    <a:pt x="320" y="367"/>
                    <a:pt x="320" y="367"/>
                    <a:pt x="320" y="367"/>
                  </a:cubicBezTo>
                  <a:cubicBezTo>
                    <a:pt x="319" y="365"/>
                    <a:pt x="319" y="365"/>
                    <a:pt x="319" y="365"/>
                  </a:cubicBezTo>
                  <a:cubicBezTo>
                    <a:pt x="318" y="364"/>
                    <a:pt x="318" y="364"/>
                    <a:pt x="318" y="364"/>
                  </a:cubicBezTo>
                  <a:cubicBezTo>
                    <a:pt x="317" y="361"/>
                    <a:pt x="317" y="361"/>
                    <a:pt x="317" y="361"/>
                  </a:cubicBezTo>
                  <a:cubicBezTo>
                    <a:pt x="318" y="359"/>
                    <a:pt x="318" y="359"/>
                    <a:pt x="318" y="359"/>
                  </a:cubicBezTo>
                  <a:cubicBezTo>
                    <a:pt x="318" y="358"/>
                    <a:pt x="318" y="358"/>
                    <a:pt x="318" y="358"/>
                  </a:cubicBezTo>
                  <a:cubicBezTo>
                    <a:pt x="318" y="357"/>
                    <a:pt x="318" y="357"/>
                    <a:pt x="318" y="357"/>
                  </a:cubicBezTo>
                  <a:cubicBezTo>
                    <a:pt x="317" y="357"/>
                    <a:pt x="317" y="357"/>
                    <a:pt x="317" y="357"/>
                  </a:cubicBezTo>
                  <a:cubicBezTo>
                    <a:pt x="315" y="358"/>
                    <a:pt x="315" y="358"/>
                    <a:pt x="315" y="358"/>
                  </a:cubicBezTo>
                  <a:cubicBezTo>
                    <a:pt x="314" y="358"/>
                    <a:pt x="314" y="358"/>
                    <a:pt x="314" y="358"/>
                  </a:cubicBezTo>
                  <a:cubicBezTo>
                    <a:pt x="313" y="357"/>
                    <a:pt x="313" y="357"/>
                    <a:pt x="313" y="357"/>
                  </a:cubicBezTo>
                  <a:cubicBezTo>
                    <a:pt x="310" y="353"/>
                    <a:pt x="310" y="353"/>
                    <a:pt x="310" y="353"/>
                  </a:cubicBezTo>
                  <a:cubicBezTo>
                    <a:pt x="310" y="351"/>
                    <a:pt x="310" y="351"/>
                    <a:pt x="310" y="351"/>
                  </a:cubicBezTo>
                  <a:cubicBezTo>
                    <a:pt x="309" y="351"/>
                    <a:pt x="309" y="351"/>
                    <a:pt x="309" y="351"/>
                  </a:cubicBezTo>
                  <a:cubicBezTo>
                    <a:pt x="308" y="351"/>
                    <a:pt x="308" y="351"/>
                    <a:pt x="308" y="351"/>
                  </a:cubicBezTo>
                  <a:cubicBezTo>
                    <a:pt x="306" y="352"/>
                    <a:pt x="306" y="352"/>
                    <a:pt x="306" y="352"/>
                  </a:cubicBezTo>
                  <a:cubicBezTo>
                    <a:pt x="304" y="351"/>
                    <a:pt x="304" y="351"/>
                    <a:pt x="304" y="351"/>
                  </a:cubicBezTo>
                  <a:cubicBezTo>
                    <a:pt x="303" y="351"/>
                    <a:pt x="303" y="351"/>
                    <a:pt x="303" y="351"/>
                  </a:cubicBezTo>
                  <a:cubicBezTo>
                    <a:pt x="302" y="352"/>
                    <a:pt x="302" y="352"/>
                    <a:pt x="302" y="352"/>
                  </a:cubicBezTo>
                  <a:cubicBezTo>
                    <a:pt x="301" y="351"/>
                    <a:pt x="301" y="351"/>
                    <a:pt x="301" y="351"/>
                  </a:cubicBezTo>
                  <a:cubicBezTo>
                    <a:pt x="300" y="350"/>
                    <a:pt x="300" y="350"/>
                    <a:pt x="300" y="350"/>
                  </a:cubicBezTo>
                  <a:cubicBezTo>
                    <a:pt x="300" y="349"/>
                    <a:pt x="300" y="349"/>
                    <a:pt x="300" y="349"/>
                  </a:cubicBezTo>
                  <a:cubicBezTo>
                    <a:pt x="297" y="347"/>
                    <a:pt x="297" y="347"/>
                    <a:pt x="297" y="347"/>
                  </a:cubicBezTo>
                  <a:cubicBezTo>
                    <a:pt x="297" y="346"/>
                    <a:pt x="297" y="346"/>
                    <a:pt x="297" y="346"/>
                  </a:cubicBezTo>
                  <a:cubicBezTo>
                    <a:pt x="296" y="344"/>
                    <a:pt x="296" y="344"/>
                    <a:pt x="296" y="344"/>
                  </a:cubicBezTo>
                  <a:cubicBezTo>
                    <a:pt x="296" y="342"/>
                    <a:pt x="296" y="342"/>
                    <a:pt x="296" y="342"/>
                  </a:cubicBezTo>
                  <a:cubicBezTo>
                    <a:pt x="295" y="341"/>
                    <a:pt x="295" y="341"/>
                    <a:pt x="295" y="341"/>
                  </a:cubicBezTo>
                  <a:cubicBezTo>
                    <a:pt x="294" y="342"/>
                    <a:pt x="294" y="342"/>
                    <a:pt x="294" y="342"/>
                  </a:cubicBezTo>
                  <a:cubicBezTo>
                    <a:pt x="294" y="344"/>
                    <a:pt x="294" y="344"/>
                    <a:pt x="294" y="344"/>
                  </a:cubicBezTo>
                  <a:cubicBezTo>
                    <a:pt x="294" y="345"/>
                    <a:pt x="294" y="345"/>
                    <a:pt x="294" y="345"/>
                  </a:cubicBezTo>
                  <a:cubicBezTo>
                    <a:pt x="292" y="345"/>
                    <a:pt x="292" y="345"/>
                    <a:pt x="292" y="345"/>
                  </a:cubicBezTo>
                  <a:cubicBezTo>
                    <a:pt x="292" y="346"/>
                    <a:pt x="292" y="346"/>
                    <a:pt x="292" y="346"/>
                  </a:cubicBezTo>
                  <a:cubicBezTo>
                    <a:pt x="294" y="346"/>
                    <a:pt x="294" y="346"/>
                    <a:pt x="294" y="346"/>
                  </a:cubicBezTo>
                  <a:cubicBezTo>
                    <a:pt x="295" y="347"/>
                    <a:pt x="295" y="347"/>
                    <a:pt x="295" y="347"/>
                  </a:cubicBezTo>
                  <a:cubicBezTo>
                    <a:pt x="296" y="349"/>
                    <a:pt x="296" y="349"/>
                    <a:pt x="296" y="349"/>
                  </a:cubicBezTo>
                  <a:cubicBezTo>
                    <a:pt x="297" y="350"/>
                    <a:pt x="297" y="350"/>
                    <a:pt x="297" y="350"/>
                  </a:cubicBezTo>
                  <a:cubicBezTo>
                    <a:pt x="296" y="351"/>
                    <a:pt x="296" y="351"/>
                    <a:pt x="296" y="351"/>
                  </a:cubicBezTo>
                  <a:cubicBezTo>
                    <a:pt x="294" y="351"/>
                    <a:pt x="294" y="351"/>
                    <a:pt x="294" y="351"/>
                  </a:cubicBezTo>
                  <a:cubicBezTo>
                    <a:pt x="293" y="352"/>
                    <a:pt x="293" y="352"/>
                    <a:pt x="293" y="352"/>
                  </a:cubicBezTo>
                  <a:cubicBezTo>
                    <a:pt x="292" y="353"/>
                    <a:pt x="292" y="353"/>
                    <a:pt x="292" y="353"/>
                  </a:cubicBezTo>
                  <a:cubicBezTo>
                    <a:pt x="291" y="352"/>
                    <a:pt x="291" y="352"/>
                    <a:pt x="291" y="352"/>
                  </a:cubicBezTo>
                  <a:cubicBezTo>
                    <a:pt x="291" y="353"/>
                    <a:pt x="291" y="353"/>
                    <a:pt x="291" y="353"/>
                  </a:cubicBezTo>
                  <a:cubicBezTo>
                    <a:pt x="292" y="354"/>
                    <a:pt x="292" y="354"/>
                    <a:pt x="292" y="354"/>
                  </a:cubicBezTo>
                  <a:cubicBezTo>
                    <a:pt x="293" y="354"/>
                    <a:pt x="293" y="354"/>
                    <a:pt x="293" y="354"/>
                  </a:cubicBezTo>
                  <a:cubicBezTo>
                    <a:pt x="295" y="352"/>
                    <a:pt x="295" y="352"/>
                    <a:pt x="295" y="352"/>
                  </a:cubicBezTo>
                  <a:cubicBezTo>
                    <a:pt x="297" y="352"/>
                    <a:pt x="297" y="352"/>
                    <a:pt x="297" y="352"/>
                  </a:cubicBezTo>
                  <a:cubicBezTo>
                    <a:pt x="299" y="351"/>
                    <a:pt x="299" y="351"/>
                    <a:pt x="299" y="351"/>
                  </a:cubicBezTo>
                  <a:cubicBezTo>
                    <a:pt x="299" y="352"/>
                    <a:pt x="299" y="352"/>
                    <a:pt x="299" y="352"/>
                  </a:cubicBezTo>
                  <a:cubicBezTo>
                    <a:pt x="299" y="353"/>
                    <a:pt x="299" y="353"/>
                    <a:pt x="299" y="353"/>
                  </a:cubicBezTo>
                  <a:cubicBezTo>
                    <a:pt x="300" y="354"/>
                    <a:pt x="300" y="354"/>
                    <a:pt x="300" y="354"/>
                  </a:cubicBezTo>
                  <a:cubicBezTo>
                    <a:pt x="302" y="353"/>
                    <a:pt x="302" y="353"/>
                    <a:pt x="302" y="353"/>
                  </a:cubicBezTo>
                  <a:cubicBezTo>
                    <a:pt x="303" y="353"/>
                    <a:pt x="303" y="353"/>
                    <a:pt x="303" y="353"/>
                  </a:cubicBezTo>
                  <a:cubicBezTo>
                    <a:pt x="307" y="355"/>
                    <a:pt x="307" y="355"/>
                    <a:pt x="307" y="355"/>
                  </a:cubicBezTo>
                  <a:cubicBezTo>
                    <a:pt x="309" y="356"/>
                    <a:pt x="309" y="356"/>
                    <a:pt x="309" y="356"/>
                  </a:cubicBezTo>
                  <a:cubicBezTo>
                    <a:pt x="310" y="355"/>
                    <a:pt x="310" y="355"/>
                    <a:pt x="310" y="355"/>
                  </a:cubicBezTo>
                  <a:cubicBezTo>
                    <a:pt x="311" y="357"/>
                    <a:pt x="311" y="357"/>
                    <a:pt x="311" y="357"/>
                  </a:cubicBezTo>
                  <a:cubicBezTo>
                    <a:pt x="312" y="359"/>
                    <a:pt x="312" y="359"/>
                    <a:pt x="312" y="359"/>
                  </a:cubicBezTo>
                  <a:cubicBezTo>
                    <a:pt x="311" y="361"/>
                    <a:pt x="311" y="361"/>
                    <a:pt x="311" y="361"/>
                  </a:cubicBezTo>
                  <a:cubicBezTo>
                    <a:pt x="309" y="361"/>
                    <a:pt x="309" y="361"/>
                    <a:pt x="309" y="361"/>
                  </a:cubicBezTo>
                  <a:cubicBezTo>
                    <a:pt x="308" y="362"/>
                    <a:pt x="308" y="362"/>
                    <a:pt x="308" y="362"/>
                  </a:cubicBezTo>
                  <a:cubicBezTo>
                    <a:pt x="307" y="363"/>
                    <a:pt x="307" y="363"/>
                    <a:pt x="307" y="363"/>
                  </a:cubicBezTo>
                  <a:cubicBezTo>
                    <a:pt x="306" y="363"/>
                    <a:pt x="306" y="363"/>
                    <a:pt x="306" y="363"/>
                  </a:cubicBezTo>
                  <a:cubicBezTo>
                    <a:pt x="301" y="366"/>
                    <a:pt x="301" y="366"/>
                    <a:pt x="301" y="366"/>
                  </a:cubicBezTo>
                  <a:cubicBezTo>
                    <a:pt x="298" y="366"/>
                    <a:pt x="298" y="366"/>
                    <a:pt x="298" y="366"/>
                  </a:cubicBezTo>
                  <a:cubicBezTo>
                    <a:pt x="296" y="366"/>
                    <a:pt x="296" y="366"/>
                    <a:pt x="296" y="366"/>
                  </a:cubicBezTo>
                  <a:cubicBezTo>
                    <a:pt x="295" y="365"/>
                    <a:pt x="295" y="365"/>
                    <a:pt x="295" y="365"/>
                  </a:cubicBezTo>
                  <a:cubicBezTo>
                    <a:pt x="294" y="364"/>
                    <a:pt x="294" y="364"/>
                    <a:pt x="294" y="364"/>
                  </a:cubicBezTo>
                  <a:cubicBezTo>
                    <a:pt x="294" y="362"/>
                    <a:pt x="294" y="362"/>
                    <a:pt x="294" y="362"/>
                  </a:cubicBezTo>
                  <a:cubicBezTo>
                    <a:pt x="293" y="361"/>
                    <a:pt x="293" y="361"/>
                    <a:pt x="293" y="361"/>
                  </a:cubicBezTo>
                  <a:cubicBezTo>
                    <a:pt x="292" y="361"/>
                    <a:pt x="292" y="361"/>
                    <a:pt x="292" y="361"/>
                  </a:cubicBezTo>
                  <a:cubicBezTo>
                    <a:pt x="292" y="363"/>
                    <a:pt x="292" y="363"/>
                    <a:pt x="292" y="363"/>
                  </a:cubicBezTo>
                  <a:cubicBezTo>
                    <a:pt x="293" y="364"/>
                    <a:pt x="293" y="364"/>
                    <a:pt x="293" y="364"/>
                  </a:cubicBezTo>
                  <a:cubicBezTo>
                    <a:pt x="293" y="365"/>
                    <a:pt x="293" y="365"/>
                    <a:pt x="293" y="365"/>
                  </a:cubicBezTo>
                  <a:cubicBezTo>
                    <a:pt x="293" y="365"/>
                    <a:pt x="293" y="365"/>
                    <a:pt x="293" y="365"/>
                  </a:cubicBezTo>
                  <a:cubicBezTo>
                    <a:pt x="291" y="365"/>
                    <a:pt x="291" y="365"/>
                    <a:pt x="291" y="365"/>
                  </a:cubicBezTo>
                  <a:cubicBezTo>
                    <a:pt x="291" y="364"/>
                    <a:pt x="291" y="364"/>
                    <a:pt x="291" y="364"/>
                  </a:cubicBezTo>
                  <a:cubicBezTo>
                    <a:pt x="290" y="364"/>
                    <a:pt x="290" y="364"/>
                    <a:pt x="290" y="364"/>
                  </a:cubicBezTo>
                  <a:cubicBezTo>
                    <a:pt x="289" y="365"/>
                    <a:pt x="289" y="365"/>
                    <a:pt x="289" y="365"/>
                  </a:cubicBezTo>
                  <a:cubicBezTo>
                    <a:pt x="289" y="366"/>
                    <a:pt x="289" y="366"/>
                    <a:pt x="289" y="366"/>
                  </a:cubicBezTo>
                  <a:cubicBezTo>
                    <a:pt x="291" y="366"/>
                    <a:pt x="291" y="366"/>
                    <a:pt x="291" y="366"/>
                  </a:cubicBezTo>
                  <a:cubicBezTo>
                    <a:pt x="292" y="367"/>
                    <a:pt x="292" y="367"/>
                    <a:pt x="292" y="367"/>
                  </a:cubicBezTo>
                  <a:cubicBezTo>
                    <a:pt x="292" y="368"/>
                    <a:pt x="292" y="368"/>
                    <a:pt x="292" y="368"/>
                  </a:cubicBezTo>
                  <a:cubicBezTo>
                    <a:pt x="291" y="369"/>
                    <a:pt x="291" y="369"/>
                    <a:pt x="291" y="369"/>
                  </a:cubicBezTo>
                  <a:cubicBezTo>
                    <a:pt x="290" y="370"/>
                    <a:pt x="290" y="370"/>
                    <a:pt x="290" y="370"/>
                  </a:cubicBezTo>
                  <a:cubicBezTo>
                    <a:pt x="289" y="370"/>
                    <a:pt x="289" y="370"/>
                    <a:pt x="289" y="370"/>
                  </a:cubicBezTo>
                  <a:cubicBezTo>
                    <a:pt x="288" y="371"/>
                    <a:pt x="288" y="371"/>
                    <a:pt x="288" y="371"/>
                  </a:cubicBezTo>
                  <a:cubicBezTo>
                    <a:pt x="288" y="372"/>
                    <a:pt x="288" y="372"/>
                    <a:pt x="288" y="372"/>
                  </a:cubicBezTo>
                  <a:cubicBezTo>
                    <a:pt x="287" y="373"/>
                    <a:pt x="287" y="373"/>
                    <a:pt x="287" y="373"/>
                  </a:cubicBezTo>
                  <a:cubicBezTo>
                    <a:pt x="283" y="375"/>
                    <a:pt x="283" y="375"/>
                    <a:pt x="283" y="375"/>
                  </a:cubicBezTo>
                  <a:cubicBezTo>
                    <a:pt x="282" y="374"/>
                    <a:pt x="282" y="374"/>
                    <a:pt x="282" y="374"/>
                  </a:cubicBezTo>
                  <a:cubicBezTo>
                    <a:pt x="281" y="374"/>
                    <a:pt x="281" y="374"/>
                    <a:pt x="281" y="374"/>
                  </a:cubicBezTo>
                  <a:cubicBezTo>
                    <a:pt x="279" y="376"/>
                    <a:pt x="279" y="376"/>
                    <a:pt x="279" y="376"/>
                  </a:cubicBezTo>
                  <a:cubicBezTo>
                    <a:pt x="278" y="377"/>
                    <a:pt x="278" y="377"/>
                    <a:pt x="278" y="377"/>
                  </a:cubicBezTo>
                  <a:cubicBezTo>
                    <a:pt x="279" y="378"/>
                    <a:pt x="279" y="378"/>
                    <a:pt x="279" y="378"/>
                  </a:cubicBezTo>
                  <a:cubicBezTo>
                    <a:pt x="282" y="376"/>
                    <a:pt x="282" y="376"/>
                    <a:pt x="282" y="376"/>
                  </a:cubicBezTo>
                  <a:cubicBezTo>
                    <a:pt x="284" y="376"/>
                    <a:pt x="284" y="376"/>
                    <a:pt x="284" y="376"/>
                  </a:cubicBezTo>
                  <a:cubicBezTo>
                    <a:pt x="286" y="376"/>
                    <a:pt x="286" y="376"/>
                    <a:pt x="286" y="376"/>
                  </a:cubicBezTo>
                  <a:cubicBezTo>
                    <a:pt x="287" y="376"/>
                    <a:pt x="287" y="376"/>
                    <a:pt x="287" y="376"/>
                  </a:cubicBezTo>
                  <a:cubicBezTo>
                    <a:pt x="288" y="377"/>
                    <a:pt x="288" y="377"/>
                    <a:pt x="288" y="377"/>
                  </a:cubicBezTo>
                  <a:cubicBezTo>
                    <a:pt x="290" y="377"/>
                    <a:pt x="290" y="377"/>
                    <a:pt x="290" y="377"/>
                  </a:cubicBezTo>
                  <a:cubicBezTo>
                    <a:pt x="292" y="377"/>
                    <a:pt x="292" y="377"/>
                    <a:pt x="292" y="377"/>
                  </a:cubicBezTo>
                  <a:cubicBezTo>
                    <a:pt x="294" y="377"/>
                    <a:pt x="294" y="377"/>
                    <a:pt x="294" y="377"/>
                  </a:cubicBezTo>
                  <a:cubicBezTo>
                    <a:pt x="297" y="377"/>
                    <a:pt x="297" y="377"/>
                    <a:pt x="297" y="377"/>
                  </a:cubicBezTo>
                  <a:cubicBezTo>
                    <a:pt x="298" y="377"/>
                    <a:pt x="298" y="377"/>
                    <a:pt x="298" y="377"/>
                  </a:cubicBezTo>
                  <a:cubicBezTo>
                    <a:pt x="300" y="377"/>
                    <a:pt x="300" y="377"/>
                    <a:pt x="300" y="377"/>
                  </a:cubicBezTo>
                  <a:cubicBezTo>
                    <a:pt x="301" y="377"/>
                    <a:pt x="301" y="377"/>
                    <a:pt x="301" y="377"/>
                  </a:cubicBezTo>
                  <a:cubicBezTo>
                    <a:pt x="301" y="378"/>
                    <a:pt x="301" y="378"/>
                    <a:pt x="301" y="378"/>
                  </a:cubicBezTo>
                  <a:cubicBezTo>
                    <a:pt x="302" y="378"/>
                    <a:pt x="302" y="378"/>
                    <a:pt x="302" y="378"/>
                  </a:cubicBezTo>
                  <a:cubicBezTo>
                    <a:pt x="303" y="379"/>
                    <a:pt x="303" y="379"/>
                    <a:pt x="303" y="379"/>
                  </a:cubicBezTo>
                  <a:cubicBezTo>
                    <a:pt x="302" y="380"/>
                    <a:pt x="302" y="380"/>
                    <a:pt x="302" y="380"/>
                  </a:cubicBezTo>
                  <a:cubicBezTo>
                    <a:pt x="300" y="380"/>
                    <a:pt x="300" y="380"/>
                    <a:pt x="300" y="380"/>
                  </a:cubicBezTo>
                  <a:cubicBezTo>
                    <a:pt x="298" y="380"/>
                    <a:pt x="298" y="380"/>
                    <a:pt x="298" y="380"/>
                  </a:cubicBezTo>
                  <a:cubicBezTo>
                    <a:pt x="297" y="380"/>
                    <a:pt x="297" y="380"/>
                    <a:pt x="297" y="380"/>
                  </a:cubicBezTo>
                  <a:cubicBezTo>
                    <a:pt x="295" y="381"/>
                    <a:pt x="295" y="381"/>
                    <a:pt x="295" y="381"/>
                  </a:cubicBezTo>
                  <a:cubicBezTo>
                    <a:pt x="293" y="382"/>
                    <a:pt x="293" y="382"/>
                    <a:pt x="293" y="382"/>
                  </a:cubicBezTo>
                  <a:cubicBezTo>
                    <a:pt x="291" y="383"/>
                    <a:pt x="291" y="383"/>
                    <a:pt x="291" y="383"/>
                  </a:cubicBezTo>
                  <a:cubicBezTo>
                    <a:pt x="290" y="382"/>
                    <a:pt x="290" y="382"/>
                    <a:pt x="290" y="382"/>
                  </a:cubicBezTo>
                  <a:cubicBezTo>
                    <a:pt x="289" y="381"/>
                    <a:pt x="289" y="381"/>
                    <a:pt x="289" y="381"/>
                  </a:cubicBezTo>
                  <a:cubicBezTo>
                    <a:pt x="287" y="381"/>
                    <a:pt x="287" y="381"/>
                    <a:pt x="287" y="381"/>
                  </a:cubicBezTo>
                  <a:cubicBezTo>
                    <a:pt x="286" y="382"/>
                    <a:pt x="286" y="382"/>
                    <a:pt x="286" y="382"/>
                  </a:cubicBezTo>
                  <a:cubicBezTo>
                    <a:pt x="287" y="383"/>
                    <a:pt x="287" y="383"/>
                    <a:pt x="287" y="383"/>
                  </a:cubicBezTo>
                  <a:cubicBezTo>
                    <a:pt x="288" y="383"/>
                    <a:pt x="288" y="383"/>
                    <a:pt x="288" y="383"/>
                  </a:cubicBezTo>
                  <a:cubicBezTo>
                    <a:pt x="289" y="383"/>
                    <a:pt x="289" y="383"/>
                    <a:pt x="289" y="383"/>
                  </a:cubicBezTo>
                  <a:cubicBezTo>
                    <a:pt x="292" y="383"/>
                    <a:pt x="292" y="383"/>
                    <a:pt x="292" y="383"/>
                  </a:cubicBezTo>
                  <a:cubicBezTo>
                    <a:pt x="293" y="384"/>
                    <a:pt x="293" y="384"/>
                    <a:pt x="293" y="384"/>
                  </a:cubicBezTo>
                  <a:cubicBezTo>
                    <a:pt x="294" y="385"/>
                    <a:pt x="294" y="385"/>
                    <a:pt x="294" y="385"/>
                  </a:cubicBezTo>
                  <a:cubicBezTo>
                    <a:pt x="295" y="384"/>
                    <a:pt x="295" y="384"/>
                    <a:pt x="295" y="384"/>
                  </a:cubicBezTo>
                  <a:cubicBezTo>
                    <a:pt x="298" y="382"/>
                    <a:pt x="298" y="382"/>
                    <a:pt x="298" y="382"/>
                  </a:cubicBezTo>
                  <a:cubicBezTo>
                    <a:pt x="298" y="382"/>
                    <a:pt x="299" y="382"/>
                    <a:pt x="299" y="382"/>
                  </a:cubicBezTo>
                  <a:cubicBezTo>
                    <a:pt x="299" y="382"/>
                    <a:pt x="300" y="381"/>
                    <a:pt x="300" y="381"/>
                  </a:cubicBezTo>
                  <a:cubicBezTo>
                    <a:pt x="301" y="382"/>
                    <a:pt x="301" y="382"/>
                    <a:pt x="301" y="382"/>
                  </a:cubicBezTo>
                  <a:cubicBezTo>
                    <a:pt x="302" y="382"/>
                    <a:pt x="302" y="382"/>
                    <a:pt x="302" y="382"/>
                  </a:cubicBezTo>
                  <a:cubicBezTo>
                    <a:pt x="303" y="382"/>
                    <a:pt x="303" y="382"/>
                    <a:pt x="303" y="382"/>
                  </a:cubicBezTo>
                  <a:cubicBezTo>
                    <a:pt x="306" y="382"/>
                    <a:pt x="306" y="382"/>
                    <a:pt x="306" y="382"/>
                  </a:cubicBezTo>
                  <a:cubicBezTo>
                    <a:pt x="308" y="381"/>
                    <a:pt x="308" y="381"/>
                    <a:pt x="308" y="381"/>
                  </a:cubicBezTo>
                  <a:cubicBezTo>
                    <a:pt x="310" y="379"/>
                    <a:pt x="310" y="379"/>
                    <a:pt x="310" y="379"/>
                  </a:cubicBezTo>
                  <a:cubicBezTo>
                    <a:pt x="311" y="378"/>
                    <a:pt x="311" y="378"/>
                    <a:pt x="311" y="378"/>
                  </a:cubicBezTo>
                  <a:cubicBezTo>
                    <a:pt x="312" y="379"/>
                    <a:pt x="312" y="379"/>
                    <a:pt x="312" y="379"/>
                  </a:cubicBezTo>
                  <a:cubicBezTo>
                    <a:pt x="311" y="380"/>
                    <a:pt x="311" y="380"/>
                    <a:pt x="311" y="380"/>
                  </a:cubicBezTo>
                  <a:cubicBezTo>
                    <a:pt x="312" y="380"/>
                    <a:pt x="312" y="380"/>
                    <a:pt x="312" y="380"/>
                  </a:cubicBezTo>
                  <a:cubicBezTo>
                    <a:pt x="313" y="379"/>
                    <a:pt x="313" y="379"/>
                    <a:pt x="313" y="379"/>
                  </a:cubicBezTo>
                  <a:cubicBezTo>
                    <a:pt x="314" y="379"/>
                    <a:pt x="314" y="379"/>
                    <a:pt x="314" y="379"/>
                  </a:cubicBezTo>
                  <a:cubicBezTo>
                    <a:pt x="314" y="380"/>
                    <a:pt x="314" y="380"/>
                    <a:pt x="314" y="380"/>
                  </a:cubicBezTo>
                  <a:cubicBezTo>
                    <a:pt x="317" y="382"/>
                    <a:pt x="317" y="382"/>
                    <a:pt x="317" y="382"/>
                  </a:cubicBezTo>
                  <a:cubicBezTo>
                    <a:pt x="320" y="382"/>
                    <a:pt x="320" y="382"/>
                    <a:pt x="320" y="382"/>
                  </a:cubicBezTo>
                  <a:cubicBezTo>
                    <a:pt x="322" y="383"/>
                    <a:pt x="322" y="383"/>
                    <a:pt x="322" y="383"/>
                  </a:cubicBezTo>
                  <a:cubicBezTo>
                    <a:pt x="325" y="384"/>
                    <a:pt x="325" y="384"/>
                    <a:pt x="325" y="384"/>
                  </a:cubicBezTo>
                  <a:cubicBezTo>
                    <a:pt x="326" y="384"/>
                    <a:pt x="326" y="384"/>
                    <a:pt x="326" y="384"/>
                  </a:cubicBezTo>
                  <a:cubicBezTo>
                    <a:pt x="329" y="384"/>
                    <a:pt x="329" y="384"/>
                    <a:pt x="329" y="384"/>
                  </a:cubicBezTo>
                  <a:cubicBezTo>
                    <a:pt x="330" y="384"/>
                    <a:pt x="330" y="384"/>
                    <a:pt x="330" y="384"/>
                  </a:cubicBezTo>
                  <a:cubicBezTo>
                    <a:pt x="332" y="385"/>
                    <a:pt x="332" y="385"/>
                    <a:pt x="332" y="385"/>
                  </a:cubicBezTo>
                  <a:cubicBezTo>
                    <a:pt x="335" y="384"/>
                    <a:pt x="335" y="384"/>
                    <a:pt x="335" y="384"/>
                  </a:cubicBezTo>
                  <a:cubicBezTo>
                    <a:pt x="335" y="384"/>
                    <a:pt x="335" y="384"/>
                    <a:pt x="335" y="384"/>
                  </a:cubicBezTo>
                  <a:cubicBezTo>
                    <a:pt x="334" y="386"/>
                    <a:pt x="334" y="386"/>
                    <a:pt x="334" y="386"/>
                  </a:cubicBezTo>
                  <a:cubicBezTo>
                    <a:pt x="332" y="387"/>
                    <a:pt x="332" y="387"/>
                    <a:pt x="332" y="387"/>
                  </a:cubicBezTo>
                  <a:cubicBezTo>
                    <a:pt x="330" y="388"/>
                    <a:pt x="330" y="388"/>
                    <a:pt x="330" y="388"/>
                  </a:cubicBezTo>
                  <a:cubicBezTo>
                    <a:pt x="329" y="387"/>
                    <a:pt x="329" y="387"/>
                    <a:pt x="329" y="387"/>
                  </a:cubicBezTo>
                  <a:cubicBezTo>
                    <a:pt x="327" y="389"/>
                    <a:pt x="327" y="389"/>
                    <a:pt x="327" y="389"/>
                  </a:cubicBezTo>
                  <a:cubicBezTo>
                    <a:pt x="327" y="389"/>
                    <a:pt x="327" y="389"/>
                    <a:pt x="327" y="389"/>
                  </a:cubicBezTo>
                  <a:cubicBezTo>
                    <a:pt x="328" y="390"/>
                    <a:pt x="328" y="390"/>
                    <a:pt x="328" y="390"/>
                  </a:cubicBezTo>
                  <a:cubicBezTo>
                    <a:pt x="329" y="391"/>
                    <a:pt x="329" y="391"/>
                    <a:pt x="329" y="391"/>
                  </a:cubicBezTo>
                  <a:cubicBezTo>
                    <a:pt x="328" y="392"/>
                    <a:pt x="328" y="392"/>
                    <a:pt x="328" y="392"/>
                  </a:cubicBezTo>
                  <a:cubicBezTo>
                    <a:pt x="327" y="391"/>
                    <a:pt x="327" y="391"/>
                    <a:pt x="327" y="391"/>
                  </a:cubicBezTo>
                  <a:cubicBezTo>
                    <a:pt x="326" y="391"/>
                    <a:pt x="326" y="391"/>
                    <a:pt x="326" y="391"/>
                  </a:cubicBezTo>
                  <a:cubicBezTo>
                    <a:pt x="325" y="390"/>
                    <a:pt x="325" y="390"/>
                    <a:pt x="325" y="390"/>
                  </a:cubicBezTo>
                  <a:cubicBezTo>
                    <a:pt x="325" y="391"/>
                    <a:pt x="325" y="391"/>
                    <a:pt x="325" y="391"/>
                  </a:cubicBezTo>
                  <a:cubicBezTo>
                    <a:pt x="325" y="392"/>
                    <a:pt x="325" y="392"/>
                    <a:pt x="325" y="392"/>
                  </a:cubicBezTo>
                  <a:cubicBezTo>
                    <a:pt x="324" y="392"/>
                    <a:pt x="324" y="392"/>
                    <a:pt x="324" y="392"/>
                  </a:cubicBezTo>
                  <a:cubicBezTo>
                    <a:pt x="322" y="392"/>
                    <a:pt x="322" y="392"/>
                    <a:pt x="322" y="392"/>
                  </a:cubicBezTo>
                  <a:cubicBezTo>
                    <a:pt x="321" y="392"/>
                    <a:pt x="321" y="392"/>
                    <a:pt x="321" y="392"/>
                  </a:cubicBezTo>
                  <a:cubicBezTo>
                    <a:pt x="322" y="393"/>
                    <a:pt x="322" y="393"/>
                    <a:pt x="322" y="393"/>
                  </a:cubicBezTo>
                  <a:cubicBezTo>
                    <a:pt x="322" y="393"/>
                    <a:pt x="322" y="393"/>
                    <a:pt x="322" y="393"/>
                  </a:cubicBezTo>
                  <a:cubicBezTo>
                    <a:pt x="322" y="395"/>
                    <a:pt x="322" y="395"/>
                    <a:pt x="322" y="395"/>
                  </a:cubicBezTo>
                  <a:cubicBezTo>
                    <a:pt x="321" y="395"/>
                    <a:pt x="321" y="395"/>
                    <a:pt x="321" y="395"/>
                  </a:cubicBezTo>
                  <a:cubicBezTo>
                    <a:pt x="320" y="396"/>
                    <a:pt x="320" y="396"/>
                    <a:pt x="320" y="396"/>
                  </a:cubicBezTo>
                  <a:cubicBezTo>
                    <a:pt x="319" y="395"/>
                    <a:pt x="319" y="395"/>
                    <a:pt x="319" y="395"/>
                  </a:cubicBezTo>
                  <a:cubicBezTo>
                    <a:pt x="318" y="395"/>
                    <a:pt x="318" y="395"/>
                    <a:pt x="318" y="395"/>
                  </a:cubicBezTo>
                  <a:cubicBezTo>
                    <a:pt x="318" y="395"/>
                    <a:pt x="318" y="395"/>
                    <a:pt x="318" y="395"/>
                  </a:cubicBezTo>
                  <a:cubicBezTo>
                    <a:pt x="318" y="396"/>
                    <a:pt x="318" y="396"/>
                    <a:pt x="318" y="396"/>
                  </a:cubicBezTo>
                  <a:cubicBezTo>
                    <a:pt x="318" y="398"/>
                    <a:pt x="318" y="398"/>
                    <a:pt x="318" y="398"/>
                  </a:cubicBezTo>
                  <a:cubicBezTo>
                    <a:pt x="317" y="398"/>
                    <a:pt x="317" y="398"/>
                    <a:pt x="317" y="398"/>
                  </a:cubicBezTo>
                  <a:cubicBezTo>
                    <a:pt x="316" y="398"/>
                    <a:pt x="316" y="398"/>
                    <a:pt x="316" y="398"/>
                  </a:cubicBezTo>
                  <a:cubicBezTo>
                    <a:pt x="315" y="399"/>
                    <a:pt x="315" y="399"/>
                    <a:pt x="315" y="399"/>
                  </a:cubicBezTo>
                  <a:cubicBezTo>
                    <a:pt x="314" y="398"/>
                    <a:pt x="314" y="398"/>
                    <a:pt x="314" y="398"/>
                  </a:cubicBezTo>
                  <a:cubicBezTo>
                    <a:pt x="313" y="397"/>
                    <a:pt x="313" y="397"/>
                    <a:pt x="313" y="397"/>
                  </a:cubicBezTo>
                  <a:cubicBezTo>
                    <a:pt x="313" y="397"/>
                    <a:pt x="313" y="397"/>
                    <a:pt x="313" y="397"/>
                  </a:cubicBezTo>
                  <a:cubicBezTo>
                    <a:pt x="313" y="399"/>
                    <a:pt x="313" y="399"/>
                    <a:pt x="313" y="399"/>
                  </a:cubicBezTo>
                  <a:cubicBezTo>
                    <a:pt x="313" y="400"/>
                    <a:pt x="313" y="400"/>
                    <a:pt x="313" y="400"/>
                  </a:cubicBezTo>
                  <a:cubicBezTo>
                    <a:pt x="312" y="402"/>
                    <a:pt x="312" y="402"/>
                    <a:pt x="312" y="402"/>
                  </a:cubicBezTo>
                  <a:cubicBezTo>
                    <a:pt x="311" y="401"/>
                    <a:pt x="311" y="401"/>
                    <a:pt x="311" y="401"/>
                  </a:cubicBezTo>
                  <a:cubicBezTo>
                    <a:pt x="310" y="400"/>
                    <a:pt x="310" y="400"/>
                    <a:pt x="310" y="400"/>
                  </a:cubicBezTo>
                  <a:cubicBezTo>
                    <a:pt x="309" y="401"/>
                    <a:pt x="309" y="401"/>
                    <a:pt x="309" y="401"/>
                  </a:cubicBezTo>
                  <a:cubicBezTo>
                    <a:pt x="309" y="402"/>
                    <a:pt x="309" y="402"/>
                    <a:pt x="309" y="402"/>
                  </a:cubicBezTo>
                  <a:cubicBezTo>
                    <a:pt x="310" y="402"/>
                    <a:pt x="310" y="402"/>
                    <a:pt x="310" y="402"/>
                  </a:cubicBezTo>
                  <a:cubicBezTo>
                    <a:pt x="310" y="404"/>
                    <a:pt x="310" y="404"/>
                    <a:pt x="310" y="404"/>
                  </a:cubicBezTo>
                  <a:cubicBezTo>
                    <a:pt x="308" y="405"/>
                    <a:pt x="308" y="405"/>
                    <a:pt x="308" y="405"/>
                  </a:cubicBezTo>
                  <a:cubicBezTo>
                    <a:pt x="307" y="405"/>
                    <a:pt x="307" y="405"/>
                    <a:pt x="307" y="405"/>
                  </a:cubicBezTo>
                  <a:cubicBezTo>
                    <a:pt x="306" y="404"/>
                    <a:pt x="306" y="404"/>
                    <a:pt x="306" y="404"/>
                  </a:cubicBezTo>
                  <a:cubicBezTo>
                    <a:pt x="305" y="403"/>
                    <a:pt x="305" y="403"/>
                    <a:pt x="305" y="403"/>
                  </a:cubicBezTo>
                  <a:cubicBezTo>
                    <a:pt x="304" y="403"/>
                    <a:pt x="304" y="403"/>
                    <a:pt x="304" y="403"/>
                  </a:cubicBezTo>
                  <a:cubicBezTo>
                    <a:pt x="304" y="404"/>
                    <a:pt x="304" y="404"/>
                    <a:pt x="304" y="404"/>
                  </a:cubicBezTo>
                  <a:cubicBezTo>
                    <a:pt x="305" y="406"/>
                    <a:pt x="305" y="406"/>
                    <a:pt x="305" y="406"/>
                  </a:cubicBezTo>
                  <a:cubicBezTo>
                    <a:pt x="305" y="407"/>
                    <a:pt x="305" y="407"/>
                    <a:pt x="305" y="407"/>
                  </a:cubicBezTo>
                  <a:cubicBezTo>
                    <a:pt x="304" y="407"/>
                    <a:pt x="304" y="407"/>
                    <a:pt x="304" y="407"/>
                  </a:cubicBezTo>
                  <a:cubicBezTo>
                    <a:pt x="302" y="408"/>
                    <a:pt x="302" y="408"/>
                    <a:pt x="302" y="408"/>
                  </a:cubicBezTo>
                  <a:cubicBezTo>
                    <a:pt x="302" y="408"/>
                    <a:pt x="302" y="408"/>
                    <a:pt x="302" y="408"/>
                  </a:cubicBezTo>
                  <a:cubicBezTo>
                    <a:pt x="300" y="409"/>
                    <a:pt x="300" y="409"/>
                    <a:pt x="300" y="409"/>
                  </a:cubicBezTo>
                  <a:cubicBezTo>
                    <a:pt x="298" y="410"/>
                    <a:pt x="298" y="410"/>
                    <a:pt x="298" y="410"/>
                  </a:cubicBezTo>
                  <a:cubicBezTo>
                    <a:pt x="298" y="411"/>
                    <a:pt x="298" y="411"/>
                    <a:pt x="298" y="411"/>
                  </a:cubicBezTo>
                  <a:cubicBezTo>
                    <a:pt x="297" y="411"/>
                    <a:pt x="297" y="411"/>
                    <a:pt x="297" y="411"/>
                  </a:cubicBezTo>
                  <a:cubicBezTo>
                    <a:pt x="296" y="410"/>
                    <a:pt x="296" y="410"/>
                    <a:pt x="296" y="410"/>
                  </a:cubicBezTo>
                  <a:cubicBezTo>
                    <a:pt x="295" y="410"/>
                    <a:pt x="295" y="410"/>
                    <a:pt x="295" y="410"/>
                  </a:cubicBezTo>
                  <a:cubicBezTo>
                    <a:pt x="294" y="411"/>
                    <a:pt x="294" y="411"/>
                    <a:pt x="294" y="411"/>
                  </a:cubicBezTo>
                  <a:cubicBezTo>
                    <a:pt x="292" y="411"/>
                    <a:pt x="292" y="411"/>
                    <a:pt x="292" y="411"/>
                  </a:cubicBezTo>
                  <a:cubicBezTo>
                    <a:pt x="291" y="411"/>
                    <a:pt x="291" y="411"/>
                    <a:pt x="291" y="411"/>
                  </a:cubicBezTo>
                  <a:cubicBezTo>
                    <a:pt x="291" y="413"/>
                    <a:pt x="291" y="413"/>
                    <a:pt x="291" y="413"/>
                  </a:cubicBezTo>
                  <a:cubicBezTo>
                    <a:pt x="289" y="413"/>
                    <a:pt x="289" y="413"/>
                    <a:pt x="289" y="413"/>
                  </a:cubicBezTo>
                  <a:cubicBezTo>
                    <a:pt x="288" y="412"/>
                    <a:pt x="288" y="412"/>
                    <a:pt x="288" y="412"/>
                  </a:cubicBezTo>
                  <a:cubicBezTo>
                    <a:pt x="288" y="412"/>
                    <a:pt x="288" y="412"/>
                    <a:pt x="288" y="412"/>
                  </a:cubicBezTo>
                  <a:cubicBezTo>
                    <a:pt x="287" y="412"/>
                    <a:pt x="287" y="412"/>
                    <a:pt x="287" y="412"/>
                  </a:cubicBezTo>
                  <a:cubicBezTo>
                    <a:pt x="286" y="414"/>
                    <a:pt x="286" y="414"/>
                    <a:pt x="286" y="414"/>
                  </a:cubicBezTo>
                  <a:cubicBezTo>
                    <a:pt x="285" y="413"/>
                    <a:pt x="285" y="413"/>
                    <a:pt x="285" y="413"/>
                  </a:cubicBezTo>
                  <a:cubicBezTo>
                    <a:pt x="285" y="412"/>
                    <a:pt x="285" y="412"/>
                    <a:pt x="285" y="412"/>
                  </a:cubicBezTo>
                  <a:cubicBezTo>
                    <a:pt x="284" y="412"/>
                    <a:pt x="284" y="412"/>
                    <a:pt x="284" y="412"/>
                  </a:cubicBezTo>
                  <a:cubicBezTo>
                    <a:pt x="284" y="413"/>
                    <a:pt x="284" y="413"/>
                    <a:pt x="284" y="413"/>
                  </a:cubicBezTo>
                  <a:cubicBezTo>
                    <a:pt x="283" y="414"/>
                    <a:pt x="283" y="414"/>
                    <a:pt x="283" y="414"/>
                  </a:cubicBezTo>
                  <a:cubicBezTo>
                    <a:pt x="282" y="414"/>
                    <a:pt x="282" y="414"/>
                    <a:pt x="282" y="414"/>
                  </a:cubicBezTo>
                  <a:cubicBezTo>
                    <a:pt x="281" y="413"/>
                    <a:pt x="281" y="413"/>
                    <a:pt x="281" y="413"/>
                  </a:cubicBezTo>
                  <a:cubicBezTo>
                    <a:pt x="281" y="413"/>
                    <a:pt x="281" y="413"/>
                    <a:pt x="281" y="413"/>
                  </a:cubicBezTo>
                  <a:cubicBezTo>
                    <a:pt x="281" y="414"/>
                    <a:pt x="281" y="414"/>
                    <a:pt x="281" y="414"/>
                  </a:cubicBezTo>
                  <a:cubicBezTo>
                    <a:pt x="280" y="414"/>
                    <a:pt x="280" y="414"/>
                    <a:pt x="280" y="414"/>
                  </a:cubicBezTo>
                  <a:cubicBezTo>
                    <a:pt x="279" y="414"/>
                    <a:pt x="279" y="414"/>
                    <a:pt x="279" y="414"/>
                  </a:cubicBezTo>
                  <a:cubicBezTo>
                    <a:pt x="277" y="414"/>
                    <a:pt x="277" y="414"/>
                    <a:pt x="277" y="414"/>
                  </a:cubicBezTo>
                  <a:cubicBezTo>
                    <a:pt x="278" y="415"/>
                    <a:pt x="278" y="415"/>
                    <a:pt x="278" y="415"/>
                  </a:cubicBezTo>
                  <a:cubicBezTo>
                    <a:pt x="277" y="416"/>
                    <a:pt x="277" y="416"/>
                    <a:pt x="277" y="416"/>
                  </a:cubicBezTo>
                  <a:cubicBezTo>
                    <a:pt x="276" y="416"/>
                    <a:pt x="276" y="416"/>
                    <a:pt x="276" y="416"/>
                  </a:cubicBezTo>
                  <a:cubicBezTo>
                    <a:pt x="276" y="416"/>
                    <a:pt x="276" y="416"/>
                    <a:pt x="276" y="416"/>
                  </a:cubicBezTo>
                  <a:cubicBezTo>
                    <a:pt x="275" y="416"/>
                    <a:pt x="275" y="416"/>
                    <a:pt x="275" y="416"/>
                  </a:cubicBezTo>
                  <a:cubicBezTo>
                    <a:pt x="275" y="417"/>
                    <a:pt x="275" y="417"/>
                    <a:pt x="275" y="417"/>
                  </a:cubicBezTo>
                  <a:cubicBezTo>
                    <a:pt x="274" y="417"/>
                    <a:pt x="274" y="417"/>
                    <a:pt x="274" y="417"/>
                  </a:cubicBezTo>
                  <a:cubicBezTo>
                    <a:pt x="273" y="416"/>
                    <a:pt x="273" y="416"/>
                    <a:pt x="273" y="416"/>
                  </a:cubicBezTo>
                  <a:cubicBezTo>
                    <a:pt x="273" y="416"/>
                    <a:pt x="273" y="416"/>
                    <a:pt x="273" y="416"/>
                  </a:cubicBezTo>
                  <a:cubicBezTo>
                    <a:pt x="272" y="418"/>
                    <a:pt x="272" y="418"/>
                    <a:pt x="272" y="418"/>
                  </a:cubicBezTo>
                  <a:cubicBezTo>
                    <a:pt x="271" y="418"/>
                    <a:pt x="271" y="418"/>
                    <a:pt x="271" y="418"/>
                  </a:cubicBezTo>
                  <a:cubicBezTo>
                    <a:pt x="271" y="419"/>
                    <a:pt x="271" y="419"/>
                    <a:pt x="271" y="419"/>
                  </a:cubicBezTo>
                  <a:cubicBezTo>
                    <a:pt x="270" y="419"/>
                    <a:pt x="270" y="419"/>
                    <a:pt x="270" y="419"/>
                  </a:cubicBezTo>
                  <a:cubicBezTo>
                    <a:pt x="269" y="418"/>
                    <a:pt x="269" y="418"/>
                    <a:pt x="269" y="418"/>
                  </a:cubicBezTo>
                  <a:cubicBezTo>
                    <a:pt x="267" y="416"/>
                    <a:pt x="267" y="416"/>
                    <a:pt x="267" y="416"/>
                  </a:cubicBezTo>
                  <a:cubicBezTo>
                    <a:pt x="266" y="416"/>
                    <a:pt x="266" y="416"/>
                    <a:pt x="266" y="416"/>
                  </a:cubicBezTo>
                  <a:cubicBezTo>
                    <a:pt x="265" y="416"/>
                    <a:pt x="265" y="416"/>
                    <a:pt x="265" y="416"/>
                  </a:cubicBezTo>
                  <a:cubicBezTo>
                    <a:pt x="265" y="417"/>
                    <a:pt x="265" y="417"/>
                    <a:pt x="265" y="417"/>
                  </a:cubicBezTo>
                  <a:cubicBezTo>
                    <a:pt x="264" y="417"/>
                    <a:pt x="264" y="417"/>
                    <a:pt x="264" y="417"/>
                  </a:cubicBezTo>
                  <a:cubicBezTo>
                    <a:pt x="264" y="418"/>
                    <a:pt x="264" y="418"/>
                    <a:pt x="264" y="418"/>
                  </a:cubicBezTo>
                  <a:cubicBezTo>
                    <a:pt x="263" y="419"/>
                    <a:pt x="263" y="419"/>
                    <a:pt x="263" y="419"/>
                  </a:cubicBezTo>
                  <a:cubicBezTo>
                    <a:pt x="262" y="419"/>
                    <a:pt x="262" y="419"/>
                    <a:pt x="262" y="419"/>
                  </a:cubicBezTo>
                  <a:cubicBezTo>
                    <a:pt x="261" y="419"/>
                    <a:pt x="261" y="419"/>
                    <a:pt x="261" y="419"/>
                  </a:cubicBezTo>
                  <a:cubicBezTo>
                    <a:pt x="260" y="420"/>
                    <a:pt x="260" y="420"/>
                    <a:pt x="260" y="420"/>
                  </a:cubicBezTo>
                  <a:cubicBezTo>
                    <a:pt x="259" y="420"/>
                    <a:pt x="259" y="420"/>
                    <a:pt x="259" y="420"/>
                  </a:cubicBezTo>
                  <a:cubicBezTo>
                    <a:pt x="257" y="420"/>
                    <a:pt x="257" y="420"/>
                    <a:pt x="257" y="420"/>
                  </a:cubicBezTo>
                  <a:cubicBezTo>
                    <a:pt x="256" y="419"/>
                    <a:pt x="256" y="419"/>
                    <a:pt x="256" y="419"/>
                  </a:cubicBezTo>
                  <a:cubicBezTo>
                    <a:pt x="255" y="419"/>
                    <a:pt x="255" y="419"/>
                    <a:pt x="255" y="419"/>
                  </a:cubicBezTo>
                  <a:cubicBezTo>
                    <a:pt x="255" y="420"/>
                    <a:pt x="255" y="420"/>
                    <a:pt x="255" y="420"/>
                  </a:cubicBezTo>
                  <a:cubicBezTo>
                    <a:pt x="254" y="420"/>
                    <a:pt x="254" y="420"/>
                    <a:pt x="254" y="420"/>
                  </a:cubicBezTo>
                  <a:cubicBezTo>
                    <a:pt x="253" y="420"/>
                    <a:pt x="253" y="420"/>
                    <a:pt x="253" y="420"/>
                  </a:cubicBezTo>
                  <a:cubicBezTo>
                    <a:pt x="252" y="419"/>
                    <a:pt x="252" y="419"/>
                    <a:pt x="252" y="419"/>
                  </a:cubicBezTo>
                  <a:cubicBezTo>
                    <a:pt x="251" y="418"/>
                    <a:pt x="251" y="418"/>
                    <a:pt x="251" y="418"/>
                  </a:cubicBezTo>
                  <a:cubicBezTo>
                    <a:pt x="252" y="416"/>
                    <a:pt x="252" y="416"/>
                    <a:pt x="252" y="416"/>
                  </a:cubicBezTo>
                  <a:cubicBezTo>
                    <a:pt x="251" y="415"/>
                    <a:pt x="251" y="415"/>
                    <a:pt x="251" y="415"/>
                  </a:cubicBezTo>
                  <a:cubicBezTo>
                    <a:pt x="250" y="415"/>
                    <a:pt x="250" y="415"/>
                    <a:pt x="250" y="415"/>
                  </a:cubicBezTo>
                  <a:cubicBezTo>
                    <a:pt x="249" y="413"/>
                    <a:pt x="249" y="413"/>
                    <a:pt x="249" y="413"/>
                  </a:cubicBezTo>
                  <a:cubicBezTo>
                    <a:pt x="249" y="412"/>
                    <a:pt x="249" y="412"/>
                    <a:pt x="249" y="412"/>
                  </a:cubicBezTo>
                  <a:cubicBezTo>
                    <a:pt x="248" y="410"/>
                    <a:pt x="248" y="410"/>
                    <a:pt x="248" y="410"/>
                  </a:cubicBezTo>
                  <a:cubicBezTo>
                    <a:pt x="247" y="408"/>
                    <a:pt x="247" y="408"/>
                    <a:pt x="247" y="408"/>
                  </a:cubicBezTo>
                  <a:cubicBezTo>
                    <a:pt x="247" y="408"/>
                    <a:pt x="247" y="408"/>
                    <a:pt x="247" y="408"/>
                  </a:cubicBezTo>
                  <a:cubicBezTo>
                    <a:pt x="246" y="408"/>
                    <a:pt x="246" y="408"/>
                    <a:pt x="246" y="408"/>
                  </a:cubicBezTo>
                  <a:cubicBezTo>
                    <a:pt x="246" y="410"/>
                    <a:pt x="246" y="410"/>
                    <a:pt x="246" y="410"/>
                  </a:cubicBezTo>
                  <a:cubicBezTo>
                    <a:pt x="246" y="410"/>
                    <a:pt x="246" y="410"/>
                    <a:pt x="246" y="410"/>
                  </a:cubicBezTo>
                  <a:cubicBezTo>
                    <a:pt x="247" y="412"/>
                    <a:pt x="247" y="412"/>
                    <a:pt x="247" y="412"/>
                  </a:cubicBezTo>
                  <a:cubicBezTo>
                    <a:pt x="248" y="413"/>
                    <a:pt x="248" y="413"/>
                    <a:pt x="248" y="413"/>
                  </a:cubicBezTo>
                  <a:cubicBezTo>
                    <a:pt x="248" y="414"/>
                    <a:pt x="248" y="414"/>
                    <a:pt x="248" y="414"/>
                  </a:cubicBezTo>
                  <a:cubicBezTo>
                    <a:pt x="248" y="416"/>
                    <a:pt x="248" y="416"/>
                    <a:pt x="248" y="416"/>
                  </a:cubicBezTo>
                  <a:cubicBezTo>
                    <a:pt x="248" y="418"/>
                    <a:pt x="248" y="418"/>
                    <a:pt x="248" y="418"/>
                  </a:cubicBezTo>
                  <a:cubicBezTo>
                    <a:pt x="248" y="418"/>
                    <a:pt x="248" y="418"/>
                    <a:pt x="248" y="418"/>
                  </a:cubicBezTo>
                  <a:cubicBezTo>
                    <a:pt x="249" y="418"/>
                    <a:pt x="249" y="418"/>
                    <a:pt x="249" y="418"/>
                  </a:cubicBezTo>
                  <a:cubicBezTo>
                    <a:pt x="250" y="420"/>
                    <a:pt x="250" y="420"/>
                    <a:pt x="250" y="420"/>
                  </a:cubicBezTo>
                  <a:cubicBezTo>
                    <a:pt x="249" y="423"/>
                    <a:pt x="249" y="423"/>
                    <a:pt x="249" y="423"/>
                  </a:cubicBezTo>
                  <a:cubicBezTo>
                    <a:pt x="248" y="424"/>
                    <a:pt x="248" y="424"/>
                    <a:pt x="248" y="424"/>
                  </a:cubicBezTo>
                  <a:cubicBezTo>
                    <a:pt x="247" y="425"/>
                    <a:pt x="247" y="425"/>
                    <a:pt x="247" y="425"/>
                  </a:cubicBezTo>
                  <a:cubicBezTo>
                    <a:pt x="246" y="424"/>
                    <a:pt x="246" y="424"/>
                    <a:pt x="246" y="424"/>
                  </a:cubicBezTo>
                  <a:cubicBezTo>
                    <a:pt x="245" y="424"/>
                    <a:pt x="245" y="424"/>
                    <a:pt x="245" y="424"/>
                  </a:cubicBezTo>
                  <a:cubicBezTo>
                    <a:pt x="244" y="425"/>
                    <a:pt x="244" y="425"/>
                    <a:pt x="244" y="425"/>
                  </a:cubicBezTo>
                  <a:cubicBezTo>
                    <a:pt x="242" y="427"/>
                    <a:pt x="242" y="427"/>
                    <a:pt x="242" y="427"/>
                  </a:cubicBezTo>
                  <a:cubicBezTo>
                    <a:pt x="242" y="427"/>
                    <a:pt x="242" y="427"/>
                    <a:pt x="242" y="427"/>
                  </a:cubicBezTo>
                  <a:cubicBezTo>
                    <a:pt x="240" y="427"/>
                    <a:pt x="240" y="427"/>
                    <a:pt x="240" y="427"/>
                  </a:cubicBezTo>
                  <a:cubicBezTo>
                    <a:pt x="240" y="428"/>
                    <a:pt x="240" y="428"/>
                    <a:pt x="240" y="428"/>
                  </a:cubicBezTo>
                  <a:cubicBezTo>
                    <a:pt x="240" y="428"/>
                    <a:pt x="240" y="428"/>
                    <a:pt x="240" y="428"/>
                  </a:cubicBezTo>
                  <a:cubicBezTo>
                    <a:pt x="240" y="429"/>
                    <a:pt x="240" y="429"/>
                    <a:pt x="240" y="429"/>
                  </a:cubicBezTo>
                  <a:cubicBezTo>
                    <a:pt x="239" y="430"/>
                    <a:pt x="239" y="430"/>
                    <a:pt x="239" y="430"/>
                  </a:cubicBezTo>
                  <a:cubicBezTo>
                    <a:pt x="237" y="430"/>
                    <a:pt x="237" y="430"/>
                    <a:pt x="237" y="430"/>
                  </a:cubicBezTo>
                  <a:cubicBezTo>
                    <a:pt x="237" y="431"/>
                    <a:pt x="237" y="431"/>
                    <a:pt x="237" y="431"/>
                  </a:cubicBezTo>
                  <a:cubicBezTo>
                    <a:pt x="237" y="433"/>
                    <a:pt x="237" y="433"/>
                    <a:pt x="237" y="433"/>
                  </a:cubicBezTo>
                  <a:cubicBezTo>
                    <a:pt x="237" y="434"/>
                    <a:pt x="237" y="434"/>
                    <a:pt x="237" y="434"/>
                  </a:cubicBezTo>
                  <a:cubicBezTo>
                    <a:pt x="236" y="433"/>
                    <a:pt x="236" y="433"/>
                    <a:pt x="236" y="433"/>
                  </a:cubicBezTo>
                  <a:cubicBezTo>
                    <a:pt x="235" y="432"/>
                    <a:pt x="235" y="432"/>
                    <a:pt x="235" y="432"/>
                  </a:cubicBezTo>
                  <a:cubicBezTo>
                    <a:pt x="236" y="433"/>
                    <a:pt x="236" y="433"/>
                    <a:pt x="236" y="433"/>
                  </a:cubicBezTo>
                  <a:cubicBezTo>
                    <a:pt x="236" y="434"/>
                    <a:pt x="236" y="434"/>
                    <a:pt x="236" y="434"/>
                  </a:cubicBezTo>
                  <a:cubicBezTo>
                    <a:pt x="236" y="435"/>
                    <a:pt x="236" y="435"/>
                    <a:pt x="236" y="435"/>
                  </a:cubicBezTo>
                  <a:cubicBezTo>
                    <a:pt x="235" y="435"/>
                    <a:pt x="235" y="435"/>
                    <a:pt x="235" y="435"/>
                  </a:cubicBezTo>
                  <a:cubicBezTo>
                    <a:pt x="234" y="435"/>
                    <a:pt x="234" y="435"/>
                    <a:pt x="234" y="435"/>
                  </a:cubicBezTo>
                  <a:cubicBezTo>
                    <a:pt x="233" y="434"/>
                    <a:pt x="233" y="434"/>
                    <a:pt x="233" y="434"/>
                  </a:cubicBezTo>
                  <a:cubicBezTo>
                    <a:pt x="233" y="435"/>
                    <a:pt x="233" y="435"/>
                    <a:pt x="233" y="435"/>
                  </a:cubicBezTo>
                  <a:cubicBezTo>
                    <a:pt x="233" y="436"/>
                    <a:pt x="233" y="436"/>
                    <a:pt x="233" y="436"/>
                  </a:cubicBezTo>
                  <a:cubicBezTo>
                    <a:pt x="234" y="437"/>
                    <a:pt x="234" y="437"/>
                    <a:pt x="234" y="437"/>
                  </a:cubicBezTo>
                  <a:cubicBezTo>
                    <a:pt x="233" y="438"/>
                    <a:pt x="233" y="438"/>
                    <a:pt x="233" y="438"/>
                  </a:cubicBezTo>
                  <a:cubicBezTo>
                    <a:pt x="231" y="438"/>
                    <a:pt x="231" y="438"/>
                    <a:pt x="231" y="438"/>
                  </a:cubicBezTo>
                  <a:cubicBezTo>
                    <a:pt x="229" y="441"/>
                    <a:pt x="229" y="441"/>
                    <a:pt x="229" y="441"/>
                  </a:cubicBezTo>
                  <a:cubicBezTo>
                    <a:pt x="229" y="442"/>
                    <a:pt x="229" y="442"/>
                    <a:pt x="229" y="442"/>
                  </a:cubicBezTo>
                  <a:cubicBezTo>
                    <a:pt x="229" y="443"/>
                    <a:pt x="229" y="443"/>
                    <a:pt x="229" y="443"/>
                  </a:cubicBezTo>
                  <a:cubicBezTo>
                    <a:pt x="228" y="445"/>
                    <a:pt x="228" y="445"/>
                    <a:pt x="228" y="445"/>
                  </a:cubicBezTo>
                  <a:cubicBezTo>
                    <a:pt x="227" y="447"/>
                    <a:pt x="227" y="447"/>
                    <a:pt x="227" y="447"/>
                  </a:cubicBezTo>
                  <a:cubicBezTo>
                    <a:pt x="226" y="447"/>
                    <a:pt x="226" y="447"/>
                    <a:pt x="226" y="447"/>
                  </a:cubicBezTo>
                  <a:cubicBezTo>
                    <a:pt x="225" y="447"/>
                    <a:pt x="225" y="447"/>
                    <a:pt x="225" y="447"/>
                  </a:cubicBezTo>
                  <a:cubicBezTo>
                    <a:pt x="225" y="446"/>
                    <a:pt x="225" y="446"/>
                    <a:pt x="225" y="446"/>
                  </a:cubicBezTo>
                  <a:cubicBezTo>
                    <a:pt x="225" y="445"/>
                    <a:pt x="225" y="445"/>
                    <a:pt x="225" y="445"/>
                  </a:cubicBezTo>
                  <a:cubicBezTo>
                    <a:pt x="224" y="446"/>
                    <a:pt x="224" y="446"/>
                    <a:pt x="224" y="446"/>
                  </a:cubicBezTo>
                  <a:cubicBezTo>
                    <a:pt x="224" y="446"/>
                    <a:pt x="224" y="446"/>
                    <a:pt x="224" y="446"/>
                  </a:cubicBezTo>
                  <a:cubicBezTo>
                    <a:pt x="224" y="448"/>
                    <a:pt x="224" y="448"/>
                    <a:pt x="224" y="448"/>
                  </a:cubicBezTo>
                  <a:cubicBezTo>
                    <a:pt x="224" y="448"/>
                    <a:pt x="224" y="448"/>
                    <a:pt x="224" y="448"/>
                  </a:cubicBezTo>
                  <a:cubicBezTo>
                    <a:pt x="223" y="449"/>
                    <a:pt x="223" y="449"/>
                    <a:pt x="223" y="449"/>
                  </a:cubicBezTo>
                  <a:cubicBezTo>
                    <a:pt x="221" y="452"/>
                    <a:pt x="221" y="452"/>
                    <a:pt x="221" y="452"/>
                  </a:cubicBezTo>
                  <a:cubicBezTo>
                    <a:pt x="220" y="452"/>
                    <a:pt x="220" y="452"/>
                    <a:pt x="220" y="452"/>
                  </a:cubicBezTo>
                  <a:cubicBezTo>
                    <a:pt x="219" y="452"/>
                    <a:pt x="219" y="452"/>
                    <a:pt x="219" y="452"/>
                  </a:cubicBezTo>
                  <a:cubicBezTo>
                    <a:pt x="219" y="450"/>
                    <a:pt x="219" y="450"/>
                    <a:pt x="219" y="450"/>
                  </a:cubicBezTo>
                  <a:cubicBezTo>
                    <a:pt x="218" y="450"/>
                    <a:pt x="218" y="450"/>
                    <a:pt x="218" y="450"/>
                  </a:cubicBezTo>
                  <a:cubicBezTo>
                    <a:pt x="218" y="450"/>
                    <a:pt x="218" y="450"/>
                    <a:pt x="218" y="450"/>
                  </a:cubicBezTo>
                  <a:cubicBezTo>
                    <a:pt x="218" y="451"/>
                    <a:pt x="218" y="451"/>
                    <a:pt x="218" y="451"/>
                  </a:cubicBezTo>
                  <a:cubicBezTo>
                    <a:pt x="217" y="451"/>
                    <a:pt x="217" y="451"/>
                    <a:pt x="217" y="451"/>
                  </a:cubicBezTo>
                  <a:cubicBezTo>
                    <a:pt x="215" y="450"/>
                    <a:pt x="215" y="450"/>
                    <a:pt x="215" y="450"/>
                  </a:cubicBezTo>
                  <a:cubicBezTo>
                    <a:pt x="214" y="449"/>
                    <a:pt x="214" y="449"/>
                    <a:pt x="214" y="449"/>
                  </a:cubicBezTo>
                  <a:cubicBezTo>
                    <a:pt x="213" y="449"/>
                    <a:pt x="213" y="449"/>
                    <a:pt x="213" y="449"/>
                  </a:cubicBezTo>
                  <a:cubicBezTo>
                    <a:pt x="213" y="449"/>
                    <a:pt x="213" y="449"/>
                    <a:pt x="213" y="449"/>
                  </a:cubicBezTo>
                  <a:cubicBezTo>
                    <a:pt x="214" y="450"/>
                    <a:pt x="214" y="450"/>
                    <a:pt x="214" y="450"/>
                  </a:cubicBezTo>
                  <a:cubicBezTo>
                    <a:pt x="214" y="451"/>
                    <a:pt x="214" y="451"/>
                    <a:pt x="214" y="451"/>
                  </a:cubicBezTo>
                  <a:cubicBezTo>
                    <a:pt x="215" y="452"/>
                    <a:pt x="215" y="452"/>
                    <a:pt x="215" y="452"/>
                  </a:cubicBezTo>
                  <a:cubicBezTo>
                    <a:pt x="215" y="454"/>
                    <a:pt x="215" y="454"/>
                    <a:pt x="215" y="454"/>
                  </a:cubicBezTo>
                  <a:cubicBezTo>
                    <a:pt x="214" y="454"/>
                    <a:pt x="214" y="454"/>
                    <a:pt x="214" y="454"/>
                  </a:cubicBezTo>
                  <a:cubicBezTo>
                    <a:pt x="214" y="454"/>
                    <a:pt x="214" y="454"/>
                    <a:pt x="214" y="454"/>
                  </a:cubicBezTo>
                  <a:cubicBezTo>
                    <a:pt x="211" y="456"/>
                    <a:pt x="211" y="456"/>
                    <a:pt x="211" y="456"/>
                  </a:cubicBezTo>
                  <a:cubicBezTo>
                    <a:pt x="209" y="458"/>
                    <a:pt x="209" y="458"/>
                    <a:pt x="209" y="458"/>
                  </a:cubicBezTo>
                  <a:cubicBezTo>
                    <a:pt x="208" y="458"/>
                    <a:pt x="208" y="458"/>
                    <a:pt x="208" y="458"/>
                  </a:cubicBezTo>
                  <a:cubicBezTo>
                    <a:pt x="207" y="457"/>
                    <a:pt x="207" y="457"/>
                    <a:pt x="207" y="457"/>
                  </a:cubicBezTo>
                  <a:cubicBezTo>
                    <a:pt x="207" y="456"/>
                    <a:pt x="207" y="456"/>
                    <a:pt x="207" y="456"/>
                  </a:cubicBezTo>
                  <a:cubicBezTo>
                    <a:pt x="207" y="455"/>
                    <a:pt x="207" y="455"/>
                    <a:pt x="207" y="455"/>
                  </a:cubicBezTo>
                  <a:cubicBezTo>
                    <a:pt x="207" y="455"/>
                    <a:pt x="207" y="455"/>
                    <a:pt x="207" y="455"/>
                  </a:cubicBezTo>
                  <a:cubicBezTo>
                    <a:pt x="206" y="455"/>
                    <a:pt x="206" y="455"/>
                    <a:pt x="206" y="455"/>
                  </a:cubicBezTo>
                  <a:cubicBezTo>
                    <a:pt x="206" y="456"/>
                    <a:pt x="206" y="456"/>
                    <a:pt x="206" y="456"/>
                  </a:cubicBezTo>
                  <a:cubicBezTo>
                    <a:pt x="206" y="457"/>
                    <a:pt x="206" y="457"/>
                    <a:pt x="206" y="457"/>
                  </a:cubicBezTo>
                  <a:cubicBezTo>
                    <a:pt x="205" y="458"/>
                    <a:pt x="205" y="458"/>
                    <a:pt x="205" y="458"/>
                  </a:cubicBezTo>
                  <a:cubicBezTo>
                    <a:pt x="204" y="458"/>
                    <a:pt x="204" y="458"/>
                    <a:pt x="204" y="458"/>
                  </a:cubicBezTo>
                  <a:cubicBezTo>
                    <a:pt x="203" y="459"/>
                    <a:pt x="203" y="459"/>
                    <a:pt x="203" y="459"/>
                  </a:cubicBezTo>
                  <a:cubicBezTo>
                    <a:pt x="201" y="458"/>
                    <a:pt x="201" y="458"/>
                    <a:pt x="201" y="458"/>
                  </a:cubicBezTo>
                  <a:cubicBezTo>
                    <a:pt x="200" y="456"/>
                    <a:pt x="200" y="456"/>
                    <a:pt x="200" y="456"/>
                  </a:cubicBezTo>
                  <a:cubicBezTo>
                    <a:pt x="201" y="455"/>
                    <a:pt x="201" y="455"/>
                    <a:pt x="201" y="455"/>
                  </a:cubicBezTo>
                  <a:cubicBezTo>
                    <a:pt x="201" y="454"/>
                    <a:pt x="201" y="454"/>
                    <a:pt x="201" y="454"/>
                  </a:cubicBezTo>
                  <a:cubicBezTo>
                    <a:pt x="201" y="453"/>
                    <a:pt x="201" y="453"/>
                    <a:pt x="201" y="453"/>
                  </a:cubicBezTo>
                  <a:cubicBezTo>
                    <a:pt x="200" y="453"/>
                    <a:pt x="200" y="453"/>
                    <a:pt x="200" y="453"/>
                  </a:cubicBezTo>
                  <a:cubicBezTo>
                    <a:pt x="200" y="455"/>
                    <a:pt x="200" y="455"/>
                    <a:pt x="200" y="455"/>
                  </a:cubicBezTo>
                  <a:cubicBezTo>
                    <a:pt x="199" y="457"/>
                    <a:pt x="199" y="457"/>
                    <a:pt x="199" y="457"/>
                  </a:cubicBezTo>
                  <a:cubicBezTo>
                    <a:pt x="199" y="458"/>
                    <a:pt x="199" y="458"/>
                    <a:pt x="199" y="458"/>
                  </a:cubicBezTo>
                  <a:cubicBezTo>
                    <a:pt x="199" y="459"/>
                    <a:pt x="199" y="459"/>
                    <a:pt x="199" y="459"/>
                  </a:cubicBezTo>
                  <a:cubicBezTo>
                    <a:pt x="198" y="458"/>
                    <a:pt x="198" y="458"/>
                    <a:pt x="198" y="458"/>
                  </a:cubicBezTo>
                  <a:cubicBezTo>
                    <a:pt x="196" y="456"/>
                    <a:pt x="196" y="456"/>
                    <a:pt x="196" y="456"/>
                  </a:cubicBezTo>
                  <a:cubicBezTo>
                    <a:pt x="196" y="454"/>
                    <a:pt x="196" y="454"/>
                    <a:pt x="196" y="454"/>
                  </a:cubicBezTo>
                  <a:cubicBezTo>
                    <a:pt x="196" y="452"/>
                    <a:pt x="196" y="452"/>
                    <a:pt x="196" y="452"/>
                  </a:cubicBezTo>
                  <a:cubicBezTo>
                    <a:pt x="198" y="451"/>
                    <a:pt x="198" y="451"/>
                    <a:pt x="198" y="451"/>
                  </a:cubicBezTo>
                  <a:cubicBezTo>
                    <a:pt x="199" y="450"/>
                    <a:pt x="199" y="450"/>
                    <a:pt x="199" y="450"/>
                  </a:cubicBezTo>
                  <a:cubicBezTo>
                    <a:pt x="198" y="449"/>
                    <a:pt x="198" y="449"/>
                    <a:pt x="198" y="449"/>
                  </a:cubicBezTo>
                  <a:cubicBezTo>
                    <a:pt x="197" y="449"/>
                    <a:pt x="197" y="449"/>
                    <a:pt x="197" y="449"/>
                  </a:cubicBezTo>
                  <a:cubicBezTo>
                    <a:pt x="195" y="448"/>
                    <a:pt x="195" y="448"/>
                    <a:pt x="195" y="448"/>
                  </a:cubicBezTo>
                  <a:cubicBezTo>
                    <a:pt x="195" y="447"/>
                    <a:pt x="195" y="447"/>
                    <a:pt x="195" y="447"/>
                  </a:cubicBezTo>
                  <a:cubicBezTo>
                    <a:pt x="195" y="447"/>
                    <a:pt x="195" y="447"/>
                    <a:pt x="195" y="447"/>
                  </a:cubicBezTo>
                  <a:cubicBezTo>
                    <a:pt x="194" y="447"/>
                    <a:pt x="194" y="447"/>
                    <a:pt x="194" y="447"/>
                  </a:cubicBezTo>
                  <a:cubicBezTo>
                    <a:pt x="193" y="448"/>
                    <a:pt x="193" y="448"/>
                    <a:pt x="193" y="448"/>
                  </a:cubicBezTo>
                  <a:cubicBezTo>
                    <a:pt x="193" y="449"/>
                    <a:pt x="193" y="449"/>
                    <a:pt x="193" y="449"/>
                  </a:cubicBezTo>
                  <a:cubicBezTo>
                    <a:pt x="195" y="451"/>
                    <a:pt x="195" y="451"/>
                    <a:pt x="195" y="451"/>
                  </a:cubicBezTo>
                  <a:cubicBezTo>
                    <a:pt x="194" y="452"/>
                    <a:pt x="194" y="452"/>
                    <a:pt x="194" y="452"/>
                  </a:cubicBezTo>
                  <a:cubicBezTo>
                    <a:pt x="194" y="453"/>
                    <a:pt x="194" y="453"/>
                    <a:pt x="194" y="453"/>
                  </a:cubicBezTo>
                  <a:cubicBezTo>
                    <a:pt x="193" y="454"/>
                    <a:pt x="193" y="454"/>
                    <a:pt x="193" y="454"/>
                  </a:cubicBezTo>
                  <a:cubicBezTo>
                    <a:pt x="192" y="456"/>
                    <a:pt x="192" y="456"/>
                    <a:pt x="192" y="456"/>
                  </a:cubicBezTo>
                  <a:cubicBezTo>
                    <a:pt x="191" y="456"/>
                    <a:pt x="191" y="456"/>
                    <a:pt x="191" y="456"/>
                  </a:cubicBezTo>
                  <a:cubicBezTo>
                    <a:pt x="191" y="454"/>
                    <a:pt x="191" y="454"/>
                    <a:pt x="191" y="454"/>
                  </a:cubicBezTo>
                  <a:cubicBezTo>
                    <a:pt x="190" y="454"/>
                    <a:pt x="190" y="454"/>
                    <a:pt x="190" y="454"/>
                  </a:cubicBezTo>
                  <a:cubicBezTo>
                    <a:pt x="189" y="455"/>
                    <a:pt x="189" y="455"/>
                    <a:pt x="189" y="455"/>
                  </a:cubicBezTo>
                  <a:cubicBezTo>
                    <a:pt x="189" y="456"/>
                    <a:pt x="189" y="456"/>
                    <a:pt x="189" y="456"/>
                  </a:cubicBezTo>
                  <a:cubicBezTo>
                    <a:pt x="190" y="458"/>
                    <a:pt x="190" y="458"/>
                    <a:pt x="190" y="458"/>
                  </a:cubicBezTo>
                  <a:cubicBezTo>
                    <a:pt x="191" y="460"/>
                    <a:pt x="191" y="460"/>
                    <a:pt x="191" y="460"/>
                  </a:cubicBezTo>
                  <a:cubicBezTo>
                    <a:pt x="191" y="460"/>
                    <a:pt x="191" y="460"/>
                    <a:pt x="191" y="460"/>
                  </a:cubicBezTo>
                  <a:cubicBezTo>
                    <a:pt x="190" y="461"/>
                    <a:pt x="190" y="461"/>
                    <a:pt x="190" y="461"/>
                  </a:cubicBezTo>
                  <a:cubicBezTo>
                    <a:pt x="190" y="462"/>
                    <a:pt x="190" y="462"/>
                    <a:pt x="190" y="462"/>
                  </a:cubicBezTo>
                  <a:cubicBezTo>
                    <a:pt x="189" y="463"/>
                    <a:pt x="189" y="463"/>
                    <a:pt x="189" y="463"/>
                  </a:cubicBezTo>
                  <a:cubicBezTo>
                    <a:pt x="187" y="463"/>
                    <a:pt x="187" y="463"/>
                    <a:pt x="187" y="463"/>
                  </a:cubicBezTo>
                  <a:cubicBezTo>
                    <a:pt x="187" y="462"/>
                    <a:pt x="187" y="462"/>
                    <a:pt x="187" y="462"/>
                  </a:cubicBezTo>
                  <a:cubicBezTo>
                    <a:pt x="186" y="462"/>
                    <a:pt x="186" y="462"/>
                    <a:pt x="186" y="462"/>
                  </a:cubicBezTo>
                  <a:cubicBezTo>
                    <a:pt x="185" y="463"/>
                    <a:pt x="185" y="463"/>
                    <a:pt x="185" y="463"/>
                  </a:cubicBezTo>
                  <a:cubicBezTo>
                    <a:pt x="183" y="464"/>
                    <a:pt x="183" y="464"/>
                    <a:pt x="183" y="464"/>
                  </a:cubicBezTo>
                  <a:cubicBezTo>
                    <a:pt x="183" y="463"/>
                    <a:pt x="183" y="463"/>
                    <a:pt x="183" y="463"/>
                  </a:cubicBezTo>
                  <a:cubicBezTo>
                    <a:pt x="182" y="462"/>
                    <a:pt x="182" y="462"/>
                    <a:pt x="182" y="462"/>
                  </a:cubicBezTo>
                  <a:cubicBezTo>
                    <a:pt x="181" y="460"/>
                    <a:pt x="181" y="460"/>
                    <a:pt x="181" y="460"/>
                  </a:cubicBezTo>
                  <a:cubicBezTo>
                    <a:pt x="181" y="460"/>
                    <a:pt x="181" y="460"/>
                    <a:pt x="181" y="460"/>
                  </a:cubicBezTo>
                  <a:cubicBezTo>
                    <a:pt x="181" y="461"/>
                    <a:pt x="181" y="461"/>
                    <a:pt x="181" y="461"/>
                  </a:cubicBezTo>
                  <a:cubicBezTo>
                    <a:pt x="181" y="462"/>
                    <a:pt x="181" y="462"/>
                    <a:pt x="181" y="462"/>
                  </a:cubicBezTo>
                  <a:cubicBezTo>
                    <a:pt x="180" y="463"/>
                    <a:pt x="180" y="463"/>
                    <a:pt x="180" y="463"/>
                  </a:cubicBezTo>
                  <a:cubicBezTo>
                    <a:pt x="178" y="463"/>
                    <a:pt x="178" y="463"/>
                    <a:pt x="178" y="463"/>
                  </a:cubicBezTo>
                  <a:cubicBezTo>
                    <a:pt x="178" y="462"/>
                    <a:pt x="178" y="462"/>
                    <a:pt x="178" y="462"/>
                  </a:cubicBezTo>
                  <a:cubicBezTo>
                    <a:pt x="177" y="461"/>
                    <a:pt x="177" y="461"/>
                    <a:pt x="177" y="461"/>
                  </a:cubicBezTo>
                  <a:cubicBezTo>
                    <a:pt x="176" y="461"/>
                    <a:pt x="176" y="461"/>
                    <a:pt x="176" y="461"/>
                  </a:cubicBezTo>
                  <a:cubicBezTo>
                    <a:pt x="176" y="462"/>
                    <a:pt x="176" y="462"/>
                    <a:pt x="176" y="462"/>
                  </a:cubicBezTo>
                  <a:cubicBezTo>
                    <a:pt x="175" y="462"/>
                    <a:pt x="175" y="462"/>
                    <a:pt x="175" y="462"/>
                  </a:cubicBezTo>
                  <a:cubicBezTo>
                    <a:pt x="174" y="462"/>
                    <a:pt x="174" y="462"/>
                    <a:pt x="174" y="462"/>
                  </a:cubicBezTo>
                  <a:cubicBezTo>
                    <a:pt x="174" y="463"/>
                    <a:pt x="174" y="463"/>
                    <a:pt x="174" y="463"/>
                  </a:cubicBezTo>
                  <a:cubicBezTo>
                    <a:pt x="175" y="465"/>
                    <a:pt x="175" y="465"/>
                    <a:pt x="175" y="465"/>
                  </a:cubicBezTo>
                  <a:cubicBezTo>
                    <a:pt x="175" y="467"/>
                    <a:pt x="175" y="467"/>
                    <a:pt x="175" y="467"/>
                  </a:cubicBezTo>
                  <a:cubicBezTo>
                    <a:pt x="174" y="469"/>
                    <a:pt x="174" y="469"/>
                    <a:pt x="174" y="469"/>
                  </a:cubicBezTo>
                  <a:cubicBezTo>
                    <a:pt x="172" y="471"/>
                    <a:pt x="172" y="471"/>
                    <a:pt x="172" y="471"/>
                  </a:cubicBezTo>
                  <a:cubicBezTo>
                    <a:pt x="171" y="471"/>
                    <a:pt x="171" y="471"/>
                    <a:pt x="171" y="471"/>
                  </a:cubicBezTo>
                  <a:cubicBezTo>
                    <a:pt x="170" y="471"/>
                    <a:pt x="170" y="471"/>
                    <a:pt x="170" y="471"/>
                  </a:cubicBezTo>
                  <a:cubicBezTo>
                    <a:pt x="169" y="469"/>
                    <a:pt x="169" y="469"/>
                    <a:pt x="169" y="469"/>
                  </a:cubicBezTo>
                  <a:cubicBezTo>
                    <a:pt x="168" y="468"/>
                    <a:pt x="168" y="468"/>
                    <a:pt x="168" y="468"/>
                  </a:cubicBezTo>
                  <a:cubicBezTo>
                    <a:pt x="167" y="469"/>
                    <a:pt x="167" y="469"/>
                    <a:pt x="167" y="469"/>
                  </a:cubicBezTo>
                  <a:cubicBezTo>
                    <a:pt x="167" y="469"/>
                    <a:pt x="167" y="469"/>
                    <a:pt x="167" y="469"/>
                  </a:cubicBezTo>
                  <a:cubicBezTo>
                    <a:pt x="165" y="469"/>
                    <a:pt x="165" y="469"/>
                    <a:pt x="165" y="469"/>
                  </a:cubicBezTo>
                  <a:cubicBezTo>
                    <a:pt x="165" y="468"/>
                    <a:pt x="165" y="468"/>
                    <a:pt x="165" y="468"/>
                  </a:cubicBezTo>
                  <a:cubicBezTo>
                    <a:pt x="164" y="467"/>
                    <a:pt x="164" y="467"/>
                    <a:pt x="164" y="467"/>
                  </a:cubicBezTo>
                  <a:cubicBezTo>
                    <a:pt x="164" y="468"/>
                    <a:pt x="164" y="468"/>
                    <a:pt x="164" y="468"/>
                  </a:cubicBezTo>
                  <a:cubicBezTo>
                    <a:pt x="164" y="469"/>
                    <a:pt x="164" y="469"/>
                    <a:pt x="164" y="469"/>
                  </a:cubicBezTo>
                  <a:cubicBezTo>
                    <a:pt x="165" y="471"/>
                    <a:pt x="165" y="471"/>
                    <a:pt x="165" y="471"/>
                  </a:cubicBezTo>
                  <a:cubicBezTo>
                    <a:pt x="164" y="472"/>
                    <a:pt x="164" y="472"/>
                    <a:pt x="164" y="472"/>
                  </a:cubicBezTo>
                  <a:cubicBezTo>
                    <a:pt x="164" y="472"/>
                    <a:pt x="164" y="472"/>
                    <a:pt x="164" y="472"/>
                  </a:cubicBezTo>
                  <a:cubicBezTo>
                    <a:pt x="164" y="474"/>
                    <a:pt x="164" y="474"/>
                    <a:pt x="164" y="474"/>
                  </a:cubicBezTo>
                  <a:cubicBezTo>
                    <a:pt x="165" y="475"/>
                    <a:pt x="165" y="475"/>
                    <a:pt x="165" y="475"/>
                  </a:cubicBezTo>
                  <a:cubicBezTo>
                    <a:pt x="166" y="477"/>
                    <a:pt x="166" y="477"/>
                    <a:pt x="166" y="477"/>
                  </a:cubicBezTo>
                  <a:cubicBezTo>
                    <a:pt x="166" y="480"/>
                    <a:pt x="166" y="480"/>
                    <a:pt x="166" y="480"/>
                  </a:cubicBezTo>
                  <a:cubicBezTo>
                    <a:pt x="166" y="482"/>
                    <a:pt x="166" y="482"/>
                    <a:pt x="166" y="482"/>
                  </a:cubicBezTo>
                  <a:cubicBezTo>
                    <a:pt x="165" y="481"/>
                    <a:pt x="165" y="481"/>
                    <a:pt x="165" y="481"/>
                  </a:cubicBezTo>
                  <a:cubicBezTo>
                    <a:pt x="164" y="481"/>
                    <a:pt x="164" y="481"/>
                    <a:pt x="164" y="481"/>
                  </a:cubicBezTo>
                  <a:cubicBezTo>
                    <a:pt x="163" y="482"/>
                    <a:pt x="163" y="482"/>
                    <a:pt x="163" y="482"/>
                  </a:cubicBezTo>
                  <a:cubicBezTo>
                    <a:pt x="162" y="482"/>
                    <a:pt x="162" y="482"/>
                    <a:pt x="162" y="482"/>
                  </a:cubicBezTo>
                  <a:cubicBezTo>
                    <a:pt x="160" y="481"/>
                    <a:pt x="160" y="481"/>
                    <a:pt x="160" y="481"/>
                  </a:cubicBezTo>
                  <a:cubicBezTo>
                    <a:pt x="158" y="482"/>
                    <a:pt x="158" y="482"/>
                    <a:pt x="158" y="482"/>
                  </a:cubicBezTo>
                  <a:cubicBezTo>
                    <a:pt x="157" y="482"/>
                    <a:pt x="157" y="482"/>
                    <a:pt x="157" y="482"/>
                  </a:cubicBezTo>
                  <a:cubicBezTo>
                    <a:pt x="158" y="483"/>
                    <a:pt x="158" y="483"/>
                    <a:pt x="158" y="483"/>
                  </a:cubicBezTo>
                  <a:cubicBezTo>
                    <a:pt x="160" y="484"/>
                    <a:pt x="160" y="484"/>
                    <a:pt x="160" y="484"/>
                  </a:cubicBezTo>
                  <a:cubicBezTo>
                    <a:pt x="161" y="485"/>
                    <a:pt x="161" y="485"/>
                    <a:pt x="161" y="485"/>
                  </a:cubicBezTo>
                  <a:cubicBezTo>
                    <a:pt x="163" y="486"/>
                    <a:pt x="163" y="486"/>
                    <a:pt x="163" y="486"/>
                  </a:cubicBezTo>
                  <a:cubicBezTo>
                    <a:pt x="163" y="486"/>
                    <a:pt x="163" y="486"/>
                    <a:pt x="163" y="486"/>
                  </a:cubicBezTo>
                  <a:cubicBezTo>
                    <a:pt x="164" y="486"/>
                    <a:pt x="164" y="486"/>
                    <a:pt x="164" y="486"/>
                  </a:cubicBezTo>
                  <a:cubicBezTo>
                    <a:pt x="165" y="486"/>
                    <a:pt x="165" y="486"/>
                    <a:pt x="165" y="486"/>
                  </a:cubicBezTo>
                  <a:cubicBezTo>
                    <a:pt x="165" y="487"/>
                    <a:pt x="165" y="487"/>
                    <a:pt x="165" y="487"/>
                  </a:cubicBezTo>
                  <a:cubicBezTo>
                    <a:pt x="165" y="488"/>
                    <a:pt x="165" y="488"/>
                    <a:pt x="165" y="488"/>
                  </a:cubicBezTo>
                  <a:cubicBezTo>
                    <a:pt x="164" y="489"/>
                    <a:pt x="164" y="489"/>
                    <a:pt x="164" y="489"/>
                  </a:cubicBezTo>
                  <a:cubicBezTo>
                    <a:pt x="163" y="489"/>
                    <a:pt x="163" y="489"/>
                    <a:pt x="163" y="489"/>
                  </a:cubicBezTo>
                  <a:cubicBezTo>
                    <a:pt x="163" y="489"/>
                    <a:pt x="163" y="489"/>
                    <a:pt x="163" y="489"/>
                  </a:cubicBezTo>
                  <a:cubicBezTo>
                    <a:pt x="163" y="490"/>
                    <a:pt x="163" y="490"/>
                    <a:pt x="163" y="490"/>
                  </a:cubicBezTo>
                  <a:cubicBezTo>
                    <a:pt x="164" y="491"/>
                    <a:pt x="164" y="491"/>
                    <a:pt x="164" y="491"/>
                  </a:cubicBezTo>
                  <a:cubicBezTo>
                    <a:pt x="164" y="492"/>
                    <a:pt x="164" y="492"/>
                    <a:pt x="164" y="492"/>
                  </a:cubicBezTo>
                  <a:cubicBezTo>
                    <a:pt x="164" y="493"/>
                    <a:pt x="164" y="493"/>
                    <a:pt x="164" y="493"/>
                  </a:cubicBezTo>
                  <a:cubicBezTo>
                    <a:pt x="163" y="494"/>
                    <a:pt x="163" y="494"/>
                    <a:pt x="163" y="494"/>
                  </a:cubicBezTo>
                  <a:cubicBezTo>
                    <a:pt x="163" y="494"/>
                    <a:pt x="163" y="494"/>
                    <a:pt x="163" y="494"/>
                  </a:cubicBezTo>
                  <a:cubicBezTo>
                    <a:pt x="161" y="494"/>
                    <a:pt x="161" y="494"/>
                    <a:pt x="161" y="494"/>
                  </a:cubicBezTo>
                  <a:cubicBezTo>
                    <a:pt x="160" y="492"/>
                    <a:pt x="160" y="492"/>
                    <a:pt x="160" y="492"/>
                  </a:cubicBezTo>
                  <a:cubicBezTo>
                    <a:pt x="159" y="492"/>
                    <a:pt x="159" y="492"/>
                    <a:pt x="159" y="492"/>
                  </a:cubicBezTo>
                  <a:cubicBezTo>
                    <a:pt x="158" y="492"/>
                    <a:pt x="158" y="492"/>
                    <a:pt x="158" y="492"/>
                  </a:cubicBezTo>
                  <a:cubicBezTo>
                    <a:pt x="157" y="490"/>
                    <a:pt x="157" y="490"/>
                    <a:pt x="157" y="490"/>
                  </a:cubicBezTo>
                  <a:cubicBezTo>
                    <a:pt x="156" y="490"/>
                    <a:pt x="156" y="490"/>
                    <a:pt x="156" y="490"/>
                  </a:cubicBezTo>
                  <a:cubicBezTo>
                    <a:pt x="155" y="491"/>
                    <a:pt x="155" y="491"/>
                    <a:pt x="155" y="491"/>
                  </a:cubicBezTo>
                  <a:cubicBezTo>
                    <a:pt x="155" y="492"/>
                    <a:pt x="155" y="492"/>
                    <a:pt x="155" y="492"/>
                  </a:cubicBezTo>
                  <a:cubicBezTo>
                    <a:pt x="157" y="492"/>
                    <a:pt x="157" y="492"/>
                    <a:pt x="157" y="492"/>
                  </a:cubicBezTo>
                  <a:cubicBezTo>
                    <a:pt x="158" y="492"/>
                    <a:pt x="158" y="492"/>
                    <a:pt x="158" y="492"/>
                  </a:cubicBezTo>
                  <a:cubicBezTo>
                    <a:pt x="159" y="494"/>
                    <a:pt x="159" y="494"/>
                    <a:pt x="159" y="494"/>
                  </a:cubicBezTo>
                  <a:cubicBezTo>
                    <a:pt x="161" y="495"/>
                    <a:pt x="161" y="495"/>
                    <a:pt x="161" y="495"/>
                  </a:cubicBezTo>
                  <a:cubicBezTo>
                    <a:pt x="162" y="495"/>
                    <a:pt x="162" y="495"/>
                    <a:pt x="162" y="495"/>
                  </a:cubicBezTo>
                  <a:cubicBezTo>
                    <a:pt x="163" y="496"/>
                    <a:pt x="163" y="496"/>
                    <a:pt x="163" y="496"/>
                  </a:cubicBezTo>
                  <a:cubicBezTo>
                    <a:pt x="162" y="497"/>
                    <a:pt x="162" y="497"/>
                    <a:pt x="162" y="497"/>
                  </a:cubicBezTo>
                  <a:cubicBezTo>
                    <a:pt x="160" y="498"/>
                    <a:pt x="160" y="498"/>
                    <a:pt x="160" y="498"/>
                  </a:cubicBezTo>
                  <a:cubicBezTo>
                    <a:pt x="159" y="498"/>
                    <a:pt x="159" y="498"/>
                    <a:pt x="159" y="498"/>
                  </a:cubicBezTo>
                  <a:cubicBezTo>
                    <a:pt x="158" y="498"/>
                    <a:pt x="158" y="498"/>
                    <a:pt x="158" y="498"/>
                  </a:cubicBezTo>
                  <a:cubicBezTo>
                    <a:pt x="157" y="498"/>
                    <a:pt x="157" y="498"/>
                    <a:pt x="157" y="498"/>
                  </a:cubicBezTo>
                  <a:cubicBezTo>
                    <a:pt x="155" y="496"/>
                    <a:pt x="155" y="496"/>
                    <a:pt x="155" y="496"/>
                  </a:cubicBezTo>
                  <a:cubicBezTo>
                    <a:pt x="154" y="495"/>
                    <a:pt x="154" y="495"/>
                    <a:pt x="154" y="495"/>
                  </a:cubicBezTo>
                  <a:cubicBezTo>
                    <a:pt x="153" y="495"/>
                    <a:pt x="153" y="495"/>
                    <a:pt x="153" y="495"/>
                  </a:cubicBezTo>
                  <a:cubicBezTo>
                    <a:pt x="153" y="496"/>
                    <a:pt x="153" y="496"/>
                    <a:pt x="153" y="496"/>
                  </a:cubicBezTo>
                  <a:cubicBezTo>
                    <a:pt x="152" y="497"/>
                    <a:pt x="152" y="497"/>
                    <a:pt x="152" y="497"/>
                  </a:cubicBezTo>
                  <a:cubicBezTo>
                    <a:pt x="152" y="498"/>
                    <a:pt x="152" y="498"/>
                    <a:pt x="152" y="498"/>
                  </a:cubicBezTo>
                  <a:cubicBezTo>
                    <a:pt x="153" y="499"/>
                    <a:pt x="153" y="499"/>
                    <a:pt x="153" y="499"/>
                  </a:cubicBezTo>
                  <a:cubicBezTo>
                    <a:pt x="155" y="500"/>
                    <a:pt x="155" y="500"/>
                    <a:pt x="155" y="500"/>
                  </a:cubicBezTo>
                  <a:cubicBezTo>
                    <a:pt x="156" y="501"/>
                    <a:pt x="156" y="501"/>
                    <a:pt x="156" y="501"/>
                  </a:cubicBezTo>
                  <a:cubicBezTo>
                    <a:pt x="156" y="502"/>
                    <a:pt x="156" y="502"/>
                    <a:pt x="156" y="502"/>
                  </a:cubicBezTo>
                  <a:cubicBezTo>
                    <a:pt x="155" y="503"/>
                    <a:pt x="155" y="503"/>
                    <a:pt x="155" y="503"/>
                  </a:cubicBezTo>
                  <a:cubicBezTo>
                    <a:pt x="154" y="502"/>
                    <a:pt x="154" y="502"/>
                    <a:pt x="154" y="502"/>
                  </a:cubicBezTo>
                  <a:cubicBezTo>
                    <a:pt x="153" y="501"/>
                    <a:pt x="153" y="501"/>
                    <a:pt x="153" y="501"/>
                  </a:cubicBezTo>
                  <a:cubicBezTo>
                    <a:pt x="151" y="500"/>
                    <a:pt x="151" y="500"/>
                    <a:pt x="151" y="500"/>
                  </a:cubicBezTo>
                  <a:cubicBezTo>
                    <a:pt x="150" y="499"/>
                    <a:pt x="150" y="499"/>
                    <a:pt x="150" y="499"/>
                  </a:cubicBezTo>
                  <a:cubicBezTo>
                    <a:pt x="150" y="499"/>
                    <a:pt x="150" y="499"/>
                    <a:pt x="150" y="499"/>
                  </a:cubicBezTo>
                  <a:cubicBezTo>
                    <a:pt x="150" y="501"/>
                    <a:pt x="150" y="501"/>
                    <a:pt x="150" y="501"/>
                  </a:cubicBezTo>
                  <a:cubicBezTo>
                    <a:pt x="151" y="502"/>
                    <a:pt x="151" y="502"/>
                    <a:pt x="151" y="502"/>
                  </a:cubicBezTo>
                  <a:cubicBezTo>
                    <a:pt x="153" y="503"/>
                    <a:pt x="153" y="503"/>
                    <a:pt x="153" y="503"/>
                  </a:cubicBezTo>
                  <a:cubicBezTo>
                    <a:pt x="154" y="504"/>
                    <a:pt x="154" y="504"/>
                    <a:pt x="154" y="504"/>
                  </a:cubicBezTo>
                  <a:cubicBezTo>
                    <a:pt x="154" y="504"/>
                    <a:pt x="154" y="504"/>
                    <a:pt x="154" y="504"/>
                  </a:cubicBezTo>
                  <a:cubicBezTo>
                    <a:pt x="153" y="505"/>
                    <a:pt x="153" y="505"/>
                    <a:pt x="153" y="505"/>
                  </a:cubicBezTo>
                  <a:cubicBezTo>
                    <a:pt x="151" y="505"/>
                    <a:pt x="151" y="505"/>
                    <a:pt x="151" y="505"/>
                  </a:cubicBezTo>
                  <a:cubicBezTo>
                    <a:pt x="150" y="504"/>
                    <a:pt x="150" y="504"/>
                    <a:pt x="150" y="504"/>
                  </a:cubicBezTo>
                  <a:cubicBezTo>
                    <a:pt x="150" y="502"/>
                    <a:pt x="150" y="502"/>
                    <a:pt x="150" y="502"/>
                  </a:cubicBezTo>
                  <a:cubicBezTo>
                    <a:pt x="149" y="501"/>
                    <a:pt x="149" y="501"/>
                    <a:pt x="149" y="501"/>
                  </a:cubicBezTo>
                  <a:cubicBezTo>
                    <a:pt x="148" y="501"/>
                    <a:pt x="148" y="501"/>
                    <a:pt x="148" y="501"/>
                  </a:cubicBezTo>
                  <a:cubicBezTo>
                    <a:pt x="147" y="502"/>
                    <a:pt x="147" y="502"/>
                    <a:pt x="147" y="502"/>
                  </a:cubicBezTo>
                  <a:cubicBezTo>
                    <a:pt x="147" y="503"/>
                    <a:pt x="147" y="503"/>
                    <a:pt x="147" y="503"/>
                  </a:cubicBezTo>
                  <a:cubicBezTo>
                    <a:pt x="148" y="504"/>
                    <a:pt x="148" y="504"/>
                    <a:pt x="148" y="504"/>
                  </a:cubicBezTo>
                  <a:cubicBezTo>
                    <a:pt x="148" y="506"/>
                    <a:pt x="148" y="506"/>
                    <a:pt x="148" y="506"/>
                  </a:cubicBezTo>
                  <a:cubicBezTo>
                    <a:pt x="148" y="506"/>
                    <a:pt x="148" y="506"/>
                    <a:pt x="148" y="506"/>
                  </a:cubicBezTo>
                  <a:cubicBezTo>
                    <a:pt x="149" y="506"/>
                    <a:pt x="149" y="506"/>
                    <a:pt x="149" y="506"/>
                  </a:cubicBezTo>
                  <a:cubicBezTo>
                    <a:pt x="152" y="507"/>
                    <a:pt x="152" y="507"/>
                    <a:pt x="152" y="507"/>
                  </a:cubicBezTo>
                  <a:cubicBezTo>
                    <a:pt x="153" y="507"/>
                    <a:pt x="153" y="507"/>
                    <a:pt x="153" y="507"/>
                  </a:cubicBezTo>
                  <a:cubicBezTo>
                    <a:pt x="153" y="508"/>
                    <a:pt x="153" y="508"/>
                    <a:pt x="153" y="508"/>
                  </a:cubicBezTo>
                  <a:cubicBezTo>
                    <a:pt x="153" y="509"/>
                    <a:pt x="153" y="509"/>
                    <a:pt x="153" y="509"/>
                  </a:cubicBezTo>
                  <a:cubicBezTo>
                    <a:pt x="152" y="509"/>
                    <a:pt x="152" y="509"/>
                    <a:pt x="152" y="509"/>
                  </a:cubicBezTo>
                  <a:cubicBezTo>
                    <a:pt x="151" y="510"/>
                    <a:pt x="151" y="510"/>
                    <a:pt x="151" y="510"/>
                  </a:cubicBezTo>
                  <a:cubicBezTo>
                    <a:pt x="150" y="511"/>
                    <a:pt x="150" y="511"/>
                    <a:pt x="150" y="511"/>
                  </a:cubicBezTo>
                  <a:cubicBezTo>
                    <a:pt x="149" y="510"/>
                    <a:pt x="149" y="510"/>
                    <a:pt x="149" y="510"/>
                  </a:cubicBezTo>
                  <a:cubicBezTo>
                    <a:pt x="148" y="510"/>
                    <a:pt x="148" y="510"/>
                    <a:pt x="148" y="510"/>
                  </a:cubicBezTo>
                  <a:cubicBezTo>
                    <a:pt x="146" y="509"/>
                    <a:pt x="146" y="509"/>
                    <a:pt x="146" y="509"/>
                  </a:cubicBezTo>
                  <a:cubicBezTo>
                    <a:pt x="146" y="508"/>
                    <a:pt x="146" y="508"/>
                    <a:pt x="146" y="508"/>
                  </a:cubicBezTo>
                  <a:cubicBezTo>
                    <a:pt x="146" y="508"/>
                    <a:pt x="146" y="508"/>
                    <a:pt x="146" y="508"/>
                  </a:cubicBezTo>
                  <a:cubicBezTo>
                    <a:pt x="145" y="507"/>
                    <a:pt x="145" y="507"/>
                    <a:pt x="145" y="507"/>
                  </a:cubicBezTo>
                  <a:cubicBezTo>
                    <a:pt x="145" y="507"/>
                    <a:pt x="145" y="507"/>
                    <a:pt x="145" y="507"/>
                  </a:cubicBezTo>
                  <a:cubicBezTo>
                    <a:pt x="145" y="509"/>
                    <a:pt x="145" y="509"/>
                    <a:pt x="145" y="509"/>
                  </a:cubicBezTo>
                  <a:cubicBezTo>
                    <a:pt x="144" y="510"/>
                    <a:pt x="144" y="510"/>
                    <a:pt x="144" y="510"/>
                  </a:cubicBezTo>
                  <a:cubicBezTo>
                    <a:pt x="143" y="511"/>
                    <a:pt x="143" y="511"/>
                    <a:pt x="143" y="511"/>
                  </a:cubicBezTo>
                  <a:cubicBezTo>
                    <a:pt x="142" y="511"/>
                    <a:pt x="142" y="511"/>
                    <a:pt x="142" y="511"/>
                  </a:cubicBezTo>
                  <a:cubicBezTo>
                    <a:pt x="141" y="510"/>
                    <a:pt x="141" y="510"/>
                    <a:pt x="141" y="510"/>
                  </a:cubicBezTo>
                  <a:cubicBezTo>
                    <a:pt x="140" y="509"/>
                    <a:pt x="140" y="509"/>
                    <a:pt x="140" y="509"/>
                  </a:cubicBezTo>
                  <a:cubicBezTo>
                    <a:pt x="139" y="510"/>
                    <a:pt x="139" y="510"/>
                    <a:pt x="139" y="510"/>
                  </a:cubicBezTo>
                  <a:cubicBezTo>
                    <a:pt x="139" y="511"/>
                    <a:pt x="139" y="511"/>
                    <a:pt x="139" y="511"/>
                  </a:cubicBezTo>
                  <a:cubicBezTo>
                    <a:pt x="140" y="511"/>
                    <a:pt x="140" y="511"/>
                    <a:pt x="140" y="511"/>
                  </a:cubicBezTo>
                  <a:cubicBezTo>
                    <a:pt x="142" y="513"/>
                    <a:pt x="142" y="513"/>
                    <a:pt x="142" y="513"/>
                  </a:cubicBezTo>
                  <a:cubicBezTo>
                    <a:pt x="145" y="513"/>
                    <a:pt x="145" y="513"/>
                    <a:pt x="145" y="513"/>
                  </a:cubicBezTo>
                  <a:cubicBezTo>
                    <a:pt x="146" y="515"/>
                    <a:pt x="146" y="515"/>
                    <a:pt x="146" y="515"/>
                  </a:cubicBezTo>
                  <a:cubicBezTo>
                    <a:pt x="146" y="517"/>
                    <a:pt x="146" y="517"/>
                    <a:pt x="146" y="517"/>
                  </a:cubicBezTo>
                  <a:cubicBezTo>
                    <a:pt x="146" y="517"/>
                    <a:pt x="146" y="517"/>
                    <a:pt x="146" y="517"/>
                  </a:cubicBezTo>
                  <a:cubicBezTo>
                    <a:pt x="144" y="517"/>
                    <a:pt x="144" y="517"/>
                    <a:pt x="144" y="517"/>
                  </a:cubicBezTo>
                  <a:cubicBezTo>
                    <a:pt x="143" y="516"/>
                    <a:pt x="143" y="516"/>
                    <a:pt x="143" y="516"/>
                  </a:cubicBezTo>
                  <a:cubicBezTo>
                    <a:pt x="141" y="514"/>
                    <a:pt x="141" y="514"/>
                    <a:pt x="141" y="514"/>
                  </a:cubicBezTo>
                  <a:cubicBezTo>
                    <a:pt x="140" y="514"/>
                    <a:pt x="140" y="514"/>
                    <a:pt x="140" y="514"/>
                  </a:cubicBezTo>
                  <a:cubicBezTo>
                    <a:pt x="139" y="514"/>
                    <a:pt x="139" y="514"/>
                    <a:pt x="139" y="514"/>
                  </a:cubicBezTo>
                  <a:cubicBezTo>
                    <a:pt x="139" y="515"/>
                    <a:pt x="139" y="515"/>
                    <a:pt x="139" y="515"/>
                  </a:cubicBezTo>
                  <a:cubicBezTo>
                    <a:pt x="140" y="515"/>
                    <a:pt x="140" y="515"/>
                    <a:pt x="140" y="515"/>
                  </a:cubicBezTo>
                  <a:cubicBezTo>
                    <a:pt x="141" y="516"/>
                    <a:pt x="141" y="516"/>
                    <a:pt x="141" y="516"/>
                  </a:cubicBezTo>
                  <a:cubicBezTo>
                    <a:pt x="144" y="518"/>
                    <a:pt x="144" y="518"/>
                    <a:pt x="144" y="518"/>
                  </a:cubicBezTo>
                  <a:cubicBezTo>
                    <a:pt x="145" y="519"/>
                    <a:pt x="145" y="519"/>
                    <a:pt x="145" y="519"/>
                  </a:cubicBezTo>
                  <a:cubicBezTo>
                    <a:pt x="145" y="520"/>
                    <a:pt x="145" y="520"/>
                    <a:pt x="145" y="520"/>
                  </a:cubicBezTo>
                  <a:cubicBezTo>
                    <a:pt x="144" y="522"/>
                    <a:pt x="144" y="522"/>
                    <a:pt x="144" y="522"/>
                  </a:cubicBezTo>
                  <a:cubicBezTo>
                    <a:pt x="145" y="523"/>
                    <a:pt x="145" y="523"/>
                    <a:pt x="145" y="523"/>
                  </a:cubicBezTo>
                  <a:cubicBezTo>
                    <a:pt x="145" y="524"/>
                    <a:pt x="145" y="524"/>
                    <a:pt x="145" y="524"/>
                  </a:cubicBezTo>
                  <a:cubicBezTo>
                    <a:pt x="144" y="525"/>
                    <a:pt x="144" y="525"/>
                    <a:pt x="144" y="525"/>
                  </a:cubicBezTo>
                  <a:cubicBezTo>
                    <a:pt x="143" y="526"/>
                    <a:pt x="143" y="526"/>
                    <a:pt x="143" y="526"/>
                  </a:cubicBezTo>
                  <a:cubicBezTo>
                    <a:pt x="143" y="527"/>
                    <a:pt x="143" y="527"/>
                    <a:pt x="143" y="527"/>
                  </a:cubicBezTo>
                  <a:cubicBezTo>
                    <a:pt x="142" y="527"/>
                    <a:pt x="142" y="527"/>
                    <a:pt x="142" y="527"/>
                  </a:cubicBezTo>
                  <a:cubicBezTo>
                    <a:pt x="141" y="527"/>
                    <a:pt x="141" y="527"/>
                    <a:pt x="141" y="527"/>
                  </a:cubicBezTo>
                  <a:cubicBezTo>
                    <a:pt x="139" y="526"/>
                    <a:pt x="139" y="526"/>
                    <a:pt x="139" y="526"/>
                  </a:cubicBezTo>
                  <a:cubicBezTo>
                    <a:pt x="138" y="526"/>
                    <a:pt x="138" y="526"/>
                    <a:pt x="138" y="526"/>
                  </a:cubicBezTo>
                  <a:cubicBezTo>
                    <a:pt x="137" y="526"/>
                    <a:pt x="137" y="526"/>
                    <a:pt x="137" y="526"/>
                  </a:cubicBezTo>
                  <a:cubicBezTo>
                    <a:pt x="137" y="526"/>
                    <a:pt x="137" y="526"/>
                    <a:pt x="137" y="526"/>
                  </a:cubicBezTo>
                  <a:cubicBezTo>
                    <a:pt x="139" y="527"/>
                    <a:pt x="139" y="527"/>
                    <a:pt x="139" y="527"/>
                  </a:cubicBezTo>
                  <a:cubicBezTo>
                    <a:pt x="141" y="528"/>
                    <a:pt x="141" y="528"/>
                    <a:pt x="141" y="528"/>
                  </a:cubicBezTo>
                  <a:cubicBezTo>
                    <a:pt x="141" y="528"/>
                    <a:pt x="141" y="528"/>
                    <a:pt x="141" y="528"/>
                  </a:cubicBezTo>
                  <a:cubicBezTo>
                    <a:pt x="140" y="530"/>
                    <a:pt x="140" y="530"/>
                    <a:pt x="140" y="530"/>
                  </a:cubicBezTo>
                  <a:cubicBezTo>
                    <a:pt x="139" y="529"/>
                    <a:pt x="139" y="529"/>
                    <a:pt x="139" y="529"/>
                  </a:cubicBezTo>
                  <a:cubicBezTo>
                    <a:pt x="138" y="529"/>
                    <a:pt x="138" y="529"/>
                    <a:pt x="138" y="529"/>
                  </a:cubicBezTo>
                  <a:cubicBezTo>
                    <a:pt x="137" y="529"/>
                    <a:pt x="137" y="529"/>
                    <a:pt x="137" y="529"/>
                  </a:cubicBezTo>
                  <a:cubicBezTo>
                    <a:pt x="137" y="530"/>
                    <a:pt x="137" y="530"/>
                    <a:pt x="137" y="530"/>
                  </a:cubicBezTo>
                  <a:cubicBezTo>
                    <a:pt x="138" y="530"/>
                    <a:pt x="138" y="530"/>
                    <a:pt x="138" y="530"/>
                  </a:cubicBezTo>
                  <a:cubicBezTo>
                    <a:pt x="139" y="531"/>
                    <a:pt x="139" y="531"/>
                    <a:pt x="139" y="531"/>
                  </a:cubicBezTo>
                  <a:cubicBezTo>
                    <a:pt x="139" y="532"/>
                    <a:pt x="139" y="532"/>
                    <a:pt x="139" y="532"/>
                  </a:cubicBezTo>
                  <a:cubicBezTo>
                    <a:pt x="138" y="533"/>
                    <a:pt x="138" y="533"/>
                    <a:pt x="138" y="533"/>
                  </a:cubicBezTo>
                  <a:cubicBezTo>
                    <a:pt x="137" y="533"/>
                    <a:pt x="137" y="533"/>
                    <a:pt x="137" y="533"/>
                  </a:cubicBezTo>
                  <a:cubicBezTo>
                    <a:pt x="136" y="533"/>
                    <a:pt x="136" y="533"/>
                    <a:pt x="136" y="533"/>
                  </a:cubicBezTo>
                  <a:cubicBezTo>
                    <a:pt x="135" y="532"/>
                    <a:pt x="135" y="532"/>
                    <a:pt x="135" y="532"/>
                  </a:cubicBezTo>
                  <a:cubicBezTo>
                    <a:pt x="134" y="532"/>
                    <a:pt x="134" y="532"/>
                    <a:pt x="134" y="532"/>
                  </a:cubicBezTo>
                  <a:cubicBezTo>
                    <a:pt x="135" y="533"/>
                    <a:pt x="135" y="533"/>
                    <a:pt x="135" y="533"/>
                  </a:cubicBezTo>
                  <a:cubicBezTo>
                    <a:pt x="136" y="533"/>
                    <a:pt x="136" y="533"/>
                    <a:pt x="136" y="533"/>
                  </a:cubicBezTo>
                  <a:cubicBezTo>
                    <a:pt x="137" y="534"/>
                    <a:pt x="137" y="534"/>
                    <a:pt x="137" y="534"/>
                  </a:cubicBezTo>
                  <a:cubicBezTo>
                    <a:pt x="137" y="536"/>
                    <a:pt x="137" y="536"/>
                    <a:pt x="137" y="536"/>
                  </a:cubicBezTo>
                  <a:cubicBezTo>
                    <a:pt x="136" y="537"/>
                    <a:pt x="136" y="537"/>
                    <a:pt x="136" y="537"/>
                  </a:cubicBezTo>
                  <a:cubicBezTo>
                    <a:pt x="133" y="536"/>
                    <a:pt x="133" y="536"/>
                    <a:pt x="133" y="536"/>
                  </a:cubicBezTo>
                  <a:cubicBezTo>
                    <a:pt x="132" y="536"/>
                    <a:pt x="132" y="536"/>
                    <a:pt x="132" y="536"/>
                  </a:cubicBezTo>
                  <a:cubicBezTo>
                    <a:pt x="131" y="536"/>
                    <a:pt x="131" y="536"/>
                    <a:pt x="131" y="536"/>
                  </a:cubicBezTo>
                  <a:cubicBezTo>
                    <a:pt x="131" y="536"/>
                    <a:pt x="131" y="536"/>
                    <a:pt x="131" y="536"/>
                  </a:cubicBezTo>
                  <a:cubicBezTo>
                    <a:pt x="133" y="537"/>
                    <a:pt x="133" y="537"/>
                    <a:pt x="133" y="537"/>
                  </a:cubicBezTo>
                  <a:cubicBezTo>
                    <a:pt x="136" y="537"/>
                    <a:pt x="136" y="537"/>
                    <a:pt x="136" y="537"/>
                  </a:cubicBezTo>
                  <a:cubicBezTo>
                    <a:pt x="138" y="538"/>
                    <a:pt x="138" y="538"/>
                    <a:pt x="138" y="538"/>
                  </a:cubicBezTo>
                  <a:cubicBezTo>
                    <a:pt x="138" y="539"/>
                    <a:pt x="138" y="539"/>
                    <a:pt x="138" y="539"/>
                  </a:cubicBezTo>
                  <a:cubicBezTo>
                    <a:pt x="138" y="540"/>
                    <a:pt x="138" y="540"/>
                    <a:pt x="138" y="540"/>
                  </a:cubicBezTo>
                  <a:cubicBezTo>
                    <a:pt x="136" y="540"/>
                    <a:pt x="136" y="540"/>
                    <a:pt x="136" y="540"/>
                  </a:cubicBezTo>
                  <a:cubicBezTo>
                    <a:pt x="134" y="541"/>
                    <a:pt x="134" y="541"/>
                    <a:pt x="134" y="541"/>
                  </a:cubicBezTo>
                  <a:cubicBezTo>
                    <a:pt x="132" y="540"/>
                    <a:pt x="132" y="540"/>
                    <a:pt x="132" y="540"/>
                  </a:cubicBezTo>
                  <a:cubicBezTo>
                    <a:pt x="130" y="540"/>
                    <a:pt x="130" y="540"/>
                    <a:pt x="130" y="540"/>
                  </a:cubicBezTo>
                  <a:cubicBezTo>
                    <a:pt x="130" y="540"/>
                    <a:pt x="130" y="540"/>
                    <a:pt x="130" y="540"/>
                  </a:cubicBezTo>
                  <a:cubicBezTo>
                    <a:pt x="131" y="541"/>
                    <a:pt x="131" y="541"/>
                    <a:pt x="131" y="541"/>
                  </a:cubicBezTo>
                  <a:cubicBezTo>
                    <a:pt x="133" y="542"/>
                    <a:pt x="133" y="542"/>
                    <a:pt x="133" y="542"/>
                  </a:cubicBezTo>
                  <a:cubicBezTo>
                    <a:pt x="133" y="542"/>
                    <a:pt x="133" y="542"/>
                    <a:pt x="133" y="542"/>
                  </a:cubicBezTo>
                  <a:cubicBezTo>
                    <a:pt x="133" y="543"/>
                    <a:pt x="133" y="543"/>
                    <a:pt x="133" y="543"/>
                  </a:cubicBezTo>
                  <a:cubicBezTo>
                    <a:pt x="132" y="543"/>
                    <a:pt x="132" y="543"/>
                    <a:pt x="132" y="543"/>
                  </a:cubicBezTo>
                  <a:cubicBezTo>
                    <a:pt x="132" y="543"/>
                    <a:pt x="132" y="543"/>
                    <a:pt x="132" y="543"/>
                  </a:cubicBezTo>
                  <a:cubicBezTo>
                    <a:pt x="133" y="544"/>
                    <a:pt x="133" y="544"/>
                    <a:pt x="133" y="544"/>
                  </a:cubicBezTo>
                  <a:cubicBezTo>
                    <a:pt x="135" y="544"/>
                    <a:pt x="135" y="544"/>
                    <a:pt x="135" y="544"/>
                  </a:cubicBezTo>
                  <a:cubicBezTo>
                    <a:pt x="135" y="545"/>
                    <a:pt x="135" y="545"/>
                    <a:pt x="135" y="545"/>
                  </a:cubicBezTo>
                  <a:cubicBezTo>
                    <a:pt x="134" y="546"/>
                    <a:pt x="134" y="546"/>
                    <a:pt x="134" y="546"/>
                  </a:cubicBezTo>
                  <a:cubicBezTo>
                    <a:pt x="132" y="546"/>
                    <a:pt x="132" y="546"/>
                    <a:pt x="132" y="546"/>
                  </a:cubicBezTo>
                  <a:cubicBezTo>
                    <a:pt x="132" y="545"/>
                    <a:pt x="132" y="545"/>
                    <a:pt x="132" y="545"/>
                  </a:cubicBezTo>
                  <a:cubicBezTo>
                    <a:pt x="131" y="546"/>
                    <a:pt x="131" y="546"/>
                    <a:pt x="131" y="546"/>
                  </a:cubicBezTo>
                  <a:cubicBezTo>
                    <a:pt x="133" y="547"/>
                    <a:pt x="133" y="547"/>
                    <a:pt x="133" y="547"/>
                  </a:cubicBezTo>
                  <a:cubicBezTo>
                    <a:pt x="134" y="546"/>
                    <a:pt x="134" y="546"/>
                    <a:pt x="134" y="546"/>
                  </a:cubicBezTo>
                  <a:cubicBezTo>
                    <a:pt x="136" y="547"/>
                    <a:pt x="136" y="547"/>
                    <a:pt x="136" y="547"/>
                  </a:cubicBezTo>
                  <a:cubicBezTo>
                    <a:pt x="135" y="547"/>
                    <a:pt x="135" y="547"/>
                    <a:pt x="135" y="547"/>
                  </a:cubicBezTo>
                  <a:cubicBezTo>
                    <a:pt x="134" y="548"/>
                    <a:pt x="134" y="548"/>
                    <a:pt x="134" y="548"/>
                  </a:cubicBezTo>
                  <a:cubicBezTo>
                    <a:pt x="132" y="549"/>
                    <a:pt x="132" y="549"/>
                    <a:pt x="132" y="549"/>
                  </a:cubicBezTo>
                  <a:cubicBezTo>
                    <a:pt x="131" y="549"/>
                    <a:pt x="131" y="549"/>
                    <a:pt x="131" y="549"/>
                  </a:cubicBezTo>
                  <a:cubicBezTo>
                    <a:pt x="130" y="548"/>
                    <a:pt x="130" y="548"/>
                    <a:pt x="130" y="548"/>
                  </a:cubicBezTo>
                  <a:cubicBezTo>
                    <a:pt x="128" y="547"/>
                    <a:pt x="128" y="547"/>
                    <a:pt x="128" y="547"/>
                  </a:cubicBezTo>
                  <a:cubicBezTo>
                    <a:pt x="128" y="546"/>
                    <a:pt x="128" y="546"/>
                    <a:pt x="128" y="546"/>
                  </a:cubicBezTo>
                  <a:cubicBezTo>
                    <a:pt x="127" y="546"/>
                    <a:pt x="127" y="546"/>
                    <a:pt x="127" y="546"/>
                  </a:cubicBezTo>
                  <a:cubicBezTo>
                    <a:pt x="126" y="546"/>
                    <a:pt x="126" y="546"/>
                    <a:pt x="126" y="546"/>
                  </a:cubicBezTo>
                  <a:cubicBezTo>
                    <a:pt x="125" y="546"/>
                    <a:pt x="125" y="546"/>
                    <a:pt x="125" y="546"/>
                  </a:cubicBezTo>
                  <a:cubicBezTo>
                    <a:pt x="124" y="546"/>
                    <a:pt x="124" y="546"/>
                    <a:pt x="124" y="546"/>
                  </a:cubicBezTo>
                  <a:cubicBezTo>
                    <a:pt x="125" y="547"/>
                    <a:pt x="125" y="547"/>
                    <a:pt x="125" y="547"/>
                  </a:cubicBezTo>
                  <a:cubicBezTo>
                    <a:pt x="128" y="549"/>
                    <a:pt x="128" y="549"/>
                    <a:pt x="128" y="549"/>
                  </a:cubicBezTo>
                  <a:cubicBezTo>
                    <a:pt x="130" y="550"/>
                    <a:pt x="130" y="550"/>
                    <a:pt x="130" y="550"/>
                  </a:cubicBezTo>
                  <a:cubicBezTo>
                    <a:pt x="130" y="551"/>
                    <a:pt x="130" y="551"/>
                    <a:pt x="130" y="551"/>
                  </a:cubicBezTo>
                  <a:cubicBezTo>
                    <a:pt x="129" y="551"/>
                    <a:pt x="129" y="551"/>
                    <a:pt x="129" y="551"/>
                  </a:cubicBezTo>
                  <a:cubicBezTo>
                    <a:pt x="129" y="552"/>
                    <a:pt x="129" y="552"/>
                    <a:pt x="129" y="552"/>
                  </a:cubicBezTo>
                  <a:cubicBezTo>
                    <a:pt x="130" y="552"/>
                    <a:pt x="130" y="552"/>
                    <a:pt x="130" y="552"/>
                  </a:cubicBezTo>
                  <a:cubicBezTo>
                    <a:pt x="131" y="552"/>
                    <a:pt x="131" y="552"/>
                    <a:pt x="131" y="552"/>
                  </a:cubicBezTo>
                  <a:cubicBezTo>
                    <a:pt x="132" y="552"/>
                    <a:pt x="132" y="552"/>
                    <a:pt x="132" y="552"/>
                  </a:cubicBezTo>
                  <a:cubicBezTo>
                    <a:pt x="133" y="553"/>
                    <a:pt x="133" y="553"/>
                    <a:pt x="133" y="553"/>
                  </a:cubicBezTo>
                  <a:cubicBezTo>
                    <a:pt x="133" y="553"/>
                    <a:pt x="133" y="553"/>
                    <a:pt x="133" y="553"/>
                  </a:cubicBezTo>
                  <a:cubicBezTo>
                    <a:pt x="132" y="554"/>
                    <a:pt x="132" y="554"/>
                    <a:pt x="132" y="554"/>
                  </a:cubicBezTo>
                  <a:cubicBezTo>
                    <a:pt x="131" y="555"/>
                    <a:pt x="131" y="555"/>
                    <a:pt x="131" y="555"/>
                  </a:cubicBezTo>
                  <a:cubicBezTo>
                    <a:pt x="131" y="555"/>
                    <a:pt x="131" y="555"/>
                    <a:pt x="131" y="555"/>
                  </a:cubicBezTo>
                  <a:cubicBezTo>
                    <a:pt x="130" y="555"/>
                    <a:pt x="130" y="555"/>
                    <a:pt x="130" y="555"/>
                  </a:cubicBezTo>
                  <a:close/>
                  <a:moveTo>
                    <a:pt x="128" y="556"/>
                  </a:moveTo>
                  <a:cubicBezTo>
                    <a:pt x="125" y="554"/>
                    <a:pt x="125" y="554"/>
                    <a:pt x="125" y="554"/>
                  </a:cubicBezTo>
                  <a:cubicBezTo>
                    <a:pt x="123" y="554"/>
                    <a:pt x="123" y="554"/>
                    <a:pt x="123" y="554"/>
                  </a:cubicBezTo>
                  <a:cubicBezTo>
                    <a:pt x="123" y="554"/>
                    <a:pt x="123" y="554"/>
                    <a:pt x="123" y="554"/>
                  </a:cubicBezTo>
                  <a:cubicBezTo>
                    <a:pt x="125" y="556"/>
                    <a:pt x="125" y="556"/>
                    <a:pt x="125" y="556"/>
                  </a:cubicBezTo>
                  <a:cubicBezTo>
                    <a:pt x="126" y="557"/>
                    <a:pt x="126" y="557"/>
                    <a:pt x="126" y="557"/>
                  </a:cubicBezTo>
                  <a:cubicBezTo>
                    <a:pt x="128" y="556"/>
                    <a:pt x="128" y="556"/>
                    <a:pt x="128" y="556"/>
                  </a:cubicBezTo>
                  <a:close/>
                  <a:moveTo>
                    <a:pt x="289" y="375"/>
                  </a:moveTo>
                  <a:cubicBezTo>
                    <a:pt x="290" y="376"/>
                    <a:pt x="290" y="376"/>
                    <a:pt x="290" y="376"/>
                  </a:cubicBezTo>
                  <a:cubicBezTo>
                    <a:pt x="292" y="376"/>
                    <a:pt x="292" y="376"/>
                    <a:pt x="292" y="376"/>
                  </a:cubicBezTo>
                  <a:cubicBezTo>
                    <a:pt x="297" y="375"/>
                    <a:pt x="297" y="375"/>
                    <a:pt x="297" y="375"/>
                  </a:cubicBezTo>
                  <a:cubicBezTo>
                    <a:pt x="301" y="376"/>
                    <a:pt x="301" y="376"/>
                    <a:pt x="301" y="376"/>
                  </a:cubicBezTo>
                  <a:cubicBezTo>
                    <a:pt x="302" y="374"/>
                    <a:pt x="302" y="374"/>
                    <a:pt x="302" y="374"/>
                  </a:cubicBezTo>
                  <a:cubicBezTo>
                    <a:pt x="304" y="374"/>
                    <a:pt x="304" y="374"/>
                    <a:pt x="304" y="374"/>
                  </a:cubicBezTo>
                  <a:cubicBezTo>
                    <a:pt x="306" y="375"/>
                    <a:pt x="306" y="375"/>
                    <a:pt x="306" y="375"/>
                  </a:cubicBezTo>
                  <a:cubicBezTo>
                    <a:pt x="309" y="374"/>
                    <a:pt x="309" y="374"/>
                    <a:pt x="309" y="374"/>
                  </a:cubicBezTo>
                  <a:cubicBezTo>
                    <a:pt x="310" y="375"/>
                    <a:pt x="310" y="375"/>
                    <a:pt x="310" y="375"/>
                  </a:cubicBezTo>
                  <a:cubicBezTo>
                    <a:pt x="312" y="373"/>
                    <a:pt x="312" y="373"/>
                    <a:pt x="312" y="373"/>
                  </a:cubicBezTo>
                  <a:cubicBezTo>
                    <a:pt x="313" y="367"/>
                    <a:pt x="313" y="367"/>
                    <a:pt x="313" y="367"/>
                  </a:cubicBezTo>
                  <a:cubicBezTo>
                    <a:pt x="311" y="366"/>
                    <a:pt x="311" y="366"/>
                    <a:pt x="311" y="366"/>
                  </a:cubicBezTo>
                  <a:cubicBezTo>
                    <a:pt x="310" y="364"/>
                    <a:pt x="310" y="364"/>
                    <a:pt x="310" y="364"/>
                  </a:cubicBezTo>
                  <a:cubicBezTo>
                    <a:pt x="309" y="364"/>
                    <a:pt x="309" y="364"/>
                    <a:pt x="309" y="364"/>
                  </a:cubicBezTo>
                  <a:cubicBezTo>
                    <a:pt x="303" y="367"/>
                    <a:pt x="303" y="367"/>
                    <a:pt x="303" y="367"/>
                  </a:cubicBezTo>
                  <a:cubicBezTo>
                    <a:pt x="297" y="367"/>
                    <a:pt x="297" y="367"/>
                    <a:pt x="297" y="367"/>
                  </a:cubicBezTo>
                  <a:cubicBezTo>
                    <a:pt x="296" y="369"/>
                    <a:pt x="296" y="369"/>
                    <a:pt x="296" y="369"/>
                  </a:cubicBezTo>
                  <a:cubicBezTo>
                    <a:pt x="294" y="370"/>
                    <a:pt x="294" y="370"/>
                    <a:pt x="294" y="370"/>
                  </a:cubicBezTo>
                  <a:cubicBezTo>
                    <a:pt x="292" y="372"/>
                    <a:pt x="292" y="372"/>
                    <a:pt x="292" y="372"/>
                  </a:cubicBezTo>
                  <a:cubicBezTo>
                    <a:pt x="290" y="372"/>
                    <a:pt x="290" y="372"/>
                    <a:pt x="290" y="372"/>
                  </a:cubicBezTo>
                  <a:cubicBezTo>
                    <a:pt x="290" y="374"/>
                    <a:pt x="290" y="374"/>
                    <a:pt x="290" y="374"/>
                  </a:cubicBezTo>
                  <a:cubicBezTo>
                    <a:pt x="289" y="375"/>
                    <a:pt x="289" y="375"/>
                    <a:pt x="289" y="375"/>
                  </a:cubicBezTo>
                  <a:close/>
                  <a:moveTo>
                    <a:pt x="135" y="542"/>
                  </a:moveTo>
                  <a:cubicBezTo>
                    <a:pt x="136" y="543"/>
                    <a:pt x="136" y="543"/>
                    <a:pt x="136" y="543"/>
                  </a:cubicBezTo>
                  <a:cubicBezTo>
                    <a:pt x="137" y="543"/>
                    <a:pt x="137" y="543"/>
                    <a:pt x="137" y="543"/>
                  </a:cubicBezTo>
                  <a:cubicBezTo>
                    <a:pt x="137" y="542"/>
                    <a:pt x="137" y="542"/>
                    <a:pt x="137" y="542"/>
                  </a:cubicBezTo>
                  <a:cubicBezTo>
                    <a:pt x="136" y="542"/>
                    <a:pt x="136" y="542"/>
                    <a:pt x="136" y="542"/>
                  </a:cubicBezTo>
                  <a:cubicBezTo>
                    <a:pt x="135" y="542"/>
                    <a:pt x="135" y="542"/>
                    <a:pt x="135" y="542"/>
                  </a:cubicBezTo>
                  <a:close/>
                  <a:moveTo>
                    <a:pt x="145" y="521"/>
                  </a:moveTo>
                  <a:cubicBezTo>
                    <a:pt x="146" y="522"/>
                    <a:pt x="146" y="522"/>
                    <a:pt x="146" y="522"/>
                  </a:cubicBezTo>
                  <a:cubicBezTo>
                    <a:pt x="146" y="521"/>
                    <a:pt x="146" y="521"/>
                    <a:pt x="146" y="521"/>
                  </a:cubicBezTo>
                  <a:cubicBezTo>
                    <a:pt x="145" y="521"/>
                    <a:pt x="145" y="521"/>
                    <a:pt x="145" y="521"/>
                  </a:cubicBezTo>
                  <a:close/>
                  <a:moveTo>
                    <a:pt x="146" y="519"/>
                  </a:moveTo>
                  <a:cubicBezTo>
                    <a:pt x="146" y="520"/>
                    <a:pt x="146" y="520"/>
                    <a:pt x="146" y="520"/>
                  </a:cubicBezTo>
                  <a:cubicBezTo>
                    <a:pt x="147" y="519"/>
                    <a:pt x="147" y="519"/>
                    <a:pt x="147" y="519"/>
                  </a:cubicBezTo>
                  <a:cubicBezTo>
                    <a:pt x="147" y="518"/>
                    <a:pt x="147" y="518"/>
                    <a:pt x="147" y="518"/>
                  </a:cubicBezTo>
                  <a:cubicBezTo>
                    <a:pt x="146" y="519"/>
                    <a:pt x="146" y="519"/>
                    <a:pt x="146" y="519"/>
                  </a:cubicBezTo>
                  <a:close/>
                  <a:moveTo>
                    <a:pt x="147" y="515"/>
                  </a:moveTo>
                  <a:cubicBezTo>
                    <a:pt x="147" y="516"/>
                    <a:pt x="147" y="516"/>
                    <a:pt x="147" y="516"/>
                  </a:cubicBezTo>
                  <a:cubicBezTo>
                    <a:pt x="148" y="516"/>
                    <a:pt x="148" y="516"/>
                    <a:pt x="148" y="516"/>
                  </a:cubicBezTo>
                  <a:cubicBezTo>
                    <a:pt x="148" y="515"/>
                    <a:pt x="148" y="515"/>
                    <a:pt x="148" y="515"/>
                  </a:cubicBezTo>
                  <a:cubicBezTo>
                    <a:pt x="147" y="515"/>
                    <a:pt x="147" y="515"/>
                    <a:pt x="147" y="515"/>
                  </a:cubicBezTo>
                  <a:cubicBezTo>
                    <a:pt x="147" y="515"/>
                    <a:pt x="147" y="515"/>
                    <a:pt x="147" y="515"/>
                  </a:cubicBezTo>
                  <a:close/>
                  <a:moveTo>
                    <a:pt x="145" y="511"/>
                  </a:moveTo>
                  <a:cubicBezTo>
                    <a:pt x="146" y="512"/>
                    <a:pt x="146" y="512"/>
                    <a:pt x="146" y="512"/>
                  </a:cubicBezTo>
                  <a:cubicBezTo>
                    <a:pt x="147" y="512"/>
                    <a:pt x="147" y="512"/>
                    <a:pt x="147" y="512"/>
                  </a:cubicBezTo>
                  <a:cubicBezTo>
                    <a:pt x="148" y="513"/>
                    <a:pt x="148" y="513"/>
                    <a:pt x="148" y="513"/>
                  </a:cubicBezTo>
                  <a:cubicBezTo>
                    <a:pt x="150" y="513"/>
                    <a:pt x="150" y="513"/>
                    <a:pt x="150" y="513"/>
                  </a:cubicBezTo>
                  <a:cubicBezTo>
                    <a:pt x="150" y="512"/>
                    <a:pt x="150" y="512"/>
                    <a:pt x="150" y="512"/>
                  </a:cubicBezTo>
                  <a:cubicBezTo>
                    <a:pt x="149" y="511"/>
                    <a:pt x="149" y="511"/>
                    <a:pt x="149" y="511"/>
                  </a:cubicBezTo>
                  <a:cubicBezTo>
                    <a:pt x="147" y="511"/>
                    <a:pt x="147" y="511"/>
                    <a:pt x="147" y="511"/>
                  </a:cubicBezTo>
                  <a:cubicBezTo>
                    <a:pt x="146" y="511"/>
                    <a:pt x="146" y="511"/>
                    <a:pt x="146" y="511"/>
                  </a:cubicBezTo>
                  <a:cubicBezTo>
                    <a:pt x="145" y="511"/>
                    <a:pt x="145" y="511"/>
                    <a:pt x="145" y="511"/>
                  </a:cubicBezTo>
                  <a:close/>
                  <a:moveTo>
                    <a:pt x="154" y="510"/>
                  </a:moveTo>
                  <a:cubicBezTo>
                    <a:pt x="155" y="509"/>
                    <a:pt x="155" y="509"/>
                    <a:pt x="155" y="509"/>
                  </a:cubicBezTo>
                  <a:cubicBezTo>
                    <a:pt x="155" y="508"/>
                    <a:pt x="155" y="508"/>
                    <a:pt x="155" y="508"/>
                  </a:cubicBezTo>
                  <a:cubicBezTo>
                    <a:pt x="154" y="508"/>
                    <a:pt x="154" y="508"/>
                    <a:pt x="154" y="508"/>
                  </a:cubicBezTo>
                  <a:cubicBezTo>
                    <a:pt x="154" y="510"/>
                    <a:pt x="154" y="510"/>
                    <a:pt x="154" y="510"/>
                  </a:cubicBezTo>
                  <a:close/>
                  <a:moveTo>
                    <a:pt x="153" y="497"/>
                  </a:moveTo>
                  <a:cubicBezTo>
                    <a:pt x="153" y="498"/>
                    <a:pt x="153" y="498"/>
                    <a:pt x="153" y="498"/>
                  </a:cubicBezTo>
                  <a:cubicBezTo>
                    <a:pt x="155" y="499"/>
                    <a:pt x="155" y="499"/>
                    <a:pt x="155" y="499"/>
                  </a:cubicBezTo>
                  <a:cubicBezTo>
                    <a:pt x="157" y="500"/>
                    <a:pt x="157" y="500"/>
                    <a:pt x="157" y="500"/>
                  </a:cubicBezTo>
                  <a:cubicBezTo>
                    <a:pt x="157" y="501"/>
                    <a:pt x="157" y="501"/>
                    <a:pt x="157" y="501"/>
                  </a:cubicBezTo>
                  <a:cubicBezTo>
                    <a:pt x="158" y="500"/>
                    <a:pt x="158" y="500"/>
                    <a:pt x="158" y="500"/>
                  </a:cubicBezTo>
                  <a:cubicBezTo>
                    <a:pt x="157" y="499"/>
                    <a:pt x="157" y="499"/>
                    <a:pt x="157" y="499"/>
                  </a:cubicBezTo>
                  <a:cubicBezTo>
                    <a:pt x="155" y="498"/>
                    <a:pt x="155" y="498"/>
                    <a:pt x="155" y="498"/>
                  </a:cubicBezTo>
                  <a:cubicBezTo>
                    <a:pt x="154" y="497"/>
                    <a:pt x="154" y="497"/>
                    <a:pt x="154" y="497"/>
                  </a:cubicBezTo>
                  <a:cubicBezTo>
                    <a:pt x="153" y="497"/>
                    <a:pt x="153" y="497"/>
                    <a:pt x="153" y="497"/>
                  </a:cubicBezTo>
                  <a:close/>
                  <a:moveTo>
                    <a:pt x="166" y="473"/>
                  </a:moveTo>
                  <a:cubicBezTo>
                    <a:pt x="167" y="475"/>
                    <a:pt x="167" y="475"/>
                    <a:pt x="167" y="475"/>
                  </a:cubicBezTo>
                  <a:cubicBezTo>
                    <a:pt x="168" y="476"/>
                    <a:pt x="168" y="476"/>
                    <a:pt x="168" y="476"/>
                  </a:cubicBezTo>
                  <a:cubicBezTo>
                    <a:pt x="167" y="479"/>
                    <a:pt x="167" y="479"/>
                    <a:pt x="167" y="479"/>
                  </a:cubicBezTo>
                  <a:cubicBezTo>
                    <a:pt x="168" y="480"/>
                    <a:pt x="168" y="480"/>
                    <a:pt x="168" y="480"/>
                  </a:cubicBezTo>
                  <a:cubicBezTo>
                    <a:pt x="169" y="481"/>
                    <a:pt x="169" y="481"/>
                    <a:pt x="169" y="481"/>
                  </a:cubicBezTo>
                  <a:cubicBezTo>
                    <a:pt x="169" y="478"/>
                    <a:pt x="169" y="478"/>
                    <a:pt x="169" y="478"/>
                  </a:cubicBezTo>
                  <a:cubicBezTo>
                    <a:pt x="169" y="476"/>
                    <a:pt x="169" y="476"/>
                    <a:pt x="169" y="476"/>
                  </a:cubicBezTo>
                  <a:cubicBezTo>
                    <a:pt x="168" y="475"/>
                    <a:pt x="168" y="475"/>
                    <a:pt x="168" y="475"/>
                  </a:cubicBezTo>
                  <a:cubicBezTo>
                    <a:pt x="168" y="473"/>
                    <a:pt x="168" y="473"/>
                    <a:pt x="168" y="473"/>
                  </a:cubicBezTo>
                  <a:cubicBezTo>
                    <a:pt x="167" y="473"/>
                    <a:pt x="167" y="473"/>
                    <a:pt x="167" y="473"/>
                  </a:cubicBezTo>
                  <a:cubicBezTo>
                    <a:pt x="166" y="473"/>
                    <a:pt x="166" y="473"/>
                    <a:pt x="166" y="473"/>
                  </a:cubicBezTo>
                  <a:close/>
                  <a:moveTo>
                    <a:pt x="176" y="467"/>
                  </a:moveTo>
                  <a:cubicBezTo>
                    <a:pt x="176" y="468"/>
                    <a:pt x="176" y="468"/>
                    <a:pt x="176" y="468"/>
                  </a:cubicBezTo>
                  <a:cubicBezTo>
                    <a:pt x="177" y="469"/>
                    <a:pt x="177" y="469"/>
                    <a:pt x="177" y="469"/>
                  </a:cubicBezTo>
                  <a:cubicBezTo>
                    <a:pt x="178" y="468"/>
                    <a:pt x="178" y="468"/>
                    <a:pt x="178" y="468"/>
                  </a:cubicBezTo>
                  <a:cubicBezTo>
                    <a:pt x="177" y="467"/>
                    <a:pt x="177" y="467"/>
                    <a:pt x="177" y="467"/>
                  </a:cubicBezTo>
                  <a:cubicBezTo>
                    <a:pt x="176" y="467"/>
                    <a:pt x="176" y="467"/>
                    <a:pt x="176" y="467"/>
                  </a:cubicBezTo>
                  <a:close/>
                  <a:moveTo>
                    <a:pt x="179" y="465"/>
                  </a:moveTo>
                  <a:cubicBezTo>
                    <a:pt x="180" y="466"/>
                    <a:pt x="180" y="466"/>
                    <a:pt x="180" y="466"/>
                  </a:cubicBezTo>
                  <a:cubicBezTo>
                    <a:pt x="180" y="465"/>
                    <a:pt x="180" y="465"/>
                    <a:pt x="180" y="465"/>
                  </a:cubicBezTo>
                  <a:cubicBezTo>
                    <a:pt x="179" y="464"/>
                    <a:pt x="179" y="464"/>
                    <a:pt x="179" y="464"/>
                  </a:cubicBezTo>
                  <a:cubicBezTo>
                    <a:pt x="179" y="465"/>
                    <a:pt x="179" y="465"/>
                    <a:pt x="179" y="465"/>
                  </a:cubicBezTo>
                  <a:close/>
                  <a:moveTo>
                    <a:pt x="195" y="463"/>
                  </a:moveTo>
                  <a:cubicBezTo>
                    <a:pt x="197" y="462"/>
                    <a:pt x="197" y="462"/>
                    <a:pt x="197" y="462"/>
                  </a:cubicBezTo>
                  <a:cubicBezTo>
                    <a:pt x="198" y="462"/>
                    <a:pt x="198" y="462"/>
                    <a:pt x="198" y="462"/>
                  </a:cubicBezTo>
                  <a:cubicBezTo>
                    <a:pt x="198" y="461"/>
                    <a:pt x="198" y="461"/>
                    <a:pt x="198" y="461"/>
                  </a:cubicBezTo>
                  <a:cubicBezTo>
                    <a:pt x="197" y="459"/>
                    <a:pt x="197" y="459"/>
                    <a:pt x="197" y="459"/>
                  </a:cubicBezTo>
                  <a:cubicBezTo>
                    <a:pt x="196" y="459"/>
                    <a:pt x="196" y="459"/>
                    <a:pt x="196" y="459"/>
                  </a:cubicBezTo>
                  <a:cubicBezTo>
                    <a:pt x="196" y="457"/>
                    <a:pt x="196" y="457"/>
                    <a:pt x="196" y="457"/>
                  </a:cubicBezTo>
                  <a:cubicBezTo>
                    <a:pt x="195" y="458"/>
                    <a:pt x="195" y="458"/>
                    <a:pt x="195" y="458"/>
                  </a:cubicBezTo>
                  <a:cubicBezTo>
                    <a:pt x="193" y="459"/>
                    <a:pt x="193" y="459"/>
                    <a:pt x="193" y="459"/>
                  </a:cubicBezTo>
                  <a:cubicBezTo>
                    <a:pt x="193" y="460"/>
                    <a:pt x="193" y="460"/>
                    <a:pt x="193" y="460"/>
                  </a:cubicBezTo>
                  <a:cubicBezTo>
                    <a:pt x="193" y="461"/>
                    <a:pt x="193" y="461"/>
                    <a:pt x="193" y="461"/>
                  </a:cubicBezTo>
                  <a:cubicBezTo>
                    <a:pt x="194" y="462"/>
                    <a:pt x="194" y="462"/>
                    <a:pt x="194" y="462"/>
                  </a:cubicBezTo>
                  <a:cubicBezTo>
                    <a:pt x="194" y="463"/>
                    <a:pt x="194" y="463"/>
                    <a:pt x="194" y="463"/>
                  </a:cubicBezTo>
                  <a:cubicBezTo>
                    <a:pt x="195" y="463"/>
                    <a:pt x="195" y="463"/>
                    <a:pt x="195" y="463"/>
                  </a:cubicBezTo>
                  <a:close/>
                  <a:moveTo>
                    <a:pt x="202" y="462"/>
                  </a:moveTo>
                  <a:cubicBezTo>
                    <a:pt x="201" y="461"/>
                    <a:pt x="201" y="461"/>
                    <a:pt x="201" y="461"/>
                  </a:cubicBezTo>
                  <a:cubicBezTo>
                    <a:pt x="202" y="460"/>
                    <a:pt x="202" y="460"/>
                    <a:pt x="202" y="460"/>
                  </a:cubicBezTo>
                  <a:cubicBezTo>
                    <a:pt x="201" y="461"/>
                    <a:pt x="201" y="461"/>
                    <a:pt x="201" y="461"/>
                  </a:cubicBezTo>
                  <a:cubicBezTo>
                    <a:pt x="201" y="462"/>
                    <a:pt x="201" y="462"/>
                    <a:pt x="201" y="462"/>
                  </a:cubicBezTo>
                  <a:cubicBezTo>
                    <a:pt x="202" y="463"/>
                    <a:pt x="202" y="463"/>
                    <a:pt x="202" y="463"/>
                  </a:cubicBezTo>
                  <a:cubicBezTo>
                    <a:pt x="202" y="462"/>
                    <a:pt x="202" y="462"/>
                    <a:pt x="202" y="462"/>
                  </a:cubicBezTo>
                  <a:close/>
                  <a:moveTo>
                    <a:pt x="324" y="394"/>
                  </a:moveTo>
                  <a:cubicBezTo>
                    <a:pt x="325" y="394"/>
                    <a:pt x="325" y="394"/>
                    <a:pt x="325" y="394"/>
                  </a:cubicBezTo>
                  <a:cubicBezTo>
                    <a:pt x="326" y="394"/>
                    <a:pt x="326" y="394"/>
                    <a:pt x="326" y="394"/>
                  </a:cubicBezTo>
                  <a:cubicBezTo>
                    <a:pt x="326" y="393"/>
                    <a:pt x="326" y="393"/>
                    <a:pt x="326" y="393"/>
                  </a:cubicBezTo>
                  <a:cubicBezTo>
                    <a:pt x="324" y="393"/>
                    <a:pt x="324" y="393"/>
                    <a:pt x="324" y="393"/>
                  </a:cubicBezTo>
                  <a:cubicBezTo>
                    <a:pt x="324" y="394"/>
                    <a:pt x="324" y="394"/>
                    <a:pt x="324" y="394"/>
                  </a:cubicBezTo>
                  <a:close/>
                  <a:moveTo>
                    <a:pt x="302" y="376"/>
                  </a:moveTo>
                  <a:cubicBezTo>
                    <a:pt x="303" y="377"/>
                    <a:pt x="303" y="377"/>
                    <a:pt x="303" y="377"/>
                  </a:cubicBezTo>
                  <a:cubicBezTo>
                    <a:pt x="305" y="377"/>
                    <a:pt x="305" y="377"/>
                    <a:pt x="305" y="377"/>
                  </a:cubicBezTo>
                  <a:cubicBezTo>
                    <a:pt x="305" y="376"/>
                    <a:pt x="305" y="376"/>
                    <a:pt x="305" y="376"/>
                  </a:cubicBezTo>
                  <a:cubicBezTo>
                    <a:pt x="303" y="376"/>
                    <a:pt x="303" y="376"/>
                    <a:pt x="303" y="376"/>
                  </a:cubicBezTo>
                  <a:cubicBezTo>
                    <a:pt x="303" y="376"/>
                    <a:pt x="302" y="376"/>
                    <a:pt x="302" y="376"/>
                  </a:cubicBezTo>
                  <a:close/>
                  <a:moveTo>
                    <a:pt x="293" y="368"/>
                  </a:moveTo>
                  <a:cubicBezTo>
                    <a:pt x="294" y="368"/>
                    <a:pt x="294" y="368"/>
                    <a:pt x="294" y="368"/>
                  </a:cubicBezTo>
                  <a:cubicBezTo>
                    <a:pt x="295" y="368"/>
                    <a:pt x="295" y="368"/>
                    <a:pt x="295" y="368"/>
                  </a:cubicBezTo>
                  <a:cubicBezTo>
                    <a:pt x="295" y="367"/>
                    <a:pt x="295" y="367"/>
                    <a:pt x="295" y="367"/>
                  </a:cubicBezTo>
                  <a:cubicBezTo>
                    <a:pt x="294" y="367"/>
                    <a:pt x="294" y="367"/>
                    <a:pt x="294" y="367"/>
                  </a:cubicBezTo>
                  <a:cubicBezTo>
                    <a:pt x="293" y="368"/>
                    <a:pt x="293" y="368"/>
                    <a:pt x="293" y="368"/>
                  </a:cubicBezTo>
                  <a:close/>
                  <a:moveTo>
                    <a:pt x="312" y="363"/>
                  </a:moveTo>
                  <a:cubicBezTo>
                    <a:pt x="312" y="364"/>
                    <a:pt x="312" y="364"/>
                    <a:pt x="312" y="364"/>
                  </a:cubicBezTo>
                  <a:cubicBezTo>
                    <a:pt x="313" y="365"/>
                    <a:pt x="313" y="365"/>
                    <a:pt x="313" y="365"/>
                  </a:cubicBezTo>
                  <a:cubicBezTo>
                    <a:pt x="313" y="364"/>
                    <a:pt x="313" y="364"/>
                    <a:pt x="313" y="364"/>
                  </a:cubicBezTo>
                  <a:cubicBezTo>
                    <a:pt x="313" y="363"/>
                    <a:pt x="313" y="363"/>
                    <a:pt x="313" y="363"/>
                  </a:cubicBezTo>
                  <a:cubicBezTo>
                    <a:pt x="312" y="362"/>
                    <a:pt x="312" y="362"/>
                    <a:pt x="312" y="362"/>
                  </a:cubicBezTo>
                  <a:cubicBezTo>
                    <a:pt x="312" y="363"/>
                    <a:pt x="312" y="363"/>
                    <a:pt x="312" y="363"/>
                  </a:cubicBezTo>
                  <a:close/>
                  <a:moveTo>
                    <a:pt x="324" y="324"/>
                  </a:moveTo>
                  <a:cubicBezTo>
                    <a:pt x="324" y="325"/>
                    <a:pt x="324" y="325"/>
                    <a:pt x="324" y="325"/>
                  </a:cubicBezTo>
                  <a:cubicBezTo>
                    <a:pt x="325" y="326"/>
                    <a:pt x="325" y="326"/>
                    <a:pt x="325" y="326"/>
                  </a:cubicBezTo>
                  <a:cubicBezTo>
                    <a:pt x="325" y="327"/>
                    <a:pt x="325" y="327"/>
                    <a:pt x="325" y="327"/>
                  </a:cubicBezTo>
                  <a:cubicBezTo>
                    <a:pt x="326" y="330"/>
                    <a:pt x="326" y="330"/>
                    <a:pt x="326" y="330"/>
                  </a:cubicBezTo>
                  <a:cubicBezTo>
                    <a:pt x="327" y="332"/>
                    <a:pt x="327" y="332"/>
                    <a:pt x="327" y="332"/>
                  </a:cubicBezTo>
                  <a:cubicBezTo>
                    <a:pt x="329" y="333"/>
                    <a:pt x="329" y="333"/>
                    <a:pt x="329" y="333"/>
                  </a:cubicBezTo>
                  <a:cubicBezTo>
                    <a:pt x="332" y="335"/>
                    <a:pt x="332" y="335"/>
                    <a:pt x="332" y="335"/>
                  </a:cubicBezTo>
                  <a:cubicBezTo>
                    <a:pt x="333" y="337"/>
                    <a:pt x="333" y="337"/>
                    <a:pt x="333" y="337"/>
                  </a:cubicBezTo>
                  <a:cubicBezTo>
                    <a:pt x="335" y="338"/>
                    <a:pt x="335" y="338"/>
                    <a:pt x="335" y="338"/>
                  </a:cubicBezTo>
                  <a:cubicBezTo>
                    <a:pt x="336" y="338"/>
                    <a:pt x="336" y="338"/>
                    <a:pt x="336" y="338"/>
                  </a:cubicBezTo>
                  <a:cubicBezTo>
                    <a:pt x="337" y="339"/>
                    <a:pt x="337" y="339"/>
                    <a:pt x="337" y="339"/>
                  </a:cubicBezTo>
                  <a:cubicBezTo>
                    <a:pt x="339" y="340"/>
                    <a:pt x="339" y="340"/>
                    <a:pt x="339" y="340"/>
                  </a:cubicBezTo>
                  <a:cubicBezTo>
                    <a:pt x="340" y="339"/>
                    <a:pt x="340" y="339"/>
                    <a:pt x="340" y="339"/>
                  </a:cubicBezTo>
                  <a:cubicBezTo>
                    <a:pt x="339" y="338"/>
                    <a:pt x="339" y="338"/>
                    <a:pt x="339" y="338"/>
                  </a:cubicBezTo>
                  <a:cubicBezTo>
                    <a:pt x="341" y="337"/>
                    <a:pt x="341" y="337"/>
                    <a:pt x="341" y="337"/>
                  </a:cubicBezTo>
                  <a:cubicBezTo>
                    <a:pt x="339" y="335"/>
                    <a:pt x="339" y="335"/>
                    <a:pt x="339" y="335"/>
                  </a:cubicBezTo>
                  <a:cubicBezTo>
                    <a:pt x="337" y="334"/>
                    <a:pt x="337" y="334"/>
                    <a:pt x="337" y="334"/>
                  </a:cubicBezTo>
                  <a:cubicBezTo>
                    <a:pt x="336" y="334"/>
                    <a:pt x="336" y="334"/>
                    <a:pt x="336" y="334"/>
                  </a:cubicBezTo>
                  <a:cubicBezTo>
                    <a:pt x="335" y="333"/>
                    <a:pt x="335" y="333"/>
                    <a:pt x="335" y="333"/>
                  </a:cubicBezTo>
                  <a:cubicBezTo>
                    <a:pt x="336" y="332"/>
                    <a:pt x="336" y="332"/>
                    <a:pt x="336" y="332"/>
                  </a:cubicBezTo>
                  <a:cubicBezTo>
                    <a:pt x="336" y="331"/>
                    <a:pt x="336" y="331"/>
                    <a:pt x="336" y="331"/>
                  </a:cubicBezTo>
                  <a:cubicBezTo>
                    <a:pt x="338" y="332"/>
                    <a:pt x="338" y="332"/>
                    <a:pt x="338" y="332"/>
                  </a:cubicBezTo>
                  <a:cubicBezTo>
                    <a:pt x="339" y="333"/>
                    <a:pt x="339" y="333"/>
                    <a:pt x="339" y="333"/>
                  </a:cubicBezTo>
                  <a:cubicBezTo>
                    <a:pt x="341" y="333"/>
                    <a:pt x="341" y="333"/>
                    <a:pt x="341" y="333"/>
                  </a:cubicBezTo>
                  <a:cubicBezTo>
                    <a:pt x="342" y="334"/>
                    <a:pt x="342" y="334"/>
                    <a:pt x="342" y="334"/>
                  </a:cubicBezTo>
                  <a:cubicBezTo>
                    <a:pt x="343" y="333"/>
                    <a:pt x="343" y="333"/>
                    <a:pt x="343" y="333"/>
                  </a:cubicBezTo>
                  <a:cubicBezTo>
                    <a:pt x="342" y="331"/>
                    <a:pt x="342" y="331"/>
                    <a:pt x="342" y="331"/>
                  </a:cubicBezTo>
                  <a:cubicBezTo>
                    <a:pt x="337" y="329"/>
                    <a:pt x="337" y="329"/>
                    <a:pt x="337" y="329"/>
                  </a:cubicBezTo>
                  <a:cubicBezTo>
                    <a:pt x="335" y="326"/>
                    <a:pt x="335" y="326"/>
                    <a:pt x="335" y="326"/>
                  </a:cubicBezTo>
                  <a:cubicBezTo>
                    <a:pt x="334" y="325"/>
                    <a:pt x="334" y="325"/>
                    <a:pt x="334" y="325"/>
                  </a:cubicBezTo>
                  <a:cubicBezTo>
                    <a:pt x="332" y="325"/>
                    <a:pt x="332" y="325"/>
                    <a:pt x="332" y="325"/>
                  </a:cubicBezTo>
                  <a:cubicBezTo>
                    <a:pt x="330" y="324"/>
                    <a:pt x="330" y="324"/>
                    <a:pt x="330" y="324"/>
                  </a:cubicBezTo>
                  <a:cubicBezTo>
                    <a:pt x="328" y="324"/>
                    <a:pt x="328" y="324"/>
                    <a:pt x="328" y="324"/>
                  </a:cubicBezTo>
                  <a:cubicBezTo>
                    <a:pt x="327" y="323"/>
                    <a:pt x="327" y="323"/>
                    <a:pt x="327" y="323"/>
                  </a:cubicBezTo>
                  <a:cubicBezTo>
                    <a:pt x="325" y="323"/>
                    <a:pt x="325" y="323"/>
                    <a:pt x="325" y="323"/>
                  </a:cubicBezTo>
                  <a:cubicBezTo>
                    <a:pt x="324" y="324"/>
                    <a:pt x="324" y="324"/>
                    <a:pt x="324" y="324"/>
                  </a:cubicBezTo>
                  <a:close/>
                  <a:moveTo>
                    <a:pt x="320" y="325"/>
                  </a:moveTo>
                  <a:cubicBezTo>
                    <a:pt x="320" y="324"/>
                    <a:pt x="320" y="324"/>
                    <a:pt x="320" y="324"/>
                  </a:cubicBezTo>
                  <a:cubicBezTo>
                    <a:pt x="320" y="323"/>
                    <a:pt x="320" y="323"/>
                    <a:pt x="320" y="323"/>
                  </a:cubicBezTo>
                  <a:cubicBezTo>
                    <a:pt x="321" y="322"/>
                    <a:pt x="321" y="322"/>
                    <a:pt x="321" y="322"/>
                  </a:cubicBezTo>
                  <a:cubicBezTo>
                    <a:pt x="319" y="323"/>
                    <a:pt x="319" y="323"/>
                    <a:pt x="319" y="323"/>
                  </a:cubicBezTo>
                  <a:cubicBezTo>
                    <a:pt x="319" y="324"/>
                    <a:pt x="319" y="324"/>
                    <a:pt x="319" y="324"/>
                  </a:cubicBezTo>
                  <a:cubicBezTo>
                    <a:pt x="320" y="325"/>
                    <a:pt x="320" y="325"/>
                    <a:pt x="320" y="325"/>
                  </a:cubicBezTo>
                  <a:close/>
                  <a:moveTo>
                    <a:pt x="324" y="321"/>
                  </a:moveTo>
                  <a:cubicBezTo>
                    <a:pt x="325" y="322"/>
                    <a:pt x="325" y="322"/>
                    <a:pt x="325" y="322"/>
                  </a:cubicBezTo>
                  <a:cubicBezTo>
                    <a:pt x="328" y="322"/>
                    <a:pt x="328" y="322"/>
                    <a:pt x="328" y="322"/>
                  </a:cubicBezTo>
                  <a:cubicBezTo>
                    <a:pt x="330" y="323"/>
                    <a:pt x="330" y="323"/>
                    <a:pt x="330" y="323"/>
                  </a:cubicBezTo>
                  <a:cubicBezTo>
                    <a:pt x="333" y="324"/>
                    <a:pt x="333" y="324"/>
                    <a:pt x="333" y="324"/>
                  </a:cubicBezTo>
                  <a:cubicBezTo>
                    <a:pt x="335" y="325"/>
                    <a:pt x="335" y="325"/>
                    <a:pt x="335" y="325"/>
                  </a:cubicBezTo>
                  <a:cubicBezTo>
                    <a:pt x="337" y="325"/>
                    <a:pt x="337" y="325"/>
                    <a:pt x="337" y="325"/>
                  </a:cubicBezTo>
                  <a:cubicBezTo>
                    <a:pt x="338" y="325"/>
                    <a:pt x="338" y="325"/>
                    <a:pt x="338" y="325"/>
                  </a:cubicBezTo>
                  <a:cubicBezTo>
                    <a:pt x="338" y="326"/>
                    <a:pt x="338" y="326"/>
                    <a:pt x="338" y="326"/>
                  </a:cubicBezTo>
                  <a:cubicBezTo>
                    <a:pt x="339" y="327"/>
                    <a:pt x="339" y="327"/>
                    <a:pt x="339" y="327"/>
                  </a:cubicBezTo>
                  <a:cubicBezTo>
                    <a:pt x="341" y="327"/>
                    <a:pt x="341" y="327"/>
                    <a:pt x="341" y="327"/>
                  </a:cubicBezTo>
                  <a:cubicBezTo>
                    <a:pt x="342" y="328"/>
                    <a:pt x="342" y="328"/>
                    <a:pt x="342" y="328"/>
                  </a:cubicBezTo>
                  <a:cubicBezTo>
                    <a:pt x="344" y="327"/>
                    <a:pt x="344" y="327"/>
                    <a:pt x="344" y="327"/>
                  </a:cubicBezTo>
                  <a:cubicBezTo>
                    <a:pt x="344" y="326"/>
                    <a:pt x="344" y="326"/>
                    <a:pt x="344" y="326"/>
                  </a:cubicBezTo>
                  <a:cubicBezTo>
                    <a:pt x="343" y="325"/>
                    <a:pt x="343" y="325"/>
                    <a:pt x="343" y="325"/>
                  </a:cubicBezTo>
                  <a:cubicBezTo>
                    <a:pt x="343" y="324"/>
                    <a:pt x="343" y="324"/>
                    <a:pt x="343" y="324"/>
                  </a:cubicBezTo>
                  <a:cubicBezTo>
                    <a:pt x="344" y="323"/>
                    <a:pt x="344" y="323"/>
                    <a:pt x="344" y="323"/>
                  </a:cubicBezTo>
                  <a:cubicBezTo>
                    <a:pt x="342" y="321"/>
                    <a:pt x="342" y="321"/>
                    <a:pt x="342" y="321"/>
                  </a:cubicBezTo>
                  <a:cubicBezTo>
                    <a:pt x="340" y="321"/>
                    <a:pt x="340" y="321"/>
                    <a:pt x="340" y="321"/>
                  </a:cubicBezTo>
                  <a:cubicBezTo>
                    <a:pt x="338" y="320"/>
                    <a:pt x="338" y="320"/>
                    <a:pt x="338" y="320"/>
                  </a:cubicBezTo>
                  <a:cubicBezTo>
                    <a:pt x="335" y="320"/>
                    <a:pt x="335" y="320"/>
                    <a:pt x="335" y="320"/>
                  </a:cubicBezTo>
                  <a:cubicBezTo>
                    <a:pt x="332" y="320"/>
                    <a:pt x="332" y="320"/>
                    <a:pt x="332" y="320"/>
                  </a:cubicBezTo>
                  <a:cubicBezTo>
                    <a:pt x="330" y="320"/>
                    <a:pt x="330" y="320"/>
                    <a:pt x="330" y="320"/>
                  </a:cubicBezTo>
                  <a:cubicBezTo>
                    <a:pt x="327" y="320"/>
                    <a:pt x="327" y="320"/>
                    <a:pt x="327" y="320"/>
                  </a:cubicBezTo>
                  <a:cubicBezTo>
                    <a:pt x="325" y="320"/>
                    <a:pt x="325" y="320"/>
                    <a:pt x="325" y="320"/>
                  </a:cubicBezTo>
                  <a:cubicBezTo>
                    <a:pt x="325" y="320"/>
                    <a:pt x="324" y="321"/>
                    <a:pt x="324" y="321"/>
                  </a:cubicBezTo>
                  <a:close/>
                  <a:moveTo>
                    <a:pt x="316" y="314"/>
                  </a:moveTo>
                  <a:cubicBezTo>
                    <a:pt x="317" y="315"/>
                    <a:pt x="317" y="315"/>
                    <a:pt x="317" y="315"/>
                  </a:cubicBezTo>
                  <a:cubicBezTo>
                    <a:pt x="320" y="316"/>
                    <a:pt x="320" y="316"/>
                    <a:pt x="320" y="316"/>
                  </a:cubicBezTo>
                  <a:cubicBezTo>
                    <a:pt x="322" y="318"/>
                    <a:pt x="322" y="318"/>
                    <a:pt x="322" y="318"/>
                  </a:cubicBezTo>
                  <a:cubicBezTo>
                    <a:pt x="325" y="319"/>
                    <a:pt x="325" y="319"/>
                    <a:pt x="325" y="319"/>
                  </a:cubicBezTo>
                  <a:cubicBezTo>
                    <a:pt x="329" y="319"/>
                    <a:pt x="329" y="319"/>
                    <a:pt x="329" y="319"/>
                  </a:cubicBezTo>
                  <a:cubicBezTo>
                    <a:pt x="335" y="319"/>
                    <a:pt x="335" y="319"/>
                    <a:pt x="335" y="319"/>
                  </a:cubicBezTo>
                  <a:cubicBezTo>
                    <a:pt x="338" y="319"/>
                    <a:pt x="338" y="319"/>
                    <a:pt x="338" y="319"/>
                  </a:cubicBezTo>
                  <a:cubicBezTo>
                    <a:pt x="337" y="318"/>
                    <a:pt x="337" y="318"/>
                    <a:pt x="337" y="318"/>
                  </a:cubicBezTo>
                  <a:cubicBezTo>
                    <a:pt x="335" y="317"/>
                    <a:pt x="335" y="317"/>
                    <a:pt x="335" y="317"/>
                  </a:cubicBezTo>
                  <a:cubicBezTo>
                    <a:pt x="330" y="317"/>
                    <a:pt x="330" y="317"/>
                    <a:pt x="330" y="317"/>
                  </a:cubicBezTo>
                  <a:cubicBezTo>
                    <a:pt x="328" y="317"/>
                    <a:pt x="328" y="317"/>
                    <a:pt x="328" y="317"/>
                  </a:cubicBezTo>
                  <a:cubicBezTo>
                    <a:pt x="325" y="315"/>
                    <a:pt x="325" y="315"/>
                    <a:pt x="325" y="315"/>
                  </a:cubicBezTo>
                  <a:cubicBezTo>
                    <a:pt x="323" y="315"/>
                    <a:pt x="323" y="315"/>
                    <a:pt x="323" y="315"/>
                  </a:cubicBezTo>
                  <a:cubicBezTo>
                    <a:pt x="322" y="314"/>
                    <a:pt x="322" y="314"/>
                    <a:pt x="322" y="314"/>
                  </a:cubicBezTo>
                  <a:cubicBezTo>
                    <a:pt x="323" y="313"/>
                    <a:pt x="323" y="313"/>
                    <a:pt x="323" y="313"/>
                  </a:cubicBezTo>
                  <a:cubicBezTo>
                    <a:pt x="325" y="313"/>
                    <a:pt x="325" y="313"/>
                    <a:pt x="325" y="313"/>
                  </a:cubicBezTo>
                  <a:cubicBezTo>
                    <a:pt x="328" y="315"/>
                    <a:pt x="328" y="315"/>
                    <a:pt x="328" y="315"/>
                  </a:cubicBezTo>
                  <a:cubicBezTo>
                    <a:pt x="332" y="316"/>
                    <a:pt x="332" y="316"/>
                    <a:pt x="332" y="316"/>
                  </a:cubicBezTo>
                  <a:cubicBezTo>
                    <a:pt x="333" y="316"/>
                    <a:pt x="333" y="316"/>
                    <a:pt x="333" y="316"/>
                  </a:cubicBezTo>
                  <a:cubicBezTo>
                    <a:pt x="332" y="314"/>
                    <a:pt x="332" y="314"/>
                    <a:pt x="332" y="314"/>
                  </a:cubicBezTo>
                  <a:cubicBezTo>
                    <a:pt x="327" y="311"/>
                    <a:pt x="327" y="311"/>
                    <a:pt x="327" y="311"/>
                  </a:cubicBezTo>
                  <a:cubicBezTo>
                    <a:pt x="321" y="310"/>
                    <a:pt x="321" y="310"/>
                    <a:pt x="321" y="310"/>
                  </a:cubicBezTo>
                  <a:cubicBezTo>
                    <a:pt x="320" y="311"/>
                    <a:pt x="320" y="311"/>
                    <a:pt x="320" y="311"/>
                  </a:cubicBezTo>
                  <a:cubicBezTo>
                    <a:pt x="320" y="312"/>
                    <a:pt x="320" y="312"/>
                    <a:pt x="320" y="312"/>
                  </a:cubicBezTo>
                  <a:cubicBezTo>
                    <a:pt x="317" y="313"/>
                    <a:pt x="317" y="313"/>
                    <a:pt x="317" y="313"/>
                  </a:cubicBezTo>
                  <a:cubicBezTo>
                    <a:pt x="316" y="314"/>
                    <a:pt x="316" y="314"/>
                    <a:pt x="316" y="314"/>
                  </a:cubicBezTo>
                  <a:close/>
                  <a:moveTo>
                    <a:pt x="347" y="319"/>
                  </a:moveTo>
                  <a:cubicBezTo>
                    <a:pt x="348" y="320"/>
                    <a:pt x="348" y="320"/>
                    <a:pt x="348" y="320"/>
                  </a:cubicBezTo>
                  <a:cubicBezTo>
                    <a:pt x="349" y="319"/>
                    <a:pt x="349" y="319"/>
                    <a:pt x="349" y="319"/>
                  </a:cubicBezTo>
                  <a:cubicBezTo>
                    <a:pt x="349" y="318"/>
                    <a:pt x="349" y="318"/>
                    <a:pt x="349" y="318"/>
                  </a:cubicBezTo>
                  <a:cubicBezTo>
                    <a:pt x="348" y="318"/>
                    <a:pt x="348" y="318"/>
                    <a:pt x="348" y="318"/>
                  </a:cubicBezTo>
                  <a:cubicBezTo>
                    <a:pt x="347" y="319"/>
                    <a:pt x="347" y="319"/>
                    <a:pt x="347" y="319"/>
                  </a:cubicBezTo>
                  <a:close/>
                  <a:moveTo>
                    <a:pt x="349" y="288"/>
                  </a:moveTo>
                  <a:cubicBezTo>
                    <a:pt x="348" y="291"/>
                    <a:pt x="348" y="291"/>
                    <a:pt x="348" y="291"/>
                  </a:cubicBezTo>
                  <a:cubicBezTo>
                    <a:pt x="348" y="293"/>
                    <a:pt x="348" y="293"/>
                    <a:pt x="348" y="293"/>
                  </a:cubicBezTo>
                  <a:cubicBezTo>
                    <a:pt x="349" y="294"/>
                    <a:pt x="349" y="294"/>
                    <a:pt x="349" y="294"/>
                  </a:cubicBezTo>
                  <a:cubicBezTo>
                    <a:pt x="351" y="294"/>
                    <a:pt x="351" y="294"/>
                    <a:pt x="351" y="294"/>
                  </a:cubicBezTo>
                  <a:cubicBezTo>
                    <a:pt x="353" y="296"/>
                    <a:pt x="353" y="296"/>
                    <a:pt x="353" y="296"/>
                  </a:cubicBezTo>
                  <a:cubicBezTo>
                    <a:pt x="354" y="296"/>
                    <a:pt x="354" y="296"/>
                    <a:pt x="354" y="296"/>
                  </a:cubicBezTo>
                  <a:cubicBezTo>
                    <a:pt x="356" y="296"/>
                    <a:pt x="356" y="296"/>
                    <a:pt x="356" y="296"/>
                  </a:cubicBezTo>
                  <a:cubicBezTo>
                    <a:pt x="358" y="295"/>
                    <a:pt x="358" y="295"/>
                    <a:pt x="358" y="295"/>
                  </a:cubicBezTo>
                  <a:cubicBezTo>
                    <a:pt x="358" y="293"/>
                    <a:pt x="358" y="293"/>
                    <a:pt x="358" y="293"/>
                  </a:cubicBezTo>
                  <a:cubicBezTo>
                    <a:pt x="359" y="292"/>
                    <a:pt x="359" y="292"/>
                    <a:pt x="359" y="292"/>
                  </a:cubicBezTo>
                  <a:cubicBezTo>
                    <a:pt x="359" y="290"/>
                    <a:pt x="359" y="290"/>
                    <a:pt x="359" y="290"/>
                  </a:cubicBezTo>
                  <a:cubicBezTo>
                    <a:pt x="355" y="287"/>
                    <a:pt x="355" y="287"/>
                    <a:pt x="355" y="287"/>
                  </a:cubicBezTo>
                  <a:cubicBezTo>
                    <a:pt x="352" y="288"/>
                    <a:pt x="352" y="288"/>
                    <a:pt x="352" y="288"/>
                  </a:cubicBezTo>
                  <a:cubicBezTo>
                    <a:pt x="349" y="288"/>
                    <a:pt x="349" y="288"/>
                    <a:pt x="349" y="288"/>
                  </a:cubicBezTo>
                  <a:close/>
                  <a:moveTo>
                    <a:pt x="369" y="286"/>
                  </a:moveTo>
                  <a:cubicBezTo>
                    <a:pt x="370" y="287"/>
                    <a:pt x="370" y="287"/>
                    <a:pt x="370" y="287"/>
                  </a:cubicBezTo>
                  <a:cubicBezTo>
                    <a:pt x="371" y="285"/>
                    <a:pt x="371" y="285"/>
                    <a:pt x="371" y="285"/>
                  </a:cubicBezTo>
                  <a:cubicBezTo>
                    <a:pt x="371" y="284"/>
                    <a:pt x="371" y="284"/>
                    <a:pt x="371" y="284"/>
                  </a:cubicBezTo>
                  <a:cubicBezTo>
                    <a:pt x="370" y="284"/>
                    <a:pt x="370" y="284"/>
                    <a:pt x="370" y="284"/>
                  </a:cubicBezTo>
                  <a:cubicBezTo>
                    <a:pt x="369" y="285"/>
                    <a:pt x="369" y="285"/>
                    <a:pt x="369" y="285"/>
                  </a:cubicBezTo>
                  <a:cubicBezTo>
                    <a:pt x="369" y="286"/>
                    <a:pt x="369" y="286"/>
                    <a:pt x="369" y="286"/>
                  </a:cubicBezTo>
                  <a:close/>
                  <a:moveTo>
                    <a:pt x="360" y="275"/>
                  </a:moveTo>
                  <a:cubicBezTo>
                    <a:pt x="359" y="276"/>
                    <a:pt x="359" y="276"/>
                    <a:pt x="359" y="276"/>
                  </a:cubicBezTo>
                  <a:cubicBezTo>
                    <a:pt x="359" y="279"/>
                    <a:pt x="359" y="279"/>
                    <a:pt x="359" y="279"/>
                  </a:cubicBezTo>
                  <a:cubicBezTo>
                    <a:pt x="360" y="280"/>
                    <a:pt x="360" y="280"/>
                    <a:pt x="360" y="280"/>
                  </a:cubicBezTo>
                  <a:cubicBezTo>
                    <a:pt x="362" y="282"/>
                    <a:pt x="362" y="282"/>
                    <a:pt x="362" y="282"/>
                  </a:cubicBezTo>
                  <a:cubicBezTo>
                    <a:pt x="363" y="281"/>
                    <a:pt x="363" y="281"/>
                    <a:pt x="363" y="281"/>
                  </a:cubicBezTo>
                  <a:cubicBezTo>
                    <a:pt x="363" y="279"/>
                    <a:pt x="363" y="279"/>
                    <a:pt x="363" y="279"/>
                  </a:cubicBezTo>
                  <a:cubicBezTo>
                    <a:pt x="364" y="278"/>
                    <a:pt x="364" y="278"/>
                    <a:pt x="364" y="278"/>
                  </a:cubicBezTo>
                  <a:cubicBezTo>
                    <a:pt x="363" y="276"/>
                    <a:pt x="363" y="276"/>
                    <a:pt x="363" y="276"/>
                  </a:cubicBezTo>
                  <a:cubicBezTo>
                    <a:pt x="361" y="275"/>
                    <a:pt x="361" y="275"/>
                    <a:pt x="361" y="275"/>
                  </a:cubicBezTo>
                  <a:cubicBezTo>
                    <a:pt x="360" y="275"/>
                    <a:pt x="360" y="275"/>
                    <a:pt x="360" y="275"/>
                  </a:cubicBezTo>
                  <a:close/>
                  <a:moveTo>
                    <a:pt x="373" y="267"/>
                  </a:moveTo>
                  <a:cubicBezTo>
                    <a:pt x="373" y="271"/>
                    <a:pt x="373" y="271"/>
                    <a:pt x="373" y="271"/>
                  </a:cubicBezTo>
                  <a:cubicBezTo>
                    <a:pt x="372" y="273"/>
                    <a:pt x="372" y="273"/>
                    <a:pt x="372" y="273"/>
                  </a:cubicBezTo>
                  <a:cubicBezTo>
                    <a:pt x="373" y="275"/>
                    <a:pt x="373" y="275"/>
                    <a:pt x="373" y="275"/>
                  </a:cubicBezTo>
                  <a:cubicBezTo>
                    <a:pt x="374" y="277"/>
                    <a:pt x="374" y="277"/>
                    <a:pt x="374" y="277"/>
                  </a:cubicBezTo>
                  <a:cubicBezTo>
                    <a:pt x="377" y="276"/>
                    <a:pt x="377" y="276"/>
                    <a:pt x="377" y="276"/>
                  </a:cubicBezTo>
                  <a:cubicBezTo>
                    <a:pt x="379" y="276"/>
                    <a:pt x="379" y="276"/>
                    <a:pt x="379" y="276"/>
                  </a:cubicBezTo>
                  <a:cubicBezTo>
                    <a:pt x="380" y="276"/>
                    <a:pt x="380" y="276"/>
                    <a:pt x="380" y="276"/>
                  </a:cubicBezTo>
                  <a:cubicBezTo>
                    <a:pt x="380" y="277"/>
                    <a:pt x="380" y="277"/>
                    <a:pt x="380" y="277"/>
                  </a:cubicBezTo>
                  <a:cubicBezTo>
                    <a:pt x="381" y="278"/>
                    <a:pt x="381" y="278"/>
                    <a:pt x="381" y="278"/>
                  </a:cubicBezTo>
                  <a:cubicBezTo>
                    <a:pt x="382" y="276"/>
                    <a:pt x="382" y="276"/>
                    <a:pt x="382" y="276"/>
                  </a:cubicBezTo>
                  <a:cubicBezTo>
                    <a:pt x="383" y="275"/>
                    <a:pt x="383" y="275"/>
                    <a:pt x="383" y="275"/>
                  </a:cubicBezTo>
                  <a:cubicBezTo>
                    <a:pt x="383" y="272"/>
                    <a:pt x="383" y="272"/>
                    <a:pt x="383" y="272"/>
                  </a:cubicBezTo>
                  <a:cubicBezTo>
                    <a:pt x="382" y="271"/>
                    <a:pt x="382" y="271"/>
                    <a:pt x="382" y="271"/>
                  </a:cubicBezTo>
                  <a:cubicBezTo>
                    <a:pt x="381" y="273"/>
                    <a:pt x="381" y="273"/>
                    <a:pt x="381" y="273"/>
                  </a:cubicBezTo>
                  <a:cubicBezTo>
                    <a:pt x="381" y="274"/>
                    <a:pt x="381" y="274"/>
                    <a:pt x="381" y="274"/>
                  </a:cubicBezTo>
                  <a:cubicBezTo>
                    <a:pt x="380" y="273"/>
                    <a:pt x="380" y="273"/>
                    <a:pt x="380" y="273"/>
                  </a:cubicBezTo>
                  <a:cubicBezTo>
                    <a:pt x="379" y="271"/>
                    <a:pt x="379" y="271"/>
                    <a:pt x="379" y="271"/>
                  </a:cubicBezTo>
                  <a:cubicBezTo>
                    <a:pt x="379" y="270"/>
                    <a:pt x="379" y="270"/>
                    <a:pt x="379" y="270"/>
                  </a:cubicBezTo>
                  <a:cubicBezTo>
                    <a:pt x="378" y="268"/>
                    <a:pt x="378" y="268"/>
                    <a:pt x="378" y="268"/>
                  </a:cubicBezTo>
                  <a:cubicBezTo>
                    <a:pt x="379" y="267"/>
                    <a:pt x="379" y="267"/>
                    <a:pt x="379" y="267"/>
                  </a:cubicBezTo>
                  <a:cubicBezTo>
                    <a:pt x="380" y="267"/>
                    <a:pt x="380" y="267"/>
                    <a:pt x="380" y="267"/>
                  </a:cubicBezTo>
                  <a:cubicBezTo>
                    <a:pt x="380" y="266"/>
                    <a:pt x="380" y="266"/>
                    <a:pt x="380" y="266"/>
                  </a:cubicBezTo>
                  <a:cubicBezTo>
                    <a:pt x="378" y="265"/>
                    <a:pt x="378" y="265"/>
                    <a:pt x="378" y="265"/>
                  </a:cubicBezTo>
                  <a:cubicBezTo>
                    <a:pt x="377" y="267"/>
                    <a:pt x="377" y="267"/>
                    <a:pt x="377" y="267"/>
                  </a:cubicBezTo>
                  <a:cubicBezTo>
                    <a:pt x="375" y="266"/>
                    <a:pt x="375" y="266"/>
                    <a:pt x="375" y="266"/>
                  </a:cubicBezTo>
                  <a:cubicBezTo>
                    <a:pt x="374" y="267"/>
                    <a:pt x="374" y="267"/>
                    <a:pt x="374" y="267"/>
                  </a:cubicBezTo>
                  <a:cubicBezTo>
                    <a:pt x="373" y="267"/>
                    <a:pt x="373" y="267"/>
                    <a:pt x="373" y="267"/>
                  </a:cubicBezTo>
                  <a:close/>
                  <a:moveTo>
                    <a:pt x="375" y="234"/>
                  </a:moveTo>
                  <a:cubicBezTo>
                    <a:pt x="374" y="235"/>
                    <a:pt x="374" y="235"/>
                    <a:pt x="374" y="235"/>
                  </a:cubicBezTo>
                  <a:cubicBezTo>
                    <a:pt x="374" y="236"/>
                    <a:pt x="374" y="236"/>
                    <a:pt x="374" y="236"/>
                  </a:cubicBezTo>
                  <a:cubicBezTo>
                    <a:pt x="375" y="237"/>
                    <a:pt x="375" y="237"/>
                    <a:pt x="375" y="237"/>
                  </a:cubicBezTo>
                  <a:cubicBezTo>
                    <a:pt x="375" y="238"/>
                    <a:pt x="375" y="238"/>
                    <a:pt x="375" y="238"/>
                  </a:cubicBezTo>
                  <a:cubicBezTo>
                    <a:pt x="374" y="239"/>
                    <a:pt x="374" y="239"/>
                    <a:pt x="374" y="239"/>
                  </a:cubicBezTo>
                  <a:cubicBezTo>
                    <a:pt x="374" y="242"/>
                    <a:pt x="374" y="242"/>
                    <a:pt x="374" y="242"/>
                  </a:cubicBezTo>
                  <a:cubicBezTo>
                    <a:pt x="376" y="244"/>
                    <a:pt x="376" y="244"/>
                    <a:pt x="376" y="244"/>
                  </a:cubicBezTo>
                  <a:cubicBezTo>
                    <a:pt x="376" y="248"/>
                    <a:pt x="376" y="248"/>
                    <a:pt x="376" y="248"/>
                  </a:cubicBezTo>
                  <a:cubicBezTo>
                    <a:pt x="375" y="250"/>
                    <a:pt x="375" y="250"/>
                    <a:pt x="375" y="250"/>
                  </a:cubicBezTo>
                  <a:cubicBezTo>
                    <a:pt x="375" y="252"/>
                    <a:pt x="375" y="252"/>
                    <a:pt x="375" y="252"/>
                  </a:cubicBezTo>
                  <a:cubicBezTo>
                    <a:pt x="376" y="253"/>
                    <a:pt x="376" y="253"/>
                    <a:pt x="376" y="253"/>
                  </a:cubicBezTo>
                  <a:cubicBezTo>
                    <a:pt x="377" y="252"/>
                    <a:pt x="377" y="252"/>
                    <a:pt x="377" y="252"/>
                  </a:cubicBezTo>
                  <a:cubicBezTo>
                    <a:pt x="377" y="249"/>
                    <a:pt x="377" y="249"/>
                    <a:pt x="377" y="249"/>
                  </a:cubicBezTo>
                  <a:cubicBezTo>
                    <a:pt x="378" y="248"/>
                    <a:pt x="378" y="248"/>
                    <a:pt x="378" y="248"/>
                  </a:cubicBezTo>
                  <a:cubicBezTo>
                    <a:pt x="378" y="245"/>
                    <a:pt x="378" y="245"/>
                    <a:pt x="378" y="245"/>
                  </a:cubicBezTo>
                  <a:cubicBezTo>
                    <a:pt x="376" y="243"/>
                    <a:pt x="376" y="243"/>
                    <a:pt x="376" y="243"/>
                  </a:cubicBezTo>
                  <a:cubicBezTo>
                    <a:pt x="376" y="239"/>
                    <a:pt x="376" y="239"/>
                    <a:pt x="376" y="239"/>
                  </a:cubicBezTo>
                  <a:cubicBezTo>
                    <a:pt x="377" y="237"/>
                    <a:pt x="377" y="237"/>
                    <a:pt x="377" y="237"/>
                  </a:cubicBezTo>
                  <a:cubicBezTo>
                    <a:pt x="376" y="235"/>
                    <a:pt x="376" y="235"/>
                    <a:pt x="376" y="235"/>
                  </a:cubicBezTo>
                  <a:cubicBezTo>
                    <a:pt x="375" y="234"/>
                    <a:pt x="375" y="234"/>
                    <a:pt x="375" y="234"/>
                  </a:cubicBezTo>
                  <a:close/>
                  <a:moveTo>
                    <a:pt x="360" y="239"/>
                  </a:moveTo>
                  <a:cubicBezTo>
                    <a:pt x="359" y="241"/>
                    <a:pt x="359" y="241"/>
                    <a:pt x="359" y="241"/>
                  </a:cubicBezTo>
                  <a:cubicBezTo>
                    <a:pt x="360" y="241"/>
                    <a:pt x="360" y="241"/>
                    <a:pt x="360" y="241"/>
                  </a:cubicBezTo>
                  <a:cubicBezTo>
                    <a:pt x="362" y="241"/>
                    <a:pt x="362" y="241"/>
                    <a:pt x="362" y="241"/>
                  </a:cubicBezTo>
                  <a:cubicBezTo>
                    <a:pt x="363" y="240"/>
                    <a:pt x="363" y="240"/>
                    <a:pt x="363" y="240"/>
                  </a:cubicBezTo>
                  <a:cubicBezTo>
                    <a:pt x="362" y="239"/>
                    <a:pt x="362" y="239"/>
                    <a:pt x="362" y="239"/>
                  </a:cubicBezTo>
                  <a:cubicBezTo>
                    <a:pt x="361" y="238"/>
                    <a:pt x="361" y="238"/>
                    <a:pt x="361" y="238"/>
                  </a:cubicBezTo>
                  <a:cubicBezTo>
                    <a:pt x="360" y="239"/>
                    <a:pt x="360" y="239"/>
                    <a:pt x="360" y="239"/>
                  </a:cubicBezTo>
                  <a:close/>
                  <a:moveTo>
                    <a:pt x="357" y="236"/>
                  </a:moveTo>
                  <a:cubicBezTo>
                    <a:pt x="358" y="237"/>
                    <a:pt x="358" y="237"/>
                    <a:pt x="358" y="237"/>
                  </a:cubicBezTo>
                  <a:cubicBezTo>
                    <a:pt x="359" y="237"/>
                    <a:pt x="359" y="237"/>
                    <a:pt x="359" y="237"/>
                  </a:cubicBezTo>
                  <a:cubicBezTo>
                    <a:pt x="359" y="235"/>
                    <a:pt x="359" y="235"/>
                    <a:pt x="359" y="235"/>
                  </a:cubicBezTo>
                  <a:cubicBezTo>
                    <a:pt x="358" y="235"/>
                    <a:pt x="358" y="235"/>
                    <a:pt x="358" y="235"/>
                  </a:cubicBezTo>
                  <a:cubicBezTo>
                    <a:pt x="357" y="236"/>
                    <a:pt x="357" y="236"/>
                    <a:pt x="357" y="236"/>
                  </a:cubicBezTo>
                  <a:close/>
                  <a:moveTo>
                    <a:pt x="371" y="202"/>
                  </a:moveTo>
                  <a:cubicBezTo>
                    <a:pt x="372" y="204"/>
                    <a:pt x="372" y="204"/>
                    <a:pt x="372" y="204"/>
                  </a:cubicBezTo>
                  <a:cubicBezTo>
                    <a:pt x="374" y="205"/>
                    <a:pt x="374" y="205"/>
                    <a:pt x="374" y="205"/>
                  </a:cubicBezTo>
                  <a:cubicBezTo>
                    <a:pt x="375" y="205"/>
                    <a:pt x="375" y="205"/>
                    <a:pt x="375" y="205"/>
                  </a:cubicBezTo>
                  <a:cubicBezTo>
                    <a:pt x="375" y="204"/>
                    <a:pt x="375" y="204"/>
                    <a:pt x="375" y="204"/>
                  </a:cubicBezTo>
                  <a:cubicBezTo>
                    <a:pt x="373" y="203"/>
                    <a:pt x="373" y="203"/>
                    <a:pt x="373" y="203"/>
                  </a:cubicBezTo>
                  <a:cubicBezTo>
                    <a:pt x="372" y="201"/>
                    <a:pt x="372" y="201"/>
                    <a:pt x="372" y="201"/>
                  </a:cubicBezTo>
                  <a:cubicBezTo>
                    <a:pt x="371" y="201"/>
                    <a:pt x="371" y="201"/>
                    <a:pt x="371" y="201"/>
                  </a:cubicBezTo>
                  <a:cubicBezTo>
                    <a:pt x="371" y="202"/>
                    <a:pt x="371" y="202"/>
                    <a:pt x="371" y="202"/>
                  </a:cubicBezTo>
                  <a:close/>
                  <a:moveTo>
                    <a:pt x="384" y="210"/>
                  </a:moveTo>
                  <a:cubicBezTo>
                    <a:pt x="384" y="210"/>
                    <a:pt x="384" y="211"/>
                    <a:pt x="384" y="211"/>
                  </a:cubicBezTo>
                  <a:cubicBezTo>
                    <a:pt x="386" y="211"/>
                    <a:pt x="386" y="211"/>
                    <a:pt x="386" y="211"/>
                  </a:cubicBezTo>
                  <a:cubicBezTo>
                    <a:pt x="386" y="210"/>
                    <a:pt x="386" y="210"/>
                    <a:pt x="386" y="210"/>
                  </a:cubicBezTo>
                  <a:cubicBezTo>
                    <a:pt x="386" y="209"/>
                    <a:pt x="386" y="209"/>
                    <a:pt x="386" y="209"/>
                  </a:cubicBezTo>
                  <a:cubicBezTo>
                    <a:pt x="386" y="207"/>
                    <a:pt x="386" y="207"/>
                    <a:pt x="386" y="207"/>
                  </a:cubicBezTo>
                  <a:cubicBezTo>
                    <a:pt x="387" y="206"/>
                    <a:pt x="387" y="206"/>
                    <a:pt x="387" y="206"/>
                  </a:cubicBezTo>
                  <a:cubicBezTo>
                    <a:pt x="387" y="203"/>
                    <a:pt x="387" y="203"/>
                    <a:pt x="387" y="203"/>
                  </a:cubicBezTo>
                  <a:cubicBezTo>
                    <a:pt x="385" y="206"/>
                    <a:pt x="385" y="206"/>
                    <a:pt x="385" y="206"/>
                  </a:cubicBezTo>
                  <a:cubicBezTo>
                    <a:pt x="385" y="208"/>
                    <a:pt x="385" y="208"/>
                    <a:pt x="385" y="208"/>
                  </a:cubicBezTo>
                  <a:cubicBezTo>
                    <a:pt x="384" y="210"/>
                    <a:pt x="384" y="210"/>
                    <a:pt x="384" y="210"/>
                  </a:cubicBezTo>
                  <a:close/>
                  <a:moveTo>
                    <a:pt x="378" y="198"/>
                  </a:moveTo>
                  <a:cubicBezTo>
                    <a:pt x="378" y="198"/>
                    <a:pt x="378" y="198"/>
                    <a:pt x="378" y="198"/>
                  </a:cubicBezTo>
                  <a:cubicBezTo>
                    <a:pt x="379" y="198"/>
                    <a:pt x="379" y="198"/>
                    <a:pt x="379" y="198"/>
                  </a:cubicBezTo>
                  <a:cubicBezTo>
                    <a:pt x="380" y="196"/>
                    <a:pt x="380" y="196"/>
                    <a:pt x="380" y="196"/>
                  </a:cubicBezTo>
                  <a:cubicBezTo>
                    <a:pt x="380" y="195"/>
                    <a:pt x="380" y="195"/>
                    <a:pt x="380" y="195"/>
                  </a:cubicBezTo>
                  <a:cubicBezTo>
                    <a:pt x="379" y="195"/>
                    <a:pt x="379" y="195"/>
                    <a:pt x="379" y="195"/>
                  </a:cubicBezTo>
                  <a:cubicBezTo>
                    <a:pt x="378" y="198"/>
                    <a:pt x="378" y="198"/>
                    <a:pt x="378" y="198"/>
                  </a:cubicBezTo>
                  <a:close/>
                  <a:moveTo>
                    <a:pt x="379" y="191"/>
                  </a:moveTo>
                  <a:cubicBezTo>
                    <a:pt x="379" y="191"/>
                    <a:pt x="379" y="191"/>
                    <a:pt x="379" y="191"/>
                  </a:cubicBezTo>
                  <a:cubicBezTo>
                    <a:pt x="380" y="192"/>
                    <a:pt x="380" y="192"/>
                    <a:pt x="380" y="192"/>
                  </a:cubicBezTo>
                  <a:cubicBezTo>
                    <a:pt x="380" y="191"/>
                    <a:pt x="380" y="191"/>
                    <a:pt x="380" y="191"/>
                  </a:cubicBezTo>
                  <a:cubicBezTo>
                    <a:pt x="380" y="191"/>
                    <a:pt x="380" y="191"/>
                    <a:pt x="380" y="191"/>
                  </a:cubicBezTo>
                  <a:cubicBezTo>
                    <a:pt x="379" y="191"/>
                    <a:pt x="379" y="191"/>
                    <a:pt x="379" y="191"/>
                  </a:cubicBezTo>
                  <a:close/>
                  <a:moveTo>
                    <a:pt x="388" y="168"/>
                  </a:moveTo>
                  <a:cubicBezTo>
                    <a:pt x="389" y="170"/>
                    <a:pt x="389" y="170"/>
                    <a:pt x="389" y="170"/>
                  </a:cubicBezTo>
                  <a:cubicBezTo>
                    <a:pt x="389" y="171"/>
                    <a:pt x="389" y="171"/>
                    <a:pt x="389" y="171"/>
                  </a:cubicBezTo>
                  <a:cubicBezTo>
                    <a:pt x="391" y="170"/>
                    <a:pt x="391" y="170"/>
                    <a:pt x="391" y="170"/>
                  </a:cubicBezTo>
                  <a:cubicBezTo>
                    <a:pt x="392" y="167"/>
                    <a:pt x="392" y="167"/>
                    <a:pt x="392" y="167"/>
                  </a:cubicBezTo>
                  <a:cubicBezTo>
                    <a:pt x="392" y="165"/>
                    <a:pt x="392" y="165"/>
                    <a:pt x="392" y="165"/>
                  </a:cubicBezTo>
                  <a:cubicBezTo>
                    <a:pt x="392" y="164"/>
                    <a:pt x="392" y="164"/>
                    <a:pt x="392" y="164"/>
                  </a:cubicBezTo>
                  <a:cubicBezTo>
                    <a:pt x="391" y="163"/>
                    <a:pt x="391" y="163"/>
                    <a:pt x="391" y="163"/>
                  </a:cubicBezTo>
                  <a:cubicBezTo>
                    <a:pt x="390" y="164"/>
                    <a:pt x="390" y="164"/>
                    <a:pt x="390" y="164"/>
                  </a:cubicBezTo>
                  <a:cubicBezTo>
                    <a:pt x="389" y="165"/>
                    <a:pt x="389" y="165"/>
                    <a:pt x="389" y="165"/>
                  </a:cubicBezTo>
                  <a:cubicBezTo>
                    <a:pt x="388" y="168"/>
                    <a:pt x="388" y="168"/>
                    <a:pt x="388" y="168"/>
                  </a:cubicBezTo>
                  <a:close/>
                  <a:moveTo>
                    <a:pt x="382" y="138"/>
                  </a:moveTo>
                  <a:cubicBezTo>
                    <a:pt x="383" y="138"/>
                    <a:pt x="383" y="138"/>
                    <a:pt x="383" y="138"/>
                  </a:cubicBezTo>
                  <a:cubicBezTo>
                    <a:pt x="384" y="137"/>
                    <a:pt x="384" y="137"/>
                    <a:pt x="384" y="137"/>
                  </a:cubicBezTo>
                  <a:cubicBezTo>
                    <a:pt x="386" y="138"/>
                    <a:pt x="386" y="138"/>
                    <a:pt x="386" y="138"/>
                  </a:cubicBezTo>
                  <a:cubicBezTo>
                    <a:pt x="388" y="136"/>
                    <a:pt x="388" y="136"/>
                    <a:pt x="388" y="136"/>
                  </a:cubicBezTo>
                  <a:cubicBezTo>
                    <a:pt x="388" y="134"/>
                    <a:pt x="388" y="134"/>
                    <a:pt x="388" y="134"/>
                  </a:cubicBezTo>
                  <a:cubicBezTo>
                    <a:pt x="386" y="132"/>
                    <a:pt x="386" y="132"/>
                    <a:pt x="386" y="132"/>
                  </a:cubicBezTo>
                  <a:cubicBezTo>
                    <a:pt x="383" y="134"/>
                    <a:pt x="383" y="134"/>
                    <a:pt x="383" y="134"/>
                  </a:cubicBezTo>
                  <a:cubicBezTo>
                    <a:pt x="382" y="136"/>
                    <a:pt x="382" y="136"/>
                    <a:pt x="382" y="136"/>
                  </a:cubicBezTo>
                  <a:cubicBezTo>
                    <a:pt x="382" y="138"/>
                    <a:pt x="382" y="138"/>
                    <a:pt x="382" y="138"/>
                  </a:cubicBezTo>
                  <a:close/>
                  <a:moveTo>
                    <a:pt x="403" y="81"/>
                  </a:moveTo>
                  <a:cubicBezTo>
                    <a:pt x="404" y="80"/>
                    <a:pt x="404" y="80"/>
                    <a:pt x="404" y="80"/>
                  </a:cubicBezTo>
                  <a:cubicBezTo>
                    <a:pt x="404" y="78"/>
                    <a:pt x="404" y="78"/>
                    <a:pt x="404" y="78"/>
                  </a:cubicBezTo>
                  <a:cubicBezTo>
                    <a:pt x="404" y="75"/>
                    <a:pt x="404" y="75"/>
                    <a:pt x="404" y="75"/>
                  </a:cubicBezTo>
                  <a:cubicBezTo>
                    <a:pt x="404" y="74"/>
                    <a:pt x="404" y="74"/>
                    <a:pt x="404" y="74"/>
                  </a:cubicBezTo>
                  <a:cubicBezTo>
                    <a:pt x="404" y="72"/>
                    <a:pt x="404" y="72"/>
                    <a:pt x="404" y="72"/>
                  </a:cubicBezTo>
                  <a:cubicBezTo>
                    <a:pt x="403" y="73"/>
                    <a:pt x="403" y="73"/>
                    <a:pt x="403" y="73"/>
                  </a:cubicBezTo>
                  <a:cubicBezTo>
                    <a:pt x="402" y="74"/>
                    <a:pt x="402" y="74"/>
                    <a:pt x="402" y="74"/>
                  </a:cubicBezTo>
                  <a:cubicBezTo>
                    <a:pt x="403" y="75"/>
                    <a:pt x="403" y="75"/>
                    <a:pt x="403" y="75"/>
                  </a:cubicBezTo>
                  <a:cubicBezTo>
                    <a:pt x="403" y="76"/>
                    <a:pt x="403" y="76"/>
                    <a:pt x="403" y="76"/>
                  </a:cubicBezTo>
                  <a:cubicBezTo>
                    <a:pt x="402" y="78"/>
                    <a:pt x="402" y="78"/>
                    <a:pt x="402" y="78"/>
                  </a:cubicBezTo>
                  <a:cubicBezTo>
                    <a:pt x="403" y="81"/>
                    <a:pt x="403" y="81"/>
                    <a:pt x="403" y="81"/>
                  </a:cubicBezTo>
                  <a:close/>
                  <a:moveTo>
                    <a:pt x="397" y="88"/>
                  </a:moveTo>
                  <a:cubicBezTo>
                    <a:pt x="397" y="88"/>
                    <a:pt x="398" y="88"/>
                    <a:pt x="398" y="88"/>
                  </a:cubicBezTo>
                  <a:cubicBezTo>
                    <a:pt x="398" y="87"/>
                    <a:pt x="398" y="87"/>
                    <a:pt x="398" y="87"/>
                  </a:cubicBezTo>
                  <a:cubicBezTo>
                    <a:pt x="398" y="83"/>
                    <a:pt x="398" y="83"/>
                    <a:pt x="398" y="83"/>
                  </a:cubicBezTo>
                  <a:cubicBezTo>
                    <a:pt x="398" y="82"/>
                    <a:pt x="398" y="82"/>
                    <a:pt x="398" y="82"/>
                  </a:cubicBezTo>
                  <a:cubicBezTo>
                    <a:pt x="397" y="83"/>
                    <a:pt x="397" y="83"/>
                    <a:pt x="397" y="83"/>
                  </a:cubicBezTo>
                  <a:cubicBezTo>
                    <a:pt x="396" y="85"/>
                    <a:pt x="396" y="85"/>
                    <a:pt x="396" y="85"/>
                  </a:cubicBezTo>
                  <a:cubicBezTo>
                    <a:pt x="397" y="88"/>
                    <a:pt x="397" y="88"/>
                    <a:pt x="397" y="88"/>
                  </a:cubicBezTo>
                  <a:close/>
                  <a:moveTo>
                    <a:pt x="393" y="82"/>
                  </a:moveTo>
                  <a:cubicBezTo>
                    <a:pt x="394" y="83"/>
                    <a:pt x="394" y="83"/>
                    <a:pt x="394" y="83"/>
                  </a:cubicBezTo>
                  <a:cubicBezTo>
                    <a:pt x="396" y="81"/>
                    <a:pt x="396" y="81"/>
                    <a:pt x="396" y="81"/>
                  </a:cubicBezTo>
                  <a:cubicBezTo>
                    <a:pt x="396" y="79"/>
                    <a:pt x="396" y="79"/>
                    <a:pt x="396" y="79"/>
                  </a:cubicBezTo>
                  <a:cubicBezTo>
                    <a:pt x="396" y="78"/>
                    <a:pt x="396" y="78"/>
                    <a:pt x="396" y="78"/>
                  </a:cubicBezTo>
                  <a:cubicBezTo>
                    <a:pt x="397" y="76"/>
                    <a:pt x="397" y="76"/>
                    <a:pt x="397" y="76"/>
                  </a:cubicBezTo>
                  <a:cubicBezTo>
                    <a:pt x="396" y="75"/>
                    <a:pt x="396" y="75"/>
                    <a:pt x="396" y="75"/>
                  </a:cubicBezTo>
                  <a:cubicBezTo>
                    <a:pt x="394" y="76"/>
                    <a:pt x="394" y="76"/>
                    <a:pt x="394" y="76"/>
                  </a:cubicBezTo>
                  <a:cubicBezTo>
                    <a:pt x="393" y="78"/>
                    <a:pt x="393" y="78"/>
                    <a:pt x="393" y="78"/>
                  </a:cubicBezTo>
                  <a:cubicBezTo>
                    <a:pt x="394" y="80"/>
                    <a:pt x="394" y="80"/>
                    <a:pt x="394" y="80"/>
                  </a:cubicBezTo>
                  <a:cubicBezTo>
                    <a:pt x="393" y="82"/>
                    <a:pt x="393" y="82"/>
                    <a:pt x="393" y="82"/>
                  </a:cubicBezTo>
                  <a:close/>
                  <a:moveTo>
                    <a:pt x="285" y="6"/>
                  </a:moveTo>
                  <a:cubicBezTo>
                    <a:pt x="286" y="6"/>
                    <a:pt x="286" y="6"/>
                    <a:pt x="286" y="6"/>
                  </a:cubicBezTo>
                  <a:cubicBezTo>
                    <a:pt x="286" y="5"/>
                    <a:pt x="286" y="5"/>
                    <a:pt x="286" y="5"/>
                  </a:cubicBezTo>
                  <a:cubicBezTo>
                    <a:pt x="287" y="4"/>
                    <a:pt x="287" y="4"/>
                    <a:pt x="287" y="4"/>
                  </a:cubicBezTo>
                  <a:cubicBezTo>
                    <a:pt x="286" y="2"/>
                    <a:pt x="286" y="2"/>
                    <a:pt x="286" y="2"/>
                  </a:cubicBezTo>
                  <a:cubicBezTo>
                    <a:pt x="285" y="2"/>
                    <a:pt x="285" y="2"/>
                    <a:pt x="285" y="2"/>
                  </a:cubicBezTo>
                  <a:cubicBezTo>
                    <a:pt x="284" y="4"/>
                    <a:pt x="284" y="4"/>
                    <a:pt x="284" y="4"/>
                  </a:cubicBezTo>
                  <a:cubicBezTo>
                    <a:pt x="285" y="6"/>
                    <a:pt x="285" y="6"/>
                    <a:pt x="285" y="6"/>
                  </a:cubicBezTo>
                  <a:close/>
                  <a:moveTo>
                    <a:pt x="285" y="10"/>
                  </a:moveTo>
                  <a:cubicBezTo>
                    <a:pt x="286" y="10"/>
                    <a:pt x="286" y="10"/>
                    <a:pt x="286" y="10"/>
                  </a:cubicBezTo>
                  <a:cubicBezTo>
                    <a:pt x="287" y="10"/>
                    <a:pt x="287" y="10"/>
                    <a:pt x="287" y="10"/>
                  </a:cubicBezTo>
                  <a:cubicBezTo>
                    <a:pt x="288" y="9"/>
                    <a:pt x="288" y="9"/>
                    <a:pt x="288" y="9"/>
                  </a:cubicBezTo>
                  <a:cubicBezTo>
                    <a:pt x="288" y="7"/>
                    <a:pt x="288" y="7"/>
                    <a:pt x="288" y="7"/>
                  </a:cubicBezTo>
                  <a:cubicBezTo>
                    <a:pt x="287" y="7"/>
                    <a:pt x="287" y="7"/>
                    <a:pt x="287" y="7"/>
                  </a:cubicBezTo>
                  <a:cubicBezTo>
                    <a:pt x="285" y="8"/>
                    <a:pt x="285" y="8"/>
                    <a:pt x="285" y="8"/>
                  </a:cubicBezTo>
                  <a:cubicBezTo>
                    <a:pt x="285" y="10"/>
                    <a:pt x="285" y="10"/>
                    <a:pt x="285" y="10"/>
                  </a:cubicBezTo>
                  <a:close/>
                  <a:moveTo>
                    <a:pt x="277" y="10"/>
                  </a:moveTo>
                  <a:cubicBezTo>
                    <a:pt x="278" y="12"/>
                    <a:pt x="278" y="12"/>
                    <a:pt x="278" y="12"/>
                  </a:cubicBezTo>
                  <a:cubicBezTo>
                    <a:pt x="279" y="14"/>
                    <a:pt x="279" y="14"/>
                    <a:pt x="279" y="14"/>
                  </a:cubicBezTo>
                  <a:cubicBezTo>
                    <a:pt x="280" y="13"/>
                    <a:pt x="280" y="13"/>
                    <a:pt x="280" y="13"/>
                  </a:cubicBezTo>
                  <a:cubicBezTo>
                    <a:pt x="281" y="12"/>
                    <a:pt x="281" y="12"/>
                    <a:pt x="281" y="12"/>
                  </a:cubicBezTo>
                  <a:cubicBezTo>
                    <a:pt x="282" y="11"/>
                    <a:pt x="282" y="11"/>
                    <a:pt x="282" y="11"/>
                  </a:cubicBezTo>
                  <a:cubicBezTo>
                    <a:pt x="279" y="9"/>
                    <a:pt x="279" y="9"/>
                    <a:pt x="279" y="9"/>
                  </a:cubicBezTo>
                  <a:cubicBezTo>
                    <a:pt x="279" y="7"/>
                    <a:pt x="279" y="7"/>
                    <a:pt x="279" y="7"/>
                  </a:cubicBezTo>
                  <a:cubicBezTo>
                    <a:pt x="278" y="6"/>
                    <a:pt x="278" y="6"/>
                    <a:pt x="278" y="6"/>
                  </a:cubicBezTo>
                  <a:cubicBezTo>
                    <a:pt x="277" y="7"/>
                    <a:pt x="277" y="7"/>
                    <a:pt x="277" y="7"/>
                  </a:cubicBezTo>
                  <a:cubicBezTo>
                    <a:pt x="277" y="8"/>
                    <a:pt x="277" y="8"/>
                    <a:pt x="277" y="8"/>
                  </a:cubicBezTo>
                  <a:cubicBezTo>
                    <a:pt x="276" y="9"/>
                    <a:pt x="276" y="9"/>
                    <a:pt x="276" y="9"/>
                  </a:cubicBezTo>
                  <a:cubicBezTo>
                    <a:pt x="277" y="10"/>
                    <a:pt x="277" y="10"/>
                    <a:pt x="277" y="10"/>
                  </a:cubicBezTo>
                  <a:close/>
                  <a:moveTo>
                    <a:pt x="271" y="12"/>
                  </a:moveTo>
                  <a:cubicBezTo>
                    <a:pt x="271" y="13"/>
                    <a:pt x="271" y="13"/>
                    <a:pt x="271" y="13"/>
                  </a:cubicBezTo>
                  <a:cubicBezTo>
                    <a:pt x="272" y="14"/>
                    <a:pt x="272" y="14"/>
                    <a:pt x="272" y="14"/>
                  </a:cubicBezTo>
                  <a:cubicBezTo>
                    <a:pt x="273" y="13"/>
                    <a:pt x="273" y="13"/>
                    <a:pt x="273" y="13"/>
                  </a:cubicBezTo>
                  <a:cubicBezTo>
                    <a:pt x="273" y="12"/>
                    <a:pt x="273" y="12"/>
                    <a:pt x="273" y="12"/>
                  </a:cubicBezTo>
                  <a:cubicBezTo>
                    <a:pt x="272" y="11"/>
                    <a:pt x="272" y="11"/>
                    <a:pt x="272" y="11"/>
                  </a:cubicBezTo>
                  <a:cubicBezTo>
                    <a:pt x="271" y="12"/>
                    <a:pt x="271" y="12"/>
                    <a:pt x="271" y="12"/>
                  </a:cubicBezTo>
                  <a:close/>
                  <a:moveTo>
                    <a:pt x="240" y="20"/>
                  </a:moveTo>
                  <a:cubicBezTo>
                    <a:pt x="241" y="22"/>
                    <a:pt x="241" y="22"/>
                    <a:pt x="241" y="22"/>
                  </a:cubicBezTo>
                  <a:cubicBezTo>
                    <a:pt x="243" y="23"/>
                    <a:pt x="243" y="23"/>
                    <a:pt x="243" y="23"/>
                  </a:cubicBezTo>
                  <a:cubicBezTo>
                    <a:pt x="245" y="25"/>
                    <a:pt x="245" y="25"/>
                    <a:pt x="245" y="25"/>
                  </a:cubicBezTo>
                  <a:cubicBezTo>
                    <a:pt x="247" y="26"/>
                    <a:pt x="247" y="26"/>
                    <a:pt x="247" y="26"/>
                  </a:cubicBezTo>
                  <a:cubicBezTo>
                    <a:pt x="248" y="23"/>
                    <a:pt x="248" y="23"/>
                    <a:pt x="248" y="23"/>
                  </a:cubicBezTo>
                  <a:cubicBezTo>
                    <a:pt x="248" y="21"/>
                    <a:pt x="248" y="21"/>
                    <a:pt x="248" y="21"/>
                  </a:cubicBezTo>
                  <a:cubicBezTo>
                    <a:pt x="248" y="21"/>
                    <a:pt x="248" y="21"/>
                    <a:pt x="248" y="21"/>
                  </a:cubicBezTo>
                  <a:cubicBezTo>
                    <a:pt x="248" y="19"/>
                    <a:pt x="248" y="19"/>
                    <a:pt x="248" y="19"/>
                  </a:cubicBezTo>
                  <a:cubicBezTo>
                    <a:pt x="247" y="19"/>
                    <a:pt x="247" y="19"/>
                    <a:pt x="247" y="19"/>
                  </a:cubicBezTo>
                  <a:cubicBezTo>
                    <a:pt x="245" y="17"/>
                    <a:pt x="245" y="17"/>
                    <a:pt x="245" y="17"/>
                  </a:cubicBezTo>
                  <a:cubicBezTo>
                    <a:pt x="244" y="16"/>
                    <a:pt x="244" y="16"/>
                    <a:pt x="244" y="16"/>
                  </a:cubicBezTo>
                  <a:cubicBezTo>
                    <a:pt x="243" y="17"/>
                    <a:pt x="243" y="17"/>
                    <a:pt x="243" y="17"/>
                  </a:cubicBezTo>
                  <a:cubicBezTo>
                    <a:pt x="243" y="19"/>
                    <a:pt x="243" y="19"/>
                    <a:pt x="243" y="19"/>
                  </a:cubicBezTo>
                  <a:cubicBezTo>
                    <a:pt x="244" y="20"/>
                    <a:pt x="244" y="20"/>
                    <a:pt x="244" y="20"/>
                  </a:cubicBezTo>
                  <a:cubicBezTo>
                    <a:pt x="243" y="21"/>
                    <a:pt x="243" y="21"/>
                    <a:pt x="243" y="21"/>
                  </a:cubicBezTo>
                  <a:cubicBezTo>
                    <a:pt x="242" y="20"/>
                    <a:pt x="242" y="20"/>
                    <a:pt x="242" y="20"/>
                  </a:cubicBezTo>
                  <a:cubicBezTo>
                    <a:pt x="240" y="20"/>
                    <a:pt x="240" y="20"/>
                    <a:pt x="240" y="20"/>
                  </a:cubicBezTo>
                  <a:close/>
                  <a:moveTo>
                    <a:pt x="238" y="22"/>
                  </a:moveTo>
                  <a:cubicBezTo>
                    <a:pt x="240" y="25"/>
                    <a:pt x="240" y="25"/>
                    <a:pt x="240" y="25"/>
                  </a:cubicBezTo>
                  <a:cubicBezTo>
                    <a:pt x="241" y="25"/>
                    <a:pt x="241" y="25"/>
                    <a:pt x="241" y="25"/>
                  </a:cubicBezTo>
                  <a:cubicBezTo>
                    <a:pt x="241" y="23"/>
                    <a:pt x="241" y="23"/>
                    <a:pt x="241" y="23"/>
                  </a:cubicBezTo>
                  <a:cubicBezTo>
                    <a:pt x="239" y="21"/>
                    <a:pt x="239" y="21"/>
                    <a:pt x="239" y="21"/>
                  </a:cubicBezTo>
                  <a:cubicBezTo>
                    <a:pt x="238" y="22"/>
                    <a:pt x="238" y="22"/>
                    <a:pt x="238" y="22"/>
                  </a:cubicBezTo>
                  <a:close/>
                  <a:moveTo>
                    <a:pt x="228" y="21"/>
                  </a:moveTo>
                  <a:cubicBezTo>
                    <a:pt x="229" y="23"/>
                    <a:pt x="229" y="23"/>
                    <a:pt x="229" y="23"/>
                  </a:cubicBezTo>
                  <a:cubicBezTo>
                    <a:pt x="231" y="23"/>
                    <a:pt x="231" y="23"/>
                    <a:pt x="231" y="23"/>
                  </a:cubicBezTo>
                  <a:cubicBezTo>
                    <a:pt x="232" y="24"/>
                    <a:pt x="232" y="24"/>
                    <a:pt x="232" y="24"/>
                  </a:cubicBezTo>
                  <a:cubicBezTo>
                    <a:pt x="234" y="24"/>
                    <a:pt x="234" y="24"/>
                    <a:pt x="234" y="24"/>
                  </a:cubicBezTo>
                  <a:cubicBezTo>
                    <a:pt x="234" y="23"/>
                    <a:pt x="234" y="23"/>
                    <a:pt x="234" y="23"/>
                  </a:cubicBezTo>
                  <a:cubicBezTo>
                    <a:pt x="233" y="22"/>
                    <a:pt x="233" y="22"/>
                    <a:pt x="233" y="22"/>
                  </a:cubicBezTo>
                  <a:cubicBezTo>
                    <a:pt x="231" y="22"/>
                    <a:pt x="231" y="22"/>
                    <a:pt x="231" y="22"/>
                  </a:cubicBezTo>
                  <a:cubicBezTo>
                    <a:pt x="231" y="20"/>
                    <a:pt x="231" y="20"/>
                    <a:pt x="231" y="20"/>
                  </a:cubicBezTo>
                  <a:cubicBezTo>
                    <a:pt x="230" y="19"/>
                    <a:pt x="230" y="19"/>
                    <a:pt x="230" y="19"/>
                  </a:cubicBezTo>
                  <a:cubicBezTo>
                    <a:pt x="229" y="20"/>
                    <a:pt x="229" y="20"/>
                    <a:pt x="229" y="20"/>
                  </a:cubicBezTo>
                  <a:cubicBezTo>
                    <a:pt x="228" y="21"/>
                    <a:pt x="228" y="21"/>
                    <a:pt x="228" y="21"/>
                  </a:cubicBezTo>
                  <a:close/>
                  <a:moveTo>
                    <a:pt x="222" y="41"/>
                  </a:moveTo>
                  <a:cubicBezTo>
                    <a:pt x="223" y="41"/>
                    <a:pt x="223" y="41"/>
                    <a:pt x="223" y="41"/>
                  </a:cubicBezTo>
                  <a:cubicBezTo>
                    <a:pt x="225" y="41"/>
                    <a:pt x="225" y="41"/>
                    <a:pt x="225" y="41"/>
                  </a:cubicBezTo>
                  <a:cubicBezTo>
                    <a:pt x="225" y="39"/>
                    <a:pt x="225" y="39"/>
                    <a:pt x="225" y="39"/>
                  </a:cubicBezTo>
                  <a:cubicBezTo>
                    <a:pt x="224" y="37"/>
                    <a:pt x="224" y="37"/>
                    <a:pt x="224" y="37"/>
                  </a:cubicBezTo>
                  <a:cubicBezTo>
                    <a:pt x="223" y="35"/>
                    <a:pt x="223" y="35"/>
                    <a:pt x="223" y="35"/>
                  </a:cubicBezTo>
                  <a:cubicBezTo>
                    <a:pt x="222" y="33"/>
                    <a:pt x="222" y="33"/>
                    <a:pt x="222" y="33"/>
                  </a:cubicBezTo>
                  <a:cubicBezTo>
                    <a:pt x="221" y="34"/>
                    <a:pt x="221" y="34"/>
                    <a:pt x="221" y="34"/>
                  </a:cubicBezTo>
                  <a:cubicBezTo>
                    <a:pt x="220" y="35"/>
                    <a:pt x="220" y="35"/>
                    <a:pt x="220" y="35"/>
                  </a:cubicBezTo>
                  <a:cubicBezTo>
                    <a:pt x="221" y="37"/>
                    <a:pt x="221" y="37"/>
                    <a:pt x="221" y="37"/>
                  </a:cubicBezTo>
                  <a:cubicBezTo>
                    <a:pt x="221" y="39"/>
                    <a:pt x="221" y="39"/>
                    <a:pt x="221" y="39"/>
                  </a:cubicBezTo>
                  <a:cubicBezTo>
                    <a:pt x="222" y="41"/>
                    <a:pt x="222" y="41"/>
                    <a:pt x="222" y="41"/>
                  </a:cubicBezTo>
                  <a:close/>
                  <a:moveTo>
                    <a:pt x="225" y="60"/>
                  </a:moveTo>
                  <a:cubicBezTo>
                    <a:pt x="228" y="60"/>
                    <a:pt x="228" y="60"/>
                    <a:pt x="228" y="60"/>
                  </a:cubicBezTo>
                  <a:cubicBezTo>
                    <a:pt x="229" y="59"/>
                    <a:pt x="229" y="59"/>
                    <a:pt x="229" y="59"/>
                  </a:cubicBezTo>
                  <a:cubicBezTo>
                    <a:pt x="228" y="57"/>
                    <a:pt x="228" y="57"/>
                    <a:pt x="228" y="57"/>
                  </a:cubicBezTo>
                  <a:cubicBezTo>
                    <a:pt x="227" y="56"/>
                    <a:pt x="227" y="56"/>
                    <a:pt x="227" y="56"/>
                  </a:cubicBezTo>
                  <a:cubicBezTo>
                    <a:pt x="227" y="55"/>
                    <a:pt x="227" y="55"/>
                    <a:pt x="227" y="55"/>
                  </a:cubicBezTo>
                  <a:cubicBezTo>
                    <a:pt x="226" y="54"/>
                    <a:pt x="226" y="54"/>
                    <a:pt x="226" y="54"/>
                  </a:cubicBezTo>
                  <a:cubicBezTo>
                    <a:pt x="224" y="55"/>
                    <a:pt x="224" y="55"/>
                    <a:pt x="224" y="55"/>
                  </a:cubicBezTo>
                  <a:cubicBezTo>
                    <a:pt x="223" y="57"/>
                    <a:pt x="223" y="57"/>
                    <a:pt x="223" y="57"/>
                  </a:cubicBezTo>
                  <a:cubicBezTo>
                    <a:pt x="223" y="58"/>
                    <a:pt x="223" y="58"/>
                    <a:pt x="223" y="58"/>
                  </a:cubicBezTo>
                  <a:cubicBezTo>
                    <a:pt x="224" y="60"/>
                    <a:pt x="224" y="60"/>
                    <a:pt x="224" y="60"/>
                  </a:cubicBezTo>
                  <a:cubicBezTo>
                    <a:pt x="225" y="60"/>
                    <a:pt x="225" y="60"/>
                    <a:pt x="225" y="60"/>
                  </a:cubicBezTo>
                  <a:close/>
                  <a:moveTo>
                    <a:pt x="225" y="63"/>
                  </a:moveTo>
                  <a:cubicBezTo>
                    <a:pt x="225" y="64"/>
                    <a:pt x="225" y="64"/>
                    <a:pt x="225" y="64"/>
                  </a:cubicBezTo>
                  <a:cubicBezTo>
                    <a:pt x="225" y="66"/>
                    <a:pt x="225" y="66"/>
                    <a:pt x="225" y="66"/>
                  </a:cubicBezTo>
                  <a:cubicBezTo>
                    <a:pt x="225" y="68"/>
                    <a:pt x="225" y="68"/>
                    <a:pt x="225" y="68"/>
                  </a:cubicBezTo>
                  <a:cubicBezTo>
                    <a:pt x="228" y="70"/>
                    <a:pt x="228" y="70"/>
                    <a:pt x="228" y="70"/>
                  </a:cubicBezTo>
                  <a:cubicBezTo>
                    <a:pt x="229" y="69"/>
                    <a:pt x="229" y="69"/>
                    <a:pt x="229" y="69"/>
                  </a:cubicBezTo>
                  <a:cubicBezTo>
                    <a:pt x="229" y="64"/>
                    <a:pt x="229" y="64"/>
                    <a:pt x="229" y="64"/>
                  </a:cubicBezTo>
                  <a:cubicBezTo>
                    <a:pt x="228" y="63"/>
                    <a:pt x="228" y="63"/>
                    <a:pt x="228" y="63"/>
                  </a:cubicBezTo>
                  <a:cubicBezTo>
                    <a:pt x="226" y="62"/>
                    <a:pt x="226" y="62"/>
                    <a:pt x="226" y="62"/>
                  </a:cubicBezTo>
                  <a:cubicBezTo>
                    <a:pt x="225" y="63"/>
                    <a:pt x="225" y="63"/>
                    <a:pt x="225" y="63"/>
                  </a:cubicBezTo>
                  <a:close/>
                  <a:moveTo>
                    <a:pt x="196" y="43"/>
                  </a:moveTo>
                  <a:cubicBezTo>
                    <a:pt x="197" y="42"/>
                    <a:pt x="197" y="42"/>
                    <a:pt x="197" y="42"/>
                  </a:cubicBezTo>
                  <a:cubicBezTo>
                    <a:pt x="196" y="42"/>
                    <a:pt x="196" y="42"/>
                    <a:pt x="196" y="42"/>
                  </a:cubicBezTo>
                  <a:cubicBezTo>
                    <a:pt x="196" y="40"/>
                    <a:pt x="196" y="40"/>
                    <a:pt x="196" y="40"/>
                  </a:cubicBezTo>
                  <a:cubicBezTo>
                    <a:pt x="196" y="39"/>
                    <a:pt x="196" y="39"/>
                    <a:pt x="196" y="39"/>
                  </a:cubicBezTo>
                  <a:cubicBezTo>
                    <a:pt x="195" y="40"/>
                    <a:pt x="195" y="40"/>
                    <a:pt x="195" y="40"/>
                  </a:cubicBezTo>
                  <a:cubicBezTo>
                    <a:pt x="195" y="41"/>
                    <a:pt x="195" y="41"/>
                    <a:pt x="195" y="41"/>
                  </a:cubicBezTo>
                  <a:cubicBezTo>
                    <a:pt x="196" y="43"/>
                    <a:pt x="196" y="43"/>
                    <a:pt x="196" y="43"/>
                  </a:cubicBezTo>
                  <a:close/>
                  <a:moveTo>
                    <a:pt x="192" y="56"/>
                  </a:moveTo>
                  <a:cubicBezTo>
                    <a:pt x="193" y="57"/>
                    <a:pt x="193" y="57"/>
                    <a:pt x="193" y="57"/>
                  </a:cubicBezTo>
                  <a:cubicBezTo>
                    <a:pt x="194" y="54"/>
                    <a:pt x="194" y="54"/>
                    <a:pt x="194" y="54"/>
                  </a:cubicBezTo>
                  <a:cubicBezTo>
                    <a:pt x="194" y="52"/>
                    <a:pt x="194" y="52"/>
                    <a:pt x="194" y="52"/>
                  </a:cubicBezTo>
                  <a:cubicBezTo>
                    <a:pt x="191" y="49"/>
                    <a:pt x="191" y="49"/>
                    <a:pt x="191" y="49"/>
                  </a:cubicBezTo>
                  <a:cubicBezTo>
                    <a:pt x="191" y="46"/>
                    <a:pt x="191" y="46"/>
                    <a:pt x="191" y="46"/>
                  </a:cubicBezTo>
                  <a:cubicBezTo>
                    <a:pt x="192" y="43"/>
                    <a:pt x="192" y="43"/>
                    <a:pt x="192" y="43"/>
                  </a:cubicBezTo>
                  <a:cubicBezTo>
                    <a:pt x="192" y="40"/>
                    <a:pt x="192" y="40"/>
                    <a:pt x="192" y="40"/>
                  </a:cubicBezTo>
                  <a:cubicBezTo>
                    <a:pt x="191" y="38"/>
                    <a:pt x="191" y="38"/>
                    <a:pt x="191" y="38"/>
                  </a:cubicBezTo>
                  <a:cubicBezTo>
                    <a:pt x="191" y="35"/>
                    <a:pt x="191" y="35"/>
                    <a:pt x="191" y="35"/>
                  </a:cubicBezTo>
                  <a:cubicBezTo>
                    <a:pt x="191" y="33"/>
                    <a:pt x="191" y="33"/>
                    <a:pt x="191" y="33"/>
                  </a:cubicBezTo>
                  <a:cubicBezTo>
                    <a:pt x="189" y="35"/>
                    <a:pt x="189" y="35"/>
                    <a:pt x="189" y="35"/>
                  </a:cubicBezTo>
                  <a:cubicBezTo>
                    <a:pt x="189" y="41"/>
                    <a:pt x="189" y="41"/>
                    <a:pt x="189" y="41"/>
                  </a:cubicBezTo>
                  <a:cubicBezTo>
                    <a:pt x="188" y="42"/>
                    <a:pt x="188" y="42"/>
                    <a:pt x="188" y="42"/>
                  </a:cubicBezTo>
                  <a:cubicBezTo>
                    <a:pt x="188" y="45"/>
                    <a:pt x="188" y="45"/>
                    <a:pt x="188" y="45"/>
                  </a:cubicBezTo>
                  <a:cubicBezTo>
                    <a:pt x="190" y="49"/>
                    <a:pt x="190" y="49"/>
                    <a:pt x="190" y="49"/>
                  </a:cubicBezTo>
                  <a:cubicBezTo>
                    <a:pt x="190" y="52"/>
                    <a:pt x="190" y="52"/>
                    <a:pt x="190" y="52"/>
                  </a:cubicBezTo>
                  <a:cubicBezTo>
                    <a:pt x="192" y="56"/>
                    <a:pt x="192" y="56"/>
                    <a:pt x="192" y="56"/>
                  </a:cubicBezTo>
                  <a:close/>
                  <a:moveTo>
                    <a:pt x="81" y="73"/>
                  </a:moveTo>
                  <a:cubicBezTo>
                    <a:pt x="82" y="74"/>
                    <a:pt x="82" y="74"/>
                    <a:pt x="82" y="74"/>
                  </a:cubicBezTo>
                  <a:cubicBezTo>
                    <a:pt x="82" y="75"/>
                    <a:pt x="82" y="75"/>
                    <a:pt x="82" y="75"/>
                  </a:cubicBezTo>
                  <a:cubicBezTo>
                    <a:pt x="84" y="76"/>
                    <a:pt x="84" y="76"/>
                    <a:pt x="84" y="76"/>
                  </a:cubicBezTo>
                  <a:cubicBezTo>
                    <a:pt x="84" y="74"/>
                    <a:pt x="84" y="74"/>
                    <a:pt x="84" y="74"/>
                  </a:cubicBezTo>
                  <a:cubicBezTo>
                    <a:pt x="82" y="72"/>
                    <a:pt x="82" y="72"/>
                    <a:pt x="82" y="72"/>
                  </a:cubicBezTo>
                  <a:cubicBezTo>
                    <a:pt x="81" y="73"/>
                    <a:pt x="81" y="73"/>
                    <a:pt x="81" y="73"/>
                  </a:cubicBezTo>
                  <a:close/>
                  <a:moveTo>
                    <a:pt x="10" y="162"/>
                  </a:moveTo>
                  <a:cubicBezTo>
                    <a:pt x="12" y="164"/>
                    <a:pt x="12" y="164"/>
                    <a:pt x="12" y="164"/>
                  </a:cubicBezTo>
                  <a:cubicBezTo>
                    <a:pt x="14" y="165"/>
                    <a:pt x="14" y="165"/>
                    <a:pt x="14" y="165"/>
                  </a:cubicBezTo>
                  <a:cubicBezTo>
                    <a:pt x="16" y="165"/>
                    <a:pt x="16" y="165"/>
                    <a:pt x="16" y="165"/>
                  </a:cubicBezTo>
                  <a:cubicBezTo>
                    <a:pt x="18" y="165"/>
                    <a:pt x="18" y="165"/>
                    <a:pt x="18" y="165"/>
                  </a:cubicBezTo>
                  <a:cubicBezTo>
                    <a:pt x="17" y="164"/>
                    <a:pt x="17" y="164"/>
                    <a:pt x="17" y="164"/>
                  </a:cubicBezTo>
                  <a:cubicBezTo>
                    <a:pt x="15" y="164"/>
                    <a:pt x="15" y="164"/>
                    <a:pt x="15" y="164"/>
                  </a:cubicBezTo>
                  <a:cubicBezTo>
                    <a:pt x="14" y="162"/>
                    <a:pt x="14" y="162"/>
                    <a:pt x="14" y="162"/>
                  </a:cubicBezTo>
                  <a:cubicBezTo>
                    <a:pt x="12" y="162"/>
                    <a:pt x="12" y="162"/>
                    <a:pt x="12" y="162"/>
                  </a:cubicBezTo>
                  <a:cubicBezTo>
                    <a:pt x="11" y="162"/>
                    <a:pt x="11" y="162"/>
                    <a:pt x="11" y="162"/>
                  </a:cubicBezTo>
                  <a:cubicBezTo>
                    <a:pt x="10" y="162"/>
                    <a:pt x="10" y="162"/>
                    <a:pt x="10" y="162"/>
                  </a:cubicBezTo>
                  <a:close/>
                  <a:moveTo>
                    <a:pt x="0" y="163"/>
                  </a:moveTo>
                  <a:cubicBezTo>
                    <a:pt x="2" y="165"/>
                    <a:pt x="2" y="165"/>
                    <a:pt x="2" y="165"/>
                  </a:cubicBezTo>
                  <a:cubicBezTo>
                    <a:pt x="5" y="165"/>
                    <a:pt x="5" y="165"/>
                    <a:pt x="5" y="165"/>
                  </a:cubicBezTo>
                  <a:cubicBezTo>
                    <a:pt x="6" y="166"/>
                    <a:pt x="6" y="166"/>
                    <a:pt x="6" y="166"/>
                  </a:cubicBezTo>
                  <a:cubicBezTo>
                    <a:pt x="9" y="165"/>
                    <a:pt x="9" y="165"/>
                    <a:pt x="9" y="165"/>
                  </a:cubicBezTo>
                  <a:cubicBezTo>
                    <a:pt x="6" y="163"/>
                    <a:pt x="6" y="163"/>
                    <a:pt x="6" y="163"/>
                  </a:cubicBezTo>
                  <a:cubicBezTo>
                    <a:pt x="4" y="162"/>
                    <a:pt x="4" y="162"/>
                    <a:pt x="4" y="162"/>
                  </a:cubicBezTo>
                  <a:cubicBezTo>
                    <a:pt x="1" y="162"/>
                    <a:pt x="1" y="162"/>
                    <a:pt x="1" y="162"/>
                  </a:cubicBezTo>
                  <a:cubicBezTo>
                    <a:pt x="0" y="163"/>
                    <a:pt x="0" y="163"/>
                    <a:pt x="0" y="163"/>
                  </a:cubicBezTo>
                  <a:close/>
                  <a:moveTo>
                    <a:pt x="79" y="248"/>
                  </a:moveTo>
                  <a:cubicBezTo>
                    <a:pt x="79" y="250"/>
                    <a:pt x="79" y="250"/>
                    <a:pt x="79" y="250"/>
                  </a:cubicBezTo>
                  <a:cubicBezTo>
                    <a:pt x="80" y="250"/>
                    <a:pt x="80" y="250"/>
                    <a:pt x="80" y="250"/>
                  </a:cubicBezTo>
                  <a:cubicBezTo>
                    <a:pt x="81" y="249"/>
                    <a:pt x="81" y="249"/>
                    <a:pt x="81" y="249"/>
                  </a:cubicBezTo>
                  <a:cubicBezTo>
                    <a:pt x="80" y="248"/>
                    <a:pt x="80" y="248"/>
                    <a:pt x="80" y="248"/>
                  </a:cubicBezTo>
                  <a:cubicBezTo>
                    <a:pt x="79" y="248"/>
                    <a:pt x="79" y="248"/>
                    <a:pt x="79" y="248"/>
                  </a:cubicBezTo>
                  <a:close/>
                  <a:moveTo>
                    <a:pt x="80" y="257"/>
                  </a:moveTo>
                  <a:cubicBezTo>
                    <a:pt x="81" y="258"/>
                    <a:pt x="81" y="258"/>
                    <a:pt x="81" y="258"/>
                  </a:cubicBezTo>
                  <a:cubicBezTo>
                    <a:pt x="82" y="258"/>
                    <a:pt x="82" y="258"/>
                    <a:pt x="82" y="258"/>
                  </a:cubicBezTo>
                  <a:cubicBezTo>
                    <a:pt x="86" y="258"/>
                    <a:pt x="86" y="258"/>
                    <a:pt x="86" y="258"/>
                  </a:cubicBezTo>
                  <a:cubicBezTo>
                    <a:pt x="87" y="259"/>
                    <a:pt x="87" y="259"/>
                    <a:pt x="87" y="259"/>
                  </a:cubicBezTo>
                  <a:cubicBezTo>
                    <a:pt x="88" y="260"/>
                    <a:pt x="88" y="260"/>
                    <a:pt x="88" y="260"/>
                  </a:cubicBezTo>
                  <a:cubicBezTo>
                    <a:pt x="88" y="258"/>
                    <a:pt x="88" y="258"/>
                    <a:pt x="88" y="258"/>
                  </a:cubicBezTo>
                  <a:cubicBezTo>
                    <a:pt x="87" y="257"/>
                    <a:pt x="87" y="257"/>
                    <a:pt x="87" y="257"/>
                  </a:cubicBezTo>
                  <a:cubicBezTo>
                    <a:pt x="84" y="256"/>
                    <a:pt x="84" y="256"/>
                    <a:pt x="84" y="256"/>
                  </a:cubicBezTo>
                  <a:cubicBezTo>
                    <a:pt x="83" y="257"/>
                    <a:pt x="83" y="257"/>
                    <a:pt x="83" y="257"/>
                  </a:cubicBezTo>
                  <a:cubicBezTo>
                    <a:pt x="81" y="256"/>
                    <a:pt x="81" y="256"/>
                    <a:pt x="81" y="256"/>
                  </a:cubicBezTo>
                  <a:cubicBezTo>
                    <a:pt x="80" y="256"/>
                    <a:pt x="80" y="256"/>
                    <a:pt x="80" y="256"/>
                  </a:cubicBezTo>
                  <a:cubicBezTo>
                    <a:pt x="79" y="257"/>
                    <a:pt x="79" y="257"/>
                    <a:pt x="79" y="257"/>
                  </a:cubicBezTo>
                  <a:cubicBezTo>
                    <a:pt x="80" y="257"/>
                    <a:pt x="80" y="257"/>
                    <a:pt x="80" y="257"/>
                  </a:cubicBezTo>
                  <a:close/>
                  <a:moveTo>
                    <a:pt x="82" y="260"/>
                  </a:moveTo>
                  <a:cubicBezTo>
                    <a:pt x="83" y="261"/>
                    <a:pt x="83" y="261"/>
                    <a:pt x="83" y="261"/>
                  </a:cubicBezTo>
                  <a:cubicBezTo>
                    <a:pt x="83" y="261"/>
                    <a:pt x="83" y="261"/>
                    <a:pt x="83" y="261"/>
                  </a:cubicBezTo>
                  <a:cubicBezTo>
                    <a:pt x="83" y="260"/>
                    <a:pt x="83" y="260"/>
                    <a:pt x="83" y="260"/>
                  </a:cubicBezTo>
                  <a:cubicBezTo>
                    <a:pt x="82" y="260"/>
                    <a:pt x="82" y="260"/>
                    <a:pt x="82" y="260"/>
                  </a:cubicBezTo>
                  <a:close/>
                  <a:moveTo>
                    <a:pt x="83" y="274"/>
                  </a:moveTo>
                  <a:cubicBezTo>
                    <a:pt x="83" y="275"/>
                    <a:pt x="83" y="275"/>
                    <a:pt x="83" y="275"/>
                  </a:cubicBezTo>
                  <a:cubicBezTo>
                    <a:pt x="85" y="275"/>
                    <a:pt x="85" y="275"/>
                    <a:pt x="85" y="275"/>
                  </a:cubicBezTo>
                  <a:cubicBezTo>
                    <a:pt x="86" y="276"/>
                    <a:pt x="86" y="276"/>
                    <a:pt x="86" y="276"/>
                  </a:cubicBezTo>
                  <a:cubicBezTo>
                    <a:pt x="87" y="275"/>
                    <a:pt x="87" y="275"/>
                    <a:pt x="87" y="275"/>
                  </a:cubicBezTo>
                  <a:cubicBezTo>
                    <a:pt x="86" y="274"/>
                    <a:pt x="86" y="274"/>
                    <a:pt x="86" y="274"/>
                  </a:cubicBezTo>
                  <a:cubicBezTo>
                    <a:pt x="84" y="273"/>
                    <a:pt x="84" y="273"/>
                    <a:pt x="84" y="273"/>
                  </a:cubicBezTo>
                  <a:cubicBezTo>
                    <a:pt x="83" y="273"/>
                    <a:pt x="83" y="273"/>
                    <a:pt x="83" y="273"/>
                  </a:cubicBezTo>
                  <a:cubicBezTo>
                    <a:pt x="83" y="274"/>
                    <a:pt x="83" y="274"/>
                    <a:pt x="83" y="274"/>
                  </a:cubicBezTo>
                  <a:close/>
                  <a:moveTo>
                    <a:pt x="81" y="279"/>
                  </a:moveTo>
                  <a:cubicBezTo>
                    <a:pt x="81" y="279"/>
                    <a:pt x="81" y="279"/>
                    <a:pt x="81" y="279"/>
                  </a:cubicBezTo>
                  <a:cubicBezTo>
                    <a:pt x="83" y="280"/>
                    <a:pt x="83" y="280"/>
                    <a:pt x="83" y="280"/>
                  </a:cubicBezTo>
                  <a:cubicBezTo>
                    <a:pt x="84" y="279"/>
                    <a:pt x="84" y="279"/>
                    <a:pt x="84" y="279"/>
                  </a:cubicBezTo>
                  <a:cubicBezTo>
                    <a:pt x="82" y="278"/>
                    <a:pt x="82" y="278"/>
                    <a:pt x="82" y="278"/>
                  </a:cubicBezTo>
                  <a:cubicBezTo>
                    <a:pt x="81" y="278"/>
                    <a:pt x="81" y="278"/>
                    <a:pt x="81" y="278"/>
                  </a:cubicBezTo>
                  <a:cubicBezTo>
                    <a:pt x="81" y="279"/>
                    <a:pt x="81" y="279"/>
                    <a:pt x="81" y="279"/>
                  </a:cubicBezTo>
                  <a:close/>
                  <a:moveTo>
                    <a:pt x="83" y="287"/>
                  </a:moveTo>
                  <a:cubicBezTo>
                    <a:pt x="84" y="287"/>
                    <a:pt x="84" y="287"/>
                    <a:pt x="84" y="287"/>
                  </a:cubicBezTo>
                  <a:cubicBezTo>
                    <a:pt x="85" y="286"/>
                    <a:pt x="85" y="286"/>
                    <a:pt x="85" y="286"/>
                  </a:cubicBezTo>
                  <a:cubicBezTo>
                    <a:pt x="84" y="285"/>
                    <a:pt x="84" y="285"/>
                    <a:pt x="84" y="285"/>
                  </a:cubicBezTo>
                  <a:cubicBezTo>
                    <a:pt x="84" y="284"/>
                    <a:pt x="84" y="284"/>
                    <a:pt x="84" y="284"/>
                  </a:cubicBezTo>
                  <a:cubicBezTo>
                    <a:pt x="83" y="285"/>
                    <a:pt x="83" y="285"/>
                    <a:pt x="83" y="285"/>
                  </a:cubicBezTo>
                  <a:cubicBezTo>
                    <a:pt x="83" y="287"/>
                    <a:pt x="83" y="287"/>
                    <a:pt x="83" y="287"/>
                  </a:cubicBezTo>
                  <a:close/>
                  <a:moveTo>
                    <a:pt x="86" y="289"/>
                  </a:moveTo>
                  <a:cubicBezTo>
                    <a:pt x="87" y="290"/>
                    <a:pt x="87" y="290"/>
                    <a:pt x="87" y="290"/>
                  </a:cubicBezTo>
                  <a:cubicBezTo>
                    <a:pt x="87" y="290"/>
                    <a:pt x="87" y="290"/>
                    <a:pt x="87" y="290"/>
                  </a:cubicBezTo>
                  <a:cubicBezTo>
                    <a:pt x="87" y="289"/>
                    <a:pt x="87" y="289"/>
                    <a:pt x="87" y="289"/>
                  </a:cubicBezTo>
                  <a:cubicBezTo>
                    <a:pt x="86" y="289"/>
                    <a:pt x="86" y="289"/>
                    <a:pt x="86" y="289"/>
                  </a:cubicBezTo>
                  <a:close/>
                  <a:moveTo>
                    <a:pt x="80" y="290"/>
                  </a:moveTo>
                  <a:cubicBezTo>
                    <a:pt x="81" y="290"/>
                    <a:pt x="81" y="290"/>
                    <a:pt x="81" y="290"/>
                  </a:cubicBezTo>
                  <a:cubicBezTo>
                    <a:pt x="81" y="289"/>
                    <a:pt x="81" y="289"/>
                    <a:pt x="81" y="289"/>
                  </a:cubicBezTo>
                  <a:cubicBezTo>
                    <a:pt x="80" y="290"/>
                    <a:pt x="80" y="290"/>
                    <a:pt x="80" y="290"/>
                  </a:cubicBezTo>
                  <a:cubicBezTo>
                    <a:pt x="80" y="290"/>
                    <a:pt x="80" y="290"/>
                    <a:pt x="80" y="290"/>
                  </a:cubicBezTo>
                  <a:close/>
                  <a:moveTo>
                    <a:pt x="83" y="290"/>
                  </a:moveTo>
                  <a:cubicBezTo>
                    <a:pt x="84" y="290"/>
                    <a:pt x="84" y="290"/>
                    <a:pt x="84" y="290"/>
                  </a:cubicBezTo>
                  <a:cubicBezTo>
                    <a:pt x="84" y="290"/>
                    <a:pt x="84" y="290"/>
                    <a:pt x="84" y="290"/>
                  </a:cubicBezTo>
                  <a:cubicBezTo>
                    <a:pt x="83" y="289"/>
                    <a:pt x="83" y="289"/>
                    <a:pt x="83" y="289"/>
                  </a:cubicBezTo>
                  <a:cubicBezTo>
                    <a:pt x="83" y="290"/>
                    <a:pt x="83" y="290"/>
                    <a:pt x="83" y="290"/>
                  </a:cubicBezTo>
                  <a:close/>
                  <a:moveTo>
                    <a:pt x="82" y="292"/>
                  </a:moveTo>
                  <a:cubicBezTo>
                    <a:pt x="83" y="292"/>
                    <a:pt x="83" y="292"/>
                    <a:pt x="83" y="292"/>
                  </a:cubicBezTo>
                  <a:cubicBezTo>
                    <a:pt x="83" y="291"/>
                    <a:pt x="83" y="291"/>
                    <a:pt x="83" y="291"/>
                  </a:cubicBezTo>
                  <a:cubicBezTo>
                    <a:pt x="82" y="291"/>
                    <a:pt x="82" y="291"/>
                    <a:pt x="82" y="291"/>
                  </a:cubicBezTo>
                  <a:cubicBezTo>
                    <a:pt x="82" y="292"/>
                    <a:pt x="82" y="292"/>
                    <a:pt x="82" y="292"/>
                  </a:cubicBezTo>
                  <a:close/>
                  <a:moveTo>
                    <a:pt x="84" y="296"/>
                  </a:moveTo>
                  <a:cubicBezTo>
                    <a:pt x="84" y="295"/>
                    <a:pt x="84" y="295"/>
                    <a:pt x="84" y="295"/>
                  </a:cubicBezTo>
                  <a:cubicBezTo>
                    <a:pt x="83" y="295"/>
                    <a:pt x="83" y="295"/>
                    <a:pt x="83" y="295"/>
                  </a:cubicBezTo>
                  <a:cubicBezTo>
                    <a:pt x="82" y="295"/>
                    <a:pt x="82" y="295"/>
                    <a:pt x="82" y="295"/>
                  </a:cubicBezTo>
                  <a:cubicBezTo>
                    <a:pt x="82" y="296"/>
                    <a:pt x="82" y="296"/>
                    <a:pt x="82" y="296"/>
                  </a:cubicBezTo>
                  <a:cubicBezTo>
                    <a:pt x="84" y="296"/>
                    <a:pt x="84" y="296"/>
                    <a:pt x="84" y="296"/>
                  </a:cubicBezTo>
                  <a:close/>
                  <a:moveTo>
                    <a:pt x="85" y="298"/>
                  </a:moveTo>
                  <a:cubicBezTo>
                    <a:pt x="86" y="298"/>
                    <a:pt x="86" y="298"/>
                    <a:pt x="86" y="298"/>
                  </a:cubicBezTo>
                  <a:cubicBezTo>
                    <a:pt x="87" y="297"/>
                    <a:pt x="87" y="297"/>
                    <a:pt x="87" y="297"/>
                  </a:cubicBezTo>
                  <a:cubicBezTo>
                    <a:pt x="86" y="296"/>
                    <a:pt x="86" y="296"/>
                    <a:pt x="86" y="296"/>
                  </a:cubicBezTo>
                  <a:cubicBezTo>
                    <a:pt x="84" y="297"/>
                    <a:pt x="84" y="297"/>
                    <a:pt x="84" y="297"/>
                  </a:cubicBezTo>
                  <a:cubicBezTo>
                    <a:pt x="84" y="297"/>
                    <a:pt x="85" y="298"/>
                    <a:pt x="85" y="298"/>
                  </a:cubicBezTo>
                  <a:close/>
                  <a:moveTo>
                    <a:pt x="79" y="303"/>
                  </a:moveTo>
                  <a:cubicBezTo>
                    <a:pt x="80" y="302"/>
                    <a:pt x="80" y="302"/>
                    <a:pt x="80" y="302"/>
                  </a:cubicBezTo>
                  <a:cubicBezTo>
                    <a:pt x="81" y="302"/>
                    <a:pt x="81" y="302"/>
                    <a:pt x="81" y="302"/>
                  </a:cubicBezTo>
                  <a:cubicBezTo>
                    <a:pt x="81" y="301"/>
                    <a:pt x="81" y="301"/>
                    <a:pt x="81" y="301"/>
                  </a:cubicBezTo>
                  <a:cubicBezTo>
                    <a:pt x="79" y="301"/>
                    <a:pt x="79" y="301"/>
                    <a:pt x="79" y="301"/>
                  </a:cubicBezTo>
                  <a:cubicBezTo>
                    <a:pt x="78" y="302"/>
                    <a:pt x="78" y="302"/>
                    <a:pt x="78" y="302"/>
                  </a:cubicBezTo>
                  <a:cubicBezTo>
                    <a:pt x="79" y="303"/>
                    <a:pt x="79" y="303"/>
                    <a:pt x="79" y="303"/>
                  </a:cubicBezTo>
                  <a:close/>
                  <a:moveTo>
                    <a:pt x="82" y="306"/>
                  </a:moveTo>
                  <a:cubicBezTo>
                    <a:pt x="85" y="304"/>
                    <a:pt x="85" y="304"/>
                    <a:pt x="85" y="304"/>
                  </a:cubicBezTo>
                  <a:cubicBezTo>
                    <a:pt x="87" y="302"/>
                    <a:pt x="87" y="302"/>
                    <a:pt x="87" y="302"/>
                  </a:cubicBezTo>
                  <a:cubicBezTo>
                    <a:pt x="87" y="301"/>
                    <a:pt x="87" y="301"/>
                    <a:pt x="87" y="301"/>
                  </a:cubicBezTo>
                  <a:cubicBezTo>
                    <a:pt x="85" y="301"/>
                    <a:pt x="85" y="301"/>
                    <a:pt x="85" y="301"/>
                  </a:cubicBezTo>
                  <a:cubicBezTo>
                    <a:pt x="84" y="302"/>
                    <a:pt x="84" y="302"/>
                    <a:pt x="84" y="302"/>
                  </a:cubicBezTo>
                  <a:cubicBezTo>
                    <a:pt x="82" y="303"/>
                    <a:pt x="82" y="303"/>
                    <a:pt x="82" y="303"/>
                  </a:cubicBezTo>
                  <a:cubicBezTo>
                    <a:pt x="82" y="304"/>
                    <a:pt x="82" y="304"/>
                    <a:pt x="82" y="304"/>
                  </a:cubicBezTo>
                  <a:cubicBezTo>
                    <a:pt x="81" y="304"/>
                    <a:pt x="81" y="304"/>
                    <a:pt x="81" y="304"/>
                  </a:cubicBezTo>
                  <a:cubicBezTo>
                    <a:pt x="81" y="306"/>
                    <a:pt x="81" y="306"/>
                    <a:pt x="81" y="306"/>
                  </a:cubicBezTo>
                  <a:cubicBezTo>
                    <a:pt x="81" y="306"/>
                    <a:pt x="81" y="306"/>
                    <a:pt x="81" y="306"/>
                  </a:cubicBezTo>
                  <a:cubicBezTo>
                    <a:pt x="81" y="307"/>
                    <a:pt x="81" y="307"/>
                    <a:pt x="81" y="307"/>
                  </a:cubicBezTo>
                  <a:cubicBezTo>
                    <a:pt x="82" y="306"/>
                    <a:pt x="82" y="306"/>
                    <a:pt x="82" y="306"/>
                  </a:cubicBezTo>
                  <a:close/>
                  <a:moveTo>
                    <a:pt x="85" y="306"/>
                  </a:moveTo>
                  <a:cubicBezTo>
                    <a:pt x="86" y="306"/>
                    <a:pt x="86" y="306"/>
                    <a:pt x="86" y="306"/>
                  </a:cubicBezTo>
                  <a:cubicBezTo>
                    <a:pt x="87" y="305"/>
                    <a:pt x="87" y="305"/>
                    <a:pt x="87" y="305"/>
                  </a:cubicBezTo>
                  <a:cubicBezTo>
                    <a:pt x="87" y="304"/>
                    <a:pt x="87" y="304"/>
                    <a:pt x="87" y="304"/>
                  </a:cubicBezTo>
                  <a:cubicBezTo>
                    <a:pt x="85" y="306"/>
                    <a:pt x="85" y="306"/>
                    <a:pt x="85" y="306"/>
                  </a:cubicBezTo>
                  <a:close/>
                  <a:moveTo>
                    <a:pt x="84" y="308"/>
                  </a:moveTo>
                  <a:cubicBezTo>
                    <a:pt x="85" y="307"/>
                    <a:pt x="85" y="307"/>
                    <a:pt x="85" y="307"/>
                  </a:cubicBezTo>
                  <a:cubicBezTo>
                    <a:pt x="85" y="306"/>
                    <a:pt x="85" y="306"/>
                    <a:pt x="85" y="306"/>
                  </a:cubicBezTo>
                  <a:cubicBezTo>
                    <a:pt x="84" y="307"/>
                    <a:pt x="84" y="307"/>
                    <a:pt x="84" y="307"/>
                  </a:cubicBezTo>
                  <a:cubicBezTo>
                    <a:pt x="84" y="308"/>
                    <a:pt x="84" y="308"/>
                    <a:pt x="84" y="308"/>
                  </a:cubicBezTo>
                  <a:close/>
                  <a:moveTo>
                    <a:pt x="81" y="309"/>
                  </a:moveTo>
                  <a:cubicBezTo>
                    <a:pt x="82" y="308"/>
                    <a:pt x="82" y="308"/>
                    <a:pt x="82" y="308"/>
                  </a:cubicBezTo>
                  <a:cubicBezTo>
                    <a:pt x="81" y="307"/>
                    <a:pt x="81" y="307"/>
                    <a:pt x="81" y="307"/>
                  </a:cubicBezTo>
                  <a:cubicBezTo>
                    <a:pt x="80" y="308"/>
                    <a:pt x="80" y="308"/>
                    <a:pt x="80" y="308"/>
                  </a:cubicBezTo>
                  <a:cubicBezTo>
                    <a:pt x="80" y="308"/>
                    <a:pt x="80" y="308"/>
                    <a:pt x="80" y="308"/>
                  </a:cubicBezTo>
                  <a:cubicBezTo>
                    <a:pt x="81" y="309"/>
                    <a:pt x="81" y="309"/>
                    <a:pt x="81" y="309"/>
                  </a:cubicBezTo>
                  <a:close/>
                  <a:moveTo>
                    <a:pt x="78" y="315"/>
                  </a:moveTo>
                  <a:cubicBezTo>
                    <a:pt x="78" y="317"/>
                    <a:pt x="78" y="317"/>
                    <a:pt x="78" y="317"/>
                  </a:cubicBezTo>
                  <a:cubicBezTo>
                    <a:pt x="79" y="317"/>
                    <a:pt x="79" y="317"/>
                    <a:pt x="79" y="317"/>
                  </a:cubicBezTo>
                  <a:cubicBezTo>
                    <a:pt x="80" y="315"/>
                    <a:pt x="80" y="315"/>
                    <a:pt x="80" y="315"/>
                  </a:cubicBezTo>
                  <a:cubicBezTo>
                    <a:pt x="82" y="315"/>
                    <a:pt x="82" y="315"/>
                    <a:pt x="82" y="315"/>
                  </a:cubicBezTo>
                  <a:cubicBezTo>
                    <a:pt x="83" y="313"/>
                    <a:pt x="83" y="313"/>
                    <a:pt x="83" y="313"/>
                  </a:cubicBezTo>
                  <a:cubicBezTo>
                    <a:pt x="82" y="313"/>
                    <a:pt x="82" y="313"/>
                    <a:pt x="82" y="313"/>
                  </a:cubicBezTo>
                  <a:cubicBezTo>
                    <a:pt x="81" y="314"/>
                    <a:pt x="81" y="314"/>
                    <a:pt x="81" y="314"/>
                  </a:cubicBezTo>
                  <a:cubicBezTo>
                    <a:pt x="79" y="314"/>
                    <a:pt x="79" y="314"/>
                    <a:pt x="79" y="314"/>
                  </a:cubicBezTo>
                  <a:cubicBezTo>
                    <a:pt x="79" y="315"/>
                    <a:pt x="79" y="315"/>
                    <a:pt x="79" y="315"/>
                  </a:cubicBezTo>
                  <a:cubicBezTo>
                    <a:pt x="79" y="315"/>
                    <a:pt x="78" y="316"/>
                    <a:pt x="78" y="315"/>
                  </a:cubicBezTo>
                  <a:close/>
                  <a:moveTo>
                    <a:pt x="76" y="322"/>
                  </a:moveTo>
                  <a:cubicBezTo>
                    <a:pt x="77" y="323"/>
                    <a:pt x="77" y="323"/>
                    <a:pt x="77" y="323"/>
                  </a:cubicBezTo>
                  <a:cubicBezTo>
                    <a:pt x="78" y="324"/>
                    <a:pt x="78" y="324"/>
                    <a:pt x="78" y="324"/>
                  </a:cubicBezTo>
                  <a:cubicBezTo>
                    <a:pt x="78" y="323"/>
                    <a:pt x="78" y="323"/>
                    <a:pt x="78" y="323"/>
                  </a:cubicBezTo>
                  <a:cubicBezTo>
                    <a:pt x="77" y="321"/>
                    <a:pt x="77" y="321"/>
                    <a:pt x="77" y="321"/>
                  </a:cubicBezTo>
                  <a:cubicBezTo>
                    <a:pt x="76" y="322"/>
                    <a:pt x="76" y="322"/>
                    <a:pt x="76" y="322"/>
                  </a:cubicBezTo>
                  <a:close/>
                  <a:moveTo>
                    <a:pt x="121" y="560"/>
                  </a:moveTo>
                  <a:cubicBezTo>
                    <a:pt x="123" y="559"/>
                    <a:pt x="123" y="559"/>
                    <a:pt x="123" y="559"/>
                  </a:cubicBezTo>
                  <a:cubicBezTo>
                    <a:pt x="124" y="558"/>
                    <a:pt x="124" y="558"/>
                    <a:pt x="124" y="558"/>
                  </a:cubicBezTo>
                  <a:cubicBezTo>
                    <a:pt x="125" y="559"/>
                    <a:pt x="125" y="559"/>
                    <a:pt x="125" y="559"/>
                  </a:cubicBezTo>
                  <a:cubicBezTo>
                    <a:pt x="124" y="560"/>
                    <a:pt x="124" y="560"/>
                    <a:pt x="124" y="560"/>
                  </a:cubicBezTo>
                  <a:cubicBezTo>
                    <a:pt x="123" y="560"/>
                    <a:pt x="123" y="560"/>
                    <a:pt x="123" y="560"/>
                  </a:cubicBezTo>
                  <a:cubicBezTo>
                    <a:pt x="122" y="561"/>
                    <a:pt x="122" y="561"/>
                    <a:pt x="122" y="561"/>
                  </a:cubicBezTo>
                  <a:cubicBezTo>
                    <a:pt x="121" y="560"/>
                    <a:pt x="121" y="560"/>
                    <a:pt x="121" y="560"/>
                  </a:cubicBezTo>
                  <a:close/>
                  <a:moveTo>
                    <a:pt x="111" y="554"/>
                  </a:moveTo>
                  <a:cubicBezTo>
                    <a:pt x="111" y="554"/>
                    <a:pt x="111" y="554"/>
                    <a:pt x="111" y="554"/>
                  </a:cubicBezTo>
                  <a:cubicBezTo>
                    <a:pt x="111" y="553"/>
                    <a:pt x="111" y="553"/>
                    <a:pt x="111" y="553"/>
                  </a:cubicBezTo>
                  <a:cubicBezTo>
                    <a:pt x="112" y="552"/>
                    <a:pt x="112" y="552"/>
                    <a:pt x="112" y="552"/>
                  </a:cubicBezTo>
                  <a:cubicBezTo>
                    <a:pt x="112" y="550"/>
                    <a:pt x="112" y="550"/>
                    <a:pt x="112" y="550"/>
                  </a:cubicBezTo>
                  <a:cubicBezTo>
                    <a:pt x="111" y="550"/>
                    <a:pt x="111" y="550"/>
                    <a:pt x="111" y="550"/>
                  </a:cubicBezTo>
                  <a:cubicBezTo>
                    <a:pt x="111" y="551"/>
                    <a:pt x="111" y="551"/>
                    <a:pt x="111" y="551"/>
                  </a:cubicBezTo>
                  <a:cubicBezTo>
                    <a:pt x="110" y="552"/>
                    <a:pt x="110" y="552"/>
                    <a:pt x="110" y="552"/>
                  </a:cubicBezTo>
                  <a:cubicBezTo>
                    <a:pt x="111" y="554"/>
                    <a:pt x="111" y="554"/>
                    <a:pt x="111" y="554"/>
                  </a:cubicBezTo>
                  <a:close/>
                  <a:moveTo>
                    <a:pt x="103" y="540"/>
                  </a:moveTo>
                  <a:cubicBezTo>
                    <a:pt x="103" y="541"/>
                    <a:pt x="103" y="541"/>
                    <a:pt x="103" y="541"/>
                  </a:cubicBezTo>
                  <a:cubicBezTo>
                    <a:pt x="105" y="541"/>
                    <a:pt x="105" y="541"/>
                    <a:pt x="105" y="541"/>
                  </a:cubicBezTo>
                  <a:cubicBezTo>
                    <a:pt x="106" y="540"/>
                    <a:pt x="106" y="540"/>
                    <a:pt x="106" y="540"/>
                  </a:cubicBezTo>
                  <a:cubicBezTo>
                    <a:pt x="106" y="539"/>
                    <a:pt x="106" y="539"/>
                    <a:pt x="106" y="539"/>
                  </a:cubicBezTo>
                  <a:cubicBezTo>
                    <a:pt x="104" y="539"/>
                    <a:pt x="104" y="539"/>
                    <a:pt x="104" y="539"/>
                  </a:cubicBezTo>
                  <a:cubicBezTo>
                    <a:pt x="103" y="540"/>
                    <a:pt x="103" y="540"/>
                    <a:pt x="103" y="540"/>
                  </a:cubicBezTo>
                  <a:close/>
                  <a:moveTo>
                    <a:pt x="99" y="540"/>
                  </a:moveTo>
                  <a:cubicBezTo>
                    <a:pt x="99" y="541"/>
                    <a:pt x="99" y="541"/>
                    <a:pt x="99" y="541"/>
                  </a:cubicBezTo>
                  <a:cubicBezTo>
                    <a:pt x="100" y="541"/>
                    <a:pt x="100" y="541"/>
                    <a:pt x="100" y="541"/>
                  </a:cubicBezTo>
                  <a:cubicBezTo>
                    <a:pt x="101" y="540"/>
                    <a:pt x="101" y="540"/>
                    <a:pt x="101" y="540"/>
                  </a:cubicBezTo>
                  <a:cubicBezTo>
                    <a:pt x="100" y="539"/>
                    <a:pt x="100" y="539"/>
                    <a:pt x="100" y="539"/>
                  </a:cubicBezTo>
                  <a:cubicBezTo>
                    <a:pt x="99" y="540"/>
                    <a:pt x="99" y="540"/>
                    <a:pt x="99" y="540"/>
                  </a:cubicBezTo>
                  <a:close/>
                  <a:moveTo>
                    <a:pt x="88" y="541"/>
                  </a:moveTo>
                  <a:cubicBezTo>
                    <a:pt x="88" y="542"/>
                    <a:pt x="88" y="542"/>
                    <a:pt x="88" y="542"/>
                  </a:cubicBezTo>
                  <a:cubicBezTo>
                    <a:pt x="89" y="542"/>
                    <a:pt x="89" y="542"/>
                    <a:pt x="89" y="542"/>
                  </a:cubicBezTo>
                  <a:cubicBezTo>
                    <a:pt x="89" y="543"/>
                    <a:pt x="89" y="543"/>
                    <a:pt x="89" y="543"/>
                  </a:cubicBezTo>
                  <a:cubicBezTo>
                    <a:pt x="91" y="542"/>
                    <a:pt x="91" y="542"/>
                    <a:pt x="91" y="542"/>
                  </a:cubicBezTo>
                  <a:cubicBezTo>
                    <a:pt x="90" y="541"/>
                    <a:pt x="90" y="541"/>
                    <a:pt x="90" y="541"/>
                  </a:cubicBezTo>
                  <a:cubicBezTo>
                    <a:pt x="89" y="540"/>
                    <a:pt x="89" y="540"/>
                    <a:pt x="89" y="540"/>
                  </a:cubicBezTo>
                  <a:cubicBezTo>
                    <a:pt x="88" y="541"/>
                    <a:pt x="88" y="541"/>
                    <a:pt x="88" y="541"/>
                  </a:cubicBezTo>
                  <a:close/>
                  <a:moveTo>
                    <a:pt x="73" y="478"/>
                  </a:moveTo>
                  <a:cubicBezTo>
                    <a:pt x="74" y="478"/>
                    <a:pt x="74" y="478"/>
                    <a:pt x="74" y="478"/>
                  </a:cubicBezTo>
                  <a:cubicBezTo>
                    <a:pt x="76" y="476"/>
                    <a:pt x="76" y="476"/>
                    <a:pt x="76" y="476"/>
                  </a:cubicBezTo>
                  <a:cubicBezTo>
                    <a:pt x="77" y="474"/>
                    <a:pt x="77" y="474"/>
                    <a:pt x="77" y="474"/>
                  </a:cubicBezTo>
                  <a:cubicBezTo>
                    <a:pt x="77" y="475"/>
                    <a:pt x="77" y="475"/>
                    <a:pt x="77" y="475"/>
                  </a:cubicBezTo>
                  <a:cubicBezTo>
                    <a:pt x="76" y="476"/>
                    <a:pt x="76" y="476"/>
                    <a:pt x="76" y="476"/>
                  </a:cubicBezTo>
                  <a:cubicBezTo>
                    <a:pt x="73" y="478"/>
                    <a:pt x="73" y="478"/>
                    <a:pt x="73" y="478"/>
                  </a:cubicBezTo>
                  <a:close/>
                  <a:moveTo>
                    <a:pt x="73" y="476"/>
                  </a:moveTo>
                  <a:cubicBezTo>
                    <a:pt x="73" y="476"/>
                    <a:pt x="73" y="476"/>
                    <a:pt x="73" y="476"/>
                  </a:cubicBezTo>
                  <a:cubicBezTo>
                    <a:pt x="74" y="476"/>
                    <a:pt x="74" y="476"/>
                    <a:pt x="74" y="476"/>
                  </a:cubicBezTo>
                  <a:cubicBezTo>
                    <a:pt x="75" y="475"/>
                    <a:pt x="75" y="475"/>
                    <a:pt x="75" y="475"/>
                  </a:cubicBezTo>
                  <a:cubicBezTo>
                    <a:pt x="76" y="474"/>
                    <a:pt x="76" y="474"/>
                    <a:pt x="76" y="474"/>
                  </a:cubicBezTo>
                  <a:cubicBezTo>
                    <a:pt x="75" y="474"/>
                    <a:pt x="75" y="474"/>
                    <a:pt x="75" y="474"/>
                  </a:cubicBezTo>
                  <a:cubicBezTo>
                    <a:pt x="73" y="476"/>
                    <a:pt x="73" y="476"/>
                    <a:pt x="73" y="476"/>
                  </a:cubicBezTo>
                  <a:close/>
                  <a:moveTo>
                    <a:pt x="65" y="454"/>
                  </a:moveTo>
                  <a:cubicBezTo>
                    <a:pt x="64" y="456"/>
                    <a:pt x="64" y="456"/>
                    <a:pt x="64" y="456"/>
                  </a:cubicBezTo>
                  <a:cubicBezTo>
                    <a:pt x="65" y="456"/>
                    <a:pt x="65" y="456"/>
                    <a:pt x="65" y="456"/>
                  </a:cubicBezTo>
                  <a:cubicBezTo>
                    <a:pt x="66" y="455"/>
                    <a:pt x="66" y="455"/>
                    <a:pt x="66" y="455"/>
                  </a:cubicBezTo>
                  <a:cubicBezTo>
                    <a:pt x="66" y="454"/>
                    <a:pt x="66" y="454"/>
                    <a:pt x="66" y="454"/>
                  </a:cubicBezTo>
                  <a:cubicBezTo>
                    <a:pt x="65" y="454"/>
                    <a:pt x="65" y="454"/>
                    <a:pt x="65" y="454"/>
                  </a:cubicBezTo>
                  <a:cubicBezTo>
                    <a:pt x="65" y="454"/>
                    <a:pt x="65" y="454"/>
                    <a:pt x="65" y="454"/>
                  </a:cubicBezTo>
                  <a:close/>
                  <a:moveTo>
                    <a:pt x="64" y="452"/>
                  </a:moveTo>
                  <a:cubicBezTo>
                    <a:pt x="64" y="453"/>
                    <a:pt x="64" y="453"/>
                    <a:pt x="64" y="453"/>
                  </a:cubicBezTo>
                  <a:cubicBezTo>
                    <a:pt x="66" y="453"/>
                    <a:pt x="66" y="453"/>
                    <a:pt x="66" y="453"/>
                  </a:cubicBezTo>
                  <a:cubicBezTo>
                    <a:pt x="66" y="452"/>
                    <a:pt x="66" y="452"/>
                    <a:pt x="66" y="452"/>
                  </a:cubicBezTo>
                  <a:cubicBezTo>
                    <a:pt x="65" y="451"/>
                    <a:pt x="65" y="451"/>
                    <a:pt x="65" y="451"/>
                  </a:cubicBezTo>
                  <a:cubicBezTo>
                    <a:pt x="64" y="452"/>
                    <a:pt x="64" y="452"/>
                    <a:pt x="64" y="452"/>
                  </a:cubicBezTo>
                  <a:close/>
                  <a:moveTo>
                    <a:pt x="65" y="432"/>
                  </a:moveTo>
                  <a:cubicBezTo>
                    <a:pt x="67" y="432"/>
                    <a:pt x="67" y="432"/>
                    <a:pt x="67" y="432"/>
                  </a:cubicBezTo>
                  <a:cubicBezTo>
                    <a:pt x="68" y="431"/>
                    <a:pt x="68" y="431"/>
                    <a:pt x="68" y="431"/>
                  </a:cubicBezTo>
                  <a:cubicBezTo>
                    <a:pt x="67" y="431"/>
                    <a:pt x="67" y="431"/>
                    <a:pt x="67" y="431"/>
                  </a:cubicBezTo>
                  <a:cubicBezTo>
                    <a:pt x="65" y="432"/>
                    <a:pt x="65" y="432"/>
                    <a:pt x="65" y="432"/>
                  </a:cubicBezTo>
                  <a:close/>
                  <a:moveTo>
                    <a:pt x="66" y="430"/>
                  </a:moveTo>
                  <a:cubicBezTo>
                    <a:pt x="67" y="430"/>
                    <a:pt x="67" y="430"/>
                    <a:pt x="67" y="430"/>
                  </a:cubicBezTo>
                  <a:cubicBezTo>
                    <a:pt x="68" y="430"/>
                    <a:pt x="68" y="430"/>
                    <a:pt x="68" y="430"/>
                  </a:cubicBezTo>
                  <a:cubicBezTo>
                    <a:pt x="70" y="429"/>
                    <a:pt x="70" y="429"/>
                    <a:pt x="70" y="429"/>
                  </a:cubicBezTo>
                  <a:cubicBezTo>
                    <a:pt x="68" y="429"/>
                    <a:pt x="68" y="429"/>
                    <a:pt x="68" y="429"/>
                  </a:cubicBezTo>
                  <a:cubicBezTo>
                    <a:pt x="66" y="429"/>
                    <a:pt x="66" y="429"/>
                    <a:pt x="66" y="429"/>
                  </a:cubicBezTo>
                  <a:cubicBezTo>
                    <a:pt x="66" y="430"/>
                    <a:pt x="66" y="430"/>
                    <a:pt x="66" y="430"/>
                  </a:cubicBezTo>
                  <a:close/>
                  <a:moveTo>
                    <a:pt x="62" y="429"/>
                  </a:moveTo>
                  <a:cubicBezTo>
                    <a:pt x="63" y="430"/>
                    <a:pt x="63" y="430"/>
                    <a:pt x="63" y="430"/>
                  </a:cubicBezTo>
                  <a:cubicBezTo>
                    <a:pt x="64" y="430"/>
                    <a:pt x="64" y="430"/>
                    <a:pt x="64" y="430"/>
                  </a:cubicBezTo>
                  <a:cubicBezTo>
                    <a:pt x="63" y="429"/>
                    <a:pt x="63" y="429"/>
                    <a:pt x="63" y="429"/>
                  </a:cubicBezTo>
                  <a:cubicBezTo>
                    <a:pt x="63" y="429"/>
                    <a:pt x="63" y="429"/>
                    <a:pt x="63" y="429"/>
                  </a:cubicBezTo>
                  <a:cubicBezTo>
                    <a:pt x="62" y="429"/>
                    <a:pt x="62" y="429"/>
                    <a:pt x="62" y="429"/>
                  </a:cubicBezTo>
                  <a:close/>
                  <a:moveTo>
                    <a:pt x="68" y="411"/>
                  </a:moveTo>
                  <a:cubicBezTo>
                    <a:pt x="67" y="412"/>
                    <a:pt x="67" y="412"/>
                    <a:pt x="67" y="412"/>
                  </a:cubicBezTo>
                  <a:cubicBezTo>
                    <a:pt x="68" y="412"/>
                    <a:pt x="68" y="412"/>
                    <a:pt x="68" y="412"/>
                  </a:cubicBezTo>
                  <a:cubicBezTo>
                    <a:pt x="69" y="412"/>
                    <a:pt x="69" y="412"/>
                    <a:pt x="69" y="412"/>
                  </a:cubicBezTo>
                  <a:cubicBezTo>
                    <a:pt x="70" y="411"/>
                    <a:pt x="70" y="411"/>
                    <a:pt x="70" y="411"/>
                  </a:cubicBezTo>
                  <a:cubicBezTo>
                    <a:pt x="70" y="410"/>
                    <a:pt x="70" y="410"/>
                    <a:pt x="70" y="410"/>
                  </a:cubicBezTo>
                  <a:cubicBezTo>
                    <a:pt x="69" y="410"/>
                    <a:pt x="69" y="410"/>
                    <a:pt x="69" y="410"/>
                  </a:cubicBezTo>
                  <a:cubicBezTo>
                    <a:pt x="68" y="411"/>
                    <a:pt x="68" y="411"/>
                    <a:pt x="68" y="411"/>
                  </a:cubicBezTo>
                  <a:close/>
                  <a:moveTo>
                    <a:pt x="84" y="404"/>
                  </a:moveTo>
                  <a:cubicBezTo>
                    <a:pt x="86" y="405"/>
                    <a:pt x="86" y="405"/>
                    <a:pt x="86" y="405"/>
                  </a:cubicBezTo>
                  <a:cubicBezTo>
                    <a:pt x="88" y="404"/>
                    <a:pt x="88" y="404"/>
                    <a:pt x="88" y="404"/>
                  </a:cubicBezTo>
                  <a:cubicBezTo>
                    <a:pt x="88" y="403"/>
                    <a:pt x="88" y="403"/>
                    <a:pt x="88" y="403"/>
                  </a:cubicBezTo>
                  <a:cubicBezTo>
                    <a:pt x="86" y="403"/>
                    <a:pt x="86" y="403"/>
                    <a:pt x="86" y="403"/>
                  </a:cubicBezTo>
                  <a:cubicBezTo>
                    <a:pt x="84" y="403"/>
                    <a:pt x="84" y="403"/>
                    <a:pt x="84" y="403"/>
                  </a:cubicBezTo>
                  <a:cubicBezTo>
                    <a:pt x="84" y="404"/>
                    <a:pt x="84" y="404"/>
                    <a:pt x="84" y="404"/>
                  </a:cubicBezTo>
                  <a:close/>
                  <a:moveTo>
                    <a:pt x="78" y="395"/>
                  </a:moveTo>
                  <a:cubicBezTo>
                    <a:pt x="77" y="396"/>
                    <a:pt x="77" y="396"/>
                    <a:pt x="77" y="396"/>
                  </a:cubicBezTo>
                  <a:cubicBezTo>
                    <a:pt x="78" y="396"/>
                    <a:pt x="78" y="396"/>
                    <a:pt x="78" y="396"/>
                  </a:cubicBezTo>
                  <a:cubicBezTo>
                    <a:pt x="81" y="396"/>
                    <a:pt x="81" y="396"/>
                    <a:pt x="81" y="396"/>
                  </a:cubicBezTo>
                  <a:cubicBezTo>
                    <a:pt x="81" y="395"/>
                    <a:pt x="81" y="395"/>
                    <a:pt x="81" y="395"/>
                  </a:cubicBezTo>
                  <a:cubicBezTo>
                    <a:pt x="79" y="394"/>
                    <a:pt x="79" y="394"/>
                    <a:pt x="79" y="394"/>
                  </a:cubicBezTo>
                  <a:cubicBezTo>
                    <a:pt x="78" y="395"/>
                    <a:pt x="78" y="395"/>
                    <a:pt x="78" y="395"/>
                  </a:cubicBezTo>
                  <a:close/>
                  <a:moveTo>
                    <a:pt x="86" y="394"/>
                  </a:moveTo>
                  <a:cubicBezTo>
                    <a:pt x="86" y="395"/>
                    <a:pt x="86" y="395"/>
                    <a:pt x="86" y="395"/>
                  </a:cubicBezTo>
                  <a:cubicBezTo>
                    <a:pt x="88" y="395"/>
                    <a:pt x="88" y="395"/>
                    <a:pt x="88" y="395"/>
                  </a:cubicBezTo>
                  <a:cubicBezTo>
                    <a:pt x="89" y="394"/>
                    <a:pt x="89" y="394"/>
                    <a:pt x="89" y="394"/>
                  </a:cubicBezTo>
                  <a:cubicBezTo>
                    <a:pt x="87" y="394"/>
                    <a:pt x="87" y="394"/>
                    <a:pt x="87" y="394"/>
                  </a:cubicBezTo>
                  <a:cubicBezTo>
                    <a:pt x="86" y="394"/>
                    <a:pt x="86" y="394"/>
                    <a:pt x="86" y="394"/>
                  </a:cubicBezTo>
                  <a:close/>
                  <a:moveTo>
                    <a:pt x="81" y="393"/>
                  </a:moveTo>
                  <a:cubicBezTo>
                    <a:pt x="83" y="394"/>
                    <a:pt x="83" y="394"/>
                    <a:pt x="83" y="394"/>
                  </a:cubicBezTo>
                  <a:cubicBezTo>
                    <a:pt x="85" y="394"/>
                    <a:pt x="85" y="394"/>
                    <a:pt x="85" y="394"/>
                  </a:cubicBezTo>
                  <a:cubicBezTo>
                    <a:pt x="86" y="393"/>
                    <a:pt x="86" y="393"/>
                    <a:pt x="86" y="393"/>
                  </a:cubicBezTo>
                  <a:cubicBezTo>
                    <a:pt x="85" y="392"/>
                    <a:pt x="85" y="392"/>
                    <a:pt x="85" y="392"/>
                  </a:cubicBezTo>
                  <a:cubicBezTo>
                    <a:pt x="83" y="391"/>
                    <a:pt x="83" y="391"/>
                    <a:pt x="83" y="391"/>
                  </a:cubicBezTo>
                  <a:cubicBezTo>
                    <a:pt x="81" y="392"/>
                    <a:pt x="81" y="392"/>
                    <a:pt x="81" y="392"/>
                  </a:cubicBezTo>
                  <a:cubicBezTo>
                    <a:pt x="81" y="393"/>
                    <a:pt x="81" y="393"/>
                    <a:pt x="81" y="393"/>
                  </a:cubicBezTo>
                  <a:close/>
                  <a:moveTo>
                    <a:pt x="99" y="352"/>
                  </a:moveTo>
                  <a:cubicBezTo>
                    <a:pt x="100" y="354"/>
                    <a:pt x="100" y="354"/>
                    <a:pt x="100" y="354"/>
                  </a:cubicBezTo>
                  <a:cubicBezTo>
                    <a:pt x="100" y="355"/>
                    <a:pt x="100" y="355"/>
                    <a:pt x="100" y="355"/>
                  </a:cubicBezTo>
                  <a:cubicBezTo>
                    <a:pt x="101" y="354"/>
                    <a:pt x="101" y="354"/>
                    <a:pt x="101" y="354"/>
                  </a:cubicBezTo>
                  <a:cubicBezTo>
                    <a:pt x="100" y="353"/>
                    <a:pt x="100" y="353"/>
                    <a:pt x="100" y="353"/>
                  </a:cubicBezTo>
                  <a:cubicBezTo>
                    <a:pt x="99" y="352"/>
                    <a:pt x="99" y="352"/>
                    <a:pt x="99" y="352"/>
                  </a:cubicBezTo>
                  <a:close/>
                  <a:moveTo>
                    <a:pt x="98" y="348"/>
                  </a:moveTo>
                  <a:cubicBezTo>
                    <a:pt x="97" y="349"/>
                    <a:pt x="97" y="349"/>
                    <a:pt x="97" y="349"/>
                  </a:cubicBezTo>
                  <a:cubicBezTo>
                    <a:pt x="99" y="350"/>
                    <a:pt x="99" y="350"/>
                    <a:pt x="99" y="350"/>
                  </a:cubicBezTo>
                  <a:cubicBezTo>
                    <a:pt x="100" y="350"/>
                    <a:pt x="100" y="350"/>
                    <a:pt x="100" y="350"/>
                  </a:cubicBezTo>
                  <a:cubicBezTo>
                    <a:pt x="100" y="348"/>
                    <a:pt x="100" y="348"/>
                    <a:pt x="100" y="348"/>
                  </a:cubicBezTo>
                  <a:cubicBezTo>
                    <a:pt x="100" y="348"/>
                    <a:pt x="98" y="348"/>
                    <a:pt x="98" y="348"/>
                  </a:cubicBezTo>
                  <a:close/>
                  <a:moveTo>
                    <a:pt x="92" y="334"/>
                  </a:moveTo>
                  <a:cubicBezTo>
                    <a:pt x="94" y="334"/>
                    <a:pt x="94" y="334"/>
                    <a:pt x="94" y="334"/>
                  </a:cubicBezTo>
                  <a:cubicBezTo>
                    <a:pt x="95" y="332"/>
                    <a:pt x="95" y="332"/>
                    <a:pt x="95" y="332"/>
                  </a:cubicBezTo>
                  <a:cubicBezTo>
                    <a:pt x="97" y="332"/>
                    <a:pt x="97" y="332"/>
                    <a:pt x="97" y="332"/>
                  </a:cubicBezTo>
                  <a:cubicBezTo>
                    <a:pt x="97" y="331"/>
                    <a:pt x="97" y="331"/>
                    <a:pt x="97" y="331"/>
                  </a:cubicBezTo>
                  <a:cubicBezTo>
                    <a:pt x="95" y="331"/>
                    <a:pt x="95" y="331"/>
                    <a:pt x="95" y="331"/>
                  </a:cubicBezTo>
                  <a:cubicBezTo>
                    <a:pt x="94" y="330"/>
                    <a:pt x="94" y="330"/>
                    <a:pt x="94" y="330"/>
                  </a:cubicBezTo>
                  <a:cubicBezTo>
                    <a:pt x="92" y="331"/>
                    <a:pt x="92" y="331"/>
                    <a:pt x="92" y="331"/>
                  </a:cubicBezTo>
                  <a:cubicBezTo>
                    <a:pt x="92" y="332"/>
                    <a:pt x="92" y="332"/>
                    <a:pt x="92" y="332"/>
                  </a:cubicBezTo>
                  <a:cubicBezTo>
                    <a:pt x="92" y="334"/>
                    <a:pt x="92" y="334"/>
                    <a:pt x="92" y="334"/>
                  </a:cubicBezTo>
                  <a:close/>
                  <a:moveTo>
                    <a:pt x="92" y="342"/>
                  </a:moveTo>
                  <a:cubicBezTo>
                    <a:pt x="93" y="342"/>
                    <a:pt x="93" y="342"/>
                    <a:pt x="93" y="342"/>
                  </a:cubicBezTo>
                  <a:cubicBezTo>
                    <a:pt x="95" y="342"/>
                    <a:pt x="95" y="342"/>
                    <a:pt x="95" y="342"/>
                  </a:cubicBezTo>
                  <a:cubicBezTo>
                    <a:pt x="97" y="340"/>
                    <a:pt x="97" y="340"/>
                    <a:pt x="97" y="340"/>
                  </a:cubicBezTo>
                  <a:cubicBezTo>
                    <a:pt x="96" y="338"/>
                    <a:pt x="96" y="338"/>
                    <a:pt x="96" y="338"/>
                  </a:cubicBezTo>
                  <a:cubicBezTo>
                    <a:pt x="94" y="338"/>
                    <a:pt x="94" y="338"/>
                    <a:pt x="94" y="338"/>
                  </a:cubicBezTo>
                  <a:cubicBezTo>
                    <a:pt x="93" y="338"/>
                    <a:pt x="93" y="338"/>
                    <a:pt x="93" y="338"/>
                  </a:cubicBezTo>
                  <a:cubicBezTo>
                    <a:pt x="92" y="342"/>
                    <a:pt x="92" y="342"/>
                    <a:pt x="92" y="342"/>
                  </a:cubicBezTo>
                  <a:close/>
                  <a:moveTo>
                    <a:pt x="86" y="342"/>
                  </a:moveTo>
                  <a:cubicBezTo>
                    <a:pt x="88" y="343"/>
                    <a:pt x="88" y="343"/>
                    <a:pt x="88" y="343"/>
                  </a:cubicBezTo>
                  <a:cubicBezTo>
                    <a:pt x="89" y="341"/>
                    <a:pt x="89" y="341"/>
                    <a:pt x="89" y="341"/>
                  </a:cubicBezTo>
                  <a:cubicBezTo>
                    <a:pt x="89" y="340"/>
                    <a:pt x="89" y="340"/>
                    <a:pt x="89" y="340"/>
                  </a:cubicBezTo>
                  <a:cubicBezTo>
                    <a:pt x="89" y="337"/>
                    <a:pt x="89" y="337"/>
                    <a:pt x="89" y="337"/>
                  </a:cubicBezTo>
                  <a:cubicBezTo>
                    <a:pt x="87" y="339"/>
                    <a:pt x="87" y="339"/>
                    <a:pt x="87" y="339"/>
                  </a:cubicBezTo>
                  <a:cubicBezTo>
                    <a:pt x="86" y="340"/>
                    <a:pt x="86" y="340"/>
                    <a:pt x="86" y="340"/>
                  </a:cubicBezTo>
                  <a:cubicBezTo>
                    <a:pt x="86" y="342"/>
                    <a:pt x="86" y="342"/>
                    <a:pt x="86" y="342"/>
                  </a:cubicBezTo>
                  <a:close/>
                  <a:moveTo>
                    <a:pt x="74" y="352"/>
                  </a:moveTo>
                  <a:cubicBezTo>
                    <a:pt x="73" y="353"/>
                    <a:pt x="73" y="353"/>
                    <a:pt x="73" y="353"/>
                  </a:cubicBezTo>
                  <a:cubicBezTo>
                    <a:pt x="74" y="355"/>
                    <a:pt x="74" y="355"/>
                    <a:pt x="74" y="355"/>
                  </a:cubicBezTo>
                  <a:cubicBezTo>
                    <a:pt x="75" y="355"/>
                    <a:pt x="75" y="355"/>
                    <a:pt x="75" y="355"/>
                  </a:cubicBezTo>
                  <a:cubicBezTo>
                    <a:pt x="76" y="354"/>
                    <a:pt x="76" y="354"/>
                    <a:pt x="76" y="354"/>
                  </a:cubicBezTo>
                  <a:cubicBezTo>
                    <a:pt x="75" y="352"/>
                    <a:pt x="75" y="352"/>
                    <a:pt x="75" y="352"/>
                  </a:cubicBezTo>
                  <a:cubicBezTo>
                    <a:pt x="74" y="352"/>
                    <a:pt x="74" y="352"/>
                    <a:pt x="74" y="352"/>
                  </a:cubicBezTo>
                  <a:close/>
                  <a:moveTo>
                    <a:pt x="98" y="371"/>
                  </a:moveTo>
                  <a:cubicBezTo>
                    <a:pt x="98" y="372"/>
                    <a:pt x="98" y="372"/>
                    <a:pt x="98" y="372"/>
                  </a:cubicBezTo>
                  <a:cubicBezTo>
                    <a:pt x="99" y="372"/>
                    <a:pt x="99" y="372"/>
                    <a:pt x="99" y="372"/>
                  </a:cubicBezTo>
                  <a:cubicBezTo>
                    <a:pt x="99" y="373"/>
                    <a:pt x="99" y="373"/>
                    <a:pt x="99" y="373"/>
                  </a:cubicBezTo>
                  <a:cubicBezTo>
                    <a:pt x="98" y="375"/>
                    <a:pt x="98" y="375"/>
                    <a:pt x="98" y="375"/>
                  </a:cubicBezTo>
                  <a:cubicBezTo>
                    <a:pt x="99" y="376"/>
                    <a:pt x="99" y="376"/>
                    <a:pt x="99" y="376"/>
                  </a:cubicBezTo>
                  <a:cubicBezTo>
                    <a:pt x="100" y="375"/>
                    <a:pt x="100" y="375"/>
                    <a:pt x="100" y="375"/>
                  </a:cubicBezTo>
                  <a:cubicBezTo>
                    <a:pt x="101" y="372"/>
                    <a:pt x="101" y="372"/>
                    <a:pt x="101" y="372"/>
                  </a:cubicBezTo>
                  <a:cubicBezTo>
                    <a:pt x="103" y="371"/>
                    <a:pt x="103" y="371"/>
                    <a:pt x="103" y="371"/>
                  </a:cubicBezTo>
                  <a:cubicBezTo>
                    <a:pt x="102" y="370"/>
                    <a:pt x="102" y="370"/>
                    <a:pt x="102" y="370"/>
                  </a:cubicBezTo>
                  <a:cubicBezTo>
                    <a:pt x="101" y="370"/>
                    <a:pt x="101" y="370"/>
                    <a:pt x="101" y="370"/>
                  </a:cubicBezTo>
                  <a:cubicBezTo>
                    <a:pt x="99" y="370"/>
                    <a:pt x="99" y="370"/>
                    <a:pt x="99" y="370"/>
                  </a:cubicBezTo>
                  <a:cubicBezTo>
                    <a:pt x="98" y="371"/>
                    <a:pt x="98" y="371"/>
                    <a:pt x="98" y="371"/>
                  </a:cubicBezTo>
                  <a:close/>
                  <a:moveTo>
                    <a:pt x="73" y="378"/>
                  </a:moveTo>
                  <a:cubicBezTo>
                    <a:pt x="74" y="379"/>
                    <a:pt x="74" y="379"/>
                    <a:pt x="74" y="379"/>
                  </a:cubicBezTo>
                  <a:cubicBezTo>
                    <a:pt x="77" y="379"/>
                    <a:pt x="77" y="379"/>
                    <a:pt x="77" y="379"/>
                  </a:cubicBezTo>
                  <a:cubicBezTo>
                    <a:pt x="78" y="381"/>
                    <a:pt x="78" y="381"/>
                    <a:pt x="78" y="381"/>
                  </a:cubicBezTo>
                  <a:cubicBezTo>
                    <a:pt x="80" y="381"/>
                    <a:pt x="80" y="381"/>
                    <a:pt x="80" y="381"/>
                  </a:cubicBezTo>
                  <a:cubicBezTo>
                    <a:pt x="81" y="380"/>
                    <a:pt x="81" y="380"/>
                    <a:pt x="81" y="380"/>
                  </a:cubicBezTo>
                  <a:cubicBezTo>
                    <a:pt x="87" y="379"/>
                    <a:pt x="87" y="379"/>
                    <a:pt x="87" y="379"/>
                  </a:cubicBezTo>
                  <a:cubicBezTo>
                    <a:pt x="90" y="379"/>
                    <a:pt x="90" y="379"/>
                    <a:pt x="90" y="379"/>
                  </a:cubicBezTo>
                  <a:cubicBezTo>
                    <a:pt x="93" y="376"/>
                    <a:pt x="93" y="376"/>
                    <a:pt x="93" y="376"/>
                  </a:cubicBezTo>
                  <a:cubicBezTo>
                    <a:pt x="93" y="373"/>
                    <a:pt x="93" y="373"/>
                    <a:pt x="93" y="373"/>
                  </a:cubicBezTo>
                  <a:cubicBezTo>
                    <a:pt x="91" y="371"/>
                    <a:pt x="91" y="371"/>
                    <a:pt x="91" y="371"/>
                  </a:cubicBezTo>
                  <a:cubicBezTo>
                    <a:pt x="89" y="370"/>
                    <a:pt x="89" y="370"/>
                    <a:pt x="89" y="370"/>
                  </a:cubicBezTo>
                  <a:cubicBezTo>
                    <a:pt x="88" y="370"/>
                    <a:pt x="88" y="370"/>
                    <a:pt x="88" y="370"/>
                  </a:cubicBezTo>
                  <a:cubicBezTo>
                    <a:pt x="86" y="365"/>
                    <a:pt x="86" y="365"/>
                    <a:pt x="86" y="365"/>
                  </a:cubicBezTo>
                  <a:cubicBezTo>
                    <a:pt x="84" y="361"/>
                    <a:pt x="84" y="361"/>
                    <a:pt x="84" y="361"/>
                  </a:cubicBezTo>
                  <a:cubicBezTo>
                    <a:pt x="81" y="361"/>
                    <a:pt x="81" y="361"/>
                    <a:pt x="81" y="361"/>
                  </a:cubicBezTo>
                  <a:cubicBezTo>
                    <a:pt x="79" y="358"/>
                    <a:pt x="79" y="358"/>
                    <a:pt x="79" y="358"/>
                  </a:cubicBezTo>
                  <a:cubicBezTo>
                    <a:pt x="76" y="358"/>
                    <a:pt x="76" y="358"/>
                    <a:pt x="76" y="358"/>
                  </a:cubicBezTo>
                  <a:cubicBezTo>
                    <a:pt x="74" y="357"/>
                    <a:pt x="74" y="357"/>
                    <a:pt x="74" y="357"/>
                  </a:cubicBezTo>
                  <a:cubicBezTo>
                    <a:pt x="74" y="358"/>
                    <a:pt x="74" y="358"/>
                    <a:pt x="74" y="358"/>
                  </a:cubicBezTo>
                  <a:cubicBezTo>
                    <a:pt x="71" y="361"/>
                    <a:pt x="71" y="361"/>
                    <a:pt x="71" y="361"/>
                  </a:cubicBezTo>
                  <a:cubicBezTo>
                    <a:pt x="71" y="363"/>
                    <a:pt x="71" y="363"/>
                    <a:pt x="71" y="363"/>
                  </a:cubicBezTo>
                  <a:cubicBezTo>
                    <a:pt x="74" y="364"/>
                    <a:pt x="74" y="364"/>
                    <a:pt x="74" y="364"/>
                  </a:cubicBezTo>
                  <a:cubicBezTo>
                    <a:pt x="74" y="366"/>
                    <a:pt x="74" y="366"/>
                    <a:pt x="74" y="366"/>
                  </a:cubicBezTo>
                  <a:cubicBezTo>
                    <a:pt x="73" y="365"/>
                    <a:pt x="73" y="365"/>
                    <a:pt x="73" y="365"/>
                  </a:cubicBezTo>
                  <a:cubicBezTo>
                    <a:pt x="71" y="366"/>
                    <a:pt x="71" y="366"/>
                    <a:pt x="71" y="366"/>
                  </a:cubicBezTo>
                  <a:cubicBezTo>
                    <a:pt x="71" y="367"/>
                    <a:pt x="71" y="367"/>
                    <a:pt x="71" y="367"/>
                  </a:cubicBezTo>
                  <a:cubicBezTo>
                    <a:pt x="70" y="369"/>
                    <a:pt x="70" y="369"/>
                    <a:pt x="70" y="369"/>
                  </a:cubicBezTo>
                  <a:cubicBezTo>
                    <a:pt x="73" y="371"/>
                    <a:pt x="73" y="371"/>
                    <a:pt x="73" y="371"/>
                  </a:cubicBezTo>
                  <a:cubicBezTo>
                    <a:pt x="71" y="371"/>
                    <a:pt x="71" y="371"/>
                    <a:pt x="71" y="371"/>
                  </a:cubicBezTo>
                  <a:cubicBezTo>
                    <a:pt x="71" y="372"/>
                    <a:pt x="71" y="372"/>
                    <a:pt x="71" y="372"/>
                  </a:cubicBezTo>
                  <a:cubicBezTo>
                    <a:pt x="71" y="374"/>
                    <a:pt x="71" y="374"/>
                    <a:pt x="71" y="374"/>
                  </a:cubicBezTo>
                  <a:cubicBezTo>
                    <a:pt x="76" y="375"/>
                    <a:pt x="76" y="375"/>
                    <a:pt x="76" y="375"/>
                  </a:cubicBezTo>
                  <a:cubicBezTo>
                    <a:pt x="77" y="376"/>
                    <a:pt x="77" y="376"/>
                    <a:pt x="77" y="376"/>
                  </a:cubicBezTo>
                  <a:cubicBezTo>
                    <a:pt x="78" y="376"/>
                    <a:pt x="78" y="376"/>
                    <a:pt x="78" y="376"/>
                  </a:cubicBezTo>
                  <a:cubicBezTo>
                    <a:pt x="82" y="374"/>
                    <a:pt x="82" y="374"/>
                    <a:pt x="82" y="374"/>
                  </a:cubicBezTo>
                  <a:cubicBezTo>
                    <a:pt x="79" y="377"/>
                    <a:pt x="79" y="377"/>
                    <a:pt x="79" y="377"/>
                  </a:cubicBezTo>
                  <a:cubicBezTo>
                    <a:pt x="78" y="377"/>
                    <a:pt x="78" y="377"/>
                    <a:pt x="78" y="377"/>
                  </a:cubicBezTo>
                  <a:cubicBezTo>
                    <a:pt x="75" y="376"/>
                    <a:pt x="75" y="376"/>
                    <a:pt x="75" y="376"/>
                  </a:cubicBezTo>
                  <a:cubicBezTo>
                    <a:pt x="73" y="376"/>
                    <a:pt x="73" y="376"/>
                    <a:pt x="73" y="376"/>
                  </a:cubicBezTo>
                  <a:lnTo>
                    <a:pt x="73" y="378"/>
                  </a:lnTo>
                  <a:close/>
                </a:path>
              </a:pathLst>
            </a:custGeom>
            <a:solidFill>
              <a:srgbClr val="4765AF"/>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72" name="Freeform 169">
              <a:extLst>
                <a:ext uri="{FF2B5EF4-FFF2-40B4-BE49-F238E27FC236}">
                  <a16:creationId xmlns:a16="http://schemas.microsoft.com/office/drawing/2014/main" id="{D9EEC84A-9719-75DC-7FCB-77801488B980}"/>
                </a:ext>
              </a:extLst>
            </p:cNvPr>
            <p:cNvSpPr>
              <a:spLocks noEditPoints="1"/>
            </p:cNvSpPr>
            <p:nvPr/>
          </p:nvSpPr>
          <p:spPr bwMode="auto">
            <a:xfrm>
              <a:off x="828222" y="1520825"/>
              <a:ext cx="2377716" cy="1859517"/>
            </a:xfrm>
            <a:custGeom>
              <a:avLst/>
              <a:gdLst>
                <a:gd name="T0" fmla="*/ 655 w 897"/>
                <a:gd name="T1" fmla="*/ 58 h 832"/>
                <a:gd name="T2" fmla="*/ 657 w 897"/>
                <a:gd name="T3" fmla="*/ 141 h 832"/>
                <a:gd name="T4" fmla="*/ 655 w 897"/>
                <a:gd name="T5" fmla="*/ 156 h 832"/>
                <a:gd name="T6" fmla="*/ 700 w 897"/>
                <a:gd name="T7" fmla="*/ 97 h 832"/>
                <a:gd name="T8" fmla="*/ 702 w 897"/>
                <a:gd name="T9" fmla="*/ 56 h 832"/>
                <a:gd name="T10" fmla="*/ 758 w 897"/>
                <a:gd name="T11" fmla="*/ 25 h 832"/>
                <a:gd name="T12" fmla="*/ 882 w 897"/>
                <a:gd name="T13" fmla="*/ 32 h 832"/>
                <a:gd name="T14" fmla="*/ 769 w 897"/>
                <a:gd name="T15" fmla="*/ 119 h 832"/>
                <a:gd name="T16" fmla="*/ 690 w 897"/>
                <a:gd name="T17" fmla="*/ 173 h 832"/>
                <a:gd name="T18" fmla="*/ 716 w 897"/>
                <a:gd name="T19" fmla="*/ 388 h 832"/>
                <a:gd name="T20" fmla="*/ 628 w 897"/>
                <a:gd name="T21" fmla="*/ 162 h 832"/>
                <a:gd name="T22" fmla="*/ 561 w 897"/>
                <a:gd name="T23" fmla="*/ 111 h 832"/>
                <a:gd name="T24" fmla="*/ 468 w 897"/>
                <a:gd name="T25" fmla="*/ 102 h 832"/>
                <a:gd name="T26" fmla="*/ 612 w 897"/>
                <a:gd name="T27" fmla="*/ 184 h 832"/>
                <a:gd name="T28" fmla="*/ 635 w 897"/>
                <a:gd name="T29" fmla="*/ 252 h 832"/>
                <a:gd name="T30" fmla="*/ 385 w 897"/>
                <a:gd name="T31" fmla="*/ 134 h 832"/>
                <a:gd name="T32" fmla="*/ 557 w 897"/>
                <a:gd name="T33" fmla="*/ 208 h 832"/>
                <a:gd name="T34" fmla="*/ 517 w 897"/>
                <a:gd name="T35" fmla="*/ 183 h 832"/>
                <a:gd name="T36" fmla="*/ 497 w 897"/>
                <a:gd name="T37" fmla="*/ 190 h 832"/>
                <a:gd name="T38" fmla="*/ 469 w 897"/>
                <a:gd name="T39" fmla="*/ 162 h 832"/>
                <a:gd name="T40" fmla="*/ 338 w 897"/>
                <a:gd name="T41" fmla="*/ 180 h 832"/>
                <a:gd name="T42" fmla="*/ 482 w 897"/>
                <a:gd name="T43" fmla="*/ 260 h 832"/>
                <a:gd name="T44" fmla="*/ 516 w 897"/>
                <a:gd name="T45" fmla="*/ 272 h 832"/>
                <a:gd name="T46" fmla="*/ 646 w 897"/>
                <a:gd name="T47" fmla="*/ 289 h 832"/>
                <a:gd name="T48" fmla="*/ 619 w 897"/>
                <a:gd name="T49" fmla="*/ 374 h 832"/>
                <a:gd name="T50" fmla="*/ 444 w 897"/>
                <a:gd name="T51" fmla="*/ 380 h 832"/>
                <a:gd name="T52" fmla="*/ 438 w 897"/>
                <a:gd name="T53" fmla="*/ 280 h 832"/>
                <a:gd name="T54" fmla="*/ 377 w 897"/>
                <a:gd name="T55" fmla="*/ 224 h 832"/>
                <a:gd name="T56" fmla="*/ 330 w 897"/>
                <a:gd name="T57" fmla="*/ 334 h 832"/>
                <a:gd name="T58" fmla="*/ 424 w 897"/>
                <a:gd name="T59" fmla="*/ 358 h 832"/>
                <a:gd name="T60" fmla="*/ 645 w 897"/>
                <a:gd name="T61" fmla="*/ 501 h 832"/>
                <a:gd name="T62" fmla="*/ 653 w 897"/>
                <a:gd name="T63" fmla="*/ 396 h 832"/>
                <a:gd name="T64" fmla="*/ 563 w 897"/>
                <a:gd name="T65" fmla="*/ 348 h 832"/>
                <a:gd name="T66" fmla="*/ 601 w 897"/>
                <a:gd name="T67" fmla="*/ 308 h 832"/>
                <a:gd name="T68" fmla="*/ 669 w 897"/>
                <a:gd name="T69" fmla="*/ 309 h 832"/>
                <a:gd name="T70" fmla="*/ 690 w 897"/>
                <a:gd name="T71" fmla="*/ 368 h 832"/>
                <a:gd name="T72" fmla="*/ 710 w 897"/>
                <a:gd name="T73" fmla="*/ 406 h 832"/>
                <a:gd name="T74" fmla="*/ 745 w 897"/>
                <a:gd name="T75" fmla="*/ 456 h 832"/>
                <a:gd name="T76" fmla="*/ 713 w 897"/>
                <a:gd name="T77" fmla="*/ 458 h 832"/>
                <a:gd name="T78" fmla="*/ 694 w 897"/>
                <a:gd name="T79" fmla="*/ 521 h 832"/>
                <a:gd name="T80" fmla="*/ 562 w 897"/>
                <a:gd name="T81" fmla="*/ 477 h 832"/>
                <a:gd name="T82" fmla="*/ 658 w 897"/>
                <a:gd name="T83" fmla="*/ 567 h 832"/>
                <a:gd name="T84" fmla="*/ 533 w 897"/>
                <a:gd name="T85" fmla="*/ 630 h 832"/>
                <a:gd name="T86" fmla="*/ 710 w 897"/>
                <a:gd name="T87" fmla="*/ 764 h 832"/>
                <a:gd name="T88" fmla="*/ 758 w 897"/>
                <a:gd name="T89" fmla="*/ 764 h 832"/>
                <a:gd name="T90" fmla="*/ 740 w 897"/>
                <a:gd name="T91" fmla="*/ 715 h 832"/>
                <a:gd name="T92" fmla="*/ 82 w 897"/>
                <a:gd name="T93" fmla="*/ 689 h 832"/>
                <a:gd name="T94" fmla="*/ 47 w 897"/>
                <a:gd name="T95" fmla="*/ 618 h 832"/>
                <a:gd name="T96" fmla="*/ 152 w 897"/>
                <a:gd name="T97" fmla="*/ 288 h 832"/>
                <a:gd name="T98" fmla="*/ 64 w 897"/>
                <a:gd name="T99" fmla="*/ 630 h 832"/>
                <a:gd name="T100" fmla="*/ 157 w 897"/>
                <a:gd name="T101" fmla="*/ 298 h 832"/>
                <a:gd name="T102" fmla="*/ 260 w 897"/>
                <a:gd name="T103" fmla="*/ 300 h 832"/>
                <a:gd name="T104" fmla="*/ 393 w 897"/>
                <a:gd name="T105" fmla="*/ 353 h 832"/>
                <a:gd name="T106" fmla="*/ 467 w 897"/>
                <a:gd name="T107" fmla="*/ 403 h 832"/>
                <a:gd name="T108" fmla="*/ 524 w 897"/>
                <a:gd name="T109" fmla="*/ 341 h 832"/>
                <a:gd name="T110" fmla="*/ 601 w 897"/>
                <a:gd name="T111" fmla="*/ 381 h 832"/>
                <a:gd name="T112" fmla="*/ 503 w 897"/>
                <a:gd name="T113" fmla="*/ 475 h 832"/>
                <a:gd name="T114" fmla="*/ 415 w 897"/>
                <a:gd name="T115" fmla="*/ 602 h 832"/>
                <a:gd name="T116" fmla="*/ 573 w 897"/>
                <a:gd name="T117" fmla="*/ 571 h 832"/>
                <a:gd name="T118" fmla="*/ 683 w 897"/>
                <a:gd name="T119" fmla="*/ 576 h 832"/>
                <a:gd name="T120" fmla="*/ 728 w 897"/>
                <a:gd name="T121" fmla="*/ 664 h 832"/>
                <a:gd name="T122" fmla="*/ 639 w 897"/>
                <a:gd name="T123" fmla="*/ 724 h 832"/>
                <a:gd name="T124" fmla="*/ 654 w 897"/>
                <a:gd name="T125" fmla="*/ 795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97" h="832">
                  <a:moveTo>
                    <a:pt x="648" y="147"/>
                  </a:moveTo>
                  <a:cubicBezTo>
                    <a:pt x="650" y="145"/>
                    <a:pt x="650" y="145"/>
                    <a:pt x="650" y="145"/>
                  </a:cubicBezTo>
                  <a:cubicBezTo>
                    <a:pt x="651" y="143"/>
                    <a:pt x="651" y="143"/>
                    <a:pt x="651" y="143"/>
                  </a:cubicBezTo>
                  <a:cubicBezTo>
                    <a:pt x="654" y="140"/>
                    <a:pt x="654" y="140"/>
                    <a:pt x="654" y="140"/>
                  </a:cubicBezTo>
                  <a:cubicBezTo>
                    <a:pt x="656" y="135"/>
                    <a:pt x="656" y="135"/>
                    <a:pt x="656" y="135"/>
                  </a:cubicBezTo>
                  <a:cubicBezTo>
                    <a:pt x="657" y="134"/>
                    <a:pt x="657" y="134"/>
                    <a:pt x="657" y="134"/>
                  </a:cubicBezTo>
                  <a:cubicBezTo>
                    <a:pt x="657" y="136"/>
                    <a:pt x="657" y="136"/>
                    <a:pt x="657" y="136"/>
                  </a:cubicBezTo>
                  <a:cubicBezTo>
                    <a:pt x="656" y="138"/>
                    <a:pt x="656" y="138"/>
                    <a:pt x="656" y="138"/>
                  </a:cubicBezTo>
                  <a:cubicBezTo>
                    <a:pt x="656" y="139"/>
                    <a:pt x="656" y="139"/>
                    <a:pt x="656" y="139"/>
                  </a:cubicBezTo>
                  <a:cubicBezTo>
                    <a:pt x="658" y="140"/>
                    <a:pt x="658" y="140"/>
                    <a:pt x="658" y="140"/>
                  </a:cubicBezTo>
                  <a:cubicBezTo>
                    <a:pt x="660" y="138"/>
                    <a:pt x="660" y="138"/>
                    <a:pt x="660" y="138"/>
                  </a:cubicBezTo>
                  <a:cubicBezTo>
                    <a:pt x="662" y="136"/>
                    <a:pt x="662" y="136"/>
                    <a:pt x="662" y="136"/>
                  </a:cubicBezTo>
                  <a:cubicBezTo>
                    <a:pt x="662" y="134"/>
                    <a:pt x="662" y="134"/>
                    <a:pt x="662" y="134"/>
                  </a:cubicBezTo>
                  <a:cubicBezTo>
                    <a:pt x="660" y="134"/>
                    <a:pt x="660" y="134"/>
                    <a:pt x="660" y="134"/>
                  </a:cubicBezTo>
                  <a:cubicBezTo>
                    <a:pt x="660" y="133"/>
                    <a:pt x="660" y="133"/>
                    <a:pt x="660" y="133"/>
                  </a:cubicBezTo>
                  <a:cubicBezTo>
                    <a:pt x="662" y="132"/>
                    <a:pt x="662" y="132"/>
                    <a:pt x="662" y="132"/>
                  </a:cubicBezTo>
                  <a:cubicBezTo>
                    <a:pt x="662" y="129"/>
                    <a:pt x="662" y="129"/>
                    <a:pt x="662" y="129"/>
                  </a:cubicBezTo>
                  <a:cubicBezTo>
                    <a:pt x="661" y="128"/>
                    <a:pt x="661" y="128"/>
                    <a:pt x="661" y="128"/>
                  </a:cubicBezTo>
                  <a:cubicBezTo>
                    <a:pt x="661" y="126"/>
                    <a:pt x="661" y="126"/>
                    <a:pt x="661" y="126"/>
                  </a:cubicBezTo>
                  <a:cubicBezTo>
                    <a:pt x="664" y="124"/>
                    <a:pt x="664" y="124"/>
                    <a:pt x="664" y="124"/>
                  </a:cubicBezTo>
                  <a:cubicBezTo>
                    <a:pt x="665" y="121"/>
                    <a:pt x="665" y="121"/>
                    <a:pt x="665" y="121"/>
                  </a:cubicBezTo>
                  <a:cubicBezTo>
                    <a:pt x="667" y="120"/>
                    <a:pt x="667" y="120"/>
                    <a:pt x="667" y="120"/>
                  </a:cubicBezTo>
                  <a:cubicBezTo>
                    <a:pt x="668" y="119"/>
                    <a:pt x="668" y="119"/>
                    <a:pt x="668" y="119"/>
                  </a:cubicBezTo>
                  <a:cubicBezTo>
                    <a:pt x="667" y="120"/>
                    <a:pt x="667" y="120"/>
                    <a:pt x="667" y="120"/>
                  </a:cubicBezTo>
                  <a:cubicBezTo>
                    <a:pt x="668" y="121"/>
                    <a:pt x="668" y="121"/>
                    <a:pt x="668" y="121"/>
                  </a:cubicBezTo>
                  <a:cubicBezTo>
                    <a:pt x="666" y="122"/>
                    <a:pt x="666" y="122"/>
                    <a:pt x="666" y="122"/>
                  </a:cubicBezTo>
                  <a:cubicBezTo>
                    <a:pt x="665" y="125"/>
                    <a:pt x="665" y="125"/>
                    <a:pt x="665" y="125"/>
                  </a:cubicBezTo>
                  <a:cubicBezTo>
                    <a:pt x="663" y="128"/>
                    <a:pt x="663" y="128"/>
                    <a:pt x="663" y="128"/>
                  </a:cubicBezTo>
                  <a:cubicBezTo>
                    <a:pt x="663" y="131"/>
                    <a:pt x="663" y="131"/>
                    <a:pt x="663" y="131"/>
                  </a:cubicBezTo>
                  <a:cubicBezTo>
                    <a:pt x="664" y="132"/>
                    <a:pt x="664" y="132"/>
                    <a:pt x="664" y="132"/>
                  </a:cubicBezTo>
                  <a:cubicBezTo>
                    <a:pt x="664" y="135"/>
                    <a:pt x="664" y="135"/>
                    <a:pt x="664" y="135"/>
                  </a:cubicBezTo>
                  <a:cubicBezTo>
                    <a:pt x="666" y="134"/>
                    <a:pt x="666" y="134"/>
                    <a:pt x="666" y="134"/>
                  </a:cubicBezTo>
                  <a:cubicBezTo>
                    <a:pt x="667" y="130"/>
                    <a:pt x="667" y="130"/>
                    <a:pt x="667" y="130"/>
                  </a:cubicBezTo>
                  <a:cubicBezTo>
                    <a:pt x="671" y="127"/>
                    <a:pt x="671" y="127"/>
                    <a:pt x="671" y="127"/>
                  </a:cubicBezTo>
                  <a:cubicBezTo>
                    <a:pt x="672" y="125"/>
                    <a:pt x="672" y="125"/>
                    <a:pt x="672" y="125"/>
                  </a:cubicBezTo>
                  <a:cubicBezTo>
                    <a:pt x="672" y="122"/>
                    <a:pt x="672" y="122"/>
                    <a:pt x="672" y="122"/>
                  </a:cubicBezTo>
                  <a:cubicBezTo>
                    <a:pt x="674" y="120"/>
                    <a:pt x="674" y="120"/>
                    <a:pt x="674" y="120"/>
                  </a:cubicBezTo>
                  <a:cubicBezTo>
                    <a:pt x="675" y="119"/>
                    <a:pt x="675" y="119"/>
                    <a:pt x="675" y="119"/>
                  </a:cubicBezTo>
                  <a:cubicBezTo>
                    <a:pt x="675" y="121"/>
                    <a:pt x="675" y="121"/>
                    <a:pt x="675" y="121"/>
                  </a:cubicBezTo>
                  <a:cubicBezTo>
                    <a:pt x="675" y="121"/>
                    <a:pt x="675" y="121"/>
                    <a:pt x="675" y="121"/>
                  </a:cubicBezTo>
                  <a:cubicBezTo>
                    <a:pt x="675" y="124"/>
                    <a:pt x="675" y="124"/>
                    <a:pt x="675" y="124"/>
                  </a:cubicBezTo>
                  <a:cubicBezTo>
                    <a:pt x="676" y="123"/>
                    <a:pt x="676" y="123"/>
                    <a:pt x="676" y="123"/>
                  </a:cubicBezTo>
                  <a:cubicBezTo>
                    <a:pt x="678" y="120"/>
                    <a:pt x="678" y="120"/>
                    <a:pt x="678" y="120"/>
                  </a:cubicBezTo>
                  <a:cubicBezTo>
                    <a:pt x="680" y="120"/>
                    <a:pt x="680" y="120"/>
                    <a:pt x="680" y="120"/>
                  </a:cubicBezTo>
                  <a:cubicBezTo>
                    <a:pt x="683" y="121"/>
                    <a:pt x="683" y="121"/>
                    <a:pt x="683" y="121"/>
                  </a:cubicBezTo>
                  <a:cubicBezTo>
                    <a:pt x="687" y="119"/>
                    <a:pt x="687" y="119"/>
                    <a:pt x="687" y="119"/>
                  </a:cubicBezTo>
                  <a:cubicBezTo>
                    <a:pt x="688" y="119"/>
                    <a:pt x="688" y="119"/>
                    <a:pt x="688" y="119"/>
                  </a:cubicBezTo>
                  <a:cubicBezTo>
                    <a:pt x="690" y="118"/>
                    <a:pt x="690" y="118"/>
                    <a:pt x="690" y="118"/>
                  </a:cubicBezTo>
                  <a:cubicBezTo>
                    <a:pt x="692" y="117"/>
                    <a:pt x="692" y="117"/>
                    <a:pt x="692" y="117"/>
                  </a:cubicBezTo>
                  <a:cubicBezTo>
                    <a:pt x="693" y="115"/>
                    <a:pt x="693" y="115"/>
                    <a:pt x="693" y="115"/>
                  </a:cubicBezTo>
                  <a:cubicBezTo>
                    <a:pt x="693" y="114"/>
                    <a:pt x="693" y="114"/>
                    <a:pt x="693" y="114"/>
                  </a:cubicBezTo>
                  <a:cubicBezTo>
                    <a:pt x="693" y="112"/>
                    <a:pt x="693" y="112"/>
                    <a:pt x="693" y="112"/>
                  </a:cubicBezTo>
                  <a:cubicBezTo>
                    <a:pt x="692" y="111"/>
                    <a:pt x="692" y="111"/>
                    <a:pt x="692" y="111"/>
                  </a:cubicBezTo>
                  <a:cubicBezTo>
                    <a:pt x="693" y="109"/>
                    <a:pt x="693" y="109"/>
                    <a:pt x="693" y="109"/>
                  </a:cubicBezTo>
                  <a:cubicBezTo>
                    <a:pt x="692" y="104"/>
                    <a:pt x="692" y="104"/>
                    <a:pt x="692" y="104"/>
                  </a:cubicBezTo>
                  <a:cubicBezTo>
                    <a:pt x="692" y="104"/>
                    <a:pt x="692" y="104"/>
                    <a:pt x="692" y="104"/>
                  </a:cubicBezTo>
                  <a:cubicBezTo>
                    <a:pt x="690" y="107"/>
                    <a:pt x="690" y="107"/>
                    <a:pt x="690" y="107"/>
                  </a:cubicBezTo>
                  <a:cubicBezTo>
                    <a:pt x="688" y="109"/>
                    <a:pt x="688" y="109"/>
                    <a:pt x="688" y="109"/>
                  </a:cubicBezTo>
                  <a:cubicBezTo>
                    <a:pt x="687" y="109"/>
                    <a:pt x="687" y="109"/>
                    <a:pt x="687" y="109"/>
                  </a:cubicBezTo>
                  <a:cubicBezTo>
                    <a:pt x="687" y="108"/>
                    <a:pt x="687" y="108"/>
                    <a:pt x="687" y="108"/>
                  </a:cubicBezTo>
                  <a:cubicBezTo>
                    <a:pt x="688" y="106"/>
                    <a:pt x="688" y="106"/>
                    <a:pt x="688" y="106"/>
                  </a:cubicBezTo>
                  <a:cubicBezTo>
                    <a:pt x="690" y="105"/>
                    <a:pt x="690" y="105"/>
                    <a:pt x="690" y="105"/>
                  </a:cubicBezTo>
                  <a:cubicBezTo>
                    <a:pt x="691" y="103"/>
                    <a:pt x="691" y="103"/>
                    <a:pt x="691" y="103"/>
                  </a:cubicBezTo>
                  <a:cubicBezTo>
                    <a:pt x="688" y="101"/>
                    <a:pt x="688" y="101"/>
                    <a:pt x="688" y="101"/>
                  </a:cubicBezTo>
                  <a:cubicBezTo>
                    <a:pt x="688" y="100"/>
                    <a:pt x="688" y="100"/>
                    <a:pt x="688" y="100"/>
                  </a:cubicBezTo>
                  <a:cubicBezTo>
                    <a:pt x="687" y="100"/>
                    <a:pt x="687" y="100"/>
                    <a:pt x="687" y="100"/>
                  </a:cubicBezTo>
                  <a:cubicBezTo>
                    <a:pt x="686" y="100"/>
                    <a:pt x="686" y="100"/>
                    <a:pt x="686" y="100"/>
                  </a:cubicBezTo>
                  <a:cubicBezTo>
                    <a:pt x="685" y="102"/>
                    <a:pt x="685" y="102"/>
                    <a:pt x="685" y="102"/>
                  </a:cubicBezTo>
                  <a:cubicBezTo>
                    <a:pt x="684" y="101"/>
                    <a:pt x="684" y="101"/>
                    <a:pt x="684" y="101"/>
                  </a:cubicBezTo>
                  <a:cubicBezTo>
                    <a:pt x="682" y="101"/>
                    <a:pt x="682" y="101"/>
                    <a:pt x="682" y="101"/>
                  </a:cubicBezTo>
                  <a:cubicBezTo>
                    <a:pt x="681" y="102"/>
                    <a:pt x="681" y="102"/>
                    <a:pt x="681" y="102"/>
                  </a:cubicBezTo>
                  <a:cubicBezTo>
                    <a:pt x="679" y="102"/>
                    <a:pt x="679" y="102"/>
                    <a:pt x="679" y="102"/>
                  </a:cubicBezTo>
                  <a:cubicBezTo>
                    <a:pt x="680" y="101"/>
                    <a:pt x="680" y="101"/>
                    <a:pt x="680" y="101"/>
                  </a:cubicBezTo>
                  <a:cubicBezTo>
                    <a:pt x="685" y="98"/>
                    <a:pt x="685" y="98"/>
                    <a:pt x="685" y="98"/>
                  </a:cubicBezTo>
                  <a:cubicBezTo>
                    <a:pt x="687" y="98"/>
                    <a:pt x="687" y="98"/>
                    <a:pt x="687" y="98"/>
                  </a:cubicBezTo>
                  <a:cubicBezTo>
                    <a:pt x="690" y="94"/>
                    <a:pt x="690" y="94"/>
                    <a:pt x="690" y="94"/>
                  </a:cubicBezTo>
                  <a:cubicBezTo>
                    <a:pt x="691" y="93"/>
                    <a:pt x="691" y="93"/>
                    <a:pt x="691" y="93"/>
                  </a:cubicBezTo>
                  <a:cubicBezTo>
                    <a:pt x="693" y="89"/>
                    <a:pt x="693" y="89"/>
                    <a:pt x="693" y="89"/>
                  </a:cubicBezTo>
                  <a:cubicBezTo>
                    <a:pt x="694" y="86"/>
                    <a:pt x="694" y="86"/>
                    <a:pt x="694" y="86"/>
                  </a:cubicBezTo>
                  <a:cubicBezTo>
                    <a:pt x="694" y="86"/>
                    <a:pt x="694" y="86"/>
                    <a:pt x="694" y="86"/>
                  </a:cubicBezTo>
                  <a:cubicBezTo>
                    <a:pt x="692" y="86"/>
                    <a:pt x="692" y="86"/>
                    <a:pt x="692" y="86"/>
                  </a:cubicBezTo>
                  <a:cubicBezTo>
                    <a:pt x="691" y="87"/>
                    <a:pt x="691" y="87"/>
                    <a:pt x="691" y="87"/>
                  </a:cubicBezTo>
                  <a:cubicBezTo>
                    <a:pt x="690" y="86"/>
                    <a:pt x="690" y="86"/>
                    <a:pt x="690" y="86"/>
                  </a:cubicBezTo>
                  <a:cubicBezTo>
                    <a:pt x="691" y="84"/>
                    <a:pt x="691" y="84"/>
                    <a:pt x="691" y="84"/>
                  </a:cubicBezTo>
                  <a:cubicBezTo>
                    <a:pt x="692" y="84"/>
                    <a:pt x="692" y="84"/>
                    <a:pt x="692" y="84"/>
                  </a:cubicBezTo>
                  <a:cubicBezTo>
                    <a:pt x="694" y="84"/>
                    <a:pt x="694" y="84"/>
                    <a:pt x="694" y="84"/>
                  </a:cubicBezTo>
                  <a:cubicBezTo>
                    <a:pt x="694" y="83"/>
                    <a:pt x="694" y="83"/>
                    <a:pt x="694" y="83"/>
                  </a:cubicBezTo>
                  <a:cubicBezTo>
                    <a:pt x="694" y="80"/>
                    <a:pt x="694" y="80"/>
                    <a:pt x="694" y="80"/>
                  </a:cubicBezTo>
                  <a:cubicBezTo>
                    <a:pt x="696" y="78"/>
                    <a:pt x="696" y="78"/>
                    <a:pt x="696" y="78"/>
                  </a:cubicBezTo>
                  <a:cubicBezTo>
                    <a:pt x="696" y="76"/>
                    <a:pt x="696" y="76"/>
                    <a:pt x="696" y="76"/>
                  </a:cubicBezTo>
                  <a:cubicBezTo>
                    <a:pt x="696" y="75"/>
                    <a:pt x="696" y="75"/>
                    <a:pt x="696" y="75"/>
                  </a:cubicBezTo>
                  <a:cubicBezTo>
                    <a:pt x="696" y="74"/>
                    <a:pt x="696" y="74"/>
                    <a:pt x="696" y="74"/>
                  </a:cubicBezTo>
                  <a:cubicBezTo>
                    <a:pt x="694" y="73"/>
                    <a:pt x="694" y="73"/>
                    <a:pt x="694" y="73"/>
                  </a:cubicBezTo>
                  <a:cubicBezTo>
                    <a:pt x="692" y="74"/>
                    <a:pt x="692" y="74"/>
                    <a:pt x="692" y="74"/>
                  </a:cubicBezTo>
                  <a:cubicBezTo>
                    <a:pt x="690" y="78"/>
                    <a:pt x="690" y="78"/>
                    <a:pt x="690" y="78"/>
                  </a:cubicBezTo>
                  <a:cubicBezTo>
                    <a:pt x="689" y="81"/>
                    <a:pt x="689" y="81"/>
                    <a:pt x="689" y="81"/>
                  </a:cubicBezTo>
                  <a:cubicBezTo>
                    <a:pt x="691" y="82"/>
                    <a:pt x="691" y="82"/>
                    <a:pt x="691" y="82"/>
                  </a:cubicBezTo>
                  <a:cubicBezTo>
                    <a:pt x="689" y="84"/>
                    <a:pt x="689" y="84"/>
                    <a:pt x="689" y="84"/>
                  </a:cubicBezTo>
                  <a:cubicBezTo>
                    <a:pt x="688" y="85"/>
                    <a:pt x="688" y="85"/>
                    <a:pt x="688" y="85"/>
                  </a:cubicBezTo>
                  <a:cubicBezTo>
                    <a:pt x="688" y="84"/>
                    <a:pt x="688" y="84"/>
                    <a:pt x="688" y="84"/>
                  </a:cubicBezTo>
                  <a:cubicBezTo>
                    <a:pt x="688" y="83"/>
                    <a:pt x="688" y="83"/>
                    <a:pt x="688" y="83"/>
                  </a:cubicBezTo>
                  <a:cubicBezTo>
                    <a:pt x="687" y="82"/>
                    <a:pt x="687" y="82"/>
                    <a:pt x="687" y="82"/>
                  </a:cubicBezTo>
                  <a:cubicBezTo>
                    <a:pt x="687" y="80"/>
                    <a:pt x="687" y="80"/>
                    <a:pt x="687" y="80"/>
                  </a:cubicBezTo>
                  <a:cubicBezTo>
                    <a:pt x="689" y="77"/>
                    <a:pt x="689" y="77"/>
                    <a:pt x="689" y="77"/>
                  </a:cubicBezTo>
                  <a:cubicBezTo>
                    <a:pt x="688" y="75"/>
                    <a:pt x="688" y="75"/>
                    <a:pt x="688" y="75"/>
                  </a:cubicBezTo>
                  <a:cubicBezTo>
                    <a:pt x="689" y="74"/>
                    <a:pt x="689" y="74"/>
                    <a:pt x="689" y="74"/>
                  </a:cubicBezTo>
                  <a:cubicBezTo>
                    <a:pt x="689" y="74"/>
                    <a:pt x="689" y="74"/>
                    <a:pt x="689" y="74"/>
                  </a:cubicBezTo>
                  <a:cubicBezTo>
                    <a:pt x="691" y="74"/>
                    <a:pt x="691" y="74"/>
                    <a:pt x="691" y="74"/>
                  </a:cubicBezTo>
                  <a:cubicBezTo>
                    <a:pt x="690" y="71"/>
                    <a:pt x="690" y="71"/>
                    <a:pt x="690" y="71"/>
                  </a:cubicBezTo>
                  <a:cubicBezTo>
                    <a:pt x="689" y="69"/>
                    <a:pt x="689" y="69"/>
                    <a:pt x="689" y="69"/>
                  </a:cubicBezTo>
                  <a:cubicBezTo>
                    <a:pt x="687" y="69"/>
                    <a:pt x="687" y="69"/>
                    <a:pt x="687" y="69"/>
                  </a:cubicBezTo>
                  <a:cubicBezTo>
                    <a:pt x="685" y="70"/>
                    <a:pt x="685" y="70"/>
                    <a:pt x="685" y="70"/>
                  </a:cubicBezTo>
                  <a:cubicBezTo>
                    <a:pt x="684" y="71"/>
                    <a:pt x="684" y="71"/>
                    <a:pt x="684" y="71"/>
                  </a:cubicBezTo>
                  <a:cubicBezTo>
                    <a:pt x="683" y="70"/>
                    <a:pt x="683" y="70"/>
                    <a:pt x="683" y="70"/>
                  </a:cubicBezTo>
                  <a:cubicBezTo>
                    <a:pt x="683" y="70"/>
                    <a:pt x="683" y="70"/>
                    <a:pt x="683" y="70"/>
                  </a:cubicBezTo>
                  <a:cubicBezTo>
                    <a:pt x="683" y="67"/>
                    <a:pt x="683" y="67"/>
                    <a:pt x="683" y="67"/>
                  </a:cubicBezTo>
                  <a:cubicBezTo>
                    <a:pt x="682" y="64"/>
                    <a:pt x="682" y="64"/>
                    <a:pt x="682" y="64"/>
                  </a:cubicBezTo>
                  <a:cubicBezTo>
                    <a:pt x="682" y="60"/>
                    <a:pt x="682" y="60"/>
                    <a:pt x="682" y="60"/>
                  </a:cubicBezTo>
                  <a:cubicBezTo>
                    <a:pt x="682" y="56"/>
                    <a:pt x="682" y="56"/>
                    <a:pt x="682" y="56"/>
                  </a:cubicBezTo>
                  <a:cubicBezTo>
                    <a:pt x="683" y="54"/>
                    <a:pt x="683" y="54"/>
                    <a:pt x="683" y="54"/>
                  </a:cubicBezTo>
                  <a:cubicBezTo>
                    <a:pt x="684" y="51"/>
                    <a:pt x="684" y="51"/>
                    <a:pt x="684" y="51"/>
                  </a:cubicBezTo>
                  <a:cubicBezTo>
                    <a:pt x="683" y="48"/>
                    <a:pt x="683" y="48"/>
                    <a:pt x="683" y="48"/>
                  </a:cubicBezTo>
                  <a:cubicBezTo>
                    <a:pt x="685" y="45"/>
                    <a:pt x="685" y="45"/>
                    <a:pt x="685" y="45"/>
                  </a:cubicBezTo>
                  <a:cubicBezTo>
                    <a:pt x="685" y="42"/>
                    <a:pt x="685" y="42"/>
                    <a:pt x="685" y="42"/>
                  </a:cubicBezTo>
                  <a:cubicBezTo>
                    <a:pt x="683" y="40"/>
                    <a:pt x="683" y="40"/>
                    <a:pt x="683" y="40"/>
                  </a:cubicBezTo>
                  <a:cubicBezTo>
                    <a:pt x="683" y="38"/>
                    <a:pt x="683" y="38"/>
                    <a:pt x="683" y="38"/>
                  </a:cubicBezTo>
                  <a:cubicBezTo>
                    <a:pt x="680" y="36"/>
                    <a:pt x="680" y="36"/>
                    <a:pt x="680" y="36"/>
                  </a:cubicBezTo>
                  <a:cubicBezTo>
                    <a:pt x="679" y="34"/>
                    <a:pt x="679" y="34"/>
                    <a:pt x="679" y="34"/>
                  </a:cubicBezTo>
                  <a:cubicBezTo>
                    <a:pt x="676" y="32"/>
                    <a:pt x="676" y="32"/>
                    <a:pt x="676" y="32"/>
                  </a:cubicBezTo>
                  <a:cubicBezTo>
                    <a:pt x="675" y="33"/>
                    <a:pt x="675" y="33"/>
                    <a:pt x="675" y="33"/>
                  </a:cubicBezTo>
                  <a:cubicBezTo>
                    <a:pt x="675" y="34"/>
                    <a:pt x="675" y="34"/>
                    <a:pt x="675" y="34"/>
                  </a:cubicBezTo>
                  <a:cubicBezTo>
                    <a:pt x="675" y="35"/>
                    <a:pt x="675" y="35"/>
                    <a:pt x="675" y="35"/>
                  </a:cubicBezTo>
                  <a:cubicBezTo>
                    <a:pt x="672" y="32"/>
                    <a:pt x="672" y="32"/>
                    <a:pt x="672" y="32"/>
                  </a:cubicBezTo>
                  <a:cubicBezTo>
                    <a:pt x="670" y="33"/>
                    <a:pt x="670" y="33"/>
                    <a:pt x="670" y="33"/>
                  </a:cubicBezTo>
                  <a:cubicBezTo>
                    <a:pt x="670" y="35"/>
                    <a:pt x="670" y="35"/>
                    <a:pt x="670" y="35"/>
                  </a:cubicBezTo>
                  <a:cubicBezTo>
                    <a:pt x="668" y="38"/>
                    <a:pt x="668" y="38"/>
                    <a:pt x="668" y="38"/>
                  </a:cubicBezTo>
                  <a:cubicBezTo>
                    <a:pt x="669" y="39"/>
                    <a:pt x="669" y="39"/>
                    <a:pt x="669" y="39"/>
                  </a:cubicBezTo>
                  <a:cubicBezTo>
                    <a:pt x="672" y="39"/>
                    <a:pt x="672" y="39"/>
                    <a:pt x="672" y="39"/>
                  </a:cubicBezTo>
                  <a:cubicBezTo>
                    <a:pt x="673" y="38"/>
                    <a:pt x="673" y="38"/>
                    <a:pt x="673" y="38"/>
                  </a:cubicBezTo>
                  <a:cubicBezTo>
                    <a:pt x="676" y="40"/>
                    <a:pt x="676" y="40"/>
                    <a:pt x="676" y="40"/>
                  </a:cubicBezTo>
                  <a:cubicBezTo>
                    <a:pt x="677" y="41"/>
                    <a:pt x="677" y="41"/>
                    <a:pt x="677" y="41"/>
                  </a:cubicBezTo>
                  <a:cubicBezTo>
                    <a:pt x="678" y="41"/>
                    <a:pt x="678" y="41"/>
                    <a:pt x="678" y="41"/>
                  </a:cubicBezTo>
                  <a:cubicBezTo>
                    <a:pt x="678" y="43"/>
                    <a:pt x="678" y="43"/>
                    <a:pt x="678" y="43"/>
                  </a:cubicBezTo>
                  <a:cubicBezTo>
                    <a:pt x="675" y="46"/>
                    <a:pt x="675" y="46"/>
                    <a:pt x="675" y="46"/>
                  </a:cubicBezTo>
                  <a:cubicBezTo>
                    <a:pt x="674" y="46"/>
                    <a:pt x="674" y="46"/>
                    <a:pt x="674" y="46"/>
                  </a:cubicBezTo>
                  <a:cubicBezTo>
                    <a:pt x="672" y="44"/>
                    <a:pt x="672" y="44"/>
                    <a:pt x="672" y="44"/>
                  </a:cubicBezTo>
                  <a:cubicBezTo>
                    <a:pt x="670" y="44"/>
                    <a:pt x="670" y="44"/>
                    <a:pt x="670" y="44"/>
                  </a:cubicBezTo>
                  <a:cubicBezTo>
                    <a:pt x="668" y="44"/>
                    <a:pt x="668" y="44"/>
                    <a:pt x="668" y="44"/>
                  </a:cubicBezTo>
                  <a:cubicBezTo>
                    <a:pt x="669" y="46"/>
                    <a:pt x="669" y="46"/>
                    <a:pt x="669" y="46"/>
                  </a:cubicBezTo>
                  <a:cubicBezTo>
                    <a:pt x="670" y="46"/>
                    <a:pt x="670" y="46"/>
                    <a:pt x="670" y="46"/>
                  </a:cubicBezTo>
                  <a:cubicBezTo>
                    <a:pt x="668" y="48"/>
                    <a:pt x="668" y="48"/>
                    <a:pt x="668" y="48"/>
                  </a:cubicBezTo>
                  <a:cubicBezTo>
                    <a:pt x="667" y="48"/>
                    <a:pt x="667" y="48"/>
                    <a:pt x="667" y="48"/>
                  </a:cubicBezTo>
                  <a:cubicBezTo>
                    <a:pt x="664" y="45"/>
                    <a:pt x="664" y="45"/>
                    <a:pt x="664" y="45"/>
                  </a:cubicBezTo>
                  <a:cubicBezTo>
                    <a:pt x="661" y="47"/>
                    <a:pt x="661" y="47"/>
                    <a:pt x="661" y="47"/>
                  </a:cubicBezTo>
                  <a:cubicBezTo>
                    <a:pt x="660" y="49"/>
                    <a:pt x="660" y="49"/>
                    <a:pt x="660" y="49"/>
                  </a:cubicBezTo>
                  <a:cubicBezTo>
                    <a:pt x="659" y="51"/>
                    <a:pt x="659" y="51"/>
                    <a:pt x="659" y="51"/>
                  </a:cubicBezTo>
                  <a:cubicBezTo>
                    <a:pt x="659" y="52"/>
                    <a:pt x="659" y="52"/>
                    <a:pt x="659" y="52"/>
                  </a:cubicBezTo>
                  <a:cubicBezTo>
                    <a:pt x="661" y="53"/>
                    <a:pt x="661" y="53"/>
                    <a:pt x="661" y="53"/>
                  </a:cubicBezTo>
                  <a:cubicBezTo>
                    <a:pt x="661" y="55"/>
                    <a:pt x="661" y="55"/>
                    <a:pt x="661" y="55"/>
                  </a:cubicBezTo>
                  <a:cubicBezTo>
                    <a:pt x="663" y="56"/>
                    <a:pt x="663" y="56"/>
                    <a:pt x="663" y="56"/>
                  </a:cubicBezTo>
                  <a:cubicBezTo>
                    <a:pt x="663" y="57"/>
                    <a:pt x="663" y="57"/>
                    <a:pt x="663" y="57"/>
                  </a:cubicBezTo>
                  <a:cubicBezTo>
                    <a:pt x="662" y="57"/>
                    <a:pt x="662" y="57"/>
                    <a:pt x="662" y="57"/>
                  </a:cubicBezTo>
                  <a:cubicBezTo>
                    <a:pt x="661" y="59"/>
                    <a:pt x="661" y="59"/>
                    <a:pt x="661" y="59"/>
                  </a:cubicBezTo>
                  <a:cubicBezTo>
                    <a:pt x="663" y="60"/>
                    <a:pt x="663" y="60"/>
                    <a:pt x="663" y="60"/>
                  </a:cubicBezTo>
                  <a:cubicBezTo>
                    <a:pt x="662" y="61"/>
                    <a:pt x="662" y="61"/>
                    <a:pt x="662" y="61"/>
                  </a:cubicBezTo>
                  <a:cubicBezTo>
                    <a:pt x="661" y="61"/>
                    <a:pt x="661" y="61"/>
                    <a:pt x="661" y="61"/>
                  </a:cubicBezTo>
                  <a:cubicBezTo>
                    <a:pt x="660" y="60"/>
                    <a:pt x="660" y="60"/>
                    <a:pt x="660" y="60"/>
                  </a:cubicBezTo>
                  <a:cubicBezTo>
                    <a:pt x="658" y="60"/>
                    <a:pt x="658" y="60"/>
                    <a:pt x="658" y="60"/>
                  </a:cubicBezTo>
                  <a:cubicBezTo>
                    <a:pt x="655" y="58"/>
                    <a:pt x="655" y="58"/>
                    <a:pt x="655" y="58"/>
                  </a:cubicBezTo>
                  <a:cubicBezTo>
                    <a:pt x="654" y="58"/>
                    <a:pt x="654" y="58"/>
                    <a:pt x="654" y="58"/>
                  </a:cubicBezTo>
                  <a:cubicBezTo>
                    <a:pt x="652" y="59"/>
                    <a:pt x="652" y="59"/>
                    <a:pt x="652" y="59"/>
                  </a:cubicBezTo>
                  <a:cubicBezTo>
                    <a:pt x="652" y="61"/>
                    <a:pt x="652" y="61"/>
                    <a:pt x="652" y="61"/>
                  </a:cubicBezTo>
                  <a:cubicBezTo>
                    <a:pt x="653" y="63"/>
                    <a:pt x="653" y="63"/>
                    <a:pt x="653" y="63"/>
                  </a:cubicBezTo>
                  <a:cubicBezTo>
                    <a:pt x="652" y="64"/>
                    <a:pt x="652" y="64"/>
                    <a:pt x="652" y="64"/>
                  </a:cubicBezTo>
                  <a:cubicBezTo>
                    <a:pt x="651" y="64"/>
                    <a:pt x="651" y="64"/>
                    <a:pt x="651" y="64"/>
                  </a:cubicBezTo>
                  <a:cubicBezTo>
                    <a:pt x="651" y="62"/>
                    <a:pt x="651" y="62"/>
                    <a:pt x="651" y="62"/>
                  </a:cubicBezTo>
                  <a:cubicBezTo>
                    <a:pt x="650" y="61"/>
                    <a:pt x="650" y="61"/>
                    <a:pt x="650" y="61"/>
                  </a:cubicBezTo>
                  <a:cubicBezTo>
                    <a:pt x="647" y="61"/>
                    <a:pt x="647" y="61"/>
                    <a:pt x="647" y="61"/>
                  </a:cubicBezTo>
                  <a:cubicBezTo>
                    <a:pt x="647" y="61"/>
                    <a:pt x="647" y="61"/>
                    <a:pt x="647" y="61"/>
                  </a:cubicBezTo>
                  <a:cubicBezTo>
                    <a:pt x="645" y="59"/>
                    <a:pt x="645" y="59"/>
                    <a:pt x="645" y="59"/>
                  </a:cubicBezTo>
                  <a:cubicBezTo>
                    <a:pt x="644" y="59"/>
                    <a:pt x="644" y="59"/>
                    <a:pt x="644" y="59"/>
                  </a:cubicBezTo>
                  <a:cubicBezTo>
                    <a:pt x="643" y="60"/>
                    <a:pt x="643" y="60"/>
                    <a:pt x="643" y="60"/>
                  </a:cubicBezTo>
                  <a:cubicBezTo>
                    <a:pt x="644" y="63"/>
                    <a:pt x="644" y="63"/>
                    <a:pt x="644" y="63"/>
                  </a:cubicBezTo>
                  <a:cubicBezTo>
                    <a:pt x="644" y="65"/>
                    <a:pt x="644" y="65"/>
                    <a:pt x="644" y="65"/>
                  </a:cubicBezTo>
                  <a:cubicBezTo>
                    <a:pt x="645" y="67"/>
                    <a:pt x="645" y="67"/>
                    <a:pt x="645" y="67"/>
                  </a:cubicBezTo>
                  <a:cubicBezTo>
                    <a:pt x="647" y="69"/>
                    <a:pt x="647" y="69"/>
                    <a:pt x="647" y="69"/>
                  </a:cubicBezTo>
                  <a:cubicBezTo>
                    <a:pt x="649" y="69"/>
                    <a:pt x="649" y="69"/>
                    <a:pt x="649" y="69"/>
                  </a:cubicBezTo>
                  <a:cubicBezTo>
                    <a:pt x="650" y="70"/>
                    <a:pt x="650" y="70"/>
                    <a:pt x="650" y="70"/>
                  </a:cubicBezTo>
                  <a:cubicBezTo>
                    <a:pt x="649" y="70"/>
                    <a:pt x="649" y="70"/>
                    <a:pt x="649" y="70"/>
                  </a:cubicBezTo>
                  <a:cubicBezTo>
                    <a:pt x="647" y="70"/>
                    <a:pt x="647" y="70"/>
                    <a:pt x="647" y="70"/>
                  </a:cubicBezTo>
                  <a:cubicBezTo>
                    <a:pt x="649" y="72"/>
                    <a:pt x="649" y="72"/>
                    <a:pt x="649" y="72"/>
                  </a:cubicBezTo>
                  <a:cubicBezTo>
                    <a:pt x="650" y="73"/>
                    <a:pt x="650" y="73"/>
                    <a:pt x="650" y="73"/>
                  </a:cubicBezTo>
                  <a:cubicBezTo>
                    <a:pt x="652" y="75"/>
                    <a:pt x="652" y="75"/>
                    <a:pt x="652" y="75"/>
                  </a:cubicBezTo>
                  <a:cubicBezTo>
                    <a:pt x="655" y="75"/>
                    <a:pt x="655" y="75"/>
                    <a:pt x="655" y="75"/>
                  </a:cubicBezTo>
                  <a:cubicBezTo>
                    <a:pt x="656" y="73"/>
                    <a:pt x="656" y="73"/>
                    <a:pt x="656" y="73"/>
                  </a:cubicBezTo>
                  <a:cubicBezTo>
                    <a:pt x="657" y="73"/>
                    <a:pt x="657" y="73"/>
                    <a:pt x="657" y="73"/>
                  </a:cubicBezTo>
                  <a:cubicBezTo>
                    <a:pt x="657" y="75"/>
                    <a:pt x="657" y="75"/>
                    <a:pt x="657" y="75"/>
                  </a:cubicBezTo>
                  <a:cubicBezTo>
                    <a:pt x="655" y="76"/>
                    <a:pt x="655" y="76"/>
                    <a:pt x="655" y="76"/>
                  </a:cubicBezTo>
                  <a:cubicBezTo>
                    <a:pt x="655" y="79"/>
                    <a:pt x="655" y="79"/>
                    <a:pt x="655" y="79"/>
                  </a:cubicBezTo>
                  <a:cubicBezTo>
                    <a:pt x="654" y="79"/>
                    <a:pt x="654" y="79"/>
                    <a:pt x="654" y="79"/>
                  </a:cubicBezTo>
                  <a:cubicBezTo>
                    <a:pt x="651" y="77"/>
                    <a:pt x="651" y="77"/>
                    <a:pt x="651" y="77"/>
                  </a:cubicBezTo>
                  <a:cubicBezTo>
                    <a:pt x="645" y="76"/>
                    <a:pt x="645" y="76"/>
                    <a:pt x="645" y="76"/>
                  </a:cubicBezTo>
                  <a:cubicBezTo>
                    <a:pt x="643" y="73"/>
                    <a:pt x="643" y="73"/>
                    <a:pt x="643" y="73"/>
                  </a:cubicBezTo>
                  <a:cubicBezTo>
                    <a:pt x="642" y="73"/>
                    <a:pt x="642" y="73"/>
                    <a:pt x="642" y="73"/>
                  </a:cubicBezTo>
                  <a:cubicBezTo>
                    <a:pt x="641" y="72"/>
                    <a:pt x="641" y="72"/>
                    <a:pt x="641" y="72"/>
                  </a:cubicBezTo>
                  <a:cubicBezTo>
                    <a:pt x="640" y="72"/>
                    <a:pt x="640" y="72"/>
                    <a:pt x="640" y="72"/>
                  </a:cubicBezTo>
                  <a:cubicBezTo>
                    <a:pt x="639" y="74"/>
                    <a:pt x="639" y="74"/>
                    <a:pt x="639" y="74"/>
                  </a:cubicBezTo>
                  <a:cubicBezTo>
                    <a:pt x="640" y="75"/>
                    <a:pt x="640" y="75"/>
                    <a:pt x="640" y="75"/>
                  </a:cubicBezTo>
                  <a:cubicBezTo>
                    <a:pt x="639" y="76"/>
                    <a:pt x="639" y="76"/>
                    <a:pt x="639" y="76"/>
                  </a:cubicBezTo>
                  <a:cubicBezTo>
                    <a:pt x="640" y="79"/>
                    <a:pt x="640" y="79"/>
                    <a:pt x="640" y="79"/>
                  </a:cubicBezTo>
                  <a:cubicBezTo>
                    <a:pt x="638" y="80"/>
                    <a:pt x="638" y="80"/>
                    <a:pt x="638" y="80"/>
                  </a:cubicBezTo>
                  <a:cubicBezTo>
                    <a:pt x="637" y="79"/>
                    <a:pt x="637" y="79"/>
                    <a:pt x="637" y="79"/>
                  </a:cubicBezTo>
                  <a:cubicBezTo>
                    <a:pt x="637" y="82"/>
                    <a:pt x="637" y="82"/>
                    <a:pt x="637" y="82"/>
                  </a:cubicBezTo>
                  <a:cubicBezTo>
                    <a:pt x="636" y="83"/>
                    <a:pt x="636" y="83"/>
                    <a:pt x="636" y="83"/>
                  </a:cubicBezTo>
                  <a:cubicBezTo>
                    <a:pt x="636" y="87"/>
                    <a:pt x="636" y="87"/>
                    <a:pt x="636" y="87"/>
                  </a:cubicBezTo>
                  <a:cubicBezTo>
                    <a:pt x="637" y="88"/>
                    <a:pt x="637" y="88"/>
                    <a:pt x="637" y="88"/>
                  </a:cubicBezTo>
                  <a:cubicBezTo>
                    <a:pt x="640" y="88"/>
                    <a:pt x="640" y="88"/>
                    <a:pt x="640" y="88"/>
                  </a:cubicBezTo>
                  <a:cubicBezTo>
                    <a:pt x="642" y="89"/>
                    <a:pt x="642" y="89"/>
                    <a:pt x="642" y="89"/>
                  </a:cubicBezTo>
                  <a:cubicBezTo>
                    <a:pt x="644" y="89"/>
                    <a:pt x="644" y="89"/>
                    <a:pt x="644" y="89"/>
                  </a:cubicBezTo>
                  <a:cubicBezTo>
                    <a:pt x="644" y="90"/>
                    <a:pt x="644" y="90"/>
                    <a:pt x="644" y="90"/>
                  </a:cubicBezTo>
                  <a:cubicBezTo>
                    <a:pt x="643" y="91"/>
                    <a:pt x="643" y="91"/>
                    <a:pt x="643" y="91"/>
                  </a:cubicBezTo>
                  <a:cubicBezTo>
                    <a:pt x="640" y="90"/>
                    <a:pt x="640" y="90"/>
                    <a:pt x="640" y="90"/>
                  </a:cubicBezTo>
                  <a:cubicBezTo>
                    <a:pt x="637" y="90"/>
                    <a:pt x="637" y="90"/>
                    <a:pt x="637" y="90"/>
                  </a:cubicBezTo>
                  <a:cubicBezTo>
                    <a:pt x="636" y="89"/>
                    <a:pt x="636" y="89"/>
                    <a:pt x="636" y="89"/>
                  </a:cubicBezTo>
                  <a:cubicBezTo>
                    <a:pt x="634" y="90"/>
                    <a:pt x="634" y="90"/>
                    <a:pt x="634" y="90"/>
                  </a:cubicBezTo>
                  <a:cubicBezTo>
                    <a:pt x="632" y="93"/>
                    <a:pt x="632" y="93"/>
                    <a:pt x="632" y="93"/>
                  </a:cubicBezTo>
                  <a:cubicBezTo>
                    <a:pt x="631" y="95"/>
                    <a:pt x="631" y="95"/>
                    <a:pt x="631" y="95"/>
                  </a:cubicBezTo>
                  <a:cubicBezTo>
                    <a:pt x="632" y="96"/>
                    <a:pt x="632" y="96"/>
                    <a:pt x="632" y="96"/>
                  </a:cubicBezTo>
                  <a:cubicBezTo>
                    <a:pt x="632" y="97"/>
                    <a:pt x="632" y="97"/>
                    <a:pt x="632" y="97"/>
                  </a:cubicBezTo>
                  <a:cubicBezTo>
                    <a:pt x="631" y="98"/>
                    <a:pt x="631" y="98"/>
                    <a:pt x="631" y="98"/>
                  </a:cubicBezTo>
                  <a:cubicBezTo>
                    <a:pt x="631" y="99"/>
                    <a:pt x="631" y="99"/>
                    <a:pt x="631" y="99"/>
                  </a:cubicBezTo>
                  <a:cubicBezTo>
                    <a:pt x="632" y="100"/>
                    <a:pt x="632" y="100"/>
                    <a:pt x="632" y="100"/>
                  </a:cubicBezTo>
                  <a:cubicBezTo>
                    <a:pt x="633" y="100"/>
                    <a:pt x="633" y="100"/>
                    <a:pt x="633" y="100"/>
                  </a:cubicBezTo>
                  <a:cubicBezTo>
                    <a:pt x="636" y="100"/>
                    <a:pt x="636" y="100"/>
                    <a:pt x="636" y="100"/>
                  </a:cubicBezTo>
                  <a:cubicBezTo>
                    <a:pt x="637" y="98"/>
                    <a:pt x="637" y="98"/>
                    <a:pt x="637" y="98"/>
                  </a:cubicBezTo>
                  <a:cubicBezTo>
                    <a:pt x="638" y="99"/>
                    <a:pt x="638" y="99"/>
                    <a:pt x="638" y="99"/>
                  </a:cubicBezTo>
                  <a:cubicBezTo>
                    <a:pt x="638" y="101"/>
                    <a:pt x="638" y="101"/>
                    <a:pt x="638" y="101"/>
                  </a:cubicBezTo>
                  <a:cubicBezTo>
                    <a:pt x="636" y="101"/>
                    <a:pt x="636" y="101"/>
                    <a:pt x="636" y="101"/>
                  </a:cubicBezTo>
                  <a:cubicBezTo>
                    <a:pt x="635" y="103"/>
                    <a:pt x="635" y="103"/>
                    <a:pt x="635" y="103"/>
                  </a:cubicBezTo>
                  <a:cubicBezTo>
                    <a:pt x="636" y="104"/>
                    <a:pt x="636" y="104"/>
                    <a:pt x="636" y="104"/>
                  </a:cubicBezTo>
                  <a:cubicBezTo>
                    <a:pt x="637" y="104"/>
                    <a:pt x="637" y="104"/>
                    <a:pt x="637" y="104"/>
                  </a:cubicBezTo>
                  <a:cubicBezTo>
                    <a:pt x="639" y="102"/>
                    <a:pt x="639" y="102"/>
                    <a:pt x="639" y="102"/>
                  </a:cubicBezTo>
                  <a:cubicBezTo>
                    <a:pt x="640" y="102"/>
                    <a:pt x="640" y="102"/>
                    <a:pt x="640" y="102"/>
                  </a:cubicBezTo>
                  <a:cubicBezTo>
                    <a:pt x="642" y="101"/>
                    <a:pt x="642" y="101"/>
                    <a:pt x="642" y="101"/>
                  </a:cubicBezTo>
                  <a:cubicBezTo>
                    <a:pt x="642" y="102"/>
                    <a:pt x="642" y="102"/>
                    <a:pt x="642" y="102"/>
                  </a:cubicBezTo>
                  <a:cubicBezTo>
                    <a:pt x="641" y="103"/>
                    <a:pt x="641" y="103"/>
                    <a:pt x="641" y="103"/>
                  </a:cubicBezTo>
                  <a:cubicBezTo>
                    <a:pt x="643" y="104"/>
                    <a:pt x="643" y="104"/>
                    <a:pt x="643" y="104"/>
                  </a:cubicBezTo>
                  <a:cubicBezTo>
                    <a:pt x="645" y="104"/>
                    <a:pt x="645" y="104"/>
                    <a:pt x="645" y="104"/>
                  </a:cubicBezTo>
                  <a:cubicBezTo>
                    <a:pt x="646" y="105"/>
                    <a:pt x="646" y="105"/>
                    <a:pt x="646" y="105"/>
                  </a:cubicBezTo>
                  <a:cubicBezTo>
                    <a:pt x="644" y="105"/>
                    <a:pt x="644" y="105"/>
                    <a:pt x="644" y="105"/>
                  </a:cubicBezTo>
                  <a:cubicBezTo>
                    <a:pt x="644" y="107"/>
                    <a:pt x="644" y="107"/>
                    <a:pt x="644" y="107"/>
                  </a:cubicBezTo>
                  <a:cubicBezTo>
                    <a:pt x="646" y="107"/>
                    <a:pt x="646" y="107"/>
                    <a:pt x="646" y="107"/>
                  </a:cubicBezTo>
                  <a:cubicBezTo>
                    <a:pt x="648" y="106"/>
                    <a:pt x="648" y="106"/>
                    <a:pt x="648" y="106"/>
                  </a:cubicBezTo>
                  <a:cubicBezTo>
                    <a:pt x="651" y="108"/>
                    <a:pt x="651" y="108"/>
                    <a:pt x="651" y="108"/>
                  </a:cubicBezTo>
                  <a:cubicBezTo>
                    <a:pt x="655" y="109"/>
                    <a:pt x="655" y="109"/>
                    <a:pt x="655" y="109"/>
                  </a:cubicBezTo>
                  <a:cubicBezTo>
                    <a:pt x="656" y="110"/>
                    <a:pt x="656" y="110"/>
                    <a:pt x="656" y="110"/>
                  </a:cubicBezTo>
                  <a:cubicBezTo>
                    <a:pt x="652" y="110"/>
                    <a:pt x="652" y="110"/>
                    <a:pt x="652" y="110"/>
                  </a:cubicBezTo>
                  <a:cubicBezTo>
                    <a:pt x="650" y="110"/>
                    <a:pt x="650" y="110"/>
                    <a:pt x="650" y="110"/>
                  </a:cubicBezTo>
                  <a:cubicBezTo>
                    <a:pt x="647" y="108"/>
                    <a:pt x="647" y="108"/>
                    <a:pt x="647" y="108"/>
                  </a:cubicBezTo>
                  <a:cubicBezTo>
                    <a:pt x="644" y="109"/>
                    <a:pt x="644" y="109"/>
                    <a:pt x="644" y="109"/>
                  </a:cubicBezTo>
                  <a:cubicBezTo>
                    <a:pt x="644" y="111"/>
                    <a:pt x="644" y="111"/>
                    <a:pt x="644" y="111"/>
                  </a:cubicBezTo>
                  <a:cubicBezTo>
                    <a:pt x="647" y="112"/>
                    <a:pt x="647" y="112"/>
                    <a:pt x="647" y="112"/>
                  </a:cubicBezTo>
                  <a:cubicBezTo>
                    <a:pt x="651" y="112"/>
                    <a:pt x="651" y="112"/>
                    <a:pt x="651" y="112"/>
                  </a:cubicBezTo>
                  <a:cubicBezTo>
                    <a:pt x="655" y="112"/>
                    <a:pt x="655" y="112"/>
                    <a:pt x="655" y="112"/>
                  </a:cubicBezTo>
                  <a:cubicBezTo>
                    <a:pt x="656" y="113"/>
                    <a:pt x="656" y="113"/>
                    <a:pt x="656" y="113"/>
                  </a:cubicBezTo>
                  <a:cubicBezTo>
                    <a:pt x="652" y="114"/>
                    <a:pt x="652" y="114"/>
                    <a:pt x="652" y="114"/>
                  </a:cubicBezTo>
                  <a:cubicBezTo>
                    <a:pt x="651" y="113"/>
                    <a:pt x="651" y="113"/>
                    <a:pt x="651" y="113"/>
                  </a:cubicBezTo>
                  <a:cubicBezTo>
                    <a:pt x="647" y="113"/>
                    <a:pt x="647" y="113"/>
                    <a:pt x="647" y="113"/>
                  </a:cubicBezTo>
                  <a:cubicBezTo>
                    <a:pt x="644" y="113"/>
                    <a:pt x="644" y="113"/>
                    <a:pt x="644" y="113"/>
                  </a:cubicBezTo>
                  <a:cubicBezTo>
                    <a:pt x="643" y="111"/>
                    <a:pt x="643" y="111"/>
                    <a:pt x="643" y="111"/>
                  </a:cubicBezTo>
                  <a:cubicBezTo>
                    <a:pt x="641" y="111"/>
                    <a:pt x="641" y="111"/>
                    <a:pt x="641" y="111"/>
                  </a:cubicBezTo>
                  <a:cubicBezTo>
                    <a:pt x="638" y="108"/>
                    <a:pt x="638" y="108"/>
                    <a:pt x="638" y="108"/>
                  </a:cubicBezTo>
                  <a:cubicBezTo>
                    <a:pt x="637" y="109"/>
                    <a:pt x="637" y="109"/>
                    <a:pt x="637" y="109"/>
                  </a:cubicBezTo>
                  <a:cubicBezTo>
                    <a:pt x="635" y="110"/>
                    <a:pt x="635" y="110"/>
                    <a:pt x="635" y="110"/>
                  </a:cubicBezTo>
                  <a:cubicBezTo>
                    <a:pt x="632" y="111"/>
                    <a:pt x="632" y="111"/>
                    <a:pt x="632" y="111"/>
                  </a:cubicBezTo>
                  <a:cubicBezTo>
                    <a:pt x="631" y="112"/>
                    <a:pt x="631" y="112"/>
                    <a:pt x="631" y="112"/>
                  </a:cubicBezTo>
                  <a:cubicBezTo>
                    <a:pt x="630" y="115"/>
                    <a:pt x="630" y="115"/>
                    <a:pt x="630" y="115"/>
                  </a:cubicBezTo>
                  <a:cubicBezTo>
                    <a:pt x="632" y="118"/>
                    <a:pt x="632" y="118"/>
                    <a:pt x="632" y="118"/>
                  </a:cubicBezTo>
                  <a:cubicBezTo>
                    <a:pt x="632" y="120"/>
                    <a:pt x="632" y="120"/>
                    <a:pt x="632" y="120"/>
                  </a:cubicBezTo>
                  <a:cubicBezTo>
                    <a:pt x="632" y="121"/>
                    <a:pt x="632" y="121"/>
                    <a:pt x="632" y="121"/>
                  </a:cubicBezTo>
                  <a:cubicBezTo>
                    <a:pt x="630" y="118"/>
                    <a:pt x="630" y="118"/>
                    <a:pt x="630" y="118"/>
                  </a:cubicBezTo>
                  <a:cubicBezTo>
                    <a:pt x="629" y="117"/>
                    <a:pt x="629" y="117"/>
                    <a:pt x="629" y="117"/>
                  </a:cubicBezTo>
                  <a:cubicBezTo>
                    <a:pt x="628" y="122"/>
                    <a:pt x="628" y="122"/>
                    <a:pt x="628" y="122"/>
                  </a:cubicBezTo>
                  <a:cubicBezTo>
                    <a:pt x="628" y="125"/>
                    <a:pt x="628" y="125"/>
                    <a:pt x="628" y="125"/>
                  </a:cubicBezTo>
                  <a:cubicBezTo>
                    <a:pt x="630" y="125"/>
                    <a:pt x="630" y="125"/>
                    <a:pt x="630" y="125"/>
                  </a:cubicBezTo>
                  <a:cubicBezTo>
                    <a:pt x="630" y="124"/>
                    <a:pt x="630" y="124"/>
                    <a:pt x="630" y="124"/>
                  </a:cubicBezTo>
                  <a:cubicBezTo>
                    <a:pt x="632" y="124"/>
                    <a:pt x="632" y="124"/>
                    <a:pt x="632" y="124"/>
                  </a:cubicBezTo>
                  <a:cubicBezTo>
                    <a:pt x="633" y="127"/>
                    <a:pt x="633" y="127"/>
                    <a:pt x="633" y="127"/>
                  </a:cubicBezTo>
                  <a:cubicBezTo>
                    <a:pt x="635" y="127"/>
                    <a:pt x="635" y="127"/>
                    <a:pt x="635" y="127"/>
                  </a:cubicBezTo>
                  <a:cubicBezTo>
                    <a:pt x="633" y="127"/>
                    <a:pt x="633" y="127"/>
                    <a:pt x="633" y="127"/>
                  </a:cubicBezTo>
                  <a:cubicBezTo>
                    <a:pt x="632" y="128"/>
                    <a:pt x="632" y="128"/>
                    <a:pt x="632" y="128"/>
                  </a:cubicBezTo>
                  <a:cubicBezTo>
                    <a:pt x="630" y="126"/>
                    <a:pt x="630" y="126"/>
                    <a:pt x="630" y="126"/>
                  </a:cubicBezTo>
                  <a:cubicBezTo>
                    <a:pt x="627" y="127"/>
                    <a:pt x="627" y="127"/>
                    <a:pt x="627" y="127"/>
                  </a:cubicBezTo>
                  <a:cubicBezTo>
                    <a:pt x="627" y="130"/>
                    <a:pt x="627" y="130"/>
                    <a:pt x="627" y="130"/>
                  </a:cubicBezTo>
                  <a:cubicBezTo>
                    <a:pt x="628" y="132"/>
                    <a:pt x="628" y="132"/>
                    <a:pt x="628" y="132"/>
                  </a:cubicBezTo>
                  <a:cubicBezTo>
                    <a:pt x="629" y="131"/>
                    <a:pt x="629" y="131"/>
                    <a:pt x="629" y="131"/>
                  </a:cubicBezTo>
                  <a:cubicBezTo>
                    <a:pt x="628" y="132"/>
                    <a:pt x="628" y="132"/>
                    <a:pt x="628" y="132"/>
                  </a:cubicBezTo>
                  <a:cubicBezTo>
                    <a:pt x="629" y="137"/>
                    <a:pt x="629" y="137"/>
                    <a:pt x="629" y="137"/>
                  </a:cubicBezTo>
                  <a:cubicBezTo>
                    <a:pt x="630" y="136"/>
                    <a:pt x="630" y="136"/>
                    <a:pt x="630" y="136"/>
                  </a:cubicBezTo>
                  <a:cubicBezTo>
                    <a:pt x="631" y="136"/>
                    <a:pt x="631" y="136"/>
                    <a:pt x="631" y="136"/>
                  </a:cubicBezTo>
                  <a:cubicBezTo>
                    <a:pt x="631" y="139"/>
                    <a:pt x="631" y="139"/>
                    <a:pt x="631" y="139"/>
                  </a:cubicBezTo>
                  <a:cubicBezTo>
                    <a:pt x="634" y="140"/>
                    <a:pt x="634" y="140"/>
                    <a:pt x="634" y="140"/>
                  </a:cubicBezTo>
                  <a:cubicBezTo>
                    <a:pt x="638" y="143"/>
                    <a:pt x="638" y="143"/>
                    <a:pt x="638" y="143"/>
                  </a:cubicBezTo>
                  <a:cubicBezTo>
                    <a:pt x="640" y="142"/>
                    <a:pt x="640" y="142"/>
                    <a:pt x="640" y="142"/>
                  </a:cubicBezTo>
                  <a:cubicBezTo>
                    <a:pt x="641" y="140"/>
                    <a:pt x="641" y="140"/>
                    <a:pt x="641" y="140"/>
                  </a:cubicBezTo>
                  <a:cubicBezTo>
                    <a:pt x="641" y="139"/>
                    <a:pt x="641" y="139"/>
                    <a:pt x="641" y="139"/>
                  </a:cubicBezTo>
                  <a:cubicBezTo>
                    <a:pt x="643" y="139"/>
                    <a:pt x="643" y="139"/>
                    <a:pt x="643" y="139"/>
                  </a:cubicBezTo>
                  <a:cubicBezTo>
                    <a:pt x="644" y="141"/>
                    <a:pt x="644" y="141"/>
                    <a:pt x="644" y="141"/>
                  </a:cubicBezTo>
                  <a:cubicBezTo>
                    <a:pt x="643" y="142"/>
                    <a:pt x="643" y="142"/>
                    <a:pt x="643" y="142"/>
                  </a:cubicBezTo>
                  <a:cubicBezTo>
                    <a:pt x="644" y="145"/>
                    <a:pt x="644" y="145"/>
                    <a:pt x="644" y="145"/>
                  </a:cubicBezTo>
                  <a:cubicBezTo>
                    <a:pt x="645" y="144"/>
                    <a:pt x="645" y="144"/>
                    <a:pt x="645" y="144"/>
                  </a:cubicBezTo>
                  <a:cubicBezTo>
                    <a:pt x="646" y="139"/>
                    <a:pt x="646" y="139"/>
                    <a:pt x="646" y="139"/>
                  </a:cubicBezTo>
                  <a:cubicBezTo>
                    <a:pt x="646" y="135"/>
                    <a:pt x="646" y="135"/>
                    <a:pt x="646" y="135"/>
                  </a:cubicBezTo>
                  <a:cubicBezTo>
                    <a:pt x="647" y="132"/>
                    <a:pt x="647" y="132"/>
                    <a:pt x="647" y="132"/>
                  </a:cubicBezTo>
                  <a:cubicBezTo>
                    <a:pt x="649" y="130"/>
                    <a:pt x="649" y="130"/>
                    <a:pt x="649" y="130"/>
                  </a:cubicBezTo>
                  <a:cubicBezTo>
                    <a:pt x="650" y="128"/>
                    <a:pt x="650" y="128"/>
                    <a:pt x="650" y="128"/>
                  </a:cubicBezTo>
                  <a:cubicBezTo>
                    <a:pt x="650" y="130"/>
                    <a:pt x="650" y="130"/>
                    <a:pt x="650" y="130"/>
                  </a:cubicBezTo>
                  <a:cubicBezTo>
                    <a:pt x="648" y="134"/>
                    <a:pt x="648" y="134"/>
                    <a:pt x="648" y="134"/>
                  </a:cubicBezTo>
                  <a:cubicBezTo>
                    <a:pt x="647" y="137"/>
                    <a:pt x="647" y="137"/>
                    <a:pt x="647" y="137"/>
                  </a:cubicBezTo>
                  <a:cubicBezTo>
                    <a:pt x="648" y="139"/>
                    <a:pt x="648" y="139"/>
                    <a:pt x="648" y="139"/>
                  </a:cubicBezTo>
                  <a:cubicBezTo>
                    <a:pt x="647" y="143"/>
                    <a:pt x="647" y="143"/>
                    <a:pt x="647" y="143"/>
                  </a:cubicBezTo>
                  <a:cubicBezTo>
                    <a:pt x="648" y="145"/>
                    <a:pt x="648" y="145"/>
                    <a:pt x="648" y="145"/>
                  </a:cubicBezTo>
                  <a:cubicBezTo>
                    <a:pt x="648" y="146"/>
                    <a:pt x="648" y="146"/>
                    <a:pt x="648" y="146"/>
                  </a:cubicBezTo>
                  <a:cubicBezTo>
                    <a:pt x="648" y="147"/>
                    <a:pt x="648" y="147"/>
                    <a:pt x="648" y="147"/>
                  </a:cubicBezTo>
                  <a:close/>
                  <a:moveTo>
                    <a:pt x="653" y="56"/>
                  </a:moveTo>
                  <a:cubicBezTo>
                    <a:pt x="654" y="55"/>
                    <a:pt x="654" y="55"/>
                    <a:pt x="654" y="55"/>
                  </a:cubicBezTo>
                  <a:cubicBezTo>
                    <a:pt x="655" y="55"/>
                    <a:pt x="655" y="55"/>
                    <a:pt x="655" y="55"/>
                  </a:cubicBezTo>
                  <a:cubicBezTo>
                    <a:pt x="656" y="56"/>
                    <a:pt x="656" y="56"/>
                    <a:pt x="656" y="56"/>
                  </a:cubicBezTo>
                  <a:cubicBezTo>
                    <a:pt x="658" y="56"/>
                    <a:pt x="658" y="56"/>
                    <a:pt x="658" y="56"/>
                  </a:cubicBezTo>
                  <a:cubicBezTo>
                    <a:pt x="658" y="57"/>
                    <a:pt x="658" y="57"/>
                    <a:pt x="658" y="57"/>
                  </a:cubicBezTo>
                  <a:cubicBezTo>
                    <a:pt x="657" y="57"/>
                    <a:pt x="657" y="57"/>
                    <a:pt x="657" y="57"/>
                  </a:cubicBezTo>
                  <a:cubicBezTo>
                    <a:pt x="656" y="57"/>
                    <a:pt x="656" y="57"/>
                    <a:pt x="656" y="57"/>
                  </a:cubicBezTo>
                  <a:cubicBezTo>
                    <a:pt x="654" y="56"/>
                    <a:pt x="654" y="56"/>
                    <a:pt x="654" y="56"/>
                  </a:cubicBezTo>
                  <a:cubicBezTo>
                    <a:pt x="653" y="56"/>
                    <a:pt x="653" y="56"/>
                    <a:pt x="653" y="56"/>
                  </a:cubicBezTo>
                  <a:close/>
                  <a:moveTo>
                    <a:pt x="655" y="146"/>
                  </a:moveTo>
                  <a:cubicBezTo>
                    <a:pt x="655" y="144"/>
                    <a:pt x="655" y="144"/>
                    <a:pt x="655" y="144"/>
                  </a:cubicBezTo>
                  <a:cubicBezTo>
                    <a:pt x="656" y="142"/>
                    <a:pt x="656" y="142"/>
                    <a:pt x="656" y="142"/>
                  </a:cubicBezTo>
                  <a:cubicBezTo>
                    <a:pt x="657" y="141"/>
                    <a:pt x="657" y="141"/>
                    <a:pt x="657" y="141"/>
                  </a:cubicBezTo>
                  <a:cubicBezTo>
                    <a:pt x="658" y="140"/>
                    <a:pt x="658" y="140"/>
                    <a:pt x="658" y="140"/>
                  </a:cubicBezTo>
                  <a:cubicBezTo>
                    <a:pt x="659" y="141"/>
                    <a:pt x="659" y="141"/>
                    <a:pt x="659" y="141"/>
                  </a:cubicBezTo>
                  <a:cubicBezTo>
                    <a:pt x="658" y="142"/>
                    <a:pt x="658" y="142"/>
                    <a:pt x="658" y="142"/>
                  </a:cubicBezTo>
                  <a:cubicBezTo>
                    <a:pt x="658" y="144"/>
                    <a:pt x="658" y="144"/>
                    <a:pt x="658" y="144"/>
                  </a:cubicBezTo>
                  <a:cubicBezTo>
                    <a:pt x="656" y="145"/>
                    <a:pt x="656" y="145"/>
                    <a:pt x="656" y="145"/>
                  </a:cubicBezTo>
                  <a:cubicBezTo>
                    <a:pt x="655" y="146"/>
                    <a:pt x="655" y="146"/>
                    <a:pt x="655" y="146"/>
                  </a:cubicBezTo>
                  <a:close/>
                  <a:moveTo>
                    <a:pt x="676" y="126"/>
                  </a:moveTo>
                  <a:cubicBezTo>
                    <a:pt x="679" y="123"/>
                    <a:pt x="679" y="123"/>
                    <a:pt x="679" y="123"/>
                  </a:cubicBezTo>
                  <a:cubicBezTo>
                    <a:pt x="680" y="123"/>
                    <a:pt x="680" y="123"/>
                    <a:pt x="680" y="123"/>
                  </a:cubicBezTo>
                  <a:cubicBezTo>
                    <a:pt x="682" y="121"/>
                    <a:pt x="682" y="121"/>
                    <a:pt x="682" y="121"/>
                  </a:cubicBezTo>
                  <a:cubicBezTo>
                    <a:pt x="684" y="122"/>
                    <a:pt x="684" y="122"/>
                    <a:pt x="684" y="122"/>
                  </a:cubicBezTo>
                  <a:cubicBezTo>
                    <a:pt x="686" y="124"/>
                    <a:pt x="686" y="124"/>
                    <a:pt x="686" y="124"/>
                  </a:cubicBezTo>
                  <a:cubicBezTo>
                    <a:pt x="685" y="126"/>
                    <a:pt x="685" y="126"/>
                    <a:pt x="685" y="126"/>
                  </a:cubicBezTo>
                  <a:cubicBezTo>
                    <a:pt x="682" y="125"/>
                    <a:pt x="682" y="125"/>
                    <a:pt x="682" y="125"/>
                  </a:cubicBezTo>
                  <a:cubicBezTo>
                    <a:pt x="681" y="127"/>
                    <a:pt x="681" y="127"/>
                    <a:pt x="681" y="127"/>
                  </a:cubicBezTo>
                  <a:cubicBezTo>
                    <a:pt x="678" y="127"/>
                    <a:pt x="678" y="127"/>
                    <a:pt x="678" y="127"/>
                  </a:cubicBezTo>
                  <a:cubicBezTo>
                    <a:pt x="677" y="127"/>
                    <a:pt x="677" y="127"/>
                    <a:pt x="677" y="127"/>
                  </a:cubicBezTo>
                  <a:cubicBezTo>
                    <a:pt x="676" y="126"/>
                    <a:pt x="676" y="126"/>
                    <a:pt x="676" y="126"/>
                  </a:cubicBezTo>
                  <a:close/>
                  <a:moveTo>
                    <a:pt x="832" y="4"/>
                  </a:moveTo>
                  <a:cubicBezTo>
                    <a:pt x="832" y="3"/>
                    <a:pt x="832" y="3"/>
                    <a:pt x="832" y="3"/>
                  </a:cubicBezTo>
                  <a:cubicBezTo>
                    <a:pt x="834" y="2"/>
                    <a:pt x="834" y="2"/>
                    <a:pt x="834" y="2"/>
                  </a:cubicBezTo>
                  <a:cubicBezTo>
                    <a:pt x="835" y="4"/>
                    <a:pt x="835" y="4"/>
                    <a:pt x="835" y="4"/>
                  </a:cubicBezTo>
                  <a:cubicBezTo>
                    <a:pt x="833" y="5"/>
                    <a:pt x="833" y="5"/>
                    <a:pt x="833" y="5"/>
                  </a:cubicBezTo>
                  <a:cubicBezTo>
                    <a:pt x="832" y="4"/>
                    <a:pt x="832" y="4"/>
                    <a:pt x="832" y="4"/>
                  </a:cubicBezTo>
                  <a:close/>
                  <a:moveTo>
                    <a:pt x="757" y="150"/>
                  </a:moveTo>
                  <a:cubicBezTo>
                    <a:pt x="756" y="151"/>
                    <a:pt x="756" y="151"/>
                    <a:pt x="756" y="151"/>
                  </a:cubicBezTo>
                  <a:cubicBezTo>
                    <a:pt x="757" y="152"/>
                    <a:pt x="757" y="152"/>
                    <a:pt x="757" y="152"/>
                  </a:cubicBezTo>
                  <a:cubicBezTo>
                    <a:pt x="759" y="152"/>
                    <a:pt x="759" y="152"/>
                    <a:pt x="759" y="152"/>
                  </a:cubicBezTo>
                  <a:cubicBezTo>
                    <a:pt x="759" y="151"/>
                    <a:pt x="759" y="151"/>
                    <a:pt x="759" y="151"/>
                  </a:cubicBezTo>
                  <a:cubicBezTo>
                    <a:pt x="758" y="150"/>
                    <a:pt x="758" y="150"/>
                    <a:pt x="758" y="150"/>
                  </a:cubicBezTo>
                  <a:cubicBezTo>
                    <a:pt x="758" y="150"/>
                    <a:pt x="757" y="150"/>
                    <a:pt x="757" y="150"/>
                  </a:cubicBezTo>
                  <a:close/>
                  <a:moveTo>
                    <a:pt x="720" y="173"/>
                  </a:moveTo>
                  <a:cubicBezTo>
                    <a:pt x="721" y="174"/>
                    <a:pt x="721" y="174"/>
                    <a:pt x="721" y="174"/>
                  </a:cubicBezTo>
                  <a:cubicBezTo>
                    <a:pt x="722" y="174"/>
                    <a:pt x="722" y="174"/>
                    <a:pt x="722" y="174"/>
                  </a:cubicBezTo>
                  <a:cubicBezTo>
                    <a:pt x="721" y="172"/>
                    <a:pt x="721" y="172"/>
                    <a:pt x="721" y="172"/>
                  </a:cubicBezTo>
                  <a:cubicBezTo>
                    <a:pt x="720" y="173"/>
                    <a:pt x="720" y="173"/>
                    <a:pt x="720" y="173"/>
                  </a:cubicBezTo>
                  <a:close/>
                  <a:moveTo>
                    <a:pt x="667" y="172"/>
                  </a:moveTo>
                  <a:cubicBezTo>
                    <a:pt x="666" y="170"/>
                    <a:pt x="666" y="170"/>
                    <a:pt x="666" y="170"/>
                  </a:cubicBezTo>
                  <a:cubicBezTo>
                    <a:pt x="667" y="168"/>
                    <a:pt x="667" y="168"/>
                    <a:pt x="667" y="168"/>
                  </a:cubicBezTo>
                  <a:cubicBezTo>
                    <a:pt x="668" y="168"/>
                    <a:pt x="668" y="168"/>
                    <a:pt x="668" y="168"/>
                  </a:cubicBezTo>
                  <a:cubicBezTo>
                    <a:pt x="669" y="169"/>
                    <a:pt x="669" y="169"/>
                    <a:pt x="669" y="169"/>
                  </a:cubicBezTo>
                  <a:cubicBezTo>
                    <a:pt x="669" y="171"/>
                    <a:pt x="669" y="171"/>
                    <a:pt x="669" y="171"/>
                  </a:cubicBezTo>
                  <a:cubicBezTo>
                    <a:pt x="668" y="172"/>
                    <a:pt x="668" y="172"/>
                    <a:pt x="668" y="172"/>
                  </a:cubicBezTo>
                  <a:cubicBezTo>
                    <a:pt x="667" y="172"/>
                    <a:pt x="667" y="172"/>
                    <a:pt x="667" y="172"/>
                  </a:cubicBezTo>
                  <a:close/>
                  <a:moveTo>
                    <a:pt x="653" y="203"/>
                  </a:moveTo>
                  <a:cubicBezTo>
                    <a:pt x="652" y="202"/>
                    <a:pt x="652" y="202"/>
                    <a:pt x="652" y="202"/>
                  </a:cubicBezTo>
                  <a:cubicBezTo>
                    <a:pt x="652" y="200"/>
                    <a:pt x="652" y="200"/>
                    <a:pt x="652" y="200"/>
                  </a:cubicBezTo>
                  <a:cubicBezTo>
                    <a:pt x="652" y="198"/>
                    <a:pt x="652" y="198"/>
                    <a:pt x="652" y="198"/>
                  </a:cubicBezTo>
                  <a:cubicBezTo>
                    <a:pt x="651" y="197"/>
                    <a:pt x="651" y="197"/>
                    <a:pt x="651" y="197"/>
                  </a:cubicBezTo>
                  <a:cubicBezTo>
                    <a:pt x="650" y="198"/>
                    <a:pt x="650" y="198"/>
                    <a:pt x="650" y="198"/>
                  </a:cubicBezTo>
                  <a:cubicBezTo>
                    <a:pt x="650" y="200"/>
                    <a:pt x="650" y="200"/>
                    <a:pt x="650" y="200"/>
                  </a:cubicBezTo>
                  <a:cubicBezTo>
                    <a:pt x="650" y="204"/>
                    <a:pt x="650" y="204"/>
                    <a:pt x="650" y="204"/>
                  </a:cubicBezTo>
                  <a:cubicBezTo>
                    <a:pt x="652" y="206"/>
                    <a:pt x="652" y="206"/>
                    <a:pt x="652" y="206"/>
                  </a:cubicBezTo>
                  <a:cubicBezTo>
                    <a:pt x="651" y="207"/>
                    <a:pt x="651" y="207"/>
                    <a:pt x="651" y="207"/>
                  </a:cubicBezTo>
                  <a:cubicBezTo>
                    <a:pt x="650" y="207"/>
                    <a:pt x="650" y="207"/>
                    <a:pt x="650" y="207"/>
                  </a:cubicBezTo>
                  <a:cubicBezTo>
                    <a:pt x="649" y="207"/>
                    <a:pt x="649" y="207"/>
                    <a:pt x="649" y="207"/>
                  </a:cubicBezTo>
                  <a:cubicBezTo>
                    <a:pt x="645" y="207"/>
                    <a:pt x="645" y="207"/>
                    <a:pt x="645" y="207"/>
                  </a:cubicBezTo>
                  <a:cubicBezTo>
                    <a:pt x="645" y="205"/>
                    <a:pt x="645" y="205"/>
                    <a:pt x="645" y="205"/>
                  </a:cubicBezTo>
                  <a:cubicBezTo>
                    <a:pt x="644" y="205"/>
                    <a:pt x="644" y="205"/>
                    <a:pt x="644" y="205"/>
                  </a:cubicBezTo>
                  <a:cubicBezTo>
                    <a:pt x="641" y="203"/>
                    <a:pt x="641" y="203"/>
                    <a:pt x="641" y="203"/>
                  </a:cubicBezTo>
                  <a:cubicBezTo>
                    <a:pt x="639" y="203"/>
                    <a:pt x="639" y="203"/>
                    <a:pt x="639" y="203"/>
                  </a:cubicBezTo>
                  <a:cubicBezTo>
                    <a:pt x="639" y="202"/>
                    <a:pt x="639" y="202"/>
                    <a:pt x="639" y="202"/>
                  </a:cubicBezTo>
                  <a:cubicBezTo>
                    <a:pt x="638" y="202"/>
                    <a:pt x="638" y="202"/>
                    <a:pt x="638" y="202"/>
                  </a:cubicBezTo>
                  <a:cubicBezTo>
                    <a:pt x="637" y="202"/>
                    <a:pt x="637" y="202"/>
                    <a:pt x="637" y="202"/>
                  </a:cubicBezTo>
                  <a:cubicBezTo>
                    <a:pt x="637" y="201"/>
                    <a:pt x="637" y="201"/>
                    <a:pt x="637" y="201"/>
                  </a:cubicBezTo>
                  <a:cubicBezTo>
                    <a:pt x="638" y="199"/>
                    <a:pt x="638" y="199"/>
                    <a:pt x="638" y="199"/>
                  </a:cubicBezTo>
                  <a:cubicBezTo>
                    <a:pt x="639" y="199"/>
                    <a:pt x="639" y="199"/>
                    <a:pt x="639" y="199"/>
                  </a:cubicBezTo>
                  <a:cubicBezTo>
                    <a:pt x="640" y="197"/>
                    <a:pt x="640" y="197"/>
                    <a:pt x="640" y="197"/>
                  </a:cubicBezTo>
                  <a:cubicBezTo>
                    <a:pt x="640" y="196"/>
                    <a:pt x="640" y="196"/>
                    <a:pt x="640" y="196"/>
                  </a:cubicBezTo>
                  <a:cubicBezTo>
                    <a:pt x="638" y="193"/>
                    <a:pt x="638" y="193"/>
                    <a:pt x="638" y="193"/>
                  </a:cubicBezTo>
                  <a:cubicBezTo>
                    <a:pt x="637" y="192"/>
                    <a:pt x="637" y="192"/>
                    <a:pt x="637" y="192"/>
                  </a:cubicBezTo>
                  <a:cubicBezTo>
                    <a:pt x="637" y="194"/>
                    <a:pt x="637" y="194"/>
                    <a:pt x="637" y="194"/>
                  </a:cubicBezTo>
                  <a:cubicBezTo>
                    <a:pt x="638" y="195"/>
                    <a:pt x="638" y="195"/>
                    <a:pt x="638" y="195"/>
                  </a:cubicBezTo>
                  <a:cubicBezTo>
                    <a:pt x="639" y="196"/>
                    <a:pt x="639" y="196"/>
                    <a:pt x="639" y="196"/>
                  </a:cubicBezTo>
                  <a:cubicBezTo>
                    <a:pt x="638" y="197"/>
                    <a:pt x="638" y="197"/>
                    <a:pt x="638" y="197"/>
                  </a:cubicBezTo>
                  <a:cubicBezTo>
                    <a:pt x="636" y="197"/>
                    <a:pt x="636" y="197"/>
                    <a:pt x="636" y="197"/>
                  </a:cubicBezTo>
                  <a:cubicBezTo>
                    <a:pt x="636" y="198"/>
                    <a:pt x="636" y="198"/>
                    <a:pt x="636" y="198"/>
                  </a:cubicBezTo>
                  <a:cubicBezTo>
                    <a:pt x="636" y="198"/>
                    <a:pt x="636" y="198"/>
                    <a:pt x="636" y="198"/>
                  </a:cubicBezTo>
                  <a:cubicBezTo>
                    <a:pt x="636" y="200"/>
                    <a:pt x="636" y="200"/>
                    <a:pt x="636" y="200"/>
                  </a:cubicBezTo>
                  <a:cubicBezTo>
                    <a:pt x="635" y="201"/>
                    <a:pt x="635" y="201"/>
                    <a:pt x="635" y="201"/>
                  </a:cubicBezTo>
                  <a:cubicBezTo>
                    <a:pt x="634" y="201"/>
                    <a:pt x="634" y="201"/>
                    <a:pt x="634" y="201"/>
                  </a:cubicBezTo>
                  <a:cubicBezTo>
                    <a:pt x="633" y="199"/>
                    <a:pt x="633" y="199"/>
                    <a:pt x="633" y="199"/>
                  </a:cubicBezTo>
                  <a:cubicBezTo>
                    <a:pt x="633" y="197"/>
                    <a:pt x="633" y="197"/>
                    <a:pt x="633" y="197"/>
                  </a:cubicBezTo>
                  <a:cubicBezTo>
                    <a:pt x="632" y="196"/>
                    <a:pt x="632" y="196"/>
                    <a:pt x="632" y="196"/>
                  </a:cubicBezTo>
                  <a:cubicBezTo>
                    <a:pt x="633" y="194"/>
                    <a:pt x="633" y="194"/>
                    <a:pt x="633" y="194"/>
                  </a:cubicBezTo>
                  <a:cubicBezTo>
                    <a:pt x="633" y="193"/>
                    <a:pt x="633" y="193"/>
                    <a:pt x="633" y="193"/>
                  </a:cubicBezTo>
                  <a:cubicBezTo>
                    <a:pt x="633" y="191"/>
                    <a:pt x="633" y="191"/>
                    <a:pt x="633" y="191"/>
                  </a:cubicBezTo>
                  <a:cubicBezTo>
                    <a:pt x="632" y="192"/>
                    <a:pt x="632" y="192"/>
                    <a:pt x="632" y="192"/>
                  </a:cubicBezTo>
                  <a:cubicBezTo>
                    <a:pt x="632" y="194"/>
                    <a:pt x="632" y="194"/>
                    <a:pt x="632" y="194"/>
                  </a:cubicBezTo>
                  <a:cubicBezTo>
                    <a:pt x="631" y="196"/>
                    <a:pt x="631" y="196"/>
                    <a:pt x="631" y="196"/>
                  </a:cubicBezTo>
                  <a:cubicBezTo>
                    <a:pt x="631" y="197"/>
                    <a:pt x="631" y="197"/>
                    <a:pt x="631" y="197"/>
                  </a:cubicBezTo>
                  <a:cubicBezTo>
                    <a:pt x="631" y="198"/>
                    <a:pt x="631" y="198"/>
                    <a:pt x="631" y="198"/>
                  </a:cubicBezTo>
                  <a:cubicBezTo>
                    <a:pt x="629" y="198"/>
                    <a:pt x="629" y="198"/>
                    <a:pt x="629" y="198"/>
                  </a:cubicBezTo>
                  <a:cubicBezTo>
                    <a:pt x="627" y="197"/>
                    <a:pt x="627" y="197"/>
                    <a:pt x="627" y="197"/>
                  </a:cubicBezTo>
                  <a:cubicBezTo>
                    <a:pt x="626" y="197"/>
                    <a:pt x="626" y="197"/>
                    <a:pt x="626" y="197"/>
                  </a:cubicBezTo>
                  <a:cubicBezTo>
                    <a:pt x="626" y="196"/>
                    <a:pt x="626" y="196"/>
                    <a:pt x="626" y="196"/>
                  </a:cubicBezTo>
                  <a:cubicBezTo>
                    <a:pt x="627" y="194"/>
                    <a:pt x="627" y="194"/>
                    <a:pt x="627" y="194"/>
                  </a:cubicBezTo>
                  <a:cubicBezTo>
                    <a:pt x="627" y="192"/>
                    <a:pt x="627" y="192"/>
                    <a:pt x="627" y="192"/>
                  </a:cubicBezTo>
                  <a:cubicBezTo>
                    <a:pt x="627" y="191"/>
                    <a:pt x="627" y="191"/>
                    <a:pt x="627" y="191"/>
                  </a:cubicBezTo>
                  <a:cubicBezTo>
                    <a:pt x="627" y="189"/>
                    <a:pt x="627" y="189"/>
                    <a:pt x="627" y="189"/>
                  </a:cubicBezTo>
                  <a:cubicBezTo>
                    <a:pt x="630" y="185"/>
                    <a:pt x="630" y="185"/>
                    <a:pt x="630" y="185"/>
                  </a:cubicBezTo>
                  <a:cubicBezTo>
                    <a:pt x="628" y="186"/>
                    <a:pt x="628" y="186"/>
                    <a:pt x="628" y="186"/>
                  </a:cubicBezTo>
                  <a:cubicBezTo>
                    <a:pt x="627" y="187"/>
                    <a:pt x="627" y="187"/>
                    <a:pt x="627" y="187"/>
                  </a:cubicBezTo>
                  <a:cubicBezTo>
                    <a:pt x="626" y="191"/>
                    <a:pt x="626" y="191"/>
                    <a:pt x="626" y="191"/>
                  </a:cubicBezTo>
                  <a:cubicBezTo>
                    <a:pt x="626" y="194"/>
                    <a:pt x="626" y="194"/>
                    <a:pt x="626" y="194"/>
                  </a:cubicBezTo>
                  <a:cubicBezTo>
                    <a:pt x="624" y="195"/>
                    <a:pt x="624" y="195"/>
                    <a:pt x="624" y="195"/>
                  </a:cubicBezTo>
                  <a:cubicBezTo>
                    <a:pt x="624" y="195"/>
                    <a:pt x="624" y="195"/>
                    <a:pt x="624" y="195"/>
                  </a:cubicBezTo>
                  <a:cubicBezTo>
                    <a:pt x="625" y="193"/>
                    <a:pt x="625" y="193"/>
                    <a:pt x="625" y="193"/>
                  </a:cubicBezTo>
                  <a:cubicBezTo>
                    <a:pt x="625" y="192"/>
                    <a:pt x="625" y="192"/>
                    <a:pt x="625" y="192"/>
                  </a:cubicBezTo>
                  <a:cubicBezTo>
                    <a:pt x="624" y="192"/>
                    <a:pt x="624" y="192"/>
                    <a:pt x="624" y="192"/>
                  </a:cubicBezTo>
                  <a:cubicBezTo>
                    <a:pt x="623" y="195"/>
                    <a:pt x="623" y="195"/>
                    <a:pt x="623" y="195"/>
                  </a:cubicBezTo>
                  <a:cubicBezTo>
                    <a:pt x="621" y="195"/>
                    <a:pt x="621" y="195"/>
                    <a:pt x="621" y="195"/>
                  </a:cubicBezTo>
                  <a:cubicBezTo>
                    <a:pt x="620" y="194"/>
                    <a:pt x="620" y="194"/>
                    <a:pt x="620" y="194"/>
                  </a:cubicBezTo>
                  <a:cubicBezTo>
                    <a:pt x="620" y="191"/>
                    <a:pt x="620" y="191"/>
                    <a:pt x="620" y="191"/>
                  </a:cubicBezTo>
                  <a:cubicBezTo>
                    <a:pt x="620" y="190"/>
                    <a:pt x="620" y="190"/>
                    <a:pt x="620" y="190"/>
                  </a:cubicBezTo>
                  <a:cubicBezTo>
                    <a:pt x="620" y="188"/>
                    <a:pt x="620" y="188"/>
                    <a:pt x="620" y="188"/>
                  </a:cubicBezTo>
                  <a:cubicBezTo>
                    <a:pt x="622" y="187"/>
                    <a:pt x="622" y="187"/>
                    <a:pt x="622" y="187"/>
                  </a:cubicBezTo>
                  <a:cubicBezTo>
                    <a:pt x="623" y="186"/>
                    <a:pt x="623" y="186"/>
                    <a:pt x="623" y="186"/>
                  </a:cubicBezTo>
                  <a:cubicBezTo>
                    <a:pt x="623" y="185"/>
                    <a:pt x="623" y="185"/>
                    <a:pt x="623" y="185"/>
                  </a:cubicBezTo>
                  <a:cubicBezTo>
                    <a:pt x="623" y="183"/>
                    <a:pt x="623" y="183"/>
                    <a:pt x="623" y="183"/>
                  </a:cubicBezTo>
                  <a:cubicBezTo>
                    <a:pt x="625" y="181"/>
                    <a:pt x="625" y="181"/>
                    <a:pt x="625" y="181"/>
                  </a:cubicBezTo>
                  <a:cubicBezTo>
                    <a:pt x="626" y="181"/>
                    <a:pt x="626" y="181"/>
                    <a:pt x="626" y="181"/>
                  </a:cubicBezTo>
                  <a:cubicBezTo>
                    <a:pt x="627" y="180"/>
                    <a:pt x="627" y="180"/>
                    <a:pt x="627" y="180"/>
                  </a:cubicBezTo>
                  <a:cubicBezTo>
                    <a:pt x="630" y="180"/>
                    <a:pt x="630" y="180"/>
                    <a:pt x="630" y="180"/>
                  </a:cubicBezTo>
                  <a:cubicBezTo>
                    <a:pt x="631" y="179"/>
                    <a:pt x="631" y="179"/>
                    <a:pt x="631" y="179"/>
                  </a:cubicBezTo>
                  <a:cubicBezTo>
                    <a:pt x="633" y="178"/>
                    <a:pt x="633" y="178"/>
                    <a:pt x="633" y="178"/>
                  </a:cubicBezTo>
                  <a:cubicBezTo>
                    <a:pt x="634" y="178"/>
                    <a:pt x="634" y="178"/>
                    <a:pt x="634" y="178"/>
                  </a:cubicBezTo>
                  <a:cubicBezTo>
                    <a:pt x="634" y="176"/>
                    <a:pt x="634" y="176"/>
                    <a:pt x="634" y="176"/>
                  </a:cubicBezTo>
                  <a:cubicBezTo>
                    <a:pt x="635" y="176"/>
                    <a:pt x="635" y="176"/>
                    <a:pt x="635" y="176"/>
                  </a:cubicBezTo>
                  <a:cubicBezTo>
                    <a:pt x="637" y="176"/>
                    <a:pt x="637" y="176"/>
                    <a:pt x="637" y="176"/>
                  </a:cubicBezTo>
                  <a:cubicBezTo>
                    <a:pt x="640" y="177"/>
                    <a:pt x="640" y="177"/>
                    <a:pt x="640" y="177"/>
                  </a:cubicBezTo>
                  <a:cubicBezTo>
                    <a:pt x="643" y="177"/>
                    <a:pt x="643" y="177"/>
                    <a:pt x="643" y="177"/>
                  </a:cubicBezTo>
                  <a:cubicBezTo>
                    <a:pt x="644" y="176"/>
                    <a:pt x="644" y="176"/>
                    <a:pt x="644" y="176"/>
                  </a:cubicBezTo>
                  <a:cubicBezTo>
                    <a:pt x="646" y="176"/>
                    <a:pt x="646" y="176"/>
                    <a:pt x="646" y="176"/>
                  </a:cubicBezTo>
                  <a:cubicBezTo>
                    <a:pt x="647" y="178"/>
                    <a:pt x="647" y="178"/>
                    <a:pt x="647" y="178"/>
                  </a:cubicBezTo>
                  <a:cubicBezTo>
                    <a:pt x="648" y="178"/>
                    <a:pt x="648" y="178"/>
                    <a:pt x="648" y="178"/>
                  </a:cubicBezTo>
                  <a:cubicBezTo>
                    <a:pt x="648" y="177"/>
                    <a:pt x="648" y="177"/>
                    <a:pt x="648" y="177"/>
                  </a:cubicBezTo>
                  <a:cubicBezTo>
                    <a:pt x="650" y="177"/>
                    <a:pt x="650" y="177"/>
                    <a:pt x="650" y="177"/>
                  </a:cubicBezTo>
                  <a:cubicBezTo>
                    <a:pt x="652" y="179"/>
                    <a:pt x="652" y="179"/>
                    <a:pt x="652" y="179"/>
                  </a:cubicBezTo>
                  <a:cubicBezTo>
                    <a:pt x="652" y="178"/>
                    <a:pt x="652" y="178"/>
                    <a:pt x="652" y="178"/>
                  </a:cubicBezTo>
                  <a:cubicBezTo>
                    <a:pt x="654" y="178"/>
                    <a:pt x="654" y="178"/>
                    <a:pt x="654" y="178"/>
                  </a:cubicBezTo>
                  <a:cubicBezTo>
                    <a:pt x="655" y="177"/>
                    <a:pt x="655" y="177"/>
                    <a:pt x="655" y="177"/>
                  </a:cubicBezTo>
                  <a:cubicBezTo>
                    <a:pt x="654" y="177"/>
                    <a:pt x="654" y="177"/>
                    <a:pt x="654" y="177"/>
                  </a:cubicBezTo>
                  <a:cubicBezTo>
                    <a:pt x="653" y="177"/>
                    <a:pt x="653" y="177"/>
                    <a:pt x="653" y="177"/>
                  </a:cubicBezTo>
                  <a:cubicBezTo>
                    <a:pt x="652" y="176"/>
                    <a:pt x="652" y="176"/>
                    <a:pt x="652" y="176"/>
                  </a:cubicBezTo>
                  <a:cubicBezTo>
                    <a:pt x="651" y="176"/>
                    <a:pt x="651" y="176"/>
                    <a:pt x="651" y="176"/>
                  </a:cubicBezTo>
                  <a:cubicBezTo>
                    <a:pt x="651" y="175"/>
                    <a:pt x="651" y="175"/>
                    <a:pt x="651" y="175"/>
                  </a:cubicBezTo>
                  <a:cubicBezTo>
                    <a:pt x="652" y="174"/>
                    <a:pt x="652" y="174"/>
                    <a:pt x="652" y="174"/>
                  </a:cubicBezTo>
                  <a:cubicBezTo>
                    <a:pt x="652" y="173"/>
                    <a:pt x="652" y="173"/>
                    <a:pt x="652" y="173"/>
                  </a:cubicBezTo>
                  <a:cubicBezTo>
                    <a:pt x="651" y="172"/>
                    <a:pt x="651" y="172"/>
                    <a:pt x="651" y="172"/>
                  </a:cubicBezTo>
                  <a:cubicBezTo>
                    <a:pt x="651" y="172"/>
                    <a:pt x="651" y="172"/>
                    <a:pt x="651" y="172"/>
                  </a:cubicBezTo>
                  <a:cubicBezTo>
                    <a:pt x="653" y="172"/>
                    <a:pt x="653" y="172"/>
                    <a:pt x="653" y="172"/>
                  </a:cubicBezTo>
                  <a:cubicBezTo>
                    <a:pt x="653" y="171"/>
                    <a:pt x="653" y="171"/>
                    <a:pt x="653" y="171"/>
                  </a:cubicBezTo>
                  <a:cubicBezTo>
                    <a:pt x="651" y="170"/>
                    <a:pt x="651" y="170"/>
                    <a:pt x="651" y="170"/>
                  </a:cubicBezTo>
                  <a:cubicBezTo>
                    <a:pt x="651" y="171"/>
                    <a:pt x="651" y="171"/>
                    <a:pt x="651" y="171"/>
                  </a:cubicBezTo>
                  <a:cubicBezTo>
                    <a:pt x="649" y="171"/>
                    <a:pt x="649" y="171"/>
                    <a:pt x="649" y="171"/>
                  </a:cubicBezTo>
                  <a:cubicBezTo>
                    <a:pt x="648" y="169"/>
                    <a:pt x="648" y="169"/>
                    <a:pt x="648" y="169"/>
                  </a:cubicBezTo>
                  <a:cubicBezTo>
                    <a:pt x="649" y="168"/>
                    <a:pt x="649" y="168"/>
                    <a:pt x="649" y="168"/>
                  </a:cubicBezTo>
                  <a:cubicBezTo>
                    <a:pt x="650" y="167"/>
                    <a:pt x="650" y="167"/>
                    <a:pt x="650" y="167"/>
                  </a:cubicBezTo>
                  <a:cubicBezTo>
                    <a:pt x="650" y="166"/>
                    <a:pt x="650" y="166"/>
                    <a:pt x="650" y="166"/>
                  </a:cubicBezTo>
                  <a:cubicBezTo>
                    <a:pt x="649" y="166"/>
                    <a:pt x="649" y="166"/>
                    <a:pt x="649" y="166"/>
                  </a:cubicBezTo>
                  <a:cubicBezTo>
                    <a:pt x="649" y="164"/>
                    <a:pt x="649" y="164"/>
                    <a:pt x="649" y="164"/>
                  </a:cubicBezTo>
                  <a:cubicBezTo>
                    <a:pt x="649" y="161"/>
                    <a:pt x="649" y="161"/>
                    <a:pt x="649" y="161"/>
                  </a:cubicBezTo>
                  <a:cubicBezTo>
                    <a:pt x="649" y="160"/>
                    <a:pt x="649" y="160"/>
                    <a:pt x="649" y="160"/>
                  </a:cubicBezTo>
                  <a:cubicBezTo>
                    <a:pt x="649" y="158"/>
                    <a:pt x="649" y="158"/>
                    <a:pt x="649" y="158"/>
                  </a:cubicBezTo>
                  <a:cubicBezTo>
                    <a:pt x="649" y="156"/>
                    <a:pt x="649" y="156"/>
                    <a:pt x="649" y="156"/>
                  </a:cubicBezTo>
                  <a:cubicBezTo>
                    <a:pt x="651" y="156"/>
                    <a:pt x="651" y="156"/>
                    <a:pt x="651" y="156"/>
                  </a:cubicBezTo>
                  <a:cubicBezTo>
                    <a:pt x="652" y="156"/>
                    <a:pt x="652" y="156"/>
                    <a:pt x="652" y="156"/>
                  </a:cubicBezTo>
                  <a:cubicBezTo>
                    <a:pt x="655" y="156"/>
                    <a:pt x="655" y="156"/>
                    <a:pt x="655" y="156"/>
                  </a:cubicBezTo>
                  <a:cubicBezTo>
                    <a:pt x="656" y="155"/>
                    <a:pt x="656" y="155"/>
                    <a:pt x="656" y="155"/>
                  </a:cubicBezTo>
                  <a:cubicBezTo>
                    <a:pt x="658" y="156"/>
                    <a:pt x="658" y="156"/>
                    <a:pt x="658" y="156"/>
                  </a:cubicBezTo>
                  <a:cubicBezTo>
                    <a:pt x="660" y="156"/>
                    <a:pt x="660" y="156"/>
                    <a:pt x="660" y="156"/>
                  </a:cubicBezTo>
                  <a:cubicBezTo>
                    <a:pt x="662" y="159"/>
                    <a:pt x="662" y="159"/>
                    <a:pt x="662" y="159"/>
                  </a:cubicBezTo>
                  <a:cubicBezTo>
                    <a:pt x="663" y="163"/>
                    <a:pt x="663" y="163"/>
                    <a:pt x="663" y="163"/>
                  </a:cubicBezTo>
                  <a:cubicBezTo>
                    <a:pt x="663" y="169"/>
                    <a:pt x="663" y="169"/>
                    <a:pt x="663" y="169"/>
                  </a:cubicBezTo>
                  <a:cubicBezTo>
                    <a:pt x="662" y="171"/>
                    <a:pt x="662" y="171"/>
                    <a:pt x="662" y="171"/>
                  </a:cubicBezTo>
                  <a:cubicBezTo>
                    <a:pt x="663" y="172"/>
                    <a:pt x="663" y="172"/>
                    <a:pt x="663" y="172"/>
                  </a:cubicBezTo>
                  <a:cubicBezTo>
                    <a:pt x="664" y="172"/>
                    <a:pt x="664" y="172"/>
                    <a:pt x="664" y="172"/>
                  </a:cubicBezTo>
                  <a:cubicBezTo>
                    <a:pt x="668" y="174"/>
                    <a:pt x="668" y="174"/>
                    <a:pt x="668" y="174"/>
                  </a:cubicBezTo>
                  <a:cubicBezTo>
                    <a:pt x="669" y="176"/>
                    <a:pt x="669" y="176"/>
                    <a:pt x="669" y="176"/>
                  </a:cubicBezTo>
                  <a:cubicBezTo>
                    <a:pt x="671" y="176"/>
                    <a:pt x="671" y="176"/>
                    <a:pt x="671" y="176"/>
                  </a:cubicBezTo>
                  <a:cubicBezTo>
                    <a:pt x="671" y="175"/>
                    <a:pt x="671" y="175"/>
                    <a:pt x="671" y="175"/>
                  </a:cubicBezTo>
                  <a:cubicBezTo>
                    <a:pt x="675" y="175"/>
                    <a:pt x="675" y="175"/>
                    <a:pt x="675" y="175"/>
                  </a:cubicBezTo>
                  <a:cubicBezTo>
                    <a:pt x="678" y="177"/>
                    <a:pt x="678" y="177"/>
                    <a:pt x="678" y="177"/>
                  </a:cubicBezTo>
                  <a:cubicBezTo>
                    <a:pt x="679" y="177"/>
                    <a:pt x="679" y="177"/>
                    <a:pt x="679" y="177"/>
                  </a:cubicBezTo>
                  <a:cubicBezTo>
                    <a:pt x="677" y="175"/>
                    <a:pt x="677" y="175"/>
                    <a:pt x="677" y="175"/>
                  </a:cubicBezTo>
                  <a:cubicBezTo>
                    <a:pt x="679" y="174"/>
                    <a:pt x="679" y="174"/>
                    <a:pt x="679" y="174"/>
                  </a:cubicBezTo>
                  <a:cubicBezTo>
                    <a:pt x="682" y="173"/>
                    <a:pt x="682" y="173"/>
                    <a:pt x="682" y="173"/>
                  </a:cubicBezTo>
                  <a:cubicBezTo>
                    <a:pt x="684" y="170"/>
                    <a:pt x="684" y="170"/>
                    <a:pt x="684" y="170"/>
                  </a:cubicBezTo>
                  <a:cubicBezTo>
                    <a:pt x="688" y="167"/>
                    <a:pt x="688" y="167"/>
                    <a:pt x="688" y="167"/>
                  </a:cubicBezTo>
                  <a:cubicBezTo>
                    <a:pt x="691" y="164"/>
                    <a:pt x="691" y="164"/>
                    <a:pt x="691" y="164"/>
                  </a:cubicBezTo>
                  <a:cubicBezTo>
                    <a:pt x="691" y="162"/>
                    <a:pt x="691" y="162"/>
                    <a:pt x="691" y="162"/>
                  </a:cubicBezTo>
                  <a:cubicBezTo>
                    <a:pt x="693" y="161"/>
                    <a:pt x="693" y="161"/>
                    <a:pt x="693" y="161"/>
                  </a:cubicBezTo>
                  <a:cubicBezTo>
                    <a:pt x="691" y="161"/>
                    <a:pt x="691" y="161"/>
                    <a:pt x="691" y="161"/>
                  </a:cubicBezTo>
                  <a:cubicBezTo>
                    <a:pt x="690" y="162"/>
                    <a:pt x="690" y="162"/>
                    <a:pt x="690" y="162"/>
                  </a:cubicBezTo>
                  <a:cubicBezTo>
                    <a:pt x="690" y="163"/>
                    <a:pt x="690" y="163"/>
                    <a:pt x="690" y="163"/>
                  </a:cubicBezTo>
                  <a:cubicBezTo>
                    <a:pt x="687" y="167"/>
                    <a:pt x="687" y="167"/>
                    <a:pt x="687" y="167"/>
                  </a:cubicBezTo>
                  <a:cubicBezTo>
                    <a:pt x="684" y="168"/>
                    <a:pt x="684" y="168"/>
                    <a:pt x="684" y="168"/>
                  </a:cubicBezTo>
                  <a:cubicBezTo>
                    <a:pt x="684" y="169"/>
                    <a:pt x="684" y="169"/>
                    <a:pt x="684" y="169"/>
                  </a:cubicBezTo>
                  <a:cubicBezTo>
                    <a:pt x="681" y="172"/>
                    <a:pt x="681" y="172"/>
                    <a:pt x="681" y="172"/>
                  </a:cubicBezTo>
                  <a:cubicBezTo>
                    <a:pt x="678" y="173"/>
                    <a:pt x="678" y="173"/>
                    <a:pt x="678" y="173"/>
                  </a:cubicBezTo>
                  <a:cubicBezTo>
                    <a:pt x="677" y="172"/>
                    <a:pt x="677" y="172"/>
                    <a:pt x="677" y="172"/>
                  </a:cubicBezTo>
                  <a:cubicBezTo>
                    <a:pt x="675" y="172"/>
                    <a:pt x="675" y="172"/>
                    <a:pt x="675" y="172"/>
                  </a:cubicBezTo>
                  <a:cubicBezTo>
                    <a:pt x="675" y="173"/>
                    <a:pt x="675" y="173"/>
                    <a:pt x="675" y="173"/>
                  </a:cubicBezTo>
                  <a:cubicBezTo>
                    <a:pt x="673" y="173"/>
                    <a:pt x="673" y="173"/>
                    <a:pt x="673" y="173"/>
                  </a:cubicBezTo>
                  <a:cubicBezTo>
                    <a:pt x="670" y="171"/>
                    <a:pt x="670" y="171"/>
                    <a:pt x="670" y="171"/>
                  </a:cubicBezTo>
                  <a:cubicBezTo>
                    <a:pt x="670" y="170"/>
                    <a:pt x="670" y="170"/>
                    <a:pt x="670" y="170"/>
                  </a:cubicBezTo>
                  <a:cubicBezTo>
                    <a:pt x="672" y="168"/>
                    <a:pt x="672" y="168"/>
                    <a:pt x="672" y="168"/>
                  </a:cubicBezTo>
                  <a:cubicBezTo>
                    <a:pt x="674" y="167"/>
                    <a:pt x="674" y="167"/>
                    <a:pt x="674" y="167"/>
                  </a:cubicBezTo>
                  <a:cubicBezTo>
                    <a:pt x="674" y="165"/>
                    <a:pt x="674" y="165"/>
                    <a:pt x="674" y="165"/>
                  </a:cubicBezTo>
                  <a:cubicBezTo>
                    <a:pt x="672" y="167"/>
                    <a:pt x="672" y="167"/>
                    <a:pt x="672" y="167"/>
                  </a:cubicBezTo>
                  <a:cubicBezTo>
                    <a:pt x="671" y="168"/>
                    <a:pt x="671" y="168"/>
                    <a:pt x="671" y="168"/>
                  </a:cubicBezTo>
                  <a:cubicBezTo>
                    <a:pt x="669" y="168"/>
                    <a:pt x="669" y="168"/>
                    <a:pt x="669" y="168"/>
                  </a:cubicBezTo>
                  <a:cubicBezTo>
                    <a:pt x="668" y="166"/>
                    <a:pt x="668" y="166"/>
                    <a:pt x="668" y="166"/>
                  </a:cubicBezTo>
                  <a:cubicBezTo>
                    <a:pt x="668" y="165"/>
                    <a:pt x="668" y="165"/>
                    <a:pt x="668" y="165"/>
                  </a:cubicBezTo>
                  <a:cubicBezTo>
                    <a:pt x="669" y="165"/>
                    <a:pt x="669" y="165"/>
                    <a:pt x="669" y="165"/>
                  </a:cubicBezTo>
                  <a:cubicBezTo>
                    <a:pt x="671" y="164"/>
                    <a:pt x="671" y="164"/>
                    <a:pt x="671" y="164"/>
                  </a:cubicBezTo>
                  <a:cubicBezTo>
                    <a:pt x="671" y="163"/>
                    <a:pt x="671" y="163"/>
                    <a:pt x="671" y="163"/>
                  </a:cubicBezTo>
                  <a:cubicBezTo>
                    <a:pt x="670" y="163"/>
                    <a:pt x="670" y="163"/>
                    <a:pt x="670" y="163"/>
                  </a:cubicBezTo>
                  <a:cubicBezTo>
                    <a:pt x="670" y="162"/>
                    <a:pt x="670" y="162"/>
                    <a:pt x="670" y="162"/>
                  </a:cubicBezTo>
                  <a:cubicBezTo>
                    <a:pt x="671" y="161"/>
                    <a:pt x="671" y="161"/>
                    <a:pt x="671" y="161"/>
                  </a:cubicBezTo>
                  <a:cubicBezTo>
                    <a:pt x="672" y="162"/>
                    <a:pt x="672" y="162"/>
                    <a:pt x="672" y="162"/>
                  </a:cubicBezTo>
                  <a:cubicBezTo>
                    <a:pt x="674" y="162"/>
                    <a:pt x="674" y="162"/>
                    <a:pt x="674" y="162"/>
                  </a:cubicBezTo>
                  <a:cubicBezTo>
                    <a:pt x="674" y="161"/>
                    <a:pt x="674" y="161"/>
                    <a:pt x="674" y="161"/>
                  </a:cubicBezTo>
                  <a:cubicBezTo>
                    <a:pt x="672" y="161"/>
                    <a:pt x="672" y="161"/>
                    <a:pt x="672" y="161"/>
                  </a:cubicBezTo>
                  <a:cubicBezTo>
                    <a:pt x="671" y="160"/>
                    <a:pt x="671" y="160"/>
                    <a:pt x="671" y="160"/>
                  </a:cubicBezTo>
                  <a:cubicBezTo>
                    <a:pt x="670" y="161"/>
                    <a:pt x="670" y="161"/>
                    <a:pt x="670" y="161"/>
                  </a:cubicBezTo>
                  <a:cubicBezTo>
                    <a:pt x="669" y="161"/>
                    <a:pt x="669" y="161"/>
                    <a:pt x="669" y="161"/>
                  </a:cubicBezTo>
                  <a:cubicBezTo>
                    <a:pt x="668" y="159"/>
                    <a:pt x="668" y="159"/>
                    <a:pt x="668" y="159"/>
                  </a:cubicBezTo>
                  <a:cubicBezTo>
                    <a:pt x="668" y="158"/>
                    <a:pt x="668" y="158"/>
                    <a:pt x="668" y="158"/>
                  </a:cubicBezTo>
                  <a:cubicBezTo>
                    <a:pt x="670" y="158"/>
                    <a:pt x="670" y="158"/>
                    <a:pt x="670" y="158"/>
                  </a:cubicBezTo>
                  <a:cubicBezTo>
                    <a:pt x="671" y="157"/>
                    <a:pt x="671" y="157"/>
                    <a:pt x="671" y="157"/>
                  </a:cubicBezTo>
                  <a:cubicBezTo>
                    <a:pt x="674" y="157"/>
                    <a:pt x="674" y="157"/>
                    <a:pt x="674" y="157"/>
                  </a:cubicBezTo>
                  <a:cubicBezTo>
                    <a:pt x="676" y="158"/>
                    <a:pt x="676" y="158"/>
                    <a:pt x="676" y="158"/>
                  </a:cubicBezTo>
                  <a:cubicBezTo>
                    <a:pt x="677" y="157"/>
                    <a:pt x="677" y="157"/>
                    <a:pt x="677" y="157"/>
                  </a:cubicBezTo>
                  <a:cubicBezTo>
                    <a:pt x="675" y="157"/>
                    <a:pt x="675" y="157"/>
                    <a:pt x="675" y="157"/>
                  </a:cubicBezTo>
                  <a:cubicBezTo>
                    <a:pt x="674" y="156"/>
                    <a:pt x="674" y="156"/>
                    <a:pt x="674" y="156"/>
                  </a:cubicBezTo>
                  <a:cubicBezTo>
                    <a:pt x="676" y="154"/>
                    <a:pt x="676" y="154"/>
                    <a:pt x="676" y="154"/>
                  </a:cubicBezTo>
                  <a:cubicBezTo>
                    <a:pt x="678" y="154"/>
                    <a:pt x="678" y="154"/>
                    <a:pt x="678" y="154"/>
                  </a:cubicBezTo>
                  <a:cubicBezTo>
                    <a:pt x="678" y="153"/>
                    <a:pt x="678" y="153"/>
                    <a:pt x="678" y="153"/>
                  </a:cubicBezTo>
                  <a:cubicBezTo>
                    <a:pt x="677" y="153"/>
                    <a:pt x="677" y="153"/>
                    <a:pt x="677" y="153"/>
                  </a:cubicBezTo>
                  <a:cubicBezTo>
                    <a:pt x="677" y="152"/>
                    <a:pt x="677" y="152"/>
                    <a:pt x="677" y="152"/>
                  </a:cubicBezTo>
                  <a:cubicBezTo>
                    <a:pt x="678" y="150"/>
                    <a:pt x="678" y="150"/>
                    <a:pt x="678" y="150"/>
                  </a:cubicBezTo>
                  <a:cubicBezTo>
                    <a:pt x="680" y="150"/>
                    <a:pt x="680" y="150"/>
                    <a:pt x="680" y="150"/>
                  </a:cubicBezTo>
                  <a:cubicBezTo>
                    <a:pt x="679" y="148"/>
                    <a:pt x="679" y="148"/>
                    <a:pt x="679" y="148"/>
                  </a:cubicBezTo>
                  <a:cubicBezTo>
                    <a:pt x="682" y="144"/>
                    <a:pt x="682" y="144"/>
                    <a:pt x="682" y="144"/>
                  </a:cubicBezTo>
                  <a:cubicBezTo>
                    <a:pt x="683" y="143"/>
                    <a:pt x="683" y="143"/>
                    <a:pt x="683" y="143"/>
                  </a:cubicBezTo>
                  <a:cubicBezTo>
                    <a:pt x="684" y="142"/>
                    <a:pt x="684" y="142"/>
                    <a:pt x="684" y="142"/>
                  </a:cubicBezTo>
                  <a:cubicBezTo>
                    <a:pt x="682" y="142"/>
                    <a:pt x="682" y="142"/>
                    <a:pt x="682" y="142"/>
                  </a:cubicBezTo>
                  <a:cubicBezTo>
                    <a:pt x="679" y="145"/>
                    <a:pt x="679" y="145"/>
                    <a:pt x="679" y="145"/>
                  </a:cubicBezTo>
                  <a:cubicBezTo>
                    <a:pt x="677" y="150"/>
                    <a:pt x="677" y="150"/>
                    <a:pt x="677" y="150"/>
                  </a:cubicBezTo>
                  <a:cubicBezTo>
                    <a:pt x="674" y="152"/>
                    <a:pt x="674" y="152"/>
                    <a:pt x="674" y="152"/>
                  </a:cubicBezTo>
                  <a:cubicBezTo>
                    <a:pt x="671" y="155"/>
                    <a:pt x="671" y="155"/>
                    <a:pt x="671" y="155"/>
                  </a:cubicBezTo>
                  <a:cubicBezTo>
                    <a:pt x="670" y="154"/>
                    <a:pt x="670" y="154"/>
                    <a:pt x="670" y="154"/>
                  </a:cubicBezTo>
                  <a:cubicBezTo>
                    <a:pt x="667" y="154"/>
                    <a:pt x="667" y="154"/>
                    <a:pt x="667" y="154"/>
                  </a:cubicBezTo>
                  <a:cubicBezTo>
                    <a:pt x="667" y="153"/>
                    <a:pt x="667" y="153"/>
                    <a:pt x="667" y="153"/>
                  </a:cubicBezTo>
                  <a:cubicBezTo>
                    <a:pt x="668" y="151"/>
                    <a:pt x="668" y="151"/>
                    <a:pt x="668" y="151"/>
                  </a:cubicBezTo>
                  <a:cubicBezTo>
                    <a:pt x="670" y="150"/>
                    <a:pt x="670" y="150"/>
                    <a:pt x="670" y="150"/>
                  </a:cubicBezTo>
                  <a:cubicBezTo>
                    <a:pt x="670" y="148"/>
                    <a:pt x="670" y="148"/>
                    <a:pt x="670" y="148"/>
                  </a:cubicBezTo>
                  <a:cubicBezTo>
                    <a:pt x="667" y="150"/>
                    <a:pt x="667" y="150"/>
                    <a:pt x="667" y="150"/>
                  </a:cubicBezTo>
                  <a:cubicBezTo>
                    <a:pt x="665" y="150"/>
                    <a:pt x="665" y="150"/>
                    <a:pt x="665" y="150"/>
                  </a:cubicBezTo>
                  <a:cubicBezTo>
                    <a:pt x="665" y="151"/>
                    <a:pt x="665" y="151"/>
                    <a:pt x="665" y="151"/>
                  </a:cubicBezTo>
                  <a:cubicBezTo>
                    <a:pt x="663" y="152"/>
                    <a:pt x="663" y="152"/>
                    <a:pt x="663" y="152"/>
                  </a:cubicBezTo>
                  <a:cubicBezTo>
                    <a:pt x="660" y="152"/>
                    <a:pt x="660" y="152"/>
                    <a:pt x="660" y="152"/>
                  </a:cubicBezTo>
                  <a:cubicBezTo>
                    <a:pt x="658" y="150"/>
                    <a:pt x="658" y="150"/>
                    <a:pt x="658" y="150"/>
                  </a:cubicBezTo>
                  <a:cubicBezTo>
                    <a:pt x="659" y="149"/>
                    <a:pt x="659" y="149"/>
                    <a:pt x="659" y="149"/>
                  </a:cubicBezTo>
                  <a:cubicBezTo>
                    <a:pt x="661" y="148"/>
                    <a:pt x="661" y="148"/>
                    <a:pt x="661" y="148"/>
                  </a:cubicBezTo>
                  <a:cubicBezTo>
                    <a:pt x="660" y="147"/>
                    <a:pt x="660" y="147"/>
                    <a:pt x="660" y="147"/>
                  </a:cubicBezTo>
                  <a:cubicBezTo>
                    <a:pt x="659" y="147"/>
                    <a:pt x="659" y="147"/>
                    <a:pt x="659" y="147"/>
                  </a:cubicBezTo>
                  <a:cubicBezTo>
                    <a:pt x="659" y="145"/>
                    <a:pt x="659" y="145"/>
                    <a:pt x="659" y="145"/>
                  </a:cubicBezTo>
                  <a:cubicBezTo>
                    <a:pt x="662" y="143"/>
                    <a:pt x="662" y="143"/>
                    <a:pt x="662" y="143"/>
                  </a:cubicBezTo>
                  <a:cubicBezTo>
                    <a:pt x="662" y="142"/>
                    <a:pt x="662" y="142"/>
                    <a:pt x="662" y="142"/>
                  </a:cubicBezTo>
                  <a:cubicBezTo>
                    <a:pt x="664" y="141"/>
                    <a:pt x="664" y="141"/>
                    <a:pt x="664" y="141"/>
                  </a:cubicBezTo>
                  <a:cubicBezTo>
                    <a:pt x="666" y="139"/>
                    <a:pt x="666" y="139"/>
                    <a:pt x="666" y="139"/>
                  </a:cubicBezTo>
                  <a:cubicBezTo>
                    <a:pt x="668" y="139"/>
                    <a:pt x="668" y="139"/>
                    <a:pt x="668" y="139"/>
                  </a:cubicBezTo>
                  <a:cubicBezTo>
                    <a:pt x="668" y="137"/>
                    <a:pt x="668" y="137"/>
                    <a:pt x="668" y="137"/>
                  </a:cubicBezTo>
                  <a:cubicBezTo>
                    <a:pt x="670" y="134"/>
                    <a:pt x="670" y="134"/>
                    <a:pt x="670" y="134"/>
                  </a:cubicBezTo>
                  <a:cubicBezTo>
                    <a:pt x="673" y="130"/>
                    <a:pt x="673" y="130"/>
                    <a:pt x="673" y="130"/>
                  </a:cubicBezTo>
                  <a:cubicBezTo>
                    <a:pt x="674" y="131"/>
                    <a:pt x="674" y="131"/>
                    <a:pt x="674" y="131"/>
                  </a:cubicBezTo>
                  <a:cubicBezTo>
                    <a:pt x="678" y="130"/>
                    <a:pt x="678" y="130"/>
                    <a:pt x="678" y="130"/>
                  </a:cubicBezTo>
                  <a:cubicBezTo>
                    <a:pt x="681" y="131"/>
                    <a:pt x="681" y="131"/>
                    <a:pt x="681" y="131"/>
                  </a:cubicBezTo>
                  <a:cubicBezTo>
                    <a:pt x="683" y="130"/>
                    <a:pt x="683" y="130"/>
                    <a:pt x="683" y="130"/>
                  </a:cubicBezTo>
                  <a:cubicBezTo>
                    <a:pt x="684" y="130"/>
                    <a:pt x="684" y="130"/>
                    <a:pt x="684" y="130"/>
                  </a:cubicBezTo>
                  <a:cubicBezTo>
                    <a:pt x="687" y="129"/>
                    <a:pt x="687" y="129"/>
                    <a:pt x="687" y="129"/>
                  </a:cubicBezTo>
                  <a:cubicBezTo>
                    <a:pt x="688" y="128"/>
                    <a:pt x="688" y="128"/>
                    <a:pt x="688" y="128"/>
                  </a:cubicBezTo>
                  <a:cubicBezTo>
                    <a:pt x="688" y="129"/>
                    <a:pt x="688" y="129"/>
                    <a:pt x="688" y="129"/>
                  </a:cubicBezTo>
                  <a:cubicBezTo>
                    <a:pt x="691" y="132"/>
                    <a:pt x="691" y="132"/>
                    <a:pt x="691" y="132"/>
                  </a:cubicBezTo>
                  <a:cubicBezTo>
                    <a:pt x="692" y="132"/>
                    <a:pt x="692" y="132"/>
                    <a:pt x="692" y="132"/>
                  </a:cubicBezTo>
                  <a:cubicBezTo>
                    <a:pt x="697" y="135"/>
                    <a:pt x="697" y="135"/>
                    <a:pt x="697" y="135"/>
                  </a:cubicBezTo>
                  <a:cubicBezTo>
                    <a:pt x="698" y="137"/>
                    <a:pt x="698" y="137"/>
                    <a:pt x="698" y="137"/>
                  </a:cubicBezTo>
                  <a:cubicBezTo>
                    <a:pt x="699" y="138"/>
                    <a:pt x="699" y="138"/>
                    <a:pt x="699" y="138"/>
                  </a:cubicBezTo>
                  <a:cubicBezTo>
                    <a:pt x="700" y="138"/>
                    <a:pt x="700" y="138"/>
                    <a:pt x="700" y="138"/>
                  </a:cubicBezTo>
                  <a:cubicBezTo>
                    <a:pt x="703" y="143"/>
                    <a:pt x="703" y="143"/>
                    <a:pt x="703" y="143"/>
                  </a:cubicBezTo>
                  <a:cubicBezTo>
                    <a:pt x="703" y="140"/>
                    <a:pt x="703" y="140"/>
                    <a:pt x="703" y="140"/>
                  </a:cubicBezTo>
                  <a:cubicBezTo>
                    <a:pt x="705" y="139"/>
                    <a:pt x="705" y="139"/>
                    <a:pt x="705" y="139"/>
                  </a:cubicBezTo>
                  <a:cubicBezTo>
                    <a:pt x="704" y="138"/>
                    <a:pt x="704" y="138"/>
                    <a:pt x="704" y="138"/>
                  </a:cubicBezTo>
                  <a:cubicBezTo>
                    <a:pt x="702" y="138"/>
                    <a:pt x="702" y="138"/>
                    <a:pt x="702" y="138"/>
                  </a:cubicBezTo>
                  <a:cubicBezTo>
                    <a:pt x="701" y="137"/>
                    <a:pt x="701" y="137"/>
                    <a:pt x="701" y="137"/>
                  </a:cubicBezTo>
                  <a:cubicBezTo>
                    <a:pt x="701" y="136"/>
                    <a:pt x="701" y="136"/>
                    <a:pt x="701" y="136"/>
                  </a:cubicBezTo>
                  <a:cubicBezTo>
                    <a:pt x="703" y="135"/>
                    <a:pt x="703" y="135"/>
                    <a:pt x="703" y="135"/>
                  </a:cubicBezTo>
                  <a:cubicBezTo>
                    <a:pt x="707" y="135"/>
                    <a:pt x="707" y="135"/>
                    <a:pt x="707" y="135"/>
                  </a:cubicBezTo>
                  <a:cubicBezTo>
                    <a:pt x="709" y="136"/>
                    <a:pt x="709" y="136"/>
                    <a:pt x="709" y="136"/>
                  </a:cubicBezTo>
                  <a:cubicBezTo>
                    <a:pt x="710" y="135"/>
                    <a:pt x="710" y="135"/>
                    <a:pt x="710" y="135"/>
                  </a:cubicBezTo>
                  <a:cubicBezTo>
                    <a:pt x="710" y="133"/>
                    <a:pt x="710" y="133"/>
                    <a:pt x="710" y="133"/>
                  </a:cubicBezTo>
                  <a:cubicBezTo>
                    <a:pt x="711" y="131"/>
                    <a:pt x="711" y="131"/>
                    <a:pt x="711" y="131"/>
                  </a:cubicBezTo>
                  <a:cubicBezTo>
                    <a:pt x="711" y="129"/>
                    <a:pt x="711" y="129"/>
                    <a:pt x="711" y="129"/>
                  </a:cubicBezTo>
                  <a:cubicBezTo>
                    <a:pt x="710" y="130"/>
                    <a:pt x="710" y="130"/>
                    <a:pt x="710" y="130"/>
                  </a:cubicBezTo>
                  <a:cubicBezTo>
                    <a:pt x="709" y="132"/>
                    <a:pt x="709" y="132"/>
                    <a:pt x="709" y="132"/>
                  </a:cubicBezTo>
                  <a:cubicBezTo>
                    <a:pt x="707" y="133"/>
                    <a:pt x="707" y="133"/>
                    <a:pt x="707" y="133"/>
                  </a:cubicBezTo>
                  <a:cubicBezTo>
                    <a:pt x="706" y="134"/>
                    <a:pt x="706" y="134"/>
                    <a:pt x="706" y="134"/>
                  </a:cubicBezTo>
                  <a:cubicBezTo>
                    <a:pt x="702" y="133"/>
                    <a:pt x="702" y="133"/>
                    <a:pt x="702" y="133"/>
                  </a:cubicBezTo>
                  <a:cubicBezTo>
                    <a:pt x="699" y="133"/>
                    <a:pt x="699" y="133"/>
                    <a:pt x="699" y="133"/>
                  </a:cubicBezTo>
                  <a:cubicBezTo>
                    <a:pt x="697" y="131"/>
                    <a:pt x="697" y="131"/>
                    <a:pt x="697" y="131"/>
                  </a:cubicBezTo>
                  <a:cubicBezTo>
                    <a:pt x="696" y="130"/>
                    <a:pt x="696" y="130"/>
                    <a:pt x="696" y="130"/>
                  </a:cubicBezTo>
                  <a:cubicBezTo>
                    <a:pt x="693" y="131"/>
                    <a:pt x="693" y="131"/>
                    <a:pt x="693" y="131"/>
                  </a:cubicBezTo>
                  <a:cubicBezTo>
                    <a:pt x="690" y="126"/>
                    <a:pt x="690" y="126"/>
                    <a:pt x="690" y="126"/>
                  </a:cubicBezTo>
                  <a:cubicBezTo>
                    <a:pt x="690" y="123"/>
                    <a:pt x="690" y="123"/>
                    <a:pt x="690" y="123"/>
                  </a:cubicBezTo>
                  <a:cubicBezTo>
                    <a:pt x="691" y="122"/>
                    <a:pt x="691" y="122"/>
                    <a:pt x="691" y="122"/>
                  </a:cubicBezTo>
                  <a:cubicBezTo>
                    <a:pt x="694" y="123"/>
                    <a:pt x="694" y="123"/>
                    <a:pt x="694" y="123"/>
                  </a:cubicBezTo>
                  <a:cubicBezTo>
                    <a:pt x="694" y="125"/>
                    <a:pt x="694" y="125"/>
                    <a:pt x="694" y="125"/>
                  </a:cubicBezTo>
                  <a:cubicBezTo>
                    <a:pt x="695" y="126"/>
                    <a:pt x="695" y="126"/>
                    <a:pt x="695" y="126"/>
                  </a:cubicBezTo>
                  <a:cubicBezTo>
                    <a:pt x="696" y="124"/>
                    <a:pt x="696" y="124"/>
                    <a:pt x="696" y="124"/>
                  </a:cubicBezTo>
                  <a:cubicBezTo>
                    <a:pt x="697" y="121"/>
                    <a:pt x="697" y="121"/>
                    <a:pt x="697" y="121"/>
                  </a:cubicBezTo>
                  <a:cubicBezTo>
                    <a:pt x="695" y="121"/>
                    <a:pt x="695" y="121"/>
                    <a:pt x="695" y="121"/>
                  </a:cubicBezTo>
                  <a:cubicBezTo>
                    <a:pt x="695" y="121"/>
                    <a:pt x="695" y="121"/>
                    <a:pt x="695" y="121"/>
                  </a:cubicBezTo>
                  <a:cubicBezTo>
                    <a:pt x="695" y="119"/>
                    <a:pt x="695" y="119"/>
                    <a:pt x="695" y="119"/>
                  </a:cubicBezTo>
                  <a:cubicBezTo>
                    <a:pt x="696" y="116"/>
                    <a:pt x="696" y="116"/>
                    <a:pt x="696" y="116"/>
                  </a:cubicBezTo>
                  <a:cubicBezTo>
                    <a:pt x="696" y="113"/>
                    <a:pt x="696" y="113"/>
                    <a:pt x="696" y="113"/>
                  </a:cubicBezTo>
                  <a:cubicBezTo>
                    <a:pt x="698" y="110"/>
                    <a:pt x="698" y="110"/>
                    <a:pt x="698" y="110"/>
                  </a:cubicBezTo>
                  <a:cubicBezTo>
                    <a:pt x="697" y="104"/>
                    <a:pt x="697" y="104"/>
                    <a:pt x="697" y="104"/>
                  </a:cubicBezTo>
                  <a:cubicBezTo>
                    <a:pt x="696" y="101"/>
                    <a:pt x="696" y="101"/>
                    <a:pt x="696" y="101"/>
                  </a:cubicBezTo>
                  <a:cubicBezTo>
                    <a:pt x="695" y="100"/>
                    <a:pt x="695" y="100"/>
                    <a:pt x="695" y="100"/>
                  </a:cubicBezTo>
                  <a:cubicBezTo>
                    <a:pt x="694" y="98"/>
                    <a:pt x="694" y="98"/>
                    <a:pt x="694" y="98"/>
                  </a:cubicBezTo>
                  <a:cubicBezTo>
                    <a:pt x="695" y="97"/>
                    <a:pt x="695" y="97"/>
                    <a:pt x="695" y="97"/>
                  </a:cubicBezTo>
                  <a:cubicBezTo>
                    <a:pt x="696" y="96"/>
                    <a:pt x="696" y="96"/>
                    <a:pt x="696" y="96"/>
                  </a:cubicBezTo>
                  <a:cubicBezTo>
                    <a:pt x="697" y="96"/>
                    <a:pt x="697" y="96"/>
                    <a:pt x="697" y="96"/>
                  </a:cubicBezTo>
                  <a:cubicBezTo>
                    <a:pt x="698" y="97"/>
                    <a:pt x="698" y="97"/>
                    <a:pt x="698" y="97"/>
                  </a:cubicBezTo>
                  <a:cubicBezTo>
                    <a:pt x="700" y="97"/>
                    <a:pt x="700" y="97"/>
                    <a:pt x="700" y="97"/>
                  </a:cubicBezTo>
                  <a:cubicBezTo>
                    <a:pt x="701" y="99"/>
                    <a:pt x="701" y="99"/>
                    <a:pt x="701" y="99"/>
                  </a:cubicBezTo>
                  <a:cubicBezTo>
                    <a:pt x="701" y="99"/>
                    <a:pt x="701" y="99"/>
                    <a:pt x="701" y="99"/>
                  </a:cubicBezTo>
                  <a:cubicBezTo>
                    <a:pt x="701" y="98"/>
                    <a:pt x="701" y="98"/>
                    <a:pt x="701" y="98"/>
                  </a:cubicBezTo>
                  <a:cubicBezTo>
                    <a:pt x="700" y="95"/>
                    <a:pt x="700" y="95"/>
                    <a:pt x="700" y="95"/>
                  </a:cubicBezTo>
                  <a:cubicBezTo>
                    <a:pt x="698" y="94"/>
                    <a:pt x="698" y="94"/>
                    <a:pt x="698" y="94"/>
                  </a:cubicBezTo>
                  <a:cubicBezTo>
                    <a:pt x="697" y="93"/>
                    <a:pt x="697" y="93"/>
                    <a:pt x="697" y="93"/>
                  </a:cubicBezTo>
                  <a:cubicBezTo>
                    <a:pt x="697" y="92"/>
                    <a:pt x="697" y="92"/>
                    <a:pt x="697" y="92"/>
                  </a:cubicBezTo>
                  <a:cubicBezTo>
                    <a:pt x="698" y="89"/>
                    <a:pt x="698" y="89"/>
                    <a:pt x="698" y="89"/>
                  </a:cubicBezTo>
                  <a:cubicBezTo>
                    <a:pt x="704" y="82"/>
                    <a:pt x="704" y="82"/>
                    <a:pt x="704" y="82"/>
                  </a:cubicBezTo>
                  <a:cubicBezTo>
                    <a:pt x="707" y="81"/>
                    <a:pt x="707" y="81"/>
                    <a:pt x="707" y="81"/>
                  </a:cubicBezTo>
                  <a:cubicBezTo>
                    <a:pt x="709" y="82"/>
                    <a:pt x="709" y="82"/>
                    <a:pt x="709" y="82"/>
                  </a:cubicBezTo>
                  <a:cubicBezTo>
                    <a:pt x="710" y="84"/>
                    <a:pt x="710" y="84"/>
                    <a:pt x="710" y="84"/>
                  </a:cubicBezTo>
                  <a:cubicBezTo>
                    <a:pt x="712" y="86"/>
                    <a:pt x="712" y="86"/>
                    <a:pt x="712" y="86"/>
                  </a:cubicBezTo>
                  <a:cubicBezTo>
                    <a:pt x="714" y="86"/>
                    <a:pt x="714" y="86"/>
                    <a:pt x="714" y="86"/>
                  </a:cubicBezTo>
                  <a:cubicBezTo>
                    <a:pt x="718" y="89"/>
                    <a:pt x="718" y="89"/>
                    <a:pt x="718" y="89"/>
                  </a:cubicBezTo>
                  <a:cubicBezTo>
                    <a:pt x="718" y="91"/>
                    <a:pt x="718" y="91"/>
                    <a:pt x="718" y="91"/>
                  </a:cubicBezTo>
                  <a:cubicBezTo>
                    <a:pt x="721" y="94"/>
                    <a:pt x="721" y="94"/>
                    <a:pt x="721" y="94"/>
                  </a:cubicBezTo>
                  <a:cubicBezTo>
                    <a:pt x="722" y="99"/>
                    <a:pt x="722" y="99"/>
                    <a:pt x="722" y="99"/>
                  </a:cubicBezTo>
                  <a:cubicBezTo>
                    <a:pt x="721" y="103"/>
                    <a:pt x="721" y="103"/>
                    <a:pt x="721" y="103"/>
                  </a:cubicBezTo>
                  <a:cubicBezTo>
                    <a:pt x="722" y="106"/>
                    <a:pt x="722" y="106"/>
                    <a:pt x="722" y="106"/>
                  </a:cubicBezTo>
                  <a:cubicBezTo>
                    <a:pt x="723" y="108"/>
                    <a:pt x="723" y="108"/>
                    <a:pt x="723" y="108"/>
                  </a:cubicBezTo>
                  <a:cubicBezTo>
                    <a:pt x="724" y="107"/>
                    <a:pt x="724" y="107"/>
                    <a:pt x="724" y="107"/>
                  </a:cubicBezTo>
                  <a:cubicBezTo>
                    <a:pt x="725" y="107"/>
                    <a:pt x="725" y="107"/>
                    <a:pt x="725" y="107"/>
                  </a:cubicBezTo>
                  <a:cubicBezTo>
                    <a:pt x="727" y="109"/>
                    <a:pt x="727" y="109"/>
                    <a:pt x="727" y="109"/>
                  </a:cubicBezTo>
                  <a:cubicBezTo>
                    <a:pt x="727" y="111"/>
                    <a:pt x="727" y="111"/>
                    <a:pt x="727" y="111"/>
                  </a:cubicBezTo>
                  <a:cubicBezTo>
                    <a:pt x="728" y="109"/>
                    <a:pt x="728" y="109"/>
                    <a:pt x="728" y="109"/>
                  </a:cubicBezTo>
                  <a:cubicBezTo>
                    <a:pt x="729" y="108"/>
                    <a:pt x="729" y="108"/>
                    <a:pt x="729" y="108"/>
                  </a:cubicBezTo>
                  <a:cubicBezTo>
                    <a:pt x="731" y="109"/>
                    <a:pt x="731" y="109"/>
                    <a:pt x="731" y="109"/>
                  </a:cubicBezTo>
                  <a:cubicBezTo>
                    <a:pt x="730" y="108"/>
                    <a:pt x="730" y="108"/>
                    <a:pt x="730" y="108"/>
                  </a:cubicBezTo>
                  <a:cubicBezTo>
                    <a:pt x="727" y="107"/>
                    <a:pt x="727" y="107"/>
                    <a:pt x="727" y="107"/>
                  </a:cubicBezTo>
                  <a:cubicBezTo>
                    <a:pt x="726" y="105"/>
                    <a:pt x="726" y="105"/>
                    <a:pt x="726" y="105"/>
                  </a:cubicBezTo>
                  <a:cubicBezTo>
                    <a:pt x="724" y="104"/>
                    <a:pt x="724" y="104"/>
                    <a:pt x="724" y="104"/>
                  </a:cubicBezTo>
                  <a:cubicBezTo>
                    <a:pt x="724" y="103"/>
                    <a:pt x="724" y="103"/>
                    <a:pt x="724" y="103"/>
                  </a:cubicBezTo>
                  <a:cubicBezTo>
                    <a:pt x="726" y="101"/>
                    <a:pt x="726" y="101"/>
                    <a:pt x="726" y="101"/>
                  </a:cubicBezTo>
                  <a:cubicBezTo>
                    <a:pt x="726" y="100"/>
                    <a:pt x="726" y="100"/>
                    <a:pt x="726" y="100"/>
                  </a:cubicBezTo>
                  <a:cubicBezTo>
                    <a:pt x="726" y="92"/>
                    <a:pt x="726" y="92"/>
                    <a:pt x="726" y="92"/>
                  </a:cubicBezTo>
                  <a:cubicBezTo>
                    <a:pt x="725" y="90"/>
                    <a:pt x="725" y="90"/>
                    <a:pt x="725" y="90"/>
                  </a:cubicBezTo>
                  <a:cubicBezTo>
                    <a:pt x="726" y="88"/>
                    <a:pt x="726" y="88"/>
                    <a:pt x="726" y="88"/>
                  </a:cubicBezTo>
                  <a:cubicBezTo>
                    <a:pt x="730" y="88"/>
                    <a:pt x="730" y="88"/>
                    <a:pt x="730" y="88"/>
                  </a:cubicBezTo>
                  <a:cubicBezTo>
                    <a:pt x="731" y="89"/>
                    <a:pt x="731" y="89"/>
                    <a:pt x="731" y="89"/>
                  </a:cubicBezTo>
                  <a:cubicBezTo>
                    <a:pt x="734" y="90"/>
                    <a:pt x="734" y="90"/>
                    <a:pt x="734" y="90"/>
                  </a:cubicBezTo>
                  <a:cubicBezTo>
                    <a:pt x="737" y="90"/>
                    <a:pt x="737" y="90"/>
                    <a:pt x="737" y="90"/>
                  </a:cubicBezTo>
                  <a:cubicBezTo>
                    <a:pt x="740" y="91"/>
                    <a:pt x="740" y="91"/>
                    <a:pt x="740" y="91"/>
                  </a:cubicBezTo>
                  <a:cubicBezTo>
                    <a:pt x="744" y="91"/>
                    <a:pt x="744" y="91"/>
                    <a:pt x="744" y="91"/>
                  </a:cubicBezTo>
                  <a:cubicBezTo>
                    <a:pt x="747" y="89"/>
                    <a:pt x="747" y="89"/>
                    <a:pt x="747" y="89"/>
                  </a:cubicBezTo>
                  <a:cubicBezTo>
                    <a:pt x="749" y="90"/>
                    <a:pt x="749" y="90"/>
                    <a:pt x="749" y="90"/>
                  </a:cubicBezTo>
                  <a:cubicBezTo>
                    <a:pt x="751" y="91"/>
                    <a:pt x="751" y="91"/>
                    <a:pt x="751" y="91"/>
                  </a:cubicBezTo>
                  <a:cubicBezTo>
                    <a:pt x="755" y="92"/>
                    <a:pt x="755" y="92"/>
                    <a:pt x="755" y="92"/>
                  </a:cubicBezTo>
                  <a:cubicBezTo>
                    <a:pt x="757" y="93"/>
                    <a:pt x="757" y="93"/>
                    <a:pt x="757" y="93"/>
                  </a:cubicBezTo>
                  <a:cubicBezTo>
                    <a:pt x="759" y="92"/>
                    <a:pt x="759" y="92"/>
                    <a:pt x="759" y="92"/>
                  </a:cubicBezTo>
                  <a:cubicBezTo>
                    <a:pt x="759" y="91"/>
                    <a:pt x="759" y="91"/>
                    <a:pt x="759" y="91"/>
                  </a:cubicBezTo>
                  <a:cubicBezTo>
                    <a:pt x="757" y="90"/>
                    <a:pt x="757" y="90"/>
                    <a:pt x="757" y="90"/>
                  </a:cubicBezTo>
                  <a:cubicBezTo>
                    <a:pt x="754" y="90"/>
                    <a:pt x="754" y="90"/>
                    <a:pt x="754" y="90"/>
                  </a:cubicBezTo>
                  <a:cubicBezTo>
                    <a:pt x="751" y="89"/>
                    <a:pt x="751" y="89"/>
                    <a:pt x="751" y="89"/>
                  </a:cubicBezTo>
                  <a:cubicBezTo>
                    <a:pt x="750" y="88"/>
                    <a:pt x="750" y="88"/>
                    <a:pt x="750" y="88"/>
                  </a:cubicBezTo>
                  <a:cubicBezTo>
                    <a:pt x="751" y="88"/>
                    <a:pt x="751" y="88"/>
                    <a:pt x="751" y="88"/>
                  </a:cubicBezTo>
                  <a:cubicBezTo>
                    <a:pt x="752" y="87"/>
                    <a:pt x="752" y="87"/>
                    <a:pt x="752" y="87"/>
                  </a:cubicBezTo>
                  <a:cubicBezTo>
                    <a:pt x="755" y="86"/>
                    <a:pt x="755" y="86"/>
                    <a:pt x="755" y="86"/>
                  </a:cubicBezTo>
                  <a:cubicBezTo>
                    <a:pt x="762" y="86"/>
                    <a:pt x="762" y="86"/>
                    <a:pt x="762" y="86"/>
                  </a:cubicBezTo>
                  <a:cubicBezTo>
                    <a:pt x="767" y="85"/>
                    <a:pt x="767" y="85"/>
                    <a:pt x="767" y="85"/>
                  </a:cubicBezTo>
                  <a:cubicBezTo>
                    <a:pt x="771" y="87"/>
                    <a:pt x="771" y="87"/>
                    <a:pt x="771" y="87"/>
                  </a:cubicBezTo>
                  <a:cubicBezTo>
                    <a:pt x="773" y="88"/>
                    <a:pt x="773" y="88"/>
                    <a:pt x="773" y="88"/>
                  </a:cubicBezTo>
                  <a:cubicBezTo>
                    <a:pt x="775" y="88"/>
                    <a:pt x="775" y="88"/>
                    <a:pt x="775" y="88"/>
                  </a:cubicBezTo>
                  <a:cubicBezTo>
                    <a:pt x="777" y="87"/>
                    <a:pt x="777" y="87"/>
                    <a:pt x="777" y="87"/>
                  </a:cubicBezTo>
                  <a:cubicBezTo>
                    <a:pt x="776" y="86"/>
                    <a:pt x="776" y="86"/>
                    <a:pt x="776" y="86"/>
                  </a:cubicBezTo>
                  <a:cubicBezTo>
                    <a:pt x="775" y="86"/>
                    <a:pt x="775" y="86"/>
                    <a:pt x="775" y="86"/>
                  </a:cubicBezTo>
                  <a:cubicBezTo>
                    <a:pt x="773" y="85"/>
                    <a:pt x="773" y="85"/>
                    <a:pt x="773" y="85"/>
                  </a:cubicBezTo>
                  <a:cubicBezTo>
                    <a:pt x="773" y="84"/>
                    <a:pt x="773" y="84"/>
                    <a:pt x="773" y="84"/>
                  </a:cubicBezTo>
                  <a:cubicBezTo>
                    <a:pt x="771" y="83"/>
                    <a:pt x="771" y="83"/>
                    <a:pt x="771" y="83"/>
                  </a:cubicBezTo>
                  <a:cubicBezTo>
                    <a:pt x="769" y="83"/>
                    <a:pt x="769" y="83"/>
                    <a:pt x="769" y="83"/>
                  </a:cubicBezTo>
                  <a:cubicBezTo>
                    <a:pt x="768" y="82"/>
                    <a:pt x="768" y="82"/>
                    <a:pt x="768" y="82"/>
                  </a:cubicBezTo>
                  <a:cubicBezTo>
                    <a:pt x="762" y="82"/>
                    <a:pt x="762" y="82"/>
                    <a:pt x="762" y="82"/>
                  </a:cubicBezTo>
                  <a:cubicBezTo>
                    <a:pt x="762" y="81"/>
                    <a:pt x="762" y="81"/>
                    <a:pt x="762" y="81"/>
                  </a:cubicBezTo>
                  <a:cubicBezTo>
                    <a:pt x="763" y="80"/>
                    <a:pt x="763" y="80"/>
                    <a:pt x="763" y="80"/>
                  </a:cubicBezTo>
                  <a:cubicBezTo>
                    <a:pt x="764" y="78"/>
                    <a:pt x="764" y="78"/>
                    <a:pt x="764" y="78"/>
                  </a:cubicBezTo>
                  <a:cubicBezTo>
                    <a:pt x="767" y="77"/>
                    <a:pt x="767" y="77"/>
                    <a:pt x="767" y="77"/>
                  </a:cubicBezTo>
                  <a:cubicBezTo>
                    <a:pt x="769" y="76"/>
                    <a:pt x="769" y="76"/>
                    <a:pt x="769" y="76"/>
                  </a:cubicBezTo>
                  <a:cubicBezTo>
                    <a:pt x="770" y="73"/>
                    <a:pt x="770" y="73"/>
                    <a:pt x="770" y="73"/>
                  </a:cubicBezTo>
                  <a:cubicBezTo>
                    <a:pt x="775" y="70"/>
                    <a:pt x="775" y="70"/>
                    <a:pt x="775" y="70"/>
                  </a:cubicBezTo>
                  <a:cubicBezTo>
                    <a:pt x="778" y="69"/>
                    <a:pt x="778" y="69"/>
                    <a:pt x="778" y="69"/>
                  </a:cubicBezTo>
                  <a:cubicBezTo>
                    <a:pt x="783" y="67"/>
                    <a:pt x="783" y="67"/>
                    <a:pt x="783" y="67"/>
                  </a:cubicBezTo>
                  <a:cubicBezTo>
                    <a:pt x="783" y="66"/>
                    <a:pt x="783" y="66"/>
                    <a:pt x="783" y="66"/>
                  </a:cubicBezTo>
                  <a:cubicBezTo>
                    <a:pt x="777" y="68"/>
                    <a:pt x="777" y="68"/>
                    <a:pt x="777" y="68"/>
                  </a:cubicBezTo>
                  <a:cubicBezTo>
                    <a:pt x="774" y="69"/>
                    <a:pt x="774" y="69"/>
                    <a:pt x="774" y="69"/>
                  </a:cubicBezTo>
                  <a:cubicBezTo>
                    <a:pt x="768" y="73"/>
                    <a:pt x="768" y="73"/>
                    <a:pt x="768" y="73"/>
                  </a:cubicBezTo>
                  <a:cubicBezTo>
                    <a:pt x="768" y="75"/>
                    <a:pt x="768" y="75"/>
                    <a:pt x="768" y="75"/>
                  </a:cubicBezTo>
                  <a:cubicBezTo>
                    <a:pt x="767" y="75"/>
                    <a:pt x="767" y="75"/>
                    <a:pt x="767" y="75"/>
                  </a:cubicBezTo>
                  <a:cubicBezTo>
                    <a:pt x="766" y="73"/>
                    <a:pt x="766" y="73"/>
                    <a:pt x="766" y="73"/>
                  </a:cubicBezTo>
                  <a:cubicBezTo>
                    <a:pt x="765" y="73"/>
                    <a:pt x="765" y="73"/>
                    <a:pt x="765" y="73"/>
                  </a:cubicBezTo>
                  <a:cubicBezTo>
                    <a:pt x="764" y="75"/>
                    <a:pt x="764" y="75"/>
                    <a:pt x="764" y="75"/>
                  </a:cubicBezTo>
                  <a:cubicBezTo>
                    <a:pt x="762" y="75"/>
                    <a:pt x="762" y="75"/>
                    <a:pt x="762" y="75"/>
                  </a:cubicBezTo>
                  <a:cubicBezTo>
                    <a:pt x="760" y="78"/>
                    <a:pt x="760" y="78"/>
                    <a:pt x="760" y="78"/>
                  </a:cubicBezTo>
                  <a:cubicBezTo>
                    <a:pt x="761" y="78"/>
                    <a:pt x="761" y="78"/>
                    <a:pt x="761" y="78"/>
                  </a:cubicBezTo>
                  <a:cubicBezTo>
                    <a:pt x="761" y="79"/>
                    <a:pt x="761" y="79"/>
                    <a:pt x="761" y="79"/>
                  </a:cubicBezTo>
                  <a:cubicBezTo>
                    <a:pt x="757" y="82"/>
                    <a:pt x="757" y="82"/>
                    <a:pt x="757" y="82"/>
                  </a:cubicBezTo>
                  <a:cubicBezTo>
                    <a:pt x="755" y="82"/>
                    <a:pt x="755" y="82"/>
                    <a:pt x="755" y="82"/>
                  </a:cubicBezTo>
                  <a:cubicBezTo>
                    <a:pt x="748" y="85"/>
                    <a:pt x="748" y="85"/>
                    <a:pt x="748" y="85"/>
                  </a:cubicBezTo>
                  <a:cubicBezTo>
                    <a:pt x="746" y="86"/>
                    <a:pt x="746" y="86"/>
                    <a:pt x="746" y="86"/>
                  </a:cubicBezTo>
                  <a:cubicBezTo>
                    <a:pt x="744" y="85"/>
                    <a:pt x="744" y="85"/>
                    <a:pt x="744" y="85"/>
                  </a:cubicBezTo>
                  <a:cubicBezTo>
                    <a:pt x="738" y="85"/>
                    <a:pt x="738" y="85"/>
                    <a:pt x="738" y="85"/>
                  </a:cubicBezTo>
                  <a:cubicBezTo>
                    <a:pt x="735" y="83"/>
                    <a:pt x="735" y="83"/>
                    <a:pt x="735" y="83"/>
                  </a:cubicBezTo>
                  <a:cubicBezTo>
                    <a:pt x="732" y="83"/>
                    <a:pt x="732" y="83"/>
                    <a:pt x="732" y="83"/>
                  </a:cubicBezTo>
                  <a:cubicBezTo>
                    <a:pt x="730" y="83"/>
                    <a:pt x="730" y="83"/>
                    <a:pt x="730" y="83"/>
                  </a:cubicBezTo>
                  <a:cubicBezTo>
                    <a:pt x="730" y="81"/>
                    <a:pt x="730" y="81"/>
                    <a:pt x="730" y="81"/>
                  </a:cubicBezTo>
                  <a:cubicBezTo>
                    <a:pt x="733" y="79"/>
                    <a:pt x="733" y="79"/>
                    <a:pt x="733" y="79"/>
                  </a:cubicBezTo>
                  <a:cubicBezTo>
                    <a:pt x="736" y="78"/>
                    <a:pt x="736" y="78"/>
                    <a:pt x="736" y="78"/>
                  </a:cubicBezTo>
                  <a:cubicBezTo>
                    <a:pt x="737" y="78"/>
                    <a:pt x="737" y="78"/>
                    <a:pt x="737" y="78"/>
                  </a:cubicBezTo>
                  <a:cubicBezTo>
                    <a:pt x="741" y="77"/>
                    <a:pt x="741" y="77"/>
                    <a:pt x="741" y="77"/>
                  </a:cubicBezTo>
                  <a:cubicBezTo>
                    <a:pt x="743" y="76"/>
                    <a:pt x="743" y="76"/>
                    <a:pt x="743" y="76"/>
                  </a:cubicBezTo>
                  <a:cubicBezTo>
                    <a:pt x="741" y="75"/>
                    <a:pt x="741" y="75"/>
                    <a:pt x="741" y="75"/>
                  </a:cubicBezTo>
                  <a:cubicBezTo>
                    <a:pt x="739" y="76"/>
                    <a:pt x="739" y="76"/>
                    <a:pt x="739" y="76"/>
                  </a:cubicBezTo>
                  <a:cubicBezTo>
                    <a:pt x="737" y="76"/>
                    <a:pt x="737" y="76"/>
                    <a:pt x="737" y="76"/>
                  </a:cubicBezTo>
                  <a:cubicBezTo>
                    <a:pt x="734" y="77"/>
                    <a:pt x="734" y="77"/>
                    <a:pt x="734" y="77"/>
                  </a:cubicBezTo>
                  <a:cubicBezTo>
                    <a:pt x="732" y="77"/>
                    <a:pt x="732" y="77"/>
                    <a:pt x="732" y="77"/>
                  </a:cubicBezTo>
                  <a:cubicBezTo>
                    <a:pt x="732" y="75"/>
                    <a:pt x="732" y="75"/>
                    <a:pt x="732" y="75"/>
                  </a:cubicBezTo>
                  <a:cubicBezTo>
                    <a:pt x="734" y="74"/>
                    <a:pt x="734" y="74"/>
                    <a:pt x="734" y="74"/>
                  </a:cubicBezTo>
                  <a:cubicBezTo>
                    <a:pt x="733" y="73"/>
                    <a:pt x="733" y="73"/>
                    <a:pt x="733" y="73"/>
                  </a:cubicBezTo>
                  <a:cubicBezTo>
                    <a:pt x="729" y="74"/>
                    <a:pt x="729" y="74"/>
                    <a:pt x="729" y="74"/>
                  </a:cubicBezTo>
                  <a:cubicBezTo>
                    <a:pt x="729" y="77"/>
                    <a:pt x="729" y="77"/>
                    <a:pt x="729" y="77"/>
                  </a:cubicBezTo>
                  <a:cubicBezTo>
                    <a:pt x="726" y="80"/>
                    <a:pt x="726" y="80"/>
                    <a:pt x="726" y="80"/>
                  </a:cubicBezTo>
                  <a:cubicBezTo>
                    <a:pt x="723" y="80"/>
                    <a:pt x="723" y="80"/>
                    <a:pt x="723" y="80"/>
                  </a:cubicBezTo>
                  <a:cubicBezTo>
                    <a:pt x="718" y="79"/>
                    <a:pt x="718" y="79"/>
                    <a:pt x="718" y="79"/>
                  </a:cubicBezTo>
                  <a:cubicBezTo>
                    <a:pt x="714" y="79"/>
                    <a:pt x="714" y="79"/>
                    <a:pt x="714" y="79"/>
                  </a:cubicBezTo>
                  <a:cubicBezTo>
                    <a:pt x="713" y="77"/>
                    <a:pt x="713" y="77"/>
                    <a:pt x="713" y="77"/>
                  </a:cubicBezTo>
                  <a:cubicBezTo>
                    <a:pt x="713" y="76"/>
                    <a:pt x="713" y="76"/>
                    <a:pt x="713" y="76"/>
                  </a:cubicBezTo>
                  <a:cubicBezTo>
                    <a:pt x="710" y="76"/>
                    <a:pt x="710" y="76"/>
                    <a:pt x="710" y="76"/>
                  </a:cubicBezTo>
                  <a:cubicBezTo>
                    <a:pt x="708" y="74"/>
                    <a:pt x="708" y="74"/>
                    <a:pt x="708" y="74"/>
                  </a:cubicBezTo>
                  <a:cubicBezTo>
                    <a:pt x="708" y="73"/>
                    <a:pt x="708" y="73"/>
                    <a:pt x="708" y="73"/>
                  </a:cubicBezTo>
                  <a:cubicBezTo>
                    <a:pt x="710" y="71"/>
                    <a:pt x="710" y="71"/>
                    <a:pt x="710" y="71"/>
                  </a:cubicBezTo>
                  <a:cubicBezTo>
                    <a:pt x="711" y="69"/>
                    <a:pt x="711" y="69"/>
                    <a:pt x="711" y="69"/>
                  </a:cubicBezTo>
                  <a:cubicBezTo>
                    <a:pt x="714" y="67"/>
                    <a:pt x="714" y="67"/>
                    <a:pt x="714" y="67"/>
                  </a:cubicBezTo>
                  <a:cubicBezTo>
                    <a:pt x="716" y="65"/>
                    <a:pt x="716" y="65"/>
                    <a:pt x="716" y="65"/>
                  </a:cubicBezTo>
                  <a:cubicBezTo>
                    <a:pt x="719" y="63"/>
                    <a:pt x="719" y="63"/>
                    <a:pt x="719" y="63"/>
                  </a:cubicBezTo>
                  <a:cubicBezTo>
                    <a:pt x="720" y="62"/>
                    <a:pt x="720" y="62"/>
                    <a:pt x="720" y="62"/>
                  </a:cubicBezTo>
                  <a:cubicBezTo>
                    <a:pt x="722" y="62"/>
                    <a:pt x="722" y="62"/>
                    <a:pt x="722" y="62"/>
                  </a:cubicBezTo>
                  <a:cubicBezTo>
                    <a:pt x="727" y="62"/>
                    <a:pt x="727" y="62"/>
                    <a:pt x="727" y="62"/>
                  </a:cubicBezTo>
                  <a:cubicBezTo>
                    <a:pt x="728" y="62"/>
                    <a:pt x="728" y="62"/>
                    <a:pt x="728" y="62"/>
                  </a:cubicBezTo>
                  <a:cubicBezTo>
                    <a:pt x="730" y="62"/>
                    <a:pt x="730" y="62"/>
                    <a:pt x="730" y="62"/>
                  </a:cubicBezTo>
                  <a:cubicBezTo>
                    <a:pt x="734" y="64"/>
                    <a:pt x="734" y="64"/>
                    <a:pt x="734" y="64"/>
                  </a:cubicBezTo>
                  <a:cubicBezTo>
                    <a:pt x="737" y="64"/>
                    <a:pt x="737" y="64"/>
                    <a:pt x="737" y="64"/>
                  </a:cubicBezTo>
                  <a:cubicBezTo>
                    <a:pt x="739" y="65"/>
                    <a:pt x="739" y="65"/>
                    <a:pt x="739" y="65"/>
                  </a:cubicBezTo>
                  <a:cubicBezTo>
                    <a:pt x="742" y="64"/>
                    <a:pt x="742" y="64"/>
                    <a:pt x="742" y="64"/>
                  </a:cubicBezTo>
                  <a:cubicBezTo>
                    <a:pt x="743" y="64"/>
                    <a:pt x="743" y="64"/>
                    <a:pt x="743" y="64"/>
                  </a:cubicBezTo>
                  <a:cubicBezTo>
                    <a:pt x="741" y="63"/>
                    <a:pt x="741" y="63"/>
                    <a:pt x="741" y="63"/>
                  </a:cubicBezTo>
                  <a:cubicBezTo>
                    <a:pt x="737" y="63"/>
                    <a:pt x="737" y="63"/>
                    <a:pt x="737" y="63"/>
                  </a:cubicBezTo>
                  <a:cubicBezTo>
                    <a:pt x="733" y="62"/>
                    <a:pt x="733" y="62"/>
                    <a:pt x="733" y="62"/>
                  </a:cubicBezTo>
                  <a:cubicBezTo>
                    <a:pt x="730" y="61"/>
                    <a:pt x="730" y="61"/>
                    <a:pt x="730" y="61"/>
                  </a:cubicBezTo>
                  <a:cubicBezTo>
                    <a:pt x="728" y="61"/>
                    <a:pt x="728" y="61"/>
                    <a:pt x="728" y="61"/>
                  </a:cubicBezTo>
                  <a:cubicBezTo>
                    <a:pt x="724" y="61"/>
                    <a:pt x="724" y="61"/>
                    <a:pt x="724" y="61"/>
                  </a:cubicBezTo>
                  <a:cubicBezTo>
                    <a:pt x="719" y="60"/>
                    <a:pt x="719" y="60"/>
                    <a:pt x="719" y="60"/>
                  </a:cubicBezTo>
                  <a:cubicBezTo>
                    <a:pt x="718" y="60"/>
                    <a:pt x="718" y="60"/>
                    <a:pt x="718" y="60"/>
                  </a:cubicBezTo>
                  <a:cubicBezTo>
                    <a:pt x="717" y="61"/>
                    <a:pt x="717" y="61"/>
                    <a:pt x="717" y="61"/>
                  </a:cubicBezTo>
                  <a:cubicBezTo>
                    <a:pt x="715" y="64"/>
                    <a:pt x="715" y="64"/>
                    <a:pt x="715" y="64"/>
                  </a:cubicBezTo>
                  <a:cubicBezTo>
                    <a:pt x="711" y="66"/>
                    <a:pt x="711" y="66"/>
                    <a:pt x="711" y="66"/>
                  </a:cubicBezTo>
                  <a:cubicBezTo>
                    <a:pt x="708" y="68"/>
                    <a:pt x="708" y="68"/>
                    <a:pt x="708" y="68"/>
                  </a:cubicBezTo>
                  <a:cubicBezTo>
                    <a:pt x="705" y="71"/>
                    <a:pt x="705" y="71"/>
                    <a:pt x="705" y="71"/>
                  </a:cubicBezTo>
                  <a:cubicBezTo>
                    <a:pt x="704" y="71"/>
                    <a:pt x="704" y="71"/>
                    <a:pt x="704" y="71"/>
                  </a:cubicBezTo>
                  <a:cubicBezTo>
                    <a:pt x="703" y="70"/>
                    <a:pt x="703" y="70"/>
                    <a:pt x="703" y="70"/>
                  </a:cubicBezTo>
                  <a:cubicBezTo>
                    <a:pt x="700" y="67"/>
                    <a:pt x="700" y="67"/>
                    <a:pt x="700" y="67"/>
                  </a:cubicBezTo>
                  <a:cubicBezTo>
                    <a:pt x="699" y="66"/>
                    <a:pt x="699" y="66"/>
                    <a:pt x="699" y="66"/>
                  </a:cubicBezTo>
                  <a:cubicBezTo>
                    <a:pt x="698" y="65"/>
                    <a:pt x="698" y="65"/>
                    <a:pt x="698" y="65"/>
                  </a:cubicBezTo>
                  <a:cubicBezTo>
                    <a:pt x="697" y="63"/>
                    <a:pt x="697" y="63"/>
                    <a:pt x="697" y="63"/>
                  </a:cubicBezTo>
                  <a:cubicBezTo>
                    <a:pt x="697" y="60"/>
                    <a:pt x="697" y="60"/>
                    <a:pt x="697" y="60"/>
                  </a:cubicBezTo>
                  <a:cubicBezTo>
                    <a:pt x="696" y="59"/>
                    <a:pt x="696" y="59"/>
                    <a:pt x="696" y="59"/>
                  </a:cubicBezTo>
                  <a:cubicBezTo>
                    <a:pt x="695" y="56"/>
                    <a:pt x="695" y="56"/>
                    <a:pt x="695" y="56"/>
                  </a:cubicBezTo>
                  <a:cubicBezTo>
                    <a:pt x="696" y="55"/>
                    <a:pt x="696" y="55"/>
                    <a:pt x="696" y="55"/>
                  </a:cubicBezTo>
                  <a:cubicBezTo>
                    <a:pt x="698" y="56"/>
                    <a:pt x="698" y="56"/>
                    <a:pt x="698" y="56"/>
                  </a:cubicBezTo>
                  <a:cubicBezTo>
                    <a:pt x="700" y="55"/>
                    <a:pt x="700" y="55"/>
                    <a:pt x="700" y="55"/>
                  </a:cubicBezTo>
                  <a:cubicBezTo>
                    <a:pt x="702" y="56"/>
                    <a:pt x="702" y="56"/>
                    <a:pt x="702" y="56"/>
                  </a:cubicBezTo>
                  <a:cubicBezTo>
                    <a:pt x="708" y="56"/>
                    <a:pt x="708" y="56"/>
                    <a:pt x="708" y="56"/>
                  </a:cubicBezTo>
                  <a:cubicBezTo>
                    <a:pt x="711" y="58"/>
                    <a:pt x="711" y="58"/>
                    <a:pt x="711" y="58"/>
                  </a:cubicBezTo>
                  <a:cubicBezTo>
                    <a:pt x="713" y="58"/>
                    <a:pt x="713" y="58"/>
                    <a:pt x="713" y="58"/>
                  </a:cubicBezTo>
                  <a:cubicBezTo>
                    <a:pt x="714" y="59"/>
                    <a:pt x="714" y="59"/>
                    <a:pt x="714" y="59"/>
                  </a:cubicBezTo>
                  <a:cubicBezTo>
                    <a:pt x="716" y="59"/>
                    <a:pt x="716" y="59"/>
                    <a:pt x="716" y="59"/>
                  </a:cubicBezTo>
                  <a:cubicBezTo>
                    <a:pt x="718" y="58"/>
                    <a:pt x="718" y="58"/>
                    <a:pt x="718" y="58"/>
                  </a:cubicBezTo>
                  <a:cubicBezTo>
                    <a:pt x="721" y="58"/>
                    <a:pt x="721" y="58"/>
                    <a:pt x="721" y="58"/>
                  </a:cubicBezTo>
                  <a:cubicBezTo>
                    <a:pt x="721" y="58"/>
                    <a:pt x="721" y="58"/>
                    <a:pt x="721" y="58"/>
                  </a:cubicBezTo>
                  <a:cubicBezTo>
                    <a:pt x="723" y="57"/>
                    <a:pt x="723" y="57"/>
                    <a:pt x="723" y="57"/>
                  </a:cubicBezTo>
                  <a:cubicBezTo>
                    <a:pt x="724" y="56"/>
                    <a:pt x="724" y="56"/>
                    <a:pt x="724" y="56"/>
                  </a:cubicBezTo>
                  <a:cubicBezTo>
                    <a:pt x="729" y="56"/>
                    <a:pt x="729" y="56"/>
                    <a:pt x="729" y="56"/>
                  </a:cubicBezTo>
                  <a:cubicBezTo>
                    <a:pt x="732" y="55"/>
                    <a:pt x="732" y="55"/>
                    <a:pt x="732" y="55"/>
                  </a:cubicBezTo>
                  <a:cubicBezTo>
                    <a:pt x="733" y="54"/>
                    <a:pt x="733" y="54"/>
                    <a:pt x="733" y="54"/>
                  </a:cubicBezTo>
                  <a:cubicBezTo>
                    <a:pt x="733" y="52"/>
                    <a:pt x="733" y="52"/>
                    <a:pt x="733" y="52"/>
                  </a:cubicBezTo>
                  <a:cubicBezTo>
                    <a:pt x="731" y="53"/>
                    <a:pt x="731" y="53"/>
                    <a:pt x="731" y="53"/>
                  </a:cubicBezTo>
                  <a:cubicBezTo>
                    <a:pt x="730" y="53"/>
                    <a:pt x="730" y="53"/>
                    <a:pt x="730" y="53"/>
                  </a:cubicBezTo>
                  <a:cubicBezTo>
                    <a:pt x="729" y="54"/>
                    <a:pt x="729" y="54"/>
                    <a:pt x="729" y="54"/>
                  </a:cubicBezTo>
                  <a:cubicBezTo>
                    <a:pt x="726" y="55"/>
                    <a:pt x="726" y="55"/>
                    <a:pt x="726" y="55"/>
                  </a:cubicBezTo>
                  <a:cubicBezTo>
                    <a:pt x="722" y="54"/>
                    <a:pt x="722" y="54"/>
                    <a:pt x="722" y="54"/>
                  </a:cubicBezTo>
                  <a:cubicBezTo>
                    <a:pt x="719" y="56"/>
                    <a:pt x="719" y="56"/>
                    <a:pt x="719" y="56"/>
                  </a:cubicBezTo>
                  <a:cubicBezTo>
                    <a:pt x="718" y="57"/>
                    <a:pt x="718" y="57"/>
                    <a:pt x="718" y="57"/>
                  </a:cubicBezTo>
                  <a:cubicBezTo>
                    <a:pt x="715" y="56"/>
                    <a:pt x="715" y="56"/>
                    <a:pt x="715" y="56"/>
                  </a:cubicBezTo>
                  <a:cubicBezTo>
                    <a:pt x="714" y="57"/>
                    <a:pt x="714" y="57"/>
                    <a:pt x="714" y="57"/>
                  </a:cubicBezTo>
                  <a:cubicBezTo>
                    <a:pt x="712" y="57"/>
                    <a:pt x="712" y="57"/>
                    <a:pt x="712" y="57"/>
                  </a:cubicBezTo>
                  <a:cubicBezTo>
                    <a:pt x="710" y="54"/>
                    <a:pt x="710" y="54"/>
                    <a:pt x="710" y="54"/>
                  </a:cubicBezTo>
                  <a:cubicBezTo>
                    <a:pt x="708" y="54"/>
                    <a:pt x="708" y="54"/>
                    <a:pt x="708" y="54"/>
                  </a:cubicBezTo>
                  <a:cubicBezTo>
                    <a:pt x="707" y="54"/>
                    <a:pt x="707" y="54"/>
                    <a:pt x="707" y="54"/>
                  </a:cubicBezTo>
                  <a:cubicBezTo>
                    <a:pt x="705" y="54"/>
                    <a:pt x="705" y="54"/>
                    <a:pt x="705" y="54"/>
                  </a:cubicBezTo>
                  <a:cubicBezTo>
                    <a:pt x="702" y="52"/>
                    <a:pt x="702" y="52"/>
                    <a:pt x="702" y="52"/>
                  </a:cubicBezTo>
                  <a:cubicBezTo>
                    <a:pt x="699" y="53"/>
                    <a:pt x="699" y="53"/>
                    <a:pt x="699" y="53"/>
                  </a:cubicBezTo>
                  <a:cubicBezTo>
                    <a:pt x="697" y="52"/>
                    <a:pt x="697" y="52"/>
                    <a:pt x="697" y="52"/>
                  </a:cubicBezTo>
                  <a:cubicBezTo>
                    <a:pt x="697" y="51"/>
                    <a:pt x="697" y="51"/>
                    <a:pt x="697" y="51"/>
                  </a:cubicBezTo>
                  <a:cubicBezTo>
                    <a:pt x="698" y="50"/>
                    <a:pt x="698" y="50"/>
                    <a:pt x="698" y="50"/>
                  </a:cubicBezTo>
                  <a:cubicBezTo>
                    <a:pt x="698" y="47"/>
                    <a:pt x="698" y="47"/>
                    <a:pt x="698" y="47"/>
                  </a:cubicBezTo>
                  <a:cubicBezTo>
                    <a:pt x="699" y="46"/>
                    <a:pt x="699" y="46"/>
                    <a:pt x="699" y="46"/>
                  </a:cubicBezTo>
                  <a:cubicBezTo>
                    <a:pt x="700" y="46"/>
                    <a:pt x="700" y="46"/>
                    <a:pt x="700" y="46"/>
                  </a:cubicBezTo>
                  <a:cubicBezTo>
                    <a:pt x="702" y="48"/>
                    <a:pt x="702" y="48"/>
                    <a:pt x="702" y="48"/>
                  </a:cubicBezTo>
                  <a:cubicBezTo>
                    <a:pt x="705" y="47"/>
                    <a:pt x="705" y="47"/>
                    <a:pt x="705" y="47"/>
                  </a:cubicBezTo>
                  <a:cubicBezTo>
                    <a:pt x="706" y="47"/>
                    <a:pt x="706" y="47"/>
                    <a:pt x="706" y="47"/>
                  </a:cubicBezTo>
                  <a:cubicBezTo>
                    <a:pt x="704" y="46"/>
                    <a:pt x="704" y="46"/>
                    <a:pt x="704" y="46"/>
                  </a:cubicBezTo>
                  <a:cubicBezTo>
                    <a:pt x="702" y="45"/>
                    <a:pt x="702" y="45"/>
                    <a:pt x="702" y="45"/>
                  </a:cubicBezTo>
                  <a:cubicBezTo>
                    <a:pt x="701" y="44"/>
                    <a:pt x="701" y="44"/>
                    <a:pt x="701" y="44"/>
                  </a:cubicBezTo>
                  <a:cubicBezTo>
                    <a:pt x="702" y="43"/>
                    <a:pt x="702" y="43"/>
                    <a:pt x="702" y="43"/>
                  </a:cubicBezTo>
                  <a:cubicBezTo>
                    <a:pt x="704" y="43"/>
                    <a:pt x="704" y="43"/>
                    <a:pt x="704" y="43"/>
                  </a:cubicBezTo>
                  <a:cubicBezTo>
                    <a:pt x="707" y="41"/>
                    <a:pt x="707" y="41"/>
                    <a:pt x="707" y="41"/>
                  </a:cubicBezTo>
                  <a:cubicBezTo>
                    <a:pt x="711" y="41"/>
                    <a:pt x="711" y="41"/>
                    <a:pt x="711" y="41"/>
                  </a:cubicBezTo>
                  <a:cubicBezTo>
                    <a:pt x="712" y="39"/>
                    <a:pt x="712" y="39"/>
                    <a:pt x="712" y="39"/>
                  </a:cubicBezTo>
                  <a:cubicBezTo>
                    <a:pt x="714" y="39"/>
                    <a:pt x="714" y="39"/>
                    <a:pt x="714" y="39"/>
                  </a:cubicBezTo>
                  <a:cubicBezTo>
                    <a:pt x="715" y="40"/>
                    <a:pt x="715" y="40"/>
                    <a:pt x="715" y="40"/>
                  </a:cubicBezTo>
                  <a:cubicBezTo>
                    <a:pt x="717" y="40"/>
                    <a:pt x="717" y="40"/>
                    <a:pt x="717" y="40"/>
                  </a:cubicBezTo>
                  <a:cubicBezTo>
                    <a:pt x="717" y="38"/>
                    <a:pt x="717" y="38"/>
                    <a:pt x="717" y="38"/>
                  </a:cubicBezTo>
                  <a:cubicBezTo>
                    <a:pt x="716" y="37"/>
                    <a:pt x="716" y="37"/>
                    <a:pt x="716" y="37"/>
                  </a:cubicBezTo>
                  <a:cubicBezTo>
                    <a:pt x="712" y="38"/>
                    <a:pt x="712" y="38"/>
                    <a:pt x="712" y="38"/>
                  </a:cubicBezTo>
                  <a:cubicBezTo>
                    <a:pt x="708" y="38"/>
                    <a:pt x="708" y="38"/>
                    <a:pt x="708" y="38"/>
                  </a:cubicBezTo>
                  <a:cubicBezTo>
                    <a:pt x="705" y="40"/>
                    <a:pt x="705" y="40"/>
                    <a:pt x="705" y="40"/>
                  </a:cubicBezTo>
                  <a:cubicBezTo>
                    <a:pt x="703" y="40"/>
                    <a:pt x="703" y="40"/>
                    <a:pt x="703" y="40"/>
                  </a:cubicBezTo>
                  <a:cubicBezTo>
                    <a:pt x="702" y="41"/>
                    <a:pt x="702" y="41"/>
                    <a:pt x="702" y="41"/>
                  </a:cubicBezTo>
                  <a:cubicBezTo>
                    <a:pt x="700" y="41"/>
                    <a:pt x="700" y="41"/>
                    <a:pt x="700" y="41"/>
                  </a:cubicBezTo>
                  <a:cubicBezTo>
                    <a:pt x="700" y="40"/>
                    <a:pt x="700" y="40"/>
                    <a:pt x="700" y="40"/>
                  </a:cubicBezTo>
                  <a:cubicBezTo>
                    <a:pt x="700" y="38"/>
                    <a:pt x="700" y="38"/>
                    <a:pt x="700" y="38"/>
                  </a:cubicBezTo>
                  <a:cubicBezTo>
                    <a:pt x="702" y="37"/>
                    <a:pt x="702" y="37"/>
                    <a:pt x="702" y="37"/>
                  </a:cubicBezTo>
                  <a:cubicBezTo>
                    <a:pt x="705" y="34"/>
                    <a:pt x="705" y="34"/>
                    <a:pt x="705" y="34"/>
                  </a:cubicBezTo>
                  <a:cubicBezTo>
                    <a:pt x="709" y="34"/>
                    <a:pt x="709" y="34"/>
                    <a:pt x="709" y="34"/>
                  </a:cubicBezTo>
                  <a:cubicBezTo>
                    <a:pt x="710" y="33"/>
                    <a:pt x="710" y="33"/>
                    <a:pt x="710" y="33"/>
                  </a:cubicBezTo>
                  <a:cubicBezTo>
                    <a:pt x="708" y="33"/>
                    <a:pt x="708" y="33"/>
                    <a:pt x="708" y="33"/>
                  </a:cubicBezTo>
                  <a:cubicBezTo>
                    <a:pt x="707" y="32"/>
                    <a:pt x="707" y="32"/>
                    <a:pt x="707" y="32"/>
                  </a:cubicBezTo>
                  <a:cubicBezTo>
                    <a:pt x="707" y="29"/>
                    <a:pt x="707" y="29"/>
                    <a:pt x="707" y="29"/>
                  </a:cubicBezTo>
                  <a:cubicBezTo>
                    <a:pt x="706" y="30"/>
                    <a:pt x="706" y="30"/>
                    <a:pt x="706" y="30"/>
                  </a:cubicBezTo>
                  <a:cubicBezTo>
                    <a:pt x="706" y="32"/>
                    <a:pt x="706" y="32"/>
                    <a:pt x="706" y="32"/>
                  </a:cubicBezTo>
                  <a:cubicBezTo>
                    <a:pt x="705" y="32"/>
                    <a:pt x="705" y="32"/>
                    <a:pt x="705" y="32"/>
                  </a:cubicBezTo>
                  <a:cubicBezTo>
                    <a:pt x="704" y="30"/>
                    <a:pt x="704" y="30"/>
                    <a:pt x="704" y="30"/>
                  </a:cubicBezTo>
                  <a:cubicBezTo>
                    <a:pt x="703" y="31"/>
                    <a:pt x="703" y="31"/>
                    <a:pt x="703" y="31"/>
                  </a:cubicBezTo>
                  <a:cubicBezTo>
                    <a:pt x="702" y="32"/>
                    <a:pt x="702" y="32"/>
                    <a:pt x="702" y="32"/>
                  </a:cubicBezTo>
                  <a:cubicBezTo>
                    <a:pt x="700" y="32"/>
                    <a:pt x="700" y="32"/>
                    <a:pt x="700" y="32"/>
                  </a:cubicBezTo>
                  <a:cubicBezTo>
                    <a:pt x="700" y="34"/>
                    <a:pt x="700" y="34"/>
                    <a:pt x="700" y="34"/>
                  </a:cubicBezTo>
                  <a:cubicBezTo>
                    <a:pt x="699" y="35"/>
                    <a:pt x="699" y="35"/>
                    <a:pt x="699" y="35"/>
                  </a:cubicBezTo>
                  <a:cubicBezTo>
                    <a:pt x="697" y="36"/>
                    <a:pt x="697" y="36"/>
                    <a:pt x="697" y="36"/>
                  </a:cubicBezTo>
                  <a:cubicBezTo>
                    <a:pt x="696" y="34"/>
                    <a:pt x="696" y="34"/>
                    <a:pt x="696" y="34"/>
                  </a:cubicBezTo>
                  <a:cubicBezTo>
                    <a:pt x="697" y="32"/>
                    <a:pt x="697" y="32"/>
                    <a:pt x="697" y="32"/>
                  </a:cubicBezTo>
                  <a:cubicBezTo>
                    <a:pt x="696" y="31"/>
                    <a:pt x="696" y="31"/>
                    <a:pt x="696" y="31"/>
                  </a:cubicBezTo>
                  <a:cubicBezTo>
                    <a:pt x="695" y="29"/>
                    <a:pt x="695" y="29"/>
                    <a:pt x="695" y="29"/>
                  </a:cubicBezTo>
                  <a:cubicBezTo>
                    <a:pt x="696" y="29"/>
                    <a:pt x="696" y="29"/>
                    <a:pt x="696" y="29"/>
                  </a:cubicBezTo>
                  <a:cubicBezTo>
                    <a:pt x="697" y="30"/>
                    <a:pt x="697" y="30"/>
                    <a:pt x="697" y="30"/>
                  </a:cubicBezTo>
                  <a:cubicBezTo>
                    <a:pt x="698" y="27"/>
                    <a:pt x="698" y="27"/>
                    <a:pt x="698" y="27"/>
                  </a:cubicBezTo>
                  <a:cubicBezTo>
                    <a:pt x="699" y="26"/>
                    <a:pt x="699" y="26"/>
                    <a:pt x="699" y="26"/>
                  </a:cubicBezTo>
                  <a:cubicBezTo>
                    <a:pt x="702" y="27"/>
                    <a:pt x="702" y="27"/>
                    <a:pt x="702" y="27"/>
                  </a:cubicBezTo>
                  <a:cubicBezTo>
                    <a:pt x="703" y="25"/>
                    <a:pt x="703" y="25"/>
                    <a:pt x="703" y="25"/>
                  </a:cubicBezTo>
                  <a:cubicBezTo>
                    <a:pt x="705" y="23"/>
                    <a:pt x="705" y="23"/>
                    <a:pt x="705" y="23"/>
                  </a:cubicBezTo>
                  <a:cubicBezTo>
                    <a:pt x="707" y="24"/>
                    <a:pt x="707" y="24"/>
                    <a:pt x="707" y="24"/>
                  </a:cubicBezTo>
                  <a:cubicBezTo>
                    <a:pt x="710" y="22"/>
                    <a:pt x="710" y="22"/>
                    <a:pt x="710" y="22"/>
                  </a:cubicBezTo>
                  <a:cubicBezTo>
                    <a:pt x="714" y="22"/>
                    <a:pt x="714" y="22"/>
                    <a:pt x="714" y="22"/>
                  </a:cubicBezTo>
                  <a:cubicBezTo>
                    <a:pt x="715" y="21"/>
                    <a:pt x="715" y="21"/>
                    <a:pt x="715" y="21"/>
                  </a:cubicBezTo>
                  <a:cubicBezTo>
                    <a:pt x="717" y="21"/>
                    <a:pt x="717" y="21"/>
                    <a:pt x="717" y="21"/>
                  </a:cubicBezTo>
                  <a:cubicBezTo>
                    <a:pt x="717" y="23"/>
                    <a:pt x="717" y="23"/>
                    <a:pt x="717" y="23"/>
                  </a:cubicBezTo>
                  <a:cubicBezTo>
                    <a:pt x="716" y="24"/>
                    <a:pt x="716" y="24"/>
                    <a:pt x="716" y="24"/>
                  </a:cubicBezTo>
                  <a:cubicBezTo>
                    <a:pt x="716" y="29"/>
                    <a:pt x="716" y="29"/>
                    <a:pt x="716" y="29"/>
                  </a:cubicBezTo>
                  <a:cubicBezTo>
                    <a:pt x="718" y="28"/>
                    <a:pt x="718" y="28"/>
                    <a:pt x="718" y="28"/>
                  </a:cubicBezTo>
                  <a:cubicBezTo>
                    <a:pt x="719" y="25"/>
                    <a:pt x="719" y="25"/>
                    <a:pt x="719" y="25"/>
                  </a:cubicBezTo>
                  <a:cubicBezTo>
                    <a:pt x="720" y="24"/>
                    <a:pt x="720" y="24"/>
                    <a:pt x="720" y="24"/>
                  </a:cubicBezTo>
                  <a:cubicBezTo>
                    <a:pt x="721" y="25"/>
                    <a:pt x="721" y="25"/>
                    <a:pt x="721" y="25"/>
                  </a:cubicBezTo>
                  <a:cubicBezTo>
                    <a:pt x="720" y="26"/>
                    <a:pt x="720" y="26"/>
                    <a:pt x="720" y="26"/>
                  </a:cubicBezTo>
                  <a:cubicBezTo>
                    <a:pt x="720" y="27"/>
                    <a:pt x="720" y="27"/>
                    <a:pt x="720" y="27"/>
                  </a:cubicBezTo>
                  <a:cubicBezTo>
                    <a:pt x="721" y="27"/>
                    <a:pt x="721" y="27"/>
                    <a:pt x="721" y="27"/>
                  </a:cubicBezTo>
                  <a:cubicBezTo>
                    <a:pt x="721" y="25"/>
                    <a:pt x="721" y="25"/>
                    <a:pt x="721" y="25"/>
                  </a:cubicBezTo>
                  <a:cubicBezTo>
                    <a:pt x="722" y="24"/>
                    <a:pt x="722" y="24"/>
                    <a:pt x="722" y="24"/>
                  </a:cubicBezTo>
                  <a:cubicBezTo>
                    <a:pt x="722" y="23"/>
                    <a:pt x="722" y="23"/>
                    <a:pt x="722" y="23"/>
                  </a:cubicBezTo>
                  <a:cubicBezTo>
                    <a:pt x="722" y="20"/>
                    <a:pt x="722" y="20"/>
                    <a:pt x="722" y="20"/>
                  </a:cubicBezTo>
                  <a:cubicBezTo>
                    <a:pt x="723" y="20"/>
                    <a:pt x="723" y="20"/>
                    <a:pt x="723" y="20"/>
                  </a:cubicBezTo>
                  <a:cubicBezTo>
                    <a:pt x="726" y="18"/>
                    <a:pt x="726" y="18"/>
                    <a:pt x="726" y="18"/>
                  </a:cubicBezTo>
                  <a:cubicBezTo>
                    <a:pt x="727" y="18"/>
                    <a:pt x="727" y="18"/>
                    <a:pt x="727" y="18"/>
                  </a:cubicBezTo>
                  <a:cubicBezTo>
                    <a:pt x="727" y="20"/>
                    <a:pt x="727" y="20"/>
                    <a:pt x="727" y="20"/>
                  </a:cubicBezTo>
                  <a:cubicBezTo>
                    <a:pt x="727" y="22"/>
                    <a:pt x="727" y="22"/>
                    <a:pt x="727" y="22"/>
                  </a:cubicBezTo>
                  <a:cubicBezTo>
                    <a:pt x="729" y="23"/>
                    <a:pt x="729" y="23"/>
                    <a:pt x="729" y="23"/>
                  </a:cubicBezTo>
                  <a:cubicBezTo>
                    <a:pt x="730" y="26"/>
                    <a:pt x="730" y="26"/>
                    <a:pt x="730" y="26"/>
                  </a:cubicBezTo>
                  <a:cubicBezTo>
                    <a:pt x="729" y="27"/>
                    <a:pt x="729" y="27"/>
                    <a:pt x="729" y="27"/>
                  </a:cubicBezTo>
                  <a:cubicBezTo>
                    <a:pt x="730" y="29"/>
                    <a:pt x="730" y="29"/>
                    <a:pt x="730" y="29"/>
                  </a:cubicBezTo>
                  <a:cubicBezTo>
                    <a:pt x="730" y="30"/>
                    <a:pt x="730" y="30"/>
                    <a:pt x="730" y="30"/>
                  </a:cubicBezTo>
                  <a:cubicBezTo>
                    <a:pt x="731" y="31"/>
                    <a:pt x="731" y="31"/>
                    <a:pt x="731" y="31"/>
                  </a:cubicBezTo>
                  <a:cubicBezTo>
                    <a:pt x="732" y="31"/>
                    <a:pt x="732" y="31"/>
                    <a:pt x="732" y="31"/>
                  </a:cubicBezTo>
                  <a:cubicBezTo>
                    <a:pt x="731" y="29"/>
                    <a:pt x="731" y="29"/>
                    <a:pt x="731" y="29"/>
                  </a:cubicBezTo>
                  <a:cubicBezTo>
                    <a:pt x="731" y="27"/>
                    <a:pt x="731" y="27"/>
                    <a:pt x="731" y="27"/>
                  </a:cubicBezTo>
                  <a:cubicBezTo>
                    <a:pt x="732" y="26"/>
                    <a:pt x="732" y="26"/>
                    <a:pt x="732" y="26"/>
                  </a:cubicBezTo>
                  <a:cubicBezTo>
                    <a:pt x="734" y="23"/>
                    <a:pt x="734" y="23"/>
                    <a:pt x="734" y="23"/>
                  </a:cubicBezTo>
                  <a:cubicBezTo>
                    <a:pt x="735" y="23"/>
                    <a:pt x="735" y="23"/>
                    <a:pt x="735" y="23"/>
                  </a:cubicBezTo>
                  <a:cubicBezTo>
                    <a:pt x="737" y="26"/>
                    <a:pt x="737" y="26"/>
                    <a:pt x="737" y="26"/>
                  </a:cubicBezTo>
                  <a:cubicBezTo>
                    <a:pt x="737" y="28"/>
                    <a:pt x="737" y="28"/>
                    <a:pt x="737" y="28"/>
                  </a:cubicBezTo>
                  <a:cubicBezTo>
                    <a:pt x="737" y="30"/>
                    <a:pt x="737" y="30"/>
                    <a:pt x="737" y="30"/>
                  </a:cubicBezTo>
                  <a:cubicBezTo>
                    <a:pt x="738" y="31"/>
                    <a:pt x="738" y="31"/>
                    <a:pt x="738" y="31"/>
                  </a:cubicBezTo>
                  <a:cubicBezTo>
                    <a:pt x="738" y="33"/>
                    <a:pt x="738" y="33"/>
                    <a:pt x="738" y="33"/>
                  </a:cubicBezTo>
                  <a:cubicBezTo>
                    <a:pt x="739" y="32"/>
                    <a:pt x="739" y="32"/>
                    <a:pt x="739" y="32"/>
                  </a:cubicBezTo>
                  <a:cubicBezTo>
                    <a:pt x="739" y="29"/>
                    <a:pt x="739" y="29"/>
                    <a:pt x="739" y="29"/>
                  </a:cubicBezTo>
                  <a:cubicBezTo>
                    <a:pt x="740" y="29"/>
                    <a:pt x="740" y="29"/>
                    <a:pt x="740" y="29"/>
                  </a:cubicBezTo>
                  <a:cubicBezTo>
                    <a:pt x="741" y="28"/>
                    <a:pt x="741" y="28"/>
                    <a:pt x="741" y="28"/>
                  </a:cubicBezTo>
                  <a:cubicBezTo>
                    <a:pt x="742" y="29"/>
                    <a:pt x="742" y="29"/>
                    <a:pt x="742" y="29"/>
                  </a:cubicBezTo>
                  <a:cubicBezTo>
                    <a:pt x="741" y="30"/>
                    <a:pt x="741" y="30"/>
                    <a:pt x="741" y="30"/>
                  </a:cubicBezTo>
                  <a:cubicBezTo>
                    <a:pt x="741" y="32"/>
                    <a:pt x="741" y="32"/>
                    <a:pt x="741" y="32"/>
                  </a:cubicBezTo>
                  <a:cubicBezTo>
                    <a:pt x="742" y="33"/>
                    <a:pt x="742" y="33"/>
                    <a:pt x="742" y="33"/>
                  </a:cubicBezTo>
                  <a:cubicBezTo>
                    <a:pt x="744" y="31"/>
                    <a:pt x="744" y="31"/>
                    <a:pt x="744" y="31"/>
                  </a:cubicBezTo>
                  <a:cubicBezTo>
                    <a:pt x="745" y="31"/>
                    <a:pt x="745" y="31"/>
                    <a:pt x="745" y="31"/>
                  </a:cubicBezTo>
                  <a:cubicBezTo>
                    <a:pt x="745" y="33"/>
                    <a:pt x="745" y="33"/>
                    <a:pt x="745" y="33"/>
                  </a:cubicBezTo>
                  <a:cubicBezTo>
                    <a:pt x="746" y="32"/>
                    <a:pt x="746" y="32"/>
                    <a:pt x="746" y="32"/>
                  </a:cubicBezTo>
                  <a:cubicBezTo>
                    <a:pt x="746" y="29"/>
                    <a:pt x="746" y="29"/>
                    <a:pt x="746" y="29"/>
                  </a:cubicBezTo>
                  <a:cubicBezTo>
                    <a:pt x="744" y="27"/>
                    <a:pt x="744" y="27"/>
                    <a:pt x="744" y="27"/>
                  </a:cubicBezTo>
                  <a:cubicBezTo>
                    <a:pt x="743" y="27"/>
                    <a:pt x="743" y="27"/>
                    <a:pt x="743" y="27"/>
                  </a:cubicBezTo>
                  <a:cubicBezTo>
                    <a:pt x="742" y="25"/>
                    <a:pt x="742" y="25"/>
                    <a:pt x="742" y="25"/>
                  </a:cubicBezTo>
                  <a:cubicBezTo>
                    <a:pt x="742" y="23"/>
                    <a:pt x="742" y="23"/>
                    <a:pt x="742" y="23"/>
                  </a:cubicBezTo>
                  <a:cubicBezTo>
                    <a:pt x="740" y="21"/>
                    <a:pt x="740" y="21"/>
                    <a:pt x="740" y="21"/>
                  </a:cubicBezTo>
                  <a:cubicBezTo>
                    <a:pt x="740" y="20"/>
                    <a:pt x="740" y="20"/>
                    <a:pt x="740" y="20"/>
                  </a:cubicBezTo>
                  <a:cubicBezTo>
                    <a:pt x="739" y="19"/>
                    <a:pt x="739" y="19"/>
                    <a:pt x="739" y="19"/>
                  </a:cubicBezTo>
                  <a:cubicBezTo>
                    <a:pt x="739" y="16"/>
                    <a:pt x="739" y="16"/>
                    <a:pt x="739" y="16"/>
                  </a:cubicBezTo>
                  <a:cubicBezTo>
                    <a:pt x="741" y="16"/>
                    <a:pt x="741" y="16"/>
                    <a:pt x="741" y="16"/>
                  </a:cubicBezTo>
                  <a:cubicBezTo>
                    <a:pt x="742" y="18"/>
                    <a:pt x="742" y="18"/>
                    <a:pt x="742" y="18"/>
                  </a:cubicBezTo>
                  <a:cubicBezTo>
                    <a:pt x="745" y="17"/>
                    <a:pt x="745" y="17"/>
                    <a:pt x="745" y="17"/>
                  </a:cubicBezTo>
                  <a:cubicBezTo>
                    <a:pt x="746" y="18"/>
                    <a:pt x="746" y="18"/>
                    <a:pt x="746" y="18"/>
                  </a:cubicBezTo>
                  <a:cubicBezTo>
                    <a:pt x="747" y="17"/>
                    <a:pt x="747" y="17"/>
                    <a:pt x="747" y="17"/>
                  </a:cubicBezTo>
                  <a:cubicBezTo>
                    <a:pt x="747" y="13"/>
                    <a:pt x="747" y="13"/>
                    <a:pt x="747" y="13"/>
                  </a:cubicBezTo>
                  <a:cubicBezTo>
                    <a:pt x="746" y="11"/>
                    <a:pt x="746" y="11"/>
                    <a:pt x="746" y="11"/>
                  </a:cubicBezTo>
                  <a:cubicBezTo>
                    <a:pt x="747" y="10"/>
                    <a:pt x="747" y="10"/>
                    <a:pt x="747" y="10"/>
                  </a:cubicBezTo>
                  <a:cubicBezTo>
                    <a:pt x="749" y="9"/>
                    <a:pt x="749" y="9"/>
                    <a:pt x="749" y="9"/>
                  </a:cubicBezTo>
                  <a:cubicBezTo>
                    <a:pt x="750" y="9"/>
                    <a:pt x="750" y="9"/>
                    <a:pt x="750" y="9"/>
                  </a:cubicBezTo>
                  <a:cubicBezTo>
                    <a:pt x="753" y="10"/>
                    <a:pt x="753" y="10"/>
                    <a:pt x="753" y="10"/>
                  </a:cubicBezTo>
                  <a:cubicBezTo>
                    <a:pt x="755" y="11"/>
                    <a:pt x="755" y="11"/>
                    <a:pt x="755" y="11"/>
                  </a:cubicBezTo>
                  <a:cubicBezTo>
                    <a:pt x="755" y="13"/>
                    <a:pt x="755" y="13"/>
                    <a:pt x="755" y="13"/>
                  </a:cubicBezTo>
                  <a:cubicBezTo>
                    <a:pt x="753" y="14"/>
                    <a:pt x="753" y="14"/>
                    <a:pt x="753" y="14"/>
                  </a:cubicBezTo>
                  <a:cubicBezTo>
                    <a:pt x="754" y="15"/>
                    <a:pt x="754" y="15"/>
                    <a:pt x="754" y="15"/>
                  </a:cubicBezTo>
                  <a:cubicBezTo>
                    <a:pt x="758" y="16"/>
                    <a:pt x="758" y="16"/>
                    <a:pt x="758" y="16"/>
                  </a:cubicBezTo>
                  <a:cubicBezTo>
                    <a:pt x="758" y="18"/>
                    <a:pt x="758" y="18"/>
                    <a:pt x="758" y="18"/>
                  </a:cubicBezTo>
                  <a:cubicBezTo>
                    <a:pt x="757" y="21"/>
                    <a:pt x="757" y="21"/>
                    <a:pt x="757" y="21"/>
                  </a:cubicBezTo>
                  <a:cubicBezTo>
                    <a:pt x="758" y="25"/>
                    <a:pt x="758" y="25"/>
                    <a:pt x="758" y="25"/>
                  </a:cubicBezTo>
                  <a:cubicBezTo>
                    <a:pt x="759" y="24"/>
                    <a:pt x="759" y="24"/>
                    <a:pt x="759" y="24"/>
                  </a:cubicBezTo>
                  <a:cubicBezTo>
                    <a:pt x="760" y="22"/>
                    <a:pt x="760" y="22"/>
                    <a:pt x="760" y="22"/>
                  </a:cubicBezTo>
                  <a:cubicBezTo>
                    <a:pt x="761" y="22"/>
                    <a:pt x="761" y="22"/>
                    <a:pt x="761" y="22"/>
                  </a:cubicBezTo>
                  <a:cubicBezTo>
                    <a:pt x="761" y="24"/>
                    <a:pt x="761" y="24"/>
                    <a:pt x="761" y="24"/>
                  </a:cubicBezTo>
                  <a:cubicBezTo>
                    <a:pt x="762" y="25"/>
                    <a:pt x="762" y="25"/>
                    <a:pt x="762" y="25"/>
                  </a:cubicBezTo>
                  <a:cubicBezTo>
                    <a:pt x="764" y="24"/>
                    <a:pt x="764" y="24"/>
                    <a:pt x="764" y="24"/>
                  </a:cubicBezTo>
                  <a:cubicBezTo>
                    <a:pt x="765" y="22"/>
                    <a:pt x="765" y="22"/>
                    <a:pt x="765" y="22"/>
                  </a:cubicBezTo>
                  <a:cubicBezTo>
                    <a:pt x="767" y="21"/>
                    <a:pt x="767" y="21"/>
                    <a:pt x="767" y="21"/>
                  </a:cubicBezTo>
                  <a:cubicBezTo>
                    <a:pt x="767" y="20"/>
                    <a:pt x="767" y="20"/>
                    <a:pt x="767" y="20"/>
                  </a:cubicBezTo>
                  <a:cubicBezTo>
                    <a:pt x="766" y="17"/>
                    <a:pt x="766" y="17"/>
                    <a:pt x="766" y="17"/>
                  </a:cubicBezTo>
                  <a:cubicBezTo>
                    <a:pt x="767" y="15"/>
                    <a:pt x="767" y="15"/>
                    <a:pt x="767" y="15"/>
                  </a:cubicBezTo>
                  <a:cubicBezTo>
                    <a:pt x="769" y="15"/>
                    <a:pt x="769" y="15"/>
                    <a:pt x="769" y="15"/>
                  </a:cubicBezTo>
                  <a:cubicBezTo>
                    <a:pt x="770" y="16"/>
                    <a:pt x="770" y="16"/>
                    <a:pt x="770" y="16"/>
                  </a:cubicBezTo>
                  <a:cubicBezTo>
                    <a:pt x="773" y="16"/>
                    <a:pt x="773" y="16"/>
                    <a:pt x="773" y="16"/>
                  </a:cubicBezTo>
                  <a:cubicBezTo>
                    <a:pt x="773" y="15"/>
                    <a:pt x="773" y="15"/>
                    <a:pt x="773" y="15"/>
                  </a:cubicBezTo>
                  <a:cubicBezTo>
                    <a:pt x="770" y="12"/>
                    <a:pt x="770" y="12"/>
                    <a:pt x="770" y="12"/>
                  </a:cubicBezTo>
                  <a:cubicBezTo>
                    <a:pt x="769" y="10"/>
                    <a:pt x="769" y="10"/>
                    <a:pt x="769" y="10"/>
                  </a:cubicBezTo>
                  <a:cubicBezTo>
                    <a:pt x="770" y="9"/>
                    <a:pt x="770" y="9"/>
                    <a:pt x="770" y="9"/>
                  </a:cubicBezTo>
                  <a:cubicBezTo>
                    <a:pt x="770" y="7"/>
                    <a:pt x="770" y="7"/>
                    <a:pt x="770" y="7"/>
                  </a:cubicBezTo>
                  <a:cubicBezTo>
                    <a:pt x="772" y="6"/>
                    <a:pt x="772" y="6"/>
                    <a:pt x="772" y="6"/>
                  </a:cubicBezTo>
                  <a:cubicBezTo>
                    <a:pt x="776" y="8"/>
                    <a:pt x="776" y="8"/>
                    <a:pt x="776" y="8"/>
                  </a:cubicBezTo>
                  <a:cubicBezTo>
                    <a:pt x="776" y="12"/>
                    <a:pt x="776" y="12"/>
                    <a:pt x="776" y="12"/>
                  </a:cubicBezTo>
                  <a:cubicBezTo>
                    <a:pt x="777" y="14"/>
                    <a:pt x="777" y="14"/>
                    <a:pt x="777" y="14"/>
                  </a:cubicBezTo>
                  <a:cubicBezTo>
                    <a:pt x="776" y="16"/>
                    <a:pt x="776" y="16"/>
                    <a:pt x="776" y="16"/>
                  </a:cubicBezTo>
                  <a:cubicBezTo>
                    <a:pt x="777" y="18"/>
                    <a:pt x="777" y="18"/>
                    <a:pt x="777" y="18"/>
                  </a:cubicBezTo>
                  <a:cubicBezTo>
                    <a:pt x="778" y="20"/>
                    <a:pt x="778" y="20"/>
                    <a:pt x="778" y="20"/>
                  </a:cubicBezTo>
                  <a:cubicBezTo>
                    <a:pt x="779" y="22"/>
                    <a:pt x="779" y="22"/>
                    <a:pt x="779" y="22"/>
                  </a:cubicBezTo>
                  <a:cubicBezTo>
                    <a:pt x="780" y="21"/>
                    <a:pt x="780" y="21"/>
                    <a:pt x="780" y="21"/>
                  </a:cubicBezTo>
                  <a:cubicBezTo>
                    <a:pt x="780" y="19"/>
                    <a:pt x="780" y="19"/>
                    <a:pt x="780" y="19"/>
                  </a:cubicBezTo>
                  <a:cubicBezTo>
                    <a:pt x="779" y="17"/>
                    <a:pt x="779" y="17"/>
                    <a:pt x="779" y="17"/>
                  </a:cubicBezTo>
                  <a:cubicBezTo>
                    <a:pt x="779" y="15"/>
                    <a:pt x="779" y="15"/>
                    <a:pt x="779" y="15"/>
                  </a:cubicBezTo>
                  <a:cubicBezTo>
                    <a:pt x="778" y="12"/>
                    <a:pt x="778" y="12"/>
                    <a:pt x="778" y="12"/>
                  </a:cubicBezTo>
                  <a:cubicBezTo>
                    <a:pt x="778" y="8"/>
                    <a:pt x="778" y="8"/>
                    <a:pt x="778" y="8"/>
                  </a:cubicBezTo>
                  <a:cubicBezTo>
                    <a:pt x="778" y="5"/>
                    <a:pt x="778" y="5"/>
                    <a:pt x="778" y="5"/>
                  </a:cubicBezTo>
                  <a:cubicBezTo>
                    <a:pt x="779" y="2"/>
                    <a:pt x="779" y="2"/>
                    <a:pt x="779" y="2"/>
                  </a:cubicBezTo>
                  <a:cubicBezTo>
                    <a:pt x="780" y="2"/>
                    <a:pt x="780" y="2"/>
                    <a:pt x="780" y="2"/>
                  </a:cubicBezTo>
                  <a:cubicBezTo>
                    <a:pt x="782" y="4"/>
                    <a:pt x="782" y="4"/>
                    <a:pt x="782" y="4"/>
                  </a:cubicBezTo>
                  <a:cubicBezTo>
                    <a:pt x="784" y="4"/>
                    <a:pt x="784" y="4"/>
                    <a:pt x="784" y="4"/>
                  </a:cubicBezTo>
                  <a:cubicBezTo>
                    <a:pt x="784" y="5"/>
                    <a:pt x="784" y="5"/>
                    <a:pt x="784" y="5"/>
                  </a:cubicBezTo>
                  <a:cubicBezTo>
                    <a:pt x="784" y="8"/>
                    <a:pt x="784" y="8"/>
                    <a:pt x="784" y="8"/>
                  </a:cubicBezTo>
                  <a:cubicBezTo>
                    <a:pt x="786" y="10"/>
                    <a:pt x="786" y="10"/>
                    <a:pt x="786" y="10"/>
                  </a:cubicBezTo>
                  <a:cubicBezTo>
                    <a:pt x="785" y="12"/>
                    <a:pt x="785" y="12"/>
                    <a:pt x="785" y="12"/>
                  </a:cubicBezTo>
                  <a:cubicBezTo>
                    <a:pt x="786" y="16"/>
                    <a:pt x="786" y="16"/>
                    <a:pt x="786" y="16"/>
                  </a:cubicBezTo>
                  <a:cubicBezTo>
                    <a:pt x="787" y="16"/>
                    <a:pt x="787" y="16"/>
                    <a:pt x="787" y="16"/>
                  </a:cubicBezTo>
                  <a:cubicBezTo>
                    <a:pt x="786" y="14"/>
                    <a:pt x="786" y="14"/>
                    <a:pt x="786" y="14"/>
                  </a:cubicBezTo>
                  <a:cubicBezTo>
                    <a:pt x="787" y="13"/>
                    <a:pt x="787" y="13"/>
                    <a:pt x="787" y="13"/>
                  </a:cubicBezTo>
                  <a:cubicBezTo>
                    <a:pt x="788" y="13"/>
                    <a:pt x="788" y="13"/>
                    <a:pt x="788" y="13"/>
                  </a:cubicBezTo>
                  <a:cubicBezTo>
                    <a:pt x="792" y="17"/>
                    <a:pt x="792" y="17"/>
                    <a:pt x="792" y="17"/>
                  </a:cubicBezTo>
                  <a:cubicBezTo>
                    <a:pt x="792" y="16"/>
                    <a:pt x="792" y="16"/>
                    <a:pt x="792" y="16"/>
                  </a:cubicBezTo>
                  <a:cubicBezTo>
                    <a:pt x="794" y="16"/>
                    <a:pt x="794" y="16"/>
                    <a:pt x="794" y="16"/>
                  </a:cubicBezTo>
                  <a:cubicBezTo>
                    <a:pt x="794" y="15"/>
                    <a:pt x="794" y="15"/>
                    <a:pt x="794" y="15"/>
                  </a:cubicBezTo>
                  <a:cubicBezTo>
                    <a:pt x="792" y="14"/>
                    <a:pt x="792" y="14"/>
                    <a:pt x="792" y="14"/>
                  </a:cubicBezTo>
                  <a:cubicBezTo>
                    <a:pt x="790" y="12"/>
                    <a:pt x="790" y="12"/>
                    <a:pt x="790" y="12"/>
                  </a:cubicBezTo>
                  <a:cubicBezTo>
                    <a:pt x="791" y="11"/>
                    <a:pt x="791" y="11"/>
                    <a:pt x="791" y="11"/>
                  </a:cubicBezTo>
                  <a:cubicBezTo>
                    <a:pt x="791" y="10"/>
                    <a:pt x="791" y="10"/>
                    <a:pt x="791" y="10"/>
                  </a:cubicBezTo>
                  <a:cubicBezTo>
                    <a:pt x="789" y="8"/>
                    <a:pt x="789" y="8"/>
                    <a:pt x="789" y="8"/>
                  </a:cubicBezTo>
                  <a:cubicBezTo>
                    <a:pt x="788" y="7"/>
                    <a:pt x="788" y="7"/>
                    <a:pt x="788" y="7"/>
                  </a:cubicBezTo>
                  <a:cubicBezTo>
                    <a:pt x="789" y="6"/>
                    <a:pt x="789" y="6"/>
                    <a:pt x="789" y="6"/>
                  </a:cubicBezTo>
                  <a:cubicBezTo>
                    <a:pt x="791" y="6"/>
                    <a:pt x="791" y="6"/>
                    <a:pt x="791" y="6"/>
                  </a:cubicBezTo>
                  <a:cubicBezTo>
                    <a:pt x="790" y="5"/>
                    <a:pt x="790" y="5"/>
                    <a:pt x="790" y="5"/>
                  </a:cubicBezTo>
                  <a:cubicBezTo>
                    <a:pt x="789" y="5"/>
                    <a:pt x="789" y="5"/>
                    <a:pt x="789" y="5"/>
                  </a:cubicBezTo>
                  <a:cubicBezTo>
                    <a:pt x="787" y="3"/>
                    <a:pt x="787" y="3"/>
                    <a:pt x="787" y="3"/>
                  </a:cubicBezTo>
                  <a:cubicBezTo>
                    <a:pt x="789" y="2"/>
                    <a:pt x="789" y="2"/>
                    <a:pt x="789" y="2"/>
                  </a:cubicBezTo>
                  <a:cubicBezTo>
                    <a:pt x="790" y="2"/>
                    <a:pt x="790" y="2"/>
                    <a:pt x="790" y="2"/>
                  </a:cubicBezTo>
                  <a:cubicBezTo>
                    <a:pt x="792" y="0"/>
                    <a:pt x="792" y="0"/>
                    <a:pt x="792" y="0"/>
                  </a:cubicBezTo>
                  <a:cubicBezTo>
                    <a:pt x="797" y="1"/>
                    <a:pt x="797" y="1"/>
                    <a:pt x="797" y="1"/>
                  </a:cubicBezTo>
                  <a:cubicBezTo>
                    <a:pt x="798" y="2"/>
                    <a:pt x="798" y="2"/>
                    <a:pt x="798" y="2"/>
                  </a:cubicBezTo>
                  <a:cubicBezTo>
                    <a:pt x="798" y="4"/>
                    <a:pt x="798" y="4"/>
                    <a:pt x="798" y="4"/>
                  </a:cubicBezTo>
                  <a:cubicBezTo>
                    <a:pt x="796" y="6"/>
                    <a:pt x="796" y="6"/>
                    <a:pt x="796" y="6"/>
                  </a:cubicBezTo>
                  <a:cubicBezTo>
                    <a:pt x="797" y="7"/>
                    <a:pt x="797" y="7"/>
                    <a:pt x="797" y="7"/>
                  </a:cubicBezTo>
                  <a:cubicBezTo>
                    <a:pt x="798" y="7"/>
                    <a:pt x="798" y="7"/>
                    <a:pt x="798" y="7"/>
                  </a:cubicBezTo>
                  <a:cubicBezTo>
                    <a:pt x="800" y="5"/>
                    <a:pt x="800" y="5"/>
                    <a:pt x="800" y="5"/>
                  </a:cubicBezTo>
                  <a:cubicBezTo>
                    <a:pt x="801" y="4"/>
                    <a:pt x="801" y="4"/>
                    <a:pt x="801" y="4"/>
                  </a:cubicBezTo>
                  <a:cubicBezTo>
                    <a:pt x="801" y="5"/>
                    <a:pt x="801" y="5"/>
                    <a:pt x="801" y="5"/>
                  </a:cubicBezTo>
                  <a:cubicBezTo>
                    <a:pt x="801" y="8"/>
                    <a:pt x="801" y="8"/>
                    <a:pt x="801" y="8"/>
                  </a:cubicBezTo>
                  <a:cubicBezTo>
                    <a:pt x="802" y="9"/>
                    <a:pt x="802" y="9"/>
                    <a:pt x="802" y="9"/>
                  </a:cubicBezTo>
                  <a:cubicBezTo>
                    <a:pt x="803" y="8"/>
                    <a:pt x="803" y="8"/>
                    <a:pt x="803" y="8"/>
                  </a:cubicBezTo>
                  <a:cubicBezTo>
                    <a:pt x="803" y="7"/>
                    <a:pt x="803" y="7"/>
                    <a:pt x="803" y="7"/>
                  </a:cubicBezTo>
                  <a:cubicBezTo>
                    <a:pt x="806" y="5"/>
                    <a:pt x="806" y="5"/>
                    <a:pt x="806" y="5"/>
                  </a:cubicBezTo>
                  <a:cubicBezTo>
                    <a:pt x="807" y="6"/>
                    <a:pt x="807" y="6"/>
                    <a:pt x="807" y="6"/>
                  </a:cubicBezTo>
                  <a:cubicBezTo>
                    <a:pt x="806" y="8"/>
                    <a:pt x="806" y="8"/>
                    <a:pt x="806" y="8"/>
                  </a:cubicBezTo>
                  <a:cubicBezTo>
                    <a:pt x="805" y="10"/>
                    <a:pt x="805" y="10"/>
                    <a:pt x="805" y="10"/>
                  </a:cubicBezTo>
                  <a:cubicBezTo>
                    <a:pt x="806" y="13"/>
                    <a:pt x="806" y="13"/>
                    <a:pt x="806" y="13"/>
                  </a:cubicBezTo>
                  <a:cubicBezTo>
                    <a:pt x="805" y="15"/>
                    <a:pt x="805" y="15"/>
                    <a:pt x="805" y="15"/>
                  </a:cubicBezTo>
                  <a:cubicBezTo>
                    <a:pt x="806" y="16"/>
                    <a:pt x="806" y="16"/>
                    <a:pt x="806" y="16"/>
                  </a:cubicBezTo>
                  <a:cubicBezTo>
                    <a:pt x="808" y="15"/>
                    <a:pt x="808" y="15"/>
                    <a:pt x="808" y="15"/>
                  </a:cubicBezTo>
                  <a:cubicBezTo>
                    <a:pt x="810" y="16"/>
                    <a:pt x="810" y="16"/>
                    <a:pt x="810" y="16"/>
                  </a:cubicBezTo>
                  <a:cubicBezTo>
                    <a:pt x="810" y="15"/>
                    <a:pt x="810" y="15"/>
                    <a:pt x="810" y="15"/>
                  </a:cubicBezTo>
                  <a:cubicBezTo>
                    <a:pt x="811" y="12"/>
                    <a:pt x="811" y="12"/>
                    <a:pt x="811" y="12"/>
                  </a:cubicBezTo>
                  <a:cubicBezTo>
                    <a:pt x="812" y="8"/>
                    <a:pt x="812" y="8"/>
                    <a:pt x="812" y="8"/>
                  </a:cubicBezTo>
                  <a:cubicBezTo>
                    <a:pt x="810" y="4"/>
                    <a:pt x="810" y="4"/>
                    <a:pt x="810" y="4"/>
                  </a:cubicBezTo>
                  <a:cubicBezTo>
                    <a:pt x="811" y="1"/>
                    <a:pt x="811" y="1"/>
                    <a:pt x="811" y="1"/>
                  </a:cubicBezTo>
                  <a:cubicBezTo>
                    <a:pt x="812" y="0"/>
                    <a:pt x="812" y="0"/>
                    <a:pt x="812" y="0"/>
                  </a:cubicBezTo>
                  <a:cubicBezTo>
                    <a:pt x="813" y="1"/>
                    <a:pt x="813" y="1"/>
                    <a:pt x="813" y="1"/>
                  </a:cubicBezTo>
                  <a:cubicBezTo>
                    <a:pt x="815" y="1"/>
                    <a:pt x="815" y="1"/>
                    <a:pt x="815" y="1"/>
                  </a:cubicBezTo>
                  <a:cubicBezTo>
                    <a:pt x="817" y="2"/>
                    <a:pt x="817" y="2"/>
                    <a:pt x="817" y="2"/>
                  </a:cubicBezTo>
                  <a:cubicBezTo>
                    <a:pt x="819" y="1"/>
                    <a:pt x="819" y="1"/>
                    <a:pt x="819" y="1"/>
                  </a:cubicBezTo>
                  <a:cubicBezTo>
                    <a:pt x="822" y="2"/>
                    <a:pt x="822" y="2"/>
                    <a:pt x="822" y="2"/>
                  </a:cubicBezTo>
                  <a:cubicBezTo>
                    <a:pt x="823" y="3"/>
                    <a:pt x="823" y="3"/>
                    <a:pt x="823" y="3"/>
                  </a:cubicBezTo>
                  <a:cubicBezTo>
                    <a:pt x="825" y="4"/>
                    <a:pt x="825" y="4"/>
                    <a:pt x="825" y="4"/>
                  </a:cubicBezTo>
                  <a:cubicBezTo>
                    <a:pt x="828" y="3"/>
                    <a:pt x="828" y="3"/>
                    <a:pt x="828" y="3"/>
                  </a:cubicBezTo>
                  <a:cubicBezTo>
                    <a:pt x="830" y="5"/>
                    <a:pt x="830" y="5"/>
                    <a:pt x="830" y="5"/>
                  </a:cubicBezTo>
                  <a:cubicBezTo>
                    <a:pt x="831" y="7"/>
                    <a:pt x="831" y="7"/>
                    <a:pt x="831" y="7"/>
                  </a:cubicBezTo>
                  <a:cubicBezTo>
                    <a:pt x="831" y="8"/>
                    <a:pt x="831" y="8"/>
                    <a:pt x="831" y="8"/>
                  </a:cubicBezTo>
                  <a:cubicBezTo>
                    <a:pt x="832" y="10"/>
                    <a:pt x="832" y="10"/>
                    <a:pt x="832" y="10"/>
                  </a:cubicBezTo>
                  <a:cubicBezTo>
                    <a:pt x="831" y="13"/>
                    <a:pt x="831" y="13"/>
                    <a:pt x="831" y="13"/>
                  </a:cubicBezTo>
                  <a:cubicBezTo>
                    <a:pt x="831" y="14"/>
                    <a:pt x="831" y="14"/>
                    <a:pt x="831" y="14"/>
                  </a:cubicBezTo>
                  <a:cubicBezTo>
                    <a:pt x="833" y="13"/>
                    <a:pt x="833" y="13"/>
                    <a:pt x="833" y="13"/>
                  </a:cubicBezTo>
                  <a:cubicBezTo>
                    <a:pt x="835" y="11"/>
                    <a:pt x="835" y="11"/>
                    <a:pt x="835" y="11"/>
                  </a:cubicBezTo>
                  <a:cubicBezTo>
                    <a:pt x="838" y="9"/>
                    <a:pt x="838" y="9"/>
                    <a:pt x="838" y="9"/>
                  </a:cubicBezTo>
                  <a:cubicBezTo>
                    <a:pt x="840" y="7"/>
                    <a:pt x="840" y="7"/>
                    <a:pt x="840" y="7"/>
                  </a:cubicBezTo>
                  <a:cubicBezTo>
                    <a:pt x="842" y="7"/>
                    <a:pt x="842" y="7"/>
                    <a:pt x="842" y="7"/>
                  </a:cubicBezTo>
                  <a:cubicBezTo>
                    <a:pt x="844" y="8"/>
                    <a:pt x="844" y="8"/>
                    <a:pt x="844" y="8"/>
                  </a:cubicBezTo>
                  <a:cubicBezTo>
                    <a:pt x="847" y="8"/>
                    <a:pt x="847" y="8"/>
                    <a:pt x="847" y="8"/>
                  </a:cubicBezTo>
                  <a:cubicBezTo>
                    <a:pt x="846" y="10"/>
                    <a:pt x="846" y="10"/>
                    <a:pt x="846" y="10"/>
                  </a:cubicBezTo>
                  <a:cubicBezTo>
                    <a:pt x="844" y="12"/>
                    <a:pt x="844" y="12"/>
                    <a:pt x="844" y="12"/>
                  </a:cubicBezTo>
                  <a:cubicBezTo>
                    <a:pt x="845" y="14"/>
                    <a:pt x="845" y="14"/>
                    <a:pt x="845" y="14"/>
                  </a:cubicBezTo>
                  <a:cubicBezTo>
                    <a:pt x="846" y="13"/>
                    <a:pt x="846" y="13"/>
                    <a:pt x="846" y="13"/>
                  </a:cubicBezTo>
                  <a:cubicBezTo>
                    <a:pt x="847" y="11"/>
                    <a:pt x="847" y="11"/>
                    <a:pt x="847" y="11"/>
                  </a:cubicBezTo>
                  <a:cubicBezTo>
                    <a:pt x="849" y="10"/>
                    <a:pt x="849" y="10"/>
                    <a:pt x="849" y="10"/>
                  </a:cubicBezTo>
                  <a:cubicBezTo>
                    <a:pt x="851" y="9"/>
                    <a:pt x="851" y="9"/>
                    <a:pt x="851" y="9"/>
                  </a:cubicBezTo>
                  <a:cubicBezTo>
                    <a:pt x="854" y="10"/>
                    <a:pt x="854" y="10"/>
                    <a:pt x="854" y="10"/>
                  </a:cubicBezTo>
                  <a:cubicBezTo>
                    <a:pt x="858" y="11"/>
                    <a:pt x="858" y="11"/>
                    <a:pt x="858" y="11"/>
                  </a:cubicBezTo>
                  <a:cubicBezTo>
                    <a:pt x="859" y="13"/>
                    <a:pt x="859" y="13"/>
                    <a:pt x="859" y="13"/>
                  </a:cubicBezTo>
                  <a:cubicBezTo>
                    <a:pt x="858" y="14"/>
                    <a:pt x="858" y="14"/>
                    <a:pt x="858" y="14"/>
                  </a:cubicBezTo>
                  <a:cubicBezTo>
                    <a:pt x="857" y="14"/>
                    <a:pt x="857" y="14"/>
                    <a:pt x="857" y="14"/>
                  </a:cubicBezTo>
                  <a:cubicBezTo>
                    <a:pt x="858" y="15"/>
                    <a:pt x="858" y="15"/>
                    <a:pt x="858" y="15"/>
                  </a:cubicBezTo>
                  <a:cubicBezTo>
                    <a:pt x="856" y="17"/>
                    <a:pt x="856" y="17"/>
                    <a:pt x="856" y="17"/>
                  </a:cubicBezTo>
                  <a:cubicBezTo>
                    <a:pt x="857" y="18"/>
                    <a:pt x="857" y="18"/>
                    <a:pt x="857" y="18"/>
                  </a:cubicBezTo>
                  <a:cubicBezTo>
                    <a:pt x="859" y="17"/>
                    <a:pt x="859" y="17"/>
                    <a:pt x="859" y="17"/>
                  </a:cubicBezTo>
                  <a:cubicBezTo>
                    <a:pt x="860" y="16"/>
                    <a:pt x="860" y="16"/>
                    <a:pt x="860" y="16"/>
                  </a:cubicBezTo>
                  <a:cubicBezTo>
                    <a:pt x="861" y="18"/>
                    <a:pt x="861" y="18"/>
                    <a:pt x="861" y="18"/>
                  </a:cubicBezTo>
                  <a:cubicBezTo>
                    <a:pt x="862" y="19"/>
                    <a:pt x="862" y="19"/>
                    <a:pt x="862" y="19"/>
                  </a:cubicBezTo>
                  <a:cubicBezTo>
                    <a:pt x="863" y="17"/>
                    <a:pt x="863" y="17"/>
                    <a:pt x="863" y="17"/>
                  </a:cubicBezTo>
                  <a:cubicBezTo>
                    <a:pt x="866" y="17"/>
                    <a:pt x="866" y="17"/>
                    <a:pt x="866" y="17"/>
                  </a:cubicBezTo>
                  <a:cubicBezTo>
                    <a:pt x="867" y="18"/>
                    <a:pt x="867" y="18"/>
                    <a:pt x="867" y="18"/>
                  </a:cubicBezTo>
                  <a:cubicBezTo>
                    <a:pt x="865" y="19"/>
                    <a:pt x="865" y="19"/>
                    <a:pt x="865" y="19"/>
                  </a:cubicBezTo>
                  <a:cubicBezTo>
                    <a:pt x="866" y="21"/>
                    <a:pt x="866" y="21"/>
                    <a:pt x="866" y="21"/>
                  </a:cubicBezTo>
                  <a:cubicBezTo>
                    <a:pt x="867" y="21"/>
                    <a:pt x="867" y="21"/>
                    <a:pt x="867" y="21"/>
                  </a:cubicBezTo>
                  <a:cubicBezTo>
                    <a:pt x="868" y="20"/>
                    <a:pt x="868" y="20"/>
                    <a:pt x="868" y="20"/>
                  </a:cubicBezTo>
                  <a:cubicBezTo>
                    <a:pt x="870" y="19"/>
                    <a:pt x="870" y="19"/>
                    <a:pt x="870" y="19"/>
                  </a:cubicBezTo>
                  <a:cubicBezTo>
                    <a:pt x="871" y="19"/>
                    <a:pt x="871" y="19"/>
                    <a:pt x="871" y="19"/>
                  </a:cubicBezTo>
                  <a:cubicBezTo>
                    <a:pt x="872" y="21"/>
                    <a:pt x="872" y="21"/>
                    <a:pt x="872" y="21"/>
                  </a:cubicBezTo>
                  <a:cubicBezTo>
                    <a:pt x="875" y="23"/>
                    <a:pt x="875" y="23"/>
                    <a:pt x="875" y="23"/>
                  </a:cubicBezTo>
                  <a:cubicBezTo>
                    <a:pt x="877" y="23"/>
                    <a:pt x="877" y="23"/>
                    <a:pt x="877" y="23"/>
                  </a:cubicBezTo>
                  <a:cubicBezTo>
                    <a:pt x="878" y="24"/>
                    <a:pt x="878" y="24"/>
                    <a:pt x="878" y="24"/>
                  </a:cubicBezTo>
                  <a:cubicBezTo>
                    <a:pt x="877" y="25"/>
                    <a:pt x="877" y="25"/>
                    <a:pt x="877" y="25"/>
                  </a:cubicBezTo>
                  <a:cubicBezTo>
                    <a:pt x="873" y="27"/>
                    <a:pt x="873" y="27"/>
                    <a:pt x="873" y="27"/>
                  </a:cubicBezTo>
                  <a:cubicBezTo>
                    <a:pt x="871" y="29"/>
                    <a:pt x="871" y="29"/>
                    <a:pt x="871" y="29"/>
                  </a:cubicBezTo>
                  <a:cubicBezTo>
                    <a:pt x="868" y="30"/>
                    <a:pt x="868" y="30"/>
                    <a:pt x="868" y="30"/>
                  </a:cubicBezTo>
                  <a:cubicBezTo>
                    <a:pt x="866" y="31"/>
                    <a:pt x="866" y="31"/>
                    <a:pt x="866" y="31"/>
                  </a:cubicBezTo>
                  <a:cubicBezTo>
                    <a:pt x="864" y="31"/>
                    <a:pt x="864" y="31"/>
                    <a:pt x="864" y="31"/>
                  </a:cubicBezTo>
                  <a:cubicBezTo>
                    <a:pt x="862" y="31"/>
                    <a:pt x="862" y="31"/>
                    <a:pt x="862" y="31"/>
                  </a:cubicBezTo>
                  <a:cubicBezTo>
                    <a:pt x="862" y="32"/>
                    <a:pt x="862" y="32"/>
                    <a:pt x="862" y="32"/>
                  </a:cubicBezTo>
                  <a:cubicBezTo>
                    <a:pt x="859" y="33"/>
                    <a:pt x="859" y="33"/>
                    <a:pt x="859" y="33"/>
                  </a:cubicBezTo>
                  <a:cubicBezTo>
                    <a:pt x="863" y="32"/>
                    <a:pt x="863" y="32"/>
                    <a:pt x="863" y="32"/>
                  </a:cubicBezTo>
                  <a:cubicBezTo>
                    <a:pt x="867" y="33"/>
                    <a:pt x="867" y="33"/>
                    <a:pt x="867" y="33"/>
                  </a:cubicBezTo>
                  <a:cubicBezTo>
                    <a:pt x="868" y="34"/>
                    <a:pt x="868" y="34"/>
                    <a:pt x="868" y="34"/>
                  </a:cubicBezTo>
                  <a:cubicBezTo>
                    <a:pt x="870" y="34"/>
                    <a:pt x="870" y="34"/>
                    <a:pt x="870" y="34"/>
                  </a:cubicBezTo>
                  <a:cubicBezTo>
                    <a:pt x="871" y="32"/>
                    <a:pt x="871" y="32"/>
                    <a:pt x="871" y="32"/>
                  </a:cubicBezTo>
                  <a:cubicBezTo>
                    <a:pt x="872" y="31"/>
                    <a:pt x="872" y="31"/>
                    <a:pt x="872" y="31"/>
                  </a:cubicBezTo>
                  <a:cubicBezTo>
                    <a:pt x="874" y="31"/>
                    <a:pt x="874" y="31"/>
                    <a:pt x="874" y="31"/>
                  </a:cubicBezTo>
                  <a:cubicBezTo>
                    <a:pt x="875" y="29"/>
                    <a:pt x="875" y="29"/>
                    <a:pt x="875" y="29"/>
                  </a:cubicBezTo>
                  <a:cubicBezTo>
                    <a:pt x="878" y="28"/>
                    <a:pt x="878" y="28"/>
                    <a:pt x="878" y="28"/>
                  </a:cubicBezTo>
                  <a:cubicBezTo>
                    <a:pt x="881" y="28"/>
                    <a:pt x="881" y="28"/>
                    <a:pt x="881" y="28"/>
                  </a:cubicBezTo>
                  <a:cubicBezTo>
                    <a:pt x="881" y="29"/>
                    <a:pt x="881" y="29"/>
                    <a:pt x="881" y="29"/>
                  </a:cubicBezTo>
                  <a:cubicBezTo>
                    <a:pt x="880" y="31"/>
                    <a:pt x="880" y="31"/>
                    <a:pt x="880" y="31"/>
                  </a:cubicBezTo>
                  <a:cubicBezTo>
                    <a:pt x="881" y="32"/>
                    <a:pt x="881" y="32"/>
                    <a:pt x="881" y="32"/>
                  </a:cubicBezTo>
                  <a:cubicBezTo>
                    <a:pt x="882" y="32"/>
                    <a:pt x="882" y="32"/>
                    <a:pt x="882" y="32"/>
                  </a:cubicBezTo>
                  <a:cubicBezTo>
                    <a:pt x="883" y="30"/>
                    <a:pt x="883" y="30"/>
                    <a:pt x="883" y="30"/>
                  </a:cubicBezTo>
                  <a:cubicBezTo>
                    <a:pt x="885" y="28"/>
                    <a:pt x="885" y="28"/>
                    <a:pt x="885" y="28"/>
                  </a:cubicBezTo>
                  <a:cubicBezTo>
                    <a:pt x="886" y="29"/>
                    <a:pt x="886" y="29"/>
                    <a:pt x="886" y="29"/>
                  </a:cubicBezTo>
                  <a:cubicBezTo>
                    <a:pt x="885" y="31"/>
                    <a:pt x="885" y="31"/>
                    <a:pt x="885" y="31"/>
                  </a:cubicBezTo>
                  <a:cubicBezTo>
                    <a:pt x="885" y="32"/>
                    <a:pt x="885" y="32"/>
                    <a:pt x="885" y="32"/>
                  </a:cubicBezTo>
                  <a:cubicBezTo>
                    <a:pt x="884" y="33"/>
                    <a:pt x="884" y="33"/>
                    <a:pt x="884" y="33"/>
                  </a:cubicBezTo>
                  <a:cubicBezTo>
                    <a:pt x="884" y="34"/>
                    <a:pt x="884" y="34"/>
                    <a:pt x="884" y="34"/>
                  </a:cubicBezTo>
                  <a:cubicBezTo>
                    <a:pt x="886" y="34"/>
                    <a:pt x="886" y="34"/>
                    <a:pt x="886" y="34"/>
                  </a:cubicBezTo>
                  <a:cubicBezTo>
                    <a:pt x="887" y="33"/>
                    <a:pt x="887" y="33"/>
                    <a:pt x="887" y="33"/>
                  </a:cubicBezTo>
                  <a:cubicBezTo>
                    <a:pt x="887" y="31"/>
                    <a:pt x="887" y="31"/>
                    <a:pt x="887" y="31"/>
                  </a:cubicBezTo>
                  <a:cubicBezTo>
                    <a:pt x="890" y="30"/>
                    <a:pt x="890" y="30"/>
                    <a:pt x="890" y="30"/>
                  </a:cubicBezTo>
                  <a:cubicBezTo>
                    <a:pt x="891" y="31"/>
                    <a:pt x="891" y="31"/>
                    <a:pt x="891" y="31"/>
                  </a:cubicBezTo>
                  <a:cubicBezTo>
                    <a:pt x="890" y="35"/>
                    <a:pt x="890" y="35"/>
                    <a:pt x="890" y="35"/>
                  </a:cubicBezTo>
                  <a:cubicBezTo>
                    <a:pt x="889" y="36"/>
                    <a:pt x="889" y="36"/>
                    <a:pt x="889" y="36"/>
                  </a:cubicBezTo>
                  <a:cubicBezTo>
                    <a:pt x="890" y="37"/>
                    <a:pt x="890" y="37"/>
                    <a:pt x="890" y="37"/>
                  </a:cubicBezTo>
                  <a:cubicBezTo>
                    <a:pt x="890" y="39"/>
                    <a:pt x="890" y="39"/>
                    <a:pt x="890" y="39"/>
                  </a:cubicBezTo>
                  <a:cubicBezTo>
                    <a:pt x="890" y="42"/>
                    <a:pt x="890" y="42"/>
                    <a:pt x="890" y="42"/>
                  </a:cubicBezTo>
                  <a:cubicBezTo>
                    <a:pt x="888" y="43"/>
                    <a:pt x="888" y="43"/>
                    <a:pt x="888" y="43"/>
                  </a:cubicBezTo>
                  <a:cubicBezTo>
                    <a:pt x="888" y="44"/>
                    <a:pt x="888" y="44"/>
                    <a:pt x="888" y="44"/>
                  </a:cubicBezTo>
                  <a:cubicBezTo>
                    <a:pt x="885" y="48"/>
                    <a:pt x="885" y="48"/>
                    <a:pt x="885" y="48"/>
                  </a:cubicBezTo>
                  <a:cubicBezTo>
                    <a:pt x="886" y="48"/>
                    <a:pt x="886" y="48"/>
                    <a:pt x="886" y="48"/>
                  </a:cubicBezTo>
                  <a:cubicBezTo>
                    <a:pt x="888" y="48"/>
                    <a:pt x="888" y="48"/>
                    <a:pt x="888" y="48"/>
                  </a:cubicBezTo>
                  <a:cubicBezTo>
                    <a:pt x="889" y="46"/>
                    <a:pt x="889" y="46"/>
                    <a:pt x="889" y="46"/>
                  </a:cubicBezTo>
                  <a:cubicBezTo>
                    <a:pt x="891" y="46"/>
                    <a:pt x="891" y="46"/>
                    <a:pt x="891" y="46"/>
                  </a:cubicBezTo>
                  <a:cubicBezTo>
                    <a:pt x="891" y="45"/>
                    <a:pt x="891" y="45"/>
                    <a:pt x="891" y="45"/>
                  </a:cubicBezTo>
                  <a:cubicBezTo>
                    <a:pt x="893" y="45"/>
                    <a:pt x="893" y="45"/>
                    <a:pt x="893" y="45"/>
                  </a:cubicBezTo>
                  <a:cubicBezTo>
                    <a:pt x="895" y="47"/>
                    <a:pt x="895" y="47"/>
                    <a:pt x="895" y="47"/>
                  </a:cubicBezTo>
                  <a:cubicBezTo>
                    <a:pt x="896" y="49"/>
                    <a:pt x="896" y="49"/>
                    <a:pt x="896" y="49"/>
                  </a:cubicBezTo>
                  <a:cubicBezTo>
                    <a:pt x="897" y="52"/>
                    <a:pt x="897" y="52"/>
                    <a:pt x="897" y="52"/>
                  </a:cubicBezTo>
                  <a:cubicBezTo>
                    <a:pt x="896" y="57"/>
                    <a:pt x="896" y="57"/>
                    <a:pt x="896" y="57"/>
                  </a:cubicBezTo>
                  <a:cubicBezTo>
                    <a:pt x="893" y="62"/>
                    <a:pt x="893" y="62"/>
                    <a:pt x="893" y="62"/>
                  </a:cubicBezTo>
                  <a:cubicBezTo>
                    <a:pt x="889" y="64"/>
                    <a:pt x="889" y="64"/>
                    <a:pt x="889" y="64"/>
                  </a:cubicBezTo>
                  <a:cubicBezTo>
                    <a:pt x="888" y="65"/>
                    <a:pt x="888" y="65"/>
                    <a:pt x="888" y="65"/>
                  </a:cubicBezTo>
                  <a:cubicBezTo>
                    <a:pt x="886" y="64"/>
                    <a:pt x="886" y="64"/>
                    <a:pt x="886" y="64"/>
                  </a:cubicBezTo>
                  <a:cubicBezTo>
                    <a:pt x="885" y="65"/>
                    <a:pt x="885" y="65"/>
                    <a:pt x="885" y="65"/>
                  </a:cubicBezTo>
                  <a:cubicBezTo>
                    <a:pt x="885" y="66"/>
                    <a:pt x="885" y="66"/>
                    <a:pt x="885" y="66"/>
                  </a:cubicBezTo>
                  <a:cubicBezTo>
                    <a:pt x="883" y="67"/>
                    <a:pt x="883" y="67"/>
                    <a:pt x="883" y="67"/>
                  </a:cubicBezTo>
                  <a:cubicBezTo>
                    <a:pt x="877" y="70"/>
                    <a:pt x="877" y="70"/>
                    <a:pt x="877" y="70"/>
                  </a:cubicBezTo>
                  <a:cubicBezTo>
                    <a:pt x="875" y="72"/>
                    <a:pt x="875" y="72"/>
                    <a:pt x="875" y="72"/>
                  </a:cubicBezTo>
                  <a:cubicBezTo>
                    <a:pt x="873" y="72"/>
                    <a:pt x="873" y="72"/>
                    <a:pt x="873" y="72"/>
                  </a:cubicBezTo>
                  <a:cubicBezTo>
                    <a:pt x="870" y="73"/>
                    <a:pt x="870" y="73"/>
                    <a:pt x="870" y="73"/>
                  </a:cubicBezTo>
                  <a:cubicBezTo>
                    <a:pt x="867" y="73"/>
                    <a:pt x="867" y="73"/>
                    <a:pt x="867" y="73"/>
                  </a:cubicBezTo>
                  <a:cubicBezTo>
                    <a:pt x="866" y="72"/>
                    <a:pt x="866" y="72"/>
                    <a:pt x="866" y="72"/>
                  </a:cubicBezTo>
                  <a:cubicBezTo>
                    <a:pt x="865" y="74"/>
                    <a:pt x="865" y="74"/>
                    <a:pt x="865" y="74"/>
                  </a:cubicBezTo>
                  <a:cubicBezTo>
                    <a:pt x="864" y="75"/>
                    <a:pt x="864" y="75"/>
                    <a:pt x="864" y="75"/>
                  </a:cubicBezTo>
                  <a:cubicBezTo>
                    <a:pt x="861" y="73"/>
                    <a:pt x="861" y="73"/>
                    <a:pt x="861" y="73"/>
                  </a:cubicBezTo>
                  <a:cubicBezTo>
                    <a:pt x="859" y="72"/>
                    <a:pt x="859" y="72"/>
                    <a:pt x="859" y="72"/>
                  </a:cubicBezTo>
                  <a:cubicBezTo>
                    <a:pt x="856" y="71"/>
                    <a:pt x="856" y="71"/>
                    <a:pt x="856" y="71"/>
                  </a:cubicBezTo>
                  <a:cubicBezTo>
                    <a:pt x="856" y="73"/>
                    <a:pt x="856" y="73"/>
                    <a:pt x="856" y="73"/>
                  </a:cubicBezTo>
                  <a:cubicBezTo>
                    <a:pt x="858" y="73"/>
                    <a:pt x="858" y="73"/>
                    <a:pt x="858" y="73"/>
                  </a:cubicBezTo>
                  <a:cubicBezTo>
                    <a:pt x="859" y="74"/>
                    <a:pt x="859" y="74"/>
                    <a:pt x="859" y="74"/>
                  </a:cubicBezTo>
                  <a:cubicBezTo>
                    <a:pt x="858" y="75"/>
                    <a:pt x="858" y="75"/>
                    <a:pt x="858" y="75"/>
                  </a:cubicBezTo>
                  <a:cubicBezTo>
                    <a:pt x="855" y="74"/>
                    <a:pt x="855" y="74"/>
                    <a:pt x="855" y="74"/>
                  </a:cubicBezTo>
                  <a:cubicBezTo>
                    <a:pt x="854" y="74"/>
                    <a:pt x="854" y="74"/>
                    <a:pt x="854" y="74"/>
                  </a:cubicBezTo>
                  <a:cubicBezTo>
                    <a:pt x="852" y="73"/>
                    <a:pt x="852" y="73"/>
                    <a:pt x="852" y="73"/>
                  </a:cubicBezTo>
                  <a:cubicBezTo>
                    <a:pt x="849" y="73"/>
                    <a:pt x="849" y="73"/>
                    <a:pt x="849" y="73"/>
                  </a:cubicBezTo>
                  <a:cubicBezTo>
                    <a:pt x="847" y="72"/>
                    <a:pt x="847" y="72"/>
                    <a:pt x="847" y="72"/>
                  </a:cubicBezTo>
                  <a:cubicBezTo>
                    <a:pt x="846" y="73"/>
                    <a:pt x="846" y="73"/>
                    <a:pt x="846" y="73"/>
                  </a:cubicBezTo>
                  <a:cubicBezTo>
                    <a:pt x="845" y="73"/>
                    <a:pt x="845" y="73"/>
                    <a:pt x="845" y="73"/>
                  </a:cubicBezTo>
                  <a:cubicBezTo>
                    <a:pt x="842" y="69"/>
                    <a:pt x="842" y="69"/>
                    <a:pt x="842" y="69"/>
                  </a:cubicBezTo>
                  <a:cubicBezTo>
                    <a:pt x="840" y="67"/>
                    <a:pt x="840" y="67"/>
                    <a:pt x="840" y="67"/>
                  </a:cubicBezTo>
                  <a:cubicBezTo>
                    <a:pt x="840" y="69"/>
                    <a:pt x="840" y="69"/>
                    <a:pt x="840" y="69"/>
                  </a:cubicBezTo>
                  <a:cubicBezTo>
                    <a:pt x="843" y="71"/>
                    <a:pt x="843" y="71"/>
                    <a:pt x="843" y="71"/>
                  </a:cubicBezTo>
                  <a:cubicBezTo>
                    <a:pt x="843" y="73"/>
                    <a:pt x="843" y="73"/>
                    <a:pt x="843" y="73"/>
                  </a:cubicBezTo>
                  <a:cubicBezTo>
                    <a:pt x="841" y="73"/>
                    <a:pt x="841" y="73"/>
                    <a:pt x="841" y="73"/>
                  </a:cubicBezTo>
                  <a:cubicBezTo>
                    <a:pt x="838" y="72"/>
                    <a:pt x="838" y="72"/>
                    <a:pt x="838" y="72"/>
                  </a:cubicBezTo>
                  <a:cubicBezTo>
                    <a:pt x="839" y="73"/>
                    <a:pt x="839" y="73"/>
                    <a:pt x="839" y="73"/>
                  </a:cubicBezTo>
                  <a:cubicBezTo>
                    <a:pt x="846" y="74"/>
                    <a:pt x="846" y="74"/>
                    <a:pt x="846" y="74"/>
                  </a:cubicBezTo>
                  <a:cubicBezTo>
                    <a:pt x="850" y="75"/>
                    <a:pt x="850" y="75"/>
                    <a:pt x="850" y="75"/>
                  </a:cubicBezTo>
                  <a:cubicBezTo>
                    <a:pt x="851" y="76"/>
                    <a:pt x="851" y="76"/>
                    <a:pt x="851" y="76"/>
                  </a:cubicBezTo>
                  <a:cubicBezTo>
                    <a:pt x="850" y="78"/>
                    <a:pt x="850" y="78"/>
                    <a:pt x="850" y="78"/>
                  </a:cubicBezTo>
                  <a:cubicBezTo>
                    <a:pt x="841" y="81"/>
                    <a:pt x="841" y="81"/>
                    <a:pt x="841" y="81"/>
                  </a:cubicBezTo>
                  <a:cubicBezTo>
                    <a:pt x="835" y="82"/>
                    <a:pt x="835" y="82"/>
                    <a:pt x="835" y="82"/>
                  </a:cubicBezTo>
                  <a:cubicBezTo>
                    <a:pt x="833" y="82"/>
                    <a:pt x="833" y="82"/>
                    <a:pt x="833" y="82"/>
                  </a:cubicBezTo>
                  <a:cubicBezTo>
                    <a:pt x="830" y="83"/>
                    <a:pt x="830" y="83"/>
                    <a:pt x="830" y="83"/>
                  </a:cubicBezTo>
                  <a:cubicBezTo>
                    <a:pt x="827" y="82"/>
                    <a:pt x="827" y="82"/>
                    <a:pt x="827" y="82"/>
                  </a:cubicBezTo>
                  <a:cubicBezTo>
                    <a:pt x="827" y="81"/>
                    <a:pt x="827" y="81"/>
                    <a:pt x="827" y="81"/>
                  </a:cubicBezTo>
                  <a:cubicBezTo>
                    <a:pt x="825" y="82"/>
                    <a:pt x="825" y="82"/>
                    <a:pt x="825" y="82"/>
                  </a:cubicBezTo>
                  <a:cubicBezTo>
                    <a:pt x="823" y="82"/>
                    <a:pt x="823" y="82"/>
                    <a:pt x="823" y="82"/>
                  </a:cubicBezTo>
                  <a:cubicBezTo>
                    <a:pt x="821" y="82"/>
                    <a:pt x="821" y="82"/>
                    <a:pt x="821" y="82"/>
                  </a:cubicBezTo>
                  <a:cubicBezTo>
                    <a:pt x="820" y="84"/>
                    <a:pt x="820" y="84"/>
                    <a:pt x="820" y="84"/>
                  </a:cubicBezTo>
                  <a:cubicBezTo>
                    <a:pt x="822" y="84"/>
                    <a:pt x="822" y="84"/>
                    <a:pt x="822" y="84"/>
                  </a:cubicBezTo>
                  <a:cubicBezTo>
                    <a:pt x="822" y="86"/>
                    <a:pt x="822" y="86"/>
                    <a:pt x="822" y="86"/>
                  </a:cubicBezTo>
                  <a:cubicBezTo>
                    <a:pt x="825" y="84"/>
                    <a:pt x="825" y="84"/>
                    <a:pt x="825" y="84"/>
                  </a:cubicBezTo>
                  <a:cubicBezTo>
                    <a:pt x="831" y="84"/>
                    <a:pt x="831" y="84"/>
                    <a:pt x="831" y="84"/>
                  </a:cubicBezTo>
                  <a:cubicBezTo>
                    <a:pt x="834" y="84"/>
                    <a:pt x="834" y="84"/>
                    <a:pt x="834" y="84"/>
                  </a:cubicBezTo>
                  <a:cubicBezTo>
                    <a:pt x="841" y="84"/>
                    <a:pt x="841" y="84"/>
                    <a:pt x="841" y="84"/>
                  </a:cubicBezTo>
                  <a:cubicBezTo>
                    <a:pt x="847" y="83"/>
                    <a:pt x="847" y="83"/>
                    <a:pt x="847" y="83"/>
                  </a:cubicBezTo>
                  <a:cubicBezTo>
                    <a:pt x="850" y="80"/>
                    <a:pt x="850" y="80"/>
                    <a:pt x="850" y="80"/>
                  </a:cubicBezTo>
                  <a:cubicBezTo>
                    <a:pt x="852" y="80"/>
                    <a:pt x="852" y="80"/>
                    <a:pt x="852" y="80"/>
                  </a:cubicBezTo>
                  <a:cubicBezTo>
                    <a:pt x="854" y="80"/>
                    <a:pt x="854" y="80"/>
                    <a:pt x="854" y="80"/>
                  </a:cubicBezTo>
                  <a:cubicBezTo>
                    <a:pt x="856" y="80"/>
                    <a:pt x="856" y="80"/>
                    <a:pt x="856" y="80"/>
                  </a:cubicBezTo>
                  <a:cubicBezTo>
                    <a:pt x="859" y="80"/>
                    <a:pt x="859" y="80"/>
                    <a:pt x="859" y="80"/>
                  </a:cubicBezTo>
                  <a:cubicBezTo>
                    <a:pt x="858" y="83"/>
                    <a:pt x="858" y="83"/>
                    <a:pt x="858" y="83"/>
                  </a:cubicBezTo>
                  <a:cubicBezTo>
                    <a:pt x="857" y="86"/>
                    <a:pt x="857" y="86"/>
                    <a:pt x="857" y="86"/>
                  </a:cubicBezTo>
                  <a:cubicBezTo>
                    <a:pt x="853" y="87"/>
                    <a:pt x="853" y="87"/>
                    <a:pt x="853" y="87"/>
                  </a:cubicBezTo>
                  <a:cubicBezTo>
                    <a:pt x="852" y="88"/>
                    <a:pt x="852" y="88"/>
                    <a:pt x="852" y="88"/>
                  </a:cubicBezTo>
                  <a:cubicBezTo>
                    <a:pt x="848" y="89"/>
                    <a:pt x="848" y="89"/>
                    <a:pt x="848" y="89"/>
                  </a:cubicBezTo>
                  <a:cubicBezTo>
                    <a:pt x="846" y="91"/>
                    <a:pt x="846" y="91"/>
                    <a:pt x="846" y="91"/>
                  </a:cubicBezTo>
                  <a:cubicBezTo>
                    <a:pt x="845" y="91"/>
                    <a:pt x="845" y="91"/>
                    <a:pt x="845" y="91"/>
                  </a:cubicBezTo>
                  <a:cubicBezTo>
                    <a:pt x="843" y="94"/>
                    <a:pt x="843" y="94"/>
                    <a:pt x="843" y="94"/>
                  </a:cubicBezTo>
                  <a:cubicBezTo>
                    <a:pt x="839" y="95"/>
                    <a:pt x="839" y="95"/>
                    <a:pt x="839" y="95"/>
                  </a:cubicBezTo>
                  <a:cubicBezTo>
                    <a:pt x="837" y="95"/>
                    <a:pt x="837" y="95"/>
                    <a:pt x="837" y="95"/>
                  </a:cubicBezTo>
                  <a:cubicBezTo>
                    <a:pt x="836" y="96"/>
                    <a:pt x="836" y="96"/>
                    <a:pt x="836" y="96"/>
                  </a:cubicBezTo>
                  <a:cubicBezTo>
                    <a:pt x="834" y="96"/>
                    <a:pt x="834" y="96"/>
                    <a:pt x="834" y="96"/>
                  </a:cubicBezTo>
                  <a:cubicBezTo>
                    <a:pt x="832" y="97"/>
                    <a:pt x="832" y="97"/>
                    <a:pt x="832" y="97"/>
                  </a:cubicBezTo>
                  <a:cubicBezTo>
                    <a:pt x="828" y="98"/>
                    <a:pt x="828" y="98"/>
                    <a:pt x="828" y="98"/>
                  </a:cubicBezTo>
                  <a:cubicBezTo>
                    <a:pt x="827" y="100"/>
                    <a:pt x="827" y="100"/>
                    <a:pt x="827" y="100"/>
                  </a:cubicBezTo>
                  <a:cubicBezTo>
                    <a:pt x="822" y="101"/>
                    <a:pt x="822" y="101"/>
                    <a:pt x="822" y="101"/>
                  </a:cubicBezTo>
                  <a:cubicBezTo>
                    <a:pt x="821" y="102"/>
                    <a:pt x="821" y="102"/>
                    <a:pt x="821" y="102"/>
                  </a:cubicBezTo>
                  <a:cubicBezTo>
                    <a:pt x="819" y="102"/>
                    <a:pt x="819" y="102"/>
                    <a:pt x="819" y="102"/>
                  </a:cubicBezTo>
                  <a:cubicBezTo>
                    <a:pt x="817" y="103"/>
                    <a:pt x="817" y="103"/>
                    <a:pt x="817" y="103"/>
                  </a:cubicBezTo>
                  <a:cubicBezTo>
                    <a:pt x="816" y="103"/>
                    <a:pt x="816" y="103"/>
                    <a:pt x="816" y="103"/>
                  </a:cubicBezTo>
                  <a:cubicBezTo>
                    <a:pt x="815" y="104"/>
                    <a:pt x="815" y="104"/>
                    <a:pt x="815" y="104"/>
                  </a:cubicBezTo>
                  <a:cubicBezTo>
                    <a:pt x="815" y="106"/>
                    <a:pt x="815" y="106"/>
                    <a:pt x="815" y="106"/>
                  </a:cubicBezTo>
                  <a:cubicBezTo>
                    <a:pt x="813" y="108"/>
                    <a:pt x="813" y="108"/>
                    <a:pt x="813" y="108"/>
                  </a:cubicBezTo>
                  <a:cubicBezTo>
                    <a:pt x="812" y="110"/>
                    <a:pt x="812" y="110"/>
                    <a:pt x="812" y="110"/>
                  </a:cubicBezTo>
                  <a:cubicBezTo>
                    <a:pt x="807" y="110"/>
                    <a:pt x="807" y="110"/>
                    <a:pt x="807" y="110"/>
                  </a:cubicBezTo>
                  <a:cubicBezTo>
                    <a:pt x="806" y="111"/>
                    <a:pt x="806" y="111"/>
                    <a:pt x="806" y="111"/>
                  </a:cubicBezTo>
                  <a:cubicBezTo>
                    <a:pt x="804" y="110"/>
                    <a:pt x="804" y="110"/>
                    <a:pt x="804" y="110"/>
                  </a:cubicBezTo>
                  <a:cubicBezTo>
                    <a:pt x="804" y="109"/>
                    <a:pt x="804" y="109"/>
                    <a:pt x="804" y="109"/>
                  </a:cubicBezTo>
                  <a:cubicBezTo>
                    <a:pt x="805" y="108"/>
                    <a:pt x="805" y="108"/>
                    <a:pt x="805" y="108"/>
                  </a:cubicBezTo>
                  <a:cubicBezTo>
                    <a:pt x="805" y="106"/>
                    <a:pt x="805" y="106"/>
                    <a:pt x="805" y="106"/>
                  </a:cubicBezTo>
                  <a:cubicBezTo>
                    <a:pt x="803" y="105"/>
                    <a:pt x="803" y="105"/>
                    <a:pt x="803" y="105"/>
                  </a:cubicBezTo>
                  <a:cubicBezTo>
                    <a:pt x="804" y="107"/>
                    <a:pt x="804" y="107"/>
                    <a:pt x="804" y="107"/>
                  </a:cubicBezTo>
                  <a:cubicBezTo>
                    <a:pt x="803" y="109"/>
                    <a:pt x="803" y="109"/>
                    <a:pt x="803" y="109"/>
                  </a:cubicBezTo>
                  <a:cubicBezTo>
                    <a:pt x="802" y="110"/>
                    <a:pt x="802" y="110"/>
                    <a:pt x="802" y="110"/>
                  </a:cubicBezTo>
                  <a:cubicBezTo>
                    <a:pt x="804" y="112"/>
                    <a:pt x="804" y="112"/>
                    <a:pt x="804" y="112"/>
                  </a:cubicBezTo>
                  <a:cubicBezTo>
                    <a:pt x="805" y="113"/>
                    <a:pt x="805" y="113"/>
                    <a:pt x="805" y="113"/>
                  </a:cubicBezTo>
                  <a:cubicBezTo>
                    <a:pt x="803" y="115"/>
                    <a:pt x="803" y="115"/>
                    <a:pt x="803" y="115"/>
                  </a:cubicBezTo>
                  <a:cubicBezTo>
                    <a:pt x="802" y="115"/>
                    <a:pt x="802" y="115"/>
                    <a:pt x="802" y="115"/>
                  </a:cubicBezTo>
                  <a:cubicBezTo>
                    <a:pt x="800" y="114"/>
                    <a:pt x="800" y="114"/>
                    <a:pt x="800" y="114"/>
                  </a:cubicBezTo>
                  <a:cubicBezTo>
                    <a:pt x="798" y="115"/>
                    <a:pt x="798" y="115"/>
                    <a:pt x="798" y="115"/>
                  </a:cubicBezTo>
                  <a:cubicBezTo>
                    <a:pt x="795" y="114"/>
                    <a:pt x="795" y="114"/>
                    <a:pt x="795" y="114"/>
                  </a:cubicBezTo>
                  <a:cubicBezTo>
                    <a:pt x="794" y="114"/>
                    <a:pt x="794" y="114"/>
                    <a:pt x="794" y="114"/>
                  </a:cubicBezTo>
                  <a:cubicBezTo>
                    <a:pt x="792" y="115"/>
                    <a:pt x="792" y="115"/>
                    <a:pt x="792" y="115"/>
                  </a:cubicBezTo>
                  <a:cubicBezTo>
                    <a:pt x="792" y="113"/>
                    <a:pt x="792" y="113"/>
                    <a:pt x="792" y="113"/>
                  </a:cubicBezTo>
                  <a:cubicBezTo>
                    <a:pt x="791" y="112"/>
                    <a:pt x="791" y="112"/>
                    <a:pt x="791" y="112"/>
                  </a:cubicBezTo>
                  <a:cubicBezTo>
                    <a:pt x="790" y="114"/>
                    <a:pt x="790" y="114"/>
                    <a:pt x="790" y="114"/>
                  </a:cubicBezTo>
                  <a:cubicBezTo>
                    <a:pt x="789" y="114"/>
                    <a:pt x="789" y="114"/>
                    <a:pt x="789" y="114"/>
                  </a:cubicBezTo>
                  <a:cubicBezTo>
                    <a:pt x="788" y="115"/>
                    <a:pt x="788" y="115"/>
                    <a:pt x="788" y="115"/>
                  </a:cubicBezTo>
                  <a:cubicBezTo>
                    <a:pt x="792" y="116"/>
                    <a:pt x="792" y="116"/>
                    <a:pt x="792" y="116"/>
                  </a:cubicBezTo>
                  <a:cubicBezTo>
                    <a:pt x="798" y="116"/>
                    <a:pt x="798" y="116"/>
                    <a:pt x="798" y="116"/>
                  </a:cubicBezTo>
                  <a:cubicBezTo>
                    <a:pt x="799" y="118"/>
                    <a:pt x="799" y="118"/>
                    <a:pt x="799" y="118"/>
                  </a:cubicBezTo>
                  <a:cubicBezTo>
                    <a:pt x="798" y="120"/>
                    <a:pt x="798" y="120"/>
                    <a:pt x="798" y="120"/>
                  </a:cubicBezTo>
                  <a:cubicBezTo>
                    <a:pt x="796" y="121"/>
                    <a:pt x="796" y="121"/>
                    <a:pt x="796" y="121"/>
                  </a:cubicBezTo>
                  <a:cubicBezTo>
                    <a:pt x="794" y="120"/>
                    <a:pt x="794" y="120"/>
                    <a:pt x="794" y="120"/>
                  </a:cubicBezTo>
                  <a:cubicBezTo>
                    <a:pt x="791" y="121"/>
                    <a:pt x="791" y="121"/>
                    <a:pt x="791" y="121"/>
                  </a:cubicBezTo>
                  <a:cubicBezTo>
                    <a:pt x="790" y="122"/>
                    <a:pt x="790" y="122"/>
                    <a:pt x="790" y="122"/>
                  </a:cubicBezTo>
                  <a:cubicBezTo>
                    <a:pt x="791" y="123"/>
                    <a:pt x="791" y="123"/>
                    <a:pt x="791" y="123"/>
                  </a:cubicBezTo>
                  <a:cubicBezTo>
                    <a:pt x="792" y="122"/>
                    <a:pt x="792" y="122"/>
                    <a:pt x="792" y="122"/>
                  </a:cubicBezTo>
                  <a:cubicBezTo>
                    <a:pt x="793" y="123"/>
                    <a:pt x="793" y="123"/>
                    <a:pt x="793" y="123"/>
                  </a:cubicBezTo>
                  <a:cubicBezTo>
                    <a:pt x="793" y="124"/>
                    <a:pt x="793" y="124"/>
                    <a:pt x="793" y="124"/>
                  </a:cubicBezTo>
                  <a:cubicBezTo>
                    <a:pt x="790" y="128"/>
                    <a:pt x="790" y="128"/>
                    <a:pt x="790" y="128"/>
                  </a:cubicBezTo>
                  <a:cubicBezTo>
                    <a:pt x="787" y="127"/>
                    <a:pt x="787" y="127"/>
                    <a:pt x="787" y="127"/>
                  </a:cubicBezTo>
                  <a:cubicBezTo>
                    <a:pt x="782" y="127"/>
                    <a:pt x="782" y="127"/>
                    <a:pt x="782" y="127"/>
                  </a:cubicBezTo>
                  <a:cubicBezTo>
                    <a:pt x="781" y="126"/>
                    <a:pt x="781" y="126"/>
                    <a:pt x="781" y="126"/>
                  </a:cubicBezTo>
                  <a:cubicBezTo>
                    <a:pt x="779" y="126"/>
                    <a:pt x="779" y="126"/>
                    <a:pt x="779" y="126"/>
                  </a:cubicBezTo>
                  <a:cubicBezTo>
                    <a:pt x="778" y="125"/>
                    <a:pt x="778" y="125"/>
                    <a:pt x="778" y="125"/>
                  </a:cubicBezTo>
                  <a:cubicBezTo>
                    <a:pt x="778" y="122"/>
                    <a:pt x="778" y="122"/>
                    <a:pt x="778" y="122"/>
                  </a:cubicBezTo>
                  <a:cubicBezTo>
                    <a:pt x="775" y="121"/>
                    <a:pt x="775" y="121"/>
                    <a:pt x="775" y="121"/>
                  </a:cubicBezTo>
                  <a:cubicBezTo>
                    <a:pt x="774" y="120"/>
                    <a:pt x="774" y="120"/>
                    <a:pt x="774" y="120"/>
                  </a:cubicBezTo>
                  <a:cubicBezTo>
                    <a:pt x="775" y="118"/>
                    <a:pt x="775" y="118"/>
                    <a:pt x="775" y="118"/>
                  </a:cubicBezTo>
                  <a:cubicBezTo>
                    <a:pt x="773" y="117"/>
                    <a:pt x="773" y="117"/>
                    <a:pt x="773" y="117"/>
                  </a:cubicBezTo>
                  <a:cubicBezTo>
                    <a:pt x="772" y="118"/>
                    <a:pt x="772" y="118"/>
                    <a:pt x="772" y="118"/>
                  </a:cubicBezTo>
                  <a:cubicBezTo>
                    <a:pt x="771" y="117"/>
                    <a:pt x="771" y="117"/>
                    <a:pt x="771" y="117"/>
                  </a:cubicBezTo>
                  <a:cubicBezTo>
                    <a:pt x="767" y="118"/>
                    <a:pt x="767" y="118"/>
                    <a:pt x="767" y="118"/>
                  </a:cubicBezTo>
                  <a:cubicBezTo>
                    <a:pt x="767" y="119"/>
                    <a:pt x="767" y="119"/>
                    <a:pt x="767" y="119"/>
                  </a:cubicBezTo>
                  <a:cubicBezTo>
                    <a:pt x="769" y="119"/>
                    <a:pt x="769" y="119"/>
                    <a:pt x="769" y="119"/>
                  </a:cubicBezTo>
                  <a:cubicBezTo>
                    <a:pt x="769" y="119"/>
                    <a:pt x="769" y="119"/>
                    <a:pt x="769" y="119"/>
                  </a:cubicBezTo>
                  <a:cubicBezTo>
                    <a:pt x="771" y="119"/>
                    <a:pt x="771" y="119"/>
                    <a:pt x="771" y="119"/>
                  </a:cubicBezTo>
                  <a:cubicBezTo>
                    <a:pt x="775" y="123"/>
                    <a:pt x="775" y="123"/>
                    <a:pt x="775" y="123"/>
                  </a:cubicBezTo>
                  <a:cubicBezTo>
                    <a:pt x="775" y="129"/>
                    <a:pt x="775" y="129"/>
                    <a:pt x="775" y="129"/>
                  </a:cubicBezTo>
                  <a:cubicBezTo>
                    <a:pt x="774" y="130"/>
                    <a:pt x="774" y="130"/>
                    <a:pt x="774" y="130"/>
                  </a:cubicBezTo>
                  <a:cubicBezTo>
                    <a:pt x="772" y="130"/>
                    <a:pt x="772" y="130"/>
                    <a:pt x="772" y="130"/>
                  </a:cubicBezTo>
                  <a:cubicBezTo>
                    <a:pt x="770" y="128"/>
                    <a:pt x="770" y="128"/>
                    <a:pt x="770" y="128"/>
                  </a:cubicBezTo>
                  <a:cubicBezTo>
                    <a:pt x="769" y="128"/>
                    <a:pt x="769" y="128"/>
                    <a:pt x="769" y="128"/>
                  </a:cubicBezTo>
                  <a:cubicBezTo>
                    <a:pt x="769" y="130"/>
                    <a:pt x="769" y="130"/>
                    <a:pt x="769" y="130"/>
                  </a:cubicBezTo>
                  <a:cubicBezTo>
                    <a:pt x="768" y="131"/>
                    <a:pt x="768" y="131"/>
                    <a:pt x="768" y="131"/>
                  </a:cubicBezTo>
                  <a:cubicBezTo>
                    <a:pt x="766" y="129"/>
                    <a:pt x="766" y="129"/>
                    <a:pt x="766" y="129"/>
                  </a:cubicBezTo>
                  <a:cubicBezTo>
                    <a:pt x="765" y="129"/>
                    <a:pt x="765" y="129"/>
                    <a:pt x="765" y="129"/>
                  </a:cubicBezTo>
                  <a:cubicBezTo>
                    <a:pt x="763" y="130"/>
                    <a:pt x="763" y="130"/>
                    <a:pt x="763" y="130"/>
                  </a:cubicBezTo>
                  <a:cubicBezTo>
                    <a:pt x="762" y="130"/>
                    <a:pt x="762" y="130"/>
                    <a:pt x="762" y="130"/>
                  </a:cubicBezTo>
                  <a:cubicBezTo>
                    <a:pt x="762" y="129"/>
                    <a:pt x="762" y="129"/>
                    <a:pt x="762" y="129"/>
                  </a:cubicBezTo>
                  <a:cubicBezTo>
                    <a:pt x="759" y="128"/>
                    <a:pt x="759" y="128"/>
                    <a:pt x="759" y="128"/>
                  </a:cubicBezTo>
                  <a:cubicBezTo>
                    <a:pt x="758" y="126"/>
                    <a:pt x="758" y="126"/>
                    <a:pt x="758" y="126"/>
                  </a:cubicBezTo>
                  <a:cubicBezTo>
                    <a:pt x="757" y="127"/>
                    <a:pt x="757" y="127"/>
                    <a:pt x="757" y="127"/>
                  </a:cubicBezTo>
                  <a:cubicBezTo>
                    <a:pt x="756" y="125"/>
                    <a:pt x="756" y="125"/>
                    <a:pt x="756" y="125"/>
                  </a:cubicBezTo>
                  <a:cubicBezTo>
                    <a:pt x="755" y="124"/>
                    <a:pt x="755" y="124"/>
                    <a:pt x="755" y="124"/>
                  </a:cubicBezTo>
                  <a:cubicBezTo>
                    <a:pt x="752" y="124"/>
                    <a:pt x="752" y="124"/>
                    <a:pt x="752" y="124"/>
                  </a:cubicBezTo>
                  <a:cubicBezTo>
                    <a:pt x="751" y="122"/>
                    <a:pt x="751" y="122"/>
                    <a:pt x="751" y="122"/>
                  </a:cubicBezTo>
                  <a:cubicBezTo>
                    <a:pt x="750" y="123"/>
                    <a:pt x="750" y="123"/>
                    <a:pt x="750" y="123"/>
                  </a:cubicBezTo>
                  <a:cubicBezTo>
                    <a:pt x="751" y="124"/>
                    <a:pt x="751" y="124"/>
                    <a:pt x="751" y="124"/>
                  </a:cubicBezTo>
                  <a:cubicBezTo>
                    <a:pt x="753" y="125"/>
                    <a:pt x="753" y="125"/>
                    <a:pt x="753" y="125"/>
                  </a:cubicBezTo>
                  <a:cubicBezTo>
                    <a:pt x="755" y="126"/>
                    <a:pt x="755" y="126"/>
                    <a:pt x="755" y="126"/>
                  </a:cubicBezTo>
                  <a:cubicBezTo>
                    <a:pt x="757" y="130"/>
                    <a:pt x="757" y="130"/>
                    <a:pt x="757" y="130"/>
                  </a:cubicBezTo>
                  <a:cubicBezTo>
                    <a:pt x="757" y="131"/>
                    <a:pt x="757" y="131"/>
                    <a:pt x="757" y="131"/>
                  </a:cubicBezTo>
                  <a:cubicBezTo>
                    <a:pt x="751" y="130"/>
                    <a:pt x="751" y="130"/>
                    <a:pt x="751" y="130"/>
                  </a:cubicBezTo>
                  <a:cubicBezTo>
                    <a:pt x="749" y="128"/>
                    <a:pt x="749" y="128"/>
                    <a:pt x="749" y="128"/>
                  </a:cubicBezTo>
                  <a:cubicBezTo>
                    <a:pt x="749" y="126"/>
                    <a:pt x="749" y="126"/>
                    <a:pt x="749" y="126"/>
                  </a:cubicBezTo>
                  <a:cubicBezTo>
                    <a:pt x="748" y="125"/>
                    <a:pt x="748" y="125"/>
                    <a:pt x="748" y="125"/>
                  </a:cubicBezTo>
                  <a:cubicBezTo>
                    <a:pt x="747" y="126"/>
                    <a:pt x="747" y="126"/>
                    <a:pt x="747" y="126"/>
                  </a:cubicBezTo>
                  <a:cubicBezTo>
                    <a:pt x="748" y="127"/>
                    <a:pt x="748" y="127"/>
                    <a:pt x="748" y="127"/>
                  </a:cubicBezTo>
                  <a:cubicBezTo>
                    <a:pt x="747" y="128"/>
                    <a:pt x="747" y="128"/>
                    <a:pt x="747" y="128"/>
                  </a:cubicBezTo>
                  <a:cubicBezTo>
                    <a:pt x="745" y="128"/>
                    <a:pt x="745" y="128"/>
                    <a:pt x="745" y="128"/>
                  </a:cubicBezTo>
                  <a:cubicBezTo>
                    <a:pt x="744" y="127"/>
                    <a:pt x="744" y="127"/>
                    <a:pt x="744" y="127"/>
                  </a:cubicBezTo>
                  <a:cubicBezTo>
                    <a:pt x="742" y="127"/>
                    <a:pt x="742" y="127"/>
                    <a:pt x="742" y="127"/>
                  </a:cubicBezTo>
                  <a:cubicBezTo>
                    <a:pt x="742" y="128"/>
                    <a:pt x="742" y="128"/>
                    <a:pt x="742" y="128"/>
                  </a:cubicBezTo>
                  <a:cubicBezTo>
                    <a:pt x="745" y="129"/>
                    <a:pt x="745" y="129"/>
                    <a:pt x="745" y="129"/>
                  </a:cubicBezTo>
                  <a:cubicBezTo>
                    <a:pt x="745" y="131"/>
                    <a:pt x="745" y="131"/>
                    <a:pt x="745" y="131"/>
                  </a:cubicBezTo>
                  <a:cubicBezTo>
                    <a:pt x="746" y="131"/>
                    <a:pt x="746" y="131"/>
                    <a:pt x="746" y="131"/>
                  </a:cubicBezTo>
                  <a:cubicBezTo>
                    <a:pt x="747" y="131"/>
                    <a:pt x="747" y="131"/>
                    <a:pt x="747" y="131"/>
                  </a:cubicBezTo>
                  <a:cubicBezTo>
                    <a:pt x="749" y="131"/>
                    <a:pt x="749" y="131"/>
                    <a:pt x="749" y="131"/>
                  </a:cubicBezTo>
                  <a:cubicBezTo>
                    <a:pt x="750" y="132"/>
                    <a:pt x="750" y="132"/>
                    <a:pt x="750" y="132"/>
                  </a:cubicBezTo>
                  <a:cubicBezTo>
                    <a:pt x="752" y="133"/>
                    <a:pt x="752" y="133"/>
                    <a:pt x="752" y="133"/>
                  </a:cubicBezTo>
                  <a:cubicBezTo>
                    <a:pt x="754" y="135"/>
                    <a:pt x="754" y="135"/>
                    <a:pt x="754" y="135"/>
                  </a:cubicBezTo>
                  <a:cubicBezTo>
                    <a:pt x="755" y="135"/>
                    <a:pt x="755" y="135"/>
                    <a:pt x="755" y="135"/>
                  </a:cubicBezTo>
                  <a:cubicBezTo>
                    <a:pt x="757" y="134"/>
                    <a:pt x="757" y="134"/>
                    <a:pt x="757" y="134"/>
                  </a:cubicBezTo>
                  <a:cubicBezTo>
                    <a:pt x="763" y="135"/>
                    <a:pt x="763" y="135"/>
                    <a:pt x="763" y="135"/>
                  </a:cubicBezTo>
                  <a:cubicBezTo>
                    <a:pt x="764" y="137"/>
                    <a:pt x="764" y="137"/>
                    <a:pt x="764" y="137"/>
                  </a:cubicBezTo>
                  <a:cubicBezTo>
                    <a:pt x="762" y="138"/>
                    <a:pt x="762" y="138"/>
                    <a:pt x="762" y="138"/>
                  </a:cubicBezTo>
                  <a:cubicBezTo>
                    <a:pt x="763" y="139"/>
                    <a:pt x="763" y="139"/>
                    <a:pt x="763" y="139"/>
                  </a:cubicBezTo>
                  <a:cubicBezTo>
                    <a:pt x="763" y="141"/>
                    <a:pt x="763" y="141"/>
                    <a:pt x="763" y="141"/>
                  </a:cubicBezTo>
                  <a:cubicBezTo>
                    <a:pt x="763" y="143"/>
                    <a:pt x="763" y="143"/>
                    <a:pt x="763" y="143"/>
                  </a:cubicBezTo>
                  <a:cubicBezTo>
                    <a:pt x="762" y="144"/>
                    <a:pt x="762" y="144"/>
                    <a:pt x="762" y="144"/>
                  </a:cubicBezTo>
                  <a:cubicBezTo>
                    <a:pt x="761" y="144"/>
                    <a:pt x="761" y="144"/>
                    <a:pt x="761" y="144"/>
                  </a:cubicBezTo>
                  <a:cubicBezTo>
                    <a:pt x="759" y="143"/>
                    <a:pt x="759" y="143"/>
                    <a:pt x="759" y="143"/>
                  </a:cubicBezTo>
                  <a:cubicBezTo>
                    <a:pt x="757" y="142"/>
                    <a:pt x="757" y="142"/>
                    <a:pt x="757" y="142"/>
                  </a:cubicBezTo>
                  <a:cubicBezTo>
                    <a:pt x="754" y="140"/>
                    <a:pt x="754" y="140"/>
                    <a:pt x="754" y="140"/>
                  </a:cubicBezTo>
                  <a:cubicBezTo>
                    <a:pt x="753" y="138"/>
                    <a:pt x="753" y="138"/>
                    <a:pt x="753" y="138"/>
                  </a:cubicBezTo>
                  <a:cubicBezTo>
                    <a:pt x="754" y="136"/>
                    <a:pt x="754" y="136"/>
                    <a:pt x="754" y="136"/>
                  </a:cubicBezTo>
                  <a:cubicBezTo>
                    <a:pt x="752" y="134"/>
                    <a:pt x="752" y="134"/>
                    <a:pt x="752" y="134"/>
                  </a:cubicBezTo>
                  <a:cubicBezTo>
                    <a:pt x="749" y="134"/>
                    <a:pt x="749" y="134"/>
                    <a:pt x="749" y="134"/>
                  </a:cubicBezTo>
                  <a:cubicBezTo>
                    <a:pt x="745" y="133"/>
                    <a:pt x="745" y="133"/>
                    <a:pt x="745" y="133"/>
                  </a:cubicBezTo>
                  <a:cubicBezTo>
                    <a:pt x="743" y="132"/>
                    <a:pt x="743" y="132"/>
                    <a:pt x="743" y="132"/>
                  </a:cubicBezTo>
                  <a:cubicBezTo>
                    <a:pt x="741" y="132"/>
                    <a:pt x="741" y="132"/>
                    <a:pt x="741" y="132"/>
                  </a:cubicBezTo>
                  <a:cubicBezTo>
                    <a:pt x="741" y="133"/>
                    <a:pt x="741" y="133"/>
                    <a:pt x="741" y="133"/>
                  </a:cubicBezTo>
                  <a:cubicBezTo>
                    <a:pt x="743" y="134"/>
                    <a:pt x="743" y="134"/>
                    <a:pt x="743" y="134"/>
                  </a:cubicBezTo>
                  <a:cubicBezTo>
                    <a:pt x="748" y="135"/>
                    <a:pt x="748" y="135"/>
                    <a:pt x="748" y="135"/>
                  </a:cubicBezTo>
                  <a:cubicBezTo>
                    <a:pt x="752" y="136"/>
                    <a:pt x="752" y="136"/>
                    <a:pt x="752" y="136"/>
                  </a:cubicBezTo>
                  <a:cubicBezTo>
                    <a:pt x="752" y="138"/>
                    <a:pt x="752" y="138"/>
                    <a:pt x="752" y="138"/>
                  </a:cubicBezTo>
                  <a:cubicBezTo>
                    <a:pt x="751" y="139"/>
                    <a:pt x="751" y="139"/>
                    <a:pt x="751" y="139"/>
                  </a:cubicBezTo>
                  <a:cubicBezTo>
                    <a:pt x="749" y="137"/>
                    <a:pt x="749" y="137"/>
                    <a:pt x="749" y="137"/>
                  </a:cubicBezTo>
                  <a:cubicBezTo>
                    <a:pt x="745" y="137"/>
                    <a:pt x="745" y="137"/>
                    <a:pt x="745" y="137"/>
                  </a:cubicBezTo>
                  <a:cubicBezTo>
                    <a:pt x="742" y="138"/>
                    <a:pt x="742" y="138"/>
                    <a:pt x="742" y="138"/>
                  </a:cubicBezTo>
                  <a:cubicBezTo>
                    <a:pt x="742" y="137"/>
                    <a:pt x="742" y="137"/>
                    <a:pt x="742" y="137"/>
                  </a:cubicBezTo>
                  <a:cubicBezTo>
                    <a:pt x="741" y="136"/>
                    <a:pt x="741" y="136"/>
                    <a:pt x="741" y="136"/>
                  </a:cubicBezTo>
                  <a:cubicBezTo>
                    <a:pt x="737" y="135"/>
                    <a:pt x="737" y="135"/>
                    <a:pt x="737" y="135"/>
                  </a:cubicBezTo>
                  <a:cubicBezTo>
                    <a:pt x="736" y="134"/>
                    <a:pt x="736" y="134"/>
                    <a:pt x="736" y="134"/>
                  </a:cubicBezTo>
                  <a:cubicBezTo>
                    <a:pt x="736" y="135"/>
                    <a:pt x="736" y="135"/>
                    <a:pt x="736" y="135"/>
                  </a:cubicBezTo>
                  <a:cubicBezTo>
                    <a:pt x="740" y="137"/>
                    <a:pt x="740" y="137"/>
                    <a:pt x="740" y="137"/>
                  </a:cubicBezTo>
                  <a:cubicBezTo>
                    <a:pt x="739" y="138"/>
                    <a:pt x="739" y="138"/>
                    <a:pt x="739" y="138"/>
                  </a:cubicBezTo>
                  <a:cubicBezTo>
                    <a:pt x="739" y="139"/>
                    <a:pt x="739" y="139"/>
                    <a:pt x="739" y="139"/>
                  </a:cubicBezTo>
                  <a:cubicBezTo>
                    <a:pt x="741" y="139"/>
                    <a:pt x="741" y="139"/>
                    <a:pt x="741" y="139"/>
                  </a:cubicBezTo>
                  <a:cubicBezTo>
                    <a:pt x="742" y="139"/>
                    <a:pt x="742" y="139"/>
                    <a:pt x="742" y="139"/>
                  </a:cubicBezTo>
                  <a:cubicBezTo>
                    <a:pt x="742" y="140"/>
                    <a:pt x="742" y="140"/>
                    <a:pt x="742" y="140"/>
                  </a:cubicBezTo>
                  <a:cubicBezTo>
                    <a:pt x="744" y="139"/>
                    <a:pt x="744" y="139"/>
                    <a:pt x="744" y="139"/>
                  </a:cubicBezTo>
                  <a:cubicBezTo>
                    <a:pt x="744" y="138"/>
                    <a:pt x="744" y="138"/>
                    <a:pt x="744" y="138"/>
                  </a:cubicBezTo>
                  <a:cubicBezTo>
                    <a:pt x="745" y="139"/>
                    <a:pt x="745" y="139"/>
                    <a:pt x="745" y="139"/>
                  </a:cubicBezTo>
                  <a:cubicBezTo>
                    <a:pt x="747" y="139"/>
                    <a:pt x="747" y="139"/>
                    <a:pt x="747" y="139"/>
                  </a:cubicBezTo>
                  <a:cubicBezTo>
                    <a:pt x="749" y="139"/>
                    <a:pt x="749" y="139"/>
                    <a:pt x="749" y="139"/>
                  </a:cubicBezTo>
                  <a:cubicBezTo>
                    <a:pt x="752" y="142"/>
                    <a:pt x="752" y="142"/>
                    <a:pt x="752" y="142"/>
                  </a:cubicBezTo>
                  <a:cubicBezTo>
                    <a:pt x="752" y="143"/>
                    <a:pt x="752" y="143"/>
                    <a:pt x="752" y="143"/>
                  </a:cubicBezTo>
                  <a:cubicBezTo>
                    <a:pt x="749" y="143"/>
                    <a:pt x="749" y="143"/>
                    <a:pt x="749" y="143"/>
                  </a:cubicBezTo>
                  <a:cubicBezTo>
                    <a:pt x="747" y="144"/>
                    <a:pt x="747" y="144"/>
                    <a:pt x="747" y="144"/>
                  </a:cubicBezTo>
                  <a:cubicBezTo>
                    <a:pt x="747" y="145"/>
                    <a:pt x="747" y="145"/>
                    <a:pt x="747" y="145"/>
                  </a:cubicBezTo>
                  <a:cubicBezTo>
                    <a:pt x="749" y="145"/>
                    <a:pt x="749" y="145"/>
                    <a:pt x="749" y="145"/>
                  </a:cubicBezTo>
                  <a:cubicBezTo>
                    <a:pt x="751" y="145"/>
                    <a:pt x="751" y="145"/>
                    <a:pt x="751" y="145"/>
                  </a:cubicBezTo>
                  <a:cubicBezTo>
                    <a:pt x="752" y="144"/>
                    <a:pt x="752" y="144"/>
                    <a:pt x="752" y="144"/>
                  </a:cubicBezTo>
                  <a:cubicBezTo>
                    <a:pt x="754" y="146"/>
                    <a:pt x="754" y="146"/>
                    <a:pt x="754" y="146"/>
                  </a:cubicBezTo>
                  <a:cubicBezTo>
                    <a:pt x="756" y="147"/>
                    <a:pt x="756" y="147"/>
                    <a:pt x="756" y="147"/>
                  </a:cubicBezTo>
                  <a:cubicBezTo>
                    <a:pt x="756" y="149"/>
                    <a:pt x="756" y="149"/>
                    <a:pt x="756" y="149"/>
                  </a:cubicBezTo>
                  <a:cubicBezTo>
                    <a:pt x="754" y="153"/>
                    <a:pt x="754" y="153"/>
                    <a:pt x="754" y="153"/>
                  </a:cubicBezTo>
                  <a:cubicBezTo>
                    <a:pt x="753" y="156"/>
                    <a:pt x="753" y="156"/>
                    <a:pt x="753" y="156"/>
                  </a:cubicBezTo>
                  <a:cubicBezTo>
                    <a:pt x="752" y="156"/>
                    <a:pt x="752" y="156"/>
                    <a:pt x="752" y="156"/>
                  </a:cubicBezTo>
                  <a:cubicBezTo>
                    <a:pt x="749" y="159"/>
                    <a:pt x="749" y="159"/>
                    <a:pt x="749" y="159"/>
                  </a:cubicBezTo>
                  <a:cubicBezTo>
                    <a:pt x="748" y="158"/>
                    <a:pt x="748" y="158"/>
                    <a:pt x="748" y="158"/>
                  </a:cubicBezTo>
                  <a:cubicBezTo>
                    <a:pt x="746" y="158"/>
                    <a:pt x="746" y="158"/>
                    <a:pt x="746" y="158"/>
                  </a:cubicBezTo>
                  <a:cubicBezTo>
                    <a:pt x="744" y="157"/>
                    <a:pt x="744" y="157"/>
                    <a:pt x="744" y="157"/>
                  </a:cubicBezTo>
                  <a:cubicBezTo>
                    <a:pt x="744" y="156"/>
                    <a:pt x="744" y="156"/>
                    <a:pt x="744" y="156"/>
                  </a:cubicBezTo>
                  <a:cubicBezTo>
                    <a:pt x="743" y="155"/>
                    <a:pt x="743" y="155"/>
                    <a:pt x="743" y="155"/>
                  </a:cubicBezTo>
                  <a:cubicBezTo>
                    <a:pt x="740" y="155"/>
                    <a:pt x="740" y="155"/>
                    <a:pt x="740" y="155"/>
                  </a:cubicBezTo>
                  <a:cubicBezTo>
                    <a:pt x="740" y="156"/>
                    <a:pt x="740" y="156"/>
                    <a:pt x="740" y="156"/>
                  </a:cubicBezTo>
                  <a:cubicBezTo>
                    <a:pt x="743" y="157"/>
                    <a:pt x="743" y="157"/>
                    <a:pt x="743" y="157"/>
                  </a:cubicBezTo>
                  <a:cubicBezTo>
                    <a:pt x="743" y="158"/>
                    <a:pt x="743" y="158"/>
                    <a:pt x="743" y="158"/>
                  </a:cubicBezTo>
                  <a:cubicBezTo>
                    <a:pt x="744" y="158"/>
                    <a:pt x="744" y="158"/>
                    <a:pt x="744" y="158"/>
                  </a:cubicBezTo>
                  <a:cubicBezTo>
                    <a:pt x="747" y="160"/>
                    <a:pt x="747" y="160"/>
                    <a:pt x="747" y="160"/>
                  </a:cubicBezTo>
                  <a:cubicBezTo>
                    <a:pt x="747" y="162"/>
                    <a:pt x="747" y="162"/>
                    <a:pt x="747" y="162"/>
                  </a:cubicBezTo>
                  <a:cubicBezTo>
                    <a:pt x="746" y="164"/>
                    <a:pt x="746" y="164"/>
                    <a:pt x="746" y="164"/>
                  </a:cubicBezTo>
                  <a:cubicBezTo>
                    <a:pt x="745" y="164"/>
                    <a:pt x="745" y="164"/>
                    <a:pt x="745" y="164"/>
                  </a:cubicBezTo>
                  <a:cubicBezTo>
                    <a:pt x="743" y="166"/>
                    <a:pt x="743" y="166"/>
                    <a:pt x="743" y="166"/>
                  </a:cubicBezTo>
                  <a:cubicBezTo>
                    <a:pt x="741" y="166"/>
                    <a:pt x="741" y="166"/>
                    <a:pt x="741" y="166"/>
                  </a:cubicBezTo>
                  <a:cubicBezTo>
                    <a:pt x="738" y="164"/>
                    <a:pt x="738" y="164"/>
                    <a:pt x="738" y="164"/>
                  </a:cubicBezTo>
                  <a:cubicBezTo>
                    <a:pt x="736" y="164"/>
                    <a:pt x="736" y="164"/>
                    <a:pt x="736" y="164"/>
                  </a:cubicBezTo>
                  <a:cubicBezTo>
                    <a:pt x="735" y="163"/>
                    <a:pt x="735" y="163"/>
                    <a:pt x="735" y="163"/>
                  </a:cubicBezTo>
                  <a:cubicBezTo>
                    <a:pt x="733" y="163"/>
                    <a:pt x="733" y="163"/>
                    <a:pt x="733" y="163"/>
                  </a:cubicBezTo>
                  <a:cubicBezTo>
                    <a:pt x="732" y="164"/>
                    <a:pt x="732" y="164"/>
                    <a:pt x="732" y="164"/>
                  </a:cubicBezTo>
                  <a:cubicBezTo>
                    <a:pt x="732" y="165"/>
                    <a:pt x="732" y="165"/>
                    <a:pt x="732" y="165"/>
                  </a:cubicBezTo>
                  <a:cubicBezTo>
                    <a:pt x="739" y="168"/>
                    <a:pt x="739" y="168"/>
                    <a:pt x="739" y="168"/>
                  </a:cubicBezTo>
                  <a:cubicBezTo>
                    <a:pt x="741" y="169"/>
                    <a:pt x="741" y="169"/>
                    <a:pt x="741" y="169"/>
                  </a:cubicBezTo>
                  <a:cubicBezTo>
                    <a:pt x="741" y="170"/>
                    <a:pt x="741" y="170"/>
                    <a:pt x="741" y="170"/>
                  </a:cubicBezTo>
                  <a:cubicBezTo>
                    <a:pt x="739" y="171"/>
                    <a:pt x="739" y="171"/>
                    <a:pt x="739" y="171"/>
                  </a:cubicBezTo>
                  <a:cubicBezTo>
                    <a:pt x="737" y="172"/>
                    <a:pt x="737" y="172"/>
                    <a:pt x="737" y="172"/>
                  </a:cubicBezTo>
                  <a:cubicBezTo>
                    <a:pt x="736" y="173"/>
                    <a:pt x="736" y="173"/>
                    <a:pt x="736" y="173"/>
                  </a:cubicBezTo>
                  <a:cubicBezTo>
                    <a:pt x="734" y="171"/>
                    <a:pt x="734" y="171"/>
                    <a:pt x="734" y="171"/>
                  </a:cubicBezTo>
                  <a:cubicBezTo>
                    <a:pt x="733" y="171"/>
                    <a:pt x="733" y="171"/>
                    <a:pt x="733" y="171"/>
                  </a:cubicBezTo>
                  <a:cubicBezTo>
                    <a:pt x="731" y="173"/>
                    <a:pt x="731" y="173"/>
                    <a:pt x="731" y="173"/>
                  </a:cubicBezTo>
                  <a:cubicBezTo>
                    <a:pt x="727" y="172"/>
                    <a:pt x="727" y="172"/>
                    <a:pt x="727" y="172"/>
                  </a:cubicBezTo>
                  <a:cubicBezTo>
                    <a:pt x="726" y="171"/>
                    <a:pt x="726" y="171"/>
                    <a:pt x="726" y="171"/>
                  </a:cubicBezTo>
                  <a:cubicBezTo>
                    <a:pt x="722" y="170"/>
                    <a:pt x="722" y="170"/>
                    <a:pt x="722" y="170"/>
                  </a:cubicBezTo>
                  <a:cubicBezTo>
                    <a:pt x="719" y="171"/>
                    <a:pt x="719" y="171"/>
                    <a:pt x="719" y="171"/>
                  </a:cubicBezTo>
                  <a:cubicBezTo>
                    <a:pt x="719" y="174"/>
                    <a:pt x="719" y="174"/>
                    <a:pt x="719" y="174"/>
                  </a:cubicBezTo>
                  <a:cubicBezTo>
                    <a:pt x="717" y="176"/>
                    <a:pt x="717" y="176"/>
                    <a:pt x="717" y="176"/>
                  </a:cubicBezTo>
                  <a:cubicBezTo>
                    <a:pt x="719" y="176"/>
                    <a:pt x="719" y="176"/>
                    <a:pt x="719" y="176"/>
                  </a:cubicBezTo>
                  <a:cubicBezTo>
                    <a:pt x="719" y="177"/>
                    <a:pt x="719" y="177"/>
                    <a:pt x="719" y="177"/>
                  </a:cubicBezTo>
                  <a:cubicBezTo>
                    <a:pt x="719" y="179"/>
                    <a:pt x="719" y="179"/>
                    <a:pt x="719" y="179"/>
                  </a:cubicBezTo>
                  <a:cubicBezTo>
                    <a:pt x="717" y="180"/>
                    <a:pt x="717" y="180"/>
                    <a:pt x="717" y="180"/>
                  </a:cubicBezTo>
                  <a:cubicBezTo>
                    <a:pt x="716" y="183"/>
                    <a:pt x="716" y="183"/>
                    <a:pt x="716" y="183"/>
                  </a:cubicBezTo>
                  <a:cubicBezTo>
                    <a:pt x="714" y="184"/>
                    <a:pt x="714" y="184"/>
                    <a:pt x="714" y="184"/>
                  </a:cubicBezTo>
                  <a:cubicBezTo>
                    <a:pt x="713" y="183"/>
                    <a:pt x="713" y="183"/>
                    <a:pt x="713" y="183"/>
                  </a:cubicBezTo>
                  <a:cubicBezTo>
                    <a:pt x="713" y="184"/>
                    <a:pt x="713" y="184"/>
                    <a:pt x="713" y="184"/>
                  </a:cubicBezTo>
                  <a:cubicBezTo>
                    <a:pt x="712" y="185"/>
                    <a:pt x="712" y="185"/>
                    <a:pt x="712" y="185"/>
                  </a:cubicBezTo>
                  <a:cubicBezTo>
                    <a:pt x="710" y="186"/>
                    <a:pt x="710" y="186"/>
                    <a:pt x="710" y="186"/>
                  </a:cubicBezTo>
                  <a:cubicBezTo>
                    <a:pt x="709" y="186"/>
                    <a:pt x="709" y="186"/>
                    <a:pt x="709" y="186"/>
                  </a:cubicBezTo>
                  <a:cubicBezTo>
                    <a:pt x="710" y="184"/>
                    <a:pt x="710" y="184"/>
                    <a:pt x="710" y="184"/>
                  </a:cubicBezTo>
                  <a:cubicBezTo>
                    <a:pt x="709" y="184"/>
                    <a:pt x="709" y="184"/>
                    <a:pt x="709" y="184"/>
                  </a:cubicBezTo>
                  <a:cubicBezTo>
                    <a:pt x="708" y="186"/>
                    <a:pt x="708" y="186"/>
                    <a:pt x="708" y="186"/>
                  </a:cubicBezTo>
                  <a:cubicBezTo>
                    <a:pt x="706" y="188"/>
                    <a:pt x="706" y="188"/>
                    <a:pt x="706" y="188"/>
                  </a:cubicBezTo>
                  <a:cubicBezTo>
                    <a:pt x="705" y="189"/>
                    <a:pt x="705" y="189"/>
                    <a:pt x="705" y="189"/>
                  </a:cubicBezTo>
                  <a:cubicBezTo>
                    <a:pt x="700" y="187"/>
                    <a:pt x="700" y="187"/>
                    <a:pt x="700" y="187"/>
                  </a:cubicBezTo>
                  <a:cubicBezTo>
                    <a:pt x="697" y="187"/>
                    <a:pt x="697" y="187"/>
                    <a:pt x="697" y="187"/>
                  </a:cubicBezTo>
                  <a:cubicBezTo>
                    <a:pt x="697" y="187"/>
                    <a:pt x="697" y="187"/>
                    <a:pt x="697" y="187"/>
                  </a:cubicBezTo>
                  <a:cubicBezTo>
                    <a:pt x="695" y="187"/>
                    <a:pt x="695" y="187"/>
                    <a:pt x="695" y="187"/>
                  </a:cubicBezTo>
                  <a:cubicBezTo>
                    <a:pt x="690" y="182"/>
                    <a:pt x="690" y="182"/>
                    <a:pt x="690" y="182"/>
                  </a:cubicBezTo>
                  <a:cubicBezTo>
                    <a:pt x="689" y="177"/>
                    <a:pt x="689" y="177"/>
                    <a:pt x="689" y="177"/>
                  </a:cubicBezTo>
                  <a:cubicBezTo>
                    <a:pt x="690" y="176"/>
                    <a:pt x="690" y="176"/>
                    <a:pt x="690" y="176"/>
                  </a:cubicBezTo>
                  <a:cubicBezTo>
                    <a:pt x="691" y="175"/>
                    <a:pt x="691" y="175"/>
                    <a:pt x="691" y="175"/>
                  </a:cubicBezTo>
                  <a:cubicBezTo>
                    <a:pt x="690" y="173"/>
                    <a:pt x="690" y="173"/>
                    <a:pt x="690" y="173"/>
                  </a:cubicBezTo>
                  <a:cubicBezTo>
                    <a:pt x="690" y="172"/>
                    <a:pt x="690" y="172"/>
                    <a:pt x="690" y="172"/>
                  </a:cubicBezTo>
                  <a:cubicBezTo>
                    <a:pt x="688" y="174"/>
                    <a:pt x="688" y="174"/>
                    <a:pt x="688" y="174"/>
                  </a:cubicBezTo>
                  <a:cubicBezTo>
                    <a:pt x="688" y="176"/>
                    <a:pt x="688" y="176"/>
                    <a:pt x="688" y="176"/>
                  </a:cubicBezTo>
                  <a:cubicBezTo>
                    <a:pt x="688" y="179"/>
                    <a:pt x="688" y="179"/>
                    <a:pt x="688" y="179"/>
                  </a:cubicBezTo>
                  <a:cubicBezTo>
                    <a:pt x="687" y="180"/>
                    <a:pt x="687" y="180"/>
                    <a:pt x="687" y="180"/>
                  </a:cubicBezTo>
                  <a:cubicBezTo>
                    <a:pt x="688" y="182"/>
                    <a:pt x="688" y="182"/>
                    <a:pt x="688" y="182"/>
                  </a:cubicBezTo>
                  <a:cubicBezTo>
                    <a:pt x="688" y="183"/>
                    <a:pt x="688" y="183"/>
                    <a:pt x="688" y="183"/>
                  </a:cubicBezTo>
                  <a:cubicBezTo>
                    <a:pt x="687" y="183"/>
                    <a:pt x="687" y="183"/>
                    <a:pt x="687" y="183"/>
                  </a:cubicBezTo>
                  <a:cubicBezTo>
                    <a:pt x="684" y="184"/>
                    <a:pt x="684" y="184"/>
                    <a:pt x="684" y="184"/>
                  </a:cubicBezTo>
                  <a:cubicBezTo>
                    <a:pt x="684" y="183"/>
                    <a:pt x="684" y="183"/>
                    <a:pt x="684" y="183"/>
                  </a:cubicBezTo>
                  <a:cubicBezTo>
                    <a:pt x="682" y="184"/>
                    <a:pt x="682" y="184"/>
                    <a:pt x="682" y="184"/>
                  </a:cubicBezTo>
                  <a:cubicBezTo>
                    <a:pt x="683" y="185"/>
                    <a:pt x="683" y="185"/>
                    <a:pt x="683" y="185"/>
                  </a:cubicBezTo>
                  <a:cubicBezTo>
                    <a:pt x="682" y="188"/>
                    <a:pt x="682" y="188"/>
                    <a:pt x="682" y="188"/>
                  </a:cubicBezTo>
                  <a:cubicBezTo>
                    <a:pt x="684" y="188"/>
                    <a:pt x="684" y="188"/>
                    <a:pt x="684" y="188"/>
                  </a:cubicBezTo>
                  <a:cubicBezTo>
                    <a:pt x="686" y="186"/>
                    <a:pt x="686" y="186"/>
                    <a:pt x="686" y="186"/>
                  </a:cubicBezTo>
                  <a:cubicBezTo>
                    <a:pt x="687" y="186"/>
                    <a:pt x="687" y="186"/>
                    <a:pt x="687" y="186"/>
                  </a:cubicBezTo>
                  <a:cubicBezTo>
                    <a:pt x="688" y="185"/>
                    <a:pt x="688" y="185"/>
                    <a:pt x="688" y="185"/>
                  </a:cubicBezTo>
                  <a:cubicBezTo>
                    <a:pt x="690" y="184"/>
                    <a:pt x="690" y="184"/>
                    <a:pt x="690" y="184"/>
                  </a:cubicBezTo>
                  <a:cubicBezTo>
                    <a:pt x="692" y="186"/>
                    <a:pt x="692" y="186"/>
                    <a:pt x="692" y="186"/>
                  </a:cubicBezTo>
                  <a:cubicBezTo>
                    <a:pt x="693" y="188"/>
                    <a:pt x="693" y="188"/>
                    <a:pt x="693" y="188"/>
                  </a:cubicBezTo>
                  <a:cubicBezTo>
                    <a:pt x="693" y="190"/>
                    <a:pt x="693" y="190"/>
                    <a:pt x="693" y="190"/>
                  </a:cubicBezTo>
                  <a:cubicBezTo>
                    <a:pt x="695" y="189"/>
                    <a:pt x="695" y="189"/>
                    <a:pt x="695" y="189"/>
                  </a:cubicBezTo>
                  <a:cubicBezTo>
                    <a:pt x="699" y="188"/>
                    <a:pt x="699" y="188"/>
                    <a:pt x="699" y="188"/>
                  </a:cubicBezTo>
                  <a:cubicBezTo>
                    <a:pt x="701" y="189"/>
                    <a:pt x="701" y="189"/>
                    <a:pt x="701" y="189"/>
                  </a:cubicBezTo>
                  <a:cubicBezTo>
                    <a:pt x="702" y="191"/>
                    <a:pt x="702" y="191"/>
                    <a:pt x="702" y="191"/>
                  </a:cubicBezTo>
                  <a:cubicBezTo>
                    <a:pt x="701" y="192"/>
                    <a:pt x="701" y="192"/>
                    <a:pt x="701" y="192"/>
                  </a:cubicBezTo>
                  <a:cubicBezTo>
                    <a:pt x="699" y="195"/>
                    <a:pt x="699" y="195"/>
                    <a:pt x="699" y="195"/>
                  </a:cubicBezTo>
                  <a:cubicBezTo>
                    <a:pt x="698" y="196"/>
                    <a:pt x="698" y="196"/>
                    <a:pt x="698" y="196"/>
                  </a:cubicBezTo>
                  <a:cubicBezTo>
                    <a:pt x="698" y="197"/>
                    <a:pt x="698" y="197"/>
                    <a:pt x="698" y="197"/>
                  </a:cubicBezTo>
                  <a:cubicBezTo>
                    <a:pt x="698" y="198"/>
                    <a:pt x="698" y="198"/>
                    <a:pt x="698" y="198"/>
                  </a:cubicBezTo>
                  <a:cubicBezTo>
                    <a:pt x="700" y="198"/>
                    <a:pt x="700" y="198"/>
                    <a:pt x="700" y="198"/>
                  </a:cubicBezTo>
                  <a:cubicBezTo>
                    <a:pt x="700" y="199"/>
                    <a:pt x="700" y="199"/>
                    <a:pt x="700" y="199"/>
                  </a:cubicBezTo>
                  <a:cubicBezTo>
                    <a:pt x="698" y="201"/>
                    <a:pt x="698" y="201"/>
                    <a:pt x="698" y="201"/>
                  </a:cubicBezTo>
                  <a:cubicBezTo>
                    <a:pt x="700" y="201"/>
                    <a:pt x="700" y="201"/>
                    <a:pt x="700" y="201"/>
                  </a:cubicBezTo>
                  <a:cubicBezTo>
                    <a:pt x="701" y="199"/>
                    <a:pt x="701" y="199"/>
                    <a:pt x="701" y="199"/>
                  </a:cubicBezTo>
                  <a:cubicBezTo>
                    <a:pt x="703" y="198"/>
                    <a:pt x="703" y="198"/>
                    <a:pt x="703" y="198"/>
                  </a:cubicBezTo>
                  <a:cubicBezTo>
                    <a:pt x="705" y="198"/>
                    <a:pt x="705" y="198"/>
                    <a:pt x="705" y="198"/>
                  </a:cubicBezTo>
                  <a:cubicBezTo>
                    <a:pt x="706" y="197"/>
                    <a:pt x="706" y="197"/>
                    <a:pt x="706" y="197"/>
                  </a:cubicBezTo>
                  <a:cubicBezTo>
                    <a:pt x="707" y="198"/>
                    <a:pt x="707" y="198"/>
                    <a:pt x="707" y="198"/>
                  </a:cubicBezTo>
                  <a:cubicBezTo>
                    <a:pt x="706" y="200"/>
                    <a:pt x="706" y="200"/>
                    <a:pt x="706" y="200"/>
                  </a:cubicBezTo>
                  <a:cubicBezTo>
                    <a:pt x="707" y="201"/>
                    <a:pt x="707" y="201"/>
                    <a:pt x="707" y="201"/>
                  </a:cubicBezTo>
                  <a:cubicBezTo>
                    <a:pt x="706" y="205"/>
                    <a:pt x="706" y="205"/>
                    <a:pt x="706" y="205"/>
                  </a:cubicBezTo>
                  <a:cubicBezTo>
                    <a:pt x="704" y="209"/>
                    <a:pt x="704" y="209"/>
                    <a:pt x="704" y="209"/>
                  </a:cubicBezTo>
                  <a:cubicBezTo>
                    <a:pt x="702" y="209"/>
                    <a:pt x="702" y="209"/>
                    <a:pt x="702" y="209"/>
                  </a:cubicBezTo>
                  <a:cubicBezTo>
                    <a:pt x="700" y="210"/>
                    <a:pt x="700" y="210"/>
                    <a:pt x="700" y="210"/>
                  </a:cubicBezTo>
                  <a:cubicBezTo>
                    <a:pt x="699" y="212"/>
                    <a:pt x="699" y="212"/>
                    <a:pt x="699" y="212"/>
                  </a:cubicBezTo>
                  <a:cubicBezTo>
                    <a:pt x="697" y="214"/>
                    <a:pt x="697" y="214"/>
                    <a:pt x="697" y="214"/>
                  </a:cubicBezTo>
                  <a:cubicBezTo>
                    <a:pt x="696" y="213"/>
                    <a:pt x="696" y="213"/>
                    <a:pt x="696" y="213"/>
                  </a:cubicBezTo>
                  <a:cubicBezTo>
                    <a:pt x="697" y="211"/>
                    <a:pt x="697" y="211"/>
                    <a:pt x="697" y="211"/>
                  </a:cubicBezTo>
                  <a:cubicBezTo>
                    <a:pt x="697" y="208"/>
                    <a:pt x="697" y="208"/>
                    <a:pt x="697" y="208"/>
                  </a:cubicBezTo>
                  <a:cubicBezTo>
                    <a:pt x="697" y="208"/>
                    <a:pt x="697" y="208"/>
                    <a:pt x="697" y="208"/>
                  </a:cubicBezTo>
                  <a:cubicBezTo>
                    <a:pt x="695" y="209"/>
                    <a:pt x="695" y="209"/>
                    <a:pt x="695" y="209"/>
                  </a:cubicBezTo>
                  <a:cubicBezTo>
                    <a:pt x="694" y="212"/>
                    <a:pt x="694" y="212"/>
                    <a:pt x="694" y="212"/>
                  </a:cubicBezTo>
                  <a:cubicBezTo>
                    <a:pt x="692" y="212"/>
                    <a:pt x="692" y="212"/>
                    <a:pt x="692" y="212"/>
                  </a:cubicBezTo>
                  <a:cubicBezTo>
                    <a:pt x="689" y="215"/>
                    <a:pt x="689" y="215"/>
                    <a:pt x="689" y="215"/>
                  </a:cubicBezTo>
                  <a:cubicBezTo>
                    <a:pt x="688" y="214"/>
                    <a:pt x="688" y="214"/>
                    <a:pt x="688" y="214"/>
                  </a:cubicBezTo>
                  <a:cubicBezTo>
                    <a:pt x="686" y="214"/>
                    <a:pt x="686" y="214"/>
                    <a:pt x="686" y="214"/>
                  </a:cubicBezTo>
                  <a:cubicBezTo>
                    <a:pt x="683" y="217"/>
                    <a:pt x="683" y="217"/>
                    <a:pt x="683" y="217"/>
                  </a:cubicBezTo>
                  <a:cubicBezTo>
                    <a:pt x="682" y="216"/>
                    <a:pt x="682" y="216"/>
                    <a:pt x="682" y="216"/>
                  </a:cubicBezTo>
                  <a:cubicBezTo>
                    <a:pt x="680" y="217"/>
                    <a:pt x="680" y="217"/>
                    <a:pt x="680" y="217"/>
                  </a:cubicBezTo>
                  <a:cubicBezTo>
                    <a:pt x="678" y="217"/>
                    <a:pt x="678" y="217"/>
                    <a:pt x="678" y="217"/>
                  </a:cubicBezTo>
                  <a:cubicBezTo>
                    <a:pt x="678" y="215"/>
                    <a:pt x="678" y="215"/>
                    <a:pt x="678" y="215"/>
                  </a:cubicBezTo>
                  <a:cubicBezTo>
                    <a:pt x="677" y="215"/>
                    <a:pt x="677" y="215"/>
                    <a:pt x="677" y="215"/>
                  </a:cubicBezTo>
                  <a:cubicBezTo>
                    <a:pt x="679" y="213"/>
                    <a:pt x="679" y="213"/>
                    <a:pt x="679" y="213"/>
                  </a:cubicBezTo>
                  <a:cubicBezTo>
                    <a:pt x="680" y="211"/>
                    <a:pt x="680" y="211"/>
                    <a:pt x="680" y="211"/>
                  </a:cubicBezTo>
                  <a:cubicBezTo>
                    <a:pt x="680" y="210"/>
                    <a:pt x="680" y="210"/>
                    <a:pt x="680" y="210"/>
                  </a:cubicBezTo>
                  <a:cubicBezTo>
                    <a:pt x="678" y="207"/>
                    <a:pt x="678" y="207"/>
                    <a:pt x="678" y="207"/>
                  </a:cubicBezTo>
                  <a:cubicBezTo>
                    <a:pt x="676" y="208"/>
                    <a:pt x="676" y="208"/>
                    <a:pt x="676" y="208"/>
                  </a:cubicBezTo>
                  <a:cubicBezTo>
                    <a:pt x="674" y="207"/>
                    <a:pt x="674" y="207"/>
                    <a:pt x="674" y="207"/>
                  </a:cubicBezTo>
                  <a:cubicBezTo>
                    <a:pt x="673" y="206"/>
                    <a:pt x="673" y="206"/>
                    <a:pt x="673" y="206"/>
                  </a:cubicBezTo>
                  <a:cubicBezTo>
                    <a:pt x="674" y="203"/>
                    <a:pt x="674" y="203"/>
                    <a:pt x="674" y="203"/>
                  </a:cubicBezTo>
                  <a:cubicBezTo>
                    <a:pt x="676" y="203"/>
                    <a:pt x="676" y="203"/>
                    <a:pt x="676" y="203"/>
                  </a:cubicBezTo>
                  <a:cubicBezTo>
                    <a:pt x="675" y="202"/>
                    <a:pt x="675" y="202"/>
                    <a:pt x="675" y="202"/>
                  </a:cubicBezTo>
                  <a:cubicBezTo>
                    <a:pt x="673" y="202"/>
                    <a:pt x="673" y="202"/>
                    <a:pt x="673" y="202"/>
                  </a:cubicBezTo>
                  <a:cubicBezTo>
                    <a:pt x="672" y="199"/>
                    <a:pt x="672" y="199"/>
                    <a:pt x="672" y="199"/>
                  </a:cubicBezTo>
                  <a:cubicBezTo>
                    <a:pt x="673" y="197"/>
                    <a:pt x="673" y="197"/>
                    <a:pt x="673" y="197"/>
                  </a:cubicBezTo>
                  <a:cubicBezTo>
                    <a:pt x="673" y="195"/>
                    <a:pt x="673" y="195"/>
                    <a:pt x="673" y="195"/>
                  </a:cubicBezTo>
                  <a:cubicBezTo>
                    <a:pt x="672" y="194"/>
                    <a:pt x="672" y="194"/>
                    <a:pt x="672" y="194"/>
                  </a:cubicBezTo>
                  <a:cubicBezTo>
                    <a:pt x="672" y="196"/>
                    <a:pt x="672" y="196"/>
                    <a:pt x="672" y="196"/>
                  </a:cubicBezTo>
                  <a:cubicBezTo>
                    <a:pt x="670" y="199"/>
                    <a:pt x="670" y="199"/>
                    <a:pt x="670" y="199"/>
                  </a:cubicBezTo>
                  <a:cubicBezTo>
                    <a:pt x="672" y="202"/>
                    <a:pt x="672" y="202"/>
                    <a:pt x="672" y="202"/>
                  </a:cubicBezTo>
                  <a:cubicBezTo>
                    <a:pt x="672" y="204"/>
                    <a:pt x="672" y="204"/>
                    <a:pt x="672" y="204"/>
                  </a:cubicBezTo>
                  <a:cubicBezTo>
                    <a:pt x="671" y="205"/>
                    <a:pt x="671" y="205"/>
                    <a:pt x="671" y="205"/>
                  </a:cubicBezTo>
                  <a:cubicBezTo>
                    <a:pt x="671" y="207"/>
                    <a:pt x="671" y="207"/>
                    <a:pt x="671" y="207"/>
                  </a:cubicBezTo>
                  <a:cubicBezTo>
                    <a:pt x="670" y="208"/>
                    <a:pt x="670" y="208"/>
                    <a:pt x="670" y="208"/>
                  </a:cubicBezTo>
                  <a:cubicBezTo>
                    <a:pt x="668" y="207"/>
                    <a:pt x="668" y="207"/>
                    <a:pt x="668" y="207"/>
                  </a:cubicBezTo>
                  <a:cubicBezTo>
                    <a:pt x="666" y="208"/>
                    <a:pt x="666" y="208"/>
                    <a:pt x="666" y="208"/>
                  </a:cubicBezTo>
                  <a:cubicBezTo>
                    <a:pt x="665" y="206"/>
                    <a:pt x="665" y="206"/>
                    <a:pt x="665" y="206"/>
                  </a:cubicBezTo>
                  <a:cubicBezTo>
                    <a:pt x="665" y="205"/>
                    <a:pt x="665" y="205"/>
                    <a:pt x="665" y="205"/>
                  </a:cubicBezTo>
                  <a:cubicBezTo>
                    <a:pt x="666" y="201"/>
                    <a:pt x="666" y="201"/>
                    <a:pt x="666" y="201"/>
                  </a:cubicBezTo>
                  <a:cubicBezTo>
                    <a:pt x="665" y="199"/>
                    <a:pt x="665" y="199"/>
                    <a:pt x="665" y="199"/>
                  </a:cubicBezTo>
                  <a:cubicBezTo>
                    <a:pt x="666" y="198"/>
                    <a:pt x="666" y="198"/>
                    <a:pt x="666" y="198"/>
                  </a:cubicBezTo>
                  <a:cubicBezTo>
                    <a:pt x="668" y="196"/>
                    <a:pt x="668" y="196"/>
                    <a:pt x="668" y="196"/>
                  </a:cubicBezTo>
                  <a:cubicBezTo>
                    <a:pt x="666" y="196"/>
                    <a:pt x="666" y="196"/>
                    <a:pt x="666" y="196"/>
                  </a:cubicBezTo>
                  <a:cubicBezTo>
                    <a:pt x="664" y="198"/>
                    <a:pt x="664" y="198"/>
                    <a:pt x="664" y="198"/>
                  </a:cubicBezTo>
                  <a:cubicBezTo>
                    <a:pt x="664" y="200"/>
                    <a:pt x="664" y="200"/>
                    <a:pt x="664" y="200"/>
                  </a:cubicBezTo>
                  <a:cubicBezTo>
                    <a:pt x="664" y="202"/>
                    <a:pt x="664" y="202"/>
                    <a:pt x="664" y="202"/>
                  </a:cubicBezTo>
                  <a:cubicBezTo>
                    <a:pt x="663" y="205"/>
                    <a:pt x="663" y="205"/>
                    <a:pt x="663" y="205"/>
                  </a:cubicBezTo>
                  <a:cubicBezTo>
                    <a:pt x="661" y="206"/>
                    <a:pt x="661" y="206"/>
                    <a:pt x="661" y="206"/>
                  </a:cubicBezTo>
                  <a:cubicBezTo>
                    <a:pt x="659" y="205"/>
                    <a:pt x="659" y="205"/>
                    <a:pt x="659" y="205"/>
                  </a:cubicBezTo>
                  <a:cubicBezTo>
                    <a:pt x="659" y="203"/>
                    <a:pt x="659" y="203"/>
                    <a:pt x="659" y="203"/>
                  </a:cubicBezTo>
                  <a:cubicBezTo>
                    <a:pt x="659" y="202"/>
                    <a:pt x="659" y="202"/>
                    <a:pt x="659" y="202"/>
                  </a:cubicBezTo>
                  <a:cubicBezTo>
                    <a:pt x="659" y="201"/>
                    <a:pt x="659" y="201"/>
                    <a:pt x="659" y="201"/>
                  </a:cubicBezTo>
                  <a:cubicBezTo>
                    <a:pt x="660" y="199"/>
                    <a:pt x="660" y="199"/>
                    <a:pt x="660" y="199"/>
                  </a:cubicBezTo>
                  <a:cubicBezTo>
                    <a:pt x="660" y="198"/>
                    <a:pt x="660" y="198"/>
                    <a:pt x="660" y="198"/>
                  </a:cubicBezTo>
                  <a:cubicBezTo>
                    <a:pt x="659" y="196"/>
                    <a:pt x="659" y="196"/>
                    <a:pt x="659" y="196"/>
                  </a:cubicBezTo>
                  <a:cubicBezTo>
                    <a:pt x="659" y="196"/>
                    <a:pt x="659" y="196"/>
                    <a:pt x="659" y="196"/>
                  </a:cubicBezTo>
                  <a:cubicBezTo>
                    <a:pt x="658" y="196"/>
                    <a:pt x="658" y="196"/>
                    <a:pt x="658" y="196"/>
                  </a:cubicBezTo>
                  <a:cubicBezTo>
                    <a:pt x="658" y="199"/>
                    <a:pt x="658" y="199"/>
                    <a:pt x="658" y="199"/>
                  </a:cubicBezTo>
                  <a:cubicBezTo>
                    <a:pt x="657" y="200"/>
                    <a:pt x="657" y="200"/>
                    <a:pt x="657" y="200"/>
                  </a:cubicBezTo>
                  <a:cubicBezTo>
                    <a:pt x="657" y="201"/>
                    <a:pt x="657" y="201"/>
                    <a:pt x="657" y="201"/>
                  </a:cubicBezTo>
                  <a:cubicBezTo>
                    <a:pt x="656" y="202"/>
                    <a:pt x="656" y="202"/>
                    <a:pt x="656" y="202"/>
                  </a:cubicBezTo>
                  <a:cubicBezTo>
                    <a:pt x="654" y="202"/>
                    <a:pt x="654" y="202"/>
                    <a:pt x="654" y="202"/>
                  </a:cubicBezTo>
                  <a:cubicBezTo>
                    <a:pt x="654" y="203"/>
                    <a:pt x="654" y="203"/>
                    <a:pt x="654" y="203"/>
                  </a:cubicBezTo>
                  <a:cubicBezTo>
                    <a:pt x="653" y="203"/>
                    <a:pt x="653" y="203"/>
                    <a:pt x="653" y="203"/>
                  </a:cubicBezTo>
                  <a:close/>
                  <a:moveTo>
                    <a:pt x="708" y="509"/>
                  </a:moveTo>
                  <a:cubicBezTo>
                    <a:pt x="708" y="513"/>
                    <a:pt x="708" y="513"/>
                    <a:pt x="708" y="513"/>
                  </a:cubicBezTo>
                  <a:cubicBezTo>
                    <a:pt x="708" y="515"/>
                    <a:pt x="708" y="515"/>
                    <a:pt x="708" y="515"/>
                  </a:cubicBezTo>
                  <a:cubicBezTo>
                    <a:pt x="708" y="517"/>
                    <a:pt x="708" y="517"/>
                    <a:pt x="708" y="517"/>
                  </a:cubicBezTo>
                  <a:cubicBezTo>
                    <a:pt x="709" y="516"/>
                    <a:pt x="709" y="516"/>
                    <a:pt x="709" y="516"/>
                  </a:cubicBezTo>
                  <a:cubicBezTo>
                    <a:pt x="709" y="514"/>
                    <a:pt x="709" y="514"/>
                    <a:pt x="709" y="514"/>
                  </a:cubicBezTo>
                  <a:cubicBezTo>
                    <a:pt x="709" y="512"/>
                    <a:pt x="709" y="512"/>
                    <a:pt x="709" y="512"/>
                  </a:cubicBezTo>
                  <a:cubicBezTo>
                    <a:pt x="709" y="510"/>
                    <a:pt x="709" y="510"/>
                    <a:pt x="709" y="510"/>
                  </a:cubicBezTo>
                  <a:cubicBezTo>
                    <a:pt x="708" y="509"/>
                    <a:pt x="708" y="509"/>
                    <a:pt x="708" y="509"/>
                  </a:cubicBezTo>
                  <a:close/>
                  <a:moveTo>
                    <a:pt x="707" y="498"/>
                  </a:moveTo>
                  <a:cubicBezTo>
                    <a:pt x="706" y="497"/>
                    <a:pt x="706" y="497"/>
                    <a:pt x="706" y="497"/>
                  </a:cubicBezTo>
                  <a:cubicBezTo>
                    <a:pt x="707" y="497"/>
                    <a:pt x="707" y="497"/>
                    <a:pt x="707" y="497"/>
                  </a:cubicBezTo>
                  <a:cubicBezTo>
                    <a:pt x="707" y="497"/>
                    <a:pt x="707" y="497"/>
                    <a:pt x="707" y="497"/>
                  </a:cubicBezTo>
                  <a:cubicBezTo>
                    <a:pt x="707" y="498"/>
                    <a:pt x="707" y="498"/>
                    <a:pt x="707" y="498"/>
                  </a:cubicBezTo>
                  <a:cubicBezTo>
                    <a:pt x="707" y="498"/>
                    <a:pt x="707" y="498"/>
                    <a:pt x="707" y="498"/>
                  </a:cubicBezTo>
                  <a:close/>
                  <a:moveTo>
                    <a:pt x="703" y="492"/>
                  </a:moveTo>
                  <a:cubicBezTo>
                    <a:pt x="705" y="490"/>
                    <a:pt x="705" y="490"/>
                    <a:pt x="705" y="490"/>
                  </a:cubicBezTo>
                  <a:cubicBezTo>
                    <a:pt x="706" y="489"/>
                    <a:pt x="706" y="489"/>
                    <a:pt x="706" y="489"/>
                  </a:cubicBezTo>
                  <a:cubicBezTo>
                    <a:pt x="707" y="490"/>
                    <a:pt x="707" y="490"/>
                    <a:pt x="707" y="490"/>
                  </a:cubicBezTo>
                  <a:cubicBezTo>
                    <a:pt x="705" y="491"/>
                    <a:pt x="705" y="491"/>
                    <a:pt x="705" y="491"/>
                  </a:cubicBezTo>
                  <a:cubicBezTo>
                    <a:pt x="704" y="492"/>
                    <a:pt x="704" y="492"/>
                    <a:pt x="704" y="492"/>
                  </a:cubicBezTo>
                  <a:cubicBezTo>
                    <a:pt x="703" y="492"/>
                    <a:pt x="703" y="492"/>
                    <a:pt x="703" y="492"/>
                  </a:cubicBezTo>
                  <a:close/>
                  <a:moveTo>
                    <a:pt x="687" y="338"/>
                  </a:moveTo>
                  <a:cubicBezTo>
                    <a:pt x="687" y="336"/>
                    <a:pt x="687" y="336"/>
                    <a:pt x="687" y="336"/>
                  </a:cubicBezTo>
                  <a:cubicBezTo>
                    <a:pt x="688" y="335"/>
                    <a:pt x="688" y="335"/>
                    <a:pt x="688" y="335"/>
                  </a:cubicBezTo>
                  <a:cubicBezTo>
                    <a:pt x="688" y="337"/>
                    <a:pt x="688" y="337"/>
                    <a:pt x="688" y="337"/>
                  </a:cubicBezTo>
                  <a:cubicBezTo>
                    <a:pt x="687" y="338"/>
                    <a:pt x="687" y="338"/>
                    <a:pt x="687" y="338"/>
                  </a:cubicBezTo>
                  <a:close/>
                  <a:moveTo>
                    <a:pt x="690" y="340"/>
                  </a:moveTo>
                  <a:cubicBezTo>
                    <a:pt x="689" y="338"/>
                    <a:pt x="689" y="338"/>
                    <a:pt x="689" y="338"/>
                  </a:cubicBezTo>
                  <a:cubicBezTo>
                    <a:pt x="689" y="337"/>
                    <a:pt x="689" y="337"/>
                    <a:pt x="689" y="337"/>
                  </a:cubicBezTo>
                  <a:cubicBezTo>
                    <a:pt x="691" y="336"/>
                    <a:pt x="691" y="336"/>
                    <a:pt x="691" y="336"/>
                  </a:cubicBezTo>
                  <a:cubicBezTo>
                    <a:pt x="691" y="338"/>
                    <a:pt x="691" y="338"/>
                    <a:pt x="691" y="338"/>
                  </a:cubicBezTo>
                  <a:cubicBezTo>
                    <a:pt x="691" y="339"/>
                    <a:pt x="691" y="339"/>
                    <a:pt x="691" y="339"/>
                  </a:cubicBezTo>
                  <a:cubicBezTo>
                    <a:pt x="690" y="340"/>
                    <a:pt x="690" y="340"/>
                    <a:pt x="690" y="340"/>
                  </a:cubicBezTo>
                  <a:close/>
                  <a:moveTo>
                    <a:pt x="686" y="345"/>
                  </a:moveTo>
                  <a:cubicBezTo>
                    <a:pt x="686" y="343"/>
                    <a:pt x="686" y="343"/>
                    <a:pt x="686" y="343"/>
                  </a:cubicBezTo>
                  <a:cubicBezTo>
                    <a:pt x="686" y="342"/>
                    <a:pt x="686" y="342"/>
                    <a:pt x="686" y="342"/>
                  </a:cubicBezTo>
                  <a:cubicBezTo>
                    <a:pt x="686" y="340"/>
                    <a:pt x="686" y="340"/>
                    <a:pt x="686" y="340"/>
                  </a:cubicBezTo>
                  <a:cubicBezTo>
                    <a:pt x="687" y="339"/>
                    <a:pt x="687" y="339"/>
                    <a:pt x="687" y="339"/>
                  </a:cubicBezTo>
                  <a:cubicBezTo>
                    <a:pt x="688" y="341"/>
                    <a:pt x="688" y="341"/>
                    <a:pt x="688" y="341"/>
                  </a:cubicBezTo>
                  <a:cubicBezTo>
                    <a:pt x="688" y="341"/>
                    <a:pt x="688" y="341"/>
                    <a:pt x="688" y="341"/>
                  </a:cubicBezTo>
                  <a:cubicBezTo>
                    <a:pt x="689" y="341"/>
                    <a:pt x="689" y="341"/>
                    <a:pt x="689" y="341"/>
                  </a:cubicBezTo>
                  <a:cubicBezTo>
                    <a:pt x="688" y="343"/>
                    <a:pt x="688" y="343"/>
                    <a:pt x="688" y="343"/>
                  </a:cubicBezTo>
                  <a:cubicBezTo>
                    <a:pt x="687" y="344"/>
                    <a:pt x="687" y="344"/>
                    <a:pt x="687" y="344"/>
                  </a:cubicBezTo>
                  <a:cubicBezTo>
                    <a:pt x="686" y="345"/>
                    <a:pt x="686" y="345"/>
                    <a:pt x="686" y="345"/>
                  </a:cubicBezTo>
                  <a:close/>
                  <a:moveTo>
                    <a:pt x="718" y="391"/>
                  </a:moveTo>
                  <a:cubicBezTo>
                    <a:pt x="719" y="390"/>
                    <a:pt x="719" y="390"/>
                    <a:pt x="719" y="390"/>
                  </a:cubicBezTo>
                  <a:cubicBezTo>
                    <a:pt x="720" y="390"/>
                    <a:pt x="720" y="390"/>
                    <a:pt x="720" y="390"/>
                  </a:cubicBezTo>
                  <a:cubicBezTo>
                    <a:pt x="719" y="391"/>
                    <a:pt x="719" y="391"/>
                    <a:pt x="719" y="391"/>
                  </a:cubicBezTo>
                  <a:cubicBezTo>
                    <a:pt x="718" y="391"/>
                    <a:pt x="718" y="391"/>
                    <a:pt x="718" y="391"/>
                  </a:cubicBezTo>
                  <a:cubicBezTo>
                    <a:pt x="718" y="391"/>
                    <a:pt x="718" y="391"/>
                    <a:pt x="718" y="391"/>
                  </a:cubicBezTo>
                  <a:close/>
                  <a:moveTo>
                    <a:pt x="714" y="390"/>
                  </a:moveTo>
                  <a:cubicBezTo>
                    <a:pt x="714" y="389"/>
                    <a:pt x="714" y="389"/>
                    <a:pt x="714" y="389"/>
                  </a:cubicBezTo>
                  <a:cubicBezTo>
                    <a:pt x="716" y="388"/>
                    <a:pt x="716" y="388"/>
                    <a:pt x="716" y="388"/>
                  </a:cubicBezTo>
                  <a:cubicBezTo>
                    <a:pt x="717" y="388"/>
                    <a:pt x="717" y="388"/>
                    <a:pt x="717" y="388"/>
                  </a:cubicBezTo>
                  <a:cubicBezTo>
                    <a:pt x="717" y="389"/>
                    <a:pt x="717" y="389"/>
                    <a:pt x="717" y="389"/>
                  </a:cubicBezTo>
                  <a:cubicBezTo>
                    <a:pt x="716" y="391"/>
                    <a:pt x="716" y="391"/>
                    <a:pt x="716" y="391"/>
                  </a:cubicBezTo>
                  <a:cubicBezTo>
                    <a:pt x="714" y="391"/>
                    <a:pt x="714" y="391"/>
                    <a:pt x="714" y="391"/>
                  </a:cubicBezTo>
                  <a:cubicBezTo>
                    <a:pt x="714" y="390"/>
                    <a:pt x="714" y="390"/>
                    <a:pt x="714" y="390"/>
                  </a:cubicBezTo>
                  <a:close/>
                  <a:moveTo>
                    <a:pt x="708" y="411"/>
                  </a:moveTo>
                  <a:cubicBezTo>
                    <a:pt x="709" y="412"/>
                    <a:pt x="709" y="412"/>
                    <a:pt x="709" y="412"/>
                  </a:cubicBezTo>
                  <a:cubicBezTo>
                    <a:pt x="710" y="412"/>
                    <a:pt x="710" y="412"/>
                    <a:pt x="710" y="412"/>
                  </a:cubicBezTo>
                  <a:cubicBezTo>
                    <a:pt x="709" y="411"/>
                    <a:pt x="709" y="411"/>
                    <a:pt x="709" y="411"/>
                  </a:cubicBezTo>
                  <a:cubicBezTo>
                    <a:pt x="708" y="411"/>
                    <a:pt x="708" y="411"/>
                    <a:pt x="708" y="411"/>
                  </a:cubicBezTo>
                  <a:close/>
                  <a:moveTo>
                    <a:pt x="716" y="421"/>
                  </a:moveTo>
                  <a:cubicBezTo>
                    <a:pt x="718" y="422"/>
                    <a:pt x="718" y="422"/>
                    <a:pt x="718" y="422"/>
                  </a:cubicBezTo>
                  <a:cubicBezTo>
                    <a:pt x="719" y="421"/>
                    <a:pt x="719" y="421"/>
                    <a:pt x="719" y="421"/>
                  </a:cubicBezTo>
                  <a:cubicBezTo>
                    <a:pt x="719" y="420"/>
                    <a:pt x="719" y="420"/>
                    <a:pt x="719" y="420"/>
                  </a:cubicBezTo>
                  <a:cubicBezTo>
                    <a:pt x="717" y="420"/>
                    <a:pt x="717" y="420"/>
                    <a:pt x="717" y="420"/>
                  </a:cubicBezTo>
                  <a:cubicBezTo>
                    <a:pt x="717" y="420"/>
                    <a:pt x="716" y="421"/>
                    <a:pt x="716" y="421"/>
                  </a:cubicBezTo>
                  <a:close/>
                  <a:moveTo>
                    <a:pt x="732" y="437"/>
                  </a:moveTo>
                  <a:cubicBezTo>
                    <a:pt x="732" y="434"/>
                    <a:pt x="732" y="434"/>
                    <a:pt x="732" y="434"/>
                  </a:cubicBezTo>
                  <a:cubicBezTo>
                    <a:pt x="733" y="433"/>
                    <a:pt x="733" y="433"/>
                    <a:pt x="733" y="433"/>
                  </a:cubicBezTo>
                  <a:cubicBezTo>
                    <a:pt x="734" y="434"/>
                    <a:pt x="734" y="434"/>
                    <a:pt x="734" y="434"/>
                  </a:cubicBezTo>
                  <a:cubicBezTo>
                    <a:pt x="734" y="436"/>
                    <a:pt x="734" y="436"/>
                    <a:pt x="734" y="436"/>
                  </a:cubicBezTo>
                  <a:cubicBezTo>
                    <a:pt x="733" y="437"/>
                    <a:pt x="733" y="437"/>
                    <a:pt x="733" y="437"/>
                  </a:cubicBezTo>
                  <a:cubicBezTo>
                    <a:pt x="732" y="437"/>
                    <a:pt x="732" y="437"/>
                    <a:pt x="732" y="437"/>
                  </a:cubicBezTo>
                  <a:close/>
                  <a:moveTo>
                    <a:pt x="740" y="446"/>
                  </a:moveTo>
                  <a:cubicBezTo>
                    <a:pt x="740" y="444"/>
                    <a:pt x="740" y="444"/>
                    <a:pt x="740" y="444"/>
                  </a:cubicBezTo>
                  <a:cubicBezTo>
                    <a:pt x="742" y="443"/>
                    <a:pt x="742" y="443"/>
                    <a:pt x="742" y="443"/>
                  </a:cubicBezTo>
                  <a:cubicBezTo>
                    <a:pt x="743" y="443"/>
                    <a:pt x="743" y="443"/>
                    <a:pt x="743" y="443"/>
                  </a:cubicBezTo>
                  <a:cubicBezTo>
                    <a:pt x="744" y="444"/>
                    <a:pt x="744" y="444"/>
                    <a:pt x="744" y="444"/>
                  </a:cubicBezTo>
                  <a:cubicBezTo>
                    <a:pt x="743" y="445"/>
                    <a:pt x="743" y="445"/>
                    <a:pt x="743" y="445"/>
                  </a:cubicBezTo>
                  <a:cubicBezTo>
                    <a:pt x="741" y="446"/>
                    <a:pt x="741" y="446"/>
                    <a:pt x="741" y="446"/>
                  </a:cubicBezTo>
                  <a:cubicBezTo>
                    <a:pt x="741" y="446"/>
                    <a:pt x="740" y="446"/>
                    <a:pt x="740" y="446"/>
                  </a:cubicBezTo>
                  <a:close/>
                  <a:moveTo>
                    <a:pt x="683" y="226"/>
                  </a:moveTo>
                  <a:cubicBezTo>
                    <a:pt x="683" y="224"/>
                    <a:pt x="683" y="224"/>
                    <a:pt x="683" y="224"/>
                  </a:cubicBezTo>
                  <a:cubicBezTo>
                    <a:pt x="684" y="223"/>
                    <a:pt x="684" y="223"/>
                    <a:pt x="684" y="223"/>
                  </a:cubicBezTo>
                  <a:cubicBezTo>
                    <a:pt x="685" y="221"/>
                    <a:pt x="685" y="221"/>
                    <a:pt x="685" y="221"/>
                  </a:cubicBezTo>
                  <a:cubicBezTo>
                    <a:pt x="690" y="218"/>
                    <a:pt x="690" y="218"/>
                    <a:pt x="690" y="218"/>
                  </a:cubicBezTo>
                  <a:cubicBezTo>
                    <a:pt x="692" y="218"/>
                    <a:pt x="692" y="218"/>
                    <a:pt x="692" y="218"/>
                  </a:cubicBezTo>
                  <a:cubicBezTo>
                    <a:pt x="691" y="220"/>
                    <a:pt x="691" y="220"/>
                    <a:pt x="691" y="220"/>
                  </a:cubicBezTo>
                  <a:cubicBezTo>
                    <a:pt x="688" y="222"/>
                    <a:pt x="688" y="222"/>
                    <a:pt x="688" y="222"/>
                  </a:cubicBezTo>
                  <a:cubicBezTo>
                    <a:pt x="687" y="224"/>
                    <a:pt x="687" y="224"/>
                    <a:pt x="687" y="224"/>
                  </a:cubicBezTo>
                  <a:cubicBezTo>
                    <a:pt x="688" y="225"/>
                    <a:pt x="688" y="225"/>
                    <a:pt x="688" y="225"/>
                  </a:cubicBezTo>
                  <a:cubicBezTo>
                    <a:pt x="688" y="226"/>
                    <a:pt x="688" y="226"/>
                    <a:pt x="688" y="226"/>
                  </a:cubicBezTo>
                  <a:cubicBezTo>
                    <a:pt x="687" y="226"/>
                    <a:pt x="687" y="226"/>
                    <a:pt x="687" y="226"/>
                  </a:cubicBezTo>
                  <a:cubicBezTo>
                    <a:pt x="686" y="224"/>
                    <a:pt x="686" y="224"/>
                    <a:pt x="686" y="224"/>
                  </a:cubicBezTo>
                  <a:cubicBezTo>
                    <a:pt x="685" y="225"/>
                    <a:pt x="685" y="225"/>
                    <a:pt x="685" y="225"/>
                  </a:cubicBezTo>
                  <a:cubicBezTo>
                    <a:pt x="684" y="226"/>
                    <a:pt x="684" y="226"/>
                    <a:pt x="684" y="226"/>
                  </a:cubicBezTo>
                  <a:cubicBezTo>
                    <a:pt x="683" y="226"/>
                    <a:pt x="683" y="226"/>
                    <a:pt x="683" y="226"/>
                  </a:cubicBezTo>
                  <a:close/>
                  <a:moveTo>
                    <a:pt x="673" y="216"/>
                  </a:moveTo>
                  <a:cubicBezTo>
                    <a:pt x="673" y="216"/>
                    <a:pt x="674" y="217"/>
                    <a:pt x="674" y="217"/>
                  </a:cubicBezTo>
                  <a:cubicBezTo>
                    <a:pt x="675" y="217"/>
                    <a:pt x="675" y="217"/>
                    <a:pt x="675" y="217"/>
                  </a:cubicBezTo>
                  <a:cubicBezTo>
                    <a:pt x="676" y="216"/>
                    <a:pt x="676" y="216"/>
                    <a:pt x="676" y="216"/>
                  </a:cubicBezTo>
                  <a:cubicBezTo>
                    <a:pt x="675" y="215"/>
                    <a:pt x="675" y="215"/>
                    <a:pt x="675" y="215"/>
                  </a:cubicBezTo>
                  <a:cubicBezTo>
                    <a:pt x="673" y="216"/>
                    <a:pt x="673" y="216"/>
                    <a:pt x="673" y="216"/>
                  </a:cubicBezTo>
                  <a:close/>
                  <a:moveTo>
                    <a:pt x="617" y="191"/>
                  </a:moveTo>
                  <a:cubicBezTo>
                    <a:pt x="615" y="191"/>
                    <a:pt x="615" y="191"/>
                    <a:pt x="615" y="191"/>
                  </a:cubicBezTo>
                  <a:cubicBezTo>
                    <a:pt x="615" y="189"/>
                    <a:pt x="615" y="189"/>
                    <a:pt x="615" y="189"/>
                  </a:cubicBezTo>
                  <a:cubicBezTo>
                    <a:pt x="615" y="185"/>
                    <a:pt x="615" y="185"/>
                    <a:pt x="615" y="185"/>
                  </a:cubicBezTo>
                  <a:cubicBezTo>
                    <a:pt x="614" y="184"/>
                    <a:pt x="614" y="184"/>
                    <a:pt x="614" y="184"/>
                  </a:cubicBezTo>
                  <a:cubicBezTo>
                    <a:pt x="614" y="181"/>
                    <a:pt x="614" y="181"/>
                    <a:pt x="614" y="181"/>
                  </a:cubicBezTo>
                  <a:cubicBezTo>
                    <a:pt x="614" y="181"/>
                    <a:pt x="614" y="181"/>
                    <a:pt x="614" y="181"/>
                  </a:cubicBezTo>
                  <a:cubicBezTo>
                    <a:pt x="616" y="180"/>
                    <a:pt x="616" y="180"/>
                    <a:pt x="616" y="180"/>
                  </a:cubicBezTo>
                  <a:cubicBezTo>
                    <a:pt x="619" y="181"/>
                    <a:pt x="619" y="181"/>
                    <a:pt x="619" y="181"/>
                  </a:cubicBezTo>
                  <a:cubicBezTo>
                    <a:pt x="619" y="184"/>
                    <a:pt x="619" y="184"/>
                    <a:pt x="619" y="184"/>
                  </a:cubicBezTo>
                  <a:cubicBezTo>
                    <a:pt x="618" y="188"/>
                    <a:pt x="618" y="188"/>
                    <a:pt x="618" y="188"/>
                  </a:cubicBezTo>
                  <a:cubicBezTo>
                    <a:pt x="617" y="189"/>
                    <a:pt x="617" y="189"/>
                    <a:pt x="617" y="189"/>
                  </a:cubicBezTo>
                  <a:cubicBezTo>
                    <a:pt x="618" y="190"/>
                    <a:pt x="618" y="190"/>
                    <a:pt x="618" y="190"/>
                  </a:cubicBezTo>
                  <a:cubicBezTo>
                    <a:pt x="618" y="191"/>
                    <a:pt x="618" y="191"/>
                    <a:pt x="618" y="191"/>
                  </a:cubicBezTo>
                  <a:cubicBezTo>
                    <a:pt x="617" y="191"/>
                    <a:pt x="617" y="191"/>
                    <a:pt x="617" y="191"/>
                  </a:cubicBezTo>
                  <a:close/>
                  <a:moveTo>
                    <a:pt x="617" y="77"/>
                  </a:moveTo>
                  <a:cubicBezTo>
                    <a:pt x="619" y="75"/>
                    <a:pt x="619" y="75"/>
                    <a:pt x="619" y="75"/>
                  </a:cubicBezTo>
                  <a:cubicBezTo>
                    <a:pt x="620" y="72"/>
                    <a:pt x="620" y="72"/>
                    <a:pt x="620" y="72"/>
                  </a:cubicBezTo>
                  <a:cubicBezTo>
                    <a:pt x="620" y="71"/>
                    <a:pt x="620" y="71"/>
                    <a:pt x="620" y="71"/>
                  </a:cubicBezTo>
                  <a:cubicBezTo>
                    <a:pt x="623" y="69"/>
                    <a:pt x="623" y="69"/>
                    <a:pt x="623" y="69"/>
                  </a:cubicBezTo>
                  <a:cubicBezTo>
                    <a:pt x="624" y="66"/>
                    <a:pt x="624" y="66"/>
                    <a:pt x="624" y="66"/>
                  </a:cubicBezTo>
                  <a:cubicBezTo>
                    <a:pt x="624" y="65"/>
                    <a:pt x="624" y="65"/>
                    <a:pt x="624" y="65"/>
                  </a:cubicBezTo>
                  <a:cubicBezTo>
                    <a:pt x="621" y="65"/>
                    <a:pt x="621" y="65"/>
                    <a:pt x="621" y="65"/>
                  </a:cubicBezTo>
                  <a:cubicBezTo>
                    <a:pt x="620" y="64"/>
                    <a:pt x="620" y="64"/>
                    <a:pt x="620" y="64"/>
                  </a:cubicBezTo>
                  <a:cubicBezTo>
                    <a:pt x="621" y="62"/>
                    <a:pt x="621" y="62"/>
                    <a:pt x="621" y="62"/>
                  </a:cubicBezTo>
                  <a:cubicBezTo>
                    <a:pt x="620" y="62"/>
                    <a:pt x="620" y="62"/>
                    <a:pt x="620" y="62"/>
                  </a:cubicBezTo>
                  <a:cubicBezTo>
                    <a:pt x="617" y="64"/>
                    <a:pt x="617" y="64"/>
                    <a:pt x="617" y="64"/>
                  </a:cubicBezTo>
                  <a:cubicBezTo>
                    <a:pt x="614" y="65"/>
                    <a:pt x="614" y="65"/>
                    <a:pt x="614" y="65"/>
                  </a:cubicBezTo>
                  <a:cubicBezTo>
                    <a:pt x="614" y="67"/>
                    <a:pt x="614" y="67"/>
                    <a:pt x="614" y="67"/>
                  </a:cubicBezTo>
                  <a:cubicBezTo>
                    <a:pt x="613" y="68"/>
                    <a:pt x="613" y="68"/>
                    <a:pt x="613" y="68"/>
                  </a:cubicBezTo>
                  <a:cubicBezTo>
                    <a:pt x="613" y="69"/>
                    <a:pt x="613" y="69"/>
                    <a:pt x="613" y="69"/>
                  </a:cubicBezTo>
                  <a:cubicBezTo>
                    <a:pt x="615" y="70"/>
                    <a:pt x="615" y="70"/>
                    <a:pt x="615" y="70"/>
                  </a:cubicBezTo>
                  <a:cubicBezTo>
                    <a:pt x="617" y="70"/>
                    <a:pt x="617" y="70"/>
                    <a:pt x="617" y="70"/>
                  </a:cubicBezTo>
                  <a:cubicBezTo>
                    <a:pt x="617" y="71"/>
                    <a:pt x="617" y="71"/>
                    <a:pt x="617" y="71"/>
                  </a:cubicBezTo>
                  <a:cubicBezTo>
                    <a:pt x="615" y="73"/>
                    <a:pt x="615" y="73"/>
                    <a:pt x="615" y="73"/>
                  </a:cubicBezTo>
                  <a:cubicBezTo>
                    <a:pt x="615" y="75"/>
                    <a:pt x="615" y="75"/>
                    <a:pt x="615" y="75"/>
                  </a:cubicBezTo>
                  <a:cubicBezTo>
                    <a:pt x="616" y="76"/>
                    <a:pt x="616" y="76"/>
                    <a:pt x="616" y="76"/>
                  </a:cubicBezTo>
                  <a:cubicBezTo>
                    <a:pt x="617" y="77"/>
                    <a:pt x="617" y="77"/>
                    <a:pt x="617" y="77"/>
                  </a:cubicBezTo>
                  <a:close/>
                  <a:moveTo>
                    <a:pt x="590" y="139"/>
                  </a:moveTo>
                  <a:cubicBezTo>
                    <a:pt x="590" y="137"/>
                    <a:pt x="590" y="137"/>
                    <a:pt x="590" y="137"/>
                  </a:cubicBezTo>
                  <a:cubicBezTo>
                    <a:pt x="591" y="135"/>
                    <a:pt x="591" y="135"/>
                    <a:pt x="591" y="135"/>
                  </a:cubicBezTo>
                  <a:cubicBezTo>
                    <a:pt x="590" y="134"/>
                    <a:pt x="590" y="134"/>
                    <a:pt x="590" y="134"/>
                  </a:cubicBezTo>
                  <a:cubicBezTo>
                    <a:pt x="590" y="132"/>
                    <a:pt x="590" y="132"/>
                    <a:pt x="590" y="132"/>
                  </a:cubicBezTo>
                  <a:cubicBezTo>
                    <a:pt x="588" y="131"/>
                    <a:pt x="588" y="131"/>
                    <a:pt x="588" y="131"/>
                  </a:cubicBezTo>
                  <a:cubicBezTo>
                    <a:pt x="589" y="129"/>
                    <a:pt x="589" y="129"/>
                    <a:pt x="589" y="129"/>
                  </a:cubicBezTo>
                  <a:cubicBezTo>
                    <a:pt x="590" y="128"/>
                    <a:pt x="590" y="128"/>
                    <a:pt x="590" y="128"/>
                  </a:cubicBezTo>
                  <a:cubicBezTo>
                    <a:pt x="592" y="128"/>
                    <a:pt x="592" y="128"/>
                    <a:pt x="592" y="128"/>
                  </a:cubicBezTo>
                  <a:cubicBezTo>
                    <a:pt x="594" y="130"/>
                    <a:pt x="594" y="130"/>
                    <a:pt x="594" y="130"/>
                  </a:cubicBezTo>
                  <a:cubicBezTo>
                    <a:pt x="595" y="130"/>
                    <a:pt x="595" y="130"/>
                    <a:pt x="595" y="130"/>
                  </a:cubicBezTo>
                  <a:cubicBezTo>
                    <a:pt x="595" y="128"/>
                    <a:pt x="595" y="128"/>
                    <a:pt x="595" y="128"/>
                  </a:cubicBezTo>
                  <a:cubicBezTo>
                    <a:pt x="593" y="125"/>
                    <a:pt x="593" y="125"/>
                    <a:pt x="593" y="125"/>
                  </a:cubicBezTo>
                  <a:cubicBezTo>
                    <a:pt x="591" y="124"/>
                    <a:pt x="591" y="124"/>
                    <a:pt x="591" y="124"/>
                  </a:cubicBezTo>
                  <a:cubicBezTo>
                    <a:pt x="591" y="123"/>
                    <a:pt x="591" y="123"/>
                    <a:pt x="591" y="123"/>
                  </a:cubicBezTo>
                  <a:cubicBezTo>
                    <a:pt x="593" y="123"/>
                    <a:pt x="593" y="123"/>
                    <a:pt x="593" y="123"/>
                  </a:cubicBezTo>
                  <a:cubicBezTo>
                    <a:pt x="591" y="121"/>
                    <a:pt x="591" y="121"/>
                    <a:pt x="591" y="121"/>
                  </a:cubicBezTo>
                  <a:cubicBezTo>
                    <a:pt x="593" y="119"/>
                    <a:pt x="593" y="119"/>
                    <a:pt x="593" y="119"/>
                  </a:cubicBezTo>
                  <a:cubicBezTo>
                    <a:pt x="593" y="116"/>
                    <a:pt x="593" y="116"/>
                    <a:pt x="593" y="116"/>
                  </a:cubicBezTo>
                  <a:cubicBezTo>
                    <a:pt x="594" y="113"/>
                    <a:pt x="594" y="113"/>
                    <a:pt x="594" y="113"/>
                  </a:cubicBezTo>
                  <a:cubicBezTo>
                    <a:pt x="595" y="113"/>
                    <a:pt x="595" y="113"/>
                    <a:pt x="595" y="113"/>
                  </a:cubicBezTo>
                  <a:cubicBezTo>
                    <a:pt x="597" y="112"/>
                    <a:pt x="597" y="112"/>
                    <a:pt x="597" y="112"/>
                  </a:cubicBezTo>
                  <a:cubicBezTo>
                    <a:pt x="597" y="109"/>
                    <a:pt x="597" y="109"/>
                    <a:pt x="597" y="109"/>
                  </a:cubicBezTo>
                  <a:cubicBezTo>
                    <a:pt x="598" y="108"/>
                    <a:pt x="598" y="108"/>
                    <a:pt x="598" y="108"/>
                  </a:cubicBezTo>
                  <a:cubicBezTo>
                    <a:pt x="601" y="105"/>
                    <a:pt x="601" y="105"/>
                    <a:pt x="601" y="105"/>
                  </a:cubicBezTo>
                  <a:cubicBezTo>
                    <a:pt x="603" y="105"/>
                    <a:pt x="603" y="105"/>
                    <a:pt x="603" y="105"/>
                  </a:cubicBezTo>
                  <a:cubicBezTo>
                    <a:pt x="605" y="109"/>
                    <a:pt x="605" y="109"/>
                    <a:pt x="605" y="109"/>
                  </a:cubicBezTo>
                  <a:cubicBezTo>
                    <a:pt x="606" y="111"/>
                    <a:pt x="606" y="111"/>
                    <a:pt x="606" y="111"/>
                  </a:cubicBezTo>
                  <a:cubicBezTo>
                    <a:pt x="606" y="113"/>
                    <a:pt x="606" y="113"/>
                    <a:pt x="606" y="113"/>
                  </a:cubicBezTo>
                  <a:cubicBezTo>
                    <a:pt x="607" y="114"/>
                    <a:pt x="607" y="114"/>
                    <a:pt x="607" y="114"/>
                  </a:cubicBezTo>
                  <a:cubicBezTo>
                    <a:pt x="608" y="114"/>
                    <a:pt x="608" y="114"/>
                    <a:pt x="608" y="114"/>
                  </a:cubicBezTo>
                  <a:cubicBezTo>
                    <a:pt x="608" y="117"/>
                    <a:pt x="608" y="117"/>
                    <a:pt x="608" y="117"/>
                  </a:cubicBezTo>
                  <a:cubicBezTo>
                    <a:pt x="609" y="117"/>
                    <a:pt x="609" y="117"/>
                    <a:pt x="609" y="117"/>
                  </a:cubicBezTo>
                  <a:cubicBezTo>
                    <a:pt x="609" y="118"/>
                    <a:pt x="609" y="118"/>
                    <a:pt x="609" y="118"/>
                  </a:cubicBezTo>
                  <a:cubicBezTo>
                    <a:pt x="610" y="121"/>
                    <a:pt x="610" y="121"/>
                    <a:pt x="610" y="121"/>
                  </a:cubicBezTo>
                  <a:cubicBezTo>
                    <a:pt x="612" y="121"/>
                    <a:pt x="612" y="121"/>
                    <a:pt x="612" y="121"/>
                  </a:cubicBezTo>
                  <a:cubicBezTo>
                    <a:pt x="612" y="122"/>
                    <a:pt x="612" y="122"/>
                    <a:pt x="612" y="122"/>
                  </a:cubicBezTo>
                  <a:cubicBezTo>
                    <a:pt x="613" y="124"/>
                    <a:pt x="613" y="124"/>
                    <a:pt x="613" y="124"/>
                  </a:cubicBezTo>
                  <a:cubicBezTo>
                    <a:pt x="614" y="128"/>
                    <a:pt x="614" y="128"/>
                    <a:pt x="614" y="128"/>
                  </a:cubicBezTo>
                  <a:cubicBezTo>
                    <a:pt x="612" y="129"/>
                    <a:pt x="612" y="129"/>
                    <a:pt x="612" y="129"/>
                  </a:cubicBezTo>
                  <a:cubicBezTo>
                    <a:pt x="611" y="130"/>
                    <a:pt x="611" y="130"/>
                    <a:pt x="611" y="130"/>
                  </a:cubicBezTo>
                  <a:cubicBezTo>
                    <a:pt x="609" y="130"/>
                    <a:pt x="609" y="130"/>
                    <a:pt x="609" y="130"/>
                  </a:cubicBezTo>
                  <a:cubicBezTo>
                    <a:pt x="608" y="131"/>
                    <a:pt x="608" y="131"/>
                    <a:pt x="608" y="131"/>
                  </a:cubicBezTo>
                  <a:cubicBezTo>
                    <a:pt x="609" y="132"/>
                    <a:pt x="609" y="132"/>
                    <a:pt x="609" y="132"/>
                  </a:cubicBezTo>
                  <a:cubicBezTo>
                    <a:pt x="610" y="132"/>
                    <a:pt x="610" y="132"/>
                    <a:pt x="610" y="132"/>
                  </a:cubicBezTo>
                  <a:cubicBezTo>
                    <a:pt x="610" y="135"/>
                    <a:pt x="610" y="135"/>
                    <a:pt x="610" y="135"/>
                  </a:cubicBezTo>
                  <a:cubicBezTo>
                    <a:pt x="610" y="137"/>
                    <a:pt x="610" y="137"/>
                    <a:pt x="610" y="137"/>
                  </a:cubicBezTo>
                  <a:cubicBezTo>
                    <a:pt x="606" y="139"/>
                    <a:pt x="606" y="139"/>
                    <a:pt x="606" y="139"/>
                  </a:cubicBezTo>
                  <a:cubicBezTo>
                    <a:pt x="605" y="140"/>
                    <a:pt x="605" y="140"/>
                    <a:pt x="605" y="140"/>
                  </a:cubicBezTo>
                  <a:cubicBezTo>
                    <a:pt x="604" y="140"/>
                    <a:pt x="604" y="140"/>
                    <a:pt x="604" y="140"/>
                  </a:cubicBezTo>
                  <a:cubicBezTo>
                    <a:pt x="604" y="138"/>
                    <a:pt x="604" y="138"/>
                    <a:pt x="604" y="138"/>
                  </a:cubicBezTo>
                  <a:cubicBezTo>
                    <a:pt x="603" y="138"/>
                    <a:pt x="603" y="138"/>
                    <a:pt x="603" y="138"/>
                  </a:cubicBezTo>
                  <a:cubicBezTo>
                    <a:pt x="601" y="139"/>
                    <a:pt x="601" y="139"/>
                    <a:pt x="601" y="139"/>
                  </a:cubicBezTo>
                  <a:cubicBezTo>
                    <a:pt x="599" y="139"/>
                    <a:pt x="599" y="139"/>
                    <a:pt x="599" y="139"/>
                  </a:cubicBezTo>
                  <a:cubicBezTo>
                    <a:pt x="596" y="140"/>
                    <a:pt x="596" y="140"/>
                    <a:pt x="596" y="140"/>
                  </a:cubicBezTo>
                  <a:cubicBezTo>
                    <a:pt x="595" y="139"/>
                    <a:pt x="595" y="139"/>
                    <a:pt x="595" y="139"/>
                  </a:cubicBezTo>
                  <a:cubicBezTo>
                    <a:pt x="594" y="137"/>
                    <a:pt x="594" y="137"/>
                    <a:pt x="594" y="137"/>
                  </a:cubicBezTo>
                  <a:cubicBezTo>
                    <a:pt x="593" y="137"/>
                    <a:pt x="593" y="137"/>
                    <a:pt x="593" y="137"/>
                  </a:cubicBezTo>
                  <a:cubicBezTo>
                    <a:pt x="592" y="138"/>
                    <a:pt x="592" y="138"/>
                    <a:pt x="592" y="138"/>
                  </a:cubicBezTo>
                  <a:cubicBezTo>
                    <a:pt x="590" y="139"/>
                    <a:pt x="590" y="139"/>
                    <a:pt x="590" y="139"/>
                  </a:cubicBezTo>
                  <a:close/>
                  <a:moveTo>
                    <a:pt x="614" y="136"/>
                  </a:moveTo>
                  <a:cubicBezTo>
                    <a:pt x="615" y="136"/>
                    <a:pt x="615" y="136"/>
                    <a:pt x="615" y="136"/>
                  </a:cubicBezTo>
                  <a:cubicBezTo>
                    <a:pt x="615" y="134"/>
                    <a:pt x="615" y="134"/>
                    <a:pt x="615" y="134"/>
                  </a:cubicBezTo>
                  <a:cubicBezTo>
                    <a:pt x="615" y="131"/>
                    <a:pt x="615" y="131"/>
                    <a:pt x="615" y="131"/>
                  </a:cubicBezTo>
                  <a:cubicBezTo>
                    <a:pt x="614" y="131"/>
                    <a:pt x="614" y="131"/>
                    <a:pt x="614" y="131"/>
                  </a:cubicBezTo>
                  <a:cubicBezTo>
                    <a:pt x="613" y="132"/>
                    <a:pt x="613" y="132"/>
                    <a:pt x="613" y="132"/>
                  </a:cubicBezTo>
                  <a:cubicBezTo>
                    <a:pt x="613" y="134"/>
                    <a:pt x="613" y="134"/>
                    <a:pt x="613" y="134"/>
                  </a:cubicBezTo>
                  <a:cubicBezTo>
                    <a:pt x="614" y="136"/>
                    <a:pt x="614" y="136"/>
                    <a:pt x="614" y="136"/>
                  </a:cubicBezTo>
                  <a:close/>
                  <a:moveTo>
                    <a:pt x="622" y="167"/>
                  </a:moveTo>
                  <a:cubicBezTo>
                    <a:pt x="622" y="169"/>
                    <a:pt x="622" y="169"/>
                    <a:pt x="622" y="169"/>
                  </a:cubicBezTo>
                  <a:cubicBezTo>
                    <a:pt x="623" y="170"/>
                    <a:pt x="623" y="170"/>
                    <a:pt x="623" y="170"/>
                  </a:cubicBezTo>
                  <a:cubicBezTo>
                    <a:pt x="625" y="170"/>
                    <a:pt x="625" y="170"/>
                    <a:pt x="625" y="170"/>
                  </a:cubicBezTo>
                  <a:cubicBezTo>
                    <a:pt x="628" y="170"/>
                    <a:pt x="628" y="170"/>
                    <a:pt x="628" y="170"/>
                  </a:cubicBezTo>
                  <a:cubicBezTo>
                    <a:pt x="630" y="166"/>
                    <a:pt x="630" y="166"/>
                    <a:pt x="630" y="166"/>
                  </a:cubicBezTo>
                  <a:cubicBezTo>
                    <a:pt x="630" y="165"/>
                    <a:pt x="630" y="165"/>
                    <a:pt x="630" y="165"/>
                  </a:cubicBezTo>
                  <a:cubicBezTo>
                    <a:pt x="629" y="164"/>
                    <a:pt x="629" y="164"/>
                    <a:pt x="629" y="164"/>
                  </a:cubicBezTo>
                  <a:cubicBezTo>
                    <a:pt x="629" y="163"/>
                    <a:pt x="629" y="163"/>
                    <a:pt x="629" y="163"/>
                  </a:cubicBezTo>
                  <a:cubicBezTo>
                    <a:pt x="628" y="162"/>
                    <a:pt x="628" y="162"/>
                    <a:pt x="628" y="162"/>
                  </a:cubicBezTo>
                  <a:cubicBezTo>
                    <a:pt x="627" y="161"/>
                    <a:pt x="627" y="161"/>
                    <a:pt x="627" y="161"/>
                  </a:cubicBezTo>
                  <a:cubicBezTo>
                    <a:pt x="626" y="159"/>
                    <a:pt x="626" y="159"/>
                    <a:pt x="626" y="159"/>
                  </a:cubicBezTo>
                  <a:cubicBezTo>
                    <a:pt x="624" y="159"/>
                    <a:pt x="624" y="159"/>
                    <a:pt x="624" y="159"/>
                  </a:cubicBezTo>
                  <a:cubicBezTo>
                    <a:pt x="622" y="161"/>
                    <a:pt x="622" y="161"/>
                    <a:pt x="622" y="161"/>
                  </a:cubicBezTo>
                  <a:cubicBezTo>
                    <a:pt x="622" y="163"/>
                    <a:pt x="622" y="163"/>
                    <a:pt x="622" y="163"/>
                  </a:cubicBezTo>
                  <a:cubicBezTo>
                    <a:pt x="621" y="165"/>
                    <a:pt x="621" y="165"/>
                    <a:pt x="621" y="165"/>
                  </a:cubicBezTo>
                  <a:cubicBezTo>
                    <a:pt x="622" y="167"/>
                    <a:pt x="622" y="167"/>
                    <a:pt x="622" y="167"/>
                  </a:cubicBezTo>
                  <a:close/>
                  <a:moveTo>
                    <a:pt x="619" y="168"/>
                  </a:moveTo>
                  <a:cubicBezTo>
                    <a:pt x="618" y="169"/>
                    <a:pt x="618" y="169"/>
                    <a:pt x="618" y="169"/>
                  </a:cubicBezTo>
                  <a:cubicBezTo>
                    <a:pt x="619" y="171"/>
                    <a:pt x="619" y="171"/>
                    <a:pt x="619" y="171"/>
                  </a:cubicBezTo>
                  <a:cubicBezTo>
                    <a:pt x="620" y="172"/>
                    <a:pt x="620" y="172"/>
                    <a:pt x="620" y="172"/>
                  </a:cubicBezTo>
                  <a:cubicBezTo>
                    <a:pt x="621" y="171"/>
                    <a:pt x="621" y="171"/>
                    <a:pt x="621" y="171"/>
                  </a:cubicBezTo>
                  <a:cubicBezTo>
                    <a:pt x="620" y="170"/>
                    <a:pt x="620" y="170"/>
                    <a:pt x="620" y="170"/>
                  </a:cubicBezTo>
                  <a:cubicBezTo>
                    <a:pt x="620" y="169"/>
                    <a:pt x="620" y="169"/>
                    <a:pt x="620" y="169"/>
                  </a:cubicBezTo>
                  <a:cubicBezTo>
                    <a:pt x="619" y="168"/>
                    <a:pt x="619" y="168"/>
                    <a:pt x="619" y="168"/>
                  </a:cubicBezTo>
                  <a:cubicBezTo>
                    <a:pt x="619" y="168"/>
                    <a:pt x="619" y="168"/>
                    <a:pt x="619" y="168"/>
                  </a:cubicBezTo>
                  <a:close/>
                  <a:moveTo>
                    <a:pt x="588" y="152"/>
                  </a:moveTo>
                  <a:cubicBezTo>
                    <a:pt x="588" y="149"/>
                    <a:pt x="588" y="149"/>
                    <a:pt x="588" y="149"/>
                  </a:cubicBezTo>
                  <a:cubicBezTo>
                    <a:pt x="589" y="146"/>
                    <a:pt x="589" y="146"/>
                    <a:pt x="589" y="146"/>
                  </a:cubicBezTo>
                  <a:cubicBezTo>
                    <a:pt x="591" y="144"/>
                    <a:pt x="591" y="144"/>
                    <a:pt x="591" y="144"/>
                  </a:cubicBezTo>
                  <a:cubicBezTo>
                    <a:pt x="593" y="144"/>
                    <a:pt x="593" y="144"/>
                    <a:pt x="593" y="144"/>
                  </a:cubicBezTo>
                  <a:cubicBezTo>
                    <a:pt x="594" y="144"/>
                    <a:pt x="594" y="144"/>
                    <a:pt x="594" y="144"/>
                  </a:cubicBezTo>
                  <a:cubicBezTo>
                    <a:pt x="596" y="144"/>
                    <a:pt x="596" y="144"/>
                    <a:pt x="596" y="144"/>
                  </a:cubicBezTo>
                  <a:cubicBezTo>
                    <a:pt x="597" y="144"/>
                    <a:pt x="597" y="144"/>
                    <a:pt x="597" y="144"/>
                  </a:cubicBezTo>
                  <a:cubicBezTo>
                    <a:pt x="599" y="144"/>
                    <a:pt x="599" y="144"/>
                    <a:pt x="599" y="144"/>
                  </a:cubicBezTo>
                  <a:cubicBezTo>
                    <a:pt x="599" y="145"/>
                    <a:pt x="599" y="145"/>
                    <a:pt x="599" y="145"/>
                  </a:cubicBezTo>
                  <a:cubicBezTo>
                    <a:pt x="601" y="146"/>
                    <a:pt x="601" y="146"/>
                    <a:pt x="601" y="146"/>
                  </a:cubicBezTo>
                  <a:cubicBezTo>
                    <a:pt x="601" y="145"/>
                    <a:pt x="601" y="145"/>
                    <a:pt x="601" y="145"/>
                  </a:cubicBezTo>
                  <a:cubicBezTo>
                    <a:pt x="603" y="146"/>
                    <a:pt x="603" y="146"/>
                    <a:pt x="603" y="146"/>
                  </a:cubicBezTo>
                  <a:cubicBezTo>
                    <a:pt x="604" y="146"/>
                    <a:pt x="604" y="146"/>
                    <a:pt x="604" y="146"/>
                  </a:cubicBezTo>
                  <a:cubicBezTo>
                    <a:pt x="607" y="149"/>
                    <a:pt x="607" y="149"/>
                    <a:pt x="607" y="149"/>
                  </a:cubicBezTo>
                  <a:cubicBezTo>
                    <a:pt x="608" y="150"/>
                    <a:pt x="608" y="150"/>
                    <a:pt x="608" y="150"/>
                  </a:cubicBezTo>
                  <a:cubicBezTo>
                    <a:pt x="607" y="150"/>
                    <a:pt x="607" y="150"/>
                    <a:pt x="607" y="150"/>
                  </a:cubicBezTo>
                  <a:cubicBezTo>
                    <a:pt x="608" y="151"/>
                    <a:pt x="608" y="151"/>
                    <a:pt x="608" y="151"/>
                  </a:cubicBezTo>
                  <a:cubicBezTo>
                    <a:pt x="609" y="151"/>
                    <a:pt x="609" y="151"/>
                    <a:pt x="609" y="151"/>
                  </a:cubicBezTo>
                  <a:cubicBezTo>
                    <a:pt x="611" y="151"/>
                    <a:pt x="611" y="151"/>
                    <a:pt x="611" y="151"/>
                  </a:cubicBezTo>
                  <a:cubicBezTo>
                    <a:pt x="612" y="152"/>
                    <a:pt x="612" y="152"/>
                    <a:pt x="612" y="152"/>
                  </a:cubicBezTo>
                  <a:cubicBezTo>
                    <a:pt x="613" y="153"/>
                    <a:pt x="613" y="153"/>
                    <a:pt x="613" y="153"/>
                  </a:cubicBezTo>
                  <a:cubicBezTo>
                    <a:pt x="613" y="155"/>
                    <a:pt x="613" y="155"/>
                    <a:pt x="613" y="155"/>
                  </a:cubicBezTo>
                  <a:cubicBezTo>
                    <a:pt x="613" y="156"/>
                    <a:pt x="613" y="156"/>
                    <a:pt x="613" y="156"/>
                  </a:cubicBezTo>
                  <a:cubicBezTo>
                    <a:pt x="613" y="156"/>
                    <a:pt x="613" y="156"/>
                    <a:pt x="613" y="156"/>
                  </a:cubicBezTo>
                  <a:cubicBezTo>
                    <a:pt x="610" y="156"/>
                    <a:pt x="610" y="156"/>
                    <a:pt x="610" y="156"/>
                  </a:cubicBezTo>
                  <a:cubicBezTo>
                    <a:pt x="608" y="158"/>
                    <a:pt x="608" y="158"/>
                    <a:pt x="608" y="158"/>
                  </a:cubicBezTo>
                  <a:cubicBezTo>
                    <a:pt x="606" y="159"/>
                    <a:pt x="606" y="159"/>
                    <a:pt x="606" y="159"/>
                  </a:cubicBezTo>
                  <a:cubicBezTo>
                    <a:pt x="603" y="157"/>
                    <a:pt x="603" y="157"/>
                    <a:pt x="603" y="157"/>
                  </a:cubicBezTo>
                  <a:cubicBezTo>
                    <a:pt x="600" y="157"/>
                    <a:pt x="600" y="157"/>
                    <a:pt x="600" y="157"/>
                  </a:cubicBezTo>
                  <a:cubicBezTo>
                    <a:pt x="598" y="155"/>
                    <a:pt x="598" y="155"/>
                    <a:pt x="598" y="155"/>
                  </a:cubicBezTo>
                  <a:cubicBezTo>
                    <a:pt x="595" y="155"/>
                    <a:pt x="595" y="155"/>
                    <a:pt x="595" y="155"/>
                  </a:cubicBezTo>
                  <a:cubicBezTo>
                    <a:pt x="593" y="154"/>
                    <a:pt x="593" y="154"/>
                    <a:pt x="593" y="154"/>
                  </a:cubicBezTo>
                  <a:cubicBezTo>
                    <a:pt x="592" y="152"/>
                    <a:pt x="592" y="152"/>
                    <a:pt x="592" y="152"/>
                  </a:cubicBezTo>
                  <a:cubicBezTo>
                    <a:pt x="590" y="152"/>
                    <a:pt x="590" y="152"/>
                    <a:pt x="590" y="152"/>
                  </a:cubicBezTo>
                  <a:cubicBezTo>
                    <a:pt x="588" y="152"/>
                    <a:pt x="588" y="152"/>
                    <a:pt x="588" y="152"/>
                  </a:cubicBezTo>
                  <a:close/>
                  <a:moveTo>
                    <a:pt x="563" y="118"/>
                  </a:moveTo>
                  <a:cubicBezTo>
                    <a:pt x="564" y="117"/>
                    <a:pt x="564" y="117"/>
                    <a:pt x="564" y="117"/>
                  </a:cubicBezTo>
                  <a:cubicBezTo>
                    <a:pt x="565" y="116"/>
                    <a:pt x="565" y="116"/>
                    <a:pt x="565" y="116"/>
                  </a:cubicBezTo>
                  <a:cubicBezTo>
                    <a:pt x="565" y="117"/>
                    <a:pt x="565" y="117"/>
                    <a:pt x="565" y="117"/>
                  </a:cubicBezTo>
                  <a:cubicBezTo>
                    <a:pt x="565" y="118"/>
                    <a:pt x="565" y="118"/>
                    <a:pt x="565" y="118"/>
                  </a:cubicBezTo>
                  <a:cubicBezTo>
                    <a:pt x="564" y="118"/>
                    <a:pt x="564" y="118"/>
                    <a:pt x="564" y="118"/>
                  </a:cubicBezTo>
                  <a:cubicBezTo>
                    <a:pt x="563" y="118"/>
                    <a:pt x="563" y="118"/>
                    <a:pt x="563" y="118"/>
                  </a:cubicBezTo>
                  <a:close/>
                  <a:moveTo>
                    <a:pt x="565" y="130"/>
                  </a:moveTo>
                  <a:cubicBezTo>
                    <a:pt x="566" y="133"/>
                    <a:pt x="566" y="133"/>
                    <a:pt x="566" y="133"/>
                  </a:cubicBezTo>
                  <a:cubicBezTo>
                    <a:pt x="567" y="135"/>
                    <a:pt x="567" y="135"/>
                    <a:pt x="567" y="135"/>
                  </a:cubicBezTo>
                  <a:cubicBezTo>
                    <a:pt x="568" y="134"/>
                    <a:pt x="568" y="134"/>
                    <a:pt x="568" y="134"/>
                  </a:cubicBezTo>
                  <a:cubicBezTo>
                    <a:pt x="570" y="134"/>
                    <a:pt x="570" y="134"/>
                    <a:pt x="570" y="134"/>
                  </a:cubicBezTo>
                  <a:cubicBezTo>
                    <a:pt x="571" y="135"/>
                    <a:pt x="571" y="135"/>
                    <a:pt x="571" y="135"/>
                  </a:cubicBezTo>
                  <a:cubicBezTo>
                    <a:pt x="572" y="135"/>
                    <a:pt x="572" y="135"/>
                    <a:pt x="572" y="135"/>
                  </a:cubicBezTo>
                  <a:cubicBezTo>
                    <a:pt x="576" y="133"/>
                    <a:pt x="576" y="133"/>
                    <a:pt x="576" y="133"/>
                  </a:cubicBezTo>
                  <a:cubicBezTo>
                    <a:pt x="576" y="132"/>
                    <a:pt x="576" y="132"/>
                    <a:pt x="576" y="132"/>
                  </a:cubicBezTo>
                  <a:cubicBezTo>
                    <a:pt x="577" y="131"/>
                    <a:pt x="577" y="131"/>
                    <a:pt x="577" y="131"/>
                  </a:cubicBezTo>
                  <a:cubicBezTo>
                    <a:pt x="579" y="129"/>
                    <a:pt x="579" y="129"/>
                    <a:pt x="579" y="129"/>
                  </a:cubicBezTo>
                  <a:cubicBezTo>
                    <a:pt x="579" y="126"/>
                    <a:pt x="579" y="126"/>
                    <a:pt x="579" y="126"/>
                  </a:cubicBezTo>
                  <a:cubicBezTo>
                    <a:pt x="580" y="123"/>
                    <a:pt x="580" y="123"/>
                    <a:pt x="580" y="123"/>
                  </a:cubicBezTo>
                  <a:cubicBezTo>
                    <a:pt x="581" y="120"/>
                    <a:pt x="581" y="120"/>
                    <a:pt x="581" y="120"/>
                  </a:cubicBezTo>
                  <a:cubicBezTo>
                    <a:pt x="580" y="120"/>
                    <a:pt x="580" y="120"/>
                    <a:pt x="580" y="120"/>
                  </a:cubicBezTo>
                  <a:cubicBezTo>
                    <a:pt x="580" y="118"/>
                    <a:pt x="580" y="118"/>
                    <a:pt x="580" y="118"/>
                  </a:cubicBezTo>
                  <a:cubicBezTo>
                    <a:pt x="581" y="117"/>
                    <a:pt x="581" y="117"/>
                    <a:pt x="581" y="117"/>
                  </a:cubicBezTo>
                  <a:cubicBezTo>
                    <a:pt x="583" y="115"/>
                    <a:pt x="583" y="115"/>
                    <a:pt x="583" y="115"/>
                  </a:cubicBezTo>
                  <a:cubicBezTo>
                    <a:pt x="584" y="114"/>
                    <a:pt x="584" y="114"/>
                    <a:pt x="584" y="114"/>
                  </a:cubicBezTo>
                  <a:cubicBezTo>
                    <a:pt x="586" y="113"/>
                    <a:pt x="586" y="113"/>
                    <a:pt x="586" y="113"/>
                  </a:cubicBezTo>
                  <a:cubicBezTo>
                    <a:pt x="588" y="111"/>
                    <a:pt x="588" y="111"/>
                    <a:pt x="588" y="111"/>
                  </a:cubicBezTo>
                  <a:cubicBezTo>
                    <a:pt x="589" y="108"/>
                    <a:pt x="589" y="108"/>
                    <a:pt x="589" y="108"/>
                  </a:cubicBezTo>
                  <a:cubicBezTo>
                    <a:pt x="588" y="107"/>
                    <a:pt x="588" y="107"/>
                    <a:pt x="588" y="107"/>
                  </a:cubicBezTo>
                  <a:cubicBezTo>
                    <a:pt x="590" y="105"/>
                    <a:pt x="590" y="105"/>
                    <a:pt x="590" y="105"/>
                  </a:cubicBezTo>
                  <a:cubicBezTo>
                    <a:pt x="590" y="104"/>
                    <a:pt x="590" y="104"/>
                    <a:pt x="590" y="104"/>
                  </a:cubicBezTo>
                  <a:cubicBezTo>
                    <a:pt x="590" y="102"/>
                    <a:pt x="590" y="102"/>
                    <a:pt x="590" y="102"/>
                  </a:cubicBezTo>
                  <a:cubicBezTo>
                    <a:pt x="589" y="100"/>
                    <a:pt x="589" y="100"/>
                    <a:pt x="589" y="100"/>
                  </a:cubicBezTo>
                  <a:cubicBezTo>
                    <a:pt x="588" y="100"/>
                    <a:pt x="588" y="100"/>
                    <a:pt x="588" y="100"/>
                  </a:cubicBezTo>
                  <a:cubicBezTo>
                    <a:pt x="586" y="99"/>
                    <a:pt x="586" y="99"/>
                    <a:pt x="586" y="99"/>
                  </a:cubicBezTo>
                  <a:cubicBezTo>
                    <a:pt x="584" y="99"/>
                    <a:pt x="584" y="99"/>
                    <a:pt x="584" y="99"/>
                  </a:cubicBezTo>
                  <a:cubicBezTo>
                    <a:pt x="583" y="98"/>
                    <a:pt x="583" y="98"/>
                    <a:pt x="583" y="98"/>
                  </a:cubicBezTo>
                  <a:cubicBezTo>
                    <a:pt x="584" y="96"/>
                    <a:pt x="584" y="96"/>
                    <a:pt x="584" y="96"/>
                  </a:cubicBezTo>
                  <a:cubicBezTo>
                    <a:pt x="587" y="95"/>
                    <a:pt x="587" y="95"/>
                    <a:pt x="587" y="95"/>
                  </a:cubicBezTo>
                  <a:cubicBezTo>
                    <a:pt x="587" y="94"/>
                    <a:pt x="587" y="94"/>
                    <a:pt x="587" y="94"/>
                  </a:cubicBezTo>
                  <a:cubicBezTo>
                    <a:pt x="586" y="92"/>
                    <a:pt x="586" y="92"/>
                    <a:pt x="586" y="92"/>
                  </a:cubicBezTo>
                  <a:cubicBezTo>
                    <a:pt x="586" y="90"/>
                    <a:pt x="586" y="90"/>
                    <a:pt x="586" y="90"/>
                  </a:cubicBezTo>
                  <a:cubicBezTo>
                    <a:pt x="587" y="88"/>
                    <a:pt x="587" y="88"/>
                    <a:pt x="587" y="88"/>
                  </a:cubicBezTo>
                  <a:cubicBezTo>
                    <a:pt x="585" y="86"/>
                    <a:pt x="585" y="86"/>
                    <a:pt x="585" y="86"/>
                  </a:cubicBezTo>
                  <a:cubicBezTo>
                    <a:pt x="583" y="86"/>
                    <a:pt x="583" y="86"/>
                    <a:pt x="583" y="86"/>
                  </a:cubicBezTo>
                  <a:cubicBezTo>
                    <a:pt x="581" y="88"/>
                    <a:pt x="581" y="88"/>
                    <a:pt x="581" y="88"/>
                  </a:cubicBezTo>
                  <a:cubicBezTo>
                    <a:pt x="578" y="88"/>
                    <a:pt x="578" y="88"/>
                    <a:pt x="578" y="88"/>
                  </a:cubicBezTo>
                  <a:cubicBezTo>
                    <a:pt x="578" y="90"/>
                    <a:pt x="578" y="90"/>
                    <a:pt x="578" y="90"/>
                  </a:cubicBezTo>
                  <a:cubicBezTo>
                    <a:pt x="576" y="91"/>
                    <a:pt x="576" y="91"/>
                    <a:pt x="576" y="91"/>
                  </a:cubicBezTo>
                  <a:cubicBezTo>
                    <a:pt x="574" y="91"/>
                    <a:pt x="574" y="91"/>
                    <a:pt x="574" y="91"/>
                  </a:cubicBezTo>
                  <a:cubicBezTo>
                    <a:pt x="574" y="89"/>
                    <a:pt x="574" y="89"/>
                    <a:pt x="574" y="89"/>
                  </a:cubicBezTo>
                  <a:cubicBezTo>
                    <a:pt x="576" y="88"/>
                    <a:pt x="576" y="88"/>
                    <a:pt x="576" y="88"/>
                  </a:cubicBezTo>
                  <a:cubicBezTo>
                    <a:pt x="577" y="87"/>
                    <a:pt x="577" y="87"/>
                    <a:pt x="577" y="87"/>
                  </a:cubicBezTo>
                  <a:cubicBezTo>
                    <a:pt x="577" y="84"/>
                    <a:pt x="577" y="84"/>
                    <a:pt x="577" y="84"/>
                  </a:cubicBezTo>
                  <a:cubicBezTo>
                    <a:pt x="578" y="80"/>
                    <a:pt x="578" y="80"/>
                    <a:pt x="578" y="80"/>
                  </a:cubicBezTo>
                  <a:cubicBezTo>
                    <a:pt x="578" y="78"/>
                    <a:pt x="578" y="78"/>
                    <a:pt x="578" y="78"/>
                  </a:cubicBezTo>
                  <a:cubicBezTo>
                    <a:pt x="576" y="77"/>
                    <a:pt x="576" y="77"/>
                    <a:pt x="576" y="77"/>
                  </a:cubicBezTo>
                  <a:cubicBezTo>
                    <a:pt x="576" y="75"/>
                    <a:pt x="576" y="75"/>
                    <a:pt x="576" y="75"/>
                  </a:cubicBezTo>
                  <a:cubicBezTo>
                    <a:pt x="573" y="74"/>
                    <a:pt x="573" y="74"/>
                    <a:pt x="573" y="74"/>
                  </a:cubicBezTo>
                  <a:cubicBezTo>
                    <a:pt x="571" y="75"/>
                    <a:pt x="571" y="75"/>
                    <a:pt x="571" y="75"/>
                  </a:cubicBezTo>
                  <a:cubicBezTo>
                    <a:pt x="569" y="74"/>
                    <a:pt x="569" y="74"/>
                    <a:pt x="569" y="74"/>
                  </a:cubicBezTo>
                  <a:cubicBezTo>
                    <a:pt x="566" y="76"/>
                    <a:pt x="566" y="76"/>
                    <a:pt x="566" y="76"/>
                  </a:cubicBezTo>
                  <a:cubicBezTo>
                    <a:pt x="565" y="76"/>
                    <a:pt x="565" y="76"/>
                    <a:pt x="565" y="76"/>
                  </a:cubicBezTo>
                  <a:cubicBezTo>
                    <a:pt x="565" y="73"/>
                    <a:pt x="565" y="73"/>
                    <a:pt x="565" y="73"/>
                  </a:cubicBezTo>
                  <a:cubicBezTo>
                    <a:pt x="564" y="72"/>
                    <a:pt x="564" y="72"/>
                    <a:pt x="564" y="72"/>
                  </a:cubicBezTo>
                  <a:cubicBezTo>
                    <a:pt x="562" y="73"/>
                    <a:pt x="562" y="73"/>
                    <a:pt x="562" y="73"/>
                  </a:cubicBezTo>
                  <a:cubicBezTo>
                    <a:pt x="562" y="75"/>
                    <a:pt x="562" y="75"/>
                    <a:pt x="562" y="75"/>
                  </a:cubicBezTo>
                  <a:cubicBezTo>
                    <a:pt x="560" y="76"/>
                    <a:pt x="560" y="76"/>
                    <a:pt x="560" y="76"/>
                  </a:cubicBezTo>
                  <a:cubicBezTo>
                    <a:pt x="559" y="78"/>
                    <a:pt x="559" y="78"/>
                    <a:pt x="559" y="78"/>
                  </a:cubicBezTo>
                  <a:cubicBezTo>
                    <a:pt x="557" y="81"/>
                    <a:pt x="557" y="81"/>
                    <a:pt x="557" y="81"/>
                  </a:cubicBezTo>
                  <a:cubicBezTo>
                    <a:pt x="557" y="83"/>
                    <a:pt x="557" y="83"/>
                    <a:pt x="557" y="83"/>
                  </a:cubicBezTo>
                  <a:cubicBezTo>
                    <a:pt x="559" y="84"/>
                    <a:pt x="559" y="84"/>
                    <a:pt x="559" y="84"/>
                  </a:cubicBezTo>
                  <a:cubicBezTo>
                    <a:pt x="560" y="83"/>
                    <a:pt x="560" y="83"/>
                    <a:pt x="560" y="83"/>
                  </a:cubicBezTo>
                  <a:cubicBezTo>
                    <a:pt x="562" y="82"/>
                    <a:pt x="562" y="82"/>
                    <a:pt x="562" y="82"/>
                  </a:cubicBezTo>
                  <a:cubicBezTo>
                    <a:pt x="562" y="83"/>
                    <a:pt x="562" y="83"/>
                    <a:pt x="562" y="83"/>
                  </a:cubicBezTo>
                  <a:cubicBezTo>
                    <a:pt x="560" y="85"/>
                    <a:pt x="560" y="85"/>
                    <a:pt x="560" y="85"/>
                  </a:cubicBezTo>
                  <a:cubicBezTo>
                    <a:pt x="557" y="87"/>
                    <a:pt x="557" y="87"/>
                    <a:pt x="557" y="87"/>
                  </a:cubicBezTo>
                  <a:cubicBezTo>
                    <a:pt x="556" y="90"/>
                    <a:pt x="556" y="90"/>
                    <a:pt x="556" y="90"/>
                  </a:cubicBezTo>
                  <a:cubicBezTo>
                    <a:pt x="556" y="91"/>
                    <a:pt x="556" y="91"/>
                    <a:pt x="556" y="91"/>
                  </a:cubicBezTo>
                  <a:cubicBezTo>
                    <a:pt x="559" y="89"/>
                    <a:pt x="559" y="89"/>
                    <a:pt x="559" y="89"/>
                  </a:cubicBezTo>
                  <a:cubicBezTo>
                    <a:pt x="562" y="87"/>
                    <a:pt x="562" y="87"/>
                    <a:pt x="562" y="87"/>
                  </a:cubicBezTo>
                  <a:cubicBezTo>
                    <a:pt x="563" y="87"/>
                    <a:pt x="563" y="87"/>
                    <a:pt x="563" y="87"/>
                  </a:cubicBezTo>
                  <a:cubicBezTo>
                    <a:pt x="564" y="86"/>
                    <a:pt x="564" y="86"/>
                    <a:pt x="564" y="86"/>
                  </a:cubicBezTo>
                  <a:cubicBezTo>
                    <a:pt x="565" y="88"/>
                    <a:pt x="565" y="88"/>
                    <a:pt x="565" y="88"/>
                  </a:cubicBezTo>
                  <a:cubicBezTo>
                    <a:pt x="565" y="90"/>
                    <a:pt x="565" y="90"/>
                    <a:pt x="565" y="90"/>
                  </a:cubicBezTo>
                  <a:cubicBezTo>
                    <a:pt x="563" y="90"/>
                    <a:pt x="563" y="90"/>
                    <a:pt x="563" y="90"/>
                  </a:cubicBezTo>
                  <a:cubicBezTo>
                    <a:pt x="561" y="92"/>
                    <a:pt x="561" y="92"/>
                    <a:pt x="561" y="92"/>
                  </a:cubicBezTo>
                  <a:cubicBezTo>
                    <a:pt x="560" y="94"/>
                    <a:pt x="560" y="94"/>
                    <a:pt x="560" y="94"/>
                  </a:cubicBezTo>
                  <a:cubicBezTo>
                    <a:pt x="561" y="95"/>
                    <a:pt x="561" y="95"/>
                    <a:pt x="561" y="95"/>
                  </a:cubicBezTo>
                  <a:cubicBezTo>
                    <a:pt x="564" y="94"/>
                    <a:pt x="564" y="94"/>
                    <a:pt x="564" y="94"/>
                  </a:cubicBezTo>
                  <a:cubicBezTo>
                    <a:pt x="565" y="95"/>
                    <a:pt x="565" y="95"/>
                    <a:pt x="565" y="95"/>
                  </a:cubicBezTo>
                  <a:cubicBezTo>
                    <a:pt x="563" y="97"/>
                    <a:pt x="563" y="97"/>
                    <a:pt x="563" y="97"/>
                  </a:cubicBezTo>
                  <a:cubicBezTo>
                    <a:pt x="560" y="98"/>
                    <a:pt x="560" y="98"/>
                    <a:pt x="560" y="98"/>
                  </a:cubicBezTo>
                  <a:cubicBezTo>
                    <a:pt x="559" y="97"/>
                    <a:pt x="559" y="97"/>
                    <a:pt x="559" y="97"/>
                  </a:cubicBezTo>
                  <a:cubicBezTo>
                    <a:pt x="559" y="99"/>
                    <a:pt x="559" y="99"/>
                    <a:pt x="559" y="99"/>
                  </a:cubicBezTo>
                  <a:cubicBezTo>
                    <a:pt x="561" y="99"/>
                    <a:pt x="561" y="99"/>
                    <a:pt x="561" y="99"/>
                  </a:cubicBezTo>
                  <a:cubicBezTo>
                    <a:pt x="561" y="101"/>
                    <a:pt x="561" y="101"/>
                    <a:pt x="561" y="101"/>
                  </a:cubicBezTo>
                  <a:cubicBezTo>
                    <a:pt x="558" y="104"/>
                    <a:pt x="558" y="104"/>
                    <a:pt x="558" y="104"/>
                  </a:cubicBezTo>
                  <a:cubicBezTo>
                    <a:pt x="557" y="104"/>
                    <a:pt x="557" y="104"/>
                    <a:pt x="557" y="104"/>
                  </a:cubicBezTo>
                  <a:cubicBezTo>
                    <a:pt x="556" y="101"/>
                    <a:pt x="556" y="101"/>
                    <a:pt x="556" y="101"/>
                  </a:cubicBezTo>
                  <a:cubicBezTo>
                    <a:pt x="554" y="100"/>
                    <a:pt x="554" y="100"/>
                    <a:pt x="554" y="100"/>
                  </a:cubicBezTo>
                  <a:cubicBezTo>
                    <a:pt x="552" y="98"/>
                    <a:pt x="552" y="98"/>
                    <a:pt x="552" y="98"/>
                  </a:cubicBezTo>
                  <a:cubicBezTo>
                    <a:pt x="548" y="99"/>
                    <a:pt x="548" y="99"/>
                    <a:pt x="548" y="99"/>
                  </a:cubicBezTo>
                  <a:cubicBezTo>
                    <a:pt x="548" y="101"/>
                    <a:pt x="548" y="101"/>
                    <a:pt x="548" y="101"/>
                  </a:cubicBezTo>
                  <a:cubicBezTo>
                    <a:pt x="546" y="104"/>
                    <a:pt x="546" y="104"/>
                    <a:pt x="546" y="104"/>
                  </a:cubicBezTo>
                  <a:cubicBezTo>
                    <a:pt x="548" y="107"/>
                    <a:pt x="548" y="107"/>
                    <a:pt x="548" y="107"/>
                  </a:cubicBezTo>
                  <a:cubicBezTo>
                    <a:pt x="548" y="109"/>
                    <a:pt x="548" y="109"/>
                    <a:pt x="548" y="109"/>
                  </a:cubicBezTo>
                  <a:cubicBezTo>
                    <a:pt x="549" y="109"/>
                    <a:pt x="549" y="109"/>
                    <a:pt x="549" y="109"/>
                  </a:cubicBezTo>
                  <a:cubicBezTo>
                    <a:pt x="551" y="108"/>
                    <a:pt x="551" y="108"/>
                    <a:pt x="551" y="108"/>
                  </a:cubicBezTo>
                  <a:cubicBezTo>
                    <a:pt x="553" y="108"/>
                    <a:pt x="553" y="108"/>
                    <a:pt x="553" y="108"/>
                  </a:cubicBezTo>
                  <a:cubicBezTo>
                    <a:pt x="556" y="109"/>
                    <a:pt x="556" y="109"/>
                    <a:pt x="556" y="109"/>
                  </a:cubicBezTo>
                  <a:cubicBezTo>
                    <a:pt x="559" y="109"/>
                    <a:pt x="559" y="109"/>
                    <a:pt x="559" y="109"/>
                  </a:cubicBezTo>
                  <a:cubicBezTo>
                    <a:pt x="560" y="110"/>
                    <a:pt x="560" y="110"/>
                    <a:pt x="560" y="110"/>
                  </a:cubicBezTo>
                  <a:cubicBezTo>
                    <a:pt x="563" y="109"/>
                    <a:pt x="563" y="109"/>
                    <a:pt x="563" y="109"/>
                  </a:cubicBezTo>
                  <a:cubicBezTo>
                    <a:pt x="563" y="110"/>
                    <a:pt x="563" y="110"/>
                    <a:pt x="563" y="110"/>
                  </a:cubicBezTo>
                  <a:cubicBezTo>
                    <a:pt x="561" y="111"/>
                    <a:pt x="561" y="111"/>
                    <a:pt x="561" y="111"/>
                  </a:cubicBezTo>
                  <a:cubicBezTo>
                    <a:pt x="560" y="112"/>
                    <a:pt x="560" y="112"/>
                    <a:pt x="560" y="112"/>
                  </a:cubicBezTo>
                  <a:cubicBezTo>
                    <a:pt x="560" y="114"/>
                    <a:pt x="560" y="114"/>
                    <a:pt x="560" y="114"/>
                  </a:cubicBezTo>
                  <a:cubicBezTo>
                    <a:pt x="563" y="114"/>
                    <a:pt x="563" y="114"/>
                    <a:pt x="563" y="114"/>
                  </a:cubicBezTo>
                  <a:cubicBezTo>
                    <a:pt x="566" y="115"/>
                    <a:pt x="566" y="115"/>
                    <a:pt x="566" y="115"/>
                  </a:cubicBezTo>
                  <a:cubicBezTo>
                    <a:pt x="567" y="119"/>
                    <a:pt x="567" y="119"/>
                    <a:pt x="567" y="119"/>
                  </a:cubicBezTo>
                  <a:cubicBezTo>
                    <a:pt x="568" y="119"/>
                    <a:pt x="568" y="119"/>
                    <a:pt x="568" y="119"/>
                  </a:cubicBezTo>
                  <a:cubicBezTo>
                    <a:pt x="569" y="120"/>
                    <a:pt x="569" y="120"/>
                    <a:pt x="569" y="120"/>
                  </a:cubicBezTo>
                  <a:cubicBezTo>
                    <a:pt x="568" y="121"/>
                    <a:pt x="568" y="121"/>
                    <a:pt x="568" y="121"/>
                  </a:cubicBezTo>
                  <a:cubicBezTo>
                    <a:pt x="568" y="123"/>
                    <a:pt x="568" y="123"/>
                    <a:pt x="568" y="123"/>
                  </a:cubicBezTo>
                  <a:cubicBezTo>
                    <a:pt x="565" y="130"/>
                    <a:pt x="565" y="130"/>
                    <a:pt x="565" y="130"/>
                  </a:cubicBezTo>
                  <a:close/>
                  <a:moveTo>
                    <a:pt x="554" y="114"/>
                  </a:moveTo>
                  <a:cubicBezTo>
                    <a:pt x="555" y="113"/>
                    <a:pt x="555" y="113"/>
                    <a:pt x="555" y="113"/>
                  </a:cubicBezTo>
                  <a:cubicBezTo>
                    <a:pt x="557" y="111"/>
                    <a:pt x="557" y="111"/>
                    <a:pt x="557" y="111"/>
                  </a:cubicBezTo>
                  <a:cubicBezTo>
                    <a:pt x="559" y="111"/>
                    <a:pt x="559" y="111"/>
                    <a:pt x="559" y="111"/>
                  </a:cubicBezTo>
                  <a:cubicBezTo>
                    <a:pt x="558" y="112"/>
                    <a:pt x="558" y="112"/>
                    <a:pt x="558" y="112"/>
                  </a:cubicBezTo>
                  <a:cubicBezTo>
                    <a:pt x="557" y="113"/>
                    <a:pt x="557" y="113"/>
                    <a:pt x="557" y="113"/>
                  </a:cubicBezTo>
                  <a:cubicBezTo>
                    <a:pt x="555" y="115"/>
                    <a:pt x="555" y="115"/>
                    <a:pt x="555" y="115"/>
                  </a:cubicBezTo>
                  <a:cubicBezTo>
                    <a:pt x="554" y="114"/>
                    <a:pt x="554" y="114"/>
                    <a:pt x="554" y="114"/>
                  </a:cubicBezTo>
                  <a:close/>
                  <a:moveTo>
                    <a:pt x="550" y="126"/>
                  </a:moveTo>
                  <a:cubicBezTo>
                    <a:pt x="551" y="124"/>
                    <a:pt x="551" y="124"/>
                    <a:pt x="551" y="124"/>
                  </a:cubicBezTo>
                  <a:cubicBezTo>
                    <a:pt x="554" y="123"/>
                    <a:pt x="554" y="123"/>
                    <a:pt x="554" y="123"/>
                  </a:cubicBezTo>
                  <a:cubicBezTo>
                    <a:pt x="557" y="124"/>
                    <a:pt x="557" y="124"/>
                    <a:pt x="557" y="124"/>
                  </a:cubicBezTo>
                  <a:cubicBezTo>
                    <a:pt x="560" y="128"/>
                    <a:pt x="560" y="128"/>
                    <a:pt x="560" y="128"/>
                  </a:cubicBezTo>
                  <a:cubicBezTo>
                    <a:pt x="560" y="130"/>
                    <a:pt x="560" y="130"/>
                    <a:pt x="560" y="130"/>
                  </a:cubicBezTo>
                  <a:cubicBezTo>
                    <a:pt x="560" y="133"/>
                    <a:pt x="560" y="133"/>
                    <a:pt x="560" y="133"/>
                  </a:cubicBezTo>
                  <a:cubicBezTo>
                    <a:pt x="559" y="134"/>
                    <a:pt x="559" y="134"/>
                    <a:pt x="559" y="134"/>
                  </a:cubicBezTo>
                  <a:cubicBezTo>
                    <a:pt x="557" y="132"/>
                    <a:pt x="557" y="132"/>
                    <a:pt x="557" y="132"/>
                  </a:cubicBezTo>
                  <a:cubicBezTo>
                    <a:pt x="555" y="133"/>
                    <a:pt x="555" y="133"/>
                    <a:pt x="555" y="133"/>
                  </a:cubicBezTo>
                  <a:cubicBezTo>
                    <a:pt x="553" y="133"/>
                    <a:pt x="553" y="133"/>
                    <a:pt x="553" y="133"/>
                  </a:cubicBezTo>
                  <a:cubicBezTo>
                    <a:pt x="552" y="130"/>
                    <a:pt x="552" y="130"/>
                    <a:pt x="552" y="130"/>
                  </a:cubicBezTo>
                  <a:cubicBezTo>
                    <a:pt x="550" y="129"/>
                    <a:pt x="550" y="129"/>
                    <a:pt x="550" y="129"/>
                  </a:cubicBezTo>
                  <a:cubicBezTo>
                    <a:pt x="550" y="126"/>
                    <a:pt x="550" y="126"/>
                    <a:pt x="550" y="126"/>
                  </a:cubicBezTo>
                  <a:close/>
                  <a:moveTo>
                    <a:pt x="524" y="143"/>
                  </a:moveTo>
                  <a:cubicBezTo>
                    <a:pt x="525" y="142"/>
                    <a:pt x="525" y="142"/>
                    <a:pt x="525" y="142"/>
                  </a:cubicBezTo>
                  <a:cubicBezTo>
                    <a:pt x="528" y="142"/>
                    <a:pt x="528" y="142"/>
                    <a:pt x="528" y="142"/>
                  </a:cubicBezTo>
                  <a:cubicBezTo>
                    <a:pt x="528" y="144"/>
                    <a:pt x="528" y="144"/>
                    <a:pt x="528" y="144"/>
                  </a:cubicBezTo>
                  <a:cubicBezTo>
                    <a:pt x="525" y="144"/>
                    <a:pt x="525" y="144"/>
                    <a:pt x="525" y="144"/>
                  </a:cubicBezTo>
                  <a:cubicBezTo>
                    <a:pt x="524" y="143"/>
                    <a:pt x="524" y="143"/>
                    <a:pt x="524" y="143"/>
                  </a:cubicBezTo>
                  <a:close/>
                  <a:moveTo>
                    <a:pt x="522" y="141"/>
                  </a:moveTo>
                  <a:cubicBezTo>
                    <a:pt x="521" y="138"/>
                    <a:pt x="521" y="138"/>
                    <a:pt x="521" y="138"/>
                  </a:cubicBezTo>
                  <a:cubicBezTo>
                    <a:pt x="522" y="136"/>
                    <a:pt x="522" y="136"/>
                    <a:pt x="522" y="136"/>
                  </a:cubicBezTo>
                  <a:cubicBezTo>
                    <a:pt x="523" y="133"/>
                    <a:pt x="523" y="133"/>
                    <a:pt x="523" y="133"/>
                  </a:cubicBezTo>
                  <a:cubicBezTo>
                    <a:pt x="523" y="131"/>
                    <a:pt x="523" y="131"/>
                    <a:pt x="523" y="131"/>
                  </a:cubicBezTo>
                  <a:cubicBezTo>
                    <a:pt x="525" y="129"/>
                    <a:pt x="525" y="129"/>
                    <a:pt x="525" y="129"/>
                  </a:cubicBezTo>
                  <a:cubicBezTo>
                    <a:pt x="525" y="128"/>
                    <a:pt x="525" y="128"/>
                    <a:pt x="525" y="128"/>
                  </a:cubicBezTo>
                  <a:cubicBezTo>
                    <a:pt x="526" y="127"/>
                    <a:pt x="526" y="127"/>
                    <a:pt x="526" y="127"/>
                  </a:cubicBezTo>
                  <a:cubicBezTo>
                    <a:pt x="526" y="126"/>
                    <a:pt x="526" y="126"/>
                    <a:pt x="526" y="126"/>
                  </a:cubicBezTo>
                  <a:cubicBezTo>
                    <a:pt x="527" y="123"/>
                    <a:pt x="527" y="123"/>
                    <a:pt x="527" y="123"/>
                  </a:cubicBezTo>
                  <a:cubicBezTo>
                    <a:pt x="527" y="121"/>
                    <a:pt x="527" y="121"/>
                    <a:pt x="527" y="121"/>
                  </a:cubicBezTo>
                  <a:cubicBezTo>
                    <a:pt x="528" y="120"/>
                    <a:pt x="528" y="120"/>
                    <a:pt x="528" y="120"/>
                  </a:cubicBezTo>
                  <a:cubicBezTo>
                    <a:pt x="530" y="121"/>
                    <a:pt x="530" y="121"/>
                    <a:pt x="530" y="121"/>
                  </a:cubicBezTo>
                  <a:cubicBezTo>
                    <a:pt x="530" y="124"/>
                    <a:pt x="530" y="124"/>
                    <a:pt x="530" y="124"/>
                  </a:cubicBezTo>
                  <a:cubicBezTo>
                    <a:pt x="531" y="125"/>
                    <a:pt x="531" y="125"/>
                    <a:pt x="531" y="125"/>
                  </a:cubicBezTo>
                  <a:cubicBezTo>
                    <a:pt x="529" y="129"/>
                    <a:pt x="529" y="129"/>
                    <a:pt x="529" y="129"/>
                  </a:cubicBezTo>
                  <a:cubicBezTo>
                    <a:pt x="529" y="131"/>
                    <a:pt x="529" y="131"/>
                    <a:pt x="529" y="131"/>
                  </a:cubicBezTo>
                  <a:cubicBezTo>
                    <a:pt x="528" y="133"/>
                    <a:pt x="528" y="133"/>
                    <a:pt x="528" y="133"/>
                  </a:cubicBezTo>
                  <a:cubicBezTo>
                    <a:pt x="529" y="135"/>
                    <a:pt x="529" y="135"/>
                    <a:pt x="529" y="135"/>
                  </a:cubicBezTo>
                  <a:cubicBezTo>
                    <a:pt x="527" y="140"/>
                    <a:pt x="527" y="140"/>
                    <a:pt x="527" y="140"/>
                  </a:cubicBezTo>
                  <a:cubicBezTo>
                    <a:pt x="525" y="141"/>
                    <a:pt x="525" y="141"/>
                    <a:pt x="525" y="141"/>
                  </a:cubicBezTo>
                  <a:cubicBezTo>
                    <a:pt x="522" y="141"/>
                    <a:pt x="522" y="141"/>
                    <a:pt x="522" y="141"/>
                  </a:cubicBezTo>
                  <a:close/>
                  <a:moveTo>
                    <a:pt x="499" y="93"/>
                  </a:moveTo>
                  <a:cubicBezTo>
                    <a:pt x="497" y="91"/>
                    <a:pt x="497" y="91"/>
                    <a:pt x="497" y="91"/>
                  </a:cubicBezTo>
                  <a:cubicBezTo>
                    <a:pt x="497" y="89"/>
                    <a:pt x="497" y="89"/>
                    <a:pt x="497" y="89"/>
                  </a:cubicBezTo>
                  <a:cubicBezTo>
                    <a:pt x="498" y="88"/>
                    <a:pt x="498" y="88"/>
                    <a:pt x="498" y="88"/>
                  </a:cubicBezTo>
                  <a:cubicBezTo>
                    <a:pt x="497" y="87"/>
                    <a:pt x="497" y="87"/>
                    <a:pt x="497" y="87"/>
                  </a:cubicBezTo>
                  <a:cubicBezTo>
                    <a:pt x="495" y="87"/>
                    <a:pt x="495" y="87"/>
                    <a:pt x="495" y="87"/>
                  </a:cubicBezTo>
                  <a:cubicBezTo>
                    <a:pt x="493" y="86"/>
                    <a:pt x="493" y="86"/>
                    <a:pt x="493" y="86"/>
                  </a:cubicBezTo>
                  <a:cubicBezTo>
                    <a:pt x="492" y="87"/>
                    <a:pt x="492" y="87"/>
                    <a:pt x="492" y="87"/>
                  </a:cubicBezTo>
                  <a:cubicBezTo>
                    <a:pt x="490" y="87"/>
                    <a:pt x="490" y="87"/>
                    <a:pt x="490" y="87"/>
                  </a:cubicBezTo>
                  <a:cubicBezTo>
                    <a:pt x="488" y="87"/>
                    <a:pt x="488" y="87"/>
                    <a:pt x="488" y="87"/>
                  </a:cubicBezTo>
                  <a:cubicBezTo>
                    <a:pt x="488" y="86"/>
                    <a:pt x="488" y="86"/>
                    <a:pt x="488" y="86"/>
                  </a:cubicBezTo>
                  <a:cubicBezTo>
                    <a:pt x="490" y="84"/>
                    <a:pt x="490" y="84"/>
                    <a:pt x="490" y="84"/>
                  </a:cubicBezTo>
                  <a:cubicBezTo>
                    <a:pt x="490" y="82"/>
                    <a:pt x="490" y="82"/>
                    <a:pt x="490" y="82"/>
                  </a:cubicBezTo>
                  <a:cubicBezTo>
                    <a:pt x="492" y="82"/>
                    <a:pt x="492" y="82"/>
                    <a:pt x="492" y="82"/>
                  </a:cubicBezTo>
                  <a:cubicBezTo>
                    <a:pt x="495" y="82"/>
                    <a:pt x="495" y="82"/>
                    <a:pt x="495" y="82"/>
                  </a:cubicBezTo>
                  <a:cubicBezTo>
                    <a:pt x="500" y="80"/>
                    <a:pt x="500" y="80"/>
                    <a:pt x="500" y="80"/>
                  </a:cubicBezTo>
                  <a:cubicBezTo>
                    <a:pt x="502" y="81"/>
                    <a:pt x="502" y="81"/>
                    <a:pt x="502" y="81"/>
                  </a:cubicBezTo>
                  <a:cubicBezTo>
                    <a:pt x="504" y="82"/>
                    <a:pt x="504" y="82"/>
                    <a:pt x="504" y="82"/>
                  </a:cubicBezTo>
                  <a:cubicBezTo>
                    <a:pt x="505" y="82"/>
                    <a:pt x="505" y="82"/>
                    <a:pt x="505" y="82"/>
                  </a:cubicBezTo>
                  <a:cubicBezTo>
                    <a:pt x="508" y="82"/>
                    <a:pt x="508" y="82"/>
                    <a:pt x="508" y="82"/>
                  </a:cubicBezTo>
                  <a:cubicBezTo>
                    <a:pt x="510" y="80"/>
                    <a:pt x="510" y="80"/>
                    <a:pt x="510" y="80"/>
                  </a:cubicBezTo>
                  <a:cubicBezTo>
                    <a:pt x="514" y="80"/>
                    <a:pt x="514" y="80"/>
                    <a:pt x="514" y="80"/>
                  </a:cubicBezTo>
                  <a:cubicBezTo>
                    <a:pt x="515" y="80"/>
                    <a:pt x="515" y="80"/>
                    <a:pt x="515" y="80"/>
                  </a:cubicBezTo>
                  <a:cubicBezTo>
                    <a:pt x="516" y="79"/>
                    <a:pt x="516" y="79"/>
                    <a:pt x="516" y="79"/>
                  </a:cubicBezTo>
                  <a:cubicBezTo>
                    <a:pt x="517" y="80"/>
                    <a:pt x="517" y="80"/>
                    <a:pt x="517" y="80"/>
                  </a:cubicBezTo>
                  <a:cubicBezTo>
                    <a:pt x="517" y="81"/>
                    <a:pt x="517" y="81"/>
                    <a:pt x="517" y="81"/>
                  </a:cubicBezTo>
                  <a:cubicBezTo>
                    <a:pt x="518" y="83"/>
                    <a:pt x="518" y="83"/>
                    <a:pt x="518" y="83"/>
                  </a:cubicBezTo>
                  <a:cubicBezTo>
                    <a:pt x="518" y="85"/>
                    <a:pt x="518" y="85"/>
                    <a:pt x="518" y="85"/>
                  </a:cubicBezTo>
                  <a:cubicBezTo>
                    <a:pt x="517" y="88"/>
                    <a:pt x="517" y="88"/>
                    <a:pt x="517" y="88"/>
                  </a:cubicBezTo>
                  <a:cubicBezTo>
                    <a:pt x="518" y="91"/>
                    <a:pt x="518" y="91"/>
                    <a:pt x="518" y="91"/>
                  </a:cubicBezTo>
                  <a:cubicBezTo>
                    <a:pt x="516" y="95"/>
                    <a:pt x="516" y="95"/>
                    <a:pt x="516" y="95"/>
                  </a:cubicBezTo>
                  <a:cubicBezTo>
                    <a:pt x="514" y="96"/>
                    <a:pt x="514" y="96"/>
                    <a:pt x="514" y="96"/>
                  </a:cubicBezTo>
                  <a:cubicBezTo>
                    <a:pt x="512" y="98"/>
                    <a:pt x="512" y="98"/>
                    <a:pt x="512" y="98"/>
                  </a:cubicBezTo>
                  <a:cubicBezTo>
                    <a:pt x="510" y="97"/>
                    <a:pt x="510" y="97"/>
                    <a:pt x="510" y="97"/>
                  </a:cubicBezTo>
                  <a:cubicBezTo>
                    <a:pt x="509" y="98"/>
                    <a:pt x="509" y="98"/>
                    <a:pt x="509" y="98"/>
                  </a:cubicBezTo>
                  <a:cubicBezTo>
                    <a:pt x="508" y="96"/>
                    <a:pt x="508" y="96"/>
                    <a:pt x="508" y="96"/>
                  </a:cubicBezTo>
                  <a:cubicBezTo>
                    <a:pt x="506" y="97"/>
                    <a:pt x="506" y="97"/>
                    <a:pt x="506" y="97"/>
                  </a:cubicBezTo>
                  <a:cubicBezTo>
                    <a:pt x="503" y="94"/>
                    <a:pt x="503" y="94"/>
                    <a:pt x="503" y="94"/>
                  </a:cubicBezTo>
                  <a:cubicBezTo>
                    <a:pt x="503" y="91"/>
                    <a:pt x="503" y="91"/>
                    <a:pt x="503" y="91"/>
                  </a:cubicBezTo>
                  <a:cubicBezTo>
                    <a:pt x="502" y="89"/>
                    <a:pt x="502" y="89"/>
                    <a:pt x="502" y="89"/>
                  </a:cubicBezTo>
                  <a:cubicBezTo>
                    <a:pt x="501" y="90"/>
                    <a:pt x="501" y="90"/>
                    <a:pt x="501" y="90"/>
                  </a:cubicBezTo>
                  <a:cubicBezTo>
                    <a:pt x="501" y="92"/>
                    <a:pt x="501" y="92"/>
                    <a:pt x="501" y="92"/>
                  </a:cubicBezTo>
                  <a:cubicBezTo>
                    <a:pt x="499" y="93"/>
                    <a:pt x="499" y="93"/>
                    <a:pt x="499" y="93"/>
                  </a:cubicBezTo>
                  <a:close/>
                  <a:moveTo>
                    <a:pt x="470" y="109"/>
                  </a:moveTo>
                  <a:cubicBezTo>
                    <a:pt x="472" y="107"/>
                    <a:pt x="472" y="107"/>
                    <a:pt x="472" y="107"/>
                  </a:cubicBezTo>
                  <a:cubicBezTo>
                    <a:pt x="472" y="106"/>
                    <a:pt x="472" y="106"/>
                    <a:pt x="472" y="106"/>
                  </a:cubicBezTo>
                  <a:cubicBezTo>
                    <a:pt x="474" y="104"/>
                    <a:pt x="474" y="104"/>
                    <a:pt x="474" y="104"/>
                  </a:cubicBezTo>
                  <a:cubicBezTo>
                    <a:pt x="475" y="101"/>
                    <a:pt x="475" y="101"/>
                    <a:pt x="475" y="101"/>
                  </a:cubicBezTo>
                  <a:cubicBezTo>
                    <a:pt x="477" y="100"/>
                    <a:pt x="477" y="100"/>
                    <a:pt x="477" y="100"/>
                  </a:cubicBezTo>
                  <a:cubicBezTo>
                    <a:pt x="479" y="99"/>
                    <a:pt x="479" y="99"/>
                    <a:pt x="479" y="99"/>
                  </a:cubicBezTo>
                  <a:cubicBezTo>
                    <a:pt x="480" y="99"/>
                    <a:pt x="480" y="99"/>
                    <a:pt x="480" y="99"/>
                  </a:cubicBezTo>
                  <a:cubicBezTo>
                    <a:pt x="485" y="98"/>
                    <a:pt x="485" y="98"/>
                    <a:pt x="485" y="98"/>
                  </a:cubicBezTo>
                  <a:cubicBezTo>
                    <a:pt x="486" y="99"/>
                    <a:pt x="486" y="99"/>
                    <a:pt x="486" y="99"/>
                  </a:cubicBezTo>
                  <a:cubicBezTo>
                    <a:pt x="488" y="99"/>
                    <a:pt x="488" y="99"/>
                    <a:pt x="488" y="99"/>
                  </a:cubicBezTo>
                  <a:cubicBezTo>
                    <a:pt x="489" y="100"/>
                    <a:pt x="489" y="100"/>
                    <a:pt x="489" y="100"/>
                  </a:cubicBezTo>
                  <a:cubicBezTo>
                    <a:pt x="492" y="100"/>
                    <a:pt x="492" y="100"/>
                    <a:pt x="492" y="100"/>
                  </a:cubicBezTo>
                  <a:cubicBezTo>
                    <a:pt x="493" y="99"/>
                    <a:pt x="493" y="99"/>
                    <a:pt x="493" y="99"/>
                  </a:cubicBezTo>
                  <a:cubicBezTo>
                    <a:pt x="496" y="100"/>
                    <a:pt x="496" y="100"/>
                    <a:pt x="496" y="100"/>
                  </a:cubicBezTo>
                  <a:cubicBezTo>
                    <a:pt x="496" y="101"/>
                    <a:pt x="496" y="101"/>
                    <a:pt x="496" y="101"/>
                  </a:cubicBezTo>
                  <a:cubicBezTo>
                    <a:pt x="499" y="100"/>
                    <a:pt x="499" y="100"/>
                    <a:pt x="499" y="100"/>
                  </a:cubicBezTo>
                  <a:cubicBezTo>
                    <a:pt x="502" y="101"/>
                    <a:pt x="502" y="101"/>
                    <a:pt x="502" y="101"/>
                  </a:cubicBezTo>
                  <a:cubicBezTo>
                    <a:pt x="502" y="102"/>
                    <a:pt x="502" y="102"/>
                    <a:pt x="502" y="102"/>
                  </a:cubicBezTo>
                  <a:cubicBezTo>
                    <a:pt x="505" y="102"/>
                    <a:pt x="505" y="102"/>
                    <a:pt x="505" y="102"/>
                  </a:cubicBezTo>
                  <a:cubicBezTo>
                    <a:pt x="505" y="103"/>
                    <a:pt x="505" y="103"/>
                    <a:pt x="505" y="103"/>
                  </a:cubicBezTo>
                  <a:cubicBezTo>
                    <a:pt x="503" y="107"/>
                    <a:pt x="503" y="107"/>
                    <a:pt x="503" y="107"/>
                  </a:cubicBezTo>
                  <a:cubicBezTo>
                    <a:pt x="502" y="106"/>
                    <a:pt x="502" y="106"/>
                    <a:pt x="502" y="106"/>
                  </a:cubicBezTo>
                  <a:cubicBezTo>
                    <a:pt x="497" y="108"/>
                    <a:pt x="497" y="108"/>
                    <a:pt x="497" y="108"/>
                  </a:cubicBezTo>
                  <a:cubicBezTo>
                    <a:pt x="495" y="108"/>
                    <a:pt x="495" y="108"/>
                    <a:pt x="495" y="108"/>
                  </a:cubicBezTo>
                  <a:cubicBezTo>
                    <a:pt x="492" y="110"/>
                    <a:pt x="492" y="110"/>
                    <a:pt x="492" y="110"/>
                  </a:cubicBezTo>
                  <a:cubicBezTo>
                    <a:pt x="492" y="111"/>
                    <a:pt x="492" y="111"/>
                    <a:pt x="492" y="111"/>
                  </a:cubicBezTo>
                  <a:cubicBezTo>
                    <a:pt x="495" y="112"/>
                    <a:pt x="495" y="112"/>
                    <a:pt x="495" y="112"/>
                  </a:cubicBezTo>
                  <a:cubicBezTo>
                    <a:pt x="495" y="111"/>
                    <a:pt x="495" y="111"/>
                    <a:pt x="495" y="111"/>
                  </a:cubicBezTo>
                  <a:cubicBezTo>
                    <a:pt x="496" y="113"/>
                    <a:pt x="496" y="113"/>
                    <a:pt x="496" y="113"/>
                  </a:cubicBezTo>
                  <a:cubicBezTo>
                    <a:pt x="493" y="116"/>
                    <a:pt x="493" y="116"/>
                    <a:pt x="493" y="116"/>
                  </a:cubicBezTo>
                  <a:cubicBezTo>
                    <a:pt x="493" y="117"/>
                    <a:pt x="493" y="117"/>
                    <a:pt x="493" y="117"/>
                  </a:cubicBezTo>
                  <a:cubicBezTo>
                    <a:pt x="491" y="118"/>
                    <a:pt x="491" y="118"/>
                    <a:pt x="491" y="118"/>
                  </a:cubicBezTo>
                  <a:cubicBezTo>
                    <a:pt x="491" y="119"/>
                    <a:pt x="491" y="119"/>
                    <a:pt x="491" y="119"/>
                  </a:cubicBezTo>
                  <a:cubicBezTo>
                    <a:pt x="490" y="121"/>
                    <a:pt x="490" y="121"/>
                    <a:pt x="490" y="121"/>
                  </a:cubicBezTo>
                  <a:cubicBezTo>
                    <a:pt x="487" y="121"/>
                    <a:pt x="487" y="121"/>
                    <a:pt x="487" y="121"/>
                  </a:cubicBezTo>
                  <a:cubicBezTo>
                    <a:pt x="485" y="122"/>
                    <a:pt x="485" y="122"/>
                    <a:pt x="485" y="122"/>
                  </a:cubicBezTo>
                  <a:cubicBezTo>
                    <a:pt x="483" y="122"/>
                    <a:pt x="483" y="122"/>
                    <a:pt x="483" y="122"/>
                  </a:cubicBezTo>
                  <a:cubicBezTo>
                    <a:pt x="481" y="120"/>
                    <a:pt x="481" y="120"/>
                    <a:pt x="481" y="120"/>
                  </a:cubicBezTo>
                  <a:cubicBezTo>
                    <a:pt x="480" y="121"/>
                    <a:pt x="480" y="121"/>
                    <a:pt x="480" y="121"/>
                  </a:cubicBezTo>
                  <a:cubicBezTo>
                    <a:pt x="478" y="120"/>
                    <a:pt x="478" y="120"/>
                    <a:pt x="478" y="120"/>
                  </a:cubicBezTo>
                  <a:cubicBezTo>
                    <a:pt x="475" y="120"/>
                    <a:pt x="475" y="120"/>
                    <a:pt x="475" y="120"/>
                  </a:cubicBezTo>
                  <a:cubicBezTo>
                    <a:pt x="475" y="120"/>
                    <a:pt x="475" y="120"/>
                    <a:pt x="475" y="120"/>
                  </a:cubicBezTo>
                  <a:cubicBezTo>
                    <a:pt x="476" y="118"/>
                    <a:pt x="476" y="118"/>
                    <a:pt x="476" y="118"/>
                  </a:cubicBezTo>
                  <a:cubicBezTo>
                    <a:pt x="475" y="116"/>
                    <a:pt x="475" y="116"/>
                    <a:pt x="475" y="116"/>
                  </a:cubicBezTo>
                  <a:cubicBezTo>
                    <a:pt x="473" y="114"/>
                    <a:pt x="473" y="114"/>
                    <a:pt x="473" y="114"/>
                  </a:cubicBezTo>
                  <a:cubicBezTo>
                    <a:pt x="471" y="114"/>
                    <a:pt x="471" y="114"/>
                    <a:pt x="471" y="114"/>
                  </a:cubicBezTo>
                  <a:cubicBezTo>
                    <a:pt x="471" y="112"/>
                    <a:pt x="471" y="112"/>
                    <a:pt x="471" y="112"/>
                  </a:cubicBezTo>
                  <a:cubicBezTo>
                    <a:pt x="470" y="109"/>
                    <a:pt x="470" y="109"/>
                    <a:pt x="470" y="109"/>
                  </a:cubicBezTo>
                  <a:close/>
                  <a:moveTo>
                    <a:pt x="468" y="102"/>
                  </a:moveTo>
                  <a:cubicBezTo>
                    <a:pt x="469" y="103"/>
                    <a:pt x="469" y="103"/>
                    <a:pt x="469" y="103"/>
                  </a:cubicBezTo>
                  <a:cubicBezTo>
                    <a:pt x="472" y="102"/>
                    <a:pt x="472" y="102"/>
                    <a:pt x="472" y="102"/>
                  </a:cubicBezTo>
                  <a:cubicBezTo>
                    <a:pt x="473" y="100"/>
                    <a:pt x="473" y="100"/>
                    <a:pt x="473" y="100"/>
                  </a:cubicBezTo>
                  <a:cubicBezTo>
                    <a:pt x="474" y="97"/>
                    <a:pt x="474" y="97"/>
                    <a:pt x="474" y="97"/>
                  </a:cubicBezTo>
                  <a:cubicBezTo>
                    <a:pt x="474" y="96"/>
                    <a:pt x="474" y="96"/>
                    <a:pt x="474" y="96"/>
                  </a:cubicBezTo>
                  <a:cubicBezTo>
                    <a:pt x="474" y="94"/>
                    <a:pt x="474" y="94"/>
                    <a:pt x="474" y="94"/>
                  </a:cubicBezTo>
                  <a:cubicBezTo>
                    <a:pt x="474" y="92"/>
                    <a:pt x="474" y="92"/>
                    <a:pt x="474" y="92"/>
                  </a:cubicBezTo>
                  <a:cubicBezTo>
                    <a:pt x="473" y="92"/>
                    <a:pt x="473" y="92"/>
                    <a:pt x="473" y="92"/>
                  </a:cubicBezTo>
                  <a:cubicBezTo>
                    <a:pt x="472" y="92"/>
                    <a:pt x="472" y="92"/>
                    <a:pt x="472" y="92"/>
                  </a:cubicBezTo>
                  <a:cubicBezTo>
                    <a:pt x="470" y="91"/>
                    <a:pt x="470" y="91"/>
                    <a:pt x="470" y="91"/>
                  </a:cubicBezTo>
                  <a:cubicBezTo>
                    <a:pt x="469" y="92"/>
                    <a:pt x="469" y="92"/>
                    <a:pt x="469" y="92"/>
                  </a:cubicBezTo>
                  <a:cubicBezTo>
                    <a:pt x="467" y="93"/>
                    <a:pt x="467" y="93"/>
                    <a:pt x="467" y="93"/>
                  </a:cubicBezTo>
                  <a:cubicBezTo>
                    <a:pt x="467" y="94"/>
                    <a:pt x="467" y="94"/>
                    <a:pt x="467" y="94"/>
                  </a:cubicBezTo>
                  <a:cubicBezTo>
                    <a:pt x="467" y="97"/>
                    <a:pt x="467" y="97"/>
                    <a:pt x="467" y="97"/>
                  </a:cubicBezTo>
                  <a:cubicBezTo>
                    <a:pt x="466" y="99"/>
                    <a:pt x="466" y="99"/>
                    <a:pt x="466" y="99"/>
                  </a:cubicBezTo>
                  <a:cubicBezTo>
                    <a:pt x="468" y="102"/>
                    <a:pt x="468" y="102"/>
                    <a:pt x="468" y="102"/>
                  </a:cubicBezTo>
                  <a:close/>
                  <a:moveTo>
                    <a:pt x="642" y="254"/>
                  </a:moveTo>
                  <a:cubicBezTo>
                    <a:pt x="642" y="254"/>
                    <a:pt x="644" y="255"/>
                    <a:pt x="644" y="255"/>
                  </a:cubicBezTo>
                  <a:cubicBezTo>
                    <a:pt x="646" y="254"/>
                    <a:pt x="646" y="254"/>
                    <a:pt x="646" y="254"/>
                  </a:cubicBezTo>
                  <a:cubicBezTo>
                    <a:pt x="646" y="256"/>
                    <a:pt x="646" y="256"/>
                    <a:pt x="646" y="256"/>
                  </a:cubicBezTo>
                  <a:cubicBezTo>
                    <a:pt x="648" y="256"/>
                    <a:pt x="648" y="256"/>
                    <a:pt x="648" y="256"/>
                  </a:cubicBezTo>
                  <a:cubicBezTo>
                    <a:pt x="649" y="257"/>
                    <a:pt x="649" y="257"/>
                    <a:pt x="649" y="257"/>
                  </a:cubicBezTo>
                  <a:cubicBezTo>
                    <a:pt x="651" y="257"/>
                    <a:pt x="651" y="257"/>
                    <a:pt x="651" y="257"/>
                  </a:cubicBezTo>
                  <a:cubicBezTo>
                    <a:pt x="654" y="255"/>
                    <a:pt x="654" y="255"/>
                    <a:pt x="654" y="255"/>
                  </a:cubicBezTo>
                  <a:cubicBezTo>
                    <a:pt x="656" y="254"/>
                    <a:pt x="656" y="254"/>
                    <a:pt x="656" y="254"/>
                  </a:cubicBezTo>
                  <a:cubicBezTo>
                    <a:pt x="659" y="256"/>
                    <a:pt x="659" y="256"/>
                    <a:pt x="659" y="256"/>
                  </a:cubicBezTo>
                  <a:cubicBezTo>
                    <a:pt x="661" y="256"/>
                    <a:pt x="661" y="256"/>
                    <a:pt x="661" y="256"/>
                  </a:cubicBezTo>
                  <a:cubicBezTo>
                    <a:pt x="662" y="256"/>
                    <a:pt x="662" y="256"/>
                    <a:pt x="662" y="256"/>
                  </a:cubicBezTo>
                  <a:cubicBezTo>
                    <a:pt x="663" y="255"/>
                    <a:pt x="663" y="255"/>
                    <a:pt x="663" y="255"/>
                  </a:cubicBezTo>
                  <a:cubicBezTo>
                    <a:pt x="663" y="254"/>
                    <a:pt x="663" y="254"/>
                    <a:pt x="663" y="254"/>
                  </a:cubicBezTo>
                  <a:cubicBezTo>
                    <a:pt x="664" y="252"/>
                    <a:pt x="664" y="252"/>
                    <a:pt x="664" y="252"/>
                  </a:cubicBezTo>
                  <a:cubicBezTo>
                    <a:pt x="666" y="251"/>
                    <a:pt x="666" y="251"/>
                    <a:pt x="666" y="251"/>
                  </a:cubicBezTo>
                  <a:cubicBezTo>
                    <a:pt x="666" y="250"/>
                    <a:pt x="666" y="250"/>
                    <a:pt x="666" y="250"/>
                  </a:cubicBezTo>
                  <a:cubicBezTo>
                    <a:pt x="665" y="248"/>
                    <a:pt x="665" y="248"/>
                    <a:pt x="665" y="248"/>
                  </a:cubicBezTo>
                  <a:cubicBezTo>
                    <a:pt x="665" y="246"/>
                    <a:pt x="665" y="246"/>
                    <a:pt x="665" y="246"/>
                  </a:cubicBezTo>
                  <a:cubicBezTo>
                    <a:pt x="666" y="247"/>
                    <a:pt x="666" y="247"/>
                    <a:pt x="666" y="247"/>
                  </a:cubicBezTo>
                  <a:cubicBezTo>
                    <a:pt x="666" y="248"/>
                    <a:pt x="666" y="248"/>
                    <a:pt x="666" y="248"/>
                  </a:cubicBezTo>
                  <a:cubicBezTo>
                    <a:pt x="668" y="251"/>
                    <a:pt x="668" y="251"/>
                    <a:pt x="668" y="251"/>
                  </a:cubicBezTo>
                  <a:cubicBezTo>
                    <a:pt x="668" y="249"/>
                    <a:pt x="668" y="249"/>
                    <a:pt x="668" y="249"/>
                  </a:cubicBezTo>
                  <a:cubicBezTo>
                    <a:pt x="670" y="250"/>
                    <a:pt x="670" y="250"/>
                    <a:pt x="670" y="250"/>
                  </a:cubicBezTo>
                  <a:cubicBezTo>
                    <a:pt x="671" y="249"/>
                    <a:pt x="671" y="249"/>
                    <a:pt x="671" y="249"/>
                  </a:cubicBezTo>
                  <a:cubicBezTo>
                    <a:pt x="672" y="250"/>
                    <a:pt x="672" y="250"/>
                    <a:pt x="672" y="250"/>
                  </a:cubicBezTo>
                  <a:cubicBezTo>
                    <a:pt x="672" y="249"/>
                    <a:pt x="672" y="249"/>
                    <a:pt x="672" y="249"/>
                  </a:cubicBezTo>
                  <a:cubicBezTo>
                    <a:pt x="672" y="246"/>
                    <a:pt x="672" y="246"/>
                    <a:pt x="672" y="246"/>
                  </a:cubicBezTo>
                  <a:cubicBezTo>
                    <a:pt x="672" y="245"/>
                    <a:pt x="672" y="245"/>
                    <a:pt x="672" y="245"/>
                  </a:cubicBezTo>
                  <a:cubicBezTo>
                    <a:pt x="671" y="244"/>
                    <a:pt x="671" y="244"/>
                    <a:pt x="671" y="244"/>
                  </a:cubicBezTo>
                  <a:cubicBezTo>
                    <a:pt x="669" y="245"/>
                    <a:pt x="669" y="245"/>
                    <a:pt x="669" y="245"/>
                  </a:cubicBezTo>
                  <a:cubicBezTo>
                    <a:pt x="666" y="245"/>
                    <a:pt x="666" y="245"/>
                    <a:pt x="666" y="245"/>
                  </a:cubicBezTo>
                  <a:cubicBezTo>
                    <a:pt x="666" y="243"/>
                    <a:pt x="666" y="243"/>
                    <a:pt x="666" y="243"/>
                  </a:cubicBezTo>
                  <a:cubicBezTo>
                    <a:pt x="667" y="243"/>
                    <a:pt x="667" y="243"/>
                    <a:pt x="667" y="243"/>
                  </a:cubicBezTo>
                  <a:cubicBezTo>
                    <a:pt x="668" y="243"/>
                    <a:pt x="668" y="243"/>
                    <a:pt x="668" y="243"/>
                  </a:cubicBezTo>
                  <a:cubicBezTo>
                    <a:pt x="670" y="242"/>
                    <a:pt x="670" y="242"/>
                    <a:pt x="670" y="242"/>
                  </a:cubicBezTo>
                  <a:cubicBezTo>
                    <a:pt x="671" y="241"/>
                    <a:pt x="671" y="241"/>
                    <a:pt x="671" y="241"/>
                  </a:cubicBezTo>
                  <a:cubicBezTo>
                    <a:pt x="672" y="242"/>
                    <a:pt x="672" y="242"/>
                    <a:pt x="672" y="242"/>
                  </a:cubicBezTo>
                  <a:cubicBezTo>
                    <a:pt x="674" y="242"/>
                    <a:pt x="674" y="242"/>
                    <a:pt x="674" y="242"/>
                  </a:cubicBezTo>
                  <a:cubicBezTo>
                    <a:pt x="675" y="240"/>
                    <a:pt x="675" y="240"/>
                    <a:pt x="675" y="240"/>
                  </a:cubicBezTo>
                  <a:cubicBezTo>
                    <a:pt x="674" y="238"/>
                    <a:pt x="674" y="238"/>
                    <a:pt x="674" y="238"/>
                  </a:cubicBezTo>
                  <a:cubicBezTo>
                    <a:pt x="675" y="236"/>
                    <a:pt x="675" y="236"/>
                    <a:pt x="675" y="236"/>
                  </a:cubicBezTo>
                  <a:cubicBezTo>
                    <a:pt x="675" y="235"/>
                    <a:pt x="675" y="235"/>
                    <a:pt x="675" y="235"/>
                  </a:cubicBezTo>
                  <a:cubicBezTo>
                    <a:pt x="676" y="235"/>
                    <a:pt x="676" y="235"/>
                    <a:pt x="676" y="235"/>
                  </a:cubicBezTo>
                  <a:cubicBezTo>
                    <a:pt x="676" y="234"/>
                    <a:pt x="676" y="234"/>
                    <a:pt x="676" y="234"/>
                  </a:cubicBezTo>
                  <a:cubicBezTo>
                    <a:pt x="674" y="233"/>
                    <a:pt x="674" y="233"/>
                    <a:pt x="674" y="233"/>
                  </a:cubicBezTo>
                  <a:cubicBezTo>
                    <a:pt x="672" y="234"/>
                    <a:pt x="672" y="234"/>
                    <a:pt x="672" y="234"/>
                  </a:cubicBezTo>
                  <a:cubicBezTo>
                    <a:pt x="673" y="232"/>
                    <a:pt x="673" y="232"/>
                    <a:pt x="673" y="232"/>
                  </a:cubicBezTo>
                  <a:cubicBezTo>
                    <a:pt x="674" y="232"/>
                    <a:pt x="674" y="232"/>
                    <a:pt x="674" y="232"/>
                  </a:cubicBezTo>
                  <a:cubicBezTo>
                    <a:pt x="674" y="230"/>
                    <a:pt x="674" y="230"/>
                    <a:pt x="674" y="230"/>
                  </a:cubicBezTo>
                  <a:cubicBezTo>
                    <a:pt x="672" y="228"/>
                    <a:pt x="672" y="228"/>
                    <a:pt x="672" y="228"/>
                  </a:cubicBezTo>
                  <a:cubicBezTo>
                    <a:pt x="668" y="228"/>
                    <a:pt x="668" y="228"/>
                    <a:pt x="668" y="228"/>
                  </a:cubicBezTo>
                  <a:cubicBezTo>
                    <a:pt x="668" y="227"/>
                    <a:pt x="668" y="227"/>
                    <a:pt x="668" y="227"/>
                  </a:cubicBezTo>
                  <a:cubicBezTo>
                    <a:pt x="668" y="226"/>
                    <a:pt x="668" y="226"/>
                    <a:pt x="668" y="226"/>
                  </a:cubicBezTo>
                  <a:cubicBezTo>
                    <a:pt x="669" y="226"/>
                    <a:pt x="669" y="226"/>
                    <a:pt x="669" y="226"/>
                  </a:cubicBezTo>
                  <a:cubicBezTo>
                    <a:pt x="668" y="224"/>
                    <a:pt x="668" y="224"/>
                    <a:pt x="668" y="224"/>
                  </a:cubicBezTo>
                  <a:cubicBezTo>
                    <a:pt x="665" y="221"/>
                    <a:pt x="665" y="221"/>
                    <a:pt x="665" y="221"/>
                  </a:cubicBezTo>
                  <a:cubicBezTo>
                    <a:pt x="663" y="221"/>
                    <a:pt x="663" y="221"/>
                    <a:pt x="663" y="221"/>
                  </a:cubicBezTo>
                  <a:cubicBezTo>
                    <a:pt x="662" y="222"/>
                    <a:pt x="662" y="222"/>
                    <a:pt x="662" y="222"/>
                  </a:cubicBezTo>
                  <a:cubicBezTo>
                    <a:pt x="659" y="222"/>
                    <a:pt x="659" y="222"/>
                    <a:pt x="659" y="222"/>
                  </a:cubicBezTo>
                  <a:cubicBezTo>
                    <a:pt x="656" y="223"/>
                    <a:pt x="656" y="223"/>
                    <a:pt x="656" y="223"/>
                  </a:cubicBezTo>
                  <a:cubicBezTo>
                    <a:pt x="652" y="220"/>
                    <a:pt x="652" y="220"/>
                    <a:pt x="652" y="220"/>
                  </a:cubicBezTo>
                  <a:cubicBezTo>
                    <a:pt x="652" y="219"/>
                    <a:pt x="652" y="219"/>
                    <a:pt x="652" y="219"/>
                  </a:cubicBezTo>
                  <a:cubicBezTo>
                    <a:pt x="651" y="218"/>
                    <a:pt x="651" y="218"/>
                    <a:pt x="651" y="218"/>
                  </a:cubicBezTo>
                  <a:cubicBezTo>
                    <a:pt x="649" y="219"/>
                    <a:pt x="649" y="219"/>
                    <a:pt x="649" y="219"/>
                  </a:cubicBezTo>
                  <a:cubicBezTo>
                    <a:pt x="647" y="219"/>
                    <a:pt x="647" y="219"/>
                    <a:pt x="647" y="219"/>
                  </a:cubicBezTo>
                  <a:cubicBezTo>
                    <a:pt x="646" y="220"/>
                    <a:pt x="646" y="220"/>
                    <a:pt x="646" y="220"/>
                  </a:cubicBezTo>
                  <a:cubicBezTo>
                    <a:pt x="644" y="220"/>
                    <a:pt x="644" y="220"/>
                    <a:pt x="644" y="220"/>
                  </a:cubicBezTo>
                  <a:cubicBezTo>
                    <a:pt x="643" y="222"/>
                    <a:pt x="643" y="222"/>
                    <a:pt x="643" y="222"/>
                  </a:cubicBezTo>
                  <a:cubicBezTo>
                    <a:pt x="642" y="221"/>
                    <a:pt x="642" y="221"/>
                    <a:pt x="642" y="221"/>
                  </a:cubicBezTo>
                  <a:cubicBezTo>
                    <a:pt x="641" y="220"/>
                    <a:pt x="641" y="220"/>
                    <a:pt x="641" y="220"/>
                  </a:cubicBezTo>
                  <a:cubicBezTo>
                    <a:pt x="639" y="220"/>
                    <a:pt x="639" y="220"/>
                    <a:pt x="639" y="220"/>
                  </a:cubicBezTo>
                  <a:cubicBezTo>
                    <a:pt x="636" y="221"/>
                    <a:pt x="636" y="221"/>
                    <a:pt x="636" y="221"/>
                  </a:cubicBezTo>
                  <a:cubicBezTo>
                    <a:pt x="636" y="222"/>
                    <a:pt x="636" y="222"/>
                    <a:pt x="636" y="222"/>
                  </a:cubicBezTo>
                  <a:cubicBezTo>
                    <a:pt x="636" y="223"/>
                    <a:pt x="636" y="223"/>
                    <a:pt x="636" y="223"/>
                  </a:cubicBezTo>
                  <a:cubicBezTo>
                    <a:pt x="636" y="221"/>
                    <a:pt x="636" y="221"/>
                    <a:pt x="636" y="221"/>
                  </a:cubicBezTo>
                  <a:cubicBezTo>
                    <a:pt x="635" y="220"/>
                    <a:pt x="635" y="220"/>
                    <a:pt x="635" y="220"/>
                  </a:cubicBezTo>
                  <a:cubicBezTo>
                    <a:pt x="633" y="221"/>
                    <a:pt x="633" y="221"/>
                    <a:pt x="633" y="221"/>
                  </a:cubicBezTo>
                  <a:cubicBezTo>
                    <a:pt x="628" y="220"/>
                    <a:pt x="628" y="220"/>
                    <a:pt x="628" y="220"/>
                  </a:cubicBezTo>
                  <a:cubicBezTo>
                    <a:pt x="628" y="221"/>
                    <a:pt x="628" y="221"/>
                    <a:pt x="628" y="221"/>
                  </a:cubicBezTo>
                  <a:cubicBezTo>
                    <a:pt x="629" y="222"/>
                    <a:pt x="629" y="222"/>
                    <a:pt x="629" y="222"/>
                  </a:cubicBezTo>
                  <a:cubicBezTo>
                    <a:pt x="629" y="224"/>
                    <a:pt x="629" y="224"/>
                    <a:pt x="629" y="224"/>
                  </a:cubicBezTo>
                  <a:cubicBezTo>
                    <a:pt x="631" y="225"/>
                    <a:pt x="631" y="225"/>
                    <a:pt x="631" y="225"/>
                  </a:cubicBezTo>
                  <a:cubicBezTo>
                    <a:pt x="628" y="225"/>
                    <a:pt x="628" y="225"/>
                    <a:pt x="628" y="225"/>
                  </a:cubicBezTo>
                  <a:cubicBezTo>
                    <a:pt x="628" y="224"/>
                    <a:pt x="628" y="224"/>
                    <a:pt x="628" y="224"/>
                  </a:cubicBezTo>
                  <a:cubicBezTo>
                    <a:pt x="626" y="223"/>
                    <a:pt x="626" y="223"/>
                    <a:pt x="626" y="223"/>
                  </a:cubicBezTo>
                  <a:cubicBezTo>
                    <a:pt x="624" y="224"/>
                    <a:pt x="624" y="224"/>
                    <a:pt x="624" y="224"/>
                  </a:cubicBezTo>
                  <a:cubicBezTo>
                    <a:pt x="622" y="223"/>
                    <a:pt x="622" y="223"/>
                    <a:pt x="622" y="223"/>
                  </a:cubicBezTo>
                  <a:cubicBezTo>
                    <a:pt x="625" y="222"/>
                    <a:pt x="625" y="222"/>
                    <a:pt x="625" y="222"/>
                  </a:cubicBezTo>
                  <a:cubicBezTo>
                    <a:pt x="625" y="221"/>
                    <a:pt x="625" y="221"/>
                    <a:pt x="625" y="221"/>
                  </a:cubicBezTo>
                  <a:cubicBezTo>
                    <a:pt x="622" y="218"/>
                    <a:pt x="622" y="218"/>
                    <a:pt x="622" y="218"/>
                  </a:cubicBezTo>
                  <a:cubicBezTo>
                    <a:pt x="623" y="217"/>
                    <a:pt x="623" y="217"/>
                    <a:pt x="623" y="217"/>
                  </a:cubicBezTo>
                  <a:cubicBezTo>
                    <a:pt x="622" y="216"/>
                    <a:pt x="622" y="216"/>
                    <a:pt x="622" y="216"/>
                  </a:cubicBezTo>
                  <a:cubicBezTo>
                    <a:pt x="620" y="217"/>
                    <a:pt x="620" y="217"/>
                    <a:pt x="620" y="217"/>
                  </a:cubicBezTo>
                  <a:cubicBezTo>
                    <a:pt x="620" y="219"/>
                    <a:pt x="620" y="219"/>
                    <a:pt x="620" y="219"/>
                  </a:cubicBezTo>
                  <a:cubicBezTo>
                    <a:pt x="619" y="220"/>
                    <a:pt x="619" y="220"/>
                    <a:pt x="619" y="220"/>
                  </a:cubicBezTo>
                  <a:cubicBezTo>
                    <a:pt x="618" y="219"/>
                    <a:pt x="618" y="219"/>
                    <a:pt x="618" y="219"/>
                  </a:cubicBezTo>
                  <a:cubicBezTo>
                    <a:pt x="618" y="218"/>
                    <a:pt x="618" y="218"/>
                    <a:pt x="618" y="218"/>
                  </a:cubicBezTo>
                  <a:cubicBezTo>
                    <a:pt x="618" y="217"/>
                    <a:pt x="618" y="217"/>
                    <a:pt x="618" y="217"/>
                  </a:cubicBezTo>
                  <a:cubicBezTo>
                    <a:pt x="616" y="216"/>
                    <a:pt x="616" y="216"/>
                    <a:pt x="616" y="216"/>
                  </a:cubicBezTo>
                  <a:cubicBezTo>
                    <a:pt x="615" y="217"/>
                    <a:pt x="615" y="217"/>
                    <a:pt x="615" y="217"/>
                  </a:cubicBezTo>
                  <a:cubicBezTo>
                    <a:pt x="614" y="217"/>
                    <a:pt x="614" y="217"/>
                    <a:pt x="614" y="217"/>
                  </a:cubicBezTo>
                  <a:cubicBezTo>
                    <a:pt x="614" y="215"/>
                    <a:pt x="614" y="215"/>
                    <a:pt x="614" y="215"/>
                  </a:cubicBezTo>
                  <a:cubicBezTo>
                    <a:pt x="614" y="214"/>
                    <a:pt x="614" y="214"/>
                    <a:pt x="614" y="214"/>
                  </a:cubicBezTo>
                  <a:cubicBezTo>
                    <a:pt x="614" y="212"/>
                    <a:pt x="614" y="212"/>
                    <a:pt x="614" y="212"/>
                  </a:cubicBezTo>
                  <a:cubicBezTo>
                    <a:pt x="612" y="213"/>
                    <a:pt x="612" y="213"/>
                    <a:pt x="612" y="213"/>
                  </a:cubicBezTo>
                  <a:cubicBezTo>
                    <a:pt x="610" y="215"/>
                    <a:pt x="610" y="215"/>
                    <a:pt x="610" y="215"/>
                  </a:cubicBezTo>
                  <a:cubicBezTo>
                    <a:pt x="610" y="218"/>
                    <a:pt x="610" y="218"/>
                    <a:pt x="610" y="218"/>
                  </a:cubicBezTo>
                  <a:cubicBezTo>
                    <a:pt x="609" y="218"/>
                    <a:pt x="609" y="218"/>
                    <a:pt x="609" y="218"/>
                  </a:cubicBezTo>
                  <a:cubicBezTo>
                    <a:pt x="608" y="216"/>
                    <a:pt x="608" y="216"/>
                    <a:pt x="608" y="216"/>
                  </a:cubicBezTo>
                  <a:cubicBezTo>
                    <a:pt x="609" y="214"/>
                    <a:pt x="609" y="214"/>
                    <a:pt x="609" y="214"/>
                  </a:cubicBezTo>
                  <a:cubicBezTo>
                    <a:pt x="609" y="213"/>
                    <a:pt x="609" y="213"/>
                    <a:pt x="609" y="213"/>
                  </a:cubicBezTo>
                  <a:cubicBezTo>
                    <a:pt x="610" y="210"/>
                    <a:pt x="610" y="210"/>
                    <a:pt x="610" y="210"/>
                  </a:cubicBezTo>
                  <a:cubicBezTo>
                    <a:pt x="608" y="208"/>
                    <a:pt x="608" y="208"/>
                    <a:pt x="608" y="208"/>
                  </a:cubicBezTo>
                  <a:cubicBezTo>
                    <a:pt x="606" y="209"/>
                    <a:pt x="606" y="209"/>
                    <a:pt x="606" y="209"/>
                  </a:cubicBezTo>
                  <a:cubicBezTo>
                    <a:pt x="606" y="208"/>
                    <a:pt x="606" y="208"/>
                    <a:pt x="606" y="208"/>
                  </a:cubicBezTo>
                  <a:cubicBezTo>
                    <a:pt x="608" y="208"/>
                    <a:pt x="608" y="208"/>
                    <a:pt x="608" y="208"/>
                  </a:cubicBezTo>
                  <a:cubicBezTo>
                    <a:pt x="609" y="205"/>
                    <a:pt x="609" y="205"/>
                    <a:pt x="609" y="205"/>
                  </a:cubicBezTo>
                  <a:cubicBezTo>
                    <a:pt x="608" y="204"/>
                    <a:pt x="608" y="204"/>
                    <a:pt x="608" y="204"/>
                  </a:cubicBezTo>
                  <a:cubicBezTo>
                    <a:pt x="607" y="204"/>
                    <a:pt x="607" y="204"/>
                    <a:pt x="607" y="204"/>
                  </a:cubicBezTo>
                  <a:cubicBezTo>
                    <a:pt x="605" y="204"/>
                    <a:pt x="605" y="204"/>
                    <a:pt x="605" y="204"/>
                  </a:cubicBezTo>
                  <a:cubicBezTo>
                    <a:pt x="604" y="204"/>
                    <a:pt x="604" y="204"/>
                    <a:pt x="604" y="204"/>
                  </a:cubicBezTo>
                  <a:cubicBezTo>
                    <a:pt x="603" y="204"/>
                    <a:pt x="603" y="204"/>
                    <a:pt x="603" y="204"/>
                  </a:cubicBezTo>
                  <a:cubicBezTo>
                    <a:pt x="604" y="204"/>
                    <a:pt x="604" y="204"/>
                    <a:pt x="604" y="204"/>
                  </a:cubicBezTo>
                  <a:cubicBezTo>
                    <a:pt x="603" y="203"/>
                    <a:pt x="603" y="203"/>
                    <a:pt x="603" y="203"/>
                  </a:cubicBezTo>
                  <a:cubicBezTo>
                    <a:pt x="602" y="203"/>
                    <a:pt x="602" y="203"/>
                    <a:pt x="602" y="203"/>
                  </a:cubicBezTo>
                  <a:cubicBezTo>
                    <a:pt x="601" y="204"/>
                    <a:pt x="601" y="204"/>
                    <a:pt x="601" y="204"/>
                  </a:cubicBezTo>
                  <a:cubicBezTo>
                    <a:pt x="598" y="204"/>
                    <a:pt x="598" y="204"/>
                    <a:pt x="598" y="204"/>
                  </a:cubicBezTo>
                  <a:cubicBezTo>
                    <a:pt x="598" y="203"/>
                    <a:pt x="598" y="203"/>
                    <a:pt x="598" y="203"/>
                  </a:cubicBezTo>
                  <a:cubicBezTo>
                    <a:pt x="599" y="203"/>
                    <a:pt x="599" y="203"/>
                    <a:pt x="599" y="203"/>
                  </a:cubicBezTo>
                  <a:cubicBezTo>
                    <a:pt x="600" y="201"/>
                    <a:pt x="600" y="201"/>
                    <a:pt x="600" y="201"/>
                  </a:cubicBezTo>
                  <a:cubicBezTo>
                    <a:pt x="601" y="199"/>
                    <a:pt x="601" y="199"/>
                    <a:pt x="601" y="199"/>
                  </a:cubicBezTo>
                  <a:cubicBezTo>
                    <a:pt x="602" y="199"/>
                    <a:pt x="602" y="199"/>
                    <a:pt x="602" y="199"/>
                  </a:cubicBezTo>
                  <a:cubicBezTo>
                    <a:pt x="604" y="201"/>
                    <a:pt x="604" y="201"/>
                    <a:pt x="604" y="201"/>
                  </a:cubicBezTo>
                  <a:cubicBezTo>
                    <a:pt x="607" y="201"/>
                    <a:pt x="607" y="201"/>
                    <a:pt x="607" y="201"/>
                  </a:cubicBezTo>
                  <a:cubicBezTo>
                    <a:pt x="606" y="200"/>
                    <a:pt x="606" y="200"/>
                    <a:pt x="606" y="200"/>
                  </a:cubicBezTo>
                  <a:cubicBezTo>
                    <a:pt x="605" y="198"/>
                    <a:pt x="605" y="198"/>
                    <a:pt x="605" y="198"/>
                  </a:cubicBezTo>
                  <a:cubicBezTo>
                    <a:pt x="603" y="198"/>
                    <a:pt x="603" y="198"/>
                    <a:pt x="603" y="198"/>
                  </a:cubicBezTo>
                  <a:cubicBezTo>
                    <a:pt x="604" y="197"/>
                    <a:pt x="604" y="197"/>
                    <a:pt x="604" y="197"/>
                  </a:cubicBezTo>
                  <a:cubicBezTo>
                    <a:pt x="601" y="195"/>
                    <a:pt x="601" y="195"/>
                    <a:pt x="601" y="195"/>
                  </a:cubicBezTo>
                  <a:cubicBezTo>
                    <a:pt x="599" y="193"/>
                    <a:pt x="599" y="193"/>
                    <a:pt x="599" y="193"/>
                  </a:cubicBezTo>
                  <a:cubicBezTo>
                    <a:pt x="600" y="193"/>
                    <a:pt x="600" y="193"/>
                    <a:pt x="600" y="193"/>
                  </a:cubicBezTo>
                  <a:cubicBezTo>
                    <a:pt x="601" y="192"/>
                    <a:pt x="601" y="192"/>
                    <a:pt x="601" y="192"/>
                  </a:cubicBezTo>
                  <a:cubicBezTo>
                    <a:pt x="602" y="192"/>
                    <a:pt x="602" y="192"/>
                    <a:pt x="602" y="192"/>
                  </a:cubicBezTo>
                  <a:cubicBezTo>
                    <a:pt x="603" y="194"/>
                    <a:pt x="603" y="194"/>
                    <a:pt x="603" y="194"/>
                  </a:cubicBezTo>
                  <a:cubicBezTo>
                    <a:pt x="605" y="196"/>
                    <a:pt x="605" y="196"/>
                    <a:pt x="605" y="196"/>
                  </a:cubicBezTo>
                  <a:cubicBezTo>
                    <a:pt x="607" y="197"/>
                    <a:pt x="607" y="197"/>
                    <a:pt x="607" y="197"/>
                  </a:cubicBezTo>
                  <a:cubicBezTo>
                    <a:pt x="609" y="198"/>
                    <a:pt x="609" y="198"/>
                    <a:pt x="609" y="198"/>
                  </a:cubicBezTo>
                  <a:cubicBezTo>
                    <a:pt x="610" y="197"/>
                    <a:pt x="610" y="197"/>
                    <a:pt x="610" y="197"/>
                  </a:cubicBezTo>
                  <a:cubicBezTo>
                    <a:pt x="611" y="199"/>
                    <a:pt x="611" y="199"/>
                    <a:pt x="611" y="199"/>
                  </a:cubicBezTo>
                  <a:cubicBezTo>
                    <a:pt x="614" y="199"/>
                    <a:pt x="614" y="199"/>
                    <a:pt x="614" y="199"/>
                  </a:cubicBezTo>
                  <a:cubicBezTo>
                    <a:pt x="616" y="199"/>
                    <a:pt x="616" y="199"/>
                    <a:pt x="616" y="199"/>
                  </a:cubicBezTo>
                  <a:cubicBezTo>
                    <a:pt x="617" y="198"/>
                    <a:pt x="617" y="198"/>
                    <a:pt x="617" y="198"/>
                  </a:cubicBezTo>
                  <a:cubicBezTo>
                    <a:pt x="616" y="195"/>
                    <a:pt x="616" y="195"/>
                    <a:pt x="616" y="195"/>
                  </a:cubicBezTo>
                  <a:cubicBezTo>
                    <a:pt x="612" y="192"/>
                    <a:pt x="612" y="192"/>
                    <a:pt x="612" y="192"/>
                  </a:cubicBezTo>
                  <a:cubicBezTo>
                    <a:pt x="611" y="190"/>
                    <a:pt x="611" y="190"/>
                    <a:pt x="611" y="190"/>
                  </a:cubicBezTo>
                  <a:cubicBezTo>
                    <a:pt x="609" y="190"/>
                    <a:pt x="609" y="190"/>
                    <a:pt x="609" y="190"/>
                  </a:cubicBezTo>
                  <a:cubicBezTo>
                    <a:pt x="609" y="189"/>
                    <a:pt x="609" y="189"/>
                    <a:pt x="609" y="189"/>
                  </a:cubicBezTo>
                  <a:cubicBezTo>
                    <a:pt x="607" y="187"/>
                    <a:pt x="607" y="187"/>
                    <a:pt x="607" y="187"/>
                  </a:cubicBezTo>
                  <a:cubicBezTo>
                    <a:pt x="606" y="187"/>
                    <a:pt x="606" y="187"/>
                    <a:pt x="606" y="187"/>
                  </a:cubicBezTo>
                  <a:cubicBezTo>
                    <a:pt x="605" y="186"/>
                    <a:pt x="605" y="186"/>
                    <a:pt x="605" y="186"/>
                  </a:cubicBezTo>
                  <a:cubicBezTo>
                    <a:pt x="606" y="184"/>
                    <a:pt x="606" y="184"/>
                    <a:pt x="606" y="184"/>
                  </a:cubicBezTo>
                  <a:cubicBezTo>
                    <a:pt x="607" y="185"/>
                    <a:pt x="607" y="185"/>
                    <a:pt x="607" y="185"/>
                  </a:cubicBezTo>
                  <a:cubicBezTo>
                    <a:pt x="609" y="187"/>
                    <a:pt x="609" y="187"/>
                    <a:pt x="609" y="187"/>
                  </a:cubicBezTo>
                  <a:cubicBezTo>
                    <a:pt x="610" y="187"/>
                    <a:pt x="610" y="187"/>
                    <a:pt x="610" y="187"/>
                  </a:cubicBezTo>
                  <a:cubicBezTo>
                    <a:pt x="611" y="188"/>
                    <a:pt x="611" y="188"/>
                    <a:pt x="611" y="188"/>
                  </a:cubicBezTo>
                  <a:cubicBezTo>
                    <a:pt x="612" y="189"/>
                    <a:pt x="612" y="189"/>
                    <a:pt x="612" y="189"/>
                  </a:cubicBezTo>
                  <a:cubicBezTo>
                    <a:pt x="612" y="187"/>
                    <a:pt x="612" y="187"/>
                    <a:pt x="612" y="187"/>
                  </a:cubicBezTo>
                  <a:cubicBezTo>
                    <a:pt x="612" y="184"/>
                    <a:pt x="612" y="184"/>
                    <a:pt x="612" y="184"/>
                  </a:cubicBezTo>
                  <a:cubicBezTo>
                    <a:pt x="609" y="181"/>
                    <a:pt x="609" y="181"/>
                    <a:pt x="609" y="181"/>
                  </a:cubicBezTo>
                  <a:cubicBezTo>
                    <a:pt x="608" y="181"/>
                    <a:pt x="608" y="181"/>
                    <a:pt x="608" y="181"/>
                  </a:cubicBezTo>
                  <a:cubicBezTo>
                    <a:pt x="607" y="181"/>
                    <a:pt x="607" y="181"/>
                    <a:pt x="607" y="181"/>
                  </a:cubicBezTo>
                  <a:cubicBezTo>
                    <a:pt x="605" y="181"/>
                    <a:pt x="605" y="181"/>
                    <a:pt x="605" y="181"/>
                  </a:cubicBezTo>
                  <a:cubicBezTo>
                    <a:pt x="603" y="182"/>
                    <a:pt x="603" y="182"/>
                    <a:pt x="603" y="182"/>
                  </a:cubicBezTo>
                  <a:cubicBezTo>
                    <a:pt x="601" y="182"/>
                    <a:pt x="601" y="182"/>
                    <a:pt x="601" y="182"/>
                  </a:cubicBezTo>
                  <a:cubicBezTo>
                    <a:pt x="599" y="181"/>
                    <a:pt x="599" y="181"/>
                    <a:pt x="599" y="181"/>
                  </a:cubicBezTo>
                  <a:cubicBezTo>
                    <a:pt x="598" y="181"/>
                    <a:pt x="598" y="181"/>
                    <a:pt x="598" y="181"/>
                  </a:cubicBezTo>
                  <a:cubicBezTo>
                    <a:pt x="596" y="179"/>
                    <a:pt x="596" y="179"/>
                    <a:pt x="596" y="179"/>
                  </a:cubicBezTo>
                  <a:cubicBezTo>
                    <a:pt x="594" y="182"/>
                    <a:pt x="594" y="182"/>
                    <a:pt x="594" y="182"/>
                  </a:cubicBezTo>
                  <a:cubicBezTo>
                    <a:pt x="591" y="184"/>
                    <a:pt x="591" y="184"/>
                    <a:pt x="591" y="184"/>
                  </a:cubicBezTo>
                  <a:cubicBezTo>
                    <a:pt x="591" y="186"/>
                    <a:pt x="591" y="186"/>
                    <a:pt x="591" y="186"/>
                  </a:cubicBezTo>
                  <a:cubicBezTo>
                    <a:pt x="589" y="186"/>
                    <a:pt x="589" y="186"/>
                    <a:pt x="589" y="186"/>
                  </a:cubicBezTo>
                  <a:cubicBezTo>
                    <a:pt x="589" y="185"/>
                    <a:pt x="589" y="185"/>
                    <a:pt x="589" y="185"/>
                  </a:cubicBezTo>
                  <a:cubicBezTo>
                    <a:pt x="591" y="183"/>
                    <a:pt x="591" y="183"/>
                    <a:pt x="591" y="183"/>
                  </a:cubicBezTo>
                  <a:cubicBezTo>
                    <a:pt x="592" y="183"/>
                    <a:pt x="592" y="183"/>
                    <a:pt x="592" y="183"/>
                  </a:cubicBezTo>
                  <a:cubicBezTo>
                    <a:pt x="596" y="179"/>
                    <a:pt x="596" y="179"/>
                    <a:pt x="596" y="179"/>
                  </a:cubicBezTo>
                  <a:cubicBezTo>
                    <a:pt x="597" y="177"/>
                    <a:pt x="597" y="177"/>
                    <a:pt x="597" y="177"/>
                  </a:cubicBezTo>
                  <a:cubicBezTo>
                    <a:pt x="596" y="175"/>
                    <a:pt x="596" y="175"/>
                    <a:pt x="596" y="175"/>
                  </a:cubicBezTo>
                  <a:cubicBezTo>
                    <a:pt x="596" y="171"/>
                    <a:pt x="596" y="171"/>
                    <a:pt x="596" y="171"/>
                  </a:cubicBezTo>
                  <a:cubicBezTo>
                    <a:pt x="596" y="170"/>
                    <a:pt x="596" y="170"/>
                    <a:pt x="596" y="170"/>
                  </a:cubicBezTo>
                  <a:cubicBezTo>
                    <a:pt x="595" y="168"/>
                    <a:pt x="595" y="168"/>
                    <a:pt x="595" y="168"/>
                  </a:cubicBezTo>
                  <a:cubicBezTo>
                    <a:pt x="594" y="170"/>
                    <a:pt x="594" y="170"/>
                    <a:pt x="594" y="170"/>
                  </a:cubicBezTo>
                  <a:cubicBezTo>
                    <a:pt x="592" y="169"/>
                    <a:pt x="592" y="169"/>
                    <a:pt x="592" y="169"/>
                  </a:cubicBezTo>
                  <a:cubicBezTo>
                    <a:pt x="591" y="168"/>
                    <a:pt x="591" y="168"/>
                    <a:pt x="591" y="168"/>
                  </a:cubicBezTo>
                  <a:cubicBezTo>
                    <a:pt x="591" y="166"/>
                    <a:pt x="591" y="166"/>
                    <a:pt x="591" y="166"/>
                  </a:cubicBezTo>
                  <a:cubicBezTo>
                    <a:pt x="590" y="165"/>
                    <a:pt x="590" y="165"/>
                    <a:pt x="590" y="165"/>
                  </a:cubicBezTo>
                  <a:cubicBezTo>
                    <a:pt x="587" y="164"/>
                    <a:pt x="587" y="164"/>
                    <a:pt x="587" y="164"/>
                  </a:cubicBezTo>
                  <a:cubicBezTo>
                    <a:pt x="585" y="162"/>
                    <a:pt x="585" y="162"/>
                    <a:pt x="585" y="162"/>
                  </a:cubicBezTo>
                  <a:cubicBezTo>
                    <a:pt x="583" y="162"/>
                    <a:pt x="583" y="162"/>
                    <a:pt x="583" y="162"/>
                  </a:cubicBezTo>
                  <a:cubicBezTo>
                    <a:pt x="581" y="161"/>
                    <a:pt x="581" y="161"/>
                    <a:pt x="581" y="161"/>
                  </a:cubicBezTo>
                  <a:cubicBezTo>
                    <a:pt x="580" y="162"/>
                    <a:pt x="580" y="162"/>
                    <a:pt x="580" y="162"/>
                  </a:cubicBezTo>
                  <a:cubicBezTo>
                    <a:pt x="576" y="163"/>
                    <a:pt x="576" y="163"/>
                    <a:pt x="576" y="163"/>
                  </a:cubicBezTo>
                  <a:cubicBezTo>
                    <a:pt x="576" y="163"/>
                    <a:pt x="576" y="163"/>
                    <a:pt x="576" y="163"/>
                  </a:cubicBezTo>
                  <a:cubicBezTo>
                    <a:pt x="575" y="163"/>
                    <a:pt x="575" y="163"/>
                    <a:pt x="575" y="163"/>
                  </a:cubicBezTo>
                  <a:cubicBezTo>
                    <a:pt x="574" y="165"/>
                    <a:pt x="574" y="165"/>
                    <a:pt x="574" y="165"/>
                  </a:cubicBezTo>
                  <a:cubicBezTo>
                    <a:pt x="575" y="167"/>
                    <a:pt x="575" y="167"/>
                    <a:pt x="575" y="167"/>
                  </a:cubicBezTo>
                  <a:cubicBezTo>
                    <a:pt x="576" y="169"/>
                    <a:pt x="576" y="169"/>
                    <a:pt x="576" y="169"/>
                  </a:cubicBezTo>
                  <a:cubicBezTo>
                    <a:pt x="575" y="169"/>
                    <a:pt x="575" y="169"/>
                    <a:pt x="575" y="169"/>
                  </a:cubicBezTo>
                  <a:cubicBezTo>
                    <a:pt x="573" y="166"/>
                    <a:pt x="573" y="166"/>
                    <a:pt x="573" y="166"/>
                  </a:cubicBezTo>
                  <a:cubicBezTo>
                    <a:pt x="572" y="168"/>
                    <a:pt x="572" y="168"/>
                    <a:pt x="572" y="168"/>
                  </a:cubicBezTo>
                  <a:cubicBezTo>
                    <a:pt x="573" y="170"/>
                    <a:pt x="573" y="170"/>
                    <a:pt x="573" y="170"/>
                  </a:cubicBezTo>
                  <a:cubicBezTo>
                    <a:pt x="575" y="171"/>
                    <a:pt x="575" y="171"/>
                    <a:pt x="575" y="171"/>
                  </a:cubicBezTo>
                  <a:cubicBezTo>
                    <a:pt x="577" y="174"/>
                    <a:pt x="577" y="174"/>
                    <a:pt x="577" y="174"/>
                  </a:cubicBezTo>
                  <a:cubicBezTo>
                    <a:pt x="579" y="174"/>
                    <a:pt x="579" y="174"/>
                    <a:pt x="579" y="174"/>
                  </a:cubicBezTo>
                  <a:cubicBezTo>
                    <a:pt x="577" y="175"/>
                    <a:pt x="577" y="175"/>
                    <a:pt x="577" y="175"/>
                  </a:cubicBezTo>
                  <a:cubicBezTo>
                    <a:pt x="576" y="175"/>
                    <a:pt x="576" y="175"/>
                    <a:pt x="576" y="175"/>
                  </a:cubicBezTo>
                  <a:cubicBezTo>
                    <a:pt x="575" y="177"/>
                    <a:pt x="575" y="177"/>
                    <a:pt x="575" y="177"/>
                  </a:cubicBezTo>
                  <a:cubicBezTo>
                    <a:pt x="578" y="181"/>
                    <a:pt x="578" y="181"/>
                    <a:pt x="578" y="181"/>
                  </a:cubicBezTo>
                  <a:cubicBezTo>
                    <a:pt x="580" y="181"/>
                    <a:pt x="580" y="181"/>
                    <a:pt x="580" y="181"/>
                  </a:cubicBezTo>
                  <a:cubicBezTo>
                    <a:pt x="580" y="183"/>
                    <a:pt x="580" y="183"/>
                    <a:pt x="580" y="183"/>
                  </a:cubicBezTo>
                  <a:cubicBezTo>
                    <a:pt x="579" y="182"/>
                    <a:pt x="579" y="182"/>
                    <a:pt x="579" y="182"/>
                  </a:cubicBezTo>
                  <a:cubicBezTo>
                    <a:pt x="576" y="182"/>
                    <a:pt x="576" y="182"/>
                    <a:pt x="576" y="182"/>
                  </a:cubicBezTo>
                  <a:cubicBezTo>
                    <a:pt x="576" y="183"/>
                    <a:pt x="576" y="183"/>
                    <a:pt x="576" y="183"/>
                  </a:cubicBezTo>
                  <a:cubicBezTo>
                    <a:pt x="575" y="184"/>
                    <a:pt x="575" y="184"/>
                    <a:pt x="575" y="184"/>
                  </a:cubicBezTo>
                  <a:cubicBezTo>
                    <a:pt x="574" y="185"/>
                    <a:pt x="574" y="185"/>
                    <a:pt x="574" y="185"/>
                  </a:cubicBezTo>
                  <a:cubicBezTo>
                    <a:pt x="577" y="184"/>
                    <a:pt x="577" y="184"/>
                    <a:pt x="577" y="184"/>
                  </a:cubicBezTo>
                  <a:cubicBezTo>
                    <a:pt x="578" y="185"/>
                    <a:pt x="578" y="185"/>
                    <a:pt x="578" y="185"/>
                  </a:cubicBezTo>
                  <a:cubicBezTo>
                    <a:pt x="582" y="184"/>
                    <a:pt x="582" y="184"/>
                    <a:pt x="582" y="184"/>
                  </a:cubicBezTo>
                  <a:cubicBezTo>
                    <a:pt x="582" y="185"/>
                    <a:pt x="582" y="185"/>
                    <a:pt x="582" y="185"/>
                  </a:cubicBezTo>
                  <a:cubicBezTo>
                    <a:pt x="584" y="186"/>
                    <a:pt x="584" y="186"/>
                    <a:pt x="584" y="186"/>
                  </a:cubicBezTo>
                  <a:cubicBezTo>
                    <a:pt x="584" y="187"/>
                    <a:pt x="584" y="187"/>
                    <a:pt x="584" y="187"/>
                  </a:cubicBezTo>
                  <a:cubicBezTo>
                    <a:pt x="587" y="189"/>
                    <a:pt x="587" y="189"/>
                    <a:pt x="587" y="189"/>
                  </a:cubicBezTo>
                  <a:cubicBezTo>
                    <a:pt x="588" y="189"/>
                    <a:pt x="588" y="189"/>
                    <a:pt x="588" y="189"/>
                  </a:cubicBezTo>
                  <a:cubicBezTo>
                    <a:pt x="588" y="188"/>
                    <a:pt x="588" y="188"/>
                    <a:pt x="588" y="188"/>
                  </a:cubicBezTo>
                  <a:cubicBezTo>
                    <a:pt x="589" y="189"/>
                    <a:pt x="589" y="189"/>
                    <a:pt x="589" y="189"/>
                  </a:cubicBezTo>
                  <a:cubicBezTo>
                    <a:pt x="591" y="188"/>
                    <a:pt x="591" y="188"/>
                    <a:pt x="591" y="188"/>
                  </a:cubicBezTo>
                  <a:cubicBezTo>
                    <a:pt x="592" y="188"/>
                    <a:pt x="592" y="188"/>
                    <a:pt x="592" y="188"/>
                  </a:cubicBezTo>
                  <a:cubicBezTo>
                    <a:pt x="593" y="189"/>
                    <a:pt x="593" y="189"/>
                    <a:pt x="593" y="189"/>
                  </a:cubicBezTo>
                  <a:cubicBezTo>
                    <a:pt x="592" y="191"/>
                    <a:pt x="592" y="191"/>
                    <a:pt x="592" y="191"/>
                  </a:cubicBezTo>
                  <a:cubicBezTo>
                    <a:pt x="592" y="195"/>
                    <a:pt x="592" y="195"/>
                    <a:pt x="592" y="195"/>
                  </a:cubicBezTo>
                  <a:cubicBezTo>
                    <a:pt x="591" y="197"/>
                    <a:pt x="591" y="197"/>
                    <a:pt x="591" y="197"/>
                  </a:cubicBezTo>
                  <a:cubicBezTo>
                    <a:pt x="591" y="199"/>
                    <a:pt x="591" y="199"/>
                    <a:pt x="591" y="199"/>
                  </a:cubicBezTo>
                  <a:cubicBezTo>
                    <a:pt x="593" y="201"/>
                    <a:pt x="593" y="201"/>
                    <a:pt x="593" y="201"/>
                  </a:cubicBezTo>
                  <a:cubicBezTo>
                    <a:pt x="592" y="204"/>
                    <a:pt x="592" y="204"/>
                    <a:pt x="592" y="204"/>
                  </a:cubicBezTo>
                  <a:cubicBezTo>
                    <a:pt x="592" y="205"/>
                    <a:pt x="592" y="205"/>
                    <a:pt x="592" y="205"/>
                  </a:cubicBezTo>
                  <a:cubicBezTo>
                    <a:pt x="591" y="207"/>
                    <a:pt x="591" y="207"/>
                    <a:pt x="591" y="207"/>
                  </a:cubicBezTo>
                  <a:cubicBezTo>
                    <a:pt x="588" y="209"/>
                    <a:pt x="588" y="209"/>
                    <a:pt x="588" y="209"/>
                  </a:cubicBezTo>
                  <a:cubicBezTo>
                    <a:pt x="586" y="210"/>
                    <a:pt x="586" y="210"/>
                    <a:pt x="586" y="210"/>
                  </a:cubicBezTo>
                  <a:cubicBezTo>
                    <a:pt x="585" y="212"/>
                    <a:pt x="585" y="212"/>
                    <a:pt x="585" y="212"/>
                  </a:cubicBezTo>
                  <a:cubicBezTo>
                    <a:pt x="583" y="214"/>
                    <a:pt x="583" y="214"/>
                    <a:pt x="583" y="214"/>
                  </a:cubicBezTo>
                  <a:cubicBezTo>
                    <a:pt x="583" y="216"/>
                    <a:pt x="583" y="216"/>
                    <a:pt x="583" y="216"/>
                  </a:cubicBezTo>
                  <a:cubicBezTo>
                    <a:pt x="582" y="217"/>
                    <a:pt x="582" y="217"/>
                    <a:pt x="582" y="217"/>
                  </a:cubicBezTo>
                  <a:cubicBezTo>
                    <a:pt x="580" y="219"/>
                    <a:pt x="580" y="219"/>
                    <a:pt x="580" y="219"/>
                  </a:cubicBezTo>
                  <a:cubicBezTo>
                    <a:pt x="581" y="221"/>
                    <a:pt x="581" y="221"/>
                    <a:pt x="581" y="221"/>
                  </a:cubicBezTo>
                  <a:cubicBezTo>
                    <a:pt x="582" y="221"/>
                    <a:pt x="582" y="221"/>
                    <a:pt x="582" y="221"/>
                  </a:cubicBezTo>
                  <a:cubicBezTo>
                    <a:pt x="582" y="223"/>
                    <a:pt x="582" y="223"/>
                    <a:pt x="582" y="223"/>
                  </a:cubicBezTo>
                  <a:cubicBezTo>
                    <a:pt x="580" y="223"/>
                    <a:pt x="580" y="223"/>
                    <a:pt x="580" y="223"/>
                  </a:cubicBezTo>
                  <a:cubicBezTo>
                    <a:pt x="580" y="225"/>
                    <a:pt x="580" y="225"/>
                    <a:pt x="580" y="225"/>
                  </a:cubicBezTo>
                  <a:cubicBezTo>
                    <a:pt x="581" y="226"/>
                    <a:pt x="581" y="226"/>
                    <a:pt x="581" y="226"/>
                  </a:cubicBezTo>
                  <a:cubicBezTo>
                    <a:pt x="579" y="228"/>
                    <a:pt x="579" y="228"/>
                    <a:pt x="579" y="228"/>
                  </a:cubicBezTo>
                  <a:cubicBezTo>
                    <a:pt x="579" y="230"/>
                    <a:pt x="579" y="230"/>
                    <a:pt x="579" y="230"/>
                  </a:cubicBezTo>
                  <a:cubicBezTo>
                    <a:pt x="580" y="232"/>
                    <a:pt x="580" y="232"/>
                    <a:pt x="580" y="232"/>
                  </a:cubicBezTo>
                  <a:cubicBezTo>
                    <a:pt x="581" y="232"/>
                    <a:pt x="581" y="232"/>
                    <a:pt x="581" y="232"/>
                  </a:cubicBezTo>
                  <a:cubicBezTo>
                    <a:pt x="581" y="233"/>
                    <a:pt x="581" y="233"/>
                    <a:pt x="581" y="233"/>
                  </a:cubicBezTo>
                  <a:cubicBezTo>
                    <a:pt x="582" y="235"/>
                    <a:pt x="582" y="235"/>
                    <a:pt x="582" y="235"/>
                  </a:cubicBezTo>
                  <a:cubicBezTo>
                    <a:pt x="584" y="235"/>
                    <a:pt x="584" y="235"/>
                    <a:pt x="584" y="235"/>
                  </a:cubicBezTo>
                  <a:cubicBezTo>
                    <a:pt x="584" y="233"/>
                    <a:pt x="584" y="233"/>
                    <a:pt x="584" y="233"/>
                  </a:cubicBezTo>
                  <a:cubicBezTo>
                    <a:pt x="585" y="232"/>
                    <a:pt x="585" y="232"/>
                    <a:pt x="585" y="232"/>
                  </a:cubicBezTo>
                  <a:cubicBezTo>
                    <a:pt x="585" y="233"/>
                    <a:pt x="585" y="233"/>
                    <a:pt x="585" y="233"/>
                  </a:cubicBezTo>
                  <a:cubicBezTo>
                    <a:pt x="586" y="233"/>
                    <a:pt x="586" y="233"/>
                    <a:pt x="586" y="233"/>
                  </a:cubicBezTo>
                  <a:cubicBezTo>
                    <a:pt x="588" y="230"/>
                    <a:pt x="588" y="230"/>
                    <a:pt x="588" y="230"/>
                  </a:cubicBezTo>
                  <a:cubicBezTo>
                    <a:pt x="589" y="231"/>
                    <a:pt x="589" y="231"/>
                    <a:pt x="589" y="231"/>
                  </a:cubicBezTo>
                  <a:cubicBezTo>
                    <a:pt x="588" y="234"/>
                    <a:pt x="588" y="234"/>
                    <a:pt x="588" y="234"/>
                  </a:cubicBezTo>
                  <a:cubicBezTo>
                    <a:pt x="586" y="234"/>
                    <a:pt x="586" y="234"/>
                    <a:pt x="586" y="234"/>
                  </a:cubicBezTo>
                  <a:cubicBezTo>
                    <a:pt x="586" y="235"/>
                    <a:pt x="586" y="235"/>
                    <a:pt x="586" y="235"/>
                  </a:cubicBezTo>
                  <a:cubicBezTo>
                    <a:pt x="587" y="236"/>
                    <a:pt x="587" y="236"/>
                    <a:pt x="587" y="236"/>
                  </a:cubicBezTo>
                  <a:cubicBezTo>
                    <a:pt x="587" y="237"/>
                    <a:pt x="587" y="237"/>
                    <a:pt x="587" y="237"/>
                  </a:cubicBezTo>
                  <a:cubicBezTo>
                    <a:pt x="589" y="239"/>
                    <a:pt x="589" y="239"/>
                    <a:pt x="589" y="239"/>
                  </a:cubicBezTo>
                  <a:cubicBezTo>
                    <a:pt x="591" y="239"/>
                    <a:pt x="591" y="239"/>
                    <a:pt x="591" y="239"/>
                  </a:cubicBezTo>
                  <a:cubicBezTo>
                    <a:pt x="591" y="240"/>
                    <a:pt x="591" y="240"/>
                    <a:pt x="591" y="240"/>
                  </a:cubicBezTo>
                  <a:cubicBezTo>
                    <a:pt x="594" y="240"/>
                    <a:pt x="594" y="240"/>
                    <a:pt x="594" y="240"/>
                  </a:cubicBezTo>
                  <a:cubicBezTo>
                    <a:pt x="595" y="239"/>
                    <a:pt x="595" y="239"/>
                    <a:pt x="595" y="239"/>
                  </a:cubicBezTo>
                  <a:cubicBezTo>
                    <a:pt x="597" y="238"/>
                    <a:pt x="597" y="238"/>
                    <a:pt x="597" y="238"/>
                  </a:cubicBezTo>
                  <a:cubicBezTo>
                    <a:pt x="597" y="236"/>
                    <a:pt x="597" y="236"/>
                    <a:pt x="597" y="236"/>
                  </a:cubicBezTo>
                  <a:cubicBezTo>
                    <a:pt x="598" y="235"/>
                    <a:pt x="598" y="235"/>
                    <a:pt x="598" y="235"/>
                  </a:cubicBezTo>
                  <a:cubicBezTo>
                    <a:pt x="599" y="235"/>
                    <a:pt x="599" y="235"/>
                    <a:pt x="599" y="235"/>
                  </a:cubicBezTo>
                  <a:cubicBezTo>
                    <a:pt x="600" y="236"/>
                    <a:pt x="600" y="236"/>
                    <a:pt x="600" y="236"/>
                  </a:cubicBezTo>
                  <a:cubicBezTo>
                    <a:pt x="599" y="236"/>
                    <a:pt x="599" y="236"/>
                    <a:pt x="599" y="236"/>
                  </a:cubicBezTo>
                  <a:cubicBezTo>
                    <a:pt x="599" y="238"/>
                    <a:pt x="599" y="238"/>
                    <a:pt x="599" y="238"/>
                  </a:cubicBezTo>
                  <a:cubicBezTo>
                    <a:pt x="600" y="238"/>
                    <a:pt x="600" y="238"/>
                    <a:pt x="600" y="238"/>
                  </a:cubicBezTo>
                  <a:cubicBezTo>
                    <a:pt x="601" y="235"/>
                    <a:pt x="601" y="235"/>
                    <a:pt x="601" y="235"/>
                  </a:cubicBezTo>
                  <a:cubicBezTo>
                    <a:pt x="603" y="234"/>
                    <a:pt x="603" y="234"/>
                    <a:pt x="603" y="234"/>
                  </a:cubicBezTo>
                  <a:cubicBezTo>
                    <a:pt x="603" y="235"/>
                    <a:pt x="603" y="235"/>
                    <a:pt x="603" y="235"/>
                  </a:cubicBezTo>
                  <a:cubicBezTo>
                    <a:pt x="603" y="237"/>
                    <a:pt x="603" y="237"/>
                    <a:pt x="603" y="237"/>
                  </a:cubicBezTo>
                  <a:cubicBezTo>
                    <a:pt x="600" y="241"/>
                    <a:pt x="600" y="241"/>
                    <a:pt x="600" y="241"/>
                  </a:cubicBezTo>
                  <a:cubicBezTo>
                    <a:pt x="599" y="242"/>
                    <a:pt x="599" y="242"/>
                    <a:pt x="599" y="242"/>
                  </a:cubicBezTo>
                  <a:cubicBezTo>
                    <a:pt x="599" y="244"/>
                    <a:pt x="599" y="244"/>
                    <a:pt x="599" y="244"/>
                  </a:cubicBezTo>
                  <a:cubicBezTo>
                    <a:pt x="601" y="244"/>
                    <a:pt x="601" y="244"/>
                    <a:pt x="601" y="244"/>
                  </a:cubicBezTo>
                  <a:cubicBezTo>
                    <a:pt x="603" y="246"/>
                    <a:pt x="603" y="246"/>
                    <a:pt x="603" y="246"/>
                  </a:cubicBezTo>
                  <a:cubicBezTo>
                    <a:pt x="605" y="246"/>
                    <a:pt x="605" y="246"/>
                    <a:pt x="605" y="246"/>
                  </a:cubicBezTo>
                  <a:cubicBezTo>
                    <a:pt x="605" y="246"/>
                    <a:pt x="605" y="246"/>
                    <a:pt x="605" y="246"/>
                  </a:cubicBezTo>
                  <a:cubicBezTo>
                    <a:pt x="607" y="247"/>
                    <a:pt x="607" y="247"/>
                    <a:pt x="607" y="247"/>
                  </a:cubicBezTo>
                  <a:cubicBezTo>
                    <a:pt x="608" y="245"/>
                    <a:pt x="608" y="245"/>
                    <a:pt x="608" y="245"/>
                  </a:cubicBezTo>
                  <a:cubicBezTo>
                    <a:pt x="610" y="245"/>
                    <a:pt x="610" y="245"/>
                    <a:pt x="610" y="245"/>
                  </a:cubicBezTo>
                  <a:cubicBezTo>
                    <a:pt x="609" y="246"/>
                    <a:pt x="609" y="246"/>
                    <a:pt x="609" y="246"/>
                  </a:cubicBezTo>
                  <a:cubicBezTo>
                    <a:pt x="609" y="247"/>
                    <a:pt x="609" y="247"/>
                    <a:pt x="609" y="247"/>
                  </a:cubicBezTo>
                  <a:cubicBezTo>
                    <a:pt x="611" y="248"/>
                    <a:pt x="611" y="248"/>
                    <a:pt x="611" y="248"/>
                  </a:cubicBezTo>
                  <a:cubicBezTo>
                    <a:pt x="612" y="249"/>
                    <a:pt x="612" y="249"/>
                    <a:pt x="612" y="249"/>
                  </a:cubicBezTo>
                  <a:cubicBezTo>
                    <a:pt x="614" y="248"/>
                    <a:pt x="614" y="248"/>
                    <a:pt x="614" y="248"/>
                  </a:cubicBezTo>
                  <a:cubicBezTo>
                    <a:pt x="613" y="247"/>
                    <a:pt x="613" y="247"/>
                    <a:pt x="613" y="247"/>
                  </a:cubicBezTo>
                  <a:cubicBezTo>
                    <a:pt x="613" y="245"/>
                    <a:pt x="613" y="245"/>
                    <a:pt x="613" y="245"/>
                  </a:cubicBezTo>
                  <a:cubicBezTo>
                    <a:pt x="614" y="243"/>
                    <a:pt x="614" y="243"/>
                    <a:pt x="614" y="243"/>
                  </a:cubicBezTo>
                  <a:cubicBezTo>
                    <a:pt x="615" y="245"/>
                    <a:pt x="615" y="245"/>
                    <a:pt x="615" y="245"/>
                  </a:cubicBezTo>
                  <a:cubicBezTo>
                    <a:pt x="614" y="247"/>
                    <a:pt x="614" y="247"/>
                    <a:pt x="614" y="247"/>
                  </a:cubicBezTo>
                  <a:cubicBezTo>
                    <a:pt x="615" y="249"/>
                    <a:pt x="615" y="249"/>
                    <a:pt x="615" y="249"/>
                  </a:cubicBezTo>
                  <a:cubicBezTo>
                    <a:pt x="616" y="249"/>
                    <a:pt x="616" y="249"/>
                    <a:pt x="616" y="249"/>
                  </a:cubicBezTo>
                  <a:cubicBezTo>
                    <a:pt x="617" y="247"/>
                    <a:pt x="617" y="247"/>
                    <a:pt x="617" y="247"/>
                  </a:cubicBezTo>
                  <a:cubicBezTo>
                    <a:pt x="617" y="246"/>
                    <a:pt x="617" y="246"/>
                    <a:pt x="617" y="246"/>
                  </a:cubicBezTo>
                  <a:cubicBezTo>
                    <a:pt x="619" y="245"/>
                    <a:pt x="619" y="245"/>
                    <a:pt x="619" y="245"/>
                  </a:cubicBezTo>
                  <a:cubicBezTo>
                    <a:pt x="619" y="247"/>
                    <a:pt x="619" y="247"/>
                    <a:pt x="619" y="247"/>
                  </a:cubicBezTo>
                  <a:cubicBezTo>
                    <a:pt x="618" y="247"/>
                    <a:pt x="618" y="247"/>
                    <a:pt x="618" y="247"/>
                  </a:cubicBezTo>
                  <a:cubicBezTo>
                    <a:pt x="618" y="249"/>
                    <a:pt x="618" y="249"/>
                    <a:pt x="618" y="249"/>
                  </a:cubicBezTo>
                  <a:cubicBezTo>
                    <a:pt x="621" y="249"/>
                    <a:pt x="621" y="249"/>
                    <a:pt x="621" y="249"/>
                  </a:cubicBezTo>
                  <a:cubicBezTo>
                    <a:pt x="622" y="248"/>
                    <a:pt x="622" y="248"/>
                    <a:pt x="622" y="248"/>
                  </a:cubicBezTo>
                  <a:cubicBezTo>
                    <a:pt x="624" y="245"/>
                    <a:pt x="624" y="245"/>
                    <a:pt x="624" y="245"/>
                  </a:cubicBezTo>
                  <a:cubicBezTo>
                    <a:pt x="624" y="246"/>
                    <a:pt x="624" y="246"/>
                    <a:pt x="624" y="246"/>
                  </a:cubicBezTo>
                  <a:cubicBezTo>
                    <a:pt x="623" y="248"/>
                    <a:pt x="623" y="248"/>
                    <a:pt x="623" y="248"/>
                  </a:cubicBezTo>
                  <a:cubicBezTo>
                    <a:pt x="623" y="249"/>
                    <a:pt x="623" y="249"/>
                    <a:pt x="623" y="249"/>
                  </a:cubicBezTo>
                  <a:cubicBezTo>
                    <a:pt x="625" y="249"/>
                    <a:pt x="625" y="249"/>
                    <a:pt x="625" y="249"/>
                  </a:cubicBezTo>
                  <a:cubicBezTo>
                    <a:pt x="626" y="246"/>
                    <a:pt x="626" y="246"/>
                    <a:pt x="626" y="246"/>
                  </a:cubicBezTo>
                  <a:cubicBezTo>
                    <a:pt x="627" y="245"/>
                    <a:pt x="627" y="245"/>
                    <a:pt x="627" y="245"/>
                  </a:cubicBezTo>
                  <a:cubicBezTo>
                    <a:pt x="627" y="249"/>
                    <a:pt x="627" y="249"/>
                    <a:pt x="627" y="249"/>
                  </a:cubicBezTo>
                  <a:cubicBezTo>
                    <a:pt x="627" y="250"/>
                    <a:pt x="627" y="250"/>
                    <a:pt x="627" y="250"/>
                  </a:cubicBezTo>
                  <a:cubicBezTo>
                    <a:pt x="629" y="251"/>
                    <a:pt x="629" y="251"/>
                    <a:pt x="629" y="251"/>
                  </a:cubicBezTo>
                  <a:cubicBezTo>
                    <a:pt x="632" y="252"/>
                    <a:pt x="632" y="252"/>
                    <a:pt x="632" y="252"/>
                  </a:cubicBezTo>
                  <a:cubicBezTo>
                    <a:pt x="633" y="251"/>
                    <a:pt x="633" y="251"/>
                    <a:pt x="633" y="251"/>
                  </a:cubicBezTo>
                  <a:cubicBezTo>
                    <a:pt x="635" y="251"/>
                    <a:pt x="635" y="251"/>
                    <a:pt x="635" y="251"/>
                  </a:cubicBezTo>
                  <a:cubicBezTo>
                    <a:pt x="635" y="252"/>
                    <a:pt x="635" y="252"/>
                    <a:pt x="635" y="252"/>
                  </a:cubicBezTo>
                  <a:cubicBezTo>
                    <a:pt x="638" y="252"/>
                    <a:pt x="638" y="252"/>
                    <a:pt x="638" y="252"/>
                  </a:cubicBezTo>
                  <a:cubicBezTo>
                    <a:pt x="639" y="251"/>
                    <a:pt x="639" y="251"/>
                    <a:pt x="639" y="251"/>
                  </a:cubicBezTo>
                  <a:cubicBezTo>
                    <a:pt x="639" y="249"/>
                    <a:pt x="639" y="249"/>
                    <a:pt x="639" y="249"/>
                  </a:cubicBezTo>
                  <a:cubicBezTo>
                    <a:pt x="641" y="247"/>
                    <a:pt x="641" y="247"/>
                    <a:pt x="641" y="247"/>
                  </a:cubicBezTo>
                  <a:cubicBezTo>
                    <a:pt x="642" y="245"/>
                    <a:pt x="642" y="245"/>
                    <a:pt x="642" y="245"/>
                  </a:cubicBezTo>
                  <a:cubicBezTo>
                    <a:pt x="641" y="243"/>
                    <a:pt x="641" y="243"/>
                    <a:pt x="641" y="243"/>
                  </a:cubicBezTo>
                  <a:cubicBezTo>
                    <a:pt x="642" y="242"/>
                    <a:pt x="642" y="242"/>
                    <a:pt x="642" y="242"/>
                  </a:cubicBezTo>
                  <a:cubicBezTo>
                    <a:pt x="643" y="242"/>
                    <a:pt x="643" y="242"/>
                    <a:pt x="643" y="242"/>
                  </a:cubicBezTo>
                  <a:cubicBezTo>
                    <a:pt x="643" y="244"/>
                    <a:pt x="643" y="244"/>
                    <a:pt x="643" y="244"/>
                  </a:cubicBezTo>
                  <a:cubicBezTo>
                    <a:pt x="644" y="245"/>
                    <a:pt x="644" y="245"/>
                    <a:pt x="644" y="245"/>
                  </a:cubicBezTo>
                  <a:cubicBezTo>
                    <a:pt x="644" y="246"/>
                    <a:pt x="644" y="246"/>
                    <a:pt x="644" y="246"/>
                  </a:cubicBezTo>
                  <a:cubicBezTo>
                    <a:pt x="643" y="247"/>
                    <a:pt x="643" y="247"/>
                    <a:pt x="643" y="247"/>
                  </a:cubicBezTo>
                  <a:cubicBezTo>
                    <a:pt x="641" y="250"/>
                    <a:pt x="641" y="250"/>
                    <a:pt x="641" y="250"/>
                  </a:cubicBezTo>
                  <a:cubicBezTo>
                    <a:pt x="642" y="254"/>
                    <a:pt x="642" y="254"/>
                    <a:pt x="642" y="254"/>
                  </a:cubicBezTo>
                  <a:close/>
                  <a:moveTo>
                    <a:pt x="571" y="161"/>
                  </a:moveTo>
                  <a:cubicBezTo>
                    <a:pt x="573" y="160"/>
                    <a:pt x="573" y="160"/>
                    <a:pt x="573" y="160"/>
                  </a:cubicBezTo>
                  <a:cubicBezTo>
                    <a:pt x="573" y="159"/>
                    <a:pt x="573" y="159"/>
                    <a:pt x="573" y="159"/>
                  </a:cubicBezTo>
                  <a:cubicBezTo>
                    <a:pt x="571" y="159"/>
                    <a:pt x="571" y="159"/>
                    <a:pt x="571" y="159"/>
                  </a:cubicBezTo>
                  <a:cubicBezTo>
                    <a:pt x="570" y="160"/>
                    <a:pt x="570" y="160"/>
                    <a:pt x="570" y="160"/>
                  </a:cubicBezTo>
                  <a:cubicBezTo>
                    <a:pt x="571" y="161"/>
                    <a:pt x="571" y="161"/>
                    <a:pt x="571" y="161"/>
                  </a:cubicBezTo>
                  <a:close/>
                  <a:moveTo>
                    <a:pt x="567" y="173"/>
                  </a:moveTo>
                  <a:cubicBezTo>
                    <a:pt x="569" y="172"/>
                    <a:pt x="569" y="172"/>
                    <a:pt x="569" y="172"/>
                  </a:cubicBezTo>
                  <a:cubicBezTo>
                    <a:pt x="569" y="170"/>
                    <a:pt x="569" y="170"/>
                    <a:pt x="569" y="170"/>
                  </a:cubicBezTo>
                  <a:cubicBezTo>
                    <a:pt x="569" y="172"/>
                    <a:pt x="569" y="172"/>
                    <a:pt x="569" y="172"/>
                  </a:cubicBezTo>
                  <a:cubicBezTo>
                    <a:pt x="568" y="173"/>
                    <a:pt x="568" y="173"/>
                    <a:pt x="568" y="173"/>
                  </a:cubicBezTo>
                  <a:cubicBezTo>
                    <a:pt x="567" y="173"/>
                    <a:pt x="567" y="173"/>
                    <a:pt x="567" y="173"/>
                  </a:cubicBezTo>
                  <a:close/>
                  <a:moveTo>
                    <a:pt x="518" y="191"/>
                  </a:moveTo>
                  <a:cubicBezTo>
                    <a:pt x="517" y="192"/>
                    <a:pt x="517" y="192"/>
                    <a:pt x="517" y="192"/>
                  </a:cubicBezTo>
                  <a:cubicBezTo>
                    <a:pt x="518" y="193"/>
                    <a:pt x="518" y="193"/>
                    <a:pt x="518" y="193"/>
                  </a:cubicBezTo>
                  <a:cubicBezTo>
                    <a:pt x="519" y="192"/>
                    <a:pt x="519" y="192"/>
                    <a:pt x="519" y="192"/>
                  </a:cubicBezTo>
                  <a:cubicBezTo>
                    <a:pt x="518" y="191"/>
                    <a:pt x="518" y="191"/>
                    <a:pt x="518" y="191"/>
                  </a:cubicBezTo>
                  <a:close/>
                  <a:moveTo>
                    <a:pt x="550" y="160"/>
                  </a:moveTo>
                  <a:cubicBezTo>
                    <a:pt x="550" y="161"/>
                    <a:pt x="550" y="161"/>
                    <a:pt x="550" y="161"/>
                  </a:cubicBezTo>
                  <a:cubicBezTo>
                    <a:pt x="551" y="163"/>
                    <a:pt x="551" y="163"/>
                    <a:pt x="551" y="163"/>
                  </a:cubicBezTo>
                  <a:cubicBezTo>
                    <a:pt x="552" y="164"/>
                    <a:pt x="552" y="164"/>
                    <a:pt x="552" y="164"/>
                  </a:cubicBezTo>
                  <a:cubicBezTo>
                    <a:pt x="553" y="163"/>
                    <a:pt x="553" y="163"/>
                    <a:pt x="553" y="163"/>
                  </a:cubicBezTo>
                  <a:cubicBezTo>
                    <a:pt x="552" y="161"/>
                    <a:pt x="552" y="161"/>
                    <a:pt x="552" y="161"/>
                  </a:cubicBezTo>
                  <a:cubicBezTo>
                    <a:pt x="551" y="160"/>
                    <a:pt x="551" y="160"/>
                    <a:pt x="551" y="160"/>
                  </a:cubicBezTo>
                  <a:cubicBezTo>
                    <a:pt x="550" y="160"/>
                    <a:pt x="550" y="160"/>
                    <a:pt x="550" y="160"/>
                  </a:cubicBezTo>
                  <a:close/>
                  <a:moveTo>
                    <a:pt x="535" y="161"/>
                  </a:moveTo>
                  <a:cubicBezTo>
                    <a:pt x="535" y="162"/>
                    <a:pt x="535" y="162"/>
                    <a:pt x="535" y="162"/>
                  </a:cubicBezTo>
                  <a:cubicBezTo>
                    <a:pt x="535" y="163"/>
                    <a:pt x="535" y="163"/>
                    <a:pt x="535" y="163"/>
                  </a:cubicBezTo>
                  <a:cubicBezTo>
                    <a:pt x="537" y="162"/>
                    <a:pt x="537" y="162"/>
                    <a:pt x="537" y="162"/>
                  </a:cubicBezTo>
                  <a:cubicBezTo>
                    <a:pt x="539" y="161"/>
                    <a:pt x="539" y="161"/>
                    <a:pt x="539" y="161"/>
                  </a:cubicBezTo>
                  <a:cubicBezTo>
                    <a:pt x="540" y="162"/>
                    <a:pt x="540" y="162"/>
                    <a:pt x="540" y="162"/>
                  </a:cubicBezTo>
                  <a:cubicBezTo>
                    <a:pt x="543" y="160"/>
                    <a:pt x="543" y="160"/>
                    <a:pt x="543" y="160"/>
                  </a:cubicBezTo>
                  <a:cubicBezTo>
                    <a:pt x="545" y="160"/>
                    <a:pt x="545" y="160"/>
                    <a:pt x="545" y="160"/>
                  </a:cubicBezTo>
                  <a:cubicBezTo>
                    <a:pt x="547" y="159"/>
                    <a:pt x="547" y="159"/>
                    <a:pt x="547" y="159"/>
                  </a:cubicBezTo>
                  <a:cubicBezTo>
                    <a:pt x="546" y="159"/>
                    <a:pt x="546" y="159"/>
                    <a:pt x="546" y="159"/>
                  </a:cubicBezTo>
                  <a:cubicBezTo>
                    <a:pt x="543" y="158"/>
                    <a:pt x="543" y="158"/>
                    <a:pt x="543" y="158"/>
                  </a:cubicBezTo>
                  <a:cubicBezTo>
                    <a:pt x="541" y="159"/>
                    <a:pt x="541" y="159"/>
                    <a:pt x="541" y="159"/>
                  </a:cubicBezTo>
                  <a:cubicBezTo>
                    <a:pt x="541" y="159"/>
                    <a:pt x="539" y="160"/>
                    <a:pt x="539" y="160"/>
                  </a:cubicBezTo>
                  <a:cubicBezTo>
                    <a:pt x="539" y="160"/>
                    <a:pt x="538" y="159"/>
                    <a:pt x="538" y="159"/>
                  </a:cubicBezTo>
                  <a:cubicBezTo>
                    <a:pt x="536" y="160"/>
                    <a:pt x="536" y="160"/>
                    <a:pt x="536" y="160"/>
                  </a:cubicBezTo>
                  <a:cubicBezTo>
                    <a:pt x="535" y="161"/>
                    <a:pt x="535" y="161"/>
                    <a:pt x="535" y="161"/>
                  </a:cubicBezTo>
                  <a:close/>
                  <a:moveTo>
                    <a:pt x="519" y="166"/>
                  </a:moveTo>
                  <a:cubicBezTo>
                    <a:pt x="518" y="165"/>
                    <a:pt x="518" y="165"/>
                    <a:pt x="518" y="165"/>
                  </a:cubicBezTo>
                  <a:cubicBezTo>
                    <a:pt x="515" y="165"/>
                    <a:pt x="515" y="165"/>
                    <a:pt x="515" y="165"/>
                  </a:cubicBezTo>
                  <a:cubicBezTo>
                    <a:pt x="513" y="164"/>
                    <a:pt x="513" y="164"/>
                    <a:pt x="513" y="164"/>
                  </a:cubicBezTo>
                  <a:cubicBezTo>
                    <a:pt x="512" y="161"/>
                    <a:pt x="512" y="161"/>
                    <a:pt x="512" y="161"/>
                  </a:cubicBezTo>
                  <a:cubicBezTo>
                    <a:pt x="514" y="160"/>
                    <a:pt x="514" y="160"/>
                    <a:pt x="514" y="160"/>
                  </a:cubicBezTo>
                  <a:cubicBezTo>
                    <a:pt x="514" y="158"/>
                    <a:pt x="514" y="158"/>
                    <a:pt x="514" y="158"/>
                  </a:cubicBezTo>
                  <a:cubicBezTo>
                    <a:pt x="513" y="157"/>
                    <a:pt x="513" y="157"/>
                    <a:pt x="513" y="157"/>
                  </a:cubicBezTo>
                  <a:cubicBezTo>
                    <a:pt x="514" y="155"/>
                    <a:pt x="514" y="155"/>
                    <a:pt x="514" y="155"/>
                  </a:cubicBezTo>
                  <a:cubicBezTo>
                    <a:pt x="515" y="154"/>
                    <a:pt x="515" y="154"/>
                    <a:pt x="515" y="154"/>
                  </a:cubicBezTo>
                  <a:cubicBezTo>
                    <a:pt x="518" y="154"/>
                    <a:pt x="518" y="154"/>
                    <a:pt x="518" y="154"/>
                  </a:cubicBezTo>
                  <a:cubicBezTo>
                    <a:pt x="519" y="155"/>
                    <a:pt x="519" y="155"/>
                    <a:pt x="519" y="155"/>
                  </a:cubicBezTo>
                  <a:cubicBezTo>
                    <a:pt x="519" y="155"/>
                    <a:pt x="519" y="155"/>
                    <a:pt x="519" y="155"/>
                  </a:cubicBezTo>
                  <a:cubicBezTo>
                    <a:pt x="520" y="156"/>
                    <a:pt x="520" y="156"/>
                    <a:pt x="520" y="156"/>
                  </a:cubicBezTo>
                  <a:cubicBezTo>
                    <a:pt x="518" y="157"/>
                    <a:pt x="518" y="157"/>
                    <a:pt x="518" y="157"/>
                  </a:cubicBezTo>
                  <a:cubicBezTo>
                    <a:pt x="518" y="158"/>
                    <a:pt x="518" y="158"/>
                    <a:pt x="518" y="158"/>
                  </a:cubicBezTo>
                  <a:cubicBezTo>
                    <a:pt x="519" y="158"/>
                    <a:pt x="519" y="158"/>
                    <a:pt x="519" y="158"/>
                  </a:cubicBezTo>
                  <a:cubicBezTo>
                    <a:pt x="521" y="158"/>
                    <a:pt x="521" y="158"/>
                    <a:pt x="521" y="158"/>
                  </a:cubicBezTo>
                  <a:cubicBezTo>
                    <a:pt x="521" y="159"/>
                    <a:pt x="521" y="159"/>
                    <a:pt x="521" y="159"/>
                  </a:cubicBezTo>
                  <a:cubicBezTo>
                    <a:pt x="520" y="160"/>
                    <a:pt x="520" y="160"/>
                    <a:pt x="520" y="160"/>
                  </a:cubicBezTo>
                  <a:cubicBezTo>
                    <a:pt x="521" y="162"/>
                    <a:pt x="521" y="162"/>
                    <a:pt x="521" y="162"/>
                  </a:cubicBezTo>
                  <a:cubicBezTo>
                    <a:pt x="521" y="164"/>
                    <a:pt x="521" y="164"/>
                    <a:pt x="521" y="164"/>
                  </a:cubicBezTo>
                  <a:cubicBezTo>
                    <a:pt x="520" y="166"/>
                    <a:pt x="520" y="166"/>
                    <a:pt x="520" y="166"/>
                  </a:cubicBezTo>
                  <a:cubicBezTo>
                    <a:pt x="519" y="166"/>
                    <a:pt x="519" y="166"/>
                    <a:pt x="519" y="166"/>
                  </a:cubicBezTo>
                  <a:close/>
                  <a:moveTo>
                    <a:pt x="516" y="174"/>
                  </a:moveTo>
                  <a:cubicBezTo>
                    <a:pt x="520" y="174"/>
                    <a:pt x="520" y="174"/>
                    <a:pt x="520" y="174"/>
                  </a:cubicBezTo>
                  <a:cubicBezTo>
                    <a:pt x="521" y="173"/>
                    <a:pt x="521" y="173"/>
                    <a:pt x="521" y="173"/>
                  </a:cubicBezTo>
                  <a:cubicBezTo>
                    <a:pt x="523" y="170"/>
                    <a:pt x="523" y="170"/>
                    <a:pt x="523" y="170"/>
                  </a:cubicBezTo>
                  <a:cubicBezTo>
                    <a:pt x="521" y="168"/>
                    <a:pt x="521" y="168"/>
                    <a:pt x="521" y="168"/>
                  </a:cubicBezTo>
                  <a:cubicBezTo>
                    <a:pt x="520" y="168"/>
                    <a:pt x="520" y="168"/>
                    <a:pt x="520" y="168"/>
                  </a:cubicBezTo>
                  <a:cubicBezTo>
                    <a:pt x="517" y="167"/>
                    <a:pt x="517" y="167"/>
                    <a:pt x="517" y="167"/>
                  </a:cubicBezTo>
                  <a:cubicBezTo>
                    <a:pt x="515" y="167"/>
                    <a:pt x="515" y="167"/>
                    <a:pt x="515" y="167"/>
                  </a:cubicBezTo>
                  <a:cubicBezTo>
                    <a:pt x="513" y="167"/>
                    <a:pt x="513" y="167"/>
                    <a:pt x="513" y="167"/>
                  </a:cubicBezTo>
                  <a:cubicBezTo>
                    <a:pt x="511" y="167"/>
                    <a:pt x="511" y="167"/>
                    <a:pt x="511" y="167"/>
                  </a:cubicBezTo>
                  <a:cubicBezTo>
                    <a:pt x="510" y="168"/>
                    <a:pt x="510" y="168"/>
                    <a:pt x="510" y="168"/>
                  </a:cubicBezTo>
                  <a:cubicBezTo>
                    <a:pt x="509" y="168"/>
                    <a:pt x="509" y="168"/>
                    <a:pt x="509" y="168"/>
                  </a:cubicBezTo>
                  <a:cubicBezTo>
                    <a:pt x="509" y="170"/>
                    <a:pt x="509" y="170"/>
                    <a:pt x="509" y="170"/>
                  </a:cubicBezTo>
                  <a:cubicBezTo>
                    <a:pt x="509" y="171"/>
                    <a:pt x="509" y="171"/>
                    <a:pt x="509" y="171"/>
                  </a:cubicBezTo>
                  <a:cubicBezTo>
                    <a:pt x="510" y="171"/>
                    <a:pt x="510" y="171"/>
                    <a:pt x="510" y="171"/>
                  </a:cubicBezTo>
                  <a:cubicBezTo>
                    <a:pt x="510" y="172"/>
                    <a:pt x="510" y="172"/>
                    <a:pt x="510" y="172"/>
                  </a:cubicBezTo>
                  <a:cubicBezTo>
                    <a:pt x="512" y="172"/>
                    <a:pt x="512" y="172"/>
                    <a:pt x="512" y="172"/>
                  </a:cubicBezTo>
                  <a:cubicBezTo>
                    <a:pt x="513" y="173"/>
                    <a:pt x="513" y="173"/>
                    <a:pt x="513" y="173"/>
                  </a:cubicBezTo>
                  <a:cubicBezTo>
                    <a:pt x="516" y="174"/>
                    <a:pt x="516" y="174"/>
                    <a:pt x="516" y="174"/>
                  </a:cubicBezTo>
                  <a:close/>
                  <a:moveTo>
                    <a:pt x="508" y="177"/>
                  </a:moveTo>
                  <a:cubicBezTo>
                    <a:pt x="513" y="178"/>
                    <a:pt x="513" y="178"/>
                    <a:pt x="513" y="178"/>
                  </a:cubicBezTo>
                  <a:cubicBezTo>
                    <a:pt x="515" y="177"/>
                    <a:pt x="515" y="177"/>
                    <a:pt x="515" y="177"/>
                  </a:cubicBezTo>
                  <a:cubicBezTo>
                    <a:pt x="517" y="177"/>
                    <a:pt x="517" y="177"/>
                    <a:pt x="517" y="177"/>
                  </a:cubicBezTo>
                  <a:cubicBezTo>
                    <a:pt x="518" y="178"/>
                    <a:pt x="518" y="178"/>
                    <a:pt x="518" y="178"/>
                  </a:cubicBezTo>
                  <a:cubicBezTo>
                    <a:pt x="519" y="177"/>
                    <a:pt x="519" y="177"/>
                    <a:pt x="519" y="177"/>
                  </a:cubicBezTo>
                  <a:cubicBezTo>
                    <a:pt x="521" y="177"/>
                    <a:pt x="521" y="177"/>
                    <a:pt x="521" y="177"/>
                  </a:cubicBezTo>
                  <a:cubicBezTo>
                    <a:pt x="521" y="175"/>
                    <a:pt x="521" y="175"/>
                    <a:pt x="521" y="175"/>
                  </a:cubicBezTo>
                  <a:cubicBezTo>
                    <a:pt x="519" y="175"/>
                    <a:pt x="519" y="175"/>
                    <a:pt x="519" y="175"/>
                  </a:cubicBezTo>
                  <a:cubicBezTo>
                    <a:pt x="515" y="175"/>
                    <a:pt x="515" y="175"/>
                    <a:pt x="515" y="175"/>
                  </a:cubicBezTo>
                  <a:cubicBezTo>
                    <a:pt x="513" y="176"/>
                    <a:pt x="513" y="176"/>
                    <a:pt x="513" y="176"/>
                  </a:cubicBezTo>
                  <a:cubicBezTo>
                    <a:pt x="512" y="175"/>
                    <a:pt x="512" y="175"/>
                    <a:pt x="512" y="175"/>
                  </a:cubicBezTo>
                  <a:cubicBezTo>
                    <a:pt x="510" y="175"/>
                    <a:pt x="510" y="175"/>
                    <a:pt x="510" y="175"/>
                  </a:cubicBezTo>
                  <a:cubicBezTo>
                    <a:pt x="508" y="176"/>
                    <a:pt x="508" y="176"/>
                    <a:pt x="508" y="176"/>
                  </a:cubicBezTo>
                  <a:cubicBezTo>
                    <a:pt x="508" y="177"/>
                    <a:pt x="508" y="177"/>
                    <a:pt x="508" y="177"/>
                  </a:cubicBezTo>
                  <a:close/>
                  <a:moveTo>
                    <a:pt x="508" y="182"/>
                  </a:moveTo>
                  <a:cubicBezTo>
                    <a:pt x="509" y="181"/>
                    <a:pt x="509" y="181"/>
                    <a:pt x="509" y="181"/>
                  </a:cubicBezTo>
                  <a:cubicBezTo>
                    <a:pt x="511" y="181"/>
                    <a:pt x="511" y="181"/>
                    <a:pt x="511" y="181"/>
                  </a:cubicBezTo>
                  <a:cubicBezTo>
                    <a:pt x="513" y="180"/>
                    <a:pt x="513" y="180"/>
                    <a:pt x="513" y="180"/>
                  </a:cubicBezTo>
                  <a:cubicBezTo>
                    <a:pt x="517" y="179"/>
                    <a:pt x="517" y="179"/>
                    <a:pt x="517" y="179"/>
                  </a:cubicBezTo>
                  <a:cubicBezTo>
                    <a:pt x="518" y="179"/>
                    <a:pt x="518" y="179"/>
                    <a:pt x="518" y="179"/>
                  </a:cubicBezTo>
                  <a:cubicBezTo>
                    <a:pt x="519" y="179"/>
                    <a:pt x="519" y="179"/>
                    <a:pt x="519" y="179"/>
                  </a:cubicBezTo>
                  <a:cubicBezTo>
                    <a:pt x="521" y="179"/>
                    <a:pt x="521" y="179"/>
                    <a:pt x="521" y="179"/>
                  </a:cubicBezTo>
                  <a:cubicBezTo>
                    <a:pt x="521" y="180"/>
                    <a:pt x="521" y="180"/>
                    <a:pt x="521" y="180"/>
                  </a:cubicBezTo>
                  <a:cubicBezTo>
                    <a:pt x="520" y="181"/>
                    <a:pt x="520" y="181"/>
                    <a:pt x="520" y="181"/>
                  </a:cubicBezTo>
                  <a:cubicBezTo>
                    <a:pt x="518" y="181"/>
                    <a:pt x="518" y="181"/>
                    <a:pt x="518" y="181"/>
                  </a:cubicBezTo>
                  <a:cubicBezTo>
                    <a:pt x="516" y="181"/>
                    <a:pt x="516" y="181"/>
                    <a:pt x="516" y="181"/>
                  </a:cubicBezTo>
                  <a:cubicBezTo>
                    <a:pt x="515" y="182"/>
                    <a:pt x="515" y="182"/>
                    <a:pt x="515" y="182"/>
                  </a:cubicBezTo>
                  <a:cubicBezTo>
                    <a:pt x="513" y="184"/>
                    <a:pt x="513" y="184"/>
                    <a:pt x="513" y="184"/>
                  </a:cubicBezTo>
                  <a:cubicBezTo>
                    <a:pt x="511" y="183"/>
                    <a:pt x="511" y="183"/>
                    <a:pt x="511" y="183"/>
                  </a:cubicBezTo>
                  <a:cubicBezTo>
                    <a:pt x="509" y="183"/>
                    <a:pt x="509" y="183"/>
                    <a:pt x="509" y="183"/>
                  </a:cubicBezTo>
                  <a:cubicBezTo>
                    <a:pt x="508" y="183"/>
                    <a:pt x="508" y="183"/>
                    <a:pt x="508" y="183"/>
                  </a:cubicBezTo>
                  <a:cubicBezTo>
                    <a:pt x="507" y="183"/>
                    <a:pt x="507" y="183"/>
                    <a:pt x="507" y="183"/>
                  </a:cubicBezTo>
                  <a:cubicBezTo>
                    <a:pt x="508" y="182"/>
                    <a:pt x="508" y="182"/>
                    <a:pt x="508" y="182"/>
                  </a:cubicBezTo>
                  <a:close/>
                  <a:moveTo>
                    <a:pt x="459" y="120"/>
                  </a:moveTo>
                  <a:cubicBezTo>
                    <a:pt x="458" y="119"/>
                    <a:pt x="458" y="119"/>
                    <a:pt x="458" y="119"/>
                  </a:cubicBezTo>
                  <a:cubicBezTo>
                    <a:pt x="459" y="118"/>
                    <a:pt x="459" y="118"/>
                    <a:pt x="459" y="118"/>
                  </a:cubicBezTo>
                  <a:cubicBezTo>
                    <a:pt x="461" y="118"/>
                    <a:pt x="461" y="118"/>
                    <a:pt x="461" y="118"/>
                  </a:cubicBezTo>
                  <a:cubicBezTo>
                    <a:pt x="460" y="119"/>
                    <a:pt x="460" y="119"/>
                    <a:pt x="460" y="119"/>
                  </a:cubicBezTo>
                  <a:cubicBezTo>
                    <a:pt x="459" y="120"/>
                    <a:pt x="459" y="120"/>
                    <a:pt x="459" y="120"/>
                  </a:cubicBezTo>
                  <a:close/>
                  <a:moveTo>
                    <a:pt x="445" y="126"/>
                  </a:moveTo>
                  <a:cubicBezTo>
                    <a:pt x="447" y="126"/>
                    <a:pt x="447" y="126"/>
                    <a:pt x="447" y="126"/>
                  </a:cubicBezTo>
                  <a:cubicBezTo>
                    <a:pt x="448" y="125"/>
                    <a:pt x="448" y="125"/>
                    <a:pt x="448" y="125"/>
                  </a:cubicBezTo>
                  <a:cubicBezTo>
                    <a:pt x="451" y="126"/>
                    <a:pt x="451" y="126"/>
                    <a:pt x="451" y="126"/>
                  </a:cubicBezTo>
                  <a:cubicBezTo>
                    <a:pt x="453" y="126"/>
                    <a:pt x="453" y="126"/>
                    <a:pt x="453" y="126"/>
                  </a:cubicBezTo>
                  <a:cubicBezTo>
                    <a:pt x="454" y="126"/>
                    <a:pt x="454" y="126"/>
                    <a:pt x="454" y="126"/>
                  </a:cubicBezTo>
                  <a:cubicBezTo>
                    <a:pt x="454" y="128"/>
                    <a:pt x="454" y="128"/>
                    <a:pt x="454" y="128"/>
                  </a:cubicBezTo>
                  <a:cubicBezTo>
                    <a:pt x="455" y="129"/>
                    <a:pt x="455" y="129"/>
                    <a:pt x="455" y="129"/>
                  </a:cubicBezTo>
                  <a:cubicBezTo>
                    <a:pt x="454" y="130"/>
                    <a:pt x="454" y="130"/>
                    <a:pt x="454" y="130"/>
                  </a:cubicBezTo>
                  <a:cubicBezTo>
                    <a:pt x="452" y="131"/>
                    <a:pt x="452" y="131"/>
                    <a:pt x="452" y="131"/>
                  </a:cubicBezTo>
                  <a:cubicBezTo>
                    <a:pt x="450" y="131"/>
                    <a:pt x="450" y="131"/>
                    <a:pt x="450" y="131"/>
                  </a:cubicBezTo>
                  <a:cubicBezTo>
                    <a:pt x="449" y="130"/>
                    <a:pt x="449" y="130"/>
                    <a:pt x="449" y="130"/>
                  </a:cubicBezTo>
                  <a:cubicBezTo>
                    <a:pt x="448" y="128"/>
                    <a:pt x="448" y="128"/>
                    <a:pt x="448" y="128"/>
                  </a:cubicBezTo>
                  <a:cubicBezTo>
                    <a:pt x="447" y="127"/>
                    <a:pt x="447" y="127"/>
                    <a:pt x="447" y="127"/>
                  </a:cubicBezTo>
                  <a:cubicBezTo>
                    <a:pt x="446" y="126"/>
                    <a:pt x="446" y="126"/>
                    <a:pt x="446" y="126"/>
                  </a:cubicBezTo>
                  <a:cubicBezTo>
                    <a:pt x="446" y="126"/>
                    <a:pt x="445" y="126"/>
                    <a:pt x="445" y="126"/>
                  </a:cubicBezTo>
                  <a:close/>
                  <a:moveTo>
                    <a:pt x="373" y="130"/>
                  </a:moveTo>
                  <a:cubicBezTo>
                    <a:pt x="371" y="129"/>
                    <a:pt x="371" y="129"/>
                    <a:pt x="371" y="129"/>
                  </a:cubicBezTo>
                  <a:cubicBezTo>
                    <a:pt x="370" y="128"/>
                    <a:pt x="370" y="128"/>
                    <a:pt x="370" y="128"/>
                  </a:cubicBezTo>
                  <a:cubicBezTo>
                    <a:pt x="371" y="128"/>
                    <a:pt x="371" y="128"/>
                    <a:pt x="371" y="128"/>
                  </a:cubicBezTo>
                  <a:cubicBezTo>
                    <a:pt x="373" y="128"/>
                    <a:pt x="373" y="128"/>
                    <a:pt x="373" y="128"/>
                  </a:cubicBezTo>
                  <a:cubicBezTo>
                    <a:pt x="374" y="129"/>
                    <a:pt x="374" y="129"/>
                    <a:pt x="374" y="129"/>
                  </a:cubicBezTo>
                  <a:cubicBezTo>
                    <a:pt x="373" y="130"/>
                    <a:pt x="373" y="130"/>
                    <a:pt x="373" y="130"/>
                  </a:cubicBezTo>
                  <a:close/>
                  <a:moveTo>
                    <a:pt x="380" y="140"/>
                  </a:moveTo>
                  <a:cubicBezTo>
                    <a:pt x="383" y="138"/>
                    <a:pt x="383" y="138"/>
                    <a:pt x="383" y="138"/>
                  </a:cubicBezTo>
                  <a:cubicBezTo>
                    <a:pt x="383" y="139"/>
                    <a:pt x="383" y="139"/>
                    <a:pt x="383" y="139"/>
                  </a:cubicBezTo>
                  <a:cubicBezTo>
                    <a:pt x="380" y="141"/>
                    <a:pt x="380" y="141"/>
                    <a:pt x="380" y="141"/>
                  </a:cubicBezTo>
                  <a:cubicBezTo>
                    <a:pt x="380" y="141"/>
                    <a:pt x="380" y="140"/>
                    <a:pt x="380" y="140"/>
                  </a:cubicBezTo>
                  <a:close/>
                  <a:moveTo>
                    <a:pt x="384" y="137"/>
                  </a:moveTo>
                  <a:cubicBezTo>
                    <a:pt x="385" y="136"/>
                    <a:pt x="385" y="136"/>
                    <a:pt x="385" y="136"/>
                  </a:cubicBezTo>
                  <a:cubicBezTo>
                    <a:pt x="385" y="134"/>
                    <a:pt x="385" y="134"/>
                    <a:pt x="385" y="134"/>
                  </a:cubicBezTo>
                  <a:cubicBezTo>
                    <a:pt x="386" y="134"/>
                    <a:pt x="386" y="134"/>
                    <a:pt x="386" y="134"/>
                  </a:cubicBezTo>
                  <a:cubicBezTo>
                    <a:pt x="387" y="131"/>
                    <a:pt x="387" y="131"/>
                    <a:pt x="387" y="131"/>
                  </a:cubicBezTo>
                  <a:cubicBezTo>
                    <a:pt x="388" y="131"/>
                    <a:pt x="388" y="131"/>
                    <a:pt x="388" y="131"/>
                  </a:cubicBezTo>
                  <a:cubicBezTo>
                    <a:pt x="390" y="130"/>
                    <a:pt x="390" y="130"/>
                    <a:pt x="390" y="130"/>
                  </a:cubicBezTo>
                  <a:cubicBezTo>
                    <a:pt x="391" y="130"/>
                    <a:pt x="391" y="130"/>
                    <a:pt x="391" y="130"/>
                  </a:cubicBezTo>
                  <a:cubicBezTo>
                    <a:pt x="391" y="132"/>
                    <a:pt x="391" y="132"/>
                    <a:pt x="391" y="132"/>
                  </a:cubicBezTo>
                  <a:cubicBezTo>
                    <a:pt x="389" y="133"/>
                    <a:pt x="389" y="133"/>
                    <a:pt x="389" y="133"/>
                  </a:cubicBezTo>
                  <a:cubicBezTo>
                    <a:pt x="388" y="135"/>
                    <a:pt x="388" y="135"/>
                    <a:pt x="388" y="135"/>
                  </a:cubicBezTo>
                  <a:cubicBezTo>
                    <a:pt x="389" y="137"/>
                    <a:pt x="389" y="137"/>
                    <a:pt x="389" y="137"/>
                  </a:cubicBezTo>
                  <a:cubicBezTo>
                    <a:pt x="388" y="138"/>
                    <a:pt x="388" y="138"/>
                    <a:pt x="388" y="138"/>
                  </a:cubicBezTo>
                  <a:cubicBezTo>
                    <a:pt x="387" y="140"/>
                    <a:pt x="387" y="140"/>
                    <a:pt x="387" y="140"/>
                  </a:cubicBezTo>
                  <a:cubicBezTo>
                    <a:pt x="388" y="141"/>
                    <a:pt x="388" y="141"/>
                    <a:pt x="388" y="141"/>
                  </a:cubicBezTo>
                  <a:cubicBezTo>
                    <a:pt x="389" y="140"/>
                    <a:pt x="389" y="140"/>
                    <a:pt x="389" y="140"/>
                  </a:cubicBezTo>
                  <a:cubicBezTo>
                    <a:pt x="390" y="140"/>
                    <a:pt x="390" y="140"/>
                    <a:pt x="390" y="140"/>
                  </a:cubicBezTo>
                  <a:cubicBezTo>
                    <a:pt x="390" y="142"/>
                    <a:pt x="390" y="142"/>
                    <a:pt x="390" y="142"/>
                  </a:cubicBezTo>
                  <a:cubicBezTo>
                    <a:pt x="391" y="142"/>
                    <a:pt x="391" y="142"/>
                    <a:pt x="391" y="142"/>
                  </a:cubicBezTo>
                  <a:cubicBezTo>
                    <a:pt x="394" y="140"/>
                    <a:pt x="394" y="140"/>
                    <a:pt x="394" y="140"/>
                  </a:cubicBezTo>
                  <a:cubicBezTo>
                    <a:pt x="396" y="138"/>
                    <a:pt x="396" y="138"/>
                    <a:pt x="396" y="138"/>
                  </a:cubicBezTo>
                  <a:cubicBezTo>
                    <a:pt x="397" y="138"/>
                    <a:pt x="397" y="138"/>
                    <a:pt x="397" y="138"/>
                  </a:cubicBezTo>
                  <a:cubicBezTo>
                    <a:pt x="398" y="136"/>
                    <a:pt x="398" y="136"/>
                    <a:pt x="398" y="136"/>
                  </a:cubicBezTo>
                  <a:cubicBezTo>
                    <a:pt x="398" y="134"/>
                    <a:pt x="398" y="134"/>
                    <a:pt x="398" y="134"/>
                  </a:cubicBezTo>
                  <a:cubicBezTo>
                    <a:pt x="399" y="134"/>
                    <a:pt x="399" y="134"/>
                    <a:pt x="399" y="134"/>
                  </a:cubicBezTo>
                  <a:cubicBezTo>
                    <a:pt x="400" y="132"/>
                    <a:pt x="400" y="132"/>
                    <a:pt x="400" y="132"/>
                  </a:cubicBezTo>
                  <a:cubicBezTo>
                    <a:pt x="401" y="130"/>
                    <a:pt x="401" y="130"/>
                    <a:pt x="401" y="130"/>
                  </a:cubicBezTo>
                  <a:cubicBezTo>
                    <a:pt x="402" y="129"/>
                    <a:pt x="402" y="129"/>
                    <a:pt x="402" y="129"/>
                  </a:cubicBezTo>
                  <a:cubicBezTo>
                    <a:pt x="402" y="130"/>
                    <a:pt x="402" y="130"/>
                    <a:pt x="402" y="130"/>
                  </a:cubicBezTo>
                  <a:cubicBezTo>
                    <a:pt x="402" y="132"/>
                    <a:pt x="402" y="132"/>
                    <a:pt x="402" y="132"/>
                  </a:cubicBezTo>
                  <a:cubicBezTo>
                    <a:pt x="402" y="133"/>
                    <a:pt x="402" y="133"/>
                    <a:pt x="402" y="133"/>
                  </a:cubicBezTo>
                  <a:cubicBezTo>
                    <a:pt x="402" y="135"/>
                    <a:pt x="402" y="135"/>
                    <a:pt x="402" y="135"/>
                  </a:cubicBezTo>
                  <a:cubicBezTo>
                    <a:pt x="402" y="137"/>
                    <a:pt x="402" y="137"/>
                    <a:pt x="402" y="137"/>
                  </a:cubicBezTo>
                  <a:cubicBezTo>
                    <a:pt x="403" y="137"/>
                    <a:pt x="403" y="137"/>
                    <a:pt x="403" y="137"/>
                  </a:cubicBezTo>
                  <a:cubicBezTo>
                    <a:pt x="405" y="135"/>
                    <a:pt x="405" y="135"/>
                    <a:pt x="405" y="135"/>
                  </a:cubicBezTo>
                  <a:cubicBezTo>
                    <a:pt x="405" y="133"/>
                    <a:pt x="405" y="133"/>
                    <a:pt x="405" y="133"/>
                  </a:cubicBezTo>
                  <a:cubicBezTo>
                    <a:pt x="406" y="132"/>
                    <a:pt x="406" y="132"/>
                    <a:pt x="406" y="132"/>
                  </a:cubicBezTo>
                  <a:cubicBezTo>
                    <a:pt x="407" y="132"/>
                    <a:pt x="407" y="132"/>
                    <a:pt x="407" y="132"/>
                  </a:cubicBezTo>
                  <a:cubicBezTo>
                    <a:pt x="409" y="129"/>
                    <a:pt x="409" y="129"/>
                    <a:pt x="409" y="129"/>
                  </a:cubicBezTo>
                  <a:cubicBezTo>
                    <a:pt x="410" y="126"/>
                    <a:pt x="410" y="126"/>
                    <a:pt x="410" y="126"/>
                  </a:cubicBezTo>
                  <a:cubicBezTo>
                    <a:pt x="410" y="124"/>
                    <a:pt x="410" y="124"/>
                    <a:pt x="410" y="124"/>
                  </a:cubicBezTo>
                  <a:cubicBezTo>
                    <a:pt x="410" y="123"/>
                    <a:pt x="410" y="123"/>
                    <a:pt x="410" y="123"/>
                  </a:cubicBezTo>
                  <a:cubicBezTo>
                    <a:pt x="412" y="125"/>
                    <a:pt x="412" y="125"/>
                    <a:pt x="412" y="125"/>
                  </a:cubicBezTo>
                  <a:cubicBezTo>
                    <a:pt x="415" y="122"/>
                    <a:pt x="415" y="122"/>
                    <a:pt x="415" y="122"/>
                  </a:cubicBezTo>
                  <a:cubicBezTo>
                    <a:pt x="416" y="120"/>
                    <a:pt x="416" y="120"/>
                    <a:pt x="416" y="120"/>
                  </a:cubicBezTo>
                  <a:cubicBezTo>
                    <a:pt x="416" y="118"/>
                    <a:pt x="416" y="118"/>
                    <a:pt x="416" y="118"/>
                  </a:cubicBezTo>
                  <a:cubicBezTo>
                    <a:pt x="418" y="118"/>
                    <a:pt x="418" y="118"/>
                    <a:pt x="418" y="118"/>
                  </a:cubicBezTo>
                  <a:cubicBezTo>
                    <a:pt x="420" y="117"/>
                    <a:pt x="420" y="117"/>
                    <a:pt x="420" y="117"/>
                  </a:cubicBezTo>
                  <a:cubicBezTo>
                    <a:pt x="421" y="118"/>
                    <a:pt x="421" y="118"/>
                    <a:pt x="421" y="118"/>
                  </a:cubicBezTo>
                  <a:cubicBezTo>
                    <a:pt x="423" y="116"/>
                    <a:pt x="423" y="116"/>
                    <a:pt x="423" y="116"/>
                  </a:cubicBezTo>
                  <a:cubicBezTo>
                    <a:pt x="424" y="117"/>
                    <a:pt x="424" y="117"/>
                    <a:pt x="424" y="117"/>
                  </a:cubicBezTo>
                  <a:cubicBezTo>
                    <a:pt x="423" y="120"/>
                    <a:pt x="423" y="120"/>
                    <a:pt x="423" y="120"/>
                  </a:cubicBezTo>
                  <a:cubicBezTo>
                    <a:pt x="420" y="123"/>
                    <a:pt x="420" y="123"/>
                    <a:pt x="420" y="123"/>
                  </a:cubicBezTo>
                  <a:cubicBezTo>
                    <a:pt x="420" y="126"/>
                    <a:pt x="420" y="126"/>
                    <a:pt x="420" y="126"/>
                  </a:cubicBezTo>
                  <a:cubicBezTo>
                    <a:pt x="418" y="127"/>
                    <a:pt x="418" y="127"/>
                    <a:pt x="418" y="127"/>
                  </a:cubicBezTo>
                  <a:cubicBezTo>
                    <a:pt x="418" y="128"/>
                    <a:pt x="418" y="128"/>
                    <a:pt x="418" y="128"/>
                  </a:cubicBezTo>
                  <a:cubicBezTo>
                    <a:pt x="416" y="129"/>
                    <a:pt x="416" y="129"/>
                    <a:pt x="416" y="129"/>
                  </a:cubicBezTo>
                  <a:cubicBezTo>
                    <a:pt x="414" y="133"/>
                    <a:pt x="414" y="133"/>
                    <a:pt x="414" y="133"/>
                  </a:cubicBezTo>
                  <a:cubicBezTo>
                    <a:pt x="414" y="134"/>
                    <a:pt x="414" y="134"/>
                    <a:pt x="414" y="134"/>
                  </a:cubicBezTo>
                  <a:cubicBezTo>
                    <a:pt x="415" y="136"/>
                    <a:pt x="415" y="136"/>
                    <a:pt x="415" y="136"/>
                  </a:cubicBezTo>
                  <a:cubicBezTo>
                    <a:pt x="414" y="137"/>
                    <a:pt x="414" y="137"/>
                    <a:pt x="414" y="137"/>
                  </a:cubicBezTo>
                  <a:cubicBezTo>
                    <a:pt x="416" y="138"/>
                    <a:pt x="416" y="138"/>
                    <a:pt x="416" y="138"/>
                  </a:cubicBezTo>
                  <a:cubicBezTo>
                    <a:pt x="418" y="139"/>
                    <a:pt x="418" y="139"/>
                    <a:pt x="418" y="139"/>
                  </a:cubicBezTo>
                  <a:cubicBezTo>
                    <a:pt x="419" y="137"/>
                    <a:pt x="419" y="137"/>
                    <a:pt x="419" y="137"/>
                  </a:cubicBezTo>
                  <a:cubicBezTo>
                    <a:pt x="421" y="136"/>
                    <a:pt x="421" y="136"/>
                    <a:pt x="421" y="136"/>
                  </a:cubicBezTo>
                  <a:cubicBezTo>
                    <a:pt x="421" y="135"/>
                    <a:pt x="421" y="135"/>
                    <a:pt x="421" y="135"/>
                  </a:cubicBezTo>
                  <a:cubicBezTo>
                    <a:pt x="421" y="133"/>
                    <a:pt x="421" y="133"/>
                    <a:pt x="421" y="133"/>
                  </a:cubicBezTo>
                  <a:cubicBezTo>
                    <a:pt x="423" y="131"/>
                    <a:pt x="423" y="131"/>
                    <a:pt x="423" y="131"/>
                  </a:cubicBezTo>
                  <a:cubicBezTo>
                    <a:pt x="424" y="130"/>
                    <a:pt x="424" y="130"/>
                    <a:pt x="424" y="130"/>
                  </a:cubicBezTo>
                  <a:cubicBezTo>
                    <a:pt x="425" y="130"/>
                    <a:pt x="425" y="130"/>
                    <a:pt x="425" y="130"/>
                  </a:cubicBezTo>
                  <a:cubicBezTo>
                    <a:pt x="426" y="129"/>
                    <a:pt x="426" y="129"/>
                    <a:pt x="426" y="129"/>
                  </a:cubicBezTo>
                  <a:cubicBezTo>
                    <a:pt x="427" y="130"/>
                    <a:pt x="427" y="130"/>
                    <a:pt x="427" y="130"/>
                  </a:cubicBezTo>
                  <a:cubicBezTo>
                    <a:pt x="429" y="130"/>
                    <a:pt x="429" y="130"/>
                    <a:pt x="429" y="130"/>
                  </a:cubicBezTo>
                  <a:cubicBezTo>
                    <a:pt x="430" y="129"/>
                    <a:pt x="430" y="129"/>
                    <a:pt x="430" y="129"/>
                  </a:cubicBezTo>
                  <a:cubicBezTo>
                    <a:pt x="434" y="129"/>
                    <a:pt x="434" y="129"/>
                    <a:pt x="434" y="129"/>
                  </a:cubicBezTo>
                  <a:cubicBezTo>
                    <a:pt x="435" y="127"/>
                    <a:pt x="435" y="127"/>
                    <a:pt x="435" y="127"/>
                  </a:cubicBezTo>
                  <a:cubicBezTo>
                    <a:pt x="436" y="124"/>
                    <a:pt x="436" y="124"/>
                    <a:pt x="436" y="124"/>
                  </a:cubicBezTo>
                  <a:cubicBezTo>
                    <a:pt x="438" y="121"/>
                    <a:pt x="438" y="121"/>
                    <a:pt x="438" y="121"/>
                  </a:cubicBezTo>
                  <a:cubicBezTo>
                    <a:pt x="438" y="119"/>
                    <a:pt x="438" y="119"/>
                    <a:pt x="438" y="119"/>
                  </a:cubicBezTo>
                  <a:cubicBezTo>
                    <a:pt x="438" y="118"/>
                    <a:pt x="438" y="118"/>
                    <a:pt x="438" y="118"/>
                  </a:cubicBezTo>
                  <a:cubicBezTo>
                    <a:pt x="440" y="120"/>
                    <a:pt x="440" y="120"/>
                    <a:pt x="440" y="120"/>
                  </a:cubicBezTo>
                  <a:cubicBezTo>
                    <a:pt x="441" y="121"/>
                    <a:pt x="441" y="121"/>
                    <a:pt x="441" y="121"/>
                  </a:cubicBezTo>
                  <a:cubicBezTo>
                    <a:pt x="442" y="120"/>
                    <a:pt x="442" y="120"/>
                    <a:pt x="442" y="120"/>
                  </a:cubicBezTo>
                  <a:cubicBezTo>
                    <a:pt x="442" y="118"/>
                    <a:pt x="442" y="118"/>
                    <a:pt x="442" y="118"/>
                  </a:cubicBezTo>
                  <a:cubicBezTo>
                    <a:pt x="440" y="115"/>
                    <a:pt x="440" y="115"/>
                    <a:pt x="440" y="115"/>
                  </a:cubicBezTo>
                  <a:cubicBezTo>
                    <a:pt x="440" y="114"/>
                    <a:pt x="440" y="114"/>
                    <a:pt x="440" y="114"/>
                  </a:cubicBezTo>
                  <a:cubicBezTo>
                    <a:pt x="442" y="112"/>
                    <a:pt x="442" y="112"/>
                    <a:pt x="442" y="112"/>
                  </a:cubicBezTo>
                  <a:cubicBezTo>
                    <a:pt x="444" y="112"/>
                    <a:pt x="444" y="112"/>
                    <a:pt x="444" y="112"/>
                  </a:cubicBezTo>
                  <a:cubicBezTo>
                    <a:pt x="446" y="111"/>
                    <a:pt x="446" y="111"/>
                    <a:pt x="446" y="111"/>
                  </a:cubicBezTo>
                  <a:cubicBezTo>
                    <a:pt x="448" y="111"/>
                    <a:pt x="448" y="111"/>
                    <a:pt x="448" y="111"/>
                  </a:cubicBezTo>
                  <a:cubicBezTo>
                    <a:pt x="449" y="111"/>
                    <a:pt x="449" y="111"/>
                    <a:pt x="449" y="111"/>
                  </a:cubicBezTo>
                  <a:cubicBezTo>
                    <a:pt x="451" y="109"/>
                    <a:pt x="451" y="109"/>
                    <a:pt x="451" y="109"/>
                  </a:cubicBezTo>
                  <a:cubicBezTo>
                    <a:pt x="450" y="107"/>
                    <a:pt x="450" y="107"/>
                    <a:pt x="450" y="107"/>
                  </a:cubicBezTo>
                  <a:cubicBezTo>
                    <a:pt x="450" y="103"/>
                    <a:pt x="450" y="103"/>
                    <a:pt x="450" y="103"/>
                  </a:cubicBezTo>
                  <a:cubicBezTo>
                    <a:pt x="451" y="102"/>
                    <a:pt x="451" y="102"/>
                    <a:pt x="451" y="102"/>
                  </a:cubicBezTo>
                  <a:cubicBezTo>
                    <a:pt x="450" y="101"/>
                    <a:pt x="450" y="101"/>
                    <a:pt x="450" y="101"/>
                  </a:cubicBezTo>
                  <a:cubicBezTo>
                    <a:pt x="450" y="99"/>
                    <a:pt x="450" y="99"/>
                    <a:pt x="450" y="99"/>
                  </a:cubicBezTo>
                  <a:cubicBezTo>
                    <a:pt x="449" y="98"/>
                    <a:pt x="449" y="98"/>
                    <a:pt x="449" y="98"/>
                  </a:cubicBezTo>
                  <a:cubicBezTo>
                    <a:pt x="447" y="99"/>
                    <a:pt x="447" y="99"/>
                    <a:pt x="447" y="99"/>
                  </a:cubicBezTo>
                  <a:cubicBezTo>
                    <a:pt x="445" y="100"/>
                    <a:pt x="445" y="100"/>
                    <a:pt x="445" y="100"/>
                  </a:cubicBezTo>
                  <a:cubicBezTo>
                    <a:pt x="445" y="103"/>
                    <a:pt x="445" y="103"/>
                    <a:pt x="445" y="103"/>
                  </a:cubicBezTo>
                  <a:cubicBezTo>
                    <a:pt x="444" y="104"/>
                    <a:pt x="444" y="104"/>
                    <a:pt x="444" y="104"/>
                  </a:cubicBezTo>
                  <a:cubicBezTo>
                    <a:pt x="445" y="105"/>
                    <a:pt x="445" y="105"/>
                    <a:pt x="445" y="105"/>
                  </a:cubicBezTo>
                  <a:cubicBezTo>
                    <a:pt x="443" y="106"/>
                    <a:pt x="443" y="106"/>
                    <a:pt x="443" y="106"/>
                  </a:cubicBezTo>
                  <a:cubicBezTo>
                    <a:pt x="442" y="104"/>
                    <a:pt x="442" y="104"/>
                    <a:pt x="442" y="104"/>
                  </a:cubicBezTo>
                  <a:cubicBezTo>
                    <a:pt x="442" y="104"/>
                    <a:pt x="442" y="104"/>
                    <a:pt x="442" y="104"/>
                  </a:cubicBezTo>
                  <a:cubicBezTo>
                    <a:pt x="441" y="105"/>
                    <a:pt x="441" y="105"/>
                    <a:pt x="441" y="105"/>
                  </a:cubicBezTo>
                  <a:cubicBezTo>
                    <a:pt x="441" y="106"/>
                    <a:pt x="441" y="106"/>
                    <a:pt x="441" y="106"/>
                  </a:cubicBezTo>
                  <a:cubicBezTo>
                    <a:pt x="440" y="105"/>
                    <a:pt x="440" y="105"/>
                    <a:pt x="440" y="105"/>
                  </a:cubicBezTo>
                  <a:cubicBezTo>
                    <a:pt x="439" y="102"/>
                    <a:pt x="439" y="102"/>
                    <a:pt x="439" y="102"/>
                  </a:cubicBezTo>
                  <a:cubicBezTo>
                    <a:pt x="437" y="99"/>
                    <a:pt x="437" y="99"/>
                    <a:pt x="437" y="99"/>
                  </a:cubicBezTo>
                  <a:cubicBezTo>
                    <a:pt x="436" y="99"/>
                    <a:pt x="436" y="99"/>
                    <a:pt x="436" y="99"/>
                  </a:cubicBezTo>
                  <a:cubicBezTo>
                    <a:pt x="436" y="100"/>
                    <a:pt x="436" y="100"/>
                    <a:pt x="436" y="100"/>
                  </a:cubicBezTo>
                  <a:cubicBezTo>
                    <a:pt x="433" y="100"/>
                    <a:pt x="433" y="100"/>
                    <a:pt x="433" y="100"/>
                  </a:cubicBezTo>
                  <a:cubicBezTo>
                    <a:pt x="431" y="99"/>
                    <a:pt x="431" y="99"/>
                    <a:pt x="431" y="99"/>
                  </a:cubicBezTo>
                  <a:cubicBezTo>
                    <a:pt x="430" y="100"/>
                    <a:pt x="430" y="100"/>
                    <a:pt x="430" y="100"/>
                  </a:cubicBezTo>
                  <a:cubicBezTo>
                    <a:pt x="425" y="99"/>
                    <a:pt x="425" y="99"/>
                    <a:pt x="425" y="99"/>
                  </a:cubicBezTo>
                  <a:cubicBezTo>
                    <a:pt x="423" y="100"/>
                    <a:pt x="423" y="100"/>
                    <a:pt x="423" y="100"/>
                  </a:cubicBezTo>
                  <a:cubicBezTo>
                    <a:pt x="422" y="102"/>
                    <a:pt x="422" y="102"/>
                    <a:pt x="422" y="102"/>
                  </a:cubicBezTo>
                  <a:cubicBezTo>
                    <a:pt x="421" y="104"/>
                    <a:pt x="421" y="104"/>
                    <a:pt x="421" y="104"/>
                  </a:cubicBezTo>
                  <a:cubicBezTo>
                    <a:pt x="421" y="103"/>
                    <a:pt x="421" y="103"/>
                    <a:pt x="421" y="103"/>
                  </a:cubicBezTo>
                  <a:cubicBezTo>
                    <a:pt x="419" y="103"/>
                    <a:pt x="419" y="103"/>
                    <a:pt x="419" y="103"/>
                  </a:cubicBezTo>
                  <a:cubicBezTo>
                    <a:pt x="415" y="107"/>
                    <a:pt x="415" y="107"/>
                    <a:pt x="415" y="107"/>
                  </a:cubicBezTo>
                  <a:cubicBezTo>
                    <a:pt x="413" y="108"/>
                    <a:pt x="413" y="108"/>
                    <a:pt x="413" y="108"/>
                  </a:cubicBezTo>
                  <a:cubicBezTo>
                    <a:pt x="411" y="108"/>
                    <a:pt x="411" y="108"/>
                    <a:pt x="411" y="108"/>
                  </a:cubicBezTo>
                  <a:cubicBezTo>
                    <a:pt x="409" y="110"/>
                    <a:pt x="409" y="110"/>
                    <a:pt x="409" y="110"/>
                  </a:cubicBezTo>
                  <a:cubicBezTo>
                    <a:pt x="407" y="111"/>
                    <a:pt x="407" y="111"/>
                    <a:pt x="407" y="111"/>
                  </a:cubicBezTo>
                  <a:cubicBezTo>
                    <a:pt x="405" y="112"/>
                    <a:pt x="405" y="112"/>
                    <a:pt x="405" y="112"/>
                  </a:cubicBezTo>
                  <a:cubicBezTo>
                    <a:pt x="405" y="113"/>
                    <a:pt x="405" y="113"/>
                    <a:pt x="405" y="113"/>
                  </a:cubicBezTo>
                  <a:cubicBezTo>
                    <a:pt x="402" y="113"/>
                    <a:pt x="402" y="113"/>
                    <a:pt x="402" y="113"/>
                  </a:cubicBezTo>
                  <a:cubicBezTo>
                    <a:pt x="401" y="114"/>
                    <a:pt x="401" y="114"/>
                    <a:pt x="401" y="114"/>
                  </a:cubicBezTo>
                  <a:cubicBezTo>
                    <a:pt x="399" y="114"/>
                    <a:pt x="399" y="114"/>
                    <a:pt x="399" y="114"/>
                  </a:cubicBezTo>
                  <a:cubicBezTo>
                    <a:pt x="398" y="115"/>
                    <a:pt x="398" y="115"/>
                    <a:pt x="398" y="115"/>
                  </a:cubicBezTo>
                  <a:cubicBezTo>
                    <a:pt x="396" y="115"/>
                    <a:pt x="396" y="115"/>
                    <a:pt x="396" y="115"/>
                  </a:cubicBezTo>
                  <a:cubicBezTo>
                    <a:pt x="393" y="117"/>
                    <a:pt x="393" y="117"/>
                    <a:pt x="393" y="117"/>
                  </a:cubicBezTo>
                  <a:cubicBezTo>
                    <a:pt x="390" y="119"/>
                    <a:pt x="390" y="119"/>
                    <a:pt x="390" y="119"/>
                  </a:cubicBezTo>
                  <a:cubicBezTo>
                    <a:pt x="388" y="118"/>
                    <a:pt x="388" y="118"/>
                    <a:pt x="388" y="118"/>
                  </a:cubicBezTo>
                  <a:cubicBezTo>
                    <a:pt x="386" y="119"/>
                    <a:pt x="386" y="119"/>
                    <a:pt x="386" y="119"/>
                  </a:cubicBezTo>
                  <a:cubicBezTo>
                    <a:pt x="381" y="120"/>
                    <a:pt x="381" y="120"/>
                    <a:pt x="381" y="120"/>
                  </a:cubicBezTo>
                  <a:cubicBezTo>
                    <a:pt x="379" y="123"/>
                    <a:pt x="379" y="123"/>
                    <a:pt x="379" y="123"/>
                  </a:cubicBezTo>
                  <a:cubicBezTo>
                    <a:pt x="378" y="123"/>
                    <a:pt x="378" y="123"/>
                    <a:pt x="378" y="123"/>
                  </a:cubicBezTo>
                  <a:cubicBezTo>
                    <a:pt x="375" y="123"/>
                    <a:pt x="375" y="123"/>
                    <a:pt x="375" y="123"/>
                  </a:cubicBezTo>
                  <a:cubicBezTo>
                    <a:pt x="374" y="126"/>
                    <a:pt x="374" y="126"/>
                    <a:pt x="374" y="126"/>
                  </a:cubicBezTo>
                  <a:cubicBezTo>
                    <a:pt x="376" y="126"/>
                    <a:pt x="376" y="126"/>
                    <a:pt x="376" y="126"/>
                  </a:cubicBezTo>
                  <a:cubicBezTo>
                    <a:pt x="377" y="126"/>
                    <a:pt x="377" y="126"/>
                    <a:pt x="377" y="126"/>
                  </a:cubicBezTo>
                  <a:cubicBezTo>
                    <a:pt x="375" y="127"/>
                    <a:pt x="375" y="127"/>
                    <a:pt x="375" y="127"/>
                  </a:cubicBezTo>
                  <a:cubicBezTo>
                    <a:pt x="374" y="128"/>
                    <a:pt x="374" y="128"/>
                    <a:pt x="374" y="128"/>
                  </a:cubicBezTo>
                  <a:cubicBezTo>
                    <a:pt x="376" y="129"/>
                    <a:pt x="376" y="129"/>
                    <a:pt x="376" y="129"/>
                  </a:cubicBezTo>
                  <a:cubicBezTo>
                    <a:pt x="375" y="130"/>
                    <a:pt x="375" y="130"/>
                    <a:pt x="375" y="130"/>
                  </a:cubicBezTo>
                  <a:cubicBezTo>
                    <a:pt x="372" y="131"/>
                    <a:pt x="372" y="131"/>
                    <a:pt x="372" y="131"/>
                  </a:cubicBezTo>
                  <a:cubicBezTo>
                    <a:pt x="372" y="132"/>
                    <a:pt x="372" y="132"/>
                    <a:pt x="372" y="132"/>
                  </a:cubicBezTo>
                  <a:cubicBezTo>
                    <a:pt x="374" y="133"/>
                    <a:pt x="374" y="133"/>
                    <a:pt x="374" y="133"/>
                  </a:cubicBezTo>
                  <a:cubicBezTo>
                    <a:pt x="377" y="132"/>
                    <a:pt x="377" y="132"/>
                    <a:pt x="377" y="132"/>
                  </a:cubicBezTo>
                  <a:cubicBezTo>
                    <a:pt x="377" y="131"/>
                    <a:pt x="377" y="131"/>
                    <a:pt x="377" y="131"/>
                  </a:cubicBezTo>
                  <a:cubicBezTo>
                    <a:pt x="379" y="130"/>
                    <a:pt x="379" y="130"/>
                    <a:pt x="379" y="130"/>
                  </a:cubicBezTo>
                  <a:cubicBezTo>
                    <a:pt x="381" y="131"/>
                    <a:pt x="381" y="131"/>
                    <a:pt x="381" y="131"/>
                  </a:cubicBezTo>
                  <a:cubicBezTo>
                    <a:pt x="382" y="134"/>
                    <a:pt x="382" y="134"/>
                    <a:pt x="382" y="134"/>
                  </a:cubicBezTo>
                  <a:cubicBezTo>
                    <a:pt x="382" y="136"/>
                    <a:pt x="382" y="136"/>
                    <a:pt x="382" y="136"/>
                  </a:cubicBezTo>
                  <a:cubicBezTo>
                    <a:pt x="384" y="137"/>
                    <a:pt x="384" y="137"/>
                    <a:pt x="384" y="137"/>
                  </a:cubicBezTo>
                  <a:close/>
                  <a:moveTo>
                    <a:pt x="581" y="253"/>
                  </a:moveTo>
                  <a:cubicBezTo>
                    <a:pt x="581" y="252"/>
                    <a:pt x="581" y="252"/>
                    <a:pt x="581" y="252"/>
                  </a:cubicBezTo>
                  <a:cubicBezTo>
                    <a:pt x="584" y="253"/>
                    <a:pt x="584" y="253"/>
                    <a:pt x="584" y="253"/>
                  </a:cubicBezTo>
                  <a:cubicBezTo>
                    <a:pt x="584" y="253"/>
                    <a:pt x="584" y="253"/>
                    <a:pt x="584" y="253"/>
                  </a:cubicBezTo>
                  <a:cubicBezTo>
                    <a:pt x="583" y="254"/>
                    <a:pt x="583" y="254"/>
                    <a:pt x="583" y="254"/>
                  </a:cubicBezTo>
                  <a:cubicBezTo>
                    <a:pt x="582" y="254"/>
                    <a:pt x="582" y="254"/>
                    <a:pt x="582" y="254"/>
                  </a:cubicBezTo>
                  <a:cubicBezTo>
                    <a:pt x="581" y="253"/>
                    <a:pt x="581" y="253"/>
                    <a:pt x="581" y="253"/>
                  </a:cubicBezTo>
                  <a:close/>
                  <a:moveTo>
                    <a:pt x="558" y="207"/>
                  </a:moveTo>
                  <a:cubicBezTo>
                    <a:pt x="556" y="206"/>
                    <a:pt x="556" y="206"/>
                    <a:pt x="556" y="206"/>
                  </a:cubicBezTo>
                  <a:cubicBezTo>
                    <a:pt x="555" y="206"/>
                    <a:pt x="555" y="206"/>
                    <a:pt x="555" y="206"/>
                  </a:cubicBezTo>
                  <a:cubicBezTo>
                    <a:pt x="554" y="207"/>
                    <a:pt x="554" y="207"/>
                    <a:pt x="554" y="207"/>
                  </a:cubicBezTo>
                  <a:cubicBezTo>
                    <a:pt x="556" y="207"/>
                    <a:pt x="556" y="207"/>
                    <a:pt x="556" y="207"/>
                  </a:cubicBezTo>
                  <a:cubicBezTo>
                    <a:pt x="557" y="208"/>
                    <a:pt x="557" y="208"/>
                    <a:pt x="557" y="208"/>
                  </a:cubicBezTo>
                  <a:cubicBezTo>
                    <a:pt x="556" y="209"/>
                    <a:pt x="556" y="209"/>
                    <a:pt x="556" y="209"/>
                  </a:cubicBezTo>
                  <a:cubicBezTo>
                    <a:pt x="554" y="209"/>
                    <a:pt x="554" y="209"/>
                    <a:pt x="554" y="209"/>
                  </a:cubicBezTo>
                  <a:cubicBezTo>
                    <a:pt x="553" y="210"/>
                    <a:pt x="553" y="210"/>
                    <a:pt x="553" y="210"/>
                  </a:cubicBezTo>
                  <a:cubicBezTo>
                    <a:pt x="554" y="212"/>
                    <a:pt x="554" y="212"/>
                    <a:pt x="554" y="212"/>
                  </a:cubicBezTo>
                  <a:cubicBezTo>
                    <a:pt x="554" y="212"/>
                    <a:pt x="554" y="212"/>
                    <a:pt x="554" y="212"/>
                  </a:cubicBezTo>
                  <a:cubicBezTo>
                    <a:pt x="554" y="213"/>
                    <a:pt x="554" y="213"/>
                    <a:pt x="554" y="213"/>
                  </a:cubicBezTo>
                  <a:cubicBezTo>
                    <a:pt x="552" y="212"/>
                    <a:pt x="552" y="212"/>
                    <a:pt x="552" y="212"/>
                  </a:cubicBezTo>
                  <a:cubicBezTo>
                    <a:pt x="550" y="212"/>
                    <a:pt x="550" y="212"/>
                    <a:pt x="550" y="212"/>
                  </a:cubicBezTo>
                  <a:cubicBezTo>
                    <a:pt x="548" y="214"/>
                    <a:pt x="548" y="214"/>
                    <a:pt x="548" y="214"/>
                  </a:cubicBezTo>
                  <a:cubicBezTo>
                    <a:pt x="547" y="216"/>
                    <a:pt x="547" y="216"/>
                    <a:pt x="547" y="216"/>
                  </a:cubicBezTo>
                  <a:cubicBezTo>
                    <a:pt x="547" y="217"/>
                    <a:pt x="547" y="217"/>
                    <a:pt x="547" y="217"/>
                  </a:cubicBezTo>
                  <a:cubicBezTo>
                    <a:pt x="547" y="217"/>
                    <a:pt x="547" y="217"/>
                    <a:pt x="547" y="217"/>
                  </a:cubicBezTo>
                  <a:cubicBezTo>
                    <a:pt x="548" y="217"/>
                    <a:pt x="548" y="217"/>
                    <a:pt x="548" y="217"/>
                  </a:cubicBezTo>
                  <a:cubicBezTo>
                    <a:pt x="548" y="218"/>
                    <a:pt x="548" y="218"/>
                    <a:pt x="548" y="218"/>
                  </a:cubicBezTo>
                  <a:cubicBezTo>
                    <a:pt x="547" y="220"/>
                    <a:pt x="547" y="220"/>
                    <a:pt x="547" y="220"/>
                  </a:cubicBezTo>
                  <a:cubicBezTo>
                    <a:pt x="548" y="220"/>
                    <a:pt x="548" y="220"/>
                    <a:pt x="548" y="220"/>
                  </a:cubicBezTo>
                  <a:cubicBezTo>
                    <a:pt x="549" y="218"/>
                    <a:pt x="549" y="218"/>
                    <a:pt x="549" y="218"/>
                  </a:cubicBezTo>
                  <a:cubicBezTo>
                    <a:pt x="550" y="219"/>
                    <a:pt x="550" y="219"/>
                    <a:pt x="550" y="219"/>
                  </a:cubicBezTo>
                  <a:cubicBezTo>
                    <a:pt x="549" y="221"/>
                    <a:pt x="549" y="221"/>
                    <a:pt x="549" y="221"/>
                  </a:cubicBezTo>
                  <a:cubicBezTo>
                    <a:pt x="549" y="222"/>
                    <a:pt x="549" y="222"/>
                    <a:pt x="549" y="222"/>
                  </a:cubicBezTo>
                  <a:cubicBezTo>
                    <a:pt x="551" y="223"/>
                    <a:pt x="551" y="223"/>
                    <a:pt x="551" y="223"/>
                  </a:cubicBezTo>
                  <a:cubicBezTo>
                    <a:pt x="551" y="222"/>
                    <a:pt x="551" y="222"/>
                    <a:pt x="551" y="222"/>
                  </a:cubicBezTo>
                  <a:cubicBezTo>
                    <a:pt x="552" y="223"/>
                    <a:pt x="552" y="223"/>
                    <a:pt x="552" y="223"/>
                  </a:cubicBezTo>
                  <a:cubicBezTo>
                    <a:pt x="552" y="224"/>
                    <a:pt x="552" y="224"/>
                    <a:pt x="552" y="224"/>
                  </a:cubicBezTo>
                  <a:cubicBezTo>
                    <a:pt x="553" y="224"/>
                    <a:pt x="553" y="224"/>
                    <a:pt x="553" y="224"/>
                  </a:cubicBezTo>
                  <a:cubicBezTo>
                    <a:pt x="554" y="223"/>
                    <a:pt x="554" y="223"/>
                    <a:pt x="554" y="223"/>
                  </a:cubicBezTo>
                  <a:cubicBezTo>
                    <a:pt x="555" y="223"/>
                    <a:pt x="555" y="223"/>
                    <a:pt x="555" y="223"/>
                  </a:cubicBezTo>
                  <a:cubicBezTo>
                    <a:pt x="555" y="226"/>
                    <a:pt x="555" y="226"/>
                    <a:pt x="555" y="226"/>
                  </a:cubicBezTo>
                  <a:cubicBezTo>
                    <a:pt x="555" y="227"/>
                    <a:pt x="555" y="227"/>
                    <a:pt x="555" y="227"/>
                  </a:cubicBezTo>
                  <a:cubicBezTo>
                    <a:pt x="557" y="227"/>
                    <a:pt x="557" y="227"/>
                    <a:pt x="557" y="227"/>
                  </a:cubicBezTo>
                  <a:cubicBezTo>
                    <a:pt x="558" y="229"/>
                    <a:pt x="558" y="229"/>
                    <a:pt x="558" y="229"/>
                  </a:cubicBezTo>
                  <a:cubicBezTo>
                    <a:pt x="560" y="229"/>
                    <a:pt x="560" y="229"/>
                    <a:pt x="560" y="229"/>
                  </a:cubicBezTo>
                  <a:cubicBezTo>
                    <a:pt x="562" y="230"/>
                    <a:pt x="562" y="230"/>
                    <a:pt x="562" y="230"/>
                  </a:cubicBezTo>
                  <a:cubicBezTo>
                    <a:pt x="564" y="230"/>
                    <a:pt x="564" y="230"/>
                    <a:pt x="564" y="230"/>
                  </a:cubicBezTo>
                  <a:cubicBezTo>
                    <a:pt x="564" y="231"/>
                    <a:pt x="564" y="231"/>
                    <a:pt x="564" y="231"/>
                  </a:cubicBezTo>
                  <a:cubicBezTo>
                    <a:pt x="565" y="230"/>
                    <a:pt x="565" y="230"/>
                    <a:pt x="565" y="230"/>
                  </a:cubicBezTo>
                  <a:cubicBezTo>
                    <a:pt x="565" y="229"/>
                    <a:pt x="565" y="229"/>
                    <a:pt x="565" y="229"/>
                  </a:cubicBezTo>
                  <a:cubicBezTo>
                    <a:pt x="566" y="228"/>
                    <a:pt x="566" y="228"/>
                    <a:pt x="566" y="228"/>
                  </a:cubicBezTo>
                  <a:cubicBezTo>
                    <a:pt x="567" y="225"/>
                    <a:pt x="567" y="225"/>
                    <a:pt x="567" y="225"/>
                  </a:cubicBezTo>
                  <a:cubicBezTo>
                    <a:pt x="567" y="223"/>
                    <a:pt x="567" y="223"/>
                    <a:pt x="567" y="223"/>
                  </a:cubicBezTo>
                  <a:cubicBezTo>
                    <a:pt x="568" y="220"/>
                    <a:pt x="568" y="220"/>
                    <a:pt x="568" y="220"/>
                  </a:cubicBezTo>
                  <a:cubicBezTo>
                    <a:pt x="569" y="220"/>
                    <a:pt x="569" y="220"/>
                    <a:pt x="569" y="220"/>
                  </a:cubicBezTo>
                  <a:cubicBezTo>
                    <a:pt x="570" y="216"/>
                    <a:pt x="570" y="216"/>
                    <a:pt x="570" y="216"/>
                  </a:cubicBezTo>
                  <a:cubicBezTo>
                    <a:pt x="570" y="214"/>
                    <a:pt x="570" y="214"/>
                    <a:pt x="570" y="214"/>
                  </a:cubicBezTo>
                  <a:cubicBezTo>
                    <a:pt x="571" y="213"/>
                    <a:pt x="571" y="213"/>
                    <a:pt x="571" y="213"/>
                  </a:cubicBezTo>
                  <a:cubicBezTo>
                    <a:pt x="570" y="211"/>
                    <a:pt x="570" y="211"/>
                    <a:pt x="570" y="211"/>
                  </a:cubicBezTo>
                  <a:cubicBezTo>
                    <a:pt x="569" y="209"/>
                    <a:pt x="569" y="209"/>
                    <a:pt x="569" y="209"/>
                  </a:cubicBezTo>
                  <a:cubicBezTo>
                    <a:pt x="569" y="207"/>
                    <a:pt x="569" y="207"/>
                    <a:pt x="569" y="207"/>
                  </a:cubicBezTo>
                  <a:cubicBezTo>
                    <a:pt x="568" y="206"/>
                    <a:pt x="568" y="206"/>
                    <a:pt x="568" y="206"/>
                  </a:cubicBezTo>
                  <a:cubicBezTo>
                    <a:pt x="567" y="205"/>
                    <a:pt x="567" y="205"/>
                    <a:pt x="567" y="205"/>
                  </a:cubicBezTo>
                  <a:cubicBezTo>
                    <a:pt x="565" y="203"/>
                    <a:pt x="565" y="203"/>
                    <a:pt x="565" y="203"/>
                  </a:cubicBezTo>
                  <a:cubicBezTo>
                    <a:pt x="563" y="204"/>
                    <a:pt x="563" y="204"/>
                    <a:pt x="563" y="204"/>
                  </a:cubicBezTo>
                  <a:cubicBezTo>
                    <a:pt x="561" y="204"/>
                    <a:pt x="561" y="204"/>
                    <a:pt x="561" y="204"/>
                  </a:cubicBezTo>
                  <a:cubicBezTo>
                    <a:pt x="558" y="204"/>
                    <a:pt x="558" y="204"/>
                    <a:pt x="558" y="204"/>
                  </a:cubicBezTo>
                  <a:cubicBezTo>
                    <a:pt x="558" y="205"/>
                    <a:pt x="558" y="205"/>
                    <a:pt x="558" y="205"/>
                  </a:cubicBezTo>
                  <a:cubicBezTo>
                    <a:pt x="559" y="206"/>
                    <a:pt x="559" y="206"/>
                    <a:pt x="559" y="206"/>
                  </a:cubicBezTo>
                  <a:cubicBezTo>
                    <a:pt x="559" y="208"/>
                    <a:pt x="559" y="208"/>
                    <a:pt x="559" y="208"/>
                  </a:cubicBezTo>
                  <a:cubicBezTo>
                    <a:pt x="558" y="207"/>
                    <a:pt x="558" y="207"/>
                    <a:pt x="558" y="207"/>
                  </a:cubicBezTo>
                  <a:close/>
                  <a:moveTo>
                    <a:pt x="572" y="191"/>
                  </a:moveTo>
                  <a:cubicBezTo>
                    <a:pt x="570" y="190"/>
                    <a:pt x="570" y="190"/>
                    <a:pt x="570" y="190"/>
                  </a:cubicBezTo>
                  <a:cubicBezTo>
                    <a:pt x="571" y="190"/>
                    <a:pt x="571" y="190"/>
                    <a:pt x="571" y="190"/>
                  </a:cubicBezTo>
                  <a:cubicBezTo>
                    <a:pt x="572" y="189"/>
                    <a:pt x="572" y="189"/>
                    <a:pt x="572" y="189"/>
                  </a:cubicBezTo>
                  <a:cubicBezTo>
                    <a:pt x="572" y="189"/>
                    <a:pt x="572" y="191"/>
                    <a:pt x="572" y="191"/>
                  </a:cubicBezTo>
                  <a:close/>
                  <a:moveTo>
                    <a:pt x="569" y="202"/>
                  </a:moveTo>
                  <a:cubicBezTo>
                    <a:pt x="569" y="200"/>
                    <a:pt x="569" y="200"/>
                    <a:pt x="569" y="200"/>
                  </a:cubicBezTo>
                  <a:cubicBezTo>
                    <a:pt x="568" y="200"/>
                    <a:pt x="568" y="200"/>
                    <a:pt x="568" y="200"/>
                  </a:cubicBezTo>
                  <a:cubicBezTo>
                    <a:pt x="568" y="199"/>
                    <a:pt x="568" y="199"/>
                    <a:pt x="568" y="199"/>
                  </a:cubicBezTo>
                  <a:cubicBezTo>
                    <a:pt x="569" y="198"/>
                    <a:pt x="569" y="198"/>
                    <a:pt x="569" y="198"/>
                  </a:cubicBezTo>
                  <a:cubicBezTo>
                    <a:pt x="569" y="196"/>
                    <a:pt x="569" y="196"/>
                    <a:pt x="569" y="196"/>
                  </a:cubicBezTo>
                  <a:cubicBezTo>
                    <a:pt x="569" y="195"/>
                    <a:pt x="569" y="195"/>
                    <a:pt x="569" y="195"/>
                  </a:cubicBezTo>
                  <a:cubicBezTo>
                    <a:pt x="572" y="195"/>
                    <a:pt x="572" y="195"/>
                    <a:pt x="572" y="195"/>
                  </a:cubicBezTo>
                  <a:cubicBezTo>
                    <a:pt x="571" y="199"/>
                    <a:pt x="571" y="199"/>
                    <a:pt x="571" y="199"/>
                  </a:cubicBezTo>
                  <a:cubicBezTo>
                    <a:pt x="570" y="201"/>
                    <a:pt x="570" y="201"/>
                    <a:pt x="570" y="201"/>
                  </a:cubicBezTo>
                  <a:cubicBezTo>
                    <a:pt x="570" y="201"/>
                    <a:pt x="569" y="202"/>
                    <a:pt x="569" y="202"/>
                  </a:cubicBezTo>
                  <a:close/>
                  <a:moveTo>
                    <a:pt x="555" y="197"/>
                  </a:moveTo>
                  <a:cubicBezTo>
                    <a:pt x="554" y="196"/>
                    <a:pt x="554" y="196"/>
                    <a:pt x="554" y="196"/>
                  </a:cubicBezTo>
                  <a:cubicBezTo>
                    <a:pt x="555" y="195"/>
                    <a:pt x="555" y="195"/>
                    <a:pt x="555" y="195"/>
                  </a:cubicBezTo>
                  <a:cubicBezTo>
                    <a:pt x="557" y="195"/>
                    <a:pt x="557" y="195"/>
                    <a:pt x="557" y="195"/>
                  </a:cubicBezTo>
                  <a:cubicBezTo>
                    <a:pt x="557" y="195"/>
                    <a:pt x="557" y="195"/>
                    <a:pt x="557" y="195"/>
                  </a:cubicBezTo>
                  <a:cubicBezTo>
                    <a:pt x="556" y="196"/>
                    <a:pt x="556" y="196"/>
                    <a:pt x="556" y="196"/>
                  </a:cubicBezTo>
                  <a:cubicBezTo>
                    <a:pt x="556" y="197"/>
                    <a:pt x="556" y="197"/>
                    <a:pt x="556" y="197"/>
                  </a:cubicBezTo>
                  <a:cubicBezTo>
                    <a:pt x="555" y="197"/>
                    <a:pt x="555" y="197"/>
                    <a:pt x="555" y="197"/>
                  </a:cubicBezTo>
                  <a:close/>
                  <a:moveTo>
                    <a:pt x="551" y="200"/>
                  </a:moveTo>
                  <a:cubicBezTo>
                    <a:pt x="551" y="199"/>
                    <a:pt x="551" y="199"/>
                    <a:pt x="551" y="199"/>
                  </a:cubicBezTo>
                  <a:cubicBezTo>
                    <a:pt x="552" y="198"/>
                    <a:pt x="552" y="198"/>
                    <a:pt x="552" y="198"/>
                  </a:cubicBezTo>
                  <a:cubicBezTo>
                    <a:pt x="553" y="198"/>
                    <a:pt x="553" y="198"/>
                    <a:pt x="553" y="198"/>
                  </a:cubicBezTo>
                  <a:cubicBezTo>
                    <a:pt x="552" y="199"/>
                    <a:pt x="552" y="199"/>
                    <a:pt x="552" y="199"/>
                  </a:cubicBezTo>
                  <a:cubicBezTo>
                    <a:pt x="551" y="200"/>
                    <a:pt x="551" y="200"/>
                    <a:pt x="551" y="200"/>
                  </a:cubicBezTo>
                  <a:close/>
                  <a:moveTo>
                    <a:pt x="554" y="204"/>
                  </a:moveTo>
                  <a:cubicBezTo>
                    <a:pt x="554" y="203"/>
                    <a:pt x="554" y="203"/>
                    <a:pt x="554" y="203"/>
                  </a:cubicBezTo>
                  <a:cubicBezTo>
                    <a:pt x="554" y="202"/>
                    <a:pt x="554" y="202"/>
                    <a:pt x="554" y="202"/>
                  </a:cubicBezTo>
                  <a:cubicBezTo>
                    <a:pt x="554" y="201"/>
                    <a:pt x="554" y="201"/>
                    <a:pt x="554" y="201"/>
                  </a:cubicBezTo>
                  <a:cubicBezTo>
                    <a:pt x="555" y="200"/>
                    <a:pt x="555" y="200"/>
                    <a:pt x="555" y="200"/>
                  </a:cubicBezTo>
                  <a:cubicBezTo>
                    <a:pt x="556" y="201"/>
                    <a:pt x="556" y="201"/>
                    <a:pt x="556" y="201"/>
                  </a:cubicBezTo>
                  <a:cubicBezTo>
                    <a:pt x="556" y="203"/>
                    <a:pt x="556" y="203"/>
                    <a:pt x="556" y="203"/>
                  </a:cubicBezTo>
                  <a:cubicBezTo>
                    <a:pt x="555" y="204"/>
                    <a:pt x="555" y="204"/>
                    <a:pt x="555" y="204"/>
                  </a:cubicBezTo>
                  <a:cubicBezTo>
                    <a:pt x="554" y="204"/>
                    <a:pt x="554" y="204"/>
                    <a:pt x="554" y="204"/>
                  </a:cubicBezTo>
                  <a:close/>
                  <a:moveTo>
                    <a:pt x="550" y="206"/>
                  </a:moveTo>
                  <a:cubicBezTo>
                    <a:pt x="549" y="205"/>
                    <a:pt x="549" y="205"/>
                    <a:pt x="549" y="205"/>
                  </a:cubicBezTo>
                  <a:cubicBezTo>
                    <a:pt x="548" y="203"/>
                    <a:pt x="548" y="203"/>
                    <a:pt x="548" y="203"/>
                  </a:cubicBezTo>
                  <a:cubicBezTo>
                    <a:pt x="549" y="202"/>
                    <a:pt x="549" y="202"/>
                    <a:pt x="549" y="202"/>
                  </a:cubicBezTo>
                  <a:cubicBezTo>
                    <a:pt x="550" y="201"/>
                    <a:pt x="550" y="201"/>
                    <a:pt x="550" y="201"/>
                  </a:cubicBezTo>
                  <a:cubicBezTo>
                    <a:pt x="551" y="201"/>
                    <a:pt x="551" y="201"/>
                    <a:pt x="551" y="201"/>
                  </a:cubicBezTo>
                  <a:cubicBezTo>
                    <a:pt x="552" y="202"/>
                    <a:pt x="552" y="202"/>
                    <a:pt x="552" y="202"/>
                  </a:cubicBezTo>
                  <a:cubicBezTo>
                    <a:pt x="553" y="203"/>
                    <a:pt x="553" y="203"/>
                    <a:pt x="553" y="203"/>
                  </a:cubicBezTo>
                  <a:cubicBezTo>
                    <a:pt x="552" y="203"/>
                    <a:pt x="552" y="203"/>
                    <a:pt x="552" y="203"/>
                  </a:cubicBezTo>
                  <a:cubicBezTo>
                    <a:pt x="552" y="205"/>
                    <a:pt x="552" y="205"/>
                    <a:pt x="552" y="205"/>
                  </a:cubicBezTo>
                  <a:cubicBezTo>
                    <a:pt x="551" y="205"/>
                    <a:pt x="551" y="205"/>
                    <a:pt x="551" y="205"/>
                  </a:cubicBezTo>
                  <a:cubicBezTo>
                    <a:pt x="551" y="206"/>
                    <a:pt x="551" y="206"/>
                    <a:pt x="551" y="206"/>
                  </a:cubicBezTo>
                  <a:cubicBezTo>
                    <a:pt x="550" y="206"/>
                    <a:pt x="550" y="206"/>
                    <a:pt x="550" y="206"/>
                  </a:cubicBezTo>
                  <a:close/>
                  <a:moveTo>
                    <a:pt x="544" y="207"/>
                  </a:moveTo>
                  <a:cubicBezTo>
                    <a:pt x="544" y="206"/>
                    <a:pt x="544" y="206"/>
                    <a:pt x="544" y="206"/>
                  </a:cubicBezTo>
                  <a:cubicBezTo>
                    <a:pt x="545" y="205"/>
                    <a:pt x="545" y="205"/>
                    <a:pt x="545" y="205"/>
                  </a:cubicBezTo>
                  <a:cubicBezTo>
                    <a:pt x="545" y="206"/>
                    <a:pt x="545" y="206"/>
                    <a:pt x="545" y="206"/>
                  </a:cubicBezTo>
                  <a:cubicBezTo>
                    <a:pt x="545" y="207"/>
                    <a:pt x="545" y="207"/>
                    <a:pt x="545" y="207"/>
                  </a:cubicBezTo>
                  <a:cubicBezTo>
                    <a:pt x="544" y="207"/>
                    <a:pt x="544" y="207"/>
                    <a:pt x="544" y="207"/>
                  </a:cubicBezTo>
                  <a:close/>
                  <a:moveTo>
                    <a:pt x="523" y="210"/>
                  </a:moveTo>
                  <a:cubicBezTo>
                    <a:pt x="522" y="209"/>
                    <a:pt x="522" y="209"/>
                    <a:pt x="522" y="209"/>
                  </a:cubicBezTo>
                  <a:cubicBezTo>
                    <a:pt x="520" y="209"/>
                    <a:pt x="520" y="209"/>
                    <a:pt x="520" y="209"/>
                  </a:cubicBezTo>
                  <a:cubicBezTo>
                    <a:pt x="519" y="208"/>
                    <a:pt x="519" y="208"/>
                    <a:pt x="519" y="208"/>
                  </a:cubicBezTo>
                  <a:cubicBezTo>
                    <a:pt x="519" y="206"/>
                    <a:pt x="519" y="206"/>
                    <a:pt x="519" y="206"/>
                  </a:cubicBezTo>
                  <a:cubicBezTo>
                    <a:pt x="520" y="205"/>
                    <a:pt x="520" y="205"/>
                    <a:pt x="520" y="205"/>
                  </a:cubicBezTo>
                  <a:cubicBezTo>
                    <a:pt x="520" y="204"/>
                    <a:pt x="520" y="204"/>
                    <a:pt x="520" y="204"/>
                  </a:cubicBezTo>
                  <a:cubicBezTo>
                    <a:pt x="520" y="202"/>
                    <a:pt x="520" y="202"/>
                    <a:pt x="520" y="202"/>
                  </a:cubicBezTo>
                  <a:cubicBezTo>
                    <a:pt x="521" y="202"/>
                    <a:pt x="521" y="202"/>
                    <a:pt x="521" y="202"/>
                  </a:cubicBezTo>
                  <a:cubicBezTo>
                    <a:pt x="522" y="204"/>
                    <a:pt x="522" y="204"/>
                    <a:pt x="522" y="204"/>
                  </a:cubicBezTo>
                  <a:cubicBezTo>
                    <a:pt x="523" y="203"/>
                    <a:pt x="523" y="203"/>
                    <a:pt x="523" y="203"/>
                  </a:cubicBezTo>
                  <a:cubicBezTo>
                    <a:pt x="522" y="202"/>
                    <a:pt x="522" y="202"/>
                    <a:pt x="522" y="202"/>
                  </a:cubicBezTo>
                  <a:cubicBezTo>
                    <a:pt x="522" y="201"/>
                    <a:pt x="522" y="201"/>
                    <a:pt x="522" y="201"/>
                  </a:cubicBezTo>
                  <a:cubicBezTo>
                    <a:pt x="521" y="200"/>
                    <a:pt x="521" y="200"/>
                    <a:pt x="521" y="200"/>
                  </a:cubicBezTo>
                  <a:cubicBezTo>
                    <a:pt x="520" y="199"/>
                    <a:pt x="520" y="199"/>
                    <a:pt x="520" y="199"/>
                  </a:cubicBezTo>
                  <a:cubicBezTo>
                    <a:pt x="520" y="198"/>
                    <a:pt x="520" y="198"/>
                    <a:pt x="520" y="198"/>
                  </a:cubicBezTo>
                  <a:cubicBezTo>
                    <a:pt x="520" y="198"/>
                    <a:pt x="520" y="198"/>
                    <a:pt x="520" y="198"/>
                  </a:cubicBezTo>
                  <a:cubicBezTo>
                    <a:pt x="520" y="197"/>
                    <a:pt x="520" y="197"/>
                    <a:pt x="520" y="197"/>
                  </a:cubicBezTo>
                  <a:cubicBezTo>
                    <a:pt x="521" y="199"/>
                    <a:pt x="521" y="199"/>
                    <a:pt x="521" y="199"/>
                  </a:cubicBezTo>
                  <a:cubicBezTo>
                    <a:pt x="522" y="198"/>
                    <a:pt x="522" y="198"/>
                    <a:pt x="522" y="198"/>
                  </a:cubicBezTo>
                  <a:cubicBezTo>
                    <a:pt x="522" y="197"/>
                    <a:pt x="522" y="197"/>
                    <a:pt x="522" y="197"/>
                  </a:cubicBezTo>
                  <a:cubicBezTo>
                    <a:pt x="523" y="196"/>
                    <a:pt x="523" y="196"/>
                    <a:pt x="523" y="196"/>
                  </a:cubicBezTo>
                  <a:cubicBezTo>
                    <a:pt x="524" y="197"/>
                    <a:pt x="524" y="197"/>
                    <a:pt x="524" y="197"/>
                  </a:cubicBezTo>
                  <a:cubicBezTo>
                    <a:pt x="528" y="197"/>
                    <a:pt x="528" y="197"/>
                    <a:pt x="528" y="197"/>
                  </a:cubicBezTo>
                  <a:cubicBezTo>
                    <a:pt x="529" y="197"/>
                    <a:pt x="529" y="197"/>
                    <a:pt x="529" y="197"/>
                  </a:cubicBezTo>
                  <a:cubicBezTo>
                    <a:pt x="527" y="196"/>
                    <a:pt x="527" y="196"/>
                    <a:pt x="527" y="196"/>
                  </a:cubicBezTo>
                  <a:cubicBezTo>
                    <a:pt x="526" y="196"/>
                    <a:pt x="526" y="196"/>
                    <a:pt x="526" y="196"/>
                  </a:cubicBezTo>
                  <a:cubicBezTo>
                    <a:pt x="527" y="196"/>
                    <a:pt x="527" y="196"/>
                    <a:pt x="527" y="196"/>
                  </a:cubicBezTo>
                  <a:cubicBezTo>
                    <a:pt x="530" y="195"/>
                    <a:pt x="530" y="195"/>
                    <a:pt x="530" y="195"/>
                  </a:cubicBezTo>
                  <a:cubicBezTo>
                    <a:pt x="532" y="194"/>
                    <a:pt x="532" y="194"/>
                    <a:pt x="532" y="194"/>
                  </a:cubicBezTo>
                  <a:cubicBezTo>
                    <a:pt x="534" y="194"/>
                    <a:pt x="534" y="194"/>
                    <a:pt x="534" y="194"/>
                  </a:cubicBezTo>
                  <a:cubicBezTo>
                    <a:pt x="537" y="194"/>
                    <a:pt x="537" y="194"/>
                    <a:pt x="537" y="194"/>
                  </a:cubicBezTo>
                  <a:cubicBezTo>
                    <a:pt x="538" y="193"/>
                    <a:pt x="538" y="193"/>
                    <a:pt x="538" y="193"/>
                  </a:cubicBezTo>
                  <a:cubicBezTo>
                    <a:pt x="537" y="192"/>
                    <a:pt x="537" y="192"/>
                    <a:pt x="537" y="192"/>
                  </a:cubicBezTo>
                  <a:cubicBezTo>
                    <a:pt x="529" y="191"/>
                    <a:pt x="529" y="191"/>
                    <a:pt x="529" y="191"/>
                  </a:cubicBezTo>
                  <a:cubicBezTo>
                    <a:pt x="527" y="191"/>
                    <a:pt x="527" y="191"/>
                    <a:pt x="527" y="191"/>
                  </a:cubicBezTo>
                  <a:cubicBezTo>
                    <a:pt x="525" y="190"/>
                    <a:pt x="525" y="190"/>
                    <a:pt x="525" y="190"/>
                  </a:cubicBezTo>
                  <a:cubicBezTo>
                    <a:pt x="522" y="191"/>
                    <a:pt x="522" y="191"/>
                    <a:pt x="522" y="191"/>
                  </a:cubicBezTo>
                  <a:cubicBezTo>
                    <a:pt x="520" y="189"/>
                    <a:pt x="520" y="189"/>
                    <a:pt x="520" y="189"/>
                  </a:cubicBezTo>
                  <a:cubicBezTo>
                    <a:pt x="519" y="190"/>
                    <a:pt x="519" y="190"/>
                    <a:pt x="519" y="190"/>
                  </a:cubicBezTo>
                  <a:cubicBezTo>
                    <a:pt x="518" y="189"/>
                    <a:pt x="518" y="189"/>
                    <a:pt x="518" y="189"/>
                  </a:cubicBezTo>
                  <a:cubicBezTo>
                    <a:pt x="516" y="189"/>
                    <a:pt x="516" y="189"/>
                    <a:pt x="516" y="189"/>
                  </a:cubicBezTo>
                  <a:cubicBezTo>
                    <a:pt x="515" y="190"/>
                    <a:pt x="515" y="190"/>
                    <a:pt x="515" y="190"/>
                  </a:cubicBezTo>
                  <a:cubicBezTo>
                    <a:pt x="514" y="189"/>
                    <a:pt x="514" y="189"/>
                    <a:pt x="514" y="189"/>
                  </a:cubicBezTo>
                  <a:cubicBezTo>
                    <a:pt x="513" y="190"/>
                    <a:pt x="513" y="190"/>
                    <a:pt x="513" y="190"/>
                  </a:cubicBezTo>
                  <a:cubicBezTo>
                    <a:pt x="512" y="189"/>
                    <a:pt x="512" y="189"/>
                    <a:pt x="512" y="189"/>
                  </a:cubicBezTo>
                  <a:cubicBezTo>
                    <a:pt x="512" y="186"/>
                    <a:pt x="512" y="186"/>
                    <a:pt x="512" y="186"/>
                  </a:cubicBezTo>
                  <a:cubicBezTo>
                    <a:pt x="513" y="187"/>
                    <a:pt x="513" y="187"/>
                    <a:pt x="513" y="187"/>
                  </a:cubicBezTo>
                  <a:cubicBezTo>
                    <a:pt x="515" y="186"/>
                    <a:pt x="515" y="186"/>
                    <a:pt x="515" y="186"/>
                  </a:cubicBezTo>
                  <a:cubicBezTo>
                    <a:pt x="516" y="186"/>
                    <a:pt x="516" y="186"/>
                    <a:pt x="516" y="186"/>
                  </a:cubicBezTo>
                  <a:cubicBezTo>
                    <a:pt x="517" y="186"/>
                    <a:pt x="517" y="186"/>
                    <a:pt x="517" y="186"/>
                  </a:cubicBezTo>
                  <a:cubicBezTo>
                    <a:pt x="516" y="185"/>
                    <a:pt x="516" y="185"/>
                    <a:pt x="516" y="185"/>
                  </a:cubicBezTo>
                  <a:cubicBezTo>
                    <a:pt x="517" y="183"/>
                    <a:pt x="517" y="183"/>
                    <a:pt x="517" y="183"/>
                  </a:cubicBezTo>
                  <a:cubicBezTo>
                    <a:pt x="518" y="183"/>
                    <a:pt x="518" y="183"/>
                    <a:pt x="518" y="183"/>
                  </a:cubicBezTo>
                  <a:cubicBezTo>
                    <a:pt x="520" y="182"/>
                    <a:pt x="520" y="182"/>
                    <a:pt x="520" y="182"/>
                  </a:cubicBezTo>
                  <a:cubicBezTo>
                    <a:pt x="521" y="182"/>
                    <a:pt x="521" y="182"/>
                    <a:pt x="521" y="182"/>
                  </a:cubicBezTo>
                  <a:cubicBezTo>
                    <a:pt x="521" y="184"/>
                    <a:pt x="521" y="184"/>
                    <a:pt x="521" y="184"/>
                  </a:cubicBezTo>
                  <a:cubicBezTo>
                    <a:pt x="522" y="184"/>
                    <a:pt x="522" y="184"/>
                    <a:pt x="522" y="184"/>
                  </a:cubicBezTo>
                  <a:cubicBezTo>
                    <a:pt x="522" y="187"/>
                    <a:pt x="522" y="187"/>
                    <a:pt x="522" y="187"/>
                  </a:cubicBezTo>
                  <a:cubicBezTo>
                    <a:pt x="523" y="188"/>
                    <a:pt x="523" y="188"/>
                    <a:pt x="523" y="188"/>
                  </a:cubicBezTo>
                  <a:cubicBezTo>
                    <a:pt x="524" y="187"/>
                    <a:pt x="524" y="187"/>
                    <a:pt x="524" y="187"/>
                  </a:cubicBezTo>
                  <a:cubicBezTo>
                    <a:pt x="523" y="185"/>
                    <a:pt x="523" y="185"/>
                    <a:pt x="523" y="185"/>
                  </a:cubicBezTo>
                  <a:cubicBezTo>
                    <a:pt x="522" y="183"/>
                    <a:pt x="522" y="183"/>
                    <a:pt x="522" y="183"/>
                  </a:cubicBezTo>
                  <a:cubicBezTo>
                    <a:pt x="523" y="181"/>
                    <a:pt x="523" y="181"/>
                    <a:pt x="523" y="181"/>
                  </a:cubicBezTo>
                  <a:cubicBezTo>
                    <a:pt x="525" y="181"/>
                    <a:pt x="525" y="181"/>
                    <a:pt x="525" y="181"/>
                  </a:cubicBezTo>
                  <a:cubicBezTo>
                    <a:pt x="525" y="180"/>
                    <a:pt x="525" y="180"/>
                    <a:pt x="525" y="180"/>
                  </a:cubicBezTo>
                  <a:cubicBezTo>
                    <a:pt x="524" y="179"/>
                    <a:pt x="524" y="179"/>
                    <a:pt x="524" y="179"/>
                  </a:cubicBezTo>
                  <a:cubicBezTo>
                    <a:pt x="524" y="176"/>
                    <a:pt x="524" y="176"/>
                    <a:pt x="524" y="176"/>
                  </a:cubicBezTo>
                  <a:cubicBezTo>
                    <a:pt x="526" y="175"/>
                    <a:pt x="526" y="175"/>
                    <a:pt x="526" y="175"/>
                  </a:cubicBezTo>
                  <a:cubicBezTo>
                    <a:pt x="527" y="174"/>
                    <a:pt x="527" y="174"/>
                    <a:pt x="527" y="174"/>
                  </a:cubicBezTo>
                  <a:cubicBezTo>
                    <a:pt x="529" y="174"/>
                    <a:pt x="529" y="174"/>
                    <a:pt x="529" y="174"/>
                  </a:cubicBezTo>
                  <a:cubicBezTo>
                    <a:pt x="528" y="172"/>
                    <a:pt x="528" y="172"/>
                    <a:pt x="528" y="172"/>
                  </a:cubicBezTo>
                  <a:cubicBezTo>
                    <a:pt x="527" y="172"/>
                    <a:pt x="527" y="172"/>
                    <a:pt x="527" y="172"/>
                  </a:cubicBezTo>
                  <a:cubicBezTo>
                    <a:pt x="526" y="172"/>
                    <a:pt x="526" y="172"/>
                    <a:pt x="526" y="172"/>
                  </a:cubicBezTo>
                  <a:cubicBezTo>
                    <a:pt x="526" y="171"/>
                    <a:pt x="526" y="171"/>
                    <a:pt x="526" y="171"/>
                  </a:cubicBezTo>
                  <a:cubicBezTo>
                    <a:pt x="528" y="169"/>
                    <a:pt x="528" y="169"/>
                    <a:pt x="528" y="169"/>
                  </a:cubicBezTo>
                  <a:cubicBezTo>
                    <a:pt x="528" y="168"/>
                    <a:pt x="528" y="168"/>
                    <a:pt x="528" y="168"/>
                  </a:cubicBezTo>
                  <a:cubicBezTo>
                    <a:pt x="530" y="167"/>
                    <a:pt x="530" y="167"/>
                    <a:pt x="530" y="167"/>
                  </a:cubicBezTo>
                  <a:cubicBezTo>
                    <a:pt x="531" y="168"/>
                    <a:pt x="531" y="168"/>
                    <a:pt x="531" y="168"/>
                  </a:cubicBezTo>
                  <a:cubicBezTo>
                    <a:pt x="532" y="170"/>
                    <a:pt x="532" y="170"/>
                    <a:pt x="532" y="170"/>
                  </a:cubicBezTo>
                  <a:cubicBezTo>
                    <a:pt x="533" y="171"/>
                    <a:pt x="533" y="171"/>
                    <a:pt x="533" y="171"/>
                  </a:cubicBezTo>
                  <a:cubicBezTo>
                    <a:pt x="533" y="172"/>
                    <a:pt x="533" y="172"/>
                    <a:pt x="533" y="172"/>
                  </a:cubicBezTo>
                  <a:cubicBezTo>
                    <a:pt x="532" y="173"/>
                    <a:pt x="532" y="173"/>
                    <a:pt x="532" y="173"/>
                  </a:cubicBezTo>
                  <a:cubicBezTo>
                    <a:pt x="533" y="175"/>
                    <a:pt x="533" y="175"/>
                    <a:pt x="533" y="175"/>
                  </a:cubicBezTo>
                  <a:cubicBezTo>
                    <a:pt x="534" y="176"/>
                    <a:pt x="534" y="176"/>
                    <a:pt x="534" y="176"/>
                  </a:cubicBezTo>
                  <a:cubicBezTo>
                    <a:pt x="535" y="182"/>
                    <a:pt x="535" y="182"/>
                    <a:pt x="535" y="182"/>
                  </a:cubicBezTo>
                  <a:cubicBezTo>
                    <a:pt x="534" y="183"/>
                    <a:pt x="534" y="183"/>
                    <a:pt x="534" y="183"/>
                  </a:cubicBezTo>
                  <a:cubicBezTo>
                    <a:pt x="534" y="185"/>
                    <a:pt x="534" y="185"/>
                    <a:pt x="534" y="185"/>
                  </a:cubicBezTo>
                  <a:cubicBezTo>
                    <a:pt x="536" y="186"/>
                    <a:pt x="536" y="186"/>
                    <a:pt x="536" y="186"/>
                  </a:cubicBezTo>
                  <a:cubicBezTo>
                    <a:pt x="538" y="184"/>
                    <a:pt x="538" y="184"/>
                    <a:pt x="538" y="184"/>
                  </a:cubicBezTo>
                  <a:cubicBezTo>
                    <a:pt x="537" y="183"/>
                    <a:pt x="537" y="183"/>
                    <a:pt x="537" y="183"/>
                  </a:cubicBezTo>
                  <a:cubicBezTo>
                    <a:pt x="538" y="180"/>
                    <a:pt x="538" y="180"/>
                    <a:pt x="538" y="180"/>
                  </a:cubicBezTo>
                  <a:cubicBezTo>
                    <a:pt x="539" y="179"/>
                    <a:pt x="539" y="179"/>
                    <a:pt x="539" y="179"/>
                  </a:cubicBezTo>
                  <a:cubicBezTo>
                    <a:pt x="539" y="178"/>
                    <a:pt x="539" y="178"/>
                    <a:pt x="539" y="178"/>
                  </a:cubicBezTo>
                  <a:cubicBezTo>
                    <a:pt x="536" y="175"/>
                    <a:pt x="536" y="175"/>
                    <a:pt x="536" y="175"/>
                  </a:cubicBezTo>
                  <a:cubicBezTo>
                    <a:pt x="537" y="175"/>
                    <a:pt x="537" y="175"/>
                    <a:pt x="537" y="175"/>
                  </a:cubicBezTo>
                  <a:cubicBezTo>
                    <a:pt x="538" y="175"/>
                    <a:pt x="538" y="175"/>
                    <a:pt x="538" y="175"/>
                  </a:cubicBezTo>
                  <a:cubicBezTo>
                    <a:pt x="540" y="176"/>
                    <a:pt x="540" y="176"/>
                    <a:pt x="540" y="176"/>
                  </a:cubicBezTo>
                  <a:cubicBezTo>
                    <a:pt x="540" y="174"/>
                    <a:pt x="540" y="174"/>
                    <a:pt x="540" y="174"/>
                  </a:cubicBezTo>
                  <a:cubicBezTo>
                    <a:pt x="538" y="172"/>
                    <a:pt x="538" y="172"/>
                    <a:pt x="538" y="172"/>
                  </a:cubicBezTo>
                  <a:cubicBezTo>
                    <a:pt x="537" y="170"/>
                    <a:pt x="537" y="170"/>
                    <a:pt x="537" y="170"/>
                  </a:cubicBezTo>
                  <a:cubicBezTo>
                    <a:pt x="538" y="169"/>
                    <a:pt x="538" y="169"/>
                    <a:pt x="538" y="169"/>
                  </a:cubicBezTo>
                  <a:cubicBezTo>
                    <a:pt x="538" y="166"/>
                    <a:pt x="538" y="166"/>
                    <a:pt x="538" y="166"/>
                  </a:cubicBezTo>
                  <a:cubicBezTo>
                    <a:pt x="539" y="165"/>
                    <a:pt x="539" y="165"/>
                    <a:pt x="539" y="165"/>
                  </a:cubicBezTo>
                  <a:cubicBezTo>
                    <a:pt x="541" y="165"/>
                    <a:pt x="541" y="165"/>
                    <a:pt x="541" y="165"/>
                  </a:cubicBezTo>
                  <a:cubicBezTo>
                    <a:pt x="542" y="164"/>
                    <a:pt x="542" y="164"/>
                    <a:pt x="542" y="164"/>
                  </a:cubicBezTo>
                  <a:cubicBezTo>
                    <a:pt x="543" y="164"/>
                    <a:pt x="543" y="164"/>
                    <a:pt x="543" y="164"/>
                  </a:cubicBezTo>
                  <a:cubicBezTo>
                    <a:pt x="543" y="164"/>
                    <a:pt x="545" y="163"/>
                    <a:pt x="545" y="163"/>
                  </a:cubicBezTo>
                  <a:cubicBezTo>
                    <a:pt x="546" y="163"/>
                    <a:pt x="547" y="163"/>
                    <a:pt x="547" y="163"/>
                  </a:cubicBezTo>
                  <a:cubicBezTo>
                    <a:pt x="547" y="164"/>
                    <a:pt x="547" y="164"/>
                    <a:pt x="547" y="164"/>
                  </a:cubicBezTo>
                  <a:cubicBezTo>
                    <a:pt x="549" y="165"/>
                    <a:pt x="549" y="165"/>
                    <a:pt x="549" y="165"/>
                  </a:cubicBezTo>
                  <a:cubicBezTo>
                    <a:pt x="550" y="165"/>
                    <a:pt x="550" y="165"/>
                    <a:pt x="550" y="165"/>
                  </a:cubicBezTo>
                  <a:cubicBezTo>
                    <a:pt x="551" y="166"/>
                    <a:pt x="551" y="166"/>
                    <a:pt x="551" y="166"/>
                  </a:cubicBezTo>
                  <a:cubicBezTo>
                    <a:pt x="551" y="170"/>
                    <a:pt x="551" y="170"/>
                    <a:pt x="551" y="170"/>
                  </a:cubicBezTo>
                  <a:cubicBezTo>
                    <a:pt x="549" y="171"/>
                    <a:pt x="549" y="171"/>
                    <a:pt x="549" y="171"/>
                  </a:cubicBezTo>
                  <a:cubicBezTo>
                    <a:pt x="550" y="173"/>
                    <a:pt x="550" y="173"/>
                    <a:pt x="550" y="173"/>
                  </a:cubicBezTo>
                  <a:cubicBezTo>
                    <a:pt x="551" y="173"/>
                    <a:pt x="551" y="173"/>
                    <a:pt x="551" y="173"/>
                  </a:cubicBezTo>
                  <a:cubicBezTo>
                    <a:pt x="551" y="172"/>
                    <a:pt x="551" y="172"/>
                    <a:pt x="551" y="172"/>
                  </a:cubicBezTo>
                  <a:cubicBezTo>
                    <a:pt x="552" y="172"/>
                    <a:pt x="552" y="172"/>
                    <a:pt x="552" y="172"/>
                  </a:cubicBezTo>
                  <a:cubicBezTo>
                    <a:pt x="553" y="171"/>
                    <a:pt x="553" y="171"/>
                    <a:pt x="553" y="171"/>
                  </a:cubicBezTo>
                  <a:cubicBezTo>
                    <a:pt x="554" y="168"/>
                    <a:pt x="554" y="168"/>
                    <a:pt x="554" y="168"/>
                  </a:cubicBezTo>
                  <a:cubicBezTo>
                    <a:pt x="555" y="167"/>
                    <a:pt x="555" y="167"/>
                    <a:pt x="555" y="167"/>
                  </a:cubicBezTo>
                  <a:cubicBezTo>
                    <a:pt x="557" y="168"/>
                    <a:pt x="557" y="168"/>
                    <a:pt x="557" y="168"/>
                  </a:cubicBezTo>
                  <a:cubicBezTo>
                    <a:pt x="558" y="167"/>
                    <a:pt x="558" y="167"/>
                    <a:pt x="558" y="167"/>
                  </a:cubicBezTo>
                  <a:cubicBezTo>
                    <a:pt x="558" y="165"/>
                    <a:pt x="558" y="165"/>
                    <a:pt x="558" y="165"/>
                  </a:cubicBezTo>
                  <a:cubicBezTo>
                    <a:pt x="558" y="165"/>
                    <a:pt x="558" y="165"/>
                    <a:pt x="558" y="165"/>
                  </a:cubicBezTo>
                  <a:cubicBezTo>
                    <a:pt x="559" y="165"/>
                    <a:pt x="559" y="165"/>
                    <a:pt x="559" y="165"/>
                  </a:cubicBezTo>
                  <a:cubicBezTo>
                    <a:pt x="560" y="166"/>
                    <a:pt x="560" y="166"/>
                    <a:pt x="560" y="166"/>
                  </a:cubicBezTo>
                  <a:cubicBezTo>
                    <a:pt x="559" y="168"/>
                    <a:pt x="559" y="168"/>
                    <a:pt x="559" y="168"/>
                  </a:cubicBezTo>
                  <a:cubicBezTo>
                    <a:pt x="560" y="169"/>
                    <a:pt x="560" y="169"/>
                    <a:pt x="560" y="169"/>
                  </a:cubicBezTo>
                  <a:cubicBezTo>
                    <a:pt x="559" y="169"/>
                    <a:pt x="559" y="169"/>
                    <a:pt x="559" y="169"/>
                  </a:cubicBezTo>
                  <a:cubicBezTo>
                    <a:pt x="558" y="169"/>
                    <a:pt x="558" y="169"/>
                    <a:pt x="558" y="169"/>
                  </a:cubicBezTo>
                  <a:cubicBezTo>
                    <a:pt x="559" y="171"/>
                    <a:pt x="559" y="171"/>
                    <a:pt x="559" y="171"/>
                  </a:cubicBezTo>
                  <a:cubicBezTo>
                    <a:pt x="561" y="172"/>
                    <a:pt x="561" y="172"/>
                    <a:pt x="561" y="172"/>
                  </a:cubicBezTo>
                  <a:cubicBezTo>
                    <a:pt x="562" y="174"/>
                    <a:pt x="562" y="174"/>
                    <a:pt x="562" y="174"/>
                  </a:cubicBezTo>
                  <a:cubicBezTo>
                    <a:pt x="561" y="176"/>
                    <a:pt x="561" y="176"/>
                    <a:pt x="561" y="176"/>
                  </a:cubicBezTo>
                  <a:cubicBezTo>
                    <a:pt x="559" y="177"/>
                    <a:pt x="559" y="177"/>
                    <a:pt x="559" y="177"/>
                  </a:cubicBezTo>
                  <a:cubicBezTo>
                    <a:pt x="558" y="180"/>
                    <a:pt x="558" y="180"/>
                    <a:pt x="558" y="180"/>
                  </a:cubicBezTo>
                  <a:cubicBezTo>
                    <a:pt x="558" y="182"/>
                    <a:pt x="558" y="182"/>
                    <a:pt x="558" y="182"/>
                  </a:cubicBezTo>
                  <a:cubicBezTo>
                    <a:pt x="557" y="184"/>
                    <a:pt x="557" y="184"/>
                    <a:pt x="557" y="184"/>
                  </a:cubicBezTo>
                  <a:cubicBezTo>
                    <a:pt x="556" y="185"/>
                    <a:pt x="556" y="185"/>
                    <a:pt x="556" y="185"/>
                  </a:cubicBezTo>
                  <a:cubicBezTo>
                    <a:pt x="553" y="187"/>
                    <a:pt x="553" y="187"/>
                    <a:pt x="553" y="187"/>
                  </a:cubicBezTo>
                  <a:cubicBezTo>
                    <a:pt x="553" y="188"/>
                    <a:pt x="553" y="188"/>
                    <a:pt x="553" y="188"/>
                  </a:cubicBezTo>
                  <a:cubicBezTo>
                    <a:pt x="551" y="191"/>
                    <a:pt x="551" y="191"/>
                    <a:pt x="551" y="191"/>
                  </a:cubicBezTo>
                  <a:cubicBezTo>
                    <a:pt x="551" y="192"/>
                    <a:pt x="551" y="192"/>
                    <a:pt x="551" y="192"/>
                  </a:cubicBezTo>
                  <a:cubicBezTo>
                    <a:pt x="550" y="193"/>
                    <a:pt x="550" y="193"/>
                    <a:pt x="550" y="193"/>
                  </a:cubicBezTo>
                  <a:cubicBezTo>
                    <a:pt x="549" y="193"/>
                    <a:pt x="549" y="193"/>
                    <a:pt x="549" y="193"/>
                  </a:cubicBezTo>
                  <a:cubicBezTo>
                    <a:pt x="548" y="193"/>
                    <a:pt x="548" y="193"/>
                    <a:pt x="548" y="193"/>
                  </a:cubicBezTo>
                  <a:cubicBezTo>
                    <a:pt x="547" y="194"/>
                    <a:pt x="547" y="194"/>
                    <a:pt x="547" y="194"/>
                  </a:cubicBezTo>
                  <a:cubicBezTo>
                    <a:pt x="547" y="195"/>
                    <a:pt x="547" y="195"/>
                    <a:pt x="547" y="195"/>
                  </a:cubicBezTo>
                  <a:cubicBezTo>
                    <a:pt x="549" y="196"/>
                    <a:pt x="549" y="196"/>
                    <a:pt x="549" y="196"/>
                  </a:cubicBezTo>
                  <a:cubicBezTo>
                    <a:pt x="549" y="197"/>
                    <a:pt x="549" y="197"/>
                    <a:pt x="549" y="197"/>
                  </a:cubicBezTo>
                  <a:cubicBezTo>
                    <a:pt x="546" y="201"/>
                    <a:pt x="546" y="201"/>
                    <a:pt x="546" y="201"/>
                  </a:cubicBezTo>
                  <a:cubicBezTo>
                    <a:pt x="546" y="202"/>
                    <a:pt x="546" y="202"/>
                    <a:pt x="546" y="202"/>
                  </a:cubicBezTo>
                  <a:cubicBezTo>
                    <a:pt x="545" y="200"/>
                    <a:pt x="545" y="200"/>
                    <a:pt x="545" y="200"/>
                  </a:cubicBezTo>
                  <a:cubicBezTo>
                    <a:pt x="545" y="199"/>
                    <a:pt x="545" y="199"/>
                    <a:pt x="545" y="199"/>
                  </a:cubicBezTo>
                  <a:cubicBezTo>
                    <a:pt x="544" y="199"/>
                    <a:pt x="544" y="199"/>
                    <a:pt x="544" y="199"/>
                  </a:cubicBezTo>
                  <a:cubicBezTo>
                    <a:pt x="543" y="199"/>
                    <a:pt x="543" y="199"/>
                    <a:pt x="543" y="199"/>
                  </a:cubicBezTo>
                  <a:cubicBezTo>
                    <a:pt x="543" y="201"/>
                    <a:pt x="543" y="201"/>
                    <a:pt x="543" y="201"/>
                  </a:cubicBezTo>
                  <a:cubicBezTo>
                    <a:pt x="542" y="201"/>
                    <a:pt x="542" y="201"/>
                    <a:pt x="542" y="201"/>
                  </a:cubicBezTo>
                  <a:cubicBezTo>
                    <a:pt x="541" y="203"/>
                    <a:pt x="541" y="203"/>
                    <a:pt x="541" y="203"/>
                  </a:cubicBezTo>
                  <a:cubicBezTo>
                    <a:pt x="539" y="203"/>
                    <a:pt x="539" y="203"/>
                    <a:pt x="539" y="203"/>
                  </a:cubicBezTo>
                  <a:cubicBezTo>
                    <a:pt x="538" y="205"/>
                    <a:pt x="538" y="205"/>
                    <a:pt x="538" y="205"/>
                  </a:cubicBezTo>
                  <a:cubicBezTo>
                    <a:pt x="539" y="205"/>
                    <a:pt x="539" y="205"/>
                    <a:pt x="539" y="205"/>
                  </a:cubicBezTo>
                  <a:cubicBezTo>
                    <a:pt x="541" y="205"/>
                    <a:pt x="541" y="205"/>
                    <a:pt x="541" y="205"/>
                  </a:cubicBezTo>
                  <a:cubicBezTo>
                    <a:pt x="541" y="206"/>
                    <a:pt x="541" y="206"/>
                    <a:pt x="541" y="206"/>
                  </a:cubicBezTo>
                  <a:cubicBezTo>
                    <a:pt x="540" y="207"/>
                    <a:pt x="540" y="207"/>
                    <a:pt x="540" y="207"/>
                  </a:cubicBezTo>
                  <a:cubicBezTo>
                    <a:pt x="540" y="208"/>
                    <a:pt x="540" y="208"/>
                    <a:pt x="540" y="208"/>
                  </a:cubicBezTo>
                  <a:cubicBezTo>
                    <a:pt x="540" y="210"/>
                    <a:pt x="540" y="210"/>
                    <a:pt x="540" y="210"/>
                  </a:cubicBezTo>
                  <a:cubicBezTo>
                    <a:pt x="539" y="211"/>
                    <a:pt x="539" y="211"/>
                    <a:pt x="539" y="211"/>
                  </a:cubicBezTo>
                  <a:cubicBezTo>
                    <a:pt x="538" y="209"/>
                    <a:pt x="538" y="209"/>
                    <a:pt x="538" y="209"/>
                  </a:cubicBezTo>
                  <a:cubicBezTo>
                    <a:pt x="538" y="207"/>
                    <a:pt x="538" y="207"/>
                    <a:pt x="538" y="207"/>
                  </a:cubicBezTo>
                  <a:cubicBezTo>
                    <a:pt x="537" y="206"/>
                    <a:pt x="537" y="206"/>
                    <a:pt x="537" y="206"/>
                  </a:cubicBezTo>
                  <a:cubicBezTo>
                    <a:pt x="537" y="207"/>
                    <a:pt x="537" y="207"/>
                    <a:pt x="537" y="207"/>
                  </a:cubicBezTo>
                  <a:cubicBezTo>
                    <a:pt x="536" y="209"/>
                    <a:pt x="536" y="209"/>
                    <a:pt x="536" y="209"/>
                  </a:cubicBezTo>
                  <a:cubicBezTo>
                    <a:pt x="537" y="210"/>
                    <a:pt x="537" y="210"/>
                    <a:pt x="537" y="210"/>
                  </a:cubicBezTo>
                  <a:cubicBezTo>
                    <a:pt x="535" y="212"/>
                    <a:pt x="535" y="212"/>
                    <a:pt x="535" y="212"/>
                  </a:cubicBezTo>
                  <a:cubicBezTo>
                    <a:pt x="530" y="212"/>
                    <a:pt x="530" y="212"/>
                    <a:pt x="530" y="212"/>
                  </a:cubicBezTo>
                  <a:cubicBezTo>
                    <a:pt x="530" y="210"/>
                    <a:pt x="530" y="210"/>
                    <a:pt x="530" y="210"/>
                  </a:cubicBezTo>
                  <a:cubicBezTo>
                    <a:pt x="529" y="209"/>
                    <a:pt x="529" y="209"/>
                    <a:pt x="529" y="209"/>
                  </a:cubicBezTo>
                  <a:cubicBezTo>
                    <a:pt x="528" y="210"/>
                    <a:pt x="528" y="210"/>
                    <a:pt x="528" y="210"/>
                  </a:cubicBezTo>
                  <a:cubicBezTo>
                    <a:pt x="526" y="210"/>
                    <a:pt x="526" y="210"/>
                    <a:pt x="526" y="210"/>
                  </a:cubicBezTo>
                  <a:cubicBezTo>
                    <a:pt x="526" y="209"/>
                    <a:pt x="526" y="209"/>
                    <a:pt x="526" y="209"/>
                  </a:cubicBezTo>
                  <a:cubicBezTo>
                    <a:pt x="527" y="207"/>
                    <a:pt x="527" y="207"/>
                    <a:pt x="527" y="207"/>
                  </a:cubicBezTo>
                  <a:cubicBezTo>
                    <a:pt x="525" y="208"/>
                    <a:pt x="525" y="208"/>
                    <a:pt x="525" y="208"/>
                  </a:cubicBezTo>
                  <a:cubicBezTo>
                    <a:pt x="524" y="210"/>
                    <a:pt x="524" y="210"/>
                    <a:pt x="524" y="210"/>
                  </a:cubicBezTo>
                  <a:cubicBezTo>
                    <a:pt x="523" y="210"/>
                    <a:pt x="523" y="210"/>
                    <a:pt x="523" y="210"/>
                  </a:cubicBezTo>
                  <a:close/>
                  <a:moveTo>
                    <a:pt x="389" y="153"/>
                  </a:moveTo>
                  <a:cubicBezTo>
                    <a:pt x="388" y="153"/>
                    <a:pt x="388" y="153"/>
                    <a:pt x="388" y="153"/>
                  </a:cubicBezTo>
                  <a:cubicBezTo>
                    <a:pt x="389" y="150"/>
                    <a:pt x="389" y="150"/>
                    <a:pt x="389" y="150"/>
                  </a:cubicBezTo>
                  <a:cubicBezTo>
                    <a:pt x="393" y="147"/>
                    <a:pt x="393" y="147"/>
                    <a:pt x="393" y="147"/>
                  </a:cubicBezTo>
                  <a:cubicBezTo>
                    <a:pt x="396" y="146"/>
                    <a:pt x="396" y="146"/>
                    <a:pt x="396" y="146"/>
                  </a:cubicBezTo>
                  <a:cubicBezTo>
                    <a:pt x="398" y="145"/>
                    <a:pt x="398" y="145"/>
                    <a:pt x="398" y="145"/>
                  </a:cubicBezTo>
                  <a:cubicBezTo>
                    <a:pt x="399" y="145"/>
                    <a:pt x="399" y="145"/>
                    <a:pt x="399" y="145"/>
                  </a:cubicBezTo>
                  <a:cubicBezTo>
                    <a:pt x="402" y="143"/>
                    <a:pt x="402" y="143"/>
                    <a:pt x="402" y="143"/>
                  </a:cubicBezTo>
                  <a:cubicBezTo>
                    <a:pt x="405" y="142"/>
                    <a:pt x="405" y="142"/>
                    <a:pt x="405" y="142"/>
                  </a:cubicBezTo>
                  <a:cubicBezTo>
                    <a:pt x="406" y="141"/>
                    <a:pt x="406" y="141"/>
                    <a:pt x="406" y="141"/>
                  </a:cubicBezTo>
                  <a:cubicBezTo>
                    <a:pt x="408" y="141"/>
                    <a:pt x="408" y="141"/>
                    <a:pt x="408" y="141"/>
                  </a:cubicBezTo>
                  <a:cubicBezTo>
                    <a:pt x="411" y="141"/>
                    <a:pt x="411" y="141"/>
                    <a:pt x="411" y="141"/>
                  </a:cubicBezTo>
                  <a:cubicBezTo>
                    <a:pt x="412" y="141"/>
                    <a:pt x="412" y="141"/>
                    <a:pt x="412" y="141"/>
                  </a:cubicBezTo>
                  <a:cubicBezTo>
                    <a:pt x="411" y="142"/>
                    <a:pt x="411" y="142"/>
                    <a:pt x="411" y="142"/>
                  </a:cubicBezTo>
                  <a:cubicBezTo>
                    <a:pt x="408" y="145"/>
                    <a:pt x="408" y="145"/>
                    <a:pt x="408" y="145"/>
                  </a:cubicBezTo>
                  <a:cubicBezTo>
                    <a:pt x="405" y="147"/>
                    <a:pt x="405" y="147"/>
                    <a:pt x="405" y="147"/>
                  </a:cubicBezTo>
                  <a:cubicBezTo>
                    <a:pt x="399" y="151"/>
                    <a:pt x="399" y="151"/>
                    <a:pt x="399" y="151"/>
                  </a:cubicBezTo>
                  <a:cubicBezTo>
                    <a:pt x="397" y="154"/>
                    <a:pt x="397" y="154"/>
                    <a:pt x="397" y="154"/>
                  </a:cubicBezTo>
                  <a:cubicBezTo>
                    <a:pt x="395" y="154"/>
                    <a:pt x="395" y="154"/>
                    <a:pt x="395" y="154"/>
                  </a:cubicBezTo>
                  <a:cubicBezTo>
                    <a:pt x="394" y="154"/>
                    <a:pt x="394" y="154"/>
                    <a:pt x="394" y="154"/>
                  </a:cubicBezTo>
                  <a:cubicBezTo>
                    <a:pt x="393" y="156"/>
                    <a:pt x="393" y="156"/>
                    <a:pt x="393" y="156"/>
                  </a:cubicBezTo>
                  <a:cubicBezTo>
                    <a:pt x="392" y="156"/>
                    <a:pt x="392" y="156"/>
                    <a:pt x="392" y="156"/>
                  </a:cubicBezTo>
                  <a:cubicBezTo>
                    <a:pt x="391" y="154"/>
                    <a:pt x="391" y="154"/>
                    <a:pt x="391" y="154"/>
                  </a:cubicBezTo>
                  <a:cubicBezTo>
                    <a:pt x="390" y="153"/>
                    <a:pt x="390" y="153"/>
                    <a:pt x="390" y="153"/>
                  </a:cubicBezTo>
                  <a:cubicBezTo>
                    <a:pt x="389" y="153"/>
                    <a:pt x="389" y="153"/>
                    <a:pt x="389" y="153"/>
                  </a:cubicBezTo>
                  <a:close/>
                  <a:moveTo>
                    <a:pt x="489" y="196"/>
                  </a:moveTo>
                  <a:cubicBezTo>
                    <a:pt x="488" y="195"/>
                    <a:pt x="488" y="195"/>
                    <a:pt x="488" y="195"/>
                  </a:cubicBezTo>
                  <a:cubicBezTo>
                    <a:pt x="488" y="194"/>
                    <a:pt x="488" y="194"/>
                    <a:pt x="488" y="194"/>
                  </a:cubicBezTo>
                  <a:cubicBezTo>
                    <a:pt x="491" y="193"/>
                    <a:pt x="491" y="193"/>
                    <a:pt x="491" y="193"/>
                  </a:cubicBezTo>
                  <a:cubicBezTo>
                    <a:pt x="491" y="192"/>
                    <a:pt x="491" y="192"/>
                    <a:pt x="491" y="192"/>
                  </a:cubicBezTo>
                  <a:cubicBezTo>
                    <a:pt x="491" y="191"/>
                    <a:pt x="491" y="191"/>
                    <a:pt x="491" y="191"/>
                  </a:cubicBezTo>
                  <a:cubicBezTo>
                    <a:pt x="494" y="189"/>
                    <a:pt x="494" y="189"/>
                    <a:pt x="494" y="189"/>
                  </a:cubicBezTo>
                  <a:cubicBezTo>
                    <a:pt x="495" y="188"/>
                    <a:pt x="495" y="188"/>
                    <a:pt x="495" y="188"/>
                  </a:cubicBezTo>
                  <a:cubicBezTo>
                    <a:pt x="497" y="188"/>
                    <a:pt x="497" y="188"/>
                    <a:pt x="497" y="188"/>
                  </a:cubicBezTo>
                  <a:cubicBezTo>
                    <a:pt x="497" y="190"/>
                    <a:pt x="497" y="190"/>
                    <a:pt x="497" y="190"/>
                  </a:cubicBezTo>
                  <a:cubicBezTo>
                    <a:pt x="497" y="191"/>
                    <a:pt x="497" y="191"/>
                    <a:pt x="497" y="191"/>
                  </a:cubicBezTo>
                  <a:cubicBezTo>
                    <a:pt x="497" y="194"/>
                    <a:pt x="497" y="194"/>
                    <a:pt x="497" y="194"/>
                  </a:cubicBezTo>
                  <a:cubicBezTo>
                    <a:pt x="497" y="196"/>
                    <a:pt x="497" y="196"/>
                    <a:pt x="497" y="196"/>
                  </a:cubicBezTo>
                  <a:cubicBezTo>
                    <a:pt x="495" y="198"/>
                    <a:pt x="495" y="198"/>
                    <a:pt x="495" y="198"/>
                  </a:cubicBezTo>
                  <a:cubicBezTo>
                    <a:pt x="493" y="197"/>
                    <a:pt x="493" y="197"/>
                    <a:pt x="493" y="197"/>
                  </a:cubicBezTo>
                  <a:cubicBezTo>
                    <a:pt x="492" y="198"/>
                    <a:pt x="492" y="198"/>
                    <a:pt x="492" y="198"/>
                  </a:cubicBezTo>
                  <a:cubicBezTo>
                    <a:pt x="491" y="198"/>
                    <a:pt x="491" y="198"/>
                    <a:pt x="491" y="198"/>
                  </a:cubicBezTo>
                  <a:cubicBezTo>
                    <a:pt x="490" y="197"/>
                    <a:pt x="490" y="197"/>
                    <a:pt x="490" y="197"/>
                  </a:cubicBezTo>
                  <a:cubicBezTo>
                    <a:pt x="489" y="196"/>
                    <a:pt x="489" y="196"/>
                    <a:pt x="489" y="196"/>
                  </a:cubicBezTo>
                  <a:close/>
                  <a:moveTo>
                    <a:pt x="409" y="193"/>
                  </a:moveTo>
                  <a:cubicBezTo>
                    <a:pt x="409" y="191"/>
                    <a:pt x="409" y="191"/>
                    <a:pt x="409" y="191"/>
                  </a:cubicBezTo>
                  <a:cubicBezTo>
                    <a:pt x="409" y="189"/>
                    <a:pt x="409" y="189"/>
                    <a:pt x="409" y="189"/>
                  </a:cubicBezTo>
                  <a:cubicBezTo>
                    <a:pt x="409" y="186"/>
                    <a:pt x="409" y="186"/>
                    <a:pt x="409" y="186"/>
                  </a:cubicBezTo>
                  <a:cubicBezTo>
                    <a:pt x="413" y="185"/>
                    <a:pt x="413" y="185"/>
                    <a:pt x="413" y="185"/>
                  </a:cubicBezTo>
                  <a:cubicBezTo>
                    <a:pt x="416" y="186"/>
                    <a:pt x="416" y="186"/>
                    <a:pt x="416" y="186"/>
                  </a:cubicBezTo>
                  <a:cubicBezTo>
                    <a:pt x="417" y="185"/>
                    <a:pt x="417" y="185"/>
                    <a:pt x="417" y="185"/>
                  </a:cubicBezTo>
                  <a:cubicBezTo>
                    <a:pt x="420" y="185"/>
                    <a:pt x="420" y="185"/>
                    <a:pt x="420" y="185"/>
                  </a:cubicBezTo>
                  <a:cubicBezTo>
                    <a:pt x="422" y="185"/>
                    <a:pt x="422" y="185"/>
                    <a:pt x="422" y="185"/>
                  </a:cubicBezTo>
                  <a:cubicBezTo>
                    <a:pt x="424" y="184"/>
                    <a:pt x="424" y="184"/>
                    <a:pt x="424" y="184"/>
                  </a:cubicBezTo>
                  <a:cubicBezTo>
                    <a:pt x="427" y="184"/>
                    <a:pt x="427" y="184"/>
                    <a:pt x="427" y="184"/>
                  </a:cubicBezTo>
                  <a:cubicBezTo>
                    <a:pt x="431" y="185"/>
                    <a:pt x="431" y="185"/>
                    <a:pt x="431" y="185"/>
                  </a:cubicBezTo>
                  <a:cubicBezTo>
                    <a:pt x="433" y="185"/>
                    <a:pt x="433" y="185"/>
                    <a:pt x="433" y="185"/>
                  </a:cubicBezTo>
                  <a:cubicBezTo>
                    <a:pt x="434" y="185"/>
                    <a:pt x="434" y="185"/>
                    <a:pt x="434" y="185"/>
                  </a:cubicBezTo>
                  <a:cubicBezTo>
                    <a:pt x="436" y="184"/>
                    <a:pt x="436" y="184"/>
                    <a:pt x="436" y="184"/>
                  </a:cubicBezTo>
                  <a:cubicBezTo>
                    <a:pt x="441" y="184"/>
                    <a:pt x="441" y="184"/>
                    <a:pt x="441" y="184"/>
                  </a:cubicBezTo>
                  <a:cubicBezTo>
                    <a:pt x="442" y="182"/>
                    <a:pt x="442" y="182"/>
                    <a:pt x="442" y="182"/>
                  </a:cubicBezTo>
                  <a:cubicBezTo>
                    <a:pt x="443" y="181"/>
                    <a:pt x="443" y="181"/>
                    <a:pt x="443" y="181"/>
                  </a:cubicBezTo>
                  <a:cubicBezTo>
                    <a:pt x="442" y="180"/>
                    <a:pt x="442" y="180"/>
                    <a:pt x="442" y="180"/>
                  </a:cubicBezTo>
                  <a:cubicBezTo>
                    <a:pt x="441" y="182"/>
                    <a:pt x="441" y="182"/>
                    <a:pt x="441" y="182"/>
                  </a:cubicBezTo>
                  <a:cubicBezTo>
                    <a:pt x="438" y="182"/>
                    <a:pt x="438" y="182"/>
                    <a:pt x="438" y="182"/>
                  </a:cubicBezTo>
                  <a:cubicBezTo>
                    <a:pt x="438" y="181"/>
                    <a:pt x="438" y="181"/>
                    <a:pt x="438" y="181"/>
                  </a:cubicBezTo>
                  <a:cubicBezTo>
                    <a:pt x="435" y="182"/>
                    <a:pt x="435" y="182"/>
                    <a:pt x="435" y="182"/>
                  </a:cubicBezTo>
                  <a:cubicBezTo>
                    <a:pt x="432" y="182"/>
                    <a:pt x="432" y="182"/>
                    <a:pt x="432" y="182"/>
                  </a:cubicBezTo>
                  <a:cubicBezTo>
                    <a:pt x="432" y="180"/>
                    <a:pt x="432" y="180"/>
                    <a:pt x="432" y="180"/>
                  </a:cubicBezTo>
                  <a:cubicBezTo>
                    <a:pt x="431" y="179"/>
                    <a:pt x="431" y="179"/>
                    <a:pt x="431" y="179"/>
                  </a:cubicBezTo>
                  <a:cubicBezTo>
                    <a:pt x="429" y="181"/>
                    <a:pt x="429" y="181"/>
                    <a:pt x="429" y="181"/>
                  </a:cubicBezTo>
                  <a:cubicBezTo>
                    <a:pt x="427" y="181"/>
                    <a:pt x="427" y="181"/>
                    <a:pt x="427" y="181"/>
                  </a:cubicBezTo>
                  <a:cubicBezTo>
                    <a:pt x="426" y="181"/>
                    <a:pt x="426" y="181"/>
                    <a:pt x="426" y="181"/>
                  </a:cubicBezTo>
                  <a:cubicBezTo>
                    <a:pt x="425" y="181"/>
                    <a:pt x="425" y="181"/>
                    <a:pt x="425" y="181"/>
                  </a:cubicBezTo>
                  <a:cubicBezTo>
                    <a:pt x="423" y="181"/>
                    <a:pt x="423" y="181"/>
                    <a:pt x="423" y="181"/>
                  </a:cubicBezTo>
                  <a:cubicBezTo>
                    <a:pt x="420" y="180"/>
                    <a:pt x="420" y="180"/>
                    <a:pt x="420" y="180"/>
                  </a:cubicBezTo>
                  <a:cubicBezTo>
                    <a:pt x="420" y="178"/>
                    <a:pt x="420" y="178"/>
                    <a:pt x="420" y="178"/>
                  </a:cubicBezTo>
                  <a:cubicBezTo>
                    <a:pt x="422" y="177"/>
                    <a:pt x="422" y="177"/>
                    <a:pt x="422" y="177"/>
                  </a:cubicBezTo>
                  <a:cubicBezTo>
                    <a:pt x="425" y="175"/>
                    <a:pt x="425" y="175"/>
                    <a:pt x="425" y="175"/>
                  </a:cubicBezTo>
                  <a:cubicBezTo>
                    <a:pt x="423" y="175"/>
                    <a:pt x="423" y="175"/>
                    <a:pt x="423" y="175"/>
                  </a:cubicBezTo>
                  <a:cubicBezTo>
                    <a:pt x="421" y="175"/>
                    <a:pt x="421" y="175"/>
                    <a:pt x="421" y="175"/>
                  </a:cubicBezTo>
                  <a:cubicBezTo>
                    <a:pt x="420" y="177"/>
                    <a:pt x="420" y="177"/>
                    <a:pt x="420" y="177"/>
                  </a:cubicBezTo>
                  <a:cubicBezTo>
                    <a:pt x="419" y="175"/>
                    <a:pt x="419" y="175"/>
                    <a:pt x="419" y="175"/>
                  </a:cubicBezTo>
                  <a:cubicBezTo>
                    <a:pt x="418" y="176"/>
                    <a:pt x="418" y="176"/>
                    <a:pt x="418" y="176"/>
                  </a:cubicBezTo>
                  <a:cubicBezTo>
                    <a:pt x="418" y="178"/>
                    <a:pt x="418" y="178"/>
                    <a:pt x="418" y="178"/>
                  </a:cubicBezTo>
                  <a:cubicBezTo>
                    <a:pt x="414" y="179"/>
                    <a:pt x="414" y="179"/>
                    <a:pt x="414" y="179"/>
                  </a:cubicBezTo>
                  <a:cubicBezTo>
                    <a:pt x="414" y="181"/>
                    <a:pt x="414" y="181"/>
                    <a:pt x="414" y="181"/>
                  </a:cubicBezTo>
                  <a:cubicBezTo>
                    <a:pt x="412" y="181"/>
                    <a:pt x="412" y="181"/>
                    <a:pt x="412" y="181"/>
                  </a:cubicBezTo>
                  <a:cubicBezTo>
                    <a:pt x="409" y="179"/>
                    <a:pt x="409" y="179"/>
                    <a:pt x="409" y="179"/>
                  </a:cubicBezTo>
                  <a:cubicBezTo>
                    <a:pt x="410" y="178"/>
                    <a:pt x="410" y="178"/>
                    <a:pt x="410" y="178"/>
                  </a:cubicBezTo>
                  <a:cubicBezTo>
                    <a:pt x="411" y="176"/>
                    <a:pt x="411" y="176"/>
                    <a:pt x="411" y="176"/>
                  </a:cubicBezTo>
                  <a:cubicBezTo>
                    <a:pt x="409" y="177"/>
                    <a:pt x="409" y="177"/>
                    <a:pt x="409" y="177"/>
                  </a:cubicBezTo>
                  <a:cubicBezTo>
                    <a:pt x="408" y="176"/>
                    <a:pt x="408" y="176"/>
                    <a:pt x="408" y="176"/>
                  </a:cubicBezTo>
                  <a:cubicBezTo>
                    <a:pt x="408" y="178"/>
                    <a:pt x="408" y="178"/>
                    <a:pt x="408" y="178"/>
                  </a:cubicBezTo>
                  <a:cubicBezTo>
                    <a:pt x="406" y="179"/>
                    <a:pt x="406" y="179"/>
                    <a:pt x="406" y="179"/>
                  </a:cubicBezTo>
                  <a:cubicBezTo>
                    <a:pt x="404" y="179"/>
                    <a:pt x="404" y="179"/>
                    <a:pt x="404" y="179"/>
                  </a:cubicBezTo>
                  <a:cubicBezTo>
                    <a:pt x="405" y="176"/>
                    <a:pt x="405" y="176"/>
                    <a:pt x="405" y="176"/>
                  </a:cubicBezTo>
                  <a:cubicBezTo>
                    <a:pt x="402" y="175"/>
                    <a:pt x="402" y="175"/>
                    <a:pt x="402" y="175"/>
                  </a:cubicBezTo>
                  <a:cubicBezTo>
                    <a:pt x="403" y="173"/>
                    <a:pt x="403" y="173"/>
                    <a:pt x="403" y="173"/>
                  </a:cubicBezTo>
                  <a:cubicBezTo>
                    <a:pt x="402" y="172"/>
                    <a:pt x="402" y="172"/>
                    <a:pt x="402" y="172"/>
                  </a:cubicBezTo>
                  <a:cubicBezTo>
                    <a:pt x="401" y="175"/>
                    <a:pt x="401" y="175"/>
                    <a:pt x="401" y="175"/>
                  </a:cubicBezTo>
                  <a:cubicBezTo>
                    <a:pt x="400" y="174"/>
                    <a:pt x="400" y="174"/>
                    <a:pt x="400" y="174"/>
                  </a:cubicBezTo>
                  <a:cubicBezTo>
                    <a:pt x="398" y="171"/>
                    <a:pt x="398" y="171"/>
                    <a:pt x="398" y="171"/>
                  </a:cubicBezTo>
                  <a:cubicBezTo>
                    <a:pt x="395" y="169"/>
                    <a:pt x="395" y="169"/>
                    <a:pt x="395" y="169"/>
                  </a:cubicBezTo>
                  <a:cubicBezTo>
                    <a:pt x="395" y="168"/>
                    <a:pt x="395" y="168"/>
                    <a:pt x="395" y="168"/>
                  </a:cubicBezTo>
                  <a:cubicBezTo>
                    <a:pt x="397" y="168"/>
                    <a:pt x="397" y="168"/>
                    <a:pt x="397" y="168"/>
                  </a:cubicBezTo>
                  <a:cubicBezTo>
                    <a:pt x="397" y="166"/>
                    <a:pt x="397" y="166"/>
                    <a:pt x="397" y="166"/>
                  </a:cubicBezTo>
                  <a:cubicBezTo>
                    <a:pt x="396" y="165"/>
                    <a:pt x="396" y="165"/>
                    <a:pt x="396" y="165"/>
                  </a:cubicBezTo>
                  <a:cubicBezTo>
                    <a:pt x="400" y="162"/>
                    <a:pt x="400" y="162"/>
                    <a:pt x="400" y="162"/>
                  </a:cubicBezTo>
                  <a:cubicBezTo>
                    <a:pt x="402" y="162"/>
                    <a:pt x="402" y="162"/>
                    <a:pt x="402" y="162"/>
                  </a:cubicBezTo>
                  <a:cubicBezTo>
                    <a:pt x="403" y="162"/>
                    <a:pt x="403" y="162"/>
                    <a:pt x="403" y="162"/>
                  </a:cubicBezTo>
                  <a:cubicBezTo>
                    <a:pt x="407" y="162"/>
                    <a:pt x="407" y="162"/>
                    <a:pt x="407" y="162"/>
                  </a:cubicBezTo>
                  <a:cubicBezTo>
                    <a:pt x="410" y="164"/>
                    <a:pt x="410" y="164"/>
                    <a:pt x="410" y="164"/>
                  </a:cubicBezTo>
                  <a:cubicBezTo>
                    <a:pt x="412" y="164"/>
                    <a:pt x="412" y="164"/>
                    <a:pt x="412" y="164"/>
                  </a:cubicBezTo>
                  <a:cubicBezTo>
                    <a:pt x="414" y="163"/>
                    <a:pt x="414" y="163"/>
                    <a:pt x="414" y="163"/>
                  </a:cubicBezTo>
                  <a:cubicBezTo>
                    <a:pt x="416" y="163"/>
                    <a:pt x="416" y="163"/>
                    <a:pt x="416" y="163"/>
                  </a:cubicBezTo>
                  <a:cubicBezTo>
                    <a:pt x="419" y="161"/>
                    <a:pt x="419" y="161"/>
                    <a:pt x="419" y="161"/>
                  </a:cubicBezTo>
                  <a:cubicBezTo>
                    <a:pt x="417" y="160"/>
                    <a:pt x="417" y="160"/>
                    <a:pt x="417" y="160"/>
                  </a:cubicBezTo>
                  <a:cubicBezTo>
                    <a:pt x="416" y="159"/>
                    <a:pt x="416" y="159"/>
                    <a:pt x="416" y="159"/>
                  </a:cubicBezTo>
                  <a:cubicBezTo>
                    <a:pt x="414" y="159"/>
                    <a:pt x="414" y="159"/>
                    <a:pt x="414" y="159"/>
                  </a:cubicBezTo>
                  <a:cubicBezTo>
                    <a:pt x="412" y="160"/>
                    <a:pt x="412" y="160"/>
                    <a:pt x="412" y="160"/>
                  </a:cubicBezTo>
                  <a:cubicBezTo>
                    <a:pt x="408" y="158"/>
                    <a:pt x="408" y="158"/>
                    <a:pt x="408" y="158"/>
                  </a:cubicBezTo>
                  <a:cubicBezTo>
                    <a:pt x="406" y="158"/>
                    <a:pt x="406" y="158"/>
                    <a:pt x="406" y="158"/>
                  </a:cubicBezTo>
                  <a:cubicBezTo>
                    <a:pt x="405" y="158"/>
                    <a:pt x="405" y="158"/>
                    <a:pt x="405" y="158"/>
                  </a:cubicBezTo>
                  <a:cubicBezTo>
                    <a:pt x="408" y="155"/>
                    <a:pt x="408" y="155"/>
                    <a:pt x="408" y="155"/>
                  </a:cubicBezTo>
                  <a:cubicBezTo>
                    <a:pt x="411" y="152"/>
                    <a:pt x="411" y="152"/>
                    <a:pt x="411" y="152"/>
                  </a:cubicBezTo>
                  <a:cubicBezTo>
                    <a:pt x="413" y="152"/>
                    <a:pt x="413" y="152"/>
                    <a:pt x="413" y="152"/>
                  </a:cubicBezTo>
                  <a:cubicBezTo>
                    <a:pt x="414" y="152"/>
                    <a:pt x="414" y="152"/>
                    <a:pt x="414" y="152"/>
                  </a:cubicBezTo>
                  <a:cubicBezTo>
                    <a:pt x="418" y="151"/>
                    <a:pt x="418" y="151"/>
                    <a:pt x="418" y="151"/>
                  </a:cubicBezTo>
                  <a:cubicBezTo>
                    <a:pt x="423" y="152"/>
                    <a:pt x="423" y="152"/>
                    <a:pt x="423" y="152"/>
                  </a:cubicBezTo>
                  <a:cubicBezTo>
                    <a:pt x="425" y="153"/>
                    <a:pt x="425" y="153"/>
                    <a:pt x="425" y="153"/>
                  </a:cubicBezTo>
                  <a:cubicBezTo>
                    <a:pt x="426" y="152"/>
                    <a:pt x="426" y="152"/>
                    <a:pt x="426" y="152"/>
                  </a:cubicBezTo>
                  <a:cubicBezTo>
                    <a:pt x="426" y="151"/>
                    <a:pt x="426" y="151"/>
                    <a:pt x="426" y="151"/>
                  </a:cubicBezTo>
                  <a:cubicBezTo>
                    <a:pt x="424" y="151"/>
                    <a:pt x="424" y="151"/>
                    <a:pt x="424" y="151"/>
                  </a:cubicBezTo>
                  <a:cubicBezTo>
                    <a:pt x="422" y="150"/>
                    <a:pt x="422" y="150"/>
                    <a:pt x="422" y="150"/>
                  </a:cubicBezTo>
                  <a:cubicBezTo>
                    <a:pt x="420" y="150"/>
                    <a:pt x="420" y="150"/>
                    <a:pt x="420" y="150"/>
                  </a:cubicBezTo>
                  <a:cubicBezTo>
                    <a:pt x="416" y="149"/>
                    <a:pt x="416" y="149"/>
                    <a:pt x="416" y="149"/>
                  </a:cubicBezTo>
                  <a:cubicBezTo>
                    <a:pt x="415" y="147"/>
                    <a:pt x="415" y="147"/>
                    <a:pt x="415" y="147"/>
                  </a:cubicBezTo>
                  <a:cubicBezTo>
                    <a:pt x="417" y="145"/>
                    <a:pt x="417" y="145"/>
                    <a:pt x="417" y="145"/>
                  </a:cubicBezTo>
                  <a:cubicBezTo>
                    <a:pt x="418" y="143"/>
                    <a:pt x="418" y="143"/>
                    <a:pt x="418" y="143"/>
                  </a:cubicBezTo>
                  <a:cubicBezTo>
                    <a:pt x="420" y="142"/>
                    <a:pt x="420" y="142"/>
                    <a:pt x="420" y="142"/>
                  </a:cubicBezTo>
                  <a:cubicBezTo>
                    <a:pt x="421" y="142"/>
                    <a:pt x="421" y="142"/>
                    <a:pt x="421" y="142"/>
                  </a:cubicBezTo>
                  <a:cubicBezTo>
                    <a:pt x="423" y="141"/>
                    <a:pt x="423" y="141"/>
                    <a:pt x="423" y="141"/>
                  </a:cubicBezTo>
                  <a:cubicBezTo>
                    <a:pt x="425" y="141"/>
                    <a:pt x="425" y="141"/>
                    <a:pt x="425" y="141"/>
                  </a:cubicBezTo>
                  <a:cubicBezTo>
                    <a:pt x="426" y="142"/>
                    <a:pt x="426" y="142"/>
                    <a:pt x="426" y="142"/>
                  </a:cubicBezTo>
                  <a:cubicBezTo>
                    <a:pt x="428" y="142"/>
                    <a:pt x="428" y="142"/>
                    <a:pt x="428" y="142"/>
                  </a:cubicBezTo>
                  <a:cubicBezTo>
                    <a:pt x="430" y="144"/>
                    <a:pt x="430" y="144"/>
                    <a:pt x="430" y="144"/>
                  </a:cubicBezTo>
                  <a:cubicBezTo>
                    <a:pt x="431" y="145"/>
                    <a:pt x="431" y="145"/>
                    <a:pt x="431" y="145"/>
                  </a:cubicBezTo>
                  <a:cubicBezTo>
                    <a:pt x="430" y="143"/>
                    <a:pt x="430" y="143"/>
                    <a:pt x="430" y="143"/>
                  </a:cubicBezTo>
                  <a:cubicBezTo>
                    <a:pt x="428" y="141"/>
                    <a:pt x="428" y="141"/>
                    <a:pt x="428" y="141"/>
                  </a:cubicBezTo>
                  <a:cubicBezTo>
                    <a:pt x="428" y="139"/>
                    <a:pt x="428" y="139"/>
                    <a:pt x="428" y="139"/>
                  </a:cubicBezTo>
                  <a:cubicBezTo>
                    <a:pt x="427" y="139"/>
                    <a:pt x="427" y="139"/>
                    <a:pt x="427" y="139"/>
                  </a:cubicBezTo>
                  <a:cubicBezTo>
                    <a:pt x="428" y="137"/>
                    <a:pt x="428" y="137"/>
                    <a:pt x="428" y="137"/>
                  </a:cubicBezTo>
                  <a:cubicBezTo>
                    <a:pt x="434" y="136"/>
                    <a:pt x="434" y="136"/>
                    <a:pt x="434" y="136"/>
                  </a:cubicBezTo>
                  <a:cubicBezTo>
                    <a:pt x="435" y="137"/>
                    <a:pt x="435" y="137"/>
                    <a:pt x="435" y="137"/>
                  </a:cubicBezTo>
                  <a:cubicBezTo>
                    <a:pt x="439" y="136"/>
                    <a:pt x="439" y="136"/>
                    <a:pt x="439" y="136"/>
                  </a:cubicBezTo>
                  <a:cubicBezTo>
                    <a:pt x="441" y="138"/>
                    <a:pt x="441" y="138"/>
                    <a:pt x="441" y="138"/>
                  </a:cubicBezTo>
                  <a:cubicBezTo>
                    <a:pt x="442" y="141"/>
                    <a:pt x="442" y="141"/>
                    <a:pt x="442" y="141"/>
                  </a:cubicBezTo>
                  <a:cubicBezTo>
                    <a:pt x="440" y="142"/>
                    <a:pt x="440" y="142"/>
                    <a:pt x="440" y="142"/>
                  </a:cubicBezTo>
                  <a:cubicBezTo>
                    <a:pt x="438" y="145"/>
                    <a:pt x="438" y="145"/>
                    <a:pt x="438" y="145"/>
                  </a:cubicBezTo>
                  <a:cubicBezTo>
                    <a:pt x="439" y="147"/>
                    <a:pt x="439" y="147"/>
                    <a:pt x="439" y="147"/>
                  </a:cubicBezTo>
                  <a:cubicBezTo>
                    <a:pt x="443" y="146"/>
                    <a:pt x="443" y="146"/>
                    <a:pt x="443" y="146"/>
                  </a:cubicBezTo>
                  <a:cubicBezTo>
                    <a:pt x="444" y="145"/>
                    <a:pt x="444" y="145"/>
                    <a:pt x="444" y="145"/>
                  </a:cubicBezTo>
                  <a:cubicBezTo>
                    <a:pt x="445" y="146"/>
                    <a:pt x="445" y="146"/>
                    <a:pt x="445" y="146"/>
                  </a:cubicBezTo>
                  <a:cubicBezTo>
                    <a:pt x="447" y="146"/>
                    <a:pt x="447" y="146"/>
                    <a:pt x="447" y="146"/>
                  </a:cubicBezTo>
                  <a:cubicBezTo>
                    <a:pt x="447" y="148"/>
                    <a:pt x="447" y="148"/>
                    <a:pt x="447" y="148"/>
                  </a:cubicBezTo>
                  <a:cubicBezTo>
                    <a:pt x="448" y="149"/>
                    <a:pt x="448" y="149"/>
                    <a:pt x="448" y="149"/>
                  </a:cubicBezTo>
                  <a:cubicBezTo>
                    <a:pt x="449" y="150"/>
                    <a:pt x="449" y="150"/>
                    <a:pt x="449" y="150"/>
                  </a:cubicBezTo>
                  <a:cubicBezTo>
                    <a:pt x="449" y="151"/>
                    <a:pt x="449" y="151"/>
                    <a:pt x="449" y="151"/>
                  </a:cubicBezTo>
                  <a:cubicBezTo>
                    <a:pt x="447" y="152"/>
                    <a:pt x="447" y="152"/>
                    <a:pt x="447" y="152"/>
                  </a:cubicBezTo>
                  <a:cubicBezTo>
                    <a:pt x="447" y="154"/>
                    <a:pt x="447" y="154"/>
                    <a:pt x="447" y="154"/>
                  </a:cubicBezTo>
                  <a:cubicBezTo>
                    <a:pt x="448" y="156"/>
                    <a:pt x="448" y="156"/>
                    <a:pt x="448" y="156"/>
                  </a:cubicBezTo>
                  <a:cubicBezTo>
                    <a:pt x="449" y="160"/>
                    <a:pt x="449" y="160"/>
                    <a:pt x="449" y="160"/>
                  </a:cubicBezTo>
                  <a:cubicBezTo>
                    <a:pt x="448" y="161"/>
                    <a:pt x="448" y="161"/>
                    <a:pt x="448" y="161"/>
                  </a:cubicBezTo>
                  <a:cubicBezTo>
                    <a:pt x="446" y="161"/>
                    <a:pt x="446" y="161"/>
                    <a:pt x="446" y="161"/>
                  </a:cubicBezTo>
                  <a:cubicBezTo>
                    <a:pt x="444" y="162"/>
                    <a:pt x="444" y="162"/>
                    <a:pt x="444" y="162"/>
                  </a:cubicBezTo>
                  <a:cubicBezTo>
                    <a:pt x="445" y="163"/>
                    <a:pt x="445" y="163"/>
                    <a:pt x="445" y="163"/>
                  </a:cubicBezTo>
                  <a:cubicBezTo>
                    <a:pt x="446" y="162"/>
                    <a:pt x="446" y="162"/>
                    <a:pt x="446" y="162"/>
                  </a:cubicBezTo>
                  <a:cubicBezTo>
                    <a:pt x="449" y="163"/>
                    <a:pt x="449" y="163"/>
                    <a:pt x="449" y="163"/>
                  </a:cubicBezTo>
                  <a:cubicBezTo>
                    <a:pt x="450" y="163"/>
                    <a:pt x="450" y="163"/>
                    <a:pt x="450" y="163"/>
                  </a:cubicBezTo>
                  <a:cubicBezTo>
                    <a:pt x="449" y="168"/>
                    <a:pt x="449" y="168"/>
                    <a:pt x="449" y="168"/>
                  </a:cubicBezTo>
                  <a:cubicBezTo>
                    <a:pt x="447" y="169"/>
                    <a:pt x="447" y="169"/>
                    <a:pt x="447" y="169"/>
                  </a:cubicBezTo>
                  <a:cubicBezTo>
                    <a:pt x="447" y="173"/>
                    <a:pt x="447" y="173"/>
                    <a:pt x="447" y="173"/>
                  </a:cubicBezTo>
                  <a:cubicBezTo>
                    <a:pt x="448" y="173"/>
                    <a:pt x="448" y="173"/>
                    <a:pt x="448" y="173"/>
                  </a:cubicBezTo>
                  <a:cubicBezTo>
                    <a:pt x="450" y="173"/>
                    <a:pt x="450" y="173"/>
                    <a:pt x="450" y="173"/>
                  </a:cubicBezTo>
                  <a:cubicBezTo>
                    <a:pt x="452" y="171"/>
                    <a:pt x="452" y="171"/>
                    <a:pt x="452" y="171"/>
                  </a:cubicBezTo>
                  <a:cubicBezTo>
                    <a:pt x="453" y="172"/>
                    <a:pt x="453" y="172"/>
                    <a:pt x="453" y="172"/>
                  </a:cubicBezTo>
                  <a:cubicBezTo>
                    <a:pt x="453" y="174"/>
                    <a:pt x="453" y="174"/>
                    <a:pt x="453" y="174"/>
                  </a:cubicBezTo>
                  <a:cubicBezTo>
                    <a:pt x="455" y="174"/>
                    <a:pt x="455" y="174"/>
                    <a:pt x="455" y="174"/>
                  </a:cubicBezTo>
                  <a:cubicBezTo>
                    <a:pt x="457" y="174"/>
                    <a:pt x="457" y="174"/>
                    <a:pt x="457" y="174"/>
                  </a:cubicBezTo>
                  <a:cubicBezTo>
                    <a:pt x="460" y="175"/>
                    <a:pt x="460" y="175"/>
                    <a:pt x="460" y="175"/>
                  </a:cubicBezTo>
                  <a:cubicBezTo>
                    <a:pt x="462" y="177"/>
                    <a:pt x="462" y="177"/>
                    <a:pt x="462" y="177"/>
                  </a:cubicBezTo>
                  <a:cubicBezTo>
                    <a:pt x="463" y="177"/>
                    <a:pt x="463" y="177"/>
                    <a:pt x="463" y="177"/>
                  </a:cubicBezTo>
                  <a:cubicBezTo>
                    <a:pt x="463" y="175"/>
                    <a:pt x="463" y="175"/>
                    <a:pt x="463" y="175"/>
                  </a:cubicBezTo>
                  <a:cubicBezTo>
                    <a:pt x="462" y="175"/>
                    <a:pt x="462" y="175"/>
                    <a:pt x="462" y="175"/>
                  </a:cubicBezTo>
                  <a:cubicBezTo>
                    <a:pt x="465" y="173"/>
                    <a:pt x="465" y="173"/>
                    <a:pt x="465" y="173"/>
                  </a:cubicBezTo>
                  <a:cubicBezTo>
                    <a:pt x="464" y="170"/>
                    <a:pt x="464" y="170"/>
                    <a:pt x="464" y="170"/>
                  </a:cubicBezTo>
                  <a:cubicBezTo>
                    <a:pt x="463" y="168"/>
                    <a:pt x="463" y="168"/>
                    <a:pt x="463" y="168"/>
                  </a:cubicBezTo>
                  <a:cubicBezTo>
                    <a:pt x="463" y="166"/>
                    <a:pt x="463" y="166"/>
                    <a:pt x="463" y="166"/>
                  </a:cubicBezTo>
                  <a:cubicBezTo>
                    <a:pt x="462" y="164"/>
                    <a:pt x="462" y="164"/>
                    <a:pt x="462" y="164"/>
                  </a:cubicBezTo>
                  <a:cubicBezTo>
                    <a:pt x="462" y="163"/>
                    <a:pt x="462" y="163"/>
                    <a:pt x="462" y="163"/>
                  </a:cubicBezTo>
                  <a:cubicBezTo>
                    <a:pt x="464" y="163"/>
                    <a:pt x="464" y="163"/>
                    <a:pt x="464" y="163"/>
                  </a:cubicBezTo>
                  <a:cubicBezTo>
                    <a:pt x="467" y="162"/>
                    <a:pt x="467" y="162"/>
                    <a:pt x="467" y="162"/>
                  </a:cubicBezTo>
                  <a:cubicBezTo>
                    <a:pt x="469" y="162"/>
                    <a:pt x="469" y="162"/>
                    <a:pt x="469" y="162"/>
                  </a:cubicBezTo>
                  <a:cubicBezTo>
                    <a:pt x="470" y="159"/>
                    <a:pt x="470" y="159"/>
                    <a:pt x="470" y="159"/>
                  </a:cubicBezTo>
                  <a:cubicBezTo>
                    <a:pt x="469" y="156"/>
                    <a:pt x="469" y="156"/>
                    <a:pt x="469" y="156"/>
                  </a:cubicBezTo>
                  <a:cubicBezTo>
                    <a:pt x="468" y="155"/>
                    <a:pt x="468" y="155"/>
                    <a:pt x="468" y="155"/>
                  </a:cubicBezTo>
                  <a:cubicBezTo>
                    <a:pt x="468" y="153"/>
                    <a:pt x="468" y="153"/>
                    <a:pt x="468" y="153"/>
                  </a:cubicBezTo>
                  <a:cubicBezTo>
                    <a:pt x="467" y="151"/>
                    <a:pt x="467" y="151"/>
                    <a:pt x="467" y="151"/>
                  </a:cubicBezTo>
                  <a:cubicBezTo>
                    <a:pt x="469" y="148"/>
                    <a:pt x="469" y="148"/>
                    <a:pt x="469" y="148"/>
                  </a:cubicBezTo>
                  <a:cubicBezTo>
                    <a:pt x="470" y="147"/>
                    <a:pt x="470" y="147"/>
                    <a:pt x="470" y="147"/>
                  </a:cubicBezTo>
                  <a:cubicBezTo>
                    <a:pt x="471" y="147"/>
                    <a:pt x="471" y="147"/>
                    <a:pt x="471" y="147"/>
                  </a:cubicBezTo>
                  <a:cubicBezTo>
                    <a:pt x="473" y="147"/>
                    <a:pt x="473" y="147"/>
                    <a:pt x="473" y="147"/>
                  </a:cubicBezTo>
                  <a:cubicBezTo>
                    <a:pt x="473" y="146"/>
                    <a:pt x="473" y="146"/>
                    <a:pt x="473" y="146"/>
                  </a:cubicBezTo>
                  <a:cubicBezTo>
                    <a:pt x="474" y="144"/>
                    <a:pt x="474" y="144"/>
                    <a:pt x="474" y="144"/>
                  </a:cubicBezTo>
                  <a:cubicBezTo>
                    <a:pt x="476" y="144"/>
                    <a:pt x="476" y="144"/>
                    <a:pt x="476" y="144"/>
                  </a:cubicBezTo>
                  <a:cubicBezTo>
                    <a:pt x="481" y="139"/>
                    <a:pt x="481" y="139"/>
                    <a:pt x="481" y="139"/>
                  </a:cubicBezTo>
                  <a:cubicBezTo>
                    <a:pt x="482" y="139"/>
                    <a:pt x="482" y="139"/>
                    <a:pt x="482" y="139"/>
                  </a:cubicBezTo>
                  <a:cubicBezTo>
                    <a:pt x="485" y="141"/>
                    <a:pt x="485" y="141"/>
                    <a:pt x="485" y="141"/>
                  </a:cubicBezTo>
                  <a:cubicBezTo>
                    <a:pt x="485" y="142"/>
                    <a:pt x="485" y="142"/>
                    <a:pt x="485" y="142"/>
                  </a:cubicBezTo>
                  <a:cubicBezTo>
                    <a:pt x="485" y="144"/>
                    <a:pt x="485" y="144"/>
                    <a:pt x="485" y="144"/>
                  </a:cubicBezTo>
                  <a:cubicBezTo>
                    <a:pt x="485" y="145"/>
                    <a:pt x="485" y="145"/>
                    <a:pt x="485" y="145"/>
                  </a:cubicBezTo>
                  <a:cubicBezTo>
                    <a:pt x="483" y="145"/>
                    <a:pt x="483" y="145"/>
                    <a:pt x="483" y="145"/>
                  </a:cubicBezTo>
                  <a:cubicBezTo>
                    <a:pt x="482" y="146"/>
                    <a:pt x="482" y="146"/>
                    <a:pt x="482" y="146"/>
                  </a:cubicBezTo>
                  <a:cubicBezTo>
                    <a:pt x="482" y="148"/>
                    <a:pt x="482" y="148"/>
                    <a:pt x="482" y="148"/>
                  </a:cubicBezTo>
                  <a:cubicBezTo>
                    <a:pt x="481" y="150"/>
                    <a:pt x="481" y="150"/>
                    <a:pt x="481" y="150"/>
                  </a:cubicBezTo>
                  <a:cubicBezTo>
                    <a:pt x="481" y="152"/>
                    <a:pt x="481" y="152"/>
                    <a:pt x="481" y="152"/>
                  </a:cubicBezTo>
                  <a:cubicBezTo>
                    <a:pt x="482" y="153"/>
                    <a:pt x="482" y="153"/>
                    <a:pt x="482" y="153"/>
                  </a:cubicBezTo>
                  <a:cubicBezTo>
                    <a:pt x="482" y="158"/>
                    <a:pt x="482" y="158"/>
                    <a:pt x="482" y="158"/>
                  </a:cubicBezTo>
                  <a:cubicBezTo>
                    <a:pt x="481" y="159"/>
                    <a:pt x="481" y="159"/>
                    <a:pt x="481" y="159"/>
                  </a:cubicBezTo>
                  <a:cubicBezTo>
                    <a:pt x="480" y="159"/>
                    <a:pt x="480" y="159"/>
                    <a:pt x="480" y="159"/>
                  </a:cubicBezTo>
                  <a:cubicBezTo>
                    <a:pt x="477" y="162"/>
                    <a:pt x="477" y="162"/>
                    <a:pt x="477" y="162"/>
                  </a:cubicBezTo>
                  <a:cubicBezTo>
                    <a:pt x="475" y="163"/>
                    <a:pt x="475" y="163"/>
                    <a:pt x="475" y="163"/>
                  </a:cubicBezTo>
                  <a:cubicBezTo>
                    <a:pt x="475" y="163"/>
                    <a:pt x="475" y="163"/>
                    <a:pt x="475" y="163"/>
                  </a:cubicBezTo>
                  <a:cubicBezTo>
                    <a:pt x="476" y="164"/>
                    <a:pt x="476" y="164"/>
                    <a:pt x="476" y="164"/>
                  </a:cubicBezTo>
                  <a:cubicBezTo>
                    <a:pt x="478" y="163"/>
                    <a:pt x="478" y="163"/>
                    <a:pt x="478" y="163"/>
                  </a:cubicBezTo>
                  <a:cubicBezTo>
                    <a:pt x="481" y="163"/>
                    <a:pt x="481" y="163"/>
                    <a:pt x="481" y="163"/>
                  </a:cubicBezTo>
                  <a:cubicBezTo>
                    <a:pt x="482" y="164"/>
                    <a:pt x="482" y="164"/>
                    <a:pt x="482" y="164"/>
                  </a:cubicBezTo>
                  <a:cubicBezTo>
                    <a:pt x="480" y="167"/>
                    <a:pt x="480" y="167"/>
                    <a:pt x="480" y="167"/>
                  </a:cubicBezTo>
                  <a:cubicBezTo>
                    <a:pt x="477" y="168"/>
                    <a:pt x="477" y="168"/>
                    <a:pt x="477" y="168"/>
                  </a:cubicBezTo>
                  <a:cubicBezTo>
                    <a:pt x="474" y="171"/>
                    <a:pt x="474" y="171"/>
                    <a:pt x="474" y="171"/>
                  </a:cubicBezTo>
                  <a:cubicBezTo>
                    <a:pt x="473" y="173"/>
                    <a:pt x="473" y="173"/>
                    <a:pt x="473" y="173"/>
                  </a:cubicBezTo>
                  <a:cubicBezTo>
                    <a:pt x="474" y="174"/>
                    <a:pt x="474" y="174"/>
                    <a:pt x="474" y="174"/>
                  </a:cubicBezTo>
                  <a:cubicBezTo>
                    <a:pt x="475" y="172"/>
                    <a:pt x="475" y="172"/>
                    <a:pt x="475" y="172"/>
                  </a:cubicBezTo>
                  <a:cubicBezTo>
                    <a:pt x="479" y="170"/>
                    <a:pt x="479" y="170"/>
                    <a:pt x="479" y="170"/>
                  </a:cubicBezTo>
                  <a:cubicBezTo>
                    <a:pt x="480" y="169"/>
                    <a:pt x="480" y="169"/>
                    <a:pt x="480" y="169"/>
                  </a:cubicBezTo>
                  <a:cubicBezTo>
                    <a:pt x="481" y="168"/>
                    <a:pt x="481" y="168"/>
                    <a:pt x="481" y="168"/>
                  </a:cubicBezTo>
                  <a:cubicBezTo>
                    <a:pt x="484" y="170"/>
                    <a:pt x="484" y="170"/>
                    <a:pt x="484" y="170"/>
                  </a:cubicBezTo>
                  <a:cubicBezTo>
                    <a:pt x="484" y="172"/>
                    <a:pt x="484" y="172"/>
                    <a:pt x="484" y="172"/>
                  </a:cubicBezTo>
                  <a:cubicBezTo>
                    <a:pt x="482" y="175"/>
                    <a:pt x="482" y="175"/>
                    <a:pt x="482" y="175"/>
                  </a:cubicBezTo>
                  <a:cubicBezTo>
                    <a:pt x="483" y="176"/>
                    <a:pt x="483" y="176"/>
                    <a:pt x="483" y="176"/>
                  </a:cubicBezTo>
                  <a:cubicBezTo>
                    <a:pt x="484" y="174"/>
                    <a:pt x="484" y="174"/>
                    <a:pt x="484" y="174"/>
                  </a:cubicBezTo>
                  <a:cubicBezTo>
                    <a:pt x="486" y="175"/>
                    <a:pt x="486" y="175"/>
                    <a:pt x="486" y="175"/>
                  </a:cubicBezTo>
                  <a:cubicBezTo>
                    <a:pt x="486" y="173"/>
                    <a:pt x="486" y="173"/>
                    <a:pt x="486" y="173"/>
                  </a:cubicBezTo>
                  <a:cubicBezTo>
                    <a:pt x="486" y="173"/>
                    <a:pt x="486" y="173"/>
                    <a:pt x="486" y="173"/>
                  </a:cubicBezTo>
                  <a:cubicBezTo>
                    <a:pt x="487" y="171"/>
                    <a:pt x="487" y="171"/>
                    <a:pt x="487" y="171"/>
                  </a:cubicBezTo>
                  <a:cubicBezTo>
                    <a:pt x="488" y="169"/>
                    <a:pt x="488" y="169"/>
                    <a:pt x="488" y="169"/>
                  </a:cubicBezTo>
                  <a:cubicBezTo>
                    <a:pt x="491" y="167"/>
                    <a:pt x="491" y="167"/>
                    <a:pt x="491" y="167"/>
                  </a:cubicBezTo>
                  <a:cubicBezTo>
                    <a:pt x="492" y="166"/>
                    <a:pt x="492" y="166"/>
                    <a:pt x="492" y="166"/>
                  </a:cubicBezTo>
                  <a:cubicBezTo>
                    <a:pt x="495" y="168"/>
                    <a:pt x="495" y="168"/>
                    <a:pt x="495" y="168"/>
                  </a:cubicBezTo>
                  <a:cubicBezTo>
                    <a:pt x="496" y="171"/>
                    <a:pt x="496" y="171"/>
                    <a:pt x="496" y="171"/>
                  </a:cubicBezTo>
                  <a:cubicBezTo>
                    <a:pt x="497" y="173"/>
                    <a:pt x="497" y="173"/>
                    <a:pt x="497" y="173"/>
                  </a:cubicBezTo>
                  <a:cubicBezTo>
                    <a:pt x="496" y="176"/>
                    <a:pt x="496" y="176"/>
                    <a:pt x="496" y="176"/>
                  </a:cubicBezTo>
                  <a:cubicBezTo>
                    <a:pt x="493" y="181"/>
                    <a:pt x="493" y="181"/>
                    <a:pt x="493" y="181"/>
                  </a:cubicBezTo>
                  <a:cubicBezTo>
                    <a:pt x="491" y="183"/>
                    <a:pt x="491" y="183"/>
                    <a:pt x="491" y="183"/>
                  </a:cubicBezTo>
                  <a:cubicBezTo>
                    <a:pt x="489" y="184"/>
                    <a:pt x="489" y="184"/>
                    <a:pt x="489" y="184"/>
                  </a:cubicBezTo>
                  <a:cubicBezTo>
                    <a:pt x="488" y="184"/>
                    <a:pt x="488" y="184"/>
                    <a:pt x="488" y="184"/>
                  </a:cubicBezTo>
                  <a:cubicBezTo>
                    <a:pt x="487" y="185"/>
                    <a:pt x="487" y="185"/>
                    <a:pt x="487" y="185"/>
                  </a:cubicBezTo>
                  <a:cubicBezTo>
                    <a:pt x="487" y="186"/>
                    <a:pt x="487" y="186"/>
                    <a:pt x="487" y="186"/>
                  </a:cubicBezTo>
                  <a:cubicBezTo>
                    <a:pt x="485" y="189"/>
                    <a:pt x="485" y="189"/>
                    <a:pt x="485" y="189"/>
                  </a:cubicBezTo>
                  <a:cubicBezTo>
                    <a:pt x="484" y="189"/>
                    <a:pt x="484" y="189"/>
                    <a:pt x="484" y="189"/>
                  </a:cubicBezTo>
                  <a:cubicBezTo>
                    <a:pt x="482" y="191"/>
                    <a:pt x="482" y="191"/>
                    <a:pt x="482" y="191"/>
                  </a:cubicBezTo>
                  <a:cubicBezTo>
                    <a:pt x="482" y="192"/>
                    <a:pt x="482" y="192"/>
                    <a:pt x="482" y="192"/>
                  </a:cubicBezTo>
                  <a:cubicBezTo>
                    <a:pt x="481" y="193"/>
                    <a:pt x="481" y="193"/>
                    <a:pt x="481" y="193"/>
                  </a:cubicBezTo>
                  <a:cubicBezTo>
                    <a:pt x="480" y="194"/>
                    <a:pt x="480" y="194"/>
                    <a:pt x="480" y="194"/>
                  </a:cubicBezTo>
                  <a:cubicBezTo>
                    <a:pt x="479" y="194"/>
                    <a:pt x="479" y="194"/>
                    <a:pt x="479" y="194"/>
                  </a:cubicBezTo>
                  <a:cubicBezTo>
                    <a:pt x="479" y="195"/>
                    <a:pt x="479" y="195"/>
                    <a:pt x="479" y="195"/>
                  </a:cubicBezTo>
                  <a:cubicBezTo>
                    <a:pt x="478" y="196"/>
                    <a:pt x="478" y="196"/>
                    <a:pt x="478" y="196"/>
                  </a:cubicBezTo>
                  <a:cubicBezTo>
                    <a:pt x="477" y="195"/>
                    <a:pt x="477" y="195"/>
                    <a:pt x="477" y="195"/>
                  </a:cubicBezTo>
                  <a:cubicBezTo>
                    <a:pt x="475" y="195"/>
                    <a:pt x="475" y="195"/>
                    <a:pt x="475" y="195"/>
                  </a:cubicBezTo>
                  <a:cubicBezTo>
                    <a:pt x="473" y="195"/>
                    <a:pt x="473" y="195"/>
                    <a:pt x="473" y="195"/>
                  </a:cubicBezTo>
                  <a:cubicBezTo>
                    <a:pt x="470" y="197"/>
                    <a:pt x="470" y="197"/>
                    <a:pt x="470" y="197"/>
                  </a:cubicBezTo>
                  <a:cubicBezTo>
                    <a:pt x="467" y="197"/>
                    <a:pt x="467" y="197"/>
                    <a:pt x="467" y="197"/>
                  </a:cubicBezTo>
                  <a:cubicBezTo>
                    <a:pt x="464" y="196"/>
                    <a:pt x="464" y="196"/>
                    <a:pt x="464" y="196"/>
                  </a:cubicBezTo>
                  <a:cubicBezTo>
                    <a:pt x="464" y="195"/>
                    <a:pt x="464" y="195"/>
                    <a:pt x="464" y="195"/>
                  </a:cubicBezTo>
                  <a:cubicBezTo>
                    <a:pt x="465" y="193"/>
                    <a:pt x="465" y="193"/>
                    <a:pt x="465" y="193"/>
                  </a:cubicBezTo>
                  <a:cubicBezTo>
                    <a:pt x="465" y="192"/>
                    <a:pt x="465" y="192"/>
                    <a:pt x="465" y="192"/>
                  </a:cubicBezTo>
                  <a:cubicBezTo>
                    <a:pt x="464" y="192"/>
                    <a:pt x="464" y="192"/>
                    <a:pt x="464" y="192"/>
                  </a:cubicBezTo>
                  <a:cubicBezTo>
                    <a:pt x="462" y="193"/>
                    <a:pt x="462" y="193"/>
                    <a:pt x="462" y="193"/>
                  </a:cubicBezTo>
                  <a:cubicBezTo>
                    <a:pt x="462" y="194"/>
                    <a:pt x="462" y="194"/>
                    <a:pt x="462" y="194"/>
                  </a:cubicBezTo>
                  <a:cubicBezTo>
                    <a:pt x="460" y="195"/>
                    <a:pt x="460" y="195"/>
                    <a:pt x="460" y="195"/>
                  </a:cubicBezTo>
                  <a:cubicBezTo>
                    <a:pt x="457" y="194"/>
                    <a:pt x="457" y="194"/>
                    <a:pt x="457" y="194"/>
                  </a:cubicBezTo>
                  <a:cubicBezTo>
                    <a:pt x="457" y="192"/>
                    <a:pt x="457" y="192"/>
                    <a:pt x="457" y="192"/>
                  </a:cubicBezTo>
                  <a:cubicBezTo>
                    <a:pt x="458" y="191"/>
                    <a:pt x="458" y="191"/>
                    <a:pt x="458" y="191"/>
                  </a:cubicBezTo>
                  <a:cubicBezTo>
                    <a:pt x="458" y="190"/>
                    <a:pt x="458" y="190"/>
                    <a:pt x="458" y="190"/>
                  </a:cubicBezTo>
                  <a:cubicBezTo>
                    <a:pt x="456" y="189"/>
                    <a:pt x="456" y="189"/>
                    <a:pt x="456" y="189"/>
                  </a:cubicBezTo>
                  <a:cubicBezTo>
                    <a:pt x="456" y="191"/>
                    <a:pt x="456" y="191"/>
                    <a:pt x="456" y="191"/>
                  </a:cubicBezTo>
                  <a:cubicBezTo>
                    <a:pt x="455" y="191"/>
                    <a:pt x="455" y="191"/>
                    <a:pt x="455" y="191"/>
                  </a:cubicBezTo>
                  <a:cubicBezTo>
                    <a:pt x="454" y="191"/>
                    <a:pt x="454" y="191"/>
                    <a:pt x="454" y="191"/>
                  </a:cubicBezTo>
                  <a:cubicBezTo>
                    <a:pt x="450" y="193"/>
                    <a:pt x="450" y="193"/>
                    <a:pt x="450" y="193"/>
                  </a:cubicBezTo>
                  <a:cubicBezTo>
                    <a:pt x="449" y="194"/>
                    <a:pt x="449" y="194"/>
                    <a:pt x="449" y="194"/>
                  </a:cubicBezTo>
                  <a:cubicBezTo>
                    <a:pt x="447" y="194"/>
                    <a:pt x="447" y="194"/>
                    <a:pt x="447" y="194"/>
                  </a:cubicBezTo>
                  <a:cubicBezTo>
                    <a:pt x="446" y="193"/>
                    <a:pt x="446" y="193"/>
                    <a:pt x="446" y="193"/>
                  </a:cubicBezTo>
                  <a:cubicBezTo>
                    <a:pt x="444" y="193"/>
                    <a:pt x="444" y="193"/>
                    <a:pt x="444" y="193"/>
                  </a:cubicBezTo>
                  <a:cubicBezTo>
                    <a:pt x="442" y="192"/>
                    <a:pt x="442" y="192"/>
                    <a:pt x="442" y="192"/>
                  </a:cubicBezTo>
                  <a:cubicBezTo>
                    <a:pt x="442" y="194"/>
                    <a:pt x="442" y="194"/>
                    <a:pt x="442" y="194"/>
                  </a:cubicBezTo>
                  <a:cubicBezTo>
                    <a:pt x="440" y="194"/>
                    <a:pt x="440" y="194"/>
                    <a:pt x="440" y="194"/>
                  </a:cubicBezTo>
                  <a:cubicBezTo>
                    <a:pt x="439" y="194"/>
                    <a:pt x="439" y="194"/>
                    <a:pt x="439" y="194"/>
                  </a:cubicBezTo>
                  <a:cubicBezTo>
                    <a:pt x="438" y="196"/>
                    <a:pt x="438" y="196"/>
                    <a:pt x="438" y="196"/>
                  </a:cubicBezTo>
                  <a:cubicBezTo>
                    <a:pt x="437" y="197"/>
                    <a:pt x="437" y="197"/>
                    <a:pt x="437" y="197"/>
                  </a:cubicBezTo>
                  <a:cubicBezTo>
                    <a:pt x="435" y="197"/>
                    <a:pt x="435" y="197"/>
                    <a:pt x="435" y="197"/>
                  </a:cubicBezTo>
                  <a:cubicBezTo>
                    <a:pt x="434" y="198"/>
                    <a:pt x="434" y="198"/>
                    <a:pt x="434" y="198"/>
                  </a:cubicBezTo>
                  <a:cubicBezTo>
                    <a:pt x="432" y="198"/>
                    <a:pt x="432" y="198"/>
                    <a:pt x="432" y="198"/>
                  </a:cubicBezTo>
                  <a:cubicBezTo>
                    <a:pt x="432" y="198"/>
                    <a:pt x="432" y="198"/>
                    <a:pt x="432" y="198"/>
                  </a:cubicBezTo>
                  <a:cubicBezTo>
                    <a:pt x="429" y="199"/>
                    <a:pt x="429" y="199"/>
                    <a:pt x="429" y="199"/>
                  </a:cubicBezTo>
                  <a:cubicBezTo>
                    <a:pt x="427" y="199"/>
                    <a:pt x="427" y="199"/>
                    <a:pt x="427" y="199"/>
                  </a:cubicBezTo>
                  <a:cubicBezTo>
                    <a:pt x="426" y="198"/>
                    <a:pt x="426" y="198"/>
                    <a:pt x="426" y="198"/>
                  </a:cubicBezTo>
                  <a:cubicBezTo>
                    <a:pt x="424" y="198"/>
                    <a:pt x="424" y="198"/>
                    <a:pt x="424" y="198"/>
                  </a:cubicBezTo>
                  <a:cubicBezTo>
                    <a:pt x="421" y="199"/>
                    <a:pt x="421" y="199"/>
                    <a:pt x="421" y="199"/>
                  </a:cubicBezTo>
                  <a:cubicBezTo>
                    <a:pt x="418" y="199"/>
                    <a:pt x="418" y="199"/>
                    <a:pt x="418" y="199"/>
                  </a:cubicBezTo>
                  <a:cubicBezTo>
                    <a:pt x="415" y="197"/>
                    <a:pt x="415" y="197"/>
                    <a:pt x="415" y="197"/>
                  </a:cubicBezTo>
                  <a:cubicBezTo>
                    <a:pt x="412" y="197"/>
                    <a:pt x="412" y="197"/>
                    <a:pt x="412" y="197"/>
                  </a:cubicBezTo>
                  <a:cubicBezTo>
                    <a:pt x="411" y="195"/>
                    <a:pt x="411" y="195"/>
                    <a:pt x="411" y="195"/>
                  </a:cubicBezTo>
                  <a:cubicBezTo>
                    <a:pt x="409" y="193"/>
                    <a:pt x="409" y="193"/>
                    <a:pt x="409" y="193"/>
                  </a:cubicBezTo>
                  <a:close/>
                  <a:moveTo>
                    <a:pt x="286" y="257"/>
                  </a:moveTo>
                  <a:cubicBezTo>
                    <a:pt x="286" y="253"/>
                    <a:pt x="286" y="253"/>
                    <a:pt x="286" y="253"/>
                  </a:cubicBezTo>
                  <a:cubicBezTo>
                    <a:pt x="288" y="250"/>
                    <a:pt x="288" y="250"/>
                    <a:pt x="288" y="250"/>
                  </a:cubicBezTo>
                  <a:cubicBezTo>
                    <a:pt x="287" y="248"/>
                    <a:pt x="287" y="248"/>
                    <a:pt x="287" y="248"/>
                  </a:cubicBezTo>
                  <a:cubicBezTo>
                    <a:pt x="288" y="245"/>
                    <a:pt x="288" y="245"/>
                    <a:pt x="288" y="245"/>
                  </a:cubicBezTo>
                  <a:cubicBezTo>
                    <a:pt x="288" y="242"/>
                    <a:pt x="288" y="242"/>
                    <a:pt x="288" y="242"/>
                  </a:cubicBezTo>
                  <a:cubicBezTo>
                    <a:pt x="287" y="241"/>
                    <a:pt x="287" y="241"/>
                    <a:pt x="287" y="241"/>
                  </a:cubicBezTo>
                  <a:cubicBezTo>
                    <a:pt x="285" y="236"/>
                    <a:pt x="285" y="236"/>
                    <a:pt x="285" y="236"/>
                  </a:cubicBezTo>
                  <a:cubicBezTo>
                    <a:pt x="287" y="236"/>
                    <a:pt x="287" y="236"/>
                    <a:pt x="287" y="236"/>
                  </a:cubicBezTo>
                  <a:cubicBezTo>
                    <a:pt x="287" y="235"/>
                    <a:pt x="287" y="235"/>
                    <a:pt x="287" y="235"/>
                  </a:cubicBezTo>
                  <a:cubicBezTo>
                    <a:pt x="284" y="235"/>
                    <a:pt x="284" y="235"/>
                    <a:pt x="284" y="235"/>
                  </a:cubicBezTo>
                  <a:cubicBezTo>
                    <a:pt x="280" y="233"/>
                    <a:pt x="280" y="233"/>
                    <a:pt x="280" y="233"/>
                  </a:cubicBezTo>
                  <a:cubicBezTo>
                    <a:pt x="280" y="232"/>
                    <a:pt x="280" y="232"/>
                    <a:pt x="280" y="232"/>
                  </a:cubicBezTo>
                  <a:cubicBezTo>
                    <a:pt x="282" y="232"/>
                    <a:pt x="282" y="232"/>
                    <a:pt x="282" y="232"/>
                  </a:cubicBezTo>
                  <a:cubicBezTo>
                    <a:pt x="284" y="231"/>
                    <a:pt x="284" y="231"/>
                    <a:pt x="284" y="231"/>
                  </a:cubicBezTo>
                  <a:cubicBezTo>
                    <a:pt x="287" y="229"/>
                    <a:pt x="287" y="229"/>
                    <a:pt x="287" y="229"/>
                  </a:cubicBezTo>
                  <a:cubicBezTo>
                    <a:pt x="287" y="228"/>
                    <a:pt x="287" y="228"/>
                    <a:pt x="287" y="228"/>
                  </a:cubicBezTo>
                  <a:cubicBezTo>
                    <a:pt x="288" y="228"/>
                    <a:pt x="288" y="228"/>
                    <a:pt x="288" y="228"/>
                  </a:cubicBezTo>
                  <a:cubicBezTo>
                    <a:pt x="290" y="226"/>
                    <a:pt x="290" y="226"/>
                    <a:pt x="290" y="226"/>
                  </a:cubicBezTo>
                  <a:cubicBezTo>
                    <a:pt x="291" y="225"/>
                    <a:pt x="291" y="225"/>
                    <a:pt x="291" y="225"/>
                  </a:cubicBezTo>
                  <a:cubicBezTo>
                    <a:pt x="293" y="222"/>
                    <a:pt x="293" y="222"/>
                    <a:pt x="293" y="222"/>
                  </a:cubicBezTo>
                  <a:cubicBezTo>
                    <a:pt x="296" y="221"/>
                    <a:pt x="296" y="221"/>
                    <a:pt x="296" y="221"/>
                  </a:cubicBezTo>
                  <a:cubicBezTo>
                    <a:pt x="297" y="221"/>
                    <a:pt x="297" y="221"/>
                    <a:pt x="297" y="221"/>
                  </a:cubicBezTo>
                  <a:cubicBezTo>
                    <a:pt x="298" y="220"/>
                    <a:pt x="298" y="220"/>
                    <a:pt x="298" y="220"/>
                  </a:cubicBezTo>
                  <a:cubicBezTo>
                    <a:pt x="300" y="217"/>
                    <a:pt x="300" y="217"/>
                    <a:pt x="300" y="217"/>
                  </a:cubicBezTo>
                  <a:cubicBezTo>
                    <a:pt x="300" y="214"/>
                    <a:pt x="300" y="214"/>
                    <a:pt x="300" y="214"/>
                  </a:cubicBezTo>
                  <a:cubicBezTo>
                    <a:pt x="301" y="215"/>
                    <a:pt x="301" y="215"/>
                    <a:pt x="301" y="215"/>
                  </a:cubicBezTo>
                  <a:cubicBezTo>
                    <a:pt x="306" y="216"/>
                    <a:pt x="306" y="216"/>
                    <a:pt x="306" y="216"/>
                  </a:cubicBezTo>
                  <a:cubicBezTo>
                    <a:pt x="307" y="213"/>
                    <a:pt x="307" y="213"/>
                    <a:pt x="307" y="213"/>
                  </a:cubicBezTo>
                  <a:cubicBezTo>
                    <a:pt x="305" y="210"/>
                    <a:pt x="305" y="210"/>
                    <a:pt x="305" y="210"/>
                  </a:cubicBezTo>
                  <a:cubicBezTo>
                    <a:pt x="305" y="209"/>
                    <a:pt x="305" y="209"/>
                    <a:pt x="305" y="209"/>
                  </a:cubicBezTo>
                  <a:cubicBezTo>
                    <a:pt x="308" y="208"/>
                    <a:pt x="308" y="208"/>
                    <a:pt x="308" y="208"/>
                  </a:cubicBezTo>
                  <a:cubicBezTo>
                    <a:pt x="312" y="204"/>
                    <a:pt x="312" y="204"/>
                    <a:pt x="312" y="204"/>
                  </a:cubicBezTo>
                  <a:cubicBezTo>
                    <a:pt x="314" y="202"/>
                    <a:pt x="314" y="202"/>
                    <a:pt x="314" y="202"/>
                  </a:cubicBezTo>
                  <a:cubicBezTo>
                    <a:pt x="318" y="200"/>
                    <a:pt x="318" y="200"/>
                    <a:pt x="318" y="200"/>
                  </a:cubicBezTo>
                  <a:cubicBezTo>
                    <a:pt x="319" y="198"/>
                    <a:pt x="319" y="198"/>
                    <a:pt x="319" y="198"/>
                  </a:cubicBezTo>
                  <a:cubicBezTo>
                    <a:pt x="322" y="195"/>
                    <a:pt x="322" y="195"/>
                    <a:pt x="322" y="195"/>
                  </a:cubicBezTo>
                  <a:cubicBezTo>
                    <a:pt x="324" y="195"/>
                    <a:pt x="324" y="195"/>
                    <a:pt x="324" y="195"/>
                  </a:cubicBezTo>
                  <a:cubicBezTo>
                    <a:pt x="326" y="194"/>
                    <a:pt x="326" y="194"/>
                    <a:pt x="326" y="194"/>
                  </a:cubicBezTo>
                  <a:cubicBezTo>
                    <a:pt x="324" y="192"/>
                    <a:pt x="324" y="192"/>
                    <a:pt x="324" y="192"/>
                  </a:cubicBezTo>
                  <a:cubicBezTo>
                    <a:pt x="325" y="188"/>
                    <a:pt x="325" y="188"/>
                    <a:pt x="325" y="188"/>
                  </a:cubicBezTo>
                  <a:cubicBezTo>
                    <a:pt x="325" y="185"/>
                    <a:pt x="325" y="185"/>
                    <a:pt x="325" y="185"/>
                  </a:cubicBezTo>
                  <a:cubicBezTo>
                    <a:pt x="326" y="183"/>
                    <a:pt x="326" y="183"/>
                    <a:pt x="326" y="183"/>
                  </a:cubicBezTo>
                  <a:cubicBezTo>
                    <a:pt x="325" y="182"/>
                    <a:pt x="325" y="182"/>
                    <a:pt x="325" y="182"/>
                  </a:cubicBezTo>
                  <a:cubicBezTo>
                    <a:pt x="326" y="180"/>
                    <a:pt x="326" y="180"/>
                    <a:pt x="326" y="180"/>
                  </a:cubicBezTo>
                  <a:cubicBezTo>
                    <a:pt x="329" y="179"/>
                    <a:pt x="329" y="179"/>
                    <a:pt x="329" y="179"/>
                  </a:cubicBezTo>
                  <a:cubicBezTo>
                    <a:pt x="330" y="180"/>
                    <a:pt x="330" y="180"/>
                    <a:pt x="330" y="180"/>
                  </a:cubicBezTo>
                  <a:cubicBezTo>
                    <a:pt x="337" y="179"/>
                    <a:pt x="337" y="179"/>
                    <a:pt x="337" y="179"/>
                  </a:cubicBezTo>
                  <a:cubicBezTo>
                    <a:pt x="338" y="180"/>
                    <a:pt x="338" y="180"/>
                    <a:pt x="338" y="180"/>
                  </a:cubicBezTo>
                  <a:cubicBezTo>
                    <a:pt x="345" y="180"/>
                    <a:pt x="345" y="180"/>
                    <a:pt x="345" y="180"/>
                  </a:cubicBezTo>
                  <a:cubicBezTo>
                    <a:pt x="350" y="178"/>
                    <a:pt x="350" y="178"/>
                    <a:pt x="350" y="178"/>
                  </a:cubicBezTo>
                  <a:cubicBezTo>
                    <a:pt x="355" y="180"/>
                    <a:pt x="355" y="180"/>
                    <a:pt x="355" y="180"/>
                  </a:cubicBezTo>
                  <a:cubicBezTo>
                    <a:pt x="355" y="182"/>
                    <a:pt x="355" y="182"/>
                    <a:pt x="355" y="182"/>
                  </a:cubicBezTo>
                  <a:cubicBezTo>
                    <a:pt x="356" y="183"/>
                    <a:pt x="356" y="183"/>
                    <a:pt x="356" y="183"/>
                  </a:cubicBezTo>
                  <a:cubicBezTo>
                    <a:pt x="357" y="185"/>
                    <a:pt x="357" y="185"/>
                    <a:pt x="357" y="185"/>
                  </a:cubicBezTo>
                  <a:cubicBezTo>
                    <a:pt x="363" y="188"/>
                    <a:pt x="363" y="188"/>
                    <a:pt x="363" y="188"/>
                  </a:cubicBezTo>
                  <a:cubicBezTo>
                    <a:pt x="363" y="190"/>
                    <a:pt x="363" y="190"/>
                    <a:pt x="363" y="190"/>
                  </a:cubicBezTo>
                  <a:cubicBezTo>
                    <a:pt x="362" y="191"/>
                    <a:pt x="362" y="191"/>
                    <a:pt x="362" y="191"/>
                  </a:cubicBezTo>
                  <a:cubicBezTo>
                    <a:pt x="363" y="191"/>
                    <a:pt x="363" y="191"/>
                    <a:pt x="363" y="191"/>
                  </a:cubicBezTo>
                  <a:cubicBezTo>
                    <a:pt x="365" y="190"/>
                    <a:pt x="365" y="190"/>
                    <a:pt x="365" y="190"/>
                  </a:cubicBezTo>
                  <a:cubicBezTo>
                    <a:pt x="367" y="191"/>
                    <a:pt x="367" y="191"/>
                    <a:pt x="367" y="191"/>
                  </a:cubicBezTo>
                  <a:cubicBezTo>
                    <a:pt x="367" y="194"/>
                    <a:pt x="367" y="194"/>
                    <a:pt x="367" y="194"/>
                  </a:cubicBezTo>
                  <a:cubicBezTo>
                    <a:pt x="364" y="197"/>
                    <a:pt x="364" y="197"/>
                    <a:pt x="364" y="197"/>
                  </a:cubicBezTo>
                  <a:cubicBezTo>
                    <a:pt x="364" y="198"/>
                    <a:pt x="364" y="198"/>
                    <a:pt x="364" y="198"/>
                  </a:cubicBezTo>
                  <a:cubicBezTo>
                    <a:pt x="368" y="195"/>
                    <a:pt x="368" y="195"/>
                    <a:pt x="368" y="195"/>
                  </a:cubicBezTo>
                  <a:cubicBezTo>
                    <a:pt x="368" y="193"/>
                    <a:pt x="368" y="193"/>
                    <a:pt x="368" y="193"/>
                  </a:cubicBezTo>
                  <a:cubicBezTo>
                    <a:pt x="369" y="192"/>
                    <a:pt x="369" y="192"/>
                    <a:pt x="369" y="192"/>
                  </a:cubicBezTo>
                  <a:cubicBezTo>
                    <a:pt x="372" y="192"/>
                    <a:pt x="372" y="192"/>
                    <a:pt x="372" y="192"/>
                  </a:cubicBezTo>
                  <a:cubicBezTo>
                    <a:pt x="375" y="191"/>
                    <a:pt x="375" y="191"/>
                    <a:pt x="375" y="191"/>
                  </a:cubicBezTo>
                  <a:cubicBezTo>
                    <a:pt x="376" y="192"/>
                    <a:pt x="376" y="192"/>
                    <a:pt x="376" y="192"/>
                  </a:cubicBezTo>
                  <a:cubicBezTo>
                    <a:pt x="377" y="193"/>
                    <a:pt x="377" y="193"/>
                    <a:pt x="377" y="193"/>
                  </a:cubicBezTo>
                  <a:cubicBezTo>
                    <a:pt x="381" y="198"/>
                    <a:pt x="381" y="198"/>
                    <a:pt x="381" y="198"/>
                  </a:cubicBezTo>
                  <a:cubicBezTo>
                    <a:pt x="381" y="203"/>
                    <a:pt x="381" y="203"/>
                    <a:pt x="381" y="203"/>
                  </a:cubicBezTo>
                  <a:cubicBezTo>
                    <a:pt x="380" y="205"/>
                    <a:pt x="380" y="205"/>
                    <a:pt x="380" y="205"/>
                  </a:cubicBezTo>
                  <a:cubicBezTo>
                    <a:pt x="382" y="208"/>
                    <a:pt x="382" y="208"/>
                    <a:pt x="382" y="208"/>
                  </a:cubicBezTo>
                  <a:cubicBezTo>
                    <a:pt x="381" y="211"/>
                    <a:pt x="381" y="211"/>
                    <a:pt x="381" y="211"/>
                  </a:cubicBezTo>
                  <a:cubicBezTo>
                    <a:pt x="381" y="212"/>
                    <a:pt x="381" y="212"/>
                    <a:pt x="381" y="212"/>
                  </a:cubicBezTo>
                  <a:cubicBezTo>
                    <a:pt x="382" y="213"/>
                    <a:pt x="382" y="213"/>
                    <a:pt x="382" y="213"/>
                  </a:cubicBezTo>
                  <a:cubicBezTo>
                    <a:pt x="382" y="215"/>
                    <a:pt x="382" y="215"/>
                    <a:pt x="382" y="215"/>
                  </a:cubicBezTo>
                  <a:cubicBezTo>
                    <a:pt x="382" y="217"/>
                    <a:pt x="382" y="217"/>
                    <a:pt x="382" y="217"/>
                  </a:cubicBezTo>
                  <a:cubicBezTo>
                    <a:pt x="380" y="220"/>
                    <a:pt x="380" y="220"/>
                    <a:pt x="380" y="220"/>
                  </a:cubicBezTo>
                  <a:cubicBezTo>
                    <a:pt x="377" y="221"/>
                    <a:pt x="377" y="221"/>
                    <a:pt x="377" y="221"/>
                  </a:cubicBezTo>
                  <a:cubicBezTo>
                    <a:pt x="375" y="222"/>
                    <a:pt x="375" y="222"/>
                    <a:pt x="375" y="222"/>
                  </a:cubicBezTo>
                  <a:cubicBezTo>
                    <a:pt x="371" y="222"/>
                    <a:pt x="371" y="222"/>
                    <a:pt x="371" y="222"/>
                  </a:cubicBezTo>
                  <a:cubicBezTo>
                    <a:pt x="368" y="222"/>
                    <a:pt x="368" y="222"/>
                    <a:pt x="368" y="222"/>
                  </a:cubicBezTo>
                  <a:cubicBezTo>
                    <a:pt x="362" y="224"/>
                    <a:pt x="362" y="224"/>
                    <a:pt x="362" y="224"/>
                  </a:cubicBezTo>
                  <a:cubicBezTo>
                    <a:pt x="358" y="225"/>
                    <a:pt x="358" y="225"/>
                    <a:pt x="358" y="225"/>
                  </a:cubicBezTo>
                  <a:cubicBezTo>
                    <a:pt x="354" y="227"/>
                    <a:pt x="354" y="227"/>
                    <a:pt x="354" y="227"/>
                  </a:cubicBezTo>
                  <a:cubicBezTo>
                    <a:pt x="352" y="227"/>
                    <a:pt x="352" y="227"/>
                    <a:pt x="352" y="227"/>
                  </a:cubicBezTo>
                  <a:cubicBezTo>
                    <a:pt x="350" y="228"/>
                    <a:pt x="350" y="228"/>
                    <a:pt x="350" y="228"/>
                  </a:cubicBezTo>
                  <a:cubicBezTo>
                    <a:pt x="346" y="228"/>
                    <a:pt x="346" y="228"/>
                    <a:pt x="346" y="228"/>
                  </a:cubicBezTo>
                  <a:cubicBezTo>
                    <a:pt x="345" y="229"/>
                    <a:pt x="345" y="229"/>
                    <a:pt x="345" y="229"/>
                  </a:cubicBezTo>
                  <a:cubicBezTo>
                    <a:pt x="344" y="228"/>
                    <a:pt x="344" y="228"/>
                    <a:pt x="344" y="228"/>
                  </a:cubicBezTo>
                  <a:cubicBezTo>
                    <a:pt x="343" y="229"/>
                    <a:pt x="343" y="229"/>
                    <a:pt x="343" y="229"/>
                  </a:cubicBezTo>
                  <a:cubicBezTo>
                    <a:pt x="339" y="230"/>
                    <a:pt x="339" y="230"/>
                    <a:pt x="339" y="230"/>
                  </a:cubicBezTo>
                  <a:cubicBezTo>
                    <a:pt x="338" y="232"/>
                    <a:pt x="338" y="232"/>
                    <a:pt x="338" y="232"/>
                  </a:cubicBezTo>
                  <a:cubicBezTo>
                    <a:pt x="336" y="234"/>
                    <a:pt x="336" y="234"/>
                    <a:pt x="336" y="234"/>
                  </a:cubicBezTo>
                  <a:cubicBezTo>
                    <a:pt x="335" y="234"/>
                    <a:pt x="335" y="234"/>
                    <a:pt x="335" y="234"/>
                  </a:cubicBezTo>
                  <a:cubicBezTo>
                    <a:pt x="334" y="237"/>
                    <a:pt x="334" y="237"/>
                    <a:pt x="334" y="237"/>
                  </a:cubicBezTo>
                  <a:cubicBezTo>
                    <a:pt x="332" y="238"/>
                    <a:pt x="332" y="238"/>
                    <a:pt x="332" y="238"/>
                  </a:cubicBezTo>
                  <a:cubicBezTo>
                    <a:pt x="329" y="240"/>
                    <a:pt x="329" y="240"/>
                    <a:pt x="329" y="240"/>
                  </a:cubicBezTo>
                  <a:cubicBezTo>
                    <a:pt x="326" y="240"/>
                    <a:pt x="326" y="240"/>
                    <a:pt x="326" y="240"/>
                  </a:cubicBezTo>
                  <a:cubicBezTo>
                    <a:pt x="325" y="237"/>
                    <a:pt x="325" y="237"/>
                    <a:pt x="325" y="237"/>
                  </a:cubicBezTo>
                  <a:cubicBezTo>
                    <a:pt x="324" y="240"/>
                    <a:pt x="324" y="240"/>
                    <a:pt x="324" y="240"/>
                  </a:cubicBezTo>
                  <a:cubicBezTo>
                    <a:pt x="323" y="242"/>
                    <a:pt x="323" y="242"/>
                    <a:pt x="323" y="242"/>
                  </a:cubicBezTo>
                  <a:cubicBezTo>
                    <a:pt x="321" y="243"/>
                    <a:pt x="321" y="243"/>
                    <a:pt x="321" y="243"/>
                  </a:cubicBezTo>
                  <a:cubicBezTo>
                    <a:pt x="318" y="245"/>
                    <a:pt x="318" y="245"/>
                    <a:pt x="318" y="245"/>
                  </a:cubicBezTo>
                  <a:cubicBezTo>
                    <a:pt x="318" y="247"/>
                    <a:pt x="318" y="247"/>
                    <a:pt x="318" y="247"/>
                  </a:cubicBezTo>
                  <a:cubicBezTo>
                    <a:pt x="315" y="250"/>
                    <a:pt x="315" y="250"/>
                    <a:pt x="315" y="250"/>
                  </a:cubicBezTo>
                  <a:cubicBezTo>
                    <a:pt x="316" y="251"/>
                    <a:pt x="316" y="251"/>
                    <a:pt x="316" y="251"/>
                  </a:cubicBezTo>
                  <a:cubicBezTo>
                    <a:pt x="313" y="254"/>
                    <a:pt x="313" y="254"/>
                    <a:pt x="313" y="254"/>
                  </a:cubicBezTo>
                  <a:cubicBezTo>
                    <a:pt x="311" y="256"/>
                    <a:pt x="311" y="256"/>
                    <a:pt x="311" y="256"/>
                  </a:cubicBezTo>
                  <a:cubicBezTo>
                    <a:pt x="308" y="256"/>
                    <a:pt x="308" y="256"/>
                    <a:pt x="308" y="256"/>
                  </a:cubicBezTo>
                  <a:cubicBezTo>
                    <a:pt x="305" y="257"/>
                    <a:pt x="305" y="257"/>
                    <a:pt x="305" y="257"/>
                  </a:cubicBezTo>
                  <a:cubicBezTo>
                    <a:pt x="303" y="257"/>
                    <a:pt x="303" y="257"/>
                    <a:pt x="303" y="257"/>
                  </a:cubicBezTo>
                  <a:cubicBezTo>
                    <a:pt x="302" y="255"/>
                    <a:pt x="302" y="255"/>
                    <a:pt x="302" y="255"/>
                  </a:cubicBezTo>
                  <a:cubicBezTo>
                    <a:pt x="304" y="254"/>
                    <a:pt x="304" y="254"/>
                    <a:pt x="304" y="254"/>
                  </a:cubicBezTo>
                  <a:cubicBezTo>
                    <a:pt x="304" y="251"/>
                    <a:pt x="304" y="251"/>
                    <a:pt x="304" y="251"/>
                  </a:cubicBezTo>
                  <a:cubicBezTo>
                    <a:pt x="303" y="250"/>
                    <a:pt x="303" y="250"/>
                    <a:pt x="303" y="250"/>
                  </a:cubicBezTo>
                  <a:cubicBezTo>
                    <a:pt x="301" y="252"/>
                    <a:pt x="301" y="252"/>
                    <a:pt x="301" y="252"/>
                  </a:cubicBezTo>
                  <a:cubicBezTo>
                    <a:pt x="301" y="253"/>
                    <a:pt x="301" y="253"/>
                    <a:pt x="301" y="253"/>
                  </a:cubicBezTo>
                  <a:cubicBezTo>
                    <a:pt x="300" y="253"/>
                    <a:pt x="300" y="253"/>
                    <a:pt x="300" y="253"/>
                  </a:cubicBezTo>
                  <a:cubicBezTo>
                    <a:pt x="297" y="256"/>
                    <a:pt x="297" y="256"/>
                    <a:pt x="297" y="256"/>
                  </a:cubicBezTo>
                  <a:cubicBezTo>
                    <a:pt x="294" y="257"/>
                    <a:pt x="294" y="257"/>
                    <a:pt x="294" y="257"/>
                  </a:cubicBezTo>
                  <a:cubicBezTo>
                    <a:pt x="292" y="256"/>
                    <a:pt x="292" y="256"/>
                    <a:pt x="292" y="256"/>
                  </a:cubicBezTo>
                  <a:cubicBezTo>
                    <a:pt x="290" y="257"/>
                    <a:pt x="290" y="257"/>
                    <a:pt x="290" y="257"/>
                  </a:cubicBezTo>
                  <a:cubicBezTo>
                    <a:pt x="288" y="259"/>
                    <a:pt x="288" y="259"/>
                    <a:pt x="288" y="259"/>
                  </a:cubicBezTo>
                  <a:cubicBezTo>
                    <a:pt x="287" y="258"/>
                    <a:pt x="287" y="258"/>
                    <a:pt x="287" y="258"/>
                  </a:cubicBezTo>
                  <a:cubicBezTo>
                    <a:pt x="286" y="258"/>
                    <a:pt x="286" y="258"/>
                    <a:pt x="286" y="258"/>
                  </a:cubicBezTo>
                  <a:cubicBezTo>
                    <a:pt x="286" y="257"/>
                    <a:pt x="286" y="257"/>
                    <a:pt x="286" y="257"/>
                  </a:cubicBezTo>
                  <a:close/>
                  <a:moveTo>
                    <a:pt x="549" y="226"/>
                  </a:moveTo>
                  <a:cubicBezTo>
                    <a:pt x="549" y="227"/>
                    <a:pt x="549" y="227"/>
                    <a:pt x="549" y="227"/>
                  </a:cubicBezTo>
                  <a:cubicBezTo>
                    <a:pt x="550" y="228"/>
                    <a:pt x="550" y="228"/>
                    <a:pt x="550" y="228"/>
                  </a:cubicBezTo>
                  <a:cubicBezTo>
                    <a:pt x="550" y="230"/>
                    <a:pt x="550" y="230"/>
                    <a:pt x="550" y="230"/>
                  </a:cubicBezTo>
                  <a:cubicBezTo>
                    <a:pt x="549" y="231"/>
                    <a:pt x="549" y="231"/>
                    <a:pt x="549" y="231"/>
                  </a:cubicBezTo>
                  <a:cubicBezTo>
                    <a:pt x="548" y="230"/>
                    <a:pt x="548" y="230"/>
                    <a:pt x="548" y="230"/>
                  </a:cubicBezTo>
                  <a:cubicBezTo>
                    <a:pt x="548" y="227"/>
                    <a:pt x="548" y="227"/>
                    <a:pt x="548" y="227"/>
                  </a:cubicBezTo>
                  <a:cubicBezTo>
                    <a:pt x="549" y="226"/>
                    <a:pt x="549" y="226"/>
                    <a:pt x="549" y="226"/>
                  </a:cubicBezTo>
                  <a:close/>
                  <a:moveTo>
                    <a:pt x="528" y="227"/>
                  </a:moveTo>
                  <a:cubicBezTo>
                    <a:pt x="530" y="224"/>
                    <a:pt x="530" y="224"/>
                    <a:pt x="530" y="224"/>
                  </a:cubicBezTo>
                  <a:cubicBezTo>
                    <a:pt x="532" y="224"/>
                    <a:pt x="532" y="224"/>
                    <a:pt x="532" y="224"/>
                  </a:cubicBezTo>
                  <a:cubicBezTo>
                    <a:pt x="533" y="225"/>
                    <a:pt x="533" y="225"/>
                    <a:pt x="533" y="225"/>
                  </a:cubicBezTo>
                  <a:cubicBezTo>
                    <a:pt x="533" y="226"/>
                    <a:pt x="533" y="226"/>
                    <a:pt x="533" y="226"/>
                  </a:cubicBezTo>
                  <a:cubicBezTo>
                    <a:pt x="531" y="226"/>
                    <a:pt x="531" y="226"/>
                    <a:pt x="531" y="226"/>
                  </a:cubicBezTo>
                  <a:cubicBezTo>
                    <a:pt x="530" y="227"/>
                    <a:pt x="530" y="227"/>
                    <a:pt x="530" y="227"/>
                  </a:cubicBezTo>
                  <a:cubicBezTo>
                    <a:pt x="528" y="227"/>
                    <a:pt x="528" y="227"/>
                    <a:pt x="528" y="227"/>
                  </a:cubicBezTo>
                  <a:close/>
                  <a:moveTo>
                    <a:pt x="509" y="238"/>
                  </a:moveTo>
                  <a:cubicBezTo>
                    <a:pt x="510" y="239"/>
                    <a:pt x="510" y="239"/>
                    <a:pt x="510" y="239"/>
                  </a:cubicBezTo>
                  <a:cubicBezTo>
                    <a:pt x="512" y="240"/>
                    <a:pt x="512" y="240"/>
                    <a:pt x="512" y="240"/>
                  </a:cubicBezTo>
                  <a:cubicBezTo>
                    <a:pt x="515" y="242"/>
                    <a:pt x="515" y="242"/>
                    <a:pt x="515" y="242"/>
                  </a:cubicBezTo>
                  <a:cubicBezTo>
                    <a:pt x="516" y="241"/>
                    <a:pt x="516" y="241"/>
                    <a:pt x="516" y="241"/>
                  </a:cubicBezTo>
                  <a:cubicBezTo>
                    <a:pt x="518" y="242"/>
                    <a:pt x="518" y="242"/>
                    <a:pt x="518" y="242"/>
                  </a:cubicBezTo>
                  <a:cubicBezTo>
                    <a:pt x="520" y="240"/>
                    <a:pt x="520" y="240"/>
                    <a:pt x="520" y="240"/>
                  </a:cubicBezTo>
                  <a:cubicBezTo>
                    <a:pt x="522" y="241"/>
                    <a:pt x="522" y="241"/>
                    <a:pt x="522" y="241"/>
                  </a:cubicBezTo>
                  <a:cubicBezTo>
                    <a:pt x="523" y="241"/>
                    <a:pt x="523" y="241"/>
                    <a:pt x="523" y="241"/>
                  </a:cubicBezTo>
                  <a:cubicBezTo>
                    <a:pt x="524" y="239"/>
                    <a:pt x="524" y="239"/>
                    <a:pt x="524" y="239"/>
                  </a:cubicBezTo>
                  <a:cubicBezTo>
                    <a:pt x="527" y="239"/>
                    <a:pt x="527" y="239"/>
                    <a:pt x="527" y="239"/>
                  </a:cubicBezTo>
                  <a:cubicBezTo>
                    <a:pt x="527" y="238"/>
                    <a:pt x="527" y="238"/>
                    <a:pt x="527" y="238"/>
                  </a:cubicBezTo>
                  <a:cubicBezTo>
                    <a:pt x="524" y="236"/>
                    <a:pt x="524" y="236"/>
                    <a:pt x="524" y="236"/>
                  </a:cubicBezTo>
                  <a:cubicBezTo>
                    <a:pt x="522" y="237"/>
                    <a:pt x="522" y="237"/>
                    <a:pt x="522" y="237"/>
                  </a:cubicBezTo>
                  <a:cubicBezTo>
                    <a:pt x="520" y="237"/>
                    <a:pt x="520" y="237"/>
                    <a:pt x="520" y="237"/>
                  </a:cubicBezTo>
                  <a:cubicBezTo>
                    <a:pt x="519" y="237"/>
                    <a:pt x="519" y="237"/>
                    <a:pt x="519" y="237"/>
                  </a:cubicBezTo>
                  <a:cubicBezTo>
                    <a:pt x="517" y="238"/>
                    <a:pt x="517" y="238"/>
                    <a:pt x="517" y="238"/>
                  </a:cubicBezTo>
                  <a:cubicBezTo>
                    <a:pt x="514" y="236"/>
                    <a:pt x="514" y="236"/>
                    <a:pt x="514" y="236"/>
                  </a:cubicBezTo>
                  <a:cubicBezTo>
                    <a:pt x="512" y="238"/>
                    <a:pt x="512" y="238"/>
                    <a:pt x="512" y="238"/>
                  </a:cubicBezTo>
                  <a:cubicBezTo>
                    <a:pt x="509" y="238"/>
                    <a:pt x="509" y="238"/>
                    <a:pt x="509" y="238"/>
                  </a:cubicBezTo>
                  <a:cubicBezTo>
                    <a:pt x="509" y="238"/>
                    <a:pt x="509" y="238"/>
                    <a:pt x="509" y="238"/>
                  </a:cubicBezTo>
                  <a:close/>
                  <a:moveTo>
                    <a:pt x="497" y="310"/>
                  </a:moveTo>
                  <a:cubicBezTo>
                    <a:pt x="497" y="309"/>
                    <a:pt x="497" y="309"/>
                    <a:pt x="497" y="309"/>
                  </a:cubicBezTo>
                  <a:cubicBezTo>
                    <a:pt x="497" y="308"/>
                    <a:pt x="497" y="308"/>
                    <a:pt x="497" y="308"/>
                  </a:cubicBezTo>
                  <a:cubicBezTo>
                    <a:pt x="498" y="308"/>
                    <a:pt x="498" y="308"/>
                    <a:pt x="498" y="308"/>
                  </a:cubicBezTo>
                  <a:cubicBezTo>
                    <a:pt x="498" y="310"/>
                    <a:pt x="498" y="310"/>
                    <a:pt x="498" y="310"/>
                  </a:cubicBezTo>
                  <a:cubicBezTo>
                    <a:pt x="497" y="310"/>
                    <a:pt x="497" y="310"/>
                    <a:pt x="497" y="310"/>
                  </a:cubicBezTo>
                  <a:close/>
                  <a:moveTo>
                    <a:pt x="485" y="308"/>
                  </a:moveTo>
                  <a:cubicBezTo>
                    <a:pt x="484" y="307"/>
                    <a:pt x="484" y="307"/>
                    <a:pt x="484" y="307"/>
                  </a:cubicBezTo>
                  <a:cubicBezTo>
                    <a:pt x="484" y="305"/>
                    <a:pt x="484" y="305"/>
                    <a:pt x="484" y="305"/>
                  </a:cubicBezTo>
                  <a:cubicBezTo>
                    <a:pt x="483" y="304"/>
                    <a:pt x="483" y="304"/>
                    <a:pt x="483" y="304"/>
                  </a:cubicBezTo>
                  <a:cubicBezTo>
                    <a:pt x="481" y="305"/>
                    <a:pt x="481" y="305"/>
                    <a:pt x="481" y="305"/>
                  </a:cubicBezTo>
                  <a:cubicBezTo>
                    <a:pt x="481" y="304"/>
                    <a:pt x="481" y="304"/>
                    <a:pt x="481" y="304"/>
                  </a:cubicBezTo>
                  <a:cubicBezTo>
                    <a:pt x="482" y="302"/>
                    <a:pt x="482" y="302"/>
                    <a:pt x="482" y="302"/>
                  </a:cubicBezTo>
                  <a:cubicBezTo>
                    <a:pt x="481" y="300"/>
                    <a:pt x="481" y="300"/>
                    <a:pt x="481" y="300"/>
                  </a:cubicBezTo>
                  <a:cubicBezTo>
                    <a:pt x="480" y="298"/>
                    <a:pt x="480" y="298"/>
                    <a:pt x="480" y="298"/>
                  </a:cubicBezTo>
                  <a:cubicBezTo>
                    <a:pt x="481" y="296"/>
                    <a:pt x="481" y="296"/>
                    <a:pt x="481" y="296"/>
                  </a:cubicBezTo>
                  <a:cubicBezTo>
                    <a:pt x="480" y="293"/>
                    <a:pt x="480" y="293"/>
                    <a:pt x="480" y="293"/>
                  </a:cubicBezTo>
                  <a:cubicBezTo>
                    <a:pt x="481" y="291"/>
                    <a:pt x="481" y="291"/>
                    <a:pt x="481" y="291"/>
                  </a:cubicBezTo>
                  <a:cubicBezTo>
                    <a:pt x="480" y="291"/>
                    <a:pt x="480" y="291"/>
                    <a:pt x="480" y="291"/>
                  </a:cubicBezTo>
                  <a:cubicBezTo>
                    <a:pt x="479" y="289"/>
                    <a:pt x="479" y="289"/>
                    <a:pt x="479" y="289"/>
                  </a:cubicBezTo>
                  <a:cubicBezTo>
                    <a:pt x="479" y="287"/>
                    <a:pt x="479" y="287"/>
                    <a:pt x="479" y="287"/>
                  </a:cubicBezTo>
                  <a:cubicBezTo>
                    <a:pt x="477" y="285"/>
                    <a:pt x="477" y="285"/>
                    <a:pt x="477" y="285"/>
                  </a:cubicBezTo>
                  <a:cubicBezTo>
                    <a:pt x="477" y="282"/>
                    <a:pt x="477" y="282"/>
                    <a:pt x="477" y="282"/>
                  </a:cubicBezTo>
                  <a:cubicBezTo>
                    <a:pt x="476" y="280"/>
                    <a:pt x="476" y="280"/>
                    <a:pt x="476" y="280"/>
                  </a:cubicBezTo>
                  <a:cubicBezTo>
                    <a:pt x="475" y="280"/>
                    <a:pt x="475" y="280"/>
                    <a:pt x="475" y="280"/>
                  </a:cubicBezTo>
                  <a:cubicBezTo>
                    <a:pt x="474" y="279"/>
                    <a:pt x="474" y="279"/>
                    <a:pt x="474" y="279"/>
                  </a:cubicBezTo>
                  <a:cubicBezTo>
                    <a:pt x="474" y="276"/>
                    <a:pt x="474" y="276"/>
                    <a:pt x="474" y="276"/>
                  </a:cubicBezTo>
                  <a:cubicBezTo>
                    <a:pt x="473" y="276"/>
                    <a:pt x="473" y="276"/>
                    <a:pt x="473" y="276"/>
                  </a:cubicBezTo>
                  <a:cubicBezTo>
                    <a:pt x="472" y="277"/>
                    <a:pt x="472" y="277"/>
                    <a:pt x="472" y="277"/>
                  </a:cubicBezTo>
                  <a:cubicBezTo>
                    <a:pt x="471" y="276"/>
                    <a:pt x="471" y="276"/>
                    <a:pt x="471" y="276"/>
                  </a:cubicBezTo>
                  <a:cubicBezTo>
                    <a:pt x="469" y="276"/>
                    <a:pt x="469" y="276"/>
                    <a:pt x="469" y="276"/>
                  </a:cubicBezTo>
                  <a:cubicBezTo>
                    <a:pt x="468" y="275"/>
                    <a:pt x="468" y="275"/>
                    <a:pt x="468" y="275"/>
                  </a:cubicBezTo>
                  <a:cubicBezTo>
                    <a:pt x="468" y="273"/>
                    <a:pt x="468" y="273"/>
                    <a:pt x="468" y="273"/>
                  </a:cubicBezTo>
                  <a:cubicBezTo>
                    <a:pt x="470" y="272"/>
                    <a:pt x="470" y="272"/>
                    <a:pt x="470" y="272"/>
                  </a:cubicBezTo>
                  <a:cubicBezTo>
                    <a:pt x="471" y="269"/>
                    <a:pt x="471" y="269"/>
                    <a:pt x="471" y="269"/>
                  </a:cubicBezTo>
                  <a:cubicBezTo>
                    <a:pt x="470" y="267"/>
                    <a:pt x="470" y="267"/>
                    <a:pt x="470" y="267"/>
                  </a:cubicBezTo>
                  <a:cubicBezTo>
                    <a:pt x="470" y="266"/>
                    <a:pt x="470" y="266"/>
                    <a:pt x="470" y="266"/>
                  </a:cubicBezTo>
                  <a:cubicBezTo>
                    <a:pt x="470" y="263"/>
                    <a:pt x="470" y="263"/>
                    <a:pt x="470" y="263"/>
                  </a:cubicBezTo>
                  <a:cubicBezTo>
                    <a:pt x="469" y="261"/>
                    <a:pt x="469" y="261"/>
                    <a:pt x="469" y="261"/>
                  </a:cubicBezTo>
                  <a:cubicBezTo>
                    <a:pt x="472" y="258"/>
                    <a:pt x="472" y="258"/>
                    <a:pt x="472" y="258"/>
                  </a:cubicBezTo>
                  <a:cubicBezTo>
                    <a:pt x="474" y="257"/>
                    <a:pt x="474" y="257"/>
                    <a:pt x="474" y="257"/>
                  </a:cubicBezTo>
                  <a:cubicBezTo>
                    <a:pt x="475" y="256"/>
                    <a:pt x="475" y="256"/>
                    <a:pt x="475" y="256"/>
                  </a:cubicBezTo>
                  <a:cubicBezTo>
                    <a:pt x="476" y="256"/>
                    <a:pt x="476" y="256"/>
                    <a:pt x="476" y="256"/>
                  </a:cubicBezTo>
                  <a:cubicBezTo>
                    <a:pt x="476" y="257"/>
                    <a:pt x="476" y="257"/>
                    <a:pt x="476" y="257"/>
                  </a:cubicBezTo>
                  <a:cubicBezTo>
                    <a:pt x="479" y="256"/>
                    <a:pt x="479" y="256"/>
                    <a:pt x="479" y="256"/>
                  </a:cubicBezTo>
                  <a:cubicBezTo>
                    <a:pt x="481" y="256"/>
                    <a:pt x="481" y="256"/>
                    <a:pt x="481" y="256"/>
                  </a:cubicBezTo>
                  <a:cubicBezTo>
                    <a:pt x="482" y="258"/>
                    <a:pt x="482" y="258"/>
                    <a:pt x="482" y="258"/>
                  </a:cubicBezTo>
                  <a:cubicBezTo>
                    <a:pt x="481" y="259"/>
                    <a:pt x="481" y="259"/>
                    <a:pt x="481" y="259"/>
                  </a:cubicBezTo>
                  <a:cubicBezTo>
                    <a:pt x="480" y="259"/>
                    <a:pt x="480" y="259"/>
                    <a:pt x="480" y="259"/>
                  </a:cubicBezTo>
                  <a:cubicBezTo>
                    <a:pt x="480" y="260"/>
                    <a:pt x="480" y="260"/>
                    <a:pt x="480" y="260"/>
                  </a:cubicBezTo>
                  <a:cubicBezTo>
                    <a:pt x="482" y="260"/>
                    <a:pt x="482" y="260"/>
                    <a:pt x="482" y="260"/>
                  </a:cubicBezTo>
                  <a:cubicBezTo>
                    <a:pt x="482" y="261"/>
                    <a:pt x="482" y="261"/>
                    <a:pt x="482" y="261"/>
                  </a:cubicBezTo>
                  <a:cubicBezTo>
                    <a:pt x="482" y="263"/>
                    <a:pt x="482" y="263"/>
                    <a:pt x="482" y="263"/>
                  </a:cubicBezTo>
                  <a:cubicBezTo>
                    <a:pt x="485" y="266"/>
                    <a:pt x="485" y="266"/>
                    <a:pt x="485" y="266"/>
                  </a:cubicBezTo>
                  <a:cubicBezTo>
                    <a:pt x="485" y="268"/>
                    <a:pt x="485" y="268"/>
                    <a:pt x="485" y="268"/>
                  </a:cubicBezTo>
                  <a:cubicBezTo>
                    <a:pt x="486" y="269"/>
                    <a:pt x="486" y="269"/>
                    <a:pt x="486" y="269"/>
                  </a:cubicBezTo>
                  <a:cubicBezTo>
                    <a:pt x="488" y="270"/>
                    <a:pt x="488" y="270"/>
                    <a:pt x="488" y="270"/>
                  </a:cubicBezTo>
                  <a:cubicBezTo>
                    <a:pt x="489" y="269"/>
                    <a:pt x="489" y="269"/>
                    <a:pt x="489" y="269"/>
                  </a:cubicBezTo>
                  <a:cubicBezTo>
                    <a:pt x="488" y="267"/>
                    <a:pt x="488" y="267"/>
                    <a:pt x="488" y="267"/>
                  </a:cubicBezTo>
                  <a:cubicBezTo>
                    <a:pt x="490" y="266"/>
                    <a:pt x="490" y="266"/>
                    <a:pt x="490" y="266"/>
                  </a:cubicBezTo>
                  <a:cubicBezTo>
                    <a:pt x="491" y="264"/>
                    <a:pt x="491" y="264"/>
                    <a:pt x="491" y="264"/>
                  </a:cubicBezTo>
                  <a:cubicBezTo>
                    <a:pt x="491" y="263"/>
                    <a:pt x="491" y="263"/>
                    <a:pt x="491" y="263"/>
                  </a:cubicBezTo>
                  <a:cubicBezTo>
                    <a:pt x="492" y="262"/>
                    <a:pt x="492" y="262"/>
                    <a:pt x="492" y="262"/>
                  </a:cubicBezTo>
                  <a:cubicBezTo>
                    <a:pt x="492" y="260"/>
                    <a:pt x="492" y="260"/>
                    <a:pt x="492" y="260"/>
                  </a:cubicBezTo>
                  <a:cubicBezTo>
                    <a:pt x="491" y="258"/>
                    <a:pt x="491" y="258"/>
                    <a:pt x="491" y="258"/>
                  </a:cubicBezTo>
                  <a:cubicBezTo>
                    <a:pt x="492" y="257"/>
                    <a:pt x="492" y="257"/>
                    <a:pt x="492" y="257"/>
                  </a:cubicBezTo>
                  <a:cubicBezTo>
                    <a:pt x="494" y="257"/>
                    <a:pt x="494" y="257"/>
                    <a:pt x="494" y="257"/>
                  </a:cubicBezTo>
                  <a:cubicBezTo>
                    <a:pt x="495" y="257"/>
                    <a:pt x="495" y="257"/>
                    <a:pt x="495" y="257"/>
                  </a:cubicBezTo>
                  <a:cubicBezTo>
                    <a:pt x="496" y="260"/>
                    <a:pt x="496" y="260"/>
                    <a:pt x="496" y="260"/>
                  </a:cubicBezTo>
                  <a:cubicBezTo>
                    <a:pt x="498" y="260"/>
                    <a:pt x="498" y="260"/>
                    <a:pt x="498" y="260"/>
                  </a:cubicBezTo>
                  <a:cubicBezTo>
                    <a:pt x="498" y="258"/>
                    <a:pt x="498" y="258"/>
                    <a:pt x="498" y="258"/>
                  </a:cubicBezTo>
                  <a:cubicBezTo>
                    <a:pt x="496" y="256"/>
                    <a:pt x="496" y="256"/>
                    <a:pt x="496" y="256"/>
                  </a:cubicBezTo>
                  <a:cubicBezTo>
                    <a:pt x="496" y="254"/>
                    <a:pt x="496" y="254"/>
                    <a:pt x="496" y="254"/>
                  </a:cubicBezTo>
                  <a:cubicBezTo>
                    <a:pt x="495" y="254"/>
                    <a:pt x="495" y="254"/>
                    <a:pt x="495" y="254"/>
                  </a:cubicBezTo>
                  <a:cubicBezTo>
                    <a:pt x="494" y="256"/>
                    <a:pt x="494" y="256"/>
                    <a:pt x="494" y="256"/>
                  </a:cubicBezTo>
                  <a:cubicBezTo>
                    <a:pt x="492" y="256"/>
                    <a:pt x="492" y="256"/>
                    <a:pt x="492" y="256"/>
                  </a:cubicBezTo>
                  <a:cubicBezTo>
                    <a:pt x="490" y="253"/>
                    <a:pt x="490" y="253"/>
                    <a:pt x="490" y="253"/>
                  </a:cubicBezTo>
                  <a:cubicBezTo>
                    <a:pt x="490" y="252"/>
                    <a:pt x="490" y="252"/>
                    <a:pt x="490" y="252"/>
                  </a:cubicBezTo>
                  <a:cubicBezTo>
                    <a:pt x="488" y="250"/>
                    <a:pt x="488" y="250"/>
                    <a:pt x="488" y="250"/>
                  </a:cubicBezTo>
                  <a:cubicBezTo>
                    <a:pt x="488" y="248"/>
                    <a:pt x="488" y="248"/>
                    <a:pt x="488" y="248"/>
                  </a:cubicBezTo>
                  <a:cubicBezTo>
                    <a:pt x="490" y="246"/>
                    <a:pt x="490" y="246"/>
                    <a:pt x="490" y="246"/>
                  </a:cubicBezTo>
                  <a:cubicBezTo>
                    <a:pt x="491" y="247"/>
                    <a:pt x="491" y="247"/>
                    <a:pt x="491" y="247"/>
                  </a:cubicBezTo>
                  <a:cubicBezTo>
                    <a:pt x="492" y="245"/>
                    <a:pt x="492" y="245"/>
                    <a:pt x="492" y="245"/>
                  </a:cubicBezTo>
                  <a:cubicBezTo>
                    <a:pt x="493" y="246"/>
                    <a:pt x="493" y="246"/>
                    <a:pt x="493" y="246"/>
                  </a:cubicBezTo>
                  <a:cubicBezTo>
                    <a:pt x="494" y="248"/>
                    <a:pt x="494" y="248"/>
                    <a:pt x="494" y="248"/>
                  </a:cubicBezTo>
                  <a:cubicBezTo>
                    <a:pt x="495" y="252"/>
                    <a:pt x="495" y="252"/>
                    <a:pt x="495" y="252"/>
                  </a:cubicBezTo>
                  <a:cubicBezTo>
                    <a:pt x="495" y="252"/>
                    <a:pt x="495" y="252"/>
                    <a:pt x="495" y="252"/>
                  </a:cubicBezTo>
                  <a:cubicBezTo>
                    <a:pt x="496" y="250"/>
                    <a:pt x="496" y="250"/>
                    <a:pt x="496" y="250"/>
                  </a:cubicBezTo>
                  <a:cubicBezTo>
                    <a:pt x="496" y="249"/>
                    <a:pt x="496" y="249"/>
                    <a:pt x="496" y="249"/>
                  </a:cubicBezTo>
                  <a:cubicBezTo>
                    <a:pt x="496" y="246"/>
                    <a:pt x="496" y="246"/>
                    <a:pt x="496" y="246"/>
                  </a:cubicBezTo>
                  <a:cubicBezTo>
                    <a:pt x="495" y="246"/>
                    <a:pt x="495" y="246"/>
                    <a:pt x="495" y="246"/>
                  </a:cubicBezTo>
                  <a:cubicBezTo>
                    <a:pt x="495" y="244"/>
                    <a:pt x="495" y="244"/>
                    <a:pt x="495" y="244"/>
                  </a:cubicBezTo>
                  <a:cubicBezTo>
                    <a:pt x="494" y="242"/>
                    <a:pt x="494" y="242"/>
                    <a:pt x="494" y="242"/>
                  </a:cubicBezTo>
                  <a:cubicBezTo>
                    <a:pt x="495" y="241"/>
                    <a:pt x="495" y="241"/>
                    <a:pt x="495" y="241"/>
                  </a:cubicBezTo>
                  <a:cubicBezTo>
                    <a:pt x="496" y="239"/>
                    <a:pt x="496" y="239"/>
                    <a:pt x="496" y="239"/>
                  </a:cubicBezTo>
                  <a:cubicBezTo>
                    <a:pt x="498" y="238"/>
                    <a:pt x="498" y="238"/>
                    <a:pt x="498" y="238"/>
                  </a:cubicBezTo>
                  <a:cubicBezTo>
                    <a:pt x="499" y="239"/>
                    <a:pt x="499" y="239"/>
                    <a:pt x="499" y="239"/>
                  </a:cubicBezTo>
                  <a:cubicBezTo>
                    <a:pt x="500" y="239"/>
                    <a:pt x="500" y="239"/>
                    <a:pt x="500" y="239"/>
                  </a:cubicBezTo>
                  <a:cubicBezTo>
                    <a:pt x="501" y="241"/>
                    <a:pt x="501" y="241"/>
                    <a:pt x="501" y="241"/>
                  </a:cubicBezTo>
                  <a:cubicBezTo>
                    <a:pt x="503" y="241"/>
                    <a:pt x="503" y="241"/>
                    <a:pt x="503" y="241"/>
                  </a:cubicBezTo>
                  <a:cubicBezTo>
                    <a:pt x="504" y="240"/>
                    <a:pt x="504" y="240"/>
                    <a:pt x="504" y="240"/>
                  </a:cubicBezTo>
                  <a:cubicBezTo>
                    <a:pt x="502" y="240"/>
                    <a:pt x="502" y="240"/>
                    <a:pt x="502" y="240"/>
                  </a:cubicBezTo>
                  <a:cubicBezTo>
                    <a:pt x="502" y="239"/>
                    <a:pt x="502" y="239"/>
                    <a:pt x="502" y="239"/>
                  </a:cubicBezTo>
                  <a:cubicBezTo>
                    <a:pt x="503" y="238"/>
                    <a:pt x="503" y="238"/>
                    <a:pt x="503" y="238"/>
                  </a:cubicBezTo>
                  <a:cubicBezTo>
                    <a:pt x="504" y="237"/>
                    <a:pt x="504" y="237"/>
                    <a:pt x="504" y="237"/>
                  </a:cubicBezTo>
                  <a:cubicBezTo>
                    <a:pt x="507" y="237"/>
                    <a:pt x="507" y="237"/>
                    <a:pt x="507" y="237"/>
                  </a:cubicBezTo>
                  <a:cubicBezTo>
                    <a:pt x="507" y="238"/>
                    <a:pt x="507" y="238"/>
                    <a:pt x="507" y="238"/>
                  </a:cubicBezTo>
                  <a:cubicBezTo>
                    <a:pt x="506" y="239"/>
                    <a:pt x="506" y="239"/>
                    <a:pt x="506" y="239"/>
                  </a:cubicBezTo>
                  <a:cubicBezTo>
                    <a:pt x="507" y="240"/>
                    <a:pt x="507" y="240"/>
                    <a:pt x="507" y="240"/>
                  </a:cubicBezTo>
                  <a:cubicBezTo>
                    <a:pt x="508" y="241"/>
                    <a:pt x="508" y="241"/>
                    <a:pt x="508" y="241"/>
                  </a:cubicBezTo>
                  <a:cubicBezTo>
                    <a:pt x="509" y="243"/>
                    <a:pt x="509" y="243"/>
                    <a:pt x="509" y="243"/>
                  </a:cubicBezTo>
                  <a:cubicBezTo>
                    <a:pt x="511" y="243"/>
                    <a:pt x="511" y="243"/>
                    <a:pt x="511" y="243"/>
                  </a:cubicBezTo>
                  <a:cubicBezTo>
                    <a:pt x="513" y="244"/>
                    <a:pt x="513" y="244"/>
                    <a:pt x="513" y="244"/>
                  </a:cubicBezTo>
                  <a:cubicBezTo>
                    <a:pt x="516" y="244"/>
                    <a:pt x="516" y="244"/>
                    <a:pt x="516" y="244"/>
                  </a:cubicBezTo>
                  <a:cubicBezTo>
                    <a:pt x="517" y="243"/>
                    <a:pt x="517" y="243"/>
                    <a:pt x="517" y="243"/>
                  </a:cubicBezTo>
                  <a:cubicBezTo>
                    <a:pt x="518" y="243"/>
                    <a:pt x="518" y="243"/>
                    <a:pt x="518" y="243"/>
                  </a:cubicBezTo>
                  <a:cubicBezTo>
                    <a:pt x="523" y="243"/>
                    <a:pt x="523" y="243"/>
                    <a:pt x="523" y="243"/>
                  </a:cubicBezTo>
                  <a:cubicBezTo>
                    <a:pt x="525" y="245"/>
                    <a:pt x="525" y="245"/>
                    <a:pt x="525" y="245"/>
                  </a:cubicBezTo>
                  <a:cubicBezTo>
                    <a:pt x="526" y="245"/>
                    <a:pt x="526" y="245"/>
                    <a:pt x="526" y="245"/>
                  </a:cubicBezTo>
                  <a:cubicBezTo>
                    <a:pt x="526" y="246"/>
                    <a:pt x="526" y="246"/>
                    <a:pt x="526" y="246"/>
                  </a:cubicBezTo>
                  <a:cubicBezTo>
                    <a:pt x="526" y="247"/>
                    <a:pt x="526" y="247"/>
                    <a:pt x="526" y="247"/>
                  </a:cubicBezTo>
                  <a:cubicBezTo>
                    <a:pt x="527" y="248"/>
                    <a:pt x="527" y="248"/>
                    <a:pt x="527" y="248"/>
                  </a:cubicBezTo>
                  <a:cubicBezTo>
                    <a:pt x="526" y="250"/>
                    <a:pt x="526" y="250"/>
                    <a:pt x="526" y="250"/>
                  </a:cubicBezTo>
                  <a:cubicBezTo>
                    <a:pt x="523" y="252"/>
                    <a:pt x="523" y="252"/>
                    <a:pt x="523" y="252"/>
                  </a:cubicBezTo>
                  <a:cubicBezTo>
                    <a:pt x="521" y="251"/>
                    <a:pt x="521" y="251"/>
                    <a:pt x="521" y="251"/>
                  </a:cubicBezTo>
                  <a:cubicBezTo>
                    <a:pt x="521" y="250"/>
                    <a:pt x="521" y="250"/>
                    <a:pt x="521" y="250"/>
                  </a:cubicBezTo>
                  <a:cubicBezTo>
                    <a:pt x="520" y="251"/>
                    <a:pt x="520" y="251"/>
                    <a:pt x="520" y="251"/>
                  </a:cubicBezTo>
                  <a:cubicBezTo>
                    <a:pt x="519" y="251"/>
                    <a:pt x="519" y="251"/>
                    <a:pt x="519" y="251"/>
                  </a:cubicBezTo>
                  <a:cubicBezTo>
                    <a:pt x="519" y="253"/>
                    <a:pt x="519" y="253"/>
                    <a:pt x="519" y="253"/>
                  </a:cubicBezTo>
                  <a:cubicBezTo>
                    <a:pt x="521" y="254"/>
                    <a:pt x="521" y="254"/>
                    <a:pt x="521" y="254"/>
                  </a:cubicBezTo>
                  <a:cubicBezTo>
                    <a:pt x="521" y="255"/>
                    <a:pt x="521" y="255"/>
                    <a:pt x="521" y="255"/>
                  </a:cubicBezTo>
                  <a:cubicBezTo>
                    <a:pt x="520" y="258"/>
                    <a:pt x="520" y="258"/>
                    <a:pt x="520" y="258"/>
                  </a:cubicBezTo>
                  <a:cubicBezTo>
                    <a:pt x="519" y="258"/>
                    <a:pt x="519" y="258"/>
                    <a:pt x="519" y="258"/>
                  </a:cubicBezTo>
                  <a:cubicBezTo>
                    <a:pt x="518" y="258"/>
                    <a:pt x="518" y="258"/>
                    <a:pt x="518" y="258"/>
                  </a:cubicBezTo>
                  <a:cubicBezTo>
                    <a:pt x="517" y="258"/>
                    <a:pt x="517" y="258"/>
                    <a:pt x="517" y="258"/>
                  </a:cubicBezTo>
                  <a:cubicBezTo>
                    <a:pt x="515" y="258"/>
                    <a:pt x="515" y="258"/>
                    <a:pt x="515" y="258"/>
                  </a:cubicBezTo>
                  <a:cubicBezTo>
                    <a:pt x="514" y="259"/>
                    <a:pt x="514" y="259"/>
                    <a:pt x="514" y="259"/>
                  </a:cubicBezTo>
                  <a:cubicBezTo>
                    <a:pt x="510" y="260"/>
                    <a:pt x="510" y="260"/>
                    <a:pt x="510" y="260"/>
                  </a:cubicBezTo>
                  <a:cubicBezTo>
                    <a:pt x="508" y="262"/>
                    <a:pt x="508" y="262"/>
                    <a:pt x="508" y="262"/>
                  </a:cubicBezTo>
                  <a:cubicBezTo>
                    <a:pt x="507" y="262"/>
                    <a:pt x="507" y="262"/>
                    <a:pt x="507" y="262"/>
                  </a:cubicBezTo>
                  <a:cubicBezTo>
                    <a:pt x="505" y="265"/>
                    <a:pt x="505" y="265"/>
                    <a:pt x="505" y="265"/>
                  </a:cubicBezTo>
                  <a:cubicBezTo>
                    <a:pt x="505" y="266"/>
                    <a:pt x="505" y="266"/>
                    <a:pt x="505" y="266"/>
                  </a:cubicBezTo>
                  <a:cubicBezTo>
                    <a:pt x="506" y="266"/>
                    <a:pt x="506" y="266"/>
                    <a:pt x="506" y="266"/>
                  </a:cubicBezTo>
                  <a:cubicBezTo>
                    <a:pt x="507" y="265"/>
                    <a:pt x="507" y="265"/>
                    <a:pt x="507" y="265"/>
                  </a:cubicBezTo>
                  <a:cubicBezTo>
                    <a:pt x="510" y="264"/>
                    <a:pt x="510" y="264"/>
                    <a:pt x="510" y="264"/>
                  </a:cubicBezTo>
                  <a:cubicBezTo>
                    <a:pt x="511" y="264"/>
                    <a:pt x="511" y="264"/>
                    <a:pt x="511" y="264"/>
                  </a:cubicBezTo>
                  <a:cubicBezTo>
                    <a:pt x="514" y="266"/>
                    <a:pt x="514" y="266"/>
                    <a:pt x="514" y="266"/>
                  </a:cubicBezTo>
                  <a:cubicBezTo>
                    <a:pt x="515" y="268"/>
                    <a:pt x="515" y="268"/>
                    <a:pt x="515" y="268"/>
                  </a:cubicBezTo>
                  <a:cubicBezTo>
                    <a:pt x="514" y="269"/>
                    <a:pt x="514" y="269"/>
                    <a:pt x="514" y="269"/>
                  </a:cubicBezTo>
                  <a:cubicBezTo>
                    <a:pt x="513" y="269"/>
                    <a:pt x="513" y="269"/>
                    <a:pt x="513" y="269"/>
                  </a:cubicBezTo>
                  <a:cubicBezTo>
                    <a:pt x="514" y="269"/>
                    <a:pt x="514" y="269"/>
                    <a:pt x="514" y="269"/>
                  </a:cubicBezTo>
                  <a:cubicBezTo>
                    <a:pt x="514" y="271"/>
                    <a:pt x="514" y="271"/>
                    <a:pt x="514" y="271"/>
                  </a:cubicBezTo>
                  <a:cubicBezTo>
                    <a:pt x="514" y="273"/>
                    <a:pt x="514" y="273"/>
                    <a:pt x="514" y="273"/>
                  </a:cubicBezTo>
                  <a:cubicBezTo>
                    <a:pt x="513" y="274"/>
                    <a:pt x="513" y="274"/>
                    <a:pt x="513" y="274"/>
                  </a:cubicBezTo>
                  <a:cubicBezTo>
                    <a:pt x="513" y="276"/>
                    <a:pt x="513" y="276"/>
                    <a:pt x="513" y="276"/>
                  </a:cubicBezTo>
                  <a:cubicBezTo>
                    <a:pt x="513" y="277"/>
                    <a:pt x="513" y="277"/>
                    <a:pt x="513" y="277"/>
                  </a:cubicBezTo>
                  <a:cubicBezTo>
                    <a:pt x="514" y="275"/>
                    <a:pt x="514" y="275"/>
                    <a:pt x="514" y="275"/>
                  </a:cubicBezTo>
                  <a:cubicBezTo>
                    <a:pt x="517" y="274"/>
                    <a:pt x="517" y="274"/>
                    <a:pt x="517" y="274"/>
                  </a:cubicBezTo>
                  <a:cubicBezTo>
                    <a:pt x="517" y="273"/>
                    <a:pt x="517" y="273"/>
                    <a:pt x="517" y="273"/>
                  </a:cubicBezTo>
                  <a:cubicBezTo>
                    <a:pt x="519" y="273"/>
                    <a:pt x="519" y="273"/>
                    <a:pt x="519" y="273"/>
                  </a:cubicBezTo>
                  <a:cubicBezTo>
                    <a:pt x="517" y="274"/>
                    <a:pt x="517" y="274"/>
                    <a:pt x="517" y="274"/>
                  </a:cubicBezTo>
                  <a:cubicBezTo>
                    <a:pt x="518" y="277"/>
                    <a:pt x="518" y="277"/>
                    <a:pt x="518" y="277"/>
                  </a:cubicBezTo>
                  <a:cubicBezTo>
                    <a:pt x="516" y="281"/>
                    <a:pt x="516" y="281"/>
                    <a:pt x="516" y="281"/>
                  </a:cubicBezTo>
                  <a:cubicBezTo>
                    <a:pt x="516" y="282"/>
                    <a:pt x="516" y="282"/>
                    <a:pt x="516" y="282"/>
                  </a:cubicBezTo>
                  <a:cubicBezTo>
                    <a:pt x="513" y="284"/>
                    <a:pt x="513" y="284"/>
                    <a:pt x="513" y="284"/>
                  </a:cubicBezTo>
                  <a:cubicBezTo>
                    <a:pt x="511" y="284"/>
                    <a:pt x="511" y="284"/>
                    <a:pt x="511" y="284"/>
                  </a:cubicBezTo>
                  <a:cubicBezTo>
                    <a:pt x="511" y="285"/>
                    <a:pt x="511" y="285"/>
                    <a:pt x="511" y="285"/>
                  </a:cubicBezTo>
                  <a:cubicBezTo>
                    <a:pt x="511" y="287"/>
                    <a:pt x="511" y="287"/>
                    <a:pt x="511" y="287"/>
                  </a:cubicBezTo>
                  <a:cubicBezTo>
                    <a:pt x="511" y="289"/>
                    <a:pt x="511" y="289"/>
                    <a:pt x="511" y="289"/>
                  </a:cubicBezTo>
                  <a:cubicBezTo>
                    <a:pt x="509" y="290"/>
                    <a:pt x="509" y="290"/>
                    <a:pt x="509" y="290"/>
                  </a:cubicBezTo>
                  <a:cubicBezTo>
                    <a:pt x="509" y="289"/>
                    <a:pt x="509" y="289"/>
                    <a:pt x="509" y="289"/>
                  </a:cubicBezTo>
                  <a:cubicBezTo>
                    <a:pt x="508" y="289"/>
                    <a:pt x="508" y="289"/>
                    <a:pt x="508" y="289"/>
                  </a:cubicBezTo>
                  <a:cubicBezTo>
                    <a:pt x="508" y="290"/>
                    <a:pt x="508" y="290"/>
                    <a:pt x="508" y="290"/>
                  </a:cubicBezTo>
                  <a:cubicBezTo>
                    <a:pt x="510" y="292"/>
                    <a:pt x="510" y="292"/>
                    <a:pt x="510" y="292"/>
                  </a:cubicBezTo>
                  <a:cubicBezTo>
                    <a:pt x="510" y="293"/>
                    <a:pt x="510" y="293"/>
                    <a:pt x="510" y="293"/>
                  </a:cubicBezTo>
                  <a:cubicBezTo>
                    <a:pt x="508" y="293"/>
                    <a:pt x="508" y="293"/>
                    <a:pt x="508" y="293"/>
                  </a:cubicBezTo>
                  <a:cubicBezTo>
                    <a:pt x="509" y="295"/>
                    <a:pt x="509" y="295"/>
                    <a:pt x="509" y="295"/>
                  </a:cubicBezTo>
                  <a:cubicBezTo>
                    <a:pt x="507" y="297"/>
                    <a:pt x="507" y="297"/>
                    <a:pt x="507" y="297"/>
                  </a:cubicBezTo>
                  <a:cubicBezTo>
                    <a:pt x="506" y="296"/>
                    <a:pt x="506" y="296"/>
                    <a:pt x="506" y="296"/>
                  </a:cubicBezTo>
                  <a:cubicBezTo>
                    <a:pt x="505" y="297"/>
                    <a:pt x="505" y="297"/>
                    <a:pt x="505" y="297"/>
                  </a:cubicBezTo>
                  <a:cubicBezTo>
                    <a:pt x="503" y="297"/>
                    <a:pt x="503" y="297"/>
                    <a:pt x="503" y="297"/>
                  </a:cubicBezTo>
                  <a:cubicBezTo>
                    <a:pt x="500" y="298"/>
                    <a:pt x="500" y="298"/>
                    <a:pt x="500" y="298"/>
                  </a:cubicBezTo>
                  <a:cubicBezTo>
                    <a:pt x="500" y="300"/>
                    <a:pt x="500" y="300"/>
                    <a:pt x="500" y="300"/>
                  </a:cubicBezTo>
                  <a:cubicBezTo>
                    <a:pt x="497" y="300"/>
                    <a:pt x="497" y="300"/>
                    <a:pt x="497" y="300"/>
                  </a:cubicBezTo>
                  <a:cubicBezTo>
                    <a:pt x="495" y="299"/>
                    <a:pt x="495" y="299"/>
                    <a:pt x="495" y="299"/>
                  </a:cubicBezTo>
                  <a:cubicBezTo>
                    <a:pt x="493" y="300"/>
                    <a:pt x="493" y="300"/>
                    <a:pt x="493" y="300"/>
                  </a:cubicBezTo>
                  <a:cubicBezTo>
                    <a:pt x="492" y="300"/>
                    <a:pt x="492" y="300"/>
                    <a:pt x="492" y="300"/>
                  </a:cubicBezTo>
                  <a:cubicBezTo>
                    <a:pt x="491" y="295"/>
                    <a:pt x="491" y="295"/>
                    <a:pt x="491" y="295"/>
                  </a:cubicBezTo>
                  <a:cubicBezTo>
                    <a:pt x="493" y="293"/>
                    <a:pt x="493" y="293"/>
                    <a:pt x="493" y="293"/>
                  </a:cubicBezTo>
                  <a:cubicBezTo>
                    <a:pt x="493" y="291"/>
                    <a:pt x="493" y="291"/>
                    <a:pt x="493" y="291"/>
                  </a:cubicBezTo>
                  <a:cubicBezTo>
                    <a:pt x="489" y="295"/>
                    <a:pt x="489" y="295"/>
                    <a:pt x="489" y="295"/>
                  </a:cubicBezTo>
                  <a:cubicBezTo>
                    <a:pt x="489" y="297"/>
                    <a:pt x="489" y="297"/>
                    <a:pt x="489" y="297"/>
                  </a:cubicBezTo>
                  <a:cubicBezTo>
                    <a:pt x="491" y="301"/>
                    <a:pt x="491" y="301"/>
                    <a:pt x="491" y="301"/>
                  </a:cubicBezTo>
                  <a:cubicBezTo>
                    <a:pt x="492" y="302"/>
                    <a:pt x="492" y="302"/>
                    <a:pt x="492" y="302"/>
                  </a:cubicBezTo>
                  <a:cubicBezTo>
                    <a:pt x="491" y="303"/>
                    <a:pt x="491" y="303"/>
                    <a:pt x="491" y="303"/>
                  </a:cubicBezTo>
                  <a:cubicBezTo>
                    <a:pt x="489" y="305"/>
                    <a:pt x="489" y="305"/>
                    <a:pt x="489" y="305"/>
                  </a:cubicBezTo>
                  <a:cubicBezTo>
                    <a:pt x="488" y="307"/>
                    <a:pt x="488" y="307"/>
                    <a:pt x="488" y="307"/>
                  </a:cubicBezTo>
                  <a:cubicBezTo>
                    <a:pt x="488" y="307"/>
                    <a:pt x="485" y="308"/>
                    <a:pt x="485" y="308"/>
                  </a:cubicBezTo>
                  <a:close/>
                  <a:moveTo>
                    <a:pt x="519" y="260"/>
                  </a:moveTo>
                  <a:cubicBezTo>
                    <a:pt x="519" y="261"/>
                    <a:pt x="519" y="261"/>
                    <a:pt x="519" y="261"/>
                  </a:cubicBezTo>
                  <a:cubicBezTo>
                    <a:pt x="520" y="261"/>
                    <a:pt x="520" y="261"/>
                    <a:pt x="520" y="261"/>
                  </a:cubicBezTo>
                  <a:cubicBezTo>
                    <a:pt x="521" y="260"/>
                    <a:pt x="521" y="260"/>
                    <a:pt x="521" y="260"/>
                  </a:cubicBezTo>
                  <a:cubicBezTo>
                    <a:pt x="519" y="260"/>
                    <a:pt x="519" y="260"/>
                    <a:pt x="519" y="260"/>
                  </a:cubicBezTo>
                  <a:close/>
                  <a:moveTo>
                    <a:pt x="518" y="268"/>
                  </a:moveTo>
                  <a:cubicBezTo>
                    <a:pt x="519" y="268"/>
                    <a:pt x="519" y="268"/>
                    <a:pt x="519" y="268"/>
                  </a:cubicBezTo>
                  <a:cubicBezTo>
                    <a:pt x="521" y="266"/>
                    <a:pt x="521" y="266"/>
                    <a:pt x="521" y="266"/>
                  </a:cubicBezTo>
                  <a:cubicBezTo>
                    <a:pt x="521" y="264"/>
                    <a:pt x="521" y="264"/>
                    <a:pt x="521" y="264"/>
                  </a:cubicBezTo>
                  <a:cubicBezTo>
                    <a:pt x="520" y="264"/>
                    <a:pt x="520" y="264"/>
                    <a:pt x="520" y="264"/>
                  </a:cubicBezTo>
                  <a:cubicBezTo>
                    <a:pt x="520" y="262"/>
                    <a:pt x="520" y="262"/>
                    <a:pt x="520" y="262"/>
                  </a:cubicBezTo>
                  <a:cubicBezTo>
                    <a:pt x="518" y="263"/>
                    <a:pt x="518" y="263"/>
                    <a:pt x="518" y="263"/>
                  </a:cubicBezTo>
                  <a:cubicBezTo>
                    <a:pt x="518" y="264"/>
                    <a:pt x="518" y="264"/>
                    <a:pt x="518" y="264"/>
                  </a:cubicBezTo>
                  <a:cubicBezTo>
                    <a:pt x="517" y="265"/>
                    <a:pt x="517" y="265"/>
                    <a:pt x="517" y="265"/>
                  </a:cubicBezTo>
                  <a:cubicBezTo>
                    <a:pt x="517" y="267"/>
                    <a:pt x="517" y="267"/>
                    <a:pt x="517" y="267"/>
                  </a:cubicBezTo>
                  <a:cubicBezTo>
                    <a:pt x="518" y="268"/>
                    <a:pt x="518" y="268"/>
                    <a:pt x="518" y="268"/>
                  </a:cubicBezTo>
                  <a:close/>
                  <a:moveTo>
                    <a:pt x="517" y="273"/>
                  </a:moveTo>
                  <a:cubicBezTo>
                    <a:pt x="518" y="272"/>
                    <a:pt x="518" y="272"/>
                    <a:pt x="518" y="272"/>
                  </a:cubicBezTo>
                  <a:cubicBezTo>
                    <a:pt x="519" y="270"/>
                    <a:pt x="519" y="270"/>
                    <a:pt x="519" y="270"/>
                  </a:cubicBezTo>
                  <a:cubicBezTo>
                    <a:pt x="517" y="270"/>
                    <a:pt x="517" y="270"/>
                    <a:pt x="517" y="270"/>
                  </a:cubicBezTo>
                  <a:cubicBezTo>
                    <a:pt x="516" y="271"/>
                    <a:pt x="516" y="271"/>
                    <a:pt x="516" y="271"/>
                  </a:cubicBezTo>
                  <a:cubicBezTo>
                    <a:pt x="516" y="272"/>
                    <a:pt x="516" y="272"/>
                    <a:pt x="516" y="272"/>
                  </a:cubicBezTo>
                  <a:cubicBezTo>
                    <a:pt x="517" y="273"/>
                    <a:pt x="517" y="273"/>
                    <a:pt x="517" y="273"/>
                  </a:cubicBezTo>
                  <a:close/>
                  <a:moveTo>
                    <a:pt x="438" y="229"/>
                  </a:moveTo>
                  <a:cubicBezTo>
                    <a:pt x="438" y="230"/>
                    <a:pt x="438" y="230"/>
                    <a:pt x="438" y="230"/>
                  </a:cubicBezTo>
                  <a:cubicBezTo>
                    <a:pt x="439" y="230"/>
                    <a:pt x="439" y="230"/>
                    <a:pt x="439" y="230"/>
                  </a:cubicBezTo>
                  <a:cubicBezTo>
                    <a:pt x="440" y="230"/>
                    <a:pt x="440" y="230"/>
                    <a:pt x="440" y="230"/>
                  </a:cubicBezTo>
                  <a:cubicBezTo>
                    <a:pt x="441" y="231"/>
                    <a:pt x="441" y="231"/>
                    <a:pt x="441" y="231"/>
                  </a:cubicBezTo>
                  <a:cubicBezTo>
                    <a:pt x="442" y="230"/>
                    <a:pt x="442" y="230"/>
                    <a:pt x="442" y="230"/>
                  </a:cubicBezTo>
                  <a:cubicBezTo>
                    <a:pt x="441" y="229"/>
                    <a:pt x="441" y="229"/>
                    <a:pt x="441" y="229"/>
                  </a:cubicBezTo>
                  <a:cubicBezTo>
                    <a:pt x="439" y="228"/>
                    <a:pt x="439" y="228"/>
                    <a:pt x="439" y="228"/>
                  </a:cubicBezTo>
                  <a:cubicBezTo>
                    <a:pt x="438" y="229"/>
                    <a:pt x="438" y="229"/>
                    <a:pt x="438" y="229"/>
                  </a:cubicBezTo>
                  <a:close/>
                  <a:moveTo>
                    <a:pt x="451" y="254"/>
                  </a:moveTo>
                  <a:cubicBezTo>
                    <a:pt x="450" y="253"/>
                    <a:pt x="450" y="253"/>
                    <a:pt x="450" y="253"/>
                  </a:cubicBezTo>
                  <a:cubicBezTo>
                    <a:pt x="450" y="248"/>
                    <a:pt x="450" y="248"/>
                    <a:pt x="450" y="248"/>
                  </a:cubicBezTo>
                  <a:cubicBezTo>
                    <a:pt x="448" y="246"/>
                    <a:pt x="448" y="246"/>
                    <a:pt x="448" y="246"/>
                  </a:cubicBezTo>
                  <a:cubicBezTo>
                    <a:pt x="448" y="245"/>
                    <a:pt x="448" y="245"/>
                    <a:pt x="448" y="245"/>
                  </a:cubicBezTo>
                  <a:cubicBezTo>
                    <a:pt x="449" y="243"/>
                    <a:pt x="449" y="243"/>
                    <a:pt x="449" y="243"/>
                  </a:cubicBezTo>
                  <a:cubicBezTo>
                    <a:pt x="448" y="241"/>
                    <a:pt x="448" y="241"/>
                    <a:pt x="448" y="241"/>
                  </a:cubicBezTo>
                  <a:cubicBezTo>
                    <a:pt x="448" y="239"/>
                    <a:pt x="448" y="239"/>
                    <a:pt x="448" y="239"/>
                  </a:cubicBezTo>
                  <a:cubicBezTo>
                    <a:pt x="446" y="236"/>
                    <a:pt x="446" y="236"/>
                    <a:pt x="446" y="236"/>
                  </a:cubicBezTo>
                  <a:cubicBezTo>
                    <a:pt x="445" y="235"/>
                    <a:pt x="445" y="235"/>
                    <a:pt x="445" y="235"/>
                  </a:cubicBezTo>
                  <a:cubicBezTo>
                    <a:pt x="445" y="234"/>
                    <a:pt x="445" y="234"/>
                    <a:pt x="445" y="234"/>
                  </a:cubicBezTo>
                  <a:cubicBezTo>
                    <a:pt x="448" y="231"/>
                    <a:pt x="448" y="231"/>
                    <a:pt x="448" y="231"/>
                  </a:cubicBezTo>
                  <a:cubicBezTo>
                    <a:pt x="450" y="231"/>
                    <a:pt x="450" y="231"/>
                    <a:pt x="450" y="231"/>
                  </a:cubicBezTo>
                  <a:cubicBezTo>
                    <a:pt x="451" y="229"/>
                    <a:pt x="451" y="229"/>
                    <a:pt x="451" y="229"/>
                  </a:cubicBezTo>
                  <a:cubicBezTo>
                    <a:pt x="454" y="228"/>
                    <a:pt x="454" y="228"/>
                    <a:pt x="454" y="228"/>
                  </a:cubicBezTo>
                  <a:cubicBezTo>
                    <a:pt x="456" y="230"/>
                    <a:pt x="456" y="230"/>
                    <a:pt x="456" y="230"/>
                  </a:cubicBezTo>
                  <a:cubicBezTo>
                    <a:pt x="457" y="230"/>
                    <a:pt x="457" y="230"/>
                    <a:pt x="457" y="230"/>
                  </a:cubicBezTo>
                  <a:cubicBezTo>
                    <a:pt x="459" y="231"/>
                    <a:pt x="459" y="231"/>
                    <a:pt x="459" y="231"/>
                  </a:cubicBezTo>
                  <a:cubicBezTo>
                    <a:pt x="460" y="231"/>
                    <a:pt x="460" y="231"/>
                    <a:pt x="460" y="231"/>
                  </a:cubicBezTo>
                  <a:cubicBezTo>
                    <a:pt x="462" y="231"/>
                    <a:pt x="462" y="231"/>
                    <a:pt x="462" y="231"/>
                  </a:cubicBezTo>
                  <a:cubicBezTo>
                    <a:pt x="463" y="231"/>
                    <a:pt x="463" y="231"/>
                    <a:pt x="463" y="231"/>
                  </a:cubicBezTo>
                  <a:cubicBezTo>
                    <a:pt x="465" y="231"/>
                    <a:pt x="465" y="231"/>
                    <a:pt x="465" y="231"/>
                  </a:cubicBezTo>
                  <a:cubicBezTo>
                    <a:pt x="467" y="234"/>
                    <a:pt x="467" y="234"/>
                    <a:pt x="467" y="234"/>
                  </a:cubicBezTo>
                  <a:cubicBezTo>
                    <a:pt x="467" y="235"/>
                    <a:pt x="467" y="235"/>
                    <a:pt x="467" y="235"/>
                  </a:cubicBezTo>
                  <a:cubicBezTo>
                    <a:pt x="466" y="236"/>
                    <a:pt x="466" y="236"/>
                    <a:pt x="466" y="236"/>
                  </a:cubicBezTo>
                  <a:cubicBezTo>
                    <a:pt x="467" y="238"/>
                    <a:pt x="467" y="238"/>
                    <a:pt x="467" y="238"/>
                  </a:cubicBezTo>
                  <a:cubicBezTo>
                    <a:pt x="467" y="239"/>
                    <a:pt x="467" y="239"/>
                    <a:pt x="467" y="239"/>
                  </a:cubicBezTo>
                  <a:cubicBezTo>
                    <a:pt x="466" y="240"/>
                    <a:pt x="466" y="240"/>
                    <a:pt x="466" y="240"/>
                  </a:cubicBezTo>
                  <a:cubicBezTo>
                    <a:pt x="466" y="242"/>
                    <a:pt x="466" y="242"/>
                    <a:pt x="466" y="242"/>
                  </a:cubicBezTo>
                  <a:cubicBezTo>
                    <a:pt x="464" y="244"/>
                    <a:pt x="464" y="244"/>
                    <a:pt x="464" y="244"/>
                  </a:cubicBezTo>
                  <a:cubicBezTo>
                    <a:pt x="463" y="244"/>
                    <a:pt x="463" y="244"/>
                    <a:pt x="463" y="244"/>
                  </a:cubicBezTo>
                  <a:cubicBezTo>
                    <a:pt x="460" y="247"/>
                    <a:pt x="460" y="247"/>
                    <a:pt x="460" y="247"/>
                  </a:cubicBezTo>
                  <a:cubicBezTo>
                    <a:pt x="457" y="248"/>
                    <a:pt x="457" y="248"/>
                    <a:pt x="457" y="248"/>
                  </a:cubicBezTo>
                  <a:cubicBezTo>
                    <a:pt x="455" y="251"/>
                    <a:pt x="455" y="251"/>
                    <a:pt x="455" y="251"/>
                  </a:cubicBezTo>
                  <a:cubicBezTo>
                    <a:pt x="453" y="251"/>
                    <a:pt x="453" y="251"/>
                    <a:pt x="453" y="251"/>
                  </a:cubicBezTo>
                  <a:cubicBezTo>
                    <a:pt x="452" y="252"/>
                    <a:pt x="452" y="252"/>
                    <a:pt x="452" y="252"/>
                  </a:cubicBezTo>
                  <a:cubicBezTo>
                    <a:pt x="452" y="254"/>
                    <a:pt x="452" y="254"/>
                    <a:pt x="452" y="254"/>
                  </a:cubicBezTo>
                  <a:cubicBezTo>
                    <a:pt x="451" y="254"/>
                    <a:pt x="451" y="254"/>
                    <a:pt x="451" y="254"/>
                  </a:cubicBezTo>
                  <a:close/>
                  <a:moveTo>
                    <a:pt x="525" y="297"/>
                  </a:moveTo>
                  <a:cubicBezTo>
                    <a:pt x="522" y="294"/>
                    <a:pt x="522" y="294"/>
                    <a:pt x="522" y="294"/>
                  </a:cubicBezTo>
                  <a:cubicBezTo>
                    <a:pt x="521" y="295"/>
                    <a:pt x="521" y="295"/>
                    <a:pt x="521" y="295"/>
                  </a:cubicBezTo>
                  <a:cubicBezTo>
                    <a:pt x="517" y="294"/>
                    <a:pt x="517" y="294"/>
                    <a:pt x="517" y="294"/>
                  </a:cubicBezTo>
                  <a:cubicBezTo>
                    <a:pt x="519" y="292"/>
                    <a:pt x="519" y="292"/>
                    <a:pt x="519" y="292"/>
                  </a:cubicBezTo>
                  <a:cubicBezTo>
                    <a:pt x="520" y="291"/>
                    <a:pt x="520" y="291"/>
                    <a:pt x="520" y="291"/>
                  </a:cubicBezTo>
                  <a:cubicBezTo>
                    <a:pt x="521" y="292"/>
                    <a:pt x="521" y="292"/>
                    <a:pt x="521" y="292"/>
                  </a:cubicBezTo>
                  <a:cubicBezTo>
                    <a:pt x="522" y="291"/>
                    <a:pt x="522" y="291"/>
                    <a:pt x="522" y="291"/>
                  </a:cubicBezTo>
                  <a:cubicBezTo>
                    <a:pt x="522" y="290"/>
                    <a:pt x="522" y="290"/>
                    <a:pt x="522" y="290"/>
                  </a:cubicBezTo>
                  <a:cubicBezTo>
                    <a:pt x="520" y="290"/>
                    <a:pt x="520" y="290"/>
                    <a:pt x="520" y="290"/>
                  </a:cubicBezTo>
                  <a:cubicBezTo>
                    <a:pt x="519" y="290"/>
                    <a:pt x="519" y="290"/>
                    <a:pt x="519" y="290"/>
                  </a:cubicBezTo>
                  <a:cubicBezTo>
                    <a:pt x="522" y="286"/>
                    <a:pt x="522" y="286"/>
                    <a:pt x="522" y="286"/>
                  </a:cubicBezTo>
                  <a:cubicBezTo>
                    <a:pt x="523" y="283"/>
                    <a:pt x="523" y="283"/>
                    <a:pt x="523" y="283"/>
                  </a:cubicBezTo>
                  <a:cubicBezTo>
                    <a:pt x="523" y="281"/>
                    <a:pt x="523" y="281"/>
                    <a:pt x="523" y="281"/>
                  </a:cubicBezTo>
                  <a:cubicBezTo>
                    <a:pt x="524" y="280"/>
                    <a:pt x="524" y="280"/>
                    <a:pt x="524" y="280"/>
                  </a:cubicBezTo>
                  <a:cubicBezTo>
                    <a:pt x="524" y="279"/>
                    <a:pt x="524" y="279"/>
                    <a:pt x="524" y="279"/>
                  </a:cubicBezTo>
                  <a:cubicBezTo>
                    <a:pt x="522" y="278"/>
                    <a:pt x="522" y="278"/>
                    <a:pt x="522" y="278"/>
                  </a:cubicBezTo>
                  <a:cubicBezTo>
                    <a:pt x="523" y="276"/>
                    <a:pt x="523" y="276"/>
                    <a:pt x="523" y="276"/>
                  </a:cubicBezTo>
                  <a:cubicBezTo>
                    <a:pt x="524" y="274"/>
                    <a:pt x="524" y="274"/>
                    <a:pt x="524" y="274"/>
                  </a:cubicBezTo>
                  <a:cubicBezTo>
                    <a:pt x="525" y="270"/>
                    <a:pt x="525" y="270"/>
                    <a:pt x="525" y="270"/>
                  </a:cubicBezTo>
                  <a:cubicBezTo>
                    <a:pt x="527" y="269"/>
                    <a:pt x="527" y="269"/>
                    <a:pt x="527" y="269"/>
                  </a:cubicBezTo>
                  <a:cubicBezTo>
                    <a:pt x="527" y="267"/>
                    <a:pt x="527" y="267"/>
                    <a:pt x="527" y="267"/>
                  </a:cubicBezTo>
                  <a:cubicBezTo>
                    <a:pt x="529" y="266"/>
                    <a:pt x="529" y="266"/>
                    <a:pt x="529" y="266"/>
                  </a:cubicBezTo>
                  <a:cubicBezTo>
                    <a:pt x="529" y="264"/>
                    <a:pt x="529" y="264"/>
                    <a:pt x="529" y="264"/>
                  </a:cubicBezTo>
                  <a:cubicBezTo>
                    <a:pt x="530" y="262"/>
                    <a:pt x="530" y="262"/>
                    <a:pt x="530" y="262"/>
                  </a:cubicBezTo>
                  <a:cubicBezTo>
                    <a:pt x="530" y="260"/>
                    <a:pt x="530" y="260"/>
                    <a:pt x="530" y="260"/>
                  </a:cubicBezTo>
                  <a:cubicBezTo>
                    <a:pt x="533" y="257"/>
                    <a:pt x="533" y="257"/>
                    <a:pt x="533" y="257"/>
                  </a:cubicBezTo>
                  <a:cubicBezTo>
                    <a:pt x="534" y="254"/>
                    <a:pt x="534" y="254"/>
                    <a:pt x="534" y="254"/>
                  </a:cubicBezTo>
                  <a:cubicBezTo>
                    <a:pt x="535" y="254"/>
                    <a:pt x="535" y="254"/>
                    <a:pt x="535" y="254"/>
                  </a:cubicBezTo>
                  <a:cubicBezTo>
                    <a:pt x="536" y="253"/>
                    <a:pt x="536" y="253"/>
                    <a:pt x="536" y="253"/>
                  </a:cubicBezTo>
                  <a:cubicBezTo>
                    <a:pt x="535" y="252"/>
                    <a:pt x="535" y="252"/>
                    <a:pt x="535" y="252"/>
                  </a:cubicBezTo>
                  <a:cubicBezTo>
                    <a:pt x="537" y="249"/>
                    <a:pt x="537" y="249"/>
                    <a:pt x="537" y="249"/>
                  </a:cubicBezTo>
                  <a:cubicBezTo>
                    <a:pt x="538" y="250"/>
                    <a:pt x="538" y="250"/>
                    <a:pt x="538" y="250"/>
                  </a:cubicBezTo>
                  <a:cubicBezTo>
                    <a:pt x="539" y="252"/>
                    <a:pt x="539" y="252"/>
                    <a:pt x="539" y="252"/>
                  </a:cubicBezTo>
                  <a:cubicBezTo>
                    <a:pt x="540" y="254"/>
                    <a:pt x="540" y="254"/>
                    <a:pt x="540" y="254"/>
                  </a:cubicBezTo>
                  <a:cubicBezTo>
                    <a:pt x="542" y="254"/>
                    <a:pt x="542" y="254"/>
                    <a:pt x="542" y="254"/>
                  </a:cubicBezTo>
                  <a:cubicBezTo>
                    <a:pt x="542" y="252"/>
                    <a:pt x="542" y="252"/>
                    <a:pt x="542" y="252"/>
                  </a:cubicBezTo>
                  <a:cubicBezTo>
                    <a:pt x="540" y="250"/>
                    <a:pt x="540" y="250"/>
                    <a:pt x="540" y="250"/>
                  </a:cubicBezTo>
                  <a:cubicBezTo>
                    <a:pt x="540" y="250"/>
                    <a:pt x="540" y="250"/>
                    <a:pt x="540" y="250"/>
                  </a:cubicBezTo>
                  <a:cubicBezTo>
                    <a:pt x="542" y="249"/>
                    <a:pt x="542" y="249"/>
                    <a:pt x="542" y="249"/>
                  </a:cubicBezTo>
                  <a:cubicBezTo>
                    <a:pt x="540" y="247"/>
                    <a:pt x="540" y="247"/>
                    <a:pt x="540" y="247"/>
                  </a:cubicBezTo>
                  <a:cubicBezTo>
                    <a:pt x="542" y="244"/>
                    <a:pt x="542" y="244"/>
                    <a:pt x="542" y="244"/>
                  </a:cubicBezTo>
                  <a:cubicBezTo>
                    <a:pt x="547" y="243"/>
                    <a:pt x="547" y="243"/>
                    <a:pt x="547" y="243"/>
                  </a:cubicBezTo>
                  <a:cubicBezTo>
                    <a:pt x="550" y="243"/>
                    <a:pt x="550" y="243"/>
                    <a:pt x="550" y="243"/>
                  </a:cubicBezTo>
                  <a:cubicBezTo>
                    <a:pt x="551" y="243"/>
                    <a:pt x="551" y="243"/>
                    <a:pt x="551" y="243"/>
                  </a:cubicBezTo>
                  <a:cubicBezTo>
                    <a:pt x="552" y="243"/>
                    <a:pt x="552" y="243"/>
                    <a:pt x="552" y="243"/>
                  </a:cubicBezTo>
                  <a:cubicBezTo>
                    <a:pt x="554" y="243"/>
                    <a:pt x="554" y="243"/>
                    <a:pt x="554" y="243"/>
                  </a:cubicBezTo>
                  <a:cubicBezTo>
                    <a:pt x="555" y="245"/>
                    <a:pt x="555" y="245"/>
                    <a:pt x="555" y="245"/>
                  </a:cubicBezTo>
                  <a:cubicBezTo>
                    <a:pt x="556" y="243"/>
                    <a:pt x="556" y="243"/>
                    <a:pt x="556" y="243"/>
                  </a:cubicBezTo>
                  <a:cubicBezTo>
                    <a:pt x="559" y="244"/>
                    <a:pt x="559" y="244"/>
                    <a:pt x="559" y="244"/>
                  </a:cubicBezTo>
                  <a:cubicBezTo>
                    <a:pt x="560" y="246"/>
                    <a:pt x="560" y="246"/>
                    <a:pt x="560" y="246"/>
                  </a:cubicBezTo>
                  <a:cubicBezTo>
                    <a:pt x="562" y="246"/>
                    <a:pt x="562" y="246"/>
                    <a:pt x="562" y="246"/>
                  </a:cubicBezTo>
                  <a:cubicBezTo>
                    <a:pt x="563" y="247"/>
                    <a:pt x="563" y="247"/>
                    <a:pt x="563" y="247"/>
                  </a:cubicBezTo>
                  <a:cubicBezTo>
                    <a:pt x="564" y="247"/>
                    <a:pt x="564" y="247"/>
                    <a:pt x="564" y="247"/>
                  </a:cubicBezTo>
                  <a:cubicBezTo>
                    <a:pt x="565" y="249"/>
                    <a:pt x="565" y="249"/>
                    <a:pt x="565" y="249"/>
                  </a:cubicBezTo>
                  <a:cubicBezTo>
                    <a:pt x="564" y="251"/>
                    <a:pt x="564" y="251"/>
                    <a:pt x="564" y="251"/>
                  </a:cubicBezTo>
                  <a:cubicBezTo>
                    <a:pt x="565" y="251"/>
                    <a:pt x="565" y="251"/>
                    <a:pt x="565" y="251"/>
                  </a:cubicBezTo>
                  <a:cubicBezTo>
                    <a:pt x="567" y="251"/>
                    <a:pt x="567" y="251"/>
                    <a:pt x="567" y="251"/>
                  </a:cubicBezTo>
                  <a:cubicBezTo>
                    <a:pt x="570" y="251"/>
                    <a:pt x="570" y="251"/>
                    <a:pt x="570" y="251"/>
                  </a:cubicBezTo>
                  <a:cubicBezTo>
                    <a:pt x="574" y="251"/>
                    <a:pt x="574" y="251"/>
                    <a:pt x="574" y="251"/>
                  </a:cubicBezTo>
                  <a:cubicBezTo>
                    <a:pt x="577" y="253"/>
                    <a:pt x="577" y="253"/>
                    <a:pt x="577" y="253"/>
                  </a:cubicBezTo>
                  <a:cubicBezTo>
                    <a:pt x="577" y="255"/>
                    <a:pt x="577" y="255"/>
                    <a:pt x="577" y="255"/>
                  </a:cubicBezTo>
                  <a:cubicBezTo>
                    <a:pt x="578" y="256"/>
                    <a:pt x="578" y="256"/>
                    <a:pt x="578" y="256"/>
                  </a:cubicBezTo>
                  <a:cubicBezTo>
                    <a:pt x="579" y="257"/>
                    <a:pt x="579" y="257"/>
                    <a:pt x="579" y="257"/>
                  </a:cubicBezTo>
                  <a:cubicBezTo>
                    <a:pt x="578" y="257"/>
                    <a:pt x="578" y="257"/>
                    <a:pt x="578" y="257"/>
                  </a:cubicBezTo>
                  <a:cubicBezTo>
                    <a:pt x="577" y="257"/>
                    <a:pt x="577" y="257"/>
                    <a:pt x="577" y="257"/>
                  </a:cubicBezTo>
                  <a:cubicBezTo>
                    <a:pt x="576" y="259"/>
                    <a:pt x="576" y="259"/>
                    <a:pt x="576" y="259"/>
                  </a:cubicBezTo>
                  <a:cubicBezTo>
                    <a:pt x="573" y="262"/>
                    <a:pt x="573" y="262"/>
                    <a:pt x="573" y="262"/>
                  </a:cubicBezTo>
                  <a:cubicBezTo>
                    <a:pt x="572" y="264"/>
                    <a:pt x="572" y="264"/>
                    <a:pt x="572" y="264"/>
                  </a:cubicBezTo>
                  <a:cubicBezTo>
                    <a:pt x="570" y="265"/>
                    <a:pt x="570" y="265"/>
                    <a:pt x="570" y="265"/>
                  </a:cubicBezTo>
                  <a:cubicBezTo>
                    <a:pt x="570" y="266"/>
                    <a:pt x="570" y="266"/>
                    <a:pt x="570" y="266"/>
                  </a:cubicBezTo>
                  <a:cubicBezTo>
                    <a:pt x="566" y="269"/>
                    <a:pt x="566" y="269"/>
                    <a:pt x="566" y="269"/>
                  </a:cubicBezTo>
                  <a:cubicBezTo>
                    <a:pt x="563" y="272"/>
                    <a:pt x="563" y="272"/>
                    <a:pt x="563" y="272"/>
                  </a:cubicBezTo>
                  <a:cubicBezTo>
                    <a:pt x="561" y="272"/>
                    <a:pt x="561" y="272"/>
                    <a:pt x="561" y="272"/>
                  </a:cubicBezTo>
                  <a:cubicBezTo>
                    <a:pt x="561" y="273"/>
                    <a:pt x="561" y="273"/>
                    <a:pt x="561" y="273"/>
                  </a:cubicBezTo>
                  <a:cubicBezTo>
                    <a:pt x="562" y="273"/>
                    <a:pt x="562" y="273"/>
                    <a:pt x="562" y="273"/>
                  </a:cubicBezTo>
                  <a:cubicBezTo>
                    <a:pt x="561" y="275"/>
                    <a:pt x="561" y="275"/>
                    <a:pt x="561" y="275"/>
                  </a:cubicBezTo>
                  <a:cubicBezTo>
                    <a:pt x="557" y="277"/>
                    <a:pt x="557" y="277"/>
                    <a:pt x="557" y="277"/>
                  </a:cubicBezTo>
                  <a:cubicBezTo>
                    <a:pt x="555" y="280"/>
                    <a:pt x="555" y="280"/>
                    <a:pt x="555" y="280"/>
                  </a:cubicBezTo>
                  <a:cubicBezTo>
                    <a:pt x="551" y="282"/>
                    <a:pt x="551" y="282"/>
                    <a:pt x="551" y="282"/>
                  </a:cubicBezTo>
                  <a:cubicBezTo>
                    <a:pt x="549" y="283"/>
                    <a:pt x="549" y="283"/>
                    <a:pt x="549" y="283"/>
                  </a:cubicBezTo>
                  <a:cubicBezTo>
                    <a:pt x="548" y="283"/>
                    <a:pt x="548" y="283"/>
                    <a:pt x="548" y="283"/>
                  </a:cubicBezTo>
                  <a:cubicBezTo>
                    <a:pt x="547" y="282"/>
                    <a:pt x="547" y="282"/>
                    <a:pt x="547" y="282"/>
                  </a:cubicBezTo>
                  <a:cubicBezTo>
                    <a:pt x="546" y="282"/>
                    <a:pt x="546" y="282"/>
                    <a:pt x="546" y="282"/>
                  </a:cubicBezTo>
                  <a:cubicBezTo>
                    <a:pt x="543" y="280"/>
                    <a:pt x="543" y="280"/>
                    <a:pt x="543" y="280"/>
                  </a:cubicBezTo>
                  <a:cubicBezTo>
                    <a:pt x="543" y="278"/>
                    <a:pt x="543" y="278"/>
                    <a:pt x="543" y="278"/>
                  </a:cubicBezTo>
                  <a:cubicBezTo>
                    <a:pt x="541" y="277"/>
                    <a:pt x="541" y="277"/>
                    <a:pt x="541" y="277"/>
                  </a:cubicBezTo>
                  <a:cubicBezTo>
                    <a:pt x="540" y="278"/>
                    <a:pt x="540" y="278"/>
                    <a:pt x="540" y="278"/>
                  </a:cubicBezTo>
                  <a:cubicBezTo>
                    <a:pt x="538" y="278"/>
                    <a:pt x="538" y="278"/>
                    <a:pt x="538" y="278"/>
                  </a:cubicBezTo>
                  <a:cubicBezTo>
                    <a:pt x="536" y="278"/>
                    <a:pt x="536" y="278"/>
                    <a:pt x="536" y="278"/>
                  </a:cubicBezTo>
                  <a:cubicBezTo>
                    <a:pt x="535" y="277"/>
                    <a:pt x="535" y="277"/>
                    <a:pt x="535" y="277"/>
                  </a:cubicBezTo>
                  <a:cubicBezTo>
                    <a:pt x="533" y="277"/>
                    <a:pt x="533" y="277"/>
                    <a:pt x="533" y="277"/>
                  </a:cubicBezTo>
                  <a:cubicBezTo>
                    <a:pt x="533" y="278"/>
                    <a:pt x="533" y="278"/>
                    <a:pt x="533" y="278"/>
                  </a:cubicBezTo>
                  <a:cubicBezTo>
                    <a:pt x="534" y="279"/>
                    <a:pt x="534" y="279"/>
                    <a:pt x="534" y="279"/>
                  </a:cubicBezTo>
                  <a:cubicBezTo>
                    <a:pt x="538" y="279"/>
                    <a:pt x="538" y="279"/>
                    <a:pt x="538" y="279"/>
                  </a:cubicBezTo>
                  <a:cubicBezTo>
                    <a:pt x="537" y="281"/>
                    <a:pt x="537" y="281"/>
                    <a:pt x="537" y="281"/>
                  </a:cubicBezTo>
                  <a:cubicBezTo>
                    <a:pt x="536" y="282"/>
                    <a:pt x="536" y="282"/>
                    <a:pt x="536" y="282"/>
                  </a:cubicBezTo>
                  <a:cubicBezTo>
                    <a:pt x="537" y="283"/>
                    <a:pt x="537" y="283"/>
                    <a:pt x="537" y="283"/>
                  </a:cubicBezTo>
                  <a:cubicBezTo>
                    <a:pt x="537" y="286"/>
                    <a:pt x="537" y="286"/>
                    <a:pt x="537" y="286"/>
                  </a:cubicBezTo>
                  <a:cubicBezTo>
                    <a:pt x="536" y="288"/>
                    <a:pt x="536" y="288"/>
                    <a:pt x="536" y="288"/>
                  </a:cubicBezTo>
                  <a:cubicBezTo>
                    <a:pt x="535" y="288"/>
                    <a:pt x="535" y="288"/>
                    <a:pt x="535" y="288"/>
                  </a:cubicBezTo>
                  <a:cubicBezTo>
                    <a:pt x="533" y="290"/>
                    <a:pt x="533" y="290"/>
                    <a:pt x="533" y="290"/>
                  </a:cubicBezTo>
                  <a:cubicBezTo>
                    <a:pt x="531" y="290"/>
                    <a:pt x="531" y="290"/>
                    <a:pt x="531" y="290"/>
                  </a:cubicBezTo>
                  <a:cubicBezTo>
                    <a:pt x="530" y="291"/>
                    <a:pt x="530" y="291"/>
                    <a:pt x="530" y="291"/>
                  </a:cubicBezTo>
                  <a:cubicBezTo>
                    <a:pt x="529" y="293"/>
                    <a:pt x="529" y="293"/>
                    <a:pt x="529" y="293"/>
                  </a:cubicBezTo>
                  <a:cubicBezTo>
                    <a:pt x="528" y="294"/>
                    <a:pt x="528" y="294"/>
                    <a:pt x="528" y="294"/>
                  </a:cubicBezTo>
                  <a:cubicBezTo>
                    <a:pt x="526" y="294"/>
                    <a:pt x="526" y="294"/>
                    <a:pt x="526" y="294"/>
                  </a:cubicBezTo>
                  <a:cubicBezTo>
                    <a:pt x="526" y="296"/>
                    <a:pt x="526" y="296"/>
                    <a:pt x="526" y="296"/>
                  </a:cubicBezTo>
                  <a:cubicBezTo>
                    <a:pt x="526" y="296"/>
                    <a:pt x="525" y="297"/>
                    <a:pt x="525" y="297"/>
                  </a:cubicBezTo>
                  <a:close/>
                  <a:moveTo>
                    <a:pt x="652" y="305"/>
                  </a:moveTo>
                  <a:cubicBezTo>
                    <a:pt x="650" y="304"/>
                    <a:pt x="650" y="304"/>
                    <a:pt x="650" y="304"/>
                  </a:cubicBezTo>
                  <a:cubicBezTo>
                    <a:pt x="647" y="303"/>
                    <a:pt x="647" y="303"/>
                    <a:pt x="647" y="303"/>
                  </a:cubicBezTo>
                  <a:cubicBezTo>
                    <a:pt x="647" y="301"/>
                    <a:pt x="647" y="301"/>
                    <a:pt x="647" y="301"/>
                  </a:cubicBezTo>
                  <a:cubicBezTo>
                    <a:pt x="645" y="300"/>
                    <a:pt x="645" y="300"/>
                    <a:pt x="645" y="300"/>
                  </a:cubicBezTo>
                  <a:cubicBezTo>
                    <a:pt x="644" y="298"/>
                    <a:pt x="644" y="298"/>
                    <a:pt x="644" y="298"/>
                  </a:cubicBezTo>
                  <a:cubicBezTo>
                    <a:pt x="645" y="296"/>
                    <a:pt x="645" y="296"/>
                    <a:pt x="645" y="296"/>
                  </a:cubicBezTo>
                  <a:cubicBezTo>
                    <a:pt x="647" y="294"/>
                    <a:pt x="647" y="294"/>
                    <a:pt x="647" y="294"/>
                  </a:cubicBezTo>
                  <a:cubicBezTo>
                    <a:pt x="647" y="293"/>
                    <a:pt x="647" y="293"/>
                    <a:pt x="647" y="293"/>
                  </a:cubicBezTo>
                  <a:cubicBezTo>
                    <a:pt x="648" y="291"/>
                    <a:pt x="648" y="291"/>
                    <a:pt x="648" y="291"/>
                  </a:cubicBezTo>
                  <a:cubicBezTo>
                    <a:pt x="648" y="290"/>
                    <a:pt x="648" y="290"/>
                    <a:pt x="648" y="290"/>
                  </a:cubicBezTo>
                  <a:cubicBezTo>
                    <a:pt x="646" y="289"/>
                    <a:pt x="646" y="289"/>
                    <a:pt x="646" y="289"/>
                  </a:cubicBezTo>
                  <a:cubicBezTo>
                    <a:pt x="644" y="288"/>
                    <a:pt x="644" y="288"/>
                    <a:pt x="644" y="288"/>
                  </a:cubicBezTo>
                  <a:cubicBezTo>
                    <a:pt x="646" y="284"/>
                    <a:pt x="646" y="284"/>
                    <a:pt x="646" y="284"/>
                  </a:cubicBezTo>
                  <a:cubicBezTo>
                    <a:pt x="647" y="284"/>
                    <a:pt x="647" y="284"/>
                    <a:pt x="647" y="284"/>
                  </a:cubicBezTo>
                  <a:cubicBezTo>
                    <a:pt x="648" y="283"/>
                    <a:pt x="648" y="283"/>
                    <a:pt x="648" y="283"/>
                  </a:cubicBezTo>
                  <a:cubicBezTo>
                    <a:pt x="647" y="281"/>
                    <a:pt x="647" y="281"/>
                    <a:pt x="647" y="281"/>
                  </a:cubicBezTo>
                  <a:cubicBezTo>
                    <a:pt x="649" y="279"/>
                    <a:pt x="649" y="279"/>
                    <a:pt x="649" y="279"/>
                  </a:cubicBezTo>
                  <a:cubicBezTo>
                    <a:pt x="649" y="276"/>
                    <a:pt x="649" y="276"/>
                    <a:pt x="649" y="276"/>
                  </a:cubicBezTo>
                  <a:cubicBezTo>
                    <a:pt x="651" y="276"/>
                    <a:pt x="651" y="276"/>
                    <a:pt x="651" y="276"/>
                  </a:cubicBezTo>
                  <a:cubicBezTo>
                    <a:pt x="652" y="277"/>
                    <a:pt x="652" y="277"/>
                    <a:pt x="652" y="277"/>
                  </a:cubicBezTo>
                  <a:cubicBezTo>
                    <a:pt x="653" y="279"/>
                    <a:pt x="653" y="279"/>
                    <a:pt x="653" y="279"/>
                  </a:cubicBezTo>
                  <a:cubicBezTo>
                    <a:pt x="657" y="280"/>
                    <a:pt x="657" y="280"/>
                    <a:pt x="657" y="280"/>
                  </a:cubicBezTo>
                  <a:cubicBezTo>
                    <a:pt x="658" y="282"/>
                    <a:pt x="658" y="282"/>
                    <a:pt x="658" y="282"/>
                  </a:cubicBezTo>
                  <a:cubicBezTo>
                    <a:pt x="661" y="282"/>
                    <a:pt x="661" y="282"/>
                    <a:pt x="661" y="282"/>
                  </a:cubicBezTo>
                  <a:cubicBezTo>
                    <a:pt x="661" y="281"/>
                    <a:pt x="661" y="281"/>
                    <a:pt x="661" y="281"/>
                  </a:cubicBezTo>
                  <a:cubicBezTo>
                    <a:pt x="665" y="283"/>
                    <a:pt x="665" y="283"/>
                    <a:pt x="665" y="283"/>
                  </a:cubicBezTo>
                  <a:cubicBezTo>
                    <a:pt x="668" y="283"/>
                    <a:pt x="668" y="283"/>
                    <a:pt x="668" y="283"/>
                  </a:cubicBezTo>
                  <a:cubicBezTo>
                    <a:pt x="669" y="284"/>
                    <a:pt x="669" y="284"/>
                    <a:pt x="669" y="284"/>
                  </a:cubicBezTo>
                  <a:cubicBezTo>
                    <a:pt x="670" y="285"/>
                    <a:pt x="670" y="285"/>
                    <a:pt x="670" y="285"/>
                  </a:cubicBezTo>
                  <a:cubicBezTo>
                    <a:pt x="673" y="287"/>
                    <a:pt x="673" y="287"/>
                    <a:pt x="673" y="287"/>
                  </a:cubicBezTo>
                  <a:cubicBezTo>
                    <a:pt x="674" y="289"/>
                    <a:pt x="674" y="289"/>
                    <a:pt x="674" y="289"/>
                  </a:cubicBezTo>
                  <a:cubicBezTo>
                    <a:pt x="673" y="291"/>
                    <a:pt x="673" y="291"/>
                    <a:pt x="673" y="291"/>
                  </a:cubicBezTo>
                  <a:cubicBezTo>
                    <a:pt x="673" y="293"/>
                    <a:pt x="673" y="293"/>
                    <a:pt x="673" y="293"/>
                  </a:cubicBezTo>
                  <a:cubicBezTo>
                    <a:pt x="675" y="294"/>
                    <a:pt x="675" y="294"/>
                    <a:pt x="675" y="294"/>
                  </a:cubicBezTo>
                  <a:cubicBezTo>
                    <a:pt x="674" y="295"/>
                    <a:pt x="674" y="295"/>
                    <a:pt x="674" y="295"/>
                  </a:cubicBezTo>
                  <a:cubicBezTo>
                    <a:pt x="675" y="297"/>
                    <a:pt x="675" y="297"/>
                    <a:pt x="675" y="297"/>
                  </a:cubicBezTo>
                  <a:cubicBezTo>
                    <a:pt x="675" y="298"/>
                    <a:pt x="675" y="298"/>
                    <a:pt x="675" y="298"/>
                  </a:cubicBezTo>
                  <a:cubicBezTo>
                    <a:pt x="676" y="300"/>
                    <a:pt x="676" y="300"/>
                    <a:pt x="676" y="300"/>
                  </a:cubicBezTo>
                  <a:cubicBezTo>
                    <a:pt x="675" y="302"/>
                    <a:pt x="675" y="302"/>
                    <a:pt x="675" y="302"/>
                  </a:cubicBezTo>
                  <a:cubicBezTo>
                    <a:pt x="674" y="303"/>
                    <a:pt x="674" y="303"/>
                    <a:pt x="674" y="303"/>
                  </a:cubicBezTo>
                  <a:cubicBezTo>
                    <a:pt x="677" y="304"/>
                    <a:pt x="677" y="304"/>
                    <a:pt x="677" y="304"/>
                  </a:cubicBezTo>
                  <a:cubicBezTo>
                    <a:pt x="677" y="305"/>
                    <a:pt x="677" y="305"/>
                    <a:pt x="677" y="305"/>
                  </a:cubicBezTo>
                  <a:cubicBezTo>
                    <a:pt x="676" y="306"/>
                    <a:pt x="676" y="306"/>
                    <a:pt x="676" y="306"/>
                  </a:cubicBezTo>
                  <a:cubicBezTo>
                    <a:pt x="675" y="307"/>
                    <a:pt x="675" y="307"/>
                    <a:pt x="675" y="307"/>
                  </a:cubicBezTo>
                  <a:cubicBezTo>
                    <a:pt x="671" y="306"/>
                    <a:pt x="671" y="306"/>
                    <a:pt x="671" y="306"/>
                  </a:cubicBezTo>
                  <a:cubicBezTo>
                    <a:pt x="670" y="306"/>
                    <a:pt x="670" y="306"/>
                    <a:pt x="670" y="306"/>
                  </a:cubicBezTo>
                  <a:cubicBezTo>
                    <a:pt x="667" y="305"/>
                    <a:pt x="667" y="305"/>
                    <a:pt x="667" y="305"/>
                  </a:cubicBezTo>
                  <a:cubicBezTo>
                    <a:pt x="665" y="304"/>
                    <a:pt x="665" y="304"/>
                    <a:pt x="665" y="304"/>
                  </a:cubicBezTo>
                  <a:cubicBezTo>
                    <a:pt x="663" y="303"/>
                    <a:pt x="663" y="303"/>
                    <a:pt x="663" y="303"/>
                  </a:cubicBezTo>
                  <a:cubicBezTo>
                    <a:pt x="662" y="303"/>
                    <a:pt x="662" y="303"/>
                    <a:pt x="662" y="303"/>
                  </a:cubicBezTo>
                  <a:cubicBezTo>
                    <a:pt x="660" y="302"/>
                    <a:pt x="660" y="302"/>
                    <a:pt x="660" y="302"/>
                  </a:cubicBezTo>
                  <a:cubicBezTo>
                    <a:pt x="657" y="303"/>
                    <a:pt x="657" y="303"/>
                    <a:pt x="657" y="303"/>
                  </a:cubicBezTo>
                  <a:cubicBezTo>
                    <a:pt x="655" y="303"/>
                    <a:pt x="655" y="303"/>
                    <a:pt x="655" y="303"/>
                  </a:cubicBezTo>
                  <a:cubicBezTo>
                    <a:pt x="653" y="305"/>
                    <a:pt x="653" y="305"/>
                    <a:pt x="653" y="305"/>
                  </a:cubicBezTo>
                  <a:cubicBezTo>
                    <a:pt x="652" y="305"/>
                    <a:pt x="652" y="305"/>
                    <a:pt x="652" y="305"/>
                  </a:cubicBezTo>
                  <a:close/>
                  <a:moveTo>
                    <a:pt x="641" y="309"/>
                  </a:moveTo>
                  <a:cubicBezTo>
                    <a:pt x="640" y="306"/>
                    <a:pt x="640" y="306"/>
                    <a:pt x="640" y="306"/>
                  </a:cubicBezTo>
                  <a:cubicBezTo>
                    <a:pt x="641" y="305"/>
                    <a:pt x="641" y="305"/>
                    <a:pt x="641" y="305"/>
                  </a:cubicBezTo>
                  <a:cubicBezTo>
                    <a:pt x="642" y="306"/>
                    <a:pt x="642" y="306"/>
                    <a:pt x="642" y="306"/>
                  </a:cubicBezTo>
                  <a:cubicBezTo>
                    <a:pt x="642" y="308"/>
                    <a:pt x="642" y="308"/>
                    <a:pt x="642" y="308"/>
                  </a:cubicBezTo>
                  <a:cubicBezTo>
                    <a:pt x="641" y="309"/>
                    <a:pt x="641" y="309"/>
                    <a:pt x="641" y="309"/>
                  </a:cubicBezTo>
                  <a:close/>
                  <a:moveTo>
                    <a:pt x="644" y="310"/>
                  </a:moveTo>
                  <a:cubicBezTo>
                    <a:pt x="643" y="309"/>
                    <a:pt x="643" y="309"/>
                    <a:pt x="643" y="309"/>
                  </a:cubicBezTo>
                  <a:cubicBezTo>
                    <a:pt x="644" y="308"/>
                    <a:pt x="644" y="308"/>
                    <a:pt x="644" y="308"/>
                  </a:cubicBezTo>
                  <a:cubicBezTo>
                    <a:pt x="644" y="308"/>
                    <a:pt x="644" y="308"/>
                    <a:pt x="644" y="308"/>
                  </a:cubicBezTo>
                  <a:cubicBezTo>
                    <a:pt x="645" y="310"/>
                    <a:pt x="645" y="310"/>
                    <a:pt x="645" y="310"/>
                  </a:cubicBezTo>
                  <a:cubicBezTo>
                    <a:pt x="644" y="310"/>
                    <a:pt x="644" y="310"/>
                    <a:pt x="644" y="310"/>
                  </a:cubicBezTo>
                  <a:close/>
                  <a:moveTo>
                    <a:pt x="649" y="310"/>
                  </a:moveTo>
                  <a:cubicBezTo>
                    <a:pt x="648" y="310"/>
                    <a:pt x="648" y="310"/>
                    <a:pt x="648" y="310"/>
                  </a:cubicBezTo>
                  <a:cubicBezTo>
                    <a:pt x="647" y="309"/>
                    <a:pt x="647" y="309"/>
                    <a:pt x="647" y="309"/>
                  </a:cubicBezTo>
                  <a:cubicBezTo>
                    <a:pt x="648" y="309"/>
                    <a:pt x="648" y="309"/>
                    <a:pt x="648" y="309"/>
                  </a:cubicBezTo>
                  <a:cubicBezTo>
                    <a:pt x="650" y="310"/>
                    <a:pt x="650" y="310"/>
                    <a:pt x="650" y="310"/>
                  </a:cubicBezTo>
                  <a:cubicBezTo>
                    <a:pt x="649" y="310"/>
                    <a:pt x="649" y="310"/>
                    <a:pt x="649" y="310"/>
                  </a:cubicBezTo>
                  <a:close/>
                  <a:moveTo>
                    <a:pt x="521" y="354"/>
                  </a:moveTo>
                  <a:cubicBezTo>
                    <a:pt x="520" y="353"/>
                    <a:pt x="520" y="353"/>
                    <a:pt x="520" y="353"/>
                  </a:cubicBezTo>
                  <a:cubicBezTo>
                    <a:pt x="521" y="352"/>
                    <a:pt x="521" y="352"/>
                    <a:pt x="521" y="352"/>
                  </a:cubicBezTo>
                  <a:cubicBezTo>
                    <a:pt x="523" y="352"/>
                    <a:pt x="523" y="352"/>
                    <a:pt x="523" y="352"/>
                  </a:cubicBezTo>
                  <a:cubicBezTo>
                    <a:pt x="523" y="353"/>
                    <a:pt x="523" y="353"/>
                    <a:pt x="523" y="353"/>
                  </a:cubicBezTo>
                  <a:cubicBezTo>
                    <a:pt x="523" y="354"/>
                    <a:pt x="523" y="354"/>
                    <a:pt x="523" y="354"/>
                  </a:cubicBezTo>
                  <a:cubicBezTo>
                    <a:pt x="522" y="354"/>
                    <a:pt x="522" y="354"/>
                    <a:pt x="522" y="354"/>
                  </a:cubicBezTo>
                  <a:cubicBezTo>
                    <a:pt x="521" y="354"/>
                    <a:pt x="521" y="354"/>
                    <a:pt x="521" y="354"/>
                  </a:cubicBezTo>
                  <a:close/>
                  <a:moveTo>
                    <a:pt x="527" y="365"/>
                  </a:moveTo>
                  <a:cubicBezTo>
                    <a:pt x="527" y="367"/>
                    <a:pt x="527" y="367"/>
                    <a:pt x="527" y="367"/>
                  </a:cubicBezTo>
                  <a:cubicBezTo>
                    <a:pt x="528" y="366"/>
                    <a:pt x="528" y="366"/>
                    <a:pt x="528" y="366"/>
                  </a:cubicBezTo>
                  <a:cubicBezTo>
                    <a:pt x="529" y="366"/>
                    <a:pt x="529" y="366"/>
                    <a:pt x="529" y="366"/>
                  </a:cubicBezTo>
                  <a:cubicBezTo>
                    <a:pt x="529" y="364"/>
                    <a:pt x="529" y="364"/>
                    <a:pt x="529" y="364"/>
                  </a:cubicBezTo>
                  <a:cubicBezTo>
                    <a:pt x="528" y="364"/>
                    <a:pt x="528" y="364"/>
                    <a:pt x="528" y="364"/>
                  </a:cubicBezTo>
                  <a:cubicBezTo>
                    <a:pt x="527" y="365"/>
                    <a:pt x="527" y="365"/>
                    <a:pt x="527" y="365"/>
                  </a:cubicBezTo>
                  <a:close/>
                  <a:moveTo>
                    <a:pt x="525" y="365"/>
                  </a:moveTo>
                  <a:cubicBezTo>
                    <a:pt x="525" y="366"/>
                    <a:pt x="525" y="366"/>
                    <a:pt x="525" y="366"/>
                  </a:cubicBezTo>
                  <a:cubicBezTo>
                    <a:pt x="525" y="367"/>
                    <a:pt x="525" y="367"/>
                    <a:pt x="525" y="367"/>
                  </a:cubicBezTo>
                  <a:cubicBezTo>
                    <a:pt x="525" y="368"/>
                    <a:pt x="525" y="368"/>
                    <a:pt x="525" y="368"/>
                  </a:cubicBezTo>
                  <a:cubicBezTo>
                    <a:pt x="526" y="369"/>
                    <a:pt x="526" y="369"/>
                    <a:pt x="526" y="369"/>
                  </a:cubicBezTo>
                  <a:cubicBezTo>
                    <a:pt x="526" y="368"/>
                    <a:pt x="526" y="368"/>
                    <a:pt x="526" y="368"/>
                  </a:cubicBezTo>
                  <a:cubicBezTo>
                    <a:pt x="526" y="365"/>
                    <a:pt x="526" y="365"/>
                    <a:pt x="526" y="365"/>
                  </a:cubicBezTo>
                  <a:cubicBezTo>
                    <a:pt x="526" y="364"/>
                    <a:pt x="526" y="364"/>
                    <a:pt x="526" y="364"/>
                  </a:cubicBezTo>
                  <a:cubicBezTo>
                    <a:pt x="525" y="365"/>
                    <a:pt x="525" y="365"/>
                    <a:pt x="525" y="365"/>
                  </a:cubicBezTo>
                  <a:close/>
                  <a:moveTo>
                    <a:pt x="565" y="358"/>
                  </a:moveTo>
                  <a:cubicBezTo>
                    <a:pt x="564" y="357"/>
                    <a:pt x="564" y="357"/>
                    <a:pt x="564" y="357"/>
                  </a:cubicBezTo>
                  <a:cubicBezTo>
                    <a:pt x="563" y="357"/>
                    <a:pt x="563" y="357"/>
                    <a:pt x="563" y="357"/>
                  </a:cubicBezTo>
                  <a:cubicBezTo>
                    <a:pt x="562" y="355"/>
                    <a:pt x="562" y="355"/>
                    <a:pt x="562" y="355"/>
                  </a:cubicBezTo>
                  <a:cubicBezTo>
                    <a:pt x="561" y="356"/>
                    <a:pt x="561" y="356"/>
                    <a:pt x="561" y="356"/>
                  </a:cubicBezTo>
                  <a:cubicBezTo>
                    <a:pt x="560" y="356"/>
                    <a:pt x="560" y="356"/>
                    <a:pt x="560" y="356"/>
                  </a:cubicBezTo>
                  <a:cubicBezTo>
                    <a:pt x="560" y="354"/>
                    <a:pt x="560" y="354"/>
                    <a:pt x="560" y="354"/>
                  </a:cubicBezTo>
                  <a:cubicBezTo>
                    <a:pt x="559" y="354"/>
                    <a:pt x="559" y="354"/>
                    <a:pt x="559" y="354"/>
                  </a:cubicBezTo>
                  <a:cubicBezTo>
                    <a:pt x="561" y="353"/>
                    <a:pt x="561" y="353"/>
                    <a:pt x="561" y="353"/>
                  </a:cubicBezTo>
                  <a:cubicBezTo>
                    <a:pt x="562" y="352"/>
                    <a:pt x="562" y="352"/>
                    <a:pt x="562" y="352"/>
                  </a:cubicBezTo>
                  <a:cubicBezTo>
                    <a:pt x="563" y="352"/>
                    <a:pt x="563" y="352"/>
                    <a:pt x="563" y="352"/>
                  </a:cubicBezTo>
                  <a:cubicBezTo>
                    <a:pt x="564" y="354"/>
                    <a:pt x="564" y="354"/>
                    <a:pt x="564" y="354"/>
                  </a:cubicBezTo>
                  <a:cubicBezTo>
                    <a:pt x="566" y="354"/>
                    <a:pt x="566" y="354"/>
                    <a:pt x="566" y="354"/>
                  </a:cubicBezTo>
                  <a:cubicBezTo>
                    <a:pt x="567" y="356"/>
                    <a:pt x="567" y="356"/>
                    <a:pt x="567" y="356"/>
                  </a:cubicBezTo>
                  <a:cubicBezTo>
                    <a:pt x="566" y="357"/>
                    <a:pt x="566" y="357"/>
                    <a:pt x="566" y="357"/>
                  </a:cubicBezTo>
                  <a:cubicBezTo>
                    <a:pt x="566" y="357"/>
                    <a:pt x="565" y="358"/>
                    <a:pt x="565" y="358"/>
                  </a:cubicBezTo>
                  <a:close/>
                  <a:moveTo>
                    <a:pt x="587" y="367"/>
                  </a:moveTo>
                  <a:cubicBezTo>
                    <a:pt x="586" y="366"/>
                    <a:pt x="586" y="366"/>
                    <a:pt x="586" y="366"/>
                  </a:cubicBezTo>
                  <a:cubicBezTo>
                    <a:pt x="585" y="364"/>
                    <a:pt x="585" y="364"/>
                    <a:pt x="585" y="364"/>
                  </a:cubicBezTo>
                  <a:cubicBezTo>
                    <a:pt x="586" y="365"/>
                    <a:pt x="586" y="365"/>
                    <a:pt x="586" y="365"/>
                  </a:cubicBezTo>
                  <a:cubicBezTo>
                    <a:pt x="588" y="365"/>
                    <a:pt x="588" y="365"/>
                    <a:pt x="588" y="365"/>
                  </a:cubicBezTo>
                  <a:cubicBezTo>
                    <a:pt x="588" y="366"/>
                    <a:pt x="588" y="366"/>
                    <a:pt x="588" y="366"/>
                  </a:cubicBezTo>
                  <a:cubicBezTo>
                    <a:pt x="587" y="367"/>
                    <a:pt x="587" y="367"/>
                    <a:pt x="587" y="367"/>
                  </a:cubicBezTo>
                  <a:close/>
                  <a:moveTo>
                    <a:pt x="590" y="367"/>
                  </a:moveTo>
                  <a:cubicBezTo>
                    <a:pt x="591" y="367"/>
                    <a:pt x="591" y="367"/>
                    <a:pt x="591" y="367"/>
                  </a:cubicBezTo>
                  <a:cubicBezTo>
                    <a:pt x="591" y="366"/>
                    <a:pt x="591" y="366"/>
                    <a:pt x="591" y="366"/>
                  </a:cubicBezTo>
                  <a:cubicBezTo>
                    <a:pt x="590" y="367"/>
                    <a:pt x="590" y="367"/>
                    <a:pt x="590" y="367"/>
                  </a:cubicBezTo>
                  <a:close/>
                  <a:moveTo>
                    <a:pt x="593" y="368"/>
                  </a:moveTo>
                  <a:cubicBezTo>
                    <a:pt x="594" y="368"/>
                    <a:pt x="594" y="368"/>
                    <a:pt x="594" y="368"/>
                  </a:cubicBezTo>
                  <a:cubicBezTo>
                    <a:pt x="595" y="369"/>
                    <a:pt x="595" y="369"/>
                    <a:pt x="595" y="369"/>
                  </a:cubicBezTo>
                  <a:cubicBezTo>
                    <a:pt x="596" y="369"/>
                    <a:pt x="596" y="369"/>
                    <a:pt x="596" y="369"/>
                  </a:cubicBezTo>
                  <a:cubicBezTo>
                    <a:pt x="596" y="368"/>
                    <a:pt x="596" y="368"/>
                    <a:pt x="596" y="368"/>
                  </a:cubicBezTo>
                  <a:cubicBezTo>
                    <a:pt x="595" y="367"/>
                    <a:pt x="595" y="367"/>
                    <a:pt x="595" y="367"/>
                  </a:cubicBezTo>
                  <a:cubicBezTo>
                    <a:pt x="595" y="366"/>
                    <a:pt x="595" y="366"/>
                    <a:pt x="595" y="366"/>
                  </a:cubicBezTo>
                  <a:cubicBezTo>
                    <a:pt x="593" y="366"/>
                    <a:pt x="593" y="366"/>
                    <a:pt x="593" y="366"/>
                  </a:cubicBezTo>
                  <a:cubicBezTo>
                    <a:pt x="593" y="367"/>
                    <a:pt x="593" y="367"/>
                    <a:pt x="593" y="367"/>
                  </a:cubicBezTo>
                  <a:cubicBezTo>
                    <a:pt x="593" y="368"/>
                    <a:pt x="593" y="368"/>
                    <a:pt x="593" y="368"/>
                  </a:cubicBezTo>
                  <a:close/>
                  <a:moveTo>
                    <a:pt x="617" y="400"/>
                  </a:moveTo>
                  <a:cubicBezTo>
                    <a:pt x="617" y="399"/>
                    <a:pt x="617" y="399"/>
                    <a:pt x="617" y="399"/>
                  </a:cubicBezTo>
                  <a:cubicBezTo>
                    <a:pt x="618" y="398"/>
                    <a:pt x="618" y="398"/>
                    <a:pt x="618" y="398"/>
                  </a:cubicBezTo>
                  <a:cubicBezTo>
                    <a:pt x="617" y="396"/>
                    <a:pt x="617" y="396"/>
                    <a:pt x="617" y="396"/>
                  </a:cubicBezTo>
                  <a:cubicBezTo>
                    <a:pt x="618" y="396"/>
                    <a:pt x="618" y="396"/>
                    <a:pt x="618" y="396"/>
                  </a:cubicBezTo>
                  <a:cubicBezTo>
                    <a:pt x="619" y="397"/>
                    <a:pt x="619" y="397"/>
                    <a:pt x="619" y="397"/>
                  </a:cubicBezTo>
                  <a:cubicBezTo>
                    <a:pt x="619" y="399"/>
                    <a:pt x="619" y="399"/>
                    <a:pt x="619" y="399"/>
                  </a:cubicBezTo>
                  <a:cubicBezTo>
                    <a:pt x="619" y="400"/>
                    <a:pt x="619" y="400"/>
                    <a:pt x="619" y="400"/>
                  </a:cubicBezTo>
                  <a:cubicBezTo>
                    <a:pt x="617" y="400"/>
                    <a:pt x="617" y="400"/>
                    <a:pt x="617" y="400"/>
                  </a:cubicBezTo>
                  <a:close/>
                  <a:moveTo>
                    <a:pt x="615" y="406"/>
                  </a:moveTo>
                  <a:cubicBezTo>
                    <a:pt x="614" y="404"/>
                    <a:pt x="614" y="404"/>
                    <a:pt x="614" y="404"/>
                  </a:cubicBezTo>
                  <a:cubicBezTo>
                    <a:pt x="615" y="402"/>
                    <a:pt x="615" y="402"/>
                    <a:pt x="615" y="402"/>
                  </a:cubicBezTo>
                  <a:cubicBezTo>
                    <a:pt x="616" y="403"/>
                    <a:pt x="616" y="403"/>
                    <a:pt x="616" y="403"/>
                  </a:cubicBezTo>
                  <a:cubicBezTo>
                    <a:pt x="617" y="403"/>
                    <a:pt x="617" y="403"/>
                    <a:pt x="617" y="403"/>
                  </a:cubicBezTo>
                  <a:cubicBezTo>
                    <a:pt x="617" y="404"/>
                    <a:pt x="617" y="404"/>
                    <a:pt x="617" y="404"/>
                  </a:cubicBezTo>
                  <a:cubicBezTo>
                    <a:pt x="616" y="405"/>
                    <a:pt x="616" y="405"/>
                    <a:pt x="616" y="405"/>
                  </a:cubicBezTo>
                  <a:cubicBezTo>
                    <a:pt x="616" y="406"/>
                    <a:pt x="616" y="406"/>
                    <a:pt x="616" y="406"/>
                  </a:cubicBezTo>
                  <a:cubicBezTo>
                    <a:pt x="615" y="406"/>
                    <a:pt x="615" y="406"/>
                    <a:pt x="615" y="406"/>
                  </a:cubicBezTo>
                  <a:close/>
                  <a:moveTo>
                    <a:pt x="601" y="375"/>
                  </a:moveTo>
                  <a:cubicBezTo>
                    <a:pt x="600" y="374"/>
                    <a:pt x="600" y="374"/>
                    <a:pt x="600" y="374"/>
                  </a:cubicBezTo>
                  <a:cubicBezTo>
                    <a:pt x="601" y="374"/>
                    <a:pt x="601" y="374"/>
                    <a:pt x="601" y="374"/>
                  </a:cubicBezTo>
                  <a:cubicBezTo>
                    <a:pt x="601" y="375"/>
                    <a:pt x="601" y="375"/>
                    <a:pt x="601" y="375"/>
                  </a:cubicBezTo>
                  <a:close/>
                  <a:moveTo>
                    <a:pt x="598" y="375"/>
                  </a:moveTo>
                  <a:cubicBezTo>
                    <a:pt x="597" y="374"/>
                    <a:pt x="597" y="374"/>
                    <a:pt x="597" y="374"/>
                  </a:cubicBezTo>
                  <a:cubicBezTo>
                    <a:pt x="598" y="374"/>
                    <a:pt x="598" y="374"/>
                    <a:pt x="598" y="374"/>
                  </a:cubicBezTo>
                  <a:cubicBezTo>
                    <a:pt x="598" y="375"/>
                    <a:pt x="598" y="375"/>
                    <a:pt x="598" y="375"/>
                  </a:cubicBezTo>
                  <a:cubicBezTo>
                    <a:pt x="598" y="375"/>
                    <a:pt x="598" y="375"/>
                    <a:pt x="598" y="375"/>
                  </a:cubicBezTo>
                  <a:close/>
                  <a:moveTo>
                    <a:pt x="598" y="377"/>
                  </a:moveTo>
                  <a:cubicBezTo>
                    <a:pt x="599" y="378"/>
                    <a:pt x="599" y="378"/>
                    <a:pt x="599" y="378"/>
                  </a:cubicBezTo>
                  <a:cubicBezTo>
                    <a:pt x="600" y="378"/>
                    <a:pt x="600" y="378"/>
                    <a:pt x="600" y="378"/>
                  </a:cubicBezTo>
                  <a:cubicBezTo>
                    <a:pt x="601" y="378"/>
                    <a:pt x="601" y="378"/>
                    <a:pt x="601" y="378"/>
                  </a:cubicBezTo>
                  <a:cubicBezTo>
                    <a:pt x="602" y="377"/>
                    <a:pt x="602" y="377"/>
                    <a:pt x="602" y="377"/>
                  </a:cubicBezTo>
                  <a:cubicBezTo>
                    <a:pt x="600" y="376"/>
                    <a:pt x="600" y="376"/>
                    <a:pt x="600" y="376"/>
                  </a:cubicBezTo>
                  <a:cubicBezTo>
                    <a:pt x="599" y="376"/>
                    <a:pt x="599" y="376"/>
                    <a:pt x="599" y="376"/>
                  </a:cubicBezTo>
                  <a:cubicBezTo>
                    <a:pt x="598" y="377"/>
                    <a:pt x="598" y="377"/>
                    <a:pt x="598" y="377"/>
                  </a:cubicBezTo>
                  <a:close/>
                  <a:moveTo>
                    <a:pt x="612" y="371"/>
                  </a:moveTo>
                  <a:cubicBezTo>
                    <a:pt x="613" y="372"/>
                    <a:pt x="613" y="372"/>
                    <a:pt x="613" y="372"/>
                  </a:cubicBezTo>
                  <a:cubicBezTo>
                    <a:pt x="614" y="373"/>
                    <a:pt x="614" y="373"/>
                    <a:pt x="614" y="373"/>
                  </a:cubicBezTo>
                  <a:cubicBezTo>
                    <a:pt x="614" y="374"/>
                    <a:pt x="614" y="374"/>
                    <a:pt x="614" y="374"/>
                  </a:cubicBezTo>
                  <a:cubicBezTo>
                    <a:pt x="614" y="374"/>
                    <a:pt x="614" y="374"/>
                    <a:pt x="614" y="374"/>
                  </a:cubicBezTo>
                  <a:cubicBezTo>
                    <a:pt x="614" y="375"/>
                    <a:pt x="614" y="375"/>
                    <a:pt x="614" y="375"/>
                  </a:cubicBezTo>
                  <a:cubicBezTo>
                    <a:pt x="616" y="375"/>
                    <a:pt x="616" y="375"/>
                    <a:pt x="616" y="375"/>
                  </a:cubicBezTo>
                  <a:cubicBezTo>
                    <a:pt x="616" y="374"/>
                    <a:pt x="616" y="374"/>
                    <a:pt x="616" y="374"/>
                  </a:cubicBezTo>
                  <a:cubicBezTo>
                    <a:pt x="617" y="374"/>
                    <a:pt x="617" y="374"/>
                    <a:pt x="617" y="374"/>
                  </a:cubicBezTo>
                  <a:cubicBezTo>
                    <a:pt x="619" y="374"/>
                    <a:pt x="619" y="374"/>
                    <a:pt x="619" y="374"/>
                  </a:cubicBezTo>
                  <a:cubicBezTo>
                    <a:pt x="619" y="374"/>
                    <a:pt x="619" y="374"/>
                    <a:pt x="619" y="374"/>
                  </a:cubicBezTo>
                  <a:cubicBezTo>
                    <a:pt x="620" y="373"/>
                    <a:pt x="620" y="373"/>
                    <a:pt x="620" y="373"/>
                  </a:cubicBezTo>
                  <a:cubicBezTo>
                    <a:pt x="619" y="371"/>
                    <a:pt x="619" y="371"/>
                    <a:pt x="619" y="371"/>
                  </a:cubicBezTo>
                  <a:cubicBezTo>
                    <a:pt x="617" y="371"/>
                    <a:pt x="617" y="371"/>
                    <a:pt x="617" y="371"/>
                  </a:cubicBezTo>
                  <a:cubicBezTo>
                    <a:pt x="615" y="370"/>
                    <a:pt x="615" y="370"/>
                    <a:pt x="615" y="370"/>
                  </a:cubicBezTo>
                  <a:cubicBezTo>
                    <a:pt x="614" y="369"/>
                    <a:pt x="614" y="369"/>
                    <a:pt x="614" y="369"/>
                  </a:cubicBezTo>
                  <a:cubicBezTo>
                    <a:pt x="613" y="370"/>
                    <a:pt x="613" y="370"/>
                    <a:pt x="613" y="370"/>
                  </a:cubicBezTo>
                  <a:cubicBezTo>
                    <a:pt x="613" y="370"/>
                    <a:pt x="612" y="371"/>
                    <a:pt x="612" y="371"/>
                  </a:cubicBezTo>
                  <a:close/>
                  <a:moveTo>
                    <a:pt x="635" y="370"/>
                  </a:moveTo>
                  <a:cubicBezTo>
                    <a:pt x="635" y="369"/>
                    <a:pt x="635" y="369"/>
                    <a:pt x="635" y="369"/>
                  </a:cubicBezTo>
                  <a:cubicBezTo>
                    <a:pt x="636" y="368"/>
                    <a:pt x="636" y="368"/>
                    <a:pt x="636" y="368"/>
                  </a:cubicBezTo>
                  <a:cubicBezTo>
                    <a:pt x="636" y="370"/>
                    <a:pt x="636" y="370"/>
                    <a:pt x="636" y="370"/>
                  </a:cubicBezTo>
                  <a:cubicBezTo>
                    <a:pt x="635" y="370"/>
                    <a:pt x="635" y="370"/>
                    <a:pt x="635" y="370"/>
                  </a:cubicBezTo>
                  <a:close/>
                  <a:moveTo>
                    <a:pt x="627" y="379"/>
                  </a:moveTo>
                  <a:cubicBezTo>
                    <a:pt x="628" y="378"/>
                    <a:pt x="628" y="378"/>
                    <a:pt x="628" y="378"/>
                  </a:cubicBezTo>
                  <a:cubicBezTo>
                    <a:pt x="629" y="376"/>
                    <a:pt x="629" y="376"/>
                    <a:pt x="629" y="376"/>
                  </a:cubicBezTo>
                  <a:cubicBezTo>
                    <a:pt x="631" y="376"/>
                    <a:pt x="631" y="376"/>
                    <a:pt x="631" y="376"/>
                  </a:cubicBezTo>
                  <a:cubicBezTo>
                    <a:pt x="632" y="375"/>
                    <a:pt x="632" y="375"/>
                    <a:pt x="632" y="375"/>
                  </a:cubicBezTo>
                  <a:cubicBezTo>
                    <a:pt x="632" y="375"/>
                    <a:pt x="632" y="375"/>
                    <a:pt x="632" y="375"/>
                  </a:cubicBezTo>
                  <a:cubicBezTo>
                    <a:pt x="633" y="376"/>
                    <a:pt x="633" y="376"/>
                    <a:pt x="633" y="376"/>
                  </a:cubicBezTo>
                  <a:cubicBezTo>
                    <a:pt x="633" y="377"/>
                    <a:pt x="633" y="377"/>
                    <a:pt x="633" y="377"/>
                  </a:cubicBezTo>
                  <a:cubicBezTo>
                    <a:pt x="631" y="378"/>
                    <a:pt x="631" y="378"/>
                    <a:pt x="631" y="378"/>
                  </a:cubicBezTo>
                  <a:cubicBezTo>
                    <a:pt x="629" y="379"/>
                    <a:pt x="629" y="379"/>
                    <a:pt x="629" y="379"/>
                  </a:cubicBezTo>
                  <a:cubicBezTo>
                    <a:pt x="628" y="379"/>
                    <a:pt x="628" y="379"/>
                    <a:pt x="628" y="379"/>
                  </a:cubicBezTo>
                  <a:cubicBezTo>
                    <a:pt x="627" y="379"/>
                    <a:pt x="627" y="379"/>
                    <a:pt x="627" y="379"/>
                  </a:cubicBezTo>
                  <a:close/>
                  <a:moveTo>
                    <a:pt x="619" y="392"/>
                  </a:moveTo>
                  <a:cubicBezTo>
                    <a:pt x="623" y="389"/>
                    <a:pt x="623" y="389"/>
                    <a:pt x="623" y="389"/>
                  </a:cubicBezTo>
                  <a:cubicBezTo>
                    <a:pt x="624" y="387"/>
                    <a:pt x="624" y="387"/>
                    <a:pt x="624" y="387"/>
                  </a:cubicBezTo>
                  <a:cubicBezTo>
                    <a:pt x="625" y="387"/>
                    <a:pt x="625" y="387"/>
                    <a:pt x="625" y="387"/>
                  </a:cubicBezTo>
                  <a:cubicBezTo>
                    <a:pt x="627" y="386"/>
                    <a:pt x="627" y="386"/>
                    <a:pt x="627" y="386"/>
                  </a:cubicBezTo>
                  <a:cubicBezTo>
                    <a:pt x="628" y="384"/>
                    <a:pt x="628" y="384"/>
                    <a:pt x="628" y="384"/>
                  </a:cubicBezTo>
                  <a:cubicBezTo>
                    <a:pt x="628" y="382"/>
                    <a:pt x="628" y="382"/>
                    <a:pt x="628" y="382"/>
                  </a:cubicBezTo>
                  <a:cubicBezTo>
                    <a:pt x="627" y="382"/>
                    <a:pt x="627" y="382"/>
                    <a:pt x="627" y="382"/>
                  </a:cubicBezTo>
                  <a:cubicBezTo>
                    <a:pt x="626" y="382"/>
                    <a:pt x="626" y="382"/>
                    <a:pt x="626" y="382"/>
                  </a:cubicBezTo>
                  <a:cubicBezTo>
                    <a:pt x="625" y="384"/>
                    <a:pt x="625" y="384"/>
                    <a:pt x="625" y="384"/>
                  </a:cubicBezTo>
                  <a:cubicBezTo>
                    <a:pt x="624" y="384"/>
                    <a:pt x="624" y="384"/>
                    <a:pt x="624" y="384"/>
                  </a:cubicBezTo>
                  <a:cubicBezTo>
                    <a:pt x="623" y="386"/>
                    <a:pt x="623" y="386"/>
                    <a:pt x="623" y="386"/>
                  </a:cubicBezTo>
                  <a:cubicBezTo>
                    <a:pt x="621" y="386"/>
                    <a:pt x="621" y="386"/>
                    <a:pt x="621" y="386"/>
                  </a:cubicBezTo>
                  <a:cubicBezTo>
                    <a:pt x="618" y="386"/>
                    <a:pt x="618" y="386"/>
                    <a:pt x="618" y="386"/>
                  </a:cubicBezTo>
                  <a:cubicBezTo>
                    <a:pt x="617" y="387"/>
                    <a:pt x="617" y="387"/>
                    <a:pt x="617" y="387"/>
                  </a:cubicBezTo>
                  <a:cubicBezTo>
                    <a:pt x="616" y="389"/>
                    <a:pt x="616" y="389"/>
                    <a:pt x="616" y="389"/>
                  </a:cubicBezTo>
                  <a:cubicBezTo>
                    <a:pt x="615" y="390"/>
                    <a:pt x="615" y="390"/>
                    <a:pt x="615" y="390"/>
                  </a:cubicBezTo>
                  <a:cubicBezTo>
                    <a:pt x="615" y="392"/>
                    <a:pt x="615" y="392"/>
                    <a:pt x="615" y="392"/>
                  </a:cubicBezTo>
                  <a:cubicBezTo>
                    <a:pt x="616" y="392"/>
                    <a:pt x="616" y="392"/>
                    <a:pt x="616" y="392"/>
                  </a:cubicBezTo>
                  <a:cubicBezTo>
                    <a:pt x="618" y="392"/>
                    <a:pt x="618" y="392"/>
                    <a:pt x="618" y="392"/>
                  </a:cubicBezTo>
                  <a:cubicBezTo>
                    <a:pt x="619" y="392"/>
                    <a:pt x="619" y="392"/>
                    <a:pt x="619" y="392"/>
                  </a:cubicBezTo>
                  <a:close/>
                  <a:moveTo>
                    <a:pt x="636" y="390"/>
                  </a:moveTo>
                  <a:cubicBezTo>
                    <a:pt x="635" y="387"/>
                    <a:pt x="635" y="387"/>
                    <a:pt x="635" y="387"/>
                  </a:cubicBezTo>
                  <a:cubicBezTo>
                    <a:pt x="636" y="386"/>
                    <a:pt x="636" y="386"/>
                    <a:pt x="636" y="386"/>
                  </a:cubicBezTo>
                  <a:cubicBezTo>
                    <a:pt x="637" y="384"/>
                    <a:pt x="637" y="384"/>
                    <a:pt x="637" y="384"/>
                  </a:cubicBezTo>
                  <a:cubicBezTo>
                    <a:pt x="638" y="384"/>
                    <a:pt x="638" y="384"/>
                    <a:pt x="638" y="384"/>
                  </a:cubicBezTo>
                  <a:cubicBezTo>
                    <a:pt x="641" y="385"/>
                    <a:pt x="641" y="385"/>
                    <a:pt x="641" y="385"/>
                  </a:cubicBezTo>
                  <a:cubicBezTo>
                    <a:pt x="641" y="387"/>
                    <a:pt x="641" y="387"/>
                    <a:pt x="641" y="387"/>
                  </a:cubicBezTo>
                  <a:cubicBezTo>
                    <a:pt x="640" y="389"/>
                    <a:pt x="640" y="389"/>
                    <a:pt x="640" y="389"/>
                  </a:cubicBezTo>
                  <a:cubicBezTo>
                    <a:pt x="639" y="389"/>
                    <a:pt x="639" y="389"/>
                    <a:pt x="639" y="389"/>
                  </a:cubicBezTo>
                  <a:cubicBezTo>
                    <a:pt x="638" y="390"/>
                    <a:pt x="638" y="390"/>
                    <a:pt x="638" y="390"/>
                  </a:cubicBezTo>
                  <a:cubicBezTo>
                    <a:pt x="636" y="390"/>
                    <a:pt x="636" y="390"/>
                    <a:pt x="636" y="390"/>
                  </a:cubicBezTo>
                  <a:close/>
                  <a:moveTo>
                    <a:pt x="649" y="407"/>
                  </a:moveTo>
                  <a:cubicBezTo>
                    <a:pt x="649" y="404"/>
                    <a:pt x="649" y="404"/>
                    <a:pt x="649" y="404"/>
                  </a:cubicBezTo>
                  <a:cubicBezTo>
                    <a:pt x="649" y="401"/>
                    <a:pt x="649" y="401"/>
                    <a:pt x="649" y="401"/>
                  </a:cubicBezTo>
                  <a:cubicBezTo>
                    <a:pt x="648" y="400"/>
                    <a:pt x="648" y="400"/>
                    <a:pt x="648" y="400"/>
                  </a:cubicBezTo>
                  <a:cubicBezTo>
                    <a:pt x="647" y="400"/>
                    <a:pt x="647" y="400"/>
                    <a:pt x="647" y="400"/>
                  </a:cubicBezTo>
                  <a:cubicBezTo>
                    <a:pt x="647" y="402"/>
                    <a:pt x="647" y="402"/>
                    <a:pt x="647" y="402"/>
                  </a:cubicBezTo>
                  <a:cubicBezTo>
                    <a:pt x="646" y="404"/>
                    <a:pt x="646" y="404"/>
                    <a:pt x="646" y="404"/>
                  </a:cubicBezTo>
                  <a:cubicBezTo>
                    <a:pt x="646" y="406"/>
                    <a:pt x="646" y="406"/>
                    <a:pt x="646" y="406"/>
                  </a:cubicBezTo>
                  <a:cubicBezTo>
                    <a:pt x="647" y="407"/>
                    <a:pt x="647" y="407"/>
                    <a:pt x="647" y="407"/>
                  </a:cubicBezTo>
                  <a:cubicBezTo>
                    <a:pt x="647" y="408"/>
                    <a:pt x="647" y="408"/>
                    <a:pt x="647" y="408"/>
                  </a:cubicBezTo>
                  <a:cubicBezTo>
                    <a:pt x="648" y="407"/>
                    <a:pt x="648" y="407"/>
                    <a:pt x="648" y="407"/>
                  </a:cubicBezTo>
                  <a:cubicBezTo>
                    <a:pt x="649" y="407"/>
                    <a:pt x="649" y="407"/>
                    <a:pt x="649" y="407"/>
                  </a:cubicBezTo>
                  <a:close/>
                  <a:moveTo>
                    <a:pt x="651" y="405"/>
                  </a:moveTo>
                  <a:cubicBezTo>
                    <a:pt x="650" y="404"/>
                    <a:pt x="650" y="404"/>
                    <a:pt x="650" y="404"/>
                  </a:cubicBezTo>
                  <a:cubicBezTo>
                    <a:pt x="651" y="402"/>
                    <a:pt x="651" y="402"/>
                    <a:pt x="651" y="402"/>
                  </a:cubicBezTo>
                  <a:cubicBezTo>
                    <a:pt x="652" y="404"/>
                    <a:pt x="652" y="404"/>
                    <a:pt x="652" y="404"/>
                  </a:cubicBezTo>
                  <a:cubicBezTo>
                    <a:pt x="652" y="405"/>
                    <a:pt x="652" y="405"/>
                    <a:pt x="652" y="405"/>
                  </a:cubicBezTo>
                  <a:cubicBezTo>
                    <a:pt x="652" y="406"/>
                    <a:pt x="652" y="406"/>
                    <a:pt x="652" y="406"/>
                  </a:cubicBezTo>
                  <a:cubicBezTo>
                    <a:pt x="651" y="405"/>
                    <a:pt x="651" y="405"/>
                    <a:pt x="651" y="405"/>
                  </a:cubicBezTo>
                  <a:close/>
                  <a:moveTo>
                    <a:pt x="654" y="410"/>
                  </a:moveTo>
                  <a:cubicBezTo>
                    <a:pt x="653" y="409"/>
                    <a:pt x="653" y="409"/>
                    <a:pt x="653" y="409"/>
                  </a:cubicBezTo>
                  <a:cubicBezTo>
                    <a:pt x="654" y="407"/>
                    <a:pt x="654" y="407"/>
                    <a:pt x="654" y="407"/>
                  </a:cubicBezTo>
                  <a:cubicBezTo>
                    <a:pt x="654" y="408"/>
                    <a:pt x="654" y="408"/>
                    <a:pt x="654" y="408"/>
                  </a:cubicBezTo>
                  <a:cubicBezTo>
                    <a:pt x="654" y="409"/>
                    <a:pt x="654" y="409"/>
                    <a:pt x="654" y="409"/>
                  </a:cubicBezTo>
                  <a:cubicBezTo>
                    <a:pt x="654" y="410"/>
                    <a:pt x="654" y="410"/>
                    <a:pt x="654" y="410"/>
                  </a:cubicBezTo>
                  <a:close/>
                  <a:moveTo>
                    <a:pt x="647" y="414"/>
                  </a:moveTo>
                  <a:cubicBezTo>
                    <a:pt x="647" y="415"/>
                    <a:pt x="647" y="415"/>
                    <a:pt x="647" y="415"/>
                  </a:cubicBezTo>
                  <a:cubicBezTo>
                    <a:pt x="647" y="417"/>
                    <a:pt x="647" y="417"/>
                    <a:pt x="647" y="417"/>
                  </a:cubicBezTo>
                  <a:cubicBezTo>
                    <a:pt x="648" y="419"/>
                    <a:pt x="648" y="419"/>
                    <a:pt x="648" y="419"/>
                  </a:cubicBezTo>
                  <a:cubicBezTo>
                    <a:pt x="648" y="420"/>
                    <a:pt x="648" y="420"/>
                    <a:pt x="648" y="420"/>
                  </a:cubicBezTo>
                  <a:cubicBezTo>
                    <a:pt x="650" y="419"/>
                    <a:pt x="650" y="419"/>
                    <a:pt x="650" y="419"/>
                  </a:cubicBezTo>
                  <a:cubicBezTo>
                    <a:pt x="651" y="420"/>
                    <a:pt x="651" y="420"/>
                    <a:pt x="651" y="420"/>
                  </a:cubicBezTo>
                  <a:cubicBezTo>
                    <a:pt x="652" y="420"/>
                    <a:pt x="652" y="420"/>
                    <a:pt x="652" y="420"/>
                  </a:cubicBezTo>
                  <a:cubicBezTo>
                    <a:pt x="654" y="420"/>
                    <a:pt x="654" y="420"/>
                    <a:pt x="654" y="420"/>
                  </a:cubicBezTo>
                  <a:cubicBezTo>
                    <a:pt x="656" y="420"/>
                    <a:pt x="656" y="420"/>
                    <a:pt x="656" y="420"/>
                  </a:cubicBezTo>
                  <a:cubicBezTo>
                    <a:pt x="657" y="419"/>
                    <a:pt x="657" y="419"/>
                    <a:pt x="657" y="419"/>
                  </a:cubicBezTo>
                  <a:cubicBezTo>
                    <a:pt x="656" y="418"/>
                    <a:pt x="656" y="418"/>
                    <a:pt x="656" y="418"/>
                  </a:cubicBezTo>
                  <a:cubicBezTo>
                    <a:pt x="656" y="416"/>
                    <a:pt x="656" y="416"/>
                    <a:pt x="656" y="416"/>
                  </a:cubicBezTo>
                  <a:cubicBezTo>
                    <a:pt x="654" y="416"/>
                    <a:pt x="654" y="416"/>
                    <a:pt x="654" y="416"/>
                  </a:cubicBezTo>
                  <a:cubicBezTo>
                    <a:pt x="653" y="414"/>
                    <a:pt x="653" y="414"/>
                    <a:pt x="653" y="414"/>
                  </a:cubicBezTo>
                  <a:cubicBezTo>
                    <a:pt x="652" y="414"/>
                    <a:pt x="652" y="414"/>
                    <a:pt x="652" y="414"/>
                  </a:cubicBezTo>
                  <a:cubicBezTo>
                    <a:pt x="651" y="414"/>
                    <a:pt x="651" y="414"/>
                    <a:pt x="651" y="414"/>
                  </a:cubicBezTo>
                  <a:cubicBezTo>
                    <a:pt x="651" y="413"/>
                    <a:pt x="651" y="413"/>
                    <a:pt x="651" y="413"/>
                  </a:cubicBezTo>
                  <a:cubicBezTo>
                    <a:pt x="651" y="412"/>
                    <a:pt x="651" y="412"/>
                    <a:pt x="651" y="412"/>
                  </a:cubicBezTo>
                  <a:cubicBezTo>
                    <a:pt x="650" y="413"/>
                    <a:pt x="650" y="413"/>
                    <a:pt x="650" y="413"/>
                  </a:cubicBezTo>
                  <a:cubicBezTo>
                    <a:pt x="649" y="414"/>
                    <a:pt x="649" y="414"/>
                    <a:pt x="649" y="414"/>
                  </a:cubicBezTo>
                  <a:cubicBezTo>
                    <a:pt x="648" y="414"/>
                    <a:pt x="648" y="414"/>
                    <a:pt x="648" y="414"/>
                  </a:cubicBezTo>
                  <a:cubicBezTo>
                    <a:pt x="647" y="414"/>
                    <a:pt x="647" y="414"/>
                    <a:pt x="647" y="414"/>
                  </a:cubicBezTo>
                  <a:close/>
                  <a:moveTo>
                    <a:pt x="593" y="490"/>
                  </a:moveTo>
                  <a:cubicBezTo>
                    <a:pt x="595" y="490"/>
                    <a:pt x="595" y="490"/>
                    <a:pt x="595" y="490"/>
                  </a:cubicBezTo>
                  <a:cubicBezTo>
                    <a:pt x="596" y="489"/>
                    <a:pt x="596" y="489"/>
                    <a:pt x="596" y="489"/>
                  </a:cubicBezTo>
                  <a:cubicBezTo>
                    <a:pt x="595" y="488"/>
                    <a:pt x="595" y="488"/>
                    <a:pt x="595" y="488"/>
                  </a:cubicBezTo>
                  <a:cubicBezTo>
                    <a:pt x="594" y="489"/>
                    <a:pt x="594" y="489"/>
                    <a:pt x="594" y="489"/>
                  </a:cubicBezTo>
                  <a:cubicBezTo>
                    <a:pt x="593" y="490"/>
                    <a:pt x="593" y="490"/>
                    <a:pt x="593" y="490"/>
                  </a:cubicBezTo>
                  <a:close/>
                  <a:moveTo>
                    <a:pt x="563" y="439"/>
                  </a:moveTo>
                  <a:cubicBezTo>
                    <a:pt x="564" y="441"/>
                    <a:pt x="564" y="441"/>
                    <a:pt x="564" y="441"/>
                  </a:cubicBezTo>
                  <a:cubicBezTo>
                    <a:pt x="565" y="441"/>
                    <a:pt x="565" y="441"/>
                    <a:pt x="565" y="441"/>
                  </a:cubicBezTo>
                  <a:cubicBezTo>
                    <a:pt x="565" y="440"/>
                    <a:pt x="565" y="440"/>
                    <a:pt x="565" y="440"/>
                  </a:cubicBezTo>
                  <a:cubicBezTo>
                    <a:pt x="564" y="439"/>
                    <a:pt x="564" y="439"/>
                    <a:pt x="564" y="439"/>
                  </a:cubicBezTo>
                  <a:cubicBezTo>
                    <a:pt x="563" y="439"/>
                    <a:pt x="563" y="439"/>
                    <a:pt x="563" y="439"/>
                  </a:cubicBezTo>
                  <a:cubicBezTo>
                    <a:pt x="563" y="439"/>
                    <a:pt x="563" y="439"/>
                    <a:pt x="563" y="439"/>
                  </a:cubicBezTo>
                  <a:close/>
                  <a:moveTo>
                    <a:pt x="556" y="451"/>
                  </a:moveTo>
                  <a:cubicBezTo>
                    <a:pt x="556" y="450"/>
                    <a:pt x="556" y="450"/>
                    <a:pt x="556" y="450"/>
                  </a:cubicBezTo>
                  <a:cubicBezTo>
                    <a:pt x="555" y="448"/>
                    <a:pt x="555" y="448"/>
                    <a:pt x="555" y="448"/>
                  </a:cubicBezTo>
                  <a:cubicBezTo>
                    <a:pt x="553" y="447"/>
                    <a:pt x="553" y="447"/>
                    <a:pt x="553" y="447"/>
                  </a:cubicBezTo>
                  <a:cubicBezTo>
                    <a:pt x="553" y="446"/>
                    <a:pt x="553" y="446"/>
                    <a:pt x="553" y="446"/>
                  </a:cubicBezTo>
                  <a:cubicBezTo>
                    <a:pt x="553" y="444"/>
                    <a:pt x="553" y="444"/>
                    <a:pt x="553" y="444"/>
                  </a:cubicBezTo>
                  <a:cubicBezTo>
                    <a:pt x="551" y="443"/>
                    <a:pt x="551" y="443"/>
                    <a:pt x="551" y="443"/>
                  </a:cubicBezTo>
                  <a:cubicBezTo>
                    <a:pt x="551" y="440"/>
                    <a:pt x="551" y="440"/>
                    <a:pt x="551" y="440"/>
                  </a:cubicBezTo>
                  <a:cubicBezTo>
                    <a:pt x="552" y="440"/>
                    <a:pt x="552" y="440"/>
                    <a:pt x="552" y="440"/>
                  </a:cubicBezTo>
                  <a:cubicBezTo>
                    <a:pt x="553" y="442"/>
                    <a:pt x="553" y="442"/>
                    <a:pt x="553" y="442"/>
                  </a:cubicBezTo>
                  <a:cubicBezTo>
                    <a:pt x="555" y="443"/>
                    <a:pt x="555" y="443"/>
                    <a:pt x="555" y="443"/>
                  </a:cubicBezTo>
                  <a:cubicBezTo>
                    <a:pt x="555" y="444"/>
                    <a:pt x="555" y="444"/>
                    <a:pt x="555" y="444"/>
                  </a:cubicBezTo>
                  <a:cubicBezTo>
                    <a:pt x="556" y="445"/>
                    <a:pt x="556" y="445"/>
                    <a:pt x="556" y="445"/>
                  </a:cubicBezTo>
                  <a:cubicBezTo>
                    <a:pt x="556" y="448"/>
                    <a:pt x="556" y="448"/>
                    <a:pt x="556" y="448"/>
                  </a:cubicBezTo>
                  <a:cubicBezTo>
                    <a:pt x="558" y="449"/>
                    <a:pt x="558" y="449"/>
                    <a:pt x="558" y="449"/>
                  </a:cubicBezTo>
                  <a:cubicBezTo>
                    <a:pt x="560" y="449"/>
                    <a:pt x="560" y="449"/>
                    <a:pt x="560" y="449"/>
                  </a:cubicBezTo>
                  <a:cubicBezTo>
                    <a:pt x="559" y="451"/>
                    <a:pt x="559" y="451"/>
                    <a:pt x="559" y="451"/>
                  </a:cubicBezTo>
                  <a:cubicBezTo>
                    <a:pt x="557" y="451"/>
                    <a:pt x="557" y="451"/>
                    <a:pt x="557" y="451"/>
                  </a:cubicBezTo>
                  <a:cubicBezTo>
                    <a:pt x="556" y="451"/>
                    <a:pt x="556" y="451"/>
                    <a:pt x="556" y="451"/>
                  </a:cubicBezTo>
                  <a:close/>
                  <a:moveTo>
                    <a:pt x="544" y="450"/>
                  </a:moveTo>
                  <a:cubicBezTo>
                    <a:pt x="544" y="448"/>
                    <a:pt x="544" y="448"/>
                    <a:pt x="544" y="448"/>
                  </a:cubicBezTo>
                  <a:cubicBezTo>
                    <a:pt x="544" y="447"/>
                    <a:pt x="544" y="447"/>
                    <a:pt x="544" y="447"/>
                  </a:cubicBezTo>
                  <a:cubicBezTo>
                    <a:pt x="544" y="446"/>
                    <a:pt x="544" y="446"/>
                    <a:pt x="544" y="446"/>
                  </a:cubicBezTo>
                  <a:cubicBezTo>
                    <a:pt x="544" y="443"/>
                    <a:pt x="544" y="443"/>
                    <a:pt x="544" y="443"/>
                  </a:cubicBezTo>
                  <a:cubicBezTo>
                    <a:pt x="545" y="441"/>
                    <a:pt x="545" y="441"/>
                    <a:pt x="545" y="441"/>
                  </a:cubicBezTo>
                  <a:cubicBezTo>
                    <a:pt x="546" y="442"/>
                    <a:pt x="546" y="442"/>
                    <a:pt x="546" y="442"/>
                  </a:cubicBezTo>
                  <a:cubicBezTo>
                    <a:pt x="546" y="443"/>
                    <a:pt x="546" y="443"/>
                    <a:pt x="546" y="443"/>
                  </a:cubicBezTo>
                  <a:cubicBezTo>
                    <a:pt x="546" y="444"/>
                    <a:pt x="546" y="444"/>
                    <a:pt x="546" y="444"/>
                  </a:cubicBezTo>
                  <a:cubicBezTo>
                    <a:pt x="546" y="445"/>
                    <a:pt x="546" y="445"/>
                    <a:pt x="546" y="445"/>
                  </a:cubicBezTo>
                  <a:cubicBezTo>
                    <a:pt x="547" y="447"/>
                    <a:pt x="547" y="447"/>
                    <a:pt x="547" y="447"/>
                  </a:cubicBezTo>
                  <a:cubicBezTo>
                    <a:pt x="545" y="450"/>
                    <a:pt x="545" y="450"/>
                    <a:pt x="545" y="450"/>
                  </a:cubicBezTo>
                  <a:cubicBezTo>
                    <a:pt x="544" y="450"/>
                    <a:pt x="544" y="450"/>
                    <a:pt x="544" y="450"/>
                  </a:cubicBezTo>
                  <a:close/>
                  <a:moveTo>
                    <a:pt x="543" y="401"/>
                  </a:moveTo>
                  <a:cubicBezTo>
                    <a:pt x="543" y="403"/>
                    <a:pt x="543" y="403"/>
                    <a:pt x="543" y="403"/>
                  </a:cubicBezTo>
                  <a:cubicBezTo>
                    <a:pt x="543" y="404"/>
                    <a:pt x="543" y="404"/>
                    <a:pt x="543" y="404"/>
                  </a:cubicBezTo>
                  <a:cubicBezTo>
                    <a:pt x="546" y="404"/>
                    <a:pt x="546" y="404"/>
                    <a:pt x="546" y="404"/>
                  </a:cubicBezTo>
                  <a:cubicBezTo>
                    <a:pt x="547" y="402"/>
                    <a:pt x="547" y="402"/>
                    <a:pt x="547" y="402"/>
                  </a:cubicBezTo>
                  <a:cubicBezTo>
                    <a:pt x="547" y="402"/>
                    <a:pt x="547" y="402"/>
                    <a:pt x="547" y="402"/>
                  </a:cubicBezTo>
                  <a:cubicBezTo>
                    <a:pt x="545" y="401"/>
                    <a:pt x="545" y="401"/>
                    <a:pt x="545" y="401"/>
                  </a:cubicBezTo>
                  <a:cubicBezTo>
                    <a:pt x="543" y="401"/>
                    <a:pt x="543" y="401"/>
                    <a:pt x="543" y="401"/>
                  </a:cubicBezTo>
                  <a:close/>
                  <a:moveTo>
                    <a:pt x="544" y="401"/>
                  </a:moveTo>
                  <a:cubicBezTo>
                    <a:pt x="544" y="399"/>
                    <a:pt x="544" y="399"/>
                    <a:pt x="544" y="399"/>
                  </a:cubicBezTo>
                  <a:cubicBezTo>
                    <a:pt x="544" y="397"/>
                    <a:pt x="544" y="397"/>
                    <a:pt x="544" y="397"/>
                  </a:cubicBezTo>
                  <a:cubicBezTo>
                    <a:pt x="547" y="395"/>
                    <a:pt x="547" y="395"/>
                    <a:pt x="547" y="395"/>
                  </a:cubicBezTo>
                  <a:cubicBezTo>
                    <a:pt x="548" y="393"/>
                    <a:pt x="548" y="393"/>
                    <a:pt x="548" y="393"/>
                  </a:cubicBezTo>
                  <a:cubicBezTo>
                    <a:pt x="548" y="394"/>
                    <a:pt x="548" y="394"/>
                    <a:pt x="548" y="394"/>
                  </a:cubicBezTo>
                  <a:cubicBezTo>
                    <a:pt x="548" y="396"/>
                    <a:pt x="548" y="396"/>
                    <a:pt x="548" y="396"/>
                  </a:cubicBezTo>
                  <a:cubicBezTo>
                    <a:pt x="548" y="398"/>
                    <a:pt x="548" y="398"/>
                    <a:pt x="548" y="398"/>
                  </a:cubicBezTo>
                  <a:cubicBezTo>
                    <a:pt x="548" y="400"/>
                    <a:pt x="548" y="400"/>
                    <a:pt x="548" y="400"/>
                  </a:cubicBezTo>
                  <a:cubicBezTo>
                    <a:pt x="546" y="401"/>
                    <a:pt x="546" y="401"/>
                    <a:pt x="546" y="401"/>
                  </a:cubicBezTo>
                  <a:cubicBezTo>
                    <a:pt x="544" y="401"/>
                    <a:pt x="544" y="401"/>
                    <a:pt x="544" y="401"/>
                  </a:cubicBezTo>
                  <a:close/>
                  <a:moveTo>
                    <a:pt x="444" y="380"/>
                  </a:moveTo>
                  <a:cubicBezTo>
                    <a:pt x="446" y="379"/>
                    <a:pt x="446" y="379"/>
                    <a:pt x="446" y="379"/>
                  </a:cubicBezTo>
                  <a:cubicBezTo>
                    <a:pt x="446" y="378"/>
                    <a:pt x="446" y="378"/>
                    <a:pt x="446" y="378"/>
                  </a:cubicBezTo>
                  <a:cubicBezTo>
                    <a:pt x="444" y="378"/>
                    <a:pt x="444" y="378"/>
                    <a:pt x="444" y="378"/>
                  </a:cubicBezTo>
                  <a:cubicBezTo>
                    <a:pt x="444" y="379"/>
                    <a:pt x="444" y="379"/>
                    <a:pt x="444" y="379"/>
                  </a:cubicBezTo>
                  <a:cubicBezTo>
                    <a:pt x="444" y="380"/>
                    <a:pt x="444" y="380"/>
                    <a:pt x="444" y="380"/>
                  </a:cubicBezTo>
                  <a:close/>
                  <a:moveTo>
                    <a:pt x="360" y="356"/>
                  </a:moveTo>
                  <a:cubicBezTo>
                    <a:pt x="361" y="355"/>
                    <a:pt x="361" y="355"/>
                    <a:pt x="361" y="355"/>
                  </a:cubicBezTo>
                  <a:cubicBezTo>
                    <a:pt x="362" y="355"/>
                    <a:pt x="362" y="355"/>
                    <a:pt x="362" y="355"/>
                  </a:cubicBezTo>
                  <a:cubicBezTo>
                    <a:pt x="361" y="356"/>
                    <a:pt x="361" y="356"/>
                    <a:pt x="361" y="356"/>
                  </a:cubicBezTo>
                  <a:cubicBezTo>
                    <a:pt x="361" y="356"/>
                    <a:pt x="360" y="356"/>
                    <a:pt x="360" y="356"/>
                  </a:cubicBezTo>
                  <a:close/>
                  <a:moveTo>
                    <a:pt x="353" y="359"/>
                  </a:moveTo>
                  <a:cubicBezTo>
                    <a:pt x="355" y="359"/>
                    <a:pt x="355" y="359"/>
                    <a:pt x="355" y="359"/>
                  </a:cubicBezTo>
                  <a:cubicBezTo>
                    <a:pt x="355" y="359"/>
                    <a:pt x="355" y="359"/>
                    <a:pt x="355" y="359"/>
                  </a:cubicBezTo>
                  <a:cubicBezTo>
                    <a:pt x="354" y="358"/>
                    <a:pt x="354" y="358"/>
                    <a:pt x="354" y="358"/>
                  </a:cubicBezTo>
                  <a:cubicBezTo>
                    <a:pt x="353" y="359"/>
                    <a:pt x="353" y="359"/>
                    <a:pt x="353" y="359"/>
                  </a:cubicBezTo>
                  <a:close/>
                  <a:moveTo>
                    <a:pt x="356" y="367"/>
                  </a:moveTo>
                  <a:cubicBezTo>
                    <a:pt x="356" y="366"/>
                    <a:pt x="356" y="366"/>
                    <a:pt x="356" y="366"/>
                  </a:cubicBezTo>
                  <a:cubicBezTo>
                    <a:pt x="356" y="365"/>
                    <a:pt x="356" y="365"/>
                    <a:pt x="356" y="365"/>
                  </a:cubicBezTo>
                  <a:cubicBezTo>
                    <a:pt x="357" y="367"/>
                    <a:pt x="357" y="367"/>
                    <a:pt x="357" y="367"/>
                  </a:cubicBezTo>
                  <a:cubicBezTo>
                    <a:pt x="356" y="367"/>
                    <a:pt x="356" y="367"/>
                    <a:pt x="356" y="367"/>
                  </a:cubicBezTo>
                  <a:close/>
                  <a:moveTo>
                    <a:pt x="356" y="368"/>
                  </a:moveTo>
                  <a:cubicBezTo>
                    <a:pt x="355" y="365"/>
                    <a:pt x="355" y="365"/>
                    <a:pt x="355" y="365"/>
                  </a:cubicBezTo>
                  <a:cubicBezTo>
                    <a:pt x="354" y="366"/>
                    <a:pt x="354" y="366"/>
                    <a:pt x="354" y="366"/>
                  </a:cubicBezTo>
                  <a:cubicBezTo>
                    <a:pt x="355" y="367"/>
                    <a:pt x="355" y="367"/>
                    <a:pt x="355" y="367"/>
                  </a:cubicBezTo>
                  <a:cubicBezTo>
                    <a:pt x="356" y="368"/>
                    <a:pt x="356" y="368"/>
                    <a:pt x="356" y="368"/>
                  </a:cubicBezTo>
                  <a:close/>
                  <a:moveTo>
                    <a:pt x="359" y="372"/>
                  </a:moveTo>
                  <a:cubicBezTo>
                    <a:pt x="360" y="375"/>
                    <a:pt x="360" y="375"/>
                    <a:pt x="360" y="375"/>
                  </a:cubicBezTo>
                  <a:cubicBezTo>
                    <a:pt x="361" y="375"/>
                    <a:pt x="361" y="375"/>
                    <a:pt x="361" y="375"/>
                  </a:cubicBezTo>
                  <a:cubicBezTo>
                    <a:pt x="363" y="374"/>
                    <a:pt x="363" y="374"/>
                    <a:pt x="363" y="374"/>
                  </a:cubicBezTo>
                  <a:cubicBezTo>
                    <a:pt x="362" y="373"/>
                    <a:pt x="362" y="373"/>
                    <a:pt x="362" y="373"/>
                  </a:cubicBezTo>
                  <a:cubicBezTo>
                    <a:pt x="363" y="372"/>
                    <a:pt x="363" y="372"/>
                    <a:pt x="363" y="372"/>
                  </a:cubicBezTo>
                  <a:cubicBezTo>
                    <a:pt x="362" y="372"/>
                    <a:pt x="362" y="372"/>
                    <a:pt x="362" y="372"/>
                  </a:cubicBezTo>
                  <a:cubicBezTo>
                    <a:pt x="361" y="373"/>
                    <a:pt x="361" y="373"/>
                    <a:pt x="361" y="373"/>
                  </a:cubicBezTo>
                  <a:cubicBezTo>
                    <a:pt x="360" y="372"/>
                    <a:pt x="360" y="372"/>
                    <a:pt x="360" y="372"/>
                  </a:cubicBezTo>
                  <a:cubicBezTo>
                    <a:pt x="359" y="372"/>
                    <a:pt x="359" y="372"/>
                    <a:pt x="359" y="372"/>
                  </a:cubicBezTo>
                  <a:close/>
                  <a:moveTo>
                    <a:pt x="357" y="385"/>
                  </a:moveTo>
                  <a:cubicBezTo>
                    <a:pt x="356" y="382"/>
                    <a:pt x="356" y="382"/>
                    <a:pt x="356" y="382"/>
                  </a:cubicBezTo>
                  <a:cubicBezTo>
                    <a:pt x="357" y="381"/>
                    <a:pt x="357" y="381"/>
                    <a:pt x="357" y="381"/>
                  </a:cubicBezTo>
                  <a:cubicBezTo>
                    <a:pt x="357" y="379"/>
                    <a:pt x="357" y="379"/>
                    <a:pt x="357" y="379"/>
                  </a:cubicBezTo>
                  <a:cubicBezTo>
                    <a:pt x="358" y="377"/>
                    <a:pt x="358" y="377"/>
                    <a:pt x="358" y="377"/>
                  </a:cubicBezTo>
                  <a:cubicBezTo>
                    <a:pt x="359" y="378"/>
                    <a:pt x="359" y="378"/>
                    <a:pt x="359" y="378"/>
                  </a:cubicBezTo>
                  <a:cubicBezTo>
                    <a:pt x="359" y="379"/>
                    <a:pt x="359" y="379"/>
                    <a:pt x="359" y="379"/>
                  </a:cubicBezTo>
                  <a:cubicBezTo>
                    <a:pt x="359" y="380"/>
                    <a:pt x="359" y="380"/>
                    <a:pt x="359" y="380"/>
                  </a:cubicBezTo>
                  <a:cubicBezTo>
                    <a:pt x="359" y="381"/>
                    <a:pt x="359" y="381"/>
                    <a:pt x="359" y="381"/>
                  </a:cubicBezTo>
                  <a:cubicBezTo>
                    <a:pt x="359" y="382"/>
                    <a:pt x="359" y="382"/>
                    <a:pt x="359" y="382"/>
                  </a:cubicBezTo>
                  <a:cubicBezTo>
                    <a:pt x="358" y="383"/>
                    <a:pt x="358" y="383"/>
                    <a:pt x="358" y="383"/>
                  </a:cubicBezTo>
                  <a:cubicBezTo>
                    <a:pt x="358" y="384"/>
                    <a:pt x="358" y="384"/>
                    <a:pt x="358" y="384"/>
                  </a:cubicBezTo>
                  <a:cubicBezTo>
                    <a:pt x="357" y="385"/>
                    <a:pt x="357" y="385"/>
                    <a:pt x="357" y="385"/>
                  </a:cubicBezTo>
                  <a:close/>
                  <a:moveTo>
                    <a:pt x="433" y="338"/>
                  </a:moveTo>
                  <a:cubicBezTo>
                    <a:pt x="433" y="337"/>
                    <a:pt x="433" y="337"/>
                    <a:pt x="433" y="337"/>
                  </a:cubicBezTo>
                  <a:cubicBezTo>
                    <a:pt x="434" y="336"/>
                    <a:pt x="434" y="336"/>
                    <a:pt x="434" y="336"/>
                  </a:cubicBezTo>
                  <a:cubicBezTo>
                    <a:pt x="434" y="337"/>
                    <a:pt x="434" y="337"/>
                    <a:pt x="434" y="337"/>
                  </a:cubicBezTo>
                  <a:cubicBezTo>
                    <a:pt x="434" y="338"/>
                    <a:pt x="434" y="338"/>
                    <a:pt x="434" y="338"/>
                  </a:cubicBezTo>
                  <a:cubicBezTo>
                    <a:pt x="433" y="338"/>
                    <a:pt x="433" y="338"/>
                    <a:pt x="433" y="338"/>
                  </a:cubicBezTo>
                  <a:close/>
                  <a:moveTo>
                    <a:pt x="459" y="322"/>
                  </a:moveTo>
                  <a:cubicBezTo>
                    <a:pt x="458" y="320"/>
                    <a:pt x="458" y="320"/>
                    <a:pt x="458" y="320"/>
                  </a:cubicBezTo>
                  <a:cubicBezTo>
                    <a:pt x="458" y="319"/>
                    <a:pt x="458" y="319"/>
                    <a:pt x="458" y="319"/>
                  </a:cubicBezTo>
                  <a:cubicBezTo>
                    <a:pt x="458" y="316"/>
                    <a:pt x="458" y="316"/>
                    <a:pt x="458" y="316"/>
                  </a:cubicBezTo>
                  <a:cubicBezTo>
                    <a:pt x="459" y="316"/>
                    <a:pt x="459" y="316"/>
                    <a:pt x="459" y="316"/>
                  </a:cubicBezTo>
                  <a:cubicBezTo>
                    <a:pt x="460" y="317"/>
                    <a:pt x="460" y="317"/>
                    <a:pt x="460" y="317"/>
                  </a:cubicBezTo>
                  <a:cubicBezTo>
                    <a:pt x="460" y="318"/>
                    <a:pt x="460" y="318"/>
                    <a:pt x="460" y="318"/>
                  </a:cubicBezTo>
                  <a:cubicBezTo>
                    <a:pt x="461" y="319"/>
                    <a:pt x="461" y="319"/>
                    <a:pt x="461" y="319"/>
                  </a:cubicBezTo>
                  <a:cubicBezTo>
                    <a:pt x="460" y="320"/>
                    <a:pt x="460" y="320"/>
                    <a:pt x="460" y="320"/>
                  </a:cubicBezTo>
                  <a:cubicBezTo>
                    <a:pt x="460" y="322"/>
                    <a:pt x="460" y="322"/>
                    <a:pt x="460" y="322"/>
                  </a:cubicBezTo>
                  <a:cubicBezTo>
                    <a:pt x="459" y="322"/>
                    <a:pt x="459" y="322"/>
                    <a:pt x="459" y="322"/>
                  </a:cubicBezTo>
                  <a:close/>
                  <a:moveTo>
                    <a:pt x="430" y="353"/>
                  </a:moveTo>
                  <a:cubicBezTo>
                    <a:pt x="430" y="353"/>
                    <a:pt x="430" y="353"/>
                    <a:pt x="430" y="353"/>
                  </a:cubicBezTo>
                  <a:cubicBezTo>
                    <a:pt x="430" y="351"/>
                    <a:pt x="430" y="351"/>
                    <a:pt x="430" y="351"/>
                  </a:cubicBezTo>
                  <a:cubicBezTo>
                    <a:pt x="431" y="350"/>
                    <a:pt x="431" y="350"/>
                    <a:pt x="431" y="350"/>
                  </a:cubicBezTo>
                  <a:cubicBezTo>
                    <a:pt x="431" y="349"/>
                    <a:pt x="431" y="349"/>
                    <a:pt x="431" y="349"/>
                  </a:cubicBezTo>
                  <a:cubicBezTo>
                    <a:pt x="432" y="348"/>
                    <a:pt x="432" y="348"/>
                    <a:pt x="432" y="348"/>
                  </a:cubicBezTo>
                  <a:cubicBezTo>
                    <a:pt x="432" y="347"/>
                    <a:pt x="432" y="347"/>
                    <a:pt x="432" y="347"/>
                  </a:cubicBezTo>
                  <a:cubicBezTo>
                    <a:pt x="430" y="347"/>
                    <a:pt x="430" y="347"/>
                    <a:pt x="430" y="347"/>
                  </a:cubicBezTo>
                  <a:cubicBezTo>
                    <a:pt x="430" y="345"/>
                    <a:pt x="430" y="345"/>
                    <a:pt x="430" y="345"/>
                  </a:cubicBezTo>
                  <a:cubicBezTo>
                    <a:pt x="431" y="343"/>
                    <a:pt x="431" y="343"/>
                    <a:pt x="431" y="343"/>
                  </a:cubicBezTo>
                  <a:cubicBezTo>
                    <a:pt x="432" y="343"/>
                    <a:pt x="432" y="343"/>
                    <a:pt x="432" y="343"/>
                  </a:cubicBezTo>
                  <a:cubicBezTo>
                    <a:pt x="433" y="341"/>
                    <a:pt x="433" y="341"/>
                    <a:pt x="433" y="341"/>
                  </a:cubicBezTo>
                  <a:cubicBezTo>
                    <a:pt x="430" y="340"/>
                    <a:pt x="430" y="340"/>
                    <a:pt x="430" y="340"/>
                  </a:cubicBezTo>
                  <a:cubicBezTo>
                    <a:pt x="429" y="341"/>
                    <a:pt x="429" y="341"/>
                    <a:pt x="429" y="341"/>
                  </a:cubicBezTo>
                  <a:cubicBezTo>
                    <a:pt x="429" y="342"/>
                    <a:pt x="429" y="342"/>
                    <a:pt x="429" y="342"/>
                  </a:cubicBezTo>
                  <a:cubicBezTo>
                    <a:pt x="428" y="343"/>
                    <a:pt x="428" y="343"/>
                    <a:pt x="428" y="343"/>
                  </a:cubicBezTo>
                  <a:cubicBezTo>
                    <a:pt x="427" y="342"/>
                    <a:pt x="427" y="342"/>
                    <a:pt x="427" y="342"/>
                  </a:cubicBezTo>
                  <a:cubicBezTo>
                    <a:pt x="425" y="342"/>
                    <a:pt x="425" y="342"/>
                    <a:pt x="425" y="342"/>
                  </a:cubicBezTo>
                  <a:cubicBezTo>
                    <a:pt x="422" y="344"/>
                    <a:pt x="422" y="344"/>
                    <a:pt x="422" y="344"/>
                  </a:cubicBezTo>
                  <a:cubicBezTo>
                    <a:pt x="420" y="346"/>
                    <a:pt x="420" y="346"/>
                    <a:pt x="420" y="346"/>
                  </a:cubicBezTo>
                  <a:cubicBezTo>
                    <a:pt x="420" y="345"/>
                    <a:pt x="420" y="345"/>
                    <a:pt x="420" y="345"/>
                  </a:cubicBezTo>
                  <a:cubicBezTo>
                    <a:pt x="422" y="343"/>
                    <a:pt x="422" y="343"/>
                    <a:pt x="422" y="343"/>
                  </a:cubicBezTo>
                  <a:cubicBezTo>
                    <a:pt x="424" y="342"/>
                    <a:pt x="424" y="342"/>
                    <a:pt x="424" y="342"/>
                  </a:cubicBezTo>
                  <a:cubicBezTo>
                    <a:pt x="424" y="340"/>
                    <a:pt x="424" y="340"/>
                    <a:pt x="424" y="340"/>
                  </a:cubicBezTo>
                  <a:cubicBezTo>
                    <a:pt x="423" y="341"/>
                    <a:pt x="423" y="341"/>
                    <a:pt x="423" y="341"/>
                  </a:cubicBezTo>
                  <a:cubicBezTo>
                    <a:pt x="422" y="340"/>
                    <a:pt x="422" y="340"/>
                    <a:pt x="422" y="340"/>
                  </a:cubicBezTo>
                  <a:cubicBezTo>
                    <a:pt x="422" y="339"/>
                    <a:pt x="422" y="339"/>
                    <a:pt x="422" y="339"/>
                  </a:cubicBezTo>
                  <a:cubicBezTo>
                    <a:pt x="423" y="338"/>
                    <a:pt x="423" y="338"/>
                    <a:pt x="423" y="338"/>
                  </a:cubicBezTo>
                  <a:cubicBezTo>
                    <a:pt x="422" y="335"/>
                    <a:pt x="422" y="335"/>
                    <a:pt x="422" y="335"/>
                  </a:cubicBezTo>
                  <a:cubicBezTo>
                    <a:pt x="423" y="334"/>
                    <a:pt x="423" y="334"/>
                    <a:pt x="423" y="334"/>
                  </a:cubicBezTo>
                  <a:cubicBezTo>
                    <a:pt x="425" y="334"/>
                    <a:pt x="425" y="334"/>
                    <a:pt x="425" y="334"/>
                  </a:cubicBezTo>
                  <a:cubicBezTo>
                    <a:pt x="424" y="335"/>
                    <a:pt x="424" y="335"/>
                    <a:pt x="424" y="335"/>
                  </a:cubicBezTo>
                  <a:cubicBezTo>
                    <a:pt x="425" y="338"/>
                    <a:pt x="425" y="338"/>
                    <a:pt x="425" y="338"/>
                  </a:cubicBezTo>
                  <a:cubicBezTo>
                    <a:pt x="427" y="339"/>
                    <a:pt x="427" y="339"/>
                    <a:pt x="427" y="339"/>
                  </a:cubicBezTo>
                  <a:cubicBezTo>
                    <a:pt x="428" y="338"/>
                    <a:pt x="428" y="338"/>
                    <a:pt x="428" y="338"/>
                  </a:cubicBezTo>
                  <a:cubicBezTo>
                    <a:pt x="430" y="338"/>
                    <a:pt x="430" y="338"/>
                    <a:pt x="430" y="338"/>
                  </a:cubicBezTo>
                  <a:cubicBezTo>
                    <a:pt x="431" y="336"/>
                    <a:pt x="431" y="336"/>
                    <a:pt x="431" y="336"/>
                  </a:cubicBezTo>
                  <a:cubicBezTo>
                    <a:pt x="430" y="335"/>
                    <a:pt x="430" y="335"/>
                    <a:pt x="430" y="335"/>
                  </a:cubicBezTo>
                  <a:cubicBezTo>
                    <a:pt x="430" y="334"/>
                    <a:pt x="430" y="334"/>
                    <a:pt x="430" y="334"/>
                  </a:cubicBezTo>
                  <a:cubicBezTo>
                    <a:pt x="431" y="334"/>
                    <a:pt x="431" y="334"/>
                    <a:pt x="431" y="334"/>
                  </a:cubicBezTo>
                  <a:cubicBezTo>
                    <a:pt x="432" y="335"/>
                    <a:pt x="432" y="335"/>
                    <a:pt x="432" y="335"/>
                  </a:cubicBezTo>
                  <a:cubicBezTo>
                    <a:pt x="433" y="335"/>
                    <a:pt x="433" y="335"/>
                    <a:pt x="433" y="335"/>
                  </a:cubicBezTo>
                  <a:cubicBezTo>
                    <a:pt x="434" y="333"/>
                    <a:pt x="434" y="333"/>
                    <a:pt x="434" y="333"/>
                  </a:cubicBezTo>
                  <a:cubicBezTo>
                    <a:pt x="435" y="331"/>
                    <a:pt x="435" y="331"/>
                    <a:pt x="435" y="331"/>
                  </a:cubicBezTo>
                  <a:cubicBezTo>
                    <a:pt x="435" y="333"/>
                    <a:pt x="435" y="333"/>
                    <a:pt x="435" y="333"/>
                  </a:cubicBezTo>
                  <a:cubicBezTo>
                    <a:pt x="436" y="333"/>
                    <a:pt x="436" y="333"/>
                    <a:pt x="436" y="333"/>
                  </a:cubicBezTo>
                  <a:cubicBezTo>
                    <a:pt x="438" y="331"/>
                    <a:pt x="438" y="331"/>
                    <a:pt x="438" y="331"/>
                  </a:cubicBezTo>
                  <a:cubicBezTo>
                    <a:pt x="436" y="334"/>
                    <a:pt x="436" y="334"/>
                    <a:pt x="436" y="334"/>
                  </a:cubicBezTo>
                  <a:cubicBezTo>
                    <a:pt x="437" y="337"/>
                    <a:pt x="437" y="337"/>
                    <a:pt x="437" y="337"/>
                  </a:cubicBezTo>
                  <a:cubicBezTo>
                    <a:pt x="437" y="337"/>
                    <a:pt x="437" y="337"/>
                    <a:pt x="437" y="337"/>
                  </a:cubicBezTo>
                  <a:cubicBezTo>
                    <a:pt x="438" y="337"/>
                    <a:pt x="438" y="337"/>
                    <a:pt x="438" y="337"/>
                  </a:cubicBezTo>
                  <a:cubicBezTo>
                    <a:pt x="437" y="339"/>
                    <a:pt x="437" y="339"/>
                    <a:pt x="437" y="339"/>
                  </a:cubicBezTo>
                  <a:cubicBezTo>
                    <a:pt x="439" y="339"/>
                    <a:pt x="439" y="339"/>
                    <a:pt x="439" y="339"/>
                  </a:cubicBezTo>
                  <a:cubicBezTo>
                    <a:pt x="439" y="337"/>
                    <a:pt x="439" y="337"/>
                    <a:pt x="439" y="337"/>
                  </a:cubicBezTo>
                  <a:cubicBezTo>
                    <a:pt x="441" y="336"/>
                    <a:pt x="441" y="336"/>
                    <a:pt x="441" y="336"/>
                  </a:cubicBezTo>
                  <a:cubicBezTo>
                    <a:pt x="442" y="333"/>
                    <a:pt x="442" y="333"/>
                    <a:pt x="442" y="333"/>
                  </a:cubicBezTo>
                  <a:cubicBezTo>
                    <a:pt x="443" y="332"/>
                    <a:pt x="443" y="332"/>
                    <a:pt x="443" y="332"/>
                  </a:cubicBezTo>
                  <a:cubicBezTo>
                    <a:pt x="443" y="334"/>
                    <a:pt x="443" y="334"/>
                    <a:pt x="443" y="334"/>
                  </a:cubicBezTo>
                  <a:cubicBezTo>
                    <a:pt x="441" y="336"/>
                    <a:pt x="441" y="336"/>
                    <a:pt x="441" y="336"/>
                  </a:cubicBezTo>
                  <a:cubicBezTo>
                    <a:pt x="442" y="340"/>
                    <a:pt x="442" y="340"/>
                    <a:pt x="442" y="340"/>
                  </a:cubicBezTo>
                  <a:cubicBezTo>
                    <a:pt x="443" y="340"/>
                    <a:pt x="443" y="340"/>
                    <a:pt x="443" y="340"/>
                  </a:cubicBezTo>
                  <a:cubicBezTo>
                    <a:pt x="444" y="340"/>
                    <a:pt x="444" y="340"/>
                    <a:pt x="444" y="340"/>
                  </a:cubicBezTo>
                  <a:cubicBezTo>
                    <a:pt x="445" y="339"/>
                    <a:pt x="445" y="339"/>
                    <a:pt x="445" y="339"/>
                  </a:cubicBezTo>
                  <a:cubicBezTo>
                    <a:pt x="448" y="337"/>
                    <a:pt x="448" y="337"/>
                    <a:pt x="448" y="337"/>
                  </a:cubicBezTo>
                  <a:cubicBezTo>
                    <a:pt x="448" y="334"/>
                    <a:pt x="448" y="334"/>
                    <a:pt x="448" y="334"/>
                  </a:cubicBezTo>
                  <a:cubicBezTo>
                    <a:pt x="449" y="332"/>
                    <a:pt x="449" y="332"/>
                    <a:pt x="449" y="332"/>
                  </a:cubicBezTo>
                  <a:cubicBezTo>
                    <a:pt x="449" y="330"/>
                    <a:pt x="449" y="330"/>
                    <a:pt x="449" y="330"/>
                  </a:cubicBezTo>
                  <a:cubicBezTo>
                    <a:pt x="450" y="329"/>
                    <a:pt x="450" y="329"/>
                    <a:pt x="450" y="329"/>
                  </a:cubicBezTo>
                  <a:cubicBezTo>
                    <a:pt x="449" y="328"/>
                    <a:pt x="449" y="328"/>
                    <a:pt x="449" y="328"/>
                  </a:cubicBezTo>
                  <a:cubicBezTo>
                    <a:pt x="448" y="328"/>
                    <a:pt x="448" y="328"/>
                    <a:pt x="448" y="328"/>
                  </a:cubicBezTo>
                  <a:cubicBezTo>
                    <a:pt x="447" y="327"/>
                    <a:pt x="447" y="327"/>
                    <a:pt x="447" y="327"/>
                  </a:cubicBezTo>
                  <a:cubicBezTo>
                    <a:pt x="446" y="328"/>
                    <a:pt x="446" y="328"/>
                    <a:pt x="446" y="328"/>
                  </a:cubicBezTo>
                  <a:cubicBezTo>
                    <a:pt x="446" y="326"/>
                    <a:pt x="446" y="326"/>
                    <a:pt x="446" y="326"/>
                  </a:cubicBezTo>
                  <a:cubicBezTo>
                    <a:pt x="447" y="325"/>
                    <a:pt x="447" y="325"/>
                    <a:pt x="447" y="325"/>
                  </a:cubicBezTo>
                  <a:cubicBezTo>
                    <a:pt x="446" y="324"/>
                    <a:pt x="446" y="324"/>
                    <a:pt x="446" y="324"/>
                  </a:cubicBezTo>
                  <a:cubicBezTo>
                    <a:pt x="444" y="325"/>
                    <a:pt x="444" y="325"/>
                    <a:pt x="444" y="325"/>
                  </a:cubicBezTo>
                  <a:cubicBezTo>
                    <a:pt x="444" y="324"/>
                    <a:pt x="444" y="324"/>
                    <a:pt x="444" y="324"/>
                  </a:cubicBezTo>
                  <a:cubicBezTo>
                    <a:pt x="442" y="322"/>
                    <a:pt x="442" y="322"/>
                    <a:pt x="442" y="322"/>
                  </a:cubicBezTo>
                  <a:cubicBezTo>
                    <a:pt x="442" y="321"/>
                    <a:pt x="442" y="321"/>
                    <a:pt x="442" y="321"/>
                  </a:cubicBezTo>
                  <a:cubicBezTo>
                    <a:pt x="441" y="318"/>
                    <a:pt x="441" y="318"/>
                    <a:pt x="441" y="318"/>
                  </a:cubicBezTo>
                  <a:cubicBezTo>
                    <a:pt x="440" y="315"/>
                    <a:pt x="440" y="315"/>
                    <a:pt x="440" y="315"/>
                  </a:cubicBezTo>
                  <a:cubicBezTo>
                    <a:pt x="441" y="313"/>
                    <a:pt x="441" y="313"/>
                    <a:pt x="441" y="313"/>
                  </a:cubicBezTo>
                  <a:cubicBezTo>
                    <a:pt x="440" y="310"/>
                    <a:pt x="440" y="310"/>
                    <a:pt x="440" y="310"/>
                  </a:cubicBezTo>
                  <a:cubicBezTo>
                    <a:pt x="439" y="312"/>
                    <a:pt x="439" y="312"/>
                    <a:pt x="439" y="312"/>
                  </a:cubicBezTo>
                  <a:cubicBezTo>
                    <a:pt x="439" y="314"/>
                    <a:pt x="439" y="314"/>
                    <a:pt x="439" y="314"/>
                  </a:cubicBezTo>
                  <a:cubicBezTo>
                    <a:pt x="438" y="312"/>
                    <a:pt x="438" y="312"/>
                    <a:pt x="438" y="312"/>
                  </a:cubicBezTo>
                  <a:cubicBezTo>
                    <a:pt x="436" y="311"/>
                    <a:pt x="436" y="311"/>
                    <a:pt x="436" y="311"/>
                  </a:cubicBezTo>
                  <a:cubicBezTo>
                    <a:pt x="435" y="307"/>
                    <a:pt x="435" y="307"/>
                    <a:pt x="435" y="307"/>
                  </a:cubicBezTo>
                  <a:cubicBezTo>
                    <a:pt x="434" y="306"/>
                    <a:pt x="434" y="306"/>
                    <a:pt x="434" y="306"/>
                  </a:cubicBezTo>
                  <a:cubicBezTo>
                    <a:pt x="433" y="302"/>
                    <a:pt x="433" y="302"/>
                    <a:pt x="433" y="302"/>
                  </a:cubicBezTo>
                  <a:cubicBezTo>
                    <a:pt x="432" y="301"/>
                    <a:pt x="432" y="301"/>
                    <a:pt x="432" y="301"/>
                  </a:cubicBezTo>
                  <a:cubicBezTo>
                    <a:pt x="432" y="299"/>
                    <a:pt x="432" y="299"/>
                    <a:pt x="432" y="299"/>
                  </a:cubicBezTo>
                  <a:cubicBezTo>
                    <a:pt x="431" y="297"/>
                    <a:pt x="431" y="297"/>
                    <a:pt x="431" y="297"/>
                  </a:cubicBezTo>
                  <a:cubicBezTo>
                    <a:pt x="431" y="296"/>
                    <a:pt x="431" y="296"/>
                    <a:pt x="431" y="296"/>
                  </a:cubicBezTo>
                  <a:cubicBezTo>
                    <a:pt x="433" y="296"/>
                    <a:pt x="433" y="296"/>
                    <a:pt x="433" y="296"/>
                  </a:cubicBezTo>
                  <a:cubicBezTo>
                    <a:pt x="434" y="293"/>
                    <a:pt x="434" y="293"/>
                    <a:pt x="434" y="293"/>
                  </a:cubicBezTo>
                  <a:cubicBezTo>
                    <a:pt x="435" y="293"/>
                    <a:pt x="435" y="293"/>
                    <a:pt x="435" y="293"/>
                  </a:cubicBezTo>
                  <a:cubicBezTo>
                    <a:pt x="436" y="294"/>
                    <a:pt x="436" y="294"/>
                    <a:pt x="436" y="294"/>
                  </a:cubicBezTo>
                  <a:cubicBezTo>
                    <a:pt x="437" y="293"/>
                    <a:pt x="437" y="293"/>
                    <a:pt x="437" y="293"/>
                  </a:cubicBezTo>
                  <a:cubicBezTo>
                    <a:pt x="437" y="291"/>
                    <a:pt x="437" y="291"/>
                    <a:pt x="437" y="291"/>
                  </a:cubicBezTo>
                  <a:cubicBezTo>
                    <a:pt x="439" y="287"/>
                    <a:pt x="439" y="287"/>
                    <a:pt x="439" y="287"/>
                  </a:cubicBezTo>
                  <a:cubicBezTo>
                    <a:pt x="439" y="285"/>
                    <a:pt x="439" y="285"/>
                    <a:pt x="439" y="285"/>
                  </a:cubicBezTo>
                  <a:cubicBezTo>
                    <a:pt x="439" y="284"/>
                    <a:pt x="439" y="284"/>
                    <a:pt x="439" y="284"/>
                  </a:cubicBezTo>
                  <a:cubicBezTo>
                    <a:pt x="438" y="280"/>
                    <a:pt x="438" y="280"/>
                    <a:pt x="438" y="280"/>
                  </a:cubicBezTo>
                  <a:cubicBezTo>
                    <a:pt x="439" y="278"/>
                    <a:pt x="439" y="278"/>
                    <a:pt x="439" y="278"/>
                  </a:cubicBezTo>
                  <a:cubicBezTo>
                    <a:pt x="440" y="278"/>
                    <a:pt x="440" y="278"/>
                    <a:pt x="440" y="278"/>
                  </a:cubicBezTo>
                  <a:cubicBezTo>
                    <a:pt x="440" y="275"/>
                    <a:pt x="440" y="275"/>
                    <a:pt x="440" y="275"/>
                  </a:cubicBezTo>
                  <a:cubicBezTo>
                    <a:pt x="442" y="272"/>
                    <a:pt x="442" y="272"/>
                    <a:pt x="442" y="272"/>
                  </a:cubicBezTo>
                  <a:cubicBezTo>
                    <a:pt x="442" y="270"/>
                    <a:pt x="442" y="270"/>
                    <a:pt x="442" y="270"/>
                  </a:cubicBezTo>
                  <a:cubicBezTo>
                    <a:pt x="443" y="269"/>
                    <a:pt x="443" y="269"/>
                    <a:pt x="443" y="269"/>
                  </a:cubicBezTo>
                  <a:cubicBezTo>
                    <a:pt x="443" y="265"/>
                    <a:pt x="443" y="265"/>
                    <a:pt x="443" y="265"/>
                  </a:cubicBezTo>
                  <a:cubicBezTo>
                    <a:pt x="445" y="264"/>
                    <a:pt x="445" y="264"/>
                    <a:pt x="445" y="264"/>
                  </a:cubicBezTo>
                  <a:cubicBezTo>
                    <a:pt x="445" y="262"/>
                    <a:pt x="445" y="262"/>
                    <a:pt x="445" y="262"/>
                  </a:cubicBezTo>
                  <a:cubicBezTo>
                    <a:pt x="447" y="260"/>
                    <a:pt x="447" y="260"/>
                    <a:pt x="447" y="260"/>
                  </a:cubicBezTo>
                  <a:cubicBezTo>
                    <a:pt x="447" y="258"/>
                    <a:pt x="447" y="258"/>
                    <a:pt x="447" y="258"/>
                  </a:cubicBezTo>
                  <a:cubicBezTo>
                    <a:pt x="447" y="256"/>
                    <a:pt x="447" y="256"/>
                    <a:pt x="447" y="256"/>
                  </a:cubicBezTo>
                  <a:cubicBezTo>
                    <a:pt x="448" y="256"/>
                    <a:pt x="448" y="256"/>
                    <a:pt x="448" y="256"/>
                  </a:cubicBezTo>
                  <a:cubicBezTo>
                    <a:pt x="448" y="254"/>
                    <a:pt x="448" y="254"/>
                    <a:pt x="448" y="254"/>
                  </a:cubicBezTo>
                  <a:cubicBezTo>
                    <a:pt x="447" y="252"/>
                    <a:pt x="447" y="252"/>
                    <a:pt x="447" y="252"/>
                  </a:cubicBezTo>
                  <a:cubicBezTo>
                    <a:pt x="448" y="250"/>
                    <a:pt x="448" y="250"/>
                    <a:pt x="448" y="250"/>
                  </a:cubicBezTo>
                  <a:cubicBezTo>
                    <a:pt x="448" y="249"/>
                    <a:pt x="448" y="249"/>
                    <a:pt x="448" y="249"/>
                  </a:cubicBezTo>
                  <a:cubicBezTo>
                    <a:pt x="446" y="248"/>
                    <a:pt x="446" y="248"/>
                    <a:pt x="446" y="248"/>
                  </a:cubicBezTo>
                  <a:cubicBezTo>
                    <a:pt x="445" y="245"/>
                    <a:pt x="445" y="245"/>
                    <a:pt x="445" y="245"/>
                  </a:cubicBezTo>
                  <a:cubicBezTo>
                    <a:pt x="446" y="244"/>
                    <a:pt x="446" y="244"/>
                    <a:pt x="446" y="244"/>
                  </a:cubicBezTo>
                  <a:cubicBezTo>
                    <a:pt x="444" y="240"/>
                    <a:pt x="444" y="240"/>
                    <a:pt x="444" y="240"/>
                  </a:cubicBezTo>
                  <a:cubicBezTo>
                    <a:pt x="442" y="240"/>
                    <a:pt x="442" y="240"/>
                    <a:pt x="442" y="240"/>
                  </a:cubicBezTo>
                  <a:cubicBezTo>
                    <a:pt x="441" y="239"/>
                    <a:pt x="441" y="239"/>
                    <a:pt x="441" y="239"/>
                  </a:cubicBezTo>
                  <a:cubicBezTo>
                    <a:pt x="441" y="239"/>
                    <a:pt x="441" y="239"/>
                    <a:pt x="441" y="239"/>
                  </a:cubicBezTo>
                  <a:cubicBezTo>
                    <a:pt x="440" y="242"/>
                    <a:pt x="440" y="242"/>
                    <a:pt x="440" y="242"/>
                  </a:cubicBezTo>
                  <a:cubicBezTo>
                    <a:pt x="439" y="242"/>
                    <a:pt x="439" y="242"/>
                    <a:pt x="439" y="242"/>
                  </a:cubicBezTo>
                  <a:cubicBezTo>
                    <a:pt x="437" y="238"/>
                    <a:pt x="437" y="238"/>
                    <a:pt x="437" y="238"/>
                  </a:cubicBezTo>
                  <a:cubicBezTo>
                    <a:pt x="436" y="238"/>
                    <a:pt x="436" y="238"/>
                    <a:pt x="436" y="238"/>
                  </a:cubicBezTo>
                  <a:cubicBezTo>
                    <a:pt x="434" y="236"/>
                    <a:pt x="434" y="236"/>
                    <a:pt x="434" y="236"/>
                  </a:cubicBezTo>
                  <a:cubicBezTo>
                    <a:pt x="433" y="237"/>
                    <a:pt x="433" y="237"/>
                    <a:pt x="433" y="237"/>
                  </a:cubicBezTo>
                  <a:cubicBezTo>
                    <a:pt x="433" y="240"/>
                    <a:pt x="433" y="240"/>
                    <a:pt x="433" y="240"/>
                  </a:cubicBezTo>
                  <a:cubicBezTo>
                    <a:pt x="433" y="240"/>
                    <a:pt x="433" y="240"/>
                    <a:pt x="433" y="240"/>
                  </a:cubicBezTo>
                  <a:cubicBezTo>
                    <a:pt x="431" y="240"/>
                    <a:pt x="431" y="240"/>
                    <a:pt x="431" y="240"/>
                  </a:cubicBezTo>
                  <a:cubicBezTo>
                    <a:pt x="430" y="242"/>
                    <a:pt x="430" y="242"/>
                    <a:pt x="430" y="242"/>
                  </a:cubicBezTo>
                  <a:cubicBezTo>
                    <a:pt x="430" y="243"/>
                    <a:pt x="430" y="243"/>
                    <a:pt x="430" y="243"/>
                  </a:cubicBezTo>
                  <a:cubicBezTo>
                    <a:pt x="429" y="244"/>
                    <a:pt x="429" y="244"/>
                    <a:pt x="429" y="244"/>
                  </a:cubicBezTo>
                  <a:cubicBezTo>
                    <a:pt x="427" y="249"/>
                    <a:pt x="427" y="249"/>
                    <a:pt x="427" y="249"/>
                  </a:cubicBezTo>
                  <a:cubicBezTo>
                    <a:pt x="427" y="251"/>
                    <a:pt x="427" y="251"/>
                    <a:pt x="427" y="251"/>
                  </a:cubicBezTo>
                  <a:cubicBezTo>
                    <a:pt x="426" y="253"/>
                    <a:pt x="426" y="253"/>
                    <a:pt x="426" y="253"/>
                  </a:cubicBezTo>
                  <a:cubicBezTo>
                    <a:pt x="426" y="255"/>
                    <a:pt x="426" y="255"/>
                    <a:pt x="426" y="255"/>
                  </a:cubicBezTo>
                  <a:cubicBezTo>
                    <a:pt x="425" y="256"/>
                    <a:pt x="425" y="256"/>
                    <a:pt x="425" y="256"/>
                  </a:cubicBezTo>
                  <a:cubicBezTo>
                    <a:pt x="425" y="258"/>
                    <a:pt x="425" y="258"/>
                    <a:pt x="425" y="258"/>
                  </a:cubicBezTo>
                  <a:cubicBezTo>
                    <a:pt x="424" y="259"/>
                    <a:pt x="424" y="259"/>
                    <a:pt x="424" y="259"/>
                  </a:cubicBezTo>
                  <a:cubicBezTo>
                    <a:pt x="424" y="263"/>
                    <a:pt x="424" y="263"/>
                    <a:pt x="424" y="263"/>
                  </a:cubicBezTo>
                  <a:cubicBezTo>
                    <a:pt x="422" y="264"/>
                    <a:pt x="422" y="264"/>
                    <a:pt x="422" y="264"/>
                  </a:cubicBezTo>
                  <a:cubicBezTo>
                    <a:pt x="421" y="263"/>
                    <a:pt x="421" y="263"/>
                    <a:pt x="421" y="263"/>
                  </a:cubicBezTo>
                  <a:cubicBezTo>
                    <a:pt x="420" y="267"/>
                    <a:pt x="420" y="267"/>
                    <a:pt x="420" y="267"/>
                  </a:cubicBezTo>
                  <a:cubicBezTo>
                    <a:pt x="420" y="268"/>
                    <a:pt x="420" y="268"/>
                    <a:pt x="420" y="268"/>
                  </a:cubicBezTo>
                  <a:cubicBezTo>
                    <a:pt x="420" y="270"/>
                    <a:pt x="420" y="270"/>
                    <a:pt x="420" y="270"/>
                  </a:cubicBezTo>
                  <a:cubicBezTo>
                    <a:pt x="420" y="272"/>
                    <a:pt x="420" y="272"/>
                    <a:pt x="420" y="272"/>
                  </a:cubicBezTo>
                  <a:cubicBezTo>
                    <a:pt x="418" y="274"/>
                    <a:pt x="418" y="274"/>
                    <a:pt x="418" y="274"/>
                  </a:cubicBezTo>
                  <a:cubicBezTo>
                    <a:pt x="419" y="275"/>
                    <a:pt x="419" y="275"/>
                    <a:pt x="419" y="275"/>
                  </a:cubicBezTo>
                  <a:cubicBezTo>
                    <a:pt x="419" y="277"/>
                    <a:pt x="419" y="277"/>
                    <a:pt x="419" y="277"/>
                  </a:cubicBezTo>
                  <a:cubicBezTo>
                    <a:pt x="417" y="277"/>
                    <a:pt x="417" y="277"/>
                    <a:pt x="417" y="277"/>
                  </a:cubicBezTo>
                  <a:cubicBezTo>
                    <a:pt x="417" y="278"/>
                    <a:pt x="417" y="278"/>
                    <a:pt x="417" y="278"/>
                  </a:cubicBezTo>
                  <a:cubicBezTo>
                    <a:pt x="419" y="279"/>
                    <a:pt x="419" y="279"/>
                    <a:pt x="419" y="279"/>
                  </a:cubicBezTo>
                  <a:cubicBezTo>
                    <a:pt x="419" y="280"/>
                    <a:pt x="419" y="280"/>
                    <a:pt x="419" y="280"/>
                  </a:cubicBezTo>
                  <a:cubicBezTo>
                    <a:pt x="418" y="280"/>
                    <a:pt x="418" y="280"/>
                    <a:pt x="418" y="280"/>
                  </a:cubicBezTo>
                  <a:cubicBezTo>
                    <a:pt x="417" y="280"/>
                    <a:pt x="417" y="280"/>
                    <a:pt x="417" y="280"/>
                  </a:cubicBezTo>
                  <a:cubicBezTo>
                    <a:pt x="415" y="281"/>
                    <a:pt x="415" y="281"/>
                    <a:pt x="415" y="281"/>
                  </a:cubicBezTo>
                  <a:cubicBezTo>
                    <a:pt x="414" y="281"/>
                    <a:pt x="414" y="281"/>
                    <a:pt x="414" y="281"/>
                  </a:cubicBezTo>
                  <a:cubicBezTo>
                    <a:pt x="413" y="282"/>
                    <a:pt x="413" y="282"/>
                    <a:pt x="413" y="282"/>
                  </a:cubicBezTo>
                  <a:cubicBezTo>
                    <a:pt x="413" y="284"/>
                    <a:pt x="413" y="284"/>
                    <a:pt x="413" y="284"/>
                  </a:cubicBezTo>
                  <a:cubicBezTo>
                    <a:pt x="412" y="285"/>
                    <a:pt x="412" y="285"/>
                    <a:pt x="412" y="285"/>
                  </a:cubicBezTo>
                  <a:cubicBezTo>
                    <a:pt x="411" y="284"/>
                    <a:pt x="411" y="284"/>
                    <a:pt x="411" y="284"/>
                  </a:cubicBezTo>
                  <a:cubicBezTo>
                    <a:pt x="410" y="282"/>
                    <a:pt x="410" y="282"/>
                    <a:pt x="410" y="282"/>
                  </a:cubicBezTo>
                  <a:cubicBezTo>
                    <a:pt x="411" y="280"/>
                    <a:pt x="411" y="280"/>
                    <a:pt x="411" y="280"/>
                  </a:cubicBezTo>
                  <a:cubicBezTo>
                    <a:pt x="410" y="279"/>
                    <a:pt x="410" y="279"/>
                    <a:pt x="410" y="279"/>
                  </a:cubicBezTo>
                  <a:cubicBezTo>
                    <a:pt x="410" y="276"/>
                    <a:pt x="410" y="276"/>
                    <a:pt x="410" y="276"/>
                  </a:cubicBezTo>
                  <a:cubicBezTo>
                    <a:pt x="411" y="273"/>
                    <a:pt x="411" y="273"/>
                    <a:pt x="411" y="273"/>
                  </a:cubicBezTo>
                  <a:cubicBezTo>
                    <a:pt x="412" y="270"/>
                    <a:pt x="412" y="270"/>
                    <a:pt x="412" y="270"/>
                  </a:cubicBezTo>
                  <a:cubicBezTo>
                    <a:pt x="413" y="269"/>
                    <a:pt x="413" y="269"/>
                    <a:pt x="413" y="269"/>
                  </a:cubicBezTo>
                  <a:cubicBezTo>
                    <a:pt x="413" y="267"/>
                    <a:pt x="413" y="267"/>
                    <a:pt x="413" y="267"/>
                  </a:cubicBezTo>
                  <a:cubicBezTo>
                    <a:pt x="414" y="266"/>
                    <a:pt x="414" y="266"/>
                    <a:pt x="414" y="266"/>
                  </a:cubicBezTo>
                  <a:cubicBezTo>
                    <a:pt x="415" y="261"/>
                    <a:pt x="415" y="261"/>
                    <a:pt x="415" y="261"/>
                  </a:cubicBezTo>
                  <a:cubicBezTo>
                    <a:pt x="417" y="260"/>
                    <a:pt x="417" y="260"/>
                    <a:pt x="417" y="260"/>
                  </a:cubicBezTo>
                  <a:cubicBezTo>
                    <a:pt x="418" y="258"/>
                    <a:pt x="418" y="258"/>
                    <a:pt x="418" y="258"/>
                  </a:cubicBezTo>
                  <a:cubicBezTo>
                    <a:pt x="416" y="258"/>
                    <a:pt x="416" y="258"/>
                    <a:pt x="416" y="258"/>
                  </a:cubicBezTo>
                  <a:cubicBezTo>
                    <a:pt x="415" y="258"/>
                    <a:pt x="415" y="258"/>
                    <a:pt x="415" y="258"/>
                  </a:cubicBezTo>
                  <a:cubicBezTo>
                    <a:pt x="416" y="256"/>
                    <a:pt x="416" y="256"/>
                    <a:pt x="416" y="256"/>
                  </a:cubicBezTo>
                  <a:cubicBezTo>
                    <a:pt x="417" y="255"/>
                    <a:pt x="417" y="255"/>
                    <a:pt x="417" y="255"/>
                  </a:cubicBezTo>
                  <a:cubicBezTo>
                    <a:pt x="417" y="251"/>
                    <a:pt x="417" y="251"/>
                    <a:pt x="417" y="251"/>
                  </a:cubicBezTo>
                  <a:cubicBezTo>
                    <a:pt x="416" y="250"/>
                    <a:pt x="416" y="250"/>
                    <a:pt x="416" y="250"/>
                  </a:cubicBezTo>
                  <a:cubicBezTo>
                    <a:pt x="415" y="247"/>
                    <a:pt x="415" y="247"/>
                    <a:pt x="415" y="247"/>
                  </a:cubicBezTo>
                  <a:cubicBezTo>
                    <a:pt x="416" y="247"/>
                    <a:pt x="416" y="247"/>
                    <a:pt x="416" y="247"/>
                  </a:cubicBezTo>
                  <a:cubicBezTo>
                    <a:pt x="416" y="244"/>
                    <a:pt x="416" y="244"/>
                    <a:pt x="416" y="244"/>
                  </a:cubicBezTo>
                  <a:cubicBezTo>
                    <a:pt x="415" y="244"/>
                    <a:pt x="415" y="244"/>
                    <a:pt x="415" y="244"/>
                  </a:cubicBezTo>
                  <a:cubicBezTo>
                    <a:pt x="413" y="241"/>
                    <a:pt x="413" y="241"/>
                    <a:pt x="413" y="241"/>
                  </a:cubicBezTo>
                  <a:cubicBezTo>
                    <a:pt x="410" y="242"/>
                    <a:pt x="410" y="242"/>
                    <a:pt x="410" y="242"/>
                  </a:cubicBezTo>
                  <a:cubicBezTo>
                    <a:pt x="409" y="245"/>
                    <a:pt x="409" y="245"/>
                    <a:pt x="409" y="245"/>
                  </a:cubicBezTo>
                  <a:cubicBezTo>
                    <a:pt x="411" y="246"/>
                    <a:pt x="411" y="246"/>
                    <a:pt x="411" y="246"/>
                  </a:cubicBezTo>
                  <a:cubicBezTo>
                    <a:pt x="411" y="248"/>
                    <a:pt x="411" y="248"/>
                    <a:pt x="411" y="248"/>
                  </a:cubicBezTo>
                  <a:cubicBezTo>
                    <a:pt x="412" y="249"/>
                    <a:pt x="412" y="249"/>
                    <a:pt x="412" y="249"/>
                  </a:cubicBezTo>
                  <a:cubicBezTo>
                    <a:pt x="412" y="251"/>
                    <a:pt x="412" y="251"/>
                    <a:pt x="412" y="251"/>
                  </a:cubicBezTo>
                  <a:cubicBezTo>
                    <a:pt x="411" y="251"/>
                    <a:pt x="411" y="251"/>
                    <a:pt x="411" y="251"/>
                  </a:cubicBezTo>
                  <a:cubicBezTo>
                    <a:pt x="410" y="249"/>
                    <a:pt x="410" y="249"/>
                    <a:pt x="410" y="249"/>
                  </a:cubicBezTo>
                  <a:cubicBezTo>
                    <a:pt x="409" y="249"/>
                    <a:pt x="409" y="249"/>
                    <a:pt x="409" y="249"/>
                  </a:cubicBezTo>
                  <a:cubicBezTo>
                    <a:pt x="408" y="251"/>
                    <a:pt x="408" y="251"/>
                    <a:pt x="408" y="251"/>
                  </a:cubicBezTo>
                  <a:cubicBezTo>
                    <a:pt x="409" y="252"/>
                    <a:pt x="409" y="252"/>
                    <a:pt x="409" y="252"/>
                  </a:cubicBezTo>
                  <a:cubicBezTo>
                    <a:pt x="409" y="253"/>
                    <a:pt x="409" y="253"/>
                    <a:pt x="409" y="253"/>
                  </a:cubicBezTo>
                  <a:cubicBezTo>
                    <a:pt x="410" y="256"/>
                    <a:pt x="410" y="256"/>
                    <a:pt x="410" y="256"/>
                  </a:cubicBezTo>
                  <a:cubicBezTo>
                    <a:pt x="409" y="257"/>
                    <a:pt x="409" y="257"/>
                    <a:pt x="409" y="257"/>
                  </a:cubicBezTo>
                  <a:cubicBezTo>
                    <a:pt x="409" y="256"/>
                    <a:pt x="409" y="256"/>
                    <a:pt x="409" y="256"/>
                  </a:cubicBezTo>
                  <a:cubicBezTo>
                    <a:pt x="408" y="255"/>
                    <a:pt x="408" y="255"/>
                    <a:pt x="408" y="255"/>
                  </a:cubicBezTo>
                  <a:cubicBezTo>
                    <a:pt x="407" y="257"/>
                    <a:pt x="407" y="257"/>
                    <a:pt x="407" y="257"/>
                  </a:cubicBezTo>
                  <a:cubicBezTo>
                    <a:pt x="406" y="256"/>
                    <a:pt x="406" y="256"/>
                    <a:pt x="406" y="256"/>
                  </a:cubicBezTo>
                  <a:cubicBezTo>
                    <a:pt x="406" y="254"/>
                    <a:pt x="406" y="254"/>
                    <a:pt x="406" y="254"/>
                  </a:cubicBezTo>
                  <a:cubicBezTo>
                    <a:pt x="404" y="254"/>
                    <a:pt x="404" y="254"/>
                    <a:pt x="404" y="254"/>
                  </a:cubicBezTo>
                  <a:cubicBezTo>
                    <a:pt x="403" y="256"/>
                    <a:pt x="403" y="256"/>
                    <a:pt x="403" y="256"/>
                  </a:cubicBezTo>
                  <a:cubicBezTo>
                    <a:pt x="402" y="256"/>
                    <a:pt x="402" y="256"/>
                    <a:pt x="402" y="256"/>
                  </a:cubicBezTo>
                  <a:cubicBezTo>
                    <a:pt x="402" y="254"/>
                    <a:pt x="402" y="254"/>
                    <a:pt x="402" y="254"/>
                  </a:cubicBezTo>
                  <a:cubicBezTo>
                    <a:pt x="404" y="253"/>
                    <a:pt x="404" y="253"/>
                    <a:pt x="404" y="253"/>
                  </a:cubicBezTo>
                  <a:cubicBezTo>
                    <a:pt x="403" y="252"/>
                    <a:pt x="403" y="252"/>
                    <a:pt x="403" y="252"/>
                  </a:cubicBezTo>
                  <a:cubicBezTo>
                    <a:pt x="400" y="253"/>
                    <a:pt x="400" y="253"/>
                    <a:pt x="400" y="253"/>
                  </a:cubicBezTo>
                  <a:cubicBezTo>
                    <a:pt x="398" y="255"/>
                    <a:pt x="398" y="255"/>
                    <a:pt x="398" y="255"/>
                  </a:cubicBezTo>
                  <a:cubicBezTo>
                    <a:pt x="397" y="253"/>
                    <a:pt x="397" y="253"/>
                    <a:pt x="397" y="253"/>
                  </a:cubicBezTo>
                  <a:cubicBezTo>
                    <a:pt x="395" y="253"/>
                    <a:pt x="395" y="253"/>
                    <a:pt x="395" y="253"/>
                  </a:cubicBezTo>
                  <a:cubicBezTo>
                    <a:pt x="394" y="254"/>
                    <a:pt x="394" y="254"/>
                    <a:pt x="394" y="254"/>
                  </a:cubicBezTo>
                  <a:cubicBezTo>
                    <a:pt x="392" y="254"/>
                    <a:pt x="392" y="254"/>
                    <a:pt x="392" y="254"/>
                  </a:cubicBezTo>
                  <a:cubicBezTo>
                    <a:pt x="391" y="253"/>
                    <a:pt x="391" y="253"/>
                    <a:pt x="391" y="253"/>
                  </a:cubicBezTo>
                  <a:cubicBezTo>
                    <a:pt x="389" y="254"/>
                    <a:pt x="389" y="254"/>
                    <a:pt x="389" y="254"/>
                  </a:cubicBezTo>
                  <a:cubicBezTo>
                    <a:pt x="388" y="253"/>
                    <a:pt x="388" y="253"/>
                    <a:pt x="388" y="253"/>
                  </a:cubicBezTo>
                  <a:cubicBezTo>
                    <a:pt x="390" y="251"/>
                    <a:pt x="390" y="251"/>
                    <a:pt x="390" y="251"/>
                  </a:cubicBezTo>
                  <a:cubicBezTo>
                    <a:pt x="392" y="251"/>
                    <a:pt x="392" y="251"/>
                    <a:pt x="392" y="251"/>
                  </a:cubicBezTo>
                  <a:cubicBezTo>
                    <a:pt x="394" y="251"/>
                    <a:pt x="394" y="251"/>
                    <a:pt x="394" y="251"/>
                  </a:cubicBezTo>
                  <a:cubicBezTo>
                    <a:pt x="396" y="251"/>
                    <a:pt x="396" y="251"/>
                    <a:pt x="396" y="251"/>
                  </a:cubicBezTo>
                  <a:cubicBezTo>
                    <a:pt x="396" y="250"/>
                    <a:pt x="396" y="250"/>
                    <a:pt x="396" y="250"/>
                  </a:cubicBezTo>
                  <a:cubicBezTo>
                    <a:pt x="397" y="249"/>
                    <a:pt x="397" y="249"/>
                    <a:pt x="397" y="249"/>
                  </a:cubicBezTo>
                  <a:cubicBezTo>
                    <a:pt x="399" y="250"/>
                    <a:pt x="399" y="250"/>
                    <a:pt x="399" y="250"/>
                  </a:cubicBezTo>
                  <a:cubicBezTo>
                    <a:pt x="401" y="248"/>
                    <a:pt x="401" y="248"/>
                    <a:pt x="401" y="248"/>
                  </a:cubicBezTo>
                  <a:cubicBezTo>
                    <a:pt x="401" y="246"/>
                    <a:pt x="401" y="246"/>
                    <a:pt x="401" y="246"/>
                  </a:cubicBezTo>
                  <a:cubicBezTo>
                    <a:pt x="401" y="245"/>
                    <a:pt x="401" y="245"/>
                    <a:pt x="401" y="245"/>
                  </a:cubicBezTo>
                  <a:cubicBezTo>
                    <a:pt x="400" y="244"/>
                    <a:pt x="400" y="244"/>
                    <a:pt x="400" y="244"/>
                  </a:cubicBezTo>
                  <a:cubicBezTo>
                    <a:pt x="398" y="240"/>
                    <a:pt x="398" y="240"/>
                    <a:pt x="398" y="240"/>
                  </a:cubicBezTo>
                  <a:cubicBezTo>
                    <a:pt x="396" y="240"/>
                    <a:pt x="396" y="240"/>
                    <a:pt x="396" y="240"/>
                  </a:cubicBezTo>
                  <a:cubicBezTo>
                    <a:pt x="396" y="238"/>
                    <a:pt x="396" y="238"/>
                    <a:pt x="396" y="238"/>
                  </a:cubicBezTo>
                  <a:cubicBezTo>
                    <a:pt x="392" y="235"/>
                    <a:pt x="392" y="235"/>
                    <a:pt x="392" y="235"/>
                  </a:cubicBezTo>
                  <a:cubicBezTo>
                    <a:pt x="392" y="234"/>
                    <a:pt x="392" y="234"/>
                    <a:pt x="392" y="234"/>
                  </a:cubicBezTo>
                  <a:cubicBezTo>
                    <a:pt x="390" y="234"/>
                    <a:pt x="390" y="234"/>
                    <a:pt x="390" y="234"/>
                  </a:cubicBezTo>
                  <a:cubicBezTo>
                    <a:pt x="388" y="236"/>
                    <a:pt x="388" y="236"/>
                    <a:pt x="388" y="236"/>
                  </a:cubicBezTo>
                  <a:cubicBezTo>
                    <a:pt x="387" y="236"/>
                    <a:pt x="387" y="236"/>
                    <a:pt x="387" y="236"/>
                  </a:cubicBezTo>
                  <a:cubicBezTo>
                    <a:pt x="383" y="239"/>
                    <a:pt x="383" y="239"/>
                    <a:pt x="383" y="239"/>
                  </a:cubicBezTo>
                  <a:cubicBezTo>
                    <a:pt x="384" y="240"/>
                    <a:pt x="384" y="240"/>
                    <a:pt x="384" y="240"/>
                  </a:cubicBezTo>
                  <a:cubicBezTo>
                    <a:pt x="384" y="241"/>
                    <a:pt x="384" y="241"/>
                    <a:pt x="384" y="241"/>
                  </a:cubicBezTo>
                  <a:cubicBezTo>
                    <a:pt x="383" y="242"/>
                    <a:pt x="383" y="242"/>
                    <a:pt x="383" y="242"/>
                  </a:cubicBezTo>
                  <a:cubicBezTo>
                    <a:pt x="381" y="242"/>
                    <a:pt x="381" y="242"/>
                    <a:pt x="381" y="242"/>
                  </a:cubicBezTo>
                  <a:cubicBezTo>
                    <a:pt x="381" y="242"/>
                    <a:pt x="381" y="242"/>
                    <a:pt x="381" y="242"/>
                  </a:cubicBezTo>
                  <a:cubicBezTo>
                    <a:pt x="380" y="242"/>
                    <a:pt x="380" y="242"/>
                    <a:pt x="380" y="242"/>
                  </a:cubicBezTo>
                  <a:cubicBezTo>
                    <a:pt x="378" y="241"/>
                    <a:pt x="378" y="241"/>
                    <a:pt x="378" y="241"/>
                  </a:cubicBezTo>
                  <a:cubicBezTo>
                    <a:pt x="376" y="241"/>
                    <a:pt x="376" y="241"/>
                    <a:pt x="376" y="241"/>
                  </a:cubicBezTo>
                  <a:cubicBezTo>
                    <a:pt x="375" y="242"/>
                    <a:pt x="375" y="242"/>
                    <a:pt x="375" y="242"/>
                  </a:cubicBezTo>
                  <a:cubicBezTo>
                    <a:pt x="373" y="242"/>
                    <a:pt x="373" y="242"/>
                    <a:pt x="373" y="242"/>
                  </a:cubicBezTo>
                  <a:cubicBezTo>
                    <a:pt x="373" y="241"/>
                    <a:pt x="373" y="241"/>
                    <a:pt x="373" y="241"/>
                  </a:cubicBezTo>
                  <a:cubicBezTo>
                    <a:pt x="373" y="240"/>
                    <a:pt x="373" y="240"/>
                    <a:pt x="373" y="240"/>
                  </a:cubicBezTo>
                  <a:cubicBezTo>
                    <a:pt x="376" y="240"/>
                    <a:pt x="376" y="240"/>
                    <a:pt x="376" y="240"/>
                  </a:cubicBezTo>
                  <a:cubicBezTo>
                    <a:pt x="377" y="238"/>
                    <a:pt x="377" y="238"/>
                    <a:pt x="377" y="238"/>
                  </a:cubicBezTo>
                  <a:cubicBezTo>
                    <a:pt x="379" y="237"/>
                    <a:pt x="379" y="237"/>
                    <a:pt x="379" y="237"/>
                  </a:cubicBezTo>
                  <a:cubicBezTo>
                    <a:pt x="380" y="237"/>
                    <a:pt x="380" y="237"/>
                    <a:pt x="380" y="237"/>
                  </a:cubicBezTo>
                  <a:cubicBezTo>
                    <a:pt x="381" y="235"/>
                    <a:pt x="381" y="235"/>
                    <a:pt x="381" y="235"/>
                  </a:cubicBezTo>
                  <a:cubicBezTo>
                    <a:pt x="382" y="233"/>
                    <a:pt x="382" y="233"/>
                    <a:pt x="382" y="233"/>
                  </a:cubicBezTo>
                  <a:cubicBezTo>
                    <a:pt x="382" y="232"/>
                    <a:pt x="382" y="232"/>
                    <a:pt x="382" y="232"/>
                  </a:cubicBezTo>
                  <a:cubicBezTo>
                    <a:pt x="384" y="232"/>
                    <a:pt x="384" y="232"/>
                    <a:pt x="384" y="232"/>
                  </a:cubicBezTo>
                  <a:cubicBezTo>
                    <a:pt x="386" y="229"/>
                    <a:pt x="386" y="229"/>
                    <a:pt x="386" y="229"/>
                  </a:cubicBezTo>
                  <a:cubicBezTo>
                    <a:pt x="385" y="226"/>
                    <a:pt x="385" y="226"/>
                    <a:pt x="385" y="226"/>
                  </a:cubicBezTo>
                  <a:cubicBezTo>
                    <a:pt x="386" y="224"/>
                    <a:pt x="386" y="224"/>
                    <a:pt x="386" y="224"/>
                  </a:cubicBezTo>
                  <a:cubicBezTo>
                    <a:pt x="385" y="222"/>
                    <a:pt x="385" y="222"/>
                    <a:pt x="385" y="222"/>
                  </a:cubicBezTo>
                  <a:cubicBezTo>
                    <a:pt x="384" y="222"/>
                    <a:pt x="384" y="222"/>
                    <a:pt x="384" y="222"/>
                  </a:cubicBezTo>
                  <a:cubicBezTo>
                    <a:pt x="380" y="223"/>
                    <a:pt x="380" y="223"/>
                    <a:pt x="380" y="223"/>
                  </a:cubicBezTo>
                  <a:cubicBezTo>
                    <a:pt x="377" y="224"/>
                    <a:pt x="377" y="224"/>
                    <a:pt x="377" y="224"/>
                  </a:cubicBezTo>
                  <a:cubicBezTo>
                    <a:pt x="373" y="226"/>
                    <a:pt x="373" y="226"/>
                    <a:pt x="373" y="226"/>
                  </a:cubicBezTo>
                  <a:cubicBezTo>
                    <a:pt x="365" y="227"/>
                    <a:pt x="365" y="227"/>
                    <a:pt x="365" y="227"/>
                  </a:cubicBezTo>
                  <a:cubicBezTo>
                    <a:pt x="356" y="231"/>
                    <a:pt x="356" y="231"/>
                    <a:pt x="356" y="231"/>
                  </a:cubicBezTo>
                  <a:cubicBezTo>
                    <a:pt x="354" y="233"/>
                    <a:pt x="354" y="233"/>
                    <a:pt x="354" y="233"/>
                  </a:cubicBezTo>
                  <a:cubicBezTo>
                    <a:pt x="348" y="234"/>
                    <a:pt x="348" y="234"/>
                    <a:pt x="348" y="234"/>
                  </a:cubicBezTo>
                  <a:cubicBezTo>
                    <a:pt x="340" y="237"/>
                    <a:pt x="340" y="237"/>
                    <a:pt x="340" y="237"/>
                  </a:cubicBezTo>
                  <a:cubicBezTo>
                    <a:pt x="338" y="240"/>
                    <a:pt x="338" y="240"/>
                    <a:pt x="338" y="240"/>
                  </a:cubicBezTo>
                  <a:cubicBezTo>
                    <a:pt x="338" y="241"/>
                    <a:pt x="338" y="241"/>
                    <a:pt x="338" y="241"/>
                  </a:cubicBezTo>
                  <a:cubicBezTo>
                    <a:pt x="339" y="242"/>
                    <a:pt x="339" y="242"/>
                    <a:pt x="339" y="242"/>
                  </a:cubicBezTo>
                  <a:cubicBezTo>
                    <a:pt x="340" y="242"/>
                    <a:pt x="340" y="242"/>
                    <a:pt x="340" y="242"/>
                  </a:cubicBezTo>
                  <a:cubicBezTo>
                    <a:pt x="338" y="244"/>
                    <a:pt x="338" y="244"/>
                    <a:pt x="338" y="244"/>
                  </a:cubicBezTo>
                  <a:cubicBezTo>
                    <a:pt x="336" y="244"/>
                    <a:pt x="336" y="244"/>
                    <a:pt x="336" y="244"/>
                  </a:cubicBezTo>
                  <a:cubicBezTo>
                    <a:pt x="333" y="247"/>
                    <a:pt x="333" y="247"/>
                    <a:pt x="333" y="247"/>
                  </a:cubicBezTo>
                  <a:cubicBezTo>
                    <a:pt x="330" y="247"/>
                    <a:pt x="330" y="247"/>
                    <a:pt x="330" y="247"/>
                  </a:cubicBezTo>
                  <a:cubicBezTo>
                    <a:pt x="329" y="248"/>
                    <a:pt x="329" y="248"/>
                    <a:pt x="329" y="248"/>
                  </a:cubicBezTo>
                  <a:cubicBezTo>
                    <a:pt x="328" y="250"/>
                    <a:pt x="328" y="250"/>
                    <a:pt x="328" y="250"/>
                  </a:cubicBezTo>
                  <a:cubicBezTo>
                    <a:pt x="326" y="252"/>
                    <a:pt x="326" y="252"/>
                    <a:pt x="326" y="252"/>
                  </a:cubicBezTo>
                  <a:cubicBezTo>
                    <a:pt x="324" y="254"/>
                    <a:pt x="324" y="254"/>
                    <a:pt x="324" y="254"/>
                  </a:cubicBezTo>
                  <a:cubicBezTo>
                    <a:pt x="324" y="256"/>
                    <a:pt x="324" y="256"/>
                    <a:pt x="324" y="256"/>
                  </a:cubicBezTo>
                  <a:cubicBezTo>
                    <a:pt x="326" y="255"/>
                    <a:pt x="326" y="255"/>
                    <a:pt x="326" y="255"/>
                  </a:cubicBezTo>
                  <a:cubicBezTo>
                    <a:pt x="327" y="257"/>
                    <a:pt x="327" y="257"/>
                    <a:pt x="327" y="257"/>
                  </a:cubicBezTo>
                  <a:cubicBezTo>
                    <a:pt x="326" y="258"/>
                    <a:pt x="326" y="258"/>
                    <a:pt x="326" y="258"/>
                  </a:cubicBezTo>
                  <a:cubicBezTo>
                    <a:pt x="327" y="258"/>
                    <a:pt x="327" y="258"/>
                    <a:pt x="327" y="258"/>
                  </a:cubicBezTo>
                  <a:cubicBezTo>
                    <a:pt x="328" y="258"/>
                    <a:pt x="328" y="258"/>
                    <a:pt x="328" y="258"/>
                  </a:cubicBezTo>
                  <a:cubicBezTo>
                    <a:pt x="330" y="257"/>
                    <a:pt x="330" y="257"/>
                    <a:pt x="330" y="257"/>
                  </a:cubicBezTo>
                  <a:cubicBezTo>
                    <a:pt x="332" y="257"/>
                    <a:pt x="332" y="257"/>
                    <a:pt x="332" y="257"/>
                  </a:cubicBezTo>
                  <a:cubicBezTo>
                    <a:pt x="333" y="258"/>
                    <a:pt x="333" y="258"/>
                    <a:pt x="333" y="258"/>
                  </a:cubicBezTo>
                  <a:cubicBezTo>
                    <a:pt x="333" y="260"/>
                    <a:pt x="333" y="260"/>
                    <a:pt x="333" y="260"/>
                  </a:cubicBezTo>
                  <a:cubicBezTo>
                    <a:pt x="330" y="261"/>
                    <a:pt x="330" y="261"/>
                    <a:pt x="330" y="261"/>
                  </a:cubicBezTo>
                  <a:cubicBezTo>
                    <a:pt x="328" y="260"/>
                    <a:pt x="328" y="260"/>
                    <a:pt x="328" y="260"/>
                  </a:cubicBezTo>
                  <a:cubicBezTo>
                    <a:pt x="327" y="260"/>
                    <a:pt x="327" y="260"/>
                    <a:pt x="327" y="260"/>
                  </a:cubicBezTo>
                  <a:cubicBezTo>
                    <a:pt x="327" y="262"/>
                    <a:pt x="327" y="262"/>
                    <a:pt x="327" y="262"/>
                  </a:cubicBezTo>
                  <a:cubicBezTo>
                    <a:pt x="331" y="264"/>
                    <a:pt x="331" y="264"/>
                    <a:pt x="331" y="264"/>
                  </a:cubicBezTo>
                  <a:cubicBezTo>
                    <a:pt x="332" y="263"/>
                    <a:pt x="332" y="263"/>
                    <a:pt x="332" y="263"/>
                  </a:cubicBezTo>
                  <a:cubicBezTo>
                    <a:pt x="332" y="262"/>
                    <a:pt x="332" y="262"/>
                    <a:pt x="332" y="262"/>
                  </a:cubicBezTo>
                  <a:cubicBezTo>
                    <a:pt x="333" y="262"/>
                    <a:pt x="333" y="262"/>
                    <a:pt x="333" y="262"/>
                  </a:cubicBezTo>
                  <a:cubicBezTo>
                    <a:pt x="334" y="263"/>
                    <a:pt x="334" y="263"/>
                    <a:pt x="334" y="263"/>
                  </a:cubicBezTo>
                  <a:cubicBezTo>
                    <a:pt x="333" y="264"/>
                    <a:pt x="333" y="264"/>
                    <a:pt x="333" y="264"/>
                  </a:cubicBezTo>
                  <a:cubicBezTo>
                    <a:pt x="335" y="264"/>
                    <a:pt x="335" y="264"/>
                    <a:pt x="335" y="264"/>
                  </a:cubicBezTo>
                  <a:cubicBezTo>
                    <a:pt x="338" y="265"/>
                    <a:pt x="338" y="265"/>
                    <a:pt x="338" y="265"/>
                  </a:cubicBezTo>
                  <a:cubicBezTo>
                    <a:pt x="342" y="264"/>
                    <a:pt x="342" y="264"/>
                    <a:pt x="342" y="264"/>
                  </a:cubicBezTo>
                  <a:cubicBezTo>
                    <a:pt x="344" y="264"/>
                    <a:pt x="344" y="264"/>
                    <a:pt x="344" y="264"/>
                  </a:cubicBezTo>
                  <a:cubicBezTo>
                    <a:pt x="346" y="265"/>
                    <a:pt x="346" y="265"/>
                    <a:pt x="346" y="265"/>
                  </a:cubicBezTo>
                  <a:cubicBezTo>
                    <a:pt x="349" y="265"/>
                    <a:pt x="349" y="265"/>
                    <a:pt x="349" y="265"/>
                  </a:cubicBezTo>
                  <a:cubicBezTo>
                    <a:pt x="351" y="266"/>
                    <a:pt x="351" y="266"/>
                    <a:pt x="351" y="266"/>
                  </a:cubicBezTo>
                  <a:cubicBezTo>
                    <a:pt x="352" y="267"/>
                    <a:pt x="352" y="267"/>
                    <a:pt x="352" y="267"/>
                  </a:cubicBezTo>
                  <a:cubicBezTo>
                    <a:pt x="353" y="267"/>
                    <a:pt x="353" y="267"/>
                    <a:pt x="353" y="267"/>
                  </a:cubicBezTo>
                  <a:cubicBezTo>
                    <a:pt x="353" y="269"/>
                    <a:pt x="353" y="269"/>
                    <a:pt x="353" y="269"/>
                  </a:cubicBezTo>
                  <a:cubicBezTo>
                    <a:pt x="351" y="269"/>
                    <a:pt x="351" y="269"/>
                    <a:pt x="351" y="269"/>
                  </a:cubicBezTo>
                  <a:cubicBezTo>
                    <a:pt x="348" y="267"/>
                    <a:pt x="348" y="267"/>
                    <a:pt x="348" y="267"/>
                  </a:cubicBezTo>
                  <a:cubicBezTo>
                    <a:pt x="344" y="267"/>
                    <a:pt x="344" y="267"/>
                    <a:pt x="344" y="267"/>
                  </a:cubicBezTo>
                  <a:cubicBezTo>
                    <a:pt x="344" y="267"/>
                    <a:pt x="344" y="267"/>
                    <a:pt x="344" y="267"/>
                  </a:cubicBezTo>
                  <a:cubicBezTo>
                    <a:pt x="346" y="268"/>
                    <a:pt x="346" y="268"/>
                    <a:pt x="346" y="268"/>
                  </a:cubicBezTo>
                  <a:cubicBezTo>
                    <a:pt x="347" y="269"/>
                    <a:pt x="347" y="269"/>
                    <a:pt x="347" y="269"/>
                  </a:cubicBezTo>
                  <a:cubicBezTo>
                    <a:pt x="343" y="269"/>
                    <a:pt x="343" y="269"/>
                    <a:pt x="343" y="269"/>
                  </a:cubicBezTo>
                  <a:cubicBezTo>
                    <a:pt x="342" y="268"/>
                    <a:pt x="342" y="268"/>
                    <a:pt x="342" y="268"/>
                  </a:cubicBezTo>
                  <a:cubicBezTo>
                    <a:pt x="337" y="269"/>
                    <a:pt x="337" y="269"/>
                    <a:pt x="337" y="269"/>
                  </a:cubicBezTo>
                  <a:cubicBezTo>
                    <a:pt x="336" y="270"/>
                    <a:pt x="336" y="270"/>
                    <a:pt x="336" y="270"/>
                  </a:cubicBezTo>
                  <a:cubicBezTo>
                    <a:pt x="335" y="269"/>
                    <a:pt x="335" y="269"/>
                    <a:pt x="335" y="269"/>
                  </a:cubicBezTo>
                  <a:cubicBezTo>
                    <a:pt x="334" y="269"/>
                    <a:pt x="334" y="269"/>
                    <a:pt x="334" y="269"/>
                  </a:cubicBezTo>
                  <a:cubicBezTo>
                    <a:pt x="332" y="269"/>
                    <a:pt x="332" y="269"/>
                    <a:pt x="332" y="269"/>
                  </a:cubicBezTo>
                  <a:cubicBezTo>
                    <a:pt x="331" y="269"/>
                    <a:pt x="331" y="269"/>
                    <a:pt x="331" y="269"/>
                  </a:cubicBezTo>
                  <a:cubicBezTo>
                    <a:pt x="326" y="269"/>
                    <a:pt x="326" y="269"/>
                    <a:pt x="326" y="269"/>
                  </a:cubicBezTo>
                  <a:cubicBezTo>
                    <a:pt x="325" y="270"/>
                    <a:pt x="325" y="270"/>
                    <a:pt x="325" y="270"/>
                  </a:cubicBezTo>
                  <a:cubicBezTo>
                    <a:pt x="321" y="271"/>
                    <a:pt x="321" y="271"/>
                    <a:pt x="321" y="271"/>
                  </a:cubicBezTo>
                  <a:cubicBezTo>
                    <a:pt x="320" y="273"/>
                    <a:pt x="320" y="273"/>
                    <a:pt x="320" y="273"/>
                  </a:cubicBezTo>
                  <a:cubicBezTo>
                    <a:pt x="321" y="279"/>
                    <a:pt x="321" y="279"/>
                    <a:pt x="321" y="279"/>
                  </a:cubicBezTo>
                  <a:cubicBezTo>
                    <a:pt x="321" y="280"/>
                    <a:pt x="321" y="280"/>
                    <a:pt x="321" y="280"/>
                  </a:cubicBezTo>
                  <a:cubicBezTo>
                    <a:pt x="321" y="282"/>
                    <a:pt x="321" y="282"/>
                    <a:pt x="321" y="282"/>
                  </a:cubicBezTo>
                  <a:cubicBezTo>
                    <a:pt x="321" y="283"/>
                    <a:pt x="321" y="283"/>
                    <a:pt x="321" y="283"/>
                  </a:cubicBezTo>
                  <a:cubicBezTo>
                    <a:pt x="321" y="284"/>
                    <a:pt x="321" y="284"/>
                    <a:pt x="321" y="284"/>
                  </a:cubicBezTo>
                  <a:cubicBezTo>
                    <a:pt x="322" y="285"/>
                    <a:pt x="322" y="285"/>
                    <a:pt x="322" y="285"/>
                  </a:cubicBezTo>
                  <a:cubicBezTo>
                    <a:pt x="324" y="285"/>
                    <a:pt x="324" y="285"/>
                    <a:pt x="324" y="285"/>
                  </a:cubicBezTo>
                  <a:cubicBezTo>
                    <a:pt x="325" y="284"/>
                    <a:pt x="325" y="284"/>
                    <a:pt x="325" y="284"/>
                  </a:cubicBezTo>
                  <a:cubicBezTo>
                    <a:pt x="326" y="285"/>
                    <a:pt x="326" y="285"/>
                    <a:pt x="326" y="285"/>
                  </a:cubicBezTo>
                  <a:cubicBezTo>
                    <a:pt x="328" y="285"/>
                    <a:pt x="328" y="285"/>
                    <a:pt x="328" y="285"/>
                  </a:cubicBezTo>
                  <a:cubicBezTo>
                    <a:pt x="328" y="285"/>
                    <a:pt x="328" y="285"/>
                    <a:pt x="328" y="285"/>
                  </a:cubicBezTo>
                  <a:cubicBezTo>
                    <a:pt x="329" y="284"/>
                    <a:pt x="329" y="284"/>
                    <a:pt x="329" y="284"/>
                  </a:cubicBezTo>
                  <a:cubicBezTo>
                    <a:pt x="330" y="285"/>
                    <a:pt x="330" y="285"/>
                    <a:pt x="330" y="285"/>
                  </a:cubicBezTo>
                  <a:cubicBezTo>
                    <a:pt x="331" y="286"/>
                    <a:pt x="331" y="286"/>
                    <a:pt x="331" y="286"/>
                  </a:cubicBezTo>
                  <a:cubicBezTo>
                    <a:pt x="332" y="285"/>
                    <a:pt x="332" y="285"/>
                    <a:pt x="332" y="285"/>
                  </a:cubicBezTo>
                  <a:cubicBezTo>
                    <a:pt x="333" y="287"/>
                    <a:pt x="333" y="287"/>
                    <a:pt x="333" y="287"/>
                  </a:cubicBezTo>
                  <a:cubicBezTo>
                    <a:pt x="333" y="288"/>
                    <a:pt x="333" y="288"/>
                    <a:pt x="333" y="288"/>
                  </a:cubicBezTo>
                  <a:cubicBezTo>
                    <a:pt x="334" y="288"/>
                    <a:pt x="334" y="288"/>
                    <a:pt x="334" y="288"/>
                  </a:cubicBezTo>
                  <a:cubicBezTo>
                    <a:pt x="336" y="288"/>
                    <a:pt x="336" y="288"/>
                    <a:pt x="336" y="288"/>
                  </a:cubicBezTo>
                  <a:cubicBezTo>
                    <a:pt x="337" y="288"/>
                    <a:pt x="337" y="288"/>
                    <a:pt x="337" y="288"/>
                  </a:cubicBezTo>
                  <a:cubicBezTo>
                    <a:pt x="338" y="288"/>
                    <a:pt x="338" y="288"/>
                    <a:pt x="338" y="288"/>
                  </a:cubicBezTo>
                  <a:cubicBezTo>
                    <a:pt x="340" y="289"/>
                    <a:pt x="340" y="289"/>
                    <a:pt x="340" y="289"/>
                  </a:cubicBezTo>
                  <a:cubicBezTo>
                    <a:pt x="342" y="288"/>
                    <a:pt x="342" y="288"/>
                    <a:pt x="342" y="288"/>
                  </a:cubicBezTo>
                  <a:cubicBezTo>
                    <a:pt x="344" y="289"/>
                    <a:pt x="344" y="289"/>
                    <a:pt x="344" y="289"/>
                  </a:cubicBezTo>
                  <a:cubicBezTo>
                    <a:pt x="345" y="288"/>
                    <a:pt x="345" y="288"/>
                    <a:pt x="345" y="288"/>
                  </a:cubicBezTo>
                  <a:cubicBezTo>
                    <a:pt x="346" y="289"/>
                    <a:pt x="346" y="289"/>
                    <a:pt x="346" y="289"/>
                  </a:cubicBezTo>
                  <a:cubicBezTo>
                    <a:pt x="349" y="289"/>
                    <a:pt x="349" y="289"/>
                    <a:pt x="349" y="289"/>
                  </a:cubicBezTo>
                  <a:cubicBezTo>
                    <a:pt x="351" y="288"/>
                    <a:pt x="351" y="288"/>
                    <a:pt x="351" y="288"/>
                  </a:cubicBezTo>
                  <a:cubicBezTo>
                    <a:pt x="353" y="289"/>
                    <a:pt x="353" y="289"/>
                    <a:pt x="353" y="289"/>
                  </a:cubicBezTo>
                  <a:cubicBezTo>
                    <a:pt x="353" y="291"/>
                    <a:pt x="353" y="291"/>
                    <a:pt x="353" y="291"/>
                  </a:cubicBezTo>
                  <a:cubicBezTo>
                    <a:pt x="355" y="290"/>
                    <a:pt x="355" y="290"/>
                    <a:pt x="355" y="290"/>
                  </a:cubicBezTo>
                  <a:cubicBezTo>
                    <a:pt x="355" y="291"/>
                    <a:pt x="355" y="291"/>
                    <a:pt x="355" y="291"/>
                  </a:cubicBezTo>
                  <a:cubicBezTo>
                    <a:pt x="357" y="293"/>
                    <a:pt x="357" y="293"/>
                    <a:pt x="357" y="293"/>
                  </a:cubicBezTo>
                  <a:cubicBezTo>
                    <a:pt x="357" y="294"/>
                    <a:pt x="357" y="294"/>
                    <a:pt x="357" y="294"/>
                  </a:cubicBezTo>
                  <a:cubicBezTo>
                    <a:pt x="357" y="295"/>
                    <a:pt x="357" y="295"/>
                    <a:pt x="357" y="295"/>
                  </a:cubicBezTo>
                  <a:cubicBezTo>
                    <a:pt x="359" y="295"/>
                    <a:pt x="359" y="295"/>
                    <a:pt x="359" y="295"/>
                  </a:cubicBezTo>
                  <a:cubicBezTo>
                    <a:pt x="360" y="295"/>
                    <a:pt x="360" y="295"/>
                    <a:pt x="360" y="295"/>
                  </a:cubicBezTo>
                  <a:cubicBezTo>
                    <a:pt x="361" y="297"/>
                    <a:pt x="361" y="297"/>
                    <a:pt x="361" y="297"/>
                  </a:cubicBezTo>
                  <a:cubicBezTo>
                    <a:pt x="362" y="297"/>
                    <a:pt x="362" y="297"/>
                    <a:pt x="362" y="297"/>
                  </a:cubicBezTo>
                  <a:cubicBezTo>
                    <a:pt x="363" y="298"/>
                    <a:pt x="363" y="298"/>
                    <a:pt x="363" y="298"/>
                  </a:cubicBezTo>
                  <a:cubicBezTo>
                    <a:pt x="363" y="299"/>
                    <a:pt x="363" y="299"/>
                    <a:pt x="363" y="299"/>
                  </a:cubicBezTo>
                  <a:cubicBezTo>
                    <a:pt x="363" y="300"/>
                    <a:pt x="363" y="300"/>
                    <a:pt x="363" y="300"/>
                  </a:cubicBezTo>
                  <a:cubicBezTo>
                    <a:pt x="365" y="302"/>
                    <a:pt x="365" y="302"/>
                    <a:pt x="365" y="302"/>
                  </a:cubicBezTo>
                  <a:cubicBezTo>
                    <a:pt x="367" y="304"/>
                    <a:pt x="367" y="304"/>
                    <a:pt x="367" y="304"/>
                  </a:cubicBezTo>
                  <a:cubicBezTo>
                    <a:pt x="367" y="305"/>
                    <a:pt x="367" y="305"/>
                    <a:pt x="367" y="305"/>
                  </a:cubicBezTo>
                  <a:cubicBezTo>
                    <a:pt x="367" y="306"/>
                    <a:pt x="367" y="306"/>
                    <a:pt x="367" y="306"/>
                  </a:cubicBezTo>
                  <a:cubicBezTo>
                    <a:pt x="367" y="307"/>
                    <a:pt x="367" y="307"/>
                    <a:pt x="367" y="307"/>
                  </a:cubicBezTo>
                  <a:cubicBezTo>
                    <a:pt x="366" y="306"/>
                    <a:pt x="366" y="306"/>
                    <a:pt x="366" y="306"/>
                  </a:cubicBezTo>
                  <a:cubicBezTo>
                    <a:pt x="363" y="306"/>
                    <a:pt x="363" y="306"/>
                    <a:pt x="363" y="306"/>
                  </a:cubicBezTo>
                  <a:cubicBezTo>
                    <a:pt x="360" y="305"/>
                    <a:pt x="360" y="305"/>
                    <a:pt x="360" y="305"/>
                  </a:cubicBezTo>
                  <a:cubicBezTo>
                    <a:pt x="358" y="305"/>
                    <a:pt x="358" y="305"/>
                    <a:pt x="358" y="305"/>
                  </a:cubicBezTo>
                  <a:cubicBezTo>
                    <a:pt x="357" y="305"/>
                    <a:pt x="357" y="305"/>
                    <a:pt x="357" y="305"/>
                  </a:cubicBezTo>
                  <a:cubicBezTo>
                    <a:pt x="356" y="305"/>
                    <a:pt x="356" y="305"/>
                    <a:pt x="356" y="305"/>
                  </a:cubicBezTo>
                  <a:cubicBezTo>
                    <a:pt x="355" y="305"/>
                    <a:pt x="355" y="305"/>
                    <a:pt x="355" y="305"/>
                  </a:cubicBezTo>
                  <a:cubicBezTo>
                    <a:pt x="353" y="303"/>
                    <a:pt x="353" y="303"/>
                    <a:pt x="353" y="303"/>
                  </a:cubicBezTo>
                  <a:cubicBezTo>
                    <a:pt x="352" y="303"/>
                    <a:pt x="352" y="303"/>
                    <a:pt x="352" y="303"/>
                  </a:cubicBezTo>
                  <a:cubicBezTo>
                    <a:pt x="351" y="302"/>
                    <a:pt x="351" y="302"/>
                    <a:pt x="351" y="302"/>
                  </a:cubicBezTo>
                  <a:cubicBezTo>
                    <a:pt x="350" y="301"/>
                    <a:pt x="350" y="301"/>
                    <a:pt x="350" y="301"/>
                  </a:cubicBezTo>
                  <a:cubicBezTo>
                    <a:pt x="348" y="302"/>
                    <a:pt x="348" y="302"/>
                    <a:pt x="348" y="302"/>
                  </a:cubicBezTo>
                  <a:cubicBezTo>
                    <a:pt x="347" y="301"/>
                    <a:pt x="347" y="301"/>
                    <a:pt x="347" y="301"/>
                  </a:cubicBezTo>
                  <a:cubicBezTo>
                    <a:pt x="346" y="300"/>
                    <a:pt x="346" y="300"/>
                    <a:pt x="346" y="300"/>
                  </a:cubicBezTo>
                  <a:cubicBezTo>
                    <a:pt x="343" y="300"/>
                    <a:pt x="343" y="300"/>
                    <a:pt x="343" y="300"/>
                  </a:cubicBezTo>
                  <a:cubicBezTo>
                    <a:pt x="343" y="298"/>
                    <a:pt x="343" y="298"/>
                    <a:pt x="343" y="298"/>
                  </a:cubicBezTo>
                  <a:cubicBezTo>
                    <a:pt x="342" y="298"/>
                    <a:pt x="342" y="298"/>
                    <a:pt x="342" y="298"/>
                  </a:cubicBezTo>
                  <a:cubicBezTo>
                    <a:pt x="341" y="297"/>
                    <a:pt x="341" y="297"/>
                    <a:pt x="341" y="297"/>
                  </a:cubicBezTo>
                  <a:cubicBezTo>
                    <a:pt x="339" y="298"/>
                    <a:pt x="339" y="298"/>
                    <a:pt x="339" y="298"/>
                  </a:cubicBezTo>
                  <a:cubicBezTo>
                    <a:pt x="338" y="297"/>
                    <a:pt x="338" y="297"/>
                    <a:pt x="338" y="297"/>
                  </a:cubicBezTo>
                  <a:cubicBezTo>
                    <a:pt x="333" y="297"/>
                    <a:pt x="333" y="297"/>
                    <a:pt x="333" y="297"/>
                  </a:cubicBezTo>
                  <a:cubicBezTo>
                    <a:pt x="331" y="297"/>
                    <a:pt x="331" y="297"/>
                    <a:pt x="331" y="297"/>
                  </a:cubicBezTo>
                  <a:cubicBezTo>
                    <a:pt x="329" y="296"/>
                    <a:pt x="329" y="296"/>
                    <a:pt x="329" y="296"/>
                  </a:cubicBezTo>
                  <a:cubicBezTo>
                    <a:pt x="321" y="296"/>
                    <a:pt x="321" y="296"/>
                    <a:pt x="321" y="296"/>
                  </a:cubicBezTo>
                  <a:cubicBezTo>
                    <a:pt x="319" y="297"/>
                    <a:pt x="319" y="297"/>
                    <a:pt x="319" y="297"/>
                  </a:cubicBezTo>
                  <a:cubicBezTo>
                    <a:pt x="317" y="297"/>
                    <a:pt x="317" y="297"/>
                    <a:pt x="317" y="297"/>
                  </a:cubicBezTo>
                  <a:cubicBezTo>
                    <a:pt x="316" y="299"/>
                    <a:pt x="316" y="299"/>
                    <a:pt x="316" y="299"/>
                  </a:cubicBezTo>
                  <a:cubicBezTo>
                    <a:pt x="315" y="302"/>
                    <a:pt x="315" y="302"/>
                    <a:pt x="315" y="302"/>
                  </a:cubicBezTo>
                  <a:cubicBezTo>
                    <a:pt x="314" y="305"/>
                    <a:pt x="314" y="305"/>
                    <a:pt x="314" y="305"/>
                  </a:cubicBezTo>
                  <a:cubicBezTo>
                    <a:pt x="314" y="308"/>
                    <a:pt x="314" y="308"/>
                    <a:pt x="314" y="308"/>
                  </a:cubicBezTo>
                  <a:cubicBezTo>
                    <a:pt x="314" y="309"/>
                    <a:pt x="314" y="309"/>
                    <a:pt x="314" y="309"/>
                  </a:cubicBezTo>
                  <a:cubicBezTo>
                    <a:pt x="314" y="310"/>
                    <a:pt x="314" y="310"/>
                    <a:pt x="314" y="310"/>
                  </a:cubicBezTo>
                  <a:cubicBezTo>
                    <a:pt x="315" y="311"/>
                    <a:pt x="315" y="311"/>
                    <a:pt x="315" y="311"/>
                  </a:cubicBezTo>
                  <a:cubicBezTo>
                    <a:pt x="315" y="312"/>
                    <a:pt x="315" y="312"/>
                    <a:pt x="315" y="312"/>
                  </a:cubicBezTo>
                  <a:cubicBezTo>
                    <a:pt x="314" y="313"/>
                    <a:pt x="314" y="313"/>
                    <a:pt x="314" y="313"/>
                  </a:cubicBezTo>
                  <a:cubicBezTo>
                    <a:pt x="316" y="317"/>
                    <a:pt x="316" y="317"/>
                    <a:pt x="316" y="317"/>
                  </a:cubicBezTo>
                  <a:cubicBezTo>
                    <a:pt x="317" y="318"/>
                    <a:pt x="317" y="318"/>
                    <a:pt x="317" y="318"/>
                  </a:cubicBezTo>
                  <a:cubicBezTo>
                    <a:pt x="318" y="319"/>
                    <a:pt x="318" y="319"/>
                    <a:pt x="318" y="319"/>
                  </a:cubicBezTo>
                  <a:cubicBezTo>
                    <a:pt x="321" y="321"/>
                    <a:pt x="321" y="321"/>
                    <a:pt x="321" y="321"/>
                  </a:cubicBezTo>
                  <a:cubicBezTo>
                    <a:pt x="322" y="322"/>
                    <a:pt x="322" y="322"/>
                    <a:pt x="322" y="322"/>
                  </a:cubicBezTo>
                  <a:cubicBezTo>
                    <a:pt x="323" y="321"/>
                    <a:pt x="323" y="321"/>
                    <a:pt x="323" y="321"/>
                  </a:cubicBezTo>
                  <a:cubicBezTo>
                    <a:pt x="324" y="323"/>
                    <a:pt x="324" y="323"/>
                    <a:pt x="324" y="323"/>
                  </a:cubicBezTo>
                  <a:cubicBezTo>
                    <a:pt x="326" y="323"/>
                    <a:pt x="326" y="323"/>
                    <a:pt x="326" y="323"/>
                  </a:cubicBezTo>
                  <a:cubicBezTo>
                    <a:pt x="328" y="322"/>
                    <a:pt x="328" y="322"/>
                    <a:pt x="328" y="322"/>
                  </a:cubicBezTo>
                  <a:cubicBezTo>
                    <a:pt x="329" y="322"/>
                    <a:pt x="329" y="322"/>
                    <a:pt x="329" y="322"/>
                  </a:cubicBezTo>
                  <a:cubicBezTo>
                    <a:pt x="331" y="324"/>
                    <a:pt x="331" y="324"/>
                    <a:pt x="331" y="324"/>
                  </a:cubicBezTo>
                  <a:cubicBezTo>
                    <a:pt x="333" y="324"/>
                    <a:pt x="333" y="324"/>
                    <a:pt x="333" y="324"/>
                  </a:cubicBezTo>
                  <a:cubicBezTo>
                    <a:pt x="334" y="326"/>
                    <a:pt x="334" y="326"/>
                    <a:pt x="334" y="326"/>
                  </a:cubicBezTo>
                  <a:cubicBezTo>
                    <a:pt x="335" y="326"/>
                    <a:pt x="335" y="326"/>
                    <a:pt x="335" y="326"/>
                  </a:cubicBezTo>
                  <a:cubicBezTo>
                    <a:pt x="336" y="328"/>
                    <a:pt x="336" y="328"/>
                    <a:pt x="336" y="328"/>
                  </a:cubicBezTo>
                  <a:cubicBezTo>
                    <a:pt x="334" y="328"/>
                    <a:pt x="334" y="328"/>
                    <a:pt x="334" y="328"/>
                  </a:cubicBezTo>
                  <a:cubicBezTo>
                    <a:pt x="334" y="329"/>
                    <a:pt x="334" y="329"/>
                    <a:pt x="334" y="329"/>
                  </a:cubicBezTo>
                  <a:cubicBezTo>
                    <a:pt x="333" y="330"/>
                    <a:pt x="333" y="330"/>
                    <a:pt x="333" y="330"/>
                  </a:cubicBezTo>
                  <a:cubicBezTo>
                    <a:pt x="333" y="331"/>
                    <a:pt x="333" y="331"/>
                    <a:pt x="333" y="331"/>
                  </a:cubicBezTo>
                  <a:cubicBezTo>
                    <a:pt x="332" y="333"/>
                    <a:pt x="332" y="333"/>
                    <a:pt x="332" y="333"/>
                  </a:cubicBezTo>
                  <a:cubicBezTo>
                    <a:pt x="330" y="334"/>
                    <a:pt x="330" y="334"/>
                    <a:pt x="330" y="334"/>
                  </a:cubicBezTo>
                  <a:cubicBezTo>
                    <a:pt x="330" y="335"/>
                    <a:pt x="330" y="335"/>
                    <a:pt x="330" y="335"/>
                  </a:cubicBezTo>
                  <a:cubicBezTo>
                    <a:pt x="329" y="336"/>
                    <a:pt x="329" y="336"/>
                    <a:pt x="329" y="336"/>
                  </a:cubicBezTo>
                  <a:cubicBezTo>
                    <a:pt x="330" y="338"/>
                    <a:pt x="330" y="338"/>
                    <a:pt x="330" y="338"/>
                  </a:cubicBezTo>
                  <a:cubicBezTo>
                    <a:pt x="330" y="340"/>
                    <a:pt x="330" y="340"/>
                    <a:pt x="330" y="340"/>
                  </a:cubicBezTo>
                  <a:cubicBezTo>
                    <a:pt x="332" y="342"/>
                    <a:pt x="332" y="342"/>
                    <a:pt x="332" y="342"/>
                  </a:cubicBezTo>
                  <a:cubicBezTo>
                    <a:pt x="331" y="344"/>
                    <a:pt x="331" y="344"/>
                    <a:pt x="331" y="344"/>
                  </a:cubicBezTo>
                  <a:cubicBezTo>
                    <a:pt x="329" y="344"/>
                    <a:pt x="329" y="344"/>
                    <a:pt x="329" y="344"/>
                  </a:cubicBezTo>
                  <a:cubicBezTo>
                    <a:pt x="330" y="345"/>
                    <a:pt x="330" y="345"/>
                    <a:pt x="330" y="345"/>
                  </a:cubicBezTo>
                  <a:cubicBezTo>
                    <a:pt x="333" y="346"/>
                    <a:pt x="333" y="346"/>
                    <a:pt x="333" y="346"/>
                  </a:cubicBezTo>
                  <a:cubicBezTo>
                    <a:pt x="334" y="345"/>
                    <a:pt x="334" y="345"/>
                    <a:pt x="334" y="345"/>
                  </a:cubicBezTo>
                  <a:cubicBezTo>
                    <a:pt x="335" y="345"/>
                    <a:pt x="335" y="345"/>
                    <a:pt x="335" y="345"/>
                  </a:cubicBezTo>
                  <a:cubicBezTo>
                    <a:pt x="336" y="346"/>
                    <a:pt x="336" y="346"/>
                    <a:pt x="336" y="346"/>
                  </a:cubicBezTo>
                  <a:cubicBezTo>
                    <a:pt x="337" y="345"/>
                    <a:pt x="337" y="345"/>
                    <a:pt x="337" y="345"/>
                  </a:cubicBezTo>
                  <a:cubicBezTo>
                    <a:pt x="338" y="345"/>
                    <a:pt x="338" y="345"/>
                    <a:pt x="338" y="345"/>
                  </a:cubicBezTo>
                  <a:cubicBezTo>
                    <a:pt x="339" y="345"/>
                    <a:pt x="339" y="345"/>
                    <a:pt x="339" y="345"/>
                  </a:cubicBezTo>
                  <a:cubicBezTo>
                    <a:pt x="342" y="345"/>
                    <a:pt x="342" y="345"/>
                    <a:pt x="342" y="345"/>
                  </a:cubicBezTo>
                  <a:cubicBezTo>
                    <a:pt x="345" y="347"/>
                    <a:pt x="345" y="347"/>
                    <a:pt x="345" y="347"/>
                  </a:cubicBezTo>
                  <a:cubicBezTo>
                    <a:pt x="346" y="345"/>
                    <a:pt x="346" y="345"/>
                    <a:pt x="346" y="345"/>
                  </a:cubicBezTo>
                  <a:cubicBezTo>
                    <a:pt x="349" y="345"/>
                    <a:pt x="349" y="345"/>
                    <a:pt x="349" y="345"/>
                  </a:cubicBezTo>
                  <a:cubicBezTo>
                    <a:pt x="349" y="346"/>
                    <a:pt x="349" y="346"/>
                    <a:pt x="349" y="346"/>
                  </a:cubicBezTo>
                  <a:cubicBezTo>
                    <a:pt x="350" y="347"/>
                    <a:pt x="350" y="347"/>
                    <a:pt x="350" y="347"/>
                  </a:cubicBezTo>
                  <a:cubicBezTo>
                    <a:pt x="350" y="346"/>
                    <a:pt x="350" y="346"/>
                    <a:pt x="350" y="346"/>
                  </a:cubicBezTo>
                  <a:cubicBezTo>
                    <a:pt x="352" y="346"/>
                    <a:pt x="352" y="346"/>
                    <a:pt x="352" y="346"/>
                  </a:cubicBezTo>
                  <a:cubicBezTo>
                    <a:pt x="353" y="346"/>
                    <a:pt x="353" y="346"/>
                    <a:pt x="353" y="346"/>
                  </a:cubicBezTo>
                  <a:cubicBezTo>
                    <a:pt x="353" y="347"/>
                    <a:pt x="353" y="347"/>
                    <a:pt x="353" y="347"/>
                  </a:cubicBezTo>
                  <a:cubicBezTo>
                    <a:pt x="354" y="347"/>
                    <a:pt x="354" y="347"/>
                    <a:pt x="354" y="347"/>
                  </a:cubicBezTo>
                  <a:cubicBezTo>
                    <a:pt x="355" y="347"/>
                    <a:pt x="355" y="347"/>
                    <a:pt x="355" y="347"/>
                  </a:cubicBezTo>
                  <a:cubicBezTo>
                    <a:pt x="356" y="347"/>
                    <a:pt x="356" y="347"/>
                    <a:pt x="356" y="347"/>
                  </a:cubicBezTo>
                  <a:cubicBezTo>
                    <a:pt x="356" y="349"/>
                    <a:pt x="356" y="349"/>
                    <a:pt x="356" y="349"/>
                  </a:cubicBezTo>
                  <a:cubicBezTo>
                    <a:pt x="357" y="349"/>
                    <a:pt x="357" y="349"/>
                    <a:pt x="357" y="349"/>
                  </a:cubicBezTo>
                  <a:cubicBezTo>
                    <a:pt x="358" y="348"/>
                    <a:pt x="358" y="348"/>
                    <a:pt x="358" y="348"/>
                  </a:cubicBezTo>
                  <a:cubicBezTo>
                    <a:pt x="361" y="348"/>
                    <a:pt x="361" y="348"/>
                    <a:pt x="361" y="348"/>
                  </a:cubicBezTo>
                  <a:cubicBezTo>
                    <a:pt x="362" y="346"/>
                    <a:pt x="362" y="346"/>
                    <a:pt x="362" y="346"/>
                  </a:cubicBezTo>
                  <a:cubicBezTo>
                    <a:pt x="364" y="346"/>
                    <a:pt x="364" y="346"/>
                    <a:pt x="364" y="346"/>
                  </a:cubicBezTo>
                  <a:cubicBezTo>
                    <a:pt x="365" y="346"/>
                    <a:pt x="365" y="346"/>
                    <a:pt x="365" y="346"/>
                  </a:cubicBezTo>
                  <a:cubicBezTo>
                    <a:pt x="367" y="344"/>
                    <a:pt x="367" y="344"/>
                    <a:pt x="367" y="344"/>
                  </a:cubicBezTo>
                  <a:cubicBezTo>
                    <a:pt x="370" y="343"/>
                    <a:pt x="370" y="343"/>
                    <a:pt x="370" y="343"/>
                  </a:cubicBezTo>
                  <a:cubicBezTo>
                    <a:pt x="371" y="342"/>
                    <a:pt x="371" y="342"/>
                    <a:pt x="371" y="342"/>
                  </a:cubicBezTo>
                  <a:cubicBezTo>
                    <a:pt x="372" y="341"/>
                    <a:pt x="372" y="341"/>
                    <a:pt x="372" y="341"/>
                  </a:cubicBezTo>
                  <a:cubicBezTo>
                    <a:pt x="373" y="341"/>
                    <a:pt x="373" y="341"/>
                    <a:pt x="373" y="341"/>
                  </a:cubicBezTo>
                  <a:cubicBezTo>
                    <a:pt x="375" y="342"/>
                    <a:pt x="375" y="342"/>
                    <a:pt x="375" y="342"/>
                  </a:cubicBezTo>
                  <a:cubicBezTo>
                    <a:pt x="377" y="341"/>
                    <a:pt x="377" y="341"/>
                    <a:pt x="377" y="341"/>
                  </a:cubicBezTo>
                  <a:cubicBezTo>
                    <a:pt x="378" y="342"/>
                    <a:pt x="378" y="342"/>
                    <a:pt x="378" y="342"/>
                  </a:cubicBezTo>
                  <a:cubicBezTo>
                    <a:pt x="382" y="342"/>
                    <a:pt x="382" y="342"/>
                    <a:pt x="382" y="342"/>
                  </a:cubicBezTo>
                  <a:cubicBezTo>
                    <a:pt x="386" y="340"/>
                    <a:pt x="386" y="340"/>
                    <a:pt x="386" y="340"/>
                  </a:cubicBezTo>
                  <a:cubicBezTo>
                    <a:pt x="387" y="338"/>
                    <a:pt x="387" y="338"/>
                    <a:pt x="387" y="338"/>
                  </a:cubicBezTo>
                  <a:cubicBezTo>
                    <a:pt x="388" y="338"/>
                    <a:pt x="388" y="338"/>
                    <a:pt x="388" y="338"/>
                  </a:cubicBezTo>
                  <a:cubicBezTo>
                    <a:pt x="388" y="339"/>
                    <a:pt x="388" y="339"/>
                    <a:pt x="388" y="339"/>
                  </a:cubicBezTo>
                  <a:cubicBezTo>
                    <a:pt x="389" y="338"/>
                    <a:pt x="389" y="338"/>
                    <a:pt x="389" y="338"/>
                  </a:cubicBezTo>
                  <a:cubicBezTo>
                    <a:pt x="390" y="337"/>
                    <a:pt x="390" y="337"/>
                    <a:pt x="390" y="337"/>
                  </a:cubicBezTo>
                  <a:cubicBezTo>
                    <a:pt x="390" y="336"/>
                    <a:pt x="390" y="336"/>
                    <a:pt x="390" y="336"/>
                  </a:cubicBezTo>
                  <a:cubicBezTo>
                    <a:pt x="391" y="335"/>
                    <a:pt x="391" y="335"/>
                    <a:pt x="391" y="335"/>
                  </a:cubicBezTo>
                  <a:cubicBezTo>
                    <a:pt x="392" y="335"/>
                    <a:pt x="392" y="335"/>
                    <a:pt x="392" y="335"/>
                  </a:cubicBezTo>
                  <a:cubicBezTo>
                    <a:pt x="393" y="335"/>
                    <a:pt x="393" y="335"/>
                    <a:pt x="393" y="335"/>
                  </a:cubicBezTo>
                  <a:cubicBezTo>
                    <a:pt x="394" y="334"/>
                    <a:pt x="394" y="334"/>
                    <a:pt x="394" y="334"/>
                  </a:cubicBezTo>
                  <a:cubicBezTo>
                    <a:pt x="394" y="333"/>
                    <a:pt x="394" y="333"/>
                    <a:pt x="394" y="333"/>
                  </a:cubicBezTo>
                  <a:cubicBezTo>
                    <a:pt x="394" y="333"/>
                    <a:pt x="394" y="333"/>
                    <a:pt x="394" y="333"/>
                  </a:cubicBezTo>
                  <a:cubicBezTo>
                    <a:pt x="395" y="333"/>
                    <a:pt x="395" y="333"/>
                    <a:pt x="395" y="333"/>
                  </a:cubicBezTo>
                  <a:cubicBezTo>
                    <a:pt x="396" y="334"/>
                    <a:pt x="396" y="334"/>
                    <a:pt x="396" y="334"/>
                  </a:cubicBezTo>
                  <a:cubicBezTo>
                    <a:pt x="396" y="335"/>
                    <a:pt x="396" y="335"/>
                    <a:pt x="396" y="335"/>
                  </a:cubicBezTo>
                  <a:cubicBezTo>
                    <a:pt x="397" y="336"/>
                    <a:pt x="397" y="336"/>
                    <a:pt x="397" y="336"/>
                  </a:cubicBezTo>
                  <a:cubicBezTo>
                    <a:pt x="395" y="337"/>
                    <a:pt x="395" y="337"/>
                    <a:pt x="395" y="337"/>
                  </a:cubicBezTo>
                  <a:cubicBezTo>
                    <a:pt x="395" y="338"/>
                    <a:pt x="395" y="338"/>
                    <a:pt x="395" y="338"/>
                  </a:cubicBezTo>
                  <a:cubicBezTo>
                    <a:pt x="394" y="340"/>
                    <a:pt x="394" y="340"/>
                    <a:pt x="394" y="340"/>
                  </a:cubicBezTo>
                  <a:cubicBezTo>
                    <a:pt x="393" y="340"/>
                    <a:pt x="393" y="340"/>
                    <a:pt x="393" y="340"/>
                  </a:cubicBezTo>
                  <a:cubicBezTo>
                    <a:pt x="394" y="341"/>
                    <a:pt x="394" y="341"/>
                    <a:pt x="394" y="341"/>
                  </a:cubicBezTo>
                  <a:cubicBezTo>
                    <a:pt x="395" y="341"/>
                    <a:pt x="395" y="341"/>
                    <a:pt x="395" y="341"/>
                  </a:cubicBezTo>
                  <a:cubicBezTo>
                    <a:pt x="396" y="343"/>
                    <a:pt x="396" y="343"/>
                    <a:pt x="396" y="343"/>
                  </a:cubicBezTo>
                  <a:cubicBezTo>
                    <a:pt x="397" y="342"/>
                    <a:pt x="397" y="342"/>
                    <a:pt x="397" y="342"/>
                  </a:cubicBezTo>
                  <a:cubicBezTo>
                    <a:pt x="398" y="342"/>
                    <a:pt x="398" y="342"/>
                    <a:pt x="398" y="342"/>
                  </a:cubicBezTo>
                  <a:cubicBezTo>
                    <a:pt x="400" y="343"/>
                    <a:pt x="400" y="343"/>
                    <a:pt x="400" y="343"/>
                  </a:cubicBezTo>
                  <a:cubicBezTo>
                    <a:pt x="401" y="345"/>
                    <a:pt x="401" y="345"/>
                    <a:pt x="401" y="345"/>
                  </a:cubicBezTo>
                  <a:cubicBezTo>
                    <a:pt x="401" y="345"/>
                    <a:pt x="401" y="345"/>
                    <a:pt x="401" y="345"/>
                  </a:cubicBezTo>
                  <a:cubicBezTo>
                    <a:pt x="402" y="345"/>
                    <a:pt x="402" y="345"/>
                    <a:pt x="402" y="345"/>
                  </a:cubicBezTo>
                  <a:cubicBezTo>
                    <a:pt x="402" y="344"/>
                    <a:pt x="402" y="344"/>
                    <a:pt x="402" y="344"/>
                  </a:cubicBezTo>
                  <a:cubicBezTo>
                    <a:pt x="403" y="345"/>
                    <a:pt x="403" y="345"/>
                    <a:pt x="403" y="345"/>
                  </a:cubicBezTo>
                  <a:cubicBezTo>
                    <a:pt x="403" y="346"/>
                    <a:pt x="403" y="346"/>
                    <a:pt x="403" y="346"/>
                  </a:cubicBezTo>
                  <a:cubicBezTo>
                    <a:pt x="402" y="347"/>
                    <a:pt x="402" y="347"/>
                    <a:pt x="402" y="347"/>
                  </a:cubicBezTo>
                  <a:cubicBezTo>
                    <a:pt x="401" y="347"/>
                    <a:pt x="401" y="347"/>
                    <a:pt x="401" y="347"/>
                  </a:cubicBezTo>
                  <a:cubicBezTo>
                    <a:pt x="400" y="348"/>
                    <a:pt x="400" y="348"/>
                    <a:pt x="400" y="348"/>
                  </a:cubicBezTo>
                  <a:cubicBezTo>
                    <a:pt x="400" y="349"/>
                    <a:pt x="400" y="349"/>
                    <a:pt x="400" y="349"/>
                  </a:cubicBezTo>
                  <a:cubicBezTo>
                    <a:pt x="401" y="349"/>
                    <a:pt x="401" y="349"/>
                    <a:pt x="401" y="349"/>
                  </a:cubicBezTo>
                  <a:cubicBezTo>
                    <a:pt x="402" y="350"/>
                    <a:pt x="402" y="350"/>
                    <a:pt x="402" y="350"/>
                  </a:cubicBezTo>
                  <a:cubicBezTo>
                    <a:pt x="404" y="351"/>
                    <a:pt x="404" y="351"/>
                    <a:pt x="404" y="351"/>
                  </a:cubicBezTo>
                  <a:cubicBezTo>
                    <a:pt x="405" y="351"/>
                    <a:pt x="405" y="351"/>
                    <a:pt x="405" y="351"/>
                  </a:cubicBezTo>
                  <a:cubicBezTo>
                    <a:pt x="406" y="349"/>
                    <a:pt x="406" y="349"/>
                    <a:pt x="406" y="349"/>
                  </a:cubicBezTo>
                  <a:cubicBezTo>
                    <a:pt x="407" y="349"/>
                    <a:pt x="407" y="349"/>
                    <a:pt x="407" y="349"/>
                  </a:cubicBezTo>
                  <a:cubicBezTo>
                    <a:pt x="407" y="350"/>
                    <a:pt x="407" y="350"/>
                    <a:pt x="407" y="350"/>
                  </a:cubicBezTo>
                  <a:cubicBezTo>
                    <a:pt x="408" y="352"/>
                    <a:pt x="408" y="352"/>
                    <a:pt x="408" y="352"/>
                  </a:cubicBezTo>
                  <a:cubicBezTo>
                    <a:pt x="409" y="353"/>
                    <a:pt x="409" y="353"/>
                    <a:pt x="409" y="353"/>
                  </a:cubicBezTo>
                  <a:cubicBezTo>
                    <a:pt x="411" y="352"/>
                    <a:pt x="411" y="352"/>
                    <a:pt x="411" y="352"/>
                  </a:cubicBezTo>
                  <a:cubicBezTo>
                    <a:pt x="412" y="352"/>
                    <a:pt x="412" y="352"/>
                    <a:pt x="412" y="352"/>
                  </a:cubicBezTo>
                  <a:cubicBezTo>
                    <a:pt x="413" y="354"/>
                    <a:pt x="413" y="354"/>
                    <a:pt x="413" y="354"/>
                  </a:cubicBezTo>
                  <a:cubicBezTo>
                    <a:pt x="415" y="354"/>
                    <a:pt x="415" y="354"/>
                    <a:pt x="415" y="354"/>
                  </a:cubicBezTo>
                  <a:cubicBezTo>
                    <a:pt x="415" y="355"/>
                    <a:pt x="415" y="355"/>
                    <a:pt x="415" y="355"/>
                  </a:cubicBezTo>
                  <a:cubicBezTo>
                    <a:pt x="416" y="355"/>
                    <a:pt x="416" y="355"/>
                    <a:pt x="416" y="355"/>
                  </a:cubicBezTo>
                  <a:cubicBezTo>
                    <a:pt x="416" y="353"/>
                    <a:pt x="416" y="353"/>
                    <a:pt x="416" y="353"/>
                  </a:cubicBezTo>
                  <a:cubicBezTo>
                    <a:pt x="417" y="353"/>
                    <a:pt x="417" y="353"/>
                    <a:pt x="417" y="353"/>
                  </a:cubicBezTo>
                  <a:cubicBezTo>
                    <a:pt x="418" y="353"/>
                    <a:pt x="418" y="353"/>
                    <a:pt x="418" y="353"/>
                  </a:cubicBezTo>
                  <a:cubicBezTo>
                    <a:pt x="419" y="353"/>
                    <a:pt x="419" y="353"/>
                    <a:pt x="419" y="353"/>
                  </a:cubicBezTo>
                  <a:cubicBezTo>
                    <a:pt x="419" y="355"/>
                    <a:pt x="419" y="355"/>
                    <a:pt x="419" y="355"/>
                  </a:cubicBezTo>
                  <a:cubicBezTo>
                    <a:pt x="420" y="355"/>
                    <a:pt x="420" y="355"/>
                    <a:pt x="420" y="355"/>
                  </a:cubicBezTo>
                  <a:cubicBezTo>
                    <a:pt x="421" y="355"/>
                    <a:pt x="421" y="355"/>
                    <a:pt x="421" y="355"/>
                  </a:cubicBezTo>
                  <a:cubicBezTo>
                    <a:pt x="422" y="353"/>
                    <a:pt x="422" y="353"/>
                    <a:pt x="422" y="353"/>
                  </a:cubicBezTo>
                  <a:cubicBezTo>
                    <a:pt x="423" y="354"/>
                    <a:pt x="423" y="354"/>
                    <a:pt x="423" y="354"/>
                  </a:cubicBezTo>
                  <a:cubicBezTo>
                    <a:pt x="424" y="355"/>
                    <a:pt x="424" y="355"/>
                    <a:pt x="424" y="355"/>
                  </a:cubicBezTo>
                  <a:cubicBezTo>
                    <a:pt x="424" y="355"/>
                    <a:pt x="424" y="355"/>
                    <a:pt x="424" y="355"/>
                  </a:cubicBezTo>
                  <a:cubicBezTo>
                    <a:pt x="425" y="354"/>
                    <a:pt x="425" y="354"/>
                    <a:pt x="425" y="354"/>
                  </a:cubicBezTo>
                  <a:cubicBezTo>
                    <a:pt x="426" y="354"/>
                    <a:pt x="426" y="354"/>
                    <a:pt x="426" y="354"/>
                  </a:cubicBezTo>
                  <a:cubicBezTo>
                    <a:pt x="427" y="353"/>
                    <a:pt x="427" y="353"/>
                    <a:pt x="427" y="353"/>
                  </a:cubicBezTo>
                  <a:cubicBezTo>
                    <a:pt x="428" y="353"/>
                    <a:pt x="428" y="353"/>
                    <a:pt x="428" y="353"/>
                  </a:cubicBezTo>
                  <a:cubicBezTo>
                    <a:pt x="428" y="353"/>
                    <a:pt x="428" y="353"/>
                    <a:pt x="428" y="353"/>
                  </a:cubicBezTo>
                  <a:cubicBezTo>
                    <a:pt x="429" y="354"/>
                    <a:pt x="429" y="354"/>
                    <a:pt x="429" y="354"/>
                  </a:cubicBezTo>
                  <a:cubicBezTo>
                    <a:pt x="430" y="353"/>
                    <a:pt x="430" y="353"/>
                    <a:pt x="430" y="353"/>
                  </a:cubicBezTo>
                  <a:close/>
                  <a:moveTo>
                    <a:pt x="623" y="426"/>
                  </a:moveTo>
                  <a:cubicBezTo>
                    <a:pt x="623" y="424"/>
                    <a:pt x="623" y="424"/>
                    <a:pt x="623" y="424"/>
                  </a:cubicBezTo>
                  <a:cubicBezTo>
                    <a:pt x="623" y="423"/>
                    <a:pt x="623" y="423"/>
                    <a:pt x="623" y="423"/>
                  </a:cubicBezTo>
                  <a:cubicBezTo>
                    <a:pt x="623" y="421"/>
                    <a:pt x="623" y="421"/>
                    <a:pt x="623" y="421"/>
                  </a:cubicBezTo>
                  <a:cubicBezTo>
                    <a:pt x="623" y="418"/>
                    <a:pt x="623" y="418"/>
                    <a:pt x="623" y="418"/>
                  </a:cubicBezTo>
                  <a:cubicBezTo>
                    <a:pt x="626" y="416"/>
                    <a:pt x="626" y="416"/>
                    <a:pt x="626" y="416"/>
                  </a:cubicBezTo>
                  <a:cubicBezTo>
                    <a:pt x="627" y="413"/>
                    <a:pt x="627" y="413"/>
                    <a:pt x="627" y="413"/>
                  </a:cubicBezTo>
                  <a:cubicBezTo>
                    <a:pt x="629" y="412"/>
                    <a:pt x="629" y="412"/>
                    <a:pt x="629" y="412"/>
                  </a:cubicBezTo>
                  <a:cubicBezTo>
                    <a:pt x="632" y="408"/>
                    <a:pt x="632" y="408"/>
                    <a:pt x="632" y="408"/>
                  </a:cubicBezTo>
                  <a:cubicBezTo>
                    <a:pt x="634" y="407"/>
                    <a:pt x="634" y="407"/>
                    <a:pt x="634" y="407"/>
                  </a:cubicBezTo>
                  <a:cubicBezTo>
                    <a:pt x="635" y="407"/>
                    <a:pt x="635" y="407"/>
                    <a:pt x="635" y="407"/>
                  </a:cubicBezTo>
                  <a:cubicBezTo>
                    <a:pt x="635" y="406"/>
                    <a:pt x="635" y="406"/>
                    <a:pt x="635" y="406"/>
                  </a:cubicBezTo>
                  <a:cubicBezTo>
                    <a:pt x="637" y="406"/>
                    <a:pt x="637" y="406"/>
                    <a:pt x="637" y="406"/>
                  </a:cubicBezTo>
                  <a:cubicBezTo>
                    <a:pt x="639" y="405"/>
                    <a:pt x="639" y="405"/>
                    <a:pt x="639" y="405"/>
                  </a:cubicBezTo>
                  <a:cubicBezTo>
                    <a:pt x="641" y="406"/>
                    <a:pt x="641" y="406"/>
                    <a:pt x="641" y="406"/>
                  </a:cubicBezTo>
                  <a:cubicBezTo>
                    <a:pt x="642" y="407"/>
                    <a:pt x="642" y="407"/>
                    <a:pt x="642" y="407"/>
                  </a:cubicBezTo>
                  <a:cubicBezTo>
                    <a:pt x="643" y="407"/>
                    <a:pt x="643" y="407"/>
                    <a:pt x="643" y="407"/>
                  </a:cubicBezTo>
                  <a:cubicBezTo>
                    <a:pt x="644" y="409"/>
                    <a:pt x="644" y="409"/>
                    <a:pt x="644" y="409"/>
                  </a:cubicBezTo>
                  <a:cubicBezTo>
                    <a:pt x="645" y="411"/>
                    <a:pt x="645" y="411"/>
                    <a:pt x="645" y="411"/>
                  </a:cubicBezTo>
                  <a:cubicBezTo>
                    <a:pt x="645" y="413"/>
                    <a:pt x="645" y="413"/>
                    <a:pt x="645" y="413"/>
                  </a:cubicBezTo>
                  <a:cubicBezTo>
                    <a:pt x="643" y="414"/>
                    <a:pt x="643" y="414"/>
                    <a:pt x="643" y="414"/>
                  </a:cubicBezTo>
                  <a:cubicBezTo>
                    <a:pt x="642" y="416"/>
                    <a:pt x="642" y="416"/>
                    <a:pt x="642" y="416"/>
                  </a:cubicBezTo>
                  <a:cubicBezTo>
                    <a:pt x="642" y="418"/>
                    <a:pt x="642" y="418"/>
                    <a:pt x="642" y="418"/>
                  </a:cubicBezTo>
                  <a:cubicBezTo>
                    <a:pt x="639" y="422"/>
                    <a:pt x="639" y="422"/>
                    <a:pt x="639" y="422"/>
                  </a:cubicBezTo>
                  <a:cubicBezTo>
                    <a:pt x="639" y="424"/>
                    <a:pt x="639" y="424"/>
                    <a:pt x="639" y="424"/>
                  </a:cubicBezTo>
                  <a:cubicBezTo>
                    <a:pt x="637" y="424"/>
                    <a:pt x="637" y="424"/>
                    <a:pt x="637" y="424"/>
                  </a:cubicBezTo>
                  <a:cubicBezTo>
                    <a:pt x="634" y="426"/>
                    <a:pt x="634" y="426"/>
                    <a:pt x="634" y="426"/>
                  </a:cubicBezTo>
                  <a:cubicBezTo>
                    <a:pt x="634" y="426"/>
                    <a:pt x="634" y="426"/>
                    <a:pt x="634" y="426"/>
                  </a:cubicBezTo>
                  <a:cubicBezTo>
                    <a:pt x="632" y="427"/>
                    <a:pt x="632" y="427"/>
                    <a:pt x="632" y="427"/>
                  </a:cubicBezTo>
                  <a:cubicBezTo>
                    <a:pt x="630" y="427"/>
                    <a:pt x="630" y="427"/>
                    <a:pt x="630" y="427"/>
                  </a:cubicBezTo>
                  <a:cubicBezTo>
                    <a:pt x="629" y="427"/>
                    <a:pt x="629" y="427"/>
                    <a:pt x="629" y="427"/>
                  </a:cubicBezTo>
                  <a:cubicBezTo>
                    <a:pt x="626" y="427"/>
                    <a:pt x="626" y="427"/>
                    <a:pt x="626" y="427"/>
                  </a:cubicBezTo>
                  <a:cubicBezTo>
                    <a:pt x="624" y="427"/>
                    <a:pt x="624" y="427"/>
                    <a:pt x="624" y="427"/>
                  </a:cubicBezTo>
                  <a:cubicBezTo>
                    <a:pt x="623" y="427"/>
                    <a:pt x="623" y="427"/>
                    <a:pt x="623" y="427"/>
                  </a:cubicBezTo>
                  <a:cubicBezTo>
                    <a:pt x="623" y="426"/>
                    <a:pt x="623" y="426"/>
                    <a:pt x="623" y="426"/>
                  </a:cubicBezTo>
                  <a:close/>
                  <a:moveTo>
                    <a:pt x="440" y="347"/>
                  </a:moveTo>
                  <a:cubicBezTo>
                    <a:pt x="439" y="346"/>
                    <a:pt x="439" y="346"/>
                    <a:pt x="439" y="346"/>
                  </a:cubicBezTo>
                  <a:cubicBezTo>
                    <a:pt x="440" y="345"/>
                    <a:pt x="440" y="345"/>
                    <a:pt x="440" y="345"/>
                  </a:cubicBezTo>
                  <a:cubicBezTo>
                    <a:pt x="441" y="344"/>
                    <a:pt x="441" y="344"/>
                    <a:pt x="441" y="344"/>
                  </a:cubicBezTo>
                  <a:cubicBezTo>
                    <a:pt x="440" y="343"/>
                    <a:pt x="440" y="343"/>
                    <a:pt x="440" y="343"/>
                  </a:cubicBezTo>
                  <a:cubicBezTo>
                    <a:pt x="441" y="342"/>
                    <a:pt x="441" y="342"/>
                    <a:pt x="441" y="342"/>
                  </a:cubicBezTo>
                  <a:cubicBezTo>
                    <a:pt x="442" y="341"/>
                    <a:pt x="442" y="341"/>
                    <a:pt x="442" y="341"/>
                  </a:cubicBezTo>
                  <a:cubicBezTo>
                    <a:pt x="442" y="343"/>
                    <a:pt x="442" y="343"/>
                    <a:pt x="442" y="343"/>
                  </a:cubicBezTo>
                  <a:cubicBezTo>
                    <a:pt x="443" y="344"/>
                    <a:pt x="443" y="344"/>
                    <a:pt x="443" y="344"/>
                  </a:cubicBezTo>
                  <a:cubicBezTo>
                    <a:pt x="443" y="345"/>
                    <a:pt x="443" y="345"/>
                    <a:pt x="443" y="345"/>
                  </a:cubicBezTo>
                  <a:cubicBezTo>
                    <a:pt x="442" y="346"/>
                    <a:pt x="442" y="346"/>
                    <a:pt x="442" y="346"/>
                  </a:cubicBezTo>
                  <a:cubicBezTo>
                    <a:pt x="441" y="346"/>
                    <a:pt x="441" y="346"/>
                    <a:pt x="441" y="346"/>
                  </a:cubicBezTo>
                  <a:cubicBezTo>
                    <a:pt x="441" y="347"/>
                    <a:pt x="441" y="347"/>
                    <a:pt x="441" y="347"/>
                  </a:cubicBezTo>
                  <a:cubicBezTo>
                    <a:pt x="440" y="347"/>
                    <a:pt x="440" y="347"/>
                    <a:pt x="440" y="347"/>
                  </a:cubicBezTo>
                  <a:close/>
                  <a:moveTo>
                    <a:pt x="422" y="363"/>
                  </a:moveTo>
                  <a:cubicBezTo>
                    <a:pt x="424" y="362"/>
                    <a:pt x="424" y="362"/>
                    <a:pt x="424" y="362"/>
                  </a:cubicBezTo>
                  <a:cubicBezTo>
                    <a:pt x="424" y="361"/>
                    <a:pt x="424" y="361"/>
                    <a:pt x="424" y="361"/>
                  </a:cubicBezTo>
                  <a:cubicBezTo>
                    <a:pt x="424" y="360"/>
                    <a:pt x="424" y="360"/>
                    <a:pt x="424" y="360"/>
                  </a:cubicBezTo>
                  <a:cubicBezTo>
                    <a:pt x="425" y="358"/>
                    <a:pt x="425" y="358"/>
                    <a:pt x="425" y="358"/>
                  </a:cubicBezTo>
                  <a:cubicBezTo>
                    <a:pt x="424" y="358"/>
                    <a:pt x="424" y="358"/>
                    <a:pt x="424" y="358"/>
                  </a:cubicBezTo>
                  <a:cubicBezTo>
                    <a:pt x="423" y="359"/>
                    <a:pt x="423" y="359"/>
                    <a:pt x="423" y="359"/>
                  </a:cubicBezTo>
                  <a:cubicBezTo>
                    <a:pt x="422" y="360"/>
                    <a:pt x="422" y="360"/>
                    <a:pt x="422" y="360"/>
                  </a:cubicBezTo>
                  <a:cubicBezTo>
                    <a:pt x="420" y="360"/>
                    <a:pt x="420" y="360"/>
                    <a:pt x="420" y="360"/>
                  </a:cubicBezTo>
                  <a:cubicBezTo>
                    <a:pt x="420" y="360"/>
                    <a:pt x="420" y="360"/>
                    <a:pt x="420" y="360"/>
                  </a:cubicBezTo>
                  <a:cubicBezTo>
                    <a:pt x="421" y="362"/>
                    <a:pt x="421" y="362"/>
                    <a:pt x="421" y="362"/>
                  </a:cubicBezTo>
                  <a:cubicBezTo>
                    <a:pt x="422" y="363"/>
                    <a:pt x="422" y="363"/>
                    <a:pt x="422" y="363"/>
                  </a:cubicBezTo>
                  <a:close/>
                  <a:moveTo>
                    <a:pt x="443" y="359"/>
                  </a:moveTo>
                  <a:cubicBezTo>
                    <a:pt x="441" y="360"/>
                    <a:pt x="441" y="360"/>
                    <a:pt x="441" y="360"/>
                  </a:cubicBezTo>
                  <a:cubicBezTo>
                    <a:pt x="441" y="361"/>
                    <a:pt x="441" y="361"/>
                    <a:pt x="441" y="361"/>
                  </a:cubicBezTo>
                  <a:cubicBezTo>
                    <a:pt x="440" y="363"/>
                    <a:pt x="440" y="363"/>
                    <a:pt x="440" y="363"/>
                  </a:cubicBezTo>
                  <a:cubicBezTo>
                    <a:pt x="439" y="361"/>
                    <a:pt x="439" y="361"/>
                    <a:pt x="439" y="361"/>
                  </a:cubicBezTo>
                  <a:cubicBezTo>
                    <a:pt x="439" y="360"/>
                    <a:pt x="439" y="360"/>
                    <a:pt x="439" y="360"/>
                  </a:cubicBezTo>
                  <a:cubicBezTo>
                    <a:pt x="441" y="357"/>
                    <a:pt x="441" y="357"/>
                    <a:pt x="441" y="357"/>
                  </a:cubicBezTo>
                  <a:cubicBezTo>
                    <a:pt x="440" y="355"/>
                    <a:pt x="440" y="355"/>
                    <a:pt x="440" y="355"/>
                  </a:cubicBezTo>
                  <a:cubicBezTo>
                    <a:pt x="441" y="354"/>
                    <a:pt x="441" y="354"/>
                    <a:pt x="441" y="354"/>
                  </a:cubicBezTo>
                  <a:cubicBezTo>
                    <a:pt x="443" y="354"/>
                    <a:pt x="443" y="354"/>
                    <a:pt x="443" y="354"/>
                  </a:cubicBezTo>
                  <a:cubicBezTo>
                    <a:pt x="443" y="355"/>
                    <a:pt x="443" y="355"/>
                    <a:pt x="443" y="355"/>
                  </a:cubicBezTo>
                  <a:cubicBezTo>
                    <a:pt x="444" y="357"/>
                    <a:pt x="444" y="357"/>
                    <a:pt x="444" y="357"/>
                  </a:cubicBezTo>
                  <a:cubicBezTo>
                    <a:pt x="443" y="359"/>
                    <a:pt x="443" y="359"/>
                    <a:pt x="443" y="359"/>
                  </a:cubicBezTo>
                  <a:close/>
                  <a:moveTo>
                    <a:pt x="445" y="357"/>
                  </a:moveTo>
                  <a:cubicBezTo>
                    <a:pt x="445" y="355"/>
                    <a:pt x="445" y="355"/>
                    <a:pt x="445" y="355"/>
                  </a:cubicBezTo>
                  <a:cubicBezTo>
                    <a:pt x="444" y="355"/>
                    <a:pt x="444" y="355"/>
                    <a:pt x="444" y="355"/>
                  </a:cubicBezTo>
                  <a:cubicBezTo>
                    <a:pt x="446" y="352"/>
                    <a:pt x="446" y="352"/>
                    <a:pt x="446" y="352"/>
                  </a:cubicBezTo>
                  <a:cubicBezTo>
                    <a:pt x="447" y="351"/>
                    <a:pt x="447" y="351"/>
                    <a:pt x="447" y="351"/>
                  </a:cubicBezTo>
                  <a:cubicBezTo>
                    <a:pt x="448" y="353"/>
                    <a:pt x="448" y="353"/>
                    <a:pt x="448" y="353"/>
                  </a:cubicBezTo>
                  <a:cubicBezTo>
                    <a:pt x="447" y="355"/>
                    <a:pt x="447" y="355"/>
                    <a:pt x="447" y="355"/>
                  </a:cubicBezTo>
                  <a:cubicBezTo>
                    <a:pt x="446" y="356"/>
                    <a:pt x="446" y="356"/>
                    <a:pt x="446" y="356"/>
                  </a:cubicBezTo>
                  <a:cubicBezTo>
                    <a:pt x="446" y="356"/>
                    <a:pt x="445" y="357"/>
                    <a:pt x="445" y="357"/>
                  </a:cubicBezTo>
                  <a:close/>
                  <a:moveTo>
                    <a:pt x="483" y="357"/>
                  </a:moveTo>
                  <a:cubicBezTo>
                    <a:pt x="484" y="354"/>
                    <a:pt x="484" y="354"/>
                    <a:pt x="484" y="354"/>
                  </a:cubicBezTo>
                  <a:cubicBezTo>
                    <a:pt x="487" y="352"/>
                    <a:pt x="487" y="352"/>
                    <a:pt x="487" y="352"/>
                  </a:cubicBezTo>
                  <a:cubicBezTo>
                    <a:pt x="489" y="353"/>
                    <a:pt x="489" y="353"/>
                    <a:pt x="489" y="353"/>
                  </a:cubicBezTo>
                  <a:cubicBezTo>
                    <a:pt x="489" y="354"/>
                    <a:pt x="489" y="354"/>
                    <a:pt x="489" y="354"/>
                  </a:cubicBezTo>
                  <a:cubicBezTo>
                    <a:pt x="487" y="358"/>
                    <a:pt x="487" y="358"/>
                    <a:pt x="487" y="358"/>
                  </a:cubicBezTo>
                  <a:cubicBezTo>
                    <a:pt x="486" y="358"/>
                    <a:pt x="486" y="358"/>
                    <a:pt x="486" y="358"/>
                  </a:cubicBezTo>
                  <a:cubicBezTo>
                    <a:pt x="486" y="357"/>
                    <a:pt x="486" y="357"/>
                    <a:pt x="486" y="357"/>
                  </a:cubicBezTo>
                  <a:cubicBezTo>
                    <a:pt x="486" y="355"/>
                    <a:pt x="486" y="355"/>
                    <a:pt x="486" y="355"/>
                  </a:cubicBezTo>
                  <a:cubicBezTo>
                    <a:pt x="485" y="356"/>
                    <a:pt x="485" y="356"/>
                    <a:pt x="485" y="356"/>
                  </a:cubicBezTo>
                  <a:cubicBezTo>
                    <a:pt x="485" y="357"/>
                    <a:pt x="485" y="357"/>
                    <a:pt x="485" y="357"/>
                  </a:cubicBezTo>
                  <a:cubicBezTo>
                    <a:pt x="485" y="357"/>
                    <a:pt x="483" y="357"/>
                    <a:pt x="483" y="357"/>
                  </a:cubicBezTo>
                  <a:close/>
                  <a:moveTo>
                    <a:pt x="482" y="355"/>
                  </a:moveTo>
                  <a:cubicBezTo>
                    <a:pt x="483" y="355"/>
                    <a:pt x="483" y="355"/>
                    <a:pt x="483" y="355"/>
                  </a:cubicBezTo>
                  <a:cubicBezTo>
                    <a:pt x="484" y="353"/>
                    <a:pt x="484" y="353"/>
                    <a:pt x="484" y="353"/>
                  </a:cubicBezTo>
                  <a:cubicBezTo>
                    <a:pt x="483" y="350"/>
                    <a:pt x="483" y="350"/>
                    <a:pt x="483" y="350"/>
                  </a:cubicBezTo>
                  <a:cubicBezTo>
                    <a:pt x="482" y="352"/>
                    <a:pt x="482" y="352"/>
                    <a:pt x="482" y="352"/>
                  </a:cubicBezTo>
                  <a:cubicBezTo>
                    <a:pt x="482" y="355"/>
                    <a:pt x="482" y="355"/>
                    <a:pt x="482" y="355"/>
                  </a:cubicBezTo>
                  <a:close/>
                  <a:moveTo>
                    <a:pt x="481" y="373"/>
                  </a:moveTo>
                  <a:cubicBezTo>
                    <a:pt x="481" y="372"/>
                    <a:pt x="481" y="372"/>
                    <a:pt x="481" y="372"/>
                  </a:cubicBezTo>
                  <a:cubicBezTo>
                    <a:pt x="484" y="370"/>
                    <a:pt x="484" y="370"/>
                    <a:pt x="484" y="370"/>
                  </a:cubicBezTo>
                  <a:cubicBezTo>
                    <a:pt x="484" y="368"/>
                    <a:pt x="484" y="368"/>
                    <a:pt x="484" y="368"/>
                  </a:cubicBezTo>
                  <a:cubicBezTo>
                    <a:pt x="482" y="369"/>
                    <a:pt x="482" y="369"/>
                    <a:pt x="482" y="369"/>
                  </a:cubicBezTo>
                  <a:cubicBezTo>
                    <a:pt x="481" y="367"/>
                    <a:pt x="481" y="367"/>
                    <a:pt x="481" y="367"/>
                  </a:cubicBezTo>
                  <a:cubicBezTo>
                    <a:pt x="483" y="363"/>
                    <a:pt x="483" y="363"/>
                    <a:pt x="483" y="363"/>
                  </a:cubicBezTo>
                  <a:cubicBezTo>
                    <a:pt x="484" y="361"/>
                    <a:pt x="484" y="361"/>
                    <a:pt x="484" y="361"/>
                  </a:cubicBezTo>
                  <a:cubicBezTo>
                    <a:pt x="481" y="362"/>
                    <a:pt x="481" y="362"/>
                    <a:pt x="481" y="362"/>
                  </a:cubicBezTo>
                  <a:cubicBezTo>
                    <a:pt x="480" y="365"/>
                    <a:pt x="480" y="365"/>
                    <a:pt x="480" y="365"/>
                  </a:cubicBezTo>
                  <a:cubicBezTo>
                    <a:pt x="480" y="363"/>
                    <a:pt x="480" y="363"/>
                    <a:pt x="480" y="363"/>
                  </a:cubicBezTo>
                  <a:cubicBezTo>
                    <a:pt x="481" y="359"/>
                    <a:pt x="481" y="359"/>
                    <a:pt x="481" y="359"/>
                  </a:cubicBezTo>
                  <a:cubicBezTo>
                    <a:pt x="480" y="352"/>
                    <a:pt x="480" y="352"/>
                    <a:pt x="480" y="352"/>
                  </a:cubicBezTo>
                  <a:cubicBezTo>
                    <a:pt x="477" y="350"/>
                    <a:pt x="477" y="350"/>
                    <a:pt x="477" y="350"/>
                  </a:cubicBezTo>
                  <a:cubicBezTo>
                    <a:pt x="477" y="348"/>
                    <a:pt x="477" y="348"/>
                    <a:pt x="477" y="348"/>
                  </a:cubicBezTo>
                  <a:cubicBezTo>
                    <a:pt x="476" y="348"/>
                    <a:pt x="476" y="348"/>
                    <a:pt x="476" y="348"/>
                  </a:cubicBezTo>
                  <a:cubicBezTo>
                    <a:pt x="474" y="350"/>
                    <a:pt x="474" y="350"/>
                    <a:pt x="474" y="350"/>
                  </a:cubicBezTo>
                  <a:cubicBezTo>
                    <a:pt x="474" y="347"/>
                    <a:pt x="474" y="347"/>
                    <a:pt x="474" y="347"/>
                  </a:cubicBezTo>
                  <a:cubicBezTo>
                    <a:pt x="476" y="346"/>
                    <a:pt x="476" y="346"/>
                    <a:pt x="476" y="346"/>
                  </a:cubicBezTo>
                  <a:cubicBezTo>
                    <a:pt x="475" y="344"/>
                    <a:pt x="475" y="344"/>
                    <a:pt x="475" y="344"/>
                  </a:cubicBezTo>
                  <a:cubicBezTo>
                    <a:pt x="475" y="342"/>
                    <a:pt x="475" y="342"/>
                    <a:pt x="475" y="342"/>
                  </a:cubicBezTo>
                  <a:cubicBezTo>
                    <a:pt x="475" y="340"/>
                    <a:pt x="475" y="340"/>
                    <a:pt x="475" y="340"/>
                  </a:cubicBezTo>
                  <a:cubicBezTo>
                    <a:pt x="472" y="341"/>
                    <a:pt x="472" y="341"/>
                    <a:pt x="472" y="341"/>
                  </a:cubicBezTo>
                  <a:cubicBezTo>
                    <a:pt x="469" y="343"/>
                    <a:pt x="469" y="343"/>
                    <a:pt x="469" y="343"/>
                  </a:cubicBezTo>
                  <a:cubicBezTo>
                    <a:pt x="468" y="347"/>
                    <a:pt x="468" y="347"/>
                    <a:pt x="468" y="347"/>
                  </a:cubicBezTo>
                  <a:cubicBezTo>
                    <a:pt x="469" y="350"/>
                    <a:pt x="469" y="350"/>
                    <a:pt x="469" y="350"/>
                  </a:cubicBezTo>
                  <a:cubicBezTo>
                    <a:pt x="467" y="350"/>
                    <a:pt x="467" y="350"/>
                    <a:pt x="467" y="350"/>
                  </a:cubicBezTo>
                  <a:cubicBezTo>
                    <a:pt x="466" y="347"/>
                    <a:pt x="466" y="347"/>
                    <a:pt x="466" y="347"/>
                  </a:cubicBezTo>
                  <a:cubicBezTo>
                    <a:pt x="465" y="347"/>
                    <a:pt x="465" y="347"/>
                    <a:pt x="465" y="347"/>
                  </a:cubicBezTo>
                  <a:cubicBezTo>
                    <a:pt x="465" y="349"/>
                    <a:pt x="465" y="349"/>
                    <a:pt x="465" y="349"/>
                  </a:cubicBezTo>
                  <a:cubicBezTo>
                    <a:pt x="464" y="349"/>
                    <a:pt x="464" y="349"/>
                    <a:pt x="464" y="349"/>
                  </a:cubicBezTo>
                  <a:cubicBezTo>
                    <a:pt x="465" y="351"/>
                    <a:pt x="465" y="351"/>
                    <a:pt x="465" y="351"/>
                  </a:cubicBezTo>
                  <a:cubicBezTo>
                    <a:pt x="463" y="353"/>
                    <a:pt x="463" y="353"/>
                    <a:pt x="463" y="353"/>
                  </a:cubicBezTo>
                  <a:cubicBezTo>
                    <a:pt x="462" y="353"/>
                    <a:pt x="462" y="353"/>
                    <a:pt x="462" y="353"/>
                  </a:cubicBezTo>
                  <a:cubicBezTo>
                    <a:pt x="461" y="355"/>
                    <a:pt x="461" y="355"/>
                    <a:pt x="461" y="355"/>
                  </a:cubicBezTo>
                  <a:cubicBezTo>
                    <a:pt x="457" y="355"/>
                    <a:pt x="457" y="355"/>
                    <a:pt x="457" y="355"/>
                  </a:cubicBezTo>
                  <a:cubicBezTo>
                    <a:pt x="456" y="355"/>
                    <a:pt x="456" y="355"/>
                    <a:pt x="456" y="355"/>
                  </a:cubicBezTo>
                  <a:cubicBezTo>
                    <a:pt x="455" y="355"/>
                    <a:pt x="455" y="355"/>
                    <a:pt x="455" y="355"/>
                  </a:cubicBezTo>
                  <a:cubicBezTo>
                    <a:pt x="450" y="358"/>
                    <a:pt x="450" y="358"/>
                    <a:pt x="450" y="358"/>
                  </a:cubicBezTo>
                  <a:cubicBezTo>
                    <a:pt x="450" y="360"/>
                    <a:pt x="450" y="360"/>
                    <a:pt x="450" y="360"/>
                  </a:cubicBezTo>
                  <a:cubicBezTo>
                    <a:pt x="453" y="362"/>
                    <a:pt x="453" y="362"/>
                    <a:pt x="453" y="362"/>
                  </a:cubicBezTo>
                  <a:cubicBezTo>
                    <a:pt x="454" y="361"/>
                    <a:pt x="454" y="361"/>
                    <a:pt x="454" y="361"/>
                  </a:cubicBezTo>
                  <a:cubicBezTo>
                    <a:pt x="454" y="360"/>
                    <a:pt x="454" y="360"/>
                    <a:pt x="454" y="360"/>
                  </a:cubicBezTo>
                  <a:cubicBezTo>
                    <a:pt x="454" y="359"/>
                    <a:pt x="454" y="359"/>
                    <a:pt x="454" y="359"/>
                  </a:cubicBezTo>
                  <a:cubicBezTo>
                    <a:pt x="456" y="360"/>
                    <a:pt x="456" y="360"/>
                    <a:pt x="456" y="360"/>
                  </a:cubicBezTo>
                  <a:cubicBezTo>
                    <a:pt x="456" y="363"/>
                    <a:pt x="456" y="363"/>
                    <a:pt x="456" y="363"/>
                  </a:cubicBezTo>
                  <a:cubicBezTo>
                    <a:pt x="458" y="365"/>
                    <a:pt x="458" y="365"/>
                    <a:pt x="458" y="365"/>
                  </a:cubicBezTo>
                  <a:cubicBezTo>
                    <a:pt x="459" y="363"/>
                    <a:pt x="459" y="363"/>
                    <a:pt x="459" y="363"/>
                  </a:cubicBezTo>
                  <a:cubicBezTo>
                    <a:pt x="460" y="364"/>
                    <a:pt x="460" y="364"/>
                    <a:pt x="460" y="364"/>
                  </a:cubicBezTo>
                  <a:cubicBezTo>
                    <a:pt x="459" y="366"/>
                    <a:pt x="459" y="366"/>
                    <a:pt x="459" y="366"/>
                  </a:cubicBezTo>
                  <a:cubicBezTo>
                    <a:pt x="461" y="369"/>
                    <a:pt x="461" y="369"/>
                    <a:pt x="461" y="369"/>
                  </a:cubicBezTo>
                  <a:cubicBezTo>
                    <a:pt x="463" y="369"/>
                    <a:pt x="463" y="369"/>
                    <a:pt x="463" y="369"/>
                  </a:cubicBezTo>
                  <a:cubicBezTo>
                    <a:pt x="464" y="372"/>
                    <a:pt x="464" y="372"/>
                    <a:pt x="464" y="372"/>
                  </a:cubicBezTo>
                  <a:cubicBezTo>
                    <a:pt x="466" y="374"/>
                    <a:pt x="466" y="374"/>
                    <a:pt x="466" y="374"/>
                  </a:cubicBezTo>
                  <a:cubicBezTo>
                    <a:pt x="467" y="371"/>
                    <a:pt x="467" y="371"/>
                    <a:pt x="467" y="371"/>
                  </a:cubicBezTo>
                  <a:cubicBezTo>
                    <a:pt x="468" y="373"/>
                    <a:pt x="468" y="373"/>
                    <a:pt x="468" y="373"/>
                  </a:cubicBezTo>
                  <a:cubicBezTo>
                    <a:pt x="470" y="375"/>
                    <a:pt x="470" y="375"/>
                    <a:pt x="470" y="375"/>
                  </a:cubicBezTo>
                  <a:cubicBezTo>
                    <a:pt x="472" y="375"/>
                    <a:pt x="472" y="375"/>
                    <a:pt x="472" y="375"/>
                  </a:cubicBezTo>
                  <a:cubicBezTo>
                    <a:pt x="474" y="375"/>
                    <a:pt x="474" y="375"/>
                    <a:pt x="474" y="375"/>
                  </a:cubicBezTo>
                  <a:cubicBezTo>
                    <a:pt x="476" y="373"/>
                    <a:pt x="476" y="373"/>
                    <a:pt x="476" y="373"/>
                  </a:cubicBezTo>
                  <a:cubicBezTo>
                    <a:pt x="477" y="373"/>
                    <a:pt x="477" y="373"/>
                    <a:pt x="477" y="373"/>
                  </a:cubicBezTo>
                  <a:cubicBezTo>
                    <a:pt x="480" y="371"/>
                    <a:pt x="480" y="371"/>
                    <a:pt x="480" y="371"/>
                  </a:cubicBezTo>
                  <a:cubicBezTo>
                    <a:pt x="481" y="373"/>
                    <a:pt x="481" y="373"/>
                    <a:pt x="481" y="373"/>
                  </a:cubicBezTo>
                  <a:close/>
                  <a:moveTo>
                    <a:pt x="692" y="358"/>
                  </a:moveTo>
                  <a:cubicBezTo>
                    <a:pt x="691" y="357"/>
                    <a:pt x="691" y="357"/>
                    <a:pt x="691" y="357"/>
                  </a:cubicBezTo>
                  <a:cubicBezTo>
                    <a:pt x="691" y="356"/>
                    <a:pt x="691" y="356"/>
                    <a:pt x="691" y="356"/>
                  </a:cubicBezTo>
                  <a:cubicBezTo>
                    <a:pt x="692" y="354"/>
                    <a:pt x="692" y="354"/>
                    <a:pt x="692" y="354"/>
                  </a:cubicBezTo>
                  <a:cubicBezTo>
                    <a:pt x="694" y="353"/>
                    <a:pt x="694" y="353"/>
                    <a:pt x="694" y="353"/>
                  </a:cubicBezTo>
                  <a:cubicBezTo>
                    <a:pt x="695" y="353"/>
                    <a:pt x="695" y="353"/>
                    <a:pt x="695" y="353"/>
                  </a:cubicBezTo>
                  <a:cubicBezTo>
                    <a:pt x="695" y="355"/>
                    <a:pt x="695" y="355"/>
                    <a:pt x="695" y="355"/>
                  </a:cubicBezTo>
                  <a:cubicBezTo>
                    <a:pt x="697" y="355"/>
                    <a:pt x="697" y="355"/>
                    <a:pt x="697" y="355"/>
                  </a:cubicBezTo>
                  <a:cubicBezTo>
                    <a:pt x="698" y="356"/>
                    <a:pt x="698" y="356"/>
                    <a:pt x="698" y="356"/>
                  </a:cubicBezTo>
                  <a:cubicBezTo>
                    <a:pt x="697" y="357"/>
                    <a:pt x="697" y="357"/>
                    <a:pt x="697" y="357"/>
                  </a:cubicBezTo>
                  <a:cubicBezTo>
                    <a:pt x="695" y="358"/>
                    <a:pt x="695" y="358"/>
                    <a:pt x="695" y="358"/>
                  </a:cubicBezTo>
                  <a:cubicBezTo>
                    <a:pt x="694" y="357"/>
                    <a:pt x="694" y="357"/>
                    <a:pt x="694" y="357"/>
                  </a:cubicBezTo>
                  <a:cubicBezTo>
                    <a:pt x="693" y="358"/>
                    <a:pt x="693" y="358"/>
                    <a:pt x="693" y="358"/>
                  </a:cubicBezTo>
                  <a:cubicBezTo>
                    <a:pt x="692" y="359"/>
                    <a:pt x="692" y="359"/>
                    <a:pt x="692" y="359"/>
                  </a:cubicBezTo>
                  <a:cubicBezTo>
                    <a:pt x="692" y="359"/>
                    <a:pt x="691" y="358"/>
                    <a:pt x="692" y="358"/>
                  </a:cubicBezTo>
                  <a:close/>
                  <a:moveTo>
                    <a:pt x="687" y="539"/>
                  </a:moveTo>
                  <a:cubicBezTo>
                    <a:pt x="685" y="539"/>
                    <a:pt x="685" y="539"/>
                    <a:pt x="685" y="539"/>
                  </a:cubicBezTo>
                  <a:cubicBezTo>
                    <a:pt x="683" y="538"/>
                    <a:pt x="683" y="538"/>
                    <a:pt x="683" y="538"/>
                  </a:cubicBezTo>
                  <a:cubicBezTo>
                    <a:pt x="680" y="537"/>
                    <a:pt x="680" y="537"/>
                    <a:pt x="680" y="537"/>
                  </a:cubicBezTo>
                  <a:cubicBezTo>
                    <a:pt x="679" y="536"/>
                    <a:pt x="679" y="536"/>
                    <a:pt x="679" y="536"/>
                  </a:cubicBezTo>
                  <a:cubicBezTo>
                    <a:pt x="677" y="536"/>
                    <a:pt x="677" y="536"/>
                    <a:pt x="677" y="536"/>
                  </a:cubicBezTo>
                  <a:cubicBezTo>
                    <a:pt x="674" y="533"/>
                    <a:pt x="674" y="533"/>
                    <a:pt x="674" y="533"/>
                  </a:cubicBezTo>
                  <a:cubicBezTo>
                    <a:pt x="674" y="532"/>
                    <a:pt x="674" y="532"/>
                    <a:pt x="674" y="532"/>
                  </a:cubicBezTo>
                  <a:cubicBezTo>
                    <a:pt x="672" y="531"/>
                    <a:pt x="672" y="531"/>
                    <a:pt x="672" y="531"/>
                  </a:cubicBezTo>
                  <a:cubicBezTo>
                    <a:pt x="671" y="531"/>
                    <a:pt x="671" y="531"/>
                    <a:pt x="671" y="531"/>
                  </a:cubicBezTo>
                  <a:cubicBezTo>
                    <a:pt x="670" y="531"/>
                    <a:pt x="670" y="531"/>
                    <a:pt x="670" y="531"/>
                  </a:cubicBezTo>
                  <a:cubicBezTo>
                    <a:pt x="669" y="532"/>
                    <a:pt x="669" y="532"/>
                    <a:pt x="669" y="532"/>
                  </a:cubicBezTo>
                  <a:cubicBezTo>
                    <a:pt x="666" y="530"/>
                    <a:pt x="666" y="530"/>
                    <a:pt x="666" y="530"/>
                  </a:cubicBezTo>
                  <a:cubicBezTo>
                    <a:pt x="666" y="529"/>
                    <a:pt x="666" y="529"/>
                    <a:pt x="666" y="529"/>
                  </a:cubicBezTo>
                  <a:cubicBezTo>
                    <a:pt x="665" y="528"/>
                    <a:pt x="665" y="528"/>
                    <a:pt x="665" y="528"/>
                  </a:cubicBezTo>
                  <a:cubicBezTo>
                    <a:pt x="663" y="528"/>
                    <a:pt x="663" y="528"/>
                    <a:pt x="663" y="528"/>
                  </a:cubicBezTo>
                  <a:cubicBezTo>
                    <a:pt x="661" y="526"/>
                    <a:pt x="661" y="526"/>
                    <a:pt x="661" y="526"/>
                  </a:cubicBezTo>
                  <a:cubicBezTo>
                    <a:pt x="661" y="524"/>
                    <a:pt x="661" y="524"/>
                    <a:pt x="661" y="524"/>
                  </a:cubicBezTo>
                  <a:cubicBezTo>
                    <a:pt x="660" y="524"/>
                    <a:pt x="660" y="524"/>
                    <a:pt x="660" y="524"/>
                  </a:cubicBezTo>
                  <a:cubicBezTo>
                    <a:pt x="659" y="524"/>
                    <a:pt x="659" y="524"/>
                    <a:pt x="659" y="524"/>
                  </a:cubicBezTo>
                  <a:cubicBezTo>
                    <a:pt x="658" y="522"/>
                    <a:pt x="658" y="522"/>
                    <a:pt x="658" y="522"/>
                  </a:cubicBezTo>
                  <a:cubicBezTo>
                    <a:pt x="659" y="521"/>
                    <a:pt x="659" y="521"/>
                    <a:pt x="659" y="521"/>
                  </a:cubicBezTo>
                  <a:cubicBezTo>
                    <a:pt x="660" y="520"/>
                    <a:pt x="660" y="520"/>
                    <a:pt x="660" y="520"/>
                  </a:cubicBezTo>
                  <a:cubicBezTo>
                    <a:pt x="658" y="519"/>
                    <a:pt x="658" y="519"/>
                    <a:pt x="658" y="519"/>
                  </a:cubicBezTo>
                  <a:cubicBezTo>
                    <a:pt x="657" y="520"/>
                    <a:pt x="657" y="520"/>
                    <a:pt x="657" y="520"/>
                  </a:cubicBezTo>
                  <a:cubicBezTo>
                    <a:pt x="657" y="521"/>
                    <a:pt x="657" y="521"/>
                    <a:pt x="657" y="521"/>
                  </a:cubicBezTo>
                  <a:cubicBezTo>
                    <a:pt x="656" y="520"/>
                    <a:pt x="656" y="520"/>
                    <a:pt x="656" y="520"/>
                  </a:cubicBezTo>
                  <a:cubicBezTo>
                    <a:pt x="656" y="519"/>
                    <a:pt x="656" y="519"/>
                    <a:pt x="656" y="519"/>
                  </a:cubicBezTo>
                  <a:cubicBezTo>
                    <a:pt x="654" y="519"/>
                    <a:pt x="654" y="519"/>
                    <a:pt x="654" y="519"/>
                  </a:cubicBezTo>
                  <a:cubicBezTo>
                    <a:pt x="651" y="517"/>
                    <a:pt x="651" y="517"/>
                    <a:pt x="651" y="517"/>
                  </a:cubicBezTo>
                  <a:cubicBezTo>
                    <a:pt x="650" y="517"/>
                    <a:pt x="650" y="517"/>
                    <a:pt x="650" y="517"/>
                  </a:cubicBezTo>
                  <a:cubicBezTo>
                    <a:pt x="649" y="516"/>
                    <a:pt x="649" y="516"/>
                    <a:pt x="649" y="516"/>
                  </a:cubicBezTo>
                  <a:cubicBezTo>
                    <a:pt x="647" y="514"/>
                    <a:pt x="647" y="514"/>
                    <a:pt x="647" y="514"/>
                  </a:cubicBezTo>
                  <a:cubicBezTo>
                    <a:pt x="647" y="513"/>
                    <a:pt x="647" y="513"/>
                    <a:pt x="647" y="513"/>
                  </a:cubicBezTo>
                  <a:cubicBezTo>
                    <a:pt x="646" y="513"/>
                    <a:pt x="646" y="513"/>
                    <a:pt x="646" y="513"/>
                  </a:cubicBezTo>
                  <a:cubicBezTo>
                    <a:pt x="644" y="512"/>
                    <a:pt x="644" y="512"/>
                    <a:pt x="644" y="512"/>
                  </a:cubicBezTo>
                  <a:cubicBezTo>
                    <a:pt x="643" y="510"/>
                    <a:pt x="643" y="510"/>
                    <a:pt x="643" y="510"/>
                  </a:cubicBezTo>
                  <a:cubicBezTo>
                    <a:pt x="643" y="508"/>
                    <a:pt x="643" y="508"/>
                    <a:pt x="643" y="508"/>
                  </a:cubicBezTo>
                  <a:cubicBezTo>
                    <a:pt x="641" y="507"/>
                    <a:pt x="641" y="507"/>
                    <a:pt x="641" y="507"/>
                  </a:cubicBezTo>
                  <a:cubicBezTo>
                    <a:pt x="642" y="506"/>
                    <a:pt x="642" y="506"/>
                    <a:pt x="642" y="506"/>
                  </a:cubicBezTo>
                  <a:cubicBezTo>
                    <a:pt x="645" y="506"/>
                    <a:pt x="645" y="506"/>
                    <a:pt x="645" y="506"/>
                  </a:cubicBezTo>
                  <a:cubicBezTo>
                    <a:pt x="648" y="503"/>
                    <a:pt x="648" y="503"/>
                    <a:pt x="648" y="503"/>
                  </a:cubicBezTo>
                  <a:cubicBezTo>
                    <a:pt x="649" y="502"/>
                    <a:pt x="649" y="502"/>
                    <a:pt x="649" y="502"/>
                  </a:cubicBezTo>
                  <a:cubicBezTo>
                    <a:pt x="646" y="503"/>
                    <a:pt x="646" y="503"/>
                    <a:pt x="646" y="503"/>
                  </a:cubicBezTo>
                  <a:cubicBezTo>
                    <a:pt x="645" y="501"/>
                    <a:pt x="645" y="501"/>
                    <a:pt x="645" y="501"/>
                  </a:cubicBezTo>
                  <a:cubicBezTo>
                    <a:pt x="644" y="498"/>
                    <a:pt x="644" y="498"/>
                    <a:pt x="644" y="498"/>
                  </a:cubicBezTo>
                  <a:cubicBezTo>
                    <a:pt x="644" y="498"/>
                    <a:pt x="644" y="498"/>
                    <a:pt x="644" y="498"/>
                  </a:cubicBezTo>
                  <a:cubicBezTo>
                    <a:pt x="643" y="498"/>
                    <a:pt x="643" y="498"/>
                    <a:pt x="643" y="498"/>
                  </a:cubicBezTo>
                  <a:cubicBezTo>
                    <a:pt x="642" y="500"/>
                    <a:pt x="642" y="500"/>
                    <a:pt x="642" y="500"/>
                  </a:cubicBezTo>
                  <a:cubicBezTo>
                    <a:pt x="642" y="501"/>
                    <a:pt x="642" y="501"/>
                    <a:pt x="642" y="501"/>
                  </a:cubicBezTo>
                  <a:cubicBezTo>
                    <a:pt x="640" y="500"/>
                    <a:pt x="640" y="500"/>
                    <a:pt x="640" y="500"/>
                  </a:cubicBezTo>
                  <a:cubicBezTo>
                    <a:pt x="642" y="498"/>
                    <a:pt x="642" y="498"/>
                    <a:pt x="642" y="498"/>
                  </a:cubicBezTo>
                  <a:cubicBezTo>
                    <a:pt x="642" y="495"/>
                    <a:pt x="642" y="495"/>
                    <a:pt x="642" y="495"/>
                  </a:cubicBezTo>
                  <a:cubicBezTo>
                    <a:pt x="641" y="497"/>
                    <a:pt x="641" y="497"/>
                    <a:pt x="641" y="497"/>
                  </a:cubicBezTo>
                  <a:cubicBezTo>
                    <a:pt x="640" y="496"/>
                    <a:pt x="640" y="496"/>
                    <a:pt x="640" y="496"/>
                  </a:cubicBezTo>
                  <a:cubicBezTo>
                    <a:pt x="640" y="494"/>
                    <a:pt x="640" y="494"/>
                    <a:pt x="640" y="494"/>
                  </a:cubicBezTo>
                  <a:cubicBezTo>
                    <a:pt x="638" y="495"/>
                    <a:pt x="638" y="495"/>
                    <a:pt x="638" y="495"/>
                  </a:cubicBezTo>
                  <a:cubicBezTo>
                    <a:pt x="638" y="493"/>
                    <a:pt x="638" y="493"/>
                    <a:pt x="638" y="493"/>
                  </a:cubicBezTo>
                  <a:cubicBezTo>
                    <a:pt x="638" y="491"/>
                    <a:pt x="638" y="491"/>
                    <a:pt x="638" y="491"/>
                  </a:cubicBezTo>
                  <a:cubicBezTo>
                    <a:pt x="637" y="488"/>
                    <a:pt x="637" y="488"/>
                    <a:pt x="637" y="488"/>
                  </a:cubicBezTo>
                  <a:cubicBezTo>
                    <a:pt x="635" y="487"/>
                    <a:pt x="635" y="487"/>
                    <a:pt x="635" y="487"/>
                  </a:cubicBezTo>
                  <a:cubicBezTo>
                    <a:pt x="635" y="486"/>
                    <a:pt x="635" y="486"/>
                    <a:pt x="635" y="486"/>
                  </a:cubicBezTo>
                  <a:cubicBezTo>
                    <a:pt x="638" y="484"/>
                    <a:pt x="638" y="484"/>
                    <a:pt x="638" y="484"/>
                  </a:cubicBezTo>
                  <a:cubicBezTo>
                    <a:pt x="637" y="483"/>
                    <a:pt x="637" y="483"/>
                    <a:pt x="637" y="483"/>
                  </a:cubicBezTo>
                  <a:cubicBezTo>
                    <a:pt x="634" y="486"/>
                    <a:pt x="634" y="486"/>
                    <a:pt x="634" y="486"/>
                  </a:cubicBezTo>
                  <a:cubicBezTo>
                    <a:pt x="633" y="487"/>
                    <a:pt x="633" y="487"/>
                    <a:pt x="633" y="487"/>
                  </a:cubicBezTo>
                  <a:cubicBezTo>
                    <a:pt x="633" y="486"/>
                    <a:pt x="633" y="486"/>
                    <a:pt x="633" y="486"/>
                  </a:cubicBezTo>
                  <a:cubicBezTo>
                    <a:pt x="634" y="484"/>
                    <a:pt x="634" y="484"/>
                    <a:pt x="634" y="484"/>
                  </a:cubicBezTo>
                  <a:cubicBezTo>
                    <a:pt x="632" y="483"/>
                    <a:pt x="632" y="483"/>
                    <a:pt x="632" y="483"/>
                  </a:cubicBezTo>
                  <a:cubicBezTo>
                    <a:pt x="631" y="484"/>
                    <a:pt x="631" y="484"/>
                    <a:pt x="631" y="484"/>
                  </a:cubicBezTo>
                  <a:cubicBezTo>
                    <a:pt x="631" y="483"/>
                    <a:pt x="631" y="483"/>
                    <a:pt x="631" y="483"/>
                  </a:cubicBezTo>
                  <a:cubicBezTo>
                    <a:pt x="630" y="487"/>
                    <a:pt x="630" y="487"/>
                    <a:pt x="630" y="487"/>
                  </a:cubicBezTo>
                  <a:cubicBezTo>
                    <a:pt x="628" y="488"/>
                    <a:pt x="628" y="488"/>
                    <a:pt x="628" y="488"/>
                  </a:cubicBezTo>
                  <a:cubicBezTo>
                    <a:pt x="628" y="486"/>
                    <a:pt x="628" y="486"/>
                    <a:pt x="628" y="486"/>
                  </a:cubicBezTo>
                  <a:cubicBezTo>
                    <a:pt x="629" y="484"/>
                    <a:pt x="629" y="484"/>
                    <a:pt x="629" y="484"/>
                  </a:cubicBezTo>
                  <a:cubicBezTo>
                    <a:pt x="629" y="482"/>
                    <a:pt x="629" y="482"/>
                    <a:pt x="629" y="482"/>
                  </a:cubicBezTo>
                  <a:cubicBezTo>
                    <a:pt x="630" y="481"/>
                    <a:pt x="630" y="481"/>
                    <a:pt x="630" y="481"/>
                  </a:cubicBezTo>
                  <a:cubicBezTo>
                    <a:pt x="628" y="481"/>
                    <a:pt x="628" y="481"/>
                    <a:pt x="628" y="481"/>
                  </a:cubicBezTo>
                  <a:cubicBezTo>
                    <a:pt x="626" y="483"/>
                    <a:pt x="626" y="483"/>
                    <a:pt x="626" y="483"/>
                  </a:cubicBezTo>
                  <a:cubicBezTo>
                    <a:pt x="625" y="483"/>
                    <a:pt x="625" y="483"/>
                    <a:pt x="625" y="483"/>
                  </a:cubicBezTo>
                  <a:cubicBezTo>
                    <a:pt x="624" y="484"/>
                    <a:pt x="624" y="484"/>
                    <a:pt x="624" y="484"/>
                  </a:cubicBezTo>
                  <a:cubicBezTo>
                    <a:pt x="623" y="486"/>
                    <a:pt x="623" y="486"/>
                    <a:pt x="623" y="486"/>
                  </a:cubicBezTo>
                  <a:cubicBezTo>
                    <a:pt x="621" y="485"/>
                    <a:pt x="621" y="485"/>
                    <a:pt x="621" y="485"/>
                  </a:cubicBezTo>
                  <a:cubicBezTo>
                    <a:pt x="620" y="484"/>
                    <a:pt x="620" y="484"/>
                    <a:pt x="620" y="484"/>
                  </a:cubicBezTo>
                  <a:cubicBezTo>
                    <a:pt x="618" y="484"/>
                    <a:pt x="618" y="484"/>
                    <a:pt x="618" y="484"/>
                  </a:cubicBezTo>
                  <a:cubicBezTo>
                    <a:pt x="616" y="480"/>
                    <a:pt x="616" y="480"/>
                    <a:pt x="616" y="480"/>
                  </a:cubicBezTo>
                  <a:cubicBezTo>
                    <a:pt x="615" y="480"/>
                    <a:pt x="615" y="480"/>
                    <a:pt x="615" y="480"/>
                  </a:cubicBezTo>
                  <a:cubicBezTo>
                    <a:pt x="615" y="482"/>
                    <a:pt x="615" y="482"/>
                    <a:pt x="615" y="482"/>
                  </a:cubicBezTo>
                  <a:cubicBezTo>
                    <a:pt x="615" y="484"/>
                    <a:pt x="615" y="484"/>
                    <a:pt x="615" y="484"/>
                  </a:cubicBezTo>
                  <a:cubicBezTo>
                    <a:pt x="614" y="485"/>
                    <a:pt x="614" y="485"/>
                    <a:pt x="614" y="485"/>
                  </a:cubicBezTo>
                  <a:cubicBezTo>
                    <a:pt x="612" y="484"/>
                    <a:pt x="612" y="484"/>
                    <a:pt x="612" y="484"/>
                  </a:cubicBezTo>
                  <a:cubicBezTo>
                    <a:pt x="611" y="485"/>
                    <a:pt x="611" y="485"/>
                    <a:pt x="611" y="485"/>
                  </a:cubicBezTo>
                  <a:cubicBezTo>
                    <a:pt x="609" y="485"/>
                    <a:pt x="609" y="485"/>
                    <a:pt x="609" y="485"/>
                  </a:cubicBezTo>
                  <a:cubicBezTo>
                    <a:pt x="608" y="486"/>
                    <a:pt x="608" y="486"/>
                    <a:pt x="608" y="486"/>
                  </a:cubicBezTo>
                  <a:cubicBezTo>
                    <a:pt x="606" y="486"/>
                    <a:pt x="606" y="486"/>
                    <a:pt x="606" y="486"/>
                  </a:cubicBezTo>
                  <a:cubicBezTo>
                    <a:pt x="605" y="486"/>
                    <a:pt x="605" y="486"/>
                    <a:pt x="605" y="486"/>
                  </a:cubicBezTo>
                  <a:cubicBezTo>
                    <a:pt x="603" y="486"/>
                    <a:pt x="603" y="486"/>
                    <a:pt x="603" y="486"/>
                  </a:cubicBezTo>
                  <a:cubicBezTo>
                    <a:pt x="600" y="486"/>
                    <a:pt x="600" y="486"/>
                    <a:pt x="600" y="486"/>
                  </a:cubicBezTo>
                  <a:cubicBezTo>
                    <a:pt x="601" y="484"/>
                    <a:pt x="601" y="484"/>
                    <a:pt x="601" y="484"/>
                  </a:cubicBezTo>
                  <a:cubicBezTo>
                    <a:pt x="599" y="482"/>
                    <a:pt x="599" y="482"/>
                    <a:pt x="599" y="482"/>
                  </a:cubicBezTo>
                  <a:cubicBezTo>
                    <a:pt x="598" y="483"/>
                    <a:pt x="598" y="483"/>
                    <a:pt x="598" y="483"/>
                  </a:cubicBezTo>
                  <a:cubicBezTo>
                    <a:pt x="596" y="481"/>
                    <a:pt x="596" y="481"/>
                    <a:pt x="596" y="481"/>
                  </a:cubicBezTo>
                  <a:cubicBezTo>
                    <a:pt x="594" y="477"/>
                    <a:pt x="594" y="477"/>
                    <a:pt x="594" y="477"/>
                  </a:cubicBezTo>
                  <a:cubicBezTo>
                    <a:pt x="595" y="475"/>
                    <a:pt x="595" y="475"/>
                    <a:pt x="595" y="475"/>
                  </a:cubicBezTo>
                  <a:cubicBezTo>
                    <a:pt x="597" y="474"/>
                    <a:pt x="597" y="474"/>
                    <a:pt x="597" y="474"/>
                  </a:cubicBezTo>
                  <a:cubicBezTo>
                    <a:pt x="597" y="472"/>
                    <a:pt x="597" y="472"/>
                    <a:pt x="597" y="472"/>
                  </a:cubicBezTo>
                  <a:cubicBezTo>
                    <a:pt x="598" y="470"/>
                    <a:pt x="598" y="470"/>
                    <a:pt x="598" y="470"/>
                  </a:cubicBezTo>
                  <a:cubicBezTo>
                    <a:pt x="600" y="470"/>
                    <a:pt x="600" y="470"/>
                    <a:pt x="600" y="470"/>
                  </a:cubicBezTo>
                  <a:cubicBezTo>
                    <a:pt x="602" y="469"/>
                    <a:pt x="602" y="469"/>
                    <a:pt x="602" y="469"/>
                  </a:cubicBezTo>
                  <a:cubicBezTo>
                    <a:pt x="604" y="468"/>
                    <a:pt x="604" y="468"/>
                    <a:pt x="604" y="468"/>
                  </a:cubicBezTo>
                  <a:cubicBezTo>
                    <a:pt x="605" y="468"/>
                    <a:pt x="605" y="468"/>
                    <a:pt x="605" y="468"/>
                  </a:cubicBezTo>
                  <a:cubicBezTo>
                    <a:pt x="605" y="467"/>
                    <a:pt x="605" y="467"/>
                    <a:pt x="605" y="467"/>
                  </a:cubicBezTo>
                  <a:cubicBezTo>
                    <a:pt x="604" y="465"/>
                    <a:pt x="604" y="465"/>
                    <a:pt x="604" y="465"/>
                  </a:cubicBezTo>
                  <a:cubicBezTo>
                    <a:pt x="604" y="464"/>
                    <a:pt x="604" y="464"/>
                    <a:pt x="604" y="464"/>
                  </a:cubicBezTo>
                  <a:cubicBezTo>
                    <a:pt x="604" y="464"/>
                    <a:pt x="604" y="464"/>
                    <a:pt x="604" y="464"/>
                  </a:cubicBezTo>
                  <a:cubicBezTo>
                    <a:pt x="605" y="464"/>
                    <a:pt x="605" y="464"/>
                    <a:pt x="605" y="464"/>
                  </a:cubicBezTo>
                  <a:cubicBezTo>
                    <a:pt x="606" y="463"/>
                    <a:pt x="606" y="463"/>
                    <a:pt x="606" y="463"/>
                  </a:cubicBezTo>
                  <a:cubicBezTo>
                    <a:pt x="606" y="462"/>
                    <a:pt x="606" y="462"/>
                    <a:pt x="606" y="462"/>
                  </a:cubicBezTo>
                  <a:cubicBezTo>
                    <a:pt x="606" y="461"/>
                    <a:pt x="606" y="461"/>
                    <a:pt x="606" y="461"/>
                  </a:cubicBezTo>
                  <a:cubicBezTo>
                    <a:pt x="608" y="464"/>
                    <a:pt x="608" y="464"/>
                    <a:pt x="608" y="464"/>
                  </a:cubicBezTo>
                  <a:cubicBezTo>
                    <a:pt x="611" y="465"/>
                    <a:pt x="611" y="465"/>
                    <a:pt x="611" y="465"/>
                  </a:cubicBezTo>
                  <a:cubicBezTo>
                    <a:pt x="613" y="466"/>
                    <a:pt x="613" y="466"/>
                    <a:pt x="613" y="466"/>
                  </a:cubicBezTo>
                  <a:cubicBezTo>
                    <a:pt x="614" y="468"/>
                    <a:pt x="614" y="468"/>
                    <a:pt x="614" y="468"/>
                  </a:cubicBezTo>
                  <a:cubicBezTo>
                    <a:pt x="615" y="468"/>
                    <a:pt x="615" y="468"/>
                    <a:pt x="615" y="468"/>
                  </a:cubicBezTo>
                  <a:cubicBezTo>
                    <a:pt x="617" y="469"/>
                    <a:pt x="617" y="469"/>
                    <a:pt x="617" y="469"/>
                  </a:cubicBezTo>
                  <a:cubicBezTo>
                    <a:pt x="619" y="468"/>
                    <a:pt x="619" y="468"/>
                    <a:pt x="619" y="468"/>
                  </a:cubicBezTo>
                  <a:cubicBezTo>
                    <a:pt x="620" y="468"/>
                    <a:pt x="620" y="468"/>
                    <a:pt x="620" y="468"/>
                  </a:cubicBezTo>
                  <a:cubicBezTo>
                    <a:pt x="621" y="469"/>
                    <a:pt x="621" y="469"/>
                    <a:pt x="621" y="469"/>
                  </a:cubicBezTo>
                  <a:cubicBezTo>
                    <a:pt x="622" y="469"/>
                    <a:pt x="622" y="469"/>
                    <a:pt x="622" y="469"/>
                  </a:cubicBezTo>
                  <a:cubicBezTo>
                    <a:pt x="625" y="470"/>
                    <a:pt x="625" y="470"/>
                    <a:pt x="625" y="470"/>
                  </a:cubicBezTo>
                  <a:cubicBezTo>
                    <a:pt x="626" y="468"/>
                    <a:pt x="626" y="468"/>
                    <a:pt x="626" y="468"/>
                  </a:cubicBezTo>
                  <a:cubicBezTo>
                    <a:pt x="627" y="466"/>
                    <a:pt x="627" y="466"/>
                    <a:pt x="627" y="466"/>
                  </a:cubicBezTo>
                  <a:cubicBezTo>
                    <a:pt x="630" y="466"/>
                    <a:pt x="630" y="466"/>
                    <a:pt x="630" y="466"/>
                  </a:cubicBezTo>
                  <a:cubicBezTo>
                    <a:pt x="630" y="467"/>
                    <a:pt x="630" y="467"/>
                    <a:pt x="630" y="467"/>
                  </a:cubicBezTo>
                  <a:cubicBezTo>
                    <a:pt x="629" y="468"/>
                    <a:pt x="629" y="468"/>
                    <a:pt x="629" y="468"/>
                  </a:cubicBezTo>
                  <a:cubicBezTo>
                    <a:pt x="631" y="469"/>
                    <a:pt x="631" y="469"/>
                    <a:pt x="631" y="469"/>
                  </a:cubicBezTo>
                  <a:cubicBezTo>
                    <a:pt x="632" y="467"/>
                    <a:pt x="632" y="467"/>
                    <a:pt x="632" y="467"/>
                  </a:cubicBezTo>
                  <a:cubicBezTo>
                    <a:pt x="633" y="465"/>
                    <a:pt x="633" y="465"/>
                    <a:pt x="633" y="465"/>
                  </a:cubicBezTo>
                  <a:cubicBezTo>
                    <a:pt x="635" y="464"/>
                    <a:pt x="635" y="464"/>
                    <a:pt x="635" y="464"/>
                  </a:cubicBezTo>
                  <a:cubicBezTo>
                    <a:pt x="636" y="465"/>
                    <a:pt x="636" y="465"/>
                    <a:pt x="636" y="465"/>
                  </a:cubicBezTo>
                  <a:cubicBezTo>
                    <a:pt x="636" y="468"/>
                    <a:pt x="636" y="468"/>
                    <a:pt x="636" y="468"/>
                  </a:cubicBezTo>
                  <a:cubicBezTo>
                    <a:pt x="637" y="470"/>
                    <a:pt x="637" y="470"/>
                    <a:pt x="637" y="470"/>
                  </a:cubicBezTo>
                  <a:cubicBezTo>
                    <a:pt x="637" y="468"/>
                    <a:pt x="637" y="468"/>
                    <a:pt x="637" y="468"/>
                  </a:cubicBezTo>
                  <a:cubicBezTo>
                    <a:pt x="638" y="467"/>
                    <a:pt x="638" y="467"/>
                    <a:pt x="638" y="467"/>
                  </a:cubicBezTo>
                  <a:cubicBezTo>
                    <a:pt x="639" y="467"/>
                    <a:pt x="639" y="467"/>
                    <a:pt x="639" y="467"/>
                  </a:cubicBezTo>
                  <a:cubicBezTo>
                    <a:pt x="640" y="466"/>
                    <a:pt x="640" y="466"/>
                    <a:pt x="640" y="466"/>
                  </a:cubicBezTo>
                  <a:cubicBezTo>
                    <a:pt x="640" y="461"/>
                    <a:pt x="640" y="461"/>
                    <a:pt x="640" y="461"/>
                  </a:cubicBezTo>
                  <a:cubicBezTo>
                    <a:pt x="638" y="459"/>
                    <a:pt x="638" y="459"/>
                    <a:pt x="638" y="459"/>
                  </a:cubicBezTo>
                  <a:cubicBezTo>
                    <a:pt x="638" y="457"/>
                    <a:pt x="638" y="457"/>
                    <a:pt x="638" y="457"/>
                  </a:cubicBezTo>
                  <a:cubicBezTo>
                    <a:pt x="636" y="455"/>
                    <a:pt x="636" y="455"/>
                    <a:pt x="636" y="455"/>
                  </a:cubicBezTo>
                  <a:cubicBezTo>
                    <a:pt x="637" y="453"/>
                    <a:pt x="637" y="453"/>
                    <a:pt x="637" y="453"/>
                  </a:cubicBezTo>
                  <a:cubicBezTo>
                    <a:pt x="638" y="452"/>
                    <a:pt x="638" y="452"/>
                    <a:pt x="638" y="452"/>
                  </a:cubicBezTo>
                  <a:cubicBezTo>
                    <a:pt x="639" y="452"/>
                    <a:pt x="639" y="452"/>
                    <a:pt x="639" y="452"/>
                  </a:cubicBezTo>
                  <a:cubicBezTo>
                    <a:pt x="642" y="449"/>
                    <a:pt x="642" y="449"/>
                    <a:pt x="642" y="449"/>
                  </a:cubicBezTo>
                  <a:cubicBezTo>
                    <a:pt x="645" y="447"/>
                    <a:pt x="645" y="447"/>
                    <a:pt x="645" y="447"/>
                  </a:cubicBezTo>
                  <a:cubicBezTo>
                    <a:pt x="647" y="446"/>
                    <a:pt x="647" y="446"/>
                    <a:pt x="647" y="446"/>
                  </a:cubicBezTo>
                  <a:cubicBezTo>
                    <a:pt x="649" y="444"/>
                    <a:pt x="649" y="444"/>
                    <a:pt x="649" y="444"/>
                  </a:cubicBezTo>
                  <a:cubicBezTo>
                    <a:pt x="650" y="444"/>
                    <a:pt x="650" y="444"/>
                    <a:pt x="650" y="444"/>
                  </a:cubicBezTo>
                  <a:cubicBezTo>
                    <a:pt x="652" y="445"/>
                    <a:pt x="652" y="445"/>
                    <a:pt x="652" y="445"/>
                  </a:cubicBezTo>
                  <a:cubicBezTo>
                    <a:pt x="653" y="444"/>
                    <a:pt x="653" y="444"/>
                    <a:pt x="653" y="444"/>
                  </a:cubicBezTo>
                  <a:cubicBezTo>
                    <a:pt x="654" y="444"/>
                    <a:pt x="654" y="444"/>
                    <a:pt x="654" y="444"/>
                  </a:cubicBezTo>
                  <a:cubicBezTo>
                    <a:pt x="651" y="443"/>
                    <a:pt x="651" y="443"/>
                    <a:pt x="651" y="443"/>
                  </a:cubicBezTo>
                  <a:cubicBezTo>
                    <a:pt x="651" y="441"/>
                    <a:pt x="651" y="441"/>
                    <a:pt x="651" y="441"/>
                  </a:cubicBezTo>
                  <a:cubicBezTo>
                    <a:pt x="655" y="438"/>
                    <a:pt x="655" y="438"/>
                    <a:pt x="655" y="438"/>
                  </a:cubicBezTo>
                  <a:cubicBezTo>
                    <a:pt x="656" y="437"/>
                    <a:pt x="656" y="437"/>
                    <a:pt x="656" y="437"/>
                  </a:cubicBezTo>
                  <a:cubicBezTo>
                    <a:pt x="657" y="436"/>
                    <a:pt x="657" y="436"/>
                    <a:pt x="657" y="436"/>
                  </a:cubicBezTo>
                  <a:cubicBezTo>
                    <a:pt x="660" y="437"/>
                    <a:pt x="660" y="437"/>
                    <a:pt x="660" y="437"/>
                  </a:cubicBezTo>
                  <a:cubicBezTo>
                    <a:pt x="663" y="436"/>
                    <a:pt x="663" y="436"/>
                    <a:pt x="663" y="436"/>
                  </a:cubicBezTo>
                  <a:cubicBezTo>
                    <a:pt x="663" y="434"/>
                    <a:pt x="663" y="434"/>
                    <a:pt x="663" y="434"/>
                  </a:cubicBezTo>
                  <a:cubicBezTo>
                    <a:pt x="662" y="432"/>
                    <a:pt x="662" y="432"/>
                    <a:pt x="662" y="432"/>
                  </a:cubicBezTo>
                  <a:cubicBezTo>
                    <a:pt x="663" y="431"/>
                    <a:pt x="663" y="431"/>
                    <a:pt x="663" y="431"/>
                  </a:cubicBezTo>
                  <a:cubicBezTo>
                    <a:pt x="663" y="427"/>
                    <a:pt x="663" y="427"/>
                    <a:pt x="663" y="427"/>
                  </a:cubicBezTo>
                  <a:cubicBezTo>
                    <a:pt x="664" y="426"/>
                    <a:pt x="664" y="426"/>
                    <a:pt x="664" y="426"/>
                  </a:cubicBezTo>
                  <a:cubicBezTo>
                    <a:pt x="663" y="426"/>
                    <a:pt x="663" y="426"/>
                    <a:pt x="663" y="426"/>
                  </a:cubicBezTo>
                  <a:cubicBezTo>
                    <a:pt x="663" y="424"/>
                    <a:pt x="663" y="424"/>
                    <a:pt x="663" y="424"/>
                  </a:cubicBezTo>
                  <a:cubicBezTo>
                    <a:pt x="664" y="422"/>
                    <a:pt x="664" y="422"/>
                    <a:pt x="664" y="422"/>
                  </a:cubicBezTo>
                  <a:cubicBezTo>
                    <a:pt x="664" y="420"/>
                    <a:pt x="664" y="420"/>
                    <a:pt x="664" y="420"/>
                  </a:cubicBezTo>
                  <a:cubicBezTo>
                    <a:pt x="663" y="420"/>
                    <a:pt x="663" y="420"/>
                    <a:pt x="663" y="420"/>
                  </a:cubicBezTo>
                  <a:cubicBezTo>
                    <a:pt x="663" y="419"/>
                    <a:pt x="663" y="419"/>
                    <a:pt x="663" y="419"/>
                  </a:cubicBezTo>
                  <a:cubicBezTo>
                    <a:pt x="664" y="416"/>
                    <a:pt x="664" y="416"/>
                    <a:pt x="664" y="416"/>
                  </a:cubicBezTo>
                  <a:cubicBezTo>
                    <a:pt x="665" y="416"/>
                    <a:pt x="665" y="416"/>
                    <a:pt x="665" y="416"/>
                  </a:cubicBezTo>
                  <a:cubicBezTo>
                    <a:pt x="665" y="415"/>
                    <a:pt x="665" y="415"/>
                    <a:pt x="665" y="415"/>
                  </a:cubicBezTo>
                  <a:cubicBezTo>
                    <a:pt x="666" y="413"/>
                    <a:pt x="666" y="413"/>
                    <a:pt x="666" y="413"/>
                  </a:cubicBezTo>
                  <a:cubicBezTo>
                    <a:pt x="666" y="412"/>
                    <a:pt x="666" y="412"/>
                    <a:pt x="666" y="412"/>
                  </a:cubicBezTo>
                  <a:cubicBezTo>
                    <a:pt x="665" y="412"/>
                    <a:pt x="665" y="412"/>
                    <a:pt x="665" y="412"/>
                  </a:cubicBezTo>
                  <a:cubicBezTo>
                    <a:pt x="664" y="413"/>
                    <a:pt x="664" y="413"/>
                    <a:pt x="664" y="413"/>
                  </a:cubicBezTo>
                  <a:cubicBezTo>
                    <a:pt x="664" y="414"/>
                    <a:pt x="664" y="414"/>
                    <a:pt x="664" y="414"/>
                  </a:cubicBezTo>
                  <a:cubicBezTo>
                    <a:pt x="663" y="415"/>
                    <a:pt x="663" y="415"/>
                    <a:pt x="663" y="415"/>
                  </a:cubicBezTo>
                  <a:cubicBezTo>
                    <a:pt x="663" y="413"/>
                    <a:pt x="663" y="413"/>
                    <a:pt x="663" y="413"/>
                  </a:cubicBezTo>
                  <a:cubicBezTo>
                    <a:pt x="663" y="411"/>
                    <a:pt x="663" y="411"/>
                    <a:pt x="663" y="411"/>
                  </a:cubicBezTo>
                  <a:cubicBezTo>
                    <a:pt x="662" y="411"/>
                    <a:pt x="662" y="411"/>
                    <a:pt x="662" y="411"/>
                  </a:cubicBezTo>
                  <a:cubicBezTo>
                    <a:pt x="658" y="411"/>
                    <a:pt x="658" y="411"/>
                    <a:pt x="658" y="411"/>
                  </a:cubicBezTo>
                  <a:cubicBezTo>
                    <a:pt x="657" y="409"/>
                    <a:pt x="657" y="409"/>
                    <a:pt x="657" y="409"/>
                  </a:cubicBezTo>
                  <a:cubicBezTo>
                    <a:pt x="657" y="409"/>
                    <a:pt x="657" y="409"/>
                    <a:pt x="657" y="409"/>
                  </a:cubicBezTo>
                  <a:cubicBezTo>
                    <a:pt x="660" y="407"/>
                    <a:pt x="660" y="407"/>
                    <a:pt x="660" y="407"/>
                  </a:cubicBezTo>
                  <a:cubicBezTo>
                    <a:pt x="660" y="407"/>
                    <a:pt x="660" y="407"/>
                    <a:pt x="660" y="407"/>
                  </a:cubicBezTo>
                  <a:cubicBezTo>
                    <a:pt x="658" y="406"/>
                    <a:pt x="658" y="406"/>
                    <a:pt x="658" y="406"/>
                  </a:cubicBezTo>
                  <a:cubicBezTo>
                    <a:pt x="660" y="404"/>
                    <a:pt x="660" y="404"/>
                    <a:pt x="660" y="404"/>
                  </a:cubicBezTo>
                  <a:cubicBezTo>
                    <a:pt x="660" y="402"/>
                    <a:pt x="660" y="402"/>
                    <a:pt x="660" y="402"/>
                  </a:cubicBezTo>
                  <a:cubicBezTo>
                    <a:pt x="657" y="401"/>
                    <a:pt x="657" y="401"/>
                    <a:pt x="657" y="401"/>
                  </a:cubicBezTo>
                  <a:cubicBezTo>
                    <a:pt x="656" y="401"/>
                    <a:pt x="656" y="401"/>
                    <a:pt x="656" y="401"/>
                  </a:cubicBezTo>
                  <a:cubicBezTo>
                    <a:pt x="656" y="402"/>
                    <a:pt x="656" y="402"/>
                    <a:pt x="656" y="402"/>
                  </a:cubicBezTo>
                  <a:cubicBezTo>
                    <a:pt x="657" y="404"/>
                    <a:pt x="657" y="404"/>
                    <a:pt x="657" y="404"/>
                  </a:cubicBezTo>
                  <a:cubicBezTo>
                    <a:pt x="656" y="405"/>
                    <a:pt x="656" y="405"/>
                    <a:pt x="656" y="405"/>
                  </a:cubicBezTo>
                  <a:cubicBezTo>
                    <a:pt x="654" y="405"/>
                    <a:pt x="654" y="405"/>
                    <a:pt x="654" y="405"/>
                  </a:cubicBezTo>
                  <a:cubicBezTo>
                    <a:pt x="653" y="403"/>
                    <a:pt x="653" y="403"/>
                    <a:pt x="653" y="403"/>
                  </a:cubicBezTo>
                  <a:cubicBezTo>
                    <a:pt x="652" y="403"/>
                    <a:pt x="652" y="403"/>
                    <a:pt x="652" y="403"/>
                  </a:cubicBezTo>
                  <a:cubicBezTo>
                    <a:pt x="652" y="401"/>
                    <a:pt x="652" y="401"/>
                    <a:pt x="652" y="401"/>
                  </a:cubicBezTo>
                  <a:cubicBezTo>
                    <a:pt x="654" y="399"/>
                    <a:pt x="654" y="399"/>
                    <a:pt x="654" y="399"/>
                  </a:cubicBezTo>
                  <a:cubicBezTo>
                    <a:pt x="653" y="398"/>
                    <a:pt x="653" y="398"/>
                    <a:pt x="653" y="398"/>
                  </a:cubicBezTo>
                  <a:cubicBezTo>
                    <a:pt x="650" y="398"/>
                    <a:pt x="650" y="398"/>
                    <a:pt x="650" y="398"/>
                  </a:cubicBezTo>
                  <a:cubicBezTo>
                    <a:pt x="651" y="398"/>
                    <a:pt x="651" y="398"/>
                    <a:pt x="651" y="398"/>
                  </a:cubicBezTo>
                  <a:cubicBezTo>
                    <a:pt x="653" y="397"/>
                    <a:pt x="653" y="397"/>
                    <a:pt x="653" y="397"/>
                  </a:cubicBezTo>
                  <a:cubicBezTo>
                    <a:pt x="653" y="396"/>
                    <a:pt x="653" y="396"/>
                    <a:pt x="653" y="396"/>
                  </a:cubicBezTo>
                  <a:cubicBezTo>
                    <a:pt x="652" y="395"/>
                    <a:pt x="652" y="395"/>
                    <a:pt x="652" y="395"/>
                  </a:cubicBezTo>
                  <a:cubicBezTo>
                    <a:pt x="653" y="395"/>
                    <a:pt x="653" y="395"/>
                    <a:pt x="653" y="395"/>
                  </a:cubicBezTo>
                  <a:cubicBezTo>
                    <a:pt x="654" y="394"/>
                    <a:pt x="654" y="394"/>
                    <a:pt x="654" y="394"/>
                  </a:cubicBezTo>
                  <a:cubicBezTo>
                    <a:pt x="654" y="393"/>
                    <a:pt x="654" y="393"/>
                    <a:pt x="654" y="393"/>
                  </a:cubicBezTo>
                  <a:cubicBezTo>
                    <a:pt x="653" y="392"/>
                    <a:pt x="653" y="392"/>
                    <a:pt x="653" y="392"/>
                  </a:cubicBezTo>
                  <a:cubicBezTo>
                    <a:pt x="652" y="394"/>
                    <a:pt x="652" y="394"/>
                    <a:pt x="652" y="394"/>
                  </a:cubicBezTo>
                  <a:cubicBezTo>
                    <a:pt x="650" y="396"/>
                    <a:pt x="650" y="396"/>
                    <a:pt x="650" y="396"/>
                  </a:cubicBezTo>
                  <a:cubicBezTo>
                    <a:pt x="649" y="397"/>
                    <a:pt x="649" y="397"/>
                    <a:pt x="649" y="397"/>
                  </a:cubicBezTo>
                  <a:cubicBezTo>
                    <a:pt x="648" y="396"/>
                    <a:pt x="648" y="396"/>
                    <a:pt x="648" y="396"/>
                  </a:cubicBezTo>
                  <a:cubicBezTo>
                    <a:pt x="648" y="394"/>
                    <a:pt x="648" y="394"/>
                    <a:pt x="648" y="394"/>
                  </a:cubicBezTo>
                  <a:cubicBezTo>
                    <a:pt x="647" y="394"/>
                    <a:pt x="647" y="394"/>
                    <a:pt x="647" y="394"/>
                  </a:cubicBezTo>
                  <a:cubicBezTo>
                    <a:pt x="646" y="396"/>
                    <a:pt x="646" y="396"/>
                    <a:pt x="646" y="396"/>
                  </a:cubicBezTo>
                  <a:cubicBezTo>
                    <a:pt x="644" y="396"/>
                    <a:pt x="644" y="396"/>
                    <a:pt x="644" y="396"/>
                  </a:cubicBezTo>
                  <a:cubicBezTo>
                    <a:pt x="643" y="397"/>
                    <a:pt x="643" y="397"/>
                    <a:pt x="643" y="397"/>
                  </a:cubicBezTo>
                  <a:cubicBezTo>
                    <a:pt x="641" y="397"/>
                    <a:pt x="641" y="397"/>
                    <a:pt x="641" y="397"/>
                  </a:cubicBezTo>
                  <a:cubicBezTo>
                    <a:pt x="640" y="398"/>
                    <a:pt x="640" y="398"/>
                    <a:pt x="640" y="398"/>
                  </a:cubicBezTo>
                  <a:cubicBezTo>
                    <a:pt x="640" y="398"/>
                    <a:pt x="640" y="398"/>
                    <a:pt x="640" y="398"/>
                  </a:cubicBezTo>
                  <a:cubicBezTo>
                    <a:pt x="639" y="398"/>
                    <a:pt x="639" y="398"/>
                    <a:pt x="639" y="398"/>
                  </a:cubicBezTo>
                  <a:cubicBezTo>
                    <a:pt x="638" y="397"/>
                    <a:pt x="638" y="397"/>
                    <a:pt x="638" y="397"/>
                  </a:cubicBezTo>
                  <a:cubicBezTo>
                    <a:pt x="639" y="396"/>
                    <a:pt x="639" y="396"/>
                    <a:pt x="639" y="396"/>
                  </a:cubicBezTo>
                  <a:cubicBezTo>
                    <a:pt x="639" y="395"/>
                    <a:pt x="639" y="395"/>
                    <a:pt x="639" y="395"/>
                  </a:cubicBezTo>
                  <a:cubicBezTo>
                    <a:pt x="638" y="394"/>
                    <a:pt x="638" y="394"/>
                    <a:pt x="638" y="394"/>
                  </a:cubicBezTo>
                  <a:cubicBezTo>
                    <a:pt x="640" y="392"/>
                    <a:pt x="640" y="392"/>
                    <a:pt x="640" y="392"/>
                  </a:cubicBezTo>
                  <a:cubicBezTo>
                    <a:pt x="641" y="392"/>
                    <a:pt x="641" y="392"/>
                    <a:pt x="641" y="392"/>
                  </a:cubicBezTo>
                  <a:cubicBezTo>
                    <a:pt x="642" y="393"/>
                    <a:pt x="642" y="393"/>
                    <a:pt x="642" y="393"/>
                  </a:cubicBezTo>
                  <a:cubicBezTo>
                    <a:pt x="643" y="393"/>
                    <a:pt x="643" y="393"/>
                    <a:pt x="643" y="393"/>
                  </a:cubicBezTo>
                  <a:cubicBezTo>
                    <a:pt x="644" y="393"/>
                    <a:pt x="644" y="393"/>
                    <a:pt x="644" y="393"/>
                  </a:cubicBezTo>
                  <a:cubicBezTo>
                    <a:pt x="645" y="393"/>
                    <a:pt x="645" y="393"/>
                    <a:pt x="645" y="393"/>
                  </a:cubicBezTo>
                  <a:cubicBezTo>
                    <a:pt x="647" y="391"/>
                    <a:pt x="647" y="391"/>
                    <a:pt x="647" y="391"/>
                  </a:cubicBezTo>
                  <a:cubicBezTo>
                    <a:pt x="648" y="389"/>
                    <a:pt x="648" y="389"/>
                    <a:pt x="648" y="389"/>
                  </a:cubicBezTo>
                  <a:cubicBezTo>
                    <a:pt x="647" y="388"/>
                    <a:pt x="647" y="388"/>
                    <a:pt x="647" y="388"/>
                  </a:cubicBezTo>
                  <a:cubicBezTo>
                    <a:pt x="646" y="387"/>
                    <a:pt x="646" y="387"/>
                    <a:pt x="646" y="387"/>
                  </a:cubicBezTo>
                  <a:cubicBezTo>
                    <a:pt x="644" y="386"/>
                    <a:pt x="644" y="386"/>
                    <a:pt x="644" y="386"/>
                  </a:cubicBezTo>
                  <a:cubicBezTo>
                    <a:pt x="643" y="385"/>
                    <a:pt x="643" y="385"/>
                    <a:pt x="643" y="385"/>
                  </a:cubicBezTo>
                  <a:cubicBezTo>
                    <a:pt x="643" y="383"/>
                    <a:pt x="643" y="383"/>
                    <a:pt x="643" y="383"/>
                  </a:cubicBezTo>
                  <a:cubicBezTo>
                    <a:pt x="642" y="383"/>
                    <a:pt x="642" y="383"/>
                    <a:pt x="642" y="383"/>
                  </a:cubicBezTo>
                  <a:cubicBezTo>
                    <a:pt x="642" y="381"/>
                    <a:pt x="642" y="381"/>
                    <a:pt x="642" y="381"/>
                  </a:cubicBezTo>
                  <a:cubicBezTo>
                    <a:pt x="640" y="381"/>
                    <a:pt x="640" y="381"/>
                    <a:pt x="640" y="381"/>
                  </a:cubicBezTo>
                  <a:cubicBezTo>
                    <a:pt x="640" y="380"/>
                    <a:pt x="640" y="380"/>
                    <a:pt x="640" y="380"/>
                  </a:cubicBezTo>
                  <a:cubicBezTo>
                    <a:pt x="639" y="380"/>
                    <a:pt x="639" y="380"/>
                    <a:pt x="639" y="380"/>
                  </a:cubicBezTo>
                  <a:cubicBezTo>
                    <a:pt x="639" y="379"/>
                    <a:pt x="639" y="379"/>
                    <a:pt x="639" y="379"/>
                  </a:cubicBezTo>
                  <a:cubicBezTo>
                    <a:pt x="640" y="378"/>
                    <a:pt x="640" y="378"/>
                    <a:pt x="640" y="378"/>
                  </a:cubicBezTo>
                  <a:cubicBezTo>
                    <a:pt x="641" y="379"/>
                    <a:pt x="641" y="379"/>
                    <a:pt x="641" y="379"/>
                  </a:cubicBezTo>
                  <a:cubicBezTo>
                    <a:pt x="642" y="378"/>
                    <a:pt x="642" y="378"/>
                    <a:pt x="642" y="378"/>
                  </a:cubicBezTo>
                  <a:cubicBezTo>
                    <a:pt x="642" y="377"/>
                    <a:pt x="642" y="377"/>
                    <a:pt x="642" y="377"/>
                  </a:cubicBezTo>
                  <a:cubicBezTo>
                    <a:pt x="644" y="376"/>
                    <a:pt x="644" y="376"/>
                    <a:pt x="644" y="376"/>
                  </a:cubicBezTo>
                  <a:cubicBezTo>
                    <a:pt x="641" y="376"/>
                    <a:pt x="641" y="376"/>
                    <a:pt x="641" y="376"/>
                  </a:cubicBezTo>
                  <a:cubicBezTo>
                    <a:pt x="640" y="374"/>
                    <a:pt x="640" y="374"/>
                    <a:pt x="640" y="374"/>
                  </a:cubicBezTo>
                  <a:cubicBezTo>
                    <a:pt x="639" y="374"/>
                    <a:pt x="639" y="374"/>
                    <a:pt x="639" y="374"/>
                  </a:cubicBezTo>
                  <a:cubicBezTo>
                    <a:pt x="639" y="374"/>
                    <a:pt x="639" y="374"/>
                    <a:pt x="639" y="374"/>
                  </a:cubicBezTo>
                  <a:cubicBezTo>
                    <a:pt x="637" y="373"/>
                    <a:pt x="637" y="373"/>
                    <a:pt x="637" y="373"/>
                  </a:cubicBezTo>
                  <a:cubicBezTo>
                    <a:pt x="636" y="375"/>
                    <a:pt x="636" y="375"/>
                    <a:pt x="636" y="375"/>
                  </a:cubicBezTo>
                  <a:cubicBezTo>
                    <a:pt x="635" y="375"/>
                    <a:pt x="635" y="375"/>
                    <a:pt x="635" y="375"/>
                  </a:cubicBezTo>
                  <a:cubicBezTo>
                    <a:pt x="635" y="374"/>
                    <a:pt x="635" y="374"/>
                    <a:pt x="635" y="374"/>
                  </a:cubicBezTo>
                  <a:cubicBezTo>
                    <a:pt x="637" y="371"/>
                    <a:pt x="637" y="371"/>
                    <a:pt x="637" y="371"/>
                  </a:cubicBezTo>
                  <a:cubicBezTo>
                    <a:pt x="639" y="368"/>
                    <a:pt x="639" y="368"/>
                    <a:pt x="639" y="368"/>
                  </a:cubicBezTo>
                  <a:cubicBezTo>
                    <a:pt x="639" y="367"/>
                    <a:pt x="639" y="367"/>
                    <a:pt x="639" y="367"/>
                  </a:cubicBezTo>
                  <a:cubicBezTo>
                    <a:pt x="640" y="365"/>
                    <a:pt x="640" y="365"/>
                    <a:pt x="640" y="365"/>
                  </a:cubicBezTo>
                  <a:cubicBezTo>
                    <a:pt x="640" y="363"/>
                    <a:pt x="640" y="363"/>
                    <a:pt x="640" y="363"/>
                  </a:cubicBezTo>
                  <a:cubicBezTo>
                    <a:pt x="640" y="362"/>
                    <a:pt x="640" y="362"/>
                    <a:pt x="640" y="362"/>
                  </a:cubicBezTo>
                  <a:cubicBezTo>
                    <a:pt x="640" y="361"/>
                    <a:pt x="640" y="361"/>
                    <a:pt x="640" y="361"/>
                  </a:cubicBezTo>
                  <a:cubicBezTo>
                    <a:pt x="638" y="362"/>
                    <a:pt x="638" y="362"/>
                    <a:pt x="638" y="362"/>
                  </a:cubicBezTo>
                  <a:cubicBezTo>
                    <a:pt x="637" y="361"/>
                    <a:pt x="637" y="361"/>
                    <a:pt x="637" y="361"/>
                  </a:cubicBezTo>
                  <a:cubicBezTo>
                    <a:pt x="636" y="361"/>
                    <a:pt x="636" y="361"/>
                    <a:pt x="636" y="361"/>
                  </a:cubicBezTo>
                  <a:cubicBezTo>
                    <a:pt x="636" y="362"/>
                    <a:pt x="636" y="362"/>
                    <a:pt x="636" y="362"/>
                  </a:cubicBezTo>
                  <a:cubicBezTo>
                    <a:pt x="635" y="362"/>
                    <a:pt x="635" y="362"/>
                    <a:pt x="635" y="362"/>
                  </a:cubicBezTo>
                  <a:cubicBezTo>
                    <a:pt x="632" y="359"/>
                    <a:pt x="632" y="359"/>
                    <a:pt x="632" y="359"/>
                  </a:cubicBezTo>
                  <a:cubicBezTo>
                    <a:pt x="632" y="358"/>
                    <a:pt x="632" y="358"/>
                    <a:pt x="632" y="358"/>
                  </a:cubicBezTo>
                  <a:cubicBezTo>
                    <a:pt x="631" y="357"/>
                    <a:pt x="631" y="357"/>
                    <a:pt x="631" y="357"/>
                  </a:cubicBezTo>
                  <a:cubicBezTo>
                    <a:pt x="630" y="356"/>
                    <a:pt x="630" y="356"/>
                    <a:pt x="630" y="356"/>
                  </a:cubicBezTo>
                  <a:cubicBezTo>
                    <a:pt x="631" y="354"/>
                    <a:pt x="631" y="354"/>
                    <a:pt x="631" y="354"/>
                  </a:cubicBezTo>
                  <a:cubicBezTo>
                    <a:pt x="633" y="353"/>
                    <a:pt x="633" y="353"/>
                    <a:pt x="633" y="353"/>
                  </a:cubicBezTo>
                  <a:cubicBezTo>
                    <a:pt x="633" y="352"/>
                    <a:pt x="633" y="352"/>
                    <a:pt x="633" y="352"/>
                  </a:cubicBezTo>
                  <a:cubicBezTo>
                    <a:pt x="632" y="351"/>
                    <a:pt x="632" y="351"/>
                    <a:pt x="632" y="351"/>
                  </a:cubicBezTo>
                  <a:cubicBezTo>
                    <a:pt x="632" y="349"/>
                    <a:pt x="632" y="349"/>
                    <a:pt x="632" y="349"/>
                  </a:cubicBezTo>
                  <a:cubicBezTo>
                    <a:pt x="631" y="349"/>
                    <a:pt x="631" y="349"/>
                    <a:pt x="631" y="349"/>
                  </a:cubicBezTo>
                  <a:cubicBezTo>
                    <a:pt x="630" y="350"/>
                    <a:pt x="630" y="350"/>
                    <a:pt x="630" y="350"/>
                  </a:cubicBezTo>
                  <a:cubicBezTo>
                    <a:pt x="630" y="353"/>
                    <a:pt x="630" y="353"/>
                    <a:pt x="630" y="353"/>
                  </a:cubicBezTo>
                  <a:cubicBezTo>
                    <a:pt x="629" y="355"/>
                    <a:pt x="629" y="355"/>
                    <a:pt x="629" y="355"/>
                  </a:cubicBezTo>
                  <a:cubicBezTo>
                    <a:pt x="628" y="353"/>
                    <a:pt x="628" y="353"/>
                    <a:pt x="628" y="353"/>
                  </a:cubicBezTo>
                  <a:cubicBezTo>
                    <a:pt x="627" y="352"/>
                    <a:pt x="627" y="352"/>
                    <a:pt x="627" y="352"/>
                  </a:cubicBezTo>
                  <a:cubicBezTo>
                    <a:pt x="627" y="353"/>
                    <a:pt x="627" y="353"/>
                    <a:pt x="627" y="353"/>
                  </a:cubicBezTo>
                  <a:cubicBezTo>
                    <a:pt x="627" y="354"/>
                    <a:pt x="627" y="354"/>
                    <a:pt x="627" y="354"/>
                  </a:cubicBezTo>
                  <a:cubicBezTo>
                    <a:pt x="626" y="354"/>
                    <a:pt x="626" y="354"/>
                    <a:pt x="626" y="354"/>
                  </a:cubicBezTo>
                  <a:cubicBezTo>
                    <a:pt x="625" y="357"/>
                    <a:pt x="625" y="357"/>
                    <a:pt x="625" y="357"/>
                  </a:cubicBezTo>
                  <a:cubicBezTo>
                    <a:pt x="627" y="359"/>
                    <a:pt x="627" y="359"/>
                    <a:pt x="627" y="359"/>
                  </a:cubicBezTo>
                  <a:cubicBezTo>
                    <a:pt x="628" y="359"/>
                    <a:pt x="628" y="359"/>
                    <a:pt x="628" y="359"/>
                  </a:cubicBezTo>
                  <a:cubicBezTo>
                    <a:pt x="630" y="362"/>
                    <a:pt x="630" y="362"/>
                    <a:pt x="630" y="362"/>
                  </a:cubicBezTo>
                  <a:cubicBezTo>
                    <a:pt x="631" y="363"/>
                    <a:pt x="631" y="363"/>
                    <a:pt x="631" y="363"/>
                  </a:cubicBezTo>
                  <a:cubicBezTo>
                    <a:pt x="630" y="365"/>
                    <a:pt x="630" y="365"/>
                    <a:pt x="630" y="365"/>
                  </a:cubicBezTo>
                  <a:cubicBezTo>
                    <a:pt x="630" y="367"/>
                    <a:pt x="630" y="367"/>
                    <a:pt x="630" y="367"/>
                  </a:cubicBezTo>
                  <a:cubicBezTo>
                    <a:pt x="629" y="369"/>
                    <a:pt x="629" y="369"/>
                    <a:pt x="629" y="369"/>
                  </a:cubicBezTo>
                  <a:cubicBezTo>
                    <a:pt x="627" y="370"/>
                    <a:pt x="627" y="370"/>
                    <a:pt x="627" y="370"/>
                  </a:cubicBezTo>
                  <a:cubicBezTo>
                    <a:pt x="623" y="370"/>
                    <a:pt x="623" y="370"/>
                    <a:pt x="623" y="370"/>
                  </a:cubicBezTo>
                  <a:cubicBezTo>
                    <a:pt x="622" y="370"/>
                    <a:pt x="622" y="370"/>
                    <a:pt x="622" y="370"/>
                  </a:cubicBezTo>
                  <a:cubicBezTo>
                    <a:pt x="620" y="370"/>
                    <a:pt x="620" y="370"/>
                    <a:pt x="620" y="370"/>
                  </a:cubicBezTo>
                  <a:cubicBezTo>
                    <a:pt x="618" y="368"/>
                    <a:pt x="618" y="368"/>
                    <a:pt x="618" y="368"/>
                  </a:cubicBezTo>
                  <a:cubicBezTo>
                    <a:pt x="619" y="368"/>
                    <a:pt x="619" y="368"/>
                    <a:pt x="619" y="368"/>
                  </a:cubicBezTo>
                  <a:cubicBezTo>
                    <a:pt x="619" y="366"/>
                    <a:pt x="619" y="366"/>
                    <a:pt x="619" y="366"/>
                  </a:cubicBezTo>
                  <a:cubicBezTo>
                    <a:pt x="616" y="366"/>
                    <a:pt x="616" y="366"/>
                    <a:pt x="616" y="366"/>
                  </a:cubicBezTo>
                  <a:cubicBezTo>
                    <a:pt x="612" y="364"/>
                    <a:pt x="612" y="364"/>
                    <a:pt x="612" y="364"/>
                  </a:cubicBezTo>
                  <a:cubicBezTo>
                    <a:pt x="609" y="364"/>
                    <a:pt x="609" y="364"/>
                    <a:pt x="609" y="364"/>
                  </a:cubicBezTo>
                  <a:cubicBezTo>
                    <a:pt x="611" y="368"/>
                    <a:pt x="611" y="368"/>
                    <a:pt x="611" y="368"/>
                  </a:cubicBezTo>
                  <a:cubicBezTo>
                    <a:pt x="612" y="370"/>
                    <a:pt x="612" y="370"/>
                    <a:pt x="612" y="370"/>
                  </a:cubicBezTo>
                  <a:cubicBezTo>
                    <a:pt x="611" y="370"/>
                    <a:pt x="611" y="370"/>
                    <a:pt x="611" y="370"/>
                  </a:cubicBezTo>
                  <a:cubicBezTo>
                    <a:pt x="610" y="370"/>
                    <a:pt x="610" y="370"/>
                    <a:pt x="610" y="370"/>
                  </a:cubicBezTo>
                  <a:cubicBezTo>
                    <a:pt x="609" y="368"/>
                    <a:pt x="609" y="368"/>
                    <a:pt x="609" y="368"/>
                  </a:cubicBezTo>
                  <a:cubicBezTo>
                    <a:pt x="607" y="366"/>
                    <a:pt x="607" y="366"/>
                    <a:pt x="607" y="366"/>
                  </a:cubicBezTo>
                  <a:cubicBezTo>
                    <a:pt x="606" y="366"/>
                    <a:pt x="606" y="366"/>
                    <a:pt x="606" y="366"/>
                  </a:cubicBezTo>
                  <a:cubicBezTo>
                    <a:pt x="606" y="365"/>
                    <a:pt x="606" y="365"/>
                    <a:pt x="606" y="365"/>
                  </a:cubicBezTo>
                  <a:cubicBezTo>
                    <a:pt x="604" y="362"/>
                    <a:pt x="604" y="362"/>
                    <a:pt x="604" y="362"/>
                  </a:cubicBezTo>
                  <a:cubicBezTo>
                    <a:pt x="602" y="361"/>
                    <a:pt x="602" y="361"/>
                    <a:pt x="602" y="361"/>
                  </a:cubicBezTo>
                  <a:cubicBezTo>
                    <a:pt x="602" y="360"/>
                    <a:pt x="602" y="360"/>
                    <a:pt x="602" y="360"/>
                  </a:cubicBezTo>
                  <a:cubicBezTo>
                    <a:pt x="600" y="359"/>
                    <a:pt x="600" y="359"/>
                    <a:pt x="600" y="359"/>
                  </a:cubicBezTo>
                  <a:cubicBezTo>
                    <a:pt x="599" y="357"/>
                    <a:pt x="599" y="357"/>
                    <a:pt x="599" y="357"/>
                  </a:cubicBezTo>
                  <a:cubicBezTo>
                    <a:pt x="598" y="357"/>
                    <a:pt x="598" y="357"/>
                    <a:pt x="598" y="357"/>
                  </a:cubicBezTo>
                  <a:cubicBezTo>
                    <a:pt x="597" y="356"/>
                    <a:pt x="597" y="356"/>
                    <a:pt x="597" y="356"/>
                  </a:cubicBezTo>
                  <a:cubicBezTo>
                    <a:pt x="595" y="355"/>
                    <a:pt x="595" y="355"/>
                    <a:pt x="595" y="355"/>
                  </a:cubicBezTo>
                  <a:cubicBezTo>
                    <a:pt x="596" y="356"/>
                    <a:pt x="596" y="356"/>
                    <a:pt x="596" y="356"/>
                  </a:cubicBezTo>
                  <a:cubicBezTo>
                    <a:pt x="600" y="360"/>
                    <a:pt x="600" y="360"/>
                    <a:pt x="600" y="360"/>
                  </a:cubicBezTo>
                  <a:cubicBezTo>
                    <a:pt x="600" y="361"/>
                    <a:pt x="600" y="361"/>
                    <a:pt x="600" y="361"/>
                  </a:cubicBezTo>
                  <a:cubicBezTo>
                    <a:pt x="602" y="363"/>
                    <a:pt x="602" y="363"/>
                    <a:pt x="602" y="363"/>
                  </a:cubicBezTo>
                  <a:cubicBezTo>
                    <a:pt x="603" y="364"/>
                    <a:pt x="603" y="364"/>
                    <a:pt x="603" y="364"/>
                  </a:cubicBezTo>
                  <a:cubicBezTo>
                    <a:pt x="604" y="365"/>
                    <a:pt x="604" y="365"/>
                    <a:pt x="604" y="365"/>
                  </a:cubicBezTo>
                  <a:cubicBezTo>
                    <a:pt x="603" y="367"/>
                    <a:pt x="603" y="367"/>
                    <a:pt x="603" y="367"/>
                  </a:cubicBezTo>
                  <a:cubicBezTo>
                    <a:pt x="602" y="366"/>
                    <a:pt x="602" y="366"/>
                    <a:pt x="602" y="366"/>
                  </a:cubicBezTo>
                  <a:cubicBezTo>
                    <a:pt x="601" y="367"/>
                    <a:pt x="601" y="367"/>
                    <a:pt x="601" y="367"/>
                  </a:cubicBezTo>
                  <a:cubicBezTo>
                    <a:pt x="598" y="365"/>
                    <a:pt x="598" y="365"/>
                    <a:pt x="598" y="365"/>
                  </a:cubicBezTo>
                  <a:cubicBezTo>
                    <a:pt x="597" y="366"/>
                    <a:pt x="597" y="366"/>
                    <a:pt x="597" y="366"/>
                  </a:cubicBezTo>
                  <a:cubicBezTo>
                    <a:pt x="596" y="364"/>
                    <a:pt x="596" y="364"/>
                    <a:pt x="596" y="364"/>
                  </a:cubicBezTo>
                  <a:cubicBezTo>
                    <a:pt x="594" y="363"/>
                    <a:pt x="594" y="363"/>
                    <a:pt x="594" y="363"/>
                  </a:cubicBezTo>
                  <a:cubicBezTo>
                    <a:pt x="594" y="362"/>
                    <a:pt x="594" y="362"/>
                    <a:pt x="594" y="362"/>
                  </a:cubicBezTo>
                  <a:cubicBezTo>
                    <a:pt x="590" y="362"/>
                    <a:pt x="590" y="362"/>
                    <a:pt x="590" y="362"/>
                  </a:cubicBezTo>
                  <a:cubicBezTo>
                    <a:pt x="589" y="363"/>
                    <a:pt x="589" y="363"/>
                    <a:pt x="589" y="363"/>
                  </a:cubicBezTo>
                  <a:cubicBezTo>
                    <a:pt x="587" y="362"/>
                    <a:pt x="587" y="362"/>
                    <a:pt x="587" y="362"/>
                  </a:cubicBezTo>
                  <a:cubicBezTo>
                    <a:pt x="585" y="361"/>
                    <a:pt x="585" y="361"/>
                    <a:pt x="585" y="361"/>
                  </a:cubicBezTo>
                  <a:cubicBezTo>
                    <a:pt x="583" y="361"/>
                    <a:pt x="583" y="361"/>
                    <a:pt x="583" y="361"/>
                  </a:cubicBezTo>
                  <a:cubicBezTo>
                    <a:pt x="582" y="360"/>
                    <a:pt x="582" y="360"/>
                    <a:pt x="582" y="360"/>
                  </a:cubicBezTo>
                  <a:cubicBezTo>
                    <a:pt x="580" y="358"/>
                    <a:pt x="580" y="358"/>
                    <a:pt x="580" y="358"/>
                  </a:cubicBezTo>
                  <a:cubicBezTo>
                    <a:pt x="580" y="357"/>
                    <a:pt x="580" y="357"/>
                    <a:pt x="580" y="357"/>
                  </a:cubicBezTo>
                  <a:cubicBezTo>
                    <a:pt x="582" y="355"/>
                    <a:pt x="582" y="355"/>
                    <a:pt x="582" y="355"/>
                  </a:cubicBezTo>
                  <a:cubicBezTo>
                    <a:pt x="584" y="354"/>
                    <a:pt x="584" y="354"/>
                    <a:pt x="584" y="354"/>
                  </a:cubicBezTo>
                  <a:cubicBezTo>
                    <a:pt x="584" y="353"/>
                    <a:pt x="584" y="353"/>
                    <a:pt x="584" y="353"/>
                  </a:cubicBezTo>
                  <a:cubicBezTo>
                    <a:pt x="582" y="353"/>
                    <a:pt x="582" y="353"/>
                    <a:pt x="582" y="353"/>
                  </a:cubicBezTo>
                  <a:cubicBezTo>
                    <a:pt x="580" y="355"/>
                    <a:pt x="580" y="355"/>
                    <a:pt x="580" y="355"/>
                  </a:cubicBezTo>
                  <a:cubicBezTo>
                    <a:pt x="579" y="357"/>
                    <a:pt x="579" y="357"/>
                    <a:pt x="579" y="357"/>
                  </a:cubicBezTo>
                  <a:cubicBezTo>
                    <a:pt x="578" y="357"/>
                    <a:pt x="578" y="357"/>
                    <a:pt x="578" y="357"/>
                  </a:cubicBezTo>
                  <a:cubicBezTo>
                    <a:pt x="576" y="356"/>
                    <a:pt x="576" y="356"/>
                    <a:pt x="576" y="356"/>
                  </a:cubicBezTo>
                  <a:cubicBezTo>
                    <a:pt x="574" y="355"/>
                    <a:pt x="574" y="355"/>
                    <a:pt x="574" y="355"/>
                  </a:cubicBezTo>
                  <a:cubicBezTo>
                    <a:pt x="574" y="356"/>
                    <a:pt x="574" y="356"/>
                    <a:pt x="574" y="356"/>
                  </a:cubicBezTo>
                  <a:cubicBezTo>
                    <a:pt x="575" y="357"/>
                    <a:pt x="575" y="357"/>
                    <a:pt x="575" y="357"/>
                  </a:cubicBezTo>
                  <a:cubicBezTo>
                    <a:pt x="574" y="358"/>
                    <a:pt x="574" y="358"/>
                    <a:pt x="574" y="358"/>
                  </a:cubicBezTo>
                  <a:cubicBezTo>
                    <a:pt x="572" y="357"/>
                    <a:pt x="572" y="357"/>
                    <a:pt x="572" y="357"/>
                  </a:cubicBezTo>
                  <a:cubicBezTo>
                    <a:pt x="569" y="355"/>
                    <a:pt x="569" y="355"/>
                    <a:pt x="569" y="355"/>
                  </a:cubicBezTo>
                  <a:cubicBezTo>
                    <a:pt x="569" y="353"/>
                    <a:pt x="569" y="353"/>
                    <a:pt x="569" y="353"/>
                  </a:cubicBezTo>
                  <a:cubicBezTo>
                    <a:pt x="567" y="351"/>
                    <a:pt x="567" y="351"/>
                    <a:pt x="567" y="351"/>
                  </a:cubicBezTo>
                  <a:cubicBezTo>
                    <a:pt x="567" y="349"/>
                    <a:pt x="567" y="349"/>
                    <a:pt x="567" y="349"/>
                  </a:cubicBezTo>
                  <a:cubicBezTo>
                    <a:pt x="571" y="348"/>
                    <a:pt x="571" y="348"/>
                    <a:pt x="571" y="348"/>
                  </a:cubicBezTo>
                  <a:cubicBezTo>
                    <a:pt x="572" y="346"/>
                    <a:pt x="572" y="346"/>
                    <a:pt x="572" y="346"/>
                  </a:cubicBezTo>
                  <a:cubicBezTo>
                    <a:pt x="571" y="346"/>
                    <a:pt x="571" y="346"/>
                    <a:pt x="571" y="346"/>
                  </a:cubicBezTo>
                  <a:cubicBezTo>
                    <a:pt x="569" y="347"/>
                    <a:pt x="569" y="347"/>
                    <a:pt x="569" y="347"/>
                  </a:cubicBezTo>
                  <a:cubicBezTo>
                    <a:pt x="567" y="347"/>
                    <a:pt x="567" y="347"/>
                    <a:pt x="567" y="347"/>
                  </a:cubicBezTo>
                  <a:cubicBezTo>
                    <a:pt x="566" y="350"/>
                    <a:pt x="566" y="350"/>
                    <a:pt x="566" y="350"/>
                  </a:cubicBezTo>
                  <a:cubicBezTo>
                    <a:pt x="565" y="350"/>
                    <a:pt x="565" y="350"/>
                    <a:pt x="565" y="350"/>
                  </a:cubicBezTo>
                  <a:cubicBezTo>
                    <a:pt x="565" y="348"/>
                    <a:pt x="565" y="348"/>
                    <a:pt x="565" y="348"/>
                  </a:cubicBezTo>
                  <a:cubicBezTo>
                    <a:pt x="565" y="347"/>
                    <a:pt x="565" y="347"/>
                    <a:pt x="565" y="347"/>
                  </a:cubicBezTo>
                  <a:cubicBezTo>
                    <a:pt x="564" y="346"/>
                    <a:pt x="564" y="346"/>
                    <a:pt x="564" y="346"/>
                  </a:cubicBezTo>
                  <a:cubicBezTo>
                    <a:pt x="563" y="346"/>
                    <a:pt x="563" y="346"/>
                    <a:pt x="563" y="346"/>
                  </a:cubicBezTo>
                  <a:cubicBezTo>
                    <a:pt x="563" y="348"/>
                    <a:pt x="563" y="348"/>
                    <a:pt x="563" y="348"/>
                  </a:cubicBezTo>
                  <a:cubicBezTo>
                    <a:pt x="563" y="349"/>
                    <a:pt x="563" y="349"/>
                    <a:pt x="563" y="349"/>
                  </a:cubicBezTo>
                  <a:cubicBezTo>
                    <a:pt x="563" y="350"/>
                    <a:pt x="563" y="350"/>
                    <a:pt x="563" y="350"/>
                  </a:cubicBezTo>
                  <a:cubicBezTo>
                    <a:pt x="561" y="349"/>
                    <a:pt x="561" y="349"/>
                    <a:pt x="561" y="349"/>
                  </a:cubicBezTo>
                  <a:cubicBezTo>
                    <a:pt x="560" y="348"/>
                    <a:pt x="560" y="348"/>
                    <a:pt x="560" y="348"/>
                  </a:cubicBezTo>
                  <a:cubicBezTo>
                    <a:pt x="558" y="347"/>
                    <a:pt x="558" y="347"/>
                    <a:pt x="558" y="347"/>
                  </a:cubicBezTo>
                  <a:cubicBezTo>
                    <a:pt x="557" y="348"/>
                    <a:pt x="557" y="348"/>
                    <a:pt x="557" y="348"/>
                  </a:cubicBezTo>
                  <a:cubicBezTo>
                    <a:pt x="557" y="349"/>
                    <a:pt x="557" y="349"/>
                    <a:pt x="557" y="349"/>
                  </a:cubicBezTo>
                  <a:cubicBezTo>
                    <a:pt x="556" y="349"/>
                    <a:pt x="556" y="349"/>
                    <a:pt x="556" y="349"/>
                  </a:cubicBezTo>
                  <a:cubicBezTo>
                    <a:pt x="554" y="348"/>
                    <a:pt x="554" y="348"/>
                    <a:pt x="554" y="348"/>
                  </a:cubicBezTo>
                  <a:cubicBezTo>
                    <a:pt x="554" y="346"/>
                    <a:pt x="554" y="346"/>
                    <a:pt x="554" y="346"/>
                  </a:cubicBezTo>
                  <a:cubicBezTo>
                    <a:pt x="554" y="346"/>
                    <a:pt x="554" y="346"/>
                    <a:pt x="554" y="346"/>
                  </a:cubicBezTo>
                  <a:cubicBezTo>
                    <a:pt x="555" y="347"/>
                    <a:pt x="555" y="347"/>
                    <a:pt x="555" y="347"/>
                  </a:cubicBezTo>
                  <a:cubicBezTo>
                    <a:pt x="555" y="346"/>
                    <a:pt x="555" y="346"/>
                    <a:pt x="555" y="346"/>
                  </a:cubicBezTo>
                  <a:cubicBezTo>
                    <a:pt x="553" y="344"/>
                    <a:pt x="553" y="344"/>
                    <a:pt x="553" y="344"/>
                  </a:cubicBezTo>
                  <a:cubicBezTo>
                    <a:pt x="551" y="343"/>
                    <a:pt x="551" y="343"/>
                    <a:pt x="551" y="343"/>
                  </a:cubicBezTo>
                  <a:cubicBezTo>
                    <a:pt x="551" y="341"/>
                    <a:pt x="551" y="341"/>
                    <a:pt x="551" y="341"/>
                  </a:cubicBezTo>
                  <a:cubicBezTo>
                    <a:pt x="551" y="339"/>
                    <a:pt x="551" y="339"/>
                    <a:pt x="551" y="339"/>
                  </a:cubicBezTo>
                  <a:cubicBezTo>
                    <a:pt x="551" y="336"/>
                    <a:pt x="551" y="336"/>
                    <a:pt x="551" y="336"/>
                  </a:cubicBezTo>
                  <a:cubicBezTo>
                    <a:pt x="550" y="333"/>
                    <a:pt x="550" y="333"/>
                    <a:pt x="550" y="333"/>
                  </a:cubicBezTo>
                  <a:cubicBezTo>
                    <a:pt x="550" y="332"/>
                    <a:pt x="550" y="332"/>
                    <a:pt x="550" y="332"/>
                  </a:cubicBezTo>
                  <a:cubicBezTo>
                    <a:pt x="552" y="332"/>
                    <a:pt x="552" y="332"/>
                    <a:pt x="552" y="332"/>
                  </a:cubicBezTo>
                  <a:cubicBezTo>
                    <a:pt x="552" y="331"/>
                    <a:pt x="552" y="331"/>
                    <a:pt x="552" y="331"/>
                  </a:cubicBezTo>
                  <a:cubicBezTo>
                    <a:pt x="551" y="328"/>
                    <a:pt x="551" y="328"/>
                    <a:pt x="551" y="328"/>
                  </a:cubicBezTo>
                  <a:cubicBezTo>
                    <a:pt x="551" y="327"/>
                    <a:pt x="551" y="327"/>
                    <a:pt x="551" y="327"/>
                  </a:cubicBezTo>
                  <a:cubicBezTo>
                    <a:pt x="553" y="328"/>
                    <a:pt x="553" y="328"/>
                    <a:pt x="553" y="328"/>
                  </a:cubicBezTo>
                  <a:cubicBezTo>
                    <a:pt x="554" y="329"/>
                    <a:pt x="554" y="329"/>
                    <a:pt x="554" y="329"/>
                  </a:cubicBezTo>
                  <a:cubicBezTo>
                    <a:pt x="557" y="329"/>
                    <a:pt x="557" y="329"/>
                    <a:pt x="557" y="329"/>
                  </a:cubicBezTo>
                  <a:cubicBezTo>
                    <a:pt x="559" y="331"/>
                    <a:pt x="559" y="331"/>
                    <a:pt x="559" y="331"/>
                  </a:cubicBezTo>
                  <a:cubicBezTo>
                    <a:pt x="560" y="332"/>
                    <a:pt x="560" y="332"/>
                    <a:pt x="560" y="332"/>
                  </a:cubicBezTo>
                  <a:cubicBezTo>
                    <a:pt x="563" y="334"/>
                    <a:pt x="563" y="334"/>
                    <a:pt x="563" y="334"/>
                  </a:cubicBezTo>
                  <a:cubicBezTo>
                    <a:pt x="567" y="334"/>
                    <a:pt x="567" y="334"/>
                    <a:pt x="567" y="334"/>
                  </a:cubicBezTo>
                  <a:cubicBezTo>
                    <a:pt x="567" y="333"/>
                    <a:pt x="567" y="333"/>
                    <a:pt x="567" y="333"/>
                  </a:cubicBezTo>
                  <a:cubicBezTo>
                    <a:pt x="570" y="333"/>
                    <a:pt x="570" y="333"/>
                    <a:pt x="570" y="333"/>
                  </a:cubicBezTo>
                  <a:cubicBezTo>
                    <a:pt x="569" y="332"/>
                    <a:pt x="569" y="332"/>
                    <a:pt x="569" y="332"/>
                  </a:cubicBezTo>
                  <a:cubicBezTo>
                    <a:pt x="569" y="331"/>
                    <a:pt x="569" y="331"/>
                    <a:pt x="569" y="331"/>
                  </a:cubicBezTo>
                  <a:cubicBezTo>
                    <a:pt x="566" y="329"/>
                    <a:pt x="566" y="329"/>
                    <a:pt x="566" y="329"/>
                  </a:cubicBezTo>
                  <a:cubicBezTo>
                    <a:pt x="566" y="326"/>
                    <a:pt x="566" y="326"/>
                    <a:pt x="566" y="326"/>
                  </a:cubicBezTo>
                  <a:cubicBezTo>
                    <a:pt x="563" y="326"/>
                    <a:pt x="563" y="326"/>
                    <a:pt x="563" y="326"/>
                  </a:cubicBezTo>
                  <a:cubicBezTo>
                    <a:pt x="561" y="325"/>
                    <a:pt x="561" y="325"/>
                    <a:pt x="561" y="325"/>
                  </a:cubicBezTo>
                  <a:cubicBezTo>
                    <a:pt x="559" y="325"/>
                    <a:pt x="559" y="325"/>
                    <a:pt x="559" y="325"/>
                  </a:cubicBezTo>
                  <a:cubicBezTo>
                    <a:pt x="557" y="323"/>
                    <a:pt x="557" y="323"/>
                    <a:pt x="557" y="323"/>
                  </a:cubicBezTo>
                  <a:cubicBezTo>
                    <a:pt x="555" y="323"/>
                    <a:pt x="555" y="323"/>
                    <a:pt x="555" y="323"/>
                  </a:cubicBezTo>
                  <a:cubicBezTo>
                    <a:pt x="551" y="321"/>
                    <a:pt x="551" y="321"/>
                    <a:pt x="551" y="321"/>
                  </a:cubicBezTo>
                  <a:cubicBezTo>
                    <a:pt x="550" y="320"/>
                    <a:pt x="550" y="320"/>
                    <a:pt x="550" y="320"/>
                  </a:cubicBezTo>
                  <a:cubicBezTo>
                    <a:pt x="551" y="316"/>
                    <a:pt x="551" y="316"/>
                    <a:pt x="551" y="316"/>
                  </a:cubicBezTo>
                  <a:cubicBezTo>
                    <a:pt x="553" y="315"/>
                    <a:pt x="553" y="315"/>
                    <a:pt x="553" y="315"/>
                  </a:cubicBezTo>
                  <a:cubicBezTo>
                    <a:pt x="553" y="314"/>
                    <a:pt x="553" y="314"/>
                    <a:pt x="553" y="314"/>
                  </a:cubicBezTo>
                  <a:cubicBezTo>
                    <a:pt x="553" y="311"/>
                    <a:pt x="553" y="311"/>
                    <a:pt x="553" y="311"/>
                  </a:cubicBezTo>
                  <a:cubicBezTo>
                    <a:pt x="555" y="311"/>
                    <a:pt x="555" y="311"/>
                    <a:pt x="555" y="311"/>
                  </a:cubicBezTo>
                  <a:cubicBezTo>
                    <a:pt x="556" y="309"/>
                    <a:pt x="556" y="309"/>
                    <a:pt x="556" y="309"/>
                  </a:cubicBezTo>
                  <a:cubicBezTo>
                    <a:pt x="556" y="306"/>
                    <a:pt x="556" y="306"/>
                    <a:pt x="556" y="306"/>
                  </a:cubicBezTo>
                  <a:cubicBezTo>
                    <a:pt x="557" y="304"/>
                    <a:pt x="557" y="304"/>
                    <a:pt x="557" y="304"/>
                  </a:cubicBezTo>
                  <a:cubicBezTo>
                    <a:pt x="558" y="304"/>
                    <a:pt x="558" y="304"/>
                    <a:pt x="558" y="304"/>
                  </a:cubicBezTo>
                  <a:cubicBezTo>
                    <a:pt x="559" y="302"/>
                    <a:pt x="559" y="302"/>
                    <a:pt x="559" y="302"/>
                  </a:cubicBezTo>
                  <a:cubicBezTo>
                    <a:pt x="561" y="300"/>
                    <a:pt x="561" y="300"/>
                    <a:pt x="561" y="300"/>
                  </a:cubicBezTo>
                  <a:cubicBezTo>
                    <a:pt x="563" y="300"/>
                    <a:pt x="563" y="300"/>
                    <a:pt x="563" y="300"/>
                  </a:cubicBezTo>
                  <a:cubicBezTo>
                    <a:pt x="563" y="299"/>
                    <a:pt x="563" y="299"/>
                    <a:pt x="563" y="299"/>
                  </a:cubicBezTo>
                  <a:cubicBezTo>
                    <a:pt x="563" y="299"/>
                    <a:pt x="563" y="299"/>
                    <a:pt x="563" y="299"/>
                  </a:cubicBezTo>
                  <a:cubicBezTo>
                    <a:pt x="562" y="299"/>
                    <a:pt x="562" y="299"/>
                    <a:pt x="562" y="299"/>
                  </a:cubicBezTo>
                  <a:cubicBezTo>
                    <a:pt x="562" y="298"/>
                    <a:pt x="562" y="298"/>
                    <a:pt x="562" y="298"/>
                  </a:cubicBezTo>
                  <a:cubicBezTo>
                    <a:pt x="564" y="295"/>
                    <a:pt x="564" y="295"/>
                    <a:pt x="564" y="295"/>
                  </a:cubicBezTo>
                  <a:cubicBezTo>
                    <a:pt x="565" y="292"/>
                    <a:pt x="565" y="292"/>
                    <a:pt x="565" y="292"/>
                  </a:cubicBezTo>
                  <a:cubicBezTo>
                    <a:pt x="566" y="291"/>
                    <a:pt x="566" y="291"/>
                    <a:pt x="566" y="291"/>
                  </a:cubicBezTo>
                  <a:cubicBezTo>
                    <a:pt x="568" y="289"/>
                    <a:pt x="568" y="289"/>
                    <a:pt x="568" y="289"/>
                  </a:cubicBezTo>
                  <a:cubicBezTo>
                    <a:pt x="569" y="289"/>
                    <a:pt x="569" y="289"/>
                    <a:pt x="569" y="289"/>
                  </a:cubicBezTo>
                  <a:cubicBezTo>
                    <a:pt x="570" y="289"/>
                    <a:pt x="570" y="289"/>
                    <a:pt x="570" y="289"/>
                  </a:cubicBezTo>
                  <a:cubicBezTo>
                    <a:pt x="571" y="286"/>
                    <a:pt x="571" y="286"/>
                    <a:pt x="571" y="286"/>
                  </a:cubicBezTo>
                  <a:cubicBezTo>
                    <a:pt x="572" y="286"/>
                    <a:pt x="572" y="286"/>
                    <a:pt x="572" y="286"/>
                  </a:cubicBezTo>
                  <a:cubicBezTo>
                    <a:pt x="572" y="288"/>
                    <a:pt x="572" y="288"/>
                    <a:pt x="572" y="288"/>
                  </a:cubicBezTo>
                  <a:cubicBezTo>
                    <a:pt x="573" y="286"/>
                    <a:pt x="573" y="286"/>
                    <a:pt x="573" y="286"/>
                  </a:cubicBezTo>
                  <a:cubicBezTo>
                    <a:pt x="573" y="285"/>
                    <a:pt x="573" y="285"/>
                    <a:pt x="573" y="285"/>
                  </a:cubicBezTo>
                  <a:cubicBezTo>
                    <a:pt x="575" y="281"/>
                    <a:pt x="575" y="281"/>
                    <a:pt x="575" y="281"/>
                  </a:cubicBezTo>
                  <a:cubicBezTo>
                    <a:pt x="577" y="281"/>
                    <a:pt x="577" y="281"/>
                    <a:pt x="577" y="281"/>
                  </a:cubicBezTo>
                  <a:cubicBezTo>
                    <a:pt x="577" y="279"/>
                    <a:pt x="577" y="279"/>
                    <a:pt x="577" y="279"/>
                  </a:cubicBezTo>
                  <a:cubicBezTo>
                    <a:pt x="578" y="277"/>
                    <a:pt x="578" y="277"/>
                    <a:pt x="578" y="277"/>
                  </a:cubicBezTo>
                  <a:cubicBezTo>
                    <a:pt x="580" y="277"/>
                    <a:pt x="580" y="277"/>
                    <a:pt x="580" y="277"/>
                  </a:cubicBezTo>
                  <a:cubicBezTo>
                    <a:pt x="582" y="275"/>
                    <a:pt x="582" y="275"/>
                    <a:pt x="582" y="275"/>
                  </a:cubicBezTo>
                  <a:cubicBezTo>
                    <a:pt x="583" y="275"/>
                    <a:pt x="583" y="275"/>
                    <a:pt x="583" y="275"/>
                  </a:cubicBezTo>
                  <a:cubicBezTo>
                    <a:pt x="585" y="276"/>
                    <a:pt x="585" y="276"/>
                    <a:pt x="585" y="276"/>
                  </a:cubicBezTo>
                  <a:cubicBezTo>
                    <a:pt x="584" y="274"/>
                    <a:pt x="584" y="274"/>
                    <a:pt x="584" y="274"/>
                  </a:cubicBezTo>
                  <a:cubicBezTo>
                    <a:pt x="584" y="272"/>
                    <a:pt x="584" y="272"/>
                    <a:pt x="584" y="272"/>
                  </a:cubicBezTo>
                  <a:cubicBezTo>
                    <a:pt x="588" y="270"/>
                    <a:pt x="588" y="270"/>
                    <a:pt x="588" y="270"/>
                  </a:cubicBezTo>
                  <a:cubicBezTo>
                    <a:pt x="591" y="267"/>
                    <a:pt x="591" y="267"/>
                    <a:pt x="591" y="267"/>
                  </a:cubicBezTo>
                  <a:cubicBezTo>
                    <a:pt x="597" y="266"/>
                    <a:pt x="597" y="266"/>
                    <a:pt x="597" y="266"/>
                  </a:cubicBezTo>
                  <a:cubicBezTo>
                    <a:pt x="601" y="265"/>
                    <a:pt x="601" y="265"/>
                    <a:pt x="601" y="265"/>
                  </a:cubicBezTo>
                  <a:cubicBezTo>
                    <a:pt x="602" y="265"/>
                    <a:pt x="602" y="265"/>
                    <a:pt x="602" y="265"/>
                  </a:cubicBezTo>
                  <a:cubicBezTo>
                    <a:pt x="605" y="265"/>
                    <a:pt x="605" y="265"/>
                    <a:pt x="605" y="265"/>
                  </a:cubicBezTo>
                  <a:cubicBezTo>
                    <a:pt x="607" y="265"/>
                    <a:pt x="607" y="265"/>
                    <a:pt x="607" y="265"/>
                  </a:cubicBezTo>
                  <a:cubicBezTo>
                    <a:pt x="608" y="265"/>
                    <a:pt x="608" y="265"/>
                    <a:pt x="608" y="265"/>
                  </a:cubicBezTo>
                  <a:cubicBezTo>
                    <a:pt x="611" y="265"/>
                    <a:pt x="611" y="265"/>
                    <a:pt x="611" y="265"/>
                  </a:cubicBezTo>
                  <a:cubicBezTo>
                    <a:pt x="613" y="267"/>
                    <a:pt x="613" y="267"/>
                    <a:pt x="613" y="267"/>
                  </a:cubicBezTo>
                  <a:cubicBezTo>
                    <a:pt x="617" y="269"/>
                    <a:pt x="617" y="269"/>
                    <a:pt x="617" y="269"/>
                  </a:cubicBezTo>
                  <a:cubicBezTo>
                    <a:pt x="618" y="270"/>
                    <a:pt x="618" y="270"/>
                    <a:pt x="618" y="270"/>
                  </a:cubicBezTo>
                  <a:cubicBezTo>
                    <a:pt x="617" y="272"/>
                    <a:pt x="617" y="272"/>
                    <a:pt x="617" y="272"/>
                  </a:cubicBezTo>
                  <a:cubicBezTo>
                    <a:pt x="615" y="273"/>
                    <a:pt x="615" y="273"/>
                    <a:pt x="615" y="273"/>
                  </a:cubicBezTo>
                  <a:cubicBezTo>
                    <a:pt x="611" y="274"/>
                    <a:pt x="611" y="274"/>
                    <a:pt x="611" y="274"/>
                  </a:cubicBezTo>
                  <a:cubicBezTo>
                    <a:pt x="609" y="274"/>
                    <a:pt x="609" y="274"/>
                    <a:pt x="609" y="274"/>
                  </a:cubicBezTo>
                  <a:cubicBezTo>
                    <a:pt x="608" y="276"/>
                    <a:pt x="608" y="276"/>
                    <a:pt x="608" y="276"/>
                  </a:cubicBezTo>
                  <a:cubicBezTo>
                    <a:pt x="607" y="278"/>
                    <a:pt x="607" y="278"/>
                    <a:pt x="607" y="278"/>
                  </a:cubicBezTo>
                  <a:cubicBezTo>
                    <a:pt x="604" y="278"/>
                    <a:pt x="604" y="278"/>
                    <a:pt x="604" y="278"/>
                  </a:cubicBezTo>
                  <a:cubicBezTo>
                    <a:pt x="601" y="282"/>
                    <a:pt x="601" y="282"/>
                    <a:pt x="601" y="282"/>
                  </a:cubicBezTo>
                  <a:cubicBezTo>
                    <a:pt x="597" y="287"/>
                    <a:pt x="597" y="287"/>
                    <a:pt x="597" y="287"/>
                  </a:cubicBezTo>
                  <a:cubicBezTo>
                    <a:pt x="594" y="289"/>
                    <a:pt x="594" y="289"/>
                    <a:pt x="594" y="289"/>
                  </a:cubicBezTo>
                  <a:cubicBezTo>
                    <a:pt x="593" y="289"/>
                    <a:pt x="593" y="289"/>
                    <a:pt x="593" y="289"/>
                  </a:cubicBezTo>
                  <a:cubicBezTo>
                    <a:pt x="591" y="293"/>
                    <a:pt x="591" y="293"/>
                    <a:pt x="591" y="293"/>
                  </a:cubicBezTo>
                  <a:cubicBezTo>
                    <a:pt x="590" y="295"/>
                    <a:pt x="590" y="295"/>
                    <a:pt x="590" y="295"/>
                  </a:cubicBezTo>
                  <a:cubicBezTo>
                    <a:pt x="591" y="298"/>
                    <a:pt x="591" y="298"/>
                    <a:pt x="591" y="298"/>
                  </a:cubicBezTo>
                  <a:cubicBezTo>
                    <a:pt x="592" y="299"/>
                    <a:pt x="592" y="299"/>
                    <a:pt x="592" y="299"/>
                  </a:cubicBezTo>
                  <a:cubicBezTo>
                    <a:pt x="592" y="301"/>
                    <a:pt x="592" y="301"/>
                    <a:pt x="592" y="301"/>
                  </a:cubicBezTo>
                  <a:cubicBezTo>
                    <a:pt x="591" y="302"/>
                    <a:pt x="591" y="302"/>
                    <a:pt x="591" y="302"/>
                  </a:cubicBezTo>
                  <a:cubicBezTo>
                    <a:pt x="589" y="304"/>
                    <a:pt x="589" y="304"/>
                    <a:pt x="589" y="304"/>
                  </a:cubicBezTo>
                  <a:cubicBezTo>
                    <a:pt x="587" y="306"/>
                    <a:pt x="587" y="306"/>
                    <a:pt x="587" y="306"/>
                  </a:cubicBezTo>
                  <a:cubicBezTo>
                    <a:pt x="587" y="308"/>
                    <a:pt x="587" y="308"/>
                    <a:pt x="587" y="308"/>
                  </a:cubicBezTo>
                  <a:cubicBezTo>
                    <a:pt x="586" y="310"/>
                    <a:pt x="586" y="310"/>
                    <a:pt x="586" y="310"/>
                  </a:cubicBezTo>
                  <a:cubicBezTo>
                    <a:pt x="585" y="311"/>
                    <a:pt x="585" y="311"/>
                    <a:pt x="585" y="311"/>
                  </a:cubicBezTo>
                  <a:cubicBezTo>
                    <a:pt x="585" y="313"/>
                    <a:pt x="585" y="313"/>
                    <a:pt x="585" y="313"/>
                  </a:cubicBezTo>
                  <a:cubicBezTo>
                    <a:pt x="586" y="314"/>
                    <a:pt x="586" y="314"/>
                    <a:pt x="586" y="314"/>
                  </a:cubicBezTo>
                  <a:cubicBezTo>
                    <a:pt x="586" y="317"/>
                    <a:pt x="586" y="317"/>
                    <a:pt x="586" y="317"/>
                  </a:cubicBezTo>
                  <a:cubicBezTo>
                    <a:pt x="587" y="319"/>
                    <a:pt x="587" y="319"/>
                    <a:pt x="587" y="319"/>
                  </a:cubicBezTo>
                  <a:cubicBezTo>
                    <a:pt x="587" y="321"/>
                    <a:pt x="587" y="321"/>
                    <a:pt x="587" y="321"/>
                  </a:cubicBezTo>
                  <a:cubicBezTo>
                    <a:pt x="589" y="324"/>
                    <a:pt x="589" y="324"/>
                    <a:pt x="589" y="324"/>
                  </a:cubicBezTo>
                  <a:cubicBezTo>
                    <a:pt x="589" y="325"/>
                    <a:pt x="589" y="325"/>
                    <a:pt x="589" y="325"/>
                  </a:cubicBezTo>
                  <a:cubicBezTo>
                    <a:pt x="591" y="326"/>
                    <a:pt x="591" y="326"/>
                    <a:pt x="591" y="326"/>
                  </a:cubicBezTo>
                  <a:cubicBezTo>
                    <a:pt x="591" y="328"/>
                    <a:pt x="591" y="328"/>
                    <a:pt x="591" y="328"/>
                  </a:cubicBezTo>
                  <a:cubicBezTo>
                    <a:pt x="590" y="330"/>
                    <a:pt x="590" y="330"/>
                    <a:pt x="590" y="330"/>
                  </a:cubicBezTo>
                  <a:cubicBezTo>
                    <a:pt x="589" y="328"/>
                    <a:pt x="589" y="328"/>
                    <a:pt x="589" y="328"/>
                  </a:cubicBezTo>
                  <a:cubicBezTo>
                    <a:pt x="588" y="328"/>
                    <a:pt x="588" y="328"/>
                    <a:pt x="588" y="328"/>
                  </a:cubicBezTo>
                  <a:cubicBezTo>
                    <a:pt x="588" y="329"/>
                    <a:pt x="588" y="329"/>
                    <a:pt x="588" y="329"/>
                  </a:cubicBezTo>
                  <a:cubicBezTo>
                    <a:pt x="587" y="329"/>
                    <a:pt x="587" y="329"/>
                    <a:pt x="587" y="329"/>
                  </a:cubicBezTo>
                  <a:cubicBezTo>
                    <a:pt x="586" y="330"/>
                    <a:pt x="586" y="330"/>
                    <a:pt x="586" y="330"/>
                  </a:cubicBezTo>
                  <a:cubicBezTo>
                    <a:pt x="585" y="330"/>
                    <a:pt x="585" y="330"/>
                    <a:pt x="585" y="330"/>
                  </a:cubicBezTo>
                  <a:cubicBezTo>
                    <a:pt x="585" y="331"/>
                    <a:pt x="585" y="331"/>
                    <a:pt x="585" y="331"/>
                  </a:cubicBezTo>
                  <a:cubicBezTo>
                    <a:pt x="587" y="332"/>
                    <a:pt x="587" y="332"/>
                    <a:pt x="587" y="332"/>
                  </a:cubicBezTo>
                  <a:cubicBezTo>
                    <a:pt x="588" y="332"/>
                    <a:pt x="588" y="332"/>
                    <a:pt x="588" y="332"/>
                  </a:cubicBezTo>
                  <a:cubicBezTo>
                    <a:pt x="589" y="332"/>
                    <a:pt x="589" y="332"/>
                    <a:pt x="589" y="332"/>
                  </a:cubicBezTo>
                  <a:cubicBezTo>
                    <a:pt x="589" y="332"/>
                    <a:pt x="589" y="332"/>
                    <a:pt x="589" y="332"/>
                  </a:cubicBezTo>
                  <a:cubicBezTo>
                    <a:pt x="588" y="334"/>
                    <a:pt x="588" y="334"/>
                    <a:pt x="588" y="334"/>
                  </a:cubicBezTo>
                  <a:cubicBezTo>
                    <a:pt x="587" y="337"/>
                    <a:pt x="587" y="337"/>
                    <a:pt x="587" y="337"/>
                  </a:cubicBezTo>
                  <a:cubicBezTo>
                    <a:pt x="587" y="339"/>
                    <a:pt x="587" y="339"/>
                    <a:pt x="587" y="339"/>
                  </a:cubicBezTo>
                  <a:cubicBezTo>
                    <a:pt x="586" y="340"/>
                    <a:pt x="586" y="340"/>
                    <a:pt x="586" y="340"/>
                  </a:cubicBezTo>
                  <a:cubicBezTo>
                    <a:pt x="589" y="338"/>
                    <a:pt x="589" y="338"/>
                    <a:pt x="589" y="338"/>
                  </a:cubicBezTo>
                  <a:cubicBezTo>
                    <a:pt x="589" y="336"/>
                    <a:pt x="589" y="336"/>
                    <a:pt x="589" y="336"/>
                  </a:cubicBezTo>
                  <a:cubicBezTo>
                    <a:pt x="591" y="332"/>
                    <a:pt x="591" y="332"/>
                    <a:pt x="591" y="332"/>
                  </a:cubicBezTo>
                  <a:cubicBezTo>
                    <a:pt x="592" y="331"/>
                    <a:pt x="592" y="331"/>
                    <a:pt x="592" y="331"/>
                  </a:cubicBezTo>
                  <a:cubicBezTo>
                    <a:pt x="593" y="328"/>
                    <a:pt x="593" y="328"/>
                    <a:pt x="593" y="328"/>
                  </a:cubicBezTo>
                  <a:cubicBezTo>
                    <a:pt x="593" y="326"/>
                    <a:pt x="593" y="326"/>
                    <a:pt x="593" y="326"/>
                  </a:cubicBezTo>
                  <a:cubicBezTo>
                    <a:pt x="595" y="325"/>
                    <a:pt x="595" y="325"/>
                    <a:pt x="595" y="325"/>
                  </a:cubicBezTo>
                  <a:cubicBezTo>
                    <a:pt x="595" y="323"/>
                    <a:pt x="595" y="323"/>
                    <a:pt x="595" y="323"/>
                  </a:cubicBezTo>
                  <a:cubicBezTo>
                    <a:pt x="595" y="322"/>
                    <a:pt x="595" y="322"/>
                    <a:pt x="595" y="322"/>
                  </a:cubicBezTo>
                  <a:cubicBezTo>
                    <a:pt x="595" y="321"/>
                    <a:pt x="595" y="321"/>
                    <a:pt x="595" y="321"/>
                  </a:cubicBezTo>
                  <a:cubicBezTo>
                    <a:pt x="594" y="320"/>
                    <a:pt x="594" y="320"/>
                    <a:pt x="594" y="320"/>
                  </a:cubicBezTo>
                  <a:cubicBezTo>
                    <a:pt x="593" y="319"/>
                    <a:pt x="593" y="319"/>
                    <a:pt x="593" y="319"/>
                  </a:cubicBezTo>
                  <a:cubicBezTo>
                    <a:pt x="592" y="317"/>
                    <a:pt x="592" y="317"/>
                    <a:pt x="592" y="317"/>
                  </a:cubicBezTo>
                  <a:cubicBezTo>
                    <a:pt x="592" y="316"/>
                    <a:pt x="592" y="316"/>
                    <a:pt x="592" y="316"/>
                  </a:cubicBezTo>
                  <a:cubicBezTo>
                    <a:pt x="592" y="314"/>
                    <a:pt x="592" y="314"/>
                    <a:pt x="592" y="314"/>
                  </a:cubicBezTo>
                  <a:cubicBezTo>
                    <a:pt x="591" y="312"/>
                    <a:pt x="591" y="312"/>
                    <a:pt x="591" y="312"/>
                  </a:cubicBezTo>
                  <a:cubicBezTo>
                    <a:pt x="591" y="310"/>
                    <a:pt x="591" y="310"/>
                    <a:pt x="591" y="310"/>
                  </a:cubicBezTo>
                  <a:cubicBezTo>
                    <a:pt x="591" y="309"/>
                    <a:pt x="591" y="309"/>
                    <a:pt x="591" y="309"/>
                  </a:cubicBezTo>
                  <a:cubicBezTo>
                    <a:pt x="592" y="311"/>
                    <a:pt x="592" y="311"/>
                    <a:pt x="592" y="311"/>
                  </a:cubicBezTo>
                  <a:cubicBezTo>
                    <a:pt x="593" y="310"/>
                    <a:pt x="593" y="310"/>
                    <a:pt x="593" y="310"/>
                  </a:cubicBezTo>
                  <a:cubicBezTo>
                    <a:pt x="595" y="309"/>
                    <a:pt x="595" y="309"/>
                    <a:pt x="595" y="309"/>
                  </a:cubicBezTo>
                  <a:cubicBezTo>
                    <a:pt x="596" y="308"/>
                    <a:pt x="596" y="308"/>
                    <a:pt x="596" y="308"/>
                  </a:cubicBezTo>
                  <a:cubicBezTo>
                    <a:pt x="596" y="306"/>
                    <a:pt x="596" y="306"/>
                    <a:pt x="596" y="306"/>
                  </a:cubicBezTo>
                  <a:cubicBezTo>
                    <a:pt x="597" y="305"/>
                    <a:pt x="597" y="305"/>
                    <a:pt x="597" y="305"/>
                  </a:cubicBezTo>
                  <a:cubicBezTo>
                    <a:pt x="598" y="305"/>
                    <a:pt x="598" y="305"/>
                    <a:pt x="598" y="305"/>
                  </a:cubicBezTo>
                  <a:cubicBezTo>
                    <a:pt x="600" y="308"/>
                    <a:pt x="600" y="308"/>
                    <a:pt x="600" y="308"/>
                  </a:cubicBezTo>
                  <a:cubicBezTo>
                    <a:pt x="599" y="309"/>
                    <a:pt x="599" y="309"/>
                    <a:pt x="599" y="309"/>
                  </a:cubicBezTo>
                  <a:cubicBezTo>
                    <a:pt x="600" y="310"/>
                    <a:pt x="600" y="310"/>
                    <a:pt x="600" y="310"/>
                  </a:cubicBezTo>
                  <a:cubicBezTo>
                    <a:pt x="601" y="308"/>
                    <a:pt x="601" y="308"/>
                    <a:pt x="601" y="308"/>
                  </a:cubicBezTo>
                  <a:cubicBezTo>
                    <a:pt x="601" y="306"/>
                    <a:pt x="601" y="306"/>
                    <a:pt x="601" y="306"/>
                  </a:cubicBezTo>
                  <a:cubicBezTo>
                    <a:pt x="603" y="305"/>
                    <a:pt x="603" y="305"/>
                    <a:pt x="603" y="305"/>
                  </a:cubicBezTo>
                  <a:cubicBezTo>
                    <a:pt x="604" y="305"/>
                    <a:pt x="604" y="305"/>
                    <a:pt x="604" y="305"/>
                  </a:cubicBezTo>
                  <a:cubicBezTo>
                    <a:pt x="604" y="303"/>
                    <a:pt x="604" y="303"/>
                    <a:pt x="604" y="303"/>
                  </a:cubicBezTo>
                  <a:cubicBezTo>
                    <a:pt x="605" y="303"/>
                    <a:pt x="605" y="303"/>
                    <a:pt x="605" y="303"/>
                  </a:cubicBezTo>
                  <a:cubicBezTo>
                    <a:pt x="607" y="302"/>
                    <a:pt x="607" y="302"/>
                    <a:pt x="607" y="302"/>
                  </a:cubicBezTo>
                  <a:cubicBezTo>
                    <a:pt x="606" y="301"/>
                    <a:pt x="606" y="301"/>
                    <a:pt x="606" y="301"/>
                  </a:cubicBezTo>
                  <a:cubicBezTo>
                    <a:pt x="605" y="301"/>
                    <a:pt x="605" y="301"/>
                    <a:pt x="605" y="301"/>
                  </a:cubicBezTo>
                  <a:cubicBezTo>
                    <a:pt x="601" y="303"/>
                    <a:pt x="601" y="303"/>
                    <a:pt x="601" y="303"/>
                  </a:cubicBezTo>
                  <a:cubicBezTo>
                    <a:pt x="600" y="303"/>
                    <a:pt x="600" y="303"/>
                    <a:pt x="600" y="303"/>
                  </a:cubicBezTo>
                  <a:cubicBezTo>
                    <a:pt x="599" y="301"/>
                    <a:pt x="599" y="301"/>
                    <a:pt x="599" y="301"/>
                  </a:cubicBezTo>
                  <a:cubicBezTo>
                    <a:pt x="598" y="300"/>
                    <a:pt x="598" y="300"/>
                    <a:pt x="598" y="300"/>
                  </a:cubicBezTo>
                  <a:cubicBezTo>
                    <a:pt x="598" y="299"/>
                    <a:pt x="598" y="299"/>
                    <a:pt x="598" y="299"/>
                  </a:cubicBezTo>
                  <a:cubicBezTo>
                    <a:pt x="600" y="298"/>
                    <a:pt x="600" y="298"/>
                    <a:pt x="600" y="298"/>
                  </a:cubicBezTo>
                  <a:cubicBezTo>
                    <a:pt x="599" y="296"/>
                    <a:pt x="599" y="296"/>
                    <a:pt x="599" y="296"/>
                  </a:cubicBezTo>
                  <a:cubicBezTo>
                    <a:pt x="600" y="294"/>
                    <a:pt x="600" y="294"/>
                    <a:pt x="600" y="294"/>
                  </a:cubicBezTo>
                  <a:cubicBezTo>
                    <a:pt x="601" y="291"/>
                    <a:pt x="601" y="291"/>
                    <a:pt x="601" y="291"/>
                  </a:cubicBezTo>
                  <a:cubicBezTo>
                    <a:pt x="602" y="289"/>
                    <a:pt x="602" y="289"/>
                    <a:pt x="602" y="289"/>
                  </a:cubicBezTo>
                  <a:cubicBezTo>
                    <a:pt x="603" y="288"/>
                    <a:pt x="603" y="288"/>
                    <a:pt x="603" y="288"/>
                  </a:cubicBezTo>
                  <a:cubicBezTo>
                    <a:pt x="606" y="288"/>
                    <a:pt x="606" y="288"/>
                    <a:pt x="606" y="288"/>
                  </a:cubicBezTo>
                  <a:cubicBezTo>
                    <a:pt x="607" y="290"/>
                    <a:pt x="607" y="290"/>
                    <a:pt x="607" y="290"/>
                  </a:cubicBezTo>
                  <a:cubicBezTo>
                    <a:pt x="608" y="291"/>
                    <a:pt x="608" y="291"/>
                    <a:pt x="608" y="291"/>
                  </a:cubicBezTo>
                  <a:cubicBezTo>
                    <a:pt x="610" y="293"/>
                    <a:pt x="610" y="293"/>
                    <a:pt x="610" y="293"/>
                  </a:cubicBezTo>
                  <a:cubicBezTo>
                    <a:pt x="612" y="294"/>
                    <a:pt x="612" y="294"/>
                    <a:pt x="612" y="294"/>
                  </a:cubicBezTo>
                  <a:cubicBezTo>
                    <a:pt x="614" y="295"/>
                    <a:pt x="614" y="295"/>
                    <a:pt x="614" y="295"/>
                  </a:cubicBezTo>
                  <a:cubicBezTo>
                    <a:pt x="612" y="293"/>
                    <a:pt x="612" y="293"/>
                    <a:pt x="612" y="293"/>
                  </a:cubicBezTo>
                  <a:cubicBezTo>
                    <a:pt x="612" y="292"/>
                    <a:pt x="612" y="292"/>
                    <a:pt x="612" y="292"/>
                  </a:cubicBezTo>
                  <a:cubicBezTo>
                    <a:pt x="609" y="290"/>
                    <a:pt x="609" y="290"/>
                    <a:pt x="609" y="290"/>
                  </a:cubicBezTo>
                  <a:cubicBezTo>
                    <a:pt x="608" y="288"/>
                    <a:pt x="608" y="288"/>
                    <a:pt x="608" y="288"/>
                  </a:cubicBezTo>
                  <a:cubicBezTo>
                    <a:pt x="608" y="287"/>
                    <a:pt x="608" y="287"/>
                    <a:pt x="608" y="287"/>
                  </a:cubicBezTo>
                  <a:cubicBezTo>
                    <a:pt x="605" y="287"/>
                    <a:pt x="605" y="287"/>
                    <a:pt x="605" y="287"/>
                  </a:cubicBezTo>
                  <a:cubicBezTo>
                    <a:pt x="605" y="286"/>
                    <a:pt x="605" y="286"/>
                    <a:pt x="605" y="286"/>
                  </a:cubicBezTo>
                  <a:cubicBezTo>
                    <a:pt x="605" y="285"/>
                    <a:pt x="605" y="285"/>
                    <a:pt x="605" y="285"/>
                  </a:cubicBezTo>
                  <a:cubicBezTo>
                    <a:pt x="609" y="285"/>
                    <a:pt x="609" y="285"/>
                    <a:pt x="609" y="285"/>
                  </a:cubicBezTo>
                  <a:cubicBezTo>
                    <a:pt x="609" y="284"/>
                    <a:pt x="609" y="284"/>
                    <a:pt x="609" y="284"/>
                  </a:cubicBezTo>
                  <a:cubicBezTo>
                    <a:pt x="610" y="284"/>
                    <a:pt x="610" y="284"/>
                    <a:pt x="610" y="284"/>
                  </a:cubicBezTo>
                  <a:cubicBezTo>
                    <a:pt x="613" y="288"/>
                    <a:pt x="613" y="288"/>
                    <a:pt x="613" y="288"/>
                  </a:cubicBezTo>
                  <a:cubicBezTo>
                    <a:pt x="616" y="289"/>
                    <a:pt x="616" y="289"/>
                    <a:pt x="616" y="289"/>
                  </a:cubicBezTo>
                  <a:cubicBezTo>
                    <a:pt x="617" y="289"/>
                    <a:pt x="617" y="289"/>
                    <a:pt x="617" y="289"/>
                  </a:cubicBezTo>
                  <a:cubicBezTo>
                    <a:pt x="615" y="288"/>
                    <a:pt x="615" y="288"/>
                    <a:pt x="615" y="288"/>
                  </a:cubicBezTo>
                  <a:cubicBezTo>
                    <a:pt x="613" y="285"/>
                    <a:pt x="613" y="285"/>
                    <a:pt x="613" y="285"/>
                  </a:cubicBezTo>
                  <a:cubicBezTo>
                    <a:pt x="610" y="283"/>
                    <a:pt x="610" y="283"/>
                    <a:pt x="610" y="283"/>
                  </a:cubicBezTo>
                  <a:cubicBezTo>
                    <a:pt x="610" y="282"/>
                    <a:pt x="610" y="282"/>
                    <a:pt x="610" y="282"/>
                  </a:cubicBezTo>
                  <a:cubicBezTo>
                    <a:pt x="611" y="280"/>
                    <a:pt x="611" y="280"/>
                    <a:pt x="611" y="280"/>
                  </a:cubicBezTo>
                  <a:cubicBezTo>
                    <a:pt x="614" y="279"/>
                    <a:pt x="614" y="279"/>
                    <a:pt x="614" y="279"/>
                  </a:cubicBezTo>
                  <a:cubicBezTo>
                    <a:pt x="615" y="280"/>
                    <a:pt x="615" y="280"/>
                    <a:pt x="615" y="280"/>
                  </a:cubicBezTo>
                  <a:cubicBezTo>
                    <a:pt x="615" y="282"/>
                    <a:pt x="615" y="282"/>
                    <a:pt x="615" y="282"/>
                  </a:cubicBezTo>
                  <a:cubicBezTo>
                    <a:pt x="615" y="283"/>
                    <a:pt x="615" y="283"/>
                    <a:pt x="615" y="283"/>
                  </a:cubicBezTo>
                  <a:cubicBezTo>
                    <a:pt x="616" y="282"/>
                    <a:pt x="616" y="282"/>
                    <a:pt x="616" y="282"/>
                  </a:cubicBezTo>
                  <a:cubicBezTo>
                    <a:pt x="616" y="281"/>
                    <a:pt x="616" y="281"/>
                    <a:pt x="616" y="281"/>
                  </a:cubicBezTo>
                  <a:cubicBezTo>
                    <a:pt x="617" y="279"/>
                    <a:pt x="617" y="279"/>
                    <a:pt x="617" y="279"/>
                  </a:cubicBezTo>
                  <a:cubicBezTo>
                    <a:pt x="620" y="279"/>
                    <a:pt x="620" y="279"/>
                    <a:pt x="620" y="279"/>
                  </a:cubicBezTo>
                  <a:cubicBezTo>
                    <a:pt x="621" y="281"/>
                    <a:pt x="621" y="281"/>
                    <a:pt x="621" y="281"/>
                  </a:cubicBezTo>
                  <a:cubicBezTo>
                    <a:pt x="622" y="282"/>
                    <a:pt x="622" y="282"/>
                    <a:pt x="622" y="282"/>
                  </a:cubicBezTo>
                  <a:cubicBezTo>
                    <a:pt x="622" y="285"/>
                    <a:pt x="622" y="285"/>
                    <a:pt x="622" y="285"/>
                  </a:cubicBezTo>
                  <a:cubicBezTo>
                    <a:pt x="623" y="284"/>
                    <a:pt x="623" y="284"/>
                    <a:pt x="623" y="284"/>
                  </a:cubicBezTo>
                  <a:cubicBezTo>
                    <a:pt x="623" y="282"/>
                    <a:pt x="623" y="282"/>
                    <a:pt x="623" y="282"/>
                  </a:cubicBezTo>
                  <a:cubicBezTo>
                    <a:pt x="621" y="280"/>
                    <a:pt x="621" y="280"/>
                    <a:pt x="621" y="280"/>
                  </a:cubicBezTo>
                  <a:cubicBezTo>
                    <a:pt x="622" y="279"/>
                    <a:pt x="622" y="279"/>
                    <a:pt x="622" y="279"/>
                  </a:cubicBezTo>
                  <a:cubicBezTo>
                    <a:pt x="627" y="277"/>
                    <a:pt x="627" y="277"/>
                    <a:pt x="627" y="277"/>
                  </a:cubicBezTo>
                  <a:cubicBezTo>
                    <a:pt x="630" y="276"/>
                    <a:pt x="630" y="276"/>
                    <a:pt x="630" y="276"/>
                  </a:cubicBezTo>
                  <a:cubicBezTo>
                    <a:pt x="633" y="276"/>
                    <a:pt x="633" y="276"/>
                    <a:pt x="633" y="276"/>
                  </a:cubicBezTo>
                  <a:cubicBezTo>
                    <a:pt x="635" y="274"/>
                    <a:pt x="635" y="274"/>
                    <a:pt x="635" y="274"/>
                  </a:cubicBezTo>
                  <a:cubicBezTo>
                    <a:pt x="638" y="275"/>
                    <a:pt x="638" y="275"/>
                    <a:pt x="638" y="275"/>
                  </a:cubicBezTo>
                  <a:cubicBezTo>
                    <a:pt x="641" y="275"/>
                    <a:pt x="641" y="275"/>
                    <a:pt x="641" y="275"/>
                  </a:cubicBezTo>
                  <a:cubicBezTo>
                    <a:pt x="644" y="276"/>
                    <a:pt x="644" y="276"/>
                    <a:pt x="644" y="276"/>
                  </a:cubicBezTo>
                  <a:cubicBezTo>
                    <a:pt x="644" y="277"/>
                    <a:pt x="644" y="277"/>
                    <a:pt x="644" y="277"/>
                  </a:cubicBezTo>
                  <a:cubicBezTo>
                    <a:pt x="644" y="278"/>
                    <a:pt x="644" y="278"/>
                    <a:pt x="644" y="278"/>
                  </a:cubicBezTo>
                  <a:cubicBezTo>
                    <a:pt x="644" y="283"/>
                    <a:pt x="644" y="283"/>
                    <a:pt x="644" y="283"/>
                  </a:cubicBezTo>
                  <a:cubicBezTo>
                    <a:pt x="643" y="284"/>
                    <a:pt x="643" y="284"/>
                    <a:pt x="643" y="284"/>
                  </a:cubicBezTo>
                  <a:cubicBezTo>
                    <a:pt x="642" y="285"/>
                    <a:pt x="642" y="285"/>
                    <a:pt x="642" y="285"/>
                  </a:cubicBezTo>
                  <a:cubicBezTo>
                    <a:pt x="640" y="288"/>
                    <a:pt x="640" y="288"/>
                    <a:pt x="640" y="288"/>
                  </a:cubicBezTo>
                  <a:cubicBezTo>
                    <a:pt x="641" y="289"/>
                    <a:pt x="641" y="289"/>
                    <a:pt x="641" y="289"/>
                  </a:cubicBezTo>
                  <a:cubicBezTo>
                    <a:pt x="643" y="290"/>
                    <a:pt x="643" y="290"/>
                    <a:pt x="643" y="290"/>
                  </a:cubicBezTo>
                  <a:cubicBezTo>
                    <a:pt x="643" y="292"/>
                    <a:pt x="643" y="292"/>
                    <a:pt x="643" y="292"/>
                  </a:cubicBezTo>
                  <a:cubicBezTo>
                    <a:pt x="643" y="293"/>
                    <a:pt x="643" y="293"/>
                    <a:pt x="643" y="293"/>
                  </a:cubicBezTo>
                  <a:cubicBezTo>
                    <a:pt x="640" y="296"/>
                    <a:pt x="640" y="296"/>
                    <a:pt x="640" y="296"/>
                  </a:cubicBezTo>
                  <a:cubicBezTo>
                    <a:pt x="640" y="297"/>
                    <a:pt x="640" y="297"/>
                    <a:pt x="640" y="297"/>
                  </a:cubicBezTo>
                  <a:cubicBezTo>
                    <a:pt x="639" y="299"/>
                    <a:pt x="639" y="299"/>
                    <a:pt x="639" y="299"/>
                  </a:cubicBezTo>
                  <a:cubicBezTo>
                    <a:pt x="641" y="301"/>
                    <a:pt x="641" y="301"/>
                    <a:pt x="641" y="301"/>
                  </a:cubicBezTo>
                  <a:cubicBezTo>
                    <a:pt x="641" y="302"/>
                    <a:pt x="641" y="302"/>
                    <a:pt x="641" y="302"/>
                  </a:cubicBezTo>
                  <a:cubicBezTo>
                    <a:pt x="640" y="304"/>
                    <a:pt x="640" y="304"/>
                    <a:pt x="640" y="304"/>
                  </a:cubicBezTo>
                  <a:cubicBezTo>
                    <a:pt x="638" y="304"/>
                    <a:pt x="638" y="304"/>
                    <a:pt x="638" y="304"/>
                  </a:cubicBezTo>
                  <a:cubicBezTo>
                    <a:pt x="637" y="305"/>
                    <a:pt x="637" y="305"/>
                    <a:pt x="637" y="305"/>
                  </a:cubicBezTo>
                  <a:cubicBezTo>
                    <a:pt x="635" y="306"/>
                    <a:pt x="635" y="306"/>
                    <a:pt x="635" y="306"/>
                  </a:cubicBezTo>
                  <a:cubicBezTo>
                    <a:pt x="634" y="307"/>
                    <a:pt x="634" y="307"/>
                    <a:pt x="634" y="307"/>
                  </a:cubicBezTo>
                  <a:cubicBezTo>
                    <a:pt x="632" y="309"/>
                    <a:pt x="632" y="309"/>
                    <a:pt x="632" y="309"/>
                  </a:cubicBezTo>
                  <a:cubicBezTo>
                    <a:pt x="631" y="311"/>
                    <a:pt x="631" y="311"/>
                    <a:pt x="631" y="311"/>
                  </a:cubicBezTo>
                  <a:cubicBezTo>
                    <a:pt x="632" y="311"/>
                    <a:pt x="632" y="311"/>
                    <a:pt x="632" y="311"/>
                  </a:cubicBezTo>
                  <a:cubicBezTo>
                    <a:pt x="634" y="308"/>
                    <a:pt x="634" y="308"/>
                    <a:pt x="634" y="308"/>
                  </a:cubicBezTo>
                  <a:cubicBezTo>
                    <a:pt x="637" y="306"/>
                    <a:pt x="637" y="306"/>
                    <a:pt x="637" y="306"/>
                  </a:cubicBezTo>
                  <a:cubicBezTo>
                    <a:pt x="638" y="306"/>
                    <a:pt x="638" y="306"/>
                    <a:pt x="638" y="306"/>
                  </a:cubicBezTo>
                  <a:cubicBezTo>
                    <a:pt x="639" y="306"/>
                    <a:pt x="639" y="306"/>
                    <a:pt x="639" y="306"/>
                  </a:cubicBezTo>
                  <a:cubicBezTo>
                    <a:pt x="638" y="308"/>
                    <a:pt x="638" y="308"/>
                    <a:pt x="638" y="308"/>
                  </a:cubicBezTo>
                  <a:cubicBezTo>
                    <a:pt x="637" y="309"/>
                    <a:pt x="637" y="309"/>
                    <a:pt x="637" y="309"/>
                  </a:cubicBezTo>
                  <a:cubicBezTo>
                    <a:pt x="634" y="312"/>
                    <a:pt x="634" y="312"/>
                    <a:pt x="634" y="312"/>
                  </a:cubicBezTo>
                  <a:cubicBezTo>
                    <a:pt x="632" y="313"/>
                    <a:pt x="632" y="313"/>
                    <a:pt x="632" y="313"/>
                  </a:cubicBezTo>
                  <a:cubicBezTo>
                    <a:pt x="632" y="314"/>
                    <a:pt x="632" y="314"/>
                    <a:pt x="632" y="314"/>
                  </a:cubicBezTo>
                  <a:cubicBezTo>
                    <a:pt x="632" y="315"/>
                    <a:pt x="632" y="315"/>
                    <a:pt x="632" y="315"/>
                  </a:cubicBezTo>
                  <a:cubicBezTo>
                    <a:pt x="632" y="316"/>
                    <a:pt x="632" y="316"/>
                    <a:pt x="632" y="316"/>
                  </a:cubicBezTo>
                  <a:cubicBezTo>
                    <a:pt x="631" y="315"/>
                    <a:pt x="631" y="315"/>
                    <a:pt x="631" y="315"/>
                  </a:cubicBezTo>
                  <a:cubicBezTo>
                    <a:pt x="630" y="315"/>
                    <a:pt x="630" y="315"/>
                    <a:pt x="630" y="315"/>
                  </a:cubicBezTo>
                  <a:cubicBezTo>
                    <a:pt x="630" y="316"/>
                    <a:pt x="630" y="316"/>
                    <a:pt x="630" y="316"/>
                  </a:cubicBezTo>
                  <a:cubicBezTo>
                    <a:pt x="631" y="316"/>
                    <a:pt x="631" y="316"/>
                    <a:pt x="631" y="316"/>
                  </a:cubicBezTo>
                  <a:cubicBezTo>
                    <a:pt x="632" y="317"/>
                    <a:pt x="632" y="317"/>
                    <a:pt x="632" y="317"/>
                  </a:cubicBezTo>
                  <a:cubicBezTo>
                    <a:pt x="631" y="319"/>
                    <a:pt x="631" y="319"/>
                    <a:pt x="631" y="319"/>
                  </a:cubicBezTo>
                  <a:cubicBezTo>
                    <a:pt x="630" y="320"/>
                    <a:pt x="630" y="320"/>
                    <a:pt x="630" y="320"/>
                  </a:cubicBezTo>
                  <a:cubicBezTo>
                    <a:pt x="631" y="320"/>
                    <a:pt x="631" y="320"/>
                    <a:pt x="631" y="320"/>
                  </a:cubicBezTo>
                  <a:cubicBezTo>
                    <a:pt x="632" y="319"/>
                    <a:pt x="632" y="319"/>
                    <a:pt x="632" y="319"/>
                  </a:cubicBezTo>
                  <a:cubicBezTo>
                    <a:pt x="634" y="318"/>
                    <a:pt x="634" y="318"/>
                    <a:pt x="634" y="318"/>
                  </a:cubicBezTo>
                  <a:cubicBezTo>
                    <a:pt x="635" y="316"/>
                    <a:pt x="635" y="316"/>
                    <a:pt x="635" y="316"/>
                  </a:cubicBezTo>
                  <a:cubicBezTo>
                    <a:pt x="635" y="315"/>
                    <a:pt x="635" y="315"/>
                    <a:pt x="635" y="315"/>
                  </a:cubicBezTo>
                  <a:cubicBezTo>
                    <a:pt x="637" y="314"/>
                    <a:pt x="637" y="314"/>
                    <a:pt x="637" y="314"/>
                  </a:cubicBezTo>
                  <a:cubicBezTo>
                    <a:pt x="638" y="313"/>
                    <a:pt x="638" y="313"/>
                    <a:pt x="638" y="313"/>
                  </a:cubicBezTo>
                  <a:cubicBezTo>
                    <a:pt x="638" y="313"/>
                    <a:pt x="638" y="313"/>
                    <a:pt x="638" y="313"/>
                  </a:cubicBezTo>
                  <a:cubicBezTo>
                    <a:pt x="638" y="316"/>
                    <a:pt x="638" y="316"/>
                    <a:pt x="638" y="316"/>
                  </a:cubicBezTo>
                  <a:cubicBezTo>
                    <a:pt x="639" y="316"/>
                    <a:pt x="639" y="316"/>
                    <a:pt x="639" y="316"/>
                  </a:cubicBezTo>
                  <a:cubicBezTo>
                    <a:pt x="639" y="314"/>
                    <a:pt x="639" y="314"/>
                    <a:pt x="639" y="314"/>
                  </a:cubicBezTo>
                  <a:cubicBezTo>
                    <a:pt x="639" y="312"/>
                    <a:pt x="639" y="312"/>
                    <a:pt x="639" y="312"/>
                  </a:cubicBezTo>
                  <a:cubicBezTo>
                    <a:pt x="639" y="311"/>
                    <a:pt x="639" y="311"/>
                    <a:pt x="639" y="311"/>
                  </a:cubicBezTo>
                  <a:cubicBezTo>
                    <a:pt x="640" y="310"/>
                    <a:pt x="640" y="310"/>
                    <a:pt x="640" y="310"/>
                  </a:cubicBezTo>
                  <a:cubicBezTo>
                    <a:pt x="642" y="310"/>
                    <a:pt x="642" y="310"/>
                    <a:pt x="642" y="310"/>
                  </a:cubicBezTo>
                  <a:cubicBezTo>
                    <a:pt x="642" y="313"/>
                    <a:pt x="642" y="313"/>
                    <a:pt x="642" y="313"/>
                  </a:cubicBezTo>
                  <a:cubicBezTo>
                    <a:pt x="643" y="314"/>
                    <a:pt x="643" y="314"/>
                    <a:pt x="643" y="314"/>
                  </a:cubicBezTo>
                  <a:cubicBezTo>
                    <a:pt x="644" y="313"/>
                    <a:pt x="644" y="313"/>
                    <a:pt x="644" y="313"/>
                  </a:cubicBezTo>
                  <a:cubicBezTo>
                    <a:pt x="646" y="311"/>
                    <a:pt x="646" y="311"/>
                    <a:pt x="646" y="311"/>
                  </a:cubicBezTo>
                  <a:cubicBezTo>
                    <a:pt x="646" y="312"/>
                    <a:pt x="646" y="312"/>
                    <a:pt x="646" y="312"/>
                  </a:cubicBezTo>
                  <a:cubicBezTo>
                    <a:pt x="648" y="314"/>
                    <a:pt x="648" y="314"/>
                    <a:pt x="648" y="314"/>
                  </a:cubicBezTo>
                  <a:cubicBezTo>
                    <a:pt x="647" y="316"/>
                    <a:pt x="647" y="316"/>
                    <a:pt x="647" y="316"/>
                  </a:cubicBezTo>
                  <a:cubicBezTo>
                    <a:pt x="645" y="319"/>
                    <a:pt x="645" y="319"/>
                    <a:pt x="645" y="319"/>
                  </a:cubicBezTo>
                  <a:cubicBezTo>
                    <a:pt x="643" y="321"/>
                    <a:pt x="643" y="321"/>
                    <a:pt x="643" y="321"/>
                  </a:cubicBezTo>
                  <a:cubicBezTo>
                    <a:pt x="642" y="322"/>
                    <a:pt x="642" y="322"/>
                    <a:pt x="642" y="322"/>
                  </a:cubicBezTo>
                  <a:cubicBezTo>
                    <a:pt x="644" y="322"/>
                    <a:pt x="644" y="322"/>
                    <a:pt x="644" y="322"/>
                  </a:cubicBezTo>
                  <a:cubicBezTo>
                    <a:pt x="645" y="323"/>
                    <a:pt x="645" y="323"/>
                    <a:pt x="645" y="323"/>
                  </a:cubicBezTo>
                  <a:cubicBezTo>
                    <a:pt x="647" y="322"/>
                    <a:pt x="647" y="322"/>
                    <a:pt x="647" y="322"/>
                  </a:cubicBezTo>
                  <a:cubicBezTo>
                    <a:pt x="646" y="321"/>
                    <a:pt x="646" y="321"/>
                    <a:pt x="646" y="321"/>
                  </a:cubicBezTo>
                  <a:cubicBezTo>
                    <a:pt x="646" y="319"/>
                    <a:pt x="646" y="319"/>
                    <a:pt x="646" y="319"/>
                  </a:cubicBezTo>
                  <a:cubicBezTo>
                    <a:pt x="648" y="317"/>
                    <a:pt x="648" y="317"/>
                    <a:pt x="648" y="317"/>
                  </a:cubicBezTo>
                  <a:cubicBezTo>
                    <a:pt x="650" y="320"/>
                    <a:pt x="650" y="320"/>
                    <a:pt x="650" y="320"/>
                  </a:cubicBezTo>
                  <a:cubicBezTo>
                    <a:pt x="650" y="322"/>
                    <a:pt x="650" y="322"/>
                    <a:pt x="650" y="322"/>
                  </a:cubicBezTo>
                  <a:cubicBezTo>
                    <a:pt x="650" y="320"/>
                    <a:pt x="650" y="320"/>
                    <a:pt x="650" y="320"/>
                  </a:cubicBezTo>
                  <a:cubicBezTo>
                    <a:pt x="650" y="318"/>
                    <a:pt x="650" y="318"/>
                    <a:pt x="650" y="318"/>
                  </a:cubicBezTo>
                  <a:cubicBezTo>
                    <a:pt x="649" y="316"/>
                    <a:pt x="649" y="316"/>
                    <a:pt x="649" y="316"/>
                  </a:cubicBezTo>
                  <a:cubicBezTo>
                    <a:pt x="649" y="312"/>
                    <a:pt x="649" y="312"/>
                    <a:pt x="649" y="312"/>
                  </a:cubicBezTo>
                  <a:cubicBezTo>
                    <a:pt x="650" y="312"/>
                    <a:pt x="650" y="312"/>
                    <a:pt x="650" y="312"/>
                  </a:cubicBezTo>
                  <a:cubicBezTo>
                    <a:pt x="652" y="313"/>
                    <a:pt x="652" y="313"/>
                    <a:pt x="652" y="313"/>
                  </a:cubicBezTo>
                  <a:cubicBezTo>
                    <a:pt x="651" y="314"/>
                    <a:pt x="651" y="314"/>
                    <a:pt x="651" y="314"/>
                  </a:cubicBezTo>
                  <a:cubicBezTo>
                    <a:pt x="651" y="316"/>
                    <a:pt x="651" y="316"/>
                    <a:pt x="651" y="316"/>
                  </a:cubicBezTo>
                  <a:cubicBezTo>
                    <a:pt x="652" y="316"/>
                    <a:pt x="652" y="316"/>
                    <a:pt x="652" y="316"/>
                  </a:cubicBezTo>
                  <a:cubicBezTo>
                    <a:pt x="653" y="315"/>
                    <a:pt x="653" y="315"/>
                    <a:pt x="653" y="315"/>
                  </a:cubicBezTo>
                  <a:cubicBezTo>
                    <a:pt x="657" y="318"/>
                    <a:pt x="657" y="318"/>
                    <a:pt x="657" y="318"/>
                  </a:cubicBezTo>
                  <a:cubicBezTo>
                    <a:pt x="657" y="320"/>
                    <a:pt x="657" y="320"/>
                    <a:pt x="657" y="320"/>
                  </a:cubicBezTo>
                  <a:cubicBezTo>
                    <a:pt x="659" y="320"/>
                    <a:pt x="659" y="320"/>
                    <a:pt x="659" y="320"/>
                  </a:cubicBezTo>
                  <a:cubicBezTo>
                    <a:pt x="660" y="321"/>
                    <a:pt x="660" y="321"/>
                    <a:pt x="660" y="321"/>
                  </a:cubicBezTo>
                  <a:cubicBezTo>
                    <a:pt x="661" y="321"/>
                    <a:pt x="661" y="321"/>
                    <a:pt x="661" y="321"/>
                  </a:cubicBezTo>
                  <a:cubicBezTo>
                    <a:pt x="660" y="319"/>
                    <a:pt x="660" y="319"/>
                    <a:pt x="660" y="319"/>
                  </a:cubicBezTo>
                  <a:cubicBezTo>
                    <a:pt x="659" y="318"/>
                    <a:pt x="659" y="318"/>
                    <a:pt x="659" y="318"/>
                  </a:cubicBezTo>
                  <a:cubicBezTo>
                    <a:pt x="658" y="317"/>
                    <a:pt x="658" y="317"/>
                    <a:pt x="658" y="317"/>
                  </a:cubicBezTo>
                  <a:cubicBezTo>
                    <a:pt x="655" y="314"/>
                    <a:pt x="655" y="314"/>
                    <a:pt x="655" y="314"/>
                  </a:cubicBezTo>
                  <a:cubicBezTo>
                    <a:pt x="653" y="314"/>
                    <a:pt x="653" y="314"/>
                    <a:pt x="653" y="314"/>
                  </a:cubicBezTo>
                  <a:cubicBezTo>
                    <a:pt x="653" y="313"/>
                    <a:pt x="653" y="313"/>
                    <a:pt x="653" y="313"/>
                  </a:cubicBezTo>
                  <a:cubicBezTo>
                    <a:pt x="655" y="309"/>
                    <a:pt x="655" y="309"/>
                    <a:pt x="655" y="309"/>
                  </a:cubicBezTo>
                  <a:cubicBezTo>
                    <a:pt x="657" y="309"/>
                    <a:pt x="657" y="309"/>
                    <a:pt x="657" y="309"/>
                  </a:cubicBezTo>
                  <a:cubicBezTo>
                    <a:pt x="659" y="308"/>
                    <a:pt x="659" y="308"/>
                    <a:pt x="659" y="308"/>
                  </a:cubicBezTo>
                  <a:cubicBezTo>
                    <a:pt x="662" y="307"/>
                    <a:pt x="662" y="307"/>
                    <a:pt x="662" y="307"/>
                  </a:cubicBezTo>
                  <a:cubicBezTo>
                    <a:pt x="665" y="307"/>
                    <a:pt x="665" y="307"/>
                    <a:pt x="665" y="307"/>
                  </a:cubicBezTo>
                  <a:cubicBezTo>
                    <a:pt x="665" y="308"/>
                    <a:pt x="665" y="308"/>
                    <a:pt x="665" y="308"/>
                  </a:cubicBezTo>
                  <a:cubicBezTo>
                    <a:pt x="666" y="308"/>
                    <a:pt x="666" y="308"/>
                    <a:pt x="666" y="308"/>
                  </a:cubicBezTo>
                  <a:cubicBezTo>
                    <a:pt x="669" y="309"/>
                    <a:pt x="669" y="309"/>
                    <a:pt x="669" y="309"/>
                  </a:cubicBezTo>
                  <a:cubicBezTo>
                    <a:pt x="669" y="311"/>
                    <a:pt x="669" y="311"/>
                    <a:pt x="669" y="311"/>
                  </a:cubicBezTo>
                  <a:cubicBezTo>
                    <a:pt x="671" y="312"/>
                    <a:pt x="671" y="312"/>
                    <a:pt x="671" y="312"/>
                  </a:cubicBezTo>
                  <a:cubicBezTo>
                    <a:pt x="672" y="313"/>
                    <a:pt x="672" y="313"/>
                    <a:pt x="672" y="313"/>
                  </a:cubicBezTo>
                  <a:cubicBezTo>
                    <a:pt x="672" y="314"/>
                    <a:pt x="672" y="314"/>
                    <a:pt x="672" y="314"/>
                  </a:cubicBezTo>
                  <a:cubicBezTo>
                    <a:pt x="674" y="314"/>
                    <a:pt x="674" y="314"/>
                    <a:pt x="674" y="314"/>
                  </a:cubicBezTo>
                  <a:cubicBezTo>
                    <a:pt x="674" y="313"/>
                    <a:pt x="674" y="313"/>
                    <a:pt x="674" y="313"/>
                  </a:cubicBezTo>
                  <a:cubicBezTo>
                    <a:pt x="676" y="314"/>
                    <a:pt x="676" y="314"/>
                    <a:pt x="676" y="314"/>
                  </a:cubicBezTo>
                  <a:cubicBezTo>
                    <a:pt x="676" y="315"/>
                    <a:pt x="676" y="315"/>
                    <a:pt x="676" y="315"/>
                  </a:cubicBezTo>
                  <a:cubicBezTo>
                    <a:pt x="679" y="316"/>
                    <a:pt x="679" y="316"/>
                    <a:pt x="679" y="316"/>
                  </a:cubicBezTo>
                  <a:cubicBezTo>
                    <a:pt x="679" y="318"/>
                    <a:pt x="679" y="318"/>
                    <a:pt x="679" y="318"/>
                  </a:cubicBezTo>
                  <a:cubicBezTo>
                    <a:pt x="679" y="319"/>
                    <a:pt x="679" y="319"/>
                    <a:pt x="679" y="319"/>
                  </a:cubicBezTo>
                  <a:cubicBezTo>
                    <a:pt x="679" y="320"/>
                    <a:pt x="679" y="320"/>
                    <a:pt x="679" y="320"/>
                  </a:cubicBezTo>
                  <a:cubicBezTo>
                    <a:pt x="679" y="322"/>
                    <a:pt x="679" y="322"/>
                    <a:pt x="679" y="322"/>
                  </a:cubicBezTo>
                  <a:cubicBezTo>
                    <a:pt x="677" y="324"/>
                    <a:pt x="677" y="324"/>
                    <a:pt x="677" y="324"/>
                  </a:cubicBezTo>
                  <a:cubicBezTo>
                    <a:pt x="676" y="323"/>
                    <a:pt x="676" y="323"/>
                    <a:pt x="676" y="323"/>
                  </a:cubicBezTo>
                  <a:cubicBezTo>
                    <a:pt x="674" y="323"/>
                    <a:pt x="674" y="323"/>
                    <a:pt x="674" y="323"/>
                  </a:cubicBezTo>
                  <a:cubicBezTo>
                    <a:pt x="671" y="324"/>
                    <a:pt x="671" y="324"/>
                    <a:pt x="671" y="324"/>
                  </a:cubicBezTo>
                  <a:cubicBezTo>
                    <a:pt x="668" y="327"/>
                    <a:pt x="668" y="327"/>
                    <a:pt x="668" y="327"/>
                  </a:cubicBezTo>
                  <a:cubicBezTo>
                    <a:pt x="671" y="324"/>
                    <a:pt x="671" y="324"/>
                    <a:pt x="671" y="324"/>
                  </a:cubicBezTo>
                  <a:cubicBezTo>
                    <a:pt x="675" y="324"/>
                    <a:pt x="675" y="324"/>
                    <a:pt x="675" y="324"/>
                  </a:cubicBezTo>
                  <a:cubicBezTo>
                    <a:pt x="675" y="325"/>
                    <a:pt x="675" y="325"/>
                    <a:pt x="675" y="325"/>
                  </a:cubicBezTo>
                  <a:cubicBezTo>
                    <a:pt x="674" y="327"/>
                    <a:pt x="674" y="327"/>
                    <a:pt x="674" y="327"/>
                  </a:cubicBezTo>
                  <a:cubicBezTo>
                    <a:pt x="672" y="328"/>
                    <a:pt x="672" y="328"/>
                    <a:pt x="672" y="328"/>
                  </a:cubicBezTo>
                  <a:cubicBezTo>
                    <a:pt x="670" y="331"/>
                    <a:pt x="670" y="331"/>
                    <a:pt x="670" y="331"/>
                  </a:cubicBezTo>
                  <a:cubicBezTo>
                    <a:pt x="668" y="333"/>
                    <a:pt x="668" y="333"/>
                    <a:pt x="668" y="333"/>
                  </a:cubicBezTo>
                  <a:cubicBezTo>
                    <a:pt x="667" y="333"/>
                    <a:pt x="667" y="333"/>
                    <a:pt x="667" y="333"/>
                  </a:cubicBezTo>
                  <a:cubicBezTo>
                    <a:pt x="666" y="334"/>
                    <a:pt x="666" y="334"/>
                    <a:pt x="666" y="334"/>
                  </a:cubicBezTo>
                  <a:cubicBezTo>
                    <a:pt x="667" y="334"/>
                    <a:pt x="667" y="334"/>
                    <a:pt x="667" y="334"/>
                  </a:cubicBezTo>
                  <a:cubicBezTo>
                    <a:pt x="671" y="331"/>
                    <a:pt x="671" y="331"/>
                    <a:pt x="671" y="331"/>
                  </a:cubicBezTo>
                  <a:cubicBezTo>
                    <a:pt x="673" y="328"/>
                    <a:pt x="673" y="328"/>
                    <a:pt x="673" y="328"/>
                  </a:cubicBezTo>
                  <a:cubicBezTo>
                    <a:pt x="675" y="327"/>
                    <a:pt x="675" y="327"/>
                    <a:pt x="675" y="327"/>
                  </a:cubicBezTo>
                  <a:cubicBezTo>
                    <a:pt x="678" y="325"/>
                    <a:pt x="678" y="325"/>
                    <a:pt x="678" y="325"/>
                  </a:cubicBezTo>
                  <a:cubicBezTo>
                    <a:pt x="680" y="326"/>
                    <a:pt x="680" y="326"/>
                    <a:pt x="680" y="326"/>
                  </a:cubicBezTo>
                  <a:cubicBezTo>
                    <a:pt x="681" y="327"/>
                    <a:pt x="681" y="327"/>
                    <a:pt x="681" y="327"/>
                  </a:cubicBezTo>
                  <a:cubicBezTo>
                    <a:pt x="682" y="327"/>
                    <a:pt x="682" y="327"/>
                    <a:pt x="682" y="327"/>
                  </a:cubicBezTo>
                  <a:cubicBezTo>
                    <a:pt x="682" y="328"/>
                    <a:pt x="682" y="328"/>
                    <a:pt x="682" y="328"/>
                  </a:cubicBezTo>
                  <a:cubicBezTo>
                    <a:pt x="681" y="330"/>
                    <a:pt x="681" y="330"/>
                    <a:pt x="681" y="330"/>
                  </a:cubicBezTo>
                  <a:cubicBezTo>
                    <a:pt x="681" y="331"/>
                    <a:pt x="681" y="331"/>
                    <a:pt x="681" y="331"/>
                  </a:cubicBezTo>
                  <a:cubicBezTo>
                    <a:pt x="679" y="332"/>
                    <a:pt x="679" y="332"/>
                    <a:pt x="679" y="332"/>
                  </a:cubicBezTo>
                  <a:cubicBezTo>
                    <a:pt x="678" y="334"/>
                    <a:pt x="678" y="334"/>
                    <a:pt x="678" y="334"/>
                  </a:cubicBezTo>
                  <a:cubicBezTo>
                    <a:pt x="676" y="334"/>
                    <a:pt x="676" y="334"/>
                    <a:pt x="676" y="334"/>
                  </a:cubicBezTo>
                  <a:cubicBezTo>
                    <a:pt x="675" y="334"/>
                    <a:pt x="675" y="334"/>
                    <a:pt x="675" y="334"/>
                  </a:cubicBezTo>
                  <a:cubicBezTo>
                    <a:pt x="673" y="334"/>
                    <a:pt x="673" y="334"/>
                    <a:pt x="673" y="334"/>
                  </a:cubicBezTo>
                  <a:cubicBezTo>
                    <a:pt x="672" y="335"/>
                    <a:pt x="672" y="335"/>
                    <a:pt x="672" y="335"/>
                  </a:cubicBezTo>
                  <a:cubicBezTo>
                    <a:pt x="674" y="335"/>
                    <a:pt x="674" y="335"/>
                    <a:pt x="674" y="335"/>
                  </a:cubicBezTo>
                  <a:cubicBezTo>
                    <a:pt x="675" y="336"/>
                    <a:pt x="675" y="336"/>
                    <a:pt x="675" y="336"/>
                  </a:cubicBezTo>
                  <a:cubicBezTo>
                    <a:pt x="671" y="338"/>
                    <a:pt x="671" y="338"/>
                    <a:pt x="671" y="338"/>
                  </a:cubicBezTo>
                  <a:cubicBezTo>
                    <a:pt x="672" y="338"/>
                    <a:pt x="672" y="338"/>
                    <a:pt x="672" y="338"/>
                  </a:cubicBezTo>
                  <a:cubicBezTo>
                    <a:pt x="674" y="337"/>
                    <a:pt x="674" y="337"/>
                    <a:pt x="674" y="337"/>
                  </a:cubicBezTo>
                  <a:cubicBezTo>
                    <a:pt x="676" y="336"/>
                    <a:pt x="676" y="336"/>
                    <a:pt x="676" y="336"/>
                  </a:cubicBezTo>
                  <a:cubicBezTo>
                    <a:pt x="677" y="336"/>
                    <a:pt x="677" y="336"/>
                    <a:pt x="677" y="336"/>
                  </a:cubicBezTo>
                  <a:cubicBezTo>
                    <a:pt x="677" y="337"/>
                    <a:pt x="677" y="337"/>
                    <a:pt x="677" y="337"/>
                  </a:cubicBezTo>
                  <a:cubicBezTo>
                    <a:pt x="676" y="338"/>
                    <a:pt x="676" y="338"/>
                    <a:pt x="676" y="338"/>
                  </a:cubicBezTo>
                  <a:cubicBezTo>
                    <a:pt x="674" y="338"/>
                    <a:pt x="674" y="338"/>
                    <a:pt x="674" y="338"/>
                  </a:cubicBezTo>
                  <a:cubicBezTo>
                    <a:pt x="672" y="340"/>
                    <a:pt x="672" y="340"/>
                    <a:pt x="672" y="340"/>
                  </a:cubicBezTo>
                  <a:cubicBezTo>
                    <a:pt x="674" y="340"/>
                    <a:pt x="674" y="340"/>
                    <a:pt x="674" y="340"/>
                  </a:cubicBezTo>
                  <a:cubicBezTo>
                    <a:pt x="674" y="340"/>
                    <a:pt x="674" y="340"/>
                    <a:pt x="674" y="340"/>
                  </a:cubicBezTo>
                  <a:cubicBezTo>
                    <a:pt x="673" y="342"/>
                    <a:pt x="673" y="342"/>
                    <a:pt x="673" y="342"/>
                  </a:cubicBezTo>
                  <a:cubicBezTo>
                    <a:pt x="671" y="344"/>
                    <a:pt x="671" y="344"/>
                    <a:pt x="671" y="344"/>
                  </a:cubicBezTo>
                  <a:cubicBezTo>
                    <a:pt x="670" y="345"/>
                    <a:pt x="670" y="345"/>
                    <a:pt x="670" y="345"/>
                  </a:cubicBezTo>
                  <a:cubicBezTo>
                    <a:pt x="671" y="345"/>
                    <a:pt x="671" y="345"/>
                    <a:pt x="671" y="345"/>
                  </a:cubicBezTo>
                  <a:cubicBezTo>
                    <a:pt x="673" y="344"/>
                    <a:pt x="673" y="344"/>
                    <a:pt x="673" y="344"/>
                  </a:cubicBezTo>
                  <a:cubicBezTo>
                    <a:pt x="675" y="340"/>
                    <a:pt x="675" y="340"/>
                    <a:pt x="675" y="340"/>
                  </a:cubicBezTo>
                  <a:cubicBezTo>
                    <a:pt x="676" y="339"/>
                    <a:pt x="676" y="339"/>
                    <a:pt x="676" y="339"/>
                  </a:cubicBezTo>
                  <a:cubicBezTo>
                    <a:pt x="679" y="337"/>
                    <a:pt x="679" y="337"/>
                    <a:pt x="679" y="337"/>
                  </a:cubicBezTo>
                  <a:cubicBezTo>
                    <a:pt x="680" y="337"/>
                    <a:pt x="680" y="337"/>
                    <a:pt x="680" y="337"/>
                  </a:cubicBezTo>
                  <a:cubicBezTo>
                    <a:pt x="680" y="338"/>
                    <a:pt x="680" y="338"/>
                    <a:pt x="680" y="338"/>
                  </a:cubicBezTo>
                  <a:cubicBezTo>
                    <a:pt x="682" y="338"/>
                    <a:pt x="682" y="338"/>
                    <a:pt x="682" y="338"/>
                  </a:cubicBezTo>
                  <a:cubicBezTo>
                    <a:pt x="682" y="336"/>
                    <a:pt x="682" y="336"/>
                    <a:pt x="682" y="336"/>
                  </a:cubicBezTo>
                  <a:cubicBezTo>
                    <a:pt x="685" y="334"/>
                    <a:pt x="685" y="334"/>
                    <a:pt x="685" y="334"/>
                  </a:cubicBezTo>
                  <a:cubicBezTo>
                    <a:pt x="686" y="335"/>
                    <a:pt x="686" y="335"/>
                    <a:pt x="686" y="335"/>
                  </a:cubicBezTo>
                  <a:cubicBezTo>
                    <a:pt x="686" y="336"/>
                    <a:pt x="686" y="336"/>
                    <a:pt x="686" y="336"/>
                  </a:cubicBezTo>
                  <a:cubicBezTo>
                    <a:pt x="683" y="339"/>
                    <a:pt x="683" y="339"/>
                    <a:pt x="683" y="339"/>
                  </a:cubicBezTo>
                  <a:cubicBezTo>
                    <a:pt x="679" y="341"/>
                    <a:pt x="679" y="341"/>
                    <a:pt x="679" y="341"/>
                  </a:cubicBezTo>
                  <a:cubicBezTo>
                    <a:pt x="678" y="341"/>
                    <a:pt x="678" y="341"/>
                    <a:pt x="678" y="341"/>
                  </a:cubicBezTo>
                  <a:cubicBezTo>
                    <a:pt x="678" y="342"/>
                    <a:pt x="678" y="342"/>
                    <a:pt x="678" y="342"/>
                  </a:cubicBezTo>
                  <a:cubicBezTo>
                    <a:pt x="679" y="343"/>
                    <a:pt x="679" y="343"/>
                    <a:pt x="679" y="343"/>
                  </a:cubicBezTo>
                  <a:cubicBezTo>
                    <a:pt x="678" y="344"/>
                    <a:pt x="678" y="344"/>
                    <a:pt x="678" y="344"/>
                  </a:cubicBezTo>
                  <a:cubicBezTo>
                    <a:pt x="677" y="346"/>
                    <a:pt x="677" y="346"/>
                    <a:pt x="677" y="346"/>
                  </a:cubicBezTo>
                  <a:cubicBezTo>
                    <a:pt x="678" y="347"/>
                    <a:pt x="678" y="347"/>
                    <a:pt x="678" y="347"/>
                  </a:cubicBezTo>
                  <a:cubicBezTo>
                    <a:pt x="679" y="345"/>
                    <a:pt x="679" y="345"/>
                    <a:pt x="679" y="345"/>
                  </a:cubicBezTo>
                  <a:cubicBezTo>
                    <a:pt x="679" y="343"/>
                    <a:pt x="679" y="343"/>
                    <a:pt x="679" y="343"/>
                  </a:cubicBezTo>
                  <a:cubicBezTo>
                    <a:pt x="682" y="341"/>
                    <a:pt x="682" y="341"/>
                    <a:pt x="682" y="341"/>
                  </a:cubicBezTo>
                  <a:cubicBezTo>
                    <a:pt x="684" y="339"/>
                    <a:pt x="684" y="339"/>
                    <a:pt x="684" y="339"/>
                  </a:cubicBezTo>
                  <a:cubicBezTo>
                    <a:pt x="684" y="341"/>
                    <a:pt x="684" y="341"/>
                    <a:pt x="684" y="341"/>
                  </a:cubicBezTo>
                  <a:cubicBezTo>
                    <a:pt x="685" y="342"/>
                    <a:pt x="685" y="342"/>
                    <a:pt x="685" y="342"/>
                  </a:cubicBezTo>
                  <a:cubicBezTo>
                    <a:pt x="683" y="343"/>
                    <a:pt x="683" y="343"/>
                    <a:pt x="683" y="343"/>
                  </a:cubicBezTo>
                  <a:cubicBezTo>
                    <a:pt x="681" y="346"/>
                    <a:pt x="681" y="346"/>
                    <a:pt x="681" y="346"/>
                  </a:cubicBezTo>
                  <a:cubicBezTo>
                    <a:pt x="681" y="347"/>
                    <a:pt x="681" y="347"/>
                    <a:pt x="681" y="347"/>
                  </a:cubicBezTo>
                  <a:cubicBezTo>
                    <a:pt x="679" y="350"/>
                    <a:pt x="679" y="350"/>
                    <a:pt x="679" y="350"/>
                  </a:cubicBezTo>
                  <a:cubicBezTo>
                    <a:pt x="678" y="351"/>
                    <a:pt x="678" y="351"/>
                    <a:pt x="678" y="351"/>
                  </a:cubicBezTo>
                  <a:cubicBezTo>
                    <a:pt x="678" y="351"/>
                    <a:pt x="678" y="351"/>
                    <a:pt x="678" y="351"/>
                  </a:cubicBezTo>
                  <a:cubicBezTo>
                    <a:pt x="680" y="351"/>
                    <a:pt x="680" y="351"/>
                    <a:pt x="680" y="351"/>
                  </a:cubicBezTo>
                  <a:cubicBezTo>
                    <a:pt x="681" y="349"/>
                    <a:pt x="681" y="349"/>
                    <a:pt x="681" y="349"/>
                  </a:cubicBezTo>
                  <a:cubicBezTo>
                    <a:pt x="683" y="346"/>
                    <a:pt x="683" y="346"/>
                    <a:pt x="683" y="346"/>
                  </a:cubicBezTo>
                  <a:cubicBezTo>
                    <a:pt x="685" y="345"/>
                    <a:pt x="685" y="345"/>
                    <a:pt x="685" y="345"/>
                  </a:cubicBezTo>
                  <a:cubicBezTo>
                    <a:pt x="686" y="346"/>
                    <a:pt x="686" y="346"/>
                    <a:pt x="686" y="346"/>
                  </a:cubicBezTo>
                  <a:cubicBezTo>
                    <a:pt x="686" y="347"/>
                    <a:pt x="686" y="347"/>
                    <a:pt x="686" y="347"/>
                  </a:cubicBezTo>
                  <a:cubicBezTo>
                    <a:pt x="686" y="348"/>
                    <a:pt x="686" y="348"/>
                    <a:pt x="686" y="348"/>
                  </a:cubicBezTo>
                  <a:cubicBezTo>
                    <a:pt x="685" y="348"/>
                    <a:pt x="685" y="348"/>
                    <a:pt x="685" y="348"/>
                  </a:cubicBezTo>
                  <a:cubicBezTo>
                    <a:pt x="683" y="351"/>
                    <a:pt x="683" y="351"/>
                    <a:pt x="683" y="351"/>
                  </a:cubicBezTo>
                  <a:cubicBezTo>
                    <a:pt x="683" y="353"/>
                    <a:pt x="683" y="353"/>
                    <a:pt x="683" y="353"/>
                  </a:cubicBezTo>
                  <a:cubicBezTo>
                    <a:pt x="683" y="354"/>
                    <a:pt x="683" y="354"/>
                    <a:pt x="683" y="354"/>
                  </a:cubicBezTo>
                  <a:cubicBezTo>
                    <a:pt x="684" y="352"/>
                    <a:pt x="684" y="352"/>
                    <a:pt x="684" y="352"/>
                  </a:cubicBezTo>
                  <a:cubicBezTo>
                    <a:pt x="684" y="351"/>
                    <a:pt x="684" y="351"/>
                    <a:pt x="684" y="351"/>
                  </a:cubicBezTo>
                  <a:cubicBezTo>
                    <a:pt x="686" y="349"/>
                    <a:pt x="686" y="349"/>
                    <a:pt x="686" y="349"/>
                  </a:cubicBezTo>
                  <a:cubicBezTo>
                    <a:pt x="688" y="348"/>
                    <a:pt x="688" y="348"/>
                    <a:pt x="688" y="348"/>
                  </a:cubicBezTo>
                  <a:cubicBezTo>
                    <a:pt x="688" y="346"/>
                    <a:pt x="688" y="346"/>
                    <a:pt x="688" y="346"/>
                  </a:cubicBezTo>
                  <a:cubicBezTo>
                    <a:pt x="689" y="344"/>
                    <a:pt x="689" y="344"/>
                    <a:pt x="689" y="344"/>
                  </a:cubicBezTo>
                  <a:cubicBezTo>
                    <a:pt x="690" y="343"/>
                    <a:pt x="690" y="343"/>
                    <a:pt x="690" y="343"/>
                  </a:cubicBezTo>
                  <a:cubicBezTo>
                    <a:pt x="691" y="342"/>
                    <a:pt x="691" y="342"/>
                    <a:pt x="691" y="342"/>
                  </a:cubicBezTo>
                  <a:cubicBezTo>
                    <a:pt x="691" y="341"/>
                    <a:pt x="691" y="341"/>
                    <a:pt x="691" y="341"/>
                  </a:cubicBezTo>
                  <a:cubicBezTo>
                    <a:pt x="692" y="340"/>
                    <a:pt x="692" y="340"/>
                    <a:pt x="692" y="340"/>
                  </a:cubicBezTo>
                  <a:cubicBezTo>
                    <a:pt x="693" y="339"/>
                    <a:pt x="693" y="339"/>
                    <a:pt x="693" y="339"/>
                  </a:cubicBezTo>
                  <a:cubicBezTo>
                    <a:pt x="693" y="338"/>
                    <a:pt x="693" y="338"/>
                    <a:pt x="693" y="338"/>
                  </a:cubicBezTo>
                  <a:cubicBezTo>
                    <a:pt x="694" y="337"/>
                    <a:pt x="694" y="337"/>
                    <a:pt x="694" y="337"/>
                  </a:cubicBezTo>
                  <a:cubicBezTo>
                    <a:pt x="695" y="340"/>
                    <a:pt x="695" y="340"/>
                    <a:pt x="695" y="340"/>
                  </a:cubicBezTo>
                  <a:cubicBezTo>
                    <a:pt x="697" y="341"/>
                    <a:pt x="697" y="341"/>
                    <a:pt x="697" y="341"/>
                  </a:cubicBezTo>
                  <a:cubicBezTo>
                    <a:pt x="699" y="343"/>
                    <a:pt x="699" y="343"/>
                    <a:pt x="699" y="343"/>
                  </a:cubicBezTo>
                  <a:cubicBezTo>
                    <a:pt x="699" y="345"/>
                    <a:pt x="699" y="345"/>
                    <a:pt x="699" y="345"/>
                  </a:cubicBezTo>
                  <a:cubicBezTo>
                    <a:pt x="700" y="347"/>
                    <a:pt x="700" y="347"/>
                    <a:pt x="700" y="347"/>
                  </a:cubicBezTo>
                  <a:cubicBezTo>
                    <a:pt x="701" y="349"/>
                    <a:pt x="701" y="349"/>
                    <a:pt x="701" y="349"/>
                  </a:cubicBezTo>
                  <a:cubicBezTo>
                    <a:pt x="702" y="350"/>
                    <a:pt x="702" y="350"/>
                    <a:pt x="702" y="350"/>
                  </a:cubicBezTo>
                  <a:cubicBezTo>
                    <a:pt x="700" y="351"/>
                    <a:pt x="700" y="351"/>
                    <a:pt x="700" y="351"/>
                  </a:cubicBezTo>
                  <a:cubicBezTo>
                    <a:pt x="698" y="354"/>
                    <a:pt x="698" y="354"/>
                    <a:pt x="698" y="354"/>
                  </a:cubicBezTo>
                  <a:cubicBezTo>
                    <a:pt x="697" y="354"/>
                    <a:pt x="697" y="354"/>
                    <a:pt x="697" y="354"/>
                  </a:cubicBezTo>
                  <a:cubicBezTo>
                    <a:pt x="696" y="353"/>
                    <a:pt x="696" y="353"/>
                    <a:pt x="696" y="353"/>
                  </a:cubicBezTo>
                  <a:cubicBezTo>
                    <a:pt x="694" y="351"/>
                    <a:pt x="694" y="351"/>
                    <a:pt x="694" y="351"/>
                  </a:cubicBezTo>
                  <a:cubicBezTo>
                    <a:pt x="693" y="351"/>
                    <a:pt x="693" y="351"/>
                    <a:pt x="693" y="351"/>
                  </a:cubicBezTo>
                  <a:cubicBezTo>
                    <a:pt x="692" y="352"/>
                    <a:pt x="692" y="352"/>
                    <a:pt x="692" y="352"/>
                  </a:cubicBezTo>
                  <a:cubicBezTo>
                    <a:pt x="691" y="352"/>
                    <a:pt x="691" y="352"/>
                    <a:pt x="691" y="352"/>
                  </a:cubicBezTo>
                  <a:cubicBezTo>
                    <a:pt x="690" y="354"/>
                    <a:pt x="690" y="354"/>
                    <a:pt x="690" y="354"/>
                  </a:cubicBezTo>
                  <a:cubicBezTo>
                    <a:pt x="688" y="355"/>
                    <a:pt x="688" y="355"/>
                    <a:pt x="688" y="355"/>
                  </a:cubicBezTo>
                  <a:cubicBezTo>
                    <a:pt x="687" y="355"/>
                    <a:pt x="687" y="355"/>
                    <a:pt x="687" y="355"/>
                  </a:cubicBezTo>
                  <a:cubicBezTo>
                    <a:pt x="686" y="356"/>
                    <a:pt x="686" y="356"/>
                    <a:pt x="686" y="356"/>
                  </a:cubicBezTo>
                  <a:cubicBezTo>
                    <a:pt x="688" y="356"/>
                    <a:pt x="688" y="356"/>
                    <a:pt x="688" y="356"/>
                  </a:cubicBezTo>
                  <a:cubicBezTo>
                    <a:pt x="689" y="356"/>
                    <a:pt x="689" y="356"/>
                    <a:pt x="689" y="356"/>
                  </a:cubicBezTo>
                  <a:cubicBezTo>
                    <a:pt x="690" y="357"/>
                    <a:pt x="690" y="357"/>
                    <a:pt x="690" y="357"/>
                  </a:cubicBezTo>
                  <a:cubicBezTo>
                    <a:pt x="688" y="359"/>
                    <a:pt x="688" y="359"/>
                    <a:pt x="688" y="359"/>
                  </a:cubicBezTo>
                  <a:cubicBezTo>
                    <a:pt x="687" y="360"/>
                    <a:pt x="687" y="360"/>
                    <a:pt x="687" y="360"/>
                  </a:cubicBezTo>
                  <a:cubicBezTo>
                    <a:pt x="685" y="361"/>
                    <a:pt x="685" y="361"/>
                    <a:pt x="685" y="361"/>
                  </a:cubicBezTo>
                  <a:cubicBezTo>
                    <a:pt x="687" y="361"/>
                    <a:pt x="687" y="361"/>
                    <a:pt x="687" y="361"/>
                  </a:cubicBezTo>
                  <a:cubicBezTo>
                    <a:pt x="689" y="360"/>
                    <a:pt x="689" y="360"/>
                    <a:pt x="689" y="360"/>
                  </a:cubicBezTo>
                  <a:cubicBezTo>
                    <a:pt x="691" y="360"/>
                    <a:pt x="691" y="360"/>
                    <a:pt x="691" y="360"/>
                  </a:cubicBezTo>
                  <a:cubicBezTo>
                    <a:pt x="693" y="360"/>
                    <a:pt x="693" y="360"/>
                    <a:pt x="693" y="360"/>
                  </a:cubicBezTo>
                  <a:cubicBezTo>
                    <a:pt x="695" y="358"/>
                    <a:pt x="695" y="358"/>
                    <a:pt x="695" y="358"/>
                  </a:cubicBezTo>
                  <a:cubicBezTo>
                    <a:pt x="696" y="358"/>
                    <a:pt x="696" y="358"/>
                    <a:pt x="696" y="358"/>
                  </a:cubicBezTo>
                  <a:cubicBezTo>
                    <a:pt x="698" y="359"/>
                    <a:pt x="698" y="359"/>
                    <a:pt x="698" y="359"/>
                  </a:cubicBezTo>
                  <a:cubicBezTo>
                    <a:pt x="698" y="360"/>
                    <a:pt x="698" y="360"/>
                    <a:pt x="698" y="360"/>
                  </a:cubicBezTo>
                  <a:cubicBezTo>
                    <a:pt x="698" y="361"/>
                    <a:pt x="698" y="361"/>
                    <a:pt x="698" y="361"/>
                  </a:cubicBezTo>
                  <a:cubicBezTo>
                    <a:pt x="698" y="360"/>
                    <a:pt x="698" y="360"/>
                    <a:pt x="698" y="360"/>
                  </a:cubicBezTo>
                  <a:cubicBezTo>
                    <a:pt x="699" y="358"/>
                    <a:pt x="699" y="358"/>
                    <a:pt x="699" y="358"/>
                  </a:cubicBezTo>
                  <a:cubicBezTo>
                    <a:pt x="699" y="356"/>
                    <a:pt x="699" y="356"/>
                    <a:pt x="699" y="356"/>
                  </a:cubicBezTo>
                  <a:cubicBezTo>
                    <a:pt x="700" y="355"/>
                    <a:pt x="700" y="355"/>
                    <a:pt x="700" y="355"/>
                  </a:cubicBezTo>
                  <a:cubicBezTo>
                    <a:pt x="703" y="354"/>
                    <a:pt x="703" y="354"/>
                    <a:pt x="703" y="354"/>
                  </a:cubicBezTo>
                  <a:cubicBezTo>
                    <a:pt x="703" y="354"/>
                    <a:pt x="703" y="354"/>
                    <a:pt x="703" y="354"/>
                  </a:cubicBezTo>
                  <a:cubicBezTo>
                    <a:pt x="703" y="355"/>
                    <a:pt x="703" y="355"/>
                    <a:pt x="703" y="355"/>
                  </a:cubicBezTo>
                  <a:cubicBezTo>
                    <a:pt x="704" y="357"/>
                    <a:pt x="704" y="357"/>
                    <a:pt x="704" y="357"/>
                  </a:cubicBezTo>
                  <a:cubicBezTo>
                    <a:pt x="703" y="359"/>
                    <a:pt x="703" y="359"/>
                    <a:pt x="703" y="359"/>
                  </a:cubicBezTo>
                  <a:cubicBezTo>
                    <a:pt x="701" y="361"/>
                    <a:pt x="701" y="361"/>
                    <a:pt x="701" y="361"/>
                  </a:cubicBezTo>
                  <a:cubicBezTo>
                    <a:pt x="699" y="362"/>
                    <a:pt x="699" y="362"/>
                    <a:pt x="699" y="362"/>
                  </a:cubicBezTo>
                  <a:cubicBezTo>
                    <a:pt x="697" y="363"/>
                    <a:pt x="697" y="363"/>
                    <a:pt x="697" y="363"/>
                  </a:cubicBezTo>
                  <a:cubicBezTo>
                    <a:pt x="697" y="364"/>
                    <a:pt x="697" y="364"/>
                    <a:pt x="697" y="364"/>
                  </a:cubicBezTo>
                  <a:cubicBezTo>
                    <a:pt x="695" y="364"/>
                    <a:pt x="695" y="364"/>
                    <a:pt x="695" y="364"/>
                  </a:cubicBezTo>
                  <a:cubicBezTo>
                    <a:pt x="694" y="364"/>
                    <a:pt x="694" y="364"/>
                    <a:pt x="694" y="364"/>
                  </a:cubicBezTo>
                  <a:cubicBezTo>
                    <a:pt x="693" y="364"/>
                    <a:pt x="693" y="364"/>
                    <a:pt x="693" y="364"/>
                  </a:cubicBezTo>
                  <a:cubicBezTo>
                    <a:pt x="692" y="365"/>
                    <a:pt x="692" y="365"/>
                    <a:pt x="692" y="365"/>
                  </a:cubicBezTo>
                  <a:cubicBezTo>
                    <a:pt x="691" y="366"/>
                    <a:pt x="691" y="366"/>
                    <a:pt x="691" y="366"/>
                  </a:cubicBezTo>
                  <a:cubicBezTo>
                    <a:pt x="690" y="368"/>
                    <a:pt x="690" y="368"/>
                    <a:pt x="690" y="368"/>
                  </a:cubicBezTo>
                  <a:cubicBezTo>
                    <a:pt x="689" y="369"/>
                    <a:pt x="689" y="369"/>
                    <a:pt x="689" y="369"/>
                  </a:cubicBezTo>
                  <a:cubicBezTo>
                    <a:pt x="689" y="371"/>
                    <a:pt x="689" y="371"/>
                    <a:pt x="689" y="371"/>
                  </a:cubicBezTo>
                  <a:cubicBezTo>
                    <a:pt x="690" y="370"/>
                    <a:pt x="690" y="370"/>
                    <a:pt x="690" y="370"/>
                  </a:cubicBezTo>
                  <a:cubicBezTo>
                    <a:pt x="692" y="368"/>
                    <a:pt x="692" y="368"/>
                    <a:pt x="692" y="368"/>
                  </a:cubicBezTo>
                  <a:cubicBezTo>
                    <a:pt x="694" y="365"/>
                    <a:pt x="694" y="365"/>
                    <a:pt x="694" y="365"/>
                  </a:cubicBezTo>
                  <a:cubicBezTo>
                    <a:pt x="695" y="365"/>
                    <a:pt x="695" y="365"/>
                    <a:pt x="695" y="365"/>
                  </a:cubicBezTo>
                  <a:cubicBezTo>
                    <a:pt x="695" y="365"/>
                    <a:pt x="695" y="365"/>
                    <a:pt x="695" y="365"/>
                  </a:cubicBezTo>
                  <a:cubicBezTo>
                    <a:pt x="696" y="366"/>
                    <a:pt x="696" y="366"/>
                    <a:pt x="696" y="366"/>
                  </a:cubicBezTo>
                  <a:cubicBezTo>
                    <a:pt x="696" y="366"/>
                    <a:pt x="696" y="366"/>
                    <a:pt x="696" y="366"/>
                  </a:cubicBezTo>
                  <a:cubicBezTo>
                    <a:pt x="695" y="367"/>
                    <a:pt x="695" y="367"/>
                    <a:pt x="695" y="367"/>
                  </a:cubicBezTo>
                  <a:cubicBezTo>
                    <a:pt x="694" y="370"/>
                    <a:pt x="694" y="370"/>
                    <a:pt x="694" y="370"/>
                  </a:cubicBezTo>
                  <a:cubicBezTo>
                    <a:pt x="692" y="372"/>
                    <a:pt x="692" y="372"/>
                    <a:pt x="692" y="372"/>
                  </a:cubicBezTo>
                  <a:cubicBezTo>
                    <a:pt x="690" y="374"/>
                    <a:pt x="690" y="374"/>
                    <a:pt x="690" y="374"/>
                  </a:cubicBezTo>
                  <a:cubicBezTo>
                    <a:pt x="690" y="374"/>
                    <a:pt x="690" y="374"/>
                    <a:pt x="690" y="374"/>
                  </a:cubicBezTo>
                  <a:cubicBezTo>
                    <a:pt x="693" y="373"/>
                    <a:pt x="693" y="373"/>
                    <a:pt x="693" y="373"/>
                  </a:cubicBezTo>
                  <a:cubicBezTo>
                    <a:pt x="697" y="369"/>
                    <a:pt x="697" y="369"/>
                    <a:pt x="697" y="369"/>
                  </a:cubicBezTo>
                  <a:cubicBezTo>
                    <a:pt x="698" y="366"/>
                    <a:pt x="698" y="366"/>
                    <a:pt x="698" y="366"/>
                  </a:cubicBezTo>
                  <a:cubicBezTo>
                    <a:pt x="698" y="364"/>
                    <a:pt x="698" y="364"/>
                    <a:pt x="698" y="364"/>
                  </a:cubicBezTo>
                  <a:cubicBezTo>
                    <a:pt x="699" y="363"/>
                    <a:pt x="699" y="363"/>
                    <a:pt x="699" y="363"/>
                  </a:cubicBezTo>
                  <a:cubicBezTo>
                    <a:pt x="700" y="363"/>
                    <a:pt x="700" y="363"/>
                    <a:pt x="700" y="363"/>
                  </a:cubicBezTo>
                  <a:cubicBezTo>
                    <a:pt x="703" y="361"/>
                    <a:pt x="703" y="361"/>
                    <a:pt x="703" y="361"/>
                  </a:cubicBezTo>
                  <a:cubicBezTo>
                    <a:pt x="706" y="360"/>
                    <a:pt x="706" y="360"/>
                    <a:pt x="706" y="360"/>
                  </a:cubicBezTo>
                  <a:cubicBezTo>
                    <a:pt x="707" y="360"/>
                    <a:pt x="707" y="360"/>
                    <a:pt x="707" y="360"/>
                  </a:cubicBezTo>
                  <a:cubicBezTo>
                    <a:pt x="708" y="360"/>
                    <a:pt x="708" y="360"/>
                    <a:pt x="708" y="360"/>
                  </a:cubicBezTo>
                  <a:cubicBezTo>
                    <a:pt x="707" y="361"/>
                    <a:pt x="707" y="361"/>
                    <a:pt x="707" y="361"/>
                  </a:cubicBezTo>
                  <a:cubicBezTo>
                    <a:pt x="705" y="364"/>
                    <a:pt x="705" y="364"/>
                    <a:pt x="705" y="364"/>
                  </a:cubicBezTo>
                  <a:cubicBezTo>
                    <a:pt x="703" y="364"/>
                    <a:pt x="703" y="364"/>
                    <a:pt x="703" y="364"/>
                  </a:cubicBezTo>
                  <a:cubicBezTo>
                    <a:pt x="701" y="365"/>
                    <a:pt x="701" y="365"/>
                    <a:pt x="701" y="365"/>
                  </a:cubicBezTo>
                  <a:cubicBezTo>
                    <a:pt x="701" y="366"/>
                    <a:pt x="701" y="366"/>
                    <a:pt x="701" y="366"/>
                  </a:cubicBezTo>
                  <a:cubicBezTo>
                    <a:pt x="702" y="367"/>
                    <a:pt x="702" y="367"/>
                    <a:pt x="702" y="367"/>
                  </a:cubicBezTo>
                  <a:cubicBezTo>
                    <a:pt x="703" y="365"/>
                    <a:pt x="703" y="365"/>
                    <a:pt x="703" y="365"/>
                  </a:cubicBezTo>
                  <a:cubicBezTo>
                    <a:pt x="705" y="365"/>
                    <a:pt x="705" y="365"/>
                    <a:pt x="705" y="365"/>
                  </a:cubicBezTo>
                  <a:cubicBezTo>
                    <a:pt x="707" y="364"/>
                    <a:pt x="707" y="364"/>
                    <a:pt x="707" y="364"/>
                  </a:cubicBezTo>
                  <a:cubicBezTo>
                    <a:pt x="708" y="363"/>
                    <a:pt x="708" y="363"/>
                    <a:pt x="708" y="363"/>
                  </a:cubicBezTo>
                  <a:cubicBezTo>
                    <a:pt x="709" y="362"/>
                    <a:pt x="709" y="362"/>
                    <a:pt x="709" y="362"/>
                  </a:cubicBezTo>
                  <a:cubicBezTo>
                    <a:pt x="711" y="361"/>
                    <a:pt x="711" y="361"/>
                    <a:pt x="711" y="361"/>
                  </a:cubicBezTo>
                  <a:cubicBezTo>
                    <a:pt x="712" y="361"/>
                    <a:pt x="712" y="361"/>
                    <a:pt x="712" y="361"/>
                  </a:cubicBezTo>
                  <a:cubicBezTo>
                    <a:pt x="713" y="363"/>
                    <a:pt x="713" y="363"/>
                    <a:pt x="713" y="363"/>
                  </a:cubicBezTo>
                  <a:cubicBezTo>
                    <a:pt x="715" y="366"/>
                    <a:pt x="715" y="366"/>
                    <a:pt x="715" y="366"/>
                  </a:cubicBezTo>
                  <a:cubicBezTo>
                    <a:pt x="716" y="368"/>
                    <a:pt x="716" y="368"/>
                    <a:pt x="716" y="368"/>
                  </a:cubicBezTo>
                  <a:cubicBezTo>
                    <a:pt x="718" y="368"/>
                    <a:pt x="718" y="368"/>
                    <a:pt x="718" y="368"/>
                  </a:cubicBezTo>
                  <a:cubicBezTo>
                    <a:pt x="718" y="369"/>
                    <a:pt x="718" y="369"/>
                    <a:pt x="718" y="369"/>
                  </a:cubicBezTo>
                  <a:cubicBezTo>
                    <a:pt x="718" y="371"/>
                    <a:pt x="718" y="371"/>
                    <a:pt x="718" y="371"/>
                  </a:cubicBezTo>
                  <a:cubicBezTo>
                    <a:pt x="716" y="373"/>
                    <a:pt x="716" y="373"/>
                    <a:pt x="716" y="373"/>
                  </a:cubicBezTo>
                  <a:cubicBezTo>
                    <a:pt x="715" y="373"/>
                    <a:pt x="715" y="373"/>
                    <a:pt x="715" y="373"/>
                  </a:cubicBezTo>
                  <a:cubicBezTo>
                    <a:pt x="715" y="371"/>
                    <a:pt x="715" y="371"/>
                    <a:pt x="715" y="371"/>
                  </a:cubicBezTo>
                  <a:cubicBezTo>
                    <a:pt x="714" y="371"/>
                    <a:pt x="714" y="371"/>
                    <a:pt x="714" y="371"/>
                  </a:cubicBezTo>
                  <a:cubicBezTo>
                    <a:pt x="714" y="372"/>
                    <a:pt x="714" y="372"/>
                    <a:pt x="714" y="372"/>
                  </a:cubicBezTo>
                  <a:cubicBezTo>
                    <a:pt x="713" y="373"/>
                    <a:pt x="713" y="373"/>
                    <a:pt x="713" y="373"/>
                  </a:cubicBezTo>
                  <a:cubicBezTo>
                    <a:pt x="712" y="374"/>
                    <a:pt x="712" y="374"/>
                    <a:pt x="712" y="374"/>
                  </a:cubicBezTo>
                  <a:cubicBezTo>
                    <a:pt x="708" y="375"/>
                    <a:pt x="708" y="375"/>
                    <a:pt x="708" y="375"/>
                  </a:cubicBezTo>
                  <a:cubicBezTo>
                    <a:pt x="707" y="375"/>
                    <a:pt x="707" y="375"/>
                    <a:pt x="707" y="375"/>
                  </a:cubicBezTo>
                  <a:cubicBezTo>
                    <a:pt x="705" y="375"/>
                    <a:pt x="705" y="375"/>
                    <a:pt x="705" y="375"/>
                  </a:cubicBezTo>
                  <a:cubicBezTo>
                    <a:pt x="702" y="377"/>
                    <a:pt x="702" y="377"/>
                    <a:pt x="702" y="377"/>
                  </a:cubicBezTo>
                  <a:cubicBezTo>
                    <a:pt x="700" y="377"/>
                    <a:pt x="700" y="377"/>
                    <a:pt x="700" y="377"/>
                  </a:cubicBezTo>
                  <a:cubicBezTo>
                    <a:pt x="698" y="379"/>
                    <a:pt x="698" y="379"/>
                    <a:pt x="698" y="379"/>
                  </a:cubicBezTo>
                  <a:cubicBezTo>
                    <a:pt x="699" y="378"/>
                    <a:pt x="699" y="378"/>
                    <a:pt x="699" y="378"/>
                  </a:cubicBezTo>
                  <a:cubicBezTo>
                    <a:pt x="700" y="379"/>
                    <a:pt x="700" y="379"/>
                    <a:pt x="700" y="379"/>
                  </a:cubicBezTo>
                  <a:cubicBezTo>
                    <a:pt x="700" y="380"/>
                    <a:pt x="700" y="380"/>
                    <a:pt x="700" y="380"/>
                  </a:cubicBezTo>
                  <a:cubicBezTo>
                    <a:pt x="697" y="381"/>
                    <a:pt x="697" y="381"/>
                    <a:pt x="697" y="381"/>
                  </a:cubicBezTo>
                  <a:cubicBezTo>
                    <a:pt x="696" y="382"/>
                    <a:pt x="696" y="382"/>
                    <a:pt x="696" y="382"/>
                  </a:cubicBezTo>
                  <a:cubicBezTo>
                    <a:pt x="700" y="381"/>
                    <a:pt x="700" y="381"/>
                    <a:pt x="700" y="381"/>
                  </a:cubicBezTo>
                  <a:cubicBezTo>
                    <a:pt x="702" y="379"/>
                    <a:pt x="702" y="379"/>
                    <a:pt x="702" y="379"/>
                  </a:cubicBezTo>
                  <a:cubicBezTo>
                    <a:pt x="705" y="377"/>
                    <a:pt x="705" y="377"/>
                    <a:pt x="705" y="377"/>
                  </a:cubicBezTo>
                  <a:cubicBezTo>
                    <a:pt x="707" y="376"/>
                    <a:pt x="707" y="376"/>
                    <a:pt x="707" y="376"/>
                  </a:cubicBezTo>
                  <a:cubicBezTo>
                    <a:pt x="709" y="377"/>
                    <a:pt x="709" y="377"/>
                    <a:pt x="709" y="377"/>
                  </a:cubicBezTo>
                  <a:cubicBezTo>
                    <a:pt x="710" y="376"/>
                    <a:pt x="710" y="376"/>
                    <a:pt x="710" y="376"/>
                  </a:cubicBezTo>
                  <a:cubicBezTo>
                    <a:pt x="711" y="376"/>
                    <a:pt x="711" y="376"/>
                    <a:pt x="711" y="376"/>
                  </a:cubicBezTo>
                  <a:cubicBezTo>
                    <a:pt x="711" y="377"/>
                    <a:pt x="711" y="377"/>
                    <a:pt x="711" y="377"/>
                  </a:cubicBezTo>
                  <a:cubicBezTo>
                    <a:pt x="711" y="379"/>
                    <a:pt x="711" y="379"/>
                    <a:pt x="711" y="379"/>
                  </a:cubicBezTo>
                  <a:cubicBezTo>
                    <a:pt x="710" y="380"/>
                    <a:pt x="710" y="380"/>
                    <a:pt x="710" y="380"/>
                  </a:cubicBezTo>
                  <a:cubicBezTo>
                    <a:pt x="708" y="381"/>
                    <a:pt x="708" y="381"/>
                    <a:pt x="708" y="381"/>
                  </a:cubicBezTo>
                  <a:cubicBezTo>
                    <a:pt x="707" y="381"/>
                    <a:pt x="707" y="381"/>
                    <a:pt x="707" y="381"/>
                  </a:cubicBezTo>
                  <a:cubicBezTo>
                    <a:pt x="705" y="382"/>
                    <a:pt x="705" y="382"/>
                    <a:pt x="705" y="382"/>
                  </a:cubicBezTo>
                  <a:cubicBezTo>
                    <a:pt x="704" y="384"/>
                    <a:pt x="704" y="384"/>
                    <a:pt x="704" y="384"/>
                  </a:cubicBezTo>
                  <a:cubicBezTo>
                    <a:pt x="703" y="384"/>
                    <a:pt x="703" y="384"/>
                    <a:pt x="703" y="384"/>
                  </a:cubicBezTo>
                  <a:cubicBezTo>
                    <a:pt x="701" y="384"/>
                    <a:pt x="701" y="384"/>
                    <a:pt x="701" y="384"/>
                  </a:cubicBezTo>
                  <a:cubicBezTo>
                    <a:pt x="700" y="384"/>
                    <a:pt x="700" y="384"/>
                    <a:pt x="700" y="384"/>
                  </a:cubicBezTo>
                  <a:cubicBezTo>
                    <a:pt x="698" y="386"/>
                    <a:pt x="698" y="386"/>
                    <a:pt x="698" y="386"/>
                  </a:cubicBezTo>
                  <a:cubicBezTo>
                    <a:pt x="699" y="386"/>
                    <a:pt x="699" y="386"/>
                    <a:pt x="699" y="386"/>
                  </a:cubicBezTo>
                  <a:cubicBezTo>
                    <a:pt x="701" y="385"/>
                    <a:pt x="701" y="385"/>
                    <a:pt x="701" y="385"/>
                  </a:cubicBezTo>
                  <a:cubicBezTo>
                    <a:pt x="702" y="385"/>
                    <a:pt x="702" y="385"/>
                    <a:pt x="702" y="385"/>
                  </a:cubicBezTo>
                  <a:cubicBezTo>
                    <a:pt x="703" y="386"/>
                    <a:pt x="703" y="386"/>
                    <a:pt x="703" y="386"/>
                  </a:cubicBezTo>
                  <a:cubicBezTo>
                    <a:pt x="705" y="384"/>
                    <a:pt x="705" y="384"/>
                    <a:pt x="705" y="384"/>
                  </a:cubicBezTo>
                  <a:cubicBezTo>
                    <a:pt x="707" y="382"/>
                    <a:pt x="707" y="382"/>
                    <a:pt x="707" y="382"/>
                  </a:cubicBezTo>
                  <a:cubicBezTo>
                    <a:pt x="709" y="382"/>
                    <a:pt x="709" y="382"/>
                    <a:pt x="709" y="382"/>
                  </a:cubicBezTo>
                  <a:cubicBezTo>
                    <a:pt x="710" y="382"/>
                    <a:pt x="710" y="382"/>
                    <a:pt x="710" y="382"/>
                  </a:cubicBezTo>
                  <a:cubicBezTo>
                    <a:pt x="712" y="383"/>
                    <a:pt x="712" y="383"/>
                    <a:pt x="712" y="383"/>
                  </a:cubicBezTo>
                  <a:cubicBezTo>
                    <a:pt x="713" y="381"/>
                    <a:pt x="713" y="381"/>
                    <a:pt x="713" y="381"/>
                  </a:cubicBezTo>
                  <a:cubicBezTo>
                    <a:pt x="715" y="380"/>
                    <a:pt x="715" y="380"/>
                    <a:pt x="715" y="380"/>
                  </a:cubicBezTo>
                  <a:cubicBezTo>
                    <a:pt x="716" y="380"/>
                    <a:pt x="716" y="380"/>
                    <a:pt x="716" y="380"/>
                  </a:cubicBezTo>
                  <a:cubicBezTo>
                    <a:pt x="716" y="378"/>
                    <a:pt x="716" y="378"/>
                    <a:pt x="716" y="378"/>
                  </a:cubicBezTo>
                  <a:cubicBezTo>
                    <a:pt x="715" y="378"/>
                    <a:pt x="715" y="378"/>
                    <a:pt x="715" y="378"/>
                  </a:cubicBezTo>
                  <a:cubicBezTo>
                    <a:pt x="716" y="376"/>
                    <a:pt x="716" y="376"/>
                    <a:pt x="716" y="376"/>
                  </a:cubicBezTo>
                  <a:cubicBezTo>
                    <a:pt x="716" y="375"/>
                    <a:pt x="716" y="375"/>
                    <a:pt x="716" y="375"/>
                  </a:cubicBezTo>
                  <a:cubicBezTo>
                    <a:pt x="718" y="375"/>
                    <a:pt x="718" y="375"/>
                    <a:pt x="718" y="375"/>
                  </a:cubicBezTo>
                  <a:cubicBezTo>
                    <a:pt x="718" y="375"/>
                    <a:pt x="718" y="375"/>
                    <a:pt x="718" y="375"/>
                  </a:cubicBezTo>
                  <a:cubicBezTo>
                    <a:pt x="719" y="375"/>
                    <a:pt x="719" y="375"/>
                    <a:pt x="719" y="375"/>
                  </a:cubicBezTo>
                  <a:cubicBezTo>
                    <a:pt x="719" y="377"/>
                    <a:pt x="719" y="377"/>
                    <a:pt x="719" y="377"/>
                  </a:cubicBezTo>
                  <a:cubicBezTo>
                    <a:pt x="721" y="381"/>
                    <a:pt x="721" y="381"/>
                    <a:pt x="721" y="381"/>
                  </a:cubicBezTo>
                  <a:cubicBezTo>
                    <a:pt x="722" y="383"/>
                    <a:pt x="722" y="383"/>
                    <a:pt x="722" y="383"/>
                  </a:cubicBezTo>
                  <a:cubicBezTo>
                    <a:pt x="723" y="385"/>
                    <a:pt x="723" y="385"/>
                    <a:pt x="723" y="385"/>
                  </a:cubicBezTo>
                  <a:cubicBezTo>
                    <a:pt x="723" y="386"/>
                    <a:pt x="723" y="386"/>
                    <a:pt x="723" y="386"/>
                  </a:cubicBezTo>
                  <a:cubicBezTo>
                    <a:pt x="722" y="388"/>
                    <a:pt x="722" y="388"/>
                    <a:pt x="722" y="388"/>
                  </a:cubicBezTo>
                  <a:cubicBezTo>
                    <a:pt x="719" y="388"/>
                    <a:pt x="719" y="388"/>
                    <a:pt x="719" y="388"/>
                  </a:cubicBezTo>
                  <a:cubicBezTo>
                    <a:pt x="718" y="387"/>
                    <a:pt x="718" y="387"/>
                    <a:pt x="718" y="387"/>
                  </a:cubicBezTo>
                  <a:cubicBezTo>
                    <a:pt x="715" y="387"/>
                    <a:pt x="715" y="387"/>
                    <a:pt x="715" y="387"/>
                  </a:cubicBezTo>
                  <a:cubicBezTo>
                    <a:pt x="714" y="387"/>
                    <a:pt x="714" y="387"/>
                    <a:pt x="714" y="387"/>
                  </a:cubicBezTo>
                  <a:cubicBezTo>
                    <a:pt x="712" y="388"/>
                    <a:pt x="712" y="388"/>
                    <a:pt x="712" y="388"/>
                  </a:cubicBezTo>
                  <a:cubicBezTo>
                    <a:pt x="711" y="389"/>
                    <a:pt x="711" y="389"/>
                    <a:pt x="711" y="389"/>
                  </a:cubicBezTo>
                  <a:cubicBezTo>
                    <a:pt x="710" y="388"/>
                    <a:pt x="710" y="388"/>
                    <a:pt x="710" y="388"/>
                  </a:cubicBezTo>
                  <a:cubicBezTo>
                    <a:pt x="709" y="388"/>
                    <a:pt x="709" y="388"/>
                    <a:pt x="709" y="388"/>
                  </a:cubicBezTo>
                  <a:cubicBezTo>
                    <a:pt x="707" y="389"/>
                    <a:pt x="707" y="389"/>
                    <a:pt x="707" y="389"/>
                  </a:cubicBezTo>
                  <a:cubicBezTo>
                    <a:pt x="704" y="390"/>
                    <a:pt x="704" y="390"/>
                    <a:pt x="704" y="390"/>
                  </a:cubicBezTo>
                  <a:cubicBezTo>
                    <a:pt x="706" y="390"/>
                    <a:pt x="706" y="390"/>
                    <a:pt x="706" y="390"/>
                  </a:cubicBezTo>
                  <a:cubicBezTo>
                    <a:pt x="709" y="390"/>
                    <a:pt x="709" y="390"/>
                    <a:pt x="709" y="390"/>
                  </a:cubicBezTo>
                  <a:cubicBezTo>
                    <a:pt x="711" y="390"/>
                    <a:pt x="711" y="390"/>
                    <a:pt x="711" y="390"/>
                  </a:cubicBezTo>
                  <a:cubicBezTo>
                    <a:pt x="714" y="393"/>
                    <a:pt x="714" y="393"/>
                    <a:pt x="714" y="393"/>
                  </a:cubicBezTo>
                  <a:cubicBezTo>
                    <a:pt x="715" y="394"/>
                    <a:pt x="715" y="394"/>
                    <a:pt x="715" y="394"/>
                  </a:cubicBezTo>
                  <a:cubicBezTo>
                    <a:pt x="716" y="393"/>
                    <a:pt x="716" y="393"/>
                    <a:pt x="716" y="393"/>
                  </a:cubicBezTo>
                  <a:cubicBezTo>
                    <a:pt x="717" y="393"/>
                    <a:pt x="717" y="393"/>
                    <a:pt x="717" y="393"/>
                  </a:cubicBezTo>
                  <a:cubicBezTo>
                    <a:pt x="718" y="394"/>
                    <a:pt x="718" y="394"/>
                    <a:pt x="718" y="394"/>
                  </a:cubicBezTo>
                  <a:cubicBezTo>
                    <a:pt x="720" y="395"/>
                    <a:pt x="720" y="395"/>
                    <a:pt x="720" y="395"/>
                  </a:cubicBezTo>
                  <a:cubicBezTo>
                    <a:pt x="722" y="395"/>
                    <a:pt x="722" y="395"/>
                    <a:pt x="722" y="395"/>
                  </a:cubicBezTo>
                  <a:cubicBezTo>
                    <a:pt x="722" y="397"/>
                    <a:pt x="722" y="397"/>
                    <a:pt x="722" y="397"/>
                  </a:cubicBezTo>
                  <a:cubicBezTo>
                    <a:pt x="723" y="398"/>
                    <a:pt x="723" y="398"/>
                    <a:pt x="723" y="398"/>
                  </a:cubicBezTo>
                  <a:cubicBezTo>
                    <a:pt x="723" y="401"/>
                    <a:pt x="723" y="401"/>
                    <a:pt x="723" y="401"/>
                  </a:cubicBezTo>
                  <a:cubicBezTo>
                    <a:pt x="723" y="401"/>
                    <a:pt x="723" y="401"/>
                    <a:pt x="723" y="401"/>
                  </a:cubicBezTo>
                  <a:cubicBezTo>
                    <a:pt x="721" y="401"/>
                    <a:pt x="721" y="401"/>
                    <a:pt x="721" y="401"/>
                  </a:cubicBezTo>
                  <a:cubicBezTo>
                    <a:pt x="720" y="400"/>
                    <a:pt x="720" y="400"/>
                    <a:pt x="720" y="400"/>
                  </a:cubicBezTo>
                  <a:cubicBezTo>
                    <a:pt x="720" y="400"/>
                    <a:pt x="720" y="400"/>
                    <a:pt x="720" y="400"/>
                  </a:cubicBezTo>
                  <a:cubicBezTo>
                    <a:pt x="719" y="401"/>
                    <a:pt x="719" y="401"/>
                    <a:pt x="719" y="401"/>
                  </a:cubicBezTo>
                  <a:cubicBezTo>
                    <a:pt x="718" y="400"/>
                    <a:pt x="718" y="400"/>
                    <a:pt x="718" y="400"/>
                  </a:cubicBezTo>
                  <a:cubicBezTo>
                    <a:pt x="717" y="399"/>
                    <a:pt x="717" y="399"/>
                    <a:pt x="717" y="399"/>
                  </a:cubicBezTo>
                  <a:cubicBezTo>
                    <a:pt x="716" y="400"/>
                    <a:pt x="716" y="400"/>
                    <a:pt x="716" y="400"/>
                  </a:cubicBezTo>
                  <a:cubicBezTo>
                    <a:pt x="715" y="400"/>
                    <a:pt x="715" y="400"/>
                    <a:pt x="715" y="400"/>
                  </a:cubicBezTo>
                  <a:cubicBezTo>
                    <a:pt x="712" y="397"/>
                    <a:pt x="712" y="397"/>
                    <a:pt x="712" y="397"/>
                  </a:cubicBezTo>
                  <a:cubicBezTo>
                    <a:pt x="711" y="397"/>
                    <a:pt x="711" y="397"/>
                    <a:pt x="711" y="397"/>
                  </a:cubicBezTo>
                  <a:cubicBezTo>
                    <a:pt x="710" y="397"/>
                    <a:pt x="710" y="397"/>
                    <a:pt x="710" y="397"/>
                  </a:cubicBezTo>
                  <a:cubicBezTo>
                    <a:pt x="708" y="397"/>
                    <a:pt x="708" y="397"/>
                    <a:pt x="708" y="397"/>
                  </a:cubicBezTo>
                  <a:cubicBezTo>
                    <a:pt x="707" y="396"/>
                    <a:pt x="707" y="396"/>
                    <a:pt x="707" y="396"/>
                  </a:cubicBezTo>
                  <a:cubicBezTo>
                    <a:pt x="707" y="397"/>
                    <a:pt x="707" y="397"/>
                    <a:pt x="707" y="397"/>
                  </a:cubicBezTo>
                  <a:cubicBezTo>
                    <a:pt x="709" y="398"/>
                    <a:pt x="709" y="398"/>
                    <a:pt x="709" y="398"/>
                  </a:cubicBezTo>
                  <a:cubicBezTo>
                    <a:pt x="711" y="398"/>
                    <a:pt x="711" y="398"/>
                    <a:pt x="711" y="398"/>
                  </a:cubicBezTo>
                  <a:cubicBezTo>
                    <a:pt x="710" y="399"/>
                    <a:pt x="710" y="399"/>
                    <a:pt x="710" y="399"/>
                  </a:cubicBezTo>
                  <a:cubicBezTo>
                    <a:pt x="708" y="399"/>
                    <a:pt x="708" y="399"/>
                    <a:pt x="708" y="399"/>
                  </a:cubicBezTo>
                  <a:cubicBezTo>
                    <a:pt x="707" y="400"/>
                    <a:pt x="707" y="400"/>
                    <a:pt x="707" y="400"/>
                  </a:cubicBezTo>
                  <a:cubicBezTo>
                    <a:pt x="705" y="400"/>
                    <a:pt x="705" y="400"/>
                    <a:pt x="705" y="400"/>
                  </a:cubicBezTo>
                  <a:cubicBezTo>
                    <a:pt x="703" y="401"/>
                    <a:pt x="703" y="401"/>
                    <a:pt x="703" y="401"/>
                  </a:cubicBezTo>
                  <a:cubicBezTo>
                    <a:pt x="703" y="402"/>
                    <a:pt x="703" y="402"/>
                    <a:pt x="703" y="402"/>
                  </a:cubicBezTo>
                  <a:cubicBezTo>
                    <a:pt x="704" y="402"/>
                    <a:pt x="704" y="402"/>
                    <a:pt x="704" y="402"/>
                  </a:cubicBezTo>
                  <a:cubicBezTo>
                    <a:pt x="705" y="401"/>
                    <a:pt x="705" y="401"/>
                    <a:pt x="705" y="401"/>
                  </a:cubicBezTo>
                  <a:cubicBezTo>
                    <a:pt x="707" y="401"/>
                    <a:pt x="707" y="401"/>
                    <a:pt x="707" y="401"/>
                  </a:cubicBezTo>
                  <a:cubicBezTo>
                    <a:pt x="709" y="400"/>
                    <a:pt x="709" y="400"/>
                    <a:pt x="709" y="400"/>
                  </a:cubicBezTo>
                  <a:cubicBezTo>
                    <a:pt x="711" y="400"/>
                    <a:pt x="711" y="400"/>
                    <a:pt x="711" y="400"/>
                  </a:cubicBezTo>
                  <a:cubicBezTo>
                    <a:pt x="712" y="401"/>
                    <a:pt x="712" y="401"/>
                    <a:pt x="712" y="401"/>
                  </a:cubicBezTo>
                  <a:cubicBezTo>
                    <a:pt x="712" y="402"/>
                    <a:pt x="712" y="402"/>
                    <a:pt x="712" y="402"/>
                  </a:cubicBezTo>
                  <a:cubicBezTo>
                    <a:pt x="713" y="403"/>
                    <a:pt x="713" y="403"/>
                    <a:pt x="713" y="403"/>
                  </a:cubicBezTo>
                  <a:cubicBezTo>
                    <a:pt x="713" y="403"/>
                    <a:pt x="713" y="403"/>
                    <a:pt x="713" y="403"/>
                  </a:cubicBezTo>
                  <a:cubicBezTo>
                    <a:pt x="713" y="403"/>
                    <a:pt x="713" y="403"/>
                    <a:pt x="713" y="403"/>
                  </a:cubicBezTo>
                  <a:cubicBezTo>
                    <a:pt x="711" y="403"/>
                    <a:pt x="711" y="403"/>
                    <a:pt x="711" y="403"/>
                  </a:cubicBezTo>
                  <a:cubicBezTo>
                    <a:pt x="710" y="404"/>
                    <a:pt x="710" y="404"/>
                    <a:pt x="710" y="404"/>
                  </a:cubicBezTo>
                  <a:cubicBezTo>
                    <a:pt x="709" y="404"/>
                    <a:pt x="709" y="404"/>
                    <a:pt x="709" y="404"/>
                  </a:cubicBezTo>
                  <a:cubicBezTo>
                    <a:pt x="708" y="403"/>
                    <a:pt x="708" y="403"/>
                    <a:pt x="708" y="403"/>
                  </a:cubicBezTo>
                  <a:cubicBezTo>
                    <a:pt x="707" y="403"/>
                    <a:pt x="707" y="403"/>
                    <a:pt x="707" y="403"/>
                  </a:cubicBezTo>
                  <a:cubicBezTo>
                    <a:pt x="707" y="403"/>
                    <a:pt x="707" y="403"/>
                    <a:pt x="707" y="403"/>
                  </a:cubicBezTo>
                  <a:cubicBezTo>
                    <a:pt x="708" y="404"/>
                    <a:pt x="708" y="404"/>
                    <a:pt x="708" y="404"/>
                  </a:cubicBezTo>
                  <a:cubicBezTo>
                    <a:pt x="710" y="405"/>
                    <a:pt x="710" y="405"/>
                    <a:pt x="710" y="405"/>
                  </a:cubicBezTo>
                  <a:cubicBezTo>
                    <a:pt x="710" y="406"/>
                    <a:pt x="710" y="406"/>
                    <a:pt x="710" y="406"/>
                  </a:cubicBezTo>
                  <a:cubicBezTo>
                    <a:pt x="710" y="407"/>
                    <a:pt x="710" y="407"/>
                    <a:pt x="710" y="407"/>
                  </a:cubicBezTo>
                  <a:cubicBezTo>
                    <a:pt x="711" y="408"/>
                    <a:pt x="711" y="408"/>
                    <a:pt x="711" y="408"/>
                  </a:cubicBezTo>
                  <a:cubicBezTo>
                    <a:pt x="710" y="408"/>
                    <a:pt x="710" y="408"/>
                    <a:pt x="710" y="408"/>
                  </a:cubicBezTo>
                  <a:cubicBezTo>
                    <a:pt x="706" y="407"/>
                    <a:pt x="706" y="407"/>
                    <a:pt x="706" y="407"/>
                  </a:cubicBezTo>
                  <a:cubicBezTo>
                    <a:pt x="704" y="407"/>
                    <a:pt x="704" y="407"/>
                    <a:pt x="704" y="407"/>
                  </a:cubicBezTo>
                  <a:cubicBezTo>
                    <a:pt x="700" y="406"/>
                    <a:pt x="700" y="406"/>
                    <a:pt x="700" y="406"/>
                  </a:cubicBezTo>
                  <a:cubicBezTo>
                    <a:pt x="698" y="406"/>
                    <a:pt x="698" y="406"/>
                    <a:pt x="698" y="406"/>
                  </a:cubicBezTo>
                  <a:cubicBezTo>
                    <a:pt x="699" y="407"/>
                    <a:pt x="699" y="407"/>
                    <a:pt x="699" y="407"/>
                  </a:cubicBezTo>
                  <a:cubicBezTo>
                    <a:pt x="701" y="407"/>
                    <a:pt x="701" y="407"/>
                    <a:pt x="701" y="407"/>
                  </a:cubicBezTo>
                  <a:cubicBezTo>
                    <a:pt x="706" y="410"/>
                    <a:pt x="706" y="410"/>
                    <a:pt x="706" y="410"/>
                  </a:cubicBezTo>
                  <a:cubicBezTo>
                    <a:pt x="707" y="411"/>
                    <a:pt x="707" y="411"/>
                    <a:pt x="707" y="411"/>
                  </a:cubicBezTo>
                  <a:cubicBezTo>
                    <a:pt x="706" y="411"/>
                    <a:pt x="706" y="411"/>
                    <a:pt x="706" y="411"/>
                  </a:cubicBezTo>
                  <a:cubicBezTo>
                    <a:pt x="703" y="409"/>
                    <a:pt x="703" y="409"/>
                    <a:pt x="703" y="409"/>
                  </a:cubicBezTo>
                  <a:cubicBezTo>
                    <a:pt x="702" y="410"/>
                    <a:pt x="702" y="410"/>
                    <a:pt x="702" y="410"/>
                  </a:cubicBezTo>
                  <a:cubicBezTo>
                    <a:pt x="700" y="411"/>
                    <a:pt x="700" y="411"/>
                    <a:pt x="700" y="411"/>
                  </a:cubicBezTo>
                  <a:cubicBezTo>
                    <a:pt x="702" y="411"/>
                    <a:pt x="702" y="411"/>
                    <a:pt x="702" y="411"/>
                  </a:cubicBezTo>
                  <a:cubicBezTo>
                    <a:pt x="703" y="412"/>
                    <a:pt x="703" y="412"/>
                    <a:pt x="703" y="412"/>
                  </a:cubicBezTo>
                  <a:cubicBezTo>
                    <a:pt x="704" y="412"/>
                    <a:pt x="704" y="412"/>
                    <a:pt x="704" y="412"/>
                  </a:cubicBezTo>
                  <a:cubicBezTo>
                    <a:pt x="704" y="412"/>
                    <a:pt x="704" y="412"/>
                    <a:pt x="704" y="412"/>
                  </a:cubicBezTo>
                  <a:cubicBezTo>
                    <a:pt x="705" y="413"/>
                    <a:pt x="705" y="413"/>
                    <a:pt x="705" y="413"/>
                  </a:cubicBezTo>
                  <a:cubicBezTo>
                    <a:pt x="706" y="414"/>
                    <a:pt x="706" y="414"/>
                    <a:pt x="706" y="414"/>
                  </a:cubicBezTo>
                  <a:cubicBezTo>
                    <a:pt x="706" y="415"/>
                    <a:pt x="706" y="415"/>
                    <a:pt x="706" y="415"/>
                  </a:cubicBezTo>
                  <a:cubicBezTo>
                    <a:pt x="707" y="414"/>
                    <a:pt x="707" y="414"/>
                    <a:pt x="707" y="414"/>
                  </a:cubicBezTo>
                  <a:cubicBezTo>
                    <a:pt x="707" y="413"/>
                    <a:pt x="707" y="413"/>
                    <a:pt x="707" y="413"/>
                  </a:cubicBezTo>
                  <a:cubicBezTo>
                    <a:pt x="709" y="413"/>
                    <a:pt x="709" y="413"/>
                    <a:pt x="709" y="413"/>
                  </a:cubicBezTo>
                  <a:cubicBezTo>
                    <a:pt x="709" y="414"/>
                    <a:pt x="709" y="414"/>
                    <a:pt x="709" y="414"/>
                  </a:cubicBezTo>
                  <a:cubicBezTo>
                    <a:pt x="708" y="415"/>
                    <a:pt x="708" y="415"/>
                    <a:pt x="708" y="415"/>
                  </a:cubicBezTo>
                  <a:cubicBezTo>
                    <a:pt x="708" y="416"/>
                    <a:pt x="708" y="416"/>
                    <a:pt x="708" y="416"/>
                  </a:cubicBezTo>
                  <a:cubicBezTo>
                    <a:pt x="709" y="416"/>
                    <a:pt x="709" y="416"/>
                    <a:pt x="709" y="416"/>
                  </a:cubicBezTo>
                  <a:cubicBezTo>
                    <a:pt x="709" y="414"/>
                    <a:pt x="709" y="414"/>
                    <a:pt x="709" y="414"/>
                  </a:cubicBezTo>
                  <a:cubicBezTo>
                    <a:pt x="711" y="414"/>
                    <a:pt x="711" y="414"/>
                    <a:pt x="711" y="414"/>
                  </a:cubicBezTo>
                  <a:cubicBezTo>
                    <a:pt x="713" y="415"/>
                    <a:pt x="713" y="415"/>
                    <a:pt x="713" y="415"/>
                  </a:cubicBezTo>
                  <a:cubicBezTo>
                    <a:pt x="714" y="416"/>
                    <a:pt x="714" y="416"/>
                    <a:pt x="714" y="416"/>
                  </a:cubicBezTo>
                  <a:cubicBezTo>
                    <a:pt x="716" y="416"/>
                    <a:pt x="716" y="416"/>
                    <a:pt x="716" y="416"/>
                  </a:cubicBezTo>
                  <a:cubicBezTo>
                    <a:pt x="715" y="417"/>
                    <a:pt x="715" y="417"/>
                    <a:pt x="715" y="417"/>
                  </a:cubicBezTo>
                  <a:cubicBezTo>
                    <a:pt x="715" y="418"/>
                    <a:pt x="715" y="418"/>
                    <a:pt x="715" y="418"/>
                  </a:cubicBezTo>
                  <a:cubicBezTo>
                    <a:pt x="713" y="418"/>
                    <a:pt x="713" y="418"/>
                    <a:pt x="713" y="418"/>
                  </a:cubicBezTo>
                  <a:cubicBezTo>
                    <a:pt x="712" y="417"/>
                    <a:pt x="712" y="417"/>
                    <a:pt x="712" y="417"/>
                  </a:cubicBezTo>
                  <a:cubicBezTo>
                    <a:pt x="710" y="417"/>
                    <a:pt x="710" y="417"/>
                    <a:pt x="710" y="417"/>
                  </a:cubicBezTo>
                  <a:cubicBezTo>
                    <a:pt x="707" y="419"/>
                    <a:pt x="707" y="419"/>
                    <a:pt x="707" y="419"/>
                  </a:cubicBezTo>
                  <a:cubicBezTo>
                    <a:pt x="707" y="420"/>
                    <a:pt x="707" y="420"/>
                    <a:pt x="707" y="420"/>
                  </a:cubicBezTo>
                  <a:cubicBezTo>
                    <a:pt x="708" y="419"/>
                    <a:pt x="708" y="419"/>
                    <a:pt x="708" y="419"/>
                  </a:cubicBezTo>
                  <a:cubicBezTo>
                    <a:pt x="710" y="419"/>
                    <a:pt x="710" y="419"/>
                    <a:pt x="710" y="419"/>
                  </a:cubicBezTo>
                  <a:cubicBezTo>
                    <a:pt x="712" y="419"/>
                    <a:pt x="712" y="419"/>
                    <a:pt x="712" y="419"/>
                  </a:cubicBezTo>
                  <a:cubicBezTo>
                    <a:pt x="711" y="420"/>
                    <a:pt x="711" y="420"/>
                    <a:pt x="711" y="420"/>
                  </a:cubicBezTo>
                  <a:cubicBezTo>
                    <a:pt x="710" y="421"/>
                    <a:pt x="710" y="421"/>
                    <a:pt x="710" y="421"/>
                  </a:cubicBezTo>
                  <a:cubicBezTo>
                    <a:pt x="711" y="420"/>
                    <a:pt x="711" y="420"/>
                    <a:pt x="711" y="420"/>
                  </a:cubicBezTo>
                  <a:cubicBezTo>
                    <a:pt x="714" y="420"/>
                    <a:pt x="714" y="420"/>
                    <a:pt x="714" y="420"/>
                  </a:cubicBezTo>
                  <a:cubicBezTo>
                    <a:pt x="715" y="421"/>
                    <a:pt x="715" y="421"/>
                    <a:pt x="715" y="421"/>
                  </a:cubicBezTo>
                  <a:cubicBezTo>
                    <a:pt x="714" y="422"/>
                    <a:pt x="714" y="422"/>
                    <a:pt x="714" y="422"/>
                  </a:cubicBezTo>
                  <a:cubicBezTo>
                    <a:pt x="716" y="423"/>
                    <a:pt x="716" y="423"/>
                    <a:pt x="716" y="423"/>
                  </a:cubicBezTo>
                  <a:cubicBezTo>
                    <a:pt x="717" y="424"/>
                    <a:pt x="717" y="424"/>
                    <a:pt x="717" y="424"/>
                  </a:cubicBezTo>
                  <a:cubicBezTo>
                    <a:pt x="716" y="425"/>
                    <a:pt x="716" y="425"/>
                    <a:pt x="716" y="425"/>
                  </a:cubicBezTo>
                  <a:cubicBezTo>
                    <a:pt x="715" y="427"/>
                    <a:pt x="715" y="427"/>
                    <a:pt x="715" y="427"/>
                  </a:cubicBezTo>
                  <a:cubicBezTo>
                    <a:pt x="715" y="428"/>
                    <a:pt x="715" y="428"/>
                    <a:pt x="715" y="428"/>
                  </a:cubicBezTo>
                  <a:cubicBezTo>
                    <a:pt x="716" y="428"/>
                    <a:pt x="716" y="428"/>
                    <a:pt x="716" y="428"/>
                  </a:cubicBezTo>
                  <a:cubicBezTo>
                    <a:pt x="716" y="426"/>
                    <a:pt x="716" y="426"/>
                    <a:pt x="716" y="426"/>
                  </a:cubicBezTo>
                  <a:cubicBezTo>
                    <a:pt x="718" y="425"/>
                    <a:pt x="718" y="425"/>
                    <a:pt x="718" y="425"/>
                  </a:cubicBezTo>
                  <a:cubicBezTo>
                    <a:pt x="719" y="425"/>
                    <a:pt x="719" y="425"/>
                    <a:pt x="719" y="425"/>
                  </a:cubicBezTo>
                  <a:cubicBezTo>
                    <a:pt x="719" y="426"/>
                    <a:pt x="719" y="426"/>
                    <a:pt x="719" y="426"/>
                  </a:cubicBezTo>
                  <a:cubicBezTo>
                    <a:pt x="719" y="428"/>
                    <a:pt x="719" y="428"/>
                    <a:pt x="719" y="428"/>
                  </a:cubicBezTo>
                  <a:cubicBezTo>
                    <a:pt x="717" y="431"/>
                    <a:pt x="717" y="431"/>
                    <a:pt x="717" y="431"/>
                  </a:cubicBezTo>
                  <a:cubicBezTo>
                    <a:pt x="716" y="433"/>
                    <a:pt x="716" y="433"/>
                    <a:pt x="716" y="433"/>
                  </a:cubicBezTo>
                  <a:cubicBezTo>
                    <a:pt x="716" y="434"/>
                    <a:pt x="716" y="434"/>
                    <a:pt x="716" y="434"/>
                  </a:cubicBezTo>
                  <a:cubicBezTo>
                    <a:pt x="717" y="434"/>
                    <a:pt x="717" y="434"/>
                    <a:pt x="717" y="434"/>
                  </a:cubicBezTo>
                  <a:cubicBezTo>
                    <a:pt x="718" y="431"/>
                    <a:pt x="718" y="431"/>
                    <a:pt x="718" y="431"/>
                  </a:cubicBezTo>
                  <a:cubicBezTo>
                    <a:pt x="718" y="430"/>
                    <a:pt x="718" y="430"/>
                    <a:pt x="718" y="430"/>
                  </a:cubicBezTo>
                  <a:cubicBezTo>
                    <a:pt x="719" y="429"/>
                    <a:pt x="719" y="429"/>
                    <a:pt x="719" y="429"/>
                  </a:cubicBezTo>
                  <a:cubicBezTo>
                    <a:pt x="721" y="428"/>
                    <a:pt x="721" y="428"/>
                    <a:pt x="721" y="428"/>
                  </a:cubicBezTo>
                  <a:cubicBezTo>
                    <a:pt x="721" y="427"/>
                    <a:pt x="721" y="427"/>
                    <a:pt x="721" y="427"/>
                  </a:cubicBezTo>
                  <a:cubicBezTo>
                    <a:pt x="722" y="426"/>
                    <a:pt x="722" y="426"/>
                    <a:pt x="722" y="426"/>
                  </a:cubicBezTo>
                  <a:cubicBezTo>
                    <a:pt x="723" y="425"/>
                    <a:pt x="723" y="425"/>
                    <a:pt x="723" y="425"/>
                  </a:cubicBezTo>
                  <a:cubicBezTo>
                    <a:pt x="724" y="425"/>
                    <a:pt x="724" y="425"/>
                    <a:pt x="724" y="425"/>
                  </a:cubicBezTo>
                  <a:cubicBezTo>
                    <a:pt x="723" y="427"/>
                    <a:pt x="723" y="427"/>
                    <a:pt x="723" y="427"/>
                  </a:cubicBezTo>
                  <a:cubicBezTo>
                    <a:pt x="721" y="429"/>
                    <a:pt x="721" y="429"/>
                    <a:pt x="721" y="429"/>
                  </a:cubicBezTo>
                  <a:cubicBezTo>
                    <a:pt x="720" y="431"/>
                    <a:pt x="720" y="431"/>
                    <a:pt x="720" y="431"/>
                  </a:cubicBezTo>
                  <a:cubicBezTo>
                    <a:pt x="720" y="432"/>
                    <a:pt x="720" y="432"/>
                    <a:pt x="720" y="432"/>
                  </a:cubicBezTo>
                  <a:cubicBezTo>
                    <a:pt x="720" y="434"/>
                    <a:pt x="720" y="434"/>
                    <a:pt x="720" y="434"/>
                  </a:cubicBezTo>
                  <a:cubicBezTo>
                    <a:pt x="721" y="434"/>
                    <a:pt x="721" y="434"/>
                    <a:pt x="721" y="434"/>
                  </a:cubicBezTo>
                  <a:cubicBezTo>
                    <a:pt x="721" y="433"/>
                    <a:pt x="721" y="433"/>
                    <a:pt x="721" y="433"/>
                  </a:cubicBezTo>
                  <a:cubicBezTo>
                    <a:pt x="721" y="431"/>
                    <a:pt x="721" y="431"/>
                    <a:pt x="721" y="431"/>
                  </a:cubicBezTo>
                  <a:cubicBezTo>
                    <a:pt x="723" y="430"/>
                    <a:pt x="723" y="430"/>
                    <a:pt x="723" y="430"/>
                  </a:cubicBezTo>
                  <a:cubicBezTo>
                    <a:pt x="724" y="428"/>
                    <a:pt x="724" y="428"/>
                    <a:pt x="724" y="428"/>
                  </a:cubicBezTo>
                  <a:cubicBezTo>
                    <a:pt x="726" y="426"/>
                    <a:pt x="726" y="426"/>
                    <a:pt x="726" y="426"/>
                  </a:cubicBezTo>
                  <a:cubicBezTo>
                    <a:pt x="728" y="425"/>
                    <a:pt x="728" y="425"/>
                    <a:pt x="728" y="425"/>
                  </a:cubicBezTo>
                  <a:cubicBezTo>
                    <a:pt x="728" y="426"/>
                    <a:pt x="728" y="426"/>
                    <a:pt x="728" y="426"/>
                  </a:cubicBezTo>
                  <a:cubicBezTo>
                    <a:pt x="728" y="428"/>
                    <a:pt x="728" y="428"/>
                    <a:pt x="728" y="428"/>
                  </a:cubicBezTo>
                  <a:cubicBezTo>
                    <a:pt x="727" y="429"/>
                    <a:pt x="727" y="429"/>
                    <a:pt x="727" y="429"/>
                  </a:cubicBezTo>
                  <a:cubicBezTo>
                    <a:pt x="725" y="429"/>
                    <a:pt x="725" y="429"/>
                    <a:pt x="725" y="429"/>
                  </a:cubicBezTo>
                  <a:cubicBezTo>
                    <a:pt x="725" y="431"/>
                    <a:pt x="725" y="431"/>
                    <a:pt x="725" y="431"/>
                  </a:cubicBezTo>
                  <a:cubicBezTo>
                    <a:pt x="724" y="433"/>
                    <a:pt x="724" y="433"/>
                    <a:pt x="724" y="433"/>
                  </a:cubicBezTo>
                  <a:cubicBezTo>
                    <a:pt x="724" y="433"/>
                    <a:pt x="724" y="433"/>
                    <a:pt x="724" y="433"/>
                  </a:cubicBezTo>
                  <a:cubicBezTo>
                    <a:pt x="725" y="432"/>
                    <a:pt x="725" y="432"/>
                    <a:pt x="725" y="432"/>
                  </a:cubicBezTo>
                  <a:cubicBezTo>
                    <a:pt x="726" y="433"/>
                    <a:pt x="726" y="433"/>
                    <a:pt x="726" y="433"/>
                  </a:cubicBezTo>
                  <a:cubicBezTo>
                    <a:pt x="727" y="432"/>
                    <a:pt x="727" y="432"/>
                    <a:pt x="727" y="432"/>
                  </a:cubicBezTo>
                  <a:cubicBezTo>
                    <a:pt x="729" y="431"/>
                    <a:pt x="729" y="431"/>
                    <a:pt x="729" y="431"/>
                  </a:cubicBezTo>
                  <a:cubicBezTo>
                    <a:pt x="730" y="433"/>
                    <a:pt x="730" y="433"/>
                    <a:pt x="730" y="433"/>
                  </a:cubicBezTo>
                  <a:cubicBezTo>
                    <a:pt x="731" y="435"/>
                    <a:pt x="731" y="435"/>
                    <a:pt x="731" y="435"/>
                  </a:cubicBezTo>
                  <a:cubicBezTo>
                    <a:pt x="731" y="436"/>
                    <a:pt x="731" y="436"/>
                    <a:pt x="731" y="436"/>
                  </a:cubicBezTo>
                  <a:cubicBezTo>
                    <a:pt x="729" y="437"/>
                    <a:pt x="729" y="437"/>
                    <a:pt x="729" y="437"/>
                  </a:cubicBezTo>
                  <a:cubicBezTo>
                    <a:pt x="729" y="437"/>
                    <a:pt x="729" y="437"/>
                    <a:pt x="729" y="437"/>
                  </a:cubicBezTo>
                  <a:cubicBezTo>
                    <a:pt x="730" y="438"/>
                    <a:pt x="730" y="438"/>
                    <a:pt x="730" y="438"/>
                  </a:cubicBezTo>
                  <a:cubicBezTo>
                    <a:pt x="731" y="439"/>
                    <a:pt x="731" y="439"/>
                    <a:pt x="731" y="439"/>
                  </a:cubicBezTo>
                  <a:cubicBezTo>
                    <a:pt x="730" y="440"/>
                    <a:pt x="730" y="440"/>
                    <a:pt x="730" y="440"/>
                  </a:cubicBezTo>
                  <a:cubicBezTo>
                    <a:pt x="728" y="440"/>
                    <a:pt x="728" y="440"/>
                    <a:pt x="728" y="440"/>
                  </a:cubicBezTo>
                  <a:cubicBezTo>
                    <a:pt x="730" y="440"/>
                    <a:pt x="730" y="440"/>
                    <a:pt x="730" y="440"/>
                  </a:cubicBezTo>
                  <a:cubicBezTo>
                    <a:pt x="731" y="441"/>
                    <a:pt x="731" y="441"/>
                    <a:pt x="731" y="441"/>
                  </a:cubicBezTo>
                  <a:cubicBezTo>
                    <a:pt x="727" y="442"/>
                    <a:pt x="727" y="442"/>
                    <a:pt x="727" y="442"/>
                  </a:cubicBezTo>
                  <a:cubicBezTo>
                    <a:pt x="725" y="442"/>
                    <a:pt x="725" y="442"/>
                    <a:pt x="725" y="442"/>
                  </a:cubicBezTo>
                  <a:cubicBezTo>
                    <a:pt x="726" y="443"/>
                    <a:pt x="726" y="443"/>
                    <a:pt x="726" y="443"/>
                  </a:cubicBezTo>
                  <a:cubicBezTo>
                    <a:pt x="728" y="443"/>
                    <a:pt x="728" y="443"/>
                    <a:pt x="728" y="443"/>
                  </a:cubicBezTo>
                  <a:cubicBezTo>
                    <a:pt x="731" y="443"/>
                    <a:pt x="731" y="443"/>
                    <a:pt x="731" y="443"/>
                  </a:cubicBezTo>
                  <a:cubicBezTo>
                    <a:pt x="732" y="442"/>
                    <a:pt x="732" y="442"/>
                    <a:pt x="732" y="442"/>
                  </a:cubicBezTo>
                  <a:cubicBezTo>
                    <a:pt x="734" y="442"/>
                    <a:pt x="734" y="442"/>
                    <a:pt x="734" y="442"/>
                  </a:cubicBezTo>
                  <a:cubicBezTo>
                    <a:pt x="734" y="442"/>
                    <a:pt x="734" y="442"/>
                    <a:pt x="734" y="442"/>
                  </a:cubicBezTo>
                  <a:cubicBezTo>
                    <a:pt x="733" y="444"/>
                    <a:pt x="733" y="444"/>
                    <a:pt x="733" y="444"/>
                  </a:cubicBezTo>
                  <a:cubicBezTo>
                    <a:pt x="732" y="446"/>
                    <a:pt x="732" y="446"/>
                    <a:pt x="732" y="446"/>
                  </a:cubicBezTo>
                  <a:cubicBezTo>
                    <a:pt x="734" y="444"/>
                    <a:pt x="734" y="444"/>
                    <a:pt x="734" y="444"/>
                  </a:cubicBezTo>
                  <a:cubicBezTo>
                    <a:pt x="735" y="444"/>
                    <a:pt x="735" y="444"/>
                    <a:pt x="735" y="444"/>
                  </a:cubicBezTo>
                  <a:cubicBezTo>
                    <a:pt x="736" y="443"/>
                    <a:pt x="736" y="443"/>
                    <a:pt x="736" y="443"/>
                  </a:cubicBezTo>
                  <a:cubicBezTo>
                    <a:pt x="738" y="441"/>
                    <a:pt x="738" y="441"/>
                    <a:pt x="738" y="441"/>
                  </a:cubicBezTo>
                  <a:cubicBezTo>
                    <a:pt x="740" y="442"/>
                    <a:pt x="740" y="442"/>
                    <a:pt x="740" y="442"/>
                  </a:cubicBezTo>
                  <a:cubicBezTo>
                    <a:pt x="739" y="443"/>
                    <a:pt x="739" y="443"/>
                    <a:pt x="739" y="443"/>
                  </a:cubicBezTo>
                  <a:cubicBezTo>
                    <a:pt x="738" y="444"/>
                    <a:pt x="738" y="444"/>
                    <a:pt x="738" y="444"/>
                  </a:cubicBezTo>
                  <a:cubicBezTo>
                    <a:pt x="737" y="444"/>
                    <a:pt x="737" y="444"/>
                    <a:pt x="737" y="444"/>
                  </a:cubicBezTo>
                  <a:cubicBezTo>
                    <a:pt x="737" y="446"/>
                    <a:pt x="737" y="446"/>
                    <a:pt x="737" y="446"/>
                  </a:cubicBezTo>
                  <a:cubicBezTo>
                    <a:pt x="736" y="448"/>
                    <a:pt x="736" y="448"/>
                    <a:pt x="736" y="448"/>
                  </a:cubicBezTo>
                  <a:cubicBezTo>
                    <a:pt x="733" y="448"/>
                    <a:pt x="733" y="448"/>
                    <a:pt x="733" y="448"/>
                  </a:cubicBezTo>
                  <a:cubicBezTo>
                    <a:pt x="732" y="450"/>
                    <a:pt x="732" y="450"/>
                    <a:pt x="732" y="450"/>
                  </a:cubicBezTo>
                  <a:cubicBezTo>
                    <a:pt x="732" y="452"/>
                    <a:pt x="732" y="452"/>
                    <a:pt x="732" y="452"/>
                  </a:cubicBezTo>
                  <a:cubicBezTo>
                    <a:pt x="734" y="452"/>
                    <a:pt x="734" y="452"/>
                    <a:pt x="734" y="452"/>
                  </a:cubicBezTo>
                  <a:cubicBezTo>
                    <a:pt x="735" y="450"/>
                    <a:pt x="735" y="450"/>
                    <a:pt x="735" y="450"/>
                  </a:cubicBezTo>
                  <a:cubicBezTo>
                    <a:pt x="735" y="449"/>
                    <a:pt x="735" y="449"/>
                    <a:pt x="735" y="449"/>
                  </a:cubicBezTo>
                  <a:cubicBezTo>
                    <a:pt x="737" y="447"/>
                    <a:pt x="737" y="447"/>
                    <a:pt x="737" y="447"/>
                  </a:cubicBezTo>
                  <a:cubicBezTo>
                    <a:pt x="739" y="446"/>
                    <a:pt x="739" y="446"/>
                    <a:pt x="739" y="446"/>
                  </a:cubicBezTo>
                  <a:cubicBezTo>
                    <a:pt x="739" y="448"/>
                    <a:pt x="739" y="448"/>
                    <a:pt x="739" y="448"/>
                  </a:cubicBezTo>
                  <a:cubicBezTo>
                    <a:pt x="737" y="450"/>
                    <a:pt x="737" y="450"/>
                    <a:pt x="737" y="450"/>
                  </a:cubicBezTo>
                  <a:cubicBezTo>
                    <a:pt x="737" y="452"/>
                    <a:pt x="737" y="452"/>
                    <a:pt x="737" y="452"/>
                  </a:cubicBezTo>
                  <a:cubicBezTo>
                    <a:pt x="737" y="453"/>
                    <a:pt x="737" y="453"/>
                    <a:pt x="737" y="453"/>
                  </a:cubicBezTo>
                  <a:cubicBezTo>
                    <a:pt x="738" y="453"/>
                    <a:pt x="738" y="453"/>
                    <a:pt x="738" y="453"/>
                  </a:cubicBezTo>
                  <a:cubicBezTo>
                    <a:pt x="739" y="450"/>
                    <a:pt x="739" y="450"/>
                    <a:pt x="739" y="450"/>
                  </a:cubicBezTo>
                  <a:cubicBezTo>
                    <a:pt x="739" y="449"/>
                    <a:pt x="739" y="449"/>
                    <a:pt x="739" y="449"/>
                  </a:cubicBezTo>
                  <a:cubicBezTo>
                    <a:pt x="740" y="448"/>
                    <a:pt x="740" y="448"/>
                    <a:pt x="740" y="448"/>
                  </a:cubicBezTo>
                  <a:cubicBezTo>
                    <a:pt x="741" y="449"/>
                    <a:pt x="741" y="449"/>
                    <a:pt x="741" y="449"/>
                  </a:cubicBezTo>
                  <a:cubicBezTo>
                    <a:pt x="741" y="452"/>
                    <a:pt x="741" y="452"/>
                    <a:pt x="741" y="452"/>
                  </a:cubicBezTo>
                  <a:cubicBezTo>
                    <a:pt x="742" y="453"/>
                    <a:pt x="742" y="453"/>
                    <a:pt x="742" y="453"/>
                  </a:cubicBezTo>
                  <a:cubicBezTo>
                    <a:pt x="742" y="452"/>
                    <a:pt x="742" y="452"/>
                    <a:pt x="742" y="452"/>
                  </a:cubicBezTo>
                  <a:cubicBezTo>
                    <a:pt x="742" y="450"/>
                    <a:pt x="742" y="450"/>
                    <a:pt x="742" y="450"/>
                  </a:cubicBezTo>
                  <a:cubicBezTo>
                    <a:pt x="743" y="449"/>
                    <a:pt x="743" y="449"/>
                    <a:pt x="743" y="449"/>
                  </a:cubicBezTo>
                  <a:cubicBezTo>
                    <a:pt x="745" y="448"/>
                    <a:pt x="745" y="448"/>
                    <a:pt x="745" y="448"/>
                  </a:cubicBezTo>
                  <a:cubicBezTo>
                    <a:pt x="746" y="448"/>
                    <a:pt x="746" y="448"/>
                    <a:pt x="746" y="448"/>
                  </a:cubicBezTo>
                  <a:cubicBezTo>
                    <a:pt x="745" y="450"/>
                    <a:pt x="745" y="450"/>
                    <a:pt x="745" y="450"/>
                  </a:cubicBezTo>
                  <a:cubicBezTo>
                    <a:pt x="746" y="450"/>
                    <a:pt x="746" y="450"/>
                    <a:pt x="746" y="450"/>
                  </a:cubicBezTo>
                  <a:cubicBezTo>
                    <a:pt x="747" y="450"/>
                    <a:pt x="747" y="450"/>
                    <a:pt x="747" y="450"/>
                  </a:cubicBezTo>
                  <a:cubicBezTo>
                    <a:pt x="748" y="451"/>
                    <a:pt x="748" y="451"/>
                    <a:pt x="748" y="451"/>
                  </a:cubicBezTo>
                  <a:cubicBezTo>
                    <a:pt x="748" y="453"/>
                    <a:pt x="748" y="453"/>
                    <a:pt x="748" y="453"/>
                  </a:cubicBezTo>
                  <a:cubicBezTo>
                    <a:pt x="749" y="453"/>
                    <a:pt x="749" y="453"/>
                    <a:pt x="749" y="453"/>
                  </a:cubicBezTo>
                  <a:cubicBezTo>
                    <a:pt x="750" y="454"/>
                    <a:pt x="750" y="454"/>
                    <a:pt x="750" y="454"/>
                  </a:cubicBezTo>
                  <a:cubicBezTo>
                    <a:pt x="750" y="455"/>
                    <a:pt x="750" y="455"/>
                    <a:pt x="750" y="455"/>
                  </a:cubicBezTo>
                  <a:cubicBezTo>
                    <a:pt x="751" y="456"/>
                    <a:pt x="751" y="456"/>
                    <a:pt x="751" y="456"/>
                  </a:cubicBezTo>
                  <a:cubicBezTo>
                    <a:pt x="752" y="457"/>
                    <a:pt x="752" y="457"/>
                    <a:pt x="752" y="457"/>
                  </a:cubicBezTo>
                  <a:cubicBezTo>
                    <a:pt x="751" y="458"/>
                    <a:pt x="751" y="458"/>
                    <a:pt x="751" y="458"/>
                  </a:cubicBezTo>
                  <a:cubicBezTo>
                    <a:pt x="750" y="459"/>
                    <a:pt x="750" y="459"/>
                    <a:pt x="750" y="459"/>
                  </a:cubicBezTo>
                  <a:cubicBezTo>
                    <a:pt x="748" y="459"/>
                    <a:pt x="748" y="459"/>
                    <a:pt x="748" y="459"/>
                  </a:cubicBezTo>
                  <a:cubicBezTo>
                    <a:pt x="748" y="457"/>
                    <a:pt x="748" y="457"/>
                    <a:pt x="748" y="457"/>
                  </a:cubicBezTo>
                  <a:cubicBezTo>
                    <a:pt x="747" y="456"/>
                    <a:pt x="747" y="456"/>
                    <a:pt x="747" y="456"/>
                  </a:cubicBezTo>
                  <a:cubicBezTo>
                    <a:pt x="746" y="456"/>
                    <a:pt x="746" y="456"/>
                    <a:pt x="746" y="456"/>
                  </a:cubicBezTo>
                  <a:cubicBezTo>
                    <a:pt x="746" y="455"/>
                    <a:pt x="746" y="455"/>
                    <a:pt x="746" y="455"/>
                  </a:cubicBezTo>
                  <a:cubicBezTo>
                    <a:pt x="745" y="456"/>
                    <a:pt x="745" y="456"/>
                    <a:pt x="745" y="456"/>
                  </a:cubicBezTo>
                  <a:cubicBezTo>
                    <a:pt x="744" y="457"/>
                    <a:pt x="744" y="457"/>
                    <a:pt x="744" y="457"/>
                  </a:cubicBezTo>
                  <a:cubicBezTo>
                    <a:pt x="745" y="457"/>
                    <a:pt x="745" y="457"/>
                    <a:pt x="745" y="457"/>
                  </a:cubicBezTo>
                  <a:cubicBezTo>
                    <a:pt x="746" y="457"/>
                    <a:pt x="746" y="457"/>
                    <a:pt x="746" y="457"/>
                  </a:cubicBezTo>
                  <a:cubicBezTo>
                    <a:pt x="747" y="458"/>
                    <a:pt x="747" y="458"/>
                    <a:pt x="747" y="458"/>
                  </a:cubicBezTo>
                  <a:cubicBezTo>
                    <a:pt x="746" y="458"/>
                    <a:pt x="746" y="458"/>
                    <a:pt x="746" y="458"/>
                  </a:cubicBezTo>
                  <a:cubicBezTo>
                    <a:pt x="747" y="459"/>
                    <a:pt x="747" y="459"/>
                    <a:pt x="747" y="459"/>
                  </a:cubicBezTo>
                  <a:cubicBezTo>
                    <a:pt x="747" y="460"/>
                    <a:pt x="747" y="460"/>
                    <a:pt x="747" y="460"/>
                  </a:cubicBezTo>
                  <a:cubicBezTo>
                    <a:pt x="746" y="460"/>
                    <a:pt x="746" y="460"/>
                    <a:pt x="746" y="460"/>
                  </a:cubicBezTo>
                  <a:cubicBezTo>
                    <a:pt x="745" y="460"/>
                    <a:pt x="745" y="460"/>
                    <a:pt x="745" y="460"/>
                  </a:cubicBezTo>
                  <a:cubicBezTo>
                    <a:pt x="744" y="460"/>
                    <a:pt x="744" y="460"/>
                    <a:pt x="744" y="460"/>
                  </a:cubicBezTo>
                  <a:cubicBezTo>
                    <a:pt x="744" y="461"/>
                    <a:pt x="744" y="461"/>
                    <a:pt x="744" y="461"/>
                  </a:cubicBezTo>
                  <a:cubicBezTo>
                    <a:pt x="747" y="461"/>
                    <a:pt x="747" y="461"/>
                    <a:pt x="747" y="461"/>
                  </a:cubicBezTo>
                  <a:cubicBezTo>
                    <a:pt x="748" y="461"/>
                    <a:pt x="748" y="461"/>
                    <a:pt x="748" y="461"/>
                  </a:cubicBezTo>
                  <a:cubicBezTo>
                    <a:pt x="748" y="462"/>
                    <a:pt x="748" y="462"/>
                    <a:pt x="748" y="462"/>
                  </a:cubicBezTo>
                  <a:cubicBezTo>
                    <a:pt x="747" y="463"/>
                    <a:pt x="747" y="463"/>
                    <a:pt x="747" y="463"/>
                  </a:cubicBezTo>
                  <a:cubicBezTo>
                    <a:pt x="746" y="463"/>
                    <a:pt x="746" y="463"/>
                    <a:pt x="746" y="463"/>
                  </a:cubicBezTo>
                  <a:cubicBezTo>
                    <a:pt x="744" y="463"/>
                    <a:pt x="744" y="463"/>
                    <a:pt x="744" y="463"/>
                  </a:cubicBezTo>
                  <a:cubicBezTo>
                    <a:pt x="742" y="463"/>
                    <a:pt x="742" y="463"/>
                    <a:pt x="742" y="463"/>
                  </a:cubicBezTo>
                  <a:cubicBezTo>
                    <a:pt x="740" y="463"/>
                    <a:pt x="740" y="463"/>
                    <a:pt x="740" y="463"/>
                  </a:cubicBezTo>
                  <a:cubicBezTo>
                    <a:pt x="741" y="461"/>
                    <a:pt x="741" y="461"/>
                    <a:pt x="741" y="461"/>
                  </a:cubicBezTo>
                  <a:cubicBezTo>
                    <a:pt x="741" y="460"/>
                    <a:pt x="741" y="460"/>
                    <a:pt x="741" y="460"/>
                  </a:cubicBezTo>
                  <a:cubicBezTo>
                    <a:pt x="739" y="460"/>
                    <a:pt x="739" y="460"/>
                    <a:pt x="739" y="460"/>
                  </a:cubicBezTo>
                  <a:cubicBezTo>
                    <a:pt x="739" y="459"/>
                    <a:pt x="739" y="459"/>
                    <a:pt x="739" y="459"/>
                  </a:cubicBezTo>
                  <a:cubicBezTo>
                    <a:pt x="738" y="459"/>
                    <a:pt x="738" y="459"/>
                    <a:pt x="738" y="459"/>
                  </a:cubicBezTo>
                  <a:cubicBezTo>
                    <a:pt x="738" y="460"/>
                    <a:pt x="738" y="460"/>
                    <a:pt x="738" y="460"/>
                  </a:cubicBezTo>
                  <a:cubicBezTo>
                    <a:pt x="739" y="461"/>
                    <a:pt x="739" y="461"/>
                    <a:pt x="739" y="461"/>
                  </a:cubicBezTo>
                  <a:cubicBezTo>
                    <a:pt x="740" y="462"/>
                    <a:pt x="740" y="462"/>
                    <a:pt x="740" y="462"/>
                  </a:cubicBezTo>
                  <a:cubicBezTo>
                    <a:pt x="739" y="463"/>
                    <a:pt x="739" y="463"/>
                    <a:pt x="739" y="463"/>
                  </a:cubicBezTo>
                  <a:cubicBezTo>
                    <a:pt x="738" y="463"/>
                    <a:pt x="738" y="463"/>
                    <a:pt x="738" y="463"/>
                  </a:cubicBezTo>
                  <a:cubicBezTo>
                    <a:pt x="736" y="462"/>
                    <a:pt x="736" y="462"/>
                    <a:pt x="736" y="462"/>
                  </a:cubicBezTo>
                  <a:cubicBezTo>
                    <a:pt x="736" y="461"/>
                    <a:pt x="736" y="461"/>
                    <a:pt x="736" y="461"/>
                  </a:cubicBezTo>
                  <a:cubicBezTo>
                    <a:pt x="736" y="463"/>
                    <a:pt x="736" y="463"/>
                    <a:pt x="736" y="463"/>
                  </a:cubicBezTo>
                  <a:cubicBezTo>
                    <a:pt x="737" y="464"/>
                    <a:pt x="737" y="464"/>
                    <a:pt x="737" y="464"/>
                  </a:cubicBezTo>
                  <a:cubicBezTo>
                    <a:pt x="739" y="464"/>
                    <a:pt x="739" y="464"/>
                    <a:pt x="739" y="464"/>
                  </a:cubicBezTo>
                  <a:cubicBezTo>
                    <a:pt x="740" y="465"/>
                    <a:pt x="740" y="465"/>
                    <a:pt x="740" y="465"/>
                  </a:cubicBezTo>
                  <a:cubicBezTo>
                    <a:pt x="741" y="466"/>
                    <a:pt x="741" y="466"/>
                    <a:pt x="741" y="466"/>
                  </a:cubicBezTo>
                  <a:cubicBezTo>
                    <a:pt x="741" y="467"/>
                    <a:pt x="741" y="467"/>
                    <a:pt x="741" y="467"/>
                  </a:cubicBezTo>
                  <a:cubicBezTo>
                    <a:pt x="741" y="468"/>
                    <a:pt x="741" y="468"/>
                    <a:pt x="741" y="468"/>
                  </a:cubicBezTo>
                  <a:cubicBezTo>
                    <a:pt x="738" y="468"/>
                    <a:pt x="738" y="468"/>
                    <a:pt x="738" y="468"/>
                  </a:cubicBezTo>
                  <a:cubicBezTo>
                    <a:pt x="737" y="467"/>
                    <a:pt x="737" y="467"/>
                    <a:pt x="737" y="467"/>
                  </a:cubicBezTo>
                  <a:cubicBezTo>
                    <a:pt x="735" y="466"/>
                    <a:pt x="735" y="466"/>
                    <a:pt x="735" y="466"/>
                  </a:cubicBezTo>
                  <a:cubicBezTo>
                    <a:pt x="734" y="465"/>
                    <a:pt x="734" y="465"/>
                    <a:pt x="734" y="465"/>
                  </a:cubicBezTo>
                  <a:cubicBezTo>
                    <a:pt x="734" y="465"/>
                    <a:pt x="734" y="465"/>
                    <a:pt x="734" y="465"/>
                  </a:cubicBezTo>
                  <a:cubicBezTo>
                    <a:pt x="734" y="466"/>
                    <a:pt x="734" y="466"/>
                    <a:pt x="734" y="466"/>
                  </a:cubicBezTo>
                  <a:cubicBezTo>
                    <a:pt x="736" y="467"/>
                    <a:pt x="736" y="467"/>
                    <a:pt x="736" y="467"/>
                  </a:cubicBezTo>
                  <a:cubicBezTo>
                    <a:pt x="737" y="469"/>
                    <a:pt x="737" y="469"/>
                    <a:pt x="737" y="469"/>
                  </a:cubicBezTo>
                  <a:cubicBezTo>
                    <a:pt x="737" y="471"/>
                    <a:pt x="737" y="471"/>
                    <a:pt x="737" y="471"/>
                  </a:cubicBezTo>
                  <a:cubicBezTo>
                    <a:pt x="737" y="472"/>
                    <a:pt x="737" y="472"/>
                    <a:pt x="737" y="472"/>
                  </a:cubicBezTo>
                  <a:cubicBezTo>
                    <a:pt x="736" y="472"/>
                    <a:pt x="736" y="472"/>
                    <a:pt x="736" y="472"/>
                  </a:cubicBezTo>
                  <a:cubicBezTo>
                    <a:pt x="735" y="471"/>
                    <a:pt x="735" y="471"/>
                    <a:pt x="735" y="471"/>
                  </a:cubicBezTo>
                  <a:cubicBezTo>
                    <a:pt x="734" y="470"/>
                    <a:pt x="734" y="470"/>
                    <a:pt x="734" y="470"/>
                  </a:cubicBezTo>
                  <a:cubicBezTo>
                    <a:pt x="732" y="469"/>
                    <a:pt x="732" y="469"/>
                    <a:pt x="732" y="469"/>
                  </a:cubicBezTo>
                  <a:cubicBezTo>
                    <a:pt x="733" y="470"/>
                    <a:pt x="733" y="470"/>
                    <a:pt x="733" y="470"/>
                  </a:cubicBezTo>
                  <a:cubicBezTo>
                    <a:pt x="733" y="470"/>
                    <a:pt x="733" y="470"/>
                    <a:pt x="733" y="470"/>
                  </a:cubicBezTo>
                  <a:cubicBezTo>
                    <a:pt x="733" y="472"/>
                    <a:pt x="733" y="472"/>
                    <a:pt x="733" y="472"/>
                  </a:cubicBezTo>
                  <a:cubicBezTo>
                    <a:pt x="733" y="475"/>
                    <a:pt x="733" y="475"/>
                    <a:pt x="733" y="475"/>
                  </a:cubicBezTo>
                  <a:cubicBezTo>
                    <a:pt x="733" y="475"/>
                    <a:pt x="733" y="475"/>
                    <a:pt x="733" y="475"/>
                  </a:cubicBezTo>
                  <a:cubicBezTo>
                    <a:pt x="732" y="475"/>
                    <a:pt x="732" y="475"/>
                    <a:pt x="732" y="475"/>
                  </a:cubicBezTo>
                  <a:cubicBezTo>
                    <a:pt x="731" y="474"/>
                    <a:pt x="731" y="474"/>
                    <a:pt x="731" y="474"/>
                  </a:cubicBezTo>
                  <a:cubicBezTo>
                    <a:pt x="731" y="472"/>
                    <a:pt x="731" y="472"/>
                    <a:pt x="731" y="472"/>
                  </a:cubicBezTo>
                  <a:cubicBezTo>
                    <a:pt x="731" y="473"/>
                    <a:pt x="731" y="473"/>
                    <a:pt x="731" y="473"/>
                  </a:cubicBezTo>
                  <a:cubicBezTo>
                    <a:pt x="730" y="474"/>
                    <a:pt x="730" y="474"/>
                    <a:pt x="730" y="474"/>
                  </a:cubicBezTo>
                  <a:cubicBezTo>
                    <a:pt x="729" y="474"/>
                    <a:pt x="729" y="474"/>
                    <a:pt x="729" y="474"/>
                  </a:cubicBezTo>
                  <a:cubicBezTo>
                    <a:pt x="728" y="474"/>
                    <a:pt x="728" y="474"/>
                    <a:pt x="728" y="474"/>
                  </a:cubicBezTo>
                  <a:cubicBezTo>
                    <a:pt x="728" y="473"/>
                    <a:pt x="728" y="473"/>
                    <a:pt x="728" y="473"/>
                  </a:cubicBezTo>
                  <a:cubicBezTo>
                    <a:pt x="728" y="471"/>
                    <a:pt x="728" y="471"/>
                    <a:pt x="728" y="471"/>
                  </a:cubicBezTo>
                  <a:cubicBezTo>
                    <a:pt x="728" y="469"/>
                    <a:pt x="728" y="469"/>
                    <a:pt x="728" y="469"/>
                  </a:cubicBezTo>
                  <a:cubicBezTo>
                    <a:pt x="727" y="469"/>
                    <a:pt x="727" y="469"/>
                    <a:pt x="727" y="469"/>
                  </a:cubicBezTo>
                  <a:cubicBezTo>
                    <a:pt x="727" y="470"/>
                    <a:pt x="727" y="470"/>
                    <a:pt x="727" y="470"/>
                  </a:cubicBezTo>
                  <a:cubicBezTo>
                    <a:pt x="727" y="473"/>
                    <a:pt x="727" y="473"/>
                    <a:pt x="727" y="473"/>
                  </a:cubicBezTo>
                  <a:cubicBezTo>
                    <a:pt x="726" y="473"/>
                    <a:pt x="726" y="473"/>
                    <a:pt x="726" y="473"/>
                  </a:cubicBezTo>
                  <a:cubicBezTo>
                    <a:pt x="724" y="473"/>
                    <a:pt x="724" y="473"/>
                    <a:pt x="724" y="473"/>
                  </a:cubicBezTo>
                  <a:cubicBezTo>
                    <a:pt x="725" y="474"/>
                    <a:pt x="725" y="474"/>
                    <a:pt x="725" y="474"/>
                  </a:cubicBezTo>
                  <a:cubicBezTo>
                    <a:pt x="726" y="474"/>
                    <a:pt x="726" y="474"/>
                    <a:pt x="726" y="474"/>
                  </a:cubicBezTo>
                  <a:cubicBezTo>
                    <a:pt x="726" y="475"/>
                    <a:pt x="726" y="475"/>
                    <a:pt x="726" y="475"/>
                  </a:cubicBezTo>
                  <a:cubicBezTo>
                    <a:pt x="725" y="476"/>
                    <a:pt x="725" y="476"/>
                    <a:pt x="725" y="476"/>
                  </a:cubicBezTo>
                  <a:cubicBezTo>
                    <a:pt x="724" y="476"/>
                    <a:pt x="724" y="476"/>
                    <a:pt x="724" y="476"/>
                  </a:cubicBezTo>
                  <a:cubicBezTo>
                    <a:pt x="724" y="475"/>
                    <a:pt x="724" y="475"/>
                    <a:pt x="724" y="475"/>
                  </a:cubicBezTo>
                  <a:cubicBezTo>
                    <a:pt x="724" y="476"/>
                    <a:pt x="724" y="476"/>
                    <a:pt x="724" y="476"/>
                  </a:cubicBezTo>
                  <a:cubicBezTo>
                    <a:pt x="725" y="477"/>
                    <a:pt x="725" y="477"/>
                    <a:pt x="725" y="477"/>
                  </a:cubicBezTo>
                  <a:cubicBezTo>
                    <a:pt x="726" y="477"/>
                    <a:pt x="726" y="477"/>
                    <a:pt x="726" y="477"/>
                  </a:cubicBezTo>
                  <a:cubicBezTo>
                    <a:pt x="726" y="478"/>
                    <a:pt x="726" y="478"/>
                    <a:pt x="726" y="478"/>
                  </a:cubicBezTo>
                  <a:cubicBezTo>
                    <a:pt x="726" y="479"/>
                    <a:pt x="726" y="479"/>
                    <a:pt x="726" y="479"/>
                  </a:cubicBezTo>
                  <a:cubicBezTo>
                    <a:pt x="725" y="479"/>
                    <a:pt x="725" y="479"/>
                    <a:pt x="725" y="479"/>
                  </a:cubicBezTo>
                  <a:cubicBezTo>
                    <a:pt x="725" y="480"/>
                    <a:pt x="725" y="480"/>
                    <a:pt x="725" y="480"/>
                  </a:cubicBezTo>
                  <a:cubicBezTo>
                    <a:pt x="725" y="482"/>
                    <a:pt x="725" y="482"/>
                    <a:pt x="725" y="482"/>
                  </a:cubicBezTo>
                  <a:cubicBezTo>
                    <a:pt x="725" y="483"/>
                    <a:pt x="725" y="483"/>
                    <a:pt x="725" y="483"/>
                  </a:cubicBezTo>
                  <a:cubicBezTo>
                    <a:pt x="725" y="483"/>
                    <a:pt x="725" y="483"/>
                    <a:pt x="725" y="483"/>
                  </a:cubicBezTo>
                  <a:cubicBezTo>
                    <a:pt x="724" y="482"/>
                    <a:pt x="724" y="482"/>
                    <a:pt x="724" y="482"/>
                  </a:cubicBezTo>
                  <a:cubicBezTo>
                    <a:pt x="723" y="482"/>
                    <a:pt x="723" y="482"/>
                    <a:pt x="723" y="482"/>
                  </a:cubicBezTo>
                  <a:cubicBezTo>
                    <a:pt x="725" y="484"/>
                    <a:pt x="725" y="484"/>
                    <a:pt x="725" y="484"/>
                  </a:cubicBezTo>
                  <a:cubicBezTo>
                    <a:pt x="725" y="485"/>
                    <a:pt x="725" y="485"/>
                    <a:pt x="725" y="485"/>
                  </a:cubicBezTo>
                  <a:cubicBezTo>
                    <a:pt x="725" y="486"/>
                    <a:pt x="725" y="486"/>
                    <a:pt x="725" y="486"/>
                  </a:cubicBezTo>
                  <a:cubicBezTo>
                    <a:pt x="723" y="487"/>
                    <a:pt x="723" y="487"/>
                    <a:pt x="723" y="487"/>
                  </a:cubicBezTo>
                  <a:cubicBezTo>
                    <a:pt x="722" y="488"/>
                    <a:pt x="722" y="488"/>
                    <a:pt x="722" y="488"/>
                  </a:cubicBezTo>
                  <a:cubicBezTo>
                    <a:pt x="721" y="488"/>
                    <a:pt x="721" y="488"/>
                    <a:pt x="721" y="488"/>
                  </a:cubicBezTo>
                  <a:cubicBezTo>
                    <a:pt x="721" y="487"/>
                    <a:pt x="721" y="487"/>
                    <a:pt x="721" y="487"/>
                  </a:cubicBezTo>
                  <a:cubicBezTo>
                    <a:pt x="721" y="486"/>
                    <a:pt x="721" y="486"/>
                    <a:pt x="721" y="486"/>
                  </a:cubicBezTo>
                  <a:cubicBezTo>
                    <a:pt x="721" y="485"/>
                    <a:pt x="721" y="485"/>
                    <a:pt x="721" y="485"/>
                  </a:cubicBezTo>
                  <a:cubicBezTo>
                    <a:pt x="720" y="485"/>
                    <a:pt x="720" y="485"/>
                    <a:pt x="720" y="485"/>
                  </a:cubicBezTo>
                  <a:cubicBezTo>
                    <a:pt x="719" y="484"/>
                    <a:pt x="719" y="484"/>
                    <a:pt x="719" y="484"/>
                  </a:cubicBezTo>
                  <a:cubicBezTo>
                    <a:pt x="720" y="483"/>
                    <a:pt x="720" y="483"/>
                    <a:pt x="720" y="483"/>
                  </a:cubicBezTo>
                  <a:cubicBezTo>
                    <a:pt x="720" y="482"/>
                    <a:pt x="720" y="482"/>
                    <a:pt x="720" y="482"/>
                  </a:cubicBezTo>
                  <a:cubicBezTo>
                    <a:pt x="720" y="483"/>
                    <a:pt x="720" y="483"/>
                    <a:pt x="720" y="483"/>
                  </a:cubicBezTo>
                  <a:cubicBezTo>
                    <a:pt x="718" y="483"/>
                    <a:pt x="718" y="483"/>
                    <a:pt x="718" y="483"/>
                  </a:cubicBezTo>
                  <a:cubicBezTo>
                    <a:pt x="718" y="484"/>
                    <a:pt x="718" y="484"/>
                    <a:pt x="718" y="484"/>
                  </a:cubicBezTo>
                  <a:cubicBezTo>
                    <a:pt x="717" y="484"/>
                    <a:pt x="717" y="484"/>
                    <a:pt x="717" y="484"/>
                  </a:cubicBezTo>
                  <a:cubicBezTo>
                    <a:pt x="716" y="483"/>
                    <a:pt x="716" y="483"/>
                    <a:pt x="716" y="483"/>
                  </a:cubicBezTo>
                  <a:cubicBezTo>
                    <a:pt x="717" y="482"/>
                    <a:pt x="717" y="482"/>
                    <a:pt x="717" y="482"/>
                  </a:cubicBezTo>
                  <a:cubicBezTo>
                    <a:pt x="716" y="481"/>
                    <a:pt x="716" y="481"/>
                    <a:pt x="716" y="481"/>
                  </a:cubicBezTo>
                  <a:cubicBezTo>
                    <a:pt x="716" y="480"/>
                    <a:pt x="716" y="480"/>
                    <a:pt x="716" y="480"/>
                  </a:cubicBezTo>
                  <a:cubicBezTo>
                    <a:pt x="717" y="480"/>
                    <a:pt x="717" y="480"/>
                    <a:pt x="717" y="480"/>
                  </a:cubicBezTo>
                  <a:cubicBezTo>
                    <a:pt x="717" y="479"/>
                    <a:pt x="717" y="479"/>
                    <a:pt x="717" y="479"/>
                  </a:cubicBezTo>
                  <a:cubicBezTo>
                    <a:pt x="717" y="478"/>
                    <a:pt x="717" y="478"/>
                    <a:pt x="717" y="478"/>
                  </a:cubicBezTo>
                  <a:cubicBezTo>
                    <a:pt x="717" y="478"/>
                    <a:pt x="717" y="478"/>
                    <a:pt x="717" y="478"/>
                  </a:cubicBezTo>
                  <a:cubicBezTo>
                    <a:pt x="716" y="479"/>
                    <a:pt x="716" y="479"/>
                    <a:pt x="716" y="479"/>
                  </a:cubicBezTo>
                  <a:cubicBezTo>
                    <a:pt x="715" y="481"/>
                    <a:pt x="715" y="481"/>
                    <a:pt x="715" y="481"/>
                  </a:cubicBezTo>
                  <a:cubicBezTo>
                    <a:pt x="714" y="482"/>
                    <a:pt x="714" y="482"/>
                    <a:pt x="714" y="482"/>
                  </a:cubicBezTo>
                  <a:cubicBezTo>
                    <a:pt x="713" y="482"/>
                    <a:pt x="713" y="482"/>
                    <a:pt x="713" y="482"/>
                  </a:cubicBezTo>
                  <a:cubicBezTo>
                    <a:pt x="713" y="481"/>
                    <a:pt x="713" y="481"/>
                    <a:pt x="713" y="481"/>
                  </a:cubicBezTo>
                  <a:cubicBezTo>
                    <a:pt x="713" y="479"/>
                    <a:pt x="713" y="479"/>
                    <a:pt x="713" y="479"/>
                  </a:cubicBezTo>
                  <a:cubicBezTo>
                    <a:pt x="712" y="478"/>
                    <a:pt x="712" y="478"/>
                    <a:pt x="712" y="478"/>
                  </a:cubicBezTo>
                  <a:cubicBezTo>
                    <a:pt x="713" y="477"/>
                    <a:pt x="713" y="477"/>
                    <a:pt x="713" y="477"/>
                  </a:cubicBezTo>
                  <a:cubicBezTo>
                    <a:pt x="715" y="477"/>
                    <a:pt x="715" y="477"/>
                    <a:pt x="715" y="477"/>
                  </a:cubicBezTo>
                  <a:cubicBezTo>
                    <a:pt x="715" y="476"/>
                    <a:pt x="715" y="476"/>
                    <a:pt x="715" y="476"/>
                  </a:cubicBezTo>
                  <a:cubicBezTo>
                    <a:pt x="716" y="476"/>
                    <a:pt x="716" y="476"/>
                    <a:pt x="716" y="476"/>
                  </a:cubicBezTo>
                  <a:cubicBezTo>
                    <a:pt x="715" y="475"/>
                    <a:pt x="715" y="475"/>
                    <a:pt x="715" y="475"/>
                  </a:cubicBezTo>
                  <a:cubicBezTo>
                    <a:pt x="714" y="475"/>
                    <a:pt x="714" y="475"/>
                    <a:pt x="714" y="475"/>
                  </a:cubicBezTo>
                  <a:cubicBezTo>
                    <a:pt x="713" y="475"/>
                    <a:pt x="713" y="475"/>
                    <a:pt x="713" y="475"/>
                  </a:cubicBezTo>
                  <a:cubicBezTo>
                    <a:pt x="711" y="475"/>
                    <a:pt x="711" y="475"/>
                    <a:pt x="711" y="475"/>
                  </a:cubicBezTo>
                  <a:cubicBezTo>
                    <a:pt x="711" y="474"/>
                    <a:pt x="711" y="474"/>
                    <a:pt x="711" y="474"/>
                  </a:cubicBezTo>
                  <a:cubicBezTo>
                    <a:pt x="711" y="474"/>
                    <a:pt x="711" y="474"/>
                    <a:pt x="711" y="474"/>
                  </a:cubicBezTo>
                  <a:cubicBezTo>
                    <a:pt x="713" y="473"/>
                    <a:pt x="713" y="473"/>
                    <a:pt x="713" y="473"/>
                  </a:cubicBezTo>
                  <a:cubicBezTo>
                    <a:pt x="714" y="471"/>
                    <a:pt x="714" y="471"/>
                    <a:pt x="714" y="471"/>
                  </a:cubicBezTo>
                  <a:cubicBezTo>
                    <a:pt x="713" y="472"/>
                    <a:pt x="713" y="472"/>
                    <a:pt x="713" y="472"/>
                  </a:cubicBezTo>
                  <a:cubicBezTo>
                    <a:pt x="712" y="472"/>
                    <a:pt x="712" y="472"/>
                    <a:pt x="712" y="472"/>
                  </a:cubicBezTo>
                  <a:cubicBezTo>
                    <a:pt x="711" y="472"/>
                    <a:pt x="711" y="472"/>
                    <a:pt x="711" y="472"/>
                  </a:cubicBezTo>
                  <a:cubicBezTo>
                    <a:pt x="711" y="471"/>
                    <a:pt x="711" y="471"/>
                    <a:pt x="711" y="471"/>
                  </a:cubicBezTo>
                  <a:cubicBezTo>
                    <a:pt x="712" y="470"/>
                    <a:pt x="712" y="470"/>
                    <a:pt x="712" y="470"/>
                  </a:cubicBezTo>
                  <a:cubicBezTo>
                    <a:pt x="714" y="470"/>
                    <a:pt x="714" y="470"/>
                    <a:pt x="714" y="470"/>
                  </a:cubicBezTo>
                  <a:cubicBezTo>
                    <a:pt x="715" y="469"/>
                    <a:pt x="715" y="469"/>
                    <a:pt x="715" y="469"/>
                  </a:cubicBezTo>
                  <a:cubicBezTo>
                    <a:pt x="714" y="469"/>
                    <a:pt x="714" y="469"/>
                    <a:pt x="714" y="469"/>
                  </a:cubicBezTo>
                  <a:cubicBezTo>
                    <a:pt x="712" y="469"/>
                    <a:pt x="712" y="469"/>
                    <a:pt x="712" y="469"/>
                  </a:cubicBezTo>
                  <a:cubicBezTo>
                    <a:pt x="711" y="470"/>
                    <a:pt x="711" y="470"/>
                    <a:pt x="711" y="470"/>
                  </a:cubicBezTo>
                  <a:cubicBezTo>
                    <a:pt x="711" y="469"/>
                    <a:pt x="711" y="469"/>
                    <a:pt x="711" y="469"/>
                  </a:cubicBezTo>
                  <a:cubicBezTo>
                    <a:pt x="711" y="468"/>
                    <a:pt x="711" y="468"/>
                    <a:pt x="711" y="468"/>
                  </a:cubicBezTo>
                  <a:cubicBezTo>
                    <a:pt x="712" y="466"/>
                    <a:pt x="712" y="466"/>
                    <a:pt x="712" y="466"/>
                  </a:cubicBezTo>
                  <a:cubicBezTo>
                    <a:pt x="713" y="466"/>
                    <a:pt x="713" y="466"/>
                    <a:pt x="713" y="466"/>
                  </a:cubicBezTo>
                  <a:cubicBezTo>
                    <a:pt x="715" y="465"/>
                    <a:pt x="715" y="465"/>
                    <a:pt x="715" y="465"/>
                  </a:cubicBezTo>
                  <a:cubicBezTo>
                    <a:pt x="717" y="464"/>
                    <a:pt x="717" y="464"/>
                    <a:pt x="717" y="464"/>
                  </a:cubicBezTo>
                  <a:cubicBezTo>
                    <a:pt x="718" y="463"/>
                    <a:pt x="718" y="463"/>
                    <a:pt x="718" y="463"/>
                  </a:cubicBezTo>
                  <a:cubicBezTo>
                    <a:pt x="719" y="461"/>
                    <a:pt x="719" y="461"/>
                    <a:pt x="719" y="461"/>
                  </a:cubicBezTo>
                  <a:cubicBezTo>
                    <a:pt x="721" y="460"/>
                    <a:pt x="721" y="460"/>
                    <a:pt x="721" y="460"/>
                  </a:cubicBezTo>
                  <a:cubicBezTo>
                    <a:pt x="721" y="459"/>
                    <a:pt x="721" y="459"/>
                    <a:pt x="721" y="459"/>
                  </a:cubicBezTo>
                  <a:cubicBezTo>
                    <a:pt x="721" y="459"/>
                    <a:pt x="721" y="459"/>
                    <a:pt x="721" y="459"/>
                  </a:cubicBezTo>
                  <a:cubicBezTo>
                    <a:pt x="720" y="459"/>
                    <a:pt x="720" y="459"/>
                    <a:pt x="720" y="459"/>
                  </a:cubicBezTo>
                  <a:cubicBezTo>
                    <a:pt x="719" y="460"/>
                    <a:pt x="719" y="460"/>
                    <a:pt x="719" y="460"/>
                  </a:cubicBezTo>
                  <a:cubicBezTo>
                    <a:pt x="717" y="461"/>
                    <a:pt x="717" y="461"/>
                    <a:pt x="717" y="461"/>
                  </a:cubicBezTo>
                  <a:cubicBezTo>
                    <a:pt x="717" y="462"/>
                    <a:pt x="717" y="462"/>
                    <a:pt x="717" y="462"/>
                  </a:cubicBezTo>
                  <a:cubicBezTo>
                    <a:pt x="714" y="463"/>
                    <a:pt x="714" y="463"/>
                    <a:pt x="714" y="463"/>
                  </a:cubicBezTo>
                  <a:cubicBezTo>
                    <a:pt x="713" y="463"/>
                    <a:pt x="713" y="463"/>
                    <a:pt x="713" y="463"/>
                  </a:cubicBezTo>
                  <a:cubicBezTo>
                    <a:pt x="710" y="465"/>
                    <a:pt x="710" y="465"/>
                    <a:pt x="710" y="465"/>
                  </a:cubicBezTo>
                  <a:cubicBezTo>
                    <a:pt x="708" y="466"/>
                    <a:pt x="708" y="466"/>
                    <a:pt x="708" y="466"/>
                  </a:cubicBezTo>
                  <a:cubicBezTo>
                    <a:pt x="707" y="465"/>
                    <a:pt x="707" y="465"/>
                    <a:pt x="707" y="465"/>
                  </a:cubicBezTo>
                  <a:cubicBezTo>
                    <a:pt x="707" y="464"/>
                    <a:pt x="707" y="464"/>
                    <a:pt x="707" y="464"/>
                  </a:cubicBezTo>
                  <a:cubicBezTo>
                    <a:pt x="710" y="461"/>
                    <a:pt x="710" y="461"/>
                    <a:pt x="710" y="461"/>
                  </a:cubicBezTo>
                  <a:cubicBezTo>
                    <a:pt x="712" y="460"/>
                    <a:pt x="712" y="460"/>
                    <a:pt x="712" y="460"/>
                  </a:cubicBezTo>
                  <a:cubicBezTo>
                    <a:pt x="712" y="459"/>
                    <a:pt x="712" y="459"/>
                    <a:pt x="712" y="459"/>
                  </a:cubicBezTo>
                  <a:cubicBezTo>
                    <a:pt x="713" y="458"/>
                    <a:pt x="713" y="458"/>
                    <a:pt x="713" y="458"/>
                  </a:cubicBezTo>
                  <a:cubicBezTo>
                    <a:pt x="713" y="457"/>
                    <a:pt x="713" y="457"/>
                    <a:pt x="713" y="457"/>
                  </a:cubicBezTo>
                  <a:cubicBezTo>
                    <a:pt x="712" y="459"/>
                    <a:pt x="712" y="459"/>
                    <a:pt x="712" y="459"/>
                  </a:cubicBezTo>
                  <a:cubicBezTo>
                    <a:pt x="708" y="462"/>
                    <a:pt x="708" y="462"/>
                    <a:pt x="708" y="462"/>
                  </a:cubicBezTo>
                  <a:cubicBezTo>
                    <a:pt x="706" y="462"/>
                    <a:pt x="706" y="462"/>
                    <a:pt x="706" y="462"/>
                  </a:cubicBezTo>
                  <a:cubicBezTo>
                    <a:pt x="706" y="462"/>
                    <a:pt x="706" y="462"/>
                    <a:pt x="706" y="462"/>
                  </a:cubicBezTo>
                  <a:cubicBezTo>
                    <a:pt x="705" y="461"/>
                    <a:pt x="705" y="461"/>
                    <a:pt x="705" y="461"/>
                  </a:cubicBezTo>
                  <a:cubicBezTo>
                    <a:pt x="705" y="460"/>
                    <a:pt x="705" y="460"/>
                    <a:pt x="705" y="460"/>
                  </a:cubicBezTo>
                  <a:cubicBezTo>
                    <a:pt x="705" y="459"/>
                    <a:pt x="705" y="459"/>
                    <a:pt x="705" y="459"/>
                  </a:cubicBezTo>
                  <a:cubicBezTo>
                    <a:pt x="704" y="459"/>
                    <a:pt x="704" y="459"/>
                    <a:pt x="704" y="459"/>
                  </a:cubicBezTo>
                  <a:cubicBezTo>
                    <a:pt x="703" y="459"/>
                    <a:pt x="703" y="459"/>
                    <a:pt x="703" y="459"/>
                  </a:cubicBezTo>
                  <a:cubicBezTo>
                    <a:pt x="703" y="458"/>
                    <a:pt x="703" y="458"/>
                    <a:pt x="703" y="458"/>
                  </a:cubicBezTo>
                  <a:cubicBezTo>
                    <a:pt x="704" y="458"/>
                    <a:pt x="704" y="458"/>
                    <a:pt x="704" y="458"/>
                  </a:cubicBezTo>
                  <a:cubicBezTo>
                    <a:pt x="704" y="457"/>
                    <a:pt x="704" y="457"/>
                    <a:pt x="704" y="457"/>
                  </a:cubicBezTo>
                  <a:cubicBezTo>
                    <a:pt x="704" y="456"/>
                    <a:pt x="704" y="456"/>
                    <a:pt x="704" y="456"/>
                  </a:cubicBezTo>
                  <a:cubicBezTo>
                    <a:pt x="702" y="456"/>
                    <a:pt x="702" y="456"/>
                    <a:pt x="702" y="456"/>
                  </a:cubicBezTo>
                  <a:cubicBezTo>
                    <a:pt x="702" y="456"/>
                    <a:pt x="702" y="456"/>
                    <a:pt x="702" y="456"/>
                  </a:cubicBezTo>
                  <a:cubicBezTo>
                    <a:pt x="703" y="454"/>
                    <a:pt x="703" y="454"/>
                    <a:pt x="703" y="454"/>
                  </a:cubicBezTo>
                  <a:cubicBezTo>
                    <a:pt x="703" y="453"/>
                    <a:pt x="703" y="453"/>
                    <a:pt x="703" y="453"/>
                  </a:cubicBezTo>
                  <a:cubicBezTo>
                    <a:pt x="703" y="452"/>
                    <a:pt x="703" y="452"/>
                    <a:pt x="703" y="452"/>
                  </a:cubicBezTo>
                  <a:cubicBezTo>
                    <a:pt x="702" y="452"/>
                    <a:pt x="702" y="452"/>
                    <a:pt x="702" y="452"/>
                  </a:cubicBezTo>
                  <a:cubicBezTo>
                    <a:pt x="701" y="450"/>
                    <a:pt x="701" y="450"/>
                    <a:pt x="701" y="450"/>
                  </a:cubicBezTo>
                  <a:cubicBezTo>
                    <a:pt x="701" y="451"/>
                    <a:pt x="701" y="451"/>
                    <a:pt x="701" y="451"/>
                  </a:cubicBezTo>
                  <a:cubicBezTo>
                    <a:pt x="701" y="452"/>
                    <a:pt x="701" y="452"/>
                    <a:pt x="701" y="452"/>
                  </a:cubicBezTo>
                  <a:cubicBezTo>
                    <a:pt x="701" y="453"/>
                    <a:pt x="701" y="453"/>
                    <a:pt x="701" y="453"/>
                  </a:cubicBezTo>
                  <a:cubicBezTo>
                    <a:pt x="700" y="454"/>
                    <a:pt x="700" y="454"/>
                    <a:pt x="700" y="454"/>
                  </a:cubicBezTo>
                  <a:cubicBezTo>
                    <a:pt x="699" y="453"/>
                    <a:pt x="699" y="453"/>
                    <a:pt x="699" y="453"/>
                  </a:cubicBezTo>
                  <a:cubicBezTo>
                    <a:pt x="698" y="452"/>
                    <a:pt x="698" y="452"/>
                    <a:pt x="698" y="452"/>
                  </a:cubicBezTo>
                  <a:cubicBezTo>
                    <a:pt x="696" y="452"/>
                    <a:pt x="696" y="452"/>
                    <a:pt x="696" y="452"/>
                  </a:cubicBezTo>
                  <a:cubicBezTo>
                    <a:pt x="698" y="453"/>
                    <a:pt x="698" y="453"/>
                    <a:pt x="698" y="453"/>
                  </a:cubicBezTo>
                  <a:cubicBezTo>
                    <a:pt x="699" y="455"/>
                    <a:pt x="699" y="455"/>
                    <a:pt x="699" y="455"/>
                  </a:cubicBezTo>
                  <a:cubicBezTo>
                    <a:pt x="699" y="457"/>
                    <a:pt x="699" y="457"/>
                    <a:pt x="699" y="457"/>
                  </a:cubicBezTo>
                  <a:cubicBezTo>
                    <a:pt x="698" y="456"/>
                    <a:pt x="698" y="456"/>
                    <a:pt x="698" y="456"/>
                  </a:cubicBezTo>
                  <a:cubicBezTo>
                    <a:pt x="698" y="457"/>
                    <a:pt x="698" y="457"/>
                    <a:pt x="698" y="457"/>
                  </a:cubicBezTo>
                  <a:cubicBezTo>
                    <a:pt x="698" y="457"/>
                    <a:pt x="698" y="457"/>
                    <a:pt x="698" y="457"/>
                  </a:cubicBezTo>
                  <a:cubicBezTo>
                    <a:pt x="696" y="458"/>
                    <a:pt x="696" y="458"/>
                    <a:pt x="696" y="458"/>
                  </a:cubicBezTo>
                  <a:cubicBezTo>
                    <a:pt x="696" y="457"/>
                    <a:pt x="696" y="457"/>
                    <a:pt x="696" y="457"/>
                  </a:cubicBezTo>
                  <a:cubicBezTo>
                    <a:pt x="695" y="455"/>
                    <a:pt x="695" y="455"/>
                    <a:pt x="695" y="455"/>
                  </a:cubicBezTo>
                  <a:cubicBezTo>
                    <a:pt x="694" y="454"/>
                    <a:pt x="694" y="454"/>
                    <a:pt x="694" y="454"/>
                  </a:cubicBezTo>
                  <a:cubicBezTo>
                    <a:pt x="694" y="454"/>
                    <a:pt x="694" y="454"/>
                    <a:pt x="694" y="454"/>
                  </a:cubicBezTo>
                  <a:cubicBezTo>
                    <a:pt x="695" y="456"/>
                    <a:pt x="695" y="456"/>
                    <a:pt x="695" y="456"/>
                  </a:cubicBezTo>
                  <a:cubicBezTo>
                    <a:pt x="695" y="457"/>
                    <a:pt x="695" y="457"/>
                    <a:pt x="695" y="457"/>
                  </a:cubicBezTo>
                  <a:cubicBezTo>
                    <a:pt x="694" y="458"/>
                    <a:pt x="694" y="458"/>
                    <a:pt x="694" y="458"/>
                  </a:cubicBezTo>
                  <a:cubicBezTo>
                    <a:pt x="696" y="459"/>
                    <a:pt x="696" y="459"/>
                    <a:pt x="696" y="459"/>
                  </a:cubicBezTo>
                  <a:cubicBezTo>
                    <a:pt x="697" y="460"/>
                    <a:pt x="697" y="460"/>
                    <a:pt x="697" y="460"/>
                  </a:cubicBezTo>
                  <a:cubicBezTo>
                    <a:pt x="697" y="462"/>
                    <a:pt x="697" y="462"/>
                    <a:pt x="697" y="462"/>
                  </a:cubicBezTo>
                  <a:cubicBezTo>
                    <a:pt x="697" y="463"/>
                    <a:pt x="697" y="463"/>
                    <a:pt x="697" y="463"/>
                  </a:cubicBezTo>
                  <a:cubicBezTo>
                    <a:pt x="698" y="463"/>
                    <a:pt x="698" y="463"/>
                    <a:pt x="698" y="463"/>
                  </a:cubicBezTo>
                  <a:cubicBezTo>
                    <a:pt x="698" y="464"/>
                    <a:pt x="698" y="464"/>
                    <a:pt x="698" y="464"/>
                  </a:cubicBezTo>
                  <a:cubicBezTo>
                    <a:pt x="697" y="465"/>
                    <a:pt x="697" y="465"/>
                    <a:pt x="697" y="465"/>
                  </a:cubicBezTo>
                  <a:cubicBezTo>
                    <a:pt x="695" y="464"/>
                    <a:pt x="695" y="464"/>
                    <a:pt x="695" y="464"/>
                  </a:cubicBezTo>
                  <a:cubicBezTo>
                    <a:pt x="694" y="463"/>
                    <a:pt x="694" y="463"/>
                    <a:pt x="694" y="463"/>
                  </a:cubicBezTo>
                  <a:cubicBezTo>
                    <a:pt x="693" y="465"/>
                    <a:pt x="693" y="465"/>
                    <a:pt x="693" y="465"/>
                  </a:cubicBezTo>
                  <a:cubicBezTo>
                    <a:pt x="693" y="465"/>
                    <a:pt x="693" y="465"/>
                    <a:pt x="693" y="465"/>
                  </a:cubicBezTo>
                  <a:cubicBezTo>
                    <a:pt x="691" y="463"/>
                    <a:pt x="691" y="463"/>
                    <a:pt x="691" y="463"/>
                  </a:cubicBezTo>
                  <a:cubicBezTo>
                    <a:pt x="690" y="462"/>
                    <a:pt x="690" y="462"/>
                    <a:pt x="690" y="462"/>
                  </a:cubicBezTo>
                  <a:cubicBezTo>
                    <a:pt x="691" y="460"/>
                    <a:pt x="691" y="460"/>
                    <a:pt x="691" y="460"/>
                  </a:cubicBezTo>
                  <a:cubicBezTo>
                    <a:pt x="691" y="459"/>
                    <a:pt x="691" y="459"/>
                    <a:pt x="691" y="459"/>
                  </a:cubicBezTo>
                  <a:cubicBezTo>
                    <a:pt x="689" y="458"/>
                    <a:pt x="689" y="458"/>
                    <a:pt x="689" y="458"/>
                  </a:cubicBezTo>
                  <a:cubicBezTo>
                    <a:pt x="687" y="458"/>
                    <a:pt x="687" y="458"/>
                    <a:pt x="687" y="458"/>
                  </a:cubicBezTo>
                  <a:cubicBezTo>
                    <a:pt x="687" y="457"/>
                    <a:pt x="687" y="457"/>
                    <a:pt x="687" y="457"/>
                  </a:cubicBezTo>
                  <a:cubicBezTo>
                    <a:pt x="686" y="456"/>
                    <a:pt x="686" y="456"/>
                    <a:pt x="686" y="456"/>
                  </a:cubicBezTo>
                  <a:cubicBezTo>
                    <a:pt x="685" y="457"/>
                    <a:pt x="685" y="457"/>
                    <a:pt x="685" y="457"/>
                  </a:cubicBezTo>
                  <a:cubicBezTo>
                    <a:pt x="684" y="457"/>
                    <a:pt x="684" y="457"/>
                    <a:pt x="684" y="457"/>
                  </a:cubicBezTo>
                  <a:cubicBezTo>
                    <a:pt x="681" y="457"/>
                    <a:pt x="681" y="457"/>
                    <a:pt x="681" y="457"/>
                  </a:cubicBezTo>
                  <a:cubicBezTo>
                    <a:pt x="682" y="458"/>
                    <a:pt x="682" y="458"/>
                    <a:pt x="682" y="458"/>
                  </a:cubicBezTo>
                  <a:cubicBezTo>
                    <a:pt x="685" y="458"/>
                    <a:pt x="685" y="458"/>
                    <a:pt x="685" y="458"/>
                  </a:cubicBezTo>
                  <a:cubicBezTo>
                    <a:pt x="686" y="459"/>
                    <a:pt x="686" y="459"/>
                    <a:pt x="686" y="459"/>
                  </a:cubicBezTo>
                  <a:cubicBezTo>
                    <a:pt x="688" y="459"/>
                    <a:pt x="688" y="459"/>
                    <a:pt x="688" y="459"/>
                  </a:cubicBezTo>
                  <a:cubicBezTo>
                    <a:pt x="688" y="461"/>
                    <a:pt x="688" y="461"/>
                    <a:pt x="688" y="461"/>
                  </a:cubicBezTo>
                  <a:cubicBezTo>
                    <a:pt x="687" y="463"/>
                    <a:pt x="687" y="463"/>
                    <a:pt x="687" y="463"/>
                  </a:cubicBezTo>
                  <a:cubicBezTo>
                    <a:pt x="687" y="464"/>
                    <a:pt x="687" y="464"/>
                    <a:pt x="687" y="464"/>
                  </a:cubicBezTo>
                  <a:cubicBezTo>
                    <a:pt x="688" y="464"/>
                    <a:pt x="688" y="464"/>
                    <a:pt x="688" y="464"/>
                  </a:cubicBezTo>
                  <a:cubicBezTo>
                    <a:pt x="689" y="465"/>
                    <a:pt x="689" y="465"/>
                    <a:pt x="689" y="465"/>
                  </a:cubicBezTo>
                  <a:cubicBezTo>
                    <a:pt x="688" y="466"/>
                    <a:pt x="688" y="466"/>
                    <a:pt x="688" y="466"/>
                  </a:cubicBezTo>
                  <a:cubicBezTo>
                    <a:pt x="689" y="466"/>
                    <a:pt x="689" y="466"/>
                    <a:pt x="689" y="466"/>
                  </a:cubicBezTo>
                  <a:cubicBezTo>
                    <a:pt x="691" y="466"/>
                    <a:pt x="691" y="466"/>
                    <a:pt x="691" y="466"/>
                  </a:cubicBezTo>
                  <a:cubicBezTo>
                    <a:pt x="691" y="467"/>
                    <a:pt x="691" y="467"/>
                    <a:pt x="691" y="467"/>
                  </a:cubicBezTo>
                  <a:cubicBezTo>
                    <a:pt x="690" y="469"/>
                    <a:pt x="690" y="469"/>
                    <a:pt x="690" y="469"/>
                  </a:cubicBezTo>
                  <a:cubicBezTo>
                    <a:pt x="687" y="471"/>
                    <a:pt x="687" y="471"/>
                    <a:pt x="687" y="471"/>
                  </a:cubicBezTo>
                  <a:cubicBezTo>
                    <a:pt x="685" y="473"/>
                    <a:pt x="685" y="473"/>
                    <a:pt x="685" y="473"/>
                  </a:cubicBezTo>
                  <a:cubicBezTo>
                    <a:pt x="689" y="472"/>
                    <a:pt x="689" y="472"/>
                    <a:pt x="689" y="472"/>
                  </a:cubicBezTo>
                  <a:cubicBezTo>
                    <a:pt x="690" y="470"/>
                    <a:pt x="690" y="470"/>
                    <a:pt x="690" y="470"/>
                  </a:cubicBezTo>
                  <a:cubicBezTo>
                    <a:pt x="691" y="470"/>
                    <a:pt x="691" y="470"/>
                    <a:pt x="691" y="470"/>
                  </a:cubicBezTo>
                  <a:cubicBezTo>
                    <a:pt x="693" y="470"/>
                    <a:pt x="693" y="470"/>
                    <a:pt x="693" y="470"/>
                  </a:cubicBezTo>
                  <a:cubicBezTo>
                    <a:pt x="694" y="470"/>
                    <a:pt x="694" y="470"/>
                    <a:pt x="694" y="470"/>
                  </a:cubicBezTo>
                  <a:cubicBezTo>
                    <a:pt x="694" y="471"/>
                    <a:pt x="694" y="471"/>
                    <a:pt x="694" y="471"/>
                  </a:cubicBezTo>
                  <a:cubicBezTo>
                    <a:pt x="692" y="472"/>
                    <a:pt x="692" y="472"/>
                    <a:pt x="692" y="472"/>
                  </a:cubicBezTo>
                  <a:cubicBezTo>
                    <a:pt x="692" y="473"/>
                    <a:pt x="692" y="473"/>
                    <a:pt x="692" y="473"/>
                  </a:cubicBezTo>
                  <a:cubicBezTo>
                    <a:pt x="692" y="474"/>
                    <a:pt x="692" y="474"/>
                    <a:pt x="692" y="474"/>
                  </a:cubicBezTo>
                  <a:cubicBezTo>
                    <a:pt x="694" y="474"/>
                    <a:pt x="694" y="474"/>
                    <a:pt x="694" y="474"/>
                  </a:cubicBezTo>
                  <a:cubicBezTo>
                    <a:pt x="695" y="475"/>
                    <a:pt x="695" y="475"/>
                    <a:pt x="695" y="475"/>
                  </a:cubicBezTo>
                  <a:cubicBezTo>
                    <a:pt x="694" y="476"/>
                    <a:pt x="694" y="476"/>
                    <a:pt x="694" y="476"/>
                  </a:cubicBezTo>
                  <a:cubicBezTo>
                    <a:pt x="692" y="476"/>
                    <a:pt x="692" y="476"/>
                    <a:pt x="692" y="476"/>
                  </a:cubicBezTo>
                  <a:cubicBezTo>
                    <a:pt x="692" y="477"/>
                    <a:pt x="692" y="477"/>
                    <a:pt x="692" y="477"/>
                  </a:cubicBezTo>
                  <a:cubicBezTo>
                    <a:pt x="693" y="477"/>
                    <a:pt x="693" y="477"/>
                    <a:pt x="693" y="477"/>
                  </a:cubicBezTo>
                  <a:cubicBezTo>
                    <a:pt x="693" y="479"/>
                    <a:pt x="693" y="479"/>
                    <a:pt x="693" y="479"/>
                  </a:cubicBezTo>
                  <a:cubicBezTo>
                    <a:pt x="693" y="479"/>
                    <a:pt x="693" y="479"/>
                    <a:pt x="693" y="479"/>
                  </a:cubicBezTo>
                  <a:cubicBezTo>
                    <a:pt x="693" y="479"/>
                    <a:pt x="693" y="479"/>
                    <a:pt x="693" y="479"/>
                  </a:cubicBezTo>
                  <a:cubicBezTo>
                    <a:pt x="694" y="479"/>
                    <a:pt x="694" y="479"/>
                    <a:pt x="694" y="479"/>
                  </a:cubicBezTo>
                  <a:cubicBezTo>
                    <a:pt x="694" y="481"/>
                    <a:pt x="694" y="481"/>
                    <a:pt x="694" y="481"/>
                  </a:cubicBezTo>
                  <a:cubicBezTo>
                    <a:pt x="694" y="481"/>
                    <a:pt x="694" y="481"/>
                    <a:pt x="694" y="481"/>
                  </a:cubicBezTo>
                  <a:cubicBezTo>
                    <a:pt x="695" y="483"/>
                    <a:pt x="695" y="483"/>
                    <a:pt x="695" y="483"/>
                  </a:cubicBezTo>
                  <a:cubicBezTo>
                    <a:pt x="695" y="485"/>
                    <a:pt x="695" y="485"/>
                    <a:pt x="695" y="485"/>
                  </a:cubicBezTo>
                  <a:cubicBezTo>
                    <a:pt x="695" y="485"/>
                    <a:pt x="695" y="485"/>
                    <a:pt x="695" y="485"/>
                  </a:cubicBezTo>
                  <a:cubicBezTo>
                    <a:pt x="696" y="484"/>
                    <a:pt x="696" y="484"/>
                    <a:pt x="696" y="484"/>
                  </a:cubicBezTo>
                  <a:cubicBezTo>
                    <a:pt x="696" y="482"/>
                    <a:pt x="696" y="482"/>
                    <a:pt x="696" y="482"/>
                  </a:cubicBezTo>
                  <a:cubicBezTo>
                    <a:pt x="697" y="482"/>
                    <a:pt x="697" y="482"/>
                    <a:pt x="697" y="482"/>
                  </a:cubicBezTo>
                  <a:cubicBezTo>
                    <a:pt x="698" y="483"/>
                    <a:pt x="698" y="483"/>
                    <a:pt x="698" y="483"/>
                  </a:cubicBezTo>
                  <a:cubicBezTo>
                    <a:pt x="699" y="485"/>
                    <a:pt x="699" y="485"/>
                    <a:pt x="699" y="485"/>
                  </a:cubicBezTo>
                  <a:cubicBezTo>
                    <a:pt x="699" y="486"/>
                    <a:pt x="699" y="486"/>
                    <a:pt x="699" y="486"/>
                  </a:cubicBezTo>
                  <a:cubicBezTo>
                    <a:pt x="699" y="487"/>
                    <a:pt x="699" y="487"/>
                    <a:pt x="699" y="487"/>
                  </a:cubicBezTo>
                  <a:cubicBezTo>
                    <a:pt x="697" y="488"/>
                    <a:pt x="697" y="488"/>
                    <a:pt x="697" y="488"/>
                  </a:cubicBezTo>
                  <a:cubicBezTo>
                    <a:pt x="698" y="488"/>
                    <a:pt x="698" y="488"/>
                    <a:pt x="698" y="488"/>
                  </a:cubicBezTo>
                  <a:cubicBezTo>
                    <a:pt x="700" y="488"/>
                    <a:pt x="700" y="488"/>
                    <a:pt x="700" y="488"/>
                  </a:cubicBezTo>
                  <a:cubicBezTo>
                    <a:pt x="701" y="488"/>
                    <a:pt x="701" y="488"/>
                    <a:pt x="701" y="488"/>
                  </a:cubicBezTo>
                  <a:cubicBezTo>
                    <a:pt x="701" y="489"/>
                    <a:pt x="701" y="489"/>
                    <a:pt x="701" y="489"/>
                  </a:cubicBezTo>
                  <a:cubicBezTo>
                    <a:pt x="702" y="487"/>
                    <a:pt x="702" y="487"/>
                    <a:pt x="702" y="487"/>
                  </a:cubicBezTo>
                  <a:cubicBezTo>
                    <a:pt x="702" y="486"/>
                    <a:pt x="702" y="486"/>
                    <a:pt x="702" y="486"/>
                  </a:cubicBezTo>
                  <a:cubicBezTo>
                    <a:pt x="703" y="487"/>
                    <a:pt x="703" y="487"/>
                    <a:pt x="703" y="487"/>
                  </a:cubicBezTo>
                  <a:cubicBezTo>
                    <a:pt x="704" y="488"/>
                    <a:pt x="704" y="488"/>
                    <a:pt x="704" y="488"/>
                  </a:cubicBezTo>
                  <a:cubicBezTo>
                    <a:pt x="703" y="490"/>
                    <a:pt x="703" y="490"/>
                    <a:pt x="703" y="490"/>
                  </a:cubicBezTo>
                  <a:cubicBezTo>
                    <a:pt x="702" y="491"/>
                    <a:pt x="702" y="491"/>
                    <a:pt x="702" y="491"/>
                  </a:cubicBezTo>
                  <a:cubicBezTo>
                    <a:pt x="702" y="492"/>
                    <a:pt x="702" y="492"/>
                    <a:pt x="702" y="492"/>
                  </a:cubicBezTo>
                  <a:cubicBezTo>
                    <a:pt x="701" y="493"/>
                    <a:pt x="701" y="493"/>
                    <a:pt x="701" y="493"/>
                  </a:cubicBezTo>
                  <a:cubicBezTo>
                    <a:pt x="702" y="494"/>
                    <a:pt x="702" y="494"/>
                    <a:pt x="702" y="494"/>
                  </a:cubicBezTo>
                  <a:cubicBezTo>
                    <a:pt x="705" y="494"/>
                    <a:pt x="705" y="494"/>
                    <a:pt x="705" y="494"/>
                  </a:cubicBezTo>
                  <a:cubicBezTo>
                    <a:pt x="706" y="493"/>
                    <a:pt x="706" y="493"/>
                    <a:pt x="706" y="493"/>
                  </a:cubicBezTo>
                  <a:cubicBezTo>
                    <a:pt x="707" y="494"/>
                    <a:pt x="707" y="494"/>
                    <a:pt x="707" y="494"/>
                  </a:cubicBezTo>
                  <a:cubicBezTo>
                    <a:pt x="705" y="495"/>
                    <a:pt x="705" y="495"/>
                    <a:pt x="705" y="495"/>
                  </a:cubicBezTo>
                  <a:cubicBezTo>
                    <a:pt x="705" y="496"/>
                    <a:pt x="705" y="496"/>
                    <a:pt x="705" y="496"/>
                  </a:cubicBezTo>
                  <a:cubicBezTo>
                    <a:pt x="703" y="496"/>
                    <a:pt x="703" y="496"/>
                    <a:pt x="703" y="496"/>
                  </a:cubicBezTo>
                  <a:cubicBezTo>
                    <a:pt x="704" y="497"/>
                    <a:pt x="704" y="497"/>
                    <a:pt x="704" y="497"/>
                  </a:cubicBezTo>
                  <a:cubicBezTo>
                    <a:pt x="705" y="500"/>
                    <a:pt x="705" y="500"/>
                    <a:pt x="705" y="500"/>
                  </a:cubicBezTo>
                  <a:cubicBezTo>
                    <a:pt x="705" y="501"/>
                    <a:pt x="705" y="501"/>
                    <a:pt x="705" y="501"/>
                  </a:cubicBezTo>
                  <a:cubicBezTo>
                    <a:pt x="706" y="501"/>
                    <a:pt x="706" y="501"/>
                    <a:pt x="706" y="501"/>
                  </a:cubicBezTo>
                  <a:cubicBezTo>
                    <a:pt x="706" y="504"/>
                    <a:pt x="706" y="504"/>
                    <a:pt x="706" y="504"/>
                  </a:cubicBezTo>
                  <a:cubicBezTo>
                    <a:pt x="708" y="507"/>
                    <a:pt x="708" y="507"/>
                    <a:pt x="708" y="507"/>
                  </a:cubicBezTo>
                  <a:cubicBezTo>
                    <a:pt x="709" y="508"/>
                    <a:pt x="709" y="508"/>
                    <a:pt x="709" y="508"/>
                  </a:cubicBezTo>
                  <a:cubicBezTo>
                    <a:pt x="708" y="509"/>
                    <a:pt x="708" y="509"/>
                    <a:pt x="708" y="509"/>
                  </a:cubicBezTo>
                  <a:cubicBezTo>
                    <a:pt x="707" y="511"/>
                    <a:pt x="707" y="511"/>
                    <a:pt x="707" y="511"/>
                  </a:cubicBezTo>
                  <a:cubicBezTo>
                    <a:pt x="706" y="514"/>
                    <a:pt x="706" y="514"/>
                    <a:pt x="706" y="514"/>
                  </a:cubicBezTo>
                  <a:cubicBezTo>
                    <a:pt x="707" y="516"/>
                    <a:pt x="707" y="516"/>
                    <a:pt x="707" y="516"/>
                  </a:cubicBezTo>
                  <a:cubicBezTo>
                    <a:pt x="706" y="516"/>
                    <a:pt x="706" y="516"/>
                    <a:pt x="706" y="516"/>
                  </a:cubicBezTo>
                  <a:cubicBezTo>
                    <a:pt x="704" y="513"/>
                    <a:pt x="704" y="513"/>
                    <a:pt x="704" y="513"/>
                  </a:cubicBezTo>
                  <a:cubicBezTo>
                    <a:pt x="703" y="511"/>
                    <a:pt x="703" y="511"/>
                    <a:pt x="703" y="511"/>
                  </a:cubicBezTo>
                  <a:cubicBezTo>
                    <a:pt x="703" y="509"/>
                    <a:pt x="703" y="509"/>
                    <a:pt x="703" y="509"/>
                  </a:cubicBezTo>
                  <a:cubicBezTo>
                    <a:pt x="703" y="506"/>
                    <a:pt x="703" y="506"/>
                    <a:pt x="703" y="506"/>
                  </a:cubicBezTo>
                  <a:cubicBezTo>
                    <a:pt x="702" y="509"/>
                    <a:pt x="702" y="509"/>
                    <a:pt x="702" y="509"/>
                  </a:cubicBezTo>
                  <a:cubicBezTo>
                    <a:pt x="702" y="512"/>
                    <a:pt x="702" y="512"/>
                    <a:pt x="702" y="512"/>
                  </a:cubicBezTo>
                  <a:cubicBezTo>
                    <a:pt x="703" y="515"/>
                    <a:pt x="703" y="515"/>
                    <a:pt x="703" y="515"/>
                  </a:cubicBezTo>
                  <a:cubicBezTo>
                    <a:pt x="703" y="518"/>
                    <a:pt x="703" y="518"/>
                    <a:pt x="703" y="518"/>
                  </a:cubicBezTo>
                  <a:cubicBezTo>
                    <a:pt x="702" y="520"/>
                    <a:pt x="702" y="520"/>
                    <a:pt x="702" y="520"/>
                  </a:cubicBezTo>
                  <a:cubicBezTo>
                    <a:pt x="704" y="522"/>
                    <a:pt x="704" y="522"/>
                    <a:pt x="704" y="522"/>
                  </a:cubicBezTo>
                  <a:cubicBezTo>
                    <a:pt x="703" y="523"/>
                    <a:pt x="703" y="523"/>
                    <a:pt x="703" y="523"/>
                  </a:cubicBezTo>
                  <a:cubicBezTo>
                    <a:pt x="701" y="522"/>
                    <a:pt x="701" y="522"/>
                    <a:pt x="701" y="522"/>
                  </a:cubicBezTo>
                  <a:cubicBezTo>
                    <a:pt x="700" y="521"/>
                    <a:pt x="700" y="521"/>
                    <a:pt x="700" y="521"/>
                  </a:cubicBezTo>
                  <a:cubicBezTo>
                    <a:pt x="699" y="521"/>
                    <a:pt x="699" y="521"/>
                    <a:pt x="699" y="521"/>
                  </a:cubicBezTo>
                  <a:cubicBezTo>
                    <a:pt x="700" y="524"/>
                    <a:pt x="700" y="524"/>
                    <a:pt x="700" y="524"/>
                  </a:cubicBezTo>
                  <a:cubicBezTo>
                    <a:pt x="700" y="527"/>
                    <a:pt x="700" y="527"/>
                    <a:pt x="700" y="527"/>
                  </a:cubicBezTo>
                  <a:cubicBezTo>
                    <a:pt x="700" y="528"/>
                    <a:pt x="700" y="528"/>
                    <a:pt x="700" y="528"/>
                  </a:cubicBezTo>
                  <a:cubicBezTo>
                    <a:pt x="700" y="529"/>
                    <a:pt x="700" y="529"/>
                    <a:pt x="700" y="529"/>
                  </a:cubicBezTo>
                  <a:cubicBezTo>
                    <a:pt x="698" y="529"/>
                    <a:pt x="698" y="529"/>
                    <a:pt x="698" y="529"/>
                  </a:cubicBezTo>
                  <a:cubicBezTo>
                    <a:pt x="697" y="527"/>
                    <a:pt x="697" y="527"/>
                    <a:pt x="697" y="527"/>
                  </a:cubicBezTo>
                  <a:cubicBezTo>
                    <a:pt x="697" y="524"/>
                    <a:pt x="697" y="524"/>
                    <a:pt x="697" y="524"/>
                  </a:cubicBezTo>
                  <a:cubicBezTo>
                    <a:pt x="697" y="523"/>
                    <a:pt x="697" y="523"/>
                    <a:pt x="697" y="523"/>
                  </a:cubicBezTo>
                  <a:cubicBezTo>
                    <a:pt x="697" y="521"/>
                    <a:pt x="697" y="521"/>
                    <a:pt x="697" y="521"/>
                  </a:cubicBezTo>
                  <a:cubicBezTo>
                    <a:pt x="696" y="522"/>
                    <a:pt x="696" y="522"/>
                    <a:pt x="696" y="522"/>
                  </a:cubicBezTo>
                  <a:cubicBezTo>
                    <a:pt x="695" y="523"/>
                    <a:pt x="695" y="523"/>
                    <a:pt x="695" y="523"/>
                  </a:cubicBezTo>
                  <a:cubicBezTo>
                    <a:pt x="694" y="521"/>
                    <a:pt x="694" y="521"/>
                    <a:pt x="694" y="521"/>
                  </a:cubicBezTo>
                  <a:cubicBezTo>
                    <a:pt x="694" y="518"/>
                    <a:pt x="694" y="518"/>
                    <a:pt x="694" y="518"/>
                  </a:cubicBezTo>
                  <a:cubicBezTo>
                    <a:pt x="693" y="519"/>
                    <a:pt x="693" y="519"/>
                    <a:pt x="693" y="519"/>
                  </a:cubicBezTo>
                  <a:cubicBezTo>
                    <a:pt x="693" y="521"/>
                    <a:pt x="693" y="521"/>
                    <a:pt x="693" y="521"/>
                  </a:cubicBezTo>
                  <a:cubicBezTo>
                    <a:pt x="692" y="520"/>
                    <a:pt x="692" y="520"/>
                    <a:pt x="692" y="520"/>
                  </a:cubicBezTo>
                  <a:cubicBezTo>
                    <a:pt x="692" y="519"/>
                    <a:pt x="692" y="519"/>
                    <a:pt x="692" y="519"/>
                  </a:cubicBezTo>
                  <a:cubicBezTo>
                    <a:pt x="692" y="517"/>
                    <a:pt x="692" y="517"/>
                    <a:pt x="692" y="517"/>
                  </a:cubicBezTo>
                  <a:cubicBezTo>
                    <a:pt x="690" y="516"/>
                    <a:pt x="690" y="516"/>
                    <a:pt x="690" y="516"/>
                  </a:cubicBezTo>
                  <a:cubicBezTo>
                    <a:pt x="690" y="517"/>
                    <a:pt x="690" y="517"/>
                    <a:pt x="690" y="517"/>
                  </a:cubicBezTo>
                  <a:cubicBezTo>
                    <a:pt x="691" y="518"/>
                    <a:pt x="691" y="518"/>
                    <a:pt x="691" y="518"/>
                  </a:cubicBezTo>
                  <a:cubicBezTo>
                    <a:pt x="691" y="519"/>
                    <a:pt x="691" y="519"/>
                    <a:pt x="691" y="519"/>
                  </a:cubicBezTo>
                  <a:cubicBezTo>
                    <a:pt x="689" y="519"/>
                    <a:pt x="689" y="519"/>
                    <a:pt x="689" y="519"/>
                  </a:cubicBezTo>
                  <a:cubicBezTo>
                    <a:pt x="688" y="518"/>
                    <a:pt x="688" y="518"/>
                    <a:pt x="688" y="518"/>
                  </a:cubicBezTo>
                  <a:cubicBezTo>
                    <a:pt x="688" y="517"/>
                    <a:pt x="688" y="517"/>
                    <a:pt x="688" y="517"/>
                  </a:cubicBezTo>
                  <a:cubicBezTo>
                    <a:pt x="688" y="515"/>
                    <a:pt x="688" y="515"/>
                    <a:pt x="688" y="515"/>
                  </a:cubicBezTo>
                  <a:cubicBezTo>
                    <a:pt x="687" y="512"/>
                    <a:pt x="687" y="512"/>
                    <a:pt x="687" y="512"/>
                  </a:cubicBezTo>
                  <a:cubicBezTo>
                    <a:pt x="687" y="510"/>
                    <a:pt x="687" y="510"/>
                    <a:pt x="687" y="510"/>
                  </a:cubicBezTo>
                  <a:cubicBezTo>
                    <a:pt x="687" y="512"/>
                    <a:pt x="687" y="512"/>
                    <a:pt x="687" y="512"/>
                  </a:cubicBezTo>
                  <a:cubicBezTo>
                    <a:pt x="687" y="515"/>
                    <a:pt x="687" y="515"/>
                    <a:pt x="687" y="515"/>
                  </a:cubicBezTo>
                  <a:cubicBezTo>
                    <a:pt x="687" y="517"/>
                    <a:pt x="687" y="517"/>
                    <a:pt x="687" y="517"/>
                  </a:cubicBezTo>
                  <a:cubicBezTo>
                    <a:pt x="686" y="518"/>
                    <a:pt x="686" y="518"/>
                    <a:pt x="686" y="518"/>
                  </a:cubicBezTo>
                  <a:cubicBezTo>
                    <a:pt x="685" y="515"/>
                    <a:pt x="685" y="515"/>
                    <a:pt x="685" y="515"/>
                  </a:cubicBezTo>
                  <a:cubicBezTo>
                    <a:pt x="683" y="514"/>
                    <a:pt x="683" y="514"/>
                    <a:pt x="683" y="514"/>
                  </a:cubicBezTo>
                  <a:cubicBezTo>
                    <a:pt x="683" y="513"/>
                    <a:pt x="683" y="513"/>
                    <a:pt x="683" y="513"/>
                  </a:cubicBezTo>
                  <a:cubicBezTo>
                    <a:pt x="682" y="512"/>
                    <a:pt x="682" y="512"/>
                    <a:pt x="682" y="512"/>
                  </a:cubicBezTo>
                  <a:cubicBezTo>
                    <a:pt x="681" y="509"/>
                    <a:pt x="681" y="509"/>
                    <a:pt x="681" y="509"/>
                  </a:cubicBezTo>
                  <a:cubicBezTo>
                    <a:pt x="680" y="508"/>
                    <a:pt x="680" y="508"/>
                    <a:pt x="680" y="508"/>
                  </a:cubicBezTo>
                  <a:cubicBezTo>
                    <a:pt x="680" y="507"/>
                    <a:pt x="680" y="507"/>
                    <a:pt x="680" y="507"/>
                  </a:cubicBezTo>
                  <a:cubicBezTo>
                    <a:pt x="679" y="506"/>
                    <a:pt x="679" y="506"/>
                    <a:pt x="679" y="506"/>
                  </a:cubicBezTo>
                  <a:cubicBezTo>
                    <a:pt x="678" y="506"/>
                    <a:pt x="678" y="506"/>
                    <a:pt x="678" y="506"/>
                  </a:cubicBezTo>
                  <a:cubicBezTo>
                    <a:pt x="678" y="507"/>
                    <a:pt x="678" y="507"/>
                    <a:pt x="678" y="507"/>
                  </a:cubicBezTo>
                  <a:cubicBezTo>
                    <a:pt x="679" y="510"/>
                    <a:pt x="679" y="510"/>
                    <a:pt x="679" y="510"/>
                  </a:cubicBezTo>
                  <a:cubicBezTo>
                    <a:pt x="679" y="511"/>
                    <a:pt x="679" y="511"/>
                    <a:pt x="679" y="511"/>
                  </a:cubicBezTo>
                  <a:cubicBezTo>
                    <a:pt x="678" y="510"/>
                    <a:pt x="678" y="510"/>
                    <a:pt x="678" y="510"/>
                  </a:cubicBezTo>
                  <a:cubicBezTo>
                    <a:pt x="678" y="509"/>
                    <a:pt x="678" y="509"/>
                    <a:pt x="678" y="509"/>
                  </a:cubicBezTo>
                  <a:cubicBezTo>
                    <a:pt x="677" y="508"/>
                    <a:pt x="677" y="508"/>
                    <a:pt x="677" y="508"/>
                  </a:cubicBezTo>
                  <a:cubicBezTo>
                    <a:pt x="675" y="507"/>
                    <a:pt x="675" y="507"/>
                    <a:pt x="675" y="507"/>
                  </a:cubicBezTo>
                  <a:cubicBezTo>
                    <a:pt x="674" y="504"/>
                    <a:pt x="674" y="504"/>
                    <a:pt x="674" y="504"/>
                  </a:cubicBezTo>
                  <a:cubicBezTo>
                    <a:pt x="673" y="503"/>
                    <a:pt x="673" y="503"/>
                    <a:pt x="673" y="503"/>
                  </a:cubicBezTo>
                  <a:cubicBezTo>
                    <a:pt x="671" y="502"/>
                    <a:pt x="671" y="502"/>
                    <a:pt x="671" y="502"/>
                  </a:cubicBezTo>
                  <a:cubicBezTo>
                    <a:pt x="671" y="503"/>
                    <a:pt x="671" y="503"/>
                    <a:pt x="671" y="503"/>
                  </a:cubicBezTo>
                  <a:cubicBezTo>
                    <a:pt x="669" y="503"/>
                    <a:pt x="669" y="503"/>
                    <a:pt x="669" y="503"/>
                  </a:cubicBezTo>
                  <a:cubicBezTo>
                    <a:pt x="669" y="504"/>
                    <a:pt x="669" y="504"/>
                    <a:pt x="669" y="504"/>
                  </a:cubicBezTo>
                  <a:cubicBezTo>
                    <a:pt x="670" y="507"/>
                    <a:pt x="670" y="507"/>
                    <a:pt x="670" y="507"/>
                  </a:cubicBezTo>
                  <a:cubicBezTo>
                    <a:pt x="672" y="509"/>
                    <a:pt x="672" y="509"/>
                    <a:pt x="672" y="509"/>
                  </a:cubicBezTo>
                  <a:cubicBezTo>
                    <a:pt x="672" y="510"/>
                    <a:pt x="672" y="510"/>
                    <a:pt x="672" y="510"/>
                  </a:cubicBezTo>
                  <a:cubicBezTo>
                    <a:pt x="673" y="512"/>
                    <a:pt x="673" y="512"/>
                    <a:pt x="673" y="512"/>
                  </a:cubicBezTo>
                  <a:cubicBezTo>
                    <a:pt x="673" y="514"/>
                    <a:pt x="673" y="514"/>
                    <a:pt x="673" y="514"/>
                  </a:cubicBezTo>
                  <a:cubicBezTo>
                    <a:pt x="674" y="514"/>
                    <a:pt x="674" y="514"/>
                    <a:pt x="674" y="514"/>
                  </a:cubicBezTo>
                  <a:cubicBezTo>
                    <a:pt x="676" y="514"/>
                    <a:pt x="676" y="514"/>
                    <a:pt x="676" y="514"/>
                  </a:cubicBezTo>
                  <a:cubicBezTo>
                    <a:pt x="677" y="516"/>
                    <a:pt x="677" y="516"/>
                    <a:pt x="677" y="516"/>
                  </a:cubicBezTo>
                  <a:cubicBezTo>
                    <a:pt x="677" y="517"/>
                    <a:pt x="677" y="517"/>
                    <a:pt x="677" y="517"/>
                  </a:cubicBezTo>
                  <a:cubicBezTo>
                    <a:pt x="678" y="517"/>
                    <a:pt x="678" y="517"/>
                    <a:pt x="678" y="517"/>
                  </a:cubicBezTo>
                  <a:cubicBezTo>
                    <a:pt x="679" y="517"/>
                    <a:pt x="679" y="517"/>
                    <a:pt x="679" y="517"/>
                  </a:cubicBezTo>
                  <a:cubicBezTo>
                    <a:pt x="678" y="519"/>
                    <a:pt x="678" y="519"/>
                    <a:pt x="678" y="519"/>
                  </a:cubicBezTo>
                  <a:cubicBezTo>
                    <a:pt x="680" y="519"/>
                    <a:pt x="680" y="519"/>
                    <a:pt x="680" y="519"/>
                  </a:cubicBezTo>
                  <a:cubicBezTo>
                    <a:pt x="680" y="520"/>
                    <a:pt x="680" y="520"/>
                    <a:pt x="680" y="520"/>
                  </a:cubicBezTo>
                  <a:cubicBezTo>
                    <a:pt x="681" y="522"/>
                    <a:pt x="681" y="522"/>
                    <a:pt x="681" y="522"/>
                  </a:cubicBezTo>
                  <a:cubicBezTo>
                    <a:pt x="681" y="524"/>
                    <a:pt x="681" y="524"/>
                    <a:pt x="681" y="524"/>
                  </a:cubicBezTo>
                  <a:cubicBezTo>
                    <a:pt x="683" y="524"/>
                    <a:pt x="683" y="524"/>
                    <a:pt x="683" y="524"/>
                  </a:cubicBezTo>
                  <a:cubicBezTo>
                    <a:pt x="684" y="524"/>
                    <a:pt x="684" y="524"/>
                    <a:pt x="684" y="524"/>
                  </a:cubicBezTo>
                  <a:cubicBezTo>
                    <a:pt x="684" y="527"/>
                    <a:pt x="684" y="527"/>
                    <a:pt x="684" y="527"/>
                  </a:cubicBezTo>
                  <a:cubicBezTo>
                    <a:pt x="683" y="528"/>
                    <a:pt x="683" y="528"/>
                    <a:pt x="683" y="528"/>
                  </a:cubicBezTo>
                  <a:cubicBezTo>
                    <a:pt x="684" y="528"/>
                    <a:pt x="684" y="528"/>
                    <a:pt x="684" y="528"/>
                  </a:cubicBezTo>
                  <a:cubicBezTo>
                    <a:pt x="684" y="530"/>
                    <a:pt x="684" y="530"/>
                    <a:pt x="684" y="530"/>
                  </a:cubicBezTo>
                  <a:cubicBezTo>
                    <a:pt x="684" y="531"/>
                    <a:pt x="684" y="531"/>
                    <a:pt x="684" y="531"/>
                  </a:cubicBezTo>
                  <a:cubicBezTo>
                    <a:pt x="686" y="529"/>
                    <a:pt x="686" y="529"/>
                    <a:pt x="686" y="529"/>
                  </a:cubicBezTo>
                  <a:cubicBezTo>
                    <a:pt x="687" y="529"/>
                    <a:pt x="687" y="529"/>
                    <a:pt x="687" y="529"/>
                  </a:cubicBezTo>
                  <a:cubicBezTo>
                    <a:pt x="686" y="532"/>
                    <a:pt x="686" y="532"/>
                    <a:pt x="686" y="532"/>
                  </a:cubicBezTo>
                  <a:cubicBezTo>
                    <a:pt x="687" y="532"/>
                    <a:pt x="687" y="532"/>
                    <a:pt x="687" y="532"/>
                  </a:cubicBezTo>
                  <a:cubicBezTo>
                    <a:pt x="688" y="532"/>
                    <a:pt x="688" y="532"/>
                    <a:pt x="688" y="532"/>
                  </a:cubicBezTo>
                  <a:cubicBezTo>
                    <a:pt x="688" y="533"/>
                    <a:pt x="688" y="533"/>
                    <a:pt x="688" y="533"/>
                  </a:cubicBezTo>
                  <a:cubicBezTo>
                    <a:pt x="688" y="534"/>
                    <a:pt x="688" y="534"/>
                    <a:pt x="688" y="534"/>
                  </a:cubicBezTo>
                  <a:cubicBezTo>
                    <a:pt x="686" y="534"/>
                    <a:pt x="686" y="534"/>
                    <a:pt x="686" y="534"/>
                  </a:cubicBezTo>
                  <a:cubicBezTo>
                    <a:pt x="685" y="535"/>
                    <a:pt x="685" y="535"/>
                    <a:pt x="685" y="535"/>
                  </a:cubicBezTo>
                  <a:cubicBezTo>
                    <a:pt x="686" y="536"/>
                    <a:pt x="686" y="536"/>
                    <a:pt x="686" y="536"/>
                  </a:cubicBezTo>
                  <a:cubicBezTo>
                    <a:pt x="687" y="538"/>
                    <a:pt x="687" y="538"/>
                    <a:pt x="687" y="538"/>
                  </a:cubicBezTo>
                  <a:cubicBezTo>
                    <a:pt x="687" y="539"/>
                    <a:pt x="687" y="539"/>
                    <a:pt x="687" y="539"/>
                  </a:cubicBezTo>
                  <a:cubicBezTo>
                    <a:pt x="687" y="539"/>
                    <a:pt x="687" y="539"/>
                    <a:pt x="687" y="539"/>
                  </a:cubicBezTo>
                  <a:close/>
                  <a:moveTo>
                    <a:pt x="514" y="488"/>
                  </a:moveTo>
                  <a:cubicBezTo>
                    <a:pt x="514" y="488"/>
                    <a:pt x="515" y="488"/>
                    <a:pt x="515" y="488"/>
                  </a:cubicBezTo>
                  <a:cubicBezTo>
                    <a:pt x="516" y="486"/>
                    <a:pt x="516" y="486"/>
                    <a:pt x="516" y="486"/>
                  </a:cubicBezTo>
                  <a:cubicBezTo>
                    <a:pt x="517" y="486"/>
                    <a:pt x="517" y="486"/>
                    <a:pt x="517" y="486"/>
                  </a:cubicBezTo>
                  <a:cubicBezTo>
                    <a:pt x="517" y="487"/>
                    <a:pt x="517" y="487"/>
                    <a:pt x="517" y="487"/>
                  </a:cubicBezTo>
                  <a:cubicBezTo>
                    <a:pt x="519" y="487"/>
                    <a:pt x="519" y="487"/>
                    <a:pt x="519" y="487"/>
                  </a:cubicBezTo>
                  <a:cubicBezTo>
                    <a:pt x="520" y="487"/>
                    <a:pt x="520" y="487"/>
                    <a:pt x="520" y="487"/>
                  </a:cubicBezTo>
                  <a:cubicBezTo>
                    <a:pt x="521" y="487"/>
                    <a:pt x="521" y="487"/>
                    <a:pt x="521" y="487"/>
                  </a:cubicBezTo>
                  <a:cubicBezTo>
                    <a:pt x="522" y="487"/>
                    <a:pt x="522" y="487"/>
                    <a:pt x="522" y="487"/>
                  </a:cubicBezTo>
                  <a:cubicBezTo>
                    <a:pt x="523" y="488"/>
                    <a:pt x="523" y="488"/>
                    <a:pt x="523" y="488"/>
                  </a:cubicBezTo>
                  <a:cubicBezTo>
                    <a:pt x="524" y="489"/>
                    <a:pt x="524" y="489"/>
                    <a:pt x="524" y="489"/>
                  </a:cubicBezTo>
                  <a:cubicBezTo>
                    <a:pt x="522" y="491"/>
                    <a:pt x="522" y="491"/>
                    <a:pt x="522" y="491"/>
                  </a:cubicBezTo>
                  <a:cubicBezTo>
                    <a:pt x="522" y="492"/>
                    <a:pt x="522" y="492"/>
                    <a:pt x="522" y="492"/>
                  </a:cubicBezTo>
                  <a:cubicBezTo>
                    <a:pt x="521" y="494"/>
                    <a:pt x="521" y="494"/>
                    <a:pt x="521" y="494"/>
                  </a:cubicBezTo>
                  <a:cubicBezTo>
                    <a:pt x="521" y="497"/>
                    <a:pt x="521" y="497"/>
                    <a:pt x="521" y="497"/>
                  </a:cubicBezTo>
                  <a:cubicBezTo>
                    <a:pt x="522" y="498"/>
                    <a:pt x="522" y="498"/>
                    <a:pt x="522" y="498"/>
                  </a:cubicBezTo>
                  <a:cubicBezTo>
                    <a:pt x="523" y="497"/>
                    <a:pt x="523" y="497"/>
                    <a:pt x="523" y="497"/>
                  </a:cubicBezTo>
                  <a:cubicBezTo>
                    <a:pt x="523" y="498"/>
                    <a:pt x="523" y="498"/>
                    <a:pt x="523" y="498"/>
                  </a:cubicBezTo>
                  <a:cubicBezTo>
                    <a:pt x="525" y="498"/>
                    <a:pt x="525" y="498"/>
                    <a:pt x="525" y="498"/>
                  </a:cubicBezTo>
                  <a:cubicBezTo>
                    <a:pt x="526" y="497"/>
                    <a:pt x="526" y="497"/>
                    <a:pt x="526" y="497"/>
                  </a:cubicBezTo>
                  <a:cubicBezTo>
                    <a:pt x="528" y="497"/>
                    <a:pt x="528" y="497"/>
                    <a:pt x="528" y="497"/>
                  </a:cubicBezTo>
                  <a:cubicBezTo>
                    <a:pt x="528" y="496"/>
                    <a:pt x="528" y="496"/>
                    <a:pt x="528" y="496"/>
                  </a:cubicBezTo>
                  <a:cubicBezTo>
                    <a:pt x="530" y="495"/>
                    <a:pt x="530" y="495"/>
                    <a:pt x="530" y="495"/>
                  </a:cubicBezTo>
                  <a:cubicBezTo>
                    <a:pt x="531" y="495"/>
                    <a:pt x="531" y="495"/>
                    <a:pt x="531" y="495"/>
                  </a:cubicBezTo>
                  <a:cubicBezTo>
                    <a:pt x="533" y="494"/>
                    <a:pt x="533" y="494"/>
                    <a:pt x="533" y="494"/>
                  </a:cubicBezTo>
                  <a:cubicBezTo>
                    <a:pt x="533" y="492"/>
                    <a:pt x="533" y="492"/>
                    <a:pt x="533" y="492"/>
                  </a:cubicBezTo>
                  <a:cubicBezTo>
                    <a:pt x="535" y="490"/>
                    <a:pt x="535" y="490"/>
                    <a:pt x="535" y="490"/>
                  </a:cubicBezTo>
                  <a:cubicBezTo>
                    <a:pt x="536" y="489"/>
                    <a:pt x="536" y="489"/>
                    <a:pt x="536" y="489"/>
                  </a:cubicBezTo>
                  <a:cubicBezTo>
                    <a:pt x="537" y="489"/>
                    <a:pt x="537" y="489"/>
                    <a:pt x="537" y="489"/>
                  </a:cubicBezTo>
                  <a:cubicBezTo>
                    <a:pt x="538" y="490"/>
                    <a:pt x="538" y="490"/>
                    <a:pt x="538" y="490"/>
                  </a:cubicBezTo>
                  <a:cubicBezTo>
                    <a:pt x="539" y="489"/>
                    <a:pt x="539" y="489"/>
                    <a:pt x="539" y="489"/>
                  </a:cubicBezTo>
                  <a:cubicBezTo>
                    <a:pt x="540" y="488"/>
                    <a:pt x="540" y="488"/>
                    <a:pt x="540" y="488"/>
                  </a:cubicBezTo>
                  <a:cubicBezTo>
                    <a:pt x="541" y="488"/>
                    <a:pt x="541" y="488"/>
                    <a:pt x="541" y="488"/>
                  </a:cubicBezTo>
                  <a:cubicBezTo>
                    <a:pt x="542" y="486"/>
                    <a:pt x="542" y="486"/>
                    <a:pt x="542" y="486"/>
                  </a:cubicBezTo>
                  <a:cubicBezTo>
                    <a:pt x="542" y="483"/>
                    <a:pt x="542" y="483"/>
                    <a:pt x="542" y="483"/>
                  </a:cubicBezTo>
                  <a:cubicBezTo>
                    <a:pt x="544" y="482"/>
                    <a:pt x="544" y="482"/>
                    <a:pt x="544" y="482"/>
                  </a:cubicBezTo>
                  <a:cubicBezTo>
                    <a:pt x="544" y="481"/>
                    <a:pt x="544" y="481"/>
                    <a:pt x="544" y="481"/>
                  </a:cubicBezTo>
                  <a:cubicBezTo>
                    <a:pt x="546" y="480"/>
                    <a:pt x="546" y="480"/>
                    <a:pt x="546" y="480"/>
                  </a:cubicBezTo>
                  <a:cubicBezTo>
                    <a:pt x="546" y="481"/>
                    <a:pt x="546" y="481"/>
                    <a:pt x="546" y="481"/>
                  </a:cubicBezTo>
                  <a:cubicBezTo>
                    <a:pt x="547" y="480"/>
                    <a:pt x="547" y="480"/>
                    <a:pt x="547" y="480"/>
                  </a:cubicBezTo>
                  <a:cubicBezTo>
                    <a:pt x="549" y="480"/>
                    <a:pt x="549" y="480"/>
                    <a:pt x="549" y="480"/>
                  </a:cubicBezTo>
                  <a:cubicBezTo>
                    <a:pt x="550" y="480"/>
                    <a:pt x="550" y="480"/>
                    <a:pt x="550" y="480"/>
                  </a:cubicBezTo>
                  <a:cubicBezTo>
                    <a:pt x="550" y="482"/>
                    <a:pt x="550" y="482"/>
                    <a:pt x="550" y="482"/>
                  </a:cubicBezTo>
                  <a:cubicBezTo>
                    <a:pt x="549" y="483"/>
                    <a:pt x="549" y="483"/>
                    <a:pt x="549" y="483"/>
                  </a:cubicBezTo>
                  <a:cubicBezTo>
                    <a:pt x="548" y="484"/>
                    <a:pt x="548" y="484"/>
                    <a:pt x="548" y="484"/>
                  </a:cubicBezTo>
                  <a:cubicBezTo>
                    <a:pt x="549" y="485"/>
                    <a:pt x="549" y="485"/>
                    <a:pt x="549" y="485"/>
                  </a:cubicBezTo>
                  <a:cubicBezTo>
                    <a:pt x="552" y="485"/>
                    <a:pt x="552" y="485"/>
                    <a:pt x="552" y="485"/>
                  </a:cubicBezTo>
                  <a:cubicBezTo>
                    <a:pt x="554" y="486"/>
                    <a:pt x="554" y="486"/>
                    <a:pt x="554" y="486"/>
                  </a:cubicBezTo>
                  <a:cubicBezTo>
                    <a:pt x="554" y="487"/>
                    <a:pt x="554" y="487"/>
                    <a:pt x="554" y="487"/>
                  </a:cubicBezTo>
                  <a:cubicBezTo>
                    <a:pt x="553" y="489"/>
                    <a:pt x="553" y="489"/>
                    <a:pt x="553" y="489"/>
                  </a:cubicBezTo>
                  <a:cubicBezTo>
                    <a:pt x="552" y="489"/>
                    <a:pt x="552" y="489"/>
                    <a:pt x="552" y="489"/>
                  </a:cubicBezTo>
                  <a:cubicBezTo>
                    <a:pt x="551" y="492"/>
                    <a:pt x="551" y="492"/>
                    <a:pt x="551" y="492"/>
                  </a:cubicBezTo>
                  <a:cubicBezTo>
                    <a:pt x="553" y="493"/>
                    <a:pt x="553" y="493"/>
                    <a:pt x="553" y="493"/>
                  </a:cubicBezTo>
                  <a:cubicBezTo>
                    <a:pt x="554" y="492"/>
                    <a:pt x="554" y="492"/>
                    <a:pt x="554" y="492"/>
                  </a:cubicBezTo>
                  <a:cubicBezTo>
                    <a:pt x="555" y="492"/>
                    <a:pt x="555" y="492"/>
                    <a:pt x="555" y="492"/>
                  </a:cubicBezTo>
                  <a:cubicBezTo>
                    <a:pt x="556" y="493"/>
                    <a:pt x="556" y="493"/>
                    <a:pt x="556" y="493"/>
                  </a:cubicBezTo>
                  <a:cubicBezTo>
                    <a:pt x="557" y="492"/>
                    <a:pt x="557" y="492"/>
                    <a:pt x="557" y="492"/>
                  </a:cubicBezTo>
                  <a:cubicBezTo>
                    <a:pt x="557" y="494"/>
                    <a:pt x="557" y="494"/>
                    <a:pt x="557" y="494"/>
                  </a:cubicBezTo>
                  <a:cubicBezTo>
                    <a:pt x="559" y="494"/>
                    <a:pt x="559" y="494"/>
                    <a:pt x="559" y="494"/>
                  </a:cubicBezTo>
                  <a:cubicBezTo>
                    <a:pt x="560" y="495"/>
                    <a:pt x="560" y="495"/>
                    <a:pt x="560" y="495"/>
                  </a:cubicBezTo>
                  <a:cubicBezTo>
                    <a:pt x="561" y="495"/>
                    <a:pt x="561" y="495"/>
                    <a:pt x="561" y="495"/>
                  </a:cubicBezTo>
                  <a:cubicBezTo>
                    <a:pt x="564" y="496"/>
                    <a:pt x="564" y="496"/>
                    <a:pt x="564" y="496"/>
                  </a:cubicBezTo>
                  <a:cubicBezTo>
                    <a:pt x="565" y="496"/>
                    <a:pt x="565" y="496"/>
                    <a:pt x="565" y="496"/>
                  </a:cubicBezTo>
                  <a:cubicBezTo>
                    <a:pt x="566" y="493"/>
                    <a:pt x="566" y="493"/>
                    <a:pt x="566" y="493"/>
                  </a:cubicBezTo>
                  <a:cubicBezTo>
                    <a:pt x="567" y="493"/>
                    <a:pt x="567" y="493"/>
                    <a:pt x="567" y="493"/>
                  </a:cubicBezTo>
                  <a:cubicBezTo>
                    <a:pt x="569" y="491"/>
                    <a:pt x="569" y="491"/>
                    <a:pt x="569" y="491"/>
                  </a:cubicBezTo>
                  <a:cubicBezTo>
                    <a:pt x="570" y="491"/>
                    <a:pt x="570" y="491"/>
                    <a:pt x="570" y="491"/>
                  </a:cubicBezTo>
                  <a:cubicBezTo>
                    <a:pt x="571" y="490"/>
                    <a:pt x="571" y="490"/>
                    <a:pt x="571" y="490"/>
                  </a:cubicBezTo>
                  <a:cubicBezTo>
                    <a:pt x="570" y="490"/>
                    <a:pt x="570" y="490"/>
                    <a:pt x="570" y="490"/>
                  </a:cubicBezTo>
                  <a:cubicBezTo>
                    <a:pt x="569" y="488"/>
                    <a:pt x="569" y="488"/>
                    <a:pt x="569" y="488"/>
                  </a:cubicBezTo>
                  <a:cubicBezTo>
                    <a:pt x="570" y="488"/>
                    <a:pt x="570" y="488"/>
                    <a:pt x="570" y="488"/>
                  </a:cubicBezTo>
                  <a:cubicBezTo>
                    <a:pt x="570" y="487"/>
                    <a:pt x="570" y="487"/>
                    <a:pt x="570" y="487"/>
                  </a:cubicBezTo>
                  <a:cubicBezTo>
                    <a:pt x="569" y="486"/>
                    <a:pt x="569" y="486"/>
                    <a:pt x="569" y="486"/>
                  </a:cubicBezTo>
                  <a:cubicBezTo>
                    <a:pt x="568" y="485"/>
                    <a:pt x="568" y="485"/>
                    <a:pt x="568" y="485"/>
                  </a:cubicBezTo>
                  <a:cubicBezTo>
                    <a:pt x="568" y="485"/>
                    <a:pt x="568" y="485"/>
                    <a:pt x="568" y="485"/>
                  </a:cubicBezTo>
                  <a:cubicBezTo>
                    <a:pt x="568" y="486"/>
                    <a:pt x="568" y="486"/>
                    <a:pt x="568" y="486"/>
                  </a:cubicBezTo>
                  <a:cubicBezTo>
                    <a:pt x="567" y="487"/>
                    <a:pt x="567" y="487"/>
                    <a:pt x="567" y="487"/>
                  </a:cubicBezTo>
                  <a:cubicBezTo>
                    <a:pt x="566" y="486"/>
                    <a:pt x="566" y="486"/>
                    <a:pt x="566" y="486"/>
                  </a:cubicBezTo>
                  <a:cubicBezTo>
                    <a:pt x="564" y="485"/>
                    <a:pt x="564" y="485"/>
                    <a:pt x="564" y="485"/>
                  </a:cubicBezTo>
                  <a:cubicBezTo>
                    <a:pt x="564" y="484"/>
                    <a:pt x="564" y="484"/>
                    <a:pt x="564" y="484"/>
                  </a:cubicBezTo>
                  <a:cubicBezTo>
                    <a:pt x="564" y="484"/>
                    <a:pt x="564" y="484"/>
                    <a:pt x="564" y="484"/>
                  </a:cubicBezTo>
                  <a:cubicBezTo>
                    <a:pt x="562" y="486"/>
                    <a:pt x="562" y="486"/>
                    <a:pt x="562" y="486"/>
                  </a:cubicBezTo>
                  <a:cubicBezTo>
                    <a:pt x="559" y="486"/>
                    <a:pt x="559" y="486"/>
                    <a:pt x="559" y="486"/>
                  </a:cubicBezTo>
                  <a:cubicBezTo>
                    <a:pt x="558" y="485"/>
                    <a:pt x="558" y="485"/>
                    <a:pt x="558" y="485"/>
                  </a:cubicBezTo>
                  <a:cubicBezTo>
                    <a:pt x="560" y="484"/>
                    <a:pt x="560" y="484"/>
                    <a:pt x="560" y="484"/>
                  </a:cubicBezTo>
                  <a:cubicBezTo>
                    <a:pt x="561" y="484"/>
                    <a:pt x="561" y="484"/>
                    <a:pt x="561" y="484"/>
                  </a:cubicBezTo>
                  <a:cubicBezTo>
                    <a:pt x="562" y="483"/>
                    <a:pt x="562" y="483"/>
                    <a:pt x="562" y="483"/>
                  </a:cubicBezTo>
                  <a:cubicBezTo>
                    <a:pt x="562" y="481"/>
                    <a:pt x="562" y="481"/>
                    <a:pt x="562" y="481"/>
                  </a:cubicBezTo>
                  <a:cubicBezTo>
                    <a:pt x="562" y="480"/>
                    <a:pt x="562" y="480"/>
                    <a:pt x="562" y="480"/>
                  </a:cubicBezTo>
                  <a:cubicBezTo>
                    <a:pt x="562" y="478"/>
                    <a:pt x="562" y="478"/>
                    <a:pt x="562" y="478"/>
                  </a:cubicBezTo>
                  <a:cubicBezTo>
                    <a:pt x="562" y="477"/>
                    <a:pt x="562" y="477"/>
                    <a:pt x="562" y="477"/>
                  </a:cubicBezTo>
                  <a:cubicBezTo>
                    <a:pt x="562" y="476"/>
                    <a:pt x="562" y="476"/>
                    <a:pt x="562" y="476"/>
                  </a:cubicBezTo>
                  <a:cubicBezTo>
                    <a:pt x="561" y="475"/>
                    <a:pt x="561" y="475"/>
                    <a:pt x="561" y="475"/>
                  </a:cubicBezTo>
                  <a:cubicBezTo>
                    <a:pt x="561" y="474"/>
                    <a:pt x="561" y="474"/>
                    <a:pt x="561" y="474"/>
                  </a:cubicBezTo>
                  <a:cubicBezTo>
                    <a:pt x="558" y="471"/>
                    <a:pt x="558" y="471"/>
                    <a:pt x="558" y="471"/>
                  </a:cubicBezTo>
                  <a:cubicBezTo>
                    <a:pt x="556" y="470"/>
                    <a:pt x="556" y="470"/>
                    <a:pt x="556" y="470"/>
                  </a:cubicBezTo>
                  <a:cubicBezTo>
                    <a:pt x="556" y="469"/>
                    <a:pt x="556" y="469"/>
                    <a:pt x="556" y="469"/>
                  </a:cubicBezTo>
                  <a:cubicBezTo>
                    <a:pt x="555" y="466"/>
                    <a:pt x="555" y="466"/>
                    <a:pt x="555" y="466"/>
                  </a:cubicBezTo>
                  <a:cubicBezTo>
                    <a:pt x="554" y="466"/>
                    <a:pt x="554" y="466"/>
                    <a:pt x="554" y="466"/>
                  </a:cubicBezTo>
                  <a:cubicBezTo>
                    <a:pt x="553" y="465"/>
                    <a:pt x="553" y="465"/>
                    <a:pt x="553" y="465"/>
                  </a:cubicBezTo>
                  <a:cubicBezTo>
                    <a:pt x="553" y="463"/>
                    <a:pt x="553" y="463"/>
                    <a:pt x="553" y="463"/>
                  </a:cubicBezTo>
                  <a:cubicBezTo>
                    <a:pt x="553" y="461"/>
                    <a:pt x="553" y="461"/>
                    <a:pt x="553" y="461"/>
                  </a:cubicBezTo>
                  <a:cubicBezTo>
                    <a:pt x="550" y="461"/>
                    <a:pt x="550" y="461"/>
                    <a:pt x="550" y="461"/>
                  </a:cubicBezTo>
                  <a:cubicBezTo>
                    <a:pt x="547" y="460"/>
                    <a:pt x="547" y="460"/>
                    <a:pt x="547" y="460"/>
                  </a:cubicBezTo>
                  <a:cubicBezTo>
                    <a:pt x="546" y="458"/>
                    <a:pt x="546" y="458"/>
                    <a:pt x="546" y="458"/>
                  </a:cubicBezTo>
                  <a:cubicBezTo>
                    <a:pt x="547" y="457"/>
                    <a:pt x="547" y="457"/>
                    <a:pt x="547" y="457"/>
                  </a:cubicBezTo>
                  <a:cubicBezTo>
                    <a:pt x="547" y="456"/>
                    <a:pt x="547" y="456"/>
                    <a:pt x="547" y="456"/>
                  </a:cubicBezTo>
                  <a:cubicBezTo>
                    <a:pt x="545" y="455"/>
                    <a:pt x="545" y="455"/>
                    <a:pt x="545" y="455"/>
                  </a:cubicBezTo>
                  <a:cubicBezTo>
                    <a:pt x="545" y="453"/>
                    <a:pt x="545" y="453"/>
                    <a:pt x="545" y="453"/>
                  </a:cubicBezTo>
                  <a:cubicBezTo>
                    <a:pt x="544" y="453"/>
                    <a:pt x="544" y="453"/>
                    <a:pt x="544" y="453"/>
                  </a:cubicBezTo>
                  <a:cubicBezTo>
                    <a:pt x="542" y="455"/>
                    <a:pt x="542" y="455"/>
                    <a:pt x="542" y="455"/>
                  </a:cubicBezTo>
                  <a:cubicBezTo>
                    <a:pt x="542" y="457"/>
                    <a:pt x="542" y="457"/>
                    <a:pt x="542" y="457"/>
                  </a:cubicBezTo>
                  <a:cubicBezTo>
                    <a:pt x="541" y="458"/>
                    <a:pt x="541" y="458"/>
                    <a:pt x="541" y="458"/>
                  </a:cubicBezTo>
                  <a:cubicBezTo>
                    <a:pt x="540" y="457"/>
                    <a:pt x="540" y="457"/>
                    <a:pt x="540" y="457"/>
                  </a:cubicBezTo>
                  <a:cubicBezTo>
                    <a:pt x="540" y="455"/>
                    <a:pt x="540" y="455"/>
                    <a:pt x="540" y="455"/>
                  </a:cubicBezTo>
                  <a:cubicBezTo>
                    <a:pt x="539" y="453"/>
                    <a:pt x="539" y="453"/>
                    <a:pt x="539" y="453"/>
                  </a:cubicBezTo>
                  <a:cubicBezTo>
                    <a:pt x="539" y="452"/>
                    <a:pt x="539" y="452"/>
                    <a:pt x="539" y="452"/>
                  </a:cubicBezTo>
                  <a:cubicBezTo>
                    <a:pt x="540" y="452"/>
                    <a:pt x="540" y="452"/>
                    <a:pt x="540" y="452"/>
                  </a:cubicBezTo>
                  <a:cubicBezTo>
                    <a:pt x="542" y="452"/>
                    <a:pt x="542" y="452"/>
                    <a:pt x="542" y="452"/>
                  </a:cubicBezTo>
                  <a:cubicBezTo>
                    <a:pt x="541" y="450"/>
                    <a:pt x="541" y="450"/>
                    <a:pt x="541" y="450"/>
                  </a:cubicBezTo>
                  <a:cubicBezTo>
                    <a:pt x="542" y="449"/>
                    <a:pt x="542" y="449"/>
                    <a:pt x="542" y="449"/>
                  </a:cubicBezTo>
                  <a:cubicBezTo>
                    <a:pt x="541" y="447"/>
                    <a:pt x="541" y="447"/>
                    <a:pt x="541" y="447"/>
                  </a:cubicBezTo>
                  <a:cubicBezTo>
                    <a:pt x="539" y="447"/>
                    <a:pt x="539" y="447"/>
                    <a:pt x="539" y="447"/>
                  </a:cubicBezTo>
                  <a:cubicBezTo>
                    <a:pt x="540" y="446"/>
                    <a:pt x="540" y="446"/>
                    <a:pt x="540" y="446"/>
                  </a:cubicBezTo>
                  <a:cubicBezTo>
                    <a:pt x="541" y="444"/>
                    <a:pt x="541" y="444"/>
                    <a:pt x="541" y="444"/>
                  </a:cubicBezTo>
                  <a:cubicBezTo>
                    <a:pt x="540" y="444"/>
                    <a:pt x="540" y="444"/>
                    <a:pt x="540" y="444"/>
                  </a:cubicBezTo>
                  <a:cubicBezTo>
                    <a:pt x="536" y="445"/>
                    <a:pt x="536" y="445"/>
                    <a:pt x="536" y="445"/>
                  </a:cubicBezTo>
                  <a:cubicBezTo>
                    <a:pt x="534" y="447"/>
                    <a:pt x="534" y="447"/>
                    <a:pt x="534" y="447"/>
                  </a:cubicBezTo>
                  <a:cubicBezTo>
                    <a:pt x="533" y="451"/>
                    <a:pt x="533" y="451"/>
                    <a:pt x="533" y="451"/>
                  </a:cubicBezTo>
                  <a:cubicBezTo>
                    <a:pt x="531" y="454"/>
                    <a:pt x="531" y="454"/>
                    <a:pt x="531" y="454"/>
                  </a:cubicBezTo>
                  <a:cubicBezTo>
                    <a:pt x="531" y="455"/>
                    <a:pt x="531" y="455"/>
                    <a:pt x="531" y="455"/>
                  </a:cubicBezTo>
                  <a:cubicBezTo>
                    <a:pt x="529" y="457"/>
                    <a:pt x="529" y="457"/>
                    <a:pt x="529" y="457"/>
                  </a:cubicBezTo>
                  <a:cubicBezTo>
                    <a:pt x="529" y="458"/>
                    <a:pt x="529" y="458"/>
                    <a:pt x="529" y="458"/>
                  </a:cubicBezTo>
                  <a:cubicBezTo>
                    <a:pt x="527" y="461"/>
                    <a:pt x="527" y="461"/>
                    <a:pt x="527" y="461"/>
                  </a:cubicBezTo>
                  <a:cubicBezTo>
                    <a:pt x="528" y="463"/>
                    <a:pt x="528" y="463"/>
                    <a:pt x="528" y="463"/>
                  </a:cubicBezTo>
                  <a:cubicBezTo>
                    <a:pt x="527" y="463"/>
                    <a:pt x="527" y="463"/>
                    <a:pt x="527" y="463"/>
                  </a:cubicBezTo>
                  <a:cubicBezTo>
                    <a:pt x="526" y="465"/>
                    <a:pt x="526" y="465"/>
                    <a:pt x="526" y="465"/>
                  </a:cubicBezTo>
                  <a:cubicBezTo>
                    <a:pt x="526" y="467"/>
                    <a:pt x="526" y="467"/>
                    <a:pt x="526" y="467"/>
                  </a:cubicBezTo>
                  <a:cubicBezTo>
                    <a:pt x="524" y="469"/>
                    <a:pt x="524" y="469"/>
                    <a:pt x="524" y="469"/>
                  </a:cubicBezTo>
                  <a:cubicBezTo>
                    <a:pt x="523" y="471"/>
                    <a:pt x="523" y="471"/>
                    <a:pt x="523" y="471"/>
                  </a:cubicBezTo>
                  <a:cubicBezTo>
                    <a:pt x="523" y="474"/>
                    <a:pt x="523" y="474"/>
                    <a:pt x="523" y="474"/>
                  </a:cubicBezTo>
                  <a:cubicBezTo>
                    <a:pt x="522" y="475"/>
                    <a:pt x="522" y="475"/>
                    <a:pt x="522" y="475"/>
                  </a:cubicBezTo>
                  <a:cubicBezTo>
                    <a:pt x="522" y="478"/>
                    <a:pt x="522" y="478"/>
                    <a:pt x="522" y="478"/>
                  </a:cubicBezTo>
                  <a:cubicBezTo>
                    <a:pt x="521" y="479"/>
                    <a:pt x="521" y="479"/>
                    <a:pt x="521" y="479"/>
                  </a:cubicBezTo>
                  <a:cubicBezTo>
                    <a:pt x="518" y="479"/>
                    <a:pt x="518" y="479"/>
                    <a:pt x="518" y="479"/>
                  </a:cubicBezTo>
                  <a:cubicBezTo>
                    <a:pt x="515" y="481"/>
                    <a:pt x="515" y="481"/>
                    <a:pt x="515" y="481"/>
                  </a:cubicBezTo>
                  <a:cubicBezTo>
                    <a:pt x="515" y="483"/>
                    <a:pt x="515" y="483"/>
                    <a:pt x="515" y="483"/>
                  </a:cubicBezTo>
                  <a:cubicBezTo>
                    <a:pt x="514" y="486"/>
                    <a:pt x="514" y="486"/>
                    <a:pt x="514" y="486"/>
                  </a:cubicBezTo>
                  <a:cubicBezTo>
                    <a:pt x="514" y="488"/>
                    <a:pt x="514" y="488"/>
                    <a:pt x="514" y="488"/>
                  </a:cubicBezTo>
                  <a:close/>
                  <a:moveTo>
                    <a:pt x="531" y="518"/>
                  </a:moveTo>
                  <a:cubicBezTo>
                    <a:pt x="531" y="518"/>
                    <a:pt x="532" y="519"/>
                    <a:pt x="532" y="519"/>
                  </a:cubicBezTo>
                  <a:cubicBezTo>
                    <a:pt x="532" y="518"/>
                    <a:pt x="532" y="518"/>
                    <a:pt x="532" y="518"/>
                  </a:cubicBezTo>
                  <a:cubicBezTo>
                    <a:pt x="534" y="516"/>
                    <a:pt x="534" y="516"/>
                    <a:pt x="534" y="516"/>
                  </a:cubicBezTo>
                  <a:cubicBezTo>
                    <a:pt x="536" y="516"/>
                    <a:pt x="536" y="516"/>
                    <a:pt x="536" y="516"/>
                  </a:cubicBezTo>
                  <a:cubicBezTo>
                    <a:pt x="537" y="516"/>
                    <a:pt x="537" y="516"/>
                    <a:pt x="537" y="516"/>
                  </a:cubicBezTo>
                  <a:cubicBezTo>
                    <a:pt x="537" y="517"/>
                    <a:pt x="537" y="517"/>
                    <a:pt x="537" y="517"/>
                  </a:cubicBezTo>
                  <a:cubicBezTo>
                    <a:pt x="538" y="517"/>
                    <a:pt x="538" y="517"/>
                    <a:pt x="538" y="517"/>
                  </a:cubicBezTo>
                  <a:cubicBezTo>
                    <a:pt x="541" y="515"/>
                    <a:pt x="541" y="515"/>
                    <a:pt x="541" y="515"/>
                  </a:cubicBezTo>
                  <a:cubicBezTo>
                    <a:pt x="543" y="515"/>
                    <a:pt x="543" y="515"/>
                    <a:pt x="543" y="515"/>
                  </a:cubicBezTo>
                  <a:cubicBezTo>
                    <a:pt x="544" y="513"/>
                    <a:pt x="544" y="513"/>
                    <a:pt x="544" y="513"/>
                  </a:cubicBezTo>
                  <a:cubicBezTo>
                    <a:pt x="546" y="511"/>
                    <a:pt x="546" y="511"/>
                    <a:pt x="546" y="511"/>
                  </a:cubicBezTo>
                  <a:cubicBezTo>
                    <a:pt x="548" y="511"/>
                    <a:pt x="548" y="511"/>
                    <a:pt x="548" y="511"/>
                  </a:cubicBezTo>
                  <a:cubicBezTo>
                    <a:pt x="550" y="509"/>
                    <a:pt x="550" y="509"/>
                    <a:pt x="550" y="509"/>
                  </a:cubicBezTo>
                  <a:cubicBezTo>
                    <a:pt x="550" y="508"/>
                    <a:pt x="550" y="508"/>
                    <a:pt x="550" y="508"/>
                  </a:cubicBezTo>
                  <a:cubicBezTo>
                    <a:pt x="552" y="506"/>
                    <a:pt x="552" y="506"/>
                    <a:pt x="552" y="506"/>
                  </a:cubicBezTo>
                  <a:cubicBezTo>
                    <a:pt x="551" y="505"/>
                    <a:pt x="551" y="505"/>
                    <a:pt x="551" y="505"/>
                  </a:cubicBezTo>
                  <a:cubicBezTo>
                    <a:pt x="549" y="505"/>
                    <a:pt x="549" y="505"/>
                    <a:pt x="549" y="505"/>
                  </a:cubicBezTo>
                  <a:cubicBezTo>
                    <a:pt x="548" y="505"/>
                    <a:pt x="548" y="505"/>
                    <a:pt x="548" y="505"/>
                  </a:cubicBezTo>
                  <a:cubicBezTo>
                    <a:pt x="547" y="505"/>
                    <a:pt x="547" y="505"/>
                    <a:pt x="547" y="505"/>
                  </a:cubicBezTo>
                  <a:cubicBezTo>
                    <a:pt x="545" y="506"/>
                    <a:pt x="545" y="506"/>
                    <a:pt x="545" y="506"/>
                  </a:cubicBezTo>
                  <a:cubicBezTo>
                    <a:pt x="545" y="505"/>
                    <a:pt x="545" y="505"/>
                    <a:pt x="545" y="505"/>
                  </a:cubicBezTo>
                  <a:cubicBezTo>
                    <a:pt x="544" y="505"/>
                    <a:pt x="544" y="505"/>
                    <a:pt x="544" y="505"/>
                  </a:cubicBezTo>
                  <a:cubicBezTo>
                    <a:pt x="542" y="507"/>
                    <a:pt x="542" y="507"/>
                    <a:pt x="542" y="507"/>
                  </a:cubicBezTo>
                  <a:cubicBezTo>
                    <a:pt x="541" y="506"/>
                    <a:pt x="541" y="506"/>
                    <a:pt x="541" y="506"/>
                  </a:cubicBezTo>
                  <a:cubicBezTo>
                    <a:pt x="540" y="504"/>
                    <a:pt x="540" y="504"/>
                    <a:pt x="540" y="504"/>
                  </a:cubicBezTo>
                  <a:cubicBezTo>
                    <a:pt x="539" y="505"/>
                    <a:pt x="539" y="505"/>
                    <a:pt x="539" y="505"/>
                  </a:cubicBezTo>
                  <a:cubicBezTo>
                    <a:pt x="537" y="505"/>
                    <a:pt x="537" y="505"/>
                    <a:pt x="537" y="505"/>
                  </a:cubicBezTo>
                  <a:cubicBezTo>
                    <a:pt x="535" y="508"/>
                    <a:pt x="535" y="508"/>
                    <a:pt x="535" y="508"/>
                  </a:cubicBezTo>
                  <a:cubicBezTo>
                    <a:pt x="535" y="509"/>
                    <a:pt x="535" y="509"/>
                    <a:pt x="535" y="509"/>
                  </a:cubicBezTo>
                  <a:cubicBezTo>
                    <a:pt x="534" y="510"/>
                    <a:pt x="534" y="510"/>
                    <a:pt x="534" y="510"/>
                  </a:cubicBezTo>
                  <a:cubicBezTo>
                    <a:pt x="531" y="511"/>
                    <a:pt x="531" y="511"/>
                    <a:pt x="531" y="511"/>
                  </a:cubicBezTo>
                  <a:cubicBezTo>
                    <a:pt x="530" y="512"/>
                    <a:pt x="530" y="512"/>
                    <a:pt x="530" y="512"/>
                  </a:cubicBezTo>
                  <a:cubicBezTo>
                    <a:pt x="531" y="513"/>
                    <a:pt x="531" y="513"/>
                    <a:pt x="531" y="513"/>
                  </a:cubicBezTo>
                  <a:cubicBezTo>
                    <a:pt x="532" y="515"/>
                    <a:pt x="532" y="515"/>
                    <a:pt x="532" y="515"/>
                  </a:cubicBezTo>
                  <a:cubicBezTo>
                    <a:pt x="531" y="516"/>
                    <a:pt x="531" y="516"/>
                    <a:pt x="531" y="516"/>
                  </a:cubicBezTo>
                  <a:cubicBezTo>
                    <a:pt x="531" y="518"/>
                    <a:pt x="531" y="518"/>
                    <a:pt x="531" y="518"/>
                  </a:cubicBezTo>
                  <a:close/>
                  <a:moveTo>
                    <a:pt x="698" y="532"/>
                  </a:moveTo>
                  <a:cubicBezTo>
                    <a:pt x="698" y="532"/>
                    <a:pt x="698" y="532"/>
                    <a:pt x="698" y="532"/>
                  </a:cubicBezTo>
                  <a:cubicBezTo>
                    <a:pt x="700" y="532"/>
                    <a:pt x="700" y="532"/>
                    <a:pt x="700" y="532"/>
                  </a:cubicBezTo>
                  <a:cubicBezTo>
                    <a:pt x="702" y="534"/>
                    <a:pt x="702" y="534"/>
                    <a:pt x="702" y="534"/>
                  </a:cubicBezTo>
                  <a:cubicBezTo>
                    <a:pt x="702" y="533"/>
                    <a:pt x="702" y="533"/>
                    <a:pt x="702" y="533"/>
                  </a:cubicBezTo>
                  <a:cubicBezTo>
                    <a:pt x="703" y="532"/>
                    <a:pt x="703" y="532"/>
                    <a:pt x="703" y="532"/>
                  </a:cubicBezTo>
                  <a:cubicBezTo>
                    <a:pt x="703" y="531"/>
                    <a:pt x="703" y="531"/>
                    <a:pt x="703" y="531"/>
                  </a:cubicBezTo>
                  <a:cubicBezTo>
                    <a:pt x="703" y="530"/>
                    <a:pt x="703" y="530"/>
                    <a:pt x="703" y="530"/>
                  </a:cubicBezTo>
                  <a:cubicBezTo>
                    <a:pt x="702" y="530"/>
                    <a:pt x="702" y="530"/>
                    <a:pt x="702" y="530"/>
                  </a:cubicBezTo>
                  <a:cubicBezTo>
                    <a:pt x="701" y="530"/>
                    <a:pt x="701" y="530"/>
                    <a:pt x="701" y="530"/>
                  </a:cubicBezTo>
                  <a:cubicBezTo>
                    <a:pt x="699" y="531"/>
                    <a:pt x="699" y="531"/>
                    <a:pt x="699" y="531"/>
                  </a:cubicBezTo>
                  <a:cubicBezTo>
                    <a:pt x="698" y="532"/>
                    <a:pt x="698" y="532"/>
                    <a:pt x="698" y="532"/>
                  </a:cubicBezTo>
                  <a:close/>
                  <a:moveTo>
                    <a:pt x="646" y="518"/>
                  </a:moveTo>
                  <a:cubicBezTo>
                    <a:pt x="646" y="518"/>
                    <a:pt x="646" y="518"/>
                    <a:pt x="646" y="518"/>
                  </a:cubicBezTo>
                  <a:cubicBezTo>
                    <a:pt x="648" y="519"/>
                    <a:pt x="648" y="519"/>
                    <a:pt x="648" y="519"/>
                  </a:cubicBezTo>
                  <a:cubicBezTo>
                    <a:pt x="649" y="520"/>
                    <a:pt x="649" y="520"/>
                    <a:pt x="649" y="520"/>
                  </a:cubicBezTo>
                  <a:cubicBezTo>
                    <a:pt x="648" y="521"/>
                    <a:pt x="648" y="521"/>
                    <a:pt x="648" y="521"/>
                  </a:cubicBezTo>
                  <a:cubicBezTo>
                    <a:pt x="649" y="522"/>
                    <a:pt x="649" y="522"/>
                    <a:pt x="649" y="522"/>
                  </a:cubicBezTo>
                  <a:cubicBezTo>
                    <a:pt x="650" y="523"/>
                    <a:pt x="650" y="523"/>
                    <a:pt x="650" y="523"/>
                  </a:cubicBezTo>
                  <a:cubicBezTo>
                    <a:pt x="651" y="523"/>
                    <a:pt x="651" y="523"/>
                    <a:pt x="651" y="523"/>
                  </a:cubicBezTo>
                  <a:cubicBezTo>
                    <a:pt x="652" y="523"/>
                    <a:pt x="652" y="523"/>
                    <a:pt x="652" y="523"/>
                  </a:cubicBezTo>
                  <a:cubicBezTo>
                    <a:pt x="652" y="523"/>
                    <a:pt x="652" y="523"/>
                    <a:pt x="652" y="523"/>
                  </a:cubicBezTo>
                  <a:cubicBezTo>
                    <a:pt x="653" y="522"/>
                    <a:pt x="653" y="522"/>
                    <a:pt x="653" y="522"/>
                  </a:cubicBezTo>
                  <a:cubicBezTo>
                    <a:pt x="653" y="521"/>
                    <a:pt x="653" y="521"/>
                    <a:pt x="653" y="521"/>
                  </a:cubicBezTo>
                  <a:cubicBezTo>
                    <a:pt x="651" y="520"/>
                    <a:pt x="651" y="520"/>
                    <a:pt x="651" y="520"/>
                  </a:cubicBezTo>
                  <a:cubicBezTo>
                    <a:pt x="650" y="519"/>
                    <a:pt x="650" y="519"/>
                    <a:pt x="650" y="519"/>
                  </a:cubicBezTo>
                  <a:cubicBezTo>
                    <a:pt x="649" y="519"/>
                    <a:pt x="649" y="519"/>
                    <a:pt x="649" y="519"/>
                  </a:cubicBezTo>
                  <a:cubicBezTo>
                    <a:pt x="648" y="518"/>
                    <a:pt x="648" y="518"/>
                    <a:pt x="648" y="518"/>
                  </a:cubicBezTo>
                  <a:cubicBezTo>
                    <a:pt x="646" y="518"/>
                    <a:pt x="646" y="518"/>
                    <a:pt x="646" y="518"/>
                  </a:cubicBezTo>
                  <a:cubicBezTo>
                    <a:pt x="646" y="518"/>
                    <a:pt x="646" y="518"/>
                    <a:pt x="646" y="518"/>
                  </a:cubicBezTo>
                  <a:close/>
                  <a:moveTo>
                    <a:pt x="696" y="545"/>
                  </a:moveTo>
                  <a:cubicBezTo>
                    <a:pt x="694" y="543"/>
                    <a:pt x="694" y="543"/>
                    <a:pt x="694" y="543"/>
                  </a:cubicBezTo>
                  <a:cubicBezTo>
                    <a:pt x="694" y="542"/>
                    <a:pt x="694" y="542"/>
                    <a:pt x="694" y="542"/>
                  </a:cubicBezTo>
                  <a:cubicBezTo>
                    <a:pt x="693" y="541"/>
                    <a:pt x="693" y="541"/>
                    <a:pt x="693" y="541"/>
                  </a:cubicBezTo>
                  <a:cubicBezTo>
                    <a:pt x="693" y="540"/>
                    <a:pt x="693" y="540"/>
                    <a:pt x="693" y="540"/>
                  </a:cubicBezTo>
                  <a:cubicBezTo>
                    <a:pt x="694" y="540"/>
                    <a:pt x="694" y="540"/>
                    <a:pt x="694" y="540"/>
                  </a:cubicBezTo>
                  <a:cubicBezTo>
                    <a:pt x="695" y="541"/>
                    <a:pt x="695" y="541"/>
                    <a:pt x="695" y="541"/>
                  </a:cubicBezTo>
                  <a:cubicBezTo>
                    <a:pt x="695" y="542"/>
                    <a:pt x="695" y="542"/>
                    <a:pt x="695" y="542"/>
                  </a:cubicBezTo>
                  <a:cubicBezTo>
                    <a:pt x="696" y="543"/>
                    <a:pt x="696" y="543"/>
                    <a:pt x="696" y="543"/>
                  </a:cubicBezTo>
                  <a:cubicBezTo>
                    <a:pt x="696" y="545"/>
                    <a:pt x="696" y="545"/>
                    <a:pt x="696" y="545"/>
                  </a:cubicBezTo>
                  <a:cubicBezTo>
                    <a:pt x="696" y="545"/>
                    <a:pt x="696" y="545"/>
                    <a:pt x="696" y="545"/>
                  </a:cubicBezTo>
                  <a:close/>
                  <a:moveTo>
                    <a:pt x="694" y="551"/>
                  </a:moveTo>
                  <a:cubicBezTo>
                    <a:pt x="693" y="550"/>
                    <a:pt x="693" y="550"/>
                    <a:pt x="693" y="550"/>
                  </a:cubicBezTo>
                  <a:cubicBezTo>
                    <a:pt x="693" y="549"/>
                    <a:pt x="693" y="549"/>
                    <a:pt x="693" y="549"/>
                  </a:cubicBezTo>
                  <a:cubicBezTo>
                    <a:pt x="692" y="548"/>
                    <a:pt x="692" y="548"/>
                    <a:pt x="692" y="548"/>
                  </a:cubicBezTo>
                  <a:cubicBezTo>
                    <a:pt x="691" y="548"/>
                    <a:pt x="691" y="548"/>
                    <a:pt x="691" y="548"/>
                  </a:cubicBezTo>
                  <a:cubicBezTo>
                    <a:pt x="690" y="547"/>
                    <a:pt x="690" y="547"/>
                    <a:pt x="690" y="547"/>
                  </a:cubicBezTo>
                  <a:cubicBezTo>
                    <a:pt x="690" y="546"/>
                    <a:pt x="690" y="546"/>
                    <a:pt x="690" y="546"/>
                  </a:cubicBezTo>
                  <a:cubicBezTo>
                    <a:pt x="690" y="546"/>
                    <a:pt x="690" y="546"/>
                    <a:pt x="690" y="546"/>
                  </a:cubicBezTo>
                  <a:cubicBezTo>
                    <a:pt x="691" y="545"/>
                    <a:pt x="691" y="545"/>
                    <a:pt x="691" y="545"/>
                  </a:cubicBezTo>
                  <a:cubicBezTo>
                    <a:pt x="694" y="545"/>
                    <a:pt x="694" y="545"/>
                    <a:pt x="694" y="545"/>
                  </a:cubicBezTo>
                  <a:cubicBezTo>
                    <a:pt x="696" y="547"/>
                    <a:pt x="696" y="547"/>
                    <a:pt x="696" y="547"/>
                  </a:cubicBezTo>
                  <a:cubicBezTo>
                    <a:pt x="696" y="547"/>
                    <a:pt x="696" y="547"/>
                    <a:pt x="696" y="547"/>
                  </a:cubicBezTo>
                  <a:cubicBezTo>
                    <a:pt x="696" y="548"/>
                    <a:pt x="696" y="548"/>
                    <a:pt x="696" y="548"/>
                  </a:cubicBezTo>
                  <a:cubicBezTo>
                    <a:pt x="695" y="549"/>
                    <a:pt x="695" y="549"/>
                    <a:pt x="695" y="549"/>
                  </a:cubicBezTo>
                  <a:cubicBezTo>
                    <a:pt x="695" y="550"/>
                    <a:pt x="695" y="550"/>
                    <a:pt x="695" y="550"/>
                  </a:cubicBezTo>
                  <a:cubicBezTo>
                    <a:pt x="694" y="551"/>
                    <a:pt x="694" y="551"/>
                    <a:pt x="694" y="551"/>
                  </a:cubicBezTo>
                  <a:cubicBezTo>
                    <a:pt x="694" y="551"/>
                    <a:pt x="694" y="551"/>
                    <a:pt x="694" y="551"/>
                  </a:cubicBezTo>
                  <a:close/>
                  <a:moveTo>
                    <a:pt x="642" y="582"/>
                  </a:moveTo>
                  <a:cubicBezTo>
                    <a:pt x="642" y="583"/>
                    <a:pt x="642" y="583"/>
                    <a:pt x="642" y="583"/>
                  </a:cubicBezTo>
                  <a:cubicBezTo>
                    <a:pt x="643" y="583"/>
                    <a:pt x="643" y="583"/>
                    <a:pt x="643" y="583"/>
                  </a:cubicBezTo>
                  <a:cubicBezTo>
                    <a:pt x="642" y="582"/>
                    <a:pt x="642" y="582"/>
                    <a:pt x="642" y="582"/>
                  </a:cubicBezTo>
                  <a:close/>
                  <a:moveTo>
                    <a:pt x="643" y="583"/>
                  </a:moveTo>
                  <a:cubicBezTo>
                    <a:pt x="643" y="584"/>
                    <a:pt x="643" y="584"/>
                    <a:pt x="643" y="584"/>
                  </a:cubicBezTo>
                  <a:cubicBezTo>
                    <a:pt x="643" y="584"/>
                    <a:pt x="643" y="584"/>
                    <a:pt x="643" y="584"/>
                  </a:cubicBezTo>
                  <a:cubicBezTo>
                    <a:pt x="643" y="583"/>
                    <a:pt x="643" y="583"/>
                    <a:pt x="643" y="583"/>
                  </a:cubicBezTo>
                  <a:close/>
                  <a:moveTo>
                    <a:pt x="645" y="582"/>
                  </a:moveTo>
                  <a:cubicBezTo>
                    <a:pt x="644" y="583"/>
                    <a:pt x="644" y="583"/>
                    <a:pt x="644" y="583"/>
                  </a:cubicBezTo>
                  <a:cubicBezTo>
                    <a:pt x="644" y="585"/>
                    <a:pt x="644" y="585"/>
                    <a:pt x="644" y="585"/>
                  </a:cubicBezTo>
                  <a:cubicBezTo>
                    <a:pt x="644" y="586"/>
                    <a:pt x="644" y="586"/>
                    <a:pt x="644" y="586"/>
                  </a:cubicBezTo>
                  <a:cubicBezTo>
                    <a:pt x="645" y="586"/>
                    <a:pt x="645" y="586"/>
                    <a:pt x="645" y="586"/>
                  </a:cubicBezTo>
                  <a:cubicBezTo>
                    <a:pt x="645" y="584"/>
                    <a:pt x="645" y="584"/>
                    <a:pt x="645" y="584"/>
                  </a:cubicBezTo>
                  <a:cubicBezTo>
                    <a:pt x="645" y="582"/>
                    <a:pt x="645" y="582"/>
                    <a:pt x="645" y="582"/>
                  </a:cubicBezTo>
                  <a:close/>
                  <a:moveTo>
                    <a:pt x="658" y="567"/>
                  </a:moveTo>
                  <a:cubicBezTo>
                    <a:pt x="658" y="566"/>
                    <a:pt x="658" y="566"/>
                    <a:pt x="658" y="566"/>
                  </a:cubicBezTo>
                  <a:cubicBezTo>
                    <a:pt x="659" y="564"/>
                    <a:pt x="659" y="564"/>
                    <a:pt x="659" y="564"/>
                  </a:cubicBezTo>
                  <a:cubicBezTo>
                    <a:pt x="659" y="563"/>
                    <a:pt x="659" y="563"/>
                    <a:pt x="659" y="563"/>
                  </a:cubicBezTo>
                  <a:cubicBezTo>
                    <a:pt x="660" y="562"/>
                    <a:pt x="660" y="562"/>
                    <a:pt x="660" y="562"/>
                  </a:cubicBezTo>
                  <a:cubicBezTo>
                    <a:pt x="662" y="560"/>
                    <a:pt x="662" y="560"/>
                    <a:pt x="662" y="560"/>
                  </a:cubicBezTo>
                  <a:cubicBezTo>
                    <a:pt x="664" y="560"/>
                    <a:pt x="664" y="560"/>
                    <a:pt x="664" y="560"/>
                  </a:cubicBezTo>
                  <a:cubicBezTo>
                    <a:pt x="664" y="561"/>
                    <a:pt x="664" y="561"/>
                    <a:pt x="664" y="561"/>
                  </a:cubicBezTo>
                  <a:cubicBezTo>
                    <a:pt x="664" y="562"/>
                    <a:pt x="664" y="562"/>
                    <a:pt x="664" y="562"/>
                  </a:cubicBezTo>
                  <a:cubicBezTo>
                    <a:pt x="665" y="562"/>
                    <a:pt x="665" y="562"/>
                    <a:pt x="665" y="562"/>
                  </a:cubicBezTo>
                  <a:cubicBezTo>
                    <a:pt x="665" y="563"/>
                    <a:pt x="665" y="563"/>
                    <a:pt x="665" y="563"/>
                  </a:cubicBezTo>
                  <a:cubicBezTo>
                    <a:pt x="663" y="564"/>
                    <a:pt x="663" y="564"/>
                    <a:pt x="663" y="564"/>
                  </a:cubicBezTo>
                  <a:cubicBezTo>
                    <a:pt x="662" y="565"/>
                    <a:pt x="662" y="565"/>
                    <a:pt x="662" y="565"/>
                  </a:cubicBezTo>
                  <a:cubicBezTo>
                    <a:pt x="661" y="565"/>
                    <a:pt x="661" y="565"/>
                    <a:pt x="661" y="565"/>
                  </a:cubicBezTo>
                  <a:cubicBezTo>
                    <a:pt x="659" y="567"/>
                    <a:pt x="659" y="567"/>
                    <a:pt x="659" y="567"/>
                  </a:cubicBezTo>
                  <a:cubicBezTo>
                    <a:pt x="658" y="567"/>
                    <a:pt x="658" y="567"/>
                    <a:pt x="658" y="567"/>
                  </a:cubicBezTo>
                  <a:close/>
                  <a:moveTo>
                    <a:pt x="613" y="516"/>
                  </a:moveTo>
                  <a:cubicBezTo>
                    <a:pt x="615" y="517"/>
                    <a:pt x="615" y="517"/>
                    <a:pt x="615" y="517"/>
                  </a:cubicBezTo>
                  <a:cubicBezTo>
                    <a:pt x="616" y="518"/>
                    <a:pt x="616" y="518"/>
                    <a:pt x="616" y="518"/>
                  </a:cubicBezTo>
                  <a:cubicBezTo>
                    <a:pt x="618" y="519"/>
                    <a:pt x="618" y="519"/>
                    <a:pt x="618" y="519"/>
                  </a:cubicBezTo>
                  <a:cubicBezTo>
                    <a:pt x="620" y="519"/>
                    <a:pt x="620" y="519"/>
                    <a:pt x="620" y="519"/>
                  </a:cubicBezTo>
                  <a:cubicBezTo>
                    <a:pt x="619" y="519"/>
                    <a:pt x="619" y="519"/>
                    <a:pt x="619" y="519"/>
                  </a:cubicBezTo>
                  <a:cubicBezTo>
                    <a:pt x="618" y="518"/>
                    <a:pt x="618" y="518"/>
                    <a:pt x="618" y="518"/>
                  </a:cubicBezTo>
                  <a:cubicBezTo>
                    <a:pt x="615" y="516"/>
                    <a:pt x="615" y="516"/>
                    <a:pt x="615" y="516"/>
                  </a:cubicBezTo>
                  <a:cubicBezTo>
                    <a:pt x="614" y="516"/>
                    <a:pt x="614" y="516"/>
                    <a:pt x="614" y="516"/>
                  </a:cubicBezTo>
                  <a:cubicBezTo>
                    <a:pt x="613" y="516"/>
                    <a:pt x="613" y="516"/>
                    <a:pt x="613" y="516"/>
                  </a:cubicBezTo>
                  <a:close/>
                  <a:moveTo>
                    <a:pt x="598" y="502"/>
                  </a:moveTo>
                  <a:cubicBezTo>
                    <a:pt x="598" y="502"/>
                    <a:pt x="598" y="502"/>
                    <a:pt x="598" y="502"/>
                  </a:cubicBezTo>
                  <a:cubicBezTo>
                    <a:pt x="599" y="502"/>
                    <a:pt x="599" y="502"/>
                    <a:pt x="599" y="502"/>
                  </a:cubicBezTo>
                  <a:cubicBezTo>
                    <a:pt x="600" y="503"/>
                    <a:pt x="600" y="503"/>
                    <a:pt x="600" y="503"/>
                  </a:cubicBezTo>
                  <a:cubicBezTo>
                    <a:pt x="601" y="503"/>
                    <a:pt x="601" y="503"/>
                    <a:pt x="601" y="503"/>
                  </a:cubicBezTo>
                  <a:cubicBezTo>
                    <a:pt x="601" y="502"/>
                    <a:pt x="601" y="502"/>
                    <a:pt x="601" y="502"/>
                  </a:cubicBezTo>
                  <a:cubicBezTo>
                    <a:pt x="602" y="502"/>
                    <a:pt x="602" y="502"/>
                    <a:pt x="602" y="502"/>
                  </a:cubicBezTo>
                  <a:cubicBezTo>
                    <a:pt x="602" y="501"/>
                    <a:pt x="602" y="501"/>
                    <a:pt x="602" y="501"/>
                  </a:cubicBezTo>
                  <a:cubicBezTo>
                    <a:pt x="601" y="500"/>
                    <a:pt x="601" y="500"/>
                    <a:pt x="601" y="500"/>
                  </a:cubicBezTo>
                  <a:cubicBezTo>
                    <a:pt x="602" y="499"/>
                    <a:pt x="602" y="499"/>
                    <a:pt x="602" y="499"/>
                  </a:cubicBezTo>
                  <a:cubicBezTo>
                    <a:pt x="602" y="499"/>
                    <a:pt x="602" y="499"/>
                    <a:pt x="602" y="499"/>
                  </a:cubicBezTo>
                  <a:cubicBezTo>
                    <a:pt x="600" y="497"/>
                    <a:pt x="600" y="497"/>
                    <a:pt x="600" y="497"/>
                  </a:cubicBezTo>
                  <a:cubicBezTo>
                    <a:pt x="599" y="497"/>
                    <a:pt x="599" y="497"/>
                    <a:pt x="599" y="497"/>
                  </a:cubicBezTo>
                  <a:cubicBezTo>
                    <a:pt x="599" y="497"/>
                    <a:pt x="599" y="497"/>
                    <a:pt x="599" y="497"/>
                  </a:cubicBezTo>
                  <a:cubicBezTo>
                    <a:pt x="598" y="496"/>
                    <a:pt x="598" y="496"/>
                    <a:pt x="598" y="496"/>
                  </a:cubicBezTo>
                  <a:cubicBezTo>
                    <a:pt x="597" y="496"/>
                    <a:pt x="597" y="496"/>
                    <a:pt x="597" y="496"/>
                  </a:cubicBezTo>
                  <a:cubicBezTo>
                    <a:pt x="596" y="496"/>
                    <a:pt x="596" y="496"/>
                    <a:pt x="596" y="496"/>
                  </a:cubicBezTo>
                  <a:cubicBezTo>
                    <a:pt x="595" y="496"/>
                    <a:pt x="595" y="496"/>
                    <a:pt x="595" y="496"/>
                  </a:cubicBezTo>
                  <a:cubicBezTo>
                    <a:pt x="594" y="497"/>
                    <a:pt x="594" y="497"/>
                    <a:pt x="594" y="497"/>
                  </a:cubicBezTo>
                  <a:cubicBezTo>
                    <a:pt x="595" y="498"/>
                    <a:pt x="595" y="498"/>
                    <a:pt x="595" y="498"/>
                  </a:cubicBezTo>
                  <a:cubicBezTo>
                    <a:pt x="595" y="498"/>
                    <a:pt x="595" y="498"/>
                    <a:pt x="595" y="498"/>
                  </a:cubicBezTo>
                  <a:cubicBezTo>
                    <a:pt x="596" y="498"/>
                    <a:pt x="596" y="498"/>
                    <a:pt x="596" y="498"/>
                  </a:cubicBezTo>
                  <a:cubicBezTo>
                    <a:pt x="597" y="499"/>
                    <a:pt x="597" y="499"/>
                    <a:pt x="597" y="499"/>
                  </a:cubicBezTo>
                  <a:cubicBezTo>
                    <a:pt x="598" y="500"/>
                    <a:pt x="598" y="500"/>
                    <a:pt x="598" y="500"/>
                  </a:cubicBezTo>
                  <a:cubicBezTo>
                    <a:pt x="598" y="502"/>
                    <a:pt x="598" y="502"/>
                    <a:pt x="598" y="502"/>
                  </a:cubicBezTo>
                  <a:close/>
                  <a:moveTo>
                    <a:pt x="587" y="507"/>
                  </a:moveTo>
                  <a:cubicBezTo>
                    <a:pt x="589" y="507"/>
                    <a:pt x="589" y="507"/>
                    <a:pt x="589" y="507"/>
                  </a:cubicBezTo>
                  <a:cubicBezTo>
                    <a:pt x="590" y="506"/>
                    <a:pt x="590" y="506"/>
                    <a:pt x="590" y="506"/>
                  </a:cubicBezTo>
                  <a:cubicBezTo>
                    <a:pt x="591" y="506"/>
                    <a:pt x="591" y="506"/>
                    <a:pt x="591" y="506"/>
                  </a:cubicBezTo>
                  <a:cubicBezTo>
                    <a:pt x="592" y="505"/>
                    <a:pt x="592" y="505"/>
                    <a:pt x="592" y="505"/>
                  </a:cubicBezTo>
                  <a:cubicBezTo>
                    <a:pt x="592" y="504"/>
                    <a:pt x="592" y="504"/>
                    <a:pt x="592" y="504"/>
                  </a:cubicBezTo>
                  <a:cubicBezTo>
                    <a:pt x="592" y="503"/>
                    <a:pt x="592" y="503"/>
                    <a:pt x="592" y="503"/>
                  </a:cubicBezTo>
                  <a:cubicBezTo>
                    <a:pt x="592" y="501"/>
                    <a:pt x="592" y="501"/>
                    <a:pt x="592" y="501"/>
                  </a:cubicBezTo>
                  <a:cubicBezTo>
                    <a:pt x="591" y="500"/>
                    <a:pt x="591" y="500"/>
                    <a:pt x="591" y="500"/>
                  </a:cubicBezTo>
                  <a:cubicBezTo>
                    <a:pt x="589" y="500"/>
                    <a:pt x="589" y="500"/>
                    <a:pt x="589" y="500"/>
                  </a:cubicBezTo>
                  <a:cubicBezTo>
                    <a:pt x="588" y="499"/>
                    <a:pt x="588" y="499"/>
                    <a:pt x="588" y="499"/>
                  </a:cubicBezTo>
                  <a:cubicBezTo>
                    <a:pt x="586" y="498"/>
                    <a:pt x="586" y="498"/>
                    <a:pt x="586" y="498"/>
                  </a:cubicBezTo>
                  <a:cubicBezTo>
                    <a:pt x="586" y="498"/>
                    <a:pt x="586" y="498"/>
                    <a:pt x="586" y="498"/>
                  </a:cubicBezTo>
                  <a:cubicBezTo>
                    <a:pt x="584" y="499"/>
                    <a:pt x="584" y="499"/>
                    <a:pt x="584" y="499"/>
                  </a:cubicBezTo>
                  <a:cubicBezTo>
                    <a:pt x="583" y="498"/>
                    <a:pt x="583" y="498"/>
                    <a:pt x="583" y="498"/>
                  </a:cubicBezTo>
                  <a:cubicBezTo>
                    <a:pt x="583" y="499"/>
                    <a:pt x="583" y="499"/>
                    <a:pt x="583" y="499"/>
                  </a:cubicBezTo>
                  <a:cubicBezTo>
                    <a:pt x="583" y="501"/>
                    <a:pt x="583" y="501"/>
                    <a:pt x="583" y="501"/>
                  </a:cubicBezTo>
                  <a:cubicBezTo>
                    <a:pt x="584" y="502"/>
                    <a:pt x="584" y="502"/>
                    <a:pt x="584" y="502"/>
                  </a:cubicBezTo>
                  <a:cubicBezTo>
                    <a:pt x="585" y="504"/>
                    <a:pt x="585" y="504"/>
                    <a:pt x="585" y="504"/>
                  </a:cubicBezTo>
                  <a:cubicBezTo>
                    <a:pt x="586" y="505"/>
                    <a:pt x="586" y="505"/>
                    <a:pt x="586" y="505"/>
                  </a:cubicBezTo>
                  <a:cubicBezTo>
                    <a:pt x="586" y="506"/>
                    <a:pt x="586" y="506"/>
                    <a:pt x="586" y="506"/>
                  </a:cubicBezTo>
                  <a:cubicBezTo>
                    <a:pt x="587" y="507"/>
                    <a:pt x="587" y="507"/>
                    <a:pt x="587" y="507"/>
                  </a:cubicBezTo>
                  <a:close/>
                  <a:moveTo>
                    <a:pt x="585" y="516"/>
                  </a:moveTo>
                  <a:cubicBezTo>
                    <a:pt x="585" y="516"/>
                    <a:pt x="586" y="515"/>
                    <a:pt x="586" y="515"/>
                  </a:cubicBezTo>
                  <a:cubicBezTo>
                    <a:pt x="584" y="515"/>
                    <a:pt x="584" y="515"/>
                    <a:pt x="584" y="515"/>
                  </a:cubicBezTo>
                  <a:cubicBezTo>
                    <a:pt x="583" y="515"/>
                    <a:pt x="583" y="515"/>
                    <a:pt x="583" y="515"/>
                  </a:cubicBezTo>
                  <a:cubicBezTo>
                    <a:pt x="584" y="516"/>
                    <a:pt x="584" y="516"/>
                    <a:pt x="584" y="516"/>
                  </a:cubicBezTo>
                  <a:cubicBezTo>
                    <a:pt x="585" y="516"/>
                    <a:pt x="585" y="516"/>
                    <a:pt x="585" y="516"/>
                  </a:cubicBezTo>
                  <a:close/>
                  <a:moveTo>
                    <a:pt x="562" y="532"/>
                  </a:moveTo>
                  <a:cubicBezTo>
                    <a:pt x="563" y="532"/>
                    <a:pt x="563" y="532"/>
                    <a:pt x="563" y="532"/>
                  </a:cubicBezTo>
                  <a:cubicBezTo>
                    <a:pt x="564" y="531"/>
                    <a:pt x="564" y="531"/>
                    <a:pt x="564" y="531"/>
                  </a:cubicBezTo>
                  <a:cubicBezTo>
                    <a:pt x="564" y="530"/>
                    <a:pt x="564" y="530"/>
                    <a:pt x="564" y="530"/>
                  </a:cubicBezTo>
                  <a:cubicBezTo>
                    <a:pt x="565" y="529"/>
                    <a:pt x="565" y="529"/>
                    <a:pt x="565" y="529"/>
                  </a:cubicBezTo>
                  <a:cubicBezTo>
                    <a:pt x="565" y="528"/>
                    <a:pt x="565" y="528"/>
                    <a:pt x="565" y="528"/>
                  </a:cubicBezTo>
                  <a:cubicBezTo>
                    <a:pt x="564" y="528"/>
                    <a:pt x="564" y="528"/>
                    <a:pt x="564" y="528"/>
                  </a:cubicBezTo>
                  <a:cubicBezTo>
                    <a:pt x="565" y="527"/>
                    <a:pt x="565" y="527"/>
                    <a:pt x="565" y="527"/>
                  </a:cubicBezTo>
                  <a:cubicBezTo>
                    <a:pt x="566" y="525"/>
                    <a:pt x="566" y="525"/>
                    <a:pt x="566" y="525"/>
                  </a:cubicBezTo>
                  <a:cubicBezTo>
                    <a:pt x="568" y="524"/>
                    <a:pt x="568" y="524"/>
                    <a:pt x="568" y="524"/>
                  </a:cubicBezTo>
                  <a:cubicBezTo>
                    <a:pt x="569" y="524"/>
                    <a:pt x="569" y="524"/>
                    <a:pt x="569" y="524"/>
                  </a:cubicBezTo>
                  <a:cubicBezTo>
                    <a:pt x="569" y="523"/>
                    <a:pt x="569" y="523"/>
                    <a:pt x="569" y="523"/>
                  </a:cubicBezTo>
                  <a:cubicBezTo>
                    <a:pt x="569" y="522"/>
                    <a:pt x="569" y="522"/>
                    <a:pt x="569" y="522"/>
                  </a:cubicBezTo>
                  <a:cubicBezTo>
                    <a:pt x="569" y="521"/>
                    <a:pt x="569" y="521"/>
                    <a:pt x="569" y="521"/>
                  </a:cubicBezTo>
                  <a:cubicBezTo>
                    <a:pt x="570" y="520"/>
                    <a:pt x="570" y="520"/>
                    <a:pt x="570" y="520"/>
                  </a:cubicBezTo>
                  <a:cubicBezTo>
                    <a:pt x="571" y="519"/>
                    <a:pt x="571" y="519"/>
                    <a:pt x="571" y="519"/>
                  </a:cubicBezTo>
                  <a:cubicBezTo>
                    <a:pt x="570" y="518"/>
                    <a:pt x="570" y="518"/>
                    <a:pt x="570" y="518"/>
                  </a:cubicBezTo>
                  <a:cubicBezTo>
                    <a:pt x="570" y="517"/>
                    <a:pt x="570" y="517"/>
                    <a:pt x="570" y="517"/>
                  </a:cubicBezTo>
                  <a:cubicBezTo>
                    <a:pt x="569" y="516"/>
                    <a:pt x="569" y="516"/>
                    <a:pt x="569" y="516"/>
                  </a:cubicBezTo>
                  <a:cubicBezTo>
                    <a:pt x="568" y="516"/>
                    <a:pt x="568" y="516"/>
                    <a:pt x="568" y="516"/>
                  </a:cubicBezTo>
                  <a:cubicBezTo>
                    <a:pt x="568" y="516"/>
                    <a:pt x="568" y="516"/>
                    <a:pt x="568" y="516"/>
                  </a:cubicBezTo>
                  <a:cubicBezTo>
                    <a:pt x="567" y="515"/>
                    <a:pt x="567" y="515"/>
                    <a:pt x="567" y="515"/>
                  </a:cubicBezTo>
                  <a:cubicBezTo>
                    <a:pt x="566" y="515"/>
                    <a:pt x="566" y="515"/>
                    <a:pt x="566" y="515"/>
                  </a:cubicBezTo>
                  <a:cubicBezTo>
                    <a:pt x="565" y="516"/>
                    <a:pt x="565" y="516"/>
                    <a:pt x="565" y="516"/>
                  </a:cubicBezTo>
                  <a:cubicBezTo>
                    <a:pt x="563" y="518"/>
                    <a:pt x="563" y="518"/>
                    <a:pt x="563" y="518"/>
                  </a:cubicBezTo>
                  <a:cubicBezTo>
                    <a:pt x="562" y="518"/>
                    <a:pt x="562" y="518"/>
                    <a:pt x="562" y="518"/>
                  </a:cubicBezTo>
                  <a:cubicBezTo>
                    <a:pt x="561" y="519"/>
                    <a:pt x="561" y="519"/>
                    <a:pt x="561" y="519"/>
                  </a:cubicBezTo>
                  <a:cubicBezTo>
                    <a:pt x="561" y="521"/>
                    <a:pt x="561" y="521"/>
                    <a:pt x="561" y="521"/>
                  </a:cubicBezTo>
                  <a:cubicBezTo>
                    <a:pt x="561" y="523"/>
                    <a:pt x="561" y="523"/>
                    <a:pt x="561" y="523"/>
                  </a:cubicBezTo>
                  <a:cubicBezTo>
                    <a:pt x="560" y="523"/>
                    <a:pt x="560" y="523"/>
                    <a:pt x="560" y="523"/>
                  </a:cubicBezTo>
                  <a:cubicBezTo>
                    <a:pt x="559" y="525"/>
                    <a:pt x="559" y="525"/>
                    <a:pt x="559" y="525"/>
                  </a:cubicBezTo>
                  <a:cubicBezTo>
                    <a:pt x="560" y="526"/>
                    <a:pt x="560" y="526"/>
                    <a:pt x="560" y="526"/>
                  </a:cubicBezTo>
                  <a:cubicBezTo>
                    <a:pt x="559" y="528"/>
                    <a:pt x="559" y="528"/>
                    <a:pt x="559" y="528"/>
                  </a:cubicBezTo>
                  <a:cubicBezTo>
                    <a:pt x="559" y="528"/>
                    <a:pt x="559" y="528"/>
                    <a:pt x="559" y="528"/>
                  </a:cubicBezTo>
                  <a:cubicBezTo>
                    <a:pt x="561" y="529"/>
                    <a:pt x="561" y="529"/>
                    <a:pt x="561" y="529"/>
                  </a:cubicBezTo>
                  <a:cubicBezTo>
                    <a:pt x="561" y="530"/>
                    <a:pt x="561" y="530"/>
                    <a:pt x="561" y="530"/>
                  </a:cubicBezTo>
                  <a:cubicBezTo>
                    <a:pt x="562" y="530"/>
                    <a:pt x="562" y="530"/>
                    <a:pt x="562" y="530"/>
                  </a:cubicBezTo>
                  <a:cubicBezTo>
                    <a:pt x="562" y="532"/>
                    <a:pt x="562" y="532"/>
                    <a:pt x="562" y="532"/>
                  </a:cubicBezTo>
                  <a:close/>
                  <a:moveTo>
                    <a:pt x="542" y="618"/>
                  </a:moveTo>
                  <a:cubicBezTo>
                    <a:pt x="542" y="619"/>
                    <a:pt x="542" y="619"/>
                    <a:pt x="542" y="619"/>
                  </a:cubicBezTo>
                  <a:cubicBezTo>
                    <a:pt x="543" y="619"/>
                    <a:pt x="543" y="619"/>
                    <a:pt x="543" y="619"/>
                  </a:cubicBezTo>
                  <a:cubicBezTo>
                    <a:pt x="542" y="618"/>
                    <a:pt x="542" y="618"/>
                    <a:pt x="542" y="618"/>
                  </a:cubicBezTo>
                  <a:cubicBezTo>
                    <a:pt x="542" y="618"/>
                    <a:pt x="542" y="618"/>
                    <a:pt x="542" y="618"/>
                  </a:cubicBezTo>
                  <a:close/>
                  <a:moveTo>
                    <a:pt x="543" y="627"/>
                  </a:moveTo>
                  <a:cubicBezTo>
                    <a:pt x="544" y="625"/>
                    <a:pt x="544" y="625"/>
                    <a:pt x="544" y="625"/>
                  </a:cubicBezTo>
                  <a:cubicBezTo>
                    <a:pt x="545" y="624"/>
                    <a:pt x="545" y="624"/>
                    <a:pt x="545" y="624"/>
                  </a:cubicBezTo>
                  <a:cubicBezTo>
                    <a:pt x="545" y="623"/>
                    <a:pt x="545" y="623"/>
                    <a:pt x="545" y="623"/>
                  </a:cubicBezTo>
                  <a:cubicBezTo>
                    <a:pt x="545" y="626"/>
                    <a:pt x="545" y="626"/>
                    <a:pt x="545" y="626"/>
                  </a:cubicBezTo>
                  <a:cubicBezTo>
                    <a:pt x="544" y="627"/>
                    <a:pt x="544" y="627"/>
                    <a:pt x="544" y="627"/>
                  </a:cubicBezTo>
                  <a:cubicBezTo>
                    <a:pt x="544" y="627"/>
                    <a:pt x="543" y="627"/>
                    <a:pt x="543" y="627"/>
                  </a:cubicBezTo>
                  <a:close/>
                  <a:moveTo>
                    <a:pt x="531" y="624"/>
                  </a:moveTo>
                  <a:cubicBezTo>
                    <a:pt x="532" y="622"/>
                    <a:pt x="532" y="622"/>
                    <a:pt x="532" y="622"/>
                  </a:cubicBezTo>
                  <a:cubicBezTo>
                    <a:pt x="533" y="622"/>
                    <a:pt x="533" y="622"/>
                    <a:pt x="533" y="622"/>
                  </a:cubicBezTo>
                  <a:cubicBezTo>
                    <a:pt x="534" y="621"/>
                    <a:pt x="534" y="621"/>
                    <a:pt x="534" y="621"/>
                  </a:cubicBezTo>
                  <a:cubicBezTo>
                    <a:pt x="535" y="621"/>
                    <a:pt x="535" y="621"/>
                    <a:pt x="535" y="621"/>
                  </a:cubicBezTo>
                  <a:cubicBezTo>
                    <a:pt x="536" y="621"/>
                    <a:pt x="536" y="621"/>
                    <a:pt x="536" y="621"/>
                  </a:cubicBezTo>
                  <a:cubicBezTo>
                    <a:pt x="537" y="620"/>
                    <a:pt x="537" y="620"/>
                    <a:pt x="537" y="620"/>
                  </a:cubicBezTo>
                  <a:cubicBezTo>
                    <a:pt x="536" y="622"/>
                    <a:pt x="536" y="622"/>
                    <a:pt x="536" y="622"/>
                  </a:cubicBezTo>
                  <a:cubicBezTo>
                    <a:pt x="533" y="624"/>
                    <a:pt x="533" y="624"/>
                    <a:pt x="533" y="624"/>
                  </a:cubicBezTo>
                  <a:cubicBezTo>
                    <a:pt x="531" y="625"/>
                    <a:pt x="531" y="625"/>
                    <a:pt x="531" y="625"/>
                  </a:cubicBezTo>
                  <a:cubicBezTo>
                    <a:pt x="531" y="624"/>
                    <a:pt x="531" y="624"/>
                    <a:pt x="531" y="624"/>
                  </a:cubicBezTo>
                  <a:close/>
                  <a:moveTo>
                    <a:pt x="539" y="628"/>
                  </a:moveTo>
                  <a:cubicBezTo>
                    <a:pt x="542" y="625"/>
                    <a:pt x="542" y="625"/>
                    <a:pt x="542" y="625"/>
                  </a:cubicBezTo>
                  <a:cubicBezTo>
                    <a:pt x="542" y="623"/>
                    <a:pt x="542" y="623"/>
                    <a:pt x="542" y="623"/>
                  </a:cubicBezTo>
                  <a:cubicBezTo>
                    <a:pt x="543" y="623"/>
                    <a:pt x="543" y="623"/>
                    <a:pt x="543" y="623"/>
                  </a:cubicBezTo>
                  <a:cubicBezTo>
                    <a:pt x="543" y="624"/>
                    <a:pt x="543" y="624"/>
                    <a:pt x="543" y="624"/>
                  </a:cubicBezTo>
                  <a:cubicBezTo>
                    <a:pt x="540" y="628"/>
                    <a:pt x="540" y="628"/>
                    <a:pt x="540" y="628"/>
                  </a:cubicBezTo>
                  <a:cubicBezTo>
                    <a:pt x="539" y="629"/>
                    <a:pt x="539" y="629"/>
                    <a:pt x="539" y="629"/>
                  </a:cubicBezTo>
                  <a:cubicBezTo>
                    <a:pt x="541" y="628"/>
                    <a:pt x="541" y="628"/>
                    <a:pt x="541" y="628"/>
                  </a:cubicBezTo>
                  <a:cubicBezTo>
                    <a:pt x="543" y="625"/>
                    <a:pt x="543" y="625"/>
                    <a:pt x="543" y="625"/>
                  </a:cubicBezTo>
                  <a:cubicBezTo>
                    <a:pt x="544" y="625"/>
                    <a:pt x="544" y="625"/>
                    <a:pt x="544" y="625"/>
                  </a:cubicBezTo>
                  <a:cubicBezTo>
                    <a:pt x="544" y="622"/>
                    <a:pt x="544" y="622"/>
                    <a:pt x="544" y="622"/>
                  </a:cubicBezTo>
                  <a:cubicBezTo>
                    <a:pt x="543" y="622"/>
                    <a:pt x="543" y="622"/>
                    <a:pt x="543" y="622"/>
                  </a:cubicBezTo>
                  <a:cubicBezTo>
                    <a:pt x="543" y="622"/>
                    <a:pt x="543" y="622"/>
                    <a:pt x="543" y="622"/>
                  </a:cubicBezTo>
                  <a:cubicBezTo>
                    <a:pt x="543" y="620"/>
                    <a:pt x="543" y="620"/>
                    <a:pt x="543" y="620"/>
                  </a:cubicBezTo>
                  <a:cubicBezTo>
                    <a:pt x="541" y="619"/>
                    <a:pt x="541" y="619"/>
                    <a:pt x="541" y="619"/>
                  </a:cubicBezTo>
                  <a:cubicBezTo>
                    <a:pt x="540" y="620"/>
                    <a:pt x="540" y="620"/>
                    <a:pt x="540" y="620"/>
                  </a:cubicBezTo>
                  <a:cubicBezTo>
                    <a:pt x="540" y="623"/>
                    <a:pt x="540" y="623"/>
                    <a:pt x="540" y="623"/>
                  </a:cubicBezTo>
                  <a:cubicBezTo>
                    <a:pt x="538" y="625"/>
                    <a:pt x="538" y="625"/>
                    <a:pt x="538" y="625"/>
                  </a:cubicBezTo>
                  <a:cubicBezTo>
                    <a:pt x="537" y="626"/>
                    <a:pt x="537" y="626"/>
                    <a:pt x="537" y="626"/>
                  </a:cubicBezTo>
                  <a:cubicBezTo>
                    <a:pt x="537" y="624"/>
                    <a:pt x="537" y="624"/>
                    <a:pt x="537" y="624"/>
                  </a:cubicBezTo>
                  <a:cubicBezTo>
                    <a:pt x="539" y="623"/>
                    <a:pt x="539" y="623"/>
                    <a:pt x="539" y="623"/>
                  </a:cubicBezTo>
                  <a:cubicBezTo>
                    <a:pt x="539" y="621"/>
                    <a:pt x="539" y="621"/>
                    <a:pt x="539" y="621"/>
                  </a:cubicBezTo>
                  <a:cubicBezTo>
                    <a:pt x="539" y="620"/>
                    <a:pt x="539" y="620"/>
                    <a:pt x="539" y="620"/>
                  </a:cubicBezTo>
                  <a:cubicBezTo>
                    <a:pt x="537" y="621"/>
                    <a:pt x="537" y="621"/>
                    <a:pt x="537" y="621"/>
                  </a:cubicBezTo>
                  <a:cubicBezTo>
                    <a:pt x="536" y="624"/>
                    <a:pt x="536" y="624"/>
                    <a:pt x="536" y="624"/>
                  </a:cubicBezTo>
                  <a:cubicBezTo>
                    <a:pt x="534" y="626"/>
                    <a:pt x="534" y="626"/>
                    <a:pt x="534" y="626"/>
                  </a:cubicBezTo>
                  <a:cubicBezTo>
                    <a:pt x="534" y="627"/>
                    <a:pt x="534" y="627"/>
                    <a:pt x="534" y="627"/>
                  </a:cubicBezTo>
                  <a:cubicBezTo>
                    <a:pt x="532" y="629"/>
                    <a:pt x="532" y="629"/>
                    <a:pt x="532" y="629"/>
                  </a:cubicBezTo>
                  <a:cubicBezTo>
                    <a:pt x="533" y="630"/>
                    <a:pt x="533" y="630"/>
                    <a:pt x="533" y="630"/>
                  </a:cubicBezTo>
                  <a:cubicBezTo>
                    <a:pt x="533" y="630"/>
                    <a:pt x="533" y="630"/>
                    <a:pt x="533" y="630"/>
                  </a:cubicBezTo>
                  <a:cubicBezTo>
                    <a:pt x="535" y="627"/>
                    <a:pt x="535" y="627"/>
                    <a:pt x="535" y="627"/>
                  </a:cubicBezTo>
                  <a:cubicBezTo>
                    <a:pt x="536" y="627"/>
                    <a:pt x="536" y="627"/>
                    <a:pt x="536" y="627"/>
                  </a:cubicBezTo>
                  <a:cubicBezTo>
                    <a:pt x="536" y="628"/>
                    <a:pt x="536" y="628"/>
                    <a:pt x="536" y="628"/>
                  </a:cubicBezTo>
                  <a:cubicBezTo>
                    <a:pt x="535" y="631"/>
                    <a:pt x="535" y="631"/>
                    <a:pt x="535" y="631"/>
                  </a:cubicBezTo>
                  <a:cubicBezTo>
                    <a:pt x="535" y="631"/>
                    <a:pt x="535" y="631"/>
                    <a:pt x="535" y="631"/>
                  </a:cubicBezTo>
                  <a:cubicBezTo>
                    <a:pt x="537" y="630"/>
                    <a:pt x="537" y="630"/>
                    <a:pt x="537" y="630"/>
                  </a:cubicBezTo>
                  <a:cubicBezTo>
                    <a:pt x="538" y="630"/>
                    <a:pt x="538" y="630"/>
                    <a:pt x="538" y="630"/>
                  </a:cubicBezTo>
                  <a:cubicBezTo>
                    <a:pt x="538" y="630"/>
                    <a:pt x="539" y="628"/>
                    <a:pt x="539" y="628"/>
                  </a:cubicBezTo>
                  <a:close/>
                  <a:moveTo>
                    <a:pt x="537" y="628"/>
                  </a:moveTo>
                  <a:cubicBezTo>
                    <a:pt x="538" y="627"/>
                    <a:pt x="538" y="627"/>
                    <a:pt x="538" y="627"/>
                  </a:cubicBezTo>
                  <a:cubicBezTo>
                    <a:pt x="540" y="624"/>
                    <a:pt x="540" y="624"/>
                    <a:pt x="540" y="624"/>
                  </a:cubicBezTo>
                  <a:cubicBezTo>
                    <a:pt x="539" y="626"/>
                    <a:pt x="539" y="626"/>
                    <a:pt x="539" y="626"/>
                  </a:cubicBezTo>
                  <a:cubicBezTo>
                    <a:pt x="538" y="628"/>
                    <a:pt x="538" y="628"/>
                    <a:pt x="538" y="628"/>
                  </a:cubicBezTo>
                  <a:cubicBezTo>
                    <a:pt x="537" y="628"/>
                    <a:pt x="537" y="628"/>
                    <a:pt x="537" y="628"/>
                  </a:cubicBezTo>
                  <a:close/>
                  <a:moveTo>
                    <a:pt x="676" y="769"/>
                  </a:moveTo>
                  <a:cubicBezTo>
                    <a:pt x="676" y="769"/>
                    <a:pt x="676" y="769"/>
                    <a:pt x="676" y="769"/>
                  </a:cubicBezTo>
                  <a:cubicBezTo>
                    <a:pt x="675" y="769"/>
                    <a:pt x="675" y="769"/>
                    <a:pt x="675" y="769"/>
                  </a:cubicBezTo>
                  <a:cubicBezTo>
                    <a:pt x="676" y="768"/>
                    <a:pt x="676" y="768"/>
                    <a:pt x="676" y="768"/>
                  </a:cubicBezTo>
                  <a:cubicBezTo>
                    <a:pt x="676" y="767"/>
                    <a:pt x="676" y="767"/>
                    <a:pt x="676" y="767"/>
                  </a:cubicBezTo>
                  <a:cubicBezTo>
                    <a:pt x="678" y="766"/>
                    <a:pt x="678" y="766"/>
                    <a:pt x="678" y="766"/>
                  </a:cubicBezTo>
                  <a:cubicBezTo>
                    <a:pt x="678" y="766"/>
                    <a:pt x="678" y="766"/>
                    <a:pt x="678" y="766"/>
                  </a:cubicBezTo>
                  <a:cubicBezTo>
                    <a:pt x="678" y="765"/>
                    <a:pt x="678" y="765"/>
                    <a:pt x="678" y="765"/>
                  </a:cubicBezTo>
                  <a:cubicBezTo>
                    <a:pt x="678" y="765"/>
                    <a:pt x="678" y="765"/>
                    <a:pt x="678" y="765"/>
                  </a:cubicBezTo>
                  <a:cubicBezTo>
                    <a:pt x="676" y="767"/>
                    <a:pt x="676" y="767"/>
                    <a:pt x="676" y="767"/>
                  </a:cubicBezTo>
                  <a:cubicBezTo>
                    <a:pt x="675" y="769"/>
                    <a:pt x="675" y="769"/>
                    <a:pt x="675" y="769"/>
                  </a:cubicBezTo>
                  <a:cubicBezTo>
                    <a:pt x="675" y="770"/>
                    <a:pt x="675" y="770"/>
                    <a:pt x="675" y="770"/>
                  </a:cubicBezTo>
                  <a:cubicBezTo>
                    <a:pt x="676" y="770"/>
                    <a:pt x="676" y="770"/>
                    <a:pt x="676" y="770"/>
                  </a:cubicBezTo>
                  <a:cubicBezTo>
                    <a:pt x="676" y="769"/>
                    <a:pt x="676" y="769"/>
                    <a:pt x="676" y="769"/>
                  </a:cubicBezTo>
                  <a:close/>
                  <a:moveTo>
                    <a:pt x="727" y="779"/>
                  </a:moveTo>
                  <a:cubicBezTo>
                    <a:pt x="727" y="777"/>
                    <a:pt x="727" y="777"/>
                    <a:pt x="727" y="777"/>
                  </a:cubicBezTo>
                  <a:cubicBezTo>
                    <a:pt x="727" y="776"/>
                    <a:pt x="727" y="776"/>
                    <a:pt x="727" y="776"/>
                  </a:cubicBezTo>
                  <a:cubicBezTo>
                    <a:pt x="727" y="775"/>
                    <a:pt x="727" y="775"/>
                    <a:pt x="727" y="775"/>
                  </a:cubicBezTo>
                  <a:cubicBezTo>
                    <a:pt x="726" y="773"/>
                    <a:pt x="726" y="773"/>
                    <a:pt x="726" y="773"/>
                  </a:cubicBezTo>
                  <a:cubicBezTo>
                    <a:pt x="727" y="772"/>
                    <a:pt x="727" y="772"/>
                    <a:pt x="727" y="772"/>
                  </a:cubicBezTo>
                  <a:cubicBezTo>
                    <a:pt x="728" y="772"/>
                    <a:pt x="728" y="772"/>
                    <a:pt x="728" y="772"/>
                  </a:cubicBezTo>
                  <a:cubicBezTo>
                    <a:pt x="728" y="772"/>
                    <a:pt x="728" y="772"/>
                    <a:pt x="728" y="772"/>
                  </a:cubicBezTo>
                  <a:cubicBezTo>
                    <a:pt x="728" y="773"/>
                    <a:pt x="728" y="773"/>
                    <a:pt x="728" y="773"/>
                  </a:cubicBezTo>
                  <a:cubicBezTo>
                    <a:pt x="728" y="774"/>
                    <a:pt x="728" y="774"/>
                    <a:pt x="728" y="774"/>
                  </a:cubicBezTo>
                  <a:cubicBezTo>
                    <a:pt x="728" y="775"/>
                    <a:pt x="728" y="775"/>
                    <a:pt x="728" y="775"/>
                  </a:cubicBezTo>
                  <a:cubicBezTo>
                    <a:pt x="728" y="776"/>
                    <a:pt x="728" y="776"/>
                    <a:pt x="728" y="776"/>
                  </a:cubicBezTo>
                  <a:cubicBezTo>
                    <a:pt x="728" y="776"/>
                    <a:pt x="728" y="776"/>
                    <a:pt x="728" y="776"/>
                  </a:cubicBezTo>
                  <a:cubicBezTo>
                    <a:pt x="729" y="777"/>
                    <a:pt x="729" y="777"/>
                    <a:pt x="729" y="777"/>
                  </a:cubicBezTo>
                  <a:cubicBezTo>
                    <a:pt x="728" y="779"/>
                    <a:pt x="728" y="779"/>
                    <a:pt x="728" y="779"/>
                  </a:cubicBezTo>
                  <a:cubicBezTo>
                    <a:pt x="727" y="779"/>
                    <a:pt x="727" y="779"/>
                    <a:pt x="727" y="779"/>
                  </a:cubicBezTo>
                  <a:close/>
                  <a:moveTo>
                    <a:pt x="729" y="780"/>
                  </a:moveTo>
                  <a:cubicBezTo>
                    <a:pt x="729" y="779"/>
                    <a:pt x="729" y="779"/>
                    <a:pt x="729" y="779"/>
                  </a:cubicBezTo>
                  <a:cubicBezTo>
                    <a:pt x="730" y="778"/>
                    <a:pt x="730" y="778"/>
                    <a:pt x="730" y="778"/>
                  </a:cubicBezTo>
                  <a:cubicBezTo>
                    <a:pt x="730" y="779"/>
                    <a:pt x="730" y="779"/>
                    <a:pt x="730" y="779"/>
                  </a:cubicBezTo>
                  <a:cubicBezTo>
                    <a:pt x="730" y="780"/>
                    <a:pt x="730" y="780"/>
                    <a:pt x="730" y="780"/>
                  </a:cubicBezTo>
                  <a:cubicBezTo>
                    <a:pt x="729" y="780"/>
                    <a:pt x="729" y="780"/>
                    <a:pt x="729" y="780"/>
                  </a:cubicBezTo>
                  <a:close/>
                  <a:moveTo>
                    <a:pt x="749" y="707"/>
                  </a:moveTo>
                  <a:cubicBezTo>
                    <a:pt x="750" y="705"/>
                    <a:pt x="750" y="705"/>
                    <a:pt x="750" y="705"/>
                  </a:cubicBezTo>
                  <a:cubicBezTo>
                    <a:pt x="751" y="704"/>
                    <a:pt x="751" y="704"/>
                    <a:pt x="751" y="704"/>
                  </a:cubicBezTo>
                  <a:cubicBezTo>
                    <a:pt x="751" y="705"/>
                    <a:pt x="751" y="705"/>
                    <a:pt x="751" y="705"/>
                  </a:cubicBezTo>
                  <a:cubicBezTo>
                    <a:pt x="751" y="707"/>
                    <a:pt x="751" y="707"/>
                    <a:pt x="751" y="707"/>
                  </a:cubicBezTo>
                  <a:cubicBezTo>
                    <a:pt x="750" y="707"/>
                    <a:pt x="750" y="707"/>
                    <a:pt x="750" y="707"/>
                  </a:cubicBezTo>
                  <a:cubicBezTo>
                    <a:pt x="750" y="707"/>
                    <a:pt x="749" y="707"/>
                    <a:pt x="749" y="707"/>
                  </a:cubicBezTo>
                  <a:close/>
                  <a:moveTo>
                    <a:pt x="743" y="722"/>
                  </a:moveTo>
                  <a:cubicBezTo>
                    <a:pt x="743" y="723"/>
                    <a:pt x="743" y="723"/>
                    <a:pt x="743" y="723"/>
                  </a:cubicBezTo>
                  <a:cubicBezTo>
                    <a:pt x="744" y="724"/>
                    <a:pt x="744" y="724"/>
                    <a:pt x="744" y="724"/>
                  </a:cubicBezTo>
                  <a:cubicBezTo>
                    <a:pt x="744" y="723"/>
                    <a:pt x="744" y="723"/>
                    <a:pt x="744" y="723"/>
                  </a:cubicBezTo>
                  <a:cubicBezTo>
                    <a:pt x="745" y="723"/>
                    <a:pt x="745" y="723"/>
                    <a:pt x="745" y="723"/>
                  </a:cubicBezTo>
                  <a:cubicBezTo>
                    <a:pt x="745" y="722"/>
                    <a:pt x="745" y="722"/>
                    <a:pt x="745" y="722"/>
                  </a:cubicBezTo>
                  <a:cubicBezTo>
                    <a:pt x="744" y="722"/>
                    <a:pt x="744" y="722"/>
                    <a:pt x="744" y="722"/>
                  </a:cubicBezTo>
                  <a:cubicBezTo>
                    <a:pt x="743" y="722"/>
                    <a:pt x="743" y="722"/>
                    <a:pt x="743" y="722"/>
                  </a:cubicBezTo>
                  <a:close/>
                  <a:moveTo>
                    <a:pt x="754" y="740"/>
                  </a:moveTo>
                  <a:cubicBezTo>
                    <a:pt x="753" y="737"/>
                    <a:pt x="753" y="737"/>
                    <a:pt x="753" y="737"/>
                  </a:cubicBezTo>
                  <a:cubicBezTo>
                    <a:pt x="753" y="737"/>
                    <a:pt x="753" y="737"/>
                    <a:pt x="753" y="737"/>
                  </a:cubicBezTo>
                  <a:cubicBezTo>
                    <a:pt x="754" y="737"/>
                    <a:pt x="754" y="737"/>
                    <a:pt x="754" y="737"/>
                  </a:cubicBezTo>
                  <a:cubicBezTo>
                    <a:pt x="754" y="738"/>
                    <a:pt x="754" y="738"/>
                    <a:pt x="754" y="738"/>
                  </a:cubicBezTo>
                  <a:cubicBezTo>
                    <a:pt x="755" y="737"/>
                    <a:pt x="755" y="737"/>
                    <a:pt x="755" y="737"/>
                  </a:cubicBezTo>
                  <a:cubicBezTo>
                    <a:pt x="756" y="738"/>
                    <a:pt x="756" y="738"/>
                    <a:pt x="756" y="738"/>
                  </a:cubicBezTo>
                  <a:cubicBezTo>
                    <a:pt x="756" y="739"/>
                    <a:pt x="756" y="739"/>
                    <a:pt x="756" y="739"/>
                  </a:cubicBezTo>
                  <a:cubicBezTo>
                    <a:pt x="755" y="740"/>
                    <a:pt x="755" y="740"/>
                    <a:pt x="755" y="740"/>
                  </a:cubicBezTo>
                  <a:cubicBezTo>
                    <a:pt x="755" y="740"/>
                    <a:pt x="754" y="739"/>
                    <a:pt x="754" y="740"/>
                  </a:cubicBezTo>
                  <a:close/>
                  <a:moveTo>
                    <a:pt x="749" y="739"/>
                  </a:moveTo>
                  <a:cubicBezTo>
                    <a:pt x="750" y="739"/>
                    <a:pt x="750" y="739"/>
                    <a:pt x="750" y="739"/>
                  </a:cubicBezTo>
                  <a:cubicBezTo>
                    <a:pt x="751" y="739"/>
                    <a:pt x="751" y="739"/>
                    <a:pt x="751" y="739"/>
                  </a:cubicBezTo>
                  <a:cubicBezTo>
                    <a:pt x="751" y="738"/>
                    <a:pt x="751" y="738"/>
                    <a:pt x="751" y="738"/>
                  </a:cubicBezTo>
                  <a:cubicBezTo>
                    <a:pt x="751" y="738"/>
                    <a:pt x="751" y="738"/>
                    <a:pt x="751" y="738"/>
                  </a:cubicBezTo>
                  <a:cubicBezTo>
                    <a:pt x="751" y="738"/>
                    <a:pt x="751" y="738"/>
                    <a:pt x="751" y="738"/>
                  </a:cubicBezTo>
                  <a:cubicBezTo>
                    <a:pt x="752" y="739"/>
                    <a:pt x="752" y="739"/>
                    <a:pt x="752" y="739"/>
                  </a:cubicBezTo>
                  <a:cubicBezTo>
                    <a:pt x="751" y="740"/>
                    <a:pt x="751" y="740"/>
                    <a:pt x="751" y="740"/>
                  </a:cubicBezTo>
                  <a:cubicBezTo>
                    <a:pt x="749" y="741"/>
                    <a:pt x="749" y="741"/>
                    <a:pt x="749" y="741"/>
                  </a:cubicBezTo>
                  <a:cubicBezTo>
                    <a:pt x="748" y="740"/>
                    <a:pt x="748" y="740"/>
                    <a:pt x="748" y="740"/>
                  </a:cubicBezTo>
                  <a:cubicBezTo>
                    <a:pt x="748" y="740"/>
                    <a:pt x="748" y="740"/>
                    <a:pt x="748" y="740"/>
                  </a:cubicBezTo>
                  <a:cubicBezTo>
                    <a:pt x="749" y="739"/>
                    <a:pt x="749" y="739"/>
                    <a:pt x="749" y="739"/>
                  </a:cubicBezTo>
                  <a:close/>
                  <a:moveTo>
                    <a:pt x="732" y="766"/>
                  </a:moveTo>
                  <a:cubicBezTo>
                    <a:pt x="733" y="765"/>
                    <a:pt x="733" y="765"/>
                    <a:pt x="733" y="765"/>
                  </a:cubicBezTo>
                  <a:cubicBezTo>
                    <a:pt x="733" y="765"/>
                    <a:pt x="733" y="765"/>
                    <a:pt x="733" y="765"/>
                  </a:cubicBezTo>
                  <a:cubicBezTo>
                    <a:pt x="733" y="766"/>
                    <a:pt x="733" y="766"/>
                    <a:pt x="733" y="766"/>
                  </a:cubicBezTo>
                  <a:cubicBezTo>
                    <a:pt x="732" y="766"/>
                    <a:pt x="732" y="766"/>
                    <a:pt x="732" y="766"/>
                  </a:cubicBezTo>
                  <a:close/>
                  <a:moveTo>
                    <a:pt x="754" y="760"/>
                  </a:moveTo>
                  <a:cubicBezTo>
                    <a:pt x="754" y="760"/>
                    <a:pt x="754" y="760"/>
                    <a:pt x="754" y="760"/>
                  </a:cubicBezTo>
                  <a:cubicBezTo>
                    <a:pt x="755" y="761"/>
                    <a:pt x="755" y="761"/>
                    <a:pt x="755" y="761"/>
                  </a:cubicBezTo>
                  <a:cubicBezTo>
                    <a:pt x="757" y="761"/>
                    <a:pt x="757" y="761"/>
                    <a:pt x="757" y="761"/>
                  </a:cubicBezTo>
                  <a:cubicBezTo>
                    <a:pt x="757" y="760"/>
                    <a:pt x="757" y="760"/>
                    <a:pt x="757" y="760"/>
                  </a:cubicBezTo>
                  <a:cubicBezTo>
                    <a:pt x="755" y="759"/>
                    <a:pt x="755" y="759"/>
                    <a:pt x="755" y="759"/>
                  </a:cubicBezTo>
                  <a:cubicBezTo>
                    <a:pt x="754" y="760"/>
                    <a:pt x="754" y="760"/>
                    <a:pt x="754" y="760"/>
                  </a:cubicBezTo>
                  <a:close/>
                  <a:moveTo>
                    <a:pt x="731" y="720"/>
                  </a:moveTo>
                  <a:cubicBezTo>
                    <a:pt x="730" y="721"/>
                    <a:pt x="730" y="721"/>
                    <a:pt x="730" y="721"/>
                  </a:cubicBezTo>
                  <a:cubicBezTo>
                    <a:pt x="728" y="723"/>
                    <a:pt x="728" y="723"/>
                    <a:pt x="728" y="723"/>
                  </a:cubicBezTo>
                  <a:cubicBezTo>
                    <a:pt x="727" y="723"/>
                    <a:pt x="727" y="723"/>
                    <a:pt x="727" y="723"/>
                  </a:cubicBezTo>
                  <a:cubicBezTo>
                    <a:pt x="727" y="724"/>
                    <a:pt x="727" y="724"/>
                    <a:pt x="727" y="724"/>
                  </a:cubicBezTo>
                  <a:cubicBezTo>
                    <a:pt x="727" y="725"/>
                    <a:pt x="727" y="725"/>
                    <a:pt x="727" y="725"/>
                  </a:cubicBezTo>
                  <a:cubicBezTo>
                    <a:pt x="726" y="725"/>
                    <a:pt x="726" y="725"/>
                    <a:pt x="726" y="725"/>
                  </a:cubicBezTo>
                  <a:cubicBezTo>
                    <a:pt x="726" y="726"/>
                    <a:pt x="726" y="726"/>
                    <a:pt x="726" y="726"/>
                  </a:cubicBezTo>
                  <a:cubicBezTo>
                    <a:pt x="727" y="726"/>
                    <a:pt x="727" y="726"/>
                    <a:pt x="727" y="726"/>
                  </a:cubicBezTo>
                  <a:cubicBezTo>
                    <a:pt x="726" y="727"/>
                    <a:pt x="726" y="727"/>
                    <a:pt x="726" y="727"/>
                  </a:cubicBezTo>
                  <a:cubicBezTo>
                    <a:pt x="725" y="727"/>
                    <a:pt x="725" y="727"/>
                    <a:pt x="725" y="727"/>
                  </a:cubicBezTo>
                  <a:cubicBezTo>
                    <a:pt x="724" y="728"/>
                    <a:pt x="724" y="728"/>
                    <a:pt x="724" y="728"/>
                  </a:cubicBezTo>
                  <a:cubicBezTo>
                    <a:pt x="724" y="729"/>
                    <a:pt x="724" y="729"/>
                    <a:pt x="724" y="729"/>
                  </a:cubicBezTo>
                  <a:cubicBezTo>
                    <a:pt x="724" y="729"/>
                    <a:pt x="724" y="729"/>
                    <a:pt x="724" y="729"/>
                  </a:cubicBezTo>
                  <a:cubicBezTo>
                    <a:pt x="725" y="730"/>
                    <a:pt x="725" y="730"/>
                    <a:pt x="725" y="730"/>
                  </a:cubicBezTo>
                  <a:cubicBezTo>
                    <a:pt x="724" y="730"/>
                    <a:pt x="724" y="730"/>
                    <a:pt x="724" y="730"/>
                  </a:cubicBezTo>
                  <a:cubicBezTo>
                    <a:pt x="723" y="730"/>
                    <a:pt x="723" y="730"/>
                    <a:pt x="723" y="730"/>
                  </a:cubicBezTo>
                  <a:cubicBezTo>
                    <a:pt x="721" y="732"/>
                    <a:pt x="721" y="732"/>
                    <a:pt x="721" y="732"/>
                  </a:cubicBezTo>
                  <a:cubicBezTo>
                    <a:pt x="721" y="733"/>
                    <a:pt x="721" y="733"/>
                    <a:pt x="721" y="733"/>
                  </a:cubicBezTo>
                  <a:cubicBezTo>
                    <a:pt x="719" y="736"/>
                    <a:pt x="719" y="736"/>
                    <a:pt x="719" y="736"/>
                  </a:cubicBezTo>
                  <a:cubicBezTo>
                    <a:pt x="719" y="737"/>
                    <a:pt x="719" y="737"/>
                    <a:pt x="719" y="737"/>
                  </a:cubicBezTo>
                  <a:cubicBezTo>
                    <a:pt x="720" y="738"/>
                    <a:pt x="720" y="738"/>
                    <a:pt x="720" y="738"/>
                  </a:cubicBezTo>
                  <a:cubicBezTo>
                    <a:pt x="720" y="739"/>
                    <a:pt x="720" y="739"/>
                    <a:pt x="720" y="739"/>
                  </a:cubicBezTo>
                  <a:cubicBezTo>
                    <a:pt x="719" y="739"/>
                    <a:pt x="719" y="739"/>
                    <a:pt x="719" y="739"/>
                  </a:cubicBezTo>
                  <a:cubicBezTo>
                    <a:pt x="719" y="739"/>
                    <a:pt x="719" y="739"/>
                    <a:pt x="719" y="739"/>
                  </a:cubicBezTo>
                  <a:cubicBezTo>
                    <a:pt x="718" y="739"/>
                    <a:pt x="718" y="739"/>
                    <a:pt x="718" y="739"/>
                  </a:cubicBezTo>
                  <a:cubicBezTo>
                    <a:pt x="716" y="740"/>
                    <a:pt x="716" y="740"/>
                    <a:pt x="716" y="740"/>
                  </a:cubicBezTo>
                  <a:cubicBezTo>
                    <a:pt x="715" y="741"/>
                    <a:pt x="715" y="741"/>
                    <a:pt x="715" y="741"/>
                  </a:cubicBezTo>
                  <a:cubicBezTo>
                    <a:pt x="716" y="742"/>
                    <a:pt x="716" y="742"/>
                    <a:pt x="716" y="742"/>
                  </a:cubicBezTo>
                  <a:cubicBezTo>
                    <a:pt x="717" y="742"/>
                    <a:pt x="717" y="742"/>
                    <a:pt x="717" y="742"/>
                  </a:cubicBezTo>
                  <a:cubicBezTo>
                    <a:pt x="717" y="743"/>
                    <a:pt x="717" y="743"/>
                    <a:pt x="717" y="743"/>
                  </a:cubicBezTo>
                  <a:cubicBezTo>
                    <a:pt x="717" y="744"/>
                    <a:pt x="717" y="744"/>
                    <a:pt x="717" y="744"/>
                  </a:cubicBezTo>
                  <a:cubicBezTo>
                    <a:pt x="717" y="745"/>
                    <a:pt x="717" y="745"/>
                    <a:pt x="717" y="745"/>
                  </a:cubicBezTo>
                  <a:cubicBezTo>
                    <a:pt x="715" y="746"/>
                    <a:pt x="715" y="746"/>
                    <a:pt x="715" y="746"/>
                  </a:cubicBezTo>
                  <a:cubicBezTo>
                    <a:pt x="713" y="745"/>
                    <a:pt x="713" y="745"/>
                    <a:pt x="713" y="745"/>
                  </a:cubicBezTo>
                  <a:cubicBezTo>
                    <a:pt x="713" y="745"/>
                    <a:pt x="713" y="745"/>
                    <a:pt x="713" y="745"/>
                  </a:cubicBezTo>
                  <a:cubicBezTo>
                    <a:pt x="713" y="746"/>
                    <a:pt x="713" y="746"/>
                    <a:pt x="713" y="746"/>
                  </a:cubicBezTo>
                  <a:cubicBezTo>
                    <a:pt x="711" y="748"/>
                    <a:pt x="711" y="748"/>
                    <a:pt x="711" y="748"/>
                  </a:cubicBezTo>
                  <a:cubicBezTo>
                    <a:pt x="710" y="750"/>
                    <a:pt x="710" y="750"/>
                    <a:pt x="710" y="750"/>
                  </a:cubicBezTo>
                  <a:cubicBezTo>
                    <a:pt x="709" y="751"/>
                    <a:pt x="709" y="751"/>
                    <a:pt x="709" y="751"/>
                  </a:cubicBezTo>
                  <a:cubicBezTo>
                    <a:pt x="709" y="751"/>
                    <a:pt x="709" y="751"/>
                    <a:pt x="709" y="751"/>
                  </a:cubicBezTo>
                  <a:cubicBezTo>
                    <a:pt x="709" y="750"/>
                    <a:pt x="709" y="750"/>
                    <a:pt x="709" y="750"/>
                  </a:cubicBezTo>
                  <a:cubicBezTo>
                    <a:pt x="708" y="751"/>
                    <a:pt x="708" y="751"/>
                    <a:pt x="708" y="751"/>
                  </a:cubicBezTo>
                  <a:cubicBezTo>
                    <a:pt x="707" y="750"/>
                    <a:pt x="707" y="750"/>
                    <a:pt x="707" y="750"/>
                  </a:cubicBezTo>
                  <a:cubicBezTo>
                    <a:pt x="707" y="749"/>
                    <a:pt x="707" y="749"/>
                    <a:pt x="707" y="749"/>
                  </a:cubicBezTo>
                  <a:cubicBezTo>
                    <a:pt x="709" y="748"/>
                    <a:pt x="709" y="748"/>
                    <a:pt x="709" y="748"/>
                  </a:cubicBezTo>
                  <a:cubicBezTo>
                    <a:pt x="709" y="747"/>
                    <a:pt x="709" y="747"/>
                    <a:pt x="709" y="747"/>
                  </a:cubicBezTo>
                  <a:cubicBezTo>
                    <a:pt x="709" y="748"/>
                    <a:pt x="709" y="748"/>
                    <a:pt x="709" y="748"/>
                  </a:cubicBezTo>
                  <a:cubicBezTo>
                    <a:pt x="707" y="749"/>
                    <a:pt x="707" y="749"/>
                    <a:pt x="707" y="749"/>
                  </a:cubicBezTo>
                  <a:cubicBezTo>
                    <a:pt x="705" y="750"/>
                    <a:pt x="705" y="750"/>
                    <a:pt x="705" y="750"/>
                  </a:cubicBezTo>
                  <a:cubicBezTo>
                    <a:pt x="704" y="753"/>
                    <a:pt x="704" y="753"/>
                    <a:pt x="704" y="753"/>
                  </a:cubicBezTo>
                  <a:cubicBezTo>
                    <a:pt x="704" y="752"/>
                    <a:pt x="704" y="752"/>
                    <a:pt x="704" y="752"/>
                  </a:cubicBezTo>
                  <a:cubicBezTo>
                    <a:pt x="706" y="752"/>
                    <a:pt x="706" y="752"/>
                    <a:pt x="706" y="752"/>
                  </a:cubicBezTo>
                  <a:cubicBezTo>
                    <a:pt x="709" y="752"/>
                    <a:pt x="709" y="752"/>
                    <a:pt x="709" y="752"/>
                  </a:cubicBezTo>
                  <a:cubicBezTo>
                    <a:pt x="711" y="752"/>
                    <a:pt x="711" y="752"/>
                    <a:pt x="711" y="752"/>
                  </a:cubicBezTo>
                  <a:cubicBezTo>
                    <a:pt x="710" y="753"/>
                    <a:pt x="710" y="753"/>
                    <a:pt x="710" y="753"/>
                  </a:cubicBezTo>
                  <a:cubicBezTo>
                    <a:pt x="708" y="755"/>
                    <a:pt x="708" y="755"/>
                    <a:pt x="708" y="755"/>
                  </a:cubicBezTo>
                  <a:cubicBezTo>
                    <a:pt x="707" y="757"/>
                    <a:pt x="707" y="757"/>
                    <a:pt x="707" y="757"/>
                  </a:cubicBezTo>
                  <a:cubicBezTo>
                    <a:pt x="704" y="759"/>
                    <a:pt x="704" y="759"/>
                    <a:pt x="704" y="759"/>
                  </a:cubicBezTo>
                  <a:cubicBezTo>
                    <a:pt x="702" y="760"/>
                    <a:pt x="702" y="760"/>
                    <a:pt x="702" y="760"/>
                  </a:cubicBezTo>
                  <a:cubicBezTo>
                    <a:pt x="701" y="760"/>
                    <a:pt x="701" y="760"/>
                    <a:pt x="701" y="760"/>
                  </a:cubicBezTo>
                  <a:cubicBezTo>
                    <a:pt x="701" y="761"/>
                    <a:pt x="701" y="761"/>
                    <a:pt x="701" y="761"/>
                  </a:cubicBezTo>
                  <a:cubicBezTo>
                    <a:pt x="701" y="763"/>
                    <a:pt x="701" y="763"/>
                    <a:pt x="701" y="763"/>
                  </a:cubicBezTo>
                  <a:cubicBezTo>
                    <a:pt x="701" y="764"/>
                    <a:pt x="701" y="764"/>
                    <a:pt x="701" y="764"/>
                  </a:cubicBezTo>
                  <a:cubicBezTo>
                    <a:pt x="701" y="765"/>
                    <a:pt x="701" y="765"/>
                    <a:pt x="701" y="765"/>
                  </a:cubicBezTo>
                  <a:cubicBezTo>
                    <a:pt x="702" y="765"/>
                    <a:pt x="702" y="765"/>
                    <a:pt x="702" y="765"/>
                  </a:cubicBezTo>
                  <a:cubicBezTo>
                    <a:pt x="704" y="766"/>
                    <a:pt x="704" y="766"/>
                    <a:pt x="704" y="766"/>
                  </a:cubicBezTo>
                  <a:cubicBezTo>
                    <a:pt x="706" y="765"/>
                    <a:pt x="706" y="765"/>
                    <a:pt x="706" y="765"/>
                  </a:cubicBezTo>
                  <a:cubicBezTo>
                    <a:pt x="708" y="764"/>
                    <a:pt x="708" y="764"/>
                    <a:pt x="708" y="764"/>
                  </a:cubicBezTo>
                  <a:cubicBezTo>
                    <a:pt x="710" y="764"/>
                    <a:pt x="710" y="764"/>
                    <a:pt x="710" y="764"/>
                  </a:cubicBezTo>
                  <a:cubicBezTo>
                    <a:pt x="711" y="763"/>
                    <a:pt x="711" y="763"/>
                    <a:pt x="711" y="763"/>
                  </a:cubicBezTo>
                  <a:cubicBezTo>
                    <a:pt x="711" y="762"/>
                    <a:pt x="711" y="762"/>
                    <a:pt x="711" y="762"/>
                  </a:cubicBezTo>
                  <a:cubicBezTo>
                    <a:pt x="711" y="763"/>
                    <a:pt x="711" y="763"/>
                    <a:pt x="711" y="763"/>
                  </a:cubicBezTo>
                  <a:cubicBezTo>
                    <a:pt x="711" y="764"/>
                    <a:pt x="711" y="764"/>
                    <a:pt x="711" y="764"/>
                  </a:cubicBezTo>
                  <a:cubicBezTo>
                    <a:pt x="713" y="764"/>
                    <a:pt x="713" y="764"/>
                    <a:pt x="713" y="764"/>
                  </a:cubicBezTo>
                  <a:cubicBezTo>
                    <a:pt x="714" y="764"/>
                    <a:pt x="714" y="764"/>
                    <a:pt x="714" y="764"/>
                  </a:cubicBezTo>
                  <a:cubicBezTo>
                    <a:pt x="715" y="765"/>
                    <a:pt x="715" y="765"/>
                    <a:pt x="715" y="765"/>
                  </a:cubicBezTo>
                  <a:cubicBezTo>
                    <a:pt x="718" y="765"/>
                    <a:pt x="718" y="765"/>
                    <a:pt x="718" y="765"/>
                  </a:cubicBezTo>
                  <a:cubicBezTo>
                    <a:pt x="719" y="765"/>
                    <a:pt x="719" y="765"/>
                    <a:pt x="719" y="765"/>
                  </a:cubicBezTo>
                  <a:cubicBezTo>
                    <a:pt x="720" y="765"/>
                    <a:pt x="720" y="765"/>
                    <a:pt x="720" y="765"/>
                  </a:cubicBezTo>
                  <a:cubicBezTo>
                    <a:pt x="720" y="766"/>
                    <a:pt x="720" y="766"/>
                    <a:pt x="720" y="766"/>
                  </a:cubicBezTo>
                  <a:cubicBezTo>
                    <a:pt x="722" y="766"/>
                    <a:pt x="722" y="766"/>
                    <a:pt x="722" y="766"/>
                  </a:cubicBezTo>
                  <a:cubicBezTo>
                    <a:pt x="723" y="766"/>
                    <a:pt x="723" y="766"/>
                    <a:pt x="723" y="766"/>
                  </a:cubicBezTo>
                  <a:cubicBezTo>
                    <a:pt x="723" y="766"/>
                    <a:pt x="723" y="766"/>
                    <a:pt x="723" y="766"/>
                  </a:cubicBezTo>
                  <a:cubicBezTo>
                    <a:pt x="724" y="766"/>
                    <a:pt x="724" y="766"/>
                    <a:pt x="724" y="766"/>
                  </a:cubicBezTo>
                  <a:cubicBezTo>
                    <a:pt x="725" y="766"/>
                    <a:pt x="725" y="766"/>
                    <a:pt x="725" y="766"/>
                  </a:cubicBezTo>
                  <a:cubicBezTo>
                    <a:pt x="725" y="765"/>
                    <a:pt x="725" y="765"/>
                    <a:pt x="725" y="765"/>
                  </a:cubicBezTo>
                  <a:cubicBezTo>
                    <a:pt x="727" y="765"/>
                    <a:pt x="727" y="765"/>
                    <a:pt x="727" y="765"/>
                  </a:cubicBezTo>
                  <a:cubicBezTo>
                    <a:pt x="727" y="766"/>
                    <a:pt x="727" y="766"/>
                    <a:pt x="727" y="766"/>
                  </a:cubicBezTo>
                  <a:cubicBezTo>
                    <a:pt x="728" y="766"/>
                    <a:pt x="728" y="766"/>
                    <a:pt x="728" y="766"/>
                  </a:cubicBezTo>
                  <a:cubicBezTo>
                    <a:pt x="729" y="765"/>
                    <a:pt x="729" y="765"/>
                    <a:pt x="729" y="765"/>
                  </a:cubicBezTo>
                  <a:cubicBezTo>
                    <a:pt x="730" y="765"/>
                    <a:pt x="730" y="765"/>
                    <a:pt x="730" y="765"/>
                  </a:cubicBezTo>
                  <a:cubicBezTo>
                    <a:pt x="731" y="765"/>
                    <a:pt x="731" y="765"/>
                    <a:pt x="731" y="765"/>
                  </a:cubicBezTo>
                  <a:cubicBezTo>
                    <a:pt x="731" y="765"/>
                    <a:pt x="731" y="765"/>
                    <a:pt x="731" y="765"/>
                  </a:cubicBezTo>
                  <a:cubicBezTo>
                    <a:pt x="731" y="764"/>
                    <a:pt x="731" y="764"/>
                    <a:pt x="731" y="764"/>
                  </a:cubicBezTo>
                  <a:cubicBezTo>
                    <a:pt x="731" y="762"/>
                    <a:pt x="731" y="762"/>
                    <a:pt x="731" y="762"/>
                  </a:cubicBezTo>
                  <a:cubicBezTo>
                    <a:pt x="732" y="763"/>
                    <a:pt x="732" y="763"/>
                    <a:pt x="732" y="763"/>
                  </a:cubicBezTo>
                  <a:cubicBezTo>
                    <a:pt x="732" y="762"/>
                    <a:pt x="732" y="762"/>
                    <a:pt x="732" y="762"/>
                  </a:cubicBezTo>
                  <a:cubicBezTo>
                    <a:pt x="733" y="761"/>
                    <a:pt x="733" y="761"/>
                    <a:pt x="733" y="761"/>
                  </a:cubicBezTo>
                  <a:cubicBezTo>
                    <a:pt x="732" y="762"/>
                    <a:pt x="732" y="762"/>
                    <a:pt x="732" y="762"/>
                  </a:cubicBezTo>
                  <a:cubicBezTo>
                    <a:pt x="732" y="764"/>
                    <a:pt x="732" y="764"/>
                    <a:pt x="732" y="764"/>
                  </a:cubicBezTo>
                  <a:cubicBezTo>
                    <a:pt x="732" y="764"/>
                    <a:pt x="732" y="764"/>
                    <a:pt x="732" y="764"/>
                  </a:cubicBezTo>
                  <a:cubicBezTo>
                    <a:pt x="733" y="763"/>
                    <a:pt x="733" y="763"/>
                    <a:pt x="733" y="763"/>
                  </a:cubicBezTo>
                  <a:cubicBezTo>
                    <a:pt x="734" y="762"/>
                    <a:pt x="734" y="762"/>
                    <a:pt x="734" y="762"/>
                  </a:cubicBezTo>
                  <a:cubicBezTo>
                    <a:pt x="734" y="762"/>
                    <a:pt x="734" y="762"/>
                    <a:pt x="734" y="762"/>
                  </a:cubicBezTo>
                  <a:cubicBezTo>
                    <a:pt x="734" y="763"/>
                    <a:pt x="734" y="763"/>
                    <a:pt x="734" y="763"/>
                  </a:cubicBezTo>
                  <a:cubicBezTo>
                    <a:pt x="734" y="764"/>
                    <a:pt x="734" y="764"/>
                    <a:pt x="734" y="764"/>
                  </a:cubicBezTo>
                  <a:cubicBezTo>
                    <a:pt x="734" y="765"/>
                    <a:pt x="734" y="765"/>
                    <a:pt x="734" y="765"/>
                  </a:cubicBezTo>
                  <a:cubicBezTo>
                    <a:pt x="735" y="765"/>
                    <a:pt x="735" y="765"/>
                    <a:pt x="735" y="765"/>
                  </a:cubicBezTo>
                  <a:cubicBezTo>
                    <a:pt x="736" y="765"/>
                    <a:pt x="736" y="765"/>
                    <a:pt x="736" y="765"/>
                  </a:cubicBezTo>
                  <a:cubicBezTo>
                    <a:pt x="735" y="765"/>
                    <a:pt x="735" y="765"/>
                    <a:pt x="735" y="765"/>
                  </a:cubicBezTo>
                  <a:cubicBezTo>
                    <a:pt x="733" y="766"/>
                    <a:pt x="733" y="766"/>
                    <a:pt x="733" y="766"/>
                  </a:cubicBezTo>
                  <a:cubicBezTo>
                    <a:pt x="732" y="767"/>
                    <a:pt x="732" y="767"/>
                    <a:pt x="732" y="767"/>
                  </a:cubicBezTo>
                  <a:cubicBezTo>
                    <a:pt x="732" y="768"/>
                    <a:pt x="732" y="768"/>
                    <a:pt x="732" y="768"/>
                  </a:cubicBezTo>
                  <a:cubicBezTo>
                    <a:pt x="733" y="767"/>
                    <a:pt x="733" y="767"/>
                    <a:pt x="733" y="767"/>
                  </a:cubicBezTo>
                  <a:cubicBezTo>
                    <a:pt x="734" y="767"/>
                    <a:pt x="734" y="767"/>
                    <a:pt x="734" y="767"/>
                  </a:cubicBezTo>
                  <a:cubicBezTo>
                    <a:pt x="734" y="768"/>
                    <a:pt x="734" y="768"/>
                    <a:pt x="734" y="768"/>
                  </a:cubicBezTo>
                  <a:cubicBezTo>
                    <a:pt x="735" y="768"/>
                    <a:pt x="735" y="768"/>
                    <a:pt x="735" y="768"/>
                  </a:cubicBezTo>
                  <a:cubicBezTo>
                    <a:pt x="736" y="768"/>
                    <a:pt x="736" y="768"/>
                    <a:pt x="736" y="768"/>
                  </a:cubicBezTo>
                  <a:cubicBezTo>
                    <a:pt x="737" y="768"/>
                    <a:pt x="737" y="768"/>
                    <a:pt x="737" y="768"/>
                  </a:cubicBezTo>
                  <a:cubicBezTo>
                    <a:pt x="738" y="767"/>
                    <a:pt x="738" y="767"/>
                    <a:pt x="738" y="767"/>
                  </a:cubicBezTo>
                  <a:cubicBezTo>
                    <a:pt x="738" y="766"/>
                    <a:pt x="738" y="766"/>
                    <a:pt x="738" y="766"/>
                  </a:cubicBezTo>
                  <a:cubicBezTo>
                    <a:pt x="738" y="765"/>
                    <a:pt x="738" y="765"/>
                    <a:pt x="738" y="765"/>
                  </a:cubicBezTo>
                  <a:cubicBezTo>
                    <a:pt x="739" y="766"/>
                    <a:pt x="739" y="766"/>
                    <a:pt x="739" y="766"/>
                  </a:cubicBezTo>
                  <a:cubicBezTo>
                    <a:pt x="741" y="766"/>
                    <a:pt x="741" y="766"/>
                    <a:pt x="741" y="766"/>
                  </a:cubicBezTo>
                  <a:cubicBezTo>
                    <a:pt x="741" y="767"/>
                    <a:pt x="741" y="767"/>
                    <a:pt x="741" y="767"/>
                  </a:cubicBezTo>
                  <a:cubicBezTo>
                    <a:pt x="743" y="766"/>
                    <a:pt x="743" y="766"/>
                    <a:pt x="743" y="766"/>
                  </a:cubicBezTo>
                  <a:cubicBezTo>
                    <a:pt x="744" y="766"/>
                    <a:pt x="744" y="766"/>
                    <a:pt x="744" y="766"/>
                  </a:cubicBezTo>
                  <a:cubicBezTo>
                    <a:pt x="745" y="766"/>
                    <a:pt x="745" y="766"/>
                    <a:pt x="745" y="766"/>
                  </a:cubicBezTo>
                  <a:cubicBezTo>
                    <a:pt x="744" y="767"/>
                    <a:pt x="744" y="767"/>
                    <a:pt x="744" y="767"/>
                  </a:cubicBezTo>
                  <a:cubicBezTo>
                    <a:pt x="744" y="767"/>
                    <a:pt x="744" y="767"/>
                    <a:pt x="744" y="767"/>
                  </a:cubicBezTo>
                  <a:cubicBezTo>
                    <a:pt x="742" y="768"/>
                    <a:pt x="742" y="768"/>
                    <a:pt x="742" y="768"/>
                  </a:cubicBezTo>
                  <a:cubicBezTo>
                    <a:pt x="740" y="768"/>
                    <a:pt x="740" y="768"/>
                    <a:pt x="740" y="768"/>
                  </a:cubicBezTo>
                  <a:cubicBezTo>
                    <a:pt x="739" y="769"/>
                    <a:pt x="739" y="769"/>
                    <a:pt x="739" y="769"/>
                  </a:cubicBezTo>
                  <a:cubicBezTo>
                    <a:pt x="739" y="770"/>
                    <a:pt x="739" y="770"/>
                    <a:pt x="739" y="770"/>
                  </a:cubicBezTo>
                  <a:cubicBezTo>
                    <a:pt x="739" y="771"/>
                    <a:pt x="739" y="771"/>
                    <a:pt x="739" y="771"/>
                  </a:cubicBezTo>
                  <a:cubicBezTo>
                    <a:pt x="738" y="771"/>
                    <a:pt x="738" y="771"/>
                    <a:pt x="738" y="771"/>
                  </a:cubicBezTo>
                  <a:cubicBezTo>
                    <a:pt x="737" y="771"/>
                    <a:pt x="737" y="771"/>
                    <a:pt x="737" y="771"/>
                  </a:cubicBezTo>
                  <a:cubicBezTo>
                    <a:pt x="736" y="772"/>
                    <a:pt x="736" y="772"/>
                    <a:pt x="736" y="772"/>
                  </a:cubicBezTo>
                  <a:cubicBezTo>
                    <a:pt x="736" y="772"/>
                    <a:pt x="736" y="772"/>
                    <a:pt x="736" y="772"/>
                  </a:cubicBezTo>
                  <a:cubicBezTo>
                    <a:pt x="735" y="773"/>
                    <a:pt x="735" y="773"/>
                    <a:pt x="735" y="773"/>
                  </a:cubicBezTo>
                  <a:cubicBezTo>
                    <a:pt x="733" y="773"/>
                    <a:pt x="733" y="773"/>
                    <a:pt x="733" y="773"/>
                  </a:cubicBezTo>
                  <a:cubicBezTo>
                    <a:pt x="732" y="775"/>
                    <a:pt x="732" y="775"/>
                    <a:pt x="732" y="775"/>
                  </a:cubicBezTo>
                  <a:cubicBezTo>
                    <a:pt x="732" y="775"/>
                    <a:pt x="732" y="775"/>
                    <a:pt x="732" y="775"/>
                  </a:cubicBezTo>
                  <a:cubicBezTo>
                    <a:pt x="732" y="776"/>
                    <a:pt x="732" y="776"/>
                    <a:pt x="732" y="776"/>
                  </a:cubicBezTo>
                  <a:cubicBezTo>
                    <a:pt x="732" y="777"/>
                    <a:pt x="732" y="777"/>
                    <a:pt x="732" y="777"/>
                  </a:cubicBezTo>
                  <a:cubicBezTo>
                    <a:pt x="734" y="777"/>
                    <a:pt x="734" y="777"/>
                    <a:pt x="734" y="777"/>
                  </a:cubicBezTo>
                  <a:cubicBezTo>
                    <a:pt x="734" y="776"/>
                    <a:pt x="734" y="776"/>
                    <a:pt x="734" y="776"/>
                  </a:cubicBezTo>
                  <a:cubicBezTo>
                    <a:pt x="735" y="775"/>
                    <a:pt x="735" y="775"/>
                    <a:pt x="735" y="775"/>
                  </a:cubicBezTo>
                  <a:cubicBezTo>
                    <a:pt x="736" y="775"/>
                    <a:pt x="736" y="775"/>
                    <a:pt x="736" y="775"/>
                  </a:cubicBezTo>
                  <a:cubicBezTo>
                    <a:pt x="736" y="776"/>
                    <a:pt x="736" y="776"/>
                    <a:pt x="736" y="776"/>
                  </a:cubicBezTo>
                  <a:cubicBezTo>
                    <a:pt x="736" y="777"/>
                    <a:pt x="736" y="777"/>
                    <a:pt x="736" y="777"/>
                  </a:cubicBezTo>
                  <a:cubicBezTo>
                    <a:pt x="738" y="776"/>
                    <a:pt x="738" y="776"/>
                    <a:pt x="738" y="776"/>
                  </a:cubicBezTo>
                  <a:cubicBezTo>
                    <a:pt x="739" y="775"/>
                    <a:pt x="739" y="775"/>
                    <a:pt x="739" y="775"/>
                  </a:cubicBezTo>
                  <a:cubicBezTo>
                    <a:pt x="739" y="774"/>
                    <a:pt x="739" y="774"/>
                    <a:pt x="739" y="774"/>
                  </a:cubicBezTo>
                  <a:cubicBezTo>
                    <a:pt x="740" y="774"/>
                    <a:pt x="740" y="774"/>
                    <a:pt x="740" y="774"/>
                  </a:cubicBezTo>
                  <a:cubicBezTo>
                    <a:pt x="740" y="773"/>
                    <a:pt x="740" y="773"/>
                    <a:pt x="740" y="773"/>
                  </a:cubicBezTo>
                  <a:cubicBezTo>
                    <a:pt x="741" y="772"/>
                    <a:pt x="741" y="772"/>
                    <a:pt x="741" y="772"/>
                  </a:cubicBezTo>
                  <a:cubicBezTo>
                    <a:pt x="741" y="771"/>
                    <a:pt x="741" y="771"/>
                    <a:pt x="741" y="771"/>
                  </a:cubicBezTo>
                  <a:cubicBezTo>
                    <a:pt x="743" y="769"/>
                    <a:pt x="743" y="769"/>
                    <a:pt x="743" y="769"/>
                  </a:cubicBezTo>
                  <a:cubicBezTo>
                    <a:pt x="744" y="769"/>
                    <a:pt x="744" y="769"/>
                    <a:pt x="744" y="769"/>
                  </a:cubicBezTo>
                  <a:cubicBezTo>
                    <a:pt x="745" y="770"/>
                    <a:pt x="745" y="770"/>
                    <a:pt x="745" y="770"/>
                  </a:cubicBezTo>
                  <a:cubicBezTo>
                    <a:pt x="746" y="769"/>
                    <a:pt x="746" y="769"/>
                    <a:pt x="746" y="769"/>
                  </a:cubicBezTo>
                  <a:cubicBezTo>
                    <a:pt x="745" y="770"/>
                    <a:pt x="745" y="770"/>
                    <a:pt x="745" y="770"/>
                  </a:cubicBezTo>
                  <a:cubicBezTo>
                    <a:pt x="746" y="770"/>
                    <a:pt x="746" y="770"/>
                    <a:pt x="746" y="770"/>
                  </a:cubicBezTo>
                  <a:cubicBezTo>
                    <a:pt x="747" y="769"/>
                    <a:pt x="747" y="769"/>
                    <a:pt x="747" y="769"/>
                  </a:cubicBezTo>
                  <a:cubicBezTo>
                    <a:pt x="748" y="767"/>
                    <a:pt x="748" y="767"/>
                    <a:pt x="748" y="767"/>
                  </a:cubicBezTo>
                  <a:cubicBezTo>
                    <a:pt x="749" y="765"/>
                    <a:pt x="749" y="765"/>
                    <a:pt x="749" y="765"/>
                  </a:cubicBezTo>
                  <a:cubicBezTo>
                    <a:pt x="749" y="763"/>
                    <a:pt x="749" y="763"/>
                    <a:pt x="749" y="763"/>
                  </a:cubicBezTo>
                  <a:cubicBezTo>
                    <a:pt x="749" y="763"/>
                    <a:pt x="749" y="763"/>
                    <a:pt x="749" y="763"/>
                  </a:cubicBezTo>
                  <a:cubicBezTo>
                    <a:pt x="750" y="763"/>
                    <a:pt x="750" y="763"/>
                    <a:pt x="750" y="763"/>
                  </a:cubicBezTo>
                  <a:cubicBezTo>
                    <a:pt x="750" y="763"/>
                    <a:pt x="750" y="763"/>
                    <a:pt x="750" y="763"/>
                  </a:cubicBezTo>
                  <a:cubicBezTo>
                    <a:pt x="751" y="763"/>
                    <a:pt x="751" y="763"/>
                    <a:pt x="751" y="763"/>
                  </a:cubicBezTo>
                  <a:cubicBezTo>
                    <a:pt x="752" y="764"/>
                    <a:pt x="752" y="764"/>
                    <a:pt x="752" y="764"/>
                  </a:cubicBezTo>
                  <a:cubicBezTo>
                    <a:pt x="752" y="766"/>
                    <a:pt x="752" y="766"/>
                    <a:pt x="752" y="766"/>
                  </a:cubicBezTo>
                  <a:cubicBezTo>
                    <a:pt x="752" y="767"/>
                    <a:pt x="752" y="767"/>
                    <a:pt x="752" y="767"/>
                  </a:cubicBezTo>
                  <a:cubicBezTo>
                    <a:pt x="751" y="769"/>
                    <a:pt x="751" y="769"/>
                    <a:pt x="751" y="769"/>
                  </a:cubicBezTo>
                  <a:cubicBezTo>
                    <a:pt x="752" y="770"/>
                    <a:pt x="752" y="770"/>
                    <a:pt x="752" y="770"/>
                  </a:cubicBezTo>
                  <a:cubicBezTo>
                    <a:pt x="751" y="771"/>
                    <a:pt x="751" y="771"/>
                    <a:pt x="751" y="771"/>
                  </a:cubicBezTo>
                  <a:cubicBezTo>
                    <a:pt x="750" y="772"/>
                    <a:pt x="750" y="772"/>
                    <a:pt x="750" y="772"/>
                  </a:cubicBezTo>
                  <a:cubicBezTo>
                    <a:pt x="749" y="775"/>
                    <a:pt x="749" y="775"/>
                    <a:pt x="749" y="775"/>
                  </a:cubicBezTo>
                  <a:cubicBezTo>
                    <a:pt x="749" y="776"/>
                    <a:pt x="749" y="776"/>
                    <a:pt x="749" y="776"/>
                  </a:cubicBezTo>
                  <a:cubicBezTo>
                    <a:pt x="748" y="777"/>
                    <a:pt x="748" y="777"/>
                    <a:pt x="748" y="777"/>
                  </a:cubicBezTo>
                  <a:cubicBezTo>
                    <a:pt x="748" y="778"/>
                    <a:pt x="748" y="778"/>
                    <a:pt x="748" y="778"/>
                  </a:cubicBezTo>
                  <a:cubicBezTo>
                    <a:pt x="749" y="778"/>
                    <a:pt x="749" y="778"/>
                    <a:pt x="749" y="778"/>
                  </a:cubicBezTo>
                  <a:cubicBezTo>
                    <a:pt x="751" y="778"/>
                    <a:pt x="751" y="778"/>
                    <a:pt x="751" y="778"/>
                  </a:cubicBezTo>
                  <a:cubicBezTo>
                    <a:pt x="752" y="775"/>
                    <a:pt x="752" y="775"/>
                    <a:pt x="752" y="775"/>
                  </a:cubicBezTo>
                  <a:cubicBezTo>
                    <a:pt x="753" y="775"/>
                    <a:pt x="753" y="775"/>
                    <a:pt x="753" y="775"/>
                  </a:cubicBezTo>
                  <a:cubicBezTo>
                    <a:pt x="754" y="773"/>
                    <a:pt x="754" y="773"/>
                    <a:pt x="754" y="773"/>
                  </a:cubicBezTo>
                  <a:cubicBezTo>
                    <a:pt x="755" y="772"/>
                    <a:pt x="755" y="772"/>
                    <a:pt x="755" y="772"/>
                  </a:cubicBezTo>
                  <a:cubicBezTo>
                    <a:pt x="755" y="773"/>
                    <a:pt x="755" y="773"/>
                    <a:pt x="755" y="773"/>
                  </a:cubicBezTo>
                  <a:cubicBezTo>
                    <a:pt x="757" y="773"/>
                    <a:pt x="757" y="773"/>
                    <a:pt x="757" y="773"/>
                  </a:cubicBezTo>
                  <a:cubicBezTo>
                    <a:pt x="757" y="773"/>
                    <a:pt x="757" y="773"/>
                    <a:pt x="757" y="773"/>
                  </a:cubicBezTo>
                  <a:cubicBezTo>
                    <a:pt x="756" y="774"/>
                    <a:pt x="756" y="774"/>
                    <a:pt x="756" y="774"/>
                  </a:cubicBezTo>
                  <a:cubicBezTo>
                    <a:pt x="754" y="776"/>
                    <a:pt x="754" y="776"/>
                    <a:pt x="754" y="776"/>
                  </a:cubicBezTo>
                  <a:cubicBezTo>
                    <a:pt x="754" y="777"/>
                    <a:pt x="754" y="777"/>
                    <a:pt x="754" y="777"/>
                  </a:cubicBezTo>
                  <a:cubicBezTo>
                    <a:pt x="754" y="778"/>
                    <a:pt x="754" y="778"/>
                    <a:pt x="754" y="778"/>
                  </a:cubicBezTo>
                  <a:cubicBezTo>
                    <a:pt x="754" y="779"/>
                    <a:pt x="754" y="779"/>
                    <a:pt x="754" y="779"/>
                  </a:cubicBezTo>
                  <a:cubicBezTo>
                    <a:pt x="754" y="781"/>
                    <a:pt x="754" y="781"/>
                    <a:pt x="754" y="781"/>
                  </a:cubicBezTo>
                  <a:cubicBezTo>
                    <a:pt x="755" y="782"/>
                    <a:pt x="755" y="782"/>
                    <a:pt x="755" y="782"/>
                  </a:cubicBezTo>
                  <a:cubicBezTo>
                    <a:pt x="756" y="780"/>
                    <a:pt x="756" y="780"/>
                    <a:pt x="756" y="780"/>
                  </a:cubicBezTo>
                  <a:cubicBezTo>
                    <a:pt x="756" y="779"/>
                    <a:pt x="756" y="779"/>
                    <a:pt x="756" y="779"/>
                  </a:cubicBezTo>
                  <a:cubicBezTo>
                    <a:pt x="756" y="779"/>
                    <a:pt x="757" y="779"/>
                    <a:pt x="757" y="779"/>
                  </a:cubicBezTo>
                  <a:cubicBezTo>
                    <a:pt x="758" y="779"/>
                    <a:pt x="758" y="780"/>
                    <a:pt x="758" y="780"/>
                  </a:cubicBezTo>
                  <a:cubicBezTo>
                    <a:pt x="759" y="781"/>
                    <a:pt x="759" y="781"/>
                    <a:pt x="759" y="781"/>
                  </a:cubicBezTo>
                  <a:cubicBezTo>
                    <a:pt x="761" y="780"/>
                    <a:pt x="761" y="780"/>
                    <a:pt x="761" y="780"/>
                  </a:cubicBezTo>
                  <a:cubicBezTo>
                    <a:pt x="761" y="779"/>
                    <a:pt x="761" y="779"/>
                    <a:pt x="761" y="779"/>
                  </a:cubicBezTo>
                  <a:cubicBezTo>
                    <a:pt x="761" y="779"/>
                    <a:pt x="761" y="779"/>
                    <a:pt x="761" y="779"/>
                  </a:cubicBezTo>
                  <a:cubicBezTo>
                    <a:pt x="761" y="778"/>
                    <a:pt x="761" y="778"/>
                    <a:pt x="761" y="778"/>
                  </a:cubicBezTo>
                  <a:cubicBezTo>
                    <a:pt x="761" y="776"/>
                    <a:pt x="761" y="776"/>
                    <a:pt x="761" y="776"/>
                  </a:cubicBezTo>
                  <a:cubicBezTo>
                    <a:pt x="762" y="776"/>
                    <a:pt x="762" y="776"/>
                    <a:pt x="762" y="776"/>
                  </a:cubicBezTo>
                  <a:cubicBezTo>
                    <a:pt x="762" y="775"/>
                    <a:pt x="762" y="775"/>
                    <a:pt x="762" y="775"/>
                  </a:cubicBezTo>
                  <a:cubicBezTo>
                    <a:pt x="762" y="774"/>
                    <a:pt x="762" y="774"/>
                    <a:pt x="762" y="774"/>
                  </a:cubicBezTo>
                  <a:cubicBezTo>
                    <a:pt x="762" y="773"/>
                    <a:pt x="762" y="773"/>
                    <a:pt x="762" y="773"/>
                  </a:cubicBezTo>
                  <a:cubicBezTo>
                    <a:pt x="764" y="770"/>
                    <a:pt x="764" y="770"/>
                    <a:pt x="764" y="770"/>
                  </a:cubicBezTo>
                  <a:cubicBezTo>
                    <a:pt x="765" y="769"/>
                    <a:pt x="765" y="769"/>
                    <a:pt x="765" y="769"/>
                  </a:cubicBezTo>
                  <a:cubicBezTo>
                    <a:pt x="765" y="766"/>
                    <a:pt x="765" y="766"/>
                    <a:pt x="765" y="766"/>
                  </a:cubicBezTo>
                  <a:cubicBezTo>
                    <a:pt x="765" y="765"/>
                    <a:pt x="765" y="765"/>
                    <a:pt x="765" y="765"/>
                  </a:cubicBezTo>
                  <a:cubicBezTo>
                    <a:pt x="764" y="765"/>
                    <a:pt x="764" y="765"/>
                    <a:pt x="764" y="765"/>
                  </a:cubicBezTo>
                  <a:cubicBezTo>
                    <a:pt x="764" y="765"/>
                    <a:pt x="764" y="765"/>
                    <a:pt x="764" y="765"/>
                  </a:cubicBezTo>
                  <a:cubicBezTo>
                    <a:pt x="763" y="767"/>
                    <a:pt x="763" y="767"/>
                    <a:pt x="763" y="767"/>
                  </a:cubicBezTo>
                  <a:cubicBezTo>
                    <a:pt x="762" y="768"/>
                    <a:pt x="762" y="768"/>
                    <a:pt x="762" y="768"/>
                  </a:cubicBezTo>
                  <a:cubicBezTo>
                    <a:pt x="761" y="769"/>
                    <a:pt x="761" y="769"/>
                    <a:pt x="761" y="769"/>
                  </a:cubicBezTo>
                  <a:cubicBezTo>
                    <a:pt x="760" y="770"/>
                    <a:pt x="760" y="770"/>
                    <a:pt x="760" y="770"/>
                  </a:cubicBezTo>
                  <a:cubicBezTo>
                    <a:pt x="759" y="768"/>
                    <a:pt x="759" y="768"/>
                    <a:pt x="759" y="768"/>
                  </a:cubicBezTo>
                  <a:cubicBezTo>
                    <a:pt x="759" y="767"/>
                    <a:pt x="759" y="767"/>
                    <a:pt x="759" y="767"/>
                  </a:cubicBezTo>
                  <a:cubicBezTo>
                    <a:pt x="759" y="765"/>
                    <a:pt x="759" y="765"/>
                    <a:pt x="759" y="765"/>
                  </a:cubicBezTo>
                  <a:cubicBezTo>
                    <a:pt x="761" y="764"/>
                    <a:pt x="761" y="764"/>
                    <a:pt x="761" y="764"/>
                  </a:cubicBezTo>
                  <a:cubicBezTo>
                    <a:pt x="762" y="763"/>
                    <a:pt x="762" y="763"/>
                    <a:pt x="762" y="763"/>
                  </a:cubicBezTo>
                  <a:cubicBezTo>
                    <a:pt x="763" y="762"/>
                    <a:pt x="763" y="762"/>
                    <a:pt x="763" y="762"/>
                  </a:cubicBezTo>
                  <a:cubicBezTo>
                    <a:pt x="764" y="762"/>
                    <a:pt x="764" y="762"/>
                    <a:pt x="764" y="762"/>
                  </a:cubicBezTo>
                  <a:cubicBezTo>
                    <a:pt x="764" y="761"/>
                    <a:pt x="764" y="761"/>
                    <a:pt x="764" y="761"/>
                  </a:cubicBezTo>
                  <a:cubicBezTo>
                    <a:pt x="764" y="760"/>
                    <a:pt x="764" y="760"/>
                    <a:pt x="764" y="760"/>
                  </a:cubicBezTo>
                  <a:cubicBezTo>
                    <a:pt x="763" y="761"/>
                    <a:pt x="763" y="761"/>
                    <a:pt x="763" y="761"/>
                  </a:cubicBezTo>
                  <a:cubicBezTo>
                    <a:pt x="762" y="761"/>
                    <a:pt x="762" y="761"/>
                    <a:pt x="762" y="761"/>
                  </a:cubicBezTo>
                  <a:cubicBezTo>
                    <a:pt x="761" y="762"/>
                    <a:pt x="761" y="762"/>
                    <a:pt x="761" y="762"/>
                  </a:cubicBezTo>
                  <a:cubicBezTo>
                    <a:pt x="760" y="762"/>
                    <a:pt x="760" y="762"/>
                    <a:pt x="760" y="762"/>
                  </a:cubicBezTo>
                  <a:cubicBezTo>
                    <a:pt x="759" y="763"/>
                    <a:pt x="759" y="763"/>
                    <a:pt x="759" y="763"/>
                  </a:cubicBezTo>
                  <a:cubicBezTo>
                    <a:pt x="758" y="764"/>
                    <a:pt x="758" y="764"/>
                    <a:pt x="758" y="764"/>
                  </a:cubicBezTo>
                  <a:cubicBezTo>
                    <a:pt x="756" y="766"/>
                    <a:pt x="756" y="766"/>
                    <a:pt x="756" y="766"/>
                  </a:cubicBezTo>
                  <a:cubicBezTo>
                    <a:pt x="756" y="767"/>
                    <a:pt x="756" y="767"/>
                    <a:pt x="756" y="767"/>
                  </a:cubicBezTo>
                  <a:cubicBezTo>
                    <a:pt x="755" y="767"/>
                    <a:pt x="755" y="767"/>
                    <a:pt x="755" y="767"/>
                  </a:cubicBezTo>
                  <a:cubicBezTo>
                    <a:pt x="754" y="766"/>
                    <a:pt x="754" y="766"/>
                    <a:pt x="754" y="766"/>
                  </a:cubicBezTo>
                  <a:cubicBezTo>
                    <a:pt x="754" y="765"/>
                    <a:pt x="754" y="765"/>
                    <a:pt x="754" y="765"/>
                  </a:cubicBezTo>
                  <a:cubicBezTo>
                    <a:pt x="753" y="764"/>
                    <a:pt x="753" y="764"/>
                    <a:pt x="753" y="764"/>
                  </a:cubicBezTo>
                  <a:cubicBezTo>
                    <a:pt x="753" y="763"/>
                    <a:pt x="753" y="763"/>
                    <a:pt x="753" y="763"/>
                  </a:cubicBezTo>
                  <a:cubicBezTo>
                    <a:pt x="754" y="764"/>
                    <a:pt x="754" y="764"/>
                    <a:pt x="754" y="764"/>
                  </a:cubicBezTo>
                  <a:cubicBezTo>
                    <a:pt x="754" y="764"/>
                    <a:pt x="754" y="764"/>
                    <a:pt x="754" y="764"/>
                  </a:cubicBezTo>
                  <a:cubicBezTo>
                    <a:pt x="756" y="762"/>
                    <a:pt x="756" y="762"/>
                    <a:pt x="756" y="762"/>
                  </a:cubicBezTo>
                  <a:cubicBezTo>
                    <a:pt x="755" y="762"/>
                    <a:pt x="755" y="762"/>
                    <a:pt x="755" y="762"/>
                  </a:cubicBezTo>
                  <a:cubicBezTo>
                    <a:pt x="753" y="762"/>
                    <a:pt x="753" y="762"/>
                    <a:pt x="753" y="762"/>
                  </a:cubicBezTo>
                  <a:cubicBezTo>
                    <a:pt x="754" y="762"/>
                    <a:pt x="754" y="762"/>
                    <a:pt x="754" y="762"/>
                  </a:cubicBezTo>
                  <a:cubicBezTo>
                    <a:pt x="756" y="761"/>
                    <a:pt x="756" y="761"/>
                    <a:pt x="756" y="761"/>
                  </a:cubicBezTo>
                  <a:cubicBezTo>
                    <a:pt x="754" y="761"/>
                    <a:pt x="754" y="761"/>
                    <a:pt x="754" y="761"/>
                  </a:cubicBezTo>
                  <a:cubicBezTo>
                    <a:pt x="753" y="760"/>
                    <a:pt x="753" y="760"/>
                    <a:pt x="753" y="760"/>
                  </a:cubicBezTo>
                  <a:cubicBezTo>
                    <a:pt x="753" y="759"/>
                    <a:pt x="753" y="759"/>
                    <a:pt x="753" y="759"/>
                  </a:cubicBezTo>
                  <a:cubicBezTo>
                    <a:pt x="754" y="759"/>
                    <a:pt x="754" y="759"/>
                    <a:pt x="754" y="759"/>
                  </a:cubicBezTo>
                  <a:cubicBezTo>
                    <a:pt x="756" y="759"/>
                    <a:pt x="756" y="759"/>
                    <a:pt x="756" y="759"/>
                  </a:cubicBezTo>
                  <a:cubicBezTo>
                    <a:pt x="756" y="759"/>
                    <a:pt x="756" y="759"/>
                    <a:pt x="756" y="759"/>
                  </a:cubicBezTo>
                  <a:cubicBezTo>
                    <a:pt x="758" y="757"/>
                    <a:pt x="758" y="757"/>
                    <a:pt x="758" y="757"/>
                  </a:cubicBezTo>
                  <a:cubicBezTo>
                    <a:pt x="758" y="756"/>
                    <a:pt x="758" y="756"/>
                    <a:pt x="758" y="756"/>
                  </a:cubicBezTo>
                  <a:cubicBezTo>
                    <a:pt x="760" y="756"/>
                    <a:pt x="760" y="756"/>
                    <a:pt x="760" y="756"/>
                  </a:cubicBezTo>
                  <a:cubicBezTo>
                    <a:pt x="761" y="756"/>
                    <a:pt x="761" y="756"/>
                    <a:pt x="761" y="756"/>
                  </a:cubicBezTo>
                  <a:cubicBezTo>
                    <a:pt x="762" y="755"/>
                    <a:pt x="762" y="755"/>
                    <a:pt x="762" y="755"/>
                  </a:cubicBezTo>
                  <a:cubicBezTo>
                    <a:pt x="763" y="754"/>
                    <a:pt x="763" y="754"/>
                    <a:pt x="763" y="754"/>
                  </a:cubicBezTo>
                  <a:cubicBezTo>
                    <a:pt x="763" y="752"/>
                    <a:pt x="763" y="752"/>
                    <a:pt x="763" y="752"/>
                  </a:cubicBezTo>
                  <a:cubicBezTo>
                    <a:pt x="762" y="751"/>
                    <a:pt x="762" y="751"/>
                    <a:pt x="762" y="751"/>
                  </a:cubicBezTo>
                  <a:cubicBezTo>
                    <a:pt x="761" y="753"/>
                    <a:pt x="761" y="753"/>
                    <a:pt x="761" y="753"/>
                  </a:cubicBezTo>
                  <a:cubicBezTo>
                    <a:pt x="760" y="753"/>
                    <a:pt x="760" y="753"/>
                    <a:pt x="760" y="753"/>
                  </a:cubicBezTo>
                  <a:cubicBezTo>
                    <a:pt x="760" y="753"/>
                    <a:pt x="760" y="753"/>
                    <a:pt x="760" y="753"/>
                  </a:cubicBezTo>
                  <a:cubicBezTo>
                    <a:pt x="759" y="752"/>
                    <a:pt x="759" y="752"/>
                    <a:pt x="759" y="752"/>
                  </a:cubicBezTo>
                  <a:cubicBezTo>
                    <a:pt x="759" y="753"/>
                    <a:pt x="759" y="753"/>
                    <a:pt x="759" y="753"/>
                  </a:cubicBezTo>
                  <a:cubicBezTo>
                    <a:pt x="758" y="755"/>
                    <a:pt x="758" y="755"/>
                    <a:pt x="758" y="755"/>
                  </a:cubicBezTo>
                  <a:cubicBezTo>
                    <a:pt x="758" y="755"/>
                    <a:pt x="758" y="755"/>
                    <a:pt x="758" y="755"/>
                  </a:cubicBezTo>
                  <a:cubicBezTo>
                    <a:pt x="757" y="755"/>
                    <a:pt x="757" y="755"/>
                    <a:pt x="757" y="755"/>
                  </a:cubicBezTo>
                  <a:cubicBezTo>
                    <a:pt x="756" y="756"/>
                    <a:pt x="756" y="756"/>
                    <a:pt x="756" y="756"/>
                  </a:cubicBezTo>
                  <a:cubicBezTo>
                    <a:pt x="755" y="757"/>
                    <a:pt x="755" y="757"/>
                    <a:pt x="755" y="757"/>
                  </a:cubicBezTo>
                  <a:cubicBezTo>
                    <a:pt x="754" y="758"/>
                    <a:pt x="754" y="758"/>
                    <a:pt x="754" y="758"/>
                  </a:cubicBezTo>
                  <a:cubicBezTo>
                    <a:pt x="754" y="758"/>
                    <a:pt x="754" y="758"/>
                    <a:pt x="754" y="758"/>
                  </a:cubicBezTo>
                  <a:cubicBezTo>
                    <a:pt x="754" y="757"/>
                    <a:pt x="754" y="757"/>
                    <a:pt x="754" y="757"/>
                  </a:cubicBezTo>
                  <a:cubicBezTo>
                    <a:pt x="754" y="756"/>
                    <a:pt x="754" y="756"/>
                    <a:pt x="754" y="756"/>
                  </a:cubicBezTo>
                  <a:cubicBezTo>
                    <a:pt x="753" y="757"/>
                    <a:pt x="753" y="757"/>
                    <a:pt x="753" y="757"/>
                  </a:cubicBezTo>
                  <a:cubicBezTo>
                    <a:pt x="752" y="756"/>
                    <a:pt x="752" y="756"/>
                    <a:pt x="752" y="756"/>
                  </a:cubicBezTo>
                  <a:cubicBezTo>
                    <a:pt x="753" y="756"/>
                    <a:pt x="753" y="756"/>
                    <a:pt x="753" y="756"/>
                  </a:cubicBezTo>
                  <a:cubicBezTo>
                    <a:pt x="755" y="755"/>
                    <a:pt x="755" y="755"/>
                    <a:pt x="755" y="755"/>
                  </a:cubicBezTo>
                  <a:cubicBezTo>
                    <a:pt x="755" y="754"/>
                    <a:pt x="755" y="754"/>
                    <a:pt x="755" y="754"/>
                  </a:cubicBezTo>
                  <a:cubicBezTo>
                    <a:pt x="754" y="754"/>
                    <a:pt x="754" y="754"/>
                    <a:pt x="754" y="754"/>
                  </a:cubicBezTo>
                  <a:cubicBezTo>
                    <a:pt x="755" y="753"/>
                    <a:pt x="755" y="753"/>
                    <a:pt x="755" y="753"/>
                  </a:cubicBezTo>
                  <a:cubicBezTo>
                    <a:pt x="756" y="752"/>
                    <a:pt x="756" y="752"/>
                    <a:pt x="756" y="752"/>
                  </a:cubicBezTo>
                  <a:cubicBezTo>
                    <a:pt x="755" y="751"/>
                    <a:pt x="755" y="751"/>
                    <a:pt x="755" y="751"/>
                  </a:cubicBezTo>
                  <a:cubicBezTo>
                    <a:pt x="754" y="752"/>
                    <a:pt x="754" y="752"/>
                    <a:pt x="754" y="752"/>
                  </a:cubicBezTo>
                  <a:cubicBezTo>
                    <a:pt x="755" y="751"/>
                    <a:pt x="755" y="751"/>
                    <a:pt x="755" y="751"/>
                  </a:cubicBezTo>
                  <a:cubicBezTo>
                    <a:pt x="755" y="750"/>
                    <a:pt x="755" y="750"/>
                    <a:pt x="755" y="750"/>
                  </a:cubicBezTo>
                  <a:cubicBezTo>
                    <a:pt x="754" y="750"/>
                    <a:pt x="754" y="750"/>
                    <a:pt x="754" y="750"/>
                  </a:cubicBezTo>
                  <a:cubicBezTo>
                    <a:pt x="753" y="750"/>
                    <a:pt x="753" y="750"/>
                    <a:pt x="753" y="750"/>
                  </a:cubicBezTo>
                  <a:cubicBezTo>
                    <a:pt x="751" y="750"/>
                    <a:pt x="751" y="750"/>
                    <a:pt x="751" y="750"/>
                  </a:cubicBezTo>
                  <a:cubicBezTo>
                    <a:pt x="753" y="750"/>
                    <a:pt x="753" y="750"/>
                    <a:pt x="753" y="750"/>
                  </a:cubicBezTo>
                  <a:cubicBezTo>
                    <a:pt x="753" y="749"/>
                    <a:pt x="753" y="749"/>
                    <a:pt x="753" y="749"/>
                  </a:cubicBezTo>
                  <a:cubicBezTo>
                    <a:pt x="755" y="749"/>
                    <a:pt x="755" y="749"/>
                    <a:pt x="755" y="749"/>
                  </a:cubicBezTo>
                  <a:cubicBezTo>
                    <a:pt x="756" y="748"/>
                    <a:pt x="756" y="748"/>
                    <a:pt x="756" y="748"/>
                  </a:cubicBezTo>
                  <a:cubicBezTo>
                    <a:pt x="757" y="748"/>
                    <a:pt x="757" y="748"/>
                    <a:pt x="757" y="748"/>
                  </a:cubicBezTo>
                  <a:cubicBezTo>
                    <a:pt x="758" y="747"/>
                    <a:pt x="758" y="747"/>
                    <a:pt x="758" y="747"/>
                  </a:cubicBezTo>
                  <a:cubicBezTo>
                    <a:pt x="759" y="747"/>
                    <a:pt x="759" y="747"/>
                    <a:pt x="759" y="747"/>
                  </a:cubicBezTo>
                  <a:cubicBezTo>
                    <a:pt x="759" y="745"/>
                    <a:pt x="759" y="745"/>
                    <a:pt x="759" y="745"/>
                  </a:cubicBezTo>
                  <a:cubicBezTo>
                    <a:pt x="760" y="745"/>
                    <a:pt x="760" y="745"/>
                    <a:pt x="760" y="745"/>
                  </a:cubicBezTo>
                  <a:cubicBezTo>
                    <a:pt x="760" y="744"/>
                    <a:pt x="760" y="744"/>
                    <a:pt x="760" y="744"/>
                  </a:cubicBezTo>
                  <a:cubicBezTo>
                    <a:pt x="759" y="743"/>
                    <a:pt x="759" y="743"/>
                    <a:pt x="759" y="743"/>
                  </a:cubicBezTo>
                  <a:cubicBezTo>
                    <a:pt x="757" y="741"/>
                    <a:pt x="757" y="741"/>
                    <a:pt x="757" y="741"/>
                  </a:cubicBezTo>
                  <a:cubicBezTo>
                    <a:pt x="756" y="741"/>
                    <a:pt x="756" y="741"/>
                    <a:pt x="756" y="741"/>
                  </a:cubicBezTo>
                  <a:cubicBezTo>
                    <a:pt x="754" y="742"/>
                    <a:pt x="754" y="742"/>
                    <a:pt x="754" y="742"/>
                  </a:cubicBezTo>
                  <a:cubicBezTo>
                    <a:pt x="753" y="741"/>
                    <a:pt x="753" y="741"/>
                    <a:pt x="753" y="741"/>
                  </a:cubicBezTo>
                  <a:cubicBezTo>
                    <a:pt x="753" y="742"/>
                    <a:pt x="753" y="742"/>
                    <a:pt x="753" y="742"/>
                  </a:cubicBezTo>
                  <a:cubicBezTo>
                    <a:pt x="752" y="744"/>
                    <a:pt x="752" y="744"/>
                    <a:pt x="752" y="744"/>
                  </a:cubicBezTo>
                  <a:cubicBezTo>
                    <a:pt x="752" y="746"/>
                    <a:pt x="752" y="746"/>
                    <a:pt x="752" y="746"/>
                  </a:cubicBezTo>
                  <a:cubicBezTo>
                    <a:pt x="751" y="746"/>
                    <a:pt x="751" y="746"/>
                    <a:pt x="751" y="746"/>
                  </a:cubicBezTo>
                  <a:cubicBezTo>
                    <a:pt x="751" y="746"/>
                    <a:pt x="751" y="746"/>
                    <a:pt x="751" y="746"/>
                  </a:cubicBezTo>
                  <a:cubicBezTo>
                    <a:pt x="752" y="744"/>
                    <a:pt x="752" y="744"/>
                    <a:pt x="752" y="744"/>
                  </a:cubicBezTo>
                  <a:cubicBezTo>
                    <a:pt x="751" y="743"/>
                    <a:pt x="751" y="743"/>
                    <a:pt x="751" y="743"/>
                  </a:cubicBezTo>
                  <a:cubicBezTo>
                    <a:pt x="752" y="742"/>
                    <a:pt x="752" y="742"/>
                    <a:pt x="752" y="742"/>
                  </a:cubicBezTo>
                  <a:cubicBezTo>
                    <a:pt x="752" y="741"/>
                    <a:pt x="752" y="741"/>
                    <a:pt x="752" y="741"/>
                  </a:cubicBezTo>
                  <a:cubicBezTo>
                    <a:pt x="752" y="741"/>
                    <a:pt x="752" y="741"/>
                    <a:pt x="752" y="741"/>
                  </a:cubicBezTo>
                  <a:cubicBezTo>
                    <a:pt x="750" y="742"/>
                    <a:pt x="750" y="742"/>
                    <a:pt x="750" y="742"/>
                  </a:cubicBezTo>
                  <a:cubicBezTo>
                    <a:pt x="750" y="743"/>
                    <a:pt x="750" y="743"/>
                    <a:pt x="750" y="743"/>
                  </a:cubicBezTo>
                  <a:cubicBezTo>
                    <a:pt x="749" y="743"/>
                    <a:pt x="749" y="743"/>
                    <a:pt x="749" y="743"/>
                  </a:cubicBezTo>
                  <a:cubicBezTo>
                    <a:pt x="748" y="743"/>
                    <a:pt x="748" y="743"/>
                    <a:pt x="748" y="743"/>
                  </a:cubicBezTo>
                  <a:cubicBezTo>
                    <a:pt x="747" y="744"/>
                    <a:pt x="747" y="744"/>
                    <a:pt x="747" y="744"/>
                  </a:cubicBezTo>
                  <a:cubicBezTo>
                    <a:pt x="746" y="744"/>
                    <a:pt x="746" y="744"/>
                    <a:pt x="746" y="744"/>
                  </a:cubicBezTo>
                  <a:cubicBezTo>
                    <a:pt x="746" y="743"/>
                    <a:pt x="746" y="743"/>
                    <a:pt x="746" y="743"/>
                  </a:cubicBezTo>
                  <a:cubicBezTo>
                    <a:pt x="744" y="744"/>
                    <a:pt x="744" y="744"/>
                    <a:pt x="744" y="744"/>
                  </a:cubicBezTo>
                  <a:cubicBezTo>
                    <a:pt x="744" y="746"/>
                    <a:pt x="744" y="746"/>
                    <a:pt x="744" y="746"/>
                  </a:cubicBezTo>
                  <a:cubicBezTo>
                    <a:pt x="743" y="747"/>
                    <a:pt x="743" y="747"/>
                    <a:pt x="743" y="747"/>
                  </a:cubicBezTo>
                  <a:cubicBezTo>
                    <a:pt x="744" y="746"/>
                    <a:pt x="744" y="746"/>
                    <a:pt x="744" y="746"/>
                  </a:cubicBezTo>
                  <a:cubicBezTo>
                    <a:pt x="744" y="744"/>
                    <a:pt x="744" y="744"/>
                    <a:pt x="744" y="744"/>
                  </a:cubicBezTo>
                  <a:cubicBezTo>
                    <a:pt x="745" y="742"/>
                    <a:pt x="745" y="742"/>
                    <a:pt x="745" y="742"/>
                  </a:cubicBezTo>
                  <a:cubicBezTo>
                    <a:pt x="745" y="741"/>
                    <a:pt x="745" y="741"/>
                    <a:pt x="745" y="741"/>
                  </a:cubicBezTo>
                  <a:cubicBezTo>
                    <a:pt x="744" y="742"/>
                    <a:pt x="744" y="742"/>
                    <a:pt x="744" y="742"/>
                  </a:cubicBezTo>
                  <a:cubicBezTo>
                    <a:pt x="743" y="743"/>
                    <a:pt x="743" y="743"/>
                    <a:pt x="743" y="743"/>
                  </a:cubicBezTo>
                  <a:cubicBezTo>
                    <a:pt x="742" y="744"/>
                    <a:pt x="742" y="744"/>
                    <a:pt x="742" y="744"/>
                  </a:cubicBezTo>
                  <a:cubicBezTo>
                    <a:pt x="742" y="743"/>
                    <a:pt x="742" y="743"/>
                    <a:pt x="742" y="743"/>
                  </a:cubicBezTo>
                  <a:cubicBezTo>
                    <a:pt x="742" y="743"/>
                    <a:pt x="742" y="743"/>
                    <a:pt x="742" y="743"/>
                  </a:cubicBezTo>
                  <a:cubicBezTo>
                    <a:pt x="743" y="742"/>
                    <a:pt x="743" y="742"/>
                    <a:pt x="743" y="742"/>
                  </a:cubicBezTo>
                  <a:cubicBezTo>
                    <a:pt x="742" y="741"/>
                    <a:pt x="742" y="741"/>
                    <a:pt x="742" y="741"/>
                  </a:cubicBezTo>
                  <a:cubicBezTo>
                    <a:pt x="741" y="741"/>
                    <a:pt x="741" y="741"/>
                    <a:pt x="741" y="741"/>
                  </a:cubicBezTo>
                  <a:cubicBezTo>
                    <a:pt x="739" y="743"/>
                    <a:pt x="739" y="743"/>
                    <a:pt x="739" y="743"/>
                  </a:cubicBezTo>
                  <a:cubicBezTo>
                    <a:pt x="739" y="743"/>
                    <a:pt x="739" y="743"/>
                    <a:pt x="739" y="743"/>
                  </a:cubicBezTo>
                  <a:cubicBezTo>
                    <a:pt x="738" y="741"/>
                    <a:pt x="738" y="741"/>
                    <a:pt x="738" y="741"/>
                  </a:cubicBezTo>
                  <a:cubicBezTo>
                    <a:pt x="738" y="741"/>
                    <a:pt x="738" y="741"/>
                    <a:pt x="738" y="741"/>
                  </a:cubicBezTo>
                  <a:cubicBezTo>
                    <a:pt x="736" y="742"/>
                    <a:pt x="736" y="742"/>
                    <a:pt x="736" y="742"/>
                  </a:cubicBezTo>
                  <a:cubicBezTo>
                    <a:pt x="735" y="742"/>
                    <a:pt x="735" y="742"/>
                    <a:pt x="735" y="742"/>
                  </a:cubicBezTo>
                  <a:cubicBezTo>
                    <a:pt x="735" y="742"/>
                    <a:pt x="735" y="742"/>
                    <a:pt x="735" y="742"/>
                  </a:cubicBezTo>
                  <a:cubicBezTo>
                    <a:pt x="737" y="740"/>
                    <a:pt x="737" y="740"/>
                    <a:pt x="737" y="740"/>
                  </a:cubicBezTo>
                  <a:cubicBezTo>
                    <a:pt x="738" y="739"/>
                    <a:pt x="738" y="739"/>
                    <a:pt x="738" y="739"/>
                  </a:cubicBezTo>
                  <a:cubicBezTo>
                    <a:pt x="738" y="737"/>
                    <a:pt x="738" y="737"/>
                    <a:pt x="738" y="737"/>
                  </a:cubicBezTo>
                  <a:cubicBezTo>
                    <a:pt x="738" y="738"/>
                    <a:pt x="738" y="738"/>
                    <a:pt x="738" y="738"/>
                  </a:cubicBezTo>
                  <a:cubicBezTo>
                    <a:pt x="737" y="738"/>
                    <a:pt x="737" y="738"/>
                    <a:pt x="737" y="738"/>
                  </a:cubicBezTo>
                  <a:cubicBezTo>
                    <a:pt x="736" y="739"/>
                    <a:pt x="736" y="739"/>
                    <a:pt x="736" y="739"/>
                  </a:cubicBezTo>
                  <a:cubicBezTo>
                    <a:pt x="736" y="738"/>
                    <a:pt x="736" y="738"/>
                    <a:pt x="736" y="738"/>
                  </a:cubicBezTo>
                  <a:cubicBezTo>
                    <a:pt x="738" y="736"/>
                    <a:pt x="738" y="736"/>
                    <a:pt x="738" y="736"/>
                  </a:cubicBezTo>
                  <a:cubicBezTo>
                    <a:pt x="740" y="736"/>
                    <a:pt x="740" y="736"/>
                    <a:pt x="740" y="736"/>
                  </a:cubicBezTo>
                  <a:cubicBezTo>
                    <a:pt x="740" y="736"/>
                    <a:pt x="740" y="736"/>
                    <a:pt x="740" y="736"/>
                  </a:cubicBezTo>
                  <a:cubicBezTo>
                    <a:pt x="742" y="735"/>
                    <a:pt x="742" y="735"/>
                    <a:pt x="742" y="735"/>
                  </a:cubicBezTo>
                  <a:cubicBezTo>
                    <a:pt x="743" y="734"/>
                    <a:pt x="743" y="734"/>
                    <a:pt x="743" y="734"/>
                  </a:cubicBezTo>
                  <a:cubicBezTo>
                    <a:pt x="743" y="733"/>
                    <a:pt x="743" y="733"/>
                    <a:pt x="743" y="733"/>
                  </a:cubicBezTo>
                  <a:cubicBezTo>
                    <a:pt x="742" y="734"/>
                    <a:pt x="742" y="734"/>
                    <a:pt x="742" y="734"/>
                  </a:cubicBezTo>
                  <a:cubicBezTo>
                    <a:pt x="740" y="734"/>
                    <a:pt x="740" y="734"/>
                    <a:pt x="740" y="734"/>
                  </a:cubicBezTo>
                  <a:cubicBezTo>
                    <a:pt x="739" y="734"/>
                    <a:pt x="739" y="734"/>
                    <a:pt x="739" y="734"/>
                  </a:cubicBezTo>
                  <a:cubicBezTo>
                    <a:pt x="738" y="733"/>
                    <a:pt x="738" y="733"/>
                    <a:pt x="738" y="733"/>
                  </a:cubicBezTo>
                  <a:cubicBezTo>
                    <a:pt x="737" y="733"/>
                    <a:pt x="737" y="733"/>
                    <a:pt x="737" y="733"/>
                  </a:cubicBezTo>
                  <a:cubicBezTo>
                    <a:pt x="736" y="733"/>
                    <a:pt x="736" y="733"/>
                    <a:pt x="736" y="733"/>
                  </a:cubicBezTo>
                  <a:cubicBezTo>
                    <a:pt x="737" y="732"/>
                    <a:pt x="737" y="732"/>
                    <a:pt x="737" y="732"/>
                  </a:cubicBezTo>
                  <a:cubicBezTo>
                    <a:pt x="738" y="731"/>
                    <a:pt x="738" y="731"/>
                    <a:pt x="738" y="731"/>
                  </a:cubicBezTo>
                  <a:cubicBezTo>
                    <a:pt x="738" y="731"/>
                    <a:pt x="738" y="731"/>
                    <a:pt x="738" y="731"/>
                  </a:cubicBezTo>
                  <a:cubicBezTo>
                    <a:pt x="736" y="731"/>
                    <a:pt x="736" y="731"/>
                    <a:pt x="736" y="731"/>
                  </a:cubicBezTo>
                  <a:cubicBezTo>
                    <a:pt x="735" y="732"/>
                    <a:pt x="735" y="732"/>
                    <a:pt x="735" y="732"/>
                  </a:cubicBezTo>
                  <a:cubicBezTo>
                    <a:pt x="734" y="733"/>
                    <a:pt x="734" y="733"/>
                    <a:pt x="734" y="733"/>
                  </a:cubicBezTo>
                  <a:cubicBezTo>
                    <a:pt x="733" y="735"/>
                    <a:pt x="733" y="735"/>
                    <a:pt x="733" y="735"/>
                  </a:cubicBezTo>
                  <a:cubicBezTo>
                    <a:pt x="732" y="735"/>
                    <a:pt x="732" y="735"/>
                    <a:pt x="732" y="735"/>
                  </a:cubicBezTo>
                  <a:cubicBezTo>
                    <a:pt x="732" y="736"/>
                    <a:pt x="732" y="736"/>
                    <a:pt x="732" y="736"/>
                  </a:cubicBezTo>
                  <a:cubicBezTo>
                    <a:pt x="730" y="737"/>
                    <a:pt x="730" y="737"/>
                    <a:pt x="730" y="737"/>
                  </a:cubicBezTo>
                  <a:cubicBezTo>
                    <a:pt x="729" y="739"/>
                    <a:pt x="729" y="739"/>
                    <a:pt x="729" y="739"/>
                  </a:cubicBezTo>
                  <a:cubicBezTo>
                    <a:pt x="729" y="737"/>
                    <a:pt x="729" y="737"/>
                    <a:pt x="729" y="737"/>
                  </a:cubicBezTo>
                  <a:cubicBezTo>
                    <a:pt x="729" y="736"/>
                    <a:pt x="729" y="736"/>
                    <a:pt x="729" y="736"/>
                  </a:cubicBezTo>
                  <a:cubicBezTo>
                    <a:pt x="730" y="734"/>
                    <a:pt x="730" y="734"/>
                    <a:pt x="730" y="734"/>
                  </a:cubicBezTo>
                  <a:cubicBezTo>
                    <a:pt x="730" y="733"/>
                    <a:pt x="730" y="733"/>
                    <a:pt x="730" y="733"/>
                  </a:cubicBezTo>
                  <a:cubicBezTo>
                    <a:pt x="731" y="731"/>
                    <a:pt x="731" y="731"/>
                    <a:pt x="731" y="731"/>
                  </a:cubicBezTo>
                  <a:cubicBezTo>
                    <a:pt x="733" y="730"/>
                    <a:pt x="733" y="730"/>
                    <a:pt x="733" y="730"/>
                  </a:cubicBezTo>
                  <a:cubicBezTo>
                    <a:pt x="733" y="729"/>
                    <a:pt x="733" y="729"/>
                    <a:pt x="733" y="729"/>
                  </a:cubicBezTo>
                  <a:cubicBezTo>
                    <a:pt x="734" y="728"/>
                    <a:pt x="734" y="728"/>
                    <a:pt x="734" y="728"/>
                  </a:cubicBezTo>
                  <a:cubicBezTo>
                    <a:pt x="734" y="728"/>
                    <a:pt x="734" y="728"/>
                    <a:pt x="734" y="728"/>
                  </a:cubicBezTo>
                  <a:cubicBezTo>
                    <a:pt x="735" y="726"/>
                    <a:pt x="735" y="726"/>
                    <a:pt x="735" y="726"/>
                  </a:cubicBezTo>
                  <a:cubicBezTo>
                    <a:pt x="736" y="725"/>
                    <a:pt x="736" y="725"/>
                    <a:pt x="736" y="725"/>
                  </a:cubicBezTo>
                  <a:cubicBezTo>
                    <a:pt x="737" y="724"/>
                    <a:pt x="737" y="724"/>
                    <a:pt x="737" y="724"/>
                  </a:cubicBezTo>
                  <a:cubicBezTo>
                    <a:pt x="738" y="724"/>
                    <a:pt x="738" y="724"/>
                    <a:pt x="738" y="724"/>
                  </a:cubicBezTo>
                  <a:cubicBezTo>
                    <a:pt x="738" y="723"/>
                    <a:pt x="738" y="723"/>
                    <a:pt x="738" y="723"/>
                  </a:cubicBezTo>
                  <a:cubicBezTo>
                    <a:pt x="738" y="722"/>
                    <a:pt x="738" y="722"/>
                    <a:pt x="738" y="722"/>
                  </a:cubicBezTo>
                  <a:cubicBezTo>
                    <a:pt x="739" y="721"/>
                    <a:pt x="739" y="721"/>
                    <a:pt x="739" y="721"/>
                  </a:cubicBezTo>
                  <a:cubicBezTo>
                    <a:pt x="739" y="720"/>
                    <a:pt x="739" y="720"/>
                    <a:pt x="739" y="720"/>
                  </a:cubicBezTo>
                  <a:cubicBezTo>
                    <a:pt x="739" y="721"/>
                    <a:pt x="739" y="721"/>
                    <a:pt x="739" y="721"/>
                  </a:cubicBezTo>
                  <a:cubicBezTo>
                    <a:pt x="739" y="722"/>
                    <a:pt x="739" y="722"/>
                    <a:pt x="739" y="722"/>
                  </a:cubicBezTo>
                  <a:cubicBezTo>
                    <a:pt x="740" y="723"/>
                    <a:pt x="740" y="723"/>
                    <a:pt x="740" y="723"/>
                  </a:cubicBezTo>
                  <a:cubicBezTo>
                    <a:pt x="741" y="721"/>
                    <a:pt x="741" y="721"/>
                    <a:pt x="741" y="721"/>
                  </a:cubicBezTo>
                  <a:cubicBezTo>
                    <a:pt x="743" y="719"/>
                    <a:pt x="743" y="719"/>
                    <a:pt x="743" y="719"/>
                  </a:cubicBezTo>
                  <a:cubicBezTo>
                    <a:pt x="743" y="718"/>
                    <a:pt x="743" y="718"/>
                    <a:pt x="743" y="718"/>
                  </a:cubicBezTo>
                  <a:cubicBezTo>
                    <a:pt x="743" y="717"/>
                    <a:pt x="743" y="717"/>
                    <a:pt x="743" y="717"/>
                  </a:cubicBezTo>
                  <a:cubicBezTo>
                    <a:pt x="742" y="717"/>
                    <a:pt x="742" y="717"/>
                    <a:pt x="742" y="717"/>
                  </a:cubicBezTo>
                  <a:cubicBezTo>
                    <a:pt x="741" y="717"/>
                    <a:pt x="741" y="717"/>
                    <a:pt x="741" y="717"/>
                  </a:cubicBezTo>
                  <a:cubicBezTo>
                    <a:pt x="741" y="716"/>
                    <a:pt x="741" y="716"/>
                    <a:pt x="741" y="716"/>
                  </a:cubicBezTo>
                  <a:cubicBezTo>
                    <a:pt x="740" y="715"/>
                    <a:pt x="740" y="715"/>
                    <a:pt x="740" y="715"/>
                  </a:cubicBezTo>
                  <a:cubicBezTo>
                    <a:pt x="741" y="714"/>
                    <a:pt x="741" y="714"/>
                    <a:pt x="741" y="714"/>
                  </a:cubicBezTo>
                  <a:cubicBezTo>
                    <a:pt x="742" y="714"/>
                    <a:pt x="742" y="714"/>
                    <a:pt x="742" y="714"/>
                  </a:cubicBezTo>
                  <a:cubicBezTo>
                    <a:pt x="743" y="715"/>
                    <a:pt x="743" y="715"/>
                    <a:pt x="743" y="715"/>
                  </a:cubicBezTo>
                  <a:cubicBezTo>
                    <a:pt x="745" y="715"/>
                    <a:pt x="745" y="715"/>
                    <a:pt x="745" y="715"/>
                  </a:cubicBezTo>
                  <a:cubicBezTo>
                    <a:pt x="745" y="715"/>
                    <a:pt x="745" y="715"/>
                    <a:pt x="745" y="715"/>
                  </a:cubicBezTo>
                  <a:cubicBezTo>
                    <a:pt x="746" y="714"/>
                    <a:pt x="746" y="714"/>
                    <a:pt x="746" y="714"/>
                  </a:cubicBezTo>
                  <a:cubicBezTo>
                    <a:pt x="746" y="711"/>
                    <a:pt x="746" y="711"/>
                    <a:pt x="746" y="711"/>
                  </a:cubicBezTo>
                  <a:cubicBezTo>
                    <a:pt x="745" y="711"/>
                    <a:pt x="745" y="711"/>
                    <a:pt x="745" y="711"/>
                  </a:cubicBezTo>
                  <a:cubicBezTo>
                    <a:pt x="744" y="712"/>
                    <a:pt x="744" y="712"/>
                    <a:pt x="744" y="712"/>
                  </a:cubicBezTo>
                  <a:cubicBezTo>
                    <a:pt x="744" y="713"/>
                    <a:pt x="744" y="713"/>
                    <a:pt x="744" y="713"/>
                  </a:cubicBezTo>
                  <a:cubicBezTo>
                    <a:pt x="743" y="713"/>
                    <a:pt x="743" y="713"/>
                    <a:pt x="743" y="713"/>
                  </a:cubicBezTo>
                  <a:cubicBezTo>
                    <a:pt x="743" y="712"/>
                    <a:pt x="743" y="712"/>
                    <a:pt x="743" y="712"/>
                  </a:cubicBezTo>
                  <a:cubicBezTo>
                    <a:pt x="743" y="711"/>
                    <a:pt x="743" y="711"/>
                    <a:pt x="743" y="711"/>
                  </a:cubicBezTo>
                  <a:cubicBezTo>
                    <a:pt x="742" y="711"/>
                    <a:pt x="742" y="711"/>
                    <a:pt x="742" y="711"/>
                  </a:cubicBezTo>
                  <a:cubicBezTo>
                    <a:pt x="741" y="712"/>
                    <a:pt x="741" y="712"/>
                    <a:pt x="741" y="712"/>
                  </a:cubicBezTo>
                  <a:cubicBezTo>
                    <a:pt x="740" y="712"/>
                    <a:pt x="740" y="712"/>
                    <a:pt x="740" y="712"/>
                  </a:cubicBezTo>
                  <a:cubicBezTo>
                    <a:pt x="739" y="713"/>
                    <a:pt x="739" y="713"/>
                    <a:pt x="739" y="713"/>
                  </a:cubicBezTo>
                  <a:cubicBezTo>
                    <a:pt x="738" y="714"/>
                    <a:pt x="738" y="714"/>
                    <a:pt x="738" y="714"/>
                  </a:cubicBezTo>
                  <a:cubicBezTo>
                    <a:pt x="736" y="714"/>
                    <a:pt x="736" y="714"/>
                    <a:pt x="736" y="714"/>
                  </a:cubicBezTo>
                  <a:cubicBezTo>
                    <a:pt x="734" y="715"/>
                    <a:pt x="734" y="715"/>
                    <a:pt x="734" y="715"/>
                  </a:cubicBezTo>
                  <a:cubicBezTo>
                    <a:pt x="733" y="717"/>
                    <a:pt x="733" y="717"/>
                    <a:pt x="733" y="717"/>
                  </a:cubicBezTo>
                  <a:cubicBezTo>
                    <a:pt x="732" y="718"/>
                    <a:pt x="732" y="718"/>
                    <a:pt x="732" y="718"/>
                  </a:cubicBezTo>
                  <a:cubicBezTo>
                    <a:pt x="731" y="719"/>
                    <a:pt x="731" y="719"/>
                    <a:pt x="731" y="719"/>
                  </a:cubicBezTo>
                  <a:cubicBezTo>
                    <a:pt x="731" y="718"/>
                    <a:pt x="731" y="718"/>
                    <a:pt x="731" y="718"/>
                  </a:cubicBezTo>
                  <a:cubicBezTo>
                    <a:pt x="730" y="719"/>
                    <a:pt x="730" y="719"/>
                    <a:pt x="730" y="719"/>
                  </a:cubicBezTo>
                  <a:cubicBezTo>
                    <a:pt x="731" y="719"/>
                    <a:pt x="731" y="719"/>
                    <a:pt x="731" y="719"/>
                  </a:cubicBezTo>
                  <a:cubicBezTo>
                    <a:pt x="731" y="720"/>
                    <a:pt x="731" y="720"/>
                    <a:pt x="731" y="720"/>
                  </a:cubicBezTo>
                  <a:close/>
                  <a:moveTo>
                    <a:pt x="665" y="739"/>
                  </a:moveTo>
                  <a:cubicBezTo>
                    <a:pt x="666" y="739"/>
                    <a:pt x="666" y="739"/>
                    <a:pt x="666" y="739"/>
                  </a:cubicBezTo>
                  <a:cubicBezTo>
                    <a:pt x="670" y="742"/>
                    <a:pt x="670" y="742"/>
                    <a:pt x="670" y="742"/>
                  </a:cubicBezTo>
                  <a:cubicBezTo>
                    <a:pt x="673" y="742"/>
                    <a:pt x="673" y="742"/>
                    <a:pt x="673" y="742"/>
                  </a:cubicBezTo>
                  <a:cubicBezTo>
                    <a:pt x="675" y="743"/>
                    <a:pt x="675" y="743"/>
                    <a:pt x="675" y="743"/>
                  </a:cubicBezTo>
                  <a:cubicBezTo>
                    <a:pt x="676" y="744"/>
                    <a:pt x="676" y="744"/>
                    <a:pt x="676" y="744"/>
                  </a:cubicBezTo>
                  <a:cubicBezTo>
                    <a:pt x="677" y="744"/>
                    <a:pt x="677" y="744"/>
                    <a:pt x="677" y="744"/>
                  </a:cubicBezTo>
                  <a:cubicBezTo>
                    <a:pt x="679" y="745"/>
                    <a:pt x="679" y="745"/>
                    <a:pt x="679" y="745"/>
                  </a:cubicBezTo>
                  <a:cubicBezTo>
                    <a:pt x="682" y="744"/>
                    <a:pt x="682" y="744"/>
                    <a:pt x="682" y="744"/>
                  </a:cubicBezTo>
                  <a:cubicBezTo>
                    <a:pt x="682" y="743"/>
                    <a:pt x="682" y="743"/>
                    <a:pt x="682" y="743"/>
                  </a:cubicBezTo>
                  <a:cubicBezTo>
                    <a:pt x="681" y="742"/>
                    <a:pt x="681" y="742"/>
                    <a:pt x="681" y="742"/>
                  </a:cubicBezTo>
                  <a:cubicBezTo>
                    <a:pt x="680" y="741"/>
                    <a:pt x="680" y="741"/>
                    <a:pt x="680" y="741"/>
                  </a:cubicBezTo>
                  <a:cubicBezTo>
                    <a:pt x="679" y="740"/>
                    <a:pt x="679" y="740"/>
                    <a:pt x="679" y="740"/>
                  </a:cubicBezTo>
                  <a:cubicBezTo>
                    <a:pt x="678" y="740"/>
                    <a:pt x="678" y="740"/>
                    <a:pt x="678" y="740"/>
                  </a:cubicBezTo>
                  <a:cubicBezTo>
                    <a:pt x="676" y="738"/>
                    <a:pt x="676" y="738"/>
                    <a:pt x="676" y="738"/>
                  </a:cubicBezTo>
                  <a:cubicBezTo>
                    <a:pt x="674" y="736"/>
                    <a:pt x="674" y="736"/>
                    <a:pt x="674" y="736"/>
                  </a:cubicBezTo>
                  <a:cubicBezTo>
                    <a:pt x="673" y="736"/>
                    <a:pt x="673" y="736"/>
                    <a:pt x="673" y="736"/>
                  </a:cubicBezTo>
                  <a:cubicBezTo>
                    <a:pt x="671" y="734"/>
                    <a:pt x="671" y="734"/>
                    <a:pt x="671" y="734"/>
                  </a:cubicBezTo>
                  <a:cubicBezTo>
                    <a:pt x="669" y="733"/>
                    <a:pt x="669" y="733"/>
                    <a:pt x="669" y="733"/>
                  </a:cubicBezTo>
                  <a:cubicBezTo>
                    <a:pt x="666" y="732"/>
                    <a:pt x="666" y="732"/>
                    <a:pt x="666" y="732"/>
                  </a:cubicBezTo>
                  <a:cubicBezTo>
                    <a:pt x="661" y="731"/>
                    <a:pt x="661" y="731"/>
                    <a:pt x="661" y="731"/>
                  </a:cubicBezTo>
                  <a:cubicBezTo>
                    <a:pt x="659" y="730"/>
                    <a:pt x="659" y="730"/>
                    <a:pt x="659" y="730"/>
                  </a:cubicBezTo>
                  <a:cubicBezTo>
                    <a:pt x="657" y="731"/>
                    <a:pt x="657" y="731"/>
                    <a:pt x="657" y="731"/>
                  </a:cubicBezTo>
                  <a:cubicBezTo>
                    <a:pt x="658" y="733"/>
                    <a:pt x="658" y="733"/>
                    <a:pt x="658" y="733"/>
                  </a:cubicBezTo>
                  <a:cubicBezTo>
                    <a:pt x="660" y="734"/>
                    <a:pt x="660" y="734"/>
                    <a:pt x="660" y="734"/>
                  </a:cubicBezTo>
                  <a:cubicBezTo>
                    <a:pt x="664" y="737"/>
                    <a:pt x="664" y="737"/>
                    <a:pt x="664" y="737"/>
                  </a:cubicBezTo>
                  <a:cubicBezTo>
                    <a:pt x="664" y="738"/>
                    <a:pt x="664" y="738"/>
                    <a:pt x="664" y="738"/>
                  </a:cubicBezTo>
                  <a:cubicBezTo>
                    <a:pt x="665" y="739"/>
                    <a:pt x="665" y="739"/>
                    <a:pt x="665" y="739"/>
                  </a:cubicBezTo>
                  <a:close/>
                  <a:moveTo>
                    <a:pt x="665" y="786"/>
                  </a:moveTo>
                  <a:cubicBezTo>
                    <a:pt x="663" y="785"/>
                    <a:pt x="663" y="785"/>
                    <a:pt x="663" y="785"/>
                  </a:cubicBezTo>
                  <a:cubicBezTo>
                    <a:pt x="662" y="783"/>
                    <a:pt x="662" y="783"/>
                    <a:pt x="662" y="783"/>
                  </a:cubicBezTo>
                  <a:cubicBezTo>
                    <a:pt x="658" y="783"/>
                    <a:pt x="658" y="783"/>
                    <a:pt x="658" y="783"/>
                  </a:cubicBezTo>
                  <a:cubicBezTo>
                    <a:pt x="656" y="782"/>
                    <a:pt x="656" y="782"/>
                    <a:pt x="656" y="782"/>
                  </a:cubicBezTo>
                  <a:cubicBezTo>
                    <a:pt x="656" y="781"/>
                    <a:pt x="656" y="781"/>
                    <a:pt x="656" y="781"/>
                  </a:cubicBezTo>
                  <a:cubicBezTo>
                    <a:pt x="655" y="780"/>
                    <a:pt x="655" y="780"/>
                    <a:pt x="655" y="780"/>
                  </a:cubicBezTo>
                  <a:cubicBezTo>
                    <a:pt x="654" y="780"/>
                    <a:pt x="654" y="780"/>
                    <a:pt x="654" y="780"/>
                  </a:cubicBezTo>
                  <a:cubicBezTo>
                    <a:pt x="654" y="778"/>
                    <a:pt x="654" y="778"/>
                    <a:pt x="654" y="778"/>
                  </a:cubicBezTo>
                  <a:cubicBezTo>
                    <a:pt x="653" y="778"/>
                    <a:pt x="653" y="778"/>
                    <a:pt x="653" y="778"/>
                  </a:cubicBezTo>
                  <a:cubicBezTo>
                    <a:pt x="653" y="776"/>
                    <a:pt x="653" y="776"/>
                    <a:pt x="653" y="776"/>
                  </a:cubicBezTo>
                  <a:cubicBezTo>
                    <a:pt x="652" y="776"/>
                    <a:pt x="652" y="776"/>
                    <a:pt x="652" y="776"/>
                  </a:cubicBezTo>
                  <a:cubicBezTo>
                    <a:pt x="650" y="776"/>
                    <a:pt x="650" y="776"/>
                    <a:pt x="650" y="776"/>
                  </a:cubicBezTo>
                  <a:cubicBezTo>
                    <a:pt x="650" y="775"/>
                    <a:pt x="650" y="775"/>
                    <a:pt x="650" y="775"/>
                  </a:cubicBezTo>
                  <a:cubicBezTo>
                    <a:pt x="651" y="773"/>
                    <a:pt x="651" y="773"/>
                    <a:pt x="651" y="773"/>
                  </a:cubicBezTo>
                  <a:cubicBezTo>
                    <a:pt x="655" y="771"/>
                    <a:pt x="655" y="771"/>
                    <a:pt x="655" y="771"/>
                  </a:cubicBezTo>
                  <a:cubicBezTo>
                    <a:pt x="655" y="773"/>
                    <a:pt x="655" y="773"/>
                    <a:pt x="655" y="773"/>
                  </a:cubicBezTo>
                  <a:cubicBezTo>
                    <a:pt x="654" y="774"/>
                    <a:pt x="654" y="774"/>
                    <a:pt x="654" y="774"/>
                  </a:cubicBezTo>
                  <a:cubicBezTo>
                    <a:pt x="654" y="775"/>
                    <a:pt x="654" y="775"/>
                    <a:pt x="654" y="775"/>
                  </a:cubicBezTo>
                  <a:cubicBezTo>
                    <a:pt x="654" y="776"/>
                    <a:pt x="654" y="776"/>
                    <a:pt x="654" y="776"/>
                  </a:cubicBezTo>
                  <a:cubicBezTo>
                    <a:pt x="654" y="777"/>
                    <a:pt x="654" y="777"/>
                    <a:pt x="654" y="777"/>
                  </a:cubicBezTo>
                  <a:cubicBezTo>
                    <a:pt x="656" y="778"/>
                    <a:pt x="656" y="778"/>
                    <a:pt x="656" y="778"/>
                  </a:cubicBezTo>
                  <a:cubicBezTo>
                    <a:pt x="656" y="777"/>
                    <a:pt x="656" y="777"/>
                    <a:pt x="656" y="777"/>
                  </a:cubicBezTo>
                  <a:cubicBezTo>
                    <a:pt x="658" y="777"/>
                    <a:pt x="658" y="777"/>
                    <a:pt x="658" y="777"/>
                  </a:cubicBezTo>
                  <a:cubicBezTo>
                    <a:pt x="660" y="779"/>
                    <a:pt x="660" y="779"/>
                    <a:pt x="660" y="779"/>
                  </a:cubicBezTo>
                  <a:cubicBezTo>
                    <a:pt x="662" y="779"/>
                    <a:pt x="662" y="779"/>
                    <a:pt x="662" y="779"/>
                  </a:cubicBezTo>
                  <a:cubicBezTo>
                    <a:pt x="663" y="780"/>
                    <a:pt x="663" y="780"/>
                    <a:pt x="663" y="780"/>
                  </a:cubicBezTo>
                  <a:cubicBezTo>
                    <a:pt x="666" y="780"/>
                    <a:pt x="666" y="780"/>
                    <a:pt x="666" y="780"/>
                  </a:cubicBezTo>
                  <a:cubicBezTo>
                    <a:pt x="666" y="779"/>
                    <a:pt x="666" y="779"/>
                    <a:pt x="666" y="779"/>
                  </a:cubicBezTo>
                  <a:cubicBezTo>
                    <a:pt x="668" y="779"/>
                    <a:pt x="668" y="779"/>
                    <a:pt x="668" y="779"/>
                  </a:cubicBezTo>
                  <a:cubicBezTo>
                    <a:pt x="671" y="780"/>
                    <a:pt x="671" y="780"/>
                    <a:pt x="671" y="780"/>
                  </a:cubicBezTo>
                  <a:cubicBezTo>
                    <a:pt x="670" y="780"/>
                    <a:pt x="670" y="780"/>
                    <a:pt x="670" y="780"/>
                  </a:cubicBezTo>
                  <a:cubicBezTo>
                    <a:pt x="668" y="781"/>
                    <a:pt x="668" y="781"/>
                    <a:pt x="668" y="781"/>
                  </a:cubicBezTo>
                  <a:cubicBezTo>
                    <a:pt x="667" y="783"/>
                    <a:pt x="667" y="783"/>
                    <a:pt x="667" y="783"/>
                  </a:cubicBezTo>
                  <a:cubicBezTo>
                    <a:pt x="668" y="784"/>
                    <a:pt x="668" y="784"/>
                    <a:pt x="668" y="784"/>
                  </a:cubicBezTo>
                  <a:cubicBezTo>
                    <a:pt x="667" y="786"/>
                    <a:pt x="667" y="786"/>
                    <a:pt x="667" y="786"/>
                  </a:cubicBezTo>
                  <a:cubicBezTo>
                    <a:pt x="665" y="786"/>
                    <a:pt x="665" y="786"/>
                    <a:pt x="665" y="786"/>
                  </a:cubicBezTo>
                  <a:close/>
                  <a:moveTo>
                    <a:pt x="680" y="793"/>
                  </a:moveTo>
                  <a:cubicBezTo>
                    <a:pt x="680" y="792"/>
                    <a:pt x="680" y="792"/>
                    <a:pt x="680" y="792"/>
                  </a:cubicBezTo>
                  <a:cubicBezTo>
                    <a:pt x="676" y="790"/>
                    <a:pt x="676" y="790"/>
                    <a:pt x="676" y="790"/>
                  </a:cubicBezTo>
                  <a:cubicBezTo>
                    <a:pt x="676" y="788"/>
                    <a:pt x="676" y="788"/>
                    <a:pt x="676" y="788"/>
                  </a:cubicBezTo>
                  <a:cubicBezTo>
                    <a:pt x="675" y="786"/>
                    <a:pt x="675" y="786"/>
                    <a:pt x="675" y="786"/>
                  </a:cubicBezTo>
                  <a:cubicBezTo>
                    <a:pt x="676" y="785"/>
                    <a:pt x="676" y="785"/>
                    <a:pt x="676" y="785"/>
                  </a:cubicBezTo>
                  <a:cubicBezTo>
                    <a:pt x="679" y="783"/>
                    <a:pt x="679" y="783"/>
                    <a:pt x="679" y="783"/>
                  </a:cubicBezTo>
                  <a:cubicBezTo>
                    <a:pt x="681" y="780"/>
                    <a:pt x="681" y="780"/>
                    <a:pt x="681" y="780"/>
                  </a:cubicBezTo>
                  <a:cubicBezTo>
                    <a:pt x="682" y="779"/>
                    <a:pt x="682" y="779"/>
                    <a:pt x="682" y="779"/>
                  </a:cubicBezTo>
                  <a:cubicBezTo>
                    <a:pt x="683" y="777"/>
                    <a:pt x="683" y="777"/>
                    <a:pt x="683" y="777"/>
                  </a:cubicBezTo>
                  <a:cubicBezTo>
                    <a:pt x="686" y="775"/>
                    <a:pt x="686" y="775"/>
                    <a:pt x="686" y="775"/>
                  </a:cubicBezTo>
                  <a:cubicBezTo>
                    <a:pt x="687" y="773"/>
                    <a:pt x="687" y="773"/>
                    <a:pt x="687" y="773"/>
                  </a:cubicBezTo>
                  <a:cubicBezTo>
                    <a:pt x="688" y="773"/>
                    <a:pt x="688" y="773"/>
                    <a:pt x="688" y="773"/>
                  </a:cubicBezTo>
                  <a:cubicBezTo>
                    <a:pt x="688" y="774"/>
                    <a:pt x="688" y="774"/>
                    <a:pt x="688" y="774"/>
                  </a:cubicBezTo>
                  <a:cubicBezTo>
                    <a:pt x="687" y="775"/>
                    <a:pt x="687" y="775"/>
                    <a:pt x="687" y="775"/>
                  </a:cubicBezTo>
                  <a:cubicBezTo>
                    <a:pt x="689" y="775"/>
                    <a:pt x="689" y="775"/>
                    <a:pt x="689" y="775"/>
                  </a:cubicBezTo>
                  <a:cubicBezTo>
                    <a:pt x="689" y="777"/>
                    <a:pt x="689" y="777"/>
                    <a:pt x="689" y="777"/>
                  </a:cubicBezTo>
                  <a:cubicBezTo>
                    <a:pt x="687" y="781"/>
                    <a:pt x="687" y="781"/>
                    <a:pt x="687" y="781"/>
                  </a:cubicBezTo>
                  <a:cubicBezTo>
                    <a:pt x="686" y="782"/>
                    <a:pt x="686" y="782"/>
                    <a:pt x="686" y="782"/>
                  </a:cubicBezTo>
                  <a:cubicBezTo>
                    <a:pt x="688" y="783"/>
                    <a:pt x="688" y="783"/>
                    <a:pt x="688" y="783"/>
                  </a:cubicBezTo>
                  <a:cubicBezTo>
                    <a:pt x="688" y="784"/>
                    <a:pt x="688" y="784"/>
                    <a:pt x="688" y="784"/>
                  </a:cubicBezTo>
                  <a:cubicBezTo>
                    <a:pt x="688" y="785"/>
                    <a:pt x="688" y="785"/>
                    <a:pt x="688" y="785"/>
                  </a:cubicBezTo>
                  <a:cubicBezTo>
                    <a:pt x="688" y="786"/>
                    <a:pt x="688" y="786"/>
                    <a:pt x="688" y="786"/>
                  </a:cubicBezTo>
                  <a:cubicBezTo>
                    <a:pt x="689" y="786"/>
                    <a:pt x="689" y="786"/>
                    <a:pt x="689" y="786"/>
                  </a:cubicBezTo>
                  <a:cubicBezTo>
                    <a:pt x="689" y="784"/>
                    <a:pt x="689" y="784"/>
                    <a:pt x="689" y="784"/>
                  </a:cubicBezTo>
                  <a:cubicBezTo>
                    <a:pt x="691" y="784"/>
                    <a:pt x="691" y="784"/>
                    <a:pt x="691" y="784"/>
                  </a:cubicBezTo>
                  <a:cubicBezTo>
                    <a:pt x="693" y="784"/>
                    <a:pt x="693" y="784"/>
                    <a:pt x="693" y="784"/>
                  </a:cubicBezTo>
                  <a:cubicBezTo>
                    <a:pt x="693" y="787"/>
                    <a:pt x="693" y="787"/>
                    <a:pt x="693" y="787"/>
                  </a:cubicBezTo>
                  <a:cubicBezTo>
                    <a:pt x="694" y="788"/>
                    <a:pt x="694" y="788"/>
                    <a:pt x="694" y="788"/>
                  </a:cubicBezTo>
                  <a:cubicBezTo>
                    <a:pt x="692" y="788"/>
                    <a:pt x="692" y="788"/>
                    <a:pt x="692" y="788"/>
                  </a:cubicBezTo>
                  <a:cubicBezTo>
                    <a:pt x="691" y="789"/>
                    <a:pt x="691" y="789"/>
                    <a:pt x="691" y="789"/>
                  </a:cubicBezTo>
                  <a:cubicBezTo>
                    <a:pt x="688" y="789"/>
                    <a:pt x="688" y="789"/>
                    <a:pt x="688" y="789"/>
                  </a:cubicBezTo>
                  <a:cubicBezTo>
                    <a:pt x="685" y="792"/>
                    <a:pt x="685" y="792"/>
                    <a:pt x="685" y="792"/>
                  </a:cubicBezTo>
                  <a:cubicBezTo>
                    <a:pt x="683" y="792"/>
                    <a:pt x="683" y="792"/>
                    <a:pt x="683" y="792"/>
                  </a:cubicBezTo>
                  <a:cubicBezTo>
                    <a:pt x="682" y="791"/>
                    <a:pt x="682" y="791"/>
                    <a:pt x="682" y="791"/>
                  </a:cubicBezTo>
                  <a:cubicBezTo>
                    <a:pt x="681" y="791"/>
                    <a:pt x="681" y="791"/>
                    <a:pt x="681" y="791"/>
                  </a:cubicBezTo>
                  <a:cubicBezTo>
                    <a:pt x="681" y="793"/>
                    <a:pt x="681" y="793"/>
                    <a:pt x="681" y="793"/>
                  </a:cubicBezTo>
                  <a:cubicBezTo>
                    <a:pt x="680" y="793"/>
                    <a:pt x="680" y="793"/>
                    <a:pt x="680" y="793"/>
                  </a:cubicBezTo>
                  <a:close/>
                  <a:moveTo>
                    <a:pt x="520" y="669"/>
                  </a:moveTo>
                  <a:cubicBezTo>
                    <a:pt x="521" y="671"/>
                    <a:pt x="521" y="671"/>
                    <a:pt x="521" y="671"/>
                  </a:cubicBezTo>
                  <a:cubicBezTo>
                    <a:pt x="521" y="671"/>
                    <a:pt x="521" y="671"/>
                    <a:pt x="521" y="671"/>
                  </a:cubicBezTo>
                  <a:cubicBezTo>
                    <a:pt x="522" y="671"/>
                    <a:pt x="522" y="671"/>
                    <a:pt x="522" y="671"/>
                  </a:cubicBezTo>
                  <a:cubicBezTo>
                    <a:pt x="522" y="668"/>
                    <a:pt x="522" y="668"/>
                    <a:pt x="522" y="668"/>
                  </a:cubicBezTo>
                  <a:cubicBezTo>
                    <a:pt x="521" y="668"/>
                    <a:pt x="521" y="668"/>
                    <a:pt x="521" y="668"/>
                  </a:cubicBezTo>
                  <a:cubicBezTo>
                    <a:pt x="520" y="669"/>
                    <a:pt x="520" y="669"/>
                    <a:pt x="520" y="669"/>
                  </a:cubicBezTo>
                  <a:close/>
                  <a:moveTo>
                    <a:pt x="520" y="692"/>
                  </a:moveTo>
                  <a:cubicBezTo>
                    <a:pt x="521" y="690"/>
                    <a:pt x="521" y="690"/>
                    <a:pt x="521" y="690"/>
                  </a:cubicBezTo>
                  <a:cubicBezTo>
                    <a:pt x="522" y="690"/>
                    <a:pt x="522" y="690"/>
                    <a:pt x="522" y="690"/>
                  </a:cubicBezTo>
                  <a:cubicBezTo>
                    <a:pt x="523" y="689"/>
                    <a:pt x="523" y="689"/>
                    <a:pt x="523" y="689"/>
                  </a:cubicBezTo>
                  <a:cubicBezTo>
                    <a:pt x="523" y="691"/>
                    <a:pt x="523" y="691"/>
                    <a:pt x="523" y="691"/>
                  </a:cubicBezTo>
                  <a:cubicBezTo>
                    <a:pt x="521" y="692"/>
                    <a:pt x="521" y="692"/>
                    <a:pt x="521" y="692"/>
                  </a:cubicBezTo>
                  <a:cubicBezTo>
                    <a:pt x="520" y="692"/>
                    <a:pt x="520" y="692"/>
                    <a:pt x="520" y="692"/>
                  </a:cubicBezTo>
                  <a:close/>
                  <a:moveTo>
                    <a:pt x="501" y="675"/>
                  </a:moveTo>
                  <a:cubicBezTo>
                    <a:pt x="503" y="673"/>
                    <a:pt x="503" y="673"/>
                    <a:pt x="503" y="673"/>
                  </a:cubicBezTo>
                  <a:cubicBezTo>
                    <a:pt x="505" y="673"/>
                    <a:pt x="505" y="673"/>
                    <a:pt x="505" y="673"/>
                  </a:cubicBezTo>
                  <a:cubicBezTo>
                    <a:pt x="505" y="672"/>
                    <a:pt x="505" y="672"/>
                    <a:pt x="505" y="672"/>
                  </a:cubicBezTo>
                  <a:cubicBezTo>
                    <a:pt x="506" y="671"/>
                    <a:pt x="506" y="671"/>
                    <a:pt x="506" y="671"/>
                  </a:cubicBezTo>
                  <a:cubicBezTo>
                    <a:pt x="508" y="671"/>
                    <a:pt x="508" y="671"/>
                    <a:pt x="508" y="671"/>
                  </a:cubicBezTo>
                  <a:cubicBezTo>
                    <a:pt x="508" y="672"/>
                    <a:pt x="508" y="672"/>
                    <a:pt x="508" y="672"/>
                  </a:cubicBezTo>
                  <a:cubicBezTo>
                    <a:pt x="510" y="672"/>
                    <a:pt x="510" y="672"/>
                    <a:pt x="510" y="672"/>
                  </a:cubicBezTo>
                  <a:cubicBezTo>
                    <a:pt x="512" y="674"/>
                    <a:pt x="512" y="674"/>
                    <a:pt x="512" y="674"/>
                  </a:cubicBezTo>
                  <a:cubicBezTo>
                    <a:pt x="513" y="676"/>
                    <a:pt x="513" y="676"/>
                    <a:pt x="513" y="676"/>
                  </a:cubicBezTo>
                  <a:cubicBezTo>
                    <a:pt x="513" y="677"/>
                    <a:pt x="513" y="677"/>
                    <a:pt x="513" y="677"/>
                  </a:cubicBezTo>
                  <a:cubicBezTo>
                    <a:pt x="513" y="678"/>
                    <a:pt x="513" y="678"/>
                    <a:pt x="513" y="678"/>
                  </a:cubicBezTo>
                  <a:cubicBezTo>
                    <a:pt x="508" y="677"/>
                    <a:pt x="508" y="677"/>
                    <a:pt x="508" y="677"/>
                  </a:cubicBezTo>
                  <a:cubicBezTo>
                    <a:pt x="506" y="676"/>
                    <a:pt x="506" y="676"/>
                    <a:pt x="506" y="676"/>
                  </a:cubicBezTo>
                  <a:cubicBezTo>
                    <a:pt x="505" y="676"/>
                    <a:pt x="505" y="676"/>
                    <a:pt x="505" y="676"/>
                  </a:cubicBezTo>
                  <a:cubicBezTo>
                    <a:pt x="504" y="677"/>
                    <a:pt x="504" y="677"/>
                    <a:pt x="504" y="677"/>
                  </a:cubicBezTo>
                  <a:cubicBezTo>
                    <a:pt x="505" y="678"/>
                    <a:pt x="505" y="678"/>
                    <a:pt x="505" y="678"/>
                  </a:cubicBezTo>
                  <a:cubicBezTo>
                    <a:pt x="504" y="677"/>
                    <a:pt x="504" y="677"/>
                    <a:pt x="504" y="677"/>
                  </a:cubicBezTo>
                  <a:cubicBezTo>
                    <a:pt x="503" y="676"/>
                    <a:pt x="503" y="676"/>
                    <a:pt x="503" y="676"/>
                  </a:cubicBezTo>
                  <a:cubicBezTo>
                    <a:pt x="502" y="676"/>
                    <a:pt x="502" y="676"/>
                    <a:pt x="502" y="676"/>
                  </a:cubicBezTo>
                  <a:cubicBezTo>
                    <a:pt x="501" y="675"/>
                    <a:pt x="501" y="675"/>
                    <a:pt x="501" y="675"/>
                  </a:cubicBezTo>
                  <a:close/>
                  <a:moveTo>
                    <a:pt x="78" y="684"/>
                  </a:moveTo>
                  <a:cubicBezTo>
                    <a:pt x="81" y="686"/>
                    <a:pt x="81" y="686"/>
                    <a:pt x="81" y="686"/>
                  </a:cubicBezTo>
                  <a:cubicBezTo>
                    <a:pt x="83" y="688"/>
                    <a:pt x="83" y="688"/>
                    <a:pt x="83" y="688"/>
                  </a:cubicBezTo>
                  <a:cubicBezTo>
                    <a:pt x="82" y="689"/>
                    <a:pt x="82" y="689"/>
                    <a:pt x="82" y="689"/>
                  </a:cubicBezTo>
                  <a:cubicBezTo>
                    <a:pt x="79" y="687"/>
                    <a:pt x="79" y="687"/>
                    <a:pt x="79" y="687"/>
                  </a:cubicBezTo>
                  <a:cubicBezTo>
                    <a:pt x="78" y="684"/>
                    <a:pt x="78" y="684"/>
                    <a:pt x="78" y="684"/>
                  </a:cubicBezTo>
                  <a:close/>
                  <a:moveTo>
                    <a:pt x="75" y="679"/>
                  </a:moveTo>
                  <a:cubicBezTo>
                    <a:pt x="74" y="676"/>
                    <a:pt x="74" y="676"/>
                    <a:pt x="74" y="676"/>
                  </a:cubicBezTo>
                  <a:cubicBezTo>
                    <a:pt x="76" y="676"/>
                    <a:pt x="76" y="676"/>
                    <a:pt x="76" y="676"/>
                  </a:cubicBezTo>
                  <a:cubicBezTo>
                    <a:pt x="75" y="679"/>
                    <a:pt x="75" y="679"/>
                    <a:pt x="75" y="679"/>
                  </a:cubicBezTo>
                  <a:close/>
                  <a:moveTo>
                    <a:pt x="63" y="669"/>
                  </a:moveTo>
                  <a:cubicBezTo>
                    <a:pt x="66" y="671"/>
                    <a:pt x="66" y="671"/>
                    <a:pt x="66" y="671"/>
                  </a:cubicBezTo>
                  <a:cubicBezTo>
                    <a:pt x="66" y="669"/>
                    <a:pt x="66" y="669"/>
                    <a:pt x="66" y="669"/>
                  </a:cubicBezTo>
                  <a:cubicBezTo>
                    <a:pt x="63" y="669"/>
                    <a:pt x="63" y="669"/>
                    <a:pt x="63" y="669"/>
                  </a:cubicBezTo>
                  <a:close/>
                  <a:moveTo>
                    <a:pt x="46" y="662"/>
                  </a:moveTo>
                  <a:cubicBezTo>
                    <a:pt x="47" y="665"/>
                    <a:pt x="47" y="665"/>
                    <a:pt x="47" y="665"/>
                  </a:cubicBezTo>
                  <a:cubicBezTo>
                    <a:pt x="48" y="665"/>
                    <a:pt x="48" y="665"/>
                    <a:pt x="48" y="665"/>
                  </a:cubicBezTo>
                  <a:cubicBezTo>
                    <a:pt x="49" y="667"/>
                    <a:pt x="49" y="667"/>
                    <a:pt x="49" y="667"/>
                  </a:cubicBezTo>
                  <a:cubicBezTo>
                    <a:pt x="54" y="668"/>
                    <a:pt x="54" y="668"/>
                    <a:pt x="54" y="668"/>
                  </a:cubicBezTo>
                  <a:cubicBezTo>
                    <a:pt x="52" y="669"/>
                    <a:pt x="52" y="669"/>
                    <a:pt x="52" y="669"/>
                  </a:cubicBezTo>
                  <a:cubicBezTo>
                    <a:pt x="49" y="669"/>
                    <a:pt x="49" y="669"/>
                    <a:pt x="49" y="669"/>
                  </a:cubicBezTo>
                  <a:cubicBezTo>
                    <a:pt x="48" y="671"/>
                    <a:pt x="48" y="671"/>
                    <a:pt x="48" y="671"/>
                  </a:cubicBezTo>
                  <a:cubicBezTo>
                    <a:pt x="49" y="672"/>
                    <a:pt x="49" y="672"/>
                    <a:pt x="49" y="672"/>
                  </a:cubicBezTo>
                  <a:cubicBezTo>
                    <a:pt x="48" y="674"/>
                    <a:pt x="48" y="674"/>
                    <a:pt x="48" y="674"/>
                  </a:cubicBezTo>
                  <a:cubicBezTo>
                    <a:pt x="49" y="675"/>
                    <a:pt x="49" y="675"/>
                    <a:pt x="49" y="675"/>
                  </a:cubicBezTo>
                  <a:cubicBezTo>
                    <a:pt x="51" y="674"/>
                    <a:pt x="51" y="674"/>
                    <a:pt x="51" y="674"/>
                  </a:cubicBezTo>
                  <a:cubicBezTo>
                    <a:pt x="51" y="676"/>
                    <a:pt x="51" y="676"/>
                    <a:pt x="51" y="676"/>
                  </a:cubicBezTo>
                  <a:cubicBezTo>
                    <a:pt x="53" y="676"/>
                    <a:pt x="53" y="676"/>
                    <a:pt x="53" y="676"/>
                  </a:cubicBezTo>
                  <a:cubicBezTo>
                    <a:pt x="54" y="678"/>
                    <a:pt x="54" y="678"/>
                    <a:pt x="54" y="678"/>
                  </a:cubicBezTo>
                  <a:cubicBezTo>
                    <a:pt x="56" y="679"/>
                    <a:pt x="56" y="679"/>
                    <a:pt x="56" y="679"/>
                  </a:cubicBezTo>
                  <a:cubicBezTo>
                    <a:pt x="58" y="678"/>
                    <a:pt x="58" y="678"/>
                    <a:pt x="58" y="678"/>
                  </a:cubicBezTo>
                  <a:cubicBezTo>
                    <a:pt x="55" y="681"/>
                    <a:pt x="55" y="681"/>
                    <a:pt x="55" y="681"/>
                  </a:cubicBezTo>
                  <a:cubicBezTo>
                    <a:pt x="56" y="684"/>
                    <a:pt x="56" y="684"/>
                    <a:pt x="56" y="684"/>
                  </a:cubicBezTo>
                  <a:cubicBezTo>
                    <a:pt x="58" y="683"/>
                    <a:pt x="58" y="683"/>
                    <a:pt x="58" y="683"/>
                  </a:cubicBezTo>
                  <a:cubicBezTo>
                    <a:pt x="58" y="682"/>
                    <a:pt x="58" y="682"/>
                    <a:pt x="58" y="682"/>
                  </a:cubicBezTo>
                  <a:cubicBezTo>
                    <a:pt x="61" y="681"/>
                    <a:pt x="61" y="681"/>
                    <a:pt x="61" y="681"/>
                  </a:cubicBezTo>
                  <a:cubicBezTo>
                    <a:pt x="60" y="683"/>
                    <a:pt x="60" y="683"/>
                    <a:pt x="60" y="683"/>
                  </a:cubicBezTo>
                  <a:cubicBezTo>
                    <a:pt x="58" y="685"/>
                    <a:pt x="58" y="685"/>
                    <a:pt x="58" y="685"/>
                  </a:cubicBezTo>
                  <a:cubicBezTo>
                    <a:pt x="58" y="687"/>
                    <a:pt x="58" y="687"/>
                    <a:pt x="58" y="687"/>
                  </a:cubicBezTo>
                  <a:cubicBezTo>
                    <a:pt x="59" y="686"/>
                    <a:pt x="59" y="686"/>
                    <a:pt x="59" y="686"/>
                  </a:cubicBezTo>
                  <a:cubicBezTo>
                    <a:pt x="60" y="689"/>
                    <a:pt x="60" y="689"/>
                    <a:pt x="60" y="689"/>
                  </a:cubicBezTo>
                  <a:cubicBezTo>
                    <a:pt x="64" y="688"/>
                    <a:pt x="64" y="688"/>
                    <a:pt x="64" y="688"/>
                  </a:cubicBezTo>
                  <a:cubicBezTo>
                    <a:pt x="63" y="690"/>
                    <a:pt x="63" y="690"/>
                    <a:pt x="63" y="690"/>
                  </a:cubicBezTo>
                  <a:cubicBezTo>
                    <a:pt x="65" y="690"/>
                    <a:pt x="65" y="690"/>
                    <a:pt x="65" y="690"/>
                  </a:cubicBezTo>
                  <a:cubicBezTo>
                    <a:pt x="65" y="692"/>
                    <a:pt x="65" y="692"/>
                    <a:pt x="65" y="692"/>
                  </a:cubicBezTo>
                  <a:cubicBezTo>
                    <a:pt x="65" y="694"/>
                    <a:pt x="65" y="694"/>
                    <a:pt x="65" y="694"/>
                  </a:cubicBezTo>
                  <a:cubicBezTo>
                    <a:pt x="67" y="696"/>
                    <a:pt x="67" y="696"/>
                    <a:pt x="67" y="696"/>
                  </a:cubicBezTo>
                  <a:cubicBezTo>
                    <a:pt x="69" y="695"/>
                    <a:pt x="69" y="695"/>
                    <a:pt x="69" y="695"/>
                  </a:cubicBezTo>
                  <a:cubicBezTo>
                    <a:pt x="70" y="696"/>
                    <a:pt x="70" y="696"/>
                    <a:pt x="70" y="696"/>
                  </a:cubicBezTo>
                  <a:cubicBezTo>
                    <a:pt x="71" y="696"/>
                    <a:pt x="71" y="696"/>
                    <a:pt x="71" y="696"/>
                  </a:cubicBezTo>
                  <a:cubicBezTo>
                    <a:pt x="69" y="699"/>
                    <a:pt x="69" y="699"/>
                    <a:pt x="69" y="699"/>
                  </a:cubicBezTo>
                  <a:cubicBezTo>
                    <a:pt x="72" y="703"/>
                    <a:pt x="72" y="703"/>
                    <a:pt x="72" y="703"/>
                  </a:cubicBezTo>
                  <a:cubicBezTo>
                    <a:pt x="74" y="703"/>
                    <a:pt x="74" y="703"/>
                    <a:pt x="74" y="703"/>
                  </a:cubicBezTo>
                  <a:cubicBezTo>
                    <a:pt x="75" y="705"/>
                    <a:pt x="75" y="705"/>
                    <a:pt x="75" y="705"/>
                  </a:cubicBezTo>
                  <a:cubicBezTo>
                    <a:pt x="81" y="708"/>
                    <a:pt x="81" y="708"/>
                    <a:pt x="81" y="708"/>
                  </a:cubicBezTo>
                  <a:cubicBezTo>
                    <a:pt x="82" y="708"/>
                    <a:pt x="82" y="708"/>
                    <a:pt x="82" y="708"/>
                  </a:cubicBezTo>
                  <a:cubicBezTo>
                    <a:pt x="84" y="708"/>
                    <a:pt x="84" y="708"/>
                    <a:pt x="84" y="708"/>
                  </a:cubicBezTo>
                  <a:cubicBezTo>
                    <a:pt x="82" y="702"/>
                    <a:pt x="82" y="702"/>
                    <a:pt x="82" y="702"/>
                  </a:cubicBezTo>
                  <a:cubicBezTo>
                    <a:pt x="83" y="700"/>
                    <a:pt x="83" y="700"/>
                    <a:pt x="83" y="700"/>
                  </a:cubicBezTo>
                  <a:cubicBezTo>
                    <a:pt x="82" y="698"/>
                    <a:pt x="82" y="698"/>
                    <a:pt x="82" y="698"/>
                  </a:cubicBezTo>
                  <a:cubicBezTo>
                    <a:pt x="82" y="694"/>
                    <a:pt x="82" y="694"/>
                    <a:pt x="82" y="694"/>
                  </a:cubicBezTo>
                  <a:cubicBezTo>
                    <a:pt x="81" y="692"/>
                    <a:pt x="81" y="692"/>
                    <a:pt x="81" y="692"/>
                  </a:cubicBezTo>
                  <a:cubicBezTo>
                    <a:pt x="76" y="689"/>
                    <a:pt x="76" y="689"/>
                    <a:pt x="76" y="689"/>
                  </a:cubicBezTo>
                  <a:cubicBezTo>
                    <a:pt x="76" y="683"/>
                    <a:pt x="76" y="683"/>
                    <a:pt x="76" y="683"/>
                  </a:cubicBezTo>
                  <a:cubicBezTo>
                    <a:pt x="73" y="679"/>
                    <a:pt x="73" y="679"/>
                    <a:pt x="73" y="679"/>
                  </a:cubicBezTo>
                  <a:cubicBezTo>
                    <a:pt x="73" y="675"/>
                    <a:pt x="73" y="675"/>
                    <a:pt x="73" y="675"/>
                  </a:cubicBezTo>
                  <a:cubicBezTo>
                    <a:pt x="72" y="674"/>
                    <a:pt x="72" y="674"/>
                    <a:pt x="72" y="674"/>
                  </a:cubicBezTo>
                  <a:cubicBezTo>
                    <a:pt x="70" y="674"/>
                    <a:pt x="70" y="674"/>
                    <a:pt x="70" y="674"/>
                  </a:cubicBezTo>
                  <a:cubicBezTo>
                    <a:pt x="66" y="672"/>
                    <a:pt x="66" y="672"/>
                    <a:pt x="66" y="672"/>
                  </a:cubicBezTo>
                  <a:cubicBezTo>
                    <a:pt x="64" y="672"/>
                    <a:pt x="64" y="672"/>
                    <a:pt x="64" y="672"/>
                  </a:cubicBezTo>
                  <a:cubicBezTo>
                    <a:pt x="62" y="671"/>
                    <a:pt x="62" y="671"/>
                    <a:pt x="62" y="671"/>
                  </a:cubicBezTo>
                  <a:cubicBezTo>
                    <a:pt x="61" y="669"/>
                    <a:pt x="61" y="669"/>
                    <a:pt x="61" y="669"/>
                  </a:cubicBezTo>
                  <a:cubicBezTo>
                    <a:pt x="58" y="667"/>
                    <a:pt x="58" y="667"/>
                    <a:pt x="58" y="667"/>
                  </a:cubicBezTo>
                  <a:cubicBezTo>
                    <a:pt x="56" y="666"/>
                    <a:pt x="56" y="666"/>
                    <a:pt x="56" y="666"/>
                  </a:cubicBezTo>
                  <a:cubicBezTo>
                    <a:pt x="56" y="664"/>
                    <a:pt x="56" y="664"/>
                    <a:pt x="56" y="664"/>
                  </a:cubicBezTo>
                  <a:cubicBezTo>
                    <a:pt x="53" y="664"/>
                    <a:pt x="53" y="664"/>
                    <a:pt x="53" y="664"/>
                  </a:cubicBezTo>
                  <a:cubicBezTo>
                    <a:pt x="52" y="662"/>
                    <a:pt x="52" y="662"/>
                    <a:pt x="52" y="662"/>
                  </a:cubicBezTo>
                  <a:cubicBezTo>
                    <a:pt x="50" y="661"/>
                    <a:pt x="50" y="661"/>
                    <a:pt x="50" y="661"/>
                  </a:cubicBezTo>
                  <a:cubicBezTo>
                    <a:pt x="49" y="662"/>
                    <a:pt x="49" y="662"/>
                    <a:pt x="49" y="662"/>
                  </a:cubicBezTo>
                  <a:cubicBezTo>
                    <a:pt x="46" y="662"/>
                    <a:pt x="46" y="662"/>
                    <a:pt x="46" y="662"/>
                  </a:cubicBezTo>
                  <a:close/>
                  <a:moveTo>
                    <a:pt x="65" y="666"/>
                  </a:moveTo>
                  <a:cubicBezTo>
                    <a:pt x="66" y="666"/>
                    <a:pt x="66" y="666"/>
                    <a:pt x="66" y="666"/>
                  </a:cubicBezTo>
                  <a:cubicBezTo>
                    <a:pt x="67" y="665"/>
                    <a:pt x="67" y="665"/>
                    <a:pt x="67" y="665"/>
                  </a:cubicBezTo>
                  <a:cubicBezTo>
                    <a:pt x="68" y="666"/>
                    <a:pt x="68" y="666"/>
                    <a:pt x="68" y="666"/>
                  </a:cubicBezTo>
                  <a:cubicBezTo>
                    <a:pt x="67" y="668"/>
                    <a:pt x="67" y="668"/>
                    <a:pt x="67" y="668"/>
                  </a:cubicBezTo>
                  <a:cubicBezTo>
                    <a:pt x="65" y="668"/>
                    <a:pt x="65" y="668"/>
                    <a:pt x="65" y="668"/>
                  </a:cubicBezTo>
                  <a:cubicBezTo>
                    <a:pt x="65" y="666"/>
                    <a:pt x="65" y="666"/>
                    <a:pt x="65" y="666"/>
                  </a:cubicBezTo>
                  <a:close/>
                  <a:moveTo>
                    <a:pt x="63" y="665"/>
                  </a:moveTo>
                  <a:cubicBezTo>
                    <a:pt x="64" y="663"/>
                    <a:pt x="64" y="663"/>
                    <a:pt x="64" y="663"/>
                  </a:cubicBezTo>
                  <a:cubicBezTo>
                    <a:pt x="65" y="665"/>
                    <a:pt x="65" y="665"/>
                    <a:pt x="65" y="665"/>
                  </a:cubicBezTo>
                  <a:cubicBezTo>
                    <a:pt x="63" y="665"/>
                    <a:pt x="63" y="665"/>
                    <a:pt x="63" y="665"/>
                  </a:cubicBezTo>
                  <a:close/>
                  <a:moveTo>
                    <a:pt x="51" y="619"/>
                  </a:moveTo>
                  <a:cubicBezTo>
                    <a:pt x="51" y="622"/>
                    <a:pt x="51" y="622"/>
                    <a:pt x="51" y="622"/>
                  </a:cubicBezTo>
                  <a:cubicBezTo>
                    <a:pt x="52" y="621"/>
                    <a:pt x="52" y="621"/>
                    <a:pt x="52" y="621"/>
                  </a:cubicBezTo>
                  <a:cubicBezTo>
                    <a:pt x="51" y="619"/>
                    <a:pt x="51" y="619"/>
                    <a:pt x="51" y="619"/>
                  </a:cubicBezTo>
                  <a:close/>
                  <a:moveTo>
                    <a:pt x="57" y="640"/>
                  </a:moveTo>
                  <a:cubicBezTo>
                    <a:pt x="56" y="639"/>
                    <a:pt x="56" y="639"/>
                    <a:pt x="56" y="639"/>
                  </a:cubicBezTo>
                  <a:cubicBezTo>
                    <a:pt x="57" y="638"/>
                    <a:pt x="57" y="638"/>
                    <a:pt x="57" y="638"/>
                  </a:cubicBezTo>
                  <a:cubicBezTo>
                    <a:pt x="58" y="639"/>
                    <a:pt x="58" y="639"/>
                    <a:pt x="58" y="639"/>
                  </a:cubicBezTo>
                  <a:cubicBezTo>
                    <a:pt x="57" y="640"/>
                    <a:pt x="57" y="640"/>
                    <a:pt x="57" y="640"/>
                  </a:cubicBezTo>
                  <a:cubicBezTo>
                    <a:pt x="57" y="640"/>
                    <a:pt x="57" y="640"/>
                    <a:pt x="57" y="640"/>
                  </a:cubicBezTo>
                  <a:close/>
                  <a:moveTo>
                    <a:pt x="56" y="647"/>
                  </a:moveTo>
                  <a:cubicBezTo>
                    <a:pt x="55" y="648"/>
                    <a:pt x="55" y="648"/>
                    <a:pt x="55" y="648"/>
                  </a:cubicBezTo>
                  <a:cubicBezTo>
                    <a:pt x="55" y="650"/>
                    <a:pt x="55" y="650"/>
                    <a:pt x="55" y="650"/>
                  </a:cubicBezTo>
                  <a:cubicBezTo>
                    <a:pt x="56" y="651"/>
                    <a:pt x="56" y="651"/>
                    <a:pt x="56" y="651"/>
                  </a:cubicBezTo>
                  <a:cubicBezTo>
                    <a:pt x="57" y="649"/>
                    <a:pt x="57" y="649"/>
                    <a:pt x="57" y="649"/>
                  </a:cubicBezTo>
                  <a:cubicBezTo>
                    <a:pt x="56" y="647"/>
                    <a:pt x="56" y="647"/>
                    <a:pt x="56" y="647"/>
                  </a:cubicBezTo>
                  <a:close/>
                  <a:moveTo>
                    <a:pt x="58" y="644"/>
                  </a:moveTo>
                  <a:cubicBezTo>
                    <a:pt x="59" y="642"/>
                    <a:pt x="59" y="642"/>
                    <a:pt x="59" y="642"/>
                  </a:cubicBezTo>
                  <a:cubicBezTo>
                    <a:pt x="58" y="641"/>
                    <a:pt x="58" y="641"/>
                    <a:pt x="58" y="641"/>
                  </a:cubicBezTo>
                  <a:cubicBezTo>
                    <a:pt x="56" y="642"/>
                    <a:pt x="56" y="642"/>
                    <a:pt x="56" y="642"/>
                  </a:cubicBezTo>
                  <a:cubicBezTo>
                    <a:pt x="55" y="644"/>
                    <a:pt x="55" y="644"/>
                    <a:pt x="55" y="644"/>
                  </a:cubicBezTo>
                  <a:cubicBezTo>
                    <a:pt x="56" y="644"/>
                    <a:pt x="56" y="644"/>
                    <a:pt x="56" y="644"/>
                  </a:cubicBezTo>
                  <a:cubicBezTo>
                    <a:pt x="56" y="644"/>
                    <a:pt x="58" y="644"/>
                    <a:pt x="58" y="644"/>
                  </a:cubicBezTo>
                  <a:close/>
                  <a:moveTo>
                    <a:pt x="60" y="642"/>
                  </a:moveTo>
                  <a:cubicBezTo>
                    <a:pt x="62" y="639"/>
                    <a:pt x="62" y="639"/>
                    <a:pt x="62" y="639"/>
                  </a:cubicBezTo>
                  <a:cubicBezTo>
                    <a:pt x="64" y="639"/>
                    <a:pt x="64" y="639"/>
                    <a:pt x="64" y="639"/>
                  </a:cubicBezTo>
                  <a:cubicBezTo>
                    <a:pt x="65" y="637"/>
                    <a:pt x="65" y="637"/>
                    <a:pt x="65" y="637"/>
                  </a:cubicBezTo>
                  <a:cubicBezTo>
                    <a:pt x="68" y="636"/>
                    <a:pt x="68" y="636"/>
                    <a:pt x="68" y="636"/>
                  </a:cubicBezTo>
                  <a:cubicBezTo>
                    <a:pt x="68" y="637"/>
                    <a:pt x="68" y="637"/>
                    <a:pt x="68" y="637"/>
                  </a:cubicBezTo>
                  <a:cubicBezTo>
                    <a:pt x="65" y="640"/>
                    <a:pt x="65" y="640"/>
                    <a:pt x="65" y="640"/>
                  </a:cubicBezTo>
                  <a:cubicBezTo>
                    <a:pt x="63" y="640"/>
                    <a:pt x="63" y="640"/>
                    <a:pt x="63" y="640"/>
                  </a:cubicBezTo>
                  <a:cubicBezTo>
                    <a:pt x="61" y="642"/>
                    <a:pt x="61" y="642"/>
                    <a:pt x="61" y="642"/>
                  </a:cubicBezTo>
                  <a:cubicBezTo>
                    <a:pt x="60" y="642"/>
                    <a:pt x="60" y="642"/>
                    <a:pt x="60" y="642"/>
                  </a:cubicBezTo>
                  <a:close/>
                  <a:moveTo>
                    <a:pt x="58" y="631"/>
                  </a:moveTo>
                  <a:cubicBezTo>
                    <a:pt x="58" y="629"/>
                    <a:pt x="58" y="629"/>
                    <a:pt x="58" y="629"/>
                  </a:cubicBezTo>
                  <a:cubicBezTo>
                    <a:pt x="60" y="627"/>
                    <a:pt x="60" y="627"/>
                    <a:pt x="60" y="627"/>
                  </a:cubicBezTo>
                  <a:cubicBezTo>
                    <a:pt x="60" y="629"/>
                    <a:pt x="60" y="629"/>
                    <a:pt x="60" y="629"/>
                  </a:cubicBezTo>
                  <a:cubicBezTo>
                    <a:pt x="59" y="630"/>
                    <a:pt x="59" y="630"/>
                    <a:pt x="59" y="630"/>
                  </a:cubicBezTo>
                  <a:cubicBezTo>
                    <a:pt x="59" y="631"/>
                    <a:pt x="59" y="631"/>
                    <a:pt x="59" y="631"/>
                  </a:cubicBezTo>
                  <a:cubicBezTo>
                    <a:pt x="58" y="631"/>
                    <a:pt x="58" y="631"/>
                    <a:pt x="58" y="631"/>
                  </a:cubicBezTo>
                  <a:close/>
                  <a:moveTo>
                    <a:pt x="54" y="631"/>
                  </a:moveTo>
                  <a:cubicBezTo>
                    <a:pt x="56" y="632"/>
                    <a:pt x="56" y="632"/>
                    <a:pt x="56" y="632"/>
                  </a:cubicBezTo>
                  <a:cubicBezTo>
                    <a:pt x="57" y="631"/>
                    <a:pt x="57" y="631"/>
                    <a:pt x="57" y="631"/>
                  </a:cubicBezTo>
                  <a:cubicBezTo>
                    <a:pt x="56" y="629"/>
                    <a:pt x="56" y="629"/>
                    <a:pt x="56" y="629"/>
                  </a:cubicBezTo>
                  <a:cubicBezTo>
                    <a:pt x="54" y="631"/>
                    <a:pt x="54" y="631"/>
                    <a:pt x="54" y="631"/>
                  </a:cubicBezTo>
                  <a:close/>
                  <a:moveTo>
                    <a:pt x="51" y="625"/>
                  </a:moveTo>
                  <a:cubicBezTo>
                    <a:pt x="51" y="628"/>
                    <a:pt x="51" y="628"/>
                    <a:pt x="51" y="628"/>
                  </a:cubicBezTo>
                  <a:cubicBezTo>
                    <a:pt x="52" y="629"/>
                    <a:pt x="52" y="629"/>
                    <a:pt x="52" y="629"/>
                  </a:cubicBezTo>
                  <a:cubicBezTo>
                    <a:pt x="52" y="631"/>
                    <a:pt x="52" y="631"/>
                    <a:pt x="52" y="631"/>
                  </a:cubicBezTo>
                  <a:cubicBezTo>
                    <a:pt x="53" y="629"/>
                    <a:pt x="53" y="629"/>
                    <a:pt x="53" y="629"/>
                  </a:cubicBezTo>
                  <a:cubicBezTo>
                    <a:pt x="52" y="626"/>
                    <a:pt x="52" y="626"/>
                    <a:pt x="52" y="626"/>
                  </a:cubicBezTo>
                  <a:cubicBezTo>
                    <a:pt x="51" y="625"/>
                    <a:pt x="51" y="625"/>
                    <a:pt x="51" y="625"/>
                  </a:cubicBezTo>
                  <a:close/>
                  <a:moveTo>
                    <a:pt x="53" y="623"/>
                  </a:moveTo>
                  <a:cubicBezTo>
                    <a:pt x="54" y="623"/>
                    <a:pt x="54" y="623"/>
                    <a:pt x="54" y="623"/>
                  </a:cubicBezTo>
                  <a:cubicBezTo>
                    <a:pt x="54" y="624"/>
                    <a:pt x="54" y="624"/>
                    <a:pt x="54" y="624"/>
                  </a:cubicBezTo>
                  <a:cubicBezTo>
                    <a:pt x="54" y="626"/>
                    <a:pt x="54" y="626"/>
                    <a:pt x="54" y="626"/>
                  </a:cubicBezTo>
                  <a:cubicBezTo>
                    <a:pt x="55" y="626"/>
                    <a:pt x="55" y="626"/>
                    <a:pt x="55" y="626"/>
                  </a:cubicBezTo>
                  <a:cubicBezTo>
                    <a:pt x="57" y="624"/>
                    <a:pt x="57" y="624"/>
                    <a:pt x="57" y="624"/>
                  </a:cubicBezTo>
                  <a:cubicBezTo>
                    <a:pt x="56" y="627"/>
                    <a:pt x="56" y="627"/>
                    <a:pt x="56" y="627"/>
                  </a:cubicBezTo>
                  <a:cubicBezTo>
                    <a:pt x="57" y="629"/>
                    <a:pt x="57" y="629"/>
                    <a:pt x="57" y="629"/>
                  </a:cubicBezTo>
                  <a:cubicBezTo>
                    <a:pt x="59" y="626"/>
                    <a:pt x="59" y="626"/>
                    <a:pt x="59" y="626"/>
                  </a:cubicBezTo>
                  <a:cubicBezTo>
                    <a:pt x="59" y="621"/>
                    <a:pt x="59" y="621"/>
                    <a:pt x="59" y="621"/>
                  </a:cubicBezTo>
                  <a:cubicBezTo>
                    <a:pt x="57" y="620"/>
                    <a:pt x="57" y="620"/>
                    <a:pt x="57" y="620"/>
                  </a:cubicBezTo>
                  <a:cubicBezTo>
                    <a:pt x="55" y="621"/>
                    <a:pt x="55" y="621"/>
                    <a:pt x="55" y="621"/>
                  </a:cubicBezTo>
                  <a:cubicBezTo>
                    <a:pt x="53" y="623"/>
                    <a:pt x="53" y="623"/>
                    <a:pt x="53" y="623"/>
                  </a:cubicBezTo>
                  <a:close/>
                  <a:moveTo>
                    <a:pt x="53" y="618"/>
                  </a:moveTo>
                  <a:cubicBezTo>
                    <a:pt x="54" y="620"/>
                    <a:pt x="54" y="620"/>
                    <a:pt x="54" y="620"/>
                  </a:cubicBezTo>
                  <a:cubicBezTo>
                    <a:pt x="54" y="619"/>
                    <a:pt x="54" y="619"/>
                    <a:pt x="54" y="619"/>
                  </a:cubicBezTo>
                  <a:cubicBezTo>
                    <a:pt x="54" y="617"/>
                    <a:pt x="54" y="617"/>
                    <a:pt x="54" y="617"/>
                  </a:cubicBezTo>
                  <a:cubicBezTo>
                    <a:pt x="53" y="618"/>
                    <a:pt x="53" y="618"/>
                    <a:pt x="53" y="618"/>
                  </a:cubicBezTo>
                  <a:close/>
                  <a:moveTo>
                    <a:pt x="56" y="615"/>
                  </a:moveTo>
                  <a:cubicBezTo>
                    <a:pt x="57" y="612"/>
                    <a:pt x="57" y="612"/>
                    <a:pt x="57" y="612"/>
                  </a:cubicBezTo>
                  <a:cubicBezTo>
                    <a:pt x="59" y="611"/>
                    <a:pt x="59" y="611"/>
                    <a:pt x="59" y="611"/>
                  </a:cubicBezTo>
                  <a:cubicBezTo>
                    <a:pt x="60" y="611"/>
                    <a:pt x="60" y="611"/>
                    <a:pt x="60" y="611"/>
                  </a:cubicBezTo>
                  <a:cubicBezTo>
                    <a:pt x="60" y="613"/>
                    <a:pt x="60" y="613"/>
                    <a:pt x="60" y="613"/>
                  </a:cubicBezTo>
                  <a:cubicBezTo>
                    <a:pt x="58" y="614"/>
                    <a:pt x="58" y="614"/>
                    <a:pt x="58" y="614"/>
                  </a:cubicBezTo>
                  <a:cubicBezTo>
                    <a:pt x="56" y="615"/>
                    <a:pt x="56" y="615"/>
                    <a:pt x="56" y="615"/>
                  </a:cubicBezTo>
                  <a:close/>
                  <a:moveTo>
                    <a:pt x="44" y="609"/>
                  </a:moveTo>
                  <a:cubicBezTo>
                    <a:pt x="48" y="614"/>
                    <a:pt x="48" y="614"/>
                    <a:pt x="48" y="614"/>
                  </a:cubicBezTo>
                  <a:cubicBezTo>
                    <a:pt x="50" y="617"/>
                    <a:pt x="50" y="617"/>
                    <a:pt x="50" y="617"/>
                  </a:cubicBezTo>
                  <a:cubicBezTo>
                    <a:pt x="49" y="619"/>
                    <a:pt x="49" y="619"/>
                    <a:pt x="49" y="619"/>
                  </a:cubicBezTo>
                  <a:cubicBezTo>
                    <a:pt x="47" y="618"/>
                    <a:pt x="47" y="618"/>
                    <a:pt x="47" y="618"/>
                  </a:cubicBezTo>
                  <a:cubicBezTo>
                    <a:pt x="47" y="616"/>
                    <a:pt x="47" y="616"/>
                    <a:pt x="47" y="616"/>
                  </a:cubicBezTo>
                  <a:cubicBezTo>
                    <a:pt x="44" y="612"/>
                    <a:pt x="44" y="612"/>
                    <a:pt x="44" y="612"/>
                  </a:cubicBezTo>
                  <a:cubicBezTo>
                    <a:pt x="43" y="610"/>
                    <a:pt x="43" y="610"/>
                    <a:pt x="43" y="610"/>
                  </a:cubicBezTo>
                  <a:cubicBezTo>
                    <a:pt x="43" y="610"/>
                    <a:pt x="44" y="609"/>
                    <a:pt x="44" y="609"/>
                  </a:cubicBezTo>
                  <a:close/>
                  <a:moveTo>
                    <a:pt x="48" y="607"/>
                  </a:moveTo>
                  <a:cubicBezTo>
                    <a:pt x="48" y="609"/>
                    <a:pt x="48" y="609"/>
                    <a:pt x="48" y="609"/>
                  </a:cubicBezTo>
                  <a:cubicBezTo>
                    <a:pt x="50" y="612"/>
                    <a:pt x="50" y="612"/>
                    <a:pt x="50" y="612"/>
                  </a:cubicBezTo>
                  <a:cubicBezTo>
                    <a:pt x="50" y="615"/>
                    <a:pt x="50" y="615"/>
                    <a:pt x="50" y="615"/>
                  </a:cubicBezTo>
                  <a:cubicBezTo>
                    <a:pt x="52" y="616"/>
                    <a:pt x="52" y="616"/>
                    <a:pt x="52" y="616"/>
                  </a:cubicBezTo>
                  <a:cubicBezTo>
                    <a:pt x="52" y="613"/>
                    <a:pt x="52" y="613"/>
                    <a:pt x="52" y="613"/>
                  </a:cubicBezTo>
                  <a:cubicBezTo>
                    <a:pt x="50" y="609"/>
                    <a:pt x="50" y="609"/>
                    <a:pt x="50" y="609"/>
                  </a:cubicBezTo>
                  <a:cubicBezTo>
                    <a:pt x="49" y="606"/>
                    <a:pt x="49" y="606"/>
                    <a:pt x="49" y="606"/>
                  </a:cubicBezTo>
                  <a:cubicBezTo>
                    <a:pt x="48" y="606"/>
                    <a:pt x="48" y="606"/>
                    <a:pt x="48" y="606"/>
                  </a:cubicBezTo>
                  <a:cubicBezTo>
                    <a:pt x="48" y="607"/>
                    <a:pt x="48" y="607"/>
                    <a:pt x="48" y="607"/>
                  </a:cubicBezTo>
                  <a:close/>
                  <a:moveTo>
                    <a:pt x="44" y="604"/>
                  </a:moveTo>
                  <a:cubicBezTo>
                    <a:pt x="47" y="604"/>
                    <a:pt x="47" y="604"/>
                    <a:pt x="47" y="604"/>
                  </a:cubicBezTo>
                  <a:cubicBezTo>
                    <a:pt x="47" y="605"/>
                    <a:pt x="47" y="605"/>
                    <a:pt x="47" y="605"/>
                  </a:cubicBezTo>
                  <a:cubicBezTo>
                    <a:pt x="49" y="605"/>
                    <a:pt x="49" y="605"/>
                    <a:pt x="49" y="605"/>
                  </a:cubicBezTo>
                  <a:cubicBezTo>
                    <a:pt x="50" y="603"/>
                    <a:pt x="50" y="603"/>
                    <a:pt x="50" y="603"/>
                  </a:cubicBezTo>
                  <a:cubicBezTo>
                    <a:pt x="48" y="601"/>
                    <a:pt x="48" y="601"/>
                    <a:pt x="48" y="601"/>
                  </a:cubicBezTo>
                  <a:cubicBezTo>
                    <a:pt x="45" y="602"/>
                    <a:pt x="45" y="602"/>
                    <a:pt x="45" y="602"/>
                  </a:cubicBezTo>
                  <a:cubicBezTo>
                    <a:pt x="44" y="604"/>
                    <a:pt x="44" y="604"/>
                    <a:pt x="44" y="604"/>
                  </a:cubicBezTo>
                  <a:close/>
                  <a:moveTo>
                    <a:pt x="22" y="605"/>
                  </a:moveTo>
                  <a:cubicBezTo>
                    <a:pt x="22" y="602"/>
                    <a:pt x="22" y="602"/>
                    <a:pt x="22" y="602"/>
                  </a:cubicBezTo>
                  <a:cubicBezTo>
                    <a:pt x="25" y="596"/>
                    <a:pt x="25" y="596"/>
                    <a:pt x="25" y="596"/>
                  </a:cubicBezTo>
                  <a:cubicBezTo>
                    <a:pt x="28" y="597"/>
                    <a:pt x="28" y="597"/>
                    <a:pt x="28" y="597"/>
                  </a:cubicBezTo>
                  <a:cubicBezTo>
                    <a:pt x="28" y="600"/>
                    <a:pt x="28" y="600"/>
                    <a:pt x="28" y="600"/>
                  </a:cubicBezTo>
                  <a:cubicBezTo>
                    <a:pt x="29" y="599"/>
                    <a:pt x="29" y="599"/>
                    <a:pt x="29" y="599"/>
                  </a:cubicBezTo>
                  <a:cubicBezTo>
                    <a:pt x="30" y="598"/>
                    <a:pt x="30" y="598"/>
                    <a:pt x="30" y="598"/>
                  </a:cubicBezTo>
                  <a:cubicBezTo>
                    <a:pt x="32" y="599"/>
                    <a:pt x="32" y="599"/>
                    <a:pt x="32" y="599"/>
                  </a:cubicBezTo>
                  <a:cubicBezTo>
                    <a:pt x="32" y="600"/>
                    <a:pt x="32" y="600"/>
                    <a:pt x="32" y="600"/>
                  </a:cubicBezTo>
                  <a:cubicBezTo>
                    <a:pt x="32" y="602"/>
                    <a:pt x="32" y="602"/>
                    <a:pt x="32" y="602"/>
                  </a:cubicBezTo>
                  <a:cubicBezTo>
                    <a:pt x="30" y="604"/>
                    <a:pt x="30" y="604"/>
                    <a:pt x="30" y="604"/>
                  </a:cubicBezTo>
                  <a:cubicBezTo>
                    <a:pt x="26" y="606"/>
                    <a:pt x="26" y="606"/>
                    <a:pt x="26" y="606"/>
                  </a:cubicBezTo>
                  <a:cubicBezTo>
                    <a:pt x="27" y="607"/>
                    <a:pt x="27" y="607"/>
                    <a:pt x="27" y="607"/>
                  </a:cubicBezTo>
                  <a:cubicBezTo>
                    <a:pt x="28" y="608"/>
                    <a:pt x="28" y="608"/>
                    <a:pt x="28" y="608"/>
                  </a:cubicBezTo>
                  <a:cubicBezTo>
                    <a:pt x="30" y="607"/>
                    <a:pt x="30" y="607"/>
                    <a:pt x="30" y="607"/>
                  </a:cubicBezTo>
                  <a:cubicBezTo>
                    <a:pt x="31" y="604"/>
                    <a:pt x="31" y="604"/>
                    <a:pt x="31" y="604"/>
                  </a:cubicBezTo>
                  <a:cubicBezTo>
                    <a:pt x="34" y="601"/>
                    <a:pt x="34" y="601"/>
                    <a:pt x="34" y="601"/>
                  </a:cubicBezTo>
                  <a:cubicBezTo>
                    <a:pt x="37" y="599"/>
                    <a:pt x="37" y="599"/>
                    <a:pt x="37" y="599"/>
                  </a:cubicBezTo>
                  <a:cubicBezTo>
                    <a:pt x="38" y="600"/>
                    <a:pt x="38" y="600"/>
                    <a:pt x="38" y="600"/>
                  </a:cubicBezTo>
                  <a:cubicBezTo>
                    <a:pt x="34" y="604"/>
                    <a:pt x="34" y="604"/>
                    <a:pt x="34" y="604"/>
                  </a:cubicBezTo>
                  <a:cubicBezTo>
                    <a:pt x="33" y="607"/>
                    <a:pt x="33" y="607"/>
                    <a:pt x="33" y="607"/>
                  </a:cubicBezTo>
                  <a:cubicBezTo>
                    <a:pt x="31" y="609"/>
                    <a:pt x="31" y="609"/>
                    <a:pt x="31" y="609"/>
                  </a:cubicBezTo>
                  <a:cubicBezTo>
                    <a:pt x="31" y="613"/>
                    <a:pt x="31" y="613"/>
                    <a:pt x="31" y="613"/>
                  </a:cubicBezTo>
                  <a:cubicBezTo>
                    <a:pt x="29" y="614"/>
                    <a:pt x="29" y="614"/>
                    <a:pt x="29" y="614"/>
                  </a:cubicBezTo>
                  <a:cubicBezTo>
                    <a:pt x="27" y="614"/>
                    <a:pt x="27" y="614"/>
                    <a:pt x="27" y="614"/>
                  </a:cubicBezTo>
                  <a:cubicBezTo>
                    <a:pt x="26" y="616"/>
                    <a:pt x="26" y="616"/>
                    <a:pt x="26" y="616"/>
                  </a:cubicBezTo>
                  <a:cubicBezTo>
                    <a:pt x="27" y="616"/>
                    <a:pt x="27" y="616"/>
                    <a:pt x="27" y="616"/>
                  </a:cubicBezTo>
                  <a:cubicBezTo>
                    <a:pt x="29" y="615"/>
                    <a:pt x="29" y="615"/>
                    <a:pt x="29" y="615"/>
                  </a:cubicBezTo>
                  <a:cubicBezTo>
                    <a:pt x="31" y="616"/>
                    <a:pt x="31" y="616"/>
                    <a:pt x="31" y="616"/>
                  </a:cubicBezTo>
                  <a:cubicBezTo>
                    <a:pt x="31" y="618"/>
                    <a:pt x="31" y="618"/>
                    <a:pt x="31" y="618"/>
                  </a:cubicBezTo>
                  <a:cubicBezTo>
                    <a:pt x="28" y="618"/>
                    <a:pt x="28" y="618"/>
                    <a:pt x="28" y="618"/>
                  </a:cubicBezTo>
                  <a:cubicBezTo>
                    <a:pt x="27" y="621"/>
                    <a:pt x="27" y="621"/>
                    <a:pt x="27" y="621"/>
                  </a:cubicBezTo>
                  <a:cubicBezTo>
                    <a:pt x="28" y="623"/>
                    <a:pt x="28" y="623"/>
                    <a:pt x="28" y="623"/>
                  </a:cubicBezTo>
                  <a:cubicBezTo>
                    <a:pt x="27" y="626"/>
                    <a:pt x="27" y="626"/>
                    <a:pt x="27" y="626"/>
                  </a:cubicBezTo>
                  <a:cubicBezTo>
                    <a:pt x="29" y="629"/>
                    <a:pt x="29" y="629"/>
                    <a:pt x="29" y="629"/>
                  </a:cubicBezTo>
                  <a:cubicBezTo>
                    <a:pt x="29" y="632"/>
                    <a:pt x="29" y="632"/>
                    <a:pt x="29" y="632"/>
                  </a:cubicBezTo>
                  <a:cubicBezTo>
                    <a:pt x="31" y="632"/>
                    <a:pt x="31" y="632"/>
                    <a:pt x="31" y="632"/>
                  </a:cubicBezTo>
                  <a:cubicBezTo>
                    <a:pt x="31" y="633"/>
                    <a:pt x="31" y="633"/>
                    <a:pt x="31" y="633"/>
                  </a:cubicBezTo>
                  <a:cubicBezTo>
                    <a:pt x="30" y="635"/>
                    <a:pt x="30" y="635"/>
                    <a:pt x="30" y="635"/>
                  </a:cubicBezTo>
                  <a:cubicBezTo>
                    <a:pt x="28" y="634"/>
                    <a:pt x="28" y="634"/>
                    <a:pt x="28" y="634"/>
                  </a:cubicBezTo>
                  <a:cubicBezTo>
                    <a:pt x="25" y="627"/>
                    <a:pt x="25" y="627"/>
                    <a:pt x="25" y="627"/>
                  </a:cubicBezTo>
                  <a:cubicBezTo>
                    <a:pt x="24" y="625"/>
                    <a:pt x="24" y="625"/>
                    <a:pt x="24" y="625"/>
                  </a:cubicBezTo>
                  <a:cubicBezTo>
                    <a:pt x="25" y="623"/>
                    <a:pt x="25" y="623"/>
                    <a:pt x="25" y="623"/>
                  </a:cubicBezTo>
                  <a:cubicBezTo>
                    <a:pt x="22" y="623"/>
                    <a:pt x="22" y="623"/>
                    <a:pt x="22" y="623"/>
                  </a:cubicBezTo>
                  <a:cubicBezTo>
                    <a:pt x="22" y="621"/>
                    <a:pt x="22" y="621"/>
                    <a:pt x="22" y="621"/>
                  </a:cubicBezTo>
                  <a:cubicBezTo>
                    <a:pt x="23" y="619"/>
                    <a:pt x="23" y="619"/>
                    <a:pt x="23" y="619"/>
                  </a:cubicBezTo>
                  <a:cubicBezTo>
                    <a:pt x="25" y="620"/>
                    <a:pt x="25" y="620"/>
                    <a:pt x="25" y="620"/>
                  </a:cubicBezTo>
                  <a:cubicBezTo>
                    <a:pt x="23" y="618"/>
                    <a:pt x="23" y="618"/>
                    <a:pt x="23" y="618"/>
                  </a:cubicBezTo>
                  <a:cubicBezTo>
                    <a:pt x="22" y="617"/>
                    <a:pt x="22" y="617"/>
                    <a:pt x="22" y="617"/>
                  </a:cubicBezTo>
                  <a:cubicBezTo>
                    <a:pt x="23" y="615"/>
                    <a:pt x="23" y="615"/>
                    <a:pt x="23" y="615"/>
                  </a:cubicBezTo>
                  <a:cubicBezTo>
                    <a:pt x="22" y="613"/>
                    <a:pt x="22" y="613"/>
                    <a:pt x="22" y="613"/>
                  </a:cubicBezTo>
                  <a:cubicBezTo>
                    <a:pt x="22" y="612"/>
                    <a:pt x="22" y="612"/>
                    <a:pt x="22" y="612"/>
                  </a:cubicBezTo>
                  <a:cubicBezTo>
                    <a:pt x="24" y="612"/>
                    <a:pt x="24" y="612"/>
                    <a:pt x="24" y="612"/>
                  </a:cubicBezTo>
                  <a:cubicBezTo>
                    <a:pt x="25" y="613"/>
                    <a:pt x="25" y="613"/>
                    <a:pt x="25" y="613"/>
                  </a:cubicBezTo>
                  <a:cubicBezTo>
                    <a:pt x="24" y="611"/>
                    <a:pt x="24" y="611"/>
                    <a:pt x="24" y="611"/>
                  </a:cubicBezTo>
                  <a:cubicBezTo>
                    <a:pt x="23" y="609"/>
                    <a:pt x="23" y="609"/>
                    <a:pt x="23" y="609"/>
                  </a:cubicBezTo>
                  <a:cubicBezTo>
                    <a:pt x="21" y="609"/>
                    <a:pt x="21" y="609"/>
                    <a:pt x="21" y="609"/>
                  </a:cubicBezTo>
                  <a:cubicBezTo>
                    <a:pt x="21" y="607"/>
                    <a:pt x="21" y="607"/>
                    <a:pt x="21" y="607"/>
                  </a:cubicBezTo>
                  <a:cubicBezTo>
                    <a:pt x="22" y="605"/>
                    <a:pt x="22" y="605"/>
                    <a:pt x="22" y="605"/>
                  </a:cubicBezTo>
                  <a:close/>
                  <a:moveTo>
                    <a:pt x="47" y="594"/>
                  </a:moveTo>
                  <a:cubicBezTo>
                    <a:pt x="47" y="592"/>
                    <a:pt x="47" y="592"/>
                    <a:pt x="47" y="592"/>
                  </a:cubicBezTo>
                  <a:cubicBezTo>
                    <a:pt x="49" y="591"/>
                    <a:pt x="49" y="591"/>
                    <a:pt x="49" y="591"/>
                  </a:cubicBezTo>
                  <a:cubicBezTo>
                    <a:pt x="49" y="593"/>
                    <a:pt x="49" y="593"/>
                    <a:pt x="49" y="593"/>
                  </a:cubicBezTo>
                  <a:cubicBezTo>
                    <a:pt x="47" y="594"/>
                    <a:pt x="47" y="594"/>
                    <a:pt x="47" y="594"/>
                  </a:cubicBezTo>
                  <a:close/>
                  <a:moveTo>
                    <a:pt x="258" y="280"/>
                  </a:moveTo>
                  <a:cubicBezTo>
                    <a:pt x="259" y="281"/>
                    <a:pt x="259" y="281"/>
                    <a:pt x="259" y="281"/>
                  </a:cubicBezTo>
                  <a:cubicBezTo>
                    <a:pt x="260" y="280"/>
                    <a:pt x="260" y="280"/>
                    <a:pt x="260" y="280"/>
                  </a:cubicBezTo>
                  <a:cubicBezTo>
                    <a:pt x="260" y="279"/>
                    <a:pt x="260" y="279"/>
                    <a:pt x="260" y="279"/>
                  </a:cubicBezTo>
                  <a:cubicBezTo>
                    <a:pt x="261" y="279"/>
                    <a:pt x="261" y="279"/>
                    <a:pt x="261" y="279"/>
                  </a:cubicBezTo>
                  <a:cubicBezTo>
                    <a:pt x="258" y="279"/>
                    <a:pt x="258" y="279"/>
                    <a:pt x="258" y="279"/>
                  </a:cubicBezTo>
                  <a:cubicBezTo>
                    <a:pt x="258" y="280"/>
                    <a:pt x="258" y="280"/>
                    <a:pt x="258" y="280"/>
                  </a:cubicBezTo>
                  <a:close/>
                  <a:moveTo>
                    <a:pt x="238" y="260"/>
                  </a:moveTo>
                  <a:cubicBezTo>
                    <a:pt x="239" y="261"/>
                    <a:pt x="239" y="261"/>
                    <a:pt x="239" y="261"/>
                  </a:cubicBezTo>
                  <a:cubicBezTo>
                    <a:pt x="241" y="260"/>
                    <a:pt x="241" y="260"/>
                    <a:pt x="241" y="260"/>
                  </a:cubicBezTo>
                  <a:cubicBezTo>
                    <a:pt x="241" y="257"/>
                    <a:pt x="241" y="257"/>
                    <a:pt x="241" y="257"/>
                  </a:cubicBezTo>
                  <a:cubicBezTo>
                    <a:pt x="239" y="258"/>
                    <a:pt x="239" y="258"/>
                    <a:pt x="239" y="258"/>
                  </a:cubicBezTo>
                  <a:cubicBezTo>
                    <a:pt x="238" y="260"/>
                    <a:pt x="238" y="260"/>
                    <a:pt x="238" y="260"/>
                  </a:cubicBezTo>
                  <a:close/>
                  <a:moveTo>
                    <a:pt x="165" y="266"/>
                  </a:moveTo>
                  <a:cubicBezTo>
                    <a:pt x="166" y="267"/>
                    <a:pt x="166" y="267"/>
                    <a:pt x="166" y="267"/>
                  </a:cubicBezTo>
                  <a:cubicBezTo>
                    <a:pt x="167" y="265"/>
                    <a:pt x="167" y="265"/>
                    <a:pt x="167" y="265"/>
                  </a:cubicBezTo>
                  <a:cubicBezTo>
                    <a:pt x="166" y="265"/>
                    <a:pt x="166" y="265"/>
                    <a:pt x="166" y="265"/>
                  </a:cubicBezTo>
                  <a:cubicBezTo>
                    <a:pt x="166" y="265"/>
                    <a:pt x="165" y="266"/>
                    <a:pt x="165" y="266"/>
                  </a:cubicBezTo>
                  <a:close/>
                  <a:moveTo>
                    <a:pt x="165" y="270"/>
                  </a:moveTo>
                  <a:cubicBezTo>
                    <a:pt x="164" y="269"/>
                    <a:pt x="164" y="269"/>
                    <a:pt x="164" y="269"/>
                  </a:cubicBezTo>
                  <a:cubicBezTo>
                    <a:pt x="165" y="268"/>
                    <a:pt x="165" y="268"/>
                    <a:pt x="165" y="268"/>
                  </a:cubicBezTo>
                  <a:cubicBezTo>
                    <a:pt x="166" y="269"/>
                    <a:pt x="166" y="269"/>
                    <a:pt x="166" y="269"/>
                  </a:cubicBezTo>
                  <a:cubicBezTo>
                    <a:pt x="165" y="270"/>
                    <a:pt x="165" y="270"/>
                    <a:pt x="165" y="270"/>
                  </a:cubicBezTo>
                  <a:close/>
                  <a:moveTo>
                    <a:pt x="161" y="276"/>
                  </a:moveTo>
                  <a:cubicBezTo>
                    <a:pt x="161" y="279"/>
                    <a:pt x="161" y="279"/>
                    <a:pt x="161" y="279"/>
                  </a:cubicBezTo>
                  <a:cubicBezTo>
                    <a:pt x="160" y="281"/>
                    <a:pt x="160" y="281"/>
                    <a:pt x="160" y="281"/>
                  </a:cubicBezTo>
                  <a:cubicBezTo>
                    <a:pt x="160" y="283"/>
                    <a:pt x="160" y="283"/>
                    <a:pt x="160" y="283"/>
                  </a:cubicBezTo>
                  <a:cubicBezTo>
                    <a:pt x="162" y="283"/>
                    <a:pt x="162" y="283"/>
                    <a:pt x="162" y="283"/>
                  </a:cubicBezTo>
                  <a:cubicBezTo>
                    <a:pt x="164" y="282"/>
                    <a:pt x="164" y="282"/>
                    <a:pt x="164" y="282"/>
                  </a:cubicBezTo>
                  <a:cubicBezTo>
                    <a:pt x="166" y="281"/>
                    <a:pt x="166" y="281"/>
                    <a:pt x="166" y="281"/>
                  </a:cubicBezTo>
                  <a:cubicBezTo>
                    <a:pt x="172" y="276"/>
                    <a:pt x="172" y="276"/>
                    <a:pt x="172" y="276"/>
                  </a:cubicBezTo>
                  <a:cubicBezTo>
                    <a:pt x="176" y="274"/>
                    <a:pt x="176" y="274"/>
                    <a:pt x="176" y="274"/>
                  </a:cubicBezTo>
                  <a:cubicBezTo>
                    <a:pt x="177" y="272"/>
                    <a:pt x="177" y="272"/>
                    <a:pt x="177" y="272"/>
                  </a:cubicBezTo>
                  <a:cubicBezTo>
                    <a:pt x="176" y="272"/>
                    <a:pt x="176" y="272"/>
                    <a:pt x="176" y="272"/>
                  </a:cubicBezTo>
                  <a:cubicBezTo>
                    <a:pt x="174" y="271"/>
                    <a:pt x="174" y="271"/>
                    <a:pt x="174" y="271"/>
                  </a:cubicBezTo>
                  <a:cubicBezTo>
                    <a:pt x="174" y="268"/>
                    <a:pt x="174" y="268"/>
                    <a:pt x="174" y="268"/>
                  </a:cubicBezTo>
                  <a:cubicBezTo>
                    <a:pt x="173" y="268"/>
                    <a:pt x="173" y="268"/>
                    <a:pt x="173" y="268"/>
                  </a:cubicBezTo>
                  <a:cubicBezTo>
                    <a:pt x="171" y="271"/>
                    <a:pt x="171" y="271"/>
                    <a:pt x="171" y="271"/>
                  </a:cubicBezTo>
                  <a:cubicBezTo>
                    <a:pt x="169" y="271"/>
                    <a:pt x="169" y="271"/>
                    <a:pt x="169" y="271"/>
                  </a:cubicBezTo>
                  <a:cubicBezTo>
                    <a:pt x="170" y="273"/>
                    <a:pt x="170" y="273"/>
                    <a:pt x="170" y="273"/>
                  </a:cubicBezTo>
                  <a:cubicBezTo>
                    <a:pt x="168" y="273"/>
                    <a:pt x="168" y="273"/>
                    <a:pt x="168" y="273"/>
                  </a:cubicBezTo>
                  <a:cubicBezTo>
                    <a:pt x="167" y="274"/>
                    <a:pt x="167" y="274"/>
                    <a:pt x="167" y="274"/>
                  </a:cubicBezTo>
                  <a:cubicBezTo>
                    <a:pt x="167" y="275"/>
                    <a:pt x="167" y="275"/>
                    <a:pt x="167" y="275"/>
                  </a:cubicBezTo>
                  <a:cubicBezTo>
                    <a:pt x="166" y="274"/>
                    <a:pt x="166" y="274"/>
                    <a:pt x="166" y="274"/>
                  </a:cubicBezTo>
                  <a:cubicBezTo>
                    <a:pt x="166" y="272"/>
                    <a:pt x="166" y="272"/>
                    <a:pt x="166" y="272"/>
                  </a:cubicBezTo>
                  <a:cubicBezTo>
                    <a:pt x="165" y="271"/>
                    <a:pt x="165" y="271"/>
                    <a:pt x="165" y="271"/>
                  </a:cubicBezTo>
                  <a:cubicBezTo>
                    <a:pt x="164" y="273"/>
                    <a:pt x="164" y="273"/>
                    <a:pt x="164" y="273"/>
                  </a:cubicBezTo>
                  <a:cubicBezTo>
                    <a:pt x="163" y="272"/>
                    <a:pt x="163" y="272"/>
                    <a:pt x="163" y="272"/>
                  </a:cubicBezTo>
                  <a:cubicBezTo>
                    <a:pt x="162" y="275"/>
                    <a:pt x="162" y="275"/>
                    <a:pt x="162" y="275"/>
                  </a:cubicBezTo>
                  <a:cubicBezTo>
                    <a:pt x="161" y="276"/>
                    <a:pt x="161" y="276"/>
                    <a:pt x="161" y="276"/>
                  </a:cubicBezTo>
                  <a:close/>
                  <a:moveTo>
                    <a:pt x="154" y="282"/>
                  </a:moveTo>
                  <a:cubicBezTo>
                    <a:pt x="154" y="280"/>
                    <a:pt x="154" y="280"/>
                    <a:pt x="154" y="280"/>
                  </a:cubicBezTo>
                  <a:cubicBezTo>
                    <a:pt x="154" y="276"/>
                    <a:pt x="154" y="276"/>
                    <a:pt x="154" y="276"/>
                  </a:cubicBezTo>
                  <a:cubicBezTo>
                    <a:pt x="152" y="278"/>
                    <a:pt x="152" y="278"/>
                    <a:pt x="152" y="278"/>
                  </a:cubicBezTo>
                  <a:cubicBezTo>
                    <a:pt x="152" y="280"/>
                    <a:pt x="152" y="280"/>
                    <a:pt x="152" y="280"/>
                  </a:cubicBezTo>
                  <a:cubicBezTo>
                    <a:pt x="151" y="281"/>
                    <a:pt x="151" y="281"/>
                    <a:pt x="151" y="281"/>
                  </a:cubicBezTo>
                  <a:cubicBezTo>
                    <a:pt x="152" y="281"/>
                    <a:pt x="152" y="281"/>
                    <a:pt x="152" y="281"/>
                  </a:cubicBezTo>
                  <a:cubicBezTo>
                    <a:pt x="152" y="281"/>
                    <a:pt x="153" y="282"/>
                    <a:pt x="154" y="282"/>
                  </a:cubicBezTo>
                  <a:close/>
                  <a:moveTo>
                    <a:pt x="154" y="284"/>
                  </a:moveTo>
                  <a:cubicBezTo>
                    <a:pt x="155" y="283"/>
                    <a:pt x="155" y="283"/>
                    <a:pt x="155" y="283"/>
                  </a:cubicBezTo>
                  <a:cubicBezTo>
                    <a:pt x="156" y="282"/>
                    <a:pt x="156" y="282"/>
                    <a:pt x="156" y="282"/>
                  </a:cubicBezTo>
                  <a:cubicBezTo>
                    <a:pt x="155" y="279"/>
                    <a:pt x="155" y="279"/>
                    <a:pt x="155" y="279"/>
                  </a:cubicBezTo>
                  <a:cubicBezTo>
                    <a:pt x="155" y="276"/>
                    <a:pt x="155" y="276"/>
                    <a:pt x="155" y="276"/>
                  </a:cubicBezTo>
                  <a:cubicBezTo>
                    <a:pt x="156" y="274"/>
                    <a:pt x="156" y="274"/>
                    <a:pt x="156" y="274"/>
                  </a:cubicBezTo>
                  <a:cubicBezTo>
                    <a:pt x="157" y="275"/>
                    <a:pt x="157" y="275"/>
                    <a:pt x="157" y="275"/>
                  </a:cubicBezTo>
                  <a:cubicBezTo>
                    <a:pt x="158" y="274"/>
                    <a:pt x="158" y="274"/>
                    <a:pt x="158" y="274"/>
                  </a:cubicBezTo>
                  <a:cubicBezTo>
                    <a:pt x="159" y="273"/>
                    <a:pt x="159" y="273"/>
                    <a:pt x="159" y="273"/>
                  </a:cubicBezTo>
                  <a:cubicBezTo>
                    <a:pt x="160" y="275"/>
                    <a:pt x="160" y="275"/>
                    <a:pt x="160" y="275"/>
                  </a:cubicBezTo>
                  <a:cubicBezTo>
                    <a:pt x="159" y="280"/>
                    <a:pt x="159" y="280"/>
                    <a:pt x="159" y="280"/>
                  </a:cubicBezTo>
                  <a:cubicBezTo>
                    <a:pt x="158" y="282"/>
                    <a:pt x="158" y="282"/>
                    <a:pt x="158" y="282"/>
                  </a:cubicBezTo>
                  <a:cubicBezTo>
                    <a:pt x="159" y="284"/>
                    <a:pt x="159" y="284"/>
                    <a:pt x="159" y="284"/>
                  </a:cubicBezTo>
                  <a:cubicBezTo>
                    <a:pt x="157" y="285"/>
                    <a:pt x="157" y="285"/>
                    <a:pt x="157" y="285"/>
                  </a:cubicBezTo>
                  <a:cubicBezTo>
                    <a:pt x="154" y="284"/>
                    <a:pt x="154" y="284"/>
                    <a:pt x="154" y="284"/>
                  </a:cubicBezTo>
                  <a:close/>
                  <a:moveTo>
                    <a:pt x="157" y="294"/>
                  </a:moveTo>
                  <a:cubicBezTo>
                    <a:pt x="158" y="292"/>
                    <a:pt x="158" y="292"/>
                    <a:pt x="158" y="292"/>
                  </a:cubicBezTo>
                  <a:cubicBezTo>
                    <a:pt x="157" y="289"/>
                    <a:pt x="157" y="289"/>
                    <a:pt x="157" y="289"/>
                  </a:cubicBezTo>
                  <a:cubicBezTo>
                    <a:pt x="157" y="286"/>
                    <a:pt x="157" y="286"/>
                    <a:pt x="157" y="286"/>
                  </a:cubicBezTo>
                  <a:cubicBezTo>
                    <a:pt x="155" y="286"/>
                    <a:pt x="155" y="286"/>
                    <a:pt x="155" y="286"/>
                  </a:cubicBezTo>
                  <a:cubicBezTo>
                    <a:pt x="152" y="283"/>
                    <a:pt x="152" y="283"/>
                    <a:pt x="152" y="283"/>
                  </a:cubicBezTo>
                  <a:cubicBezTo>
                    <a:pt x="151" y="283"/>
                    <a:pt x="151" y="283"/>
                    <a:pt x="151" y="283"/>
                  </a:cubicBezTo>
                  <a:cubicBezTo>
                    <a:pt x="151" y="285"/>
                    <a:pt x="151" y="285"/>
                    <a:pt x="151" y="285"/>
                  </a:cubicBezTo>
                  <a:cubicBezTo>
                    <a:pt x="155" y="288"/>
                    <a:pt x="155" y="288"/>
                    <a:pt x="155" y="288"/>
                  </a:cubicBezTo>
                  <a:cubicBezTo>
                    <a:pt x="152" y="288"/>
                    <a:pt x="152" y="288"/>
                    <a:pt x="152" y="288"/>
                  </a:cubicBezTo>
                  <a:cubicBezTo>
                    <a:pt x="152" y="289"/>
                    <a:pt x="152" y="289"/>
                    <a:pt x="152" y="289"/>
                  </a:cubicBezTo>
                  <a:cubicBezTo>
                    <a:pt x="154" y="291"/>
                    <a:pt x="154" y="291"/>
                    <a:pt x="154" y="291"/>
                  </a:cubicBezTo>
                  <a:cubicBezTo>
                    <a:pt x="157" y="294"/>
                    <a:pt x="157" y="294"/>
                    <a:pt x="157" y="294"/>
                  </a:cubicBezTo>
                  <a:close/>
                  <a:moveTo>
                    <a:pt x="134" y="257"/>
                  </a:moveTo>
                  <a:cubicBezTo>
                    <a:pt x="136" y="259"/>
                    <a:pt x="136" y="259"/>
                    <a:pt x="136" y="259"/>
                  </a:cubicBezTo>
                  <a:cubicBezTo>
                    <a:pt x="137" y="259"/>
                    <a:pt x="137" y="259"/>
                    <a:pt x="137" y="259"/>
                  </a:cubicBezTo>
                  <a:cubicBezTo>
                    <a:pt x="139" y="260"/>
                    <a:pt x="139" y="260"/>
                    <a:pt x="139" y="260"/>
                  </a:cubicBezTo>
                  <a:cubicBezTo>
                    <a:pt x="140" y="259"/>
                    <a:pt x="140" y="259"/>
                    <a:pt x="140" y="259"/>
                  </a:cubicBezTo>
                  <a:cubicBezTo>
                    <a:pt x="138" y="256"/>
                    <a:pt x="138" y="256"/>
                    <a:pt x="138" y="256"/>
                  </a:cubicBezTo>
                  <a:cubicBezTo>
                    <a:pt x="136" y="256"/>
                    <a:pt x="136" y="256"/>
                    <a:pt x="136" y="256"/>
                  </a:cubicBezTo>
                  <a:cubicBezTo>
                    <a:pt x="134" y="257"/>
                    <a:pt x="134" y="257"/>
                    <a:pt x="134" y="257"/>
                  </a:cubicBezTo>
                  <a:close/>
                  <a:moveTo>
                    <a:pt x="91" y="698"/>
                  </a:moveTo>
                  <a:cubicBezTo>
                    <a:pt x="91" y="698"/>
                    <a:pt x="91" y="698"/>
                    <a:pt x="91" y="698"/>
                  </a:cubicBezTo>
                  <a:cubicBezTo>
                    <a:pt x="90" y="697"/>
                    <a:pt x="90" y="697"/>
                    <a:pt x="90" y="697"/>
                  </a:cubicBezTo>
                  <a:cubicBezTo>
                    <a:pt x="89" y="694"/>
                    <a:pt x="89" y="694"/>
                    <a:pt x="89" y="694"/>
                  </a:cubicBezTo>
                  <a:cubicBezTo>
                    <a:pt x="91" y="690"/>
                    <a:pt x="91" y="690"/>
                    <a:pt x="91" y="690"/>
                  </a:cubicBezTo>
                  <a:cubicBezTo>
                    <a:pt x="91" y="687"/>
                    <a:pt x="91" y="687"/>
                    <a:pt x="91" y="687"/>
                  </a:cubicBezTo>
                  <a:cubicBezTo>
                    <a:pt x="90" y="688"/>
                    <a:pt x="90" y="688"/>
                    <a:pt x="90" y="688"/>
                  </a:cubicBezTo>
                  <a:cubicBezTo>
                    <a:pt x="88" y="689"/>
                    <a:pt x="88" y="689"/>
                    <a:pt x="88" y="689"/>
                  </a:cubicBezTo>
                  <a:cubicBezTo>
                    <a:pt x="85" y="691"/>
                    <a:pt x="85" y="691"/>
                    <a:pt x="85" y="691"/>
                  </a:cubicBezTo>
                  <a:cubicBezTo>
                    <a:pt x="83" y="688"/>
                    <a:pt x="83" y="688"/>
                    <a:pt x="83" y="688"/>
                  </a:cubicBezTo>
                  <a:cubicBezTo>
                    <a:pt x="83" y="686"/>
                    <a:pt x="83" y="686"/>
                    <a:pt x="83" y="686"/>
                  </a:cubicBezTo>
                  <a:cubicBezTo>
                    <a:pt x="85" y="686"/>
                    <a:pt x="85" y="686"/>
                    <a:pt x="85" y="686"/>
                  </a:cubicBezTo>
                  <a:cubicBezTo>
                    <a:pt x="85" y="688"/>
                    <a:pt x="85" y="688"/>
                    <a:pt x="85" y="688"/>
                  </a:cubicBezTo>
                  <a:cubicBezTo>
                    <a:pt x="86" y="688"/>
                    <a:pt x="86" y="688"/>
                    <a:pt x="86" y="688"/>
                  </a:cubicBezTo>
                  <a:cubicBezTo>
                    <a:pt x="86" y="687"/>
                    <a:pt x="86" y="687"/>
                    <a:pt x="86" y="687"/>
                  </a:cubicBezTo>
                  <a:cubicBezTo>
                    <a:pt x="85" y="685"/>
                    <a:pt x="85" y="685"/>
                    <a:pt x="85" y="685"/>
                  </a:cubicBezTo>
                  <a:cubicBezTo>
                    <a:pt x="85" y="683"/>
                    <a:pt x="85" y="683"/>
                    <a:pt x="85" y="683"/>
                  </a:cubicBezTo>
                  <a:cubicBezTo>
                    <a:pt x="83" y="683"/>
                    <a:pt x="83" y="683"/>
                    <a:pt x="83" y="683"/>
                  </a:cubicBezTo>
                  <a:cubicBezTo>
                    <a:pt x="82" y="684"/>
                    <a:pt x="82" y="684"/>
                    <a:pt x="82" y="684"/>
                  </a:cubicBezTo>
                  <a:cubicBezTo>
                    <a:pt x="80" y="683"/>
                    <a:pt x="80" y="683"/>
                    <a:pt x="80" y="683"/>
                  </a:cubicBezTo>
                  <a:cubicBezTo>
                    <a:pt x="78" y="680"/>
                    <a:pt x="78" y="680"/>
                    <a:pt x="78" y="680"/>
                  </a:cubicBezTo>
                  <a:cubicBezTo>
                    <a:pt x="79" y="679"/>
                    <a:pt x="79" y="679"/>
                    <a:pt x="79" y="679"/>
                  </a:cubicBezTo>
                  <a:cubicBezTo>
                    <a:pt x="81" y="678"/>
                    <a:pt x="81" y="678"/>
                    <a:pt x="81" y="678"/>
                  </a:cubicBezTo>
                  <a:cubicBezTo>
                    <a:pt x="82" y="675"/>
                    <a:pt x="82" y="675"/>
                    <a:pt x="82" y="675"/>
                  </a:cubicBezTo>
                  <a:cubicBezTo>
                    <a:pt x="84" y="674"/>
                    <a:pt x="84" y="674"/>
                    <a:pt x="84" y="674"/>
                  </a:cubicBezTo>
                  <a:cubicBezTo>
                    <a:pt x="83" y="673"/>
                    <a:pt x="83" y="673"/>
                    <a:pt x="83" y="673"/>
                  </a:cubicBezTo>
                  <a:cubicBezTo>
                    <a:pt x="81" y="674"/>
                    <a:pt x="81" y="674"/>
                    <a:pt x="81" y="674"/>
                  </a:cubicBezTo>
                  <a:cubicBezTo>
                    <a:pt x="79" y="674"/>
                    <a:pt x="79" y="674"/>
                    <a:pt x="79" y="674"/>
                  </a:cubicBezTo>
                  <a:cubicBezTo>
                    <a:pt x="78" y="673"/>
                    <a:pt x="78" y="673"/>
                    <a:pt x="78" y="673"/>
                  </a:cubicBezTo>
                  <a:cubicBezTo>
                    <a:pt x="80" y="672"/>
                    <a:pt x="80" y="672"/>
                    <a:pt x="80" y="672"/>
                  </a:cubicBezTo>
                  <a:cubicBezTo>
                    <a:pt x="82" y="669"/>
                    <a:pt x="82" y="669"/>
                    <a:pt x="82" y="669"/>
                  </a:cubicBezTo>
                  <a:cubicBezTo>
                    <a:pt x="82" y="666"/>
                    <a:pt x="82" y="666"/>
                    <a:pt x="82" y="666"/>
                  </a:cubicBezTo>
                  <a:cubicBezTo>
                    <a:pt x="83" y="665"/>
                    <a:pt x="83" y="665"/>
                    <a:pt x="83" y="665"/>
                  </a:cubicBezTo>
                  <a:cubicBezTo>
                    <a:pt x="83" y="664"/>
                    <a:pt x="83" y="664"/>
                    <a:pt x="83" y="664"/>
                  </a:cubicBezTo>
                  <a:cubicBezTo>
                    <a:pt x="81" y="664"/>
                    <a:pt x="81" y="664"/>
                    <a:pt x="81" y="664"/>
                  </a:cubicBezTo>
                  <a:cubicBezTo>
                    <a:pt x="80" y="666"/>
                    <a:pt x="80" y="666"/>
                    <a:pt x="80" y="666"/>
                  </a:cubicBezTo>
                  <a:cubicBezTo>
                    <a:pt x="80" y="669"/>
                    <a:pt x="80" y="669"/>
                    <a:pt x="80" y="669"/>
                  </a:cubicBezTo>
                  <a:cubicBezTo>
                    <a:pt x="78" y="672"/>
                    <a:pt x="78" y="672"/>
                    <a:pt x="78" y="672"/>
                  </a:cubicBezTo>
                  <a:cubicBezTo>
                    <a:pt x="77" y="673"/>
                    <a:pt x="77" y="673"/>
                    <a:pt x="77" y="673"/>
                  </a:cubicBezTo>
                  <a:cubicBezTo>
                    <a:pt x="75" y="672"/>
                    <a:pt x="75" y="672"/>
                    <a:pt x="75" y="672"/>
                  </a:cubicBezTo>
                  <a:cubicBezTo>
                    <a:pt x="74" y="671"/>
                    <a:pt x="74" y="671"/>
                    <a:pt x="74" y="671"/>
                  </a:cubicBezTo>
                  <a:cubicBezTo>
                    <a:pt x="74" y="670"/>
                    <a:pt x="74" y="670"/>
                    <a:pt x="74" y="670"/>
                  </a:cubicBezTo>
                  <a:cubicBezTo>
                    <a:pt x="75" y="669"/>
                    <a:pt x="75" y="669"/>
                    <a:pt x="75" y="669"/>
                  </a:cubicBezTo>
                  <a:cubicBezTo>
                    <a:pt x="75" y="668"/>
                    <a:pt x="75" y="668"/>
                    <a:pt x="75" y="668"/>
                  </a:cubicBezTo>
                  <a:cubicBezTo>
                    <a:pt x="73" y="670"/>
                    <a:pt x="73" y="670"/>
                    <a:pt x="73" y="670"/>
                  </a:cubicBezTo>
                  <a:cubicBezTo>
                    <a:pt x="72" y="671"/>
                    <a:pt x="72" y="671"/>
                    <a:pt x="72" y="671"/>
                  </a:cubicBezTo>
                  <a:cubicBezTo>
                    <a:pt x="72" y="671"/>
                    <a:pt x="72" y="671"/>
                    <a:pt x="72" y="671"/>
                  </a:cubicBezTo>
                  <a:cubicBezTo>
                    <a:pt x="71" y="670"/>
                    <a:pt x="71" y="670"/>
                    <a:pt x="71" y="670"/>
                  </a:cubicBezTo>
                  <a:cubicBezTo>
                    <a:pt x="70" y="670"/>
                    <a:pt x="70" y="670"/>
                    <a:pt x="70" y="670"/>
                  </a:cubicBezTo>
                  <a:cubicBezTo>
                    <a:pt x="69" y="671"/>
                    <a:pt x="69" y="671"/>
                    <a:pt x="69" y="671"/>
                  </a:cubicBezTo>
                  <a:cubicBezTo>
                    <a:pt x="68" y="670"/>
                    <a:pt x="68" y="670"/>
                    <a:pt x="68" y="670"/>
                  </a:cubicBezTo>
                  <a:cubicBezTo>
                    <a:pt x="68" y="669"/>
                    <a:pt x="68" y="669"/>
                    <a:pt x="68" y="669"/>
                  </a:cubicBezTo>
                  <a:cubicBezTo>
                    <a:pt x="69" y="668"/>
                    <a:pt x="69" y="668"/>
                    <a:pt x="69" y="668"/>
                  </a:cubicBezTo>
                  <a:cubicBezTo>
                    <a:pt x="71" y="668"/>
                    <a:pt x="71" y="668"/>
                    <a:pt x="71" y="668"/>
                  </a:cubicBezTo>
                  <a:cubicBezTo>
                    <a:pt x="73" y="667"/>
                    <a:pt x="73" y="667"/>
                    <a:pt x="73" y="667"/>
                  </a:cubicBezTo>
                  <a:cubicBezTo>
                    <a:pt x="76" y="665"/>
                    <a:pt x="76" y="665"/>
                    <a:pt x="76" y="665"/>
                  </a:cubicBezTo>
                  <a:cubicBezTo>
                    <a:pt x="77" y="663"/>
                    <a:pt x="77" y="663"/>
                    <a:pt x="77" y="663"/>
                  </a:cubicBezTo>
                  <a:cubicBezTo>
                    <a:pt x="77" y="661"/>
                    <a:pt x="77" y="661"/>
                    <a:pt x="77" y="661"/>
                  </a:cubicBezTo>
                  <a:cubicBezTo>
                    <a:pt x="76" y="663"/>
                    <a:pt x="76" y="663"/>
                    <a:pt x="76" y="663"/>
                  </a:cubicBezTo>
                  <a:cubicBezTo>
                    <a:pt x="75" y="664"/>
                    <a:pt x="75" y="664"/>
                    <a:pt x="75" y="664"/>
                  </a:cubicBezTo>
                  <a:cubicBezTo>
                    <a:pt x="73" y="666"/>
                    <a:pt x="73" y="666"/>
                    <a:pt x="73" y="666"/>
                  </a:cubicBezTo>
                  <a:cubicBezTo>
                    <a:pt x="72" y="667"/>
                    <a:pt x="72" y="667"/>
                    <a:pt x="72" y="667"/>
                  </a:cubicBezTo>
                  <a:cubicBezTo>
                    <a:pt x="69" y="666"/>
                    <a:pt x="69" y="666"/>
                    <a:pt x="69" y="666"/>
                  </a:cubicBezTo>
                  <a:cubicBezTo>
                    <a:pt x="69" y="664"/>
                    <a:pt x="69" y="664"/>
                    <a:pt x="69" y="664"/>
                  </a:cubicBezTo>
                  <a:cubicBezTo>
                    <a:pt x="67" y="664"/>
                    <a:pt x="67" y="664"/>
                    <a:pt x="67" y="664"/>
                  </a:cubicBezTo>
                  <a:cubicBezTo>
                    <a:pt x="67" y="664"/>
                    <a:pt x="67" y="664"/>
                    <a:pt x="67" y="664"/>
                  </a:cubicBezTo>
                  <a:cubicBezTo>
                    <a:pt x="69" y="663"/>
                    <a:pt x="69" y="663"/>
                    <a:pt x="69" y="663"/>
                  </a:cubicBezTo>
                  <a:cubicBezTo>
                    <a:pt x="68" y="662"/>
                    <a:pt x="68" y="662"/>
                    <a:pt x="68" y="662"/>
                  </a:cubicBezTo>
                  <a:cubicBezTo>
                    <a:pt x="65" y="663"/>
                    <a:pt x="65" y="663"/>
                    <a:pt x="65" y="663"/>
                  </a:cubicBezTo>
                  <a:cubicBezTo>
                    <a:pt x="63" y="662"/>
                    <a:pt x="63" y="662"/>
                    <a:pt x="63" y="662"/>
                  </a:cubicBezTo>
                  <a:cubicBezTo>
                    <a:pt x="62" y="662"/>
                    <a:pt x="62" y="662"/>
                    <a:pt x="62" y="662"/>
                  </a:cubicBezTo>
                  <a:cubicBezTo>
                    <a:pt x="62" y="664"/>
                    <a:pt x="62" y="664"/>
                    <a:pt x="62" y="664"/>
                  </a:cubicBezTo>
                  <a:cubicBezTo>
                    <a:pt x="59" y="662"/>
                    <a:pt x="59" y="662"/>
                    <a:pt x="59" y="662"/>
                  </a:cubicBezTo>
                  <a:cubicBezTo>
                    <a:pt x="58" y="660"/>
                    <a:pt x="58" y="660"/>
                    <a:pt x="58" y="660"/>
                  </a:cubicBezTo>
                  <a:cubicBezTo>
                    <a:pt x="59" y="659"/>
                    <a:pt x="59" y="659"/>
                    <a:pt x="59" y="659"/>
                  </a:cubicBezTo>
                  <a:cubicBezTo>
                    <a:pt x="60" y="660"/>
                    <a:pt x="60" y="660"/>
                    <a:pt x="60" y="660"/>
                  </a:cubicBezTo>
                  <a:cubicBezTo>
                    <a:pt x="63" y="661"/>
                    <a:pt x="63" y="661"/>
                    <a:pt x="63" y="661"/>
                  </a:cubicBezTo>
                  <a:cubicBezTo>
                    <a:pt x="65" y="660"/>
                    <a:pt x="65" y="660"/>
                    <a:pt x="65" y="660"/>
                  </a:cubicBezTo>
                  <a:cubicBezTo>
                    <a:pt x="65" y="659"/>
                    <a:pt x="65" y="659"/>
                    <a:pt x="65" y="659"/>
                  </a:cubicBezTo>
                  <a:cubicBezTo>
                    <a:pt x="64" y="659"/>
                    <a:pt x="64" y="659"/>
                    <a:pt x="64" y="659"/>
                  </a:cubicBezTo>
                  <a:cubicBezTo>
                    <a:pt x="61" y="659"/>
                    <a:pt x="61" y="659"/>
                    <a:pt x="61" y="659"/>
                  </a:cubicBezTo>
                  <a:cubicBezTo>
                    <a:pt x="61" y="659"/>
                    <a:pt x="61" y="659"/>
                    <a:pt x="61" y="659"/>
                  </a:cubicBezTo>
                  <a:cubicBezTo>
                    <a:pt x="61" y="658"/>
                    <a:pt x="61" y="658"/>
                    <a:pt x="61" y="658"/>
                  </a:cubicBezTo>
                  <a:cubicBezTo>
                    <a:pt x="63" y="659"/>
                    <a:pt x="63" y="659"/>
                    <a:pt x="63" y="659"/>
                  </a:cubicBezTo>
                  <a:cubicBezTo>
                    <a:pt x="65" y="658"/>
                    <a:pt x="65" y="658"/>
                    <a:pt x="65" y="658"/>
                  </a:cubicBezTo>
                  <a:cubicBezTo>
                    <a:pt x="65" y="657"/>
                    <a:pt x="65" y="657"/>
                    <a:pt x="65" y="657"/>
                  </a:cubicBezTo>
                  <a:cubicBezTo>
                    <a:pt x="63" y="657"/>
                    <a:pt x="63" y="657"/>
                    <a:pt x="63" y="657"/>
                  </a:cubicBezTo>
                  <a:cubicBezTo>
                    <a:pt x="61" y="657"/>
                    <a:pt x="61" y="657"/>
                    <a:pt x="61" y="657"/>
                  </a:cubicBezTo>
                  <a:cubicBezTo>
                    <a:pt x="59" y="657"/>
                    <a:pt x="59" y="657"/>
                    <a:pt x="59" y="657"/>
                  </a:cubicBezTo>
                  <a:cubicBezTo>
                    <a:pt x="58" y="657"/>
                    <a:pt x="58" y="657"/>
                    <a:pt x="58" y="657"/>
                  </a:cubicBezTo>
                  <a:cubicBezTo>
                    <a:pt x="57" y="656"/>
                    <a:pt x="57" y="656"/>
                    <a:pt x="57" y="656"/>
                  </a:cubicBezTo>
                  <a:cubicBezTo>
                    <a:pt x="57" y="655"/>
                    <a:pt x="57" y="655"/>
                    <a:pt x="57" y="655"/>
                  </a:cubicBezTo>
                  <a:cubicBezTo>
                    <a:pt x="59" y="654"/>
                    <a:pt x="59" y="654"/>
                    <a:pt x="59" y="654"/>
                  </a:cubicBezTo>
                  <a:cubicBezTo>
                    <a:pt x="60" y="655"/>
                    <a:pt x="60" y="655"/>
                    <a:pt x="60" y="655"/>
                  </a:cubicBezTo>
                  <a:cubicBezTo>
                    <a:pt x="62" y="655"/>
                    <a:pt x="62" y="655"/>
                    <a:pt x="62" y="655"/>
                  </a:cubicBezTo>
                  <a:cubicBezTo>
                    <a:pt x="63" y="654"/>
                    <a:pt x="63" y="654"/>
                    <a:pt x="63" y="654"/>
                  </a:cubicBezTo>
                  <a:cubicBezTo>
                    <a:pt x="61" y="654"/>
                    <a:pt x="61" y="654"/>
                    <a:pt x="61" y="654"/>
                  </a:cubicBezTo>
                  <a:cubicBezTo>
                    <a:pt x="60" y="653"/>
                    <a:pt x="60" y="653"/>
                    <a:pt x="60" y="653"/>
                  </a:cubicBezTo>
                  <a:cubicBezTo>
                    <a:pt x="57" y="653"/>
                    <a:pt x="57" y="653"/>
                    <a:pt x="57" y="653"/>
                  </a:cubicBezTo>
                  <a:cubicBezTo>
                    <a:pt x="58" y="652"/>
                    <a:pt x="58" y="652"/>
                    <a:pt x="58" y="652"/>
                  </a:cubicBezTo>
                  <a:cubicBezTo>
                    <a:pt x="61" y="652"/>
                    <a:pt x="61" y="652"/>
                    <a:pt x="61" y="652"/>
                  </a:cubicBezTo>
                  <a:cubicBezTo>
                    <a:pt x="62" y="652"/>
                    <a:pt x="62" y="652"/>
                    <a:pt x="62" y="652"/>
                  </a:cubicBezTo>
                  <a:cubicBezTo>
                    <a:pt x="63" y="652"/>
                    <a:pt x="63" y="652"/>
                    <a:pt x="63" y="652"/>
                  </a:cubicBezTo>
                  <a:cubicBezTo>
                    <a:pt x="63" y="651"/>
                    <a:pt x="63" y="651"/>
                    <a:pt x="63" y="651"/>
                  </a:cubicBezTo>
                  <a:cubicBezTo>
                    <a:pt x="63" y="650"/>
                    <a:pt x="63" y="650"/>
                    <a:pt x="63" y="650"/>
                  </a:cubicBezTo>
                  <a:cubicBezTo>
                    <a:pt x="64" y="649"/>
                    <a:pt x="64" y="649"/>
                    <a:pt x="64" y="649"/>
                  </a:cubicBezTo>
                  <a:cubicBezTo>
                    <a:pt x="66" y="649"/>
                    <a:pt x="66" y="649"/>
                    <a:pt x="66" y="649"/>
                  </a:cubicBezTo>
                  <a:cubicBezTo>
                    <a:pt x="68" y="649"/>
                    <a:pt x="68" y="649"/>
                    <a:pt x="68" y="649"/>
                  </a:cubicBezTo>
                  <a:cubicBezTo>
                    <a:pt x="69" y="648"/>
                    <a:pt x="69" y="648"/>
                    <a:pt x="69" y="648"/>
                  </a:cubicBezTo>
                  <a:cubicBezTo>
                    <a:pt x="66" y="648"/>
                    <a:pt x="66" y="648"/>
                    <a:pt x="66" y="648"/>
                  </a:cubicBezTo>
                  <a:cubicBezTo>
                    <a:pt x="65" y="647"/>
                    <a:pt x="65" y="647"/>
                    <a:pt x="65" y="647"/>
                  </a:cubicBezTo>
                  <a:cubicBezTo>
                    <a:pt x="64" y="647"/>
                    <a:pt x="64" y="647"/>
                    <a:pt x="64" y="647"/>
                  </a:cubicBezTo>
                  <a:cubicBezTo>
                    <a:pt x="63" y="648"/>
                    <a:pt x="63" y="648"/>
                    <a:pt x="63" y="648"/>
                  </a:cubicBezTo>
                  <a:cubicBezTo>
                    <a:pt x="61" y="649"/>
                    <a:pt x="61" y="649"/>
                    <a:pt x="61" y="649"/>
                  </a:cubicBezTo>
                  <a:cubicBezTo>
                    <a:pt x="59" y="650"/>
                    <a:pt x="59" y="650"/>
                    <a:pt x="59" y="650"/>
                  </a:cubicBezTo>
                  <a:cubicBezTo>
                    <a:pt x="59" y="650"/>
                    <a:pt x="59" y="650"/>
                    <a:pt x="59" y="650"/>
                  </a:cubicBezTo>
                  <a:cubicBezTo>
                    <a:pt x="59" y="648"/>
                    <a:pt x="59" y="648"/>
                    <a:pt x="59" y="648"/>
                  </a:cubicBezTo>
                  <a:cubicBezTo>
                    <a:pt x="59" y="647"/>
                    <a:pt x="59" y="647"/>
                    <a:pt x="59" y="647"/>
                  </a:cubicBezTo>
                  <a:cubicBezTo>
                    <a:pt x="59" y="645"/>
                    <a:pt x="59" y="645"/>
                    <a:pt x="59" y="645"/>
                  </a:cubicBezTo>
                  <a:cubicBezTo>
                    <a:pt x="62" y="644"/>
                    <a:pt x="62" y="644"/>
                    <a:pt x="62" y="644"/>
                  </a:cubicBezTo>
                  <a:cubicBezTo>
                    <a:pt x="63" y="642"/>
                    <a:pt x="63" y="642"/>
                    <a:pt x="63" y="642"/>
                  </a:cubicBezTo>
                  <a:cubicBezTo>
                    <a:pt x="68" y="639"/>
                    <a:pt x="68" y="639"/>
                    <a:pt x="68" y="639"/>
                  </a:cubicBezTo>
                  <a:cubicBezTo>
                    <a:pt x="69" y="638"/>
                    <a:pt x="69" y="638"/>
                    <a:pt x="69" y="638"/>
                  </a:cubicBezTo>
                  <a:cubicBezTo>
                    <a:pt x="70" y="639"/>
                    <a:pt x="70" y="639"/>
                    <a:pt x="70" y="639"/>
                  </a:cubicBezTo>
                  <a:cubicBezTo>
                    <a:pt x="70" y="642"/>
                    <a:pt x="70" y="642"/>
                    <a:pt x="70" y="642"/>
                  </a:cubicBezTo>
                  <a:cubicBezTo>
                    <a:pt x="71" y="644"/>
                    <a:pt x="71" y="644"/>
                    <a:pt x="71" y="644"/>
                  </a:cubicBezTo>
                  <a:cubicBezTo>
                    <a:pt x="72" y="643"/>
                    <a:pt x="72" y="643"/>
                    <a:pt x="72" y="643"/>
                  </a:cubicBezTo>
                  <a:cubicBezTo>
                    <a:pt x="71" y="641"/>
                    <a:pt x="71" y="641"/>
                    <a:pt x="71" y="641"/>
                  </a:cubicBezTo>
                  <a:cubicBezTo>
                    <a:pt x="71" y="638"/>
                    <a:pt x="71" y="638"/>
                    <a:pt x="71" y="638"/>
                  </a:cubicBezTo>
                  <a:cubicBezTo>
                    <a:pt x="73" y="637"/>
                    <a:pt x="73" y="637"/>
                    <a:pt x="73" y="637"/>
                  </a:cubicBezTo>
                  <a:cubicBezTo>
                    <a:pt x="76" y="637"/>
                    <a:pt x="76" y="637"/>
                    <a:pt x="76" y="637"/>
                  </a:cubicBezTo>
                  <a:cubicBezTo>
                    <a:pt x="74" y="636"/>
                    <a:pt x="74" y="636"/>
                    <a:pt x="74" y="636"/>
                  </a:cubicBezTo>
                  <a:cubicBezTo>
                    <a:pt x="71" y="636"/>
                    <a:pt x="71" y="636"/>
                    <a:pt x="71" y="636"/>
                  </a:cubicBezTo>
                  <a:cubicBezTo>
                    <a:pt x="70" y="637"/>
                    <a:pt x="70" y="637"/>
                    <a:pt x="70" y="637"/>
                  </a:cubicBezTo>
                  <a:cubicBezTo>
                    <a:pt x="69" y="636"/>
                    <a:pt x="69" y="636"/>
                    <a:pt x="69" y="636"/>
                  </a:cubicBezTo>
                  <a:cubicBezTo>
                    <a:pt x="69" y="634"/>
                    <a:pt x="69" y="634"/>
                    <a:pt x="69" y="634"/>
                  </a:cubicBezTo>
                  <a:cubicBezTo>
                    <a:pt x="71" y="633"/>
                    <a:pt x="71" y="633"/>
                    <a:pt x="71" y="633"/>
                  </a:cubicBezTo>
                  <a:cubicBezTo>
                    <a:pt x="74" y="632"/>
                    <a:pt x="74" y="632"/>
                    <a:pt x="74" y="632"/>
                  </a:cubicBezTo>
                  <a:cubicBezTo>
                    <a:pt x="75" y="629"/>
                    <a:pt x="75" y="629"/>
                    <a:pt x="75" y="629"/>
                  </a:cubicBezTo>
                  <a:cubicBezTo>
                    <a:pt x="75" y="628"/>
                    <a:pt x="75" y="628"/>
                    <a:pt x="75" y="628"/>
                  </a:cubicBezTo>
                  <a:cubicBezTo>
                    <a:pt x="74" y="628"/>
                    <a:pt x="74" y="628"/>
                    <a:pt x="74" y="628"/>
                  </a:cubicBezTo>
                  <a:cubicBezTo>
                    <a:pt x="73" y="630"/>
                    <a:pt x="73" y="630"/>
                    <a:pt x="73" y="630"/>
                  </a:cubicBezTo>
                  <a:cubicBezTo>
                    <a:pt x="72" y="632"/>
                    <a:pt x="72" y="632"/>
                    <a:pt x="72" y="632"/>
                  </a:cubicBezTo>
                  <a:cubicBezTo>
                    <a:pt x="70" y="632"/>
                    <a:pt x="70" y="632"/>
                    <a:pt x="70" y="632"/>
                  </a:cubicBezTo>
                  <a:cubicBezTo>
                    <a:pt x="68" y="634"/>
                    <a:pt x="68" y="634"/>
                    <a:pt x="68" y="634"/>
                  </a:cubicBezTo>
                  <a:cubicBezTo>
                    <a:pt x="65" y="637"/>
                    <a:pt x="65" y="637"/>
                    <a:pt x="65" y="637"/>
                  </a:cubicBezTo>
                  <a:cubicBezTo>
                    <a:pt x="62" y="638"/>
                    <a:pt x="62" y="638"/>
                    <a:pt x="62" y="638"/>
                  </a:cubicBezTo>
                  <a:cubicBezTo>
                    <a:pt x="60" y="636"/>
                    <a:pt x="60" y="636"/>
                    <a:pt x="60" y="636"/>
                  </a:cubicBezTo>
                  <a:cubicBezTo>
                    <a:pt x="61" y="635"/>
                    <a:pt x="61" y="635"/>
                    <a:pt x="61" y="635"/>
                  </a:cubicBezTo>
                  <a:cubicBezTo>
                    <a:pt x="63" y="634"/>
                    <a:pt x="63" y="634"/>
                    <a:pt x="63" y="634"/>
                  </a:cubicBezTo>
                  <a:cubicBezTo>
                    <a:pt x="61" y="634"/>
                    <a:pt x="61" y="634"/>
                    <a:pt x="61" y="634"/>
                  </a:cubicBezTo>
                  <a:cubicBezTo>
                    <a:pt x="58" y="635"/>
                    <a:pt x="58" y="635"/>
                    <a:pt x="58" y="635"/>
                  </a:cubicBezTo>
                  <a:cubicBezTo>
                    <a:pt x="57" y="634"/>
                    <a:pt x="57" y="634"/>
                    <a:pt x="57" y="634"/>
                  </a:cubicBezTo>
                  <a:cubicBezTo>
                    <a:pt x="58" y="633"/>
                    <a:pt x="58" y="633"/>
                    <a:pt x="58" y="633"/>
                  </a:cubicBezTo>
                  <a:cubicBezTo>
                    <a:pt x="60" y="631"/>
                    <a:pt x="60" y="631"/>
                    <a:pt x="60" y="631"/>
                  </a:cubicBezTo>
                  <a:cubicBezTo>
                    <a:pt x="62" y="631"/>
                    <a:pt x="62" y="631"/>
                    <a:pt x="62" y="631"/>
                  </a:cubicBezTo>
                  <a:cubicBezTo>
                    <a:pt x="63" y="631"/>
                    <a:pt x="63" y="631"/>
                    <a:pt x="63" y="631"/>
                  </a:cubicBezTo>
                  <a:cubicBezTo>
                    <a:pt x="64" y="630"/>
                    <a:pt x="64" y="630"/>
                    <a:pt x="64" y="630"/>
                  </a:cubicBezTo>
                  <a:cubicBezTo>
                    <a:pt x="64" y="629"/>
                    <a:pt x="64" y="629"/>
                    <a:pt x="64" y="629"/>
                  </a:cubicBezTo>
                  <a:cubicBezTo>
                    <a:pt x="63" y="628"/>
                    <a:pt x="63" y="628"/>
                    <a:pt x="63" y="628"/>
                  </a:cubicBezTo>
                  <a:cubicBezTo>
                    <a:pt x="63" y="627"/>
                    <a:pt x="63" y="627"/>
                    <a:pt x="63" y="627"/>
                  </a:cubicBezTo>
                  <a:cubicBezTo>
                    <a:pt x="64" y="626"/>
                    <a:pt x="64" y="626"/>
                    <a:pt x="64" y="626"/>
                  </a:cubicBezTo>
                  <a:cubicBezTo>
                    <a:pt x="64" y="626"/>
                    <a:pt x="64" y="626"/>
                    <a:pt x="64" y="626"/>
                  </a:cubicBezTo>
                  <a:cubicBezTo>
                    <a:pt x="62" y="627"/>
                    <a:pt x="62" y="627"/>
                    <a:pt x="62" y="627"/>
                  </a:cubicBezTo>
                  <a:cubicBezTo>
                    <a:pt x="61" y="627"/>
                    <a:pt x="61" y="627"/>
                    <a:pt x="61" y="627"/>
                  </a:cubicBezTo>
                  <a:cubicBezTo>
                    <a:pt x="60" y="625"/>
                    <a:pt x="60" y="625"/>
                    <a:pt x="60" y="625"/>
                  </a:cubicBezTo>
                  <a:cubicBezTo>
                    <a:pt x="60" y="621"/>
                    <a:pt x="60" y="621"/>
                    <a:pt x="60" y="621"/>
                  </a:cubicBezTo>
                  <a:cubicBezTo>
                    <a:pt x="59" y="619"/>
                    <a:pt x="59" y="619"/>
                    <a:pt x="59" y="619"/>
                  </a:cubicBezTo>
                  <a:cubicBezTo>
                    <a:pt x="59" y="618"/>
                    <a:pt x="59" y="618"/>
                    <a:pt x="59" y="618"/>
                  </a:cubicBezTo>
                  <a:cubicBezTo>
                    <a:pt x="60" y="616"/>
                    <a:pt x="60" y="616"/>
                    <a:pt x="60" y="616"/>
                  </a:cubicBezTo>
                  <a:cubicBezTo>
                    <a:pt x="62" y="616"/>
                    <a:pt x="62" y="616"/>
                    <a:pt x="62" y="616"/>
                  </a:cubicBezTo>
                  <a:cubicBezTo>
                    <a:pt x="64" y="617"/>
                    <a:pt x="64" y="617"/>
                    <a:pt x="64" y="617"/>
                  </a:cubicBezTo>
                  <a:cubicBezTo>
                    <a:pt x="67" y="617"/>
                    <a:pt x="67" y="617"/>
                    <a:pt x="67" y="617"/>
                  </a:cubicBezTo>
                  <a:cubicBezTo>
                    <a:pt x="69" y="618"/>
                    <a:pt x="69" y="618"/>
                    <a:pt x="69" y="618"/>
                  </a:cubicBezTo>
                  <a:cubicBezTo>
                    <a:pt x="68" y="617"/>
                    <a:pt x="68" y="617"/>
                    <a:pt x="68" y="617"/>
                  </a:cubicBezTo>
                  <a:cubicBezTo>
                    <a:pt x="66" y="617"/>
                    <a:pt x="66" y="617"/>
                    <a:pt x="66" y="617"/>
                  </a:cubicBezTo>
                  <a:cubicBezTo>
                    <a:pt x="65" y="617"/>
                    <a:pt x="65" y="617"/>
                    <a:pt x="65" y="617"/>
                  </a:cubicBezTo>
                  <a:cubicBezTo>
                    <a:pt x="63" y="615"/>
                    <a:pt x="63" y="615"/>
                    <a:pt x="63" y="615"/>
                  </a:cubicBezTo>
                  <a:cubicBezTo>
                    <a:pt x="61" y="614"/>
                    <a:pt x="61" y="614"/>
                    <a:pt x="61" y="614"/>
                  </a:cubicBezTo>
                  <a:cubicBezTo>
                    <a:pt x="61" y="613"/>
                    <a:pt x="61" y="613"/>
                    <a:pt x="61" y="613"/>
                  </a:cubicBezTo>
                  <a:cubicBezTo>
                    <a:pt x="63" y="611"/>
                    <a:pt x="63" y="611"/>
                    <a:pt x="63" y="611"/>
                  </a:cubicBezTo>
                  <a:cubicBezTo>
                    <a:pt x="64" y="610"/>
                    <a:pt x="64" y="610"/>
                    <a:pt x="64" y="610"/>
                  </a:cubicBezTo>
                  <a:cubicBezTo>
                    <a:pt x="65" y="608"/>
                    <a:pt x="65" y="608"/>
                    <a:pt x="65" y="608"/>
                  </a:cubicBezTo>
                  <a:cubicBezTo>
                    <a:pt x="65" y="606"/>
                    <a:pt x="65" y="606"/>
                    <a:pt x="65" y="606"/>
                  </a:cubicBezTo>
                  <a:cubicBezTo>
                    <a:pt x="64" y="606"/>
                    <a:pt x="64" y="606"/>
                    <a:pt x="64" y="606"/>
                  </a:cubicBezTo>
                  <a:cubicBezTo>
                    <a:pt x="62" y="609"/>
                    <a:pt x="62" y="609"/>
                    <a:pt x="62" y="609"/>
                  </a:cubicBezTo>
                  <a:cubicBezTo>
                    <a:pt x="60" y="610"/>
                    <a:pt x="60" y="610"/>
                    <a:pt x="60" y="610"/>
                  </a:cubicBezTo>
                  <a:cubicBezTo>
                    <a:pt x="57" y="611"/>
                    <a:pt x="57" y="611"/>
                    <a:pt x="57" y="611"/>
                  </a:cubicBezTo>
                  <a:cubicBezTo>
                    <a:pt x="55" y="612"/>
                    <a:pt x="55" y="612"/>
                    <a:pt x="55" y="612"/>
                  </a:cubicBezTo>
                  <a:cubicBezTo>
                    <a:pt x="55" y="614"/>
                    <a:pt x="55" y="614"/>
                    <a:pt x="55" y="614"/>
                  </a:cubicBezTo>
                  <a:cubicBezTo>
                    <a:pt x="54" y="614"/>
                    <a:pt x="54" y="614"/>
                    <a:pt x="54" y="614"/>
                  </a:cubicBezTo>
                  <a:cubicBezTo>
                    <a:pt x="52" y="611"/>
                    <a:pt x="52" y="611"/>
                    <a:pt x="52" y="611"/>
                  </a:cubicBezTo>
                  <a:cubicBezTo>
                    <a:pt x="51" y="608"/>
                    <a:pt x="51" y="608"/>
                    <a:pt x="51" y="608"/>
                  </a:cubicBezTo>
                  <a:cubicBezTo>
                    <a:pt x="52" y="602"/>
                    <a:pt x="52" y="602"/>
                    <a:pt x="52" y="602"/>
                  </a:cubicBezTo>
                  <a:cubicBezTo>
                    <a:pt x="53" y="599"/>
                    <a:pt x="53" y="599"/>
                    <a:pt x="53" y="599"/>
                  </a:cubicBezTo>
                  <a:cubicBezTo>
                    <a:pt x="52" y="598"/>
                    <a:pt x="52" y="598"/>
                    <a:pt x="52" y="598"/>
                  </a:cubicBezTo>
                  <a:cubicBezTo>
                    <a:pt x="51" y="598"/>
                    <a:pt x="51" y="598"/>
                    <a:pt x="51" y="598"/>
                  </a:cubicBezTo>
                  <a:cubicBezTo>
                    <a:pt x="50" y="595"/>
                    <a:pt x="50" y="595"/>
                    <a:pt x="50" y="595"/>
                  </a:cubicBezTo>
                  <a:cubicBezTo>
                    <a:pt x="52" y="594"/>
                    <a:pt x="52" y="594"/>
                    <a:pt x="52" y="594"/>
                  </a:cubicBezTo>
                  <a:cubicBezTo>
                    <a:pt x="53" y="595"/>
                    <a:pt x="53" y="595"/>
                    <a:pt x="53" y="595"/>
                  </a:cubicBezTo>
                  <a:cubicBezTo>
                    <a:pt x="54" y="595"/>
                    <a:pt x="54" y="595"/>
                    <a:pt x="54" y="595"/>
                  </a:cubicBezTo>
                  <a:cubicBezTo>
                    <a:pt x="54" y="593"/>
                    <a:pt x="54" y="593"/>
                    <a:pt x="54" y="593"/>
                  </a:cubicBezTo>
                  <a:cubicBezTo>
                    <a:pt x="56" y="591"/>
                    <a:pt x="56" y="591"/>
                    <a:pt x="56" y="591"/>
                  </a:cubicBezTo>
                  <a:cubicBezTo>
                    <a:pt x="57" y="588"/>
                    <a:pt x="57" y="588"/>
                    <a:pt x="57" y="588"/>
                  </a:cubicBezTo>
                  <a:cubicBezTo>
                    <a:pt x="58" y="588"/>
                    <a:pt x="58" y="588"/>
                    <a:pt x="58" y="588"/>
                  </a:cubicBezTo>
                  <a:cubicBezTo>
                    <a:pt x="60" y="588"/>
                    <a:pt x="60" y="588"/>
                    <a:pt x="60" y="588"/>
                  </a:cubicBezTo>
                  <a:cubicBezTo>
                    <a:pt x="62" y="588"/>
                    <a:pt x="62" y="588"/>
                    <a:pt x="62" y="588"/>
                  </a:cubicBezTo>
                  <a:cubicBezTo>
                    <a:pt x="60" y="587"/>
                    <a:pt x="60" y="587"/>
                    <a:pt x="60" y="587"/>
                  </a:cubicBezTo>
                  <a:cubicBezTo>
                    <a:pt x="60" y="587"/>
                    <a:pt x="60" y="587"/>
                    <a:pt x="60" y="587"/>
                  </a:cubicBezTo>
                  <a:cubicBezTo>
                    <a:pt x="63" y="583"/>
                    <a:pt x="63" y="583"/>
                    <a:pt x="63" y="583"/>
                  </a:cubicBezTo>
                  <a:cubicBezTo>
                    <a:pt x="64" y="582"/>
                    <a:pt x="64" y="582"/>
                    <a:pt x="64" y="582"/>
                  </a:cubicBezTo>
                  <a:cubicBezTo>
                    <a:pt x="67" y="580"/>
                    <a:pt x="67" y="580"/>
                    <a:pt x="67" y="580"/>
                  </a:cubicBezTo>
                  <a:cubicBezTo>
                    <a:pt x="67" y="579"/>
                    <a:pt x="67" y="579"/>
                    <a:pt x="67" y="579"/>
                  </a:cubicBezTo>
                  <a:cubicBezTo>
                    <a:pt x="66" y="579"/>
                    <a:pt x="66" y="579"/>
                    <a:pt x="66" y="579"/>
                  </a:cubicBezTo>
                  <a:cubicBezTo>
                    <a:pt x="65" y="578"/>
                    <a:pt x="65" y="578"/>
                    <a:pt x="65" y="578"/>
                  </a:cubicBezTo>
                  <a:cubicBezTo>
                    <a:pt x="63" y="580"/>
                    <a:pt x="63" y="580"/>
                    <a:pt x="63" y="580"/>
                  </a:cubicBezTo>
                  <a:cubicBezTo>
                    <a:pt x="62" y="582"/>
                    <a:pt x="62" y="582"/>
                    <a:pt x="62" y="582"/>
                  </a:cubicBezTo>
                  <a:cubicBezTo>
                    <a:pt x="59" y="586"/>
                    <a:pt x="59" y="586"/>
                    <a:pt x="59" y="586"/>
                  </a:cubicBezTo>
                  <a:cubicBezTo>
                    <a:pt x="58" y="586"/>
                    <a:pt x="58" y="586"/>
                    <a:pt x="58" y="586"/>
                  </a:cubicBezTo>
                  <a:cubicBezTo>
                    <a:pt x="59" y="585"/>
                    <a:pt x="59" y="585"/>
                    <a:pt x="59" y="585"/>
                  </a:cubicBezTo>
                  <a:cubicBezTo>
                    <a:pt x="61" y="582"/>
                    <a:pt x="61" y="582"/>
                    <a:pt x="61" y="582"/>
                  </a:cubicBezTo>
                  <a:cubicBezTo>
                    <a:pt x="61" y="578"/>
                    <a:pt x="61" y="578"/>
                    <a:pt x="61" y="578"/>
                  </a:cubicBezTo>
                  <a:cubicBezTo>
                    <a:pt x="64" y="573"/>
                    <a:pt x="64" y="573"/>
                    <a:pt x="64" y="573"/>
                  </a:cubicBezTo>
                  <a:cubicBezTo>
                    <a:pt x="65" y="571"/>
                    <a:pt x="65" y="571"/>
                    <a:pt x="65" y="571"/>
                  </a:cubicBezTo>
                  <a:cubicBezTo>
                    <a:pt x="64" y="571"/>
                    <a:pt x="64" y="571"/>
                    <a:pt x="64" y="571"/>
                  </a:cubicBezTo>
                  <a:cubicBezTo>
                    <a:pt x="64" y="570"/>
                    <a:pt x="64" y="570"/>
                    <a:pt x="64" y="570"/>
                  </a:cubicBezTo>
                  <a:cubicBezTo>
                    <a:pt x="64" y="568"/>
                    <a:pt x="64" y="568"/>
                    <a:pt x="64" y="568"/>
                  </a:cubicBezTo>
                  <a:cubicBezTo>
                    <a:pt x="65" y="568"/>
                    <a:pt x="65" y="568"/>
                    <a:pt x="65" y="568"/>
                  </a:cubicBezTo>
                  <a:cubicBezTo>
                    <a:pt x="65" y="567"/>
                    <a:pt x="65" y="567"/>
                    <a:pt x="65" y="567"/>
                  </a:cubicBezTo>
                  <a:cubicBezTo>
                    <a:pt x="65" y="566"/>
                    <a:pt x="65" y="566"/>
                    <a:pt x="65" y="566"/>
                  </a:cubicBezTo>
                  <a:cubicBezTo>
                    <a:pt x="65" y="565"/>
                    <a:pt x="65" y="565"/>
                    <a:pt x="65" y="565"/>
                  </a:cubicBezTo>
                  <a:cubicBezTo>
                    <a:pt x="64" y="565"/>
                    <a:pt x="64" y="565"/>
                    <a:pt x="64" y="565"/>
                  </a:cubicBezTo>
                  <a:cubicBezTo>
                    <a:pt x="64" y="563"/>
                    <a:pt x="64" y="563"/>
                    <a:pt x="64" y="563"/>
                  </a:cubicBezTo>
                  <a:cubicBezTo>
                    <a:pt x="63" y="561"/>
                    <a:pt x="63" y="561"/>
                    <a:pt x="63" y="561"/>
                  </a:cubicBezTo>
                  <a:cubicBezTo>
                    <a:pt x="60" y="559"/>
                    <a:pt x="60" y="559"/>
                    <a:pt x="60" y="559"/>
                  </a:cubicBezTo>
                  <a:cubicBezTo>
                    <a:pt x="59" y="558"/>
                    <a:pt x="59" y="558"/>
                    <a:pt x="59" y="558"/>
                  </a:cubicBezTo>
                  <a:cubicBezTo>
                    <a:pt x="59" y="557"/>
                    <a:pt x="59" y="557"/>
                    <a:pt x="59" y="557"/>
                  </a:cubicBezTo>
                  <a:cubicBezTo>
                    <a:pt x="57" y="554"/>
                    <a:pt x="57" y="554"/>
                    <a:pt x="57" y="554"/>
                  </a:cubicBezTo>
                  <a:cubicBezTo>
                    <a:pt x="55" y="554"/>
                    <a:pt x="55" y="554"/>
                    <a:pt x="55" y="554"/>
                  </a:cubicBezTo>
                  <a:cubicBezTo>
                    <a:pt x="54" y="554"/>
                    <a:pt x="54" y="554"/>
                    <a:pt x="54" y="554"/>
                  </a:cubicBezTo>
                  <a:cubicBezTo>
                    <a:pt x="54" y="553"/>
                    <a:pt x="54" y="553"/>
                    <a:pt x="54" y="553"/>
                  </a:cubicBezTo>
                  <a:cubicBezTo>
                    <a:pt x="54" y="552"/>
                    <a:pt x="54" y="552"/>
                    <a:pt x="54" y="552"/>
                  </a:cubicBezTo>
                  <a:cubicBezTo>
                    <a:pt x="54" y="550"/>
                    <a:pt x="54" y="550"/>
                    <a:pt x="54" y="550"/>
                  </a:cubicBezTo>
                  <a:cubicBezTo>
                    <a:pt x="53" y="549"/>
                    <a:pt x="53" y="549"/>
                    <a:pt x="53" y="549"/>
                  </a:cubicBezTo>
                  <a:cubicBezTo>
                    <a:pt x="53" y="548"/>
                    <a:pt x="53" y="548"/>
                    <a:pt x="53" y="548"/>
                  </a:cubicBezTo>
                  <a:cubicBezTo>
                    <a:pt x="54" y="547"/>
                    <a:pt x="54" y="547"/>
                    <a:pt x="54" y="547"/>
                  </a:cubicBezTo>
                  <a:cubicBezTo>
                    <a:pt x="54" y="547"/>
                    <a:pt x="54" y="547"/>
                    <a:pt x="54" y="547"/>
                  </a:cubicBezTo>
                  <a:cubicBezTo>
                    <a:pt x="54" y="546"/>
                    <a:pt x="54" y="546"/>
                    <a:pt x="54" y="546"/>
                  </a:cubicBezTo>
                  <a:cubicBezTo>
                    <a:pt x="53" y="545"/>
                    <a:pt x="53" y="545"/>
                    <a:pt x="53" y="545"/>
                  </a:cubicBezTo>
                  <a:cubicBezTo>
                    <a:pt x="52" y="545"/>
                    <a:pt x="52" y="545"/>
                    <a:pt x="52" y="545"/>
                  </a:cubicBezTo>
                  <a:cubicBezTo>
                    <a:pt x="52" y="544"/>
                    <a:pt x="52" y="544"/>
                    <a:pt x="52" y="544"/>
                  </a:cubicBezTo>
                  <a:cubicBezTo>
                    <a:pt x="54" y="543"/>
                    <a:pt x="54" y="543"/>
                    <a:pt x="54" y="543"/>
                  </a:cubicBezTo>
                  <a:cubicBezTo>
                    <a:pt x="53" y="535"/>
                    <a:pt x="53" y="535"/>
                    <a:pt x="53" y="535"/>
                  </a:cubicBezTo>
                  <a:cubicBezTo>
                    <a:pt x="53" y="528"/>
                    <a:pt x="53" y="528"/>
                    <a:pt x="53" y="528"/>
                  </a:cubicBezTo>
                  <a:cubicBezTo>
                    <a:pt x="54" y="522"/>
                    <a:pt x="54" y="522"/>
                    <a:pt x="54" y="522"/>
                  </a:cubicBezTo>
                  <a:cubicBezTo>
                    <a:pt x="53" y="520"/>
                    <a:pt x="53" y="520"/>
                    <a:pt x="53" y="520"/>
                  </a:cubicBezTo>
                  <a:cubicBezTo>
                    <a:pt x="53" y="518"/>
                    <a:pt x="53" y="518"/>
                    <a:pt x="53" y="518"/>
                  </a:cubicBezTo>
                  <a:cubicBezTo>
                    <a:pt x="54" y="517"/>
                    <a:pt x="54" y="517"/>
                    <a:pt x="54" y="517"/>
                  </a:cubicBezTo>
                  <a:cubicBezTo>
                    <a:pt x="54" y="515"/>
                    <a:pt x="54" y="515"/>
                    <a:pt x="54" y="515"/>
                  </a:cubicBezTo>
                  <a:cubicBezTo>
                    <a:pt x="53" y="513"/>
                    <a:pt x="53" y="513"/>
                    <a:pt x="53" y="513"/>
                  </a:cubicBezTo>
                  <a:cubicBezTo>
                    <a:pt x="53" y="509"/>
                    <a:pt x="53" y="509"/>
                    <a:pt x="53" y="509"/>
                  </a:cubicBezTo>
                  <a:cubicBezTo>
                    <a:pt x="50" y="507"/>
                    <a:pt x="50" y="507"/>
                    <a:pt x="50" y="507"/>
                  </a:cubicBezTo>
                  <a:cubicBezTo>
                    <a:pt x="49" y="503"/>
                    <a:pt x="49" y="503"/>
                    <a:pt x="49" y="503"/>
                  </a:cubicBezTo>
                  <a:cubicBezTo>
                    <a:pt x="50" y="501"/>
                    <a:pt x="50" y="501"/>
                    <a:pt x="50" y="501"/>
                  </a:cubicBezTo>
                  <a:cubicBezTo>
                    <a:pt x="48" y="495"/>
                    <a:pt x="48" y="495"/>
                    <a:pt x="48" y="495"/>
                  </a:cubicBezTo>
                  <a:cubicBezTo>
                    <a:pt x="48" y="494"/>
                    <a:pt x="48" y="494"/>
                    <a:pt x="48" y="494"/>
                  </a:cubicBezTo>
                  <a:cubicBezTo>
                    <a:pt x="50" y="491"/>
                    <a:pt x="50" y="491"/>
                    <a:pt x="50" y="491"/>
                  </a:cubicBezTo>
                  <a:cubicBezTo>
                    <a:pt x="49" y="489"/>
                    <a:pt x="49" y="489"/>
                    <a:pt x="49" y="489"/>
                  </a:cubicBezTo>
                  <a:cubicBezTo>
                    <a:pt x="49" y="488"/>
                    <a:pt x="49" y="488"/>
                    <a:pt x="49" y="488"/>
                  </a:cubicBezTo>
                  <a:cubicBezTo>
                    <a:pt x="47" y="486"/>
                    <a:pt x="47" y="486"/>
                    <a:pt x="47" y="486"/>
                  </a:cubicBezTo>
                  <a:cubicBezTo>
                    <a:pt x="44" y="486"/>
                    <a:pt x="44" y="486"/>
                    <a:pt x="44" y="486"/>
                  </a:cubicBezTo>
                  <a:cubicBezTo>
                    <a:pt x="40" y="487"/>
                    <a:pt x="40" y="487"/>
                    <a:pt x="40" y="487"/>
                  </a:cubicBezTo>
                  <a:cubicBezTo>
                    <a:pt x="40" y="488"/>
                    <a:pt x="40" y="488"/>
                    <a:pt x="40" y="488"/>
                  </a:cubicBezTo>
                  <a:cubicBezTo>
                    <a:pt x="36" y="489"/>
                    <a:pt x="36" y="489"/>
                    <a:pt x="36" y="489"/>
                  </a:cubicBezTo>
                  <a:cubicBezTo>
                    <a:pt x="34" y="491"/>
                    <a:pt x="34" y="491"/>
                    <a:pt x="34" y="491"/>
                  </a:cubicBezTo>
                  <a:cubicBezTo>
                    <a:pt x="31" y="495"/>
                    <a:pt x="31" y="495"/>
                    <a:pt x="31" y="495"/>
                  </a:cubicBezTo>
                  <a:cubicBezTo>
                    <a:pt x="28" y="497"/>
                    <a:pt x="28" y="497"/>
                    <a:pt x="28" y="497"/>
                  </a:cubicBezTo>
                  <a:cubicBezTo>
                    <a:pt x="25" y="497"/>
                    <a:pt x="25" y="497"/>
                    <a:pt x="25" y="497"/>
                  </a:cubicBezTo>
                  <a:cubicBezTo>
                    <a:pt x="21" y="498"/>
                    <a:pt x="21" y="498"/>
                    <a:pt x="21" y="498"/>
                  </a:cubicBezTo>
                  <a:cubicBezTo>
                    <a:pt x="20" y="498"/>
                    <a:pt x="20" y="498"/>
                    <a:pt x="20" y="498"/>
                  </a:cubicBezTo>
                  <a:cubicBezTo>
                    <a:pt x="20" y="496"/>
                    <a:pt x="20" y="496"/>
                    <a:pt x="20" y="496"/>
                  </a:cubicBezTo>
                  <a:cubicBezTo>
                    <a:pt x="22" y="494"/>
                    <a:pt x="22" y="494"/>
                    <a:pt x="22" y="494"/>
                  </a:cubicBezTo>
                  <a:cubicBezTo>
                    <a:pt x="21" y="491"/>
                    <a:pt x="21" y="491"/>
                    <a:pt x="21" y="491"/>
                  </a:cubicBezTo>
                  <a:cubicBezTo>
                    <a:pt x="18" y="479"/>
                    <a:pt x="18" y="479"/>
                    <a:pt x="18" y="479"/>
                  </a:cubicBezTo>
                  <a:cubicBezTo>
                    <a:pt x="16" y="474"/>
                    <a:pt x="16" y="474"/>
                    <a:pt x="16" y="474"/>
                  </a:cubicBezTo>
                  <a:cubicBezTo>
                    <a:pt x="15" y="471"/>
                    <a:pt x="15" y="471"/>
                    <a:pt x="15" y="471"/>
                  </a:cubicBezTo>
                  <a:cubicBezTo>
                    <a:pt x="18" y="467"/>
                    <a:pt x="18" y="467"/>
                    <a:pt x="18" y="467"/>
                  </a:cubicBezTo>
                  <a:cubicBezTo>
                    <a:pt x="12" y="466"/>
                    <a:pt x="12" y="466"/>
                    <a:pt x="12" y="466"/>
                  </a:cubicBezTo>
                  <a:cubicBezTo>
                    <a:pt x="8" y="468"/>
                    <a:pt x="8" y="468"/>
                    <a:pt x="8" y="468"/>
                  </a:cubicBezTo>
                  <a:cubicBezTo>
                    <a:pt x="6" y="467"/>
                    <a:pt x="6" y="467"/>
                    <a:pt x="6" y="467"/>
                  </a:cubicBezTo>
                  <a:cubicBezTo>
                    <a:pt x="0" y="467"/>
                    <a:pt x="0" y="467"/>
                    <a:pt x="0" y="467"/>
                  </a:cubicBezTo>
                  <a:cubicBezTo>
                    <a:pt x="119" y="249"/>
                    <a:pt x="119" y="249"/>
                    <a:pt x="119" y="249"/>
                  </a:cubicBezTo>
                  <a:cubicBezTo>
                    <a:pt x="120" y="250"/>
                    <a:pt x="120" y="250"/>
                    <a:pt x="120" y="250"/>
                  </a:cubicBezTo>
                  <a:cubicBezTo>
                    <a:pt x="121" y="250"/>
                    <a:pt x="121" y="250"/>
                    <a:pt x="121" y="250"/>
                  </a:cubicBezTo>
                  <a:cubicBezTo>
                    <a:pt x="127" y="254"/>
                    <a:pt x="127" y="254"/>
                    <a:pt x="127" y="254"/>
                  </a:cubicBezTo>
                  <a:cubicBezTo>
                    <a:pt x="128" y="254"/>
                    <a:pt x="128" y="254"/>
                    <a:pt x="128" y="254"/>
                  </a:cubicBezTo>
                  <a:cubicBezTo>
                    <a:pt x="130" y="256"/>
                    <a:pt x="130" y="256"/>
                    <a:pt x="130" y="256"/>
                  </a:cubicBezTo>
                  <a:cubicBezTo>
                    <a:pt x="131" y="258"/>
                    <a:pt x="131" y="258"/>
                    <a:pt x="131" y="258"/>
                  </a:cubicBezTo>
                  <a:cubicBezTo>
                    <a:pt x="132" y="257"/>
                    <a:pt x="132" y="257"/>
                    <a:pt x="132" y="257"/>
                  </a:cubicBezTo>
                  <a:cubicBezTo>
                    <a:pt x="134" y="259"/>
                    <a:pt x="134" y="259"/>
                    <a:pt x="134" y="259"/>
                  </a:cubicBezTo>
                  <a:cubicBezTo>
                    <a:pt x="134" y="261"/>
                    <a:pt x="134" y="261"/>
                    <a:pt x="134" y="261"/>
                  </a:cubicBezTo>
                  <a:cubicBezTo>
                    <a:pt x="136" y="263"/>
                    <a:pt x="136" y="263"/>
                    <a:pt x="136" y="263"/>
                  </a:cubicBezTo>
                  <a:cubicBezTo>
                    <a:pt x="136" y="264"/>
                    <a:pt x="136" y="264"/>
                    <a:pt x="136" y="264"/>
                  </a:cubicBezTo>
                  <a:cubicBezTo>
                    <a:pt x="136" y="265"/>
                    <a:pt x="136" y="265"/>
                    <a:pt x="136" y="265"/>
                  </a:cubicBezTo>
                  <a:cubicBezTo>
                    <a:pt x="135" y="267"/>
                    <a:pt x="135" y="267"/>
                    <a:pt x="135" y="267"/>
                  </a:cubicBezTo>
                  <a:cubicBezTo>
                    <a:pt x="136" y="270"/>
                    <a:pt x="136" y="270"/>
                    <a:pt x="136" y="270"/>
                  </a:cubicBezTo>
                  <a:cubicBezTo>
                    <a:pt x="137" y="270"/>
                    <a:pt x="137" y="270"/>
                    <a:pt x="137" y="270"/>
                  </a:cubicBezTo>
                  <a:cubicBezTo>
                    <a:pt x="138" y="269"/>
                    <a:pt x="138" y="269"/>
                    <a:pt x="138" y="269"/>
                  </a:cubicBezTo>
                  <a:cubicBezTo>
                    <a:pt x="138" y="269"/>
                    <a:pt x="138" y="269"/>
                    <a:pt x="138" y="269"/>
                  </a:cubicBezTo>
                  <a:cubicBezTo>
                    <a:pt x="138" y="273"/>
                    <a:pt x="138" y="273"/>
                    <a:pt x="138" y="273"/>
                  </a:cubicBezTo>
                  <a:cubicBezTo>
                    <a:pt x="139" y="276"/>
                    <a:pt x="139" y="276"/>
                    <a:pt x="139" y="276"/>
                  </a:cubicBezTo>
                  <a:cubicBezTo>
                    <a:pt x="142" y="279"/>
                    <a:pt x="142" y="279"/>
                    <a:pt x="142" y="279"/>
                  </a:cubicBezTo>
                  <a:cubicBezTo>
                    <a:pt x="144" y="281"/>
                    <a:pt x="144" y="281"/>
                    <a:pt x="144" y="281"/>
                  </a:cubicBezTo>
                  <a:cubicBezTo>
                    <a:pt x="145" y="280"/>
                    <a:pt x="145" y="280"/>
                    <a:pt x="145" y="280"/>
                  </a:cubicBezTo>
                  <a:cubicBezTo>
                    <a:pt x="146" y="281"/>
                    <a:pt x="146" y="281"/>
                    <a:pt x="146" y="281"/>
                  </a:cubicBezTo>
                  <a:cubicBezTo>
                    <a:pt x="147" y="283"/>
                    <a:pt x="147" y="283"/>
                    <a:pt x="147" y="283"/>
                  </a:cubicBezTo>
                  <a:cubicBezTo>
                    <a:pt x="148" y="283"/>
                    <a:pt x="148" y="283"/>
                    <a:pt x="148" y="283"/>
                  </a:cubicBezTo>
                  <a:cubicBezTo>
                    <a:pt x="148" y="283"/>
                    <a:pt x="148" y="283"/>
                    <a:pt x="148" y="283"/>
                  </a:cubicBezTo>
                  <a:cubicBezTo>
                    <a:pt x="151" y="286"/>
                    <a:pt x="151" y="286"/>
                    <a:pt x="151" y="286"/>
                  </a:cubicBezTo>
                  <a:cubicBezTo>
                    <a:pt x="151" y="289"/>
                    <a:pt x="151" y="289"/>
                    <a:pt x="151" y="289"/>
                  </a:cubicBezTo>
                  <a:cubicBezTo>
                    <a:pt x="152" y="289"/>
                    <a:pt x="152" y="289"/>
                    <a:pt x="152" y="289"/>
                  </a:cubicBezTo>
                  <a:cubicBezTo>
                    <a:pt x="153" y="291"/>
                    <a:pt x="153" y="291"/>
                    <a:pt x="153" y="291"/>
                  </a:cubicBezTo>
                  <a:cubicBezTo>
                    <a:pt x="154" y="291"/>
                    <a:pt x="154" y="291"/>
                    <a:pt x="154" y="291"/>
                  </a:cubicBezTo>
                  <a:cubicBezTo>
                    <a:pt x="157" y="294"/>
                    <a:pt x="157" y="294"/>
                    <a:pt x="157" y="294"/>
                  </a:cubicBezTo>
                  <a:cubicBezTo>
                    <a:pt x="157" y="296"/>
                    <a:pt x="157" y="296"/>
                    <a:pt x="157" y="296"/>
                  </a:cubicBezTo>
                  <a:cubicBezTo>
                    <a:pt x="158" y="296"/>
                    <a:pt x="158" y="296"/>
                    <a:pt x="158" y="296"/>
                  </a:cubicBezTo>
                  <a:cubicBezTo>
                    <a:pt x="157" y="298"/>
                    <a:pt x="157" y="298"/>
                    <a:pt x="157" y="298"/>
                  </a:cubicBezTo>
                  <a:cubicBezTo>
                    <a:pt x="155" y="300"/>
                    <a:pt x="155" y="300"/>
                    <a:pt x="155" y="300"/>
                  </a:cubicBezTo>
                  <a:cubicBezTo>
                    <a:pt x="154" y="302"/>
                    <a:pt x="154" y="302"/>
                    <a:pt x="154" y="302"/>
                  </a:cubicBezTo>
                  <a:cubicBezTo>
                    <a:pt x="158" y="298"/>
                    <a:pt x="158" y="298"/>
                    <a:pt x="158" y="298"/>
                  </a:cubicBezTo>
                  <a:cubicBezTo>
                    <a:pt x="160" y="297"/>
                    <a:pt x="160" y="297"/>
                    <a:pt x="160" y="297"/>
                  </a:cubicBezTo>
                  <a:cubicBezTo>
                    <a:pt x="161" y="298"/>
                    <a:pt x="161" y="298"/>
                    <a:pt x="161" y="298"/>
                  </a:cubicBezTo>
                  <a:cubicBezTo>
                    <a:pt x="161" y="295"/>
                    <a:pt x="161" y="295"/>
                    <a:pt x="161" y="295"/>
                  </a:cubicBezTo>
                  <a:cubicBezTo>
                    <a:pt x="161" y="289"/>
                    <a:pt x="161" y="289"/>
                    <a:pt x="161" y="289"/>
                  </a:cubicBezTo>
                  <a:cubicBezTo>
                    <a:pt x="161" y="286"/>
                    <a:pt x="161" y="286"/>
                    <a:pt x="161" y="286"/>
                  </a:cubicBezTo>
                  <a:cubicBezTo>
                    <a:pt x="162" y="284"/>
                    <a:pt x="162" y="284"/>
                    <a:pt x="162" y="284"/>
                  </a:cubicBezTo>
                  <a:cubicBezTo>
                    <a:pt x="166" y="283"/>
                    <a:pt x="166" y="283"/>
                    <a:pt x="166" y="283"/>
                  </a:cubicBezTo>
                  <a:cubicBezTo>
                    <a:pt x="168" y="281"/>
                    <a:pt x="168" y="281"/>
                    <a:pt x="168" y="281"/>
                  </a:cubicBezTo>
                  <a:cubicBezTo>
                    <a:pt x="170" y="280"/>
                    <a:pt x="170" y="280"/>
                    <a:pt x="170" y="280"/>
                  </a:cubicBezTo>
                  <a:cubicBezTo>
                    <a:pt x="172" y="279"/>
                    <a:pt x="172" y="279"/>
                    <a:pt x="172" y="279"/>
                  </a:cubicBezTo>
                  <a:cubicBezTo>
                    <a:pt x="173" y="278"/>
                    <a:pt x="173" y="278"/>
                    <a:pt x="173" y="278"/>
                  </a:cubicBezTo>
                  <a:cubicBezTo>
                    <a:pt x="174" y="278"/>
                    <a:pt x="174" y="278"/>
                    <a:pt x="174" y="278"/>
                  </a:cubicBezTo>
                  <a:cubicBezTo>
                    <a:pt x="176" y="277"/>
                    <a:pt x="176" y="277"/>
                    <a:pt x="176" y="277"/>
                  </a:cubicBezTo>
                  <a:cubicBezTo>
                    <a:pt x="178" y="277"/>
                    <a:pt x="178" y="277"/>
                    <a:pt x="178" y="277"/>
                  </a:cubicBezTo>
                  <a:cubicBezTo>
                    <a:pt x="179" y="277"/>
                    <a:pt x="179" y="277"/>
                    <a:pt x="179" y="277"/>
                  </a:cubicBezTo>
                  <a:cubicBezTo>
                    <a:pt x="181" y="277"/>
                    <a:pt x="181" y="277"/>
                    <a:pt x="181" y="277"/>
                  </a:cubicBezTo>
                  <a:cubicBezTo>
                    <a:pt x="182" y="278"/>
                    <a:pt x="182" y="278"/>
                    <a:pt x="182" y="278"/>
                  </a:cubicBezTo>
                  <a:cubicBezTo>
                    <a:pt x="184" y="275"/>
                    <a:pt x="184" y="275"/>
                    <a:pt x="184" y="275"/>
                  </a:cubicBezTo>
                  <a:cubicBezTo>
                    <a:pt x="185" y="273"/>
                    <a:pt x="185" y="273"/>
                    <a:pt x="185" y="273"/>
                  </a:cubicBezTo>
                  <a:cubicBezTo>
                    <a:pt x="187" y="273"/>
                    <a:pt x="187" y="273"/>
                    <a:pt x="187" y="273"/>
                  </a:cubicBezTo>
                  <a:cubicBezTo>
                    <a:pt x="188" y="273"/>
                    <a:pt x="188" y="273"/>
                    <a:pt x="188" y="273"/>
                  </a:cubicBezTo>
                  <a:cubicBezTo>
                    <a:pt x="190" y="272"/>
                    <a:pt x="190" y="272"/>
                    <a:pt x="190" y="272"/>
                  </a:cubicBezTo>
                  <a:cubicBezTo>
                    <a:pt x="189" y="272"/>
                    <a:pt x="189" y="272"/>
                    <a:pt x="189" y="272"/>
                  </a:cubicBezTo>
                  <a:cubicBezTo>
                    <a:pt x="191" y="272"/>
                    <a:pt x="191" y="272"/>
                    <a:pt x="191" y="272"/>
                  </a:cubicBezTo>
                  <a:cubicBezTo>
                    <a:pt x="192" y="273"/>
                    <a:pt x="192" y="273"/>
                    <a:pt x="192" y="273"/>
                  </a:cubicBezTo>
                  <a:cubicBezTo>
                    <a:pt x="198" y="272"/>
                    <a:pt x="198" y="272"/>
                    <a:pt x="198" y="272"/>
                  </a:cubicBezTo>
                  <a:cubicBezTo>
                    <a:pt x="202" y="271"/>
                    <a:pt x="202" y="271"/>
                    <a:pt x="202" y="271"/>
                  </a:cubicBezTo>
                  <a:cubicBezTo>
                    <a:pt x="204" y="269"/>
                    <a:pt x="204" y="269"/>
                    <a:pt x="204" y="269"/>
                  </a:cubicBezTo>
                  <a:cubicBezTo>
                    <a:pt x="205" y="269"/>
                    <a:pt x="205" y="269"/>
                    <a:pt x="205" y="269"/>
                  </a:cubicBezTo>
                  <a:cubicBezTo>
                    <a:pt x="206" y="271"/>
                    <a:pt x="206" y="271"/>
                    <a:pt x="206" y="271"/>
                  </a:cubicBezTo>
                  <a:cubicBezTo>
                    <a:pt x="208" y="270"/>
                    <a:pt x="208" y="270"/>
                    <a:pt x="208" y="270"/>
                  </a:cubicBezTo>
                  <a:cubicBezTo>
                    <a:pt x="208" y="268"/>
                    <a:pt x="208" y="268"/>
                    <a:pt x="208" y="268"/>
                  </a:cubicBezTo>
                  <a:cubicBezTo>
                    <a:pt x="212" y="267"/>
                    <a:pt x="212" y="267"/>
                    <a:pt x="212" y="267"/>
                  </a:cubicBezTo>
                  <a:cubicBezTo>
                    <a:pt x="214" y="267"/>
                    <a:pt x="214" y="267"/>
                    <a:pt x="214" y="267"/>
                  </a:cubicBezTo>
                  <a:cubicBezTo>
                    <a:pt x="215" y="268"/>
                    <a:pt x="215" y="268"/>
                    <a:pt x="215" y="268"/>
                  </a:cubicBezTo>
                  <a:cubicBezTo>
                    <a:pt x="216" y="268"/>
                    <a:pt x="216" y="268"/>
                    <a:pt x="216" y="268"/>
                  </a:cubicBezTo>
                  <a:cubicBezTo>
                    <a:pt x="216" y="269"/>
                    <a:pt x="216" y="269"/>
                    <a:pt x="216" y="269"/>
                  </a:cubicBezTo>
                  <a:cubicBezTo>
                    <a:pt x="218" y="268"/>
                    <a:pt x="218" y="268"/>
                    <a:pt x="218" y="268"/>
                  </a:cubicBezTo>
                  <a:cubicBezTo>
                    <a:pt x="218" y="267"/>
                    <a:pt x="218" y="267"/>
                    <a:pt x="218" y="267"/>
                  </a:cubicBezTo>
                  <a:cubicBezTo>
                    <a:pt x="219" y="266"/>
                    <a:pt x="219" y="266"/>
                    <a:pt x="219" y="266"/>
                  </a:cubicBezTo>
                  <a:cubicBezTo>
                    <a:pt x="220" y="267"/>
                    <a:pt x="220" y="267"/>
                    <a:pt x="220" y="267"/>
                  </a:cubicBezTo>
                  <a:cubicBezTo>
                    <a:pt x="220" y="269"/>
                    <a:pt x="220" y="269"/>
                    <a:pt x="220" y="269"/>
                  </a:cubicBezTo>
                  <a:cubicBezTo>
                    <a:pt x="221" y="270"/>
                    <a:pt x="221" y="270"/>
                    <a:pt x="221" y="270"/>
                  </a:cubicBezTo>
                  <a:cubicBezTo>
                    <a:pt x="220" y="271"/>
                    <a:pt x="220" y="271"/>
                    <a:pt x="220" y="271"/>
                  </a:cubicBezTo>
                  <a:cubicBezTo>
                    <a:pt x="219" y="271"/>
                    <a:pt x="219" y="271"/>
                    <a:pt x="219" y="271"/>
                  </a:cubicBezTo>
                  <a:cubicBezTo>
                    <a:pt x="219" y="272"/>
                    <a:pt x="219" y="272"/>
                    <a:pt x="219" y="272"/>
                  </a:cubicBezTo>
                  <a:cubicBezTo>
                    <a:pt x="214" y="274"/>
                    <a:pt x="214" y="274"/>
                    <a:pt x="214" y="274"/>
                  </a:cubicBezTo>
                  <a:cubicBezTo>
                    <a:pt x="210" y="275"/>
                    <a:pt x="210" y="275"/>
                    <a:pt x="210" y="275"/>
                  </a:cubicBezTo>
                  <a:cubicBezTo>
                    <a:pt x="209" y="277"/>
                    <a:pt x="209" y="277"/>
                    <a:pt x="209" y="277"/>
                  </a:cubicBezTo>
                  <a:cubicBezTo>
                    <a:pt x="206" y="277"/>
                    <a:pt x="206" y="277"/>
                    <a:pt x="206" y="277"/>
                  </a:cubicBezTo>
                  <a:cubicBezTo>
                    <a:pt x="205" y="277"/>
                    <a:pt x="205" y="277"/>
                    <a:pt x="205" y="277"/>
                  </a:cubicBezTo>
                  <a:cubicBezTo>
                    <a:pt x="203" y="278"/>
                    <a:pt x="203" y="278"/>
                    <a:pt x="203" y="278"/>
                  </a:cubicBezTo>
                  <a:cubicBezTo>
                    <a:pt x="202" y="278"/>
                    <a:pt x="202" y="278"/>
                    <a:pt x="202" y="278"/>
                  </a:cubicBezTo>
                  <a:cubicBezTo>
                    <a:pt x="201" y="277"/>
                    <a:pt x="201" y="277"/>
                    <a:pt x="201" y="277"/>
                  </a:cubicBezTo>
                  <a:cubicBezTo>
                    <a:pt x="198" y="278"/>
                    <a:pt x="198" y="278"/>
                    <a:pt x="198" y="278"/>
                  </a:cubicBezTo>
                  <a:cubicBezTo>
                    <a:pt x="195" y="278"/>
                    <a:pt x="195" y="278"/>
                    <a:pt x="195" y="278"/>
                  </a:cubicBezTo>
                  <a:cubicBezTo>
                    <a:pt x="194" y="279"/>
                    <a:pt x="194" y="279"/>
                    <a:pt x="194" y="279"/>
                  </a:cubicBezTo>
                  <a:cubicBezTo>
                    <a:pt x="191" y="279"/>
                    <a:pt x="191" y="279"/>
                    <a:pt x="191" y="279"/>
                  </a:cubicBezTo>
                  <a:cubicBezTo>
                    <a:pt x="189" y="280"/>
                    <a:pt x="189" y="280"/>
                    <a:pt x="189" y="280"/>
                  </a:cubicBezTo>
                  <a:cubicBezTo>
                    <a:pt x="187" y="282"/>
                    <a:pt x="187" y="282"/>
                    <a:pt x="187" y="282"/>
                  </a:cubicBezTo>
                  <a:cubicBezTo>
                    <a:pt x="182" y="284"/>
                    <a:pt x="182" y="284"/>
                    <a:pt x="182" y="284"/>
                  </a:cubicBezTo>
                  <a:cubicBezTo>
                    <a:pt x="182" y="283"/>
                    <a:pt x="182" y="283"/>
                    <a:pt x="182" y="283"/>
                  </a:cubicBezTo>
                  <a:cubicBezTo>
                    <a:pt x="180" y="285"/>
                    <a:pt x="180" y="285"/>
                    <a:pt x="180" y="285"/>
                  </a:cubicBezTo>
                  <a:cubicBezTo>
                    <a:pt x="179" y="286"/>
                    <a:pt x="179" y="286"/>
                    <a:pt x="179" y="286"/>
                  </a:cubicBezTo>
                  <a:cubicBezTo>
                    <a:pt x="178" y="287"/>
                    <a:pt x="178" y="287"/>
                    <a:pt x="178" y="287"/>
                  </a:cubicBezTo>
                  <a:cubicBezTo>
                    <a:pt x="177" y="286"/>
                    <a:pt x="177" y="286"/>
                    <a:pt x="177" y="286"/>
                  </a:cubicBezTo>
                  <a:cubicBezTo>
                    <a:pt x="175" y="288"/>
                    <a:pt x="175" y="288"/>
                    <a:pt x="175" y="288"/>
                  </a:cubicBezTo>
                  <a:cubicBezTo>
                    <a:pt x="173" y="290"/>
                    <a:pt x="173" y="290"/>
                    <a:pt x="173" y="290"/>
                  </a:cubicBezTo>
                  <a:cubicBezTo>
                    <a:pt x="172" y="290"/>
                    <a:pt x="172" y="290"/>
                    <a:pt x="172" y="290"/>
                  </a:cubicBezTo>
                  <a:cubicBezTo>
                    <a:pt x="171" y="292"/>
                    <a:pt x="171" y="292"/>
                    <a:pt x="171" y="292"/>
                  </a:cubicBezTo>
                  <a:cubicBezTo>
                    <a:pt x="173" y="294"/>
                    <a:pt x="173" y="294"/>
                    <a:pt x="173" y="294"/>
                  </a:cubicBezTo>
                  <a:cubicBezTo>
                    <a:pt x="175" y="295"/>
                    <a:pt x="175" y="295"/>
                    <a:pt x="175" y="295"/>
                  </a:cubicBezTo>
                  <a:cubicBezTo>
                    <a:pt x="173" y="292"/>
                    <a:pt x="173" y="292"/>
                    <a:pt x="173" y="292"/>
                  </a:cubicBezTo>
                  <a:cubicBezTo>
                    <a:pt x="173" y="292"/>
                    <a:pt x="173" y="292"/>
                    <a:pt x="173" y="292"/>
                  </a:cubicBezTo>
                  <a:cubicBezTo>
                    <a:pt x="175" y="292"/>
                    <a:pt x="175" y="292"/>
                    <a:pt x="175" y="292"/>
                  </a:cubicBezTo>
                  <a:cubicBezTo>
                    <a:pt x="176" y="292"/>
                    <a:pt x="176" y="292"/>
                    <a:pt x="176" y="292"/>
                  </a:cubicBezTo>
                  <a:cubicBezTo>
                    <a:pt x="178" y="292"/>
                    <a:pt x="178" y="292"/>
                    <a:pt x="178" y="292"/>
                  </a:cubicBezTo>
                  <a:cubicBezTo>
                    <a:pt x="177" y="290"/>
                    <a:pt x="177" y="290"/>
                    <a:pt x="177" y="290"/>
                  </a:cubicBezTo>
                  <a:cubicBezTo>
                    <a:pt x="180" y="288"/>
                    <a:pt x="180" y="288"/>
                    <a:pt x="180" y="288"/>
                  </a:cubicBezTo>
                  <a:cubicBezTo>
                    <a:pt x="183" y="287"/>
                    <a:pt x="183" y="287"/>
                    <a:pt x="183" y="287"/>
                  </a:cubicBezTo>
                  <a:cubicBezTo>
                    <a:pt x="185" y="287"/>
                    <a:pt x="185" y="287"/>
                    <a:pt x="185" y="287"/>
                  </a:cubicBezTo>
                  <a:cubicBezTo>
                    <a:pt x="190" y="283"/>
                    <a:pt x="190" y="283"/>
                    <a:pt x="190" y="283"/>
                  </a:cubicBezTo>
                  <a:cubicBezTo>
                    <a:pt x="191" y="282"/>
                    <a:pt x="191" y="282"/>
                    <a:pt x="191" y="282"/>
                  </a:cubicBezTo>
                  <a:cubicBezTo>
                    <a:pt x="192" y="281"/>
                    <a:pt x="192" y="281"/>
                    <a:pt x="192" y="281"/>
                  </a:cubicBezTo>
                  <a:cubicBezTo>
                    <a:pt x="194" y="283"/>
                    <a:pt x="194" y="283"/>
                    <a:pt x="194" y="283"/>
                  </a:cubicBezTo>
                  <a:cubicBezTo>
                    <a:pt x="195" y="282"/>
                    <a:pt x="195" y="282"/>
                    <a:pt x="195" y="282"/>
                  </a:cubicBezTo>
                  <a:cubicBezTo>
                    <a:pt x="196" y="281"/>
                    <a:pt x="196" y="281"/>
                    <a:pt x="196" y="281"/>
                  </a:cubicBezTo>
                  <a:cubicBezTo>
                    <a:pt x="197" y="282"/>
                    <a:pt x="197" y="282"/>
                    <a:pt x="197" y="282"/>
                  </a:cubicBezTo>
                  <a:cubicBezTo>
                    <a:pt x="200" y="280"/>
                    <a:pt x="200" y="280"/>
                    <a:pt x="200" y="280"/>
                  </a:cubicBezTo>
                  <a:cubicBezTo>
                    <a:pt x="201" y="281"/>
                    <a:pt x="201" y="281"/>
                    <a:pt x="201" y="281"/>
                  </a:cubicBezTo>
                  <a:cubicBezTo>
                    <a:pt x="198" y="285"/>
                    <a:pt x="198" y="285"/>
                    <a:pt x="198" y="285"/>
                  </a:cubicBezTo>
                  <a:cubicBezTo>
                    <a:pt x="198" y="286"/>
                    <a:pt x="198" y="286"/>
                    <a:pt x="198" y="286"/>
                  </a:cubicBezTo>
                  <a:cubicBezTo>
                    <a:pt x="201" y="283"/>
                    <a:pt x="201" y="283"/>
                    <a:pt x="201" y="283"/>
                  </a:cubicBezTo>
                  <a:cubicBezTo>
                    <a:pt x="204" y="282"/>
                    <a:pt x="204" y="282"/>
                    <a:pt x="204" y="282"/>
                  </a:cubicBezTo>
                  <a:cubicBezTo>
                    <a:pt x="210" y="278"/>
                    <a:pt x="210" y="278"/>
                    <a:pt x="210" y="278"/>
                  </a:cubicBezTo>
                  <a:cubicBezTo>
                    <a:pt x="213" y="278"/>
                    <a:pt x="213" y="278"/>
                    <a:pt x="213" y="278"/>
                  </a:cubicBezTo>
                  <a:cubicBezTo>
                    <a:pt x="215" y="276"/>
                    <a:pt x="215" y="276"/>
                    <a:pt x="215" y="276"/>
                  </a:cubicBezTo>
                  <a:cubicBezTo>
                    <a:pt x="219" y="276"/>
                    <a:pt x="219" y="276"/>
                    <a:pt x="219" y="276"/>
                  </a:cubicBezTo>
                  <a:cubicBezTo>
                    <a:pt x="221" y="275"/>
                    <a:pt x="221" y="275"/>
                    <a:pt x="221" y="275"/>
                  </a:cubicBezTo>
                  <a:cubicBezTo>
                    <a:pt x="223" y="275"/>
                    <a:pt x="223" y="275"/>
                    <a:pt x="223" y="275"/>
                  </a:cubicBezTo>
                  <a:cubicBezTo>
                    <a:pt x="222" y="277"/>
                    <a:pt x="222" y="277"/>
                    <a:pt x="222" y="277"/>
                  </a:cubicBezTo>
                  <a:cubicBezTo>
                    <a:pt x="219" y="278"/>
                    <a:pt x="219" y="278"/>
                    <a:pt x="219" y="278"/>
                  </a:cubicBezTo>
                  <a:cubicBezTo>
                    <a:pt x="219" y="280"/>
                    <a:pt x="219" y="280"/>
                    <a:pt x="219" y="280"/>
                  </a:cubicBezTo>
                  <a:cubicBezTo>
                    <a:pt x="221" y="281"/>
                    <a:pt x="221" y="281"/>
                    <a:pt x="221" y="281"/>
                  </a:cubicBezTo>
                  <a:cubicBezTo>
                    <a:pt x="224" y="278"/>
                    <a:pt x="224" y="278"/>
                    <a:pt x="224" y="278"/>
                  </a:cubicBezTo>
                  <a:cubicBezTo>
                    <a:pt x="228" y="276"/>
                    <a:pt x="228" y="276"/>
                    <a:pt x="228" y="276"/>
                  </a:cubicBezTo>
                  <a:cubicBezTo>
                    <a:pt x="229" y="276"/>
                    <a:pt x="229" y="276"/>
                    <a:pt x="229" y="276"/>
                  </a:cubicBezTo>
                  <a:cubicBezTo>
                    <a:pt x="229" y="274"/>
                    <a:pt x="229" y="274"/>
                    <a:pt x="229" y="274"/>
                  </a:cubicBezTo>
                  <a:cubicBezTo>
                    <a:pt x="231" y="273"/>
                    <a:pt x="231" y="273"/>
                    <a:pt x="231" y="273"/>
                  </a:cubicBezTo>
                  <a:cubicBezTo>
                    <a:pt x="233" y="274"/>
                    <a:pt x="233" y="274"/>
                    <a:pt x="233" y="274"/>
                  </a:cubicBezTo>
                  <a:cubicBezTo>
                    <a:pt x="233" y="272"/>
                    <a:pt x="233" y="272"/>
                    <a:pt x="233" y="272"/>
                  </a:cubicBezTo>
                  <a:cubicBezTo>
                    <a:pt x="234" y="271"/>
                    <a:pt x="234" y="271"/>
                    <a:pt x="234" y="271"/>
                  </a:cubicBezTo>
                  <a:cubicBezTo>
                    <a:pt x="235" y="272"/>
                    <a:pt x="235" y="272"/>
                    <a:pt x="235" y="272"/>
                  </a:cubicBezTo>
                  <a:cubicBezTo>
                    <a:pt x="237" y="273"/>
                    <a:pt x="237" y="273"/>
                    <a:pt x="237" y="273"/>
                  </a:cubicBezTo>
                  <a:cubicBezTo>
                    <a:pt x="237" y="270"/>
                    <a:pt x="237" y="270"/>
                    <a:pt x="237" y="270"/>
                  </a:cubicBezTo>
                  <a:cubicBezTo>
                    <a:pt x="236" y="267"/>
                    <a:pt x="236" y="267"/>
                    <a:pt x="236" y="267"/>
                  </a:cubicBezTo>
                  <a:cubicBezTo>
                    <a:pt x="237" y="266"/>
                    <a:pt x="237" y="266"/>
                    <a:pt x="237" y="266"/>
                  </a:cubicBezTo>
                  <a:cubicBezTo>
                    <a:pt x="236" y="265"/>
                    <a:pt x="236" y="265"/>
                    <a:pt x="236" y="265"/>
                  </a:cubicBezTo>
                  <a:cubicBezTo>
                    <a:pt x="238" y="262"/>
                    <a:pt x="238" y="262"/>
                    <a:pt x="238" y="262"/>
                  </a:cubicBezTo>
                  <a:cubicBezTo>
                    <a:pt x="241" y="261"/>
                    <a:pt x="241" y="261"/>
                    <a:pt x="241" y="261"/>
                  </a:cubicBezTo>
                  <a:cubicBezTo>
                    <a:pt x="241" y="264"/>
                    <a:pt x="241" y="264"/>
                    <a:pt x="241" y="264"/>
                  </a:cubicBezTo>
                  <a:cubicBezTo>
                    <a:pt x="241" y="271"/>
                    <a:pt x="241" y="271"/>
                    <a:pt x="241" y="271"/>
                  </a:cubicBezTo>
                  <a:cubicBezTo>
                    <a:pt x="240" y="274"/>
                    <a:pt x="240" y="274"/>
                    <a:pt x="240" y="274"/>
                  </a:cubicBezTo>
                  <a:cubicBezTo>
                    <a:pt x="240" y="280"/>
                    <a:pt x="240" y="280"/>
                    <a:pt x="240" y="280"/>
                  </a:cubicBezTo>
                  <a:cubicBezTo>
                    <a:pt x="239" y="284"/>
                    <a:pt x="239" y="284"/>
                    <a:pt x="239" y="284"/>
                  </a:cubicBezTo>
                  <a:cubicBezTo>
                    <a:pt x="238" y="293"/>
                    <a:pt x="238" y="293"/>
                    <a:pt x="238" y="293"/>
                  </a:cubicBezTo>
                  <a:cubicBezTo>
                    <a:pt x="239" y="296"/>
                    <a:pt x="239" y="296"/>
                    <a:pt x="239" y="296"/>
                  </a:cubicBezTo>
                  <a:cubicBezTo>
                    <a:pt x="242" y="296"/>
                    <a:pt x="242" y="296"/>
                    <a:pt x="242" y="296"/>
                  </a:cubicBezTo>
                  <a:cubicBezTo>
                    <a:pt x="243" y="299"/>
                    <a:pt x="243" y="299"/>
                    <a:pt x="243" y="299"/>
                  </a:cubicBezTo>
                  <a:cubicBezTo>
                    <a:pt x="246" y="298"/>
                    <a:pt x="246" y="298"/>
                    <a:pt x="246" y="298"/>
                  </a:cubicBezTo>
                  <a:cubicBezTo>
                    <a:pt x="245" y="296"/>
                    <a:pt x="245" y="296"/>
                    <a:pt x="245" y="296"/>
                  </a:cubicBezTo>
                  <a:cubicBezTo>
                    <a:pt x="243" y="296"/>
                    <a:pt x="243" y="296"/>
                    <a:pt x="243" y="296"/>
                  </a:cubicBezTo>
                  <a:cubicBezTo>
                    <a:pt x="243" y="295"/>
                    <a:pt x="243" y="295"/>
                    <a:pt x="243" y="295"/>
                  </a:cubicBezTo>
                  <a:cubicBezTo>
                    <a:pt x="245" y="294"/>
                    <a:pt x="245" y="294"/>
                    <a:pt x="245" y="294"/>
                  </a:cubicBezTo>
                  <a:cubicBezTo>
                    <a:pt x="247" y="294"/>
                    <a:pt x="247" y="294"/>
                    <a:pt x="247" y="294"/>
                  </a:cubicBezTo>
                  <a:cubicBezTo>
                    <a:pt x="247" y="292"/>
                    <a:pt x="247" y="292"/>
                    <a:pt x="247" y="292"/>
                  </a:cubicBezTo>
                  <a:cubicBezTo>
                    <a:pt x="246" y="292"/>
                    <a:pt x="246" y="292"/>
                    <a:pt x="246" y="292"/>
                  </a:cubicBezTo>
                  <a:cubicBezTo>
                    <a:pt x="248" y="290"/>
                    <a:pt x="248" y="290"/>
                    <a:pt x="248" y="290"/>
                  </a:cubicBezTo>
                  <a:cubicBezTo>
                    <a:pt x="251" y="290"/>
                    <a:pt x="251" y="290"/>
                    <a:pt x="251" y="290"/>
                  </a:cubicBezTo>
                  <a:cubicBezTo>
                    <a:pt x="251" y="292"/>
                    <a:pt x="251" y="292"/>
                    <a:pt x="251" y="292"/>
                  </a:cubicBezTo>
                  <a:cubicBezTo>
                    <a:pt x="253" y="290"/>
                    <a:pt x="253" y="290"/>
                    <a:pt x="253" y="290"/>
                  </a:cubicBezTo>
                  <a:cubicBezTo>
                    <a:pt x="251" y="286"/>
                    <a:pt x="251" y="286"/>
                    <a:pt x="251" y="286"/>
                  </a:cubicBezTo>
                  <a:cubicBezTo>
                    <a:pt x="253" y="287"/>
                    <a:pt x="253" y="287"/>
                    <a:pt x="253" y="287"/>
                  </a:cubicBezTo>
                  <a:cubicBezTo>
                    <a:pt x="256" y="284"/>
                    <a:pt x="256" y="284"/>
                    <a:pt x="256" y="284"/>
                  </a:cubicBezTo>
                  <a:cubicBezTo>
                    <a:pt x="256" y="283"/>
                    <a:pt x="256" y="283"/>
                    <a:pt x="256" y="283"/>
                  </a:cubicBezTo>
                  <a:cubicBezTo>
                    <a:pt x="259" y="282"/>
                    <a:pt x="259" y="282"/>
                    <a:pt x="259" y="282"/>
                  </a:cubicBezTo>
                  <a:cubicBezTo>
                    <a:pt x="259" y="284"/>
                    <a:pt x="259" y="284"/>
                    <a:pt x="259" y="284"/>
                  </a:cubicBezTo>
                  <a:cubicBezTo>
                    <a:pt x="259" y="286"/>
                    <a:pt x="259" y="286"/>
                    <a:pt x="259" y="286"/>
                  </a:cubicBezTo>
                  <a:cubicBezTo>
                    <a:pt x="257" y="288"/>
                    <a:pt x="257" y="288"/>
                    <a:pt x="257" y="288"/>
                  </a:cubicBezTo>
                  <a:cubicBezTo>
                    <a:pt x="257" y="289"/>
                    <a:pt x="257" y="289"/>
                    <a:pt x="257" y="289"/>
                  </a:cubicBezTo>
                  <a:cubicBezTo>
                    <a:pt x="255" y="290"/>
                    <a:pt x="255" y="290"/>
                    <a:pt x="255" y="290"/>
                  </a:cubicBezTo>
                  <a:cubicBezTo>
                    <a:pt x="255" y="292"/>
                    <a:pt x="255" y="292"/>
                    <a:pt x="255" y="292"/>
                  </a:cubicBezTo>
                  <a:cubicBezTo>
                    <a:pt x="256" y="292"/>
                    <a:pt x="256" y="292"/>
                    <a:pt x="256" y="292"/>
                  </a:cubicBezTo>
                  <a:cubicBezTo>
                    <a:pt x="257" y="292"/>
                    <a:pt x="257" y="292"/>
                    <a:pt x="257" y="292"/>
                  </a:cubicBezTo>
                  <a:cubicBezTo>
                    <a:pt x="258" y="293"/>
                    <a:pt x="258" y="293"/>
                    <a:pt x="258" y="293"/>
                  </a:cubicBezTo>
                  <a:cubicBezTo>
                    <a:pt x="258" y="294"/>
                    <a:pt x="258" y="294"/>
                    <a:pt x="258" y="294"/>
                  </a:cubicBezTo>
                  <a:cubicBezTo>
                    <a:pt x="256" y="295"/>
                    <a:pt x="256" y="295"/>
                    <a:pt x="256" y="295"/>
                  </a:cubicBezTo>
                  <a:cubicBezTo>
                    <a:pt x="254" y="297"/>
                    <a:pt x="254" y="297"/>
                    <a:pt x="254" y="297"/>
                  </a:cubicBezTo>
                  <a:cubicBezTo>
                    <a:pt x="253" y="296"/>
                    <a:pt x="253" y="296"/>
                    <a:pt x="253" y="296"/>
                  </a:cubicBezTo>
                  <a:cubicBezTo>
                    <a:pt x="252" y="297"/>
                    <a:pt x="252" y="297"/>
                    <a:pt x="252" y="297"/>
                  </a:cubicBezTo>
                  <a:cubicBezTo>
                    <a:pt x="251" y="299"/>
                    <a:pt x="251" y="299"/>
                    <a:pt x="251" y="299"/>
                  </a:cubicBezTo>
                  <a:cubicBezTo>
                    <a:pt x="252" y="301"/>
                    <a:pt x="252" y="301"/>
                    <a:pt x="252" y="301"/>
                  </a:cubicBezTo>
                  <a:cubicBezTo>
                    <a:pt x="255" y="301"/>
                    <a:pt x="255" y="301"/>
                    <a:pt x="255" y="301"/>
                  </a:cubicBezTo>
                  <a:cubicBezTo>
                    <a:pt x="257" y="302"/>
                    <a:pt x="257" y="302"/>
                    <a:pt x="257" y="302"/>
                  </a:cubicBezTo>
                  <a:cubicBezTo>
                    <a:pt x="258" y="302"/>
                    <a:pt x="258" y="302"/>
                    <a:pt x="258" y="302"/>
                  </a:cubicBezTo>
                  <a:cubicBezTo>
                    <a:pt x="260" y="300"/>
                    <a:pt x="260" y="300"/>
                    <a:pt x="260" y="300"/>
                  </a:cubicBezTo>
                  <a:cubicBezTo>
                    <a:pt x="262" y="300"/>
                    <a:pt x="262" y="300"/>
                    <a:pt x="262" y="300"/>
                  </a:cubicBezTo>
                  <a:cubicBezTo>
                    <a:pt x="264" y="296"/>
                    <a:pt x="264" y="296"/>
                    <a:pt x="264" y="296"/>
                  </a:cubicBezTo>
                  <a:cubicBezTo>
                    <a:pt x="267" y="294"/>
                    <a:pt x="267" y="294"/>
                    <a:pt x="267" y="294"/>
                  </a:cubicBezTo>
                  <a:cubicBezTo>
                    <a:pt x="269" y="293"/>
                    <a:pt x="269" y="293"/>
                    <a:pt x="269" y="293"/>
                  </a:cubicBezTo>
                  <a:cubicBezTo>
                    <a:pt x="270" y="294"/>
                    <a:pt x="270" y="294"/>
                    <a:pt x="270" y="294"/>
                  </a:cubicBezTo>
                  <a:cubicBezTo>
                    <a:pt x="272" y="295"/>
                    <a:pt x="272" y="295"/>
                    <a:pt x="272" y="295"/>
                  </a:cubicBezTo>
                  <a:cubicBezTo>
                    <a:pt x="274" y="296"/>
                    <a:pt x="274" y="296"/>
                    <a:pt x="274" y="296"/>
                  </a:cubicBezTo>
                  <a:cubicBezTo>
                    <a:pt x="276" y="296"/>
                    <a:pt x="276" y="296"/>
                    <a:pt x="276" y="296"/>
                  </a:cubicBezTo>
                  <a:cubicBezTo>
                    <a:pt x="278" y="298"/>
                    <a:pt x="278" y="298"/>
                    <a:pt x="278" y="298"/>
                  </a:cubicBezTo>
                  <a:cubicBezTo>
                    <a:pt x="280" y="298"/>
                    <a:pt x="280" y="298"/>
                    <a:pt x="280" y="298"/>
                  </a:cubicBezTo>
                  <a:cubicBezTo>
                    <a:pt x="280" y="300"/>
                    <a:pt x="280" y="300"/>
                    <a:pt x="280" y="300"/>
                  </a:cubicBezTo>
                  <a:cubicBezTo>
                    <a:pt x="282" y="305"/>
                    <a:pt x="282" y="305"/>
                    <a:pt x="282" y="305"/>
                  </a:cubicBezTo>
                  <a:cubicBezTo>
                    <a:pt x="282" y="308"/>
                    <a:pt x="282" y="308"/>
                    <a:pt x="282" y="308"/>
                  </a:cubicBezTo>
                  <a:cubicBezTo>
                    <a:pt x="284" y="311"/>
                    <a:pt x="284" y="311"/>
                    <a:pt x="284" y="311"/>
                  </a:cubicBezTo>
                  <a:cubicBezTo>
                    <a:pt x="293" y="316"/>
                    <a:pt x="293" y="316"/>
                    <a:pt x="293" y="316"/>
                  </a:cubicBezTo>
                  <a:cubicBezTo>
                    <a:pt x="293" y="318"/>
                    <a:pt x="293" y="318"/>
                    <a:pt x="293" y="318"/>
                  </a:cubicBezTo>
                  <a:cubicBezTo>
                    <a:pt x="296" y="320"/>
                    <a:pt x="296" y="320"/>
                    <a:pt x="296" y="320"/>
                  </a:cubicBezTo>
                  <a:cubicBezTo>
                    <a:pt x="299" y="323"/>
                    <a:pt x="299" y="323"/>
                    <a:pt x="299" y="323"/>
                  </a:cubicBezTo>
                  <a:cubicBezTo>
                    <a:pt x="300" y="323"/>
                    <a:pt x="300" y="323"/>
                    <a:pt x="300" y="323"/>
                  </a:cubicBezTo>
                  <a:cubicBezTo>
                    <a:pt x="302" y="324"/>
                    <a:pt x="302" y="324"/>
                    <a:pt x="302" y="324"/>
                  </a:cubicBezTo>
                  <a:cubicBezTo>
                    <a:pt x="303" y="326"/>
                    <a:pt x="303" y="326"/>
                    <a:pt x="303" y="326"/>
                  </a:cubicBezTo>
                  <a:cubicBezTo>
                    <a:pt x="304" y="327"/>
                    <a:pt x="304" y="327"/>
                    <a:pt x="304" y="327"/>
                  </a:cubicBezTo>
                  <a:cubicBezTo>
                    <a:pt x="305" y="326"/>
                    <a:pt x="305" y="326"/>
                    <a:pt x="305" y="326"/>
                  </a:cubicBezTo>
                  <a:cubicBezTo>
                    <a:pt x="306" y="327"/>
                    <a:pt x="306" y="327"/>
                    <a:pt x="306" y="327"/>
                  </a:cubicBezTo>
                  <a:cubicBezTo>
                    <a:pt x="309" y="329"/>
                    <a:pt x="309" y="329"/>
                    <a:pt x="309" y="329"/>
                  </a:cubicBezTo>
                  <a:cubicBezTo>
                    <a:pt x="311" y="329"/>
                    <a:pt x="311" y="329"/>
                    <a:pt x="311" y="329"/>
                  </a:cubicBezTo>
                  <a:cubicBezTo>
                    <a:pt x="311" y="331"/>
                    <a:pt x="311" y="331"/>
                    <a:pt x="311" y="331"/>
                  </a:cubicBezTo>
                  <a:cubicBezTo>
                    <a:pt x="312" y="333"/>
                    <a:pt x="312" y="333"/>
                    <a:pt x="312" y="333"/>
                  </a:cubicBezTo>
                  <a:cubicBezTo>
                    <a:pt x="313" y="331"/>
                    <a:pt x="313" y="331"/>
                    <a:pt x="313" y="331"/>
                  </a:cubicBezTo>
                  <a:cubicBezTo>
                    <a:pt x="312" y="330"/>
                    <a:pt x="312" y="330"/>
                    <a:pt x="312" y="330"/>
                  </a:cubicBezTo>
                  <a:cubicBezTo>
                    <a:pt x="313" y="329"/>
                    <a:pt x="313" y="329"/>
                    <a:pt x="313" y="329"/>
                  </a:cubicBezTo>
                  <a:cubicBezTo>
                    <a:pt x="311" y="327"/>
                    <a:pt x="311" y="327"/>
                    <a:pt x="311" y="327"/>
                  </a:cubicBezTo>
                  <a:cubicBezTo>
                    <a:pt x="311" y="326"/>
                    <a:pt x="311" y="326"/>
                    <a:pt x="311" y="326"/>
                  </a:cubicBezTo>
                  <a:cubicBezTo>
                    <a:pt x="314" y="328"/>
                    <a:pt x="314" y="328"/>
                    <a:pt x="314" y="328"/>
                  </a:cubicBezTo>
                  <a:cubicBezTo>
                    <a:pt x="314" y="329"/>
                    <a:pt x="314" y="329"/>
                    <a:pt x="314" y="329"/>
                  </a:cubicBezTo>
                  <a:cubicBezTo>
                    <a:pt x="315" y="329"/>
                    <a:pt x="315" y="329"/>
                    <a:pt x="315" y="329"/>
                  </a:cubicBezTo>
                  <a:cubicBezTo>
                    <a:pt x="316" y="328"/>
                    <a:pt x="316" y="328"/>
                    <a:pt x="316" y="328"/>
                  </a:cubicBezTo>
                  <a:cubicBezTo>
                    <a:pt x="317" y="327"/>
                    <a:pt x="317" y="327"/>
                    <a:pt x="317" y="327"/>
                  </a:cubicBezTo>
                  <a:cubicBezTo>
                    <a:pt x="319" y="330"/>
                    <a:pt x="319" y="330"/>
                    <a:pt x="319" y="330"/>
                  </a:cubicBezTo>
                  <a:cubicBezTo>
                    <a:pt x="320" y="332"/>
                    <a:pt x="320" y="332"/>
                    <a:pt x="320" y="332"/>
                  </a:cubicBezTo>
                  <a:cubicBezTo>
                    <a:pt x="321" y="332"/>
                    <a:pt x="321" y="332"/>
                    <a:pt x="321" y="332"/>
                  </a:cubicBezTo>
                  <a:cubicBezTo>
                    <a:pt x="322" y="335"/>
                    <a:pt x="322" y="335"/>
                    <a:pt x="322" y="335"/>
                  </a:cubicBezTo>
                  <a:cubicBezTo>
                    <a:pt x="323" y="337"/>
                    <a:pt x="323" y="337"/>
                    <a:pt x="323" y="337"/>
                  </a:cubicBezTo>
                  <a:cubicBezTo>
                    <a:pt x="324" y="339"/>
                    <a:pt x="324" y="339"/>
                    <a:pt x="324" y="339"/>
                  </a:cubicBezTo>
                  <a:cubicBezTo>
                    <a:pt x="324" y="341"/>
                    <a:pt x="324" y="341"/>
                    <a:pt x="324" y="341"/>
                  </a:cubicBezTo>
                  <a:cubicBezTo>
                    <a:pt x="324" y="343"/>
                    <a:pt x="324" y="343"/>
                    <a:pt x="324" y="343"/>
                  </a:cubicBezTo>
                  <a:cubicBezTo>
                    <a:pt x="323" y="346"/>
                    <a:pt x="323" y="346"/>
                    <a:pt x="323" y="346"/>
                  </a:cubicBezTo>
                  <a:cubicBezTo>
                    <a:pt x="321" y="348"/>
                    <a:pt x="321" y="348"/>
                    <a:pt x="321" y="348"/>
                  </a:cubicBezTo>
                  <a:cubicBezTo>
                    <a:pt x="317" y="346"/>
                    <a:pt x="317" y="346"/>
                    <a:pt x="317" y="346"/>
                  </a:cubicBezTo>
                  <a:cubicBezTo>
                    <a:pt x="314" y="346"/>
                    <a:pt x="314" y="346"/>
                    <a:pt x="314" y="346"/>
                  </a:cubicBezTo>
                  <a:cubicBezTo>
                    <a:pt x="314" y="347"/>
                    <a:pt x="314" y="347"/>
                    <a:pt x="314" y="347"/>
                  </a:cubicBezTo>
                  <a:cubicBezTo>
                    <a:pt x="314" y="347"/>
                    <a:pt x="314" y="347"/>
                    <a:pt x="314" y="347"/>
                  </a:cubicBezTo>
                  <a:cubicBezTo>
                    <a:pt x="311" y="346"/>
                    <a:pt x="311" y="346"/>
                    <a:pt x="311" y="346"/>
                  </a:cubicBezTo>
                  <a:cubicBezTo>
                    <a:pt x="309" y="346"/>
                    <a:pt x="309" y="346"/>
                    <a:pt x="309" y="346"/>
                  </a:cubicBezTo>
                  <a:cubicBezTo>
                    <a:pt x="310" y="348"/>
                    <a:pt x="310" y="348"/>
                    <a:pt x="310" y="348"/>
                  </a:cubicBezTo>
                  <a:cubicBezTo>
                    <a:pt x="308" y="349"/>
                    <a:pt x="308" y="349"/>
                    <a:pt x="308" y="349"/>
                  </a:cubicBezTo>
                  <a:cubicBezTo>
                    <a:pt x="308" y="351"/>
                    <a:pt x="308" y="351"/>
                    <a:pt x="308" y="351"/>
                  </a:cubicBezTo>
                  <a:cubicBezTo>
                    <a:pt x="306" y="351"/>
                    <a:pt x="306" y="351"/>
                    <a:pt x="306" y="351"/>
                  </a:cubicBezTo>
                  <a:cubicBezTo>
                    <a:pt x="304" y="352"/>
                    <a:pt x="304" y="352"/>
                    <a:pt x="304" y="352"/>
                  </a:cubicBezTo>
                  <a:cubicBezTo>
                    <a:pt x="305" y="353"/>
                    <a:pt x="305" y="353"/>
                    <a:pt x="305" y="353"/>
                  </a:cubicBezTo>
                  <a:cubicBezTo>
                    <a:pt x="307" y="354"/>
                    <a:pt x="307" y="354"/>
                    <a:pt x="307" y="354"/>
                  </a:cubicBezTo>
                  <a:cubicBezTo>
                    <a:pt x="307" y="356"/>
                    <a:pt x="307" y="356"/>
                    <a:pt x="307" y="356"/>
                  </a:cubicBezTo>
                  <a:cubicBezTo>
                    <a:pt x="309" y="357"/>
                    <a:pt x="309" y="357"/>
                    <a:pt x="309" y="357"/>
                  </a:cubicBezTo>
                  <a:cubicBezTo>
                    <a:pt x="310" y="357"/>
                    <a:pt x="310" y="357"/>
                    <a:pt x="310" y="357"/>
                  </a:cubicBezTo>
                  <a:cubicBezTo>
                    <a:pt x="313" y="358"/>
                    <a:pt x="313" y="358"/>
                    <a:pt x="313" y="358"/>
                  </a:cubicBezTo>
                  <a:cubicBezTo>
                    <a:pt x="313" y="360"/>
                    <a:pt x="313" y="360"/>
                    <a:pt x="313" y="360"/>
                  </a:cubicBezTo>
                  <a:cubicBezTo>
                    <a:pt x="315" y="360"/>
                    <a:pt x="315" y="360"/>
                    <a:pt x="315" y="360"/>
                  </a:cubicBezTo>
                  <a:cubicBezTo>
                    <a:pt x="319" y="362"/>
                    <a:pt x="319" y="362"/>
                    <a:pt x="319" y="362"/>
                  </a:cubicBezTo>
                  <a:cubicBezTo>
                    <a:pt x="322" y="362"/>
                    <a:pt x="322" y="362"/>
                    <a:pt x="322" y="362"/>
                  </a:cubicBezTo>
                  <a:cubicBezTo>
                    <a:pt x="326" y="364"/>
                    <a:pt x="326" y="364"/>
                    <a:pt x="326" y="364"/>
                  </a:cubicBezTo>
                  <a:cubicBezTo>
                    <a:pt x="329" y="364"/>
                    <a:pt x="329" y="364"/>
                    <a:pt x="329" y="364"/>
                  </a:cubicBezTo>
                  <a:cubicBezTo>
                    <a:pt x="329" y="363"/>
                    <a:pt x="329" y="363"/>
                    <a:pt x="329" y="363"/>
                  </a:cubicBezTo>
                  <a:cubicBezTo>
                    <a:pt x="330" y="363"/>
                    <a:pt x="330" y="363"/>
                    <a:pt x="330" y="363"/>
                  </a:cubicBezTo>
                  <a:cubicBezTo>
                    <a:pt x="332" y="364"/>
                    <a:pt x="332" y="364"/>
                    <a:pt x="332" y="364"/>
                  </a:cubicBezTo>
                  <a:cubicBezTo>
                    <a:pt x="332" y="366"/>
                    <a:pt x="332" y="366"/>
                    <a:pt x="332" y="366"/>
                  </a:cubicBezTo>
                  <a:cubicBezTo>
                    <a:pt x="335" y="364"/>
                    <a:pt x="335" y="364"/>
                    <a:pt x="335" y="364"/>
                  </a:cubicBezTo>
                  <a:cubicBezTo>
                    <a:pt x="336" y="365"/>
                    <a:pt x="336" y="365"/>
                    <a:pt x="336" y="365"/>
                  </a:cubicBezTo>
                  <a:cubicBezTo>
                    <a:pt x="337" y="365"/>
                    <a:pt x="337" y="365"/>
                    <a:pt x="337" y="365"/>
                  </a:cubicBezTo>
                  <a:cubicBezTo>
                    <a:pt x="338" y="363"/>
                    <a:pt x="338" y="363"/>
                    <a:pt x="338" y="363"/>
                  </a:cubicBezTo>
                  <a:cubicBezTo>
                    <a:pt x="339" y="363"/>
                    <a:pt x="339" y="363"/>
                    <a:pt x="339" y="363"/>
                  </a:cubicBezTo>
                  <a:cubicBezTo>
                    <a:pt x="339" y="364"/>
                    <a:pt x="339" y="364"/>
                    <a:pt x="339" y="364"/>
                  </a:cubicBezTo>
                  <a:cubicBezTo>
                    <a:pt x="340" y="364"/>
                    <a:pt x="340" y="364"/>
                    <a:pt x="340" y="364"/>
                  </a:cubicBezTo>
                  <a:cubicBezTo>
                    <a:pt x="344" y="363"/>
                    <a:pt x="344" y="363"/>
                    <a:pt x="344" y="363"/>
                  </a:cubicBezTo>
                  <a:cubicBezTo>
                    <a:pt x="349" y="361"/>
                    <a:pt x="349" y="361"/>
                    <a:pt x="349" y="361"/>
                  </a:cubicBezTo>
                  <a:cubicBezTo>
                    <a:pt x="351" y="360"/>
                    <a:pt x="351" y="360"/>
                    <a:pt x="351" y="360"/>
                  </a:cubicBezTo>
                  <a:cubicBezTo>
                    <a:pt x="351" y="362"/>
                    <a:pt x="351" y="362"/>
                    <a:pt x="351" y="362"/>
                  </a:cubicBezTo>
                  <a:cubicBezTo>
                    <a:pt x="350" y="363"/>
                    <a:pt x="350" y="363"/>
                    <a:pt x="350" y="363"/>
                  </a:cubicBezTo>
                  <a:cubicBezTo>
                    <a:pt x="350" y="364"/>
                    <a:pt x="350" y="364"/>
                    <a:pt x="350" y="364"/>
                  </a:cubicBezTo>
                  <a:cubicBezTo>
                    <a:pt x="351" y="364"/>
                    <a:pt x="351" y="364"/>
                    <a:pt x="351" y="364"/>
                  </a:cubicBezTo>
                  <a:cubicBezTo>
                    <a:pt x="352" y="366"/>
                    <a:pt x="352" y="366"/>
                    <a:pt x="352" y="366"/>
                  </a:cubicBezTo>
                  <a:cubicBezTo>
                    <a:pt x="351" y="368"/>
                    <a:pt x="351" y="368"/>
                    <a:pt x="351" y="368"/>
                  </a:cubicBezTo>
                  <a:cubicBezTo>
                    <a:pt x="352" y="369"/>
                    <a:pt x="352" y="369"/>
                    <a:pt x="352" y="369"/>
                  </a:cubicBezTo>
                  <a:cubicBezTo>
                    <a:pt x="352" y="369"/>
                    <a:pt x="352" y="369"/>
                    <a:pt x="352" y="369"/>
                  </a:cubicBezTo>
                  <a:cubicBezTo>
                    <a:pt x="354" y="368"/>
                    <a:pt x="354" y="368"/>
                    <a:pt x="354" y="368"/>
                  </a:cubicBezTo>
                  <a:cubicBezTo>
                    <a:pt x="355" y="369"/>
                    <a:pt x="355" y="369"/>
                    <a:pt x="355" y="369"/>
                  </a:cubicBezTo>
                  <a:cubicBezTo>
                    <a:pt x="355" y="371"/>
                    <a:pt x="355" y="371"/>
                    <a:pt x="355" y="371"/>
                  </a:cubicBezTo>
                  <a:cubicBezTo>
                    <a:pt x="353" y="374"/>
                    <a:pt x="353" y="374"/>
                    <a:pt x="353" y="374"/>
                  </a:cubicBezTo>
                  <a:cubicBezTo>
                    <a:pt x="354" y="376"/>
                    <a:pt x="354" y="376"/>
                    <a:pt x="354" y="376"/>
                  </a:cubicBezTo>
                  <a:cubicBezTo>
                    <a:pt x="354" y="377"/>
                    <a:pt x="354" y="377"/>
                    <a:pt x="354" y="377"/>
                  </a:cubicBezTo>
                  <a:cubicBezTo>
                    <a:pt x="356" y="375"/>
                    <a:pt x="356" y="375"/>
                    <a:pt x="356" y="375"/>
                  </a:cubicBezTo>
                  <a:cubicBezTo>
                    <a:pt x="356" y="373"/>
                    <a:pt x="356" y="373"/>
                    <a:pt x="356" y="373"/>
                  </a:cubicBezTo>
                  <a:cubicBezTo>
                    <a:pt x="357" y="372"/>
                    <a:pt x="357" y="372"/>
                    <a:pt x="357" y="372"/>
                  </a:cubicBezTo>
                  <a:cubicBezTo>
                    <a:pt x="357" y="372"/>
                    <a:pt x="357" y="372"/>
                    <a:pt x="357" y="372"/>
                  </a:cubicBezTo>
                  <a:cubicBezTo>
                    <a:pt x="357" y="374"/>
                    <a:pt x="357" y="374"/>
                    <a:pt x="357" y="374"/>
                  </a:cubicBezTo>
                  <a:cubicBezTo>
                    <a:pt x="356" y="378"/>
                    <a:pt x="356" y="378"/>
                    <a:pt x="356" y="378"/>
                  </a:cubicBezTo>
                  <a:cubicBezTo>
                    <a:pt x="354" y="380"/>
                    <a:pt x="354" y="380"/>
                    <a:pt x="354" y="380"/>
                  </a:cubicBezTo>
                  <a:cubicBezTo>
                    <a:pt x="354" y="384"/>
                    <a:pt x="354" y="384"/>
                    <a:pt x="354" y="384"/>
                  </a:cubicBezTo>
                  <a:cubicBezTo>
                    <a:pt x="356" y="386"/>
                    <a:pt x="356" y="386"/>
                    <a:pt x="356" y="386"/>
                  </a:cubicBezTo>
                  <a:cubicBezTo>
                    <a:pt x="356" y="389"/>
                    <a:pt x="356" y="389"/>
                    <a:pt x="356" y="389"/>
                  </a:cubicBezTo>
                  <a:cubicBezTo>
                    <a:pt x="355" y="392"/>
                    <a:pt x="355" y="392"/>
                    <a:pt x="355" y="392"/>
                  </a:cubicBezTo>
                  <a:cubicBezTo>
                    <a:pt x="357" y="393"/>
                    <a:pt x="357" y="393"/>
                    <a:pt x="357" y="393"/>
                  </a:cubicBezTo>
                  <a:cubicBezTo>
                    <a:pt x="357" y="395"/>
                    <a:pt x="357" y="395"/>
                    <a:pt x="357" y="395"/>
                  </a:cubicBezTo>
                  <a:cubicBezTo>
                    <a:pt x="356" y="396"/>
                    <a:pt x="356" y="396"/>
                    <a:pt x="356" y="396"/>
                  </a:cubicBezTo>
                  <a:cubicBezTo>
                    <a:pt x="357" y="397"/>
                    <a:pt x="357" y="397"/>
                    <a:pt x="357" y="397"/>
                  </a:cubicBezTo>
                  <a:cubicBezTo>
                    <a:pt x="358" y="400"/>
                    <a:pt x="358" y="400"/>
                    <a:pt x="358" y="400"/>
                  </a:cubicBezTo>
                  <a:cubicBezTo>
                    <a:pt x="359" y="407"/>
                    <a:pt x="359" y="407"/>
                    <a:pt x="359" y="407"/>
                  </a:cubicBezTo>
                  <a:cubicBezTo>
                    <a:pt x="359" y="400"/>
                    <a:pt x="359" y="400"/>
                    <a:pt x="359" y="400"/>
                  </a:cubicBezTo>
                  <a:cubicBezTo>
                    <a:pt x="358" y="395"/>
                    <a:pt x="358" y="395"/>
                    <a:pt x="358" y="395"/>
                  </a:cubicBezTo>
                  <a:cubicBezTo>
                    <a:pt x="358" y="391"/>
                    <a:pt x="358" y="391"/>
                    <a:pt x="358" y="391"/>
                  </a:cubicBezTo>
                  <a:cubicBezTo>
                    <a:pt x="361" y="387"/>
                    <a:pt x="361" y="387"/>
                    <a:pt x="361" y="387"/>
                  </a:cubicBezTo>
                  <a:cubicBezTo>
                    <a:pt x="362" y="387"/>
                    <a:pt x="362" y="387"/>
                    <a:pt x="362" y="387"/>
                  </a:cubicBezTo>
                  <a:cubicBezTo>
                    <a:pt x="362" y="389"/>
                    <a:pt x="362" y="389"/>
                    <a:pt x="362" y="389"/>
                  </a:cubicBezTo>
                  <a:cubicBezTo>
                    <a:pt x="361" y="389"/>
                    <a:pt x="361" y="389"/>
                    <a:pt x="361" y="389"/>
                  </a:cubicBezTo>
                  <a:cubicBezTo>
                    <a:pt x="361" y="391"/>
                    <a:pt x="361" y="391"/>
                    <a:pt x="361" y="391"/>
                  </a:cubicBezTo>
                  <a:cubicBezTo>
                    <a:pt x="362" y="391"/>
                    <a:pt x="362" y="391"/>
                    <a:pt x="362" y="391"/>
                  </a:cubicBezTo>
                  <a:cubicBezTo>
                    <a:pt x="363" y="390"/>
                    <a:pt x="363" y="390"/>
                    <a:pt x="363" y="390"/>
                  </a:cubicBezTo>
                  <a:cubicBezTo>
                    <a:pt x="364" y="391"/>
                    <a:pt x="364" y="391"/>
                    <a:pt x="364" y="391"/>
                  </a:cubicBezTo>
                  <a:cubicBezTo>
                    <a:pt x="364" y="390"/>
                    <a:pt x="364" y="390"/>
                    <a:pt x="364" y="390"/>
                  </a:cubicBezTo>
                  <a:cubicBezTo>
                    <a:pt x="364" y="388"/>
                    <a:pt x="364" y="388"/>
                    <a:pt x="364" y="388"/>
                  </a:cubicBezTo>
                  <a:cubicBezTo>
                    <a:pt x="363" y="386"/>
                    <a:pt x="363" y="386"/>
                    <a:pt x="363" y="386"/>
                  </a:cubicBezTo>
                  <a:cubicBezTo>
                    <a:pt x="363" y="385"/>
                    <a:pt x="363" y="385"/>
                    <a:pt x="363" y="385"/>
                  </a:cubicBezTo>
                  <a:cubicBezTo>
                    <a:pt x="365" y="384"/>
                    <a:pt x="365" y="384"/>
                    <a:pt x="365" y="384"/>
                  </a:cubicBezTo>
                  <a:cubicBezTo>
                    <a:pt x="366" y="383"/>
                    <a:pt x="366" y="383"/>
                    <a:pt x="366" y="383"/>
                  </a:cubicBezTo>
                  <a:cubicBezTo>
                    <a:pt x="364" y="382"/>
                    <a:pt x="364" y="382"/>
                    <a:pt x="364" y="382"/>
                  </a:cubicBezTo>
                  <a:cubicBezTo>
                    <a:pt x="364" y="380"/>
                    <a:pt x="364" y="380"/>
                    <a:pt x="364" y="380"/>
                  </a:cubicBezTo>
                  <a:cubicBezTo>
                    <a:pt x="365" y="377"/>
                    <a:pt x="365" y="377"/>
                    <a:pt x="365" y="377"/>
                  </a:cubicBezTo>
                  <a:cubicBezTo>
                    <a:pt x="367" y="371"/>
                    <a:pt x="367" y="371"/>
                    <a:pt x="367" y="371"/>
                  </a:cubicBezTo>
                  <a:cubicBezTo>
                    <a:pt x="366" y="370"/>
                    <a:pt x="366" y="370"/>
                    <a:pt x="366" y="370"/>
                  </a:cubicBezTo>
                  <a:cubicBezTo>
                    <a:pt x="366" y="368"/>
                    <a:pt x="366" y="368"/>
                    <a:pt x="366" y="368"/>
                  </a:cubicBezTo>
                  <a:cubicBezTo>
                    <a:pt x="368" y="367"/>
                    <a:pt x="368" y="367"/>
                    <a:pt x="368" y="367"/>
                  </a:cubicBezTo>
                  <a:cubicBezTo>
                    <a:pt x="370" y="367"/>
                    <a:pt x="370" y="367"/>
                    <a:pt x="370" y="367"/>
                  </a:cubicBezTo>
                  <a:cubicBezTo>
                    <a:pt x="371" y="366"/>
                    <a:pt x="371" y="366"/>
                    <a:pt x="371" y="366"/>
                  </a:cubicBezTo>
                  <a:cubicBezTo>
                    <a:pt x="371" y="365"/>
                    <a:pt x="371" y="365"/>
                    <a:pt x="371" y="365"/>
                  </a:cubicBezTo>
                  <a:cubicBezTo>
                    <a:pt x="373" y="365"/>
                    <a:pt x="373" y="365"/>
                    <a:pt x="373" y="365"/>
                  </a:cubicBezTo>
                  <a:cubicBezTo>
                    <a:pt x="374" y="366"/>
                    <a:pt x="374" y="366"/>
                    <a:pt x="374" y="366"/>
                  </a:cubicBezTo>
                  <a:cubicBezTo>
                    <a:pt x="375" y="365"/>
                    <a:pt x="375" y="365"/>
                    <a:pt x="375" y="365"/>
                  </a:cubicBezTo>
                  <a:cubicBezTo>
                    <a:pt x="377" y="363"/>
                    <a:pt x="377" y="363"/>
                    <a:pt x="377" y="363"/>
                  </a:cubicBezTo>
                  <a:cubicBezTo>
                    <a:pt x="378" y="363"/>
                    <a:pt x="378" y="363"/>
                    <a:pt x="378" y="363"/>
                  </a:cubicBezTo>
                  <a:cubicBezTo>
                    <a:pt x="378" y="365"/>
                    <a:pt x="378" y="365"/>
                    <a:pt x="378" y="365"/>
                  </a:cubicBezTo>
                  <a:cubicBezTo>
                    <a:pt x="379" y="364"/>
                    <a:pt x="379" y="364"/>
                    <a:pt x="379" y="364"/>
                  </a:cubicBezTo>
                  <a:cubicBezTo>
                    <a:pt x="381" y="364"/>
                    <a:pt x="381" y="364"/>
                    <a:pt x="381" y="364"/>
                  </a:cubicBezTo>
                  <a:cubicBezTo>
                    <a:pt x="382" y="362"/>
                    <a:pt x="382" y="362"/>
                    <a:pt x="382" y="362"/>
                  </a:cubicBezTo>
                  <a:cubicBezTo>
                    <a:pt x="383" y="362"/>
                    <a:pt x="383" y="362"/>
                    <a:pt x="383" y="362"/>
                  </a:cubicBezTo>
                  <a:cubicBezTo>
                    <a:pt x="384" y="363"/>
                    <a:pt x="384" y="363"/>
                    <a:pt x="384" y="363"/>
                  </a:cubicBezTo>
                  <a:cubicBezTo>
                    <a:pt x="385" y="363"/>
                    <a:pt x="385" y="363"/>
                    <a:pt x="385" y="363"/>
                  </a:cubicBezTo>
                  <a:cubicBezTo>
                    <a:pt x="385" y="366"/>
                    <a:pt x="385" y="366"/>
                    <a:pt x="385" y="366"/>
                  </a:cubicBezTo>
                  <a:cubicBezTo>
                    <a:pt x="385" y="363"/>
                    <a:pt x="385" y="363"/>
                    <a:pt x="385" y="363"/>
                  </a:cubicBezTo>
                  <a:cubicBezTo>
                    <a:pt x="384" y="361"/>
                    <a:pt x="384" y="361"/>
                    <a:pt x="384" y="361"/>
                  </a:cubicBezTo>
                  <a:cubicBezTo>
                    <a:pt x="386" y="358"/>
                    <a:pt x="386" y="358"/>
                    <a:pt x="386" y="358"/>
                  </a:cubicBezTo>
                  <a:cubicBezTo>
                    <a:pt x="387" y="358"/>
                    <a:pt x="387" y="358"/>
                    <a:pt x="387" y="358"/>
                  </a:cubicBezTo>
                  <a:cubicBezTo>
                    <a:pt x="388" y="359"/>
                    <a:pt x="388" y="359"/>
                    <a:pt x="388" y="359"/>
                  </a:cubicBezTo>
                  <a:cubicBezTo>
                    <a:pt x="390" y="359"/>
                    <a:pt x="390" y="359"/>
                    <a:pt x="390" y="359"/>
                  </a:cubicBezTo>
                  <a:cubicBezTo>
                    <a:pt x="391" y="358"/>
                    <a:pt x="391" y="358"/>
                    <a:pt x="391" y="358"/>
                  </a:cubicBezTo>
                  <a:cubicBezTo>
                    <a:pt x="393" y="359"/>
                    <a:pt x="393" y="359"/>
                    <a:pt x="393" y="359"/>
                  </a:cubicBezTo>
                  <a:cubicBezTo>
                    <a:pt x="395" y="356"/>
                    <a:pt x="395" y="356"/>
                    <a:pt x="395" y="356"/>
                  </a:cubicBezTo>
                  <a:cubicBezTo>
                    <a:pt x="394" y="355"/>
                    <a:pt x="394" y="355"/>
                    <a:pt x="394" y="355"/>
                  </a:cubicBezTo>
                  <a:cubicBezTo>
                    <a:pt x="395" y="354"/>
                    <a:pt x="395" y="354"/>
                    <a:pt x="395" y="354"/>
                  </a:cubicBezTo>
                  <a:cubicBezTo>
                    <a:pt x="394" y="353"/>
                    <a:pt x="394" y="353"/>
                    <a:pt x="394" y="353"/>
                  </a:cubicBezTo>
                  <a:cubicBezTo>
                    <a:pt x="393" y="353"/>
                    <a:pt x="393" y="353"/>
                    <a:pt x="393" y="353"/>
                  </a:cubicBezTo>
                  <a:cubicBezTo>
                    <a:pt x="392" y="353"/>
                    <a:pt x="392" y="353"/>
                    <a:pt x="392" y="353"/>
                  </a:cubicBezTo>
                  <a:cubicBezTo>
                    <a:pt x="388" y="354"/>
                    <a:pt x="388" y="354"/>
                    <a:pt x="388" y="354"/>
                  </a:cubicBezTo>
                  <a:cubicBezTo>
                    <a:pt x="386" y="354"/>
                    <a:pt x="386" y="354"/>
                    <a:pt x="386" y="354"/>
                  </a:cubicBezTo>
                  <a:cubicBezTo>
                    <a:pt x="386" y="356"/>
                    <a:pt x="386" y="356"/>
                    <a:pt x="386" y="356"/>
                  </a:cubicBezTo>
                  <a:cubicBezTo>
                    <a:pt x="384" y="356"/>
                    <a:pt x="384" y="356"/>
                    <a:pt x="384" y="356"/>
                  </a:cubicBezTo>
                  <a:cubicBezTo>
                    <a:pt x="384" y="357"/>
                    <a:pt x="384" y="357"/>
                    <a:pt x="384" y="357"/>
                  </a:cubicBezTo>
                  <a:cubicBezTo>
                    <a:pt x="384" y="358"/>
                    <a:pt x="384" y="358"/>
                    <a:pt x="384" y="358"/>
                  </a:cubicBezTo>
                  <a:cubicBezTo>
                    <a:pt x="382" y="356"/>
                    <a:pt x="382" y="356"/>
                    <a:pt x="382" y="356"/>
                  </a:cubicBezTo>
                  <a:cubicBezTo>
                    <a:pt x="382" y="354"/>
                    <a:pt x="382" y="354"/>
                    <a:pt x="382" y="354"/>
                  </a:cubicBezTo>
                  <a:cubicBezTo>
                    <a:pt x="381" y="355"/>
                    <a:pt x="381" y="355"/>
                    <a:pt x="381" y="355"/>
                  </a:cubicBezTo>
                  <a:cubicBezTo>
                    <a:pt x="380" y="357"/>
                    <a:pt x="380" y="357"/>
                    <a:pt x="380" y="357"/>
                  </a:cubicBezTo>
                  <a:cubicBezTo>
                    <a:pt x="379" y="358"/>
                    <a:pt x="379" y="358"/>
                    <a:pt x="379" y="358"/>
                  </a:cubicBezTo>
                  <a:cubicBezTo>
                    <a:pt x="377" y="357"/>
                    <a:pt x="377" y="357"/>
                    <a:pt x="377" y="357"/>
                  </a:cubicBezTo>
                  <a:cubicBezTo>
                    <a:pt x="376" y="357"/>
                    <a:pt x="376" y="357"/>
                    <a:pt x="376" y="357"/>
                  </a:cubicBezTo>
                  <a:cubicBezTo>
                    <a:pt x="375" y="356"/>
                    <a:pt x="375" y="356"/>
                    <a:pt x="375" y="356"/>
                  </a:cubicBezTo>
                  <a:cubicBezTo>
                    <a:pt x="374" y="356"/>
                    <a:pt x="374" y="356"/>
                    <a:pt x="374" y="356"/>
                  </a:cubicBezTo>
                  <a:cubicBezTo>
                    <a:pt x="374" y="357"/>
                    <a:pt x="374" y="357"/>
                    <a:pt x="374" y="357"/>
                  </a:cubicBezTo>
                  <a:cubicBezTo>
                    <a:pt x="375" y="359"/>
                    <a:pt x="375" y="359"/>
                    <a:pt x="375" y="359"/>
                  </a:cubicBezTo>
                  <a:cubicBezTo>
                    <a:pt x="375" y="360"/>
                    <a:pt x="375" y="360"/>
                    <a:pt x="375" y="360"/>
                  </a:cubicBezTo>
                  <a:cubicBezTo>
                    <a:pt x="373" y="360"/>
                    <a:pt x="373" y="360"/>
                    <a:pt x="373" y="360"/>
                  </a:cubicBezTo>
                  <a:cubicBezTo>
                    <a:pt x="372" y="359"/>
                    <a:pt x="372" y="359"/>
                    <a:pt x="372" y="359"/>
                  </a:cubicBezTo>
                  <a:cubicBezTo>
                    <a:pt x="370" y="359"/>
                    <a:pt x="370" y="359"/>
                    <a:pt x="370" y="359"/>
                  </a:cubicBezTo>
                  <a:cubicBezTo>
                    <a:pt x="369" y="358"/>
                    <a:pt x="369" y="358"/>
                    <a:pt x="369" y="358"/>
                  </a:cubicBezTo>
                  <a:cubicBezTo>
                    <a:pt x="371" y="357"/>
                    <a:pt x="371" y="357"/>
                    <a:pt x="371" y="357"/>
                  </a:cubicBezTo>
                  <a:cubicBezTo>
                    <a:pt x="371" y="355"/>
                    <a:pt x="371" y="355"/>
                    <a:pt x="371" y="355"/>
                  </a:cubicBezTo>
                  <a:cubicBezTo>
                    <a:pt x="370" y="355"/>
                    <a:pt x="370" y="355"/>
                    <a:pt x="370" y="355"/>
                  </a:cubicBezTo>
                  <a:cubicBezTo>
                    <a:pt x="369" y="356"/>
                    <a:pt x="369" y="356"/>
                    <a:pt x="369" y="356"/>
                  </a:cubicBezTo>
                  <a:cubicBezTo>
                    <a:pt x="368" y="355"/>
                    <a:pt x="368" y="355"/>
                    <a:pt x="368" y="355"/>
                  </a:cubicBezTo>
                  <a:cubicBezTo>
                    <a:pt x="368" y="353"/>
                    <a:pt x="368" y="353"/>
                    <a:pt x="368" y="353"/>
                  </a:cubicBezTo>
                  <a:cubicBezTo>
                    <a:pt x="370" y="352"/>
                    <a:pt x="370" y="352"/>
                    <a:pt x="370" y="352"/>
                  </a:cubicBezTo>
                  <a:cubicBezTo>
                    <a:pt x="373" y="348"/>
                    <a:pt x="373" y="348"/>
                    <a:pt x="373" y="348"/>
                  </a:cubicBezTo>
                  <a:cubicBezTo>
                    <a:pt x="375" y="348"/>
                    <a:pt x="375" y="348"/>
                    <a:pt x="375" y="348"/>
                  </a:cubicBezTo>
                  <a:cubicBezTo>
                    <a:pt x="377" y="349"/>
                    <a:pt x="377" y="349"/>
                    <a:pt x="377" y="349"/>
                  </a:cubicBezTo>
                  <a:cubicBezTo>
                    <a:pt x="384" y="349"/>
                    <a:pt x="384" y="349"/>
                    <a:pt x="384" y="349"/>
                  </a:cubicBezTo>
                  <a:cubicBezTo>
                    <a:pt x="390" y="347"/>
                    <a:pt x="390" y="347"/>
                    <a:pt x="390" y="347"/>
                  </a:cubicBezTo>
                  <a:cubicBezTo>
                    <a:pt x="391" y="347"/>
                    <a:pt x="391" y="347"/>
                    <a:pt x="391" y="347"/>
                  </a:cubicBezTo>
                  <a:cubicBezTo>
                    <a:pt x="394" y="346"/>
                    <a:pt x="394" y="346"/>
                    <a:pt x="394" y="346"/>
                  </a:cubicBezTo>
                  <a:cubicBezTo>
                    <a:pt x="395" y="348"/>
                    <a:pt x="395" y="348"/>
                    <a:pt x="395" y="348"/>
                  </a:cubicBezTo>
                  <a:cubicBezTo>
                    <a:pt x="396" y="349"/>
                    <a:pt x="396" y="349"/>
                    <a:pt x="396" y="349"/>
                  </a:cubicBezTo>
                  <a:cubicBezTo>
                    <a:pt x="397" y="349"/>
                    <a:pt x="397" y="349"/>
                    <a:pt x="397" y="349"/>
                  </a:cubicBezTo>
                  <a:cubicBezTo>
                    <a:pt x="398" y="351"/>
                    <a:pt x="398" y="351"/>
                    <a:pt x="398" y="351"/>
                  </a:cubicBezTo>
                  <a:cubicBezTo>
                    <a:pt x="397" y="355"/>
                    <a:pt x="397" y="355"/>
                    <a:pt x="397" y="355"/>
                  </a:cubicBezTo>
                  <a:cubicBezTo>
                    <a:pt x="397" y="356"/>
                    <a:pt x="397" y="356"/>
                    <a:pt x="397" y="356"/>
                  </a:cubicBezTo>
                  <a:cubicBezTo>
                    <a:pt x="398" y="357"/>
                    <a:pt x="398" y="357"/>
                    <a:pt x="398" y="357"/>
                  </a:cubicBezTo>
                  <a:cubicBezTo>
                    <a:pt x="397" y="358"/>
                    <a:pt x="397" y="358"/>
                    <a:pt x="397" y="358"/>
                  </a:cubicBezTo>
                  <a:cubicBezTo>
                    <a:pt x="396" y="359"/>
                    <a:pt x="396" y="359"/>
                    <a:pt x="396" y="359"/>
                  </a:cubicBezTo>
                  <a:cubicBezTo>
                    <a:pt x="396" y="360"/>
                    <a:pt x="396" y="360"/>
                    <a:pt x="396" y="360"/>
                  </a:cubicBezTo>
                  <a:cubicBezTo>
                    <a:pt x="397" y="360"/>
                    <a:pt x="397" y="360"/>
                    <a:pt x="397" y="360"/>
                  </a:cubicBezTo>
                  <a:cubicBezTo>
                    <a:pt x="397" y="364"/>
                    <a:pt x="397" y="364"/>
                    <a:pt x="397" y="364"/>
                  </a:cubicBezTo>
                  <a:cubicBezTo>
                    <a:pt x="399" y="364"/>
                    <a:pt x="399" y="364"/>
                    <a:pt x="399" y="364"/>
                  </a:cubicBezTo>
                  <a:cubicBezTo>
                    <a:pt x="400" y="365"/>
                    <a:pt x="400" y="365"/>
                    <a:pt x="400" y="365"/>
                  </a:cubicBezTo>
                  <a:cubicBezTo>
                    <a:pt x="400" y="366"/>
                    <a:pt x="400" y="366"/>
                    <a:pt x="400" y="366"/>
                  </a:cubicBezTo>
                  <a:cubicBezTo>
                    <a:pt x="398" y="367"/>
                    <a:pt x="398" y="367"/>
                    <a:pt x="398" y="367"/>
                  </a:cubicBezTo>
                  <a:cubicBezTo>
                    <a:pt x="398" y="369"/>
                    <a:pt x="398" y="369"/>
                    <a:pt x="398" y="369"/>
                  </a:cubicBezTo>
                  <a:cubicBezTo>
                    <a:pt x="397" y="370"/>
                    <a:pt x="397" y="370"/>
                    <a:pt x="397" y="370"/>
                  </a:cubicBezTo>
                  <a:cubicBezTo>
                    <a:pt x="399" y="370"/>
                    <a:pt x="399" y="370"/>
                    <a:pt x="399" y="370"/>
                  </a:cubicBezTo>
                  <a:cubicBezTo>
                    <a:pt x="401" y="371"/>
                    <a:pt x="401" y="371"/>
                    <a:pt x="401" y="371"/>
                  </a:cubicBezTo>
                  <a:cubicBezTo>
                    <a:pt x="402" y="371"/>
                    <a:pt x="402" y="371"/>
                    <a:pt x="402" y="371"/>
                  </a:cubicBezTo>
                  <a:cubicBezTo>
                    <a:pt x="402" y="371"/>
                    <a:pt x="402" y="371"/>
                    <a:pt x="402" y="371"/>
                  </a:cubicBezTo>
                  <a:cubicBezTo>
                    <a:pt x="404" y="373"/>
                    <a:pt x="404" y="373"/>
                    <a:pt x="404" y="373"/>
                  </a:cubicBezTo>
                  <a:cubicBezTo>
                    <a:pt x="406" y="373"/>
                    <a:pt x="406" y="373"/>
                    <a:pt x="406" y="373"/>
                  </a:cubicBezTo>
                  <a:cubicBezTo>
                    <a:pt x="408" y="372"/>
                    <a:pt x="408" y="372"/>
                    <a:pt x="408" y="372"/>
                  </a:cubicBezTo>
                  <a:cubicBezTo>
                    <a:pt x="409" y="372"/>
                    <a:pt x="409" y="372"/>
                    <a:pt x="409" y="372"/>
                  </a:cubicBezTo>
                  <a:cubicBezTo>
                    <a:pt x="408" y="374"/>
                    <a:pt x="408" y="374"/>
                    <a:pt x="408" y="374"/>
                  </a:cubicBezTo>
                  <a:cubicBezTo>
                    <a:pt x="409" y="374"/>
                    <a:pt x="409" y="374"/>
                    <a:pt x="409" y="374"/>
                  </a:cubicBezTo>
                  <a:cubicBezTo>
                    <a:pt x="410" y="374"/>
                    <a:pt x="410" y="374"/>
                    <a:pt x="410" y="374"/>
                  </a:cubicBezTo>
                  <a:cubicBezTo>
                    <a:pt x="411" y="375"/>
                    <a:pt x="411" y="375"/>
                    <a:pt x="411" y="375"/>
                  </a:cubicBezTo>
                  <a:cubicBezTo>
                    <a:pt x="410" y="376"/>
                    <a:pt x="410" y="376"/>
                    <a:pt x="410" y="376"/>
                  </a:cubicBezTo>
                  <a:cubicBezTo>
                    <a:pt x="410" y="377"/>
                    <a:pt x="410" y="377"/>
                    <a:pt x="410" y="377"/>
                  </a:cubicBezTo>
                  <a:cubicBezTo>
                    <a:pt x="411" y="378"/>
                    <a:pt x="411" y="378"/>
                    <a:pt x="411" y="378"/>
                  </a:cubicBezTo>
                  <a:cubicBezTo>
                    <a:pt x="412" y="379"/>
                    <a:pt x="412" y="379"/>
                    <a:pt x="412" y="379"/>
                  </a:cubicBezTo>
                  <a:cubicBezTo>
                    <a:pt x="414" y="382"/>
                    <a:pt x="414" y="382"/>
                    <a:pt x="414" y="382"/>
                  </a:cubicBezTo>
                  <a:cubicBezTo>
                    <a:pt x="414" y="383"/>
                    <a:pt x="414" y="383"/>
                    <a:pt x="414" y="383"/>
                  </a:cubicBezTo>
                  <a:cubicBezTo>
                    <a:pt x="417" y="382"/>
                    <a:pt x="417" y="382"/>
                    <a:pt x="417" y="382"/>
                  </a:cubicBezTo>
                  <a:cubicBezTo>
                    <a:pt x="417" y="382"/>
                    <a:pt x="417" y="382"/>
                    <a:pt x="417" y="382"/>
                  </a:cubicBezTo>
                  <a:cubicBezTo>
                    <a:pt x="418" y="384"/>
                    <a:pt x="418" y="384"/>
                    <a:pt x="418" y="384"/>
                  </a:cubicBezTo>
                  <a:cubicBezTo>
                    <a:pt x="418" y="384"/>
                    <a:pt x="418" y="384"/>
                    <a:pt x="418" y="384"/>
                  </a:cubicBezTo>
                  <a:cubicBezTo>
                    <a:pt x="420" y="386"/>
                    <a:pt x="420" y="386"/>
                    <a:pt x="420" y="386"/>
                  </a:cubicBezTo>
                  <a:cubicBezTo>
                    <a:pt x="423" y="385"/>
                    <a:pt x="423" y="385"/>
                    <a:pt x="423" y="385"/>
                  </a:cubicBezTo>
                  <a:cubicBezTo>
                    <a:pt x="426" y="385"/>
                    <a:pt x="426" y="385"/>
                    <a:pt x="426" y="385"/>
                  </a:cubicBezTo>
                  <a:cubicBezTo>
                    <a:pt x="427" y="383"/>
                    <a:pt x="427" y="383"/>
                    <a:pt x="427" y="383"/>
                  </a:cubicBezTo>
                  <a:cubicBezTo>
                    <a:pt x="430" y="382"/>
                    <a:pt x="430" y="382"/>
                    <a:pt x="430" y="382"/>
                  </a:cubicBezTo>
                  <a:cubicBezTo>
                    <a:pt x="431" y="382"/>
                    <a:pt x="431" y="382"/>
                    <a:pt x="431" y="382"/>
                  </a:cubicBezTo>
                  <a:cubicBezTo>
                    <a:pt x="431" y="383"/>
                    <a:pt x="431" y="383"/>
                    <a:pt x="431" y="383"/>
                  </a:cubicBezTo>
                  <a:cubicBezTo>
                    <a:pt x="435" y="383"/>
                    <a:pt x="435" y="383"/>
                    <a:pt x="435" y="383"/>
                  </a:cubicBezTo>
                  <a:cubicBezTo>
                    <a:pt x="439" y="385"/>
                    <a:pt x="439" y="385"/>
                    <a:pt x="439" y="385"/>
                  </a:cubicBezTo>
                  <a:cubicBezTo>
                    <a:pt x="440" y="386"/>
                    <a:pt x="440" y="386"/>
                    <a:pt x="440" y="386"/>
                  </a:cubicBezTo>
                  <a:cubicBezTo>
                    <a:pt x="442" y="387"/>
                    <a:pt x="442" y="387"/>
                    <a:pt x="442" y="387"/>
                  </a:cubicBezTo>
                  <a:cubicBezTo>
                    <a:pt x="443" y="387"/>
                    <a:pt x="443" y="387"/>
                    <a:pt x="443" y="387"/>
                  </a:cubicBezTo>
                  <a:cubicBezTo>
                    <a:pt x="446" y="386"/>
                    <a:pt x="446" y="386"/>
                    <a:pt x="446" y="386"/>
                  </a:cubicBezTo>
                  <a:cubicBezTo>
                    <a:pt x="448" y="388"/>
                    <a:pt x="448" y="388"/>
                    <a:pt x="448" y="388"/>
                  </a:cubicBezTo>
                  <a:cubicBezTo>
                    <a:pt x="449" y="387"/>
                    <a:pt x="449" y="387"/>
                    <a:pt x="449" y="387"/>
                  </a:cubicBezTo>
                  <a:cubicBezTo>
                    <a:pt x="448" y="385"/>
                    <a:pt x="448" y="385"/>
                    <a:pt x="448" y="385"/>
                  </a:cubicBezTo>
                  <a:cubicBezTo>
                    <a:pt x="447" y="383"/>
                    <a:pt x="447" y="383"/>
                    <a:pt x="447" y="383"/>
                  </a:cubicBezTo>
                  <a:cubicBezTo>
                    <a:pt x="446" y="380"/>
                    <a:pt x="446" y="380"/>
                    <a:pt x="446" y="380"/>
                  </a:cubicBezTo>
                  <a:cubicBezTo>
                    <a:pt x="447" y="379"/>
                    <a:pt x="447" y="379"/>
                    <a:pt x="447" y="379"/>
                  </a:cubicBezTo>
                  <a:cubicBezTo>
                    <a:pt x="448" y="379"/>
                    <a:pt x="448" y="379"/>
                    <a:pt x="448" y="379"/>
                  </a:cubicBezTo>
                  <a:cubicBezTo>
                    <a:pt x="449" y="383"/>
                    <a:pt x="449" y="383"/>
                    <a:pt x="449" y="383"/>
                  </a:cubicBezTo>
                  <a:cubicBezTo>
                    <a:pt x="450" y="385"/>
                    <a:pt x="450" y="385"/>
                    <a:pt x="450" y="385"/>
                  </a:cubicBezTo>
                  <a:cubicBezTo>
                    <a:pt x="453" y="389"/>
                    <a:pt x="453" y="389"/>
                    <a:pt x="453" y="389"/>
                  </a:cubicBezTo>
                  <a:cubicBezTo>
                    <a:pt x="454" y="390"/>
                    <a:pt x="454" y="390"/>
                    <a:pt x="454" y="390"/>
                  </a:cubicBezTo>
                  <a:cubicBezTo>
                    <a:pt x="455" y="392"/>
                    <a:pt x="455" y="392"/>
                    <a:pt x="455" y="392"/>
                  </a:cubicBezTo>
                  <a:cubicBezTo>
                    <a:pt x="455" y="388"/>
                    <a:pt x="455" y="388"/>
                    <a:pt x="455" y="388"/>
                  </a:cubicBezTo>
                  <a:cubicBezTo>
                    <a:pt x="454" y="387"/>
                    <a:pt x="454" y="387"/>
                    <a:pt x="454" y="387"/>
                  </a:cubicBezTo>
                  <a:cubicBezTo>
                    <a:pt x="451" y="385"/>
                    <a:pt x="451" y="385"/>
                    <a:pt x="451" y="385"/>
                  </a:cubicBezTo>
                  <a:cubicBezTo>
                    <a:pt x="450" y="382"/>
                    <a:pt x="450" y="382"/>
                    <a:pt x="450" y="382"/>
                  </a:cubicBezTo>
                  <a:cubicBezTo>
                    <a:pt x="449" y="378"/>
                    <a:pt x="449" y="378"/>
                    <a:pt x="449" y="378"/>
                  </a:cubicBezTo>
                  <a:cubicBezTo>
                    <a:pt x="450" y="377"/>
                    <a:pt x="450" y="377"/>
                    <a:pt x="450" y="377"/>
                  </a:cubicBezTo>
                  <a:cubicBezTo>
                    <a:pt x="451" y="377"/>
                    <a:pt x="451" y="377"/>
                    <a:pt x="451" y="377"/>
                  </a:cubicBezTo>
                  <a:cubicBezTo>
                    <a:pt x="451" y="379"/>
                    <a:pt x="451" y="379"/>
                    <a:pt x="451" y="379"/>
                  </a:cubicBezTo>
                  <a:cubicBezTo>
                    <a:pt x="452" y="379"/>
                    <a:pt x="452" y="379"/>
                    <a:pt x="452" y="379"/>
                  </a:cubicBezTo>
                  <a:cubicBezTo>
                    <a:pt x="453" y="378"/>
                    <a:pt x="453" y="378"/>
                    <a:pt x="453" y="378"/>
                  </a:cubicBezTo>
                  <a:cubicBezTo>
                    <a:pt x="453" y="377"/>
                    <a:pt x="453" y="377"/>
                    <a:pt x="453" y="377"/>
                  </a:cubicBezTo>
                  <a:cubicBezTo>
                    <a:pt x="452" y="375"/>
                    <a:pt x="452" y="375"/>
                    <a:pt x="452" y="375"/>
                  </a:cubicBezTo>
                  <a:cubicBezTo>
                    <a:pt x="452" y="374"/>
                    <a:pt x="452" y="374"/>
                    <a:pt x="452" y="374"/>
                  </a:cubicBezTo>
                  <a:cubicBezTo>
                    <a:pt x="452" y="373"/>
                    <a:pt x="452" y="373"/>
                    <a:pt x="452" y="373"/>
                  </a:cubicBezTo>
                  <a:cubicBezTo>
                    <a:pt x="452" y="372"/>
                    <a:pt x="452" y="372"/>
                    <a:pt x="452" y="372"/>
                  </a:cubicBezTo>
                  <a:cubicBezTo>
                    <a:pt x="454" y="372"/>
                    <a:pt x="454" y="372"/>
                    <a:pt x="454" y="372"/>
                  </a:cubicBezTo>
                  <a:cubicBezTo>
                    <a:pt x="455" y="373"/>
                    <a:pt x="455" y="373"/>
                    <a:pt x="455" y="373"/>
                  </a:cubicBezTo>
                  <a:cubicBezTo>
                    <a:pt x="455" y="375"/>
                    <a:pt x="455" y="375"/>
                    <a:pt x="455" y="375"/>
                  </a:cubicBezTo>
                  <a:cubicBezTo>
                    <a:pt x="456" y="375"/>
                    <a:pt x="456" y="375"/>
                    <a:pt x="456" y="375"/>
                  </a:cubicBezTo>
                  <a:cubicBezTo>
                    <a:pt x="456" y="375"/>
                    <a:pt x="456" y="375"/>
                    <a:pt x="456" y="375"/>
                  </a:cubicBezTo>
                  <a:cubicBezTo>
                    <a:pt x="458" y="373"/>
                    <a:pt x="458" y="373"/>
                    <a:pt x="458" y="373"/>
                  </a:cubicBezTo>
                  <a:cubicBezTo>
                    <a:pt x="459" y="371"/>
                    <a:pt x="459" y="371"/>
                    <a:pt x="459" y="371"/>
                  </a:cubicBezTo>
                  <a:cubicBezTo>
                    <a:pt x="461" y="371"/>
                    <a:pt x="461" y="371"/>
                    <a:pt x="461" y="371"/>
                  </a:cubicBezTo>
                  <a:cubicBezTo>
                    <a:pt x="462" y="373"/>
                    <a:pt x="462" y="373"/>
                    <a:pt x="462" y="373"/>
                  </a:cubicBezTo>
                  <a:cubicBezTo>
                    <a:pt x="461" y="374"/>
                    <a:pt x="461" y="374"/>
                    <a:pt x="461" y="374"/>
                  </a:cubicBezTo>
                  <a:cubicBezTo>
                    <a:pt x="461" y="375"/>
                    <a:pt x="461" y="375"/>
                    <a:pt x="461" y="375"/>
                  </a:cubicBezTo>
                  <a:cubicBezTo>
                    <a:pt x="461" y="374"/>
                    <a:pt x="461" y="374"/>
                    <a:pt x="461" y="374"/>
                  </a:cubicBezTo>
                  <a:cubicBezTo>
                    <a:pt x="463" y="374"/>
                    <a:pt x="463" y="374"/>
                    <a:pt x="463" y="374"/>
                  </a:cubicBezTo>
                  <a:cubicBezTo>
                    <a:pt x="464" y="375"/>
                    <a:pt x="464" y="375"/>
                    <a:pt x="464" y="375"/>
                  </a:cubicBezTo>
                  <a:cubicBezTo>
                    <a:pt x="464" y="377"/>
                    <a:pt x="464" y="377"/>
                    <a:pt x="464" y="377"/>
                  </a:cubicBezTo>
                  <a:cubicBezTo>
                    <a:pt x="463" y="379"/>
                    <a:pt x="463" y="379"/>
                    <a:pt x="463" y="379"/>
                  </a:cubicBezTo>
                  <a:cubicBezTo>
                    <a:pt x="464" y="380"/>
                    <a:pt x="464" y="380"/>
                    <a:pt x="464" y="380"/>
                  </a:cubicBezTo>
                  <a:cubicBezTo>
                    <a:pt x="466" y="380"/>
                    <a:pt x="466" y="380"/>
                    <a:pt x="466" y="380"/>
                  </a:cubicBezTo>
                  <a:cubicBezTo>
                    <a:pt x="467" y="380"/>
                    <a:pt x="467" y="380"/>
                    <a:pt x="467" y="380"/>
                  </a:cubicBezTo>
                  <a:cubicBezTo>
                    <a:pt x="467" y="382"/>
                    <a:pt x="467" y="382"/>
                    <a:pt x="467" y="382"/>
                  </a:cubicBezTo>
                  <a:cubicBezTo>
                    <a:pt x="464" y="383"/>
                    <a:pt x="464" y="383"/>
                    <a:pt x="464" y="383"/>
                  </a:cubicBezTo>
                  <a:cubicBezTo>
                    <a:pt x="464" y="384"/>
                    <a:pt x="464" y="384"/>
                    <a:pt x="464" y="384"/>
                  </a:cubicBezTo>
                  <a:cubicBezTo>
                    <a:pt x="465" y="384"/>
                    <a:pt x="465" y="384"/>
                    <a:pt x="465" y="384"/>
                  </a:cubicBezTo>
                  <a:cubicBezTo>
                    <a:pt x="468" y="383"/>
                    <a:pt x="468" y="383"/>
                    <a:pt x="468" y="383"/>
                  </a:cubicBezTo>
                  <a:cubicBezTo>
                    <a:pt x="469" y="381"/>
                    <a:pt x="469" y="381"/>
                    <a:pt x="469" y="381"/>
                  </a:cubicBezTo>
                  <a:cubicBezTo>
                    <a:pt x="472" y="380"/>
                    <a:pt x="472" y="380"/>
                    <a:pt x="472" y="380"/>
                  </a:cubicBezTo>
                  <a:cubicBezTo>
                    <a:pt x="474" y="380"/>
                    <a:pt x="474" y="380"/>
                    <a:pt x="474" y="380"/>
                  </a:cubicBezTo>
                  <a:cubicBezTo>
                    <a:pt x="474" y="381"/>
                    <a:pt x="474" y="381"/>
                    <a:pt x="474" y="381"/>
                  </a:cubicBezTo>
                  <a:cubicBezTo>
                    <a:pt x="472" y="382"/>
                    <a:pt x="472" y="382"/>
                    <a:pt x="472" y="382"/>
                  </a:cubicBezTo>
                  <a:cubicBezTo>
                    <a:pt x="471" y="383"/>
                    <a:pt x="471" y="383"/>
                    <a:pt x="471" y="383"/>
                  </a:cubicBezTo>
                  <a:cubicBezTo>
                    <a:pt x="471" y="385"/>
                    <a:pt x="471" y="385"/>
                    <a:pt x="471" y="385"/>
                  </a:cubicBezTo>
                  <a:cubicBezTo>
                    <a:pt x="468" y="387"/>
                    <a:pt x="468" y="387"/>
                    <a:pt x="468" y="387"/>
                  </a:cubicBezTo>
                  <a:cubicBezTo>
                    <a:pt x="467" y="388"/>
                    <a:pt x="467" y="388"/>
                    <a:pt x="467" y="388"/>
                  </a:cubicBezTo>
                  <a:cubicBezTo>
                    <a:pt x="464" y="391"/>
                    <a:pt x="464" y="391"/>
                    <a:pt x="464" y="391"/>
                  </a:cubicBezTo>
                  <a:cubicBezTo>
                    <a:pt x="464" y="392"/>
                    <a:pt x="464" y="392"/>
                    <a:pt x="464" y="392"/>
                  </a:cubicBezTo>
                  <a:cubicBezTo>
                    <a:pt x="464" y="393"/>
                    <a:pt x="464" y="393"/>
                    <a:pt x="464" y="393"/>
                  </a:cubicBezTo>
                  <a:cubicBezTo>
                    <a:pt x="463" y="392"/>
                    <a:pt x="463" y="392"/>
                    <a:pt x="463" y="392"/>
                  </a:cubicBezTo>
                  <a:cubicBezTo>
                    <a:pt x="462" y="394"/>
                    <a:pt x="462" y="394"/>
                    <a:pt x="462" y="394"/>
                  </a:cubicBezTo>
                  <a:cubicBezTo>
                    <a:pt x="461" y="397"/>
                    <a:pt x="461" y="397"/>
                    <a:pt x="461" y="397"/>
                  </a:cubicBezTo>
                  <a:cubicBezTo>
                    <a:pt x="461" y="398"/>
                    <a:pt x="461" y="398"/>
                    <a:pt x="461" y="398"/>
                  </a:cubicBezTo>
                  <a:cubicBezTo>
                    <a:pt x="463" y="397"/>
                    <a:pt x="463" y="397"/>
                    <a:pt x="463" y="397"/>
                  </a:cubicBezTo>
                  <a:cubicBezTo>
                    <a:pt x="464" y="397"/>
                    <a:pt x="464" y="397"/>
                    <a:pt x="464" y="397"/>
                  </a:cubicBezTo>
                  <a:cubicBezTo>
                    <a:pt x="464" y="399"/>
                    <a:pt x="464" y="399"/>
                    <a:pt x="464" y="399"/>
                  </a:cubicBezTo>
                  <a:cubicBezTo>
                    <a:pt x="462" y="401"/>
                    <a:pt x="462" y="401"/>
                    <a:pt x="462" y="401"/>
                  </a:cubicBezTo>
                  <a:cubicBezTo>
                    <a:pt x="462" y="402"/>
                    <a:pt x="462" y="402"/>
                    <a:pt x="462" y="402"/>
                  </a:cubicBezTo>
                  <a:cubicBezTo>
                    <a:pt x="464" y="401"/>
                    <a:pt x="464" y="401"/>
                    <a:pt x="464" y="401"/>
                  </a:cubicBezTo>
                  <a:cubicBezTo>
                    <a:pt x="466" y="400"/>
                    <a:pt x="466" y="400"/>
                    <a:pt x="466" y="400"/>
                  </a:cubicBezTo>
                  <a:cubicBezTo>
                    <a:pt x="467" y="400"/>
                    <a:pt x="467" y="400"/>
                    <a:pt x="467" y="400"/>
                  </a:cubicBezTo>
                  <a:cubicBezTo>
                    <a:pt x="466" y="402"/>
                    <a:pt x="466" y="402"/>
                    <a:pt x="466" y="402"/>
                  </a:cubicBezTo>
                  <a:cubicBezTo>
                    <a:pt x="465" y="403"/>
                    <a:pt x="465" y="403"/>
                    <a:pt x="465" y="403"/>
                  </a:cubicBezTo>
                  <a:cubicBezTo>
                    <a:pt x="466" y="403"/>
                    <a:pt x="466" y="403"/>
                    <a:pt x="466" y="403"/>
                  </a:cubicBezTo>
                  <a:cubicBezTo>
                    <a:pt x="467" y="403"/>
                    <a:pt x="467" y="403"/>
                    <a:pt x="467" y="403"/>
                  </a:cubicBezTo>
                  <a:cubicBezTo>
                    <a:pt x="467" y="405"/>
                    <a:pt x="467" y="405"/>
                    <a:pt x="467" y="405"/>
                  </a:cubicBezTo>
                  <a:cubicBezTo>
                    <a:pt x="466" y="407"/>
                    <a:pt x="466" y="407"/>
                    <a:pt x="466" y="407"/>
                  </a:cubicBezTo>
                  <a:cubicBezTo>
                    <a:pt x="465" y="408"/>
                    <a:pt x="465" y="408"/>
                    <a:pt x="465" y="408"/>
                  </a:cubicBezTo>
                  <a:cubicBezTo>
                    <a:pt x="463" y="407"/>
                    <a:pt x="463" y="407"/>
                    <a:pt x="463" y="407"/>
                  </a:cubicBezTo>
                  <a:cubicBezTo>
                    <a:pt x="462" y="405"/>
                    <a:pt x="462" y="405"/>
                    <a:pt x="462" y="405"/>
                  </a:cubicBezTo>
                  <a:cubicBezTo>
                    <a:pt x="459" y="407"/>
                    <a:pt x="459" y="407"/>
                    <a:pt x="459" y="407"/>
                  </a:cubicBezTo>
                  <a:cubicBezTo>
                    <a:pt x="458" y="404"/>
                    <a:pt x="458" y="404"/>
                    <a:pt x="458" y="404"/>
                  </a:cubicBezTo>
                  <a:cubicBezTo>
                    <a:pt x="458" y="404"/>
                    <a:pt x="458" y="404"/>
                    <a:pt x="458" y="404"/>
                  </a:cubicBezTo>
                  <a:cubicBezTo>
                    <a:pt x="457" y="407"/>
                    <a:pt x="457" y="407"/>
                    <a:pt x="457" y="407"/>
                  </a:cubicBezTo>
                  <a:cubicBezTo>
                    <a:pt x="458" y="409"/>
                    <a:pt x="458" y="409"/>
                    <a:pt x="458" y="409"/>
                  </a:cubicBezTo>
                  <a:cubicBezTo>
                    <a:pt x="459" y="411"/>
                    <a:pt x="459" y="411"/>
                    <a:pt x="459" y="411"/>
                  </a:cubicBezTo>
                  <a:cubicBezTo>
                    <a:pt x="458" y="416"/>
                    <a:pt x="458" y="416"/>
                    <a:pt x="458" y="416"/>
                  </a:cubicBezTo>
                  <a:cubicBezTo>
                    <a:pt x="460" y="412"/>
                    <a:pt x="460" y="412"/>
                    <a:pt x="460" y="412"/>
                  </a:cubicBezTo>
                  <a:cubicBezTo>
                    <a:pt x="460" y="409"/>
                    <a:pt x="460" y="409"/>
                    <a:pt x="460" y="409"/>
                  </a:cubicBezTo>
                  <a:cubicBezTo>
                    <a:pt x="461" y="407"/>
                    <a:pt x="461" y="407"/>
                    <a:pt x="461" y="407"/>
                  </a:cubicBezTo>
                  <a:cubicBezTo>
                    <a:pt x="462" y="409"/>
                    <a:pt x="462" y="409"/>
                    <a:pt x="462" y="409"/>
                  </a:cubicBezTo>
                  <a:cubicBezTo>
                    <a:pt x="464" y="409"/>
                    <a:pt x="464" y="409"/>
                    <a:pt x="464" y="409"/>
                  </a:cubicBezTo>
                  <a:cubicBezTo>
                    <a:pt x="466" y="410"/>
                    <a:pt x="466" y="410"/>
                    <a:pt x="466" y="410"/>
                  </a:cubicBezTo>
                  <a:cubicBezTo>
                    <a:pt x="467" y="409"/>
                    <a:pt x="467" y="409"/>
                    <a:pt x="467" y="409"/>
                  </a:cubicBezTo>
                  <a:cubicBezTo>
                    <a:pt x="468" y="407"/>
                    <a:pt x="468" y="407"/>
                    <a:pt x="468" y="407"/>
                  </a:cubicBezTo>
                  <a:cubicBezTo>
                    <a:pt x="470" y="406"/>
                    <a:pt x="470" y="406"/>
                    <a:pt x="470" y="406"/>
                  </a:cubicBezTo>
                  <a:cubicBezTo>
                    <a:pt x="472" y="404"/>
                    <a:pt x="472" y="404"/>
                    <a:pt x="472" y="404"/>
                  </a:cubicBezTo>
                  <a:cubicBezTo>
                    <a:pt x="474" y="404"/>
                    <a:pt x="474" y="404"/>
                    <a:pt x="474" y="404"/>
                  </a:cubicBezTo>
                  <a:cubicBezTo>
                    <a:pt x="476" y="402"/>
                    <a:pt x="476" y="402"/>
                    <a:pt x="476" y="402"/>
                  </a:cubicBezTo>
                  <a:cubicBezTo>
                    <a:pt x="474" y="403"/>
                    <a:pt x="474" y="403"/>
                    <a:pt x="474" y="403"/>
                  </a:cubicBezTo>
                  <a:cubicBezTo>
                    <a:pt x="472" y="403"/>
                    <a:pt x="472" y="403"/>
                    <a:pt x="472" y="403"/>
                  </a:cubicBezTo>
                  <a:cubicBezTo>
                    <a:pt x="471" y="404"/>
                    <a:pt x="471" y="404"/>
                    <a:pt x="471" y="404"/>
                  </a:cubicBezTo>
                  <a:cubicBezTo>
                    <a:pt x="470" y="405"/>
                    <a:pt x="470" y="405"/>
                    <a:pt x="470" y="405"/>
                  </a:cubicBezTo>
                  <a:cubicBezTo>
                    <a:pt x="469" y="405"/>
                    <a:pt x="469" y="405"/>
                    <a:pt x="469" y="405"/>
                  </a:cubicBezTo>
                  <a:cubicBezTo>
                    <a:pt x="470" y="403"/>
                    <a:pt x="470" y="403"/>
                    <a:pt x="470" y="403"/>
                  </a:cubicBezTo>
                  <a:cubicBezTo>
                    <a:pt x="471" y="402"/>
                    <a:pt x="471" y="402"/>
                    <a:pt x="471" y="402"/>
                  </a:cubicBezTo>
                  <a:cubicBezTo>
                    <a:pt x="470" y="400"/>
                    <a:pt x="470" y="400"/>
                    <a:pt x="470" y="400"/>
                  </a:cubicBezTo>
                  <a:cubicBezTo>
                    <a:pt x="470" y="399"/>
                    <a:pt x="470" y="399"/>
                    <a:pt x="470" y="399"/>
                  </a:cubicBezTo>
                  <a:cubicBezTo>
                    <a:pt x="472" y="396"/>
                    <a:pt x="472" y="396"/>
                    <a:pt x="472" y="396"/>
                  </a:cubicBezTo>
                  <a:cubicBezTo>
                    <a:pt x="471" y="394"/>
                    <a:pt x="471" y="394"/>
                    <a:pt x="471" y="394"/>
                  </a:cubicBezTo>
                  <a:cubicBezTo>
                    <a:pt x="470" y="393"/>
                    <a:pt x="470" y="393"/>
                    <a:pt x="470" y="393"/>
                  </a:cubicBezTo>
                  <a:cubicBezTo>
                    <a:pt x="471" y="392"/>
                    <a:pt x="471" y="392"/>
                    <a:pt x="471" y="392"/>
                  </a:cubicBezTo>
                  <a:cubicBezTo>
                    <a:pt x="473" y="390"/>
                    <a:pt x="473" y="390"/>
                    <a:pt x="473" y="390"/>
                  </a:cubicBezTo>
                  <a:cubicBezTo>
                    <a:pt x="474" y="387"/>
                    <a:pt x="474" y="387"/>
                    <a:pt x="474" y="387"/>
                  </a:cubicBezTo>
                  <a:cubicBezTo>
                    <a:pt x="476" y="385"/>
                    <a:pt x="476" y="385"/>
                    <a:pt x="476" y="385"/>
                  </a:cubicBezTo>
                  <a:cubicBezTo>
                    <a:pt x="476" y="386"/>
                    <a:pt x="476" y="386"/>
                    <a:pt x="476" y="386"/>
                  </a:cubicBezTo>
                  <a:cubicBezTo>
                    <a:pt x="476" y="387"/>
                    <a:pt x="476" y="387"/>
                    <a:pt x="476" y="387"/>
                  </a:cubicBezTo>
                  <a:cubicBezTo>
                    <a:pt x="477" y="387"/>
                    <a:pt x="477" y="387"/>
                    <a:pt x="477" y="387"/>
                  </a:cubicBezTo>
                  <a:cubicBezTo>
                    <a:pt x="478" y="385"/>
                    <a:pt x="478" y="385"/>
                    <a:pt x="478" y="385"/>
                  </a:cubicBezTo>
                  <a:cubicBezTo>
                    <a:pt x="479" y="386"/>
                    <a:pt x="479" y="386"/>
                    <a:pt x="479" y="386"/>
                  </a:cubicBezTo>
                  <a:cubicBezTo>
                    <a:pt x="479" y="386"/>
                    <a:pt x="479" y="386"/>
                    <a:pt x="479" y="386"/>
                  </a:cubicBezTo>
                  <a:cubicBezTo>
                    <a:pt x="480" y="387"/>
                    <a:pt x="480" y="387"/>
                    <a:pt x="480" y="387"/>
                  </a:cubicBezTo>
                  <a:cubicBezTo>
                    <a:pt x="482" y="387"/>
                    <a:pt x="482" y="387"/>
                    <a:pt x="482" y="387"/>
                  </a:cubicBezTo>
                  <a:cubicBezTo>
                    <a:pt x="483" y="385"/>
                    <a:pt x="483" y="385"/>
                    <a:pt x="483" y="385"/>
                  </a:cubicBezTo>
                  <a:cubicBezTo>
                    <a:pt x="488" y="383"/>
                    <a:pt x="488" y="383"/>
                    <a:pt x="488" y="383"/>
                  </a:cubicBezTo>
                  <a:cubicBezTo>
                    <a:pt x="489" y="381"/>
                    <a:pt x="489" y="381"/>
                    <a:pt x="489" y="381"/>
                  </a:cubicBezTo>
                  <a:cubicBezTo>
                    <a:pt x="489" y="380"/>
                    <a:pt x="489" y="380"/>
                    <a:pt x="489" y="380"/>
                  </a:cubicBezTo>
                  <a:cubicBezTo>
                    <a:pt x="490" y="380"/>
                    <a:pt x="490" y="380"/>
                    <a:pt x="490" y="380"/>
                  </a:cubicBezTo>
                  <a:cubicBezTo>
                    <a:pt x="492" y="378"/>
                    <a:pt x="492" y="378"/>
                    <a:pt x="492" y="378"/>
                  </a:cubicBezTo>
                  <a:cubicBezTo>
                    <a:pt x="495" y="378"/>
                    <a:pt x="495" y="378"/>
                    <a:pt x="495" y="378"/>
                  </a:cubicBezTo>
                  <a:cubicBezTo>
                    <a:pt x="496" y="376"/>
                    <a:pt x="496" y="376"/>
                    <a:pt x="496" y="376"/>
                  </a:cubicBezTo>
                  <a:cubicBezTo>
                    <a:pt x="496" y="375"/>
                    <a:pt x="496" y="375"/>
                    <a:pt x="496" y="375"/>
                  </a:cubicBezTo>
                  <a:cubicBezTo>
                    <a:pt x="496" y="372"/>
                    <a:pt x="496" y="372"/>
                    <a:pt x="496" y="372"/>
                  </a:cubicBezTo>
                  <a:cubicBezTo>
                    <a:pt x="498" y="370"/>
                    <a:pt x="498" y="370"/>
                    <a:pt x="498" y="370"/>
                  </a:cubicBezTo>
                  <a:cubicBezTo>
                    <a:pt x="498" y="368"/>
                    <a:pt x="498" y="368"/>
                    <a:pt x="498" y="368"/>
                  </a:cubicBezTo>
                  <a:cubicBezTo>
                    <a:pt x="497" y="367"/>
                    <a:pt x="497" y="367"/>
                    <a:pt x="497" y="367"/>
                  </a:cubicBezTo>
                  <a:cubicBezTo>
                    <a:pt x="496" y="368"/>
                    <a:pt x="496" y="368"/>
                    <a:pt x="496" y="368"/>
                  </a:cubicBezTo>
                  <a:cubicBezTo>
                    <a:pt x="495" y="368"/>
                    <a:pt x="495" y="368"/>
                    <a:pt x="495" y="368"/>
                  </a:cubicBezTo>
                  <a:cubicBezTo>
                    <a:pt x="495" y="369"/>
                    <a:pt x="495" y="369"/>
                    <a:pt x="495" y="369"/>
                  </a:cubicBezTo>
                  <a:cubicBezTo>
                    <a:pt x="494" y="370"/>
                    <a:pt x="494" y="370"/>
                    <a:pt x="494" y="370"/>
                  </a:cubicBezTo>
                  <a:cubicBezTo>
                    <a:pt x="492" y="371"/>
                    <a:pt x="492" y="371"/>
                    <a:pt x="492" y="371"/>
                  </a:cubicBezTo>
                  <a:cubicBezTo>
                    <a:pt x="491" y="370"/>
                    <a:pt x="491" y="370"/>
                    <a:pt x="491" y="370"/>
                  </a:cubicBezTo>
                  <a:cubicBezTo>
                    <a:pt x="490" y="370"/>
                    <a:pt x="490" y="370"/>
                    <a:pt x="490" y="370"/>
                  </a:cubicBezTo>
                  <a:cubicBezTo>
                    <a:pt x="489" y="369"/>
                    <a:pt x="489" y="369"/>
                    <a:pt x="489" y="369"/>
                  </a:cubicBezTo>
                  <a:cubicBezTo>
                    <a:pt x="491" y="367"/>
                    <a:pt x="491" y="367"/>
                    <a:pt x="491" y="367"/>
                  </a:cubicBezTo>
                  <a:cubicBezTo>
                    <a:pt x="492" y="367"/>
                    <a:pt x="492" y="367"/>
                    <a:pt x="492" y="367"/>
                  </a:cubicBezTo>
                  <a:cubicBezTo>
                    <a:pt x="493" y="365"/>
                    <a:pt x="493" y="365"/>
                    <a:pt x="493" y="365"/>
                  </a:cubicBezTo>
                  <a:cubicBezTo>
                    <a:pt x="496" y="364"/>
                    <a:pt x="496" y="364"/>
                    <a:pt x="496" y="364"/>
                  </a:cubicBezTo>
                  <a:cubicBezTo>
                    <a:pt x="496" y="363"/>
                    <a:pt x="496" y="363"/>
                    <a:pt x="496" y="363"/>
                  </a:cubicBezTo>
                  <a:cubicBezTo>
                    <a:pt x="495" y="362"/>
                    <a:pt x="495" y="362"/>
                    <a:pt x="495" y="362"/>
                  </a:cubicBezTo>
                  <a:cubicBezTo>
                    <a:pt x="497" y="359"/>
                    <a:pt x="497" y="359"/>
                    <a:pt x="497" y="359"/>
                  </a:cubicBezTo>
                  <a:cubicBezTo>
                    <a:pt x="499" y="359"/>
                    <a:pt x="499" y="359"/>
                    <a:pt x="499" y="359"/>
                  </a:cubicBezTo>
                  <a:cubicBezTo>
                    <a:pt x="501" y="360"/>
                    <a:pt x="501" y="360"/>
                    <a:pt x="501" y="360"/>
                  </a:cubicBezTo>
                  <a:cubicBezTo>
                    <a:pt x="500" y="361"/>
                    <a:pt x="500" y="361"/>
                    <a:pt x="500" y="361"/>
                  </a:cubicBezTo>
                  <a:cubicBezTo>
                    <a:pt x="499" y="363"/>
                    <a:pt x="499" y="363"/>
                    <a:pt x="499" y="363"/>
                  </a:cubicBezTo>
                  <a:cubicBezTo>
                    <a:pt x="500" y="363"/>
                    <a:pt x="500" y="363"/>
                    <a:pt x="500" y="363"/>
                  </a:cubicBezTo>
                  <a:cubicBezTo>
                    <a:pt x="502" y="362"/>
                    <a:pt x="502" y="362"/>
                    <a:pt x="502" y="362"/>
                  </a:cubicBezTo>
                  <a:cubicBezTo>
                    <a:pt x="504" y="358"/>
                    <a:pt x="504" y="358"/>
                    <a:pt x="504" y="358"/>
                  </a:cubicBezTo>
                  <a:cubicBezTo>
                    <a:pt x="504" y="357"/>
                    <a:pt x="504" y="357"/>
                    <a:pt x="504" y="357"/>
                  </a:cubicBezTo>
                  <a:cubicBezTo>
                    <a:pt x="502" y="356"/>
                    <a:pt x="502" y="356"/>
                    <a:pt x="502" y="356"/>
                  </a:cubicBezTo>
                  <a:cubicBezTo>
                    <a:pt x="500" y="356"/>
                    <a:pt x="500" y="356"/>
                    <a:pt x="500" y="356"/>
                  </a:cubicBezTo>
                  <a:cubicBezTo>
                    <a:pt x="499" y="355"/>
                    <a:pt x="499" y="355"/>
                    <a:pt x="499" y="355"/>
                  </a:cubicBezTo>
                  <a:cubicBezTo>
                    <a:pt x="496" y="355"/>
                    <a:pt x="496" y="355"/>
                    <a:pt x="496" y="355"/>
                  </a:cubicBezTo>
                  <a:cubicBezTo>
                    <a:pt x="495" y="352"/>
                    <a:pt x="495" y="352"/>
                    <a:pt x="495" y="352"/>
                  </a:cubicBezTo>
                  <a:cubicBezTo>
                    <a:pt x="495" y="349"/>
                    <a:pt x="495" y="349"/>
                    <a:pt x="495" y="349"/>
                  </a:cubicBezTo>
                  <a:cubicBezTo>
                    <a:pt x="494" y="352"/>
                    <a:pt x="494" y="352"/>
                    <a:pt x="494" y="352"/>
                  </a:cubicBezTo>
                  <a:cubicBezTo>
                    <a:pt x="493" y="352"/>
                    <a:pt x="493" y="352"/>
                    <a:pt x="493" y="352"/>
                  </a:cubicBezTo>
                  <a:cubicBezTo>
                    <a:pt x="492" y="350"/>
                    <a:pt x="492" y="350"/>
                    <a:pt x="492" y="350"/>
                  </a:cubicBezTo>
                  <a:cubicBezTo>
                    <a:pt x="490" y="349"/>
                    <a:pt x="490" y="349"/>
                    <a:pt x="490" y="349"/>
                  </a:cubicBezTo>
                  <a:cubicBezTo>
                    <a:pt x="489" y="346"/>
                    <a:pt x="489" y="346"/>
                    <a:pt x="489" y="346"/>
                  </a:cubicBezTo>
                  <a:cubicBezTo>
                    <a:pt x="488" y="346"/>
                    <a:pt x="488" y="346"/>
                    <a:pt x="488" y="346"/>
                  </a:cubicBezTo>
                  <a:cubicBezTo>
                    <a:pt x="487" y="346"/>
                    <a:pt x="487" y="346"/>
                    <a:pt x="487" y="346"/>
                  </a:cubicBezTo>
                  <a:cubicBezTo>
                    <a:pt x="486" y="344"/>
                    <a:pt x="486" y="344"/>
                    <a:pt x="486" y="344"/>
                  </a:cubicBezTo>
                  <a:cubicBezTo>
                    <a:pt x="486" y="344"/>
                    <a:pt x="486" y="344"/>
                    <a:pt x="486" y="344"/>
                  </a:cubicBezTo>
                  <a:cubicBezTo>
                    <a:pt x="487" y="342"/>
                    <a:pt x="487" y="342"/>
                    <a:pt x="487" y="342"/>
                  </a:cubicBezTo>
                  <a:cubicBezTo>
                    <a:pt x="487" y="340"/>
                    <a:pt x="487" y="340"/>
                    <a:pt x="487" y="340"/>
                  </a:cubicBezTo>
                  <a:cubicBezTo>
                    <a:pt x="486" y="338"/>
                    <a:pt x="486" y="338"/>
                    <a:pt x="486" y="338"/>
                  </a:cubicBezTo>
                  <a:cubicBezTo>
                    <a:pt x="486" y="333"/>
                    <a:pt x="486" y="333"/>
                    <a:pt x="486" y="333"/>
                  </a:cubicBezTo>
                  <a:cubicBezTo>
                    <a:pt x="487" y="332"/>
                    <a:pt x="487" y="332"/>
                    <a:pt x="487" y="332"/>
                  </a:cubicBezTo>
                  <a:cubicBezTo>
                    <a:pt x="491" y="329"/>
                    <a:pt x="491" y="329"/>
                    <a:pt x="491" y="329"/>
                  </a:cubicBezTo>
                  <a:cubicBezTo>
                    <a:pt x="493" y="328"/>
                    <a:pt x="493" y="328"/>
                    <a:pt x="493" y="328"/>
                  </a:cubicBezTo>
                  <a:cubicBezTo>
                    <a:pt x="495" y="328"/>
                    <a:pt x="495" y="328"/>
                    <a:pt x="495" y="328"/>
                  </a:cubicBezTo>
                  <a:cubicBezTo>
                    <a:pt x="495" y="327"/>
                    <a:pt x="495" y="327"/>
                    <a:pt x="495" y="327"/>
                  </a:cubicBezTo>
                  <a:cubicBezTo>
                    <a:pt x="496" y="326"/>
                    <a:pt x="496" y="326"/>
                    <a:pt x="496" y="326"/>
                  </a:cubicBezTo>
                  <a:cubicBezTo>
                    <a:pt x="497" y="324"/>
                    <a:pt x="497" y="324"/>
                    <a:pt x="497" y="324"/>
                  </a:cubicBezTo>
                  <a:cubicBezTo>
                    <a:pt x="495" y="325"/>
                    <a:pt x="495" y="325"/>
                    <a:pt x="495" y="325"/>
                  </a:cubicBezTo>
                  <a:cubicBezTo>
                    <a:pt x="494" y="326"/>
                    <a:pt x="494" y="326"/>
                    <a:pt x="494" y="326"/>
                  </a:cubicBezTo>
                  <a:cubicBezTo>
                    <a:pt x="493" y="325"/>
                    <a:pt x="493" y="325"/>
                    <a:pt x="493" y="325"/>
                  </a:cubicBezTo>
                  <a:cubicBezTo>
                    <a:pt x="493" y="324"/>
                    <a:pt x="493" y="324"/>
                    <a:pt x="493" y="324"/>
                  </a:cubicBezTo>
                  <a:cubicBezTo>
                    <a:pt x="492" y="322"/>
                    <a:pt x="492" y="322"/>
                    <a:pt x="492" y="322"/>
                  </a:cubicBezTo>
                  <a:cubicBezTo>
                    <a:pt x="492" y="319"/>
                    <a:pt x="492" y="319"/>
                    <a:pt x="492" y="319"/>
                  </a:cubicBezTo>
                  <a:cubicBezTo>
                    <a:pt x="495" y="317"/>
                    <a:pt x="495" y="317"/>
                    <a:pt x="495" y="317"/>
                  </a:cubicBezTo>
                  <a:cubicBezTo>
                    <a:pt x="497" y="313"/>
                    <a:pt x="497" y="313"/>
                    <a:pt x="497" y="313"/>
                  </a:cubicBezTo>
                  <a:cubicBezTo>
                    <a:pt x="498" y="312"/>
                    <a:pt x="498" y="312"/>
                    <a:pt x="498" y="312"/>
                  </a:cubicBezTo>
                  <a:cubicBezTo>
                    <a:pt x="499" y="310"/>
                    <a:pt x="499" y="310"/>
                    <a:pt x="499" y="310"/>
                  </a:cubicBezTo>
                  <a:cubicBezTo>
                    <a:pt x="501" y="310"/>
                    <a:pt x="501" y="310"/>
                    <a:pt x="501" y="310"/>
                  </a:cubicBezTo>
                  <a:cubicBezTo>
                    <a:pt x="502" y="307"/>
                    <a:pt x="502" y="307"/>
                    <a:pt x="502" y="307"/>
                  </a:cubicBezTo>
                  <a:cubicBezTo>
                    <a:pt x="505" y="306"/>
                    <a:pt x="505" y="306"/>
                    <a:pt x="505" y="306"/>
                  </a:cubicBezTo>
                  <a:cubicBezTo>
                    <a:pt x="506" y="308"/>
                    <a:pt x="506" y="308"/>
                    <a:pt x="506" y="308"/>
                  </a:cubicBezTo>
                  <a:cubicBezTo>
                    <a:pt x="505" y="310"/>
                    <a:pt x="505" y="310"/>
                    <a:pt x="505" y="310"/>
                  </a:cubicBezTo>
                  <a:cubicBezTo>
                    <a:pt x="506" y="311"/>
                    <a:pt x="506" y="311"/>
                    <a:pt x="506" y="311"/>
                  </a:cubicBezTo>
                  <a:cubicBezTo>
                    <a:pt x="506" y="312"/>
                    <a:pt x="506" y="312"/>
                    <a:pt x="506" y="312"/>
                  </a:cubicBezTo>
                  <a:cubicBezTo>
                    <a:pt x="508" y="311"/>
                    <a:pt x="508" y="311"/>
                    <a:pt x="508" y="311"/>
                  </a:cubicBezTo>
                  <a:cubicBezTo>
                    <a:pt x="508" y="310"/>
                    <a:pt x="508" y="310"/>
                    <a:pt x="508" y="310"/>
                  </a:cubicBezTo>
                  <a:cubicBezTo>
                    <a:pt x="511" y="306"/>
                    <a:pt x="511" y="306"/>
                    <a:pt x="511" y="306"/>
                  </a:cubicBezTo>
                  <a:cubicBezTo>
                    <a:pt x="511" y="305"/>
                    <a:pt x="511" y="305"/>
                    <a:pt x="511" y="305"/>
                  </a:cubicBezTo>
                  <a:cubicBezTo>
                    <a:pt x="509" y="305"/>
                    <a:pt x="509" y="305"/>
                    <a:pt x="509" y="305"/>
                  </a:cubicBezTo>
                  <a:cubicBezTo>
                    <a:pt x="507" y="304"/>
                    <a:pt x="507" y="304"/>
                    <a:pt x="507" y="304"/>
                  </a:cubicBezTo>
                  <a:cubicBezTo>
                    <a:pt x="506" y="303"/>
                    <a:pt x="506" y="303"/>
                    <a:pt x="506" y="303"/>
                  </a:cubicBezTo>
                  <a:cubicBezTo>
                    <a:pt x="508" y="301"/>
                    <a:pt x="508" y="301"/>
                    <a:pt x="508" y="301"/>
                  </a:cubicBezTo>
                  <a:cubicBezTo>
                    <a:pt x="510" y="301"/>
                    <a:pt x="510" y="301"/>
                    <a:pt x="510" y="301"/>
                  </a:cubicBezTo>
                  <a:cubicBezTo>
                    <a:pt x="511" y="300"/>
                    <a:pt x="511" y="300"/>
                    <a:pt x="511" y="300"/>
                  </a:cubicBezTo>
                  <a:cubicBezTo>
                    <a:pt x="514" y="298"/>
                    <a:pt x="514" y="298"/>
                    <a:pt x="514" y="298"/>
                  </a:cubicBezTo>
                  <a:cubicBezTo>
                    <a:pt x="514" y="296"/>
                    <a:pt x="514" y="296"/>
                    <a:pt x="514" y="296"/>
                  </a:cubicBezTo>
                  <a:cubicBezTo>
                    <a:pt x="515" y="295"/>
                    <a:pt x="515" y="295"/>
                    <a:pt x="515" y="295"/>
                  </a:cubicBezTo>
                  <a:cubicBezTo>
                    <a:pt x="518" y="296"/>
                    <a:pt x="518" y="296"/>
                    <a:pt x="518" y="296"/>
                  </a:cubicBezTo>
                  <a:cubicBezTo>
                    <a:pt x="521" y="297"/>
                    <a:pt x="521" y="297"/>
                    <a:pt x="521" y="297"/>
                  </a:cubicBezTo>
                  <a:cubicBezTo>
                    <a:pt x="521" y="299"/>
                    <a:pt x="521" y="299"/>
                    <a:pt x="521" y="299"/>
                  </a:cubicBezTo>
                  <a:cubicBezTo>
                    <a:pt x="521" y="300"/>
                    <a:pt x="521" y="300"/>
                    <a:pt x="521" y="300"/>
                  </a:cubicBezTo>
                  <a:cubicBezTo>
                    <a:pt x="522" y="300"/>
                    <a:pt x="522" y="300"/>
                    <a:pt x="522" y="300"/>
                  </a:cubicBezTo>
                  <a:cubicBezTo>
                    <a:pt x="524" y="302"/>
                    <a:pt x="524" y="302"/>
                    <a:pt x="524" y="302"/>
                  </a:cubicBezTo>
                  <a:cubicBezTo>
                    <a:pt x="525" y="303"/>
                    <a:pt x="525" y="303"/>
                    <a:pt x="525" y="303"/>
                  </a:cubicBezTo>
                  <a:cubicBezTo>
                    <a:pt x="525" y="305"/>
                    <a:pt x="525" y="305"/>
                    <a:pt x="525" y="305"/>
                  </a:cubicBezTo>
                  <a:cubicBezTo>
                    <a:pt x="524" y="306"/>
                    <a:pt x="524" y="306"/>
                    <a:pt x="524" y="306"/>
                  </a:cubicBezTo>
                  <a:cubicBezTo>
                    <a:pt x="524" y="307"/>
                    <a:pt x="524" y="307"/>
                    <a:pt x="524" y="307"/>
                  </a:cubicBezTo>
                  <a:cubicBezTo>
                    <a:pt x="524" y="309"/>
                    <a:pt x="524" y="309"/>
                    <a:pt x="524" y="309"/>
                  </a:cubicBezTo>
                  <a:cubicBezTo>
                    <a:pt x="525" y="310"/>
                    <a:pt x="525" y="310"/>
                    <a:pt x="525" y="310"/>
                  </a:cubicBezTo>
                  <a:cubicBezTo>
                    <a:pt x="526" y="312"/>
                    <a:pt x="526" y="312"/>
                    <a:pt x="526" y="312"/>
                  </a:cubicBezTo>
                  <a:cubicBezTo>
                    <a:pt x="526" y="316"/>
                    <a:pt x="526" y="316"/>
                    <a:pt x="526" y="316"/>
                  </a:cubicBezTo>
                  <a:cubicBezTo>
                    <a:pt x="527" y="317"/>
                    <a:pt x="527" y="317"/>
                    <a:pt x="527" y="317"/>
                  </a:cubicBezTo>
                  <a:cubicBezTo>
                    <a:pt x="527" y="318"/>
                    <a:pt x="527" y="318"/>
                    <a:pt x="527" y="318"/>
                  </a:cubicBezTo>
                  <a:cubicBezTo>
                    <a:pt x="525" y="320"/>
                    <a:pt x="525" y="320"/>
                    <a:pt x="525" y="320"/>
                  </a:cubicBezTo>
                  <a:cubicBezTo>
                    <a:pt x="525" y="321"/>
                    <a:pt x="525" y="321"/>
                    <a:pt x="525" y="321"/>
                  </a:cubicBezTo>
                  <a:cubicBezTo>
                    <a:pt x="524" y="324"/>
                    <a:pt x="524" y="324"/>
                    <a:pt x="524" y="324"/>
                  </a:cubicBezTo>
                  <a:cubicBezTo>
                    <a:pt x="524" y="326"/>
                    <a:pt x="524" y="326"/>
                    <a:pt x="524" y="326"/>
                  </a:cubicBezTo>
                  <a:cubicBezTo>
                    <a:pt x="523" y="327"/>
                    <a:pt x="523" y="327"/>
                    <a:pt x="523" y="327"/>
                  </a:cubicBezTo>
                  <a:cubicBezTo>
                    <a:pt x="524" y="329"/>
                    <a:pt x="524" y="329"/>
                    <a:pt x="524" y="329"/>
                  </a:cubicBezTo>
                  <a:cubicBezTo>
                    <a:pt x="523" y="331"/>
                    <a:pt x="523" y="331"/>
                    <a:pt x="523" y="331"/>
                  </a:cubicBezTo>
                  <a:cubicBezTo>
                    <a:pt x="525" y="333"/>
                    <a:pt x="525" y="333"/>
                    <a:pt x="525" y="333"/>
                  </a:cubicBezTo>
                  <a:cubicBezTo>
                    <a:pt x="525" y="335"/>
                    <a:pt x="525" y="335"/>
                    <a:pt x="525" y="335"/>
                  </a:cubicBezTo>
                  <a:cubicBezTo>
                    <a:pt x="524" y="335"/>
                    <a:pt x="524" y="335"/>
                    <a:pt x="524" y="335"/>
                  </a:cubicBezTo>
                  <a:cubicBezTo>
                    <a:pt x="525" y="337"/>
                    <a:pt x="525" y="337"/>
                    <a:pt x="525" y="337"/>
                  </a:cubicBezTo>
                  <a:cubicBezTo>
                    <a:pt x="524" y="339"/>
                    <a:pt x="524" y="339"/>
                    <a:pt x="524" y="339"/>
                  </a:cubicBezTo>
                  <a:cubicBezTo>
                    <a:pt x="524" y="341"/>
                    <a:pt x="524" y="341"/>
                    <a:pt x="524" y="341"/>
                  </a:cubicBezTo>
                  <a:cubicBezTo>
                    <a:pt x="526" y="341"/>
                    <a:pt x="526" y="341"/>
                    <a:pt x="526" y="341"/>
                  </a:cubicBezTo>
                  <a:cubicBezTo>
                    <a:pt x="527" y="343"/>
                    <a:pt x="527" y="343"/>
                    <a:pt x="527" y="343"/>
                  </a:cubicBezTo>
                  <a:cubicBezTo>
                    <a:pt x="527" y="344"/>
                    <a:pt x="527" y="344"/>
                    <a:pt x="527" y="344"/>
                  </a:cubicBezTo>
                  <a:cubicBezTo>
                    <a:pt x="525" y="346"/>
                    <a:pt x="525" y="346"/>
                    <a:pt x="525" y="346"/>
                  </a:cubicBezTo>
                  <a:cubicBezTo>
                    <a:pt x="524" y="345"/>
                    <a:pt x="524" y="345"/>
                    <a:pt x="524" y="345"/>
                  </a:cubicBezTo>
                  <a:cubicBezTo>
                    <a:pt x="522" y="346"/>
                    <a:pt x="522" y="346"/>
                    <a:pt x="522" y="346"/>
                  </a:cubicBezTo>
                  <a:cubicBezTo>
                    <a:pt x="521" y="344"/>
                    <a:pt x="521" y="344"/>
                    <a:pt x="521" y="344"/>
                  </a:cubicBezTo>
                  <a:cubicBezTo>
                    <a:pt x="522" y="341"/>
                    <a:pt x="522" y="341"/>
                    <a:pt x="522" y="341"/>
                  </a:cubicBezTo>
                  <a:cubicBezTo>
                    <a:pt x="520" y="342"/>
                    <a:pt x="520" y="342"/>
                    <a:pt x="520" y="342"/>
                  </a:cubicBezTo>
                  <a:cubicBezTo>
                    <a:pt x="519" y="345"/>
                    <a:pt x="519" y="345"/>
                    <a:pt x="519" y="345"/>
                  </a:cubicBezTo>
                  <a:cubicBezTo>
                    <a:pt x="517" y="345"/>
                    <a:pt x="517" y="345"/>
                    <a:pt x="517" y="345"/>
                  </a:cubicBezTo>
                  <a:cubicBezTo>
                    <a:pt x="517" y="346"/>
                    <a:pt x="517" y="346"/>
                    <a:pt x="517" y="346"/>
                  </a:cubicBezTo>
                  <a:cubicBezTo>
                    <a:pt x="519" y="346"/>
                    <a:pt x="519" y="346"/>
                    <a:pt x="519" y="346"/>
                  </a:cubicBezTo>
                  <a:cubicBezTo>
                    <a:pt x="521" y="347"/>
                    <a:pt x="521" y="347"/>
                    <a:pt x="521" y="347"/>
                  </a:cubicBezTo>
                  <a:cubicBezTo>
                    <a:pt x="520" y="348"/>
                    <a:pt x="520" y="348"/>
                    <a:pt x="520" y="348"/>
                  </a:cubicBezTo>
                  <a:cubicBezTo>
                    <a:pt x="515" y="352"/>
                    <a:pt x="515" y="352"/>
                    <a:pt x="515" y="352"/>
                  </a:cubicBezTo>
                  <a:cubicBezTo>
                    <a:pt x="514" y="352"/>
                    <a:pt x="514" y="352"/>
                    <a:pt x="514" y="352"/>
                  </a:cubicBezTo>
                  <a:cubicBezTo>
                    <a:pt x="513" y="353"/>
                    <a:pt x="513" y="353"/>
                    <a:pt x="513" y="353"/>
                  </a:cubicBezTo>
                  <a:cubicBezTo>
                    <a:pt x="512" y="354"/>
                    <a:pt x="512" y="354"/>
                    <a:pt x="512" y="354"/>
                  </a:cubicBezTo>
                  <a:cubicBezTo>
                    <a:pt x="511" y="356"/>
                    <a:pt x="511" y="356"/>
                    <a:pt x="511" y="356"/>
                  </a:cubicBezTo>
                  <a:cubicBezTo>
                    <a:pt x="512" y="357"/>
                    <a:pt x="512" y="357"/>
                    <a:pt x="512" y="357"/>
                  </a:cubicBezTo>
                  <a:cubicBezTo>
                    <a:pt x="515" y="356"/>
                    <a:pt x="515" y="356"/>
                    <a:pt x="515" y="356"/>
                  </a:cubicBezTo>
                  <a:cubicBezTo>
                    <a:pt x="516" y="357"/>
                    <a:pt x="516" y="357"/>
                    <a:pt x="516" y="357"/>
                  </a:cubicBezTo>
                  <a:cubicBezTo>
                    <a:pt x="516" y="359"/>
                    <a:pt x="516" y="359"/>
                    <a:pt x="516" y="359"/>
                  </a:cubicBezTo>
                  <a:cubicBezTo>
                    <a:pt x="518" y="361"/>
                    <a:pt x="518" y="361"/>
                    <a:pt x="518" y="361"/>
                  </a:cubicBezTo>
                  <a:cubicBezTo>
                    <a:pt x="520" y="360"/>
                    <a:pt x="520" y="360"/>
                    <a:pt x="520" y="360"/>
                  </a:cubicBezTo>
                  <a:cubicBezTo>
                    <a:pt x="521" y="358"/>
                    <a:pt x="521" y="358"/>
                    <a:pt x="521" y="358"/>
                  </a:cubicBezTo>
                  <a:cubicBezTo>
                    <a:pt x="522" y="358"/>
                    <a:pt x="522" y="358"/>
                    <a:pt x="522" y="358"/>
                  </a:cubicBezTo>
                  <a:cubicBezTo>
                    <a:pt x="523" y="359"/>
                    <a:pt x="523" y="359"/>
                    <a:pt x="523" y="359"/>
                  </a:cubicBezTo>
                  <a:cubicBezTo>
                    <a:pt x="522" y="359"/>
                    <a:pt x="522" y="359"/>
                    <a:pt x="522" y="359"/>
                  </a:cubicBezTo>
                  <a:cubicBezTo>
                    <a:pt x="522" y="360"/>
                    <a:pt x="522" y="360"/>
                    <a:pt x="522" y="360"/>
                  </a:cubicBezTo>
                  <a:cubicBezTo>
                    <a:pt x="524" y="361"/>
                    <a:pt x="524" y="361"/>
                    <a:pt x="524" y="361"/>
                  </a:cubicBezTo>
                  <a:cubicBezTo>
                    <a:pt x="525" y="362"/>
                    <a:pt x="525" y="362"/>
                    <a:pt x="525" y="362"/>
                  </a:cubicBezTo>
                  <a:cubicBezTo>
                    <a:pt x="527" y="361"/>
                    <a:pt x="527" y="361"/>
                    <a:pt x="527" y="361"/>
                  </a:cubicBezTo>
                  <a:cubicBezTo>
                    <a:pt x="528" y="361"/>
                    <a:pt x="528" y="361"/>
                    <a:pt x="528" y="361"/>
                  </a:cubicBezTo>
                  <a:cubicBezTo>
                    <a:pt x="527" y="363"/>
                    <a:pt x="527" y="363"/>
                    <a:pt x="527" y="363"/>
                  </a:cubicBezTo>
                  <a:cubicBezTo>
                    <a:pt x="525" y="363"/>
                    <a:pt x="525" y="363"/>
                    <a:pt x="525" y="363"/>
                  </a:cubicBezTo>
                  <a:cubicBezTo>
                    <a:pt x="523" y="365"/>
                    <a:pt x="523" y="365"/>
                    <a:pt x="523" y="365"/>
                  </a:cubicBezTo>
                  <a:cubicBezTo>
                    <a:pt x="522" y="366"/>
                    <a:pt x="522" y="366"/>
                    <a:pt x="522" y="366"/>
                  </a:cubicBezTo>
                  <a:cubicBezTo>
                    <a:pt x="522" y="364"/>
                    <a:pt x="522" y="364"/>
                    <a:pt x="522" y="364"/>
                  </a:cubicBezTo>
                  <a:cubicBezTo>
                    <a:pt x="521" y="364"/>
                    <a:pt x="521" y="364"/>
                    <a:pt x="521" y="364"/>
                  </a:cubicBezTo>
                  <a:cubicBezTo>
                    <a:pt x="520" y="363"/>
                    <a:pt x="520" y="363"/>
                    <a:pt x="520" y="363"/>
                  </a:cubicBezTo>
                  <a:cubicBezTo>
                    <a:pt x="520" y="364"/>
                    <a:pt x="520" y="364"/>
                    <a:pt x="520" y="364"/>
                  </a:cubicBezTo>
                  <a:cubicBezTo>
                    <a:pt x="521" y="366"/>
                    <a:pt x="521" y="366"/>
                    <a:pt x="521" y="366"/>
                  </a:cubicBezTo>
                  <a:cubicBezTo>
                    <a:pt x="521" y="368"/>
                    <a:pt x="521" y="368"/>
                    <a:pt x="521" y="368"/>
                  </a:cubicBezTo>
                  <a:cubicBezTo>
                    <a:pt x="523" y="371"/>
                    <a:pt x="523" y="371"/>
                    <a:pt x="523" y="371"/>
                  </a:cubicBezTo>
                  <a:cubicBezTo>
                    <a:pt x="523" y="373"/>
                    <a:pt x="523" y="373"/>
                    <a:pt x="523" y="373"/>
                  </a:cubicBezTo>
                  <a:cubicBezTo>
                    <a:pt x="523" y="374"/>
                    <a:pt x="523" y="374"/>
                    <a:pt x="523" y="374"/>
                  </a:cubicBezTo>
                  <a:cubicBezTo>
                    <a:pt x="523" y="376"/>
                    <a:pt x="523" y="376"/>
                    <a:pt x="523" y="376"/>
                  </a:cubicBezTo>
                  <a:cubicBezTo>
                    <a:pt x="521" y="377"/>
                    <a:pt x="521" y="377"/>
                    <a:pt x="521" y="377"/>
                  </a:cubicBezTo>
                  <a:cubicBezTo>
                    <a:pt x="521" y="379"/>
                    <a:pt x="521" y="379"/>
                    <a:pt x="521" y="379"/>
                  </a:cubicBezTo>
                  <a:cubicBezTo>
                    <a:pt x="521" y="381"/>
                    <a:pt x="521" y="381"/>
                    <a:pt x="521" y="381"/>
                  </a:cubicBezTo>
                  <a:cubicBezTo>
                    <a:pt x="519" y="383"/>
                    <a:pt x="519" y="383"/>
                    <a:pt x="519" y="383"/>
                  </a:cubicBezTo>
                  <a:cubicBezTo>
                    <a:pt x="520" y="384"/>
                    <a:pt x="520" y="384"/>
                    <a:pt x="520" y="384"/>
                  </a:cubicBezTo>
                  <a:cubicBezTo>
                    <a:pt x="520" y="386"/>
                    <a:pt x="520" y="386"/>
                    <a:pt x="520" y="386"/>
                  </a:cubicBezTo>
                  <a:cubicBezTo>
                    <a:pt x="519" y="387"/>
                    <a:pt x="519" y="387"/>
                    <a:pt x="519" y="387"/>
                  </a:cubicBezTo>
                  <a:cubicBezTo>
                    <a:pt x="519" y="388"/>
                    <a:pt x="519" y="388"/>
                    <a:pt x="519" y="388"/>
                  </a:cubicBezTo>
                  <a:cubicBezTo>
                    <a:pt x="520" y="388"/>
                    <a:pt x="520" y="388"/>
                    <a:pt x="520" y="388"/>
                  </a:cubicBezTo>
                  <a:cubicBezTo>
                    <a:pt x="522" y="386"/>
                    <a:pt x="522" y="386"/>
                    <a:pt x="522" y="386"/>
                  </a:cubicBezTo>
                  <a:cubicBezTo>
                    <a:pt x="522" y="385"/>
                    <a:pt x="522" y="385"/>
                    <a:pt x="522" y="385"/>
                  </a:cubicBezTo>
                  <a:cubicBezTo>
                    <a:pt x="525" y="384"/>
                    <a:pt x="525" y="384"/>
                    <a:pt x="525" y="384"/>
                  </a:cubicBezTo>
                  <a:cubicBezTo>
                    <a:pt x="525" y="383"/>
                    <a:pt x="525" y="383"/>
                    <a:pt x="525" y="383"/>
                  </a:cubicBezTo>
                  <a:cubicBezTo>
                    <a:pt x="525" y="382"/>
                    <a:pt x="525" y="382"/>
                    <a:pt x="525" y="382"/>
                  </a:cubicBezTo>
                  <a:cubicBezTo>
                    <a:pt x="526" y="381"/>
                    <a:pt x="526" y="381"/>
                    <a:pt x="526" y="381"/>
                  </a:cubicBezTo>
                  <a:cubicBezTo>
                    <a:pt x="527" y="382"/>
                    <a:pt x="527" y="382"/>
                    <a:pt x="527" y="382"/>
                  </a:cubicBezTo>
                  <a:cubicBezTo>
                    <a:pt x="528" y="381"/>
                    <a:pt x="528" y="381"/>
                    <a:pt x="528" y="381"/>
                  </a:cubicBezTo>
                  <a:cubicBezTo>
                    <a:pt x="528" y="377"/>
                    <a:pt x="528" y="377"/>
                    <a:pt x="528" y="377"/>
                  </a:cubicBezTo>
                  <a:cubicBezTo>
                    <a:pt x="529" y="375"/>
                    <a:pt x="529" y="375"/>
                    <a:pt x="529" y="375"/>
                  </a:cubicBezTo>
                  <a:cubicBezTo>
                    <a:pt x="531" y="373"/>
                    <a:pt x="531" y="373"/>
                    <a:pt x="531" y="373"/>
                  </a:cubicBezTo>
                  <a:cubicBezTo>
                    <a:pt x="534" y="369"/>
                    <a:pt x="534" y="369"/>
                    <a:pt x="534" y="369"/>
                  </a:cubicBezTo>
                  <a:cubicBezTo>
                    <a:pt x="535" y="367"/>
                    <a:pt x="535" y="367"/>
                    <a:pt x="535" y="367"/>
                  </a:cubicBezTo>
                  <a:cubicBezTo>
                    <a:pt x="535" y="367"/>
                    <a:pt x="535" y="367"/>
                    <a:pt x="535" y="367"/>
                  </a:cubicBezTo>
                  <a:cubicBezTo>
                    <a:pt x="536" y="368"/>
                    <a:pt x="536" y="368"/>
                    <a:pt x="536" y="368"/>
                  </a:cubicBezTo>
                  <a:cubicBezTo>
                    <a:pt x="537" y="370"/>
                    <a:pt x="537" y="370"/>
                    <a:pt x="537" y="370"/>
                  </a:cubicBezTo>
                  <a:cubicBezTo>
                    <a:pt x="538" y="373"/>
                    <a:pt x="538" y="373"/>
                    <a:pt x="538" y="373"/>
                  </a:cubicBezTo>
                  <a:cubicBezTo>
                    <a:pt x="539" y="376"/>
                    <a:pt x="539" y="376"/>
                    <a:pt x="539" y="376"/>
                  </a:cubicBezTo>
                  <a:cubicBezTo>
                    <a:pt x="540" y="378"/>
                    <a:pt x="540" y="378"/>
                    <a:pt x="540" y="378"/>
                  </a:cubicBezTo>
                  <a:cubicBezTo>
                    <a:pt x="540" y="381"/>
                    <a:pt x="540" y="381"/>
                    <a:pt x="540" y="381"/>
                  </a:cubicBezTo>
                  <a:cubicBezTo>
                    <a:pt x="540" y="383"/>
                    <a:pt x="540" y="383"/>
                    <a:pt x="540" y="383"/>
                  </a:cubicBezTo>
                  <a:cubicBezTo>
                    <a:pt x="540" y="387"/>
                    <a:pt x="540" y="387"/>
                    <a:pt x="540" y="387"/>
                  </a:cubicBezTo>
                  <a:cubicBezTo>
                    <a:pt x="539" y="389"/>
                    <a:pt x="539" y="389"/>
                    <a:pt x="539" y="389"/>
                  </a:cubicBezTo>
                  <a:cubicBezTo>
                    <a:pt x="538" y="389"/>
                    <a:pt x="538" y="389"/>
                    <a:pt x="538" y="389"/>
                  </a:cubicBezTo>
                  <a:cubicBezTo>
                    <a:pt x="536" y="388"/>
                    <a:pt x="536" y="388"/>
                    <a:pt x="536" y="388"/>
                  </a:cubicBezTo>
                  <a:cubicBezTo>
                    <a:pt x="535" y="389"/>
                    <a:pt x="535" y="389"/>
                    <a:pt x="535" y="389"/>
                  </a:cubicBezTo>
                  <a:cubicBezTo>
                    <a:pt x="534" y="391"/>
                    <a:pt x="534" y="391"/>
                    <a:pt x="534" y="391"/>
                  </a:cubicBezTo>
                  <a:cubicBezTo>
                    <a:pt x="535" y="393"/>
                    <a:pt x="535" y="393"/>
                    <a:pt x="535" y="393"/>
                  </a:cubicBezTo>
                  <a:cubicBezTo>
                    <a:pt x="533" y="395"/>
                    <a:pt x="533" y="395"/>
                    <a:pt x="533" y="395"/>
                  </a:cubicBezTo>
                  <a:cubicBezTo>
                    <a:pt x="532" y="398"/>
                    <a:pt x="532" y="398"/>
                    <a:pt x="532" y="398"/>
                  </a:cubicBezTo>
                  <a:cubicBezTo>
                    <a:pt x="533" y="399"/>
                    <a:pt x="533" y="399"/>
                    <a:pt x="533" y="399"/>
                  </a:cubicBezTo>
                  <a:cubicBezTo>
                    <a:pt x="533" y="403"/>
                    <a:pt x="533" y="403"/>
                    <a:pt x="533" y="403"/>
                  </a:cubicBezTo>
                  <a:cubicBezTo>
                    <a:pt x="535" y="410"/>
                    <a:pt x="535" y="410"/>
                    <a:pt x="535" y="410"/>
                  </a:cubicBezTo>
                  <a:cubicBezTo>
                    <a:pt x="536" y="413"/>
                    <a:pt x="536" y="413"/>
                    <a:pt x="536" y="413"/>
                  </a:cubicBezTo>
                  <a:cubicBezTo>
                    <a:pt x="536" y="415"/>
                    <a:pt x="536" y="415"/>
                    <a:pt x="536" y="415"/>
                  </a:cubicBezTo>
                  <a:cubicBezTo>
                    <a:pt x="537" y="416"/>
                    <a:pt x="537" y="416"/>
                    <a:pt x="537" y="416"/>
                  </a:cubicBezTo>
                  <a:cubicBezTo>
                    <a:pt x="539" y="416"/>
                    <a:pt x="539" y="416"/>
                    <a:pt x="539" y="416"/>
                  </a:cubicBezTo>
                  <a:cubicBezTo>
                    <a:pt x="539" y="414"/>
                    <a:pt x="539" y="414"/>
                    <a:pt x="539" y="414"/>
                  </a:cubicBezTo>
                  <a:cubicBezTo>
                    <a:pt x="538" y="413"/>
                    <a:pt x="538" y="413"/>
                    <a:pt x="538" y="413"/>
                  </a:cubicBezTo>
                  <a:cubicBezTo>
                    <a:pt x="539" y="411"/>
                    <a:pt x="539" y="411"/>
                    <a:pt x="539" y="411"/>
                  </a:cubicBezTo>
                  <a:cubicBezTo>
                    <a:pt x="541" y="411"/>
                    <a:pt x="541" y="411"/>
                    <a:pt x="541" y="411"/>
                  </a:cubicBezTo>
                  <a:cubicBezTo>
                    <a:pt x="542" y="414"/>
                    <a:pt x="542" y="414"/>
                    <a:pt x="542" y="414"/>
                  </a:cubicBezTo>
                  <a:cubicBezTo>
                    <a:pt x="543" y="414"/>
                    <a:pt x="543" y="414"/>
                    <a:pt x="543" y="414"/>
                  </a:cubicBezTo>
                  <a:cubicBezTo>
                    <a:pt x="543" y="411"/>
                    <a:pt x="543" y="411"/>
                    <a:pt x="543" y="411"/>
                  </a:cubicBezTo>
                  <a:cubicBezTo>
                    <a:pt x="545" y="410"/>
                    <a:pt x="545" y="410"/>
                    <a:pt x="545" y="410"/>
                  </a:cubicBezTo>
                  <a:cubicBezTo>
                    <a:pt x="545" y="406"/>
                    <a:pt x="545" y="406"/>
                    <a:pt x="545" y="406"/>
                  </a:cubicBezTo>
                  <a:cubicBezTo>
                    <a:pt x="547" y="406"/>
                    <a:pt x="547" y="406"/>
                    <a:pt x="547" y="406"/>
                  </a:cubicBezTo>
                  <a:cubicBezTo>
                    <a:pt x="548" y="403"/>
                    <a:pt x="548" y="403"/>
                    <a:pt x="548" y="403"/>
                  </a:cubicBezTo>
                  <a:cubicBezTo>
                    <a:pt x="549" y="403"/>
                    <a:pt x="549" y="403"/>
                    <a:pt x="549" y="403"/>
                  </a:cubicBezTo>
                  <a:cubicBezTo>
                    <a:pt x="550" y="401"/>
                    <a:pt x="550" y="401"/>
                    <a:pt x="550" y="401"/>
                  </a:cubicBezTo>
                  <a:cubicBezTo>
                    <a:pt x="554" y="398"/>
                    <a:pt x="554" y="398"/>
                    <a:pt x="554" y="398"/>
                  </a:cubicBezTo>
                  <a:cubicBezTo>
                    <a:pt x="556" y="394"/>
                    <a:pt x="556" y="394"/>
                    <a:pt x="556" y="394"/>
                  </a:cubicBezTo>
                  <a:cubicBezTo>
                    <a:pt x="558" y="390"/>
                    <a:pt x="558" y="390"/>
                    <a:pt x="558" y="390"/>
                  </a:cubicBezTo>
                  <a:cubicBezTo>
                    <a:pt x="560" y="386"/>
                    <a:pt x="560" y="386"/>
                    <a:pt x="560" y="386"/>
                  </a:cubicBezTo>
                  <a:cubicBezTo>
                    <a:pt x="562" y="385"/>
                    <a:pt x="562" y="385"/>
                    <a:pt x="562" y="385"/>
                  </a:cubicBezTo>
                  <a:cubicBezTo>
                    <a:pt x="563" y="387"/>
                    <a:pt x="563" y="387"/>
                    <a:pt x="563" y="387"/>
                  </a:cubicBezTo>
                  <a:cubicBezTo>
                    <a:pt x="565" y="386"/>
                    <a:pt x="565" y="386"/>
                    <a:pt x="565" y="386"/>
                  </a:cubicBezTo>
                  <a:cubicBezTo>
                    <a:pt x="566" y="387"/>
                    <a:pt x="566" y="387"/>
                    <a:pt x="566" y="387"/>
                  </a:cubicBezTo>
                  <a:cubicBezTo>
                    <a:pt x="568" y="386"/>
                    <a:pt x="568" y="386"/>
                    <a:pt x="568" y="386"/>
                  </a:cubicBezTo>
                  <a:cubicBezTo>
                    <a:pt x="568" y="385"/>
                    <a:pt x="568" y="385"/>
                    <a:pt x="568" y="385"/>
                  </a:cubicBezTo>
                  <a:cubicBezTo>
                    <a:pt x="567" y="385"/>
                    <a:pt x="567" y="385"/>
                    <a:pt x="567" y="385"/>
                  </a:cubicBezTo>
                  <a:cubicBezTo>
                    <a:pt x="565" y="383"/>
                    <a:pt x="565" y="383"/>
                    <a:pt x="565" y="383"/>
                  </a:cubicBezTo>
                  <a:cubicBezTo>
                    <a:pt x="566" y="382"/>
                    <a:pt x="566" y="382"/>
                    <a:pt x="566" y="382"/>
                  </a:cubicBezTo>
                  <a:cubicBezTo>
                    <a:pt x="568" y="382"/>
                    <a:pt x="568" y="382"/>
                    <a:pt x="568" y="382"/>
                  </a:cubicBezTo>
                  <a:cubicBezTo>
                    <a:pt x="569" y="383"/>
                    <a:pt x="569" y="383"/>
                    <a:pt x="569" y="383"/>
                  </a:cubicBezTo>
                  <a:cubicBezTo>
                    <a:pt x="570" y="382"/>
                    <a:pt x="570" y="382"/>
                    <a:pt x="570" y="382"/>
                  </a:cubicBezTo>
                  <a:cubicBezTo>
                    <a:pt x="571" y="382"/>
                    <a:pt x="571" y="382"/>
                    <a:pt x="571" y="382"/>
                  </a:cubicBezTo>
                  <a:cubicBezTo>
                    <a:pt x="572" y="382"/>
                    <a:pt x="572" y="382"/>
                    <a:pt x="572" y="382"/>
                  </a:cubicBezTo>
                  <a:cubicBezTo>
                    <a:pt x="571" y="380"/>
                    <a:pt x="571" y="380"/>
                    <a:pt x="571" y="380"/>
                  </a:cubicBezTo>
                  <a:cubicBezTo>
                    <a:pt x="570" y="380"/>
                    <a:pt x="570" y="380"/>
                    <a:pt x="570" y="380"/>
                  </a:cubicBezTo>
                  <a:cubicBezTo>
                    <a:pt x="569" y="378"/>
                    <a:pt x="569" y="378"/>
                    <a:pt x="569" y="378"/>
                  </a:cubicBezTo>
                  <a:cubicBezTo>
                    <a:pt x="568" y="378"/>
                    <a:pt x="568" y="378"/>
                    <a:pt x="568" y="378"/>
                  </a:cubicBezTo>
                  <a:cubicBezTo>
                    <a:pt x="568" y="375"/>
                    <a:pt x="568" y="375"/>
                    <a:pt x="568" y="375"/>
                  </a:cubicBezTo>
                  <a:cubicBezTo>
                    <a:pt x="570" y="373"/>
                    <a:pt x="570" y="373"/>
                    <a:pt x="570" y="373"/>
                  </a:cubicBezTo>
                  <a:cubicBezTo>
                    <a:pt x="570" y="371"/>
                    <a:pt x="570" y="371"/>
                    <a:pt x="570" y="371"/>
                  </a:cubicBezTo>
                  <a:cubicBezTo>
                    <a:pt x="571" y="371"/>
                    <a:pt x="571" y="371"/>
                    <a:pt x="571" y="371"/>
                  </a:cubicBezTo>
                  <a:cubicBezTo>
                    <a:pt x="570" y="370"/>
                    <a:pt x="570" y="370"/>
                    <a:pt x="570" y="370"/>
                  </a:cubicBezTo>
                  <a:cubicBezTo>
                    <a:pt x="570" y="368"/>
                    <a:pt x="570" y="368"/>
                    <a:pt x="570" y="368"/>
                  </a:cubicBezTo>
                  <a:cubicBezTo>
                    <a:pt x="572" y="367"/>
                    <a:pt x="572" y="367"/>
                    <a:pt x="572" y="367"/>
                  </a:cubicBezTo>
                  <a:cubicBezTo>
                    <a:pt x="571" y="366"/>
                    <a:pt x="571" y="366"/>
                    <a:pt x="571" y="366"/>
                  </a:cubicBezTo>
                  <a:cubicBezTo>
                    <a:pt x="571" y="365"/>
                    <a:pt x="571" y="365"/>
                    <a:pt x="571" y="365"/>
                  </a:cubicBezTo>
                  <a:cubicBezTo>
                    <a:pt x="573" y="365"/>
                    <a:pt x="573" y="365"/>
                    <a:pt x="573" y="365"/>
                  </a:cubicBezTo>
                  <a:cubicBezTo>
                    <a:pt x="574" y="364"/>
                    <a:pt x="574" y="364"/>
                    <a:pt x="574" y="364"/>
                  </a:cubicBezTo>
                  <a:cubicBezTo>
                    <a:pt x="572" y="363"/>
                    <a:pt x="572" y="363"/>
                    <a:pt x="572" y="363"/>
                  </a:cubicBezTo>
                  <a:cubicBezTo>
                    <a:pt x="572" y="362"/>
                    <a:pt x="572" y="362"/>
                    <a:pt x="572" y="362"/>
                  </a:cubicBezTo>
                  <a:cubicBezTo>
                    <a:pt x="574" y="362"/>
                    <a:pt x="574" y="362"/>
                    <a:pt x="574" y="362"/>
                  </a:cubicBezTo>
                  <a:cubicBezTo>
                    <a:pt x="575" y="363"/>
                    <a:pt x="575" y="363"/>
                    <a:pt x="575" y="363"/>
                  </a:cubicBezTo>
                  <a:cubicBezTo>
                    <a:pt x="576" y="364"/>
                    <a:pt x="576" y="364"/>
                    <a:pt x="576" y="364"/>
                  </a:cubicBezTo>
                  <a:cubicBezTo>
                    <a:pt x="578" y="363"/>
                    <a:pt x="578" y="363"/>
                    <a:pt x="578" y="363"/>
                  </a:cubicBezTo>
                  <a:cubicBezTo>
                    <a:pt x="581" y="363"/>
                    <a:pt x="581" y="363"/>
                    <a:pt x="581" y="363"/>
                  </a:cubicBezTo>
                  <a:cubicBezTo>
                    <a:pt x="584" y="365"/>
                    <a:pt x="584" y="365"/>
                    <a:pt x="584" y="365"/>
                  </a:cubicBezTo>
                  <a:cubicBezTo>
                    <a:pt x="584" y="366"/>
                    <a:pt x="584" y="366"/>
                    <a:pt x="584" y="366"/>
                  </a:cubicBezTo>
                  <a:cubicBezTo>
                    <a:pt x="585" y="367"/>
                    <a:pt x="585" y="367"/>
                    <a:pt x="585" y="367"/>
                  </a:cubicBezTo>
                  <a:cubicBezTo>
                    <a:pt x="589" y="369"/>
                    <a:pt x="589" y="369"/>
                    <a:pt x="589" y="369"/>
                  </a:cubicBezTo>
                  <a:cubicBezTo>
                    <a:pt x="590" y="368"/>
                    <a:pt x="590" y="368"/>
                    <a:pt x="590" y="368"/>
                  </a:cubicBezTo>
                  <a:cubicBezTo>
                    <a:pt x="592" y="369"/>
                    <a:pt x="592" y="369"/>
                    <a:pt x="592" y="369"/>
                  </a:cubicBezTo>
                  <a:cubicBezTo>
                    <a:pt x="595" y="371"/>
                    <a:pt x="595" y="371"/>
                    <a:pt x="595" y="371"/>
                  </a:cubicBezTo>
                  <a:cubicBezTo>
                    <a:pt x="595" y="372"/>
                    <a:pt x="595" y="372"/>
                    <a:pt x="595" y="372"/>
                  </a:cubicBezTo>
                  <a:cubicBezTo>
                    <a:pt x="594" y="372"/>
                    <a:pt x="594" y="372"/>
                    <a:pt x="594" y="372"/>
                  </a:cubicBezTo>
                  <a:cubicBezTo>
                    <a:pt x="595" y="374"/>
                    <a:pt x="595" y="374"/>
                    <a:pt x="595" y="374"/>
                  </a:cubicBezTo>
                  <a:cubicBezTo>
                    <a:pt x="594" y="374"/>
                    <a:pt x="594" y="374"/>
                    <a:pt x="594" y="374"/>
                  </a:cubicBezTo>
                  <a:cubicBezTo>
                    <a:pt x="592" y="373"/>
                    <a:pt x="592" y="373"/>
                    <a:pt x="592" y="373"/>
                  </a:cubicBezTo>
                  <a:cubicBezTo>
                    <a:pt x="591" y="373"/>
                    <a:pt x="591" y="373"/>
                    <a:pt x="591" y="373"/>
                  </a:cubicBezTo>
                  <a:cubicBezTo>
                    <a:pt x="591" y="374"/>
                    <a:pt x="591" y="374"/>
                    <a:pt x="591" y="374"/>
                  </a:cubicBezTo>
                  <a:cubicBezTo>
                    <a:pt x="595" y="377"/>
                    <a:pt x="595" y="377"/>
                    <a:pt x="595" y="377"/>
                  </a:cubicBezTo>
                  <a:cubicBezTo>
                    <a:pt x="596" y="379"/>
                    <a:pt x="596" y="379"/>
                    <a:pt x="596" y="379"/>
                  </a:cubicBezTo>
                  <a:cubicBezTo>
                    <a:pt x="594" y="380"/>
                    <a:pt x="594" y="380"/>
                    <a:pt x="594" y="380"/>
                  </a:cubicBezTo>
                  <a:cubicBezTo>
                    <a:pt x="595" y="380"/>
                    <a:pt x="595" y="380"/>
                    <a:pt x="595" y="380"/>
                  </a:cubicBezTo>
                  <a:cubicBezTo>
                    <a:pt x="597" y="380"/>
                    <a:pt x="597" y="380"/>
                    <a:pt x="597" y="380"/>
                  </a:cubicBezTo>
                  <a:cubicBezTo>
                    <a:pt x="600" y="380"/>
                    <a:pt x="600" y="380"/>
                    <a:pt x="600" y="380"/>
                  </a:cubicBezTo>
                  <a:cubicBezTo>
                    <a:pt x="601" y="381"/>
                    <a:pt x="601" y="381"/>
                    <a:pt x="601" y="381"/>
                  </a:cubicBezTo>
                  <a:cubicBezTo>
                    <a:pt x="602" y="382"/>
                    <a:pt x="602" y="382"/>
                    <a:pt x="602" y="382"/>
                  </a:cubicBezTo>
                  <a:cubicBezTo>
                    <a:pt x="602" y="383"/>
                    <a:pt x="602" y="383"/>
                    <a:pt x="602" y="383"/>
                  </a:cubicBezTo>
                  <a:cubicBezTo>
                    <a:pt x="601" y="385"/>
                    <a:pt x="601" y="385"/>
                    <a:pt x="601" y="385"/>
                  </a:cubicBezTo>
                  <a:cubicBezTo>
                    <a:pt x="598" y="387"/>
                    <a:pt x="598" y="387"/>
                    <a:pt x="598" y="387"/>
                  </a:cubicBezTo>
                  <a:cubicBezTo>
                    <a:pt x="596" y="388"/>
                    <a:pt x="596" y="388"/>
                    <a:pt x="596" y="388"/>
                  </a:cubicBezTo>
                  <a:cubicBezTo>
                    <a:pt x="594" y="388"/>
                    <a:pt x="594" y="388"/>
                    <a:pt x="594" y="388"/>
                  </a:cubicBezTo>
                  <a:cubicBezTo>
                    <a:pt x="597" y="388"/>
                    <a:pt x="597" y="388"/>
                    <a:pt x="597" y="388"/>
                  </a:cubicBezTo>
                  <a:cubicBezTo>
                    <a:pt x="598" y="389"/>
                    <a:pt x="598" y="389"/>
                    <a:pt x="598" y="389"/>
                  </a:cubicBezTo>
                  <a:cubicBezTo>
                    <a:pt x="598" y="391"/>
                    <a:pt x="598" y="391"/>
                    <a:pt x="598" y="391"/>
                  </a:cubicBezTo>
                  <a:cubicBezTo>
                    <a:pt x="599" y="391"/>
                    <a:pt x="599" y="391"/>
                    <a:pt x="599" y="391"/>
                  </a:cubicBezTo>
                  <a:cubicBezTo>
                    <a:pt x="600" y="391"/>
                    <a:pt x="600" y="391"/>
                    <a:pt x="600" y="391"/>
                  </a:cubicBezTo>
                  <a:cubicBezTo>
                    <a:pt x="598" y="393"/>
                    <a:pt x="598" y="393"/>
                    <a:pt x="598" y="393"/>
                  </a:cubicBezTo>
                  <a:cubicBezTo>
                    <a:pt x="599" y="394"/>
                    <a:pt x="599" y="394"/>
                    <a:pt x="599" y="394"/>
                  </a:cubicBezTo>
                  <a:cubicBezTo>
                    <a:pt x="597" y="395"/>
                    <a:pt x="597" y="395"/>
                    <a:pt x="597" y="395"/>
                  </a:cubicBezTo>
                  <a:cubicBezTo>
                    <a:pt x="594" y="396"/>
                    <a:pt x="594" y="396"/>
                    <a:pt x="594" y="396"/>
                  </a:cubicBezTo>
                  <a:cubicBezTo>
                    <a:pt x="592" y="396"/>
                    <a:pt x="592" y="396"/>
                    <a:pt x="592" y="396"/>
                  </a:cubicBezTo>
                  <a:cubicBezTo>
                    <a:pt x="591" y="397"/>
                    <a:pt x="591" y="397"/>
                    <a:pt x="591" y="397"/>
                  </a:cubicBezTo>
                  <a:cubicBezTo>
                    <a:pt x="590" y="397"/>
                    <a:pt x="590" y="397"/>
                    <a:pt x="590" y="397"/>
                  </a:cubicBezTo>
                  <a:cubicBezTo>
                    <a:pt x="588" y="395"/>
                    <a:pt x="588" y="395"/>
                    <a:pt x="588" y="395"/>
                  </a:cubicBezTo>
                  <a:cubicBezTo>
                    <a:pt x="586" y="395"/>
                    <a:pt x="586" y="395"/>
                    <a:pt x="586" y="395"/>
                  </a:cubicBezTo>
                  <a:cubicBezTo>
                    <a:pt x="586" y="394"/>
                    <a:pt x="586" y="394"/>
                    <a:pt x="586" y="394"/>
                  </a:cubicBezTo>
                  <a:cubicBezTo>
                    <a:pt x="584" y="394"/>
                    <a:pt x="584" y="394"/>
                    <a:pt x="584" y="394"/>
                  </a:cubicBezTo>
                  <a:cubicBezTo>
                    <a:pt x="584" y="396"/>
                    <a:pt x="584" y="396"/>
                    <a:pt x="584" y="396"/>
                  </a:cubicBezTo>
                  <a:cubicBezTo>
                    <a:pt x="583" y="396"/>
                    <a:pt x="583" y="396"/>
                    <a:pt x="583" y="396"/>
                  </a:cubicBezTo>
                  <a:cubicBezTo>
                    <a:pt x="585" y="397"/>
                    <a:pt x="585" y="397"/>
                    <a:pt x="585" y="397"/>
                  </a:cubicBezTo>
                  <a:cubicBezTo>
                    <a:pt x="586" y="398"/>
                    <a:pt x="586" y="398"/>
                    <a:pt x="586" y="398"/>
                  </a:cubicBezTo>
                  <a:cubicBezTo>
                    <a:pt x="586" y="399"/>
                    <a:pt x="586" y="399"/>
                    <a:pt x="586" y="399"/>
                  </a:cubicBezTo>
                  <a:cubicBezTo>
                    <a:pt x="585" y="400"/>
                    <a:pt x="585" y="400"/>
                    <a:pt x="585" y="400"/>
                  </a:cubicBezTo>
                  <a:cubicBezTo>
                    <a:pt x="586" y="400"/>
                    <a:pt x="586" y="400"/>
                    <a:pt x="586" y="400"/>
                  </a:cubicBezTo>
                  <a:cubicBezTo>
                    <a:pt x="585" y="402"/>
                    <a:pt x="585" y="402"/>
                    <a:pt x="585" y="402"/>
                  </a:cubicBezTo>
                  <a:cubicBezTo>
                    <a:pt x="585" y="404"/>
                    <a:pt x="585" y="404"/>
                    <a:pt x="585" y="404"/>
                  </a:cubicBezTo>
                  <a:cubicBezTo>
                    <a:pt x="586" y="404"/>
                    <a:pt x="586" y="404"/>
                    <a:pt x="586" y="404"/>
                  </a:cubicBezTo>
                  <a:cubicBezTo>
                    <a:pt x="587" y="402"/>
                    <a:pt x="587" y="402"/>
                    <a:pt x="587" y="402"/>
                  </a:cubicBezTo>
                  <a:cubicBezTo>
                    <a:pt x="588" y="402"/>
                    <a:pt x="588" y="402"/>
                    <a:pt x="588" y="402"/>
                  </a:cubicBezTo>
                  <a:cubicBezTo>
                    <a:pt x="587" y="404"/>
                    <a:pt x="587" y="404"/>
                    <a:pt x="587" y="404"/>
                  </a:cubicBezTo>
                  <a:cubicBezTo>
                    <a:pt x="585" y="405"/>
                    <a:pt x="585" y="405"/>
                    <a:pt x="585" y="405"/>
                  </a:cubicBezTo>
                  <a:cubicBezTo>
                    <a:pt x="584" y="407"/>
                    <a:pt x="584" y="407"/>
                    <a:pt x="584" y="407"/>
                  </a:cubicBezTo>
                  <a:cubicBezTo>
                    <a:pt x="584" y="409"/>
                    <a:pt x="584" y="409"/>
                    <a:pt x="584" y="409"/>
                  </a:cubicBezTo>
                  <a:cubicBezTo>
                    <a:pt x="587" y="411"/>
                    <a:pt x="587" y="411"/>
                    <a:pt x="587" y="411"/>
                  </a:cubicBezTo>
                  <a:cubicBezTo>
                    <a:pt x="586" y="412"/>
                    <a:pt x="586" y="412"/>
                    <a:pt x="586" y="412"/>
                  </a:cubicBezTo>
                  <a:cubicBezTo>
                    <a:pt x="589" y="417"/>
                    <a:pt x="589" y="417"/>
                    <a:pt x="589" y="417"/>
                  </a:cubicBezTo>
                  <a:cubicBezTo>
                    <a:pt x="588" y="419"/>
                    <a:pt x="588" y="419"/>
                    <a:pt x="588" y="419"/>
                  </a:cubicBezTo>
                  <a:cubicBezTo>
                    <a:pt x="588" y="420"/>
                    <a:pt x="588" y="420"/>
                    <a:pt x="588" y="420"/>
                  </a:cubicBezTo>
                  <a:cubicBezTo>
                    <a:pt x="587" y="421"/>
                    <a:pt x="587" y="421"/>
                    <a:pt x="587" y="421"/>
                  </a:cubicBezTo>
                  <a:cubicBezTo>
                    <a:pt x="585" y="424"/>
                    <a:pt x="585" y="424"/>
                    <a:pt x="585" y="424"/>
                  </a:cubicBezTo>
                  <a:cubicBezTo>
                    <a:pt x="585" y="425"/>
                    <a:pt x="585" y="425"/>
                    <a:pt x="585" y="425"/>
                  </a:cubicBezTo>
                  <a:cubicBezTo>
                    <a:pt x="584" y="427"/>
                    <a:pt x="584" y="427"/>
                    <a:pt x="584" y="427"/>
                  </a:cubicBezTo>
                  <a:cubicBezTo>
                    <a:pt x="582" y="426"/>
                    <a:pt x="582" y="426"/>
                    <a:pt x="582" y="426"/>
                  </a:cubicBezTo>
                  <a:cubicBezTo>
                    <a:pt x="579" y="426"/>
                    <a:pt x="579" y="426"/>
                    <a:pt x="579" y="426"/>
                  </a:cubicBezTo>
                  <a:cubicBezTo>
                    <a:pt x="578" y="427"/>
                    <a:pt x="578" y="427"/>
                    <a:pt x="578" y="427"/>
                  </a:cubicBezTo>
                  <a:cubicBezTo>
                    <a:pt x="577" y="429"/>
                    <a:pt x="577" y="429"/>
                    <a:pt x="577" y="429"/>
                  </a:cubicBezTo>
                  <a:cubicBezTo>
                    <a:pt x="575" y="431"/>
                    <a:pt x="575" y="431"/>
                    <a:pt x="575" y="431"/>
                  </a:cubicBezTo>
                  <a:cubicBezTo>
                    <a:pt x="574" y="432"/>
                    <a:pt x="574" y="432"/>
                    <a:pt x="574" y="432"/>
                  </a:cubicBezTo>
                  <a:cubicBezTo>
                    <a:pt x="573" y="432"/>
                    <a:pt x="573" y="432"/>
                    <a:pt x="573" y="432"/>
                  </a:cubicBezTo>
                  <a:cubicBezTo>
                    <a:pt x="570" y="435"/>
                    <a:pt x="570" y="435"/>
                    <a:pt x="570" y="435"/>
                  </a:cubicBezTo>
                  <a:cubicBezTo>
                    <a:pt x="569" y="435"/>
                    <a:pt x="569" y="435"/>
                    <a:pt x="569" y="435"/>
                  </a:cubicBezTo>
                  <a:cubicBezTo>
                    <a:pt x="567" y="435"/>
                    <a:pt x="567" y="435"/>
                    <a:pt x="567" y="435"/>
                  </a:cubicBezTo>
                  <a:cubicBezTo>
                    <a:pt x="566" y="437"/>
                    <a:pt x="566" y="437"/>
                    <a:pt x="566" y="437"/>
                  </a:cubicBezTo>
                  <a:cubicBezTo>
                    <a:pt x="561" y="438"/>
                    <a:pt x="561" y="438"/>
                    <a:pt x="561" y="438"/>
                  </a:cubicBezTo>
                  <a:cubicBezTo>
                    <a:pt x="560" y="437"/>
                    <a:pt x="560" y="437"/>
                    <a:pt x="560" y="437"/>
                  </a:cubicBezTo>
                  <a:cubicBezTo>
                    <a:pt x="561" y="436"/>
                    <a:pt x="561" y="436"/>
                    <a:pt x="561" y="436"/>
                  </a:cubicBezTo>
                  <a:cubicBezTo>
                    <a:pt x="560" y="434"/>
                    <a:pt x="560" y="434"/>
                    <a:pt x="560" y="434"/>
                  </a:cubicBezTo>
                  <a:cubicBezTo>
                    <a:pt x="559" y="432"/>
                    <a:pt x="559" y="432"/>
                    <a:pt x="559" y="432"/>
                  </a:cubicBezTo>
                  <a:cubicBezTo>
                    <a:pt x="559" y="431"/>
                    <a:pt x="559" y="431"/>
                    <a:pt x="559" y="431"/>
                  </a:cubicBezTo>
                  <a:cubicBezTo>
                    <a:pt x="560" y="431"/>
                    <a:pt x="560" y="431"/>
                    <a:pt x="560" y="431"/>
                  </a:cubicBezTo>
                  <a:cubicBezTo>
                    <a:pt x="560" y="429"/>
                    <a:pt x="560" y="429"/>
                    <a:pt x="560" y="429"/>
                  </a:cubicBezTo>
                  <a:cubicBezTo>
                    <a:pt x="561" y="426"/>
                    <a:pt x="561" y="426"/>
                    <a:pt x="561" y="426"/>
                  </a:cubicBezTo>
                  <a:cubicBezTo>
                    <a:pt x="559" y="428"/>
                    <a:pt x="559" y="428"/>
                    <a:pt x="559" y="428"/>
                  </a:cubicBezTo>
                  <a:cubicBezTo>
                    <a:pt x="559" y="428"/>
                    <a:pt x="559" y="428"/>
                    <a:pt x="559" y="428"/>
                  </a:cubicBezTo>
                  <a:cubicBezTo>
                    <a:pt x="558" y="424"/>
                    <a:pt x="558" y="424"/>
                    <a:pt x="558" y="424"/>
                  </a:cubicBezTo>
                  <a:cubicBezTo>
                    <a:pt x="557" y="424"/>
                    <a:pt x="557" y="424"/>
                    <a:pt x="557" y="424"/>
                  </a:cubicBezTo>
                  <a:cubicBezTo>
                    <a:pt x="556" y="422"/>
                    <a:pt x="556" y="422"/>
                    <a:pt x="556" y="422"/>
                  </a:cubicBezTo>
                  <a:cubicBezTo>
                    <a:pt x="554" y="423"/>
                    <a:pt x="554" y="423"/>
                    <a:pt x="554" y="423"/>
                  </a:cubicBezTo>
                  <a:cubicBezTo>
                    <a:pt x="554" y="422"/>
                    <a:pt x="554" y="422"/>
                    <a:pt x="554" y="422"/>
                  </a:cubicBezTo>
                  <a:cubicBezTo>
                    <a:pt x="552" y="422"/>
                    <a:pt x="552" y="422"/>
                    <a:pt x="552" y="422"/>
                  </a:cubicBezTo>
                  <a:cubicBezTo>
                    <a:pt x="550" y="425"/>
                    <a:pt x="550" y="425"/>
                    <a:pt x="550" y="425"/>
                  </a:cubicBezTo>
                  <a:cubicBezTo>
                    <a:pt x="551" y="425"/>
                    <a:pt x="551" y="425"/>
                    <a:pt x="551" y="425"/>
                  </a:cubicBezTo>
                  <a:cubicBezTo>
                    <a:pt x="554" y="424"/>
                    <a:pt x="554" y="424"/>
                    <a:pt x="554" y="424"/>
                  </a:cubicBezTo>
                  <a:cubicBezTo>
                    <a:pt x="555" y="424"/>
                    <a:pt x="555" y="424"/>
                    <a:pt x="555" y="424"/>
                  </a:cubicBezTo>
                  <a:cubicBezTo>
                    <a:pt x="555" y="426"/>
                    <a:pt x="555" y="426"/>
                    <a:pt x="555" y="426"/>
                  </a:cubicBezTo>
                  <a:cubicBezTo>
                    <a:pt x="556" y="427"/>
                    <a:pt x="556" y="427"/>
                    <a:pt x="556" y="427"/>
                  </a:cubicBezTo>
                  <a:cubicBezTo>
                    <a:pt x="558" y="430"/>
                    <a:pt x="558" y="430"/>
                    <a:pt x="558" y="430"/>
                  </a:cubicBezTo>
                  <a:cubicBezTo>
                    <a:pt x="557" y="433"/>
                    <a:pt x="557" y="433"/>
                    <a:pt x="557" y="433"/>
                  </a:cubicBezTo>
                  <a:cubicBezTo>
                    <a:pt x="558" y="433"/>
                    <a:pt x="558" y="433"/>
                    <a:pt x="558" y="433"/>
                  </a:cubicBezTo>
                  <a:cubicBezTo>
                    <a:pt x="558" y="436"/>
                    <a:pt x="558" y="436"/>
                    <a:pt x="558" y="436"/>
                  </a:cubicBezTo>
                  <a:cubicBezTo>
                    <a:pt x="558" y="438"/>
                    <a:pt x="558" y="438"/>
                    <a:pt x="558" y="438"/>
                  </a:cubicBezTo>
                  <a:cubicBezTo>
                    <a:pt x="558" y="438"/>
                    <a:pt x="558" y="438"/>
                    <a:pt x="558" y="438"/>
                  </a:cubicBezTo>
                  <a:cubicBezTo>
                    <a:pt x="558" y="440"/>
                    <a:pt x="558" y="440"/>
                    <a:pt x="558" y="440"/>
                  </a:cubicBezTo>
                  <a:cubicBezTo>
                    <a:pt x="557" y="440"/>
                    <a:pt x="557" y="440"/>
                    <a:pt x="557" y="440"/>
                  </a:cubicBezTo>
                  <a:cubicBezTo>
                    <a:pt x="554" y="437"/>
                    <a:pt x="554" y="437"/>
                    <a:pt x="554" y="437"/>
                  </a:cubicBezTo>
                  <a:cubicBezTo>
                    <a:pt x="554" y="435"/>
                    <a:pt x="554" y="435"/>
                    <a:pt x="554" y="435"/>
                  </a:cubicBezTo>
                  <a:cubicBezTo>
                    <a:pt x="552" y="435"/>
                    <a:pt x="552" y="435"/>
                    <a:pt x="552" y="435"/>
                  </a:cubicBezTo>
                  <a:cubicBezTo>
                    <a:pt x="552" y="433"/>
                    <a:pt x="552" y="433"/>
                    <a:pt x="552" y="433"/>
                  </a:cubicBezTo>
                  <a:cubicBezTo>
                    <a:pt x="550" y="435"/>
                    <a:pt x="550" y="435"/>
                    <a:pt x="550" y="435"/>
                  </a:cubicBezTo>
                  <a:cubicBezTo>
                    <a:pt x="552" y="437"/>
                    <a:pt x="552" y="437"/>
                    <a:pt x="552" y="437"/>
                  </a:cubicBezTo>
                  <a:cubicBezTo>
                    <a:pt x="552" y="438"/>
                    <a:pt x="552" y="438"/>
                    <a:pt x="552" y="438"/>
                  </a:cubicBezTo>
                  <a:cubicBezTo>
                    <a:pt x="550" y="437"/>
                    <a:pt x="550" y="437"/>
                    <a:pt x="550" y="437"/>
                  </a:cubicBezTo>
                  <a:cubicBezTo>
                    <a:pt x="548" y="437"/>
                    <a:pt x="548" y="437"/>
                    <a:pt x="548" y="437"/>
                  </a:cubicBezTo>
                  <a:cubicBezTo>
                    <a:pt x="548" y="436"/>
                    <a:pt x="548" y="436"/>
                    <a:pt x="548" y="436"/>
                  </a:cubicBezTo>
                  <a:cubicBezTo>
                    <a:pt x="546" y="436"/>
                    <a:pt x="546" y="436"/>
                    <a:pt x="546" y="436"/>
                  </a:cubicBezTo>
                  <a:cubicBezTo>
                    <a:pt x="546" y="435"/>
                    <a:pt x="546" y="435"/>
                    <a:pt x="546" y="435"/>
                  </a:cubicBezTo>
                  <a:cubicBezTo>
                    <a:pt x="547" y="432"/>
                    <a:pt x="547" y="432"/>
                    <a:pt x="547" y="432"/>
                  </a:cubicBezTo>
                  <a:cubicBezTo>
                    <a:pt x="548" y="432"/>
                    <a:pt x="548" y="432"/>
                    <a:pt x="548" y="432"/>
                  </a:cubicBezTo>
                  <a:cubicBezTo>
                    <a:pt x="546" y="431"/>
                    <a:pt x="546" y="431"/>
                    <a:pt x="546" y="431"/>
                  </a:cubicBezTo>
                  <a:cubicBezTo>
                    <a:pt x="546" y="430"/>
                    <a:pt x="546" y="430"/>
                    <a:pt x="546" y="430"/>
                  </a:cubicBezTo>
                  <a:cubicBezTo>
                    <a:pt x="543" y="431"/>
                    <a:pt x="543" y="431"/>
                    <a:pt x="543" y="431"/>
                  </a:cubicBezTo>
                  <a:cubicBezTo>
                    <a:pt x="541" y="431"/>
                    <a:pt x="541" y="431"/>
                    <a:pt x="541" y="431"/>
                  </a:cubicBezTo>
                  <a:cubicBezTo>
                    <a:pt x="539" y="430"/>
                    <a:pt x="539" y="430"/>
                    <a:pt x="539" y="430"/>
                  </a:cubicBezTo>
                  <a:cubicBezTo>
                    <a:pt x="538" y="430"/>
                    <a:pt x="538" y="430"/>
                    <a:pt x="538" y="430"/>
                  </a:cubicBezTo>
                  <a:cubicBezTo>
                    <a:pt x="535" y="429"/>
                    <a:pt x="535" y="429"/>
                    <a:pt x="535" y="429"/>
                  </a:cubicBezTo>
                  <a:cubicBezTo>
                    <a:pt x="535" y="430"/>
                    <a:pt x="535" y="430"/>
                    <a:pt x="535" y="430"/>
                  </a:cubicBezTo>
                  <a:cubicBezTo>
                    <a:pt x="536" y="432"/>
                    <a:pt x="536" y="432"/>
                    <a:pt x="536" y="432"/>
                  </a:cubicBezTo>
                  <a:cubicBezTo>
                    <a:pt x="535" y="432"/>
                    <a:pt x="535" y="432"/>
                    <a:pt x="535" y="432"/>
                  </a:cubicBezTo>
                  <a:cubicBezTo>
                    <a:pt x="535" y="434"/>
                    <a:pt x="535" y="434"/>
                    <a:pt x="535" y="434"/>
                  </a:cubicBezTo>
                  <a:cubicBezTo>
                    <a:pt x="536" y="436"/>
                    <a:pt x="536" y="436"/>
                    <a:pt x="536" y="436"/>
                  </a:cubicBezTo>
                  <a:cubicBezTo>
                    <a:pt x="538" y="436"/>
                    <a:pt x="538" y="436"/>
                    <a:pt x="538" y="436"/>
                  </a:cubicBezTo>
                  <a:cubicBezTo>
                    <a:pt x="539" y="438"/>
                    <a:pt x="539" y="438"/>
                    <a:pt x="539" y="438"/>
                  </a:cubicBezTo>
                  <a:cubicBezTo>
                    <a:pt x="538" y="441"/>
                    <a:pt x="538" y="441"/>
                    <a:pt x="538" y="441"/>
                  </a:cubicBezTo>
                  <a:cubicBezTo>
                    <a:pt x="536" y="441"/>
                    <a:pt x="536" y="441"/>
                    <a:pt x="536" y="441"/>
                  </a:cubicBezTo>
                  <a:cubicBezTo>
                    <a:pt x="532" y="445"/>
                    <a:pt x="532" y="445"/>
                    <a:pt x="532" y="445"/>
                  </a:cubicBezTo>
                  <a:cubicBezTo>
                    <a:pt x="530" y="448"/>
                    <a:pt x="530" y="448"/>
                    <a:pt x="530" y="448"/>
                  </a:cubicBezTo>
                  <a:cubicBezTo>
                    <a:pt x="527" y="451"/>
                    <a:pt x="527" y="451"/>
                    <a:pt x="527" y="451"/>
                  </a:cubicBezTo>
                  <a:cubicBezTo>
                    <a:pt x="526" y="450"/>
                    <a:pt x="526" y="450"/>
                    <a:pt x="526" y="450"/>
                  </a:cubicBezTo>
                  <a:cubicBezTo>
                    <a:pt x="524" y="451"/>
                    <a:pt x="524" y="451"/>
                    <a:pt x="524" y="451"/>
                  </a:cubicBezTo>
                  <a:cubicBezTo>
                    <a:pt x="523" y="453"/>
                    <a:pt x="523" y="453"/>
                    <a:pt x="523" y="453"/>
                  </a:cubicBezTo>
                  <a:cubicBezTo>
                    <a:pt x="521" y="454"/>
                    <a:pt x="521" y="454"/>
                    <a:pt x="521" y="454"/>
                  </a:cubicBezTo>
                  <a:cubicBezTo>
                    <a:pt x="515" y="453"/>
                    <a:pt x="515" y="453"/>
                    <a:pt x="515" y="453"/>
                  </a:cubicBezTo>
                  <a:cubicBezTo>
                    <a:pt x="514" y="451"/>
                    <a:pt x="514" y="451"/>
                    <a:pt x="514" y="451"/>
                  </a:cubicBezTo>
                  <a:cubicBezTo>
                    <a:pt x="513" y="449"/>
                    <a:pt x="513" y="449"/>
                    <a:pt x="513" y="449"/>
                  </a:cubicBezTo>
                  <a:cubicBezTo>
                    <a:pt x="509" y="447"/>
                    <a:pt x="509" y="447"/>
                    <a:pt x="509" y="447"/>
                  </a:cubicBezTo>
                  <a:cubicBezTo>
                    <a:pt x="510" y="446"/>
                    <a:pt x="510" y="446"/>
                    <a:pt x="510" y="446"/>
                  </a:cubicBezTo>
                  <a:cubicBezTo>
                    <a:pt x="511" y="446"/>
                    <a:pt x="511" y="446"/>
                    <a:pt x="511" y="446"/>
                  </a:cubicBezTo>
                  <a:cubicBezTo>
                    <a:pt x="511" y="445"/>
                    <a:pt x="511" y="445"/>
                    <a:pt x="511" y="445"/>
                  </a:cubicBezTo>
                  <a:cubicBezTo>
                    <a:pt x="510" y="444"/>
                    <a:pt x="510" y="444"/>
                    <a:pt x="510" y="444"/>
                  </a:cubicBezTo>
                  <a:cubicBezTo>
                    <a:pt x="508" y="444"/>
                    <a:pt x="508" y="444"/>
                    <a:pt x="508" y="444"/>
                  </a:cubicBezTo>
                  <a:cubicBezTo>
                    <a:pt x="506" y="440"/>
                    <a:pt x="506" y="440"/>
                    <a:pt x="506" y="440"/>
                  </a:cubicBezTo>
                  <a:cubicBezTo>
                    <a:pt x="504" y="438"/>
                    <a:pt x="504" y="438"/>
                    <a:pt x="504" y="438"/>
                  </a:cubicBezTo>
                  <a:cubicBezTo>
                    <a:pt x="500" y="438"/>
                    <a:pt x="500" y="438"/>
                    <a:pt x="500" y="438"/>
                  </a:cubicBezTo>
                  <a:cubicBezTo>
                    <a:pt x="497" y="436"/>
                    <a:pt x="497" y="436"/>
                    <a:pt x="497" y="436"/>
                  </a:cubicBezTo>
                  <a:cubicBezTo>
                    <a:pt x="492" y="436"/>
                    <a:pt x="492" y="436"/>
                    <a:pt x="492" y="436"/>
                  </a:cubicBezTo>
                  <a:cubicBezTo>
                    <a:pt x="490" y="435"/>
                    <a:pt x="490" y="435"/>
                    <a:pt x="490" y="435"/>
                  </a:cubicBezTo>
                  <a:cubicBezTo>
                    <a:pt x="490" y="436"/>
                    <a:pt x="490" y="436"/>
                    <a:pt x="490" y="436"/>
                  </a:cubicBezTo>
                  <a:cubicBezTo>
                    <a:pt x="491" y="438"/>
                    <a:pt x="491" y="438"/>
                    <a:pt x="491" y="438"/>
                  </a:cubicBezTo>
                  <a:cubicBezTo>
                    <a:pt x="492" y="437"/>
                    <a:pt x="492" y="437"/>
                    <a:pt x="492" y="437"/>
                  </a:cubicBezTo>
                  <a:cubicBezTo>
                    <a:pt x="493" y="437"/>
                    <a:pt x="493" y="437"/>
                    <a:pt x="493" y="437"/>
                  </a:cubicBezTo>
                  <a:cubicBezTo>
                    <a:pt x="498" y="438"/>
                    <a:pt x="498" y="438"/>
                    <a:pt x="498" y="438"/>
                  </a:cubicBezTo>
                  <a:cubicBezTo>
                    <a:pt x="502" y="438"/>
                    <a:pt x="502" y="438"/>
                    <a:pt x="502" y="438"/>
                  </a:cubicBezTo>
                  <a:cubicBezTo>
                    <a:pt x="503" y="439"/>
                    <a:pt x="503" y="439"/>
                    <a:pt x="503" y="439"/>
                  </a:cubicBezTo>
                  <a:cubicBezTo>
                    <a:pt x="503" y="440"/>
                    <a:pt x="503" y="440"/>
                    <a:pt x="503" y="440"/>
                  </a:cubicBezTo>
                  <a:cubicBezTo>
                    <a:pt x="502" y="440"/>
                    <a:pt x="502" y="440"/>
                    <a:pt x="502" y="440"/>
                  </a:cubicBezTo>
                  <a:cubicBezTo>
                    <a:pt x="501" y="441"/>
                    <a:pt x="501" y="441"/>
                    <a:pt x="501" y="441"/>
                  </a:cubicBezTo>
                  <a:cubicBezTo>
                    <a:pt x="502" y="442"/>
                    <a:pt x="502" y="442"/>
                    <a:pt x="502" y="442"/>
                  </a:cubicBezTo>
                  <a:cubicBezTo>
                    <a:pt x="502" y="445"/>
                    <a:pt x="502" y="445"/>
                    <a:pt x="502" y="445"/>
                  </a:cubicBezTo>
                  <a:cubicBezTo>
                    <a:pt x="503" y="445"/>
                    <a:pt x="503" y="445"/>
                    <a:pt x="503" y="445"/>
                  </a:cubicBezTo>
                  <a:cubicBezTo>
                    <a:pt x="505" y="449"/>
                    <a:pt x="505" y="449"/>
                    <a:pt x="505" y="449"/>
                  </a:cubicBezTo>
                  <a:cubicBezTo>
                    <a:pt x="507" y="453"/>
                    <a:pt x="507" y="453"/>
                    <a:pt x="507" y="453"/>
                  </a:cubicBezTo>
                  <a:cubicBezTo>
                    <a:pt x="511" y="454"/>
                    <a:pt x="511" y="454"/>
                    <a:pt x="511" y="454"/>
                  </a:cubicBezTo>
                  <a:cubicBezTo>
                    <a:pt x="515" y="455"/>
                    <a:pt x="515" y="455"/>
                    <a:pt x="515" y="455"/>
                  </a:cubicBezTo>
                  <a:cubicBezTo>
                    <a:pt x="522" y="457"/>
                    <a:pt x="522" y="457"/>
                    <a:pt x="522" y="457"/>
                  </a:cubicBezTo>
                  <a:cubicBezTo>
                    <a:pt x="522" y="459"/>
                    <a:pt x="522" y="459"/>
                    <a:pt x="522" y="459"/>
                  </a:cubicBezTo>
                  <a:cubicBezTo>
                    <a:pt x="521" y="460"/>
                    <a:pt x="521" y="460"/>
                    <a:pt x="521" y="460"/>
                  </a:cubicBezTo>
                  <a:cubicBezTo>
                    <a:pt x="519" y="461"/>
                    <a:pt x="519" y="461"/>
                    <a:pt x="519" y="461"/>
                  </a:cubicBezTo>
                  <a:cubicBezTo>
                    <a:pt x="517" y="462"/>
                    <a:pt x="517" y="462"/>
                    <a:pt x="517" y="462"/>
                  </a:cubicBezTo>
                  <a:cubicBezTo>
                    <a:pt x="514" y="466"/>
                    <a:pt x="514" y="466"/>
                    <a:pt x="514" y="466"/>
                  </a:cubicBezTo>
                  <a:cubicBezTo>
                    <a:pt x="514" y="465"/>
                    <a:pt x="514" y="465"/>
                    <a:pt x="514" y="465"/>
                  </a:cubicBezTo>
                  <a:cubicBezTo>
                    <a:pt x="513" y="466"/>
                    <a:pt x="513" y="466"/>
                    <a:pt x="513" y="466"/>
                  </a:cubicBezTo>
                  <a:cubicBezTo>
                    <a:pt x="513" y="467"/>
                    <a:pt x="513" y="467"/>
                    <a:pt x="513" y="467"/>
                  </a:cubicBezTo>
                  <a:cubicBezTo>
                    <a:pt x="506" y="474"/>
                    <a:pt x="506" y="474"/>
                    <a:pt x="506" y="474"/>
                  </a:cubicBezTo>
                  <a:cubicBezTo>
                    <a:pt x="503" y="475"/>
                    <a:pt x="503" y="475"/>
                    <a:pt x="503" y="475"/>
                  </a:cubicBezTo>
                  <a:cubicBezTo>
                    <a:pt x="502" y="478"/>
                    <a:pt x="502" y="478"/>
                    <a:pt x="502" y="478"/>
                  </a:cubicBezTo>
                  <a:cubicBezTo>
                    <a:pt x="500" y="479"/>
                    <a:pt x="500" y="479"/>
                    <a:pt x="500" y="479"/>
                  </a:cubicBezTo>
                  <a:cubicBezTo>
                    <a:pt x="499" y="478"/>
                    <a:pt x="499" y="478"/>
                    <a:pt x="499" y="478"/>
                  </a:cubicBezTo>
                  <a:cubicBezTo>
                    <a:pt x="498" y="478"/>
                    <a:pt x="498" y="478"/>
                    <a:pt x="498" y="478"/>
                  </a:cubicBezTo>
                  <a:cubicBezTo>
                    <a:pt x="497" y="479"/>
                    <a:pt x="497" y="479"/>
                    <a:pt x="497" y="479"/>
                  </a:cubicBezTo>
                  <a:cubicBezTo>
                    <a:pt x="495" y="476"/>
                    <a:pt x="495" y="476"/>
                    <a:pt x="495" y="476"/>
                  </a:cubicBezTo>
                  <a:cubicBezTo>
                    <a:pt x="493" y="476"/>
                    <a:pt x="493" y="476"/>
                    <a:pt x="493" y="476"/>
                  </a:cubicBezTo>
                  <a:cubicBezTo>
                    <a:pt x="492" y="477"/>
                    <a:pt x="492" y="477"/>
                    <a:pt x="492" y="477"/>
                  </a:cubicBezTo>
                  <a:cubicBezTo>
                    <a:pt x="491" y="476"/>
                    <a:pt x="491" y="476"/>
                    <a:pt x="491" y="476"/>
                  </a:cubicBezTo>
                  <a:cubicBezTo>
                    <a:pt x="491" y="475"/>
                    <a:pt x="491" y="475"/>
                    <a:pt x="491" y="475"/>
                  </a:cubicBezTo>
                  <a:cubicBezTo>
                    <a:pt x="492" y="473"/>
                    <a:pt x="492" y="473"/>
                    <a:pt x="492" y="473"/>
                  </a:cubicBezTo>
                  <a:cubicBezTo>
                    <a:pt x="491" y="473"/>
                    <a:pt x="491" y="473"/>
                    <a:pt x="491" y="473"/>
                  </a:cubicBezTo>
                  <a:cubicBezTo>
                    <a:pt x="491" y="472"/>
                    <a:pt x="491" y="472"/>
                    <a:pt x="491" y="472"/>
                  </a:cubicBezTo>
                  <a:cubicBezTo>
                    <a:pt x="489" y="473"/>
                    <a:pt x="489" y="473"/>
                    <a:pt x="489" y="473"/>
                  </a:cubicBezTo>
                  <a:cubicBezTo>
                    <a:pt x="487" y="477"/>
                    <a:pt x="487" y="477"/>
                    <a:pt x="487" y="477"/>
                  </a:cubicBezTo>
                  <a:cubicBezTo>
                    <a:pt x="487" y="475"/>
                    <a:pt x="487" y="475"/>
                    <a:pt x="487" y="475"/>
                  </a:cubicBezTo>
                  <a:cubicBezTo>
                    <a:pt x="486" y="472"/>
                    <a:pt x="486" y="472"/>
                    <a:pt x="486" y="472"/>
                  </a:cubicBezTo>
                  <a:cubicBezTo>
                    <a:pt x="485" y="475"/>
                    <a:pt x="485" y="475"/>
                    <a:pt x="485" y="475"/>
                  </a:cubicBezTo>
                  <a:cubicBezTo>
                    <a:pt x="486" y="476"/>
                    <a:pt x="486" y="476"/>
                    <a:pt x="486" y="476"/>
                  </a:cubicBezTo>
                  <a:cubicBezTo>
                    <a:pt x="486" y="480"/>
                    <a:pt x="486" y="480"/>
                    <a:pt x="486" y="480"/>
                  </a:cubicBezTo>
                  <a:cubicBezTo>
                    <a:pt x="484" y="483"/>
                    <a:pt x="484" y="483"/>
                    <a:pt x="484" y="483"/>
                  </a:cubicBezTo>
                  <a:cubicBezTo>
                    <a:pt x="482" y="483"/>
                    <a:pt x="482" y="483"/>
                    <a:pt x="482" y="483"/>
                  </a:cubicBezTo>
                  <a:cubicBezTo>
                    <a:pt x="482" y="482"/>
                    <a:pt x="482" y="482"/>
                    <a:pt x="482" y="482"/>
                  </a:cubicBezTo>
                  <a:cubicBezTo>
                    <a:pt x="480" y="479"/>
                    <a:pt x="480" y="479"/>
                    <a:pt x="480" y="479"/>
                  </a:cubicBezTo>
                  <a:cubicBezTo>
                    <a:pt x="480" y="481"/>
                    <a:pt x="480" y="481"/>
                    <a:pt x="480" y="481"/>
                  </a:cubicBezTo>
                  <a:cubicBezTo>
                    <a:pt x="481" y="482"/>
                    <a:pt x="481" y="482"/>
                    <a:pt x="481" y="482"/>
                  </a:cubicBezTo>
                  <a:cubicBezTo>
                    <a:pt x="479" y="483"/>
                    <a:pt x="479" y="483"/>
                    <a:pt x="479" y="483"/>
                  </a:cubicBezTo>
                  <a:cubicBezTo>
                    <a:pt x="479" y="485"/>
                    <a:pt x="479" y="485"/>
                    <a:pt x="479" y="485"/>
                  </a:cubicBezTo>
                  <a:cubicBezTo>
                    <a:pt x="478" y="485"/>
                    <a:pt x="478" y="485"/>
                    <a:pt x="478" y="485"/>
                  </a:cubicBezTo>
                  <a:cubicBezTo>
                    <a:pt x="476" y="484"/>
                    <a:pt x="476" y="484"/>
                    <a:pt x="476" y="484"/>
                  </a:cubicBezTo>
                  <a:cubicBezTo>
                    <a:pt x="476" y="483"/>
                    <a:pt x="476" y="483"/>
                    <a:pt x="476" y="483"/>
                  </a:cubicBezTo>
                  <a:cubicBezTo>
                    <a:pt x="474" y="481"/>
                    <a:pt x="474" y="481"/>
                    <a:pt x="474" y="481"/>
                  </a:cubicBezTo>
                  <a:cubicBezTo>
                    <a:pt x="472" y="479"/>
                    <a:pt x="472" y="479"/>
                    <a:pt x="472" y="479"/>
                  </a:cubicBezTo>
                  <a:cubicBezTo>
                    <a:pt x="468" y="477"/>
                    <a:pt x="468" y="477"/>
                    <a:pt x="468" y="477"/>
                  </a:cubicBezTo>
                  <a:cubicBezTo>
                    <a:pt x="464" y="475"/>
                    <a:pt x="464" y="475"/>
                    <a:pt x="464" y="475"/>
                  </a:cubicBezTo>
                  <a:cubicBezTo>
                    <a:pt x="463" y="472"/>
                    <a:pt x="463" y="472"/>
                    <a:pt x="463" y="472"/>
                  </a:cubicBezTo>
                  <a:cubicBezTo>
                    <a:pt x="461" y="471"/>
                    <a:pt x="461" y="471"/>
                    <a:pt x="461" y="471"/>
                  </a:cubicBezTo>
                  <a:cubicBezTo>
                    <a:pt x="458" y="469"/>
                    <a:pt x="458" y="469"/>
                    <a:pt x="458" y="469"/>
                  </a:cubicBezTo>
                  <a:cubicBezTo>
                    <a:pt x="457" y="468"/>
                    <a:pt x="457" y="468"/>
                    <a:pt x="457" y="468"/>
                  </a:cubicBezTo>
                  <a:cubicBezTo>
                    <a:pt x="457" y="471"/>
                    <a:pt x="457" y="471"/>
                    <a:pt x="457" y="471"/>
                  </a:cubicBezTo>
                  <a:cubicBezTo>
                    <a:pt x="455" y="470"/>
                    <a:pt x="455" y="470"/>
                    <a:pt x="455" y="470"/>
                  </a:cubicBezTo>
                  <a:cubicBezTo>
                    <a:pt x="456" y="473"/>
                    <a:pt x="456" y="473"/>
                    <a:pt x="456" y="473"/>
                  </a:cubicBezTo>
                  <a:cubicBezTo>
                    <a:pt x="458" y="475"/>
                    <a:pt x="458" y="475"/>
                    <a:pt x="458" y="475"/>
                  </a:cubicBezTo>
                  <a:cubicBezTo>
                    <a:pt x="459" y="474"/>
                    <a:pt x="459" y="474"/>
                    <a:pt x="459" y="474"/>
                  </a:cubicBezTo>
                  <a:cubicBezTo>
                    <a:pt x="458" y="472"/>
                    <a:pt x="458" y="472"/>
                    <a:pt x="458" y="472"/>
                  </a:cubicBezTo>
                  <a:cubicBezTo>
                    <a:pt x="458" y="471"/>
                    <a:pt x="458" y="471"/>
                    <a:pt x="458" y="471"/>
                  </a:cubicBezTo>
                  <a:cubicBezTo>
                    <a:pt x="459" y="472"/>
                    <a:pt x="459" y="472"/>
                    <a:pt x="459" y="472"/>
                  </a:cubicBezTo>
                  <a:cubicBezTo>
                    <a:pt x="463" y="476"/>
                    <a:pt x="463" y="476"/>
                    <a:pt x="463" y="476"/>
                  </a:cubicBezTo>
                  <a:cubicBezTo>
                    <a:pt x="467" y="478"/>
                    <a:pt x="467" y="478"/>
                    <a:pt x="467" y="478"/>
                  </a:cubicBezTo>
                  <a:cubicBezTo>
                    <a:pt x="467" y="479"/>
                    <a:pt x="467" y="479"/>
                    <a:pt x="467" y="479"/>
                  </a:cubicBezTo>
                  <a:cubicBezTo>
                    <a:pt x="465" y="481"/>
                    <a:pt x="465" y="481"/>
                    <a:pt x="465" y="481"/>
                  </a:cubicBezTo>
                  <a:cubicBezTo>
                    <a:pt x="463" y="481"/>
                    <a:pt x="463" y="481"/>
                    <a:pt x="463" y="481"/>
                  </a:cubicBezTo>
                  <a:cubicBezTo>
                    <a:pt x="461" y="481"/>
                    <a:pt x="461" y="481"/>
                    <a:pt x="461" y="481"/>
                  </a:cubicBezTo>
                  <a:cubicBezTo>
                    <a:pt x="462" y="482"/>
                    <a:pt x="462" y="482"/>
                    <a:pt x="462" y="482"/>
                  </a:cubicBezTo>
                  <a:cubicBezTo>
                    <a:pt x="462" y="483"/>
                    <a:pt x="462" y="483"/>
                    <a:pt x="462" y="483"/>
                  </a:cubicBezTo>
                  <a:cubicBezTo>
                    <a:pt x="463" y="482"/>
                    <a:pt x="463" y="482"/>
                    <a:pt x="463" y="482"/>
                  </a:cubicBezTo>
                  <a:cubicBezTo>
                    <a:pt x="467" y="482"/>
                    <a:pt x="467" y="482"/>
                    <a:pt x="467" y="482"/>
                  </a:cubicBezTo>
                  <a:cubicBezTo>
                    <a:pt x="469" y="480"/>
                    <a:pt x="469" y="480"/>
                    <a:pt x="469" y="480"/>
                  </a:cubicBezTo>
                  <a:cubicBezTo>
                    <a:pt x="470" y="479"/>
                    <a:pt x="470" y="479"/>
                    <a:pt x="470" y="479"/>
                  </a:cubicBezTo>
                  <a:cubicBezTo>
                    <a:pt x="471" y="481"/>
                    <a:pt x="471" y="481"/>
                    <a:pt x="471" y="481"/>
                  </a:cubicBezTo>
                  <a:cubicBezTo>
                    <a:pt x="472" y="484"/>
                    <a:pt x="472" y="484"/>
                    <a:pt x="472" y="484"/>
                  </a:cubicBezTo>
                  <a:cubicBezTo>
                    <a:pt x="475" y="488"/>
                    <a:pt x="475" y="488"/>
                    <a:pt x="475" y="488"/>
                  </a:cubicBezTo>
                  <a:cubicBezTo>
                    <a:pt x="475" y="493"/>
                    <a:pt x="475" y="493"/>
                    <a:pt x="475" y="493"/>
                  </a:cubicBezTo>
                  <a:cubicBezTo>
                    <a:pt x="472" y="496"/>
                    <a:pt x="472" y="496"/>
                    <a:pt x="472" y="496"/>
                  </a:cubicBezTo>
                  <a:cubicBezTo>
                    <a:pt x="471" y="496"/>
                    <a:pt x="471" y="496"/>
                    <a:pt x="471" y="496"/>
                  </a:cubicBezTo>
                  <a:cubicBezTo>
                    <a:pt x="470" y="497"/>
                    <a:pt x="470" y="497"/>
                    <a:pt x="470" y="497"/>
                  </a:cubicBezTo>
                  <a:cubicBezTo>
                    <a:pt x="467" y="497"/>
                    <a:pt x="467" y="497"/>
                    <a:pt x="467" y="497"/>
                  </a:cubicBezTo>
                  <a:cubicBezTo>
                    <a:pt x="465" y="495"/>
                    <a:pt x="465" y="495"/>
                    <a:pt x="465" y="495"/>
                  </a:cubicBezTo>
                  <a:cubicBezTo>
                    <a:pt x="461" y="494"/>
                    <a:pt x="461" y="494"/>
                    <a:pt x="461" y="494"/>
                  </a:cubicBezTo>
                  <a:cubicBezTo>
                    <a:pt x="458" y="491"/>
                    <a:pt x="458" y="491"/>
                    <a:pt x="458" y="491"/>
                  </a:cubicBezTo>
                  <a:cubicBezTo>
                    <a:pt x="457" y="488"/>
                    <a:pt x="457" y="488"/>
                    <a:pt x="457" y="488"/>
                  </a:cubicBezTo>
                  <a:cubicBezTo>
                    <a:pt x="456" y="486"/>
                    <a:pt x="456" y="486"/>
                    <a:pt x="456" y="486"/>
                  </a:cubicBezTo>
                  <a:cubicBezTo>
                    <a:pt x="455" y="487"/>
                    <a:pt x="455" y="487"/>
                    <a:pt x="455" y="487"/>
                  </a:cubicBezTo>
                  <a:cubicBezTo>
                    <a:pt x="455" y="488"/>
                    <a:pt x="455" y="488"/>
                    <a:pt x="455" y="488"/>
                  </a:cubicBezTo>
                  <a:cubicBezTo>
                    <a:pt x="455" y="490"/>
                    <a:pt x="455" y="490"/>
                    <a:pt x="455" y="490"/>
                  </a:cubicBezTo>
                  <a:cubicBezTo>
                    <a:pt x="457" y="493"/>
                    <a:pt x="457" y="493"/>
                    <a:pt x="457" y="493"/>
                  </a:cubicBezTo>
                  <a:cubicBezTo>
                    <a:pt x="459" y="497"/>
                    <a:pt x="459" y="497"/>
                    <a:pt x="459" y="497"/>
                  </a:cubicBezTo>
                  <a:cubicBezTo>
                    <a:pt x="461" y="500"/>
                    <a:pt x="461" y="500"/>
                    <a:pt x="461" y="500"/>
                  </a:cubicBezTo>
                  <a:cubicBezTo>
                    <a:pt x="460" y="501"/>
                    <a:pt x="460" y="501"/>
                    <a:pt x="460" y="501"/>
                  </a:cubicBezTo>
                  <a:cubicBezTo>
                    <a:pt x="458" y="501"/>
                    <a:pt x="458" y="501"/>
                    <a:pt x="458" y="501"/>
                  </a:cubicBezTo>
                  <a:cubicBezTo>
                    <a:pt x="456" y="501"/>
                    <a:pt x="456" y="501"/>
                    <a:pt x="456" y="501"/>
                  </a:cubicBezTo>
                  <a:cubicBezTo>
                    <a:pt x="456" y="498"/>
                    <a:pt x="456" y="498"/>
                    <a:pt x="456" y="498"/>
                  </a:cubicBezTo>
                  <a:cubicBezTo>
                    <a:pt x="455" y="500"/>
                    <a:pt x="455" y="500"/>
                    <a:pt x="455" y="500"/>
                  </a:cubicBezTo>
                  <a:cubicBezTo>
                    <a:pt x="455" y="500"/>
                    <a:pt x="455" y="500"/>
                    <a:pt x="455" y="500"/>
                  </a:cubicBezTo>
                  <a:cubicBezTo>
                    <a:pt x="455" y="502"/>
                    <a:pt x="455" y="502"/>
                    <a:pt x="455" y="502"/>
                  </a:cubicBezTo>
                  <a:cubicBezTo>
                    <a:pt x="457" y="502"/>
                    <a:pt x="457" y="502"/>
                    <a:pt x="457" y="502"/>
                  </a:cubicBezTo>
                  <a:cubicBezTo>
                    <a:pt x="458" y="504"/>
                    <a:pt x="458" y="504"/>
                    <a:pt x="458" y="504"/>
                  </a:cubicBezTo>
                  <a:cubicBezTo>
                    <a:pt x="454" y="503"/>
                    <a:pt x="454" y="503"/>
                    <a:pt x="454" y="503"/>
                  </a:cubicBezTo>
                  <a:cubicBezTo>
                    <a:pt x="453" y="502"/>
                    <a:pt x="453" y="502"/>
                    <a:pt x="453" y="502"/>
                  </a:cubicBezTo>
                  <a:cubicBezTo>
                    <a:pt x="453" y="504"/>
                    <a:pt x="453" y="504"/>
                    <a:pt x="453" y="504"/>
                  </a:cubicBezTo>
                  <a:cubicBezTo>
                    <a:pt x="454" y="505"/>
                    <a:pt x="454" y="505"/>
                    <a:pt x="454" y="505"/>
                  </a:cubicBezTo>
                  <a:cubicBezTo>
                    <a:pt x="454" y="506"/>
                    <a:pt x="454" y="506"/>
                    <a:pt x="454" y="506"/>
                  </a:cubicBezTo>
                  <a:cubicBezTo>
                    <a:pt x="452" y="508"/>
                    <a:pt x="452" y="508"/>
                    <a:pt x="452" y="508"/>
                  </a:cubicBezTo>
                  <a:cubicBezTo>
                    <a:pt x="452" y="506"/>
                    <a:pt x="452" y="506"/>
                    <a:pt x="452" y="506"/>
                  </a:cubicBezTo>
                  <a:cubicBezTo>
                    <a:pt x="451" y="506"/>
                    <a:pt x="451" y="506"/>
                    <a:pt x="451" y="506"/>
                  </a:cubicBezTo>
                  <a:cubicBezTo>
                    <a:pt x="452" y="507"/>
                    <a:pt x="452" y="507"/>
                    <a:pt x="452" y="507"/>
                  </a:cubicBezTo>
                  <a:cubicBezTo>
                    <a:pt x="451" y="508"/>
                    <a:pt x="451" y="508"/>
                    <a:pt x="451" y="508"/>
                  </a:cubicBezTo>
                  <a:cubicBezTo>
                    <a:pt x="450" y="508"/>
                    <a:pt x="450" y="508"/>
                    <a:pt x="450" y="508"/>
                  </a:cubicBezTo>
                  <a:cubicBezTo>
                    <a:pt x="448" y="508"/>
                    <a:pt x="448" y="508"/>
                    <a:pt x="448" y="508"/>
                  </a:cubicBezTo>
                  <a:cubicBezTo>
                    <a:pt x="447" y="509"/>
                    <a:pt x="447" y="509"/>
                    <a:pt x="447" y="509"/>
                  </a:cubicBezTo>
                  <a:cubicBezTo>
                    <a:pt x="444" y="510"/>
                    <a:pt x="444" y="510"/>
                    <a:pt x="444" y="510"/>
                  </a:cubicBezTo>
                  <a:cubicBezTo>
                    <a:pt x="446" y="511"/>
                    <a:pt x="446" y="511"/>
                    <a:pt x="446" y="511"/>
                  </a:cubicBezTo>
                  <a:cubicBezTo>
                    <a:pt x="446" y="513"/>
                    <a:pt x="446" y="513"/>
                    <a:pt x="446" y="513"/>
                  </a:cubicBezTo>
                  <a:cubicBezTo>
                    <a:pt x="445" y="513"/>
                    <a:pt x="445" y="513"/>
                    <a:pt x="445" y="513"/>
                  </a:cubicBezTo>
                  <a:cubicBezTo>
                    <a:pt x="445" y="512"/>
                    <a:pt x="445" y="512"/>
                    <a:pt x="445" y="512"/>
                  </a:cubicBezTo>
                  <a:cubicBezTo>
                    <a:pt x="442" y="510"/>
                    <a:pt x="442" y="510"/>
                    <a:pt x="442" y="510"/>
                  </a:cubicBezTo>
                  <a:cubicBezTo>
                    <a:pt x="441" y="510"/>
                    <a:pt x="441" y="510"/>
                    <a:pt x="441" y="510"/>
                  </a:cubicBezTo>
                  <a:cubicBezTo>
                    <a:pt x="441" y="511"/>
                    <a:pt x="441" y="511"/>
                    <a:pt x="441" y="511"/>
                  </a:cubicBezTo>
                  <a:cubicBezTo>
                    <a:pt x="440" y="512"/>
                    <a:pt x="440" y="512"/>
                    <a:pt x="440" y="512"/>
                  </a:cubicBezTo>
                  <a:cubicBezTo>
                    <a:pt x="442" y="514"/>
                    <a:pt x="442" y="514"/>
                    <a:pt x="442" y="514"/>
                  </a:cubicBezTo>
                  <a:cubicBezTo>
                    <a:pt x="441" y="515"/>
                    <a:pt x="441" y="515"/>
                    <a:pt x="441" y="515"/>
                  </a:cubicBezTo>
                  <a:cubicBezTo>
                    <a:pt x="441" y="516"/>
                    <a:pt x="441" y="516"/>
                    <a:pt x="441" y="516"/>
                  </a:cubicBezTo>
                  <a:cubicBezTo>
                    <a:pt x="439" y="516"/>
                    <a:pt x="439" y="516"/>
                    <a:pt x="439" y="516"/>
                  </a:cubicBezTo>
                  <a:cubicBezTo>
                    <a:pt x="438" y="519"/>
                    <a:pt x="438" y="519"/>
                    <a:pt x="438" y="519"/>
                  </a:cubicBezTo>
                  <a:cubicBezTo>
                    <a:pt x="435" y="520"/>
                    <a:pt x="435" y="520"/>
                    <a:pt x="435" y="520"/>
                  </a:cubicBezTo>
                  <a:cubicBezTo>
                    <a:pt x="436" y="521"/>
                    <a:pt x="436" y="521"/>
                    <a:pt x="436" y="521"/>
                  </a:cubicBezTo>
                  <a:cubicBezTo>
                    <a:pt x="436" y="523"/>
                    <a:pt x="436" y="523"/>
                    <a:pt x="436" y="523"/>
                  </a:cubicBezTo>
                  <a:cubicBezTo>
                    <a:pt x="434" y="523"/>
                    <a:pt x="434" y="523"/>
                    <a:pt x="434" y="523"/>
                  </a:cubicBezTo>
                  <a:cubicBezTo>
                    <a:pt x="433" y="524"/>
                    <a:pt x="433" y="524"/>
                    <a:pt x="433" y="524"/>
                  </a:cubicBezTo>
                  <a:cubicBezTo>
                    <a:pt x="433" y="526"/>
                    <a:pt x="433" y="526"/>
                    <a:pt x="433" y="526"/>
                  </a:cubicBezTo>
                  <a:cubicBezTo>
                    <a:pt x="432" y="527"/>
                    <a:pt x="432" y="527"/>
                    <a:pt x="432" y="527"/>
                  </a:cubicBezTo>
                  <a:cubicBezTo>
                    <a:pt x="429" y="530"/>
                    <a:pt x="429" y="530"/>
                    <a:pt x="429" y="530"/>
                  </a:cubicBezTo>
                  <a:cubicBezTo>
                    <a:pt x="426" y="531"/>
                    <a:pt x="426" y="531"/>
                    <a:pt x="426" y="531"/>
                  </a:cubicBezTo>
                  <a:cubicBezTo>
                    <a:pt x="426" y="532"/>
                    <a:pt x="426" y="532"/>
                    <a:pt x="426" y="532"/>
                  </a:cubicBezTo>
                  <a:cubicBezTo>
                    <a:pt x="424" y="534"/>
                    <a:pt x="424" y="534"/>
                    <a:pt x="424" y="534"/>
                  </a:cubicBezTo>
                  <a:cubicBezTo>
                    <a:pt x="422" y="533"/>
                    <a:pt x="422" y="533"/>
                    <a:pt x="422" y="533"/>
                  </a:cubicBezTo>
                  <a:cubicBezTo>
                    <a:pt x="422" y="534"/>
                    <a:pt x="422" y="534"/>
                    <a:pt x="422" y="534"/>
                  </a:cubicBezTo>
                  <a:cubicBezTo>
                    <a:pt x="423" y="536"/>
                    <a:pt x="423" y="536"/>
                    <a:pt x="423" y="536"/>
                  </a:cubicBezTo>
                  <a:cubicBezTo>
                    <a:pt x="421" y="538"/>
                    <a:pt x="421" y="538"/>
                    <a:pt x="421" y="538"/>
                  </a:cubicBezTo>
                  <a:cubicBezTo>
                    <a:pt x="420" y="542"/>
                    <a:pt x="420" y="542"/>
                    <a:pt x="420" y="542"/>
                  </a:cubicBezTo>
                  <a:cubicBezTo>
                    <a:pt x="419" y="544"/>
                    <a:pt x="419" y="544"/>
                    <a:pt x="419" y="544"/>
                  </a:cubicBezTo>
                  <a:cubicBezTo>
                    <a:pt x="418" y="547"/>
                    <a:pt x="418" y="547"/>
                    <a:pt x="418" y="547"/>
                  </a:cubicBezTo>
                  <a:cubicBezTo>
                    <a:pt x="416" y="548"/>
                    <a:pt x="416" y="548"/>
                    <a:pt x="416" y="548"/>
                  </a:cubicBezTo>
                  <a:cubicBezTo>
                    <a:pt x="415" y="552"/>
                    <a:pt x="415" y="552"/>
                    <a:pt x="415" y="552"/>
                  </a:cubicBezTo>
                  <a:cubicBezTo>
                    <a:pt x="416" y="553"/>
                    <a:pt x="416" y="553"/>
                    <a:pt x="416" y="553"/>
                  </a:cubicBezTo>
                  <a:cubicBezTo>
                    <a:pt x="416" y="556"/>
                    <a:pt x="416" y="556"/>
                    <a:pt x="416" y="556"/>
                  </a:cubicBezTo>
                  <a:cubicBezTo>
                    <a:pt x="414" y="559"/>
                    <a:pt x="414" y="559"/>
                    <a:pt x="414" y="559"/>
                  </a:cubicBezTo>
                  <a:cubicBezTo>
                    <a:pt x="413" y="561"/>
                    <a:pt x="413" y="561"/>
                    <a:pt x="413" y="561"/>
                  </a:cubicBezTo>
                  <a:cubicBezTo>
                    <a:pt x="411" y="561"/>
                    <a:pt x="411" y="561"/>
                    <a:pt x="411" y="561"/>
                  </a:cubicBezTo>
                  <a:cubicBezTo>
                    <a:pt x="410" y="562"/>
                    <a:pt x="410" y="562"/>
                    <a:pt x="410" y="562"/>
                  </a:cubicBezTo>
                  <a:cubicBezTo>
                    <a:pt x="413" y="563"/>
                    <a:pt x="413" y="563"/>
                    <a:pt x="413" y="563"/>
                  </a:cubicBezTo>
                  <a:cubicBezTo>
                    <a:pt x="413" y="564"/>
                    <a:pt x="413" y="564"/>
                    <a:pt x="413" y="564"/>
                  </a:cubicBezTo>
                  <a:cubicBezTo>
                    <a:pt x="412" y="566"/>
                    <a:pt x="412" y="566"/>
                    <a:pt x="412" y="566"/>
                  </a:cubicBezTo>
                  <a:cubicBezTo>
                    <a:pt x="414" y="567"/>
                    <a:pt x="414" y="567"/>
                    <a:pt x="414" y="567"/>
                  </a:cubicBezTo>
                  <a:cubicBezTo>
                    <a:pt x="413" y="570"/>
                    <a:pt x="413" y="570"/>
                    <a:pt x="413" y="570"/>
                  </a:cubicBezTo>
                  <a:cubicBezTo>
                    <a:pt x="414" y="570"/>
                    <a:pt x="414" y="570"/>
                    <a:pt x="414" y="570"/>
                  </a:cubicBezTo>
                  <a:cubicBezTo>
                    <a:pt x="412" y="575"/>
                    <a:pt x="412" y="575"/>
                    <a:pt x="412" y="575"/>
                  </a:cubicBezTo>
                  <a:cubicBezTo>
                    <a:pt x="410" y="578"/>
                    <a:pt x="410" y="578"/>
                    <a:pt x="410" y="578"/>
                  </a:cubicBezTo>
                  <a:cubicBezTo>
                    <a:pt x="404" y="579"/>
                    <a:pt x="404" y="579"/>
                    <a:pt x="404" y="579"/>
                  </a:cubicBezTo>
                  <a:cubicBezTo>
                    <a:pt x="403" y="581"/>
                    <a:pt x="403" y="581"/>
                    <a:pt x="403" y="581"/>
                  </a:cubicBezTo>
                  <a:cubicBezTo>
                    <a:pt x="406" y="579"/>
                    <a:pt x="406" y="579"/>
                    <a:pt x="406" y="579"/>
                  </a:cubicBezTo>
                  <a:cubicBezTo>
                    <a:pt x="411" y="578"/>
                    <a:pt x="411" y="578"/>
                    <a:pt x="411" y="578"/>
                  </a:cubicBezTo>
                  <a:cubicBezTo>
                    <a:pt x="414" y="574"/>
                    <a:pt x="414" y="574"/>
                    <a:pt x="414" y="574"/>
                  </a:cubicBezTo>
                  <a:cubicBezTo>
                    <a:pt x="417" y="569"/>
                    <a:pt x="417" y="569"/>
                    <a:pt x="417" y="569"/>
                  </a:cubicBezTo>
                  <a:cubicBezTo>
                    <a:pt x="423" y="568"/>
                    <a:pt x="423" y="568"/>
                    <a:pt x="423" y="568"/>
                  </a:cubicBezTo>
                  <a:cubicBezTo>
                    <a:pt x="425" y="569"/>
                    <a:pt x="425" y="569"/>
                    <a:pt x="425" y="569"/>
                  </a:cubicBezTo>
                  <a:cubicBezTo>
                    <a:pt x="425" y="571"/>
                    <a:pt x="425" y="571"/>
                    <a:pt x="425" y="571"/>
                  </a:cubicBezTo>
                  <a:cubicBezTo>
                    <a:pt x="424" y="573"/>
                    <a:pt x="424" y="573"/>
                    <a:pt x="424" y="573"/>
                  </a:cubicBezTo>
                  <a:cubicBezTo>
                    <a:pt x="424" y="576"/>
                    <a:pt x="424" y="576"/>
                    <a:pt x="424" y="576"/>
                  </a:cubicBezTo>
                  <a:cubicBezTo>
                    <a:pt x="425" y="579"/>
                    <a:pt x="425" y="579"/>
                    <a:pt x="425" y="579"/>
                  </a:cubicBezTo>
                  <a:cubicBezTo>
                    <a:pt x="425" y="583"/>
                    <a:pt x="425" y="583"/>
                    <a:pt x="425" y="583"/>
                  </a:cubicBezTo>
                  <a:cubicBezTo>
                    <a:pt x="423" y="587"/>
                    <a:pt x="423" y="587"/>
                    <a:pt x="423" y="587"/>
                  </a:cubicBezTo>
                  <a:cubicBezTo>
                    <a:pt x="425" y="589"/>
                    <a:pt x="425" y="589"/>
                    <a:pt x="425" y="589"/>
                  </a:cubicBezTo>
                  <a:cubicBezTo>
                    <a:pt x="425" y="593"/>
                    <a:pt x="425" y="593"/>
                    <a:pt x="425" y="593"/>
                  </a:cubicBezTo>
                  <a:cubicBezTo>
                    <a:pt x="425" y="595"/>
                    <a:pt x="425" y="595"/>
                    <a:pt x="425" y="595"/>
                  </a:cubicBezTo>
                  <a:cubicBezTo>
                    <a:pt x="418" y="601"/>
                    <a:pt x="418" y="601"/>
                    <a:pt x="418" y="601"/>
                  </a:cubicBezTo>
                  <a:cubicBezTo>
                    <a:pt x="415" y="602"/>
                    <a:pt x="415" y="602"/>
                    <a:pt x="415" y="602"/>
                  </a:cubicBezTo>
                  <a:cubicBezTo>
                    <a:pt x="413" y="601"/>
                    <a:pt x="413" y="601"/>
                    <a:pt x="413" y="601"/>
                  </a:cubicBezTo>
                  <a:cubicBezTo>
                    <a:pt x="415" y="602"/>
                    <a:pt x="415" y="602"/>
                    <a:pt x="415" y="602"/>
                  </a:cubicBezTo>
                  <a:cubicBezTo>
                    <a:pt x="418" y="602"/>
                    <a:pt x="418" y="602"/>
                    <a:pt x="418" y="602"/>
                  </a:cubicBezTo>
                  <a:cubicBezTo>
                    <a:pt x="426" y="600"/>
                    <a:pt x="426" y="600"/>
                    <a:pt x="426" y="600"/>
                  </a:cubicBezTo>
                  <a:cubicBezTo>
                    <a:pt x="433" y="598"/>
                    <a:pt x="433" y="598"/>
                    <a:pt x="433" y="598"/>
                  </a:cubicBezTo>
                  <a:cubicBezTo>
                    <a:pt x="437" y="597"/>
                    <a:pt x="437" y="597"/>
                    <a:pt x="437" y="597"/>
                  </a:cubicBezTo>
                  <a:cubicBezTo>
                    <a:pt x="442" y="600"/>
                    <a:pt x="442" y="600"/>
                    <a:pt x="442" y="600"/>
                  </a:cubicBezTo>
                  <a:cubicBezTo>
                    <a:pt x="445" y="603"/>
                    <a:pt x="445" y="603"/>
                    <a:pt x="445" y="603"/>
                  </a:cubicBezTo>
                  <a:cubicBezTo>
                    <a:pt x="449" y="604"/>
                    <a:pt x="449" y="604"/>
                    <a:pt x="449" y="604"/>
                  </a:cubicBezTo>
                  <a:cubicBezTo>
                    <a:pt x="450" y="605"/>
                    <a:pt x="450" y="605"/>
                    <a:pt x="450" y="605"/>
                  </a:cubicBezTo>
                  <a:cubicBezTo>
                    <a:pt x="452" y="606"/>
                    <a:pt x="452" y="606"/>
                    <a:pt x="452" y="606"/>
                  </a:cubicBezTo>
                  <a:cubicBezTo>
                    <a:pt x="456" y="609"/>
                    <a:pt x="456" y="609"/>
                    <a:pt x="456" y="609"/>
                  </a:cubicBezTo>
                  <a:cubicBezTo>
                    <a:pt x="457" y="610"/>
                    <a:pt x="457" y="610"/>
                    <a:pt x="457" y="610"/>
                  </a:cubicBezTo>
                  <a:cubicBezTo>
                    <a:pt x="459" y="613"/>
                    <a:pt x="459" y="613"/>
                    <a:pt x="459" y="613"/>
                  </a:cubicBezTo>
                  <a:cubicBezTo>
                    <a:pt x="461" y="614"/>
                    <a:pt x="461" y="614"/>
                    <a:pt x="461" y="614"/>
                  </a:cubicBezTo>
                  <a:cubicBezTo>
                    <a:pt x="461" y="616"/>
                    <a:pt x="461" y="616"/>
                    <a:pt x="461" y="616"/>
                  </a:cubicBezTo>
                  <a:cubicBezTo>
                    <a:pt x="462" y="617"/>
                    <a:pt x="462" y="617"/>
                    <a:pt x="462" y="617"/>
                  </a:cubicBezTo>
                  <a:cubicBezTo>
                    <a:pt x="463" y="621"/>
                    <a:pt x="463" y="621"/>
                    <a:pt x="463" y="621"/>
                  </a:cubicBezTo>
                  <a:cubicBezTo>
                    <a:pt x="463" y="622"/>
                    <a:pt x="463" y="622"/>
                    <a:pt x="463" y="622"/>
                  </a:cubicBezTo>
                  <a:cubicBezTo>
                    <a:pt x="465" y="621"/>
                    <a:pt x="465" y="621"/>
                    <a:pt x="465" y="621"/>
                  </a:cubicBezTo>
                  <a:cubicBezTo>
                    <a:pt x="466" y="622"/>
                    <a:pt x="466" y="622"/>
                    <a:pt x="466" y="622"/>
                  </a:cubicBezTo>
                  <a:cubicBezTo>
                    <a:pt x="470" y="625"/>
                    <a:pt x="470" y="625"/>
                    <a:pt x="470" y="625"/>
                  </a:cubicBezTo>
                  <a:cubicBezTo>
                    <a:pt x="471" y="626"/>
                    <a:pt x="471" y="626"/>
                    <a:pt x="471" y="626"/>
                  </a:cubicBezTo>
                  <a:cubicBezTo>
                    <a:pt x="474" y="628"/>
                    <a:pt x="474" y="628"/>
                    <a:pt x="474" y="628"/>
                  </a:cubicBezTo>
                  <a:cubicBezTo>
                    <a:pt x="476" y="628"/>
                    <a:pt x="476" y="628"/>
                    <a:pt x="476" y="628"/>
                  </a:cubicBezTo>
                  <a:cubicBezTo>
                    <a:pt x="479" y="631"/>
                    <a:pt x="479" y="631"/>
                    <a:pt x="479" y="631"/>
                  </a:cubicBezTo>
                  <a:cubicBezTo>
                    <a:pt x="480" y="633"/>
                    <a:pt x="480" y="633"/>
                    <a:pt x="480" y="633"/>
                  </a:cubicBezTo>
                  <a:cubicBezTo>
                    <a:pt x="482" y="635"/>
                    <a:pt x="482" y="635"/>
                    <a:pt x="482" y="635"/>
                  </a:cubicBezTo>
                  <a:cubicBezTo>
                    <a:pt x="482" y="636"/>
                    <a:pt x="482" y="636"/>
                    <a:pt x="482" y="636"/>
                  </a:cubicBezTo>
                  <a:cubicBezTo>
                    <a:pt x="483" y="637"/>
                    <a:pt x="483" y="637"/>
                    <a:pt x="483" y="637"/>
                  </a:cubicBezTo>
                  <a:cubicBezTo>
                    <a:pt x="486" y="637"/>
                    <a:pt x="486" y="637"/>
                    <a:pt x="486" y="637"/>
                  </a:cubicBezTo>
                  <a:cubicBezTo>
                    <a:pt x="487" y="637"/>
                    <a:pt x="487" y="637"/>
                    <a:pt x="487" y="637"/>
                  </a:cubicBezTo>
                  <a:cubicBezTo>
                    <a:pt x="489" y="637"/>
                    <a:pt x="489" y="637"/>
                    <a:pt x="489" y="637"/>
                  </a:cubicBezTo>
                  <a:cubicBezTo>
                    <a:pt x="494" y="637"/>
                    <a:pt x="494" y="637"/>
                    <a:pt x="494" y="637"/>
                  </a:cubicBezTo>
                  <a:cubicBezTo>
                    <a:pt x="495" y="638"/>
                    <a:pt x="495" y="638"/>
                    <a:pt x="495" y="638"/>
                  </a:cubicBezTo>
                  <a:cubicBezTo>
                    <a:pt x="495" y="638"/>
                    <a:pt x="495" y="638"/>
                    <a:pt x="495" y="638"/>
                  </a:cubicBezTo>
                  <a:cubicBezTo>
                    <a:pt x="499" y="639"/>
                    <a:pt x="499" y="639"/>
                    <a:pt x="499" y="639"/>
                  </a:cubicBezTo>
                  <a:cubicBezTo>
                    <a:pt x="502" y="640"/>
                    <a:pt x="502" y="640"/>
                    <a:pt x="502" y="640"/>
                  </a:cubicBezTo>
                  <a:cubicBezTo>
                    <a:pt x="505" y="639"/>
                    <a:pt x="505" y="639"/>
                    <a:pt x="505" y="639"/>
                  </a:cubicBezTo>
                  <a:cubicBezTo>
                    <a:pt x="506" y="639"/>
                    <a:pt x="506" y="639"/>
                    <a:pt x="506" y="639"/>
                  </a:cubicBezTo>
                  <a:cubicBezTo>
                    <a:pt x="506" y="640"/>
                    <a:pt x="506" y="640"/>
                    <a:pt x="506" y="640"/>
                  </a:cubicBezTo>
                  <a:cubicBezTo>
                    <a:pt x="507" y="639"/>
                    <a:pt x="507" y="639"/>
                    <a:pt x="507" y="639"/>
                  </a:cubicBezTo>
                  <a:cubicBezTo>
                    <a:pt x="508" y="639"/>
                    <a:pt x="508" y="639"/>
                    <a:pt x="508" y="639"/>
                  </a:cubicBezTo>
                  <a:cubicBezTo>
                    <a:pt x="508" y="642"/>
                    <a:pt x="508" y="642"/>
                    <a:pt x="508" y="642"/>
                  </a:cubicBezTo>
                  <a:cubicBezTo>
                    <a:pt x="506" y="647"/>
                    <a:pt x="506" y="647"/>
                    <a:pt x="506" y="647"/>
                  </a:cubicBezTo>
                  <a:cubicBezTo>
                    <a:pt x="505" y="649"/>
                    <a:pt x="505" y="649"/>
                    <a:pt x="505" y="649"/>
                  </a:cubicBezTo>
                  <a:cubicBezTo>
                    <a:pt x="504" y="651"/>
                    <a:pt x="504" y="651"/>
                    <a:pt x="504" y="651"/>
                  </a:cubicBezTo>
                  <a:cubicBezTo>
                    <a:pt x="502" y="654"/>
                    <a:pt x="502" y="654"/>
                    <a:pt x="502" y="654"/>
                  </a:cubicBezTo>
                  <a:cubicBezTo>
                    <a:pt x="503" y="656"/>
                    <a:pt x="503" y="656"/>
                    <a:pt x="503" y="656"/>
                  </a:cubicBezTo>
                  <a:cubicBezTo>
                    <a:pt x="503" y="657"/>
                    <a:pt x="503" y="657"/>
                    <a:pt x="503" y="657"/>
                  </a:cubicBezTo>
                  <a:cubicBezTo>
                    <a:pt x="504" y="661"/>
                    <a:pt x="504" y="661"/>
                    <a:pt x="504" y="661"/>
                  </a:cubicBezTo>
                  <a:cubicBezTo>
                    <a:pt x="501" y="665"/>
                    <a:pt x="501" y="665"/>
                    <a:pt x="501" y="665"/>
                  </a:cubicBezTo>
                  <a:cubicBezTo>
                    <a:pt x="501" y="667"/>
                    <a:pt x="501" y="667"/>
                    <a:pt x="501" y="667"/>
                  </a:cubicBezTo>
                  <a:cubicBezTo>
                    <a:pt x="500" y="670"/>
                    <a:pt x="500" y="670"/>
                    <a:pt x="500" y="670"/>
                  </a:cubicBezTo>
                  <a:cubicBezTo>
                    <a:pt x="498" y="672"/>
                    <a:pt x="498" y="672"/>
                    <a:pt x="498" y="672"/>
                  </a:cubicBezTo>
                  <a:cubicBezTo>
                    <a:pt x="497" y="676"/>
                    <a:pt x="497" y="676"/>
                    <a:pt x="497" y="676"/>
                  </a:cubicBezTo>
                  <a:cubicBezTo>
                    <a:pt x="498" y="677"/>
                    <a:pt x="498" y="677"/>
                    <a:pt x="498" y="677"/>
                  </a:cubicBezTo>
                  <a:cubicBezTo>
                    <a:pt x="500" y="679"/>
                    <a:pt x="500" y="679"/>
                    <a:pt x="500" y="679"/>
                  </a:cubicBezTo>
                  <a:cubicBezTo>
                    <a:pt x="500" y="682"/>
                    <a:pt x="500" y="682"/>
                    <a:pt x="500" y="682"/>
                  </a:cubicBezTo>
                  <a:cubicBezTo>
                    <a:pt x="502" y="682"/>
                    <a:pt x="502" y="682"/>
                    <a:pt x="502" y="682"/>
                  </a:cubicBezTo>
                  <a:cubicBezTo>
                    <a:pt x="503" y="684"/>
                    <a:pt x="503" y="684"/>
                    <a:pt x="503" y="684"/>
                  </a:cubicBezTo>
                  <a:cubicBezTo>
                    <a:pt x="502" y="686"/>
                    <a:pt x="502" y="686"/>
                    <a:pt x="502" y="686"/>
                  </a:cubicBezTo>
                  <a:cubicBezTo>
                    <a:pt x="503" y="687"/>
                    <a:pt x="503" y="687"/>
                    <a:pt x="503" y="687"/>
                  </a:cubicBezTo>
                  <a:cubicBezTo>
                    <a:pt x="502" y="688"/>
                    <a:pt x="502" y="688"/>
                    <a:pt x="502" y="688"/>
                  </a:cubicBezTo>
                  <a:cubicBezTo>
                    <a:pt x="504" y="689"/>
                    <a:pt x="504" y="689"/>
                    <a:pt x="504" y="689"/>
                  </a:cubicBezTo>
                  <a:cubicBezTo>
                    <a:pt x="507" y="690"/>
                    <a:pt x="507" y="690"/>
                    <a:pt x="507" y="690"/>
                  </a:cubicBezTo>
                  <a:cubicBezTo>
                    <a:pt x="507" y="690"/>
                    <a:pt x="507" y="690"/>
                    <a:pt x="507" y="690"/>
                  </a:cubicBezTo>
                  <a:cubicBezTo>
                    <a:pt x="508" y="692"/>
                    <a:pt x="508" y="692"/>
                    <a:pt x="508" y="692"/>
                  </a:cubicBezTo>
                  <a:cubicBezTo>
                    <a:pt x="509" y="693"/>
                    <a:pt x="509" y="693"/>
                    <a:pt x="509" y="693"/>
                  </a:cubicBezTo>
                  <a:cubicBezTo>
                    <a:pt x="509" y="697"/>
                    <a:pt x="509" y="697"/>
                    <a:pt x="509" y="697"/>
                  </a:cubicBezTo>
                  <a:cubicBezTo>
                    <a:pt x="510" y="698"/>
                    <a:pt x="510" y="698"/>
                    <a:pt x="510" y="698"/>
                  </a:cubicBezTo>
                  <a:cubicBezTo>
                    <a:pt x="509" y="701"/>
                    <a:pt x="509" y="701"/>
                    <a:pt x="509" y="701"/>
                  </a:cubicBezTo>
                  <a:cubicBezTo>
                    <a:pt x="505" y="704"/>
                    <a:pt x="505" y="704"/>
                    <a:pt x="505" y="704"/>
                  </a:cubicBezTo>
                  <a:cubicBezTo>
                    <a:pt x="508" y="703"/>
                    <a:pt x="508" y="703"/>
                    <a:pt x="508" y="703"/>
                  </a:cubicBezTo>
                  <a:cubicBezTo>
                    <a:pt x="511" y="701"/>
                    <a:pt x="511" y="701"/>
                    <a:pt x="511" y="701"/>
                  </a:cubicBezTo>
                  <a:cubicBezTo>
                    <a:pt x="513" y="702"/>
                    <a:pt x="513" y="702"/>
                    <a:pt x="513" y="702"/>
                  </a:cubicBezTo>
                  <a:cubicBezTo>
                    <a:pt x="515" y="704"/>
                    <a:pt x="515" y="704"/>
                    <a:pt x="515" y="704"/>
                  </a:cubicBezTo>
                  <a:cubicBezTo>
                    <a:pt x="517" y="704"/>
                    <a:pt x="517" y="704"/>
                    <a:pt x="517" y="704"/>
                  </a:cubicBezTo>
                  <a:cubicBezTo>
                    <a:pt x="517" y="702"/>
                    <a:pt x="517" y="702"/>
                    <a:pt x="517" y="702"/>
                  </a:cubicBezTo>
                  <a:cubicBezTo>
                    <a:pt x="517" y="700"/>
                    <a:pt x="517" y="700"/>
                    <a:pt x="517" y="700"/>
                  </a:cubicBezTo>
                  <a:cubicBezTo>
                    <a:pt x="521" y="696"/>
                    <a:pt x="521" y="696"/>
                    <a:pt x="521" y="696"/>
                  </a:cubicBezTo>
                  <a:cubicBezTo>
                    <a:pt x="522" y="696"/>
                    <a:pt x="522" y="696"/>
                    <a:pt x="522" y="696"/>
                  </a:cubicBezTo>
                  <a:cubicBezTo>
                    <a:pt x="521" y="698"/>
                    <a:pt x="521" y="698"/>
                    <a:pt x="521" y="698"/>
                  </a:cubicBezTo>
                  <a:cubicBezTo>
                    <a:pt x="522" y="699"/>
                    <a:pt x="522" y="699"/>
                    <a:pt x="522" y="699"/>
                  </a:cubicBezTo>
                  <a:cubicBezTo>
                    <a:pt x="523" y="699"/>
                    <a:pt x="523" y="699"/>
                    <a:pt x="523" y="699"/>
                  </a:cubicBezTo>
                  <a:cubicBezTo>
                    <a:pt x="523" y="703"/>
                    <a:pt x="523" y="703"/>
                    <a:pt x="523" y="703"/>
                  </a:cubicBezTo>
                  <a:cubicBezTo>
                    <a:pt x="523" y="705"/>
                    <a:pt x="523" y="705"/>
                    <a:pt x="523" y="705"/>
                  </a:cubicBezTo>
                  <a:cubicBezTo>
                    <a:pt x="526" y="707"/>
                    <a:pt x="526" y="707"/>
                    <a:pt x="526" y="707"/>
                  </a:cubicBezTo>
                  <a:cubicBezTo>
                    <a:pt x="529" y="708"/>
                    <a:pt x="529" y="708"/>
                    <a:pt x="529" y="708"/>
                  </a:cubicBezTo>
                  <a:cubicBezTo>
                    <a:pt x="527" y="707"/>
                    <a:pt x="527" y="707"/>
                    <a:pt x="527" y="707"/>
                  </a:cubicBezTo>
                  <a:cubicBezTo>
                    <a:pt x="525" y="705"/>
                    <a:pt x="525" y="705"/>
                    <a:pt x="525" y="705"/>
                  </a:cubicBezTo>
                  <a:cubicBezTo>
                    <a:pt x="525" y="702"/>
                    <a:pt x="525" y="702"/>
                    <a:pt x="525" y="702"/>
                  </a:cubicBezTo>
                  <a:cubicBezTo>
                    <a:pt x="525" y="699"/>
                    <a:pt x="525" y="699"/>
                    <a:pt x="525" y="699"/>
                  </a:cubicBezTo>
                  <a:cubicBezTo>
                    <a:pt x="526" y="697"/>
                    <a:pt x="526" y="697"/>
                    <a:pt x="526" y="697"/>
                  </a:cubicBezTo>
                  <a:cubicBezTo>
                    <a:pt x="525" y="696"/>
                    <a:pt x="525" y="696"/>
                    <a:pt x="525" y="696"/>
                  </a:cubicBezTo>
                  <a:cubicBezTo>
                    <a:pt x="525" y="694"/>
                    <a:pt x="525" y="694"/>
                    <a:pt x="525" y="694"/>
                  </a:cubicBezTo>
                  <a:cubicBezTo>
                    <a:pt x="526" y="695"/>
                    <a:pt x="526" y="695"/>
                    <a:pt x="526" y="695"/>
                  </a:cubicBezTo>
                  <a:cubicBezTo>
                    <a:pt x="527" y="694"/>
                    <a:pt x="527" y="694"/>
                    <a:pt x="527" y="694"/>
                  </a:cubicBezTo>
                  <a:cubicBezTo>
                    <a:pt x="528" y="691"/>
                    <a:pt x="528" y="691"/>
                    <a:pt x="528" y="691"/>
                  </a:cubicBezTo>
                  <a:cubicBezTo>
                    <a:pt x="530" y="689"/>
                    <a:pt x="530" y="689"/>
                    <a:pt x="530" y="689"/>
                  </a:cubicBezTo>
                  <a:cubicBezTo>
                    <a:pt x="530" y="688"/>
                    <a:pt x="530" y="688"/>
                    <a:pt x="530" y="688"/>
                  </a:cubicBezTo>
                  <a:cubicBezTo>
                    <a:pt x="529" y="685"/>
                    <a:pt x="529" y="685"/>
                    <a:pt x="529" y="685"/>
                  </a:cubicBezTo>
                  <a:cubicBezTo>
                    <a:pt x="528" y="684"/>
                    <a:pt x="528" y="684"/>
                    <a:pt x="528" y="684"/>
                  </a:cubicBezTo>
                  <a:cubicBezTo>
                    <a:pt x="528" y="682"/>
                    <a:pt x="528" y="682"/>
                    <a:pt x="528" y="682"/>
                  </a:cubicBezTo>
                  <a:cubicBezTo>
                    <a:pt x="530" y="680"/>
                    <a:pt x="530" y="680"/>
                    <a:pt x="530" y="680"/>
                  </a:cubicBezTo>
                  <a:cubicBezTo>
                    <a:pt x="529" y="679"/>
                    <a:pt x="529" y="679"/>
                    <a:pt x="529" y="679"/>
                  </a:cubicBezTo>
                  <a:cubicBezTo>
                    <a:pt x="529" y="678"/>
                    <a:pt x="529" y="678"/>
                    <a:pt x="529" y="678"/>
                  </a:cubicBezTo>
                  <a:cubicBezTo>
                    <a:pt x="528" y="677"/>
                    <a:pt x="528" y="677"/>
                    <a:pt x="528" y="677"/>
                  </a:cubicBezTo>
                  <a:cubicBezTo>
                    <a:pt x="528" y="676"/>
                    <a:pt x="528" y="676"/>
                    <a:pt x="528" y="676"/>
                  </a:cubicBezTo>
                  <a:cubicBezTo>
                    <a:pt x="530" y="671"/>
                    <a:pt x="530" y="671"/>
                    <a:pt x="530" y="671"/>
                  </a:cubicBezTo>
                  <a:cubicBezTo>
                    <a:pt x="529" y="669"/>
                    <a:pt x="529" y="669"/>
                    <a:pt x="529" y="669"/>
                  </a:cubicBezTo>
                  <a:cubicBezTo>
                    <a:pt x="530" y="665"/>
                    <a:pt x="530" y="665"/>
                    <a:pt x="530" y="665"/>
                  </a:cubicBezTo>
                  <a:cubicBezTo>
                    <a:pt x="531" y="664"/>
                    <a:pt x="531" y="664"/>
                    <a:pt x="531" y="664"/>
                  </a:cubicBezTo>
                  <a:cubicBezTo>
                    <a:pt x="530" y="662"/>
                    <a:pt x="530" y="662"/>
                    <a:pt x="530" y="662"/>
                  </a:cubicBezTo>
                  <a:cubicBezTo>
                    <a:pt x="531" y="662"/>
                    <a:pt x="531" y="662"/>
                    <a:pt x="531" y="662"/>
                  </a:cubicBezTo>
                  <a:cubicBezTo>
                    <a:pt x="531" y="660"/>
                    <a:pt x="531" y="660"/>
                    <a:pt x="531" y="660"/>
                  </a:cubicBezTo>
                  <a:cubicBezTo>
                    <a:pt x="532" y="659"/>
                    <a:pt x="532" y="659"/>
                    <a:pt x="532" y="659"/>
                  </a:cubicBezTo>
                  <a:cubicBezTo>
                    <a:pt x="531" y="659"/>
                    <a:pt x="531" y="659"/>
                    <a:pt x="531" y="659"/>
                  </a:cubicBezTo>
                  <a:cubicBezTo>
                    <a:pt x="530" y="657"/>
                    <a:pt x="530" y="657"/>
                    <a:pt x="530" y="657"/>
                  </a:cubicBezTo>
                  <a:cubicBezTo>
                    <a:pt x="531" y="657"/>
                    <a:pt x="531" y="657"/>
                    <a:pt x="531" y="657"/>
                  </a:cubicBezTo>
                  <a:cubicBezTo>
                    <a:pt x="530" y="655"/>
                    <a:pt x="530" y="655"/>
                    <a:pt x="530" y="655"/>
                  </a:cubicBezTo>
                  <a:cubicBezTo>
                    <a:pt x="530" y="653"/>
                    <a:pt x="530" y="653"/>
                    <a:pt x="530" y="653"/>
                  </a:cubicBezTo>
                  <a:cubicBezTo>
                    <a:pt x="529" y="652"/>
                    <a:pt x="529" y="652"/>
                    <a:pt x="529" y="652"/>
                  </a:cubicBezTo>
                  <a:cubicBezTo>
                    <a:pt x="529" y="650"/>
                    <a:pt x="529" y="650"/>
                    <a:pt x="529" y="650"/>
                  </a:cubicBezTo>
                  <a:cubicBezTo>
                    <a:pt x="528" y="649"/>
                    <a:pt x="528" y="649"/>
                    <a:pt x="528" y="649"/>
                  </a:cubicBezTo>
                  <a:cubicBezTo>
                    <a:pt x="531" y="647"/>
                    <a:pt x="531" y="647"/>
                    <a:pt x="531" y="647"/>
                  </a:cubicBezTo>
                  <a:cubicBezTo>
                    <a:pt x="535" y="647"/>
                    <a:pt x="535" y="647"/>
                    <a:pt x="535" y="647"/>
                  </a:cubicBezTo>
                  <a:cubicBezTo>
                    <a:pt x="537" y="645"/>
                    <a:pt x="537" y="645"/>
                    <a:pt x="537" y="645"/>
                  </a:cubicBezTo>
                  <a:cubicBezTo>
                    <a:pt x="540" y="645"/>
                    <a:pt x="540" y="645"/>
                    <a:pt x="540" y="645"/>
                  </a:cubicBezTo>
                  <a:cubicBezTo>
                    <a:pt x="541" y="644"/>
                    <a:pt x="541" y="644"/>
                    <a:pt x="541" y="644"/>
                  </a:cubicBezTo>
                  <a:cubicBezTo>
                    <a:pt x="545" y="642"/>
                    <a:pt x="545" y="642"/>
                    <a:pt x="545" y="642"/>
                  </a:cubicBezTo>
                  <a:cubicBezTo>
                    <a:pt x="551" y="640"/>
                    <a:pt x="551" y="640"/>
                    <a:pt x="551" y="640"/>
                  </a:cubicBezTo>
                  <a:cubicBezTo>
                    <a:pt x="551" y="639"/>
                    <a:pt x="551" y="639"/>
                    <a:pt x="551" y="639"/>
                  </a:cubicBezTo>
                  <a:cubicBezTo>
                    <a:pt x="553" y="638"/>
                    <a:pt x="553" y="638"/>
                    <a:pt x="553" y="638"/>
                  </a:cubicBezTo>
                  <a:cubicBezTo>
                    <a:pt x="557" y="636"/>
                    <a:pt x="557" y="636"/>
                    <a:pt x="557" y="636"/>
                  </a:cubicBezTo>
                  <a:cubicBezTo>
                    <a:pt x="558" y="634"/>
                    <a:pt x="558" y="634"/>
                    <a:pt x="558" y="634"/>
                  </a:cubicBezTo>
                  <a:cubicBezTo>
                    <a:pt x="560" y="633"/>
                    <a:pt x="560" y="633"/>
                    <a:pt x="560" y="633"/>
                  </a:cubicBezTo>
                  <a:cubicBezTo>
                    <a:pt x="563" y="628"/>
                    <a:pt x="563" y="628"/>
                    <a:pt x="563" y="628"/>
                  </a:cubicBezTo>
                  <a:cubicBezTo>
                    <a:pt x="564" y="629"/>
                    <a:pt x="564" y="629"/>
                    <a:pt x="564" y="629"/>
                  </a:cubicBezTo>
                  <a:cubicBezTo>
                    <a:pt x="565" y="630"/>
                    <a:pt x="565" y="630"/>
                    <a:pt x="565" y="630"/>
                  </a:cubicBezTo>
                  <a:cubicBezTo>
                    <a:pt x="567" y="629"/>
                    <a:pt x="567" y="629"/>
                    <a:pt x="567" y="629"/>
                  </a:cubicBezTo>
                  <a:cubicBezTo>
                    <a:pt x="569" y="628"/>
                    <a:pt x="569" y="628"/>
                    <a:pt x="569" y="628"/>
                  </a:cubicBezTo>
                  <a:cubicBezTo>
                    <a:pt x="567" y="625"/>
                    <a:pt x="567" y="625"/>
                    <a:pt x="567" y="625"/>
                  </a:cubicBezTo>
                  <a:cubicBezTo>
                    <a:pt x="567" y="623"/>
                    <a:pt x="567" y="623"/>
                    <a:pt x="567" y="623"/>
                  </a:cubicBezTo>
                  <a:cubicBezTo>
                    <a:pt x="566" y="624"/>
                    <a:pt x="566" y="624"/>
                    <a:pt x="566" y="624"/>
                  </a:cubicBezTo>
                  <a:cubicBezTo>
                    <a:pt x="565" y="626"/>
                    <a:pt x="565" y="626"/>
                    <a:pt x="565" y="626"/>
                  </a:cubicBezTo>
                  <a:cubicBezTo>
                    <a:pt x="564" y="626"/>
                    <a:pt x="564" y="626"/>
                    <a:pt x="564" y="626"/>
                  </a:cubicBezTo>
                  <a:cubicBezTo>
                    <a:pt x="565" y="623"/>
                    <a:pt x="565" y="623"/>
                    <a:pt x="565" y="623"/>
                  </a:cubicBezTo>
                  <a:cubicBezTo>
                    <a:pt x="567" y="618"/>
                    <a:pt x="567" y="618"/>
                    <a:pt x="567" y="618"/>
                  </a:cubicBezTo>
                  <a:cubicBezTo>
                    <a:pt x="568" y="618"/>
                    <a:pt x="568" y="618"/>
                    <a:pt x="568" y="618"/>
                  </a:cubicBezTo>
                  <a:cubicBezTo>
                    <a:pt x="568" y="614"/>
                    <a:pt x="568" y="614"/>
                    <a:pt x="568" y="614"/>
                  </a:cubicBezTo>
                  <a:cubicBezTo>
                    <a:pt x="568" y="612"/>
                    <a:pt x="568" y="612"/>
                    <a:pt x="568" y="612"/>
                  </a:cubicBezTo>
                  <a:cubicBezTo>
                    <a:pt x="566" y="608"/>
                    <a:pt x="566" y="608"/>
                    <a:pt x="566" y="608"/>
                  </a:cubicBezTo>
                  <a:cubicBezTo>
                    <a:pt x="567" y="602"/>
                    <a:pt x="567" y="602"/>
                    <a:pt x="567" y="602"/>
                  </a:cubicBezTo>
                  <a:cubicBezTo>
                    <a:pt x="566" y="597"/>
                    <a:pt x="566" y="597"/>
                    <a:pt x="566" y="597"/>
                  </a:cubicBezTo>
                  <a:cubicBezTo>
                    <a:pt x="563" y="592"/>
                    <a:pt x="563" y="592"/>
                    <a:pt x="563" y="592"/>
                  </a:cubicBezTo>
                  <a:cubicBezTo>
                    <a:pt x="561" y="590"/>
                    <a:pt x="561" y="590"/>
                    <a:pt x="561" y="590"/>
                  </a:cubicBezTo>
                  <a:cubicBezTo>
                    <a:pt x="560" y="588"/>
                    <a:pt x="560" y="588"/>
                    <a:pt x="560" y="588"/>
                  </a:cubicBezTo>
                  <a:cubicBezTo>
                    <a:pt x="558" y="588"/>
                    <a:pt x="558" y="588"/>
                    <a:pt x="558" y="588"/>
                  </a:cubicBezTo>
                  <a:cubicBezTo>
                    <a:pt x="557" y="586"/>
                    <a:pt x="557" y="586"/>
                    <a:pt x="557" y="586"/>
                  </a:cubicBezTo>
                  <a:cubicBezTo>
                    <a:pt x="558" y="582"/>
                    <a:pt x="558" y="582"/>
                    <a:pt x="558" y="582"/>
                  </a:cubicBezTo>
                  <a:cubicBezTo>
                    <a:pt x="560" y="581"/>
                    <a:pt x="560" y="581"/>
                    <a:pt x="560" y="581"/>
                  </a:cubicBezTo>
                  <a:cubicBezTo>
                    <a:pt x="566" y="575"/>
                    <a:pt x="566" y="575"/>
                    <a:pt x="566" y="575"/>
                  </a:cubicBezTo>
                  <a:cubicBezTo>
                    <a:pt x="568" y="575"/>
                    <a:pt x="568" y="575"/>
                    <a:pt x="568" y="575"/>
                  </a:cubicBezTo>
                  <a:cubicBezTo>
                    <a:pt x="569" y="574"/>
                    <a:pt x="569" y="574"/>
                    <a:pt x="569" y="574"/>
                  </a:cubicBezTo>
                  <a:cubicBezTo>
                    <a:pt x="569" y="572"/>
                    <a:pt x="569" y="572"/>
                    <a:pt x="569" y="572"/>
                  </a:cubicBezTo>
                  <a:cubicBezTo>
                    <a:pt x="568" y="572"/>
                    <a:pt x="568" y="572"/>
                    <a:pt x="568" y="572"/>
                  </a:cubicBezTo>
                  <a:cubicBezTo>
                    <a:pt x="568" y="571"/>
                    <a:pt x="568" y="571"/>
                    <a:pt x="568" y="571"/>
                  </a:cubicBezTo>
                  <a:cubicBezTo>
                    <a:pt x="570" y="568"/>
                    <a:pt x="570" y="568"/>
                    <a:pt x="570" y="568"/>
                  </a:cubicBezTo>
                  <a:cubicBezTo>
                    <a:pt x="571" y="568"/>
                    <a:pt x="571" y="568"/>
                    <a:pt x="571" y="568"/>
                  </a:cubicBezTo>
                  <a:cubicBezTo>
                    <a:pt x="573" y="571"/>
                    <a:pt x="573" y="571"/>
                    <a:pt x="573" y="571"/>
                  </a:cubicBezTo>
                  <a:cubicBezTo>
                    <a:pt x="574" y="571"/>
                    <a:pt x="574" y="571"/>
                    <a:pt x="574" y="571"/>
                  </a:cubicBezTo>
                  <a:cubicBezTo>
                    <a:pt x="573" y="570"/>
                    <a:pt x="573" y="570"/>
                    <a:pt x="573" y="570"/>
                  </a:cubicBezTo>
                  <a:cubicBezTo>
                    <a:pt x="573" y="568"/>
                    <a:pt x="573" y="568"/>
                    <a:pt x="573" y="568"/>
                  </a:cubicBezTo>
                  <a:cubicBezTo>
                    <a:pt x="576" y="567"/>
                    <a:pt x="576" y="567"/>
                    <a:pt x="576" y="567"/>
                  </a:cubicBezTo>
                  <a:cubicBezTo>
                    <a:pt x="578" y="563"/>
                    <a:pt x="578" y="563"/>
                    <a:pt x="578" y="563"/>
                  </a:cubicBezTo>
                  <a:cubicBezTo>
                    <a:pt x="577" y="561"/>
                    <a:pt x="577" y="561"/>
                    <a:pt x="577" y="561"/>
                  </a:cubicBezTo>
                  <a:cubicBezTo>
                    <a:pt x="575" y="561"/>
                    <a:pt x="575" y="561"/>
                    <a:pt x="575" y="561"/>
                  </a:cubicBezTo>
                  <a:cubicBezTo>
                    <a:pt x="574" y="561"/>
                    <a:pt x="574" y="561"/>
                    <a:pt x="574" y="561"/>
                  </a:cubicBezTo>
                  <a:cubicBezTo>
                    <a:pt x="576" y="558"/>
                    <a:pt x="576" y="558"/>
                    <a:pt x="576" y="558"/>
                  </a:cubicBezTo>
                  <a:cubicBezTo>
                    <a:pt x="575" y="557"/>
                    <a:pt x="575" y="557"/>
                    <a:pt x="575" y="557"/>
                  </a:cubicBezTo>
                  <a:cubicBezTo>
                    <a:pt x="574" y="556"/>
                    <a:pt x="574" y="556"/>
                    <a:pt x="574" y="556"/>
                  </a:cubicBezTo>
                  <a:cubicBezTo>
                    <a:pt x="576" y="554"/>
                    <a:pt x="576" y="554"/>
                    <a:pt x="576" y="554"/>
                  </a:cubicBezTo>
                  <a:cubicBezTo>
                    <a:pt x="578" y="554"/>
                    <a:pt x="578" y="554"/>
                    <a:pt x="578" y="554"/>
                  </a:cubicBezTo>
                  <a:cubicBezTo>
                    <a:pt x="576" y="553"/>
                    <a:pt x="576" y="553"/>
                    <a:pt x="576" y="553"/>
                  </a:cubicBezTo>
                  <a:cubicBezTo>
                    <a:pt x="575" y="552"/>
                    <a:pt x="575" y="552"/>
                    <a:pt x="575" y="552"/>
                  </a:cubicBezTo>
                  <a:cubicBezTo>
                    <a:pt x="576" y="549"/>
                    <a:pt x="576" y="549"/>
                    <a:pt x="576" y="549"/>
                  </a:cubicBezTo>
                  <a:cubicBezTo>
                    <a:pt x="578" y="548"/>
                    <a:pt x="578" y="548"/>
                    <a:pt x="578" y="548"/>
                  </a:cubicBezTo>
                  <a:cubicBezTo>
                    <a:pt x="577" y="548"/>
                    <a:pt x="577" y="548"/>
                    <a:pt x="577" y="548"/>
                  </a:cubicBezTo>
                  <a:cubicBezTo>
                    <a:pt x="573" y="548"/>
                    <a:pt x="573" y="548"/>
                    <a:pt x="573" y="548"/>
                  </a:cubicBezTo>
                  <a:cubicBezTo>
                    <a:pt x="572" y="548"/>
                    <a:pt x="572" y="548"/>
                    <a:pt x="572" y="548"/>
                  </a:cubicBezTo>
                  <a:cubicBezTo>
                    <a:pt x="572" y="546"/>
                    <a:pt x="572" y="546"/>
                    <a:pt x="572" y="546"/>
                  </a:cubicBezTo>
                  <a:cubicBezTo>
                    <a:pt x="577" y="543"/>
                    <a:pt x="577" y="543"/>
                    <a:pt x="577" y="543"/>
                  </a:cubicBezTo>
                  <a:cubicBezTo>
                    <a:pt x="580" y="539"/>
                    <a:pt x="580" y="539"/>
                    <a:pt x="580" y="539"/>
                  </a:cubicBezTo>
                  <a:cubicBezTo>
                    <a:pt x="580" y="536"/>
                    <a:pt x="580" y="536"/>
                    <a:pt x="580" y="536"/>
                  </a:cubicBezTo>
                  <a:cubicBezTo>
                    <a:pt x="581" y="537"/>
                    <a:pt x="581" y="537"/>
                    <a:pt x="581" y="537"/>
                  </a:cubicBezTo>
                  <a:cubicBezTo>
                    <a:pt x="582" y="536"/>
                    <a:pt x="582" y="536"/>
                    <a:pt x="582" y="536"/>
                  </a:cubicBezTo>
                  <a:cubicBezTo>
                    <a:pt x="582" y="533"/>
                    <a:pt x="582" y="533"/>
                    <a:pt x="582" y="533"/>
                  </a:cubicBezTo>
                  <a:cubicBezTo>
                    <a:pt x="581" y="533"/>
                    <a:pt x="581" y="533"/>
                    <a:pt x="581" y="533"/>
                  </a:cubicBezTo>
                  <a:cubicBezTo>
                    <a:pt x="581" y="532"/>
                    <a:pt x="581" y="532"/>
                    <a:pt x="581" y="532"/>
                  </a:cubicBezTo>
                  <a:cubicBezTo>
                    <a:pt x="580" y="532"/>
                    <a:pt x="580" y="532"/>
                    <a:pt x="580" y="532"/>
                  </a:cubicBezTo>
                  <a:cubicBezTo>
                    <a:pt x="579" y="530"/>
                    <a:pt x="579" y="530"/>
                    <a:pt x="579" y="530"/>
                  </a:cubicBezTo>
                  <a:cubicBezTo>
                    <a:pt x="579" y="526"/>
                    <a:pt x="579" y="526"/>
                    <a:pt x="579" y="526"/>
                  </a:cubicBezTo>
                  <a:cubicBezTo>
                    <a:pt x="580" y="523"/>
                    <a:pt x="580" y="523"/>
                    <a:pt x="580" y="523"/>
                  </a:cubicBezTo>
                  <a:cubicBezTo>
                    <a:pt x="580" y="520"/>
                    <a:pt x="580" y="520"/>
                    <a:pt x="580" y="520"/>
                  </a:cubicBezTo>
                  <a:cubicBezTo>
                    <a:pt x="582" y="519"/>
                    <a:pt x="582" y="519"/>
                    <a:pt x="582" y="519"/>
                  </a:cubicBezTo>
                  <a:cubicBezTo>
                    <a:pt x="583" y="520"/>
                    <a:pt x="583" y="520"/>
                    <a:pt x="583" y="520"/>
                  </a:cubicBezTo>
                  <a:cubicBezTo>
                    <a:pt x="584" y="520"/>
                    <a:pt x="584" y="520"/>
                    <a:pt x="584" y="520"/>
                  </a:cubicBezTo>
                  <a:cubicBezTo>
                    <a:pt x="584" y="518"/>
                    <a:pt x="584" y="518"/>
                    <a:pt x="584" y="518"/>
                  </a:cubicBezTo>
                  <a:cubicBezTo>
                    <a:pt x="585" y="517"/>
                    <a:pt x="585" y="517"/>
                    <a:pt x="585" y="517"/>
                  </a:cubicBezTo>
                  <a:cubicBezTo>
                    <a:pt x="587" y="517"/>
                    <a:pt x="587" y="517"/>
                    <a:pt x="587" y="517"/>
                  </a:cubicBezTo>
                  <a:cubicBezTo>
                    <a:pt x="588" y="516"/>
                    <a:pt x="588" y="516"/>
                    <a:pt x="588" y="516"/>
                  </a:cubicBezTo>
                  <a:cubicBezTo>
                    <a:pt x="589" y="517"/>
                    <a:pt x="589" y="517"/>
                    <a:pt x="589" y="517"/>
                  </a:cubicBezTo>
                  <a:cubicBezTo>
                    <a:pt x="593" y="517"/>
                    <a:pt x="593" y="517"/>
                    <a:pt x="593" y="517"/>
                  </a:cubicBezTo>
                  <a:cubicBezTo>
                    <a:pt x="596" y="519"/>
                    <a:pt x="596" y="519"/>
                    <a:pt x="596" y="519"/>
                  </a:cubicBezTo>
                  <a:cubicBezTo>
                    <a:pt x="601" y="522"/>
                    <a:pt x="601" y="522"/>
                    <a:pt x="601" y="522"/>
                  </a:cubicBezTo>
                  <a:cubicBezTo>
                    <a:pt x="603" y="522"/>
                    <a:pt x="603" y="522"/>
                    <a:pt x="603" y="522"/>
                  </a:cubicBezTo>
                  <a:cubicBezTo>
                    <a:pt x="603" y="524"/>
                    <a:pt x="603" y="524"/>
                    <a:pt x="603" y="524"/>
                  </a:cubicBezTo>
                  <a:cubicBezTo>
                    <a:pt x="600" y="525"/>
                    <a:pt x="600" y="525"/>
                    <a:pt x="600" y="525"/>
                  </a:cubicBezTo>
                  <a:cubicBezTo>
                    <a:pt x="603" y="525"/>
                    <a:pt x="603" y="525"/>
                    <a:pt x="603" y="525"/>
                  </a:cubicBezTo>
                  <a:cubicBezTo>
                    <a:pt x="606" y="522"/>
                    <a:pt x="606" y="522"/>
                    <a:pt x="606" y="522"/>
                  </a:cubicBezTo>
                  <a:cubicBezTo>
                    <a:pt x="608" y="523"/>
                    <a:pt x="608" y="523"/>
                    <a:pt x="608" y="523"/>
                  </a:cubicBezTo>
                  <a:cubicBezTo>
                    <a:pt x="609" y="524"/>
                    <a:pt x="609" y="524"/>
                    <a:pt x="609" y="524"/>
                  </a:cubicBezTo>
                  <a:cubicBezTo>
                    <a:pt x="611" y="524"/>
                    <a:pt x="611" y="524"/>
                    <a:pt x="611" y="524"/>
                  </a:cubicBezTo>
                  <a:cubicBezTo>
                    <a:pt x="612" y="526"/>
                    <a:pt x="612" y="526"/>
                    <a:pt x="612" y="526"/>
                  </a:cubicBezTo>
                  <a:cubicBezTo>
                    <a:pt x="612" y="524"/>
                    <a:pt x="612" y="524"/>
                    <a:pt x="612" y="524"/>
                  </a:cubicBezTo>
                  <a:cubicBezTo>
                    <a:pt x="614" y="525"/>
                    <a:pt x="614" y="525"/>
                    <a:pt x="614" y="525"/>
                  </a:cubicBezTo>
                  <a:cubicBezTo>
                    <a:pt x="615" y="524"/>
                    <a:pt x="615" y="524"/>
                    <a:pt x="615" y="524"/>
                  </a:cubicBezTo>
                  <a:cubicBezTo>
                    <a:pt x="617" y="523"/>
                    <a:pt x="617" y="523"/>
                    <a:pt x="617" y="523"/>
                  </a:cubicBezTo>
                  <a:cubicBezTo>
                    <a:pt x="620" y="522"/>
                    <a:pt x="620" y="522"/>
                    <a:pt x="620" y="522"/>
                  </a:cubicBezTo>
                  <a:cubicBezTo>
                    <a:pt x="623" y="525"/>
                    <a:pt x="623" y="525"/>
                    <a:pt x="623" y="525"/>
                  </a:cubicBezTo>
                  <a:cubicBezTo>
                    <a:pt x="623" y="527"/>
                    <a:pt x="623" y="527"/>
                    <a:pt x="623" y="527"/>
                  </a:cubicBezTo>
                  <a:cubicBezTo>
                    <a:pt x="626" y="529"/>
                    <a:pt x="626" y="529"/>
                    <a:pt x="626" y="529"/>
                  </a:cubicBezTo>
                  <a:cubicBezTo>
                    <a:pt x="628" y="529"/>
                    <a:pt x="628" y="529"/>
                    <a:pt x="628" y="529"/>
                  </a:cubicBezTo>
                  <a:cubicBezTo>
                    <a:pt x="628" y="532"/>
                    <a:pt x="628" y="532"/>
                    <a:pt x="628" y="532"/>
                  </a:cubicBezTo>
                  <a:cubicBezTo>
                    <a:pt x="626" y="533"/>
                    <a:pt x="626" y="533"/>
                    <a:pt x="626" y="533"/>
                  </a:cubicBezTo>
                  <a:cubicBezTo>
                    <a:pt x="626" y="535"/>
                    <a:pt x="626" y="535"/>
                    <a:pt x="626" y="535"/>
                  </a:cubicBezTo>
                  <a:cubicBezTo>
                    <a:pt x="628" y="534"/>
                    <a:pt x="628" y="534"/>
                    <a:pt x="628" y="534"/>
                  </a:cubicBezTo>
                  <a:cubicBezTo>
                    <a:pt x="630" y="536"/>
                    <a:pt x="630" y="536"/>
                    <a:pt x="630" y="536"/>
                  </a:cubicBezTo>
                  <a:cubicBezTo>
                    <a:pt x="631" y="538"/>
                    <a:pt x="631" y="538"/>
                    <a:pt x="631" y="538"/>
                  </a:cubicBezTo>
                  <a:cubicBezTo>
                    <a:pt x="629" y="539"/>
                    <a:pt x="629" y="539"/>
                    <a:pt x="629" y="539"/>
                  </a:cubicBezTo>
                  <a:cubicBezTo>
                    <a:pt x="631" y="540"/>
                    <a:pt x="631" y="540"/>
                    <a:pt x="631" y="540"/>
                  </a:cubicBezTo>
                  <a:cubicBezTo>
                    <a:pt x="633" y="539"/>
                    <a:pt x="633" y="539"/>
                    <a:pt x="633" y="539"/>
                  </a:cubicBezTo>
                  <a:cubicBezTo>
                    <a:pt x="634" y="541"/>
                    <a:pt x="634" y="541"/>
                    <a:pt x="634" y="541"/>
                  </a:cubicBezTo>
                  <a:cubicBezTo>
                    <a:pt x="634" y="543"/>
                    <a:pt x="634" y="543"/>
                    <a:pt x="634" y="543"/>
                  </a:cubicBezTo>
                  <a:cubicBezTo>
                    <a:pt x="632" y="541"/>
                    <a:pt x="632" y="541"/>
                    <a:pt x="632" y="541"/>
                  </a:cubicBezTo>
                  <a:cubicBezTo>
                    <a:pt x="631" y="543"/>
                    <a:pt x="631" y="543"/>
                    <a:pt x="631" y="543"/>
                  </a:cubicBezTo>
                  <a:cubicBezTo>
                    <a:pt x="630" y="543"/>
                    <a:pt x="630" y="543"/>
                    <a:pt x="630" y="543"/>
                  </a:cubicBezTo>
                  <a:cubicBezTo>
                    <a:pt x="632" y="546"/>
                    <a:pt x="632" y="546"/>
                    <a:pt x="632" y="546"/>
                  </a:cubicBezTo>
                  <a:cubicBezTo>
                    <a:pt x="632" y="548"/>
                    <a:pt x="632" y="548"/>
                    <a:pt x="632" y="548"/>
                  </a:cubicBezTo>
                  <a:cubicBezTo>
                    <a:pt x="634" y="546"/>
                    <a:pt x="634" y="546"/>
                    <a:pt x="634" y="546"/>
                  </a:cubicBezTo>
                  <a:cubicBezTo>
                    <a:pt x="634" y="548"/>
                    <a:pt x="634" y="548"/>
                    <a:pt x="634" y="548"/>
                  </a:cubicBezTo>
                  <a:cubicBezTo>
                    <a:pt x="636" y="547"/>
                    <a:pt x="636" y="547"/>
                    <a:pt x="636" y="547"/>
                  </a:cubicBezTo>
                  <a:cubicBezTo>
                    <a:pt x="639" y="549"/>
                    <a:pt x="639" y="549"/>
                    <a:pt x="639" y="549"/>
                  </a:cubicBezTo>
                  <a:cubicBezTo>
                    <a:pt x="640" y="549"/>
                    <a:pt x="640" y="549"/>
                    <a:pt x="640" y="549"/>
                  </a:cubicBezTo>
                  <a:cubicBezTo>
                    <a:pt x="641" y="550"/>
                    <a:pt x="641" y="550"/>
                    <a:pt x="641" y="550"/>
                  </a:cubicBezTo>
                  <a:cubicBezTo>
                    <a:pt x="643" y="549"/>
                    <a:pt x="643" y="549"/>
                    <a:pt x="643" y="549"/>
                  </a:cubicBezTo>
                  <a:cubicBezTo>
                    <a:pt x="646" y="550"/>
                    <a:pt x="646" y="550"/>
                    <a:pt x="646" y="550"/>
                  </a:cubicBezTo>
                  <a:cubicBezTo>
                    <a:pt x="645" y="554"/>
                    <a:pt x="645" y="554"/>
                    <a:pt x="645" y="554"/>
                  </a:cubicBezTo>
                  <a:cubicBezTo>
                    <a:pt x="646" y="555"/>
                    <a:pt x="646" y="555"/>
                    <a:pt x="646" y="555"/>
                  </a:cubicBezTo>
                  <a:cubicBezTo>
                    <a:pt x="649" y="553"/>
                    <a:pt x="649" y="553"/>
                    <a:pt x="649" y="553"/>
                  </a:cubicBezTo>
                  <a:cubicBezTo>
                    <a:pt x="649" y="550"/>
                    <a:pt x="649" y="550"/>
                    <a:pt x="649" y="550"/>
                  </a:cubicBezTo>
                  <a:cubicBezTo>
                    <a:pt x="651" y="550"/>
                    <a:pt x="651" y="550"/>
                    <a:pt x="651" y="550"/>
                  </a:cubicBezTo>
                  <a:cubicBezTo>
                    <a:pt x="651" y="554"/>
                    <a:pt x="651" y="554"/>
                    <a:pt x="651" y="554"/>
                  </a:cubicBezTo>
                  <a:cubicBezTo>
                    <a:pt x="650" y="557"/>
                    <a:pt x="650" y="557"/>
                    <a:pt x="650" y="557"/>
                  </a:cubicBezTo>
                  <a:cubicBezTo>
                    <a:pt x="648" y="558"/>
                    <a:pt x="648" y="558"/>
                    <a:pt x="648" y="558"/>
                  </a:cubicBezTo>
                  <a:cubicBezTo>
                    <a:pt x="646" y="561"/>
                    <a:pt x="646" y="561"/>
                    <a:pt x="646" y="561"/>
                  </a:cubicBezTo>
                  <a:cubicBezTo>
                    <a:pt x="646" y="566"/>
                    <a:pt x="646" y="566"/>
                    <a:pt x="646" y="566"/>
                  </a:cubicBezTo>
                  <a:cubicBezTo>
                    <a:pt x="645" y="568"/>
                    <a:pt x="645" y="568"/>
                    <a:pt x="645" y="568"/>
                  </a:cubicBezTo>
                  <a:cubicBezTo>
                    <a:pt x="645" y="565"/>
                    <a:pt x="645" y="565"/>
                    <a:pt x="645" y="565"/>
                  </a:cubicBezTo>
                  <a:cubicBezTo>
                    <a:pt x="644" y="566"/>
                    <a:pt x="644" y="566"/>
                    <a:pt x="644" y="566"/>
                  </a:cubicBezTo>
                  <a:cubicBezTo>
                    <a:pt x="643" y="569"/>
                    <a:pt x="643" y="569"/>
                    <a:pt x="643" y="569"/>
                  </a:cubicBezTo>
                  <a:cubicBezTo>
                    <a:pt x="639" y="569"/>
                    <a:pt x="639" y="569"/>
                    <a:pt x="639" y="569"/>
                  </a:cubicBezTo>
                  <a:cubicBezTo>
                    <a:pt x="634" y="567"/>
                    <a:pt x="634" y="567"/>
                    <a:pt x="634" y="567"/>
                  </a:cubicBezTo>
                  <a:cubicBezTo>
                    <a:pt x="638" y="570"/>
                    <a:pt x="638" y="570"/>
                    <a:pt x="638" y="570"/>
                  </a:cubicBezTo>
                  <a:cubicBezTo>
                    <a:pt x="642" y="570"/>
                    <a:pt x="642" y="570"/>
                    <a:pt x="642" y="570"/>
                  </a:cubicBezTo>
                  <a:cubicBezTo>
                    <a:pt x="645" y="573"/>
                    <a:pt x="645" y="573"/>
                    <a:pt x="645" y="573"/>
                  </a:cubicBezTo>
                  <a:cubicBezTo>
                    <a:pt x="645" y="576"/>
                    <a:pt x="645" y="576"/>
                    <a:pt x="645" y="576"/>
                  </a:cubicBezTo>
                  <a:cubicBezTo>
                    <a:pt x="643" y="579"/>
                    <a:pt x="643" y="579"/>
                    <a:pt x="643" y="579"/>
                  </a:cubicBezTo>
                  <a:cubicBezTo>
                    <a:pt x="643" y="580"/>
                    <a:pt x="643" y="580"/>
                    <a:pt x="643" y="580"/>
                  </a:cubicBezTo>
                  <a:cubicBezTo>
                    <a:pt x="640" y="583"/>
                    <a:pt x="640" y="583"/>
                    <a:pt x="640" y="583"/>
                  </a:cubicBezTo>
                  <a:cubicBezTo>
                    <a:pt x="641" y="583"/>
                    <a:pt x="641" y="583"/>
                    <a:pt x="641" y="583"/>
                  </a:cubicBezTo>
                  <a:cubicBezTo>
                    <a:pt x="644" y="587"/>
                    <a:pt x="644" y="587"/>
                    <a:pt x="644" y="587"/>
                  </a:cubicBezTo>
                  <a:cubicBezTo>
                    <a:pt x="645" y="588"/>
                    <a:pt x="645" y="588"/>
                    <a:pt x="645" y="588"/>
                  </a:cubicBezTo>
                  <a:cubicBezTo>
                    <a:pt x="644" y="588"/>
                    <a:pt x="644" y="588"/>
                    <a:pt x="644" y="588"/>
                  </a:cubicBezTo>
                  <a:cubicBezTo>
                    <a:pt x="641" y="586"/>
                    <a:pt x="641" y="586"/>
                    <a:pt x="641" y="586"/>
                  </a:cubicBezTo>
                  <a:cubicBezTo>
                    <a:pt x="643" y="590"/>
                    <a:pt x="643" y="590"/>
                    <a:pt x="643" y="590"/>
                  </a:cubicBezTo>
                  <a:cubicBezTo>
                    <a:pt x="645" y="591"/>
                    <a:pt x="645" y="591"/>
                    <a:pt x="645" y="591"/>
                  </a:cubicBezTo>
                  <a:cubicBezTo>
                    <a:pt x="646" y="591"/>
                    <a:pt x="646" y="591"/>
                    <a:pt x="646" y="591"/>
                  </a:cubicBezTo>
                  <a:cubicBezTo>
                    <a:pt x="645" y="589"/>
                    <a:pt x="645" y="589"/>
                    <a:pt x="645" y="589"/>
                  </a:cubicBezTo>
                  <a:cubicBezTo>
                    <a:pt x="647" y="589"/>
                    <a:pt x="647" y="589"/>
                    <a:pt x="647" y="589"/>
                  </a:cubicBezTo>
                  <a:cubicBezTo>
                    <a:pt x="649" y="591"/>
                    <a:pt x="649" y="591"/>
                    <a:pt x="649" y="591"/>
                  </a:cubicBezTo>
                  <a:cubicBezTo>
                    <a:pt x="650" y="593"/>
                    <a:pt x="650" y="593"/>
                    <a:pt x="650" y="593"/>
                  </a:cubicBezTo>
                  <a:cubicBezTo>
                    <a:pt x="650" y="595"/>
                    <a:pt x="650" y="595"/>
                    <a:pt x="650" y="595"/>
                  </a:cubicBezTo>
                  <a:cubicBezTo>
                    <a:pt x="650" y="597"/>
                    <a:pt x="650" y="597"/>
                    <a:pt x="650" y="597"/>
                  </a:cubicBezTo>
                  <a:cubicBezTo>
                    <a:pt x="647" y="601"/>
                    <a:pt x="647" y="601"/>
                    <a:pt x="647" y="601"/>
                  </a:cubicBezTo>
                  <a:cubicBezTo>
                    <a:pt x="647" y="603"/>
                    <a:pt x="647" y="603"/>
                    <a:pt x="647" y="603"/>
                  </a:cubicBezTo>
                  <a:cubicBezTo>
                    <a:pt x="646" y="605"/>
                    <a:pt x="646" y="605"/>
                    <a:pt x="646" y="605"/>
                  </a:cubicBezTo>
                  <a:cubicBezTo>
                    <a:pt x="648" y="604"/>
                    <a:pt x="648" y="604"/>
                    <a:pt x="648" y="604"/>
                  </a:cubicBezTo>
                  <a:cubicBezTo>
                    <a:pt x="650" y="599"/>
                    <a:pt x="650" y="599"/>
                    <a:pt x="650" y="599"/>
                  </a:cubicBezTo>
                  <a:cubicBezTo>
                    <a:pt x="653" y="596"/>
                    <a:pt x="653" y="596"/>
                    <a:pt x="653" y="596"/>
                  </a:cubicBezTo>
                  <a:cubicBezTo>
                    <a:pt x="654" y="596"/>
                    <a:pt x="654" y="596"/>
                    <a:pt x="654" y="596"/>
                  </a:cubicBezTo>
                  <a:cubicBezTo>
                    <a:pt x="653" y="598"/>
                    <a:pt x="653" y="598"/>
                    <a:pt x="653" y="598"/>
                  </a:cubicBezTo>
                  <a:cubicBezTo>
                    <a:pt x="654" y="602"/>
                    <a:pt x="654" y="602"/>
                    <a:pt x="654" y="602"/>
                  </a:cubicBezTo>
                  <a:cubicBezTo>
                    <a:pt x="653" y="603"/>
                    <a:pt x="653" y="603"/>
                    <a:pt x="653" y="603"/>
                  </a:cubicBezTo>
                  <a:cubicBezTo>
                    <a:pt x="653" y="605"/>
                    <a:pt x="653" y="605"/>
                    <a:pt x="653" y="605"/>
                  </a:cubicBezTo>
                  <a:cubicBezTo>
                    <a:pt x="652" y="607"/>
                    <a:pt x="652" y="607"/>
                    <a:pt x="652" y="607"/>
                  </a:cubicBezTo>
                  <a:cubicBezTo>
                    <a:pt x="655" y="604"/>
                    <a:pt x="655" y="604"/>
                    <a:pt x="655" y="604"/>
                  </a:cubicBezTo>
                  <a:cubicBezTo>
                    <a:pt x="655" y="602"/>
                    <a:pt x="655" y="602"/>
                    <a:pt x="655" y="602"/>
                  </a:cubicBezTo>
                  <a:cubicBezTo>
                    <a:pt x="657" y="600"/>
                    <a:pt x="657" y="600"/>
                    <a:pt x="657" y="600"/>
                  </a:cubicBezTo>
                  <a:cubicBezTo>
                    <a:pt x="659" y="600"/>
                    <a:pt x="659" y="600"/>
                    <a:pt x="659" y="600"/>
                  </a:cubicBezTo>
                  <a:cubicBezTo>
                    <a:pt x="661" y="598"/>
                    <a:pt x="661" y="598"/>
                    <a:pt x="661" y="598"/>
                  </a:cubicBezTo>
                  <a:cubicBezTo>
                    <a:pt x="662" y="598"/>
                    <a:pt x="662" y="598"/>
                    <a:pt x="662" y="598"/>
                  </a:cubicBezTo>
                  <a:cubicBezTo>
                    <a:pt x="663" y="599"/>
                    <a:pt x="663" y="599"/>
                    <a:pt x="663" y="599"/>
                  </a:cubicBezTo>
                  <a:cubicBezTo>
                    <a:pt x="663" y="598"/>
                    <a:pt x="663" y="598"/>
                    <a:pt x="663" y="598"/>
                  </a:cubicBezTo>
                  <a:cubicBezTo>
                    <a:pt x="665" y="598"/>
                    <a:pt x="665" y="598"/>
                    <a:pt x="665" y="598"/>
                  </a:cubicBezTo>
                  <a:cubicBezTo>
                    <a:pt x="666" y="596"/>
                    <a:pt x="666" y="596"/>
                    <a:pt x="666" y="596"/>
                  </a:cubicBezTo>
                  <a:cubicBezTo>
                    <a:pt x="667" y="594"/>
                    <a:pt x="667" y="594"/>
                    <a:pt x="667" y="594"/>
                  </a:cubicBezTo>
                  <a:cubicBezTo>
                    <a:pt x="670" y="592"/>
                    <a:pt x="670" y="592"/>
                    <a:pt x="670" y="592"/>
                  </a:cubicBezTo>
                  <a:cubicBezTo>
                    <a:pt x="671" y="593"/>
                    <a:pt x="671" y="593"/>
                    <a:pt x="671" y="593"/>
                  </a:cubicBezTo>
                  <a:cubicBezTo>
                    <a:pt x="672" y="596"/>
                    <a:pt x="672" y="596"/>
                    <a:pt x="672" y="596"/>
                  </a:cubicBezTo>
                  <a:cubicBezTo>
                    <a:pt x="671" y="599"/>
                    <a:pt x="671" y="599"/>
                    <a:pt x="671" y="599"/>
                  </a:cubicBezTo>
                  <a:cubicBezTo>
                    <a:pt x="673" y="596"/>
                    <a:pt x="673" y="596"/>
                    <a:pt x="673" y="596"/>
                  </a:cubicBezTo>
                  <a:cubicBezTo>
                    <a:pt x="673" y="592"/>
                    <a:pt x="673" y="592"/>
                    <a:pt x="673" y="592"/>
                  </a:cubicBezTo>
                  <a:cubicBezTo>
                    <a:pt x="673" y="592"/>
                    <a:pt x="673" y="592"/>
                    <a:pt x="673" y="592"/>
                  </a:cubicBezTo>
                  <a:cubicBezTo>
                    <a:pt x="673" y="591"/>
                    <a:pt x="673" y="591"/>
                    <a:pt x="673" y="591"/>
                  </a:cubicBezTo>
                  <a:cubicBezTo>
                    <a:pt x="674" y="589"/>
                    <a:pt x="674" y="589"/>
                    <a:pt x="674" y="589"/>
                  </a:cubicBezTo>
                  <a:cubicBezTo>
                    <a:pt x="676" y="589"/>
                    <a:pt x="676" y="589"/>
                    <a:pt x="676" y="589"/>
                  </a:cubicBezTo>
                  <a:cubicBezTo>
                    <a:pt x="677" y="586"/>
                    <a:pt x="677" y="586"/>
                    <a:pt x="677" y="586"/>
                  </a:cubicBezTo>
                  <a:cubicBezTo>
                    <a:pt x="678" y="585"/>
                    <a:pt x="678" y="585"/>
                    <a:pt x="678" y="585"/>
                  </a:cubicBezTo>
                  <a:cubicBezTo>
                    <a:pt x="679" y="583"/>
                    <a:pt x="679" y="583"/>
                    <a:pt x="679" y="583"/>
                  </a:cubicBezTo>
                  <a:cubicBezTo>
                    <a:pt x="680" y="582"/>
                    <a:pt x="680" y="582"/>
                    <a:pt x="680" y="582"/>
                  </a:cubicBezTo>
                  <a:cubicBezTo>
                    <a:pt x="681" y="582"/>
                    <a:pt x="681" y="582"/>
                    <a:pt x="681" y="582"/>
                  </a:cubicBezTo>
                  <a:cubicBezTo>
                    <a:pt x="683" y="584"/>
                    <a:pt x="683" y="584"/>
                    <a:pt x="683" y="584"/>
                  </a:cubicBezTo>
                  <a:cubicBezTo>
                    <a:pt x="683" y="583"/>
                    <a:pt x="683" y="583"/>
                    <a:pt x="683" y="583"/>
                  </a:cubicBezTo>
                  <a:cubicBezTo>
                    <a:pt x="682" y="581"/>
                    <a:pt x="682" y="581"/>
                    <a:pt x="682" y="581"/>
                  </a:cubicBezTo>
                  <a:cubicBezTo>
                    <a:pt x="680" y="581"/>
                    <a:pt x="680" y="581"/>
                    <a:pt x="680" y="581"/>
                  </a:cubicBezTo>
                  <a:cubicBezTo>
                    <a:pt x="680" y="580"/>
                    <a:pt x="680" y="580"/>
                    <a:pt x="680" y="580"/>
                  </a:cubicBezTo>
                  <a:cubicBezTo>
                    <a:pt x="682" y="577"/>
                    <a:pt x="682" y="577"/>
                    <a:pt x="682" y="577"/>
                  </a:cubicBezTo>
                  <a:cubicBezTo>
                    <a:pt x="683" y="576"/>
                    <a:pt x="683" y="576"/>
                    <a:pt x="683" y="576"/>
                  </a:cubicBezTo>
                  <a:cubicBezTo>
                    <a:pt x="684" y="577"/>
                    <a:pt x="684" y="577"/>
                    <a:pt x="684" y="577"/>
                  </a:cubicBezTo>
                  <a:cubicBezTo>
                    <a:pt x="684" y="575"/>
                    <a:pt x="684" y="575"/>
                    <a:pt x="684" y="575"/>
                  </a:cubicBezTo>
                  <a:cubicBezTo>
                    <a:pt x="685" y="574"/>
                    <a:pt x="685" y="574"/>
                    <a:pt x="685" y="574"/>
                  </a:cubicBezTo>
                  <a:cubicBezTo>
                    <a:pt x="685" y="573"/>
                    <a:pt x="685" y="573"/>
                    <a:pt x="685" y="573"/>
                  </a:cubicBezTo>
                  <a:cubicBezTo>
                    <a:pt x="687" y="570"/>
                    <a:pt x="687" y="570"/>
                    <a:pt x="687" y="570"/>
                  </a:cubicBezTo>
                  <a:cubicBezTo>
                    <a:pt x="688" y="569"/>
                    <a:pt x="688" y="569"/>
                    <a:pt x="688" y="569"/>
                  </a:cubicBezTo>
                  <a:cubicBezTo>
                    <a:pt x="688" y="567"/>
                    <a:pt x="688" y="567"/>
                    <a:pt x="688" y="567"/>
                  </a:cubicBezTo>
                  <a:cubicBezTo>
                    <a:pt x="690" y="565"/>
                    <a:pt x="690" y="565"/>
                    <a:pt x="690" y="565"/>
                  </a:cubicBezTo>
                  <a:cubicBezTo>
                    <a:pt x="692" y="564"/>
                    <a:pt x="692" y="564"/>
                    <a:pt x="692" y="564"/>
                  </a:cubicBezTo>
                  <a:cubicBezTo>
                    <a:pt x="693" y="565"/>
                    <a:pt x="693" y="565"/>
                    <a:pt x="693" y="565"/>
                  </a:cubicBezTo>
                  <a:cubicBezTo>
                    <a:pt x="691" y="566"/>
                    <a:pt x="691" y="566"/>
                    <a:pt x="691" y="566"/>
                  </a:cubicBezTo>
                  <a:cubicBezTo>
                    <a:pt x="693" y="566"/>
                    <a:pt x="693" y="566"/>
                    <a:pt x="693" y="566"/>
                  </a:cubicBezTo>
                  <a:cubicBezTo>
                    <a:pt x="694" y="567"/>
                    <a:pt x="694" y="567"/>
                    <a:pt x="694" y="567"/>
                  </a:cubicBezTo>
                  <a:cubicBezTo>
                    <a:pt x="692" y="568"/>
                    <a:pt x="692" y="568"/>
                    <a:pt x="692" y="568"/>
                  </a:cubicBezTo>
                  <a:cubicBezTo>
                    <a:pt x="692" y="569"/>
                    <a:pt x="692" y="569"/>
                    <a:pt x="692" y="569"/>
                  </a:cubicBezTo>
                  <a:cubicBezTo>
                    <a:pt x="693" y="570"/>
                    <a:pt x="693" y="570"/>
                    <a:pt x="693" y="570"/>
                  </a:cubicBezTo>
                  <a:cubicBezTo>
                    <a:pt x="692" y="571"/>
                    <a:pt x="692" y="571"/>
                    <a:pt x="692" y="571"/>
                  </a:cubicBezTo>
                  <a:cubicBezTo>
                    <a:pt x="691" y="572"/>
                    <a:pt x="691" y="572"/>
                    <a:pt x="691" y="572"/>
                  </a:cubicBezTo>
                  <a:cubicBezTo>
                    <a:pt x="691" y="572"/>
                    <a:pt x="691" y="572"/>
                    <a:pt x="691" y="572"/>
                  </a:cubicBezTo>
                  <a:cubicBezTo>
                    <a:pt x="692" y="572"/>
                    <a:pt x="692" y="572"/>
                    <a:pt x="692" y="572"/>
                  </a:cubicBezTo>
                  <a:cubicBezTo>
                    <a:pt x="694" y="573"/>
                    <a:pt x="694" y="573"/>
                    <a:pt x="694" y="573"/>
                  </a:cubicBezTo>
                  <a:cubicBezTo>
                    <a:pt x="693" y="574"/>
                    <a:pt x="693" y="574"/>
                    <a:pt x="693" y="574"/>
                  </a:cubicBezTo>
                  <a:cubicBezTo>
                    <a:pt x="692" y="575"/>
                    <a:pt x="692" y="575"/>
                    <a:pt x="692" y="575"/>
                  </a:cubicBezTo>
                  <a:cubicBezTo>
                    <a:pt x="694" y="575"/>
                    <a:pt x="694" y="575"/>
                    <a:pt x="694" y="575"/>
                  </a:cubicBezTo>
                  <a:cubicBezTo>
                    <a:pt x="694" y="577"/>
                    <a:pt x="694" y="577"/>
                    <a:pt x="694" y="577"/>
                  </a:cubicBezTo>
                  <a:cubicBezTo>
                    <a:pt x="693" y="578"/>
                    <a:pt x="693" y="578"/>
                    <a:pt x="693" y="578"/>
                  </a:cubicBezTo>
                  <a:cubicBezTo>
                    <a:pt x="693" y="580"/>
                    <a:pt x="693" y="580"/>
                    <a:pt x="693" y="580"/>
                  </a:cubicBezTo>
                  <a:cubicBezTo>
                    <a:pt x="695" y="582"/>
                    <a:pt x="695" y="582"/>
                    <a:pt x="695" y="582"/>
                  </a:cubicBezTo>
                  <a:cubicBezTo>
                    <a:pt x="695" y="584"/>
                    <a:pt x="695" y="584"/>
                    <a:pt x="695" y="584"/>
                  </a:cubicBezTo>
                  <a:cubicBezTo>
                    <a:pt x="694" y="585"/>
                    <a:pt x="694" y="585"/>
                    <a:pt x="694" y="585"/>
                  </a:cubicBezTo>
                  <a:cubicBezTo>
                    <a:pt x="693" y="584"/>
                    <a:pt x="693" y="584"/>
                    <a:pt x="693" y="584"/>
                  </a:cubicBezTo>
                  <a:cubicBezTo>
                    <a:pt x="692" y="585"/>
                    <a:pt x="692" y="585"/>
                    <a:pt x="692" y="585"/>
                  </a:cubicBezTo>
                  <a:cubicBezTo>
                    <a:pt x="693" y="586"/>
                    <a:pt x="693" y="586"/>
                    <a:pt x="693" y="586"/>
                  </a:cubicBezTo>
                  <a:cubicBezTo>
                    <a:pt x="694" y="587"/>
                    <a:pt x="694" y="587"/>
                    <a:pt x="694" y="587"/>
                  </a:cubicBezTo>
                  <a:cubicBezTo>
                    <a:pt x="695" y="587"/>
                    <a:pt x="695" y="587"/>
                    <a:pt x="695" y="587"/>
                  </a:cubicBezTo>
                  <a:cubicBezTo>
                    <a:pt x="696" y="586"/>
                    <a:pt x="696" y="586"/>
                    <a:pt x="696" y="586"/>
                  </a:cubicBezTo>
                  <a:cubicBezTo>
                    <a:pt x="696" y="587"/>
                    <a:pt x="696" y="587"/>
                    <a:pt x="696" y="587"/>
                  </a:cubicBezTo>
                  <a:cubicBezTo>
                    <a:pt x="698" y="588"/>
                    <a:pt x="698" y="588"/>
                    <a:pt x="698" y="588"/>
                  </a:cubicBezTo>
                  <a:cubicBezTo>
                    <a:pt x="696" y="591"/>
                    <a:pt x="696" y="591"/>
                    <a:pt x="696" y="591"/>
                  </a:cubicBezTo>
                  <a:cubicBezTo>
                    <a:pt x="694" y="591"/>
                    <a:pt x="694" y="591"/>
                    <a:pt x="694" y="591"/>
                  </a:cubicBezTo>
                  <a:cubicBezTo>
                    <a:pt x="692" y="591"/>
                    <a:pt x="692" y="591"/>
                    <a:pt x="692" y="591"/>
                  </a:cubicBezTo>
                  <a:cubicBezTo>
                    <a:pt x="691" y="592"/>
                    <a:pt x="691" y="592"/>
                    <a:pt x="691" y="592"/>
                  </a:cubicBezTo>
                  <a:cubicBezTo>
                    <a:pt x="693" y="593"/>
                    <a:pt x="693" y="593"/>
                    <a:pt x="693" y="593"/>
                  </a:cubicBezTo>
                  <a:cubicBezTo>
                    <a:pt x="697" y="592"/>
                    <a:pt x="697" y="592"/>
                    <a:pt x="697" y="592"/>
                  </a:cubicBezTo>
                  <a:cubicBezTo>
                    <a:pt x="699" y="592"/>
                    <a:pt x="699" y="592"/>
                    <a:pt x="699" y="592"/>
                  </a:cubicBezTo>
                  <a:cubicBezTo>
                    <a:pt x="698" y="594"/>
                    <a:pt x="698" y="594"/>
                    <a:pt x="698" y="594"/>
                  </a:cubicBezTo>
                  <a:cubicBezTo>
                    <a:pt x="696" y="596"/>
                    <a:pt x="696" y="596"/>
                    <a:pt x="696" y="596"/>
                  </a:cubicBezTo>
                  <a:cubicBezTo>
                    <a:pt x="698" y="597"/>
                    <a:pt x="698" y="597"/>
                    <a:pt x="698" y="597"/>
                  </a:cubicBezTo>
                  <a:cubicBezTo>
                    <a:pt x="700" y="595"/>
                    <a:pt x="700" y="595"/>
                    <a:pt x="700" y="595"/>
                  </a:cubicBezTo>
                  <a:cubicBezTo>
                    <a:pt x="700" y="598"/>
                    <a:pt x="700" y="598"/>
                    <a:pt x="700" y="598"/>
                  </a:cubicBezTo>
                  <a:cubicBezTo>
                    <a:pt x="698" y="600"/>
                    <a:pt x="698" y="600"/>
                    <a:pt x="698" y="600"/>
                  </a:cubicBezTo>
                  <a:cubicBezTo>
                    <a:pt x="695" y="600"/>
                    <a:pt x="695" y="600"/>
                    <a:pt x="695" y="600"/>
                  </a:cubicBezTo>
                  <a:cubicBezTo>
                    <a:pt x="693" y="599"/>
                    <a:pt x="693" y="599"/>
                    <a:pt x="693" y="599"/>
                  </a:cubicBezTo>
                  <a:cubicBezTo>
                    <a:pt x="692" y="601"/>
                    <a:pt x="692" y="601"/>
                    <a:pt x="692" y="601"/>
                  </a:cubicBezTo>
                  <a:cubicBezTo>
                    <a:pt x="693" y="602"/>
                    <a:pt x="693" y="602"/>
                    <a:pt x="693" y="602"/>
                  </a:cubicBezTo>
                  <a:cubicBezTo>
                    <a:pt x="692" y="604"/>
                    <a:pt x="692" y="604"/>
                    <a:pt x="692" y="604"/>
                  </a:cubicBezTo>
                  <a:cubicBezTo>
                    <a:pt x="695" y="602"/>
                    <a:pt x="695" y="602"/>
                    <a:pt x="695" y="602"/>
                  </a:cubicBezTo>
                  <a:cubicBezTo>
                    <a:pt x="698" y="602"/>
                    <a:pt x="698" y="602"/>
                    <a:pt x="698" y="602"/>
                  </a:cubicBezTo>
                  <a:cubicBezTo>
                    <a:pt x="700" y="601"/>
                    <a:pt x="700" y="601"/>
                    <a:pt x="700" y="601"/>
                  </a:cubicBezTo>
                  <a:cubicBezTo>
                    <a:pt x="701" y="602"/>
                    <a:pt x="701" y="602"/>
                    <a:pt x="701" y="602"/>
                  </a:cubicBezTo>
                  <a:cubicBezTo>
                    <a:pt x="700" y="603"/>
                    <a:pt x="700" y="603"/>
                    <a:pt x="700" y="603"/>
                  </a:cubicBezTo>
                  <a:cubicBezTo>
                    <a:pt x="700" y="604"/>
                    <a:pt x="700" y="604"/>
                    <a:pt x="700" y="604"/>
                  </a:cubicBezTo>
                  <a:cubicBezTo>
                    <a:pt x="698" y="605"/>
                    <a:pt x="698" y="605"/>
                    <a:pt x="698" y="605"/>
                  </a:cubicBezTo>
                  <a:cubicBezTo>
                    <a:pt x="696" y="605"/>
                    <a:pt x="696" y="605"/>
                    <a:pt x="696" y="605"/>
                  </a:cubicBezTo>
                  <a:cubicBezTo>
                    <a:pt x="693" y="609"/>
                    <a:pt x="693" y="609"/>
                    <a:pt x="693" y="609"/>
                  </a:cubicBezTo>
                  <a:cubicBezTo>
                    <a:pt x="696" y="608"/>
                    <a:pt x="696" y="608"/>
                    <a:pt x="696" y="608"/>
                  </a:cubicBezTo>
                  <a:cubicBezTo>
                    <a:pt x="699" y="608"/>
                    <a:pt x="699" y="608"/>
                    <a:pt x="699" y="608"/>
                  </a:cubicBezTo>
                  <a:cubicBezTo>
                    <a:pt x="700" y="607"/>
                    <a:pt x="700" y="607"/>
                    <a:pt x="700" y="607"/>
                  </a:cubicBezTo>
                  <a:cubicBezTo>
                    <a:pt x="702" y="607"/>
                    <a:pt x="702" y="607"/>
                    <a:pt x="702" y="607"/>
                  </a:cubicBezTo>
                  <a:cubicBezTo>
                    <a:pt x="702" y="609"/>
                    <a:pt x="702" y="609"/>
                    <a:pt x="702" y="609"/>
                  </a:cubicBezTo>
                  <a:cubicBezTo>
                    <a:pt x="700" y="610"/>
                    <a:pt x="700" y="610"/>
                    <a:pt x="700" y="610"/>
                  </a:cubicBezTo>
                  <a:cubicBezTo>
                    <a:pt x="698" y="611"/>
                    <a:pt x="698" y="611"/>
                    <a:pt x="698" y="611"/>
                  </a:cubicBezTo>
                  <a:cubicBezTo>
                    <a:pt x="698" y="613"/>
                    <a:pt x="698" y="613"/>
                    <a:pt x="698" y="613"/>
                  </a:cubicBezTo>
                  <a:cubicBezTo>
                    <a:pt x="699" y="612"/>
                    <a:pt x="699" y="612"/>
                    <a:pt x="699" y="612"/>
                  </a:cubicBezTo>
                  <a:cubicBezTo>
                    <a:pt x="701" y="612"/>
                    <a:pt x="701" y="612"/>
                    <a:pt x="701" y="612"/>
                  </a:cubicBezTo>
                  <a:cubicBezTo>
                    <a:pt x="702" y="611"/>
                    <a:pt x="702" y="611"/>
                    <a:pt x="702" y="611"/>
                  </a:cubicBezTo>
                  <a:cubicBezTo>
                    <a:pt x="704" y="613"/>
                    <a:pt x="704" y="613"/>
                    <a:pt x="704" y="613"/>
                  </a:cubicBezTo>
                  <a:cubicBezTo>
                    <a:pt x="705" y="616"/>
                    <a:pt x="705" y="616"/>
                    <a:pt x="705" y="616"/>
                  </a:cubicBezTo>
                  <a:cubicBezTo>
                    <a:pt x="703" y="618"/>
                    <a:pt x="703" y="618"/>
                    <a:pt x="703" y="618"/>
                  </a:cubicBezTo>
                  <a:cubicBezTo>
                    <a:pt x="701" y="617"/>
                    <a:pt x="701" y="617"/>
                    <a:pt x="701" y="617"/>
                  </a:cubicBezTo>
                  <a:cubicBezTo>
                    <a:pt x="700" y="618"/>
                    <a:pt x="700" y="618"/>
                    <a:pt x="700" y="618"/>
                  </a:cubicBezTo>
                  <a:cubicBezTo>
                    <a:pt x="698" y="618"/>
                    <a:pt x="698" y="618"/>
                    <a:pt x="698" y="618"/>
                  </a:cubicBezTo>
                  <a:cubicBezTo>
                    <a:pt x="700" y="620"/>
                    <a:pt x="700" y="620"/>
                    <a:pt x="700" y="620"/>
                  </a:cubicBezTo>
                  <a:cubicBezTo>
                    <a:pt x="701" y="619"/>
                    <a:pt x="701" y="619"/>
                    <a:pt x="701" y="619"/>
                  </a:cubicBezTo>
                  <a:cubicBezTo>
                    <a:pt x="702" y="620"/>
                    <a:pt x="702" y="620"/>
                    <a:pt x="702" y="620"/>
                  </a:cubicBezTo>
                  <a:cubicBezTo>
                    <a:pt x="704" y="620"/>
                    <a:pt x="704" y="620"/>
                    <a:pt x="704" y="620"/>
                  </a:cubicBezTo>
                  <a:cubicBezTo>
                    <a:pt x="705" y="621"/>
                    <a:pt x="705" y="621"/>
                    <a:pt x="705" y="621"/>
                  </a:cubicBezTo>
                  <a:cubicBezTo>
                    <a:pt x="705" y="623"/>
                    <a:pt x="705" y="623"/>
                    <a:pt x="705" y="623"/>
                  </a:cubicBezTo>
                  <a:cubicBezTo>
                    <a:pt x="703" y="624"/>
                    <a:pt x="703" y="624"/>
                    <a:pt x="703" y="624"/>
                  </a:cubicBezTo>
                  <a:cubicBezTo>
                    <a:pt x="705" y="624"/>
                    <a:pt x="705" y="624"/>
                    <a:pt x="705" y="624"/>
                  </a:cubicBezTo>
                  <a:cubicBezTo>
                    <a:pt x="707" y="624"/>
                    <a:pt x="707" y="624"/>
                    <a:pt x="707" y="624"/>
                  </a:cubicBezTo>
                  <a:cubicBezTo>
                    <a:pt x="708" y="626"/>
                    <a:pt x="708" y="626"/>
                    <a:pt x="708" y="626"/>
                  </a:cubicBezTo>
                  <a:cubicBezTo>
                    <a:pt x="708" y="627"/>
                    <a:pt x="708" y="627"/>
                    <a:pt x="708" y="627"/>
                  </a:cubicBezTo>
                  <a:cubicBezTo>
                    <a:pt x="706" y="628"/>
                    <a:pt x="706" y="628"/>
                    <a:pt x="706" y="628"/>
                  </a:cubicBezTo>
                  <a:cubicBezTo>
                    <a:pt x="704" y="630"/>
                    <a:pt x="704" y="630"/>
                    <a:pt x="704" y="630"/>
                  </a:cubicBezTo>
                  <a:cubicBezTo>
                    <a:pt x="702" y="630"/>
                    <a:pt x="702" y="630"/>
                    <a:pt x="702" y="630"/>
                  </a:cubicBezTo>
                  <a:cubicBezTo>
                    <a:pt x="702" y="631"/>
                    <a:pt x="702" y="631"/>
                    <a:pt x="702" y="631"/>
                  </a:cubicBezTo>
                  <a:cubicBezTo>
                    <a:pt x="704" y="631"/>
                    <a:pt x="704" y="631"/>
                    <a:pt x="704" y="631"/>
                  </a:cubicBezTo>
                  <a:cubicBezTo>
                    <a:pt x="704" y="633"/>
                    <a:pt x="704" y="633"/>
                    <a:pt x="704" y="633"/>
                  </a:cubicBezTo>
                  <a:cubicBezTo>
                    <a:pt x="702" y="633"/>
                    <a:pt x="702" y="633"/>
                    <a:pt x="702" y="633"/>
                  </a:cubicBezTo>
                  <a:cubicBezTo>
                    <a:pt x="699" y="631"/>
                    <a:pt x="699" y="631"/>
                    <a:pt x="699" y="631"/>
                  </a:cubicBezTo>
                  <a:cubicBezTo>
                    <a:pt x="696" y="631"/>
                    <a:pt x="696" y="631"/>
                    <a:pt x="696" y="631"/>
                  </a:cubicBezTo>
                  <a:cubicBezTo>
                    <a:pt x="699" y="633"/>
                    <a:pt x="699" y="633"/>
                    <a:pt x="699" y="633"/>
                  </a:cubicBezTo>
                  <a:cubicBezTo>
                    <a:pt x="699" y="635"/>
                    <a:pt x="699" y="635"/>
                    <a:pt x="699" y="635"/>
                  </a:cubicBezTo>
                  <a:cubicBezTo>
                    <a:pt x="701" y="637"/>
                    <a:pt x="701" y="637"/>
                    <a:pt x="701" y="637"/>
                  </a:cubicBezTo>
                  <a:cubicBezTo>
                    <a:pt x="702" y="638"/>
                    <a:pt x="702" y="638"/>
                    <a:pt x="702" y="638"/>
                  </a:cubicBezTo>
                  <a:cubicBezTo>
                    <a:pt x="701" y="639"/>
                    <a:pt x="701" y="639"/>
                    <a:pt x="701" y="639"/>
                  </a:cubicBezTo>
                  <a:cubicBezTo>
                    <a:pt x="699" y="639"/>
                    <a:pt x="699" y="639"/>
                    <a:pt x="699" y="639"/>
                  </a:cubicBezTo>
                  <a:cubicBezTo>
                    <a:pt x="698" y="640"/>
                    <a:pt x="698" y="640"/>
                    <a:pt x="698" y="640"/>
                  </a:cubicBezTo>
                  <a:cubicBezTo>
                    <a:pt x="696" y="640"/>
                    <a:pt x="696" y="640"/>
                    <a:pt x="696" y="640"/>
                  </a:cubicBezTo>
                  <a:cubicBezTo>
                    <a:pt x="699" y="641"/>
                    <a:pt x="699" y="641"/>
                    <a:pt x="699" y="641"/>
                  </a:cubicBezTo>
                  <a:cubicBezTo>
                    <a:pt x="700" y="641"/>
                    <a:pt x="700" y="641"/>
                    <a:pt x="700" y="641"/>
                  </a:cubicBezTo>
                  <a:cubicBezTo>
                    <a:pt x="701" y="640"/>
                    <a:pt x="701" y="640"/>
                    <a:pt x="701" y="640"/>
                  </a:cubicBezTo>
                  <a:cubicBezTo>
                    <a:pt x="704" y="640"/>
                    <a:pt x="704" y="640"/>
                    <a:pt x="704" y="640"/>
                  </a:cubicBezTo>
                  <a:cubicBezTo>
                    <a:pt x="705" y="640"/>
                    <a:pt x="705" y="640"/>
                    <a:pt x="705" y="640"/>
                  </a:cubicBezTo>
                  <a:cubicBezTo>
                    <a:pt x="705" y="641"/>
                    <a:pt x="705" y="641"/>
                    <a:pt x="705" y="641"/>
                  </a:cubicBezTo>
                  <a:cubicBezTo>
                    <a:pt x="705" y="642"/>
                    <a:pt x="705" y="642"/>
                    <a:pt x="705" y="642"/>
                  </a:cubicBezTo>
                  <a:cubicBezTo>
                    <a:pt x="705" y="643"/>
                    <a:pt x="705" y="643"/>
                    <a:pt x="705" y="643"/>
                  </a:cubicBezTo>
                  <a:cubicBezTo>
                    <a:pt x="706" y="643"/>
                    <a:pt x="706" y="643"/>
                    <a:pt x="706" y="643"/>
                  </a:cubicBezTo>
                  <a:cubicBezTo>
                    <a:pt x="706" y="644"/>
                    <a:pt x="706" y="644"/>
                    <a:pt x="706" y="644"/>
                  </a:cubicBezTo>
                  <a:cubicBezTo>
                    <a:pt x="706" y="645"/>
                    <a:pt x="706" y="645"/>
                    <a:pt x="706" y="645"/>
                  </a:cubicBezTo>
                  <a:cubicBezTo>
                    <a:pt x="706" y="646"/>
                    <a:pt x="706" y="646"/>
                    <a:pt x="706" y="646"/>
                  </a:cubicBezTo>
                  <a:cubicBezTo>
                    <a:pt x="708" y="645"/>
                    <a:pt x="708" y="645"/>
                    <a:pt x="708" y="645"/>
                  </a:cubicBezTo>
                  <a:cubicBezTo>
                    <a:pt x="709" y="645"/>
                    <a:pt x="709" y="645"/>
                    <a:pt x="709" y="645"/>
                  </a:cubicBezTo>
                  <a:cubicBezTo>
                    <a:pt x="710" y="646"/>
                    <a:pt x="710" y="646"/>
                    <a:pt x="710" y="646"/>
                  </a:cubicBezTo>
                  <a:cubicBezTo>
                    <a:pt x="710" y="648"/>
                    <a:pt x="710" y="648"/>
                    <a:pt x="710" y="648"/>
                  </a:cubicBezTo>
                  <a:cubicBezTo>
                    <a:pt x="709" y="649"/>
                    <a:pt x="709" y="649"/>
                    <a:pt x="709" y="649"/>
                  </a:cubicBezTo>
                  <a:cubicBezTo>
                    <a:pt x="709" y="650"/>
                    <a:pt x="709" y="650"/>
                    <a:pt x="709" y="650"/>
                  </a:cubicBezTo>
                  <a:cubicBezTo>
                    <a:pt x="710" y="650"/>
                    <a:pt x="710" y="650"/>
                    <a:pt x="710" y="650"/>
                  </a:cubicBezTo>
                  <a:cubicBezTo>
                    <a:pt x="712" y="647"/>
                    <a:pt x="712" y="647"/>
                    <a:pt x="712" y="647"/>
                  </a:cubicBezTo>
                  <a:cubicBezTo>
                    <a:pt x="713" y="648"/>
                    <a:pt x="713" y="648"/>
                    <a:pt x="713" y="648"/>
                  </a:cubicBezTo>
                  <a:cubicBezTo>
                    <a:pt x="713" y="649"/>
                    <a:pt x="713" y="649"/>
                    <a:pt x="713" y="649"/>
                  </a:cubicBezTo>
                  <a:cubicBezTo>
                    <a:pt x="714" y="651"/>
                    <a:pt x="714" y="651"/>
                    <a:pt x="714" y="651"/>
                  </a:cubicBezTo>
                  <a:cubicBezTo>
                    <a:pt x="711" y="652"/>
                    <a:pt x="711" y="652"/>
                    <a:pt x="711" y="652"/>
                  </a:cubicBezTo>
                  <a:cubicBezTo>
                    <a:pt x="708" y="656"/>
                    <a:pt x="708" y="656"/>
                    <a:pt x="708" y="656"/>
                  </a:cubicBezTo>
                  <a:cubicBezTo>
                    <a:pt x="706" y="658"/>
                    <a:pt x="706" y="658"/>
                    <a:pt x="706" y="658"/>
                  </a:cubicBezTo>
                  <a:cubicBezTo>
                    <a:pt x="704" y="657"/>
                    <a:pt x="704" y="657"/>
                    <a:pt x="704" y="657"/>
                  </a:cubicBezTo>
                  <a:cubicBezTo>
                    <a:pt x="706" y="658"/>
                    <a:pt x="706" y="658"/>
                    <a:pt x="706" y="658"/>
                  </a:cubicBezTo>
                  <a:cubicBezTo>
                    <a:pt x="708" y="658"/>
                    <a:pt x="708" y="658"/>
                    <a:pt x="708" y="658"/>
                  </a:cubicBezTo>
                  <a:cubicBezTo>
                    <a:pt x="712" y="654"/>
                    <a:pt x="712" y="654"/>
                    <a:pt x="712" y="654"/>
                  </a:cubicBezTo>
                  <a:cubicBezTo>
                    <a:pt x="713" y="654"/>
                    <a:pt x="713" y="654"/>
                    <a:pt x="713" y="654"/>
                  </a:cubicBezTo>
                  <a:cubicBezTo>
                    <a:pt x="713" y="655"/>
                    <a:pt x="713" y="655"/>
                    <a:pt x="713" y="655"/>
                  </a:cubicBezTo>
                  <a:cubicBezTo>
                    <a:pt x="712" y="657"/>
                    <a:pt x="712" y="657"/>
                    <a:pt x="712" y="657"/>
                  </a:cubicBezTo>
                  <a:cubicBezTo>
                    <a:pt x="711" y="659"/>
                    <a:pt x="711" y="659"/>
                    <a:pt x="711" y="659"/>
                  </a:cubicBezTo>
                  <a:cubicBezTo>
                    <a:pt x="712" y="659"/>
                    <a:pt x="712" y="659"/>
                    <a:pt x="712" y="659"/>
                  </a:cubicBezTo>
                  <a:cubicBezTo>
                    <a:pt x="714" y="657"/>
                    <a:pt x="714" y="657"/>
                    <a:pt x="714" y="657"/>
                  </a:cubicBezTo>
                  <a:cubicBezTo>
                    <a:pt x="716" y="654"/>
                    <a:pt x="716" y="654"/>
                    <a:pt x="716" y="654"/>
                  </a:cubicBezTo>
                  <a:cubicBezTo>
                    <a:pt x="718" y="654"/>
                    <a:pt x="718" y="654"/>
                    <a:pt x="718" y="654"/>
                  </a:cubicBezTo>
                  <a:cubicBezTo>
                    <a:pt x="718" y="655"/>
                    <a:pt x="718" y="655"/>
                    <a:pt x="718" y="655"/>
                  </a:cubicBezTo>
                  <a:cubicBezTo>
                    <a:pt x="716" y="656"/>
                    <a:pt x="716" y="656"/>
                    <a:pt x="716" y="656"/>
                  </a:cubicBezTo>
                  <a:cubicBezTo>
                    <a:pt x="715" y="657"/>
                    <a:pt x="715" y="657"/>
                    <a:pt x="715" y="657"/>
                  </a:cubicBezTo>
                  <a:cubicBezTo>
                    <a:pt x="716" y="657"/>
                    <a:pt x="716" y="657"/>
                    <a:pt x="716" y="657"/>
                  </a:cubicBezTo>
                  <a:cubicBezTo>
                    <a:pt x="719" y="656"/>
                    <a:pt x="719" y="656"/>
                    <a:pt x="719" y="656"/>
                  </a:cubicBezTo>
                  <a:cubicBezTo>
                    <a:pt x="720" y="657"/>
                    <a:pt x="720" y="657"/>
                    <a:pt x="720" y="657"/>
                  </a:cubicBezTo>
                  <a:cubicBezTo>
                    <a:pt x="717" y="659"/>
                    <a:pt x="717" y="659"/>
                    <a:pt x="717" y="659"/>
                  </a:cubicBezTo>
                  <a:cubicBezTo>
                    <a:pt x="715" y="661"/>
                    <a:pt x="715" y="661"/>
                    <a:pt x="715" y="661"/>
                  </a:cubicBezTo>
                  <a:cubicBezTo>
                    <a:pt x="716" y="661"/>
                    <a:pt x="716" y="661"/>
                    <a:pt x="716" y="661"/>
                  </a:cubicBezTo>
                  <a:cubicBezTo>
                    <a:pt x="718" y="659"/>
                    <a:pt x="718" y="659"/>
                    <a:pt x="718" y="659"/>
                  </a:cubicBezTo>
                  <a:cubicBezTo>
                    <a:pt x="722" y="656"/>
                    <a:pt x="722" y="656"/>
                    <a:pt x="722" y="656"/>
                  </a:cubicBezTo>
                  <a:cubicBezTo>
                    <a:pt x="723" y="656"/>
                    <a:pt x="723" y="656"/>
                    <a:pt x="723" y="656"/>
                  </a:cubicBezTo>
                  <a:cubicBezTo>
                    <a:pt x="722" y="657"/>
                    <a:pt x="722" y="657"/>
                    <a:pt x="722" y="657"/>
                  </a:cubicBezTo>
                  <a:cubicBezTo>
                    <a:pt x="721" y="658"/>
                    <a:pt x="721" y="658"/>
                    <a:pt x="721" y="658"/>
                  </a:cubicBezTo>
                  <a:cubicBezTo>
                    <a:pt x="724" y="656"/>
                    <a:pt x="724" y="656"/>
                    <a:pt x="724" y="656"/>
                  </a:cubicBezTo>
                  <a:cubicBezTo>
                    <a:pt x="724" y="657"/>
                    <a:pt x="724" y="657"/>
                    <a:pt x="724" y="657"/>
                  </a:cubicBezTo>
                  <a:cubicBezTo>
                    <a:pt x="724" y="661"/>
                    <a:pt x="724" y="661"/>
                    <a:pt x="724" y="661"/>
                  </a:cubicBezTo>
                  <a:cubicBezTo>
                    <a:pt x="723" y="661"/>
                    <a:pt x="723" y="661"/>
                    <a:pt x="723" y="661"/>
                  </a:cubicBezTo>
                  <a:cubicBezTo>
                    <a:pt x="723" y="662"/>
                    <a:pt x="723" y="662"/>
                    <a:pt x="723" y="662"/>
                  </a:cubicBezTo>
                  <a:cubicBezTo>
                    <a:pt x="725" y="662"/>
                    <a:pt x="725" y="662"/>
                    <a:pt x="725" y="662"/>
                  </a:cubicBezTo>
                  <a:cubicBezTo>
                    <a:pt x="728" y="664"/>
                    <a:pt x="728" y="664"/>
                    <a:pt x="728" y="664"/>
                  </a:cubicBezTo>
                  <a:cubicBezTo>
                    <a:pt x="729" y="662"/>
                    <a:pt x="729" y="662"/>
                    <a:pt x="729" y="662"/>
                  </a:cubicBezTo>
                  <a:cubicBezTo>
                    <a:pt x="732" y="661"/>
                    <a:pt x="732" y="661"/>
                    <a:pt x="732" y="661"/>
                  </a:cubicBezTo>
                  <a:cubicBezTo>
                    <a:pt x="733" y="661"/>
                    <a:pt x="733" y="661"/>
                    <a:pt x="733" y="661"/>
                  </a:cubicBezTo>
                  <a:cubicBezTo>
                    <a:pt x="732" y="663"/>
                    <a:pt x="732" y="663"/>
                    <a:pt x="732" y="663"/>
                  </a:cubicBezTo>
                  <a:cubicBezTo>
                    <a:pt x="731" y="663"/>
                    <a:pt x="731" y="663"/>
                    <a:pt x="731" y="663"/>
                  </a:cubicBezTo>
                  <a:cubicBezTo>
                    <a:pt x="730" y="664"/>
                    <a:pt x="730" y="664"/>
                    <a:pt x="730" y="664"/>
                  </a:cubicBezTo>
                  <a:cubicBezTo>
                    <a:pt x="735" y="666"/>
                    <a:pt x="735" y="666"/>
                    <a:pt x="735" y="666"/>
                  </a:cubicBezTo>
                  <a:cubicBezTo>
                    <a:pt x="737" y="667"/>
                    <a:pt x="737" y="667"/>
                    <a:pt x="737" y="667"/>
                  </a:cubicBezTo>
                  <a:cubicBezTo>
                    <a:pt x="734" y="668"/>
                    <a:pt x="734" y="668"/>
                    <a:pt x="734" y="668"/>
                  </a:cubicBezTo>
                  <a:cubicBezTo>
                    <a:pt x="734" y="668"/>
                    <a:pt x="734" y="668"/>
                    <a:pt x="734" y="668"/>
                  </a:cubicBezTo>
                  <a:cubicBezTo>
                    <a:pt x="730" y="669"/>
                    <a:pt x="730" y="669"/>
                    <a:pt x="730" y="669"/>
                  </a:cubicBezTo>
                  <a:cubicBezTo>
                    <a:pt x="729" y="668"/>
                    <a:pt x="729" y="668"/>
                    <a:pt x="729" y="668"/>
                  </a:cubicBezTo>
                  <a:cubicBezTo>
                    <a:pt x="726" y="670"/>
                    <a:pt x="726" y="670"/>
                    <a:pt x="726" y="670"/>
                  </a:cubicBezTo>
                  <a:cubicBezTo>
                    <a:pt x="724" y="672"/>
                    <a:pt x="724" y="672"/>
                    <a:pt x="724" y="672"/>
                  </a:cubicBezTo>
                  <a:cubicBezTo>
                    <a:pt x="720" y="672"/>
                    <a:pt x="720" y="672"/>
                    <a:pt x="720" y="672"/>
                  </a:cubicBezTo>
                  <a:cubicBezTo>
                    <a:pt x="715" y="673"/>
                    <a:pt x="715" y="673"/>
                    <a:pt x="715" y="673"/>
                  </a:cubicBezTo>
                  <a:cubicBezTo>
                    <a:pt x="715" y="674"/>
                    <a:pt x="715" y="674"/>
                    <a:pt x="715" y="674"/>
                  </a:cubicBezTo>
                  <a:cubicBezTo>
                    <a:pt x="719" y="673"/>
                    <a:pt x="719" y="673"/>
                    <a:pt x="719" y="673"/>
                  </a:cubicBezTo>
                  <a:cubicBezTo>
                    <a:pt x="723" y="672"/>
                    <a:pt x="723" y="672"/>
                    <a:pt x="723" y="672"/>
                  </a:cubicBezTo>
                  <a:cubicBezTo>
                    <a:pt x="724" y="672"/>
                    <a:pt x="724" y="672"/>
                    <a:pt x="724" y="672"/>
                  </a:cubicBezTo>
                  <a:cubicBezTo>
                    <a:pt x="724" y="673"/>
                    <a:pt x="724" y="673"/>
                    <a:pt x="724" y="673"/>
                  </a:cubicBezTo>
                  <a:cubicBezTo>
                    <a:pt x="720" y="674"/>
                    <a:pt x="720" y="674"/>
                    <a:pt x="720" y="674"/>
                  </a:cubicBezTo>
                  <a:cubicBezTo>
                    <a:pt x="716" y="675"/>
                    <a:pt x="716" y="675"/>
                    <a:pt x="716" y="675"/>
                  </a:cubicBezTo>
                  <a:cubicBezTo>
                    <a:pt x="713" y="676"/>
                    <a:pt x="713" y="676"/>
                    <a:pt x="713" y="676"/>
                  </a:cubicBezTo>
                  <a:cubicBezTo>
                    <a:pt x="712" y="678"/>
                    <a:pt x="712" y="678"/>
                    <a:pt x="712" y="678"/>
                  </a:cubicBezTo>
                  <a:cubicBezTo>
                    <a:pt x="709" y="678"/>
                    <a:pt x="709" y="678"/>
                    <a:pt x="709" y="678"/>
                  </a:cubicBezTo>
                  <a:cubicBezTo>
                    <a:pt x="709" y="680"/>
                    <a:pt x="709" y="680"/>
                    <a:pt x="709" y="680"/>
                  </a:cubicBezTo>
                  <a:cubicBezTo>
                    <a:pt x="708" y="681"/>
                    <a:pt x="708" y="681"/>
                    <a:pt x="708" y="681"/>
                  </a:cubicBezTo>
                  <a:cubicBezTo>
                    <a:pt x="705" y="678"/>
                    <a:pt x="705" y="678"/>
                    <a:pt x="705" y="678"/>
                  </a:cubicBezTo>
                  <a:cubicBezTo>
                    <a:pt x="702" y="675"/>
                    <a:pt x="702" y="675"/>
                    <a:pt x="702" y="675"/>
                  </a:cubicBezTo>
                  <a:cubicBezTo>
                    <a:pt x="703" y="676"/>
                    <a:pt x="703" y="676"/>
                    <a:pt x="703" y="676"/>
                  </a:cubicBezTo>
                  <a:cubicBezTo>
                    <a:pt x="702" y="677"/>
                    <a:pt x="702" y="677"/>
                    <a:pt x="702" y="677"/>
                  </a:cubicBezTo>
                  <a:cubicBezTo>
                    <a:pt x="703" y="678"/>
                    <a:pt x="703" y="678"/>
                    <a:pt x="703" y="678"/>
                  </a:cubicBezTo>
                  <a:cubicBezTo>
                    <a:pt x="704" y="679"/>
                    <a:pt x="704" y="679"/>
                    <a:pt x="704" y="679"/>
                  </a:cubicBezTo>
                  <a:cubicBezTo>
                    <a:pt x="708" y="682"/>
                    <a:pt x="708" y="682"/>
                    <a:pt x="708" y="682"/>
                  </a:cubicBezTo>
                  <a:cubicBezTo>
                    <a:pt x="707" y="684"/>
                    <a:pt x="707" y="684"/>
                    <a:pt x="707" y="684"/>
                  </a:cubicBezTo>
                  <a:cubicBezTo>
                    <a:pt x="706" y="683"/>
                    <a:pt x="706" y="683"/>
                    <a:pt x="706" y="683"/>
                  </a:cubicBezTo>
                  <a:cubicBezTo>
                    <a:pt x="705" y="684"/>
                    <a:pt x="705" y="684"/>
                    <a:pt x="705" y="684"/>
                  </a:cubicBezTo>
                  <a:cubicBezTo>
                    <a:pt x="706" y="686"/>
                    <a:pt x="706" y="686"/>
                    <a:pt x="706" y="686"/>
                  </a:cubicBezTo>
                  <a:cubicBezTo>
                    <a:pt x="707" y="686"/>
                    <a:pt x="707" y="686"/>
                    <a:pt x="707" y="686"/>
                  </a:cubicBezTo>
                  <a:cubicBezTo>
                    <a:pt x="707" y="685"/>
                    <a:pt x="707" y="685"/>
                    <a:pt x="707" y="685"/>
                  </a:cubicBezTo>
                  <a:cubicBezTo>
                    <a:pt x="709" y="685"/>
                    <a:pt x="709" y="685"/>
                    <a:pt x="709" y="685"/>
                  </a:cubicBezTo>
                  <a:cubicBezTo>
                    <a:pt x="710" y="682"/>
                    <a:pt x="710" y="682"/>
                    <a:pt x="710" y="682"/>
                  </a:cubicBezTo>
                  <a:cubicBezTo>
                    <a:pt x="714" y="682"/>
                    <a:pt x="714" y="682"/>
                    <a:pt x="714" y="682"/>
                  </a:cubicBezTo>
                  <a:cubicBezTo>
                    <a:pt x="716" y="680"/>
                    <a:pt x="716" y="680"/>
                    <a:pt x="716" y="680"/>
                  </a:cubicBezTo>
                  <a:cubicBezTo>
                    <a:pt x="717" y="680"/>
                    <a:pt x="717" y="680"/>
                    <a:pt x="717" y="680"/>
                  </a:cubicBezTo>
                  <a:cubicBezTo>
                    <a:pt x="718" y="678"/>
                    <a:pt x="718" y="678"/>
                    <a:pt x="718" y="678"/>
                  </a:cubicBezTo>
                  <a:cubicBezTo>
                    <a:pt x="720" y="676"/>
                    <a:pt x="720" y="676"/>
                    <a:pt x="720" y="676"/>
                  </a:cubicBezTo>
                  <a:cubicBezTo>
                    <a:pt x="722" y="675"/>
                    <a:pt x="722" y="675"/>
                    <a:pt x="722" y="675"/>
                  </a:cubicBezTo>
                  <a:cubicBezTo>
                    <a:pt x="726" y="674"/>
                    <a:pt x="726" y="674"/>
                    <a:pt x="726" y="674"/>
                  </a:cubicBezTo>
                  <a:cubicBezTo>
                    <a:pt x="728" y="674"/>
                    <a:pt x="728" y="674"/>
                    <a:pt x="728" y="674"/>
                  </a:cubicBezTo>
                  <a:cubicBezTo>
                    <a:pt x="731" y="674"/>
                    <a:pt x="731" y="674"/>
                    <a:pt x="731" y="674"/>
                  </a:cubicBezTo>
                  <a:cubicBezTo>
                    <a:pt x="730" y="674"/>
                    <a:pt x="730" y="674"/>
                    <a:pt x="730" y="674"/>
                  </a:cubicBezTo>
                  <a:cubicBezTo>
                    <a:pt x="727" y="674"/>
                    <a:pt x="727" y="674"/>
                    <a:pt x="727" y="674"/>
                  </a:cubicBezTo>
                  <a:cubicBezTo>
                    <a:pt x="727" y="673"/>
                    <a:pt x="727" y="673"/>
                    <a:pt x="727" y="673"/>
                  </a:cubicBezTo>
                  <a:cubicBezTo>
                    <a:pt x="728" y="672"/>
                    <a:pt x="728" y="672"/>
                    <a:pt x="728" y="672"/>
                  </a:cubicBezTo>
                  <a:cubicBezTo>
                    <a:pt x="732" y="672"/>
                    <a:pt x="732" y="672"/>
                    <a:pt x="732" y="672"/>
                  </a:cubicBezTo>
                  <a:cubicBezTo>
                    <a:pt x="736" y="673"/>
                    <a:pt x="736" y="673"/>
                    <a:pt x="736" y="673"/>
                  </a:cubicBezTo>
                  <a:cubicBezTo>
                    <a:pt x="737" y="676"/>
                    <a:pt x="737" y="676"/>
                    <a:pt x="737" y="676"/>
                  </a:cubicBezTo>
                  <a:cubicBezTo>
                    <a:pt x="737" y="678"/>
                    <a:pt x="737" y="678"/>
                    <a:pt x="737" y="678"/>
                  </a:cubicBezTo>
                  <a:cubicBezTo>
                    <a:pt x="735" y="680"/>
                    <a:pt x="735" y="680"/>
                    <a:pt x="735" y="680"/>
                  </a:cubicBezTo>
                  <a:cubicBezTo>
                    <a:pt x="734" y="680"/>
                    <a:pt x="734" y="680"/>
                    <a:pt x="734" y="680"/>
                  </a:cubicBezTo>
                  <a:cubicBezTo>
                    <a:pt x="732" y="682"/>
                    <a:pt x="732" y="682"/>
                    <a:pt x="732" y="682"/>
                  </a:cubicBezTo>
                  <a:cubicBezTo>
                    <a:pt x="735" y="682"/>
                    <a:pt x="735" y="682"/>
                    <a:pt x="735" y="682"/>
                  </a:cubicBezTo>
                  <a:cubicBezTo>
                    <a:pt x="736" y="683"/>
                    <a:pt x="736" y="683"/>
                    <a:pt x="736" y="683"/>
                  </a:cubicBezTo>
                  <a:cubicBezTo>
                    <a:pt x="737" y="682"/>
                    <a:pt x="737" y="682"/>
                    <a:pt x="737" y="682"/>
                  </a:cubicBezTo>
                  <a:cubicBezTo>
                    <a:pt x="737" y="681"/>
                    <a:pt x="737" y="681"/>
                    <a:pt x="737" y="681"/>
                  </a:cubicBezTo>
                  <a:cubicBezTo>
                    <a:pt x="740" y="679"/>
                    <a:pt x="740" y="679"/>
                    <a:pt x="740" y="679"/>
                  </a:cubicBezTo>
                  <a:cubicBezTo>
                    <a:pt x="742" y="679"/>
                    <a:pt x="742" y="679"/>
                    <a:pt x="742" y="679"/>
                  </a:cubicBezTo>
                  <a:cubicBezTo>
                    <a:pt x="743" y="680"/>
                    <a:pt x="743" y="680"/>
                    <a:pt x="743" y="680"/>
                  </a:cubicBezTo>
                  <a:cubicBezTo>
                    <a:pt x="742" y="680"/>
                    <a:pt x="742" y="680"/>
                    <a:pt x="742" y="680"/>
                  </a:cubicBezTo>
                  <a:cubicBezTo>
                    <a:pt x="742" y="682"/>
                    <a:pt x="742" y="682"/>
                    <a:pt x="742" y="682"/>
                  </a:cubicBezTo>
                  <a:cubicBezTo>
                    <a:pt x="745" y="682"/>
                    <a:pt x="745" y="682"/>
                    <a:pt x="745" y="682"/>
                  </a:cubicBezTo>
                  <a:cubicBezTo>
                    <a:pt x="747" y="683"/>
                    <a:pt x="747" y="683"/>
                    <a:pt x="747" y="683"/>
                  </a:cubicBezTo>
                  <a:cubicBezTo>
                    <a:pt x="748" y="684"/>
                    <a:pt x="748" y="684"/>
                    <a:pt x="748" y="684"/>
                  </a:cubicBezTo>
                  <a:cubicBezTo>
                    <a:pt x="746" y="683"/>
                    <a:pt x="746" y="683"/>
                    <a:pt x="746" y="683"/>
                  </a:cubicBezTo>
                  <a:cubicBezTo>
                    <a:pt x="745" y="683"/>
                    <a:pt x="745" y="683"/>
                    <a:pt x="745" y="683"/>
                  </a:cubicBezTo>
                  <a:cubicBezTo>
                    <a:pt x="745" y="685"/>
                    <a:pt x="745" y="685"/>
                    <a:pt x="745" y="685"/>
                  </a:cubicBezTo>
                  <a:cubicBezTo>
                    <a:pt x="748" y="686"/>
                    <a:pt x="748" y="686"/>
                    <a:pt x="748" y="686"/>
                  </a:cubicBezTo>
                  <a:cubicBezTo>
                    <a:pt x="749" y="688"/>
                    <a:pt x="749" y="688"/>
                    <a:pt x="749" y="688"/>
                  </a:cubicBezTo>
                  <a:cubicBezTo>
                    <a:pt x="747" y="689"/>
                    <a:pt x="747" y="689"/>
                    <a:pt x="747" y="689"/>
                  </a:cubicBezTo>
                  <a:cubicBezTo>
                    <a:pt x="745" y="689"/>
                    <a:pt x="745" y="689"/>
                    <a:pt x="745" y="689"/>
                  </a:cubicBezTo>
                  <a:cubicBezTo>
                    <a:pt x="744" y="690"/>
                    <a:pt x="744" y="690"/>
                    <a:pt x="744" y="690"/>
                  </a:cubicBezTo>
                  <a:cubicBezTo>
                    <a:pt x="747" y="691"/>
                    <a:pt x="747" y="691"/>
                    <a:pt x="747" y="691"/>
                  </a:cubicBezTo>
                  <a:cubicBezTo>
                    <a:pt x="746" y="693"/>
                    <a:pt x="746" y="693"/>
                    <a:pt x="746" y="693"/>
                  </a:cubicBezTo>
                  <a:cubicBezTo>
                    <a:pt x="745" y="694"/>
                    <a:pt x="745" y="694"/>
                    <a:pt x="745" y="694"/>
                  </a:cubicBezTo>
                  <a:cubicBezTo>
                    <a:pt x="744" y="695"/>
                    <a:pt x="744" y="695"/>
                    <a:pt x="744" y="695"/>
                  </a:cubicBezTo>
                  <a:cubicBezTo>
                    <a:pt x="742" y="696"/>
                    <a:pt x="742" y="696"/>
                    <a:pt x="742" y="696"/>
                  </a:cubicBezTo>
                  <a:cubicBezTo>
                    <a:pt x="740" y="695"/>
                    <a:pt x="740" y="695"/>
                    <a:pt x="740" y="695"/>
                  </a:cubicBezTo>
                  <a:cubicBezTo>
                    <a:pt x="741" y="696"/>
                    <a:pt x="741" y="696"/>
                    <a:pt x="741" y="696"/>
                  </a:cubicBezTo>
                  <a:cubicBezTo>
                    <a:pt x="744" y="698"/>
                    <a:pt x="744" y="698"/>
                    <a:pt x="744" y="698"/>
                  </a:cubicBezTo>
                  <a:cubicBezTo>
                    <a:pt x="746" y="697"/>
                    <a:pt x="746" y="697"/>
                    <a:pt x="746" y="697"/>
                  </a:cubicBezTo>
                  <a:cubicBezTo>
                    <a:pt x="747" y="699"/>
                    <a:pt x="747" y="699"/>
                    <a:pt x="747" y="699"/>
                  </a:cubicBezTo>
                  <a:cubicBezTo>
                    <a:pt x="745" y="700"/>
                    <a:pt x="745" y="700"/>
                    <a:pt x="745" y="700"/>
                  </a:cubicBezTo>
                  <a:cubicBezTo>
                    <a:pt x="744" y="699"/>
                    <a:pt x="744" y="699"/>
                    <a:pt x="744" y="699"/>
                  </a:cubicBezTo>
                  <a:cubicBezTo>
                    <a:pt x="743" y="699"/>
                    <a:pt x="743" y="699"/>
                    <a:pt x="743" y="699"/>
                  </a:cubicBezTo>
                  <a:cubicBezTo>
                    <a:pt x="744" y="701"/>
                    <a:pt x="744" y="701"/>
                    <a:pt x="744" y="701"/>
                  </a:cubicBezTo>
                  <a:cubicBezTo>
                    <a:pt x="746" y="700"/>
                    <a:pt x="746" y="700"/>
                    <a:pt x="746" y="700"/>
                  </a:cubicBezTo>
                  <a:cubicBezTo>
                    <a:pt x="747" y="701"/>
                    <a:pt x="747" y="701"/>
                    <a:pt x="747" y="701"/>
                  </a:cubicBezTo>
                  <a:cubicBezTo>
                    <a:pt x="746" y="703"/>
                    <a:pt x="746" y="703"/>
                    <a:pt x="746" y="703"/>
                  </a:cubicBezTo>
                  <a:cubicBezTo>
                    <a:pt x="746" y="704"/>
                    <a:pt x="746" y="704"/>
                    <a:pt x="746" y="704"/>
                  </a:cubicBezTo>
                  <a:cubicBezTo>
                    <a:pt x="744" y="705"/>
                    <a:pt x="744" y="705"/>
                    <a:pt x="744" y="705"/>
                  </a:cubicBezTo>
                  <a:cubicBezTo>
                    <a:pt x="743" y="706"/>
                    <a:pt x="743" y="706"/>
                    <a:pt x="743" y="706"/>
                  </a:cubicBezTo>
                  <a:cubicBezTo>
                    <a:pt x="741" y="708"/>
                    <a:pt x="741" y="708"/>
                    <a:pt x="741" y="708"/>
                  </a:cubicBezTo>
                  <a:cubicBezTo>
                    <a:pt x="738" y="708"/>
                    <a:pt x="738" y="708"/>
                    <a:pt x="738" y="708"/>
                  </a:cubicBezTo>
                  <a:cubicBezTo>
                    <a:pt x="736" y="710"/>
                    <a:pt x="736" y="710"/>
                    <a:pt x="736" y="710"/>
                  </a:cubicBezTo>
                  <a:cubicBezTo>
                    <a:pt x="735" y="710"/>
                    <a:pt x="735" y="710"/>
                    <a:pt x="735" y="710"/>
                  </a:cubicBezTo>
                  <a:cubicBezTo>
                    <a:pt x="734" y="712"/>
                    <a:pt x="734" y="712"/>
                    <a:pt x="734" y="712"/>
                  </a:cubicBezTo>
                  <a:cubicBezTo>
                    <a:pt x="733" y="712"/>
                    <a:pt x="733" y="712"/>
                    <a:pt x="733" y="712"/>
                  </a:cubicBezTo>
                  <a:cubicBezTo>
                    <a:pt x="732" y="713"/>
                    <a:pt x="732" y="713"/>
                    <a:pt x="732" y="713"/>
                  </a:cubicBezTo>
                  <a:cubicBezTo>
                    <a:pt x="730" y="713"/>
                    <a:pt x="730" y="713"/>
                    <a:pt x="730" y="713"/>
                  </a:cubicBezTo>
                  <a:cubicBezTo>
                    <a:pt x="729" y="712"/>
                    <a:pt x="729" y="712"/>
                    <a:pt x="729" y="712"/>
                  </a:cubicBezTo>
                  <a:cubicBezTo>
                    <a:pt x="728" y="713"/>
                    <a:pt x="728" y="713"/>
                    <a:pt x="728" y="713"/>
                  </a:cubicBezTo>
                  <a:cubicBezTo>
                    <a:pt x="726" y="713"/>
                    <a:pt x="726" y="713"/>
                    <a:pt x="726" y="713"/>
                  </a:cubicBezTo>
                  <a:cubicBezTo>
                    <a:pt x="726" y="712"/>
                    <a:pt x="726" y="712"/>
                    <a:pt x="726" y="712"/>
                  </a:cubicBezTo>
                  <a:cubicBezTo>
                    <a:pt x="724" y="714"/>
                    <a:pt x="724" y="714"/>
                    <a:pt x="724" y="714"/>
                  </a:cubicBezTo>
                  <a:cubicBezTo>
                    <a:pt x="721" y="713"/>
                    <a:pt x="721" y="713"/>
                    <a:pt x="721" y="713"/>
                  </a:cubicBezTo>
                  <a:cubicBezTo>
                    <a:pt x="720" y="712"/>
                    <a:pt x="720" y="712"/>
                    <a:pt x="720" y="712"/>
                  </a:cubicBezTo>
                  <a:cubicBezTo>
                    <a:pt x="720" y="712"/>
                    <a:pt x="720" y="712"/>
                    <a:pt x="720" y="712"/>
                  </a:cubicBezTo>
                  <a:cubicBezTo>
                    <a:pt x="720" y="714"/>
                    <a:pt x="720" y="714"/>
                    <a:pt x="720" y="714"/>
                  </a:cubicBezTo>
                  <a:cubicBezTo>
                    <a:pt x="718" y="714"/>
                    <a:pt x="718" y="714"/>
                    <a:pt x="718" y="714"/>
                  </a:cubicBezTo>
                  <a:cubicBezTo>
                    <a:pt x="716" y="714"/>
                    <a:pt x="716" y="714"/>
                    <a:pt x="716" y="714"/>
                  </a:cubicBezTo>
                  <a:cubicBezTo>
                    <a:pt x="715" y="715"/>
                    <a:pt x="715" y="715"/>
                    <a:pt x="715" y="715"/>
                  </a:cubicBezTo>
                  <a:cubicBezTo>
                    <a:pt x="716" y="715"/>
                    <a:pt x="716" y="715"/>
                    <a:pt x="716" y="715"/>
                  </a:cubicBezTo>
                  <a:cubicBezTo>
                    <a:pt x="716" y="716"/>
                    <a:pt x="716" y="716"/>
                    <a:pt x="716" y="716"/>
                  </a:cubicBezTo>
                  <a:cubicBezTo>
                    <a:pt x="714" y="718"/>
                    <a:pt x="714" y="718"/>
                    <a:pt x="714" y="718"/>
                  </a:cubicBezTo>
                  <a:cubicBezTo>
                    <a:pt x="713" y="718"/>
                    <a:pt x="713" y="718"/>
                    <a:pt x="713" y="718"/>
                  </a:cubicBezTo>
                  <a:cubicBezTo>
                    <a:pt x="713" y="719"/>
                    <a:pt x="713" y="719"/>
                    <a:pt x="713" y="719"/>
                  </a:cubicBezTo>
                  <a:cubicBezTo>
                    <a:pt x="711" y="722"/>
                    <a:pt x="711" y="722"/>
                    <a:pt x="711" y="722"/>
                  </a:cubicBezTo>
                  <a:cubicBezTo>
                    <a:pt x="710" y="722"/>
                    <a:pt x="710" y="722"/>
                    <a:pt x="710" y="722"/>
                  </a:cubicBezTo>
                  <a:cubicBezTo>
                    <a:pt x="709" y="723"/>
                    <a:pt x="709" y="723"/>
                    <a:pt x="709" y="723"/>
                  </a:cubicBezTo>
                  <a:cubicBezTo>
                    <a:pt x="707" y="724"/>
                    <a:pt x="707" y="724"/>
                    <a:pt x="707" y="724"/>
                  </a:cubicBezTo>
                  <a:cubicBezTo>
                    <a:pt x="706" y="726"/>
                    <a:pt x="706" y="726"/>
                    <a:pt x="706" y="726"/>
                  </a:cubicBezTo>
                  <a:cubicBezTo>
                    <a:pt x="705" y="725"/>
                    <a:pt x="705" y="725"/>
                    <a:pt x="705" y="725"/>
                  </a:cubicBezTo>
                  <a:cubicBezTo>
                    <a:pt x="704" y="726"/>
                    <a:pt x="704" y="726"/>
                    <a:pt x="704" y="726"/>
                  </a:cubicBezTo>
                  <a:cubicBezTo>
                    <a:pt x="702" y="726"/>
                    <a:pt x="702" y="726"/>
                    <a:pt x="702" y="726"/>
                  </a:cubicBezTo>
                  <a:cubicBezTo>
                    <a:pt x="701" y="727"/>
                    <a:pt x="701" y="727"/>
                    <a:pt x="701" y="727"/>
                  </a:cubicBezTo>
                  <a:cubicBezTo>
                    <a:pt x="700" y="728"/>
                    <a:pt x="700" y="728"/>
                    <a:pt x="700" y="728"/>
                  </a:cubicBezTo>
                  <a:cubicBezTo>
                    <a:pt x="698" y="727"/>
                    <a:pt x="698" y="727"/>
                    <a:pt x="698" y="727"/>
                  </a:cubicBezTo>
                  <a:cubicBezTo>
                    <a:pt x="695" y="727"/>
                    <a:pt x="695" y="727"/>
                    <a:pt x="695" y="727"/>
                  </a:cubicBezTo>
                  <a:cubicBezTo>
                    <a:pt x="694" y="727"/>
                    <a:pt x="694" y="727"/>
                    <a:pt x="694" y="727"/>
                  </a:cubicBezTo>
                  <a:cubicBezTo>
                    <a:pt x="692" y="727"/>
                    <a:pt x="692" y="727"/>
                    <a:pt x="692" y="727"/>
                  </a:cubicBezTo>
                  <a:cubicBezTo>
                    <a:pt x="691" y="727"/>
                    <a:pt x="691" y="727"/>
                    <a:pt x="691" y="727"/>
                  </a:cubicBezTo>
                  <a:cubicBezTo>
                    <a:pt x="686" y="729"/>
                    <a:pt x="686" y="729"/>
                    <a:pt x="686" y="729"/>
                  </a:cubicBezTo>
                  <a:cubicBezTo>
                    <a:pt x="684" y="729"/>
                    <a:pt x="684" y="729"/>
                    <a:pt x="684" y="729"/>
                  </a:cubicBezTo>
                  <a:cubicBezTo>
                    <a:pt x="685" y="727"/>
                    <a:pt x="685" y="727"/>
                    <a:pt x="685" y="727"/>
                  </a:cubicBezTo>
                  <a:cubicBezTo>
                    <a:pt x="683" y="727"/>
                    <a:pt x="683" y="727"/>
                    <a:pt x="683" y="727"/>
                  </a:cubicBezTo>
                  <a:cubicBezTo>
                    <a:pt x="681" y="728"/>
                    <a:pt x="681" y="728"/>
                    <a:pt x="681" y="728"/>
                  </a:cubicBezTo>
                  <a:cubicBezTo>
                    <a:pt x="680" y="728"/>
                    <a:pt x="680" y="728"/>
                    <a:pt x="680" y="728"/>
                  </a:cubicBezTo>
                  <a:cubicBezTo>
                    <a:pt x="677" y="727"/>
                    <a:pt x="677" y="727"/>
                    <a:pt x="677" y="727"/>
                  </a:cubicBezTo>
                  <a:cubicBezTo>
                    <a:pt x="676" y="727"/>
                    <a:pt x="676" y="727"/>
                    <a:pt x="676" y="727"/>
                  </a:cubicBezTo>
                  <a:cubicBezTo>
                    <a:pt x="673" y="727"/>
                    <a:pt x="673" y="727"/>
                    <a:pt x="673" y="727"/>
                  </a:cubicBezTo>
                  <a:cubicBezTo>
                    <a:pt x="672" y="725"/>
                    <a:pt x="672" y="725"/>
                    <a:pt x="672" y="725"/>
                  </a:cubicBezTo>
                  <a:cubicBezTo>
                    <a:pt x="671" y="725"/>
                    <a:pt x="671" y="725"/>
                    <a:pt x="671" y="725"/>
                  </a:cubicBezTo>
                  <a:cubicBezTo>
                    <a:pt x="669" y="726"/>
                    <a:pt x="669" y="726"/>
                    <a:pt x="669" y="726"/>
                  </a:cubicBezTo>
                  <a:cubicBezTo>
                    <a:pt x="666" y="726"/>
                    <a:pt x="666" y="726"/>
                    <a:pt x="666" y="726"/>
                  </a:cubicBezTo>
                  <a:cubicBezTo>
                    <a:pt x="664" y="724"/>
                    <a:pt x="664" y="724"/>
                    <a:pt x="664" y="724"/>
                  </a:cubicBezTo>
                  <a:cubicBezTo>
                    <a:pt x="662" y="726"/>
                    <a:pt x="662" y="726"/>
                    <a:pt x="662" y="726"/>
                  </a:cubicBezTo>
                  <a:cubicBezTo>
                    <a:pt x="660" y="726"/>
                    <a:pt x="660" y="726"/>
                    <a:pt x="660" y="726"/>
                  </a:cubicBezTo>
                  <a:cubicBezTo>
                    <a:pt x="659" y="724"/>
                    <a:pt x="659" y="724"/>
                    <a:pt x="659" y="724"/>
                  </a:cubicBezTo>
                  <a:cubicBezTo>
                    <a:pt x="656" y="726"/>
                    <a:pt x="656" y="726"/>
                    <a:pt x="656" y="726"/>
                  </a:cubicBezTo>
                  <a:cubicBezTo>
                    <a:pt x="655" y="725"/>
                    <a:pt x="655" y="725"/>
                    <a:pt x="655" y="725"/>
                  </a:cubicBezTo>
                  <a:cubicBezTo>
                    <a:pt x="654" y="725"/>
                    <a:pt x="654" y="725"/>
                    <a:pt x="654" y="725"/>
                  </a:cubicBezTo>
                  <a:cubicBezTo>
                    <a:pt x="651" y="724"/>
                    <a:pt x="651" y="724"/>
                    <a:pt x="651" y="724"/>
                  </a:cubicBezTo>
                  <a:cubicBezTo>
                    <a:pt x="646" y="725"/>
                    <a:pt x="646" y="725"/>
                    <a:pt x="646" y="725"/>
                  </a:cubicBezTo>
                  <a:cubicBezTo>
                    <a:pt x="644" y="724"/>
                    <a:pt x="644" y="724"/>
                    <a:pt x="644" y="724"/>
                  </a:cubicBezTo>
                  <a:cubicBezTo>
                    <a:pt x="642" y="722"/>
                    <a:pt x="642" y="722"/>
                    <a:pt x="642" y="722"/>
                  </a:cubicBezTo>
                  <a:cubicBezTo>
                    <a:pt x="640" y="723"/>
                    <a:pt x="640" y="723"/>
                    <a:pt x="640" y="723"/>
                  </a:cubicBezTo>
                  <a:cubicBezTo>
                    <a:pt x="639" y="724"/>
                    <a:pt x="639" y="724"/>
                    <a:pt x="639" y="724"/>
                  </a:cubicBezTo>
                  <a:cubicBezTo>
                    <a:pt x="640" y="725"/>
                    <a:pt x="640" y="725"/>
                    <a:pt x="640" y="725"/>
                  </a:cubicBezTo>
                  <a:cubicBezTo>
                    <a:pt x="639" y="726"/>
                    <a:pt x="639" y="726"/>
                    <a:pt x="639" y="726"/>
                  </a:cubicBezTo>
                  <a:cubicBezTo>
                    <a:pt x="638" y="726"/>
                    <a:pt x="638" y="726"/>
                    <a:pt x="638" y="726"/>
                  </a:cubicBezTo>
                  <a:cubicBezTo>
                    <a:pt x="634" y="730"/>
                    <a:pt x="634" y="730"/>
                    <a:pt x="634" y="730"/>
                  </a:cubicBezTo>
                  <a:cubicBezTo>
                    <a:pt x="631" y="731"/>
                    <a:pt x="631" y="731"/>
                    <a:pt x="631" y="731"/>
                  </a:cubicBezTo>
                  <a:cubicBezTo>
                    <a:pt x="631" y="732"/>
                    <a:pt x="631" y="732"/>
                    <a:pt x="631" y="732"/>
                  </a:cubicBezTo>
                  <a:cubicBezTo>
                    <a:pt x="630" y="734"/>
                    <a:pt x="630" y="734"/>
                    <a:pt x="630" y="734"/>
                  </a:cubicBezTo>
                  <a:cubicBezTo>
                    <a:pt x="630" y="736"/>
                    <a:pt x="630" y="736"/>
                    <a:pt x="630" y="736"/>
                  </a:cubicBezTo>
                  <a:cubicBezTo>
                    <a:pt x="629" y="738"/>
                    <a:pt x="629" y="738"/>
                    <a:pt x="629" y="738"/>
                  </a:cubicBezTo>
                  <a:cubicBezTo>
                    <a:pt x="626" y="738"/>
                    <a:pt x="626" y="738"/>
                    <a:pt x="626" y="738"/>
                  </a:cubicBezTo>
                  <a:cubicBezTo>
                    <a:pt x="624" y="739"/>
                    <a:pt x="624" y="739"/>
                    <a:pt x="624" y="739"/>
                  </a:cubicBezTo>
                  <a:cubicBezTo>
                    <a:pt x="621" y="739"/>
                    <a:pt x="621" y="739"/>
                    <a:pt x="621" y="739"/>
                  </a:cubicBezTo>
                  <a:cubicBezTo>
                    <a:pt x="619" y="741"/>
                    <a:pt x="619" y="741"/>
                    <a:pt x="619" y="741"/>
                  </a:cubicBezTo>
                  <a:cubicBezTo>
                    <a:pt x="618" y="741"/>
                    <a:pt x="618" y="741"/>
                    <a:pt x="618" y="741"/>
                  </a:cubicBezTo>
                  <a:cubicBezTo>
                    <a:pt x="617" y="741"/>
                    <a:pt x="617" y="741"/>
                    <a:pt x="617" y="741"/>
                  </a:cubicBezTo>
                  <a:cubicBezTo>
                    <a:pt x="615" y="742"/>
                    <a:pt x="615" y="742"/>
                    <a:pt x="615" y="742"/>
                  </a:cubicBezTo>
                  <a:cubicBezTo>
                    <a:pt x="614" y="744"/>
                    <a:pt x="614" y="744"/>
                    <a:pt x="614" y="744"/>
                  </a:cubicBezTo>
                  <a:cubicBezTo>
                    <a:pt x="612" y="744"/>
                    <a:pt x="612" y="744"/>
                    <a:pt x="612" y="744"/>
                  </a:cubicBezTo>
                  <a:cubicBezTo>
                    <a:pt x="610" y="746"/>
                    <a:pt x="610" y="746"/>
                    <a:pt x="610" y="746"/>
                  </a:cubicBezTo>
                  <a:cubicBezTo>
                    <a:pt x="610" y="747"/>
                    <a:pt x="610" y="747"/>
                    <a:pt x="610" y="747"/>
                  </a:cubicBezTo>
                  <a:cubicBezTo>
                    <a:pt x="609" y="747"/>
                    <a:pt x="609" y="747"/>
                    <a:pt x="609" y="747"/>
                  </a:cubicBezTo>
                  <a:cubicBezTo>
                    <a:pt x="606" y="751"/>
                    <a:pt x="606" y="751"/>
                    <a:pt x="606" y="751"/>
                  </a:cubicBezTo>
                  <a:cubicBezTo>
                    <a:pt x="602" y="753"/>
                    <a:pt x="602" y="753"/>
                    <a:pt x="602" y="753"/>
                  </a:cubicBezTo>
                  <a:cubicBezTo>
                    <a:pt x="601" y="757"/>
                    <a:pt x="601" y="757"/>
                    <a:pt x="601" y="757"/>
                  </a:cubicBezTo>
                  <a:cubicBezTo>
                    <a:pt x="598" y="758"/>
                    <a:pt x="598" y="758"/>
                    <a:pt x="598" y="758"/>
                  </a:cubicBezTo>
                  <a:cubicBezTo>
                    <a:pt x="596" y="760"/>
                    <a:pt x="596" y="760"/>
                    <a:pt x="596" y="760"/>
                  </a:cubicBezTo>
                  <a:cubicBezTo>
                    <a:pt x="594" y="761"/>
                    <a:pt x="594" y="761"/>
                    <a:pt x="594" y="761"/>
                  </a:cubicBezTo>
                  <a:cubicBezTo>
                    <a:pt x="593" y="764"/>
                    <a:pt x="593" y="764"/>
                    <a:pt x="593" y="764"/>
                  </a:cubicBezTo>
                  <a:cubicBezTo>
                    <a:pt x="592" y="766"/>
                    <a:pt x="592" y="766"/>
                    <a:pt x="592" y="766"/>
                  </a:cubicBezTo>
                  <a:cubicBezTo>
                    <a:pt x="587" y="769"/>
                    <a:pt x="587" y="769"/>
                    <a:pt x="587" y="769"/>
                  </a:cubicBezTo>
                  <a:cubicBezTo>
                    <a:pt x="587" y="770"/>
                    <a:pt x="587" y="770"/>
                    <a:pt x="587" y="770"/>
                  </a:cubicBezTo>
                  <a:cubicBezTo>
                    <a:pt x="581" y="772"/>
                    <a:pt x="581" y="772"/>
                    <a:pt x="581" y="772"/>
                  </a:cubicBezTo>
                  <a:cubicBezTo>
                    <a:pt x="578" y="773"/>
                    <a:pt x="578" y="773"/>
                    <a:pt x="578" y="773"/>
                  </a:cubicBezTo>
                  <a:cubicBezTo>
                    <a:pt x="581" y="773"/>
                    <a:pt x="581" y="773"/>
                    <a:pt x="581" y="773"/>
                  </a:cubicBezTo>
                  <a:cubicBezTo>
                    <a:pt x="586" y="771"/>
                    <a:pt x="586" y="771"/>
                    <a:pt x="586" y="771"/>
                  </a:cubicBezTo>
                  <a:cubicBezTo>
                    <a:pt x="590" y="769"/>
                    <a:pt x="590" y="769"/>
                    <a:pt x="590" y="769"/>
                  </a:cubicBezTo>
                  <a:cubicBezTo>
                    <a:pt x="594" y="767"/>
                    <a:pt x="594" y="767"/>
                    <a:pt x="594" y="767"/>
                  </a:cubicBezTo>
                  <a:cubicBezTo>
                    <a:pt x="597" y="763"/>
                    <a:pt x="597" y="763"/>
                    <a:pt x="597" y="763"/>
                  </a:cubicBezTo>
                  <a:cubicBezTo>
                    <a:pt x="599" y="761"/>
                    <a:pt x="599" y="761"/>
                    <a:pt x="599" y="761"/>
                  </a:cubicBezTo>
                  <a:cubicBezTo>
                    <a:pt x="601" y="760"/>
                    <a:pt x="601" y="760"/>
                    <a:pt x="601" y="760"/>
                  </a:cubicBezTo>
                  <a:cubicBezTo>
                    <a:pt x="606" y="755"/>
                    <a:pt x="606" y="755"/>
                    <a:pt x="606" y="755"/>
                  </a:cubicBezTo>
                  <a:cubicBezTo>
                    <a:pt x="613" y="750"/>
                    <a:pt x="613" y="750"/>
                    <a:pt x="613" y="750"/>
                  </a:cubicBezTo>
                  <a:cubicBezTo>
                    <a:pt x="617" y="747"/>
                    <a:pt x="617" y="747"/>
                    <a:pt x="617" y="747"/>
                  </a:cubicBezTo>
                  <a:cubicBezTo>
                    <a:pt x="620" y="747"/>
                    <a:pt x="620" y="747"/>
                    <a:pt x="620" y="747"/>
                  </a:cubicBezTo>
                  <a:cubicBezTo>
                    <a:pt x="623" y="745"/>
                    <a:pt x="623" y="745"/>
                    <a:pt x="623" y="745"/>
                  </a:cubicBezTo>
                  <a:cubicBezTo>
                    <a:pt x="628" y="744"/>
                    <a:pt x="628" y="744"/>
                    <a:pt x="628" y="744"/>
                  </a:cubicBezTo>
                  <a:cubicBezTo>
                    <a:pt x="635" y="742"/>
                    <a:pt x="635" y="742"/>
                    <a:pt x="635" y="742"/>
                  </a:cubicBezTo>
                  <a:cubicBezTo>
                    <a:pt x="637" y="742"/>
                    <a:pt x="637" y="742"/>
                    <a:pt x="637" y="742"/>
                  </a:cubicBezTo>
                  <a:cubicBezTo>
                    <a:pt x="639" y="741"/>
                    <a:pt x="639" y="741"/>
                    <a:pt x="639" y="741"/>
                  </a:cubicBezTo>
                  <a:cubicBezTo>
                    <a:pt x="646" y="741"/>
                    <a:pt x="646" y="741"/>
                    <a:pt x="646" y="741"/>
                  </a:cubicBezTo>
                  <a:cubicBezTo>
                    <a:pt x="650" y="742"/>
                    <a:pt x="650" y="742"/>
                    <a:pt x="650" y="742"/>
                  </a:cubicBezTo>
                  <a:cubicBezTo>
                    <a:pt x="654" y="745"/>
                    <a:pt x="654" y="745"/>
                    <a:pt x="654" y="745"/>
                  </a:cubicBezTo>
                  <a:cubicBezTo>
                    <a:pt x="654" y="746"/>
                    <a:pt x="654" y="746"/>
                    <a:pt x="654" y="746"/>
                  </a:cubicBezTo>
                  <a:cubicBezTo>
                    <a:pt x="651" y="745"/>
                    <a:pt x="651" y="745"/>
                    <a:pt x="651" y="745"/>
                  </a:cubicBezTo>
                  <a:cubicBezTo>
                    <a:pt x="651" y="746"/>
                    <a:pt x="651" y="746"/>
                    <a:pt x="651" y="746"/>
                  </a:cubicBezTo>
                  <a:cubicBezTo>
                    <a:pt x="651" y="746"/>
                    <a:pt x="651" y="746"/>
                    <a:pt x="651" y="746"/>
                  </a:cubicBezTo>
                  <a:cubicBezTo>
                    <a:pt x="652" y="746"/>
                    <a:pt x="652" y="746"/>
                    <a:pt x="652" y="746"/>
                  </a:cubicBezTo>
                  <a:cubicBezTo>
                    <a:pt x="655" y="747"/>
                    <a:pt x="655" y="747"/>
                    <a:pt x="655" y="747"/>
                  </a:cubicBezTo>
                  <a:cubicBezTo>
                    <a:pt x="655" y="748"/>
                    <a:pt x="655" y="748"/>
                    <a:pt x="655" y="748"/>
                  </a:cubicBezTo>
                  <a:cubicBezTo>
                    <a:pt x="654" y="749"/>
                    <a:pt x="654" y="749"/>
                    <a:pt x="654" y="749"/>
                  </a:cubicBezTo>
                  <a:cubicBezTo>
                    <a:pt x="655" y="750"/>
                    <a:pt x="655" y="750"/>
                    <a:pt x="655" y="750"/>
                  </a:cubicBezTo>
                  <a:cubicBezTo>
                    <a:pt x="653" y="753"/>
                    <a:pt x="653" y="753"/>
                    <a:pt x="653" y="753"/>
                  </a:cubicBezTo>
                  <a:cubicBezTo>
                    <a:pt x="651" y="754"/>
                    <a:pt x="651" y="754"/>
                    <a:pt x="651" y="754"/>
                  </a:cubicBezTo>
                  <a:cubicBezTo>
                    <a:pt x="649" y="756"/>
                    <a:pt x="649" y="756"/>
                    <a:pt x="649" y="756"/>
                  </a:cubicBezTo>
                  <a:cubicBezTo>
                    <a:pt x="648" y="756"/>
                    <a:pt x="648" y="756"/>
                    <a:pt x="648" y="756"/>
                  </a:cubicBezTo>
                  <a:cubicBezTo>
                    <a:pt x="645" y="758"/>
                    <a:pt x="645" y="758"/>
                    <a:pt x="645" y="758"/>
                  </a:cubicBezTo>
                  <a:cubicBezTo>
                    <a:pt x="643" y="758"/>
                    <a:pt x="643" y="758"/>
                    <a:pt x="643" y="758"/>
                  </a:cubicBezTo>
                  <a:cubicBezTo>
                    <a:pt x="641" y="756"/>
                    <a:pt x="641" y="756"/>
                    <a:pt x="641" y="756"/>
                  </a:cubicBezTo>
                  <a:cubicBezTo>
                    <a:pt x="639" y="755"/>
                    <a:pt x="639" y="755"/>
                    <a:pt x="639" y="755"/>
                  </a:cubicBezTo>
                  <a:cubicBezTo>
                    <a:pt x="637" y="756"/>
                    <a:pt x="637" y="756"/>
                    <a:pt x="637" y="756"/>
                  </a:cubicBezTo>
                  <a:cubicBezTo>
                    <a:pt x="635" y="757"/>
                    <a:pt x="635" y="757"/>
                    <a:pt x="635" y="757"/>
                  </a:cubicBezTo>
                  <a:cubicBezTo>
                    <a:pt x="633" y="756"/>
                    <a:pt x="633" y="756"/>
                    <a:pt x="633" y="756"/>
                  </a:cubicBezTo>
                  <a:cubicBezTo>
                    <a:pt x="630" y="758"/>
                    <a:pt x="630" y="758"/>
                    <a:pt x="630" y="758"/>
                  </a:cubicBezTo>
                  <a:cubicBezTo>
                    <a:pt x="633" y="757"/>
                    <a:pt x="633" y="757"/>
                    <a:pt x="633" y="757"/>
                  </a:cubicBezTo>
                  <a:cubicBezTo>
                    <a:pt x="636" y="758"/>
                    <a:pt x="636" y="758"/>
                    <a:pt x="636" y="758"/>
                  </a:cubicBezTo>
                  <a:cubicBezTo>
                    <a:pt x="640" y="759"/>
                    <a:pt x="640" y="759"/>
                    <a:pt x="640" y="759"/>
                  </a:cubicBezTo>
                  <a:cubicBezTo>
                    <a:pt x="640" y="761"/>
                    <a:pt x="640" y="761"/>
                    <a:pt x="640" y="761"/>
                  </a:cubicBezTo>
                  <a:cubicBezTo>
                    <a:pt x="641" y="762"/>
                    <a:pt x="641" y="762"/>
                    <a:pt x="641" y="762"/>
                  </a:cubicBezTo>
                  <a:cubicBezTo>
                    <a:pt x="643" y="761"/>
                    <a:pt x="643" y="761"/>
                    <a:pt x="643" y="761"/>
                  </a:cubicBezTo>
                  <a:cubicBezTo>
                    <a:pt x="645" y="760"/>
                    <a:pt x="645" y="760"/>
                    <a:pt x="645" y="760"/>
                  </a:cubicBezTo>
                  <a:cubicBezTo>
                    <a:pt x="647" y="760"/>
                    <a:pt x="647" y="760"/>
                    <a:pt x="647" y="760"/>
                  </a:cubicBezTo>
                  <a:cubicBezTo>
                    <a:pt x="648" y="760"/>
                    <a:pt x="648" y="760"/>
                    <a:pt x="648" y="760"/>
                  </a:cubicBezTo>
                  <a:cubicBezTo>
                    <a:pt x="649" y="760"/>
                    <a:pt x="649" y="760"/>
                    <a:pt x="649" y="760"/>
                  </a:cubicBezTo>
                  <a:cubicBezTo>
                    <a:pt x="650" y="762"/>
                    <a:pt x="650" y="762"/>
                    <a:pt x="650" y="762"/>
                  </a:cubicBezTo>
                  <a:cubicBezTo>
                    <a:pt x="648" y="763"/>
                    <a:pt x="648" y="763"/>
                    <a:pt x="648" y="763"/>
                  </a:cubicBezTo>
                  <a:cubicBezTo>
                    <a:pt x="645" y="768"/>
                    <a:pt x="645" y="768"/>
                    <a:pt x="645" y="768"/>
                  </a:cubicBezTo>
                  <a:cubicBezTo>
                    <a:pt x="644" y="769"/>
                    <a:pt x="644" y="769"/>
                    <a:pt x="644" y="769"/>
                  </a:cubicBezTo>
                  <a:cubicBezTo>
                    <a:pt x="643" y="770"/>
                    <a:pt x="643" y="770"/>
                    <a:pt x="643" y="770"/>
                  </a:cubicBezTo>
                  <a:cubicBezTo>
                    <a:pt x="647" y="770"/>
                    <a:pt x="647" y="770"/>
                    <a:pt x="647" y="770"/>
                  </a:cubicBezTo>
                  <a:cubicBezTo>
                    <a:pt x="647" y="771"/>
                    <a:pt x="647" y="771"/>
                    <a:pt x="647" y="771"/>
                  </a:cubicBezTo>
                  <a:cubicBezTo>
                    <a:pt x="645" y="773"/>
                    <a:pt x="645" y="773"/>
                    <a:pt x="645" y="773"/>
                  </a:cubicBezTo>
                  <a:cubicBezTo>
                    <a:pt x="647" y="774"/>
                    <a:pt x="647" y="774"/>
                    <a:pt x="647" y="774"/>
                  </a:cubicBezTo>
                  <a:cubicBezTo>
                    <a:pt x="647" y="776"/>
                    <a:pt x="647" y="776"/>
                    <a:pt x="647" y="776"/>
                  </a:cubicBezTo>
                  <a:cubicBezTo>
                    <a:pt x="647" y="779"/>
                    <a:pt x="647" y="779"/>
                    <a:pt x="647" y="779"/>
                  </a:cubicBezTo>
                  <a:cubicBezTo>
                    <a:pt x="648" y="780"/>
                    <a:pt x="648" y="780"/>
                    <a:pt x="648" y="780"/>
                  </a:cubicBezTo>
                  <a:cubicBezTo>
                    <a:pt x="649" y="782"/>
                    <a:pt x="649" y="782"/>
                    <a:pt x="649" y="782"/>
                  </a:cubicBezTo>
                  <a:cubicBezTo>
                    <a:pt x="651" y="782"/>
                    <a:pt x="651" y="782"/>
                    <a:pt x="651" y="782"/>
                  </a:cubicBezTo>
                  <a:cubicBezTo>
                    <a:pt x="652" y="783"/>
                    <a:pt x="652" y="783"/>
                    <a:pt x="652" y="783"/>
                  </a:cubicBezTo>
                  <a:cubicBezTo>
                    <a:pt x="655" y="783"/>
                    <a:pt x="655" y="783"/>
                    <a:pt x="655" y="783"/>
                  </a:cubicBezTo>
                  <a:cubicBezTo>
                    <a:pt x="654" y="785"/>
                    <a:pt x="654" y="785"/>
                    <a:pt x="654" y="785"/>
                  </a:cubicBezTo>
                  <a:cubicBezTo>
                    <a:pt x="652" y="786"/>
                    <a:pt x="652" y="786"/>
                    <a:pt x="652" y="786"/>
                  </a:cubicBezTo>
                  <a:cubicBezTo>
                    <a:pt x="655" y="787"/>
                    <a:pt x="655" y="787"/>
                    <a:pt x="655" y="787"/>
                  </a:cubicBezTo>
                  <a:cubicBezTo>
                    <a:pt x="658" y="787"/>
                    <a:pt x="658" y="787"/>
                    <a:pt x="658" y="787"/>
                  </a:cubicBezTo>
                  <a:cubicBezTo>
                    <a:pt x="660" y="788"/>
                    <a:pt x="660" y="788"/>
                    <a:pt x="660" y="788"/>
                  </a:cubicBezTo>
                  <a:cubicBezTo>
                    <a:pt x="661" y="788"/>
                    <a:pt x="661" y="788"/>
                    <a:pt x="661" y="788"/>
                  </a:cubicBezTo>
                  <a:cubicBezTo>
                    <a:pt x="664" y="789"/>
                    <a:pt x="664" y="789"/>
                    <a:pt x="664" y="789"/>
                  </a:cubicBezTo>
                  <a:cubicBezTo>
                    <a:pt x="664" y="790"/>
                    <a:pt x="664" y="790"/>
                    <a:pt x="664" y="790"/>
                  </a:cubicBezTo>
                  <a:cubicBezTo>
                    <a:pt x="668" y="791"/>
                    <a:pt x="668" y="791"/>
                    <a:pt x="668" y="791"/>
                  </a:cubicBezTo>
                  <a:cubicBezTo>
                    <a:pt x="668" y="790"/>
                    <a:pt x="668" y="790"/>
                    <a:pt x="668" y="790"/>
                  </a:cubicBezTo>
                  <a:cubicBezTo>
                    <a:pt x="671" y="787"/>
                    <a:pt x="671" y="787"/>
                    <a:pt x="671" y="787"/>
                  </a:cubicBezTo>
                  <a:cubicBezTo>
                    <a:pt x="672" y="789"/>
                    <a:pt x="672" y="789"/>
                    <a:pt x="672" y="789"/>
                  </a:cubicBezTo>
                  <a:cubicBezTo>
                    <a:pt x="671" y="790"/>
                    <a:pt x="671" y="790"/>
                    <a:pt x="671" y="790"/>
                  </a:cubicBezTo>
                  <a:cubicBezTo>
                    <a:pt x="674" y="790"/>
                    <a:pt x="674" y="790"/>
                    <a:pt x="674" y="790"/>
                  </a:cubicBezTo>
                  <a:cubicBezTo>
                    <a:pt x="677" y="792"/>
                    <a:pt x="677" y="792"/>
                    <a:pt x="677" y="792"/>
                  </a:cubicBezTo>
                  <a:cubicBezTo>
                    <a:pt x="677" y="793"/>
                    <a:pt x="677" y="793"/>
                    <a:pt x="677" y="793"/>
                  </a:cubicBezTo>
                  <a:cubicBezTo>
                    <a:pt x="676" y="794"/>
                    <a:pt x="676" y="794"/>
                    <a:pt x="676" y="794"/>
                  </a:cubicBezTo>
                  <a:cubicBezTo>
                    <a:pt x="675" y="794"/>
                    <a:pt x="675" y="794"/>
                    <a:pt x="675" y="794"/>
                  </a:cubicBezTo>
                  <a:cubicBezTo>
                    <a:pt x="677" y="795"/>
                    <a:pt x="677" y="795"/>
                    <a:pt x="677" y="795"/>
                  </a:cubicBezTo>
                  <a:cubicBezTo>
                    <a:pt x="679" y="795"/>
                    <a:pt x="679" y="795"/>
                    <a:pt x="679" y="795"/>
                  </a:cubicBezTo>
                  <a:cubicBezTo>
                    <a:pt x="680" y="796"/>
                    <a:pt x="680" y="796"/>
                    <a:pt x="680" y="796"/>
                  </a:cubicBezTo>
                  <a:cubicBezTo>
                    <a:pt x="678" y="797"/>
                    <a:pt x="678" y="797"/>
                    <a:pt x="678" y="797"/>
                  </a:cubicBezTo>
                  <a:cubicBezTo>
                    <a:pt x="677" y="796"/>
                    <a:pt x="677" y="796"/>
                    <a:pt x="677" y="796"/>
                  </a:cubicBezTo>
                  <a:cubicBezTo>
                    <a:pt x="675" y="796"/>
                    <a:pt x="675" y="796"/>
                    <a:pt x="675" y="796"/>
                  </a:cubicBezTo>
                  <a:cubicBezTo>
                    <a:pt x="672" y="797"/>
                    <a:pt x="672" y="797"/>
                    <a:pt x="672" y="797"/>
                  </a:cubicBezTo>
                  <a:cubicBezTo>
                    <a:pt x="667" y="800"/>
                    <a:pt x="667" y="800"/>
                    <a:pt x="667" y="800"/>
                  </a:cubicBezTo>
                  <a:cubicBezTo>
                    <a:pt x="665" y="800"/>
                    <a:pt x="665" y="800"/>
                    <a:pt x="665" y="800"/>
                  </a:cubicBezTo>
                  <a:cubicBezTo>
                    <a:pt x="662" y="801"/>
                    <a:pt x="662" y="801"/>
                    <a:pt x="662" y="801"/>
                  </a:cubicBezTo>
                  <a:cubicBezTo>
                    <a:pt x="659" y="802"/>
                    <a:pt x="659" y="802"/>
                    <a:pt x="659" y="802"/>
                  </a:cubicBezTo>
                  <a:cubicBezTo>
                    <a:pt x="655" y="803"/>
                    <a:pt x="655" y="803"/>
                    <a:pt x="655" y="803"/>
                  </a:cubicBezTo>
                  <a:cubicBezTo>
                    <a:pt x="654" y="803"/>
                    <a:pt x="654" y="803"/>
                    <a:pt x="654" y="803"/>
                  </a:cubicBezTo>
                  <a:cubicBezTo>
                    <a:pt x="654" y="804"/>
                    <a:pt x="654" y="804"/>
                    <a:pt x="654" y="804"/>
                  </a:cubicBezTo>
                  <a:cubicBezTo>
                    <a:pt x="651" y="804"/>
                    <a:pt x="651" y="804"/>
                    <a:pt x="651" y="804"/>
                  </a:cubicBezTo>
                  <a:cubicBezTo>
                    <a:pt x="650" y="802"/>
                    <a:pt x="650" y="802"/>
                    <a:pt x="650" y="802"/>
                  </a:cubicBezTo>
                  <a:cubicBezTo>
                    <a:pt x="649" y="802"/>
                    <a:pt x="649" y="802"/>
                    <a:pt x="649" y="802"/>
                  </a:cubicBezTo>
                  <a:cubicBezTo>
                    <a:pt x="649" y="803"/>
                    <a:pt x="649" y="803"/>
                    <a:pt x="649" y="803"/>
                  </a:cubicBezTo>
                  <a:cubicBezTo>
                    <a:pt x="647" y="803"/>
                    <a:pt x="647" y="803"/>
                    <a:pt x="647" y="803"/>
                  </a:cubicBezTo>
                  <a:cubicBezTo>
                    <a:pt x="646" y="805"/>
                    <a:pt x="646" y="805"/>
                    <a:pt x="646" y="805"/>
                  </a:cubicBezTo>
                  <a:cubicBezTo>
                    <a:pt x="647" y="806"/>
                    <a:pt x="647" y="806"/>
                    <a:pt x="647" y="806"/>
                  </a:cubicBezTo>
                  <a:cubicBezTo>
                    <a:pt x="644" y="809"/>
                    <a:pt x="644" y="809"/>
                    <a:pt x="644" y="809"/>
                  </a:cubicBezTo>
                  <a:cubicBezTo>
                    <a:pt x="641" y="812"/>
                    <a:pt x="641" y="812"/>
                    <a:pt x="641" y="812"/>
                  </a:cubicBezTo>
                  <a:cubicBezTo>
                    <a:pt x="639" y="813"/>
                    <a:pt x="639" y="813"/>
                    <a:pt x="639" y="813"/>
                  </a:cubicBezTo>
                  <a:cubicBezTo>
                    <a:pt x="636" y="814"/>
                    <a:pt x="636" y="814"/>
                    <a:pt x="636" y="814"/>
                  </a:cubicBezTo>
                  <a:cubicBezTo>
                    <a:pt x="635" y="814"/>
                    <a:pt x="635" y="814"/>
                    <a:pt x="635" y="814"/>
                  </a:cubicBezTo>
                  <a:cubicBezTo>
                    <a:pt x="634" y="815"/>
                    <a:pt x="634" y="815"/>
                    <a:pt x="634" y="815"/>
                  </a:cubicBezTo>
                  <a:cubicBezTo>
                    <a:pt x="634" y="817"/>
                    <a:pt x="634" y="817"/>
                    <a:pt x="634" y="817"/>
                  </a:cubicBezTo>
                  <a:cubicBezTo>
                    <a:pt x="633" y="818"/>
                    <a:pt x="633" y="818"/>
                    <a:pt x="633" y="818"/>
                  </a:cubicBezTo>
                  <a:cubicBezTo>
                    <a:pt x="632" y="817"/>
                    <a:pt x="632" y="817"/>
                    <a:pt x="632" y="817"/>
                  </a:cubicBezTo>
                  <a:cubicBezTo>
                    <a:pt x="631" y="817"/>
                    <a:pt x="631" y="817"/>
                    <a:pt x="631" y="817"/>
                  </a:cubicBezTo>
                  <a:cubicBezTo>
                    <a:pt x="630" y="816"/>
                    <a:pt x="630" y="816"/>
                    <a:pt x="630" y="816"/>
                  </a:cubicBezTo>
                  <a:cubicBezTo>
                    <a:pt x="629" y="814"/>
                    <a:pt x="629" y="814"/>
                    <a:pt x="629" y="814"/>
                  </a:cubicBezTo>
                  <a:cubicBezTo>
                    <a:pt x="628" y="813"/>
                    <a:pt x="628" y="813"/>
                    <a:pt x="628" y="813"/>
                  </a:cubicBezTo>
                  <a:cubicBezTo>
                    <a:pt x="627" y="814"/>
                    <a:pt x="627" y="814"/>
                    <a:pt x="627" y="814"/>
                  </a:cubicBezTo>
                  <a:cubicBezTo>
                    <a:pt x="627" y="812"/>
                    <a:pt x="627" y="812"/>
                    <a:pt x="627" y="812"/>
                  </a:cubicBezTo>
                  <a:cubicBezTo>
                    <a:pt x="626" y="810"/>
                    <a:pt x="626" y="810"/>
                    <a:pt x="626" y="810"/>
                  </a:cubicBezTo>
                  <a:cubicBezTo>
                    <a:pt x="626" y="807"/>
                    <a:pt x="626" y="807"/>
                    <a:pt x="626" y="807"/>
                  </a:cubicBezTo>
                  <a:cubicBezTo>
                    <a:pt x="628" y="804"/>
                    <a:pt x="628" y="804"/>
                    <a:pt x="628" y="804"/>
                  </a:cubicBezTo>
                  <a:cubicBezTo>
                    <a:pt x="630" y="802"/>
                    <a:pt x="630" y="802"/>
                    <a:pt x="630" y="802"/>
                  </a:cubicBezTo>
                  <a:cubicBezTo>
                    <a:pt x="631" y="801"/>
                    <a:pt x="631" y="801"/>
                    <a:pt x="631" y="801"/>
                  </a:cubicBezTo>
                  <a:cubicBezTo>
                    <a:pt x="635" y="798"/>
                    <a:pt x="635" y="798"/>
                    <a:pt x="635" y="798"/>
                  </a:cubicBezTo>
                  <a:cubicBezTo>
                    <a:pt x="639" y="797"/>
                    <a:pt x="639" y="797"/>
                    <a:pt x="639" y="797"/>
                  </a:cubicBezTo>
                  <a:cubicBezTo>
                    <a:pt x="642" y="795"/>
                    <a:pt x="642" y="795"/>
                    <a:pt x="642" y="795"/>
                  </a:cubicBezTo>
                  <a:cubicBezTo>
                    <a:pt x="646" y="794"/>
                    <a:pt x="646" y="794"/>
                    <a:pt x="646" y="794"/>
                  </a:cubicBezTo>
                  <a:cubicBezTo>
                    <a:pt x="647" y="795"/>
                    <a:pt x="647" y="795"/>
                    <a:pt x="647" y="795"/>
                  </a:cubicBezTo>
                  <a:cubicBezTo>
                    <a:pt x="647" y="796"/>
                    <a:pt x="647" y="796"/>
                    <a:pt x="647" y="796"/>
                  </a:cubicBezTo>
                  <a:cubicBezTo>
                    <a:pt x="649" y="797"/>
                    <a:pt x="649" y="797"/>
                    <a:pt x="649" y="797"/>
                  </a:cubicBezTo>
                  <a:cubicBezTo>
                    <a:pt x="649" y="796"/>
                    <a:pt x="649" y="796"/>
                    <a:pt x="649" y="796"/>
                  </a:cubicBezTo>
                  <a:cubicBezTo>
                    <a:pt x="649" y="795"/>
                    <a:pt x="649" y="795"/>
                    <a:pt x="649" y="795"/>
                  </a:cubicBezTo>
                  <a:cubicBezTo>
                    <a:pt x="651" y="795"/>
                    <a:pt x="651" y="795"/>
                    <a:pt x="651" y="795"/>
                  </a:cubicBezTo>
                  <a:cubicBezTo>
                    <a:pt x="654" y="795"/>
                    <a:pt x="654" y="795"/>
                    <a:pt x="654" y="795"/>
                  </a:cubicBezTo>
                  <a:cubicBezTo>
                    <a:pt x="656" y="793"/>
                    <a:pt x="656" y="793"/>
                    <a:pt x="656" y="793"/>
                  </a:cubicBezTo>
                  <a:cubicBezTo>
                    <a:pt x="653" y="794"/>
                    <a:pt x="653" y="794"/>
                    <a:pt x="653" y="794"/>
                  </a:cubicBezTo>
                  <a:cubicBezTo>
                    <a:pt x="648" y="793"/>
                    <a:pt x="648" y="793"/>
                    <a:pt x="648" y="793"/>
                  </a:cubicBezTo>
                  <a:cubicBezTo>
                    <a:pt x="647" y="792"/>
                    <a:pt x="647" y="792"/>
                    <a:pt x="647" y="792"/>
                  </a:cubicBezTo>
                  <a:cubicBezTo>
                    <a:pt x="645" y="792"/>
                    <a:pt x="645" y="792"/>
                    <a:pt x="645" y="792"/>
                  </a:cubicBezTo>
                  <a:cubicBezTo>
                    <a:pt x="644" y="794"/>
                    <a:pt x="644" y="794"/>
                    <a:pt x="644" y="794"/>
                  </a:cubicBezTo>
                  <a:cubicBezTo>
                    <a:pt x="641" y="793"/>
                    <a:pt x="641" y="793"/>
                    <a:pt x="641" y="793"/>
                  </a:cubicBezTo>
                  <a:cubicBezTo>
                    <a:pt x="643" y="791"/>
                    <a:pt x="643" y="791"/>
                    <a:pt x="643" y="791"/>
                  </a:cubicBezTo>
                  <a:cubicBezTo>
                    <a:pt x="645" y="790"/>
                    <a:pt x="645" y="790"/>
                    <a:pt x="645" y="790"/>
                  </a:cubicBezTo>
                  <a:cubicBezTo>
                    <a:pt x="648" y="788"/>
                    <a:pt x="648" y="788"/>
                    <a:pt x="648" y="788"/>
                  </a:cubicBezTo>
                  <a:cubicBezTo>
                    <a:pt x="648" y="787"/>
                    <a:pt x="648" y="787"/>
                    <a:pt x="648" y="787"/>
                  </a:cubicBezTo>
                  <a:cubicBezTo>
                    <a:pt x="646" y="788"/>
                    <a:pt x="646" y="788"/>
                    <a:pt x="646" y="788"/>
                  </a:cubicBezTo>
                  <a:cubicBezTo>
                    <a:pt x="646" y="787"/>
                    <a:pt x="646" y="787"/>
                    <a:pt x="646" y="787"/>
                  </a:cubicBezTo>
                  <a:cubicBezTo>
                    <a:pt x="644" y="790"/>
                    <a:pt x="644" y="790"/>
                    <a:pt x="644" y="790"/>
                  </a:cubicBezTo>
                  <a:cubicBezTo>
                    <a:pt x="642" y="790"/>
                    <a:pt x="642" y="790"/>
                    <a:pt x="642" y="790"/>
                  </a:cubicBezTo>
                  <a:cubicBezTo>
                    <a:pt x="640" y="792"/>
                    <a:pt x="640" y="792"/>
                    <a:pt x="640" y="792"/>
                  </a:cubicBezTo>
                  <a:cubicBezTo>
                    <a:pt x="637" y="793"/>
                    <a:pt x="637" y="793"/>
                    <a:pt x="637" y="793"/>
                  </a:cubicBezTo>
                  <a:cubicBezTo>
                    <a:pt x="637" y="794"/>
                    <a:pt x="637" y="794"/>
                    <a:pt x="637" y="794"/>
                  </a:cubicBezTo>
                  <a:cubicBezTo>
                    <a:pt x="632" y="795"/>
                    <a:pt x="632" y="795"/>
                    <a:pt x="632" y="795"/>
                  </a:cubicBezTo>
                  <a:cubicBezTo>
                    <a:pt x="631" y="794"/>
                    <a:pt x="631" y="794"/>
                    <a:pt x="631" y="794"/>
                  </a:cubicBezTo>
                  <a:cubicBezTo>
                    <a:pt x="632" y="793"/>
                    <a:pt x="632" y="793"/>
                    <a:pt x="632" y="793"/>
                  </a:cubicBezTo>
                  <a:cubicBezTo>
                    <a:pt x="631" y="793"/>
                    <a:pt x="631" y="793"/>
                    <a:pt x="631" y="793"/>
                  </a:cubicBezTo>
                  <a:cubicBezTo>
                    <a:pt x="632" y="791"/>
                    <a:pt x="632" y="791"/>
                    <a:pt x="632" y="791"/>
                  </a:cubicBezTo>
                  <a:cubicBezTo>
                    <a:pt x="630" y="793"/>
                    <a:pt x="630" y="793"/>
                    <a:pt x="630" y="793"/>
                  </a:cubicBezTo>
                  <a:cubicBezTo>
                    <a:pt x="629" y="795"/>
                    <a:pt x="629" y="795"/>
                    <a:pt x="629" y="795"/>
                  </a:cubicBezTo>
                  <a:cubicBezTo>
                    <a:pt x="627" y="796"/>
                    <a:pt x="627" y="796"/>
                    <a:pt x="627" y="796"/>
                  </a:cubicBezTo>
                  <a:cubicBezTo>
                    <a:pt x="625" y="795"/>
                    <a:pt x="625" y="795"/>
                    <a:pt x="625" y="795"/>
                  </a:cubicBezTo>
                  <a:cubicBezTo>
                    <a:pt x="624" y="796"/>
                    <a:pt x="624" y="796"/>
                    <a:pt x="624" y="796"/>
                  </a:cubicBezTo>
                  <a:cubicBezTo>
                    <a:pt x="623" y="796"/>
                    <a:pt x="623" y="796"/>
                    <a:pt x="623" y="796"/>
                  </a:cubicBezTo>
                  <a:cubicBezTo>
                    <a:pt x="623" y="795"/>
                    <a:pt x="623" y="795"/>
                    <a:pt x="623" y="795"/>
                  </a:cubicBezTo>
                  <a:cubicBezTo>
                    <a:pt x="620" y="795"/>
                    <a:pt x="620" y="795"/>
                    <a:pt x="620" y="795"/>
                  </a:cubicBezTo>
                  <a:cubicBezTo>
                    <a:pt x="617" y="794"/>
                    <a:pt x="617" y="794"/>
                    <a:pt x="617" y="794"/>
                  </a:cubicBezTo>
                  <a:cubicBezTo>
                    <a:pt x="617" y="794"/>
                    <a:pt x="617" y="794"/>
                    <a:pt x="617" y="794"/>
                  </a:cubicBezTo>
                  <a:cubicBezTo>
                    <a:pt x="617" y="793"/>
                    <a:pt x="617" y="793"/>
                    <a:pt x="617" y="793"/>
                  </a:cubicBezTo>
                  <a:cubicBezTo>
                    <a:pt x="617" y="793"/>
                    <a:pt x="617" y="793"/>
                    <a:pt x="617" y="793"/>
                  </a:cubicBezTo>
                  <a:cubicBezTo>
                    <a:pt x="617" y="792"/>
                    <a:pt x="617" y="792"/>
                    <a:pt x="617" y="792"/>
                  </a:cubicBezTo>
                  <a:cubicBezTo>
                    <a:pt x="617" y="791"/>
                    <a:pt x="617" y="791"/>
                    <a:pt x="617" y="791"/>
                  </a:cubicBezTo>
                  <a:cubicBezTo>
                    <a:pt x="617" y="789"/>
                    <a:pt x="617" y="789"/>
                    <a:pt x="617" y="789"/>
                  </a:cubicBezTo>
                  <a:cubicBezTo>
                    <a:pt x="617" y="788"/>
                    <a:pt x="617" y="788"/>
                    <a:pt x="617" y="788"/>
                  </a:cubicBezTo>
                  <a:cubicBezTo>
                    <a:pt x="616" y="787"/>
                    <a:pt x="616" y="787"/>
                    <a:pt x="616" y="787"/>
                  </a:cubicBezTo>
                  <a:cubicBezTo>
                    <a:pt x="615" y="786"/>
                    <a:pt x="615" y="786"/>
                    <a:pt x="615" y="786"/>
                  </a:cubicBezTo>
                  <a:cubicBezTo>
                    <a:pt x="615" y="785"/>
                    <a:pt x="615" y="785"/>
                    <a:pt x="615" y="785"/>
                  </a:cubicBezTo>
                  <a:cubicBezTo>
                    <a:pt x="618" y="772"/>
                    <a:pt x="618" y="772"/>
                    <a:pt x="618" y="772"/>
                  </a:cubicBezTo>
                  <a:cubicBezTo>
                    <a:pt x="618" y="768"/>
                    <a:pt x="618" y="768"/>
                    <a:pt x="618" y="768"/>
                  </a:cubicBezTo>
                  <a:cubicBezTo>
                    <a:pt x="614" y="765"/>
                    <a:pt x="614" y="765"/>
                    <a:pt x="614" y="765"/>
                  </a:cubicBezTo>
                  <a:cubicBezTo>
                    <a:pt x="613" y="765"/>
                    <a:pt x="613" y="765"/>
                    <a:pt x="613" y="765"/>
                  </a:cubicBezTo>
                  <a:cubicBezTo>
                    <a:pt x="610" y="765"/>
                    <a:pt x="610" y="765"/>
                    <a:pt x="610" y="765"/>
                  </a:cubicBezTo>
                  <a:cubicBezTo>
                    <a:pt x="608" y="765"/>
                    <a:pt x="608" y="765"/>
                    <a:pt x="608" y="765"/>
                  </a:cubicBezTo>
                  <a:cubicBezTo>
                    <a:pt x="606" y="764"/>
                    <a:pt x="606" y="764"/>
                    <a:pt x="606" y="764"/>
                  </a:cubicBezTo>
                  <a:cubicBezTo>
                    <a:pt x="605" y="763"/>
                    <a:pt x="605" y="763"/>
                    <a:pt x="605" y="763"/>
                  </a:cubicBezTo>
                  <a:cubicBezTo>
                    <a:pt x="604" y="763"/>
                    <a:pt x="604" y="763"/>
                    <a:pt x="604" y="763"/>
                  </a:cubicBezTo>
                  <a:cubicBezTo>
                    <a:pt x="603" y="765"/>
                    <a:pt x="603" y="765"/>
                    <a:pt x="603" y="765"/>
                  </a:cubicBezTo>
                  <a:cubicBezTo>
                    <a:pt x="602" y="767"/>
                    <a:pt x="602" y="767"/>
                    <a:pt x="602" y="767"/>
                  </a:cubicBezTo>
                  <a:cubicBezTo>
                    <a:pt x="598" y="771"/>
                    <a:pt x="598" y="771"/>
                    <a:pt x="598" y="771"/>
                  </a:cubicBezTo>
                  <a:cubicBezTo>
                    <a:pt x="596" y="773"/>
                    <a:pt x="596" y="773"/>
                    <a:pt x="596" y="773"/>
                  </a:cubicBezTo>
                  <a:cubicBezTo>
                    <a:pt x="596" y="775"/>
                    <a:pt x="596" y="775"/>
                    <a:pt x="596" y="775"/>
                  </a:cubicBezTo>
                  <a:cubicBezTo>
                    <a:pt x="594" y="776"/>
                    <a:pt x="594" y="776"/>
                    <a:pt x="594" y="776"/>
                  </a:cubicBezTo>
                  <a:cubicBezTo>
                    <a:pt x="593" y="778"/>
                    <a:pt x="593" y="778"/>
                    <a:pt x="593" y="778"/>
                  </a:cubicBezTo>
                  <a:cubicBezTo>
                    <a:pt x="593" y="781"/>
                    <a:pt x="593" y="781"/>
                    <a:pt x="593" y="781"/>
                  </a:cubicBezTo>
                  <a:cubicBezTo>
                    <a:pt x="590" y="784"/>
                    <a:pt x="590" y="784"/>
                    <a:pt x="590" y="784"/>
                  </a:cubicBezTo>
                  <a:cubicBezTo>
                    <a:pt x="589" y="784"/>
                    <a:pt x="589" y="784"/>
                    <a:pt x="589" y="784"/>
                  </a:cubicBezTo>
                  <a:cubicBezTo>
                    <a:pt x="585" y="788"/>
                    <a:pt x="585" y="788"/>
                    <a:pt x="585" y="788"/>
                  </a:cubicBezTo>
                  <a:cubicBezTo>
                    <a:pt x="585" y="790"/>
                    <a:pt x="585" y="790"/>
                    <a:pt x="585" y="790"/>
                  </a:cubicBezTo>
                  <a:cubicBezTo>
                    <a:pt x="584" y="790"/>
                    <a:pt x="584" y="790"/>
                    <a:pt x="584" y="790"/>
                  </a:cubicBezTo>
                  <a:cubicBezTo>
                    <a:pt x="582" y="790"/>
                    <a:pt x="582" y="790"/>
                    <a:pt x="582" y="790"/>
                  </a:cubicBezTo>
                  <a:cubicBezTo>
                    <a:pt x="580" y="790"/>
                    <a:pt x="580" y="790"/>
                    <a:pt x="580" y="790"/>
                  </a:cubicBezTo>
                  <a:cubicBezTo>
                    <a:pt x="579" y="791"/>
                    <a:pt x="579" y="791"/>
                    <a:pt x="579" y="791"/>
                  </a:cubicBezTo>
                  <a:cubicBezTo>
                    <a:pt x="579" y="791"/>
                    <a:pt x="579" y="791"/>
                    <a:pt x="579" y="791"/>
                  </a:cubicBezTo>
                  <a:cubicBezTo>
                    <a:pt x="576" y="793"/>
                    <a:pt x="576" y="793"/>
                    <a:pt x="576" y="793"/>
                  </a:cubicBezTo>
                  <a:cubicBezTo>
                    <a:pt x="546" y="793"/>
                    <a:pt x="546" y="793"/>
                    <a:pt x="546" y="793"/>
                  </a:cubicBezTo>
                  <a:cubicBezTo>
                    <a:pt x="543" y="793"/>
                    <a:pt x="543" y="793"/>
                    <a:pt x="543" y="793"/>
                  </a:cubicBezTo>
                  <a:cubicBezTo>
                    <a:pt x="541" y="795"/>
                    <a:pt x="541" y="795"/>
                    <a:pt x="541" y="795"/>
                  </a:cubicBezTo>
                  <a:cubicBezTo>
                    <a:pt x="538" y="796"/>
                    <a:pt x="538" y="796"/>
                    <a:pt x="538" y="796"/>
                  </a:cubicBezTo>
                  <a:cubicBezTo>
                    <a:pt x="536" y="798"/>
                    <a:pt x="536" y="798"/>
                    <a:pt x="536" y="798"/>
                  </a:cubicBezTo>
                  <a:cubicBezTo>
                    <a:pt x="532" y="802"/>
                    <a:pt x="532" y="802"/>
                    <a:pt x="532" y="802"/>
                  </a:cubicBezTo>
                  <a:cubicBezTo>
                    <a:pt x="529" y="802"/>
                    <a:pt x="529" y="802"/>
                    <a:pt x="529" y="802"/>
                  </a:cubicBezTo>
                  <a:cubicBezTo>
                    <a:pt x="527" y="804"/>
                    <a:pt x="527" y="804"/>
                    <a:pt x="527" y="804"/>
                  </a:cubicBezTo>
                  <a:cubicBezTo>
                    <a:pt x="518" y="810"/>
                    <a:pt x="518" y="810"/>
                    <a:pt x="518" y="810"/>
                  </a:cubicBezTo>
                  <a:cubicBezTo>
                    <a:pt x="499" y="816"/>
                    <a:pt x="499" y="816"/>
                    <a:pt x="499" y="816"/>
                  </a:cubicBezTo>
                  <a:cubicBezTo>
                    <a:pt x="498" y="821"/>
                    <a:pt x="498" y="821"/>
                    <a:pt x="498" y="821"/>
                  </a:cubicBezTo>
                  <a:cubicBezTo>
                    <a:pt x="493" y="823"/>
                    <a:pt x="493" y="823"/>
                    <a:pt x="493" y="823"/>
                  </a:cubicBezTo>
                  <a:cubicBezTo>
                    <a:pt x="458" y="832"/>
                    <a:pt x="458" y="832"/>
                    <a:pt x="458" y="832"/>
                  </a:cubicBezTo>
                  <a:cubicBezTo>
                    <a:pt x="456" y="829"/>
                    <a:pt x="456" y="829"/>
                    <a:pt x="456" y="829"/>
                  </a:cubicBezTo>
                  <a:cubicBezTo>
                    <a:pt x="458" y="826"/>
                    <a:pt x="458" y="826"/>
                    <a:pt x="458" y="826"/>
                  </a:cubicBezTo>
                  <a:cubicBezTo>
                    <a:pt x="462" y="825"/>
                    <a:pt x="462" y="825"/>
                    <a:pt x="462" y="825"/>
                  </a:cubicBezTo>
                  <a:cubicBezTo>
                    <a:pt x="464" y="822"/>
                    <a:pt x="464" y="822"/>
                    <a:pt x="464" y="822"/>
                  </a:cubicBezTo>
                  <a:cubicBezTo>
                    <a:pt x="465" y="820"/>
                    <a:pt x="465" y="820"/>
                    <a:pt x="465" y="820"/>
                  </a:cubicBezTo>
                  <a:cubicBezTo>
                    <a:pt x="466" y="818"/>
                    <a:pt x="466" y="818"/>
                    <a:pt x="466" y="818"/>
                  </a:cubicBezTo>
                  <a:cubicBezTo>
                    <a:pt x="467" y="804"/>
                    <a:pt x="467" y="804"/>
                    <a:pt x="467" y="804"/>
                  </a:cubicBezTo>
                  <a:cubicBezTo>
                    <a:pt x="460" y="772"/>
                    <a:pt x="460" y="772"/>
                    <a:pt x="460" y="772"/>
                  </a:cubicBezTo>
                  <a:cubicBezTo>
                    <a:pt x="454" y="767"/>
                    <a:pt x="454" y="767"/>
                    <a:pt x="454" y="767"/>
                  </a:cubicBezTo>
                  <a:cubicBezTo>
                    <a:pt x="451" y="764"/>
                    <a:pt x="451" y="764"/>
                    <a:pt x="451" y="764"/>
                  </a:cubicBezTo>
                  <a:cubicBezTo>
                    <a:pt x="410" y="745"/>
                    <a:pt x="410" y="745"/>
                    <a:pt x="410" y="745"/>
                  </a:cubicBezTo>
                  <a:cubicBezTo>
                    <a:pt x="408" y="743"/>
                    <a:pt x="408" y="743"/>
                    <a:pt x="408" y="743"/>
                  </a:cubicBezTo>
                  <a:cubicBezTo>
                    <a:pt x="406" y="743"/>
                    <a:pt x="406" y="743"/>
                    <a:pt x="406" y="743"/>
                  </a:cubicBezTo>
                  <a:cubicBezTo>
                    <a:pt x="405" y="742"/>
                    <a:pt x="405" y="742"/>
                    <a:pt x="405" y="742"/>
                  </a:cubicBezTo>
                  <a:cubicBezTo>
                    <a:pt x="400" y="742"/>
                    <a:pt x="400" y="742"/>
                    <a:pt x="400" y="742"/>
                  </a:cubicBezTo>
                  <a:cubicBezTo>
                    <a:pt x="399" y="740"/>
                    <a:pt x="399" y="740"/>
                    <a:pt x="399" y="740"/>
                  </a:cubicBezTo>
                  <a:cubicBezTo>
                    <a:pt x="398" y="739"/>
                    <a:pt x="398" y="739"/>
                    <a:pt x="398" y="739"/>
                  </a:cubicBezTo>
                  <a:cubicBezTo>
                    <a:pt x="396" y="740"/>
                    <a:pt x="396" y="740"/>
                    <a:pt x="396" y="740"/>
                  </a:cubicBezTo>
                  <a:cubicBezTo>
                    <a:pt x="393" y="740"/>
                    <a:pt x="393" y="740"/>
                    <a:pt x="393" y="740"/>
                  </a:cubicBezTo>
                  <a:cubicBezTo>
                    <a:pt x="391" y="739"/>
                    <a:pt x="391" y="739"/>
                    <a:pt x="391" y="739"/>
                  </a:cubicBezTo>
                  <a:cubicBezTo>
                    <a:pt x="390" y="738"/>
                    <a:pt x="390" y="738"/>
                    <a:pt x="390" y="738"/>
                  </a:cubicBezTo>
                  <a:cubicBezTo>
                    <a:pt x="388" y="737"/>
                    <a:pt x="388" y="737"/>
                    <a:pt x="388" y="737"/>
                  </a:cubicBezTo>
                  <a:cubicBezTo>
                    <a:pt x="384" y="736"/>
                    <a:pt x="384" y="736"/>
                    <a:pt x="384" y="736"/>
                  </a:cubicBezTo>
                  <a:cubicBezTo>
                    <a:pt x="383" y="734"/>
                    <a:pt x="383" y="734"/>
                    <a:pt x="383" y="734"/>
                  </a:cubicBezTo>
                  <a:cubicBezTo>
                    <a:pt x="382" y="734"/>
                    <a:pt x="382" y="734"/>
                    <a:pt x="382" y="734"/>
                  </a:cubicBezTo>
                  <a:cubicBezTo>
                    <a:pt x="380" y="732"/>
                    <a:pt x="380" y="732"/>
                    <a:pt x="380" y="732"/>
                  </a:cubicBezTo>
                  <a:cubicBezTo>
                    <a:pt x="378" y="732"/>
                    <a:pt x="378" y="732"/>
                    <a:pt x="378" y="732"/>
                  </a:cubicBezTo>
                  <a:cubicBezTo>
                    <a:pt x="376" y="731"/>
                    <a:pt x="376" y="731"/>
                    <a:pt x="376" y="731"/>
                  </a:cubicBezTo>
                  <a:cubicBezTo>
                    <a:pt x="374" y="732"/>
                    <a:pt x="374" y="732"/>
                    <a:pt x="374" y="732"/>
                  </a:cubicBezTo>
                  <a:cubicBezTo>
                    <a:pt x="373" y="732"/>
                    <a:pt x="373" y="732"/>
                    <a:pt x="373" y="732"/>
                  </a:cubicBezTo>
                  <a:cubicBezTo>
                    <a:pt x="372" y="731"/>
                    <a:pt x="372" y="731"/>
                    <a:pt x="372" y="731"/>
                  </a:cubicBezTo>
                  <a:cubicBezTo>
                    <a:pt x="370" y="730"/>
                    <a:pt x="370" y="730"/>
                    <a:pt x="370" y="730"/>
                  </a:cubicBezTo>
                  <a:cubicBezTo>
                    <a:pt x="370" y="730"/>
                    <a:pt x="370" y="730"/>
                    <a:pt x="370" y="730"/>
                  </a:cubicBezTo>
                  <a:cubicBezTo>
                    <a:pt x="368" y="729"/>
                    <a:pt x="368" y="729"/>
                    <a:pt x="368" y="729"/>
                  </a:cubicBezTo>
                  <a:cubicBezTo>
                    <a:pt x="367" y="729"/>
                    <a:pt x="367" y="729"/>
                    <a:pt x="367" y="729"/>
                  </a:cubicBezTo>
                  <a:cubicBezTo>
                    <a:pt x="366" y="727"/>
                    <a:pt x="366" y="727"/>
                    <a:pt x="366" y="727"/>
                  </a:cubicBezTo>
                  <a:cubicBezTo>
                    <a:pt x="366" y="727"/>
                    <a:pt x="366" y="727"/>
                    <a:pt x="366" y="727"/>
                  </a:cubicBezTo>
                  <a:cubicBezTo>
                    <a:pt x="364" y="725"/>
                    <a:pt x="364" y="725"/>
                    <a:pt x="364" y="725"/>
                  </a:cubicBezTo>
                  <a:cubicBezTo>
                    <a:pt x="361" y="725"/>
                    <a:pt x="361" y="725"/>
                    <a:pt x="361" y="725"/>
                  </a:cubicBezTo>
                  <a:cubicBezTo>
                    <a:pt x="359" y="724"/>
                    <a:pt x="359" y="724"/>
                    <a:pt x="359" y="724"/>
                  </a:cubicBezTo>
                  <a:lnTo>
                    <a:pt x="91" y="698"/>
                  </a:lnTo>
                  <a:close/>
                </a:path>
              </a:pathLst>
            </a:custGeom>
            <a:solidFill>
              <a:srgbClr val="6B85C2"/>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73" name="Freeform 170">
              <a:extLst>
                <a:ext uri="{FF2B5EF4-FFF2-40B4-BE49-F238E27FC236}">
                  <a16:creationId xmlns:a16="http://schemas.microsoft.com/office/drawing/2014/main" id="{6B3ABAB7-23A3-C74F-21B0-EC05BDEEECCA}"/>
                </a:ext>
              </a:extLst>
            </p:cNvPr>
            <p:cNvSpPr>
              <a:spLocks noEditPoints="1"/>
            </p:cNvSpPr>
            <p:nvPr/>
          </p:nvSpPr>
          <p:spPr bwMode="auto">
            <a:xfrm>
              <a:off x="-325925" y="1892730"/>
              <a:ext cx="1470019" cy="944516"/>
            </a:xfrm>
            <a:custGeom>
              <a:avLst/>
              <a:gdLst>
                <a:gd name="T0" fmla="*/ 486 w 555"/>
                <a:gd name="T1" fmla="*/ 341 h 423"/>
                <a:gd name="T2" fmla="*/ 546 w 555"/>
                <a:gd name="T3" fmla="*/ 71 h 423"/>
                <a:gd name="T4" fmla="*/ 511 w 555"/>
                <a:gd name="T5" fmla="*/ 53 h 423"/>
                <a:gd name="T6" fmla="*/ 487 w 555"/>
                <a:gd name="T7" fmla="*/ 25 h 423"/>
                <a:gd name="T8" fmla="*/ 461 w 555"/>
                <a:gd name="T9" fmla="*/ 16 h 423"/>
                <a:gd name="T10" fmla="*/ 435 w 555"/>
                <a:gd name="T11" fmla="*/ 5 h 423"/>
                <a:gd name="T12" fmla="*/ 390 w 555"/>
                <a:gd name="T13" fmla="*/ 22 h 423"/>
                <a:gd name="T14" fmla="*/ 339 w 555"/>
                <a:gd name="T15" fmla="*/ 93 h 423"/>
                <a:gd name="T16" fmla="*/ 332 w 555"/>
                <a:gd name="T17" fmla="*/ 114 h 423"/>
                <a:gd name="T18" fmla="*/ 315 w 555"/>
                <a:gd name="T19" fmla="*/ 101 h 423"/>
                <a:gd name="T20" fmla="*/ 279 w 555"/>
                <a:gd name="T21" fmla="*/ 129 h 423"/>
                <a:gd name="T22" fmla="*/ 296 w 555"/>
                <a:gd name="T23" fmla="*/ 153 h 423"/>
                <a:gd name="T24" fmla="*/ 302 w 555"/>
                <a:gd name="T25" fmla="*/ 180 h 423"/>
                <a:gd name="T26" fmla="*/ 243 w 555"/>
                <a:gd name="T27" fmla="*/ 201 h 423"/>
                <a:gd name="T28" fmla="*/ 243 w 555"/>
                <a:gd name="T29" fmla="*/ 228 h 423"/>
                <a:gd name="T30" fmla="*/ 234 w 555"/>
                <a:gd name="T31" fmla="*/ 260 h 423"/>
                <a:gd name="T32" fmla="*/ 242 w 555"/>
                <a:gd name="T33" fmla="*/ 280 h 423"/>
                <a:gd name="T34" fmla="*/ 261 w 555"/>
                <a:gd name="T35" fmla="*/ 292 h 423"/>
                <a:gd name="T36" fmla="*/ 257 w 555"/>
                <a:gd name="T37" fmla="*/ 320 h 423"/>
                <a:gd name="T38" fmla="*/ 209 w 555"/>
                <a:gd name="T39" fmla="*/ 347 h 423"/>
                <a:gd name="T40" fmla="*/ 197 w 555"/>
                <a:gd name="T41" fmla="*/ 361 h 423"/>
                <a:gd name="T42" fmla="*/ 227 w 555"/>
                <a:gd name="T43" fmla="*/ 352 h 423"/>
                <a:gd name="T44" fmla="*/ 257 w 555"/>
                <a:gd name="T45" fmla="*/ 337 h 423"/>
                <a:gd name="T46" fmla="*/ 296 w 555"/>
                <a:gd name="T47" fmla="*/ 315 h 423"/>
                <a:gd name="T48" fmla="*/ 322 w 555"/>
                <a:gd name="T49" fmla="*/ 286 h 423"/>
                <a:gd name="T50" fmla="*/ 371 w 555"/>
                <a:gd name="T51" fmla="*/ 256 h 423"/>
                <a:gd name="T52" fmla="*/ 334 w 555"/>
                <a:gd name="T53" fmla="*/ 294 h 423"/>
                <a:gd name="T54" fmla="*/ 359 w 555"/>
                <a:gd name="T55" fmla="*/ 289 h 423"/>
                <a:gd name="T56" fmla="*/ 383 w 555"/>
                <a:gd name="T57" fmla="*/ 275 h 423"/>
                <a:gd name="T58" fmla="*/ 394 w 555"/>
                <a:gd name="T59" fmla="*/ 285 h 423"/>
                <a:gd name="T60" fmla="*/ 429 w 555"/>
                <a:gd name="T61" fmla="*/ 305 h 423"/>
                <a:gd name="T62" fmla="*/ 453 w 555"/>
                <a:gd name="T63" fmla="*/ 323 h 423"/>
                <a:gd name="T64" fmla="*/ 464 w 555"/>
                <a:gd name="T65" fmla="*/ 334 h 423"/>
                <a:gd name="T66" fmla="*/ 478 w 555"/>
                <a:gd name="T67" fmla="*/ 338 h 423"/>
                <a:gd name="T68" fmla="*/ 481 w 555"/>
                <a:gd name="T69" fmla="*/ 376 h 423"/>
                <a:gd name="T70" fmla="*/ 491 w 555"/>
                <a:gd name="T71" fmla="*/ 401 h 423"/>
                <a:gd name="T72" fmla="*/ 470 w 555"/>
                <a:gd name="T73" fmla="*/ 415 h 423"/>
                <a:gd name="T74" fmla="*/ 465 w 555"/>
                <a:gd name="T75" fmla="*/ 416 h 423"/>
                <a:gd name="T76" fmla="*/ 470 w 555"/>
                <a:gd name="T77" fmla="*/ 397 h 423"/>
                <a:gd name="T78" fmla="*/ 472 w 555"/>
                <a:gd name="T79" fmla="*/ 421 h 423"/>
                <a:gd name="T80" fmla="*/ 482 w 555"/>
                <a:gd name="T81" fmla="*/ 400 h 423"/>
                <a:gd name="T82" fmla="*/ 479 w 555"/>
                <a:gd name="T83" fmla="*/ 386 h 423"/>
                <a:gd name="T84" fmla="*/ 468 w 555"/>
                <a:gd name="T85" fmla="*/ 388 h 423"/>
                <a:gd name="T86" fmla="*/ 463 w 555"/>
                <a:gd name="T87" fmla="*/ 372 h 423"/>
                <a:gd name="T88" fmla="*/ 475 w 555"/>
                <a:gd name="T89" fmla="*/ 370 h 423"/>
                <a:gd name="T90" fmla="*/ 459 w 555"/>
                <a:gd name="T91" fmla="*/ 365 h 423"/>
                <a:gd name="T92" fmla="*/ 257 w 555"/>
                <a:gd name="T93" fmla="*/ 192 h 423"/>
                <a:gd name="T94" fmla="*/ 403 w 555"/>
                <a:gd name="T95" fmla="*/ 299 h 423"/>
                <a:gd name="T96" fmla="*/ 372 w 555"/>
                <a:gd name="T97" fmla="*/ 296 h 423"/>
                <a:gd name="T98" fmla="*/ 210 w 555"/>
                <a:gd name="T99" fmla="*/ 158 h 423"/>
                <a:gd name="T100" fmla="*/ 213 w 555"/>
                <a:gd name="T101" fmla="*/ 243 h 423"/>
                <a:gd name="T102" fmla="*/ 312 w 555"/>
                <a:gd name="T103" fmla="*/ 311 h 423"/>
                <a:gd name="T104" fmla="*/ 296 w 555"/>
                <a:gd name="T105" fmla="*/ 324 h 423"/>
                <a:gd name="T106" fmla="*/ 302 w 555"/>
                <a:gd name="T107" fmla="*/ 329 h 423"/>
                <a:gd name="T108" fmla="*/ 281 w 555"/>
                <a:gd name="T109" fmla="*/ 346 h 423"/>
                <a:gd name="T110" fmla="*/ 217 w 555"/>
                <a:gd name="T111" fmla="*/ 364 h 423"/>
                <a:gd name="T112" fmla="*/ 7 w 555"/>
                <a:gd name="T113" fmla="*/ 400 h 423"/>
                <a:gd name="T114" fmla="*/ 51 w 555"/>
                <a:gd name="T115" fmla="*/ 400 h 423"/>
                <a:gd name="T116" fmla="*/ 97 w 555"/>
                <a:gd name="T117" fmla="*/ 396 h 423"/>
                <a:gd name="T118" fmla="*/ 139 w 555"/>
                <a:gd name="T119" fmla="*/ 381 h 423"/>
                <a:gd name="T120" fmla="*/ 159 w 555"/>
                <a:gd name="T121" fmla="*/ 377 h 423"/>
                <a:gd name="T122" fmla="*/ 168 w 555"/>
                <a:gd name="T123" fmla="*/ 365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55" h="423">
                  <a:moveTo>
                    <a:pt x="500" y="405"/>
                  </a:moveTo>
                  <a:cubicBezTo>
                    <a:pt x="500" y="404"/>
                    <a:pt x="500" y="404"/>
                    <a:pt x="500" y="404"/>
                  </a:cubicBezTo>
                  <a:cubicBezTo>
                    <a:pt x="500" y="402"/>
                    <a:pt x="500" y="402"/>
                    <a:pt x="500" y="402"/>
                  </a:cubicBezTo>
                  <a:cubicBezTo>
                    <a:pt x="501" y="402"/>
                    <a:pt x="501" y="402"/>
                    <a:pt x="501" y="402"/>
                  </a:cubicBezTo>
                  <a:cubicBezTo>
                    <a:pt x="501" y="401"/>
                    <a:pt x="501" y="401"/>
                    <a:pt x="501" y="401"/>
                  </a:cubicBezTo>
                  <a:cubicBezTo>
                    <a:pt x="501" y="400"/>
                    <a:pt x="501" y="400"/>
                    <a:pt x="501" y="400"/>
                  </a:cubicBezTo>
                  <a:cubicBezTo>
                    <a:pt x="501" y="399"/>
                    <a:pt x="501" y="399"/>
                    <a:pt x="501" y="399"/>
                  </a:cubicBezTo>
                  <a:cubicBezTo>
                    <a:pt x="500" y="399"/>
                    <a:pt x="500" y="399"/>
                    <a:pt x="500" y="399"/>
                  </a:cubicBezTo>
                  <a:cubicBezTo>
                    <a:pt x="500" y="397"/>
                    <a:pt x="500" y="397"/>
                    <a:pt x="500" y="397"/>
                  </a:cubicBezTo>
                  <a:cubicBezTo>
                    <a:pt x="499" y="395"/>
                    <a:pt x="499" y="395"/>
                    <a:pt x="499" y="395"/>
                  </a:cubicBezTo>
                  <a:cubicBezTo>
                    <a:pt x="496" y="393"/>
                    <a:pt x="496" y="393"/>
                    <a:pt x="496" y="393"/>
                  </a:cubicBezTo>
                  <a:cubicBezTo>
                    <a:pt x="495" y="392"/>
                    <a:pt x="495" y="392"/>
                    <a:pt x="495" y="392"/>
                  </a:cubicBezTo>
                  <a:cubicBezTo>
                    <a:pt x="495" y="391"/>
                    <a:pt x="495" y="391"/>
                    <a:pt x="495" y="391"/>
                  </a:cubicBezTo>
                  <a:cubicBezTo>
                    <a:pt x="493" y="388"/>
                    <a:pt x="493" y="388"/>
                    <a:pt x="493" y="388"/>
                  </a:cubicBezTo>
                  <a:cubicBezTo>
                    <a:pt x="491" y="388"/>
                    <a:pt x="491" y="388"/>
                    <a:pt x="491" y="388"/>
                  </a:cubicBezTo>
                  <a:cubicBezTo>
                    <a:pt x="490" y="388"/>
                    <a:pt x="490" y="388"/>
                    <a:pt x="490" y="388"/>
                  </a:cubicBezTo>
                  <a:cubicBezTo>
                    <a:pt x="490" y="387"/>
                    <a:pt x="490" y="387"/>
                    <a:pt x="490" y="387"/>
                  </a:cubicBezTo>
                  <a:cubicBezTo>
                    <a:pt x="490" y="386"/>
                    <a:pt x="490" y="386"/>
                    <a:pt x="490" y="386"/>
                  </a:cubicBezTo>
                  <a:cubicBezTo>
                    <a:pt x="490" y="384"/>
                    <a:pt x="490" y="384"/>
                    <a:pt x="490" y="384"/>
                  </a:cubicBezTo>
                  <a:cubicBezTo>
                    <a:pt x="489" y="383"/>
                    <a:pt x="489" y="383"/>
                    <a:pt x="489" y="383"/>
                  </a:cubicBezTo>
                  <a:cubicBezTo>
                    <a:pt x="489" y="382"/>
                    <a:pt x="489" y="382"/>
                    <a:pt x="489" y="382"/>
                  </a:cubicBezTo>
                  <a:cubicBezTo>
                    <a:pt x="490" y="381"/>
                    <a:pt x="490" y="381"/>
                    <a:pt x="490" y="381"/>
                  </a:cubicBezTo>
                  <a:cubicBezTo>
                    <a:pt x="490" y="381"/>
                    <a:pt x="490" y="381"/>
                    <a:pt x="490" y="381"/>
                  </a:cubicBezTo>
                  <a:cubicBezTo>
                    <a:pt x="490" y="380"/>
                    <a:pt x="490" y="380"/>
                    <a:pt x="490" y="380"/>
                  </a:cubicBezTo>
                  <a:cubicBezTo>
                    <a:pt x="489" y="379"/>
                    <a:pt x="489" y="379"/>
                    <a:pt x="489" y="379"/>
                  </a:cubicBezTo>
                  <a:cubicBezTo>
                    <a:pt x="488" y="379"/>
                    <a:pt x="488" y="379"/>
                    <a:pt x="488" y="379"/>
                  </a:cubicBezTo>
                  <a:cubicBezTo>
                    <a:pt x="488" y="378"/>
                    <a:pt x="488" y="378"/>
                    <a:pt x="488" y="378"/>
                  </a:cubicBezTo>
                  <a:cubicBezTo>
                    <a:pt x="490" y="377"/>
                    <a:pt x="490" y="377"/>
                    <a:pt x="490" y="377"/>
                  </a:cubicBezTo>
                  <a:cubicBezTo>
                    <a:pt x="489" y="369"/>
                    <a:pt x="489" y="369"/>
                    <a:pt x="489" y="369"/>
                  </a:cubicBezTo>
                  <a:cubicBezTo>
                    <a:pt x="489" y="362"/>
                    <a:pt x="489" y="362"/>
                    <a:pt x="489" y="362"/>
                  </a:cubicBezTo>
                  <a:cubicBezTo>
                    <a:pt x="490" y="356"/>
                    <a:pt x="490" y="356"/>
                    <a:pt x="490" y="356"/>
                  </a:cubicBezTo>
                  <a:cubicBezTo>
                    <a:pt x="489" y="354"/>
                    <a:pt x="489" y="354"/>
                    <a:pt x="489" y="354"/>
                  </a:cubicBezTo>
                  <a:cubicBezTo>
                    <a:pt x="489" y="352"/>
                    <a:pt x="489" y="352"/>
                    <a:pt x="489" y="352"/>
                  </a:cubicBezTo>
                  <a:cubicBezTo>
                    <a:pt x="490" y="351"/>
                    <a:pt x="490" y="351"/>
                    <a:pt x="490" y="351"/>
                  </a:cubicBezTo>
                  <a:cubicBezTo>
                    <a:pt x="490" y="349"/>
                    <a:pt x="490" y="349"/>
                    <a:pt x="490" y="349"/>
                  </a:cubicBezTo>
                  <a:cubicBezTo>
                    <a:pt x="489" y="347"/>
                    <a:pt x="489" y="347"/>
                    <a:pt x="489" y="347"/>
                  </a:cubicBezTo>
                  <a:cubicBezTo>
                    <a:pt x="489" y="343"/>
                    <a:pt x="489" y="343"/>
                    <a:pt x="489" y="343"/>
                  </a:cubicBezTo>
                  <a:cubicBezTo>
                    <a:pt x="486" y="341"/>
                    <a:pt x="486" y="341"/>
                    <a:pt x="486" y="341"/>
                  </a:cubicBezTo>
                  <a:cubicBezTo>
                    <a:pt x="485" y="337"/>
                    <a:pt x="485" y="337"/>
                    <a:pt x="485" y="337"/>
                  </a:cubicBezTo>
                  <a:cubicBezTo>
                    <a:pt x="486" y="335"/>
                    <a:pt x="486" y="335"/>
                    <a:pt x="486" y="335"/>
                  </a:cubicBezTo>
                  <a:cubicBezTo>
                    <a:pt x="484" y="329"/>
                    <a:pt x="484" y="329"/>
                    <a:pt x="484" y="329"/>
                  </a:cubicBezTo>
                  <a:cubicBezTo>
                    <a:pt x="484" y="328"/>
                    <a:pt x="484" y="328"/>
                    <a:pt x="484" y="328"/>
                  </a:cubicBezTo>
                  <a:cubicBezTo>
                    <a:pt x="486" y="325"/>
                    <a:pt x="486" y="325"/>
                    <a:pt x="486" y="325"/>
                  </a:cubicBezTo>
                  <a:cubicBezTo>
                    <a:pt x="485" y="323"/>
                    <a:pt x="485" y="323"/>
                    <a:pt x="485" y="323"/>
                  </a:cubicBezTo>
                  <a:cubicBezTo>
                    <a:pt x="485" y="322"/>
                    <a:pt x="485" y="322"/>
                    <a:pt x="485" y="322"/>
                  </a:cubicBezTo>
                  <a:cubicBezTo>
                    <a:pt x="483" y="320"/>
                    <a:pt x="483" y="320"/>
                    <a:pt x="483" y="320"/>
                  </a:cubicBezTo>
                  <a:cubicBezTo>
                    <a:pt x="480" y="320"/>
                    <a:pt x="480" y="320"/>
                    <a:pt x="480" y="320"/>
                  </a:cubicBezTo>
                  <a:cubicBezTo>
                    <a:pt x="476" y="321"/>
                    <a:pt x="476" y="321"/>
                    <a:pt x="476" y="321"/>
                  </a:cubicBezTo>
                  <a:cubicBezTo>
                    <a:pt x="476" y="322"/>
                    <a:pt x="476" y="322"/>
                    <a:pt x="476" y="322"/>
                  </a:cubicBezTo>
                  <a:cubicBezTo>
                    <a:pt x="472" y="323"/>
                    <a:pt x="472" y="323"/>
                    <a:pt x="472" y="323"/>
                  </a:cubicBezTo>
                  <a:cubicBezTo>
                    <a:pt x="470" y="325"/>
                    <a:pt x="470" y="325"/>
                    <a:pt x="470" y="325"/>
                  </a:cubicBezTo>
                  <a:cubicBezTo>
                    <a:pt x="467" y="329"/>
                    <a:pt x="467" y="329"/>
                    <a:pt x="467" y="329"/>
                  </a:cubicBezTo>
                  <a:cubicBezTo>
                    <a:pt x="464" y="331"/>
                    <a:pt x="464" y="331"/>
                    <a:pt x="464" y="331"/>
                  </a:cubicBezTo>
                  <a:cubicBezTo>
                    <a:pt x="461" y="331"/>
                    <a:pt x="461" y="331"/>
                    <a:pt x="461" y="331"/>
                  </a:cubicBezTo>
                  <a:cubicBezTo>
                    <a:pt x="457" y="332"/>
                    <a:pt x="457" y="332"/>
                    <a:pt x="457" y="332"/>
                  </a:cubicBezTo>
                  <a:cubicBezTo>
                    <a:pt x="456" y="332"/>
                    <a:pt x="456" y="332"/>
                    <a:pt x="456" y="332"/>
                  </a:cubicBezTo>
                  <a:cubicBezTo>
                    <a:pt x="456" y="330"/>
                    <a:pt x="456" y="330"/>
                    <a:pt x="456" y="330"/>
                  </a:cubicBezTo>
                  <a:cubicBezTo>
                    <a:pt x="458" y="328"/>
                    <a:pt x="458" y="328"/>
                    <a:pt x="458" y="328"/>
                  </a:cubicBezTo>
                  <a:cubicBezTo>
                    <a:pt x="457" y="325"/>
                    <a:pt x="457" y="325"/>
                    <a:pt x="457" y="325"/>
                  </a:cubicBezTo>
                  <a:cubicBezTo>
                    <a:pt x="454" y="313"/>
                    <a:pt x="454" y="313"/>
                    <a:pt x="454" y="313"/>
                  </a:cubicBezTo>
                  <a:cubicBezTo>
                    <a:pt x="452" y="308"/>
                    <a:pt x="452" y="308"/>
                    <a:pt x="452" y="308"/>
                  </a:cubicBezTo>
                  <a:cubicBezTo>
                    <a:pt x="451" y="305"/>
                    <a:pt x="451" y="305"/>
                    <a:pt x="451" y="305"/>
                  </a:cubicBezTo>
                  <a:cubicBezTo>
                    <a:pt x="454" y="301"/>
                    <a:pt x="454" y="301"/>
                    <a:pt x="454" y="301"/>
                  </a:cubicBezTo>
                  <a:cubicBezTo>
                    <a:pt x="448" y="300"/>
                    <a:pt x="448" y="300"/>
                    <a:pt x="448" y="300"/>
                  </a:cubicBezTo>
                  <a:cubicBezTo>
                    <a:pt x="444" y="302"/>
                    <a:pt x="444" y="302"/>
                    <a:pt x="444" y="302"/>
                  </a:cubicBezTo>
                  <a:cubicBezTo>
                    <a:pt x="442" y="301"/>
                    <a:pt x="442" y="301"/>
                    <a:pt x="442" y="301"/>
                  </a:cubicBezTo>
                  <a:cubicBezTo>
                    <a:pt x="436" y="301"/>
                    <a:pt x="436" y="301"/>
                    <a:pt x="436" y="301"/>
                  </a:cubicBezTo>
                  <a:cubicBezTo>
                    <a:pt x="555" y="83"/>
                    <a:pt x="555" y="83"/>
                    <a:pt x="555" y="83"/>
                  </a:cubicBezTo>
                  <a:cubicBezTo>
                    <a:pt x="555" y="82"/>
                    <a:pt x="555" y="82"/>
                    <a:pt x="555" y="82"/>
                  </a:cubicBezTo>
                  <a:cubicBezTo>
                    <a:pt x="553" y="81"/>
                    <a:pt x="553" y="81"/>
                    <a:pt x="553" y="81"/>
                  </a:cubicBezTo>
                  <a:cubicBezTo>
                    <a:pt x="551" y="82"/>
                    <a:pt x="551" y="82"/>
                    <a:pt x="551" y="82"/>
                  </a:cubicBezTo>
                  <a:cubicBezTo>
                    <a:pt x="550" y="80"/>
                    <a:pt x="550" y="80"/>
                    <a:pt x="550" y="80"/>
                  </a:cubicBezTo>
                  <a:cubicBezTo>
                    <a:pt x="549" y="76"/>
                    <a:pt x="549" y="76"/>
                    <a:pt x="549" y="76"/>
                  </a:cubicBezTo>
                  <a:cubicBezTo>
                    <a:pt x="548" y="74"/>
                    <a:pt x="548" y="74"/>
                    <a:pt x="548" y="74"/>
                  </a:cubicBezTo>
                  <a:cubicBezTo>
                    <a:pt x="547" y="73"/>
                    <a:pt x="547" y="73"/>
                    <a:pt x="547" y="73"/>
                  </a:cubicBezTo>
                  <a:cubicBezTo>
                    <a:pt x="546" y="71"/>
                    <a:pt x="546" y="71"/>
                    <a:pt x="546" y="71"/>
                  </a:cubicBezTo>
                  <a:cubicBezTo>
                    <a:pt x="545" y="68"/>
                    <a:pt x="545" y="68"/>
                    <a:pt x="545" y="68"/>
                  </a:cubicBezTo>
                  <a:cubicBezTo>
                    <a:pt x="544" y="67"/>
                    <a:pt x="544" y="67"/>
                    <a:pt x="544" y="67"/>
                  </a:cubicBezTo>
                  <a:cubicBezTo>
                    <a:pt x="540" y="67"/>
                    <a:pt x="540" y="67"/>
                    <a:pt x="540" y="67"/>
                  </a:cubicBezTo>
                  <a:cubicBezTo>
                    <a:pt x="540" y="68"/>
                    <a:pt x="540" y="68"/>
                    <a:pt x="540" y="68"/>
                  </a:cubicBezTo>
                  <a:cubicBezTo>
                    <a:pt x="537" y="68"/>
                    <a:pt x="537" y="68"/>
                    <a:pt x="537" y="68"/>
                  </a:cubicBezTo>
                  <a:cubicBezTo>
                    <a:pt x="534" y="68"/>
                    <a:pt x="534" y="68"/>
                    <a:pt x="534" y="68"/>
                  </a:cubicBezTo>
                  <a:cubicBezTo>
                    <a:pt x="533" y="67"/>
                    <a:pt x="533" y="67"/>
                    <a:pt x="533" y="67"/>
                  </a:cubicBezTo>
                  <a:cubicBezTo>
                    <a:pt x="532" y="68"/>
                    <a:pt x="532" y="68"/>
                    <a:pt x="532" y="68"/>
                  </a:cubicBezTo>
                  <a:cubicBezTo>
                    <a:pt x="531" y="67"/>
                    <a:pt x="531" y="67"/>
                    <a:pt x="531" y="67"/>
                  </a:cubicBezTo>
                  <a:cubicBezTo>
                    <a:pt x="531" y="68"/>
                    <a:pt x="531" y="68"/>
                    <a:pt x="531" y="68"/>
                  </a:cubicBezTo>
                  <a:cubicBezTo>
                    <a:pt x="529" y="67"/>
                    <a:pt x="529" y="67"/>
                    <a:pt x="529" y="67"/>
                  </a:cubicBezTo>
                  <a:cubicBezTo>
                    <a:pt x="529" y="67"/>
                    <a:pt x="529" y="67"/>
                    <a:pt x="529" y="67"/>
                  </a:cubicBezTo>
                  <a:cubicBezTo>
                    <a:pt x="530" y="67"/>
                    <a:pt x="530" y="67"/>
                    <a:pt x="530" y="67"/>
                  </a:cubicBezTo>
                  <a:cubicBezTo>
                    <a:pt x="530" y="66"/>
                    <a:pt x="530" y="66"/>
                    <a:pt x="530" y="66"/>
                  </a:cubicBezTo>
                  <a:cubicBezTo>
                    <a:pt x="529" y="64"/>
                    <a:pt x="529" y="64"/>
                    <a:pt x="529" y="64"/>
                  </a:cubicBezTo>
                  <a:cubicBezTo>
                    <a:pt x="527" y="65"/>
                    <a:pt x="527" y="65"/>
                    <a:pt x="527" y="65"/>
                  </a:cubicBezTo>
                  <a:cubicBezTo>
                    <a:pt x="526" y="65"/>
                    <a:pt x="526" y="65"/>
                    <a:pt x="526" y="65"/>
                  </a:cubicBezTo>
                  <a:cubicBezTo>
                    <a:pt x="526" y="64"/>
                    <a:pt x="526" y="64"/>
                    <a:pt x="526" y="64"/>
                  </a:cubicBezTo>
                  <a:cubicBezTo>
                    <a:pt x="527" y="63"/>
                    <a:pt x="527" y="63"/>
                    <a:pt x="527" y="63"/>
                  </a:cubicBezTo>
                  <a:cubicBezTo>
                    <a:pt x="527" y="62"/>
                    <a:pt x="527" y="62"/>
                    <a:pt x="527" y="62"/>
                  </a:cubicBezTo>
                  <a:cubicBezTo>
                    <a:pt x="525" y="63"/>
                    <a:pt x="525" y="63"/>
                    <a:pt x="525" y="63"/>
                  </a:cubicBezTo>
                  <a:cubicBezTo>
                    <a:pt x="524" y="62"/>
                    <a:pt x="524" y="62"/>
                    <a:pt x="524" y="62"/>
                  </a:cubicBezTo>
                  <a:cubicBezTo>
                    <a:pt x="524" y="61"/>
                    <a:pt x="524" y="61"/>
                    <a:pt x="524" y="61"/>
                  </a:cubicBezTo>
                  <a:cubicBezTo>
                    <a:pt x="522" y="60"/>
                    <a:pt x="522" y="60"/>
                    <a:pt x="522" y="60"/>
                  </a:cubicBezTo>
                  <a:cubicBezTo>
                    <a:pt x="519" y="58"/>
                    <a:pt x="519" y="58"/>
                    <a:pt x="519" y="58"/>
                  </a:cubicBezTo>
                  <a:cubicBezTo>
                    <a:pt x="519" y="58"/>
                    <a:pt x="519" y="58"/>
                    <a:pt x="519" y="58"/>
                  </a:cubicBezTo>
                  <a:cubicBezTo>
                    <a:pt x="518" y="57"/>
                    <a:pt x="518" y="57"/>
                    <a:pt x="518" y="57"/>
                  </a:cubicBezTo>
                  <a:cubicBezTo>
                    <a:pt x="517" y="57"/>
                    <a:pt x="517" y="57"/>
                    <a:pt x="517" y="57"/>
                  </a:cubicBezTo>
                  <a:cubicBezTo>
                    <a:pt x="516" y="58"/>
                    <a:pt x="516" y="58"/>
                    <a:pt x="516" y="58"/>
                  </a:cubicBezTo>
                  <a:cubicBezTo>
                    <a:pt x="516" y="57"/>
                    <a:pt x="516" y="57"/>
                    <a:pt x="516" y="57"/>
                  </a:cubicBezTo>
                  <a:cubicBezTo>
                    <a:pt x="516" y="57"/>
                    <a:pt x="516" y="57"/>
                    <a:pt x="516" y="57"/>
                  </a:cubicBezTo>
                  <a:cubicBezTo>
                    <a:pt x="514" y="56"/>
                    <a:pt x="514" y="56"/>
                    <a:pt x="514" y="56"/>
                  </a:cubicBezTo>
                  <a:cubicBezTo>
                    <a:pt x="513" y="58"/>
                    <a:pt x="513" y="58"/>
                    <a:pt x="513" y="58"/>
                  </a:cubicBezTo>
                  <a:cubicBezTo>
                    <a:pt x="512" y="57"/>
                    <a:pt x="512" y="57"/>
                    <a:pt x="512" y="57"/>
                  </a:cubicBezTo>
                  <a:cubicBezTo>
                    <a:pt x="512" y="56"/>
                    <a:pt x="512" y="56"/>
                    <a:pt x="512" y="56"/>
                  </a:cubicBezTo>
                  <a:cubicBezTo>
                    <a:pt x="513" y="55"/>
                    <a:pt x="513" y="55"/>
                    <a:pt x="513" y="55"/>
                  </a:cubicBezTo>
                  <a:cubicBezTo>
                    <a:pt x="512" y="54"/>
                    <a:pt x="512" y="54"/>
                    <a:pt x="512" y="54"/>
                  </a:cubicBezTo>
                  <a:cubicBezTo>
                    <a:pt x="511" y="53"/>
                    <a:pt x="511" y="53"/>
                    <a:pt x="511" y="53"/>
                  </a:cubicBezTo>
                  <a:cubicBezTo>
                    <a:pt x="509" y="54"/>
                    <a:pt x="509" y="54"/>
                    <a:pt x="509" y="54"/>
                  </a:cubicBezTo>
                  <a:cubicBezTo>
                    <a:pt x="510" y="53"/>
                    <a:pt x="510" y="53"/>
                    <a:pt x="510" y="53"/>
                  </a:cubicBezTo>
                  <a:cubicBezTo>
                    <a:pt x="510" y="52"/>
                    <a:pt x="510" y="52"/>
                    <a:pt x="510" y="52"/>
                  </a:cubicBezTo>
                  <a:cubicBezTo>
                    <a:pt x="508" y="51"/>
                    <a:pt x="508" y="51"/>
                    <a:pt x="508" y="51"/>
                  </a:cubicBezTo>
                  <a:cubicBezTo>
                    <a:pt x="507" y="49"/>
                    <a:pt x="507" y="49"/>
                    <a:pt x="507" y="49"/>
                  </a:cubicBezTo>
                  <a:cubicBezTo>
                    <a:pt x="507" y="49"/>
                    <a:pt x="507" y="49"/>
                    <a:pt x="507" y="49"/>
                  </a:cubicBezTo>
                  <a:cubicBezTo>
                    <a:pt x="506" y="48"/>
                    <a:pt x="506" y="48"/>
                    <a:pt x="506" y="48"/>
                  </a:cubicBezTo>
                  <a:cubicBezTo>
                    <a:pt x="505" y="48"/>
                    <a:pt x="505" y="48"/>
                    <a:pt x="505" y="48"/>
                  </a:cubicBezTo>
                  <a:cubicBezTo>
                    <a:pt x="504" y="48"/>
                    <a:pt x="504" y="48"/>
                    <a:pt x="504" y="48"/>
                  </a:cubicBezTo>
                  <a:cubicBezTo>
                    <a:pt x="500" y="52"/>
                    <a:pt x="500" y="52"/>
                    <a:pt x="500" y="52"/>
                  </a:cubicBezTo>
                  <a:cubicBezTo>
                    <a:pt x="496" y="54"/>
                    <a:pt x="496" y="54"/>
                    <a:pt x="496" y="54"/>
                  </a:cubicBezTo>
                  <a:cubicBezTo>
                    <a:pt x="500" y="52"/>
                    <a:pt x="500" y="52"/>
                    <a:pt x="500" y="52"/>
                  </a:cubicBezTo>
                  <a:cubicBezTo>
                    <a:pt x="502" y="48"/>
                    <a:pt x="502" y="48"/>
                    <a:pt x="502" y="48"/>
                  </a:cubicBezTo>
                  <a:cubicBezTo>
                    <a:pt x="504" y="46"/>
                    <a:pt x="504" y="46"/>
                    <a:pt x="504" y="46"/>
                  </a:cubicBezTo>
                  <a:cubicBezTo>
                    <a:pt x="505" y="43"/>
                    <a:pt x="505" y="43"/>
                    <a:pt x="505" y="43"/>
                  </a:cubicBezTo>
                  <a:cubicBezTo>
                    <a:pt x="503" y="42"/>
                    <a:pt x="503" y="42"/>
                    <a:pt x="503" y="42"/>
                  </a:cubicBezTo>
                  <a:cubicBezTo>
                    <a:pt x="501" y="40"/>
                    <a:pt x="501" y="40"/>
                    <a:pt x="501" y="40"/>
                  </a:cubicBezTo>
                  <a:cubicBezTo>
                    <a:pt x="498" y="40"/>
                    <a:pt x="498" y="40"/>
                    <a:pt x="498" y="40"/>
                  </a:cubicBezTo>
                  <a:cubicBezTo>
                    <a:pt x="495" y="41"/>
                    <a:pt x="495" y="41"/>
                    <a:pt x="495" y="41"/>
                  </a:cubicBezTo>
                  <a:cubicBezTo>
                    <a:pt x="494" y="41"/>
                    <a:pt x="494" y="41"/>
                    <a:pt x="494" y="41"/>
                  </a:cubicBezTo>
                  <a:cubicBezTo>
                    <a:pt x="493" y="42"/>
                    <a:pt x="493" y="42"/>
                    <a:pt x="493" y="42"/>
                  </a:cubicBezTo>
                  <a:cubicBezTo>
                    <a:pt x="490" y="43"/>
                    <a:pt x="490" y="43"/>
                    <a:pt x="490" y="43"/>
                  </a:cubicBezTo>
                  <a:cubicBezTo>
                    <a:pt x="487" y="46"/>
                    <a:pt x="487" y="46"/>
                    <a:pt x="487" y="46"/>
                  </a:cubicBezTo>
                  <a:cubicBezTo>
                    <a:pt x="485" y="47"/>
                    <a:pt x="485" y="47"/>
                    <a:pt x="485" y="47"/>
                  </a:cubicBezTo>
                  <a:cubicBezTo>
                    <a:pt x="487" y="45"/>
                    <a:pt x="487" y="45"/>
                    <a:pt x="487" y="45"/>
                  </a:cubicBezTo>
                  <a:cubicBezTo>
                    <a:pt x="487" y="42"/>
                    <a:pt x="487" y="42"/>
                    <a:pt x="487" y="42"/>
                  </a:cubicBezTo>
                  <a:cubicBezTo>
                    <a:pt x="487" y="40"/>
                    <a:pt x="487" y="40"/>
                    <a:pt x="487" y="40"/>
                  </a:cubicBezTo>
                  <a:cubicBezTo>
                    <a:pt x="487" y="38"/>
                    <a:pt x="487" y="38"/>
                    <a:pt x="487" y="38"/>
                  </a:cubicBezTo>
                  <a:cubicBezTo>
                    <a:pt x="484" y="36"/>
                    <a:pt x="484" y="36"/>
                    <a:pt x="484" y="36"/>
                  </a:cubicBezTo>
                  <a:cubicBezTo>
                    <a:pt x="484" y="36"/>
                    <a:pt x="484" y="36"/>
                    <a:pt x="484" y="36"/>
                  </a:cubicBezTo>
                  <a:cubicBezTo>
                    <a:pt x="486" y="35"/>
                    <a:pt x="486" y="35"/>
                    <a:pt x="486" y="35"/>
                  </a:cubicBezTo>
                  <a:cubicBezTo>
                    <a:pt x="487" y="35"/>
                    <a:pt x="487" y="35"/>
                    <a:pt x="487" y="35"/>
                  </a:cubicBezTo>
                  <a:cubicBezTo>
                    <a:pt x="487" y="34"/>
                    <a:pt x="487" y="34"/>
                    <a:pt x="487" y="34"/>
                  </a:cubicBezTo>
                  <a:cubicBezTo>
                    <a:pt x="482" y="31"/>
                    <a:pt x="482" y="31"/>
                    <a:pt x="482" y="31"/>
                  </a:cubicBezTo>
                  <a:cubicBezTo>
                    <a:pt x="482" y="30"/>
                    <a:pt x="482" y="30"/>
                    <a:pt x="482" y="30"/>
                  </a:cubicBezTo>
                  <a:cubicBezTo>
                    <a:pt x="483" y="28"/>
                    <a:pt x="483" y="28"/>
                    <a:pt x="483" y="28"/>
                  </a:cubicBezTo>
                  <a:cubicBezTo>
                    <a:pt x="485" y="27"/>
                    <a:pt x="485" y="27"/>
                    <a:pt x="485" y="27"/>
                  </a:cubicBezTo>
                  <a:cubicBezTo>
                    <a:pt x="487" y="25"/>
                    <a:pt x="487" y="25"/>
                    <a:pt x="487" y="25"/>
                  </a:cubicBezTo>
                  <a:cubicBezTo>
                    <a:pt x="486" y="24"/>
                    <a:pt x="486" y="24"/>
                    <a:pt x="486" y="24"/>
                  </a:cubicBezTo>
                  <a:cubicBezTo>
                    <a:pt x="485" y="22"/>
                    <a:pt x="485" y="22"/>
                    <a:pt x="485" y="22"/>
                  </a:cubicBezTo>
                  <a:cubicBezTo>
                    <a:pt x="484" y="22"/>
                    <a:pt x="484" y="22"/>
                    <a:pt x="484" y="22"/>
                  </a:cubicBezTo>
                  <a:cubicBezTo>
                    <a:pt x="483" y="22"/>
                    <a:pt x="483" y="22"/>
                    <a:pt x="483" y="22"/>
                  </a:cubicBezTo>
                  <a:cubicBezTo>
                    <a:pt x="482" y="21"/>
                    <a:pt x="482" y="21"/>
                    <a:pt x="482" y="21"/>
                  </a:cubicBezTo>
                  <a:cubicBezTo>
                    <a:pt x="480" y="20"/>
                    <a:pt x="480" y="20"/>
                    <a:pt x="480" y="20"/>
                  </a:cubicBezTo>
                  <a:cubicBezTo>
                    <a:pt x="478" y="20"/>
                    <a:pt x="478" y="20"/>
                    <a:pt x="478" y="20"/>
                  </a:cubicBezTo>
                  <a:cubicBezTo>
                    <a:pt x="476" y="19"/>
                    <a:pt x="476" y="19"/>
                    <a:pt x="476" y="19"/>
                  </a:cubicBezTo>
                  <a:cubicBezTo>
                    <a:pt x="475" y="19"/>
                    <a:pt x="475" y="19"/>
                    <a:pt x="475" y="19"/>
                  </a:cubicBezTo>
                  <a:cubicBezTo>
                    <a:pt x="473" y="20"/>
                    <a:pt x="473" y="20"/>
                    <a:pt x="473" y="20"/>
                  </a:cubicBezTo>
                  <a:cubicBezTo>
                    <a:pt x="471" y="20"/>
                    <a:pt x="471" y="20"/>
                    <a:pt x="471" y="20"/>
                  </a:cubicBezTo>
                  <a:cubicBezTo>
                    <a:pt x="470" y="21"/>
                    <a:pt x="470" y="21"/>
                    <a:pt x="470" y="21"/>
                  </a:cubicBezTo>
                  <a:cubicBezTo>
                    <a:pt x="470" y="22"/>
                    <a:pt x="470" y="22"/>
                    <a:pt x="470" y="22"/>
                  </a:cubicBezTo>
                  <a:cubicBezTo>
                    <a:pt x="469" y="20"/>
                    <a:pt x="469" y="20"/>
                    <a:pt x="469" y="20"/>
                  </a:cubicBezTo>
                  <a:cubicBezTo>
                    <a:pt x="469" y="19"/>
                    <a:pt x="469" y="19"/>
                    <a:pt x="469" y="19"/>
                  </a:cubicBezTo>
                  <a:cubicBezTo>
                    <a:pt x="470" y="18"/>
                    <a:pt x="470" y="18"/>
                    <a:pt x="470" y="18"/>
                  </a:cubicBezTo>
                  <a:cubicBezTo>
                    <a:pt x="470" y="16"/>
                    <a:pt x="470" y="16"/>
                    <a:pt x="470" y="16"/>
                  </a:cubicBezTo>
                  <a:cubicBezTo>
                    <a:pt x="471" y="15"/>
                    <a:pt x="471" y="15"/>
                    <a:pt x="471" y="15"/>
                  </a:cubicBezTo>
                  <a:cubicBezTo>
                    <a:pt x="472" y="14"/>
                    <a:pt x="472" y="14"/>
                    <a:pt x="472" y="14"/>
                  </a:cubicBezTo>
                  <a:cubicBezTo>
                    <a:pt x="472" y="13"/>
                    <a:pt x="472" y="13"/>
                    <a:pt x="472" y="13"/>
                  </a:cubicBezTo>
                  <a:cubicBezTo>
                    <a:pt x="473" y="11"/>
                    <a:pt x="473" y="11"/>
                    <a:pt x="473" y="11"/>
                  </a:cubicBezTo>
                  <a:cubicBezTo>
                    <a:pt x="472" y="10"/>
                    <a:pt x="472" y="10"/>
                    <a:pt x="472" y="10"/>
                  </a:cubicBezTo>
                  <a:cubicBezTo>
                    <a:pt x="471" y="10"/>
                    <a:pt x="471" y="10"/>
                    <a:pt x="471" y="10"/>
                  </a:cubicBezTo>
                  <a:cubicBezTo>
                    <a:pt x="469" y="12"/>
                    <a:pt x="469" y="12"/>
                    <a:pt x="469" y="12"/>
                  </a:cubicBezTo>
                  <a:cubicBezTo>
                    <a:pt x="468" y="14"/>
                    <a:pt x="468" y="14"/>
                    <a:pt x="468" y="14"/>
                  </a:cubicBezTo>
                  <a:cubicBezTo>
                    <a:pt x="468" y="14"/>
                    <a:pt x="468" y="14"/>
                    <a:pt x="468" y="14"/>
                  </a:cubicBezTo>
                  <a:cubicBezTo>
                    <a:pt x="467" y="13"/>
                    <a:pt x="467" y="13"/>
                    <a:pt x="467" y="13"/>
                  </a:cubicBezTo>
                  <a:cubicBezTo>
                    <a:pt x="464" y="13"/>
                    <a:pt x="464" y="13"/>
                    <a:pt x="464" y="13"/>
                  </a:cubicBezTo>
                  <a:cubicBezTo>
                    <a:pt x="464" y="14"/>
                    <a:pt x="464" y="14"/>
                    <a:pt x="464" y="14"/>
                  </a:cubicBezTo>
                  <a:cubicBezTo>
                    <a:pt x="464" y="17"/>
                    <a:pt x="464" y="17"/>
                    <a:pt x="464" y="17"/>
                  </a:cubicBezTo>
                  <a:cubicBezTo>
                    <a:pt x="463" y="18"/>
                    <a:pt x="463" y="18"/>
                    <a:pt x="463" y="18"/>
                  </a:cubicBezTo>
                  <a:cubicBezTo>
                    <a:pt x="462" y="18"/>
                    <a:pt x="462" y="18"/>
                    <a:pt x="462" y="18"/>
                  </a:cubicBezTo>
                  <a:cubicBezTo>
                    <a:pt x="462" y="17"/>
                    <a:pt x="462" y="17"/>
                    <a:pt x="462" y="17"/>
                  </a:cubicBezTo>
                  <a:cubicBezTo>
                    <a:pt x="460" y="20"/>
                    <a:pt x="460" y="20"/>
                    <a:pt x="460" y="20"/>
                  </a:cubicBezTo>
                  <a:cubicBezTo>
                    <a:pt x="460" y="22"/>
                    <a:pt x="460" y="22"/>
                    <a:pt x="460" y="22"/>
                  </a:cubicBezTo>
                  <a:cubicBezTo>
                    <a:pt x="460" y="20"/>
                    <a:pt x="460" y="20"/>
                    <a:pt x="460" y="20"/>
                  </a:cubicBezTo>
                  <a:cubicBezTo>
                    <a:pt x="460" y="18"/>
                    <a:pt x="460" y="18"/>
                    <a:pt x="460" y="18"/>
                  </a:cubicBezTo>
                  <a:cubicBezTo>
                    <a:pt x="461" y="16"/>
                    <a:pt x="461" y="16"/>
                    <a:pt x="461" y="16"/>
                  </a:cubicBezTo>
                  <a:cubicBezTo>
                    <a:pt x="460" y="16"/>
                    <a:pt x="460" y="16"/>
                    <a:pt x="460" y="16"/>
                  </a:cubicBezTo>
                  <a:cubicBezTo>
                    <a:pt x="458" y="17"/>
                    <a:pt x="458" y="17"/>
                    <a:pt x="458" y="17"/>
                  </a:cubicBezTo>
                  <a:cubicBezTo>
                    <a:pt x="458" y="18"/>
                    <a:pt x="458" y="18"/>
                    <a:pt x="458" y="18"/>
                  </a:cubicBezTo>
                  <a:cubicBezTo>
                    <a:pt x="456" y="19"/>
                    <a:pt x="456" y="19"/>
                    <a:pt x="456" y="19"/>
                  </a:cubicBezTo>
                  <a:cubicBezTo>
                    <a:pt x="457" y="16"/>
                    <a:pt x="457" y="16"/>
                    <a:pt x="457" y="16"/>
                  </a:cubicBezTo>
                  <a:cubicBezTo>
                    <a:pt x="456" y="14"/>
                    <a:pt x="456" y="14"/>
                    <a:pt x="456" y="14"/>
                  </a:cubicBezTo>
                  <a:cubicBezTo>
                    <a:pt x="454" y="14"/>
                    <a:pt x="454" y="14"/>
                    <a:pt x="454" y="14"/>
                  </a:cubicBezTo>
                  <a:cubicBezTo>
                    <a:pt x="455" y="13"/>
                    <a:pt x="455" y="13"/>
                    <a:pt x="455" y="13"/>
                  </a:cubicBezTo>
                  <a:cubicBezTo>
                    <a:pt x="457" y="11"/>
                    <a:pt x="457" y="11"/>
                    <a:pt x="457" y="11"/>
                  </a:cubicBezTo>
                  <a:cubicBezTo>
                    <a:pt x="459" y="10"/>
                    <a:pt x="459" y="10"/>
                    <a:pt x="459" y="10"/>
                  </a:cubicBezTo>
                  <a:cubicBezTo>
                    <a:pt x="461" y="12"/>
                    <a:pt x="461" y="12"/>
                    <a:pt x="461" y="12"/>
                  </a:cubicBezTo>
                  <a:cubicBezTo>
                    <a:pt x="464" y="11"/>
                    <a:pt x="464" y="11"/>
                    <a:pt x="464" y="11"/>
                  </a:cubicBezTo>
                  <a:cubicBezTo>
                    <a:pt x="466" y="10"/>
                    <a:pt x="466" y="10"/>
                    <a:pt x="466" y="10"/>
                  </a:cubicBezTo>
                  <a:cubicBezTo>
                    <a:pt x="468" y="8"/>
                    <a:pt x="468" y="8"/>
                    <a:pt x="468" y="8"/>
                  </a:cubicBezTo>
                  <a:cubicBezTo>
                    <a:pt x="468" y="7"/>
                    <a:pt x="468" y="7"/>
                    <a:pt x="468" y="7"/>
                  </a:cubicBezTo>
                  <a:cubicBezTo>
                    <a:pt x="469" y="6"/>
                    <a:pt x="469" y="6"/>
                    <a:pt x="469" y="6"/>
                  </a:cubicBezTo>
                  <a:cubicBezTo>
                    <a:pt x="468" y="6"/>
                    <a:pt x="468" y="6"/>
                    <a:pt x="468" y="6"/>
                  </a:cubicBezTo>
                  <a:cubicBezTo>
                    <a:pt x="466" y="5"/>
                    <a:pt x="466" y="5"/>
                    <a:pt x="466" y="5"/>
                  </a:cubicBezTo>
                  <a:cubicBezTo>
                    <a:pt x="465" y="5"/>
                    <a:pt x="465" y="5"/>
                    <a:pt x="465" y="5"/>
                  </a:cubicBezTo>
                  <a:cubicBezTo>
                    <a:pt x="465" y="3"/>
                    <a:pt x="465" y="3"/>
                    <a:pt x="465" y="3"/>
                  </a:cubicBezTo>
                  <a:cubicBezTo>
                    <a:pt x="464" y="2"/>
                    <a:pt x="464" y="2"/>
                    <a:pt x="464" y="2"/>
                  </a:cubicBezTo>
                  <a:cubicBezTo>
                    <a:pt x="464" y="2"/>
                    <a:pt x="464" y="2"/>
                    <a:pt x="464" y="2"/>
                  </a:cubicBezTo>
                  <a:cubicBezTo>
                    <a:pt x="464" y="1"/>
                    <a:pt x="464" y="1"/>
                    <a:pt x="464" y="1"/>
                  </a:cubicBezTo>
                  <a:cubicBezTo>
                    <a:pt x="465" y="1"/>
                    <a:pt x="465" y="1"/>
                    <a:pt x="465" y="1"/>
                  </a:cubicBezTo>
                  <a:cubicBezTo>
                    <a:pt x="465" y="0"/>
                    <a:pt x="465" y="0"/>
                    <a:pt x="465" y="0"/>
                  </a:cubicBezTo>
                  <a:cubicBezTo>
                    <a:pt x="464" y="0"/>
                    <a:pt x="464" y="0"/>
                    <a:pt x="464" y="0"/>
                  </a:cubicBezTo>
                  <a:cubicBezTo>
                    <a:pt x="461" y="1"/>
                    <a:pt x="461" y="1"/>
                    <a:pt x="461" y="1"/>
                  </a:cubicBezTo>
                  <a:cubicBezTo>
                    <a:pt x="460" y="2"/>
                    <a:pt x="460" y="2"/>
                    <a:pt x="460" y="2"/>
                  </a:cubicBezTo>
                  <a:cubicBezTo>
                    <a:pt x="457" y="3"/>
                    <a:pt x="457" y="3"/>
                    <a:pt x="457" y="3"/>
                  </a:cubicBezTo>
                  <a:cubicBezTo>
                    <a:pt x="455" y="4"/>
                    <a:pt x="455" y="4"/>
                    <a:pt x="455" y="4"/>
                  </a:cubicBezTo>
                  <a:cubicBezTo>
                    <a:pt x="450" y="7"/>
                    <a:pt x="450" y="7"/>
                    <a:pt x="450" y="7"/>
                  </a:cubicBezTo>
                  <a:cubicBezTo>
                    <a:pt x="448" y="8"/>
                    <a:pt x="448" y="8"/>
                    <a:pt x="448" y="8"/>
                  </a:cubicBezTo>
                  <a:cubicBezTo>
                    <a:pt x="443" y="8"/>
                    <a:pt x="443" y="8"/>
                    <a:pt x="443" y="8"/>
                  </a:cubicBezTo>
                  <a:cubicBezTo>
                    <a:pt x="440" y="7"/>
                    <a:pt x="440" y="7"/>
                    <a:pt x="440" y="7"/>
                  </a:cubicBezTo>
                  <a:cubicBezTo>
                    <a:pt x="439" y="6"/>
                    <a:pt x="439" y="6"/>
                    <a:pt x="439" y="6"/>
                  </a:cubicBezTo>
                  <a:cubicBezTo>
                    <a:pt x="439" y="7"/>
                    <a:pt x="439" y="7"/>
                    <a:pt x="439" y="7"/>
                  </a:cubicBezTo>
                  <a:cubicBezTo>
                    <a:pt x="438" y="7"/>
                    <a:pt x="438" y="7"/>
                    <a:pt x="438" y="7"/>
                  </a:cubicBezTo>
                  <a:cubicBezTo>
                    <a:pt x="435" y="5"/>
                    <a:pt x="435" y="5"/>
                    <a:pt x="435" y="5"/>
                  </a:cubicBezTo>
                  <a:cubicBezTo>
                    <a:pt x="434" y="6"/>
                    <a:pt x="434" y="6"/>
                    <a:pt x="434" y="6"/>
                  </a:cubicBezTo>
                  <a:cubicBezTo>
                    <a:pt x="433" y="7"/>
                    <a:pt x="433" y="7"/>
                    <a:pt x="433" y="7"/>
                  </a:cubicBezTo>
                  <a:cubicBezTo>
                    <a:pt x="432" y="7"/>
                    <a:pt x="432" y="7"/>
                    <a:pt x="432" y="7"/>
                  </a:cubicBezTo>
                  <a:cubicBezTo>
                    <a:pt x="432" y="6"/>
                    <a:pt x="432" y="6"/>
                    <a:pt x="432" y="6"/>
                  </a:cubicBezTo>
                  <a:cubicBezTo>
                    <a:pt x="432" y="5"/>
                    <a:pt x="432" y="5"/>
                    <a:pt x="432" y="5"/>
                  </a:cubicBezTo>
                  <a:cubicBezTo>
                    <a:pt x="434" y="4"/>
                    <a:pt x="434" y="4"/>
                    <a:pt x="434" y="4"/>
                  </a:cubicBezTo>
                  <a:cubicBezTo>
                    <a:pt x="433" y="3"/>
                    <a:pt x="433" y="3"/>
                    <a:pt x="433" y="3"/>
                  </a:cubicBezTo>
                  <a:cubicBezTo>
                    <a:pt x="430" y="4"/>
                    <a:pt x="430" y="4"/>
                    <a:pt x="430" y="4"/>
                  </a:cubicBezTo>
                  <a:cubicBezTo>
                    <a:pt x="427" y="6"/>
                    <a:pt x="427" y="6"/>
                    <a:pt x="427" y="6"/>
                  </a:cubicBezTo>
                  <a:cubicBezTo>
                    <a:pt x="424" y="7"/>
                    <a:pt x="424" y="7"/>
                    <a:pt x="424" y="7"/>
                  </a:cubicBezTo>
                  <a:cubicBezTo>
                    <a:pt x="423" y="10"/>
                    <a:pt x="423" y="10"/>
                    <a:pt x="423" y="10"/>
                  </a:cubicBezTo>
                  <a:cubicBezTo>
                    <a:pt x="423" y="11"/>
                    <a:pt x="423" y="11"/>
                    <a:pt x="423" y="11"/>
                  </a:cubicBezTo>
                  <a:cubicBezTo>
                    <a:pt x="426" y="12"/>
                    <a:pt x="426" y="12"/>
                    <a:pt x="426" y="12"/>
                  </a:cubicBezTo>
                  <a:cubicBezTo>
                    <a:pt x="424" y="13"/>
                    <a:pt x="424" y="13"/>
                    <a:pt x="424" y="13"/>
                  </a:cubicBezTo>
                  <a:cubicBezTo>
                    <a:pt x="421" y="13"/>
                    <a:pt x="421" y="13"/>
                    <a:pt x="421" y="13"/>
                  </a:cubicBezTo>
                  <a:cubicBezTo>
                    <a:pt x="419" y="15"/>
                    <a:pt x="419" y="15"/>
                    <a:pt x="419" y="15"/>
                  </a:cubicBezTo>
                  <a:cubicBezTo>
                    <a:pt x="417" y="20"/>
                    <a:pt x="417" y="20"/>
                    <a:pt x="417" y="20"/>
                  </a:cubicBezTo>
                  <a:cubicBezTo>
                    <a:pt x="416" y="23"/>
                    <a:pt x="416" y="23"/>
                    <a:pt x="416" y="23"/>
                  </a:cubicBezTo>
                  <a:cubicBezTo>
                    <a:pt x="415" y="24"/>
                    <a:pt x="415" y="24"/>
                    <a:pt x="415" y="24"/>
                  </a:cubicBezTo>
                  <a:cubicBezTo>
                    <a:pt x="414" y="23"/>
                    <a:pt x="414" y="23"/>
                    <a:pt x="414" y="23"/>
                  </a:cubicBezTo>
                  <a:cubicBezTo>
                    <a:pt x="415" y="19"/>
                    <a:pt x="415" y="19"/>
                    <a:pt x="415" y="19"/>
                  </a:cubicBezTo>
                  <a:cubicBezTo>
                    <a:pt x="418" y="15"/>
                    <a:pt x="418" y="15"/>
                    <a:pt x="418" y="15"/>
                  </a:cubicBezTo>
                  <a:cubicBezTo>
                    <a:pt x="418" y="13"/>
                    <a:pt x="418" y="13"/>
                    <a:pt x="418" y="13"/>
                  </a:cubicBezTo>
                  <a:cubicBezTo>
                    <a:pt x="417" y="13"/>
                    <a:pt x="417" y="13"/>
                    <a:pt x="417" y="13"/>
                  </a:cubicBezTo>
                  <a:cubicBezTo>
                    <a:pt x="412" y="16"/>
                    <a:pt x="412" y="16"/>
                    <a:pt x="412" y="16"/>
                  </a:cubicBezTo>
                  <a:cubicBezTo>
                    <a:pt x="410" y="16"/>
                    <a:pt x="410" y="16"/>
                    <a:pt x="410" y="16"/>
                  </a:cubicBezTo>
                  <a:cubicBezTo>
                    <a:pt x="408" y="15"/>
                    <a:pt x="408" y="15"/>
                    <a:pt x="408" y="15"/>
                  </a:cubicBezTo>
                  <a:cubicBezTo>
                    <a:pt x="407" y="13"/>
                    <a:pt x="407" y="13"/>
                    <a:pt x="407" y="13"/>
                  </a:cubicBezTo>
                  <a:cubicBezTo>
                    <a:pt x="404" y="12"/>
                    <a:pt x="404" y="12"/>
                    <a:pt x="404" y="12"/>
                  </a:cubicBezTo>
                  <a:cubicBezTo>
                    <a:pt x="403" y="12"/>
                    <a:pt x="403" y="12"/>
                    <a:pt x="403" y="12"/>
                  </a:cubicBezTo>
                  <a:cubicBezTo>
                    <a:pt x="403" y="13"/>
                    <a:pt x="403" y="13"/>
                    <a:pt x="403" y="13"/>
                  </a:cubicBezTo>
                  <a:cubicBezTo>
                    <a:pt x="406" y="14"/>
                    <a:pt x="406" y="14"/>
                    <a:pt x="406" y="14"/>
                  </a:cubicBezTo>
                  <a:cubicBezTo>
                    <a:pt x="408" y="16"/>
                    <a:pt x="408" y="16"/>
                    <a:pt x="408" y="16"/>
                  </a:cubicBezTo>
                  <a:cubicBezTo>
                    <a:pt x="407" y="16"/>
                    <a:pt x="407" y="16"/>
                    <a:pt x="407" y="16"/>
                  </a:cubicBezTo>
                  <a:cubicBezTo>
                    <a:pt x="404" y="16"/>
                    <a:pt x="404" y="16"/>
                    <a:pt x="404" y="16"/>
                  </a:cubicBezTo>
                  <a:cubicBezTo>
                    <a:pt x="400" y="15"/>
                    <a:pt x="400" y="15"/>
                    <a:pt x="400" y="15"/>
                  </a:cubicBezTo>
                  <a:cubicBezTo>
                    <a:pt x="396" y="17"/>
                    <a:pt x="396" y="17"/>
                    <a:pt x="396" y="17"/>
                  </a:cubicBezTo>
                  <a:cubicBezTo>
                    <a:pt x="390" y="22"/>
                    <a:pt x="390" y="22"/>
                    <a:pt x="390" y="22"/>
                  </a:cubicBezTo>
                  <a:cubicBezTo>
                    <a:pt x="384" y="24"/>
                    <a:pt x="384" y="24"/>
                    <a:pt x="384" y="24"/>
                  </a:cubicBezTo>
                  <a:cubicBezTo>
                    <a:pt x="380" y="27"/>
                    <a:pt x="380" y="27"/>
                    <a:pt x="380" y="27"/>
                  </a:cubicBezTo>
                  <a:cubicBezTo>
                    <a:pt x="376" y="31"/>
                    <a:pt x="376" y="31"/>
                    <a:pt x="376" y="31"/>
                  </a:cubicBezTo>
                  <a:cubicBezTo>
                    <a:pt x="371" y="36"/>
                    <a:pt x="371" y="36"/>
                    <a:pt x="371" y="36"/>
                  </a:cubicBezTo>
                  <a:cubicBezTo>
                    <a:pt x="367" y="37"/>
                    <a:pt x="367" y="37"/>
                    <a:pt x="367" y="37"/>
                  </a:cubicBezTo>
                  <a:cubicBezTo>
                    <a:pt x="366" y="38"/>
                    <a:pt x="366" y="38"/>
                    <a:pt x="366" y="38"/>
                  </a:cubicBezTo>
                  <a:cubicBezTo>
                    <a:pt x="363" y="39"/>
                    <a:pt x="363" y="39"/>
                    <a:pt x="363" y="39"/>
                  </a:cubicBezTo>
                  <a:cubicBezTo>
                    <a:pt x="360" y="40"/>
                    <a:pt x="360" y="40"/>
                    <a:pt x="360" y="40"/>
                  </a:cubicBezTo>
                  <a:cubicBezTo>
                    <a:pt x="357" y="42"/>
                    <a:pt x="357" y="42"/>
                    <a:pt x="357" y="42"/>
                  </a:cubicBezTo>
                  <a:cubicBezTo>
                    <a:pt x="354" y="42"/>
                    <a:pt x="354" y="42"/>
                    <a:pt x="354" y="42"/>
                  </a:cubicBezTo>
                  <a:cubicBezTo>
                    <a:pt x="352" y="41"/>
                    <a:pt x="352" y="41"/>
                    <a:pt x="352" y="41"/>
                  </a:cubicBezTo>
                  <a:cubicBezTo>
                    <a:pt x="349" y="40"/>
                    <a:pt x="349" y="40"/>
                    <a:pt x="349" y="40"/>
                  </a:cubicBezTo>
                  <a:cubicBezTo>
                    <a:pt x="346" y="39"/>
                    <a:pt x="346" y="39"/>
                    <a:pt x="346" y="39"/>
                  </a:cubicBezTo>
                  <a:cubicBezTo>
                    <a:pt x="344" y="37"/>
                    <a:pt x="344" y="37"/>
                    <a:pt x="344" y="37"/>
                  </a:cubicBezTo>
                  <a:cubicBezTo>
                    <a:pt x="341" y="36"/>
                    <a:pt x="341" y="36"/>
                    <a:pt x="341" y="36"/>
                  </a:cubicBezTo>
                  <a:cubicBezTo>
                    <a:pt x="340" y="36"/>
                    <a:pt x="340" y="36"/>
                    <a:pt x="340" y="36"/>
                  </a:cubicBezTo>
                  <a:cubicBezTo>
                    <a:pt x="338" y="39"/>
                    <a:pt x="338" y="39"/>
                    <a:pt x="338" y="39"/>
                  </a:cubicBezTo>
                  <a:cubicBezTo>
                    <a:pt x="334" y="43"/>
                    <a:pt x="334" y="43"/>
                    <a:pt x="334" y="43"/>
                  </a:cubicBezTo>
                  <a:cubicBezTo>
                    <a:pt x="333" y="45"/>
                    <a:pt x="333" y="45"/>
                    <a:pt x="333" y="45"/>
                  </a:cubicBezTo>
                  <a:cubicBezTo>
                    <a:pt x="331" y="47"/>
                    <a:pt x="331" y="47"/>
                    <a:pt x="331" y="47"/>
                  </a:cubicBezTo>
                  <a:cubicBezTo>
                    <a:pt x="330" y="49"/>
                    <a:pt x="330" y="49"/>
                    <a:pt x="330" y="49"/>
                  </a:cubicBezTo>
                  <a:cubicBezTo>
                    <a:pt x="328" y="49"/>
                    <a:pt x="328" y="49"/>
                    <a:pt x="328" y="49"/>
                  </a:cubicBezTo>
                  <a:cubicBezTo>
                    <a:pt x="327" y="48"/>
                    <a:pt x="327" y="48"/>
                    <a:pt x="327" y="48"/>
                  </a:cubicBezTo>
                  <a:cubicBezTo>
                    <a:pt x="326" y="49"/>
                    <a:pt x="326" y="49"/>
                    <a:pt x="326" y="49"/>
                  </a:cubicBezTo>
                  <a:cubicBezTo>
                    <a:pt x="328" y="53"/>
                    <a:pt x="328" y="53"/>
                    <a:pt x="328" y="53"/>
                  </a:cubicBezTo>
                  <a:cubicBezTo>
                    <a:pt x="330" y="62"/>
                    <a:pt x="330" y="62"/>
                    <a:pt x="330" y="62"/>
                  </a:cubicBezTo>
                  <a:cubicBezTo>
                    <a:pt x="333" y="69"/>
                    <a:pt x="333" y="69"/>
                    <a:pt x="333" y="69"/>
                  </a:cubicBezTo>
                  <a:cubicBezTo>
                    <a:pt x="334" y="76"/>
                    <a:pt x="334" y="76"/>
                    <a:pt x="334" y="76"/>
                  </a:cubicBezTo>
                  <a:cubicBezTo>
                    <a:pt x="333" y="81"/>
                    <a:pt x="333" y="81"/>
                    <a:pt x="333" y="81"/>
                  </a:cubicBezTo>
                  <a:cubicBezTo>
                    <a:pt x="331" y="86"/>
                    <a:pt x="331" y="86"/>
                    <a:pt x="331" y="86"/>
                  </a:cubicBezTo>
                  <a:cubicBezTo>
                    <a:pt x="329" y="88"/>
                    <a:pt x="329" y="88"/>
                    <a:pt x="329" y="88"/>
                  </a:cubicBezTo>
                  <a:cubicBezTo>
                    <a:pt x="329" y="89"/>
                    <a:pt x="329" y="89"/>
                    <a:pt x="329" y="89"/>
                  </a:cubicBezTo>
                  <a:cubicBezTo>
                    <a:pt x="333" y="94"/>
                    <a:pt x="333" y="94"/>
                    <a:pt x="333" y="94"/>
                  </a:cubicBezTo>
                  <a:cubicBezTo>
                    <a:pt x="335" y="95"/>
                    <a:pt x="335" y="95"/>
                    <a:pt x="335" y="95"/>
                  </a:cubicBezTo>
                  <a:cubicBezTo>
                    <a:pt x="335" y="93"/>
                    <a:pt x="335" y="93"/>
                    <a:pt x="335" y="93"/>
                  </a:cubicBezTo>
                  <a:cubicBezTo>
                    <a:pt x="336" y="94"/>
                    <a:pt x="336" y="94"/>
                    <a:pt x="336" y="94"/>
                  </a:cubicBezTo>
                  <a:cubicBezTo>
                    <a:pt x="338" y="93"/>
                    <a:pt x="338" y="93"/>
                    <a:pt x="338" y="93"/>
                  </a:cubicBezTo>
                  <a:cubicBezTo>
                    <a:pt x="339" y="93"/>
                    <a:pt x="339" y="93"/>
                    <a:pt x="339" y="93"/>
                  </a:cubicBezTo>
                  <a:cubicBezTo>
                    <a:pt x="338" y="94"/>
                    <a:pt x="338" y="94"/>
                    <a:pt x="338" y="94"/>
                  </a:cubicBezTo>
                  <a:cubicBezTo>
                    <a:pt x="338" y="95"/>
                    <a:pt x="338" y="95"/>
                    <a:pt x="338" y="95"/>
                  </a:cubicBezTo>
                  <a:cubicBezTo>
                    <a:pt x="343" y="99"/>
                    <a:pt x="343" y="99"/>
                    <a:pt x="343" y="99"/>
                  </a:cubicBezTo>
                  <a:cubicBezTo>
                    <a:pt x="341" y="100"/>
                    <a:pt x="341" y="100"/>
                    <a:pt x="341" y="100"/>
                  </a:cubicBezTo>
                  <a:cubicBezTo>
                    <a:pt x="339" y="100"/>
                    <a:pt x="339" y="100"/>
                    <a:pt x="339" y="100"/>
                  </a:cubicBezTo>
                  <a:cubicBezTo>
                    <a:pt x="339" y="101"/>
                    <a:pt x="339" y="101"/>
                    <a:pt x="339" y="101"/>
                  </a:cubicBezTo>
                  <a:cubicBezTo>
                    <a:pt x="338" y="107"/>
                    <a:pt x="338" y="107"/>
                    <a:pt x="338" y="107"/>
                  </a:cubicBezTo>
                  <a:cubicBezTo>
                    <a:pt x="339" y="109"/>
                    <a:pt x="339" y="109"/>
                    <a:pt x="339" y="109"/>
                  </a:cubicBezTo>
                  <a:cubicBezTo>
                    <a:pt x="340" y="110"/>
                    <a:pt x="340" y="110"/>
                    <a:pt x="340" y="110"/>
                  </a:cubicBezTo>
                  <a:cubicBezTo>
                    <a:pt x="341" y="109"/>
                    <a:pt x="341" y="109"/>
                    <a:pt x="341" y="109"/>
                  </a:cubicBezTo>
                  <a:cubicBezTo>
                    <a:pt x="343" y="108"/>
                    <a:pt x="343" y="108"/>
                    <a:pt x="343" y="108"/>
                  </a:cubicBezTo>
                  <a:cubicBezTo>
                    <a:pt x="345" y="109"/>
                    <a:pt x="345" y="109"/>
                    <a:pt x="345" y="109"/>
                  </a:cubicBezTo>
                  <a:cubicBezTo>
                    <a:pt x="346" y="110"/>
                    <a:pt x="346" y="110"/>
                    <a:pt x="346" y="110"/>
                  </a:cubicBezTo>
                  <a:cubicBezTo>
                    <a:pt x="349" y="109"/>
                    <a:pt x="349" y="109"/>
                    <a:pt x="349" y="109"/>
                  </a:cubicBezTo>
                  <a:cubicBezTo>
                    <a:pt x="352" y="110"/>
                    <a:pt x="352" y="110"/>
                    <a:pt x="352" y="110"/>
                  </a:cubicBezTo>
                  <a:cubicBezTo>
                    <a:pt x="354" y="112"/>
                    <a:pt x="354" y="112"/>
                    <a:pt x="354" y="112"/>
                  </a:cubicBezTo>
                  <a:cubicBezTo>
                    <a:pt x="352" y="113"/>
                    <a:pt x="352" y="113"/>
                    <a:pt x="352" y="113"/>
                  </a:cubicBezTo>
                  <a:cubicBezTo>
                    <a:pt x="352" y="115"/>
                    <a:pt x="352" y="115"/>
                    <a:pt x="352" y="115"/>
                  </a:cubicBezTo>
                  <a:cubicBezTo>
                    <a:pt x="352" y="118"/>
                    <a:pt x="352" y="118"/>
                    <a:pt x="352" y="118"/>
                  </a:cubicBezTo>
                  <a:cubicBezTo>
                    <a:pt x="348" y="118"/>
                    <a:pt x="348" y="118"/>
                    <a:pt x="348" y="118"/>
                  </a:cubicBezTo>
                  <a:cubicBezTo>
                    <a:pt x="349" y="116"/>
                    <a:pt x="349" y="116"/>
                    <a:pt x="349" y="116"/>
                  </a:cubicBezTo>
                  <a:cubicBezTo>
                    <a:pt x="346" y="115"/>
                    <a:pt x="346" y="115"/>
                    <a:pt x="346" y="115"/>
                  </a:cubicBezTo>
                  <a:cubicBezTo>
                    <a:pt x="345" y="116"/>
                    <a:pt x="345" y="116"/>
                    <a:pt x="345" y="116"/>
                  </a:cubicBezTo>
                  <a:cubicBezTo>
                    <a:pt x="343" y="116"/>
                    <a:pt x="343" y="116"/>
                    <a:pt x="343" y="116"/>
                  </a:cubicBezTo>
                  <a:cubicBezTo>
                    <a:pt x="341" y="115"/>
                    <a:pt x="341" y="115"/>
                    <a:pt x="341" y="115"/>
                  </a:cubicBezTo>
                  <a:cubicBezTo>
                    <a:pt x="340" y="112"/>
                    <a:pt x="340" y="112"/>
                    <a:pt x="340" y="112"/>
                  </a:cubicBezTo>
                  <a:cubicBezTo>
                    <a:pt x="339" y="111"/>
                    <a:pt x="339" y="111"/>
                    <a:pt x="339" y="111"/>
                  </a:cubicBezTo>
                  <a:cubicBezTo>
                    <a:pt x="338" y="111"/>
                    <a:pt x="338" y="111"/>
                    <a:pt x="338" y="111"/>
                  </a:cubicBezTo>
                  <a:cubicBezTo>
                    <a:pt x="335" y="109"/>
                    <a:pt x="335" y="109"/>
                    <a:pt x="335" y="109"/>
                  </a:cubicBezTo>
                  <a:cubicBezTo>
                    <a:pt x="336" y="106"/>
                    <a:pt x="336" y="106"/>
                    <a:pt x="336" y="106"/>
                  </a:cubicBezTo>
                  <a:cubicBezTo>
                    <a:pt x="338" y="100"/>
                    <a:pt x="338" y="100"/>
                    <a:pt x="338" y="100"/>
                  </a:cubicBezTo>
                  <a:cubicBezTo>
                    <a:pt x="337" y="98"/>
                    <a:pt x="337" y="98"/>
                    <a:pt x="337" y="98"/>
                  </a:cubicBezTo>
                  <a:cubicBezTo>
                    <a:pt x="337" y="98"/>
                    <a:pt x="337" y="98"/>
                    <a:pt x="337" y="98"/>
                  </a:cubicBezTo>
                  <a:cubicBezTo>
                    <a:pt x="335" y="100"/>
                    <a:pt x="335" y="100"/>
                    <a:pt x="335" y="100"/>
                  </a:cubicBezTo>
                  <a:cubicBezTo>
                    <a:pt x="335" y="106"/>
                    <a:pt x="335" y="106"/>
                    <a:pt x="335" y="106"/>
                  </a:cubicBezTo>
                  <a:cubicBezTo>
                    <a:pt x="334" y="110"/>
                    <a:pt x="334" y="110"/>
                    <a:pt x="334" y="110"/>
                  </a:cubicBezTo>
                  <a:cubicBezTo>
                    <a:pt x="332" y="112"/>
                    <a:pt x="332" y="112"/>
                    <a:pt x="332" y="112"/>
                  </a:cubicBezTo>
                  <a:cubicBezTo>
                    <a:pt x="332" y="114"/>
                    <a:pt x="332" y="114"/>
                    <a:pt x="332" y="114"/>
                  </a:cubicBezTo>
                  <a:cubicBezTo>
                    <a:pt x="333" y="111"/>
                    <a:pt x="333" y="111"/>
                    <a:pt x="333" y="111"/>
                  </a:cubicBezTo>
                  <a:cubicBezTo>
                    <a:pt x="335" y="111"/>
                    <a:pt x="335" y="111"/>
                    <a:pt x="335" y="111"/>
                  </a:cubicBezTo>
                  <a:cubicBezTo>
                    <a:pt x="336" y="112"/>
                    <a:pt x="336" y="112"/>
                    <a:pt x="336" y="112"/>
                  </a:cubicBezTo>
                  <a:cubicBezTo>
                    <a:pt x="338" y="112"/>
                    <a:pt x="338" y="112"/>
                    <a:pt x="338" y="112"/>
                  </a:cubicBezTo>
                  <a:cubicBezTo>
                    <a:pt x="339" y="115"/>
                    <a:pt x="339" y="115"/>
                    <a:pt x="339" y="115"/>
                  </a:cubicBezTo>
                  <a:cubicBezTo>
                    <a:pt x="339" y="118"/>
                    <a:pt x="339" y="118"/>
                    <a:pt x="339" y="118"/>
                  </a:cubicBezTo>
                  <a:cubicBezTo>
                    <a:pt x="337" y="121"/>
                    <a:pt x="337" y="121"/>
                    <a:pt x="337" y="121"/>
                  </a:cubicBezTo>
                  <a:cubicBezTo>
                    <a:pt x="334" y="122"/>
                    <a:pt x="334" y="122"/>
                    <a:pt x="334" y="122"/>
                  </a:cubicBezTo>
                  <a:cubicBezTo>
                    <a:pt x="337" y="118"/>
                    <a:pt x="337" y="118"/>
                    <a:pt x="337" y="118"/>
                  </a:cubicBezTo>
                  <a:cubicBezTo>
                    <a:pt x="336" y="117"/>
                    <a:pt x="336" y="117"/>
                    <a:pt x="336" y="117"/>
                  </a:cubicBezTo>
                  <a:cubicBezTo>
                    <a:pt x="335" y="117"/>
                    <a:pt x="335" y="117"/>
                    <a:pt x="335" y="117"/>
                  </a:cubicBezTo>
                  <a:cubicBezTo>
                    <a:pt x="334" y="116"/>
                    <a:pt x="334" y="116"/>
                    <a:pt x="334" y="116"/>
                  </a:cubicBezTo>
                  <a:cubicBezTo>
                    <a:pt x="333" y="117"/>
                    <a:pt x="333" y="117"/>
                    <a:pt x="333" y="117"/>
                  </a:cubicBezTo>
                  <a:cubicBezTo>
                    <a:pt x="330" y="119"/>
                    <a:pt x="330" y="119"/>
                    <a:pt x="330" y="119"/>
                  </a:cubicBezTo>
                  <a:cubicBezTo>
                    <a:pt x="330" y="121"/>
                    <a:pt x="330" y="121"/>
                    <a:pt x="330" y="121"/>
                  </a:cubicBezTo>
                  <a:cubicBezTo>
                    <a:pt x="328" y="122"/>
                    <a:pt x="328" y="122"/>
                    <a:pt x="328" y="122"/>
                  </a:cubicBezTo>
                  <a:cubicBezTo>
                    <a:pt x="326" y="123"/>
                    <a:pt x="326" y="123"/>
                    <a:pt x="326" y="123"/>
                  </a:cubicBezTo>
                  <a:cubicBezTo>
                    <a:pt x="326" y="121"/>
                    <a:pt x="326" y="121"/>
                    <a:pt x="326" y="121"/>
                  </a:cubicBezTo>
                  <a:cubicBezTo>
                    <a:pt x="325" y="120"/>
                    <a:pt x="325" y="120"/>
                    <a:pt x="325" y="120"/>
                  </a:cubicBezTo>
                  <a:cubicBezTo>
                    <a:pt x="322" y="121"/>
                    <a:pt x="322" y="121"/>
                    <a:pt x="322" y="121"/>
                  </a:cubicBezTo>
                  <a:cubicBezTo>
                    <a:pt x="321" y="120"/>
                    <a:pt x="321" y="120"/>
                    <a:pt x="321" y="120"/>
                  </a:cubicBezTo>
                  <a:cubicBezTo>
                    <a:pt x="320" y="118"/>
                    <a:pt x="320" y="118"/>
                    <a:pt x="320" y="118"/>
                  </a:cubicBezTo>
                  <a:cubicBezTo>
                    <a:pt x="319" y="117"/>
                    <a:pt x="319" y="117"/>
                    <a:pt x="319" y="117"/>
                  </a:cubicBezTo>
                  <a:cubicBezTo>
                    <a:pt x="318" y="118"/>
                    <a:pt x="318" y="118"/>
                    <a:pt x="318" y="118"/>
                  </a:cubicBezTo>
                  <a:cubicBezTo>
                    <a:pt x="316" y="118"/>
                    <a:pt x="316" y="118"/>
                    <a:pt x="316" y="118"/>
                  </a:cubicBezTo>
                  <a:cubicBezTo>
                    <a:pt x="316" y="116"/>
                    <a:pt x="316" y="116"/>
                    <a:pt x="316" y="116"/>
                  </a:cubicBezTo>
                  <a:cubicBezTo>
                    <a:pt x="315" y="115"/>
                    <a:pt x="315" y="115"/>
                    <a:pt x="315" y="115"/>
                  </a:cubicBezTo>
                  <a:cubicBezTo>
                    <a:pt x="313" y="116"/>
                    <a:pt x="313" y="116"/>
                    <a:pt x="313" y="116"/>
                  </a:cubicBezTo>
                  <a:cubicBezTo>
                    <a:pt x="312" y="116"/>
                    <a:pt x="312" y="116"/>
                    <a:pt x="312" y="116"/>
                  </a:cubicBezTo>
                  <a:cubicBezTo>
                    <a:pt x="312" y="114"/>
                    <a:pt x="312" y="114"/>
                    <a:pt x="312" y="114"/>
                  </a:cubicBezTo>
                  <a:cubicBezTo>
                    <a:pt x="311" y="112"/>
                    <a:pt x="311" y="112"/>
                    <a:pt x="311" y="112"/>
                  </a:cubicBezTo>
                  <a:cubicBezTo>
                    <a:pt x="311" y="111"/>
                    <a:pt x="311" y="111"/>
                    <a:pt x="311" y="111"/>
                  </a:cubicBezTo>
                  <a:cubicBezTo>
                    <a:pt x="313" y="110"/>
                    <a:pt x="313" y="110"/>
                    <a:pt x="313" y="110"/>
                  </a:cubicBezTo>
                  <a:cubicBezTo>
                    <a:pt x="315" y="107"/>
                    <a:pt x="315" y="107"/>
                    <a:pt x="315" y="107"/>
                  </a:cubicBezTo>
                  <a:cubicBezTo>
                    <a:pt x="317" y="107"/>
                    <a:pt x="317" y="107"/>
                    <a:pt x="317" y="107"/>
                  </a:cubicBezTo>
                  <a:cubicBezTo>
                    <a:pt x="318" y="105"/>
                    <a:pt x="318" y="105"/>
                    <a:pt x="318" y="105"/>
                  </a:cubicBezTo>
                  <a:cubicBezTo>
                    <a:pt x="318" y="104"/>
                    <a:pt x="318" y="104"/>
                    <a:pt x="318" y="104"/>
                  </a:cubicBezTo>
                  <a:cubicBezTo>
                    <a:pt x="315" y="101"/>
                    <a:pt x="315" y="101"/>
                    <a:pt x="315" y="101"/>
                  </a:cubicBezTo>
                  <a:cubicBezTo>
                    <a:pt x="313" y="100"/>
                    <a:pt x="313" y="100"/>
                    <a:pt x="313" y="100"/>
                  </a:cubicBezTo>
                  <a:cubicBezTo>
                    <a:pt x="311" y="100"/>
                    <a:pt x="311" y="100"/>
                    <a:pt x="311" y="100"/>
                  </a:cubicBezTo>
                  <a:cubicBezTo>
                    <a:pt x="308" y="102"/>
                    <a:pt x="308" y="102"/>
                    <a:pt x="308" y="102"/>
                  </a:cubicBezTo>
                  <a:cubicBezTo>
                    <a:pt x="306" y="102"/>
                    <a:pt x="306" y="102"/>
                    <a:pt x="306" y="102"/>
                  </a:cubicBezTo>
                  <a:cubicBezTo>
                    <a:pt x="304" y="101"/>
                    <a:pt x="304" y="101"/>
                    <a:pt x="304" y="101"/>
                  </a:cubicBezTo>
                  <a:cubicBezTo>
                    <a:pt x="303" y="101"/>
                    <a:pt x="303" y="101"/>
                    <a:pt x="303" y="101"/>
                  </a:cubicBezTo>
                  <a:cubicBezTo>
                    <a:pt x="297" y="104"/>
                    <a:pt x="297" y="104"/>
                    <a:pt x="297" y="104"/>
                  </a:cubicBezTo>
                  <a:cubicBezTo>
                    <a:pt x="296" y="105"/>
                    <a:pt x="296" y="105"/>
                    <a:pt x="296" y="105"/>
                  </a:cubicBezTo>
                  <a:cubicBezTo>
                    <a:pt x="297" y="106"/>
                    <a:pt x="297" y="106"/>
                    <a:pt x="297" y="106"/>
                  </a:cubicBezTo>
                  <a:cubicBezTo>
                    <a:pt x="299" y="108"/>
                    <a:pt x="299" y="108"/>
                    <a:pt x="299" y="108"/>
                  </a:cubicBezTo>
                  <a:cubicBezTo>
                    <a:pt x="299" y="108"/>
                    <a:pt x="299" y="108"/>
                    <a:pt x="299" y="108"/>
                  </a:cubicBezTo>
                  <a:cubicBezTo>
                    <a:pt x="297" y="108"/>
                    <a:pt x="297" y="108"/>
                    <a:pt x="297" y="108"/>
                  </a:cubicBezTo>
                  <a:cubicBezTo>
                    <a:pt x="295" y="108"/>
                    <a:pt x="295" y="108"/>
                    <a:pt x="295" y="108"/>
                  </a:cubicBezTo>
                  <a:cubicBezTo>
                    <a:pt x="295" y="107"/>
                    <a:pt x="295" y="107"/>
                    <a:pt x="295" y="107"/>
                  </a:cubicBezTo>
                  <a:cubicBezTo>
                    <a:pt x="293" y="106"/>
                    <a:pt x="293" y="106"/>
                    <a:pt x="293" y="106"/>
                  </a:cubicBezTo>
                  <a:cubicBezTo>
                    <a:pt x="289" y="106"/>
                    <a:pt x="289" y="106"/>
                    <a:pt x="289" y="106"/>
                  </a:cubicBezTo>
                  <a:cubicBezTo>
                    <a:pt x="285" y="106"/>
                    <a:pt x="285" y="106"/>
                    <a:pt x="285" y="106"/>
                  </a:cubicBezTo>
                  <a:cubicBezTo>
                    <a:pt x="284" y="108"/>
                    <a:pt x="284" y="108"/>
                    <a:pt x="284" y="108"/>
                  </a:cubicBezTo>
                  <a:cubicBezTo>
                    <a:pt x="284" y="109"/>
                    <a:pt x="284" y="109"/>
                    <a:pt x="284" y="109"/>
                  </a:cubicBezTo>
                  <a:cubicBezTo>
                    <a:pt x="282" y="109"/>
                    <a:pt x="282" y="109"/>
                    <a:pt x="282" y="109"/>
                  </a:cubicBezTo>
                  <a:cubicBezTo>
                    <a:pt x="281" y="108"/>
                    <a:pt x="281" y="108"/>
                    <a:pt x="281" y="108"/>
                  </a:cubicBezTo>
                  <a:cubicBezTo>
                    <a:pt x="280" y="108"/>
                    <a:pt x="280" y="108"/>
                    <a:pt x="280" y="108"/>
                  </a:cubicBezTo>
                  <a:cubicBezTo>
                    <a:pt x="277" y="110"/>
                    <a:pt x="277" y="110"/>
                    <a:pt x="277" y="110"/>
                  </a:cubicBezTo>
                  <a:cubicBezTo>
                    <a:pt x="277" y="111"/>
                    <a:pt x="277" y="111"/>
                    <a:pt x="277" y="111"/>
                  </a:cubicBezTo>
                  <a:cubicBezTo>
                    <a:pt x="275" y="111"/>
                    <a:pt x="275" y="111"/>
                    <a:pt x="275" y="111"/>
                  </a:cubicBezTo>
                  <a:cubicBezTo>
                    <a:pt x="272" y="113"/>
                    <a:pt x="272" y="113"/>
                    <a:pt x="272" y="113"/>
                  </a:cubicBezTo>
                  <a:cubicBezTo>
                    <a:pt x="270" y="114"/>
                    <a:pt x="270" y="114"/>
                    <a:pt x="270" y="114"/>
                  </a:cubicBezTo>
                  <a:cubicBezTo>
                    <a:pt x="269" y="114"/>
                    <a:pt x="269" y="114"/>
                    <a:pt x="269" y="114"/>
                  </a:cubicBezTo>
                  <a:cubicBezTo>
                    <a:pt x="269" y="114"/>
                    <a:pt x="269" y="114"/>
                    <a:pt x="269" y="114"/>
                  </a:cubicBezTo>
                  <a:cubicBezTo>
                    <a:pt x="270" y="112"/>
                    <a:pt x="270" y="112"/>
                    <a:pt x="270" y="112"/>
                  </a:cubicBezTo>
                  <a:cubicBezTo>
                    <a:pt x="268" y="113"/>
                    <a:pt x="268" y="113"/>
                    <a:pt x="268" y="113"/>
                  </a:cubicBezTo>
                  <a:cubicBezTo>
                    <a:pt x="266" y="116"/>
                    <a:pt x="266" y="116"/>
                    <a:pt x="266" y="116"/>
                  </a:cubicBezTo>
                  <a:cubicBezTo>
                    <a:pt x="266" y="116"/>
                    <a:pt x="266" y="116"/>
                    <a:pt x="266" y="116"/>
                  </a:cubicBezTo>
                  <a:cubicBezTo>
                    <a:pt x="269" y="120"/>
                    <a:pt x="269" y="120"/>
                    <a:pt x="269" y="120"/>
                  </a:cubicBezTo>
                  <a:cubicBezTo>
                    <a:pt x="272" y="124"/>
                    <a:pt x="272" y="124"/>
                    <a:pt x="272" y="124"/>
                  </a:cubicBezTo>
                  <a:cubicBezTo>
                    <a:pt x="275" y="125"/>
                    <a:pt x="275" y="125"/>
                    <a:pt x="275" y="125"/>
                  </a:cubicBezTo>
                  <a:cubicBezTo>
                    <a:pt x="277" y="128"/>
                    <a:pt x="277" y="128"/>
                    <a:pt x="277" y="128"/>
                  </a:cubicBezTo>
                  <a:cubicBezTo>
                    <a:pt x="279" y="129"/>
                    <a:pt x="279" y="129"/>
                    <a:pt x="279" y="129"/>
                  </a:cubicBezTo>
                  <a:cubicBezTo>
                    <a:pt x="280" y="131"/>
                    <a:pt x="280" y="131"/>
                    <a:pt x="280" y="131"/>
                  </a:cubicBezTo>
                  <a:cubicBezTo>
                    <a:pt x="282" y="132"/>
                    <a:pt x="282" y="132"/>
                    <a:pt x="282" y="132"/>
                  </a:cubicBezTo>
                  <a:cubicBezTo>
                    <a:pt x="284" y="133"/>
                    <a:pt x="284" y="133"/>
                    <a:pt x="284" y="133"/>
                  </a:cubicBezTo>
                  <a:cubicBezTo>
                    <a:pt x="284" y="134"/>
                    <a:pt x="284" y="134"/>
                    <a:pt x="284" y="134"/>
                  </a:cubicBezTo>
                  <a:cubicBezTo>
                    <a:pt x="280" y="134"/>
                    <a:pt x="280" y="134"/>
                    <a:pt x="280" y="134"/>
                  </a:cubicBezTo>
                  <a:cubicBezTo>
                    <a:pt x="280" y="132"/>
                    <a:pt x="280" y="132"/>
                    <a:pt x="280" y="132"/>
                  </a:cubicBezTo>
                  <a:cubicBezTo>
                    <a:pt x="277" y="130"/>
                    <a:pt x="277" y="130"/>
                    <a:pt x="277" y="130"/>
                  </a:cubicBezTo>
                  <a:cubicBezTo>
                    <a:pt x="276" y="129"/>
                    <a:pt x="276" y="129"/>
                    <a:pt x="276" y="129"/>
                  </a:cubicBezTo>
                  <a:cubicBezTo>
                    <a:pt x="275" y="129"/>
                    <a:pt x="275" y="129"/>
                    <a:pt x="275" y="129"/>
                  </a:cubicBezTo>
                  <a:cubicBezTo>
                    <a:pt x="273" y="132"/>
                    <a:pt x="273" y="132"/>
                    <a:pt x="273" y="132"/>
                  </a:cubicBezTo>
                  <a:cubicBezTo>
                    <a:pt x="271" y="132"/>
                    <a:pt x="271" y="132"/>
                    <a:pt x="271" y="132"/>
                  </a:cubicBezTo>
                  <a:cubicBezTo>
                    <a:pt x="270" y="130"/>
                    <a:pt x="270" y="130"/>
                    <a:pt x="270" y="130"/>
                  </a:cubicBezTo>
                  <a:cubicBezTo>
                    <a:pt x="272" y="128"/>
                    <a:pt x="272" y="128"/>
                    <a:pt x="272" y="128"/>
                  </a:cubicBezTo>
                  <a:cubicBezTo>
                    <a:pt x="272" y="127"/>
                    <a:pt x="272" y="127"/>
                    <a:pt x="272" y="127"/>
                  </a:cubicBezTo>
                  <a:cubicBezTo>
                    <a:pt x="270" y="127"/>
                    <a:pt x="270" y="127"/>
                    <a:pt x="270" y="127"/>
                  </a:cubicBezTo>
                  <a:cubicBezTo>
                    <a:pt x="269" y="129"/>
                    <a:pt x="269" y="129"/>
                    <a:pt x="269" y="129"/>
                  </a:cubicBezTo>
                  <a:cubicBezTo>
                    <a:pt x="269" y="133"/>
                    <a:pt x="269" y="133"/>
                    <a:pt x="269" y="133"/>
                  </a:cubicBezTo>
                  <a:cubicBezTo>
                    <a:pt x="270" y="134"/>
                    <a:pt x="270" y="134"/>
                    <a:pt x="270" y="134"/>
                  </a:cubicBezTo>
                  <a:cubicBezTo>
                    <a:pt x="270" y="136"/>
                    <a:pt x="270" y="136"/>
                    <a:pt x="270" y="136"/>
                  </a:cubicBezTo>
                  <a:cubicBezTo>
                    <a:pt x="268" y="138"/>
                    <a:pt x="268" y="138"/>
                    <a:pt x="268" y="138"/>
                  </a:cubicBezTo>
                  <a:cubicBezTo>
                    <a:pt x="266" y="140"/>
                    <a:pt x="266" y="140"/>
                    <a:pt x="266" y="140"/>
                  </a:cubicBezTo>
                  <a:cubicBezTo>
                    <a:pt x="265" y="143"/>
                    <a:pt x="265" y="143"/>
                    <a:pt x="265" y="143"/>
                  </a:cubicBezTo>
                  <a:cubicBezTo>
                    <a:pt x="266" y="146"/>
                    <a:pt x="266" y="146"/>
                    <a:pt x="266" y="146"/>
                  </a:cubicBezTo>
                  <a:cubicBezTo>
                    <a:pt x="269" y="150"/>
                    <a:pt x="269" y="150"/>
                    <a:pt x="269" y="150"/>
                  </a:cubicBezTo>
                  <a:cubicBezTo>
                    <a:pt x="273" y="151"/>
                    <a:pt x="273" y="151"/>
                    <a:pt x="273" y="151"/>
                  </a:cubicBezTo>
                  <a:cubicBezTo>
                    <a:pt x="275" y="154"/>
                    <a:pt x="275" y="154"/>
                    <a:pt x="275" y="154"/>
                  </a:cubicBezTo>
                  <a:cubicBezTo>
                    <a:pt x="276" y="154"/>
                    <a:pt x="276" y="154"/>
                    <a:pt x="276" y="154"/>
                  </a:cubicBezTo>
                  <a:cubicBezTo>
                    <a:pt x="279" y="152"/>
                    <a:pt x="279" y="152"/>
                    <a:pt x="279" y="152"/>
                  </a:cubicBezTo>
                  <a:cubicBezTo>
                    <a:pt x="282" y="151"/>
                    <a:pt x="282" y="151"/>
                    <a:pt x="282" y="151"/>
                  </a:cubicBezTo>
                  <a:cubicBezTo>
                    <a:pt x="284" y="152"/>
                    <a:pt x="284" y="152"/>
                    <a:pt x="284" y="152"/>
                  </a:cubicBezTo>
                  <a:cubicBezTo>
                    <a:pt x="289" y="153"/>
                    <a:pt x="289" y="153"/>
                    <a:pt x="289" y="153"/>
                  </a:cubicBezTo>
                  <a:cubicBezTo>
                    <a:pt x="290" y="154"/>
                    <a:pt x="290" y="154"/>
                    <a:pt x="290" y="154"/>
                  </a:cubicBezTo>
                  <a:cubicBezTo>
                    <a:pt x="291" y="156"/>
                    <a:pt x="291" y="156"/>
                    <a:pt x="291" y="156"/>
                  </a:cubicBezTo>
                  <a:cubicBezTo>
                    <a:pt x="292" y="157"/>
                    <a:pt x="292" y="157"/>
                    <a:pt x="292" y="157"/>
                  </a:cubicBezTo>
                  <a:cubicBezTo>
                    <a:pt x="293" y="156"/>
                    <a:pt x="293" y="156"/>
                    <a:pt x="293" y="156"/>
                  </a:cubicBezTo>
                  <a:cubicBezTo>
                    <a:pt x="293" y="153"/>
                    <a:pt x="293" y="153"/>
                    <a:pt x="293" y="153"/>
                  </a:cubicBezTo>
                  <a:cubicBezTo>
                    <a:pt x="294" y="152"/>
                    <a:pt x="294" y="152"/>
                    <a:pt x="294" y="152"/>
                  </a:cubicBezTo>
                  <a:cubicBezTo>
                    <a:pt x="296" y="153"/>
                    <a:pt x="296" y="153"/>
                    <a:pt x="296" y="153"/>
                  </a:cubicBezTo>
                  <a:cubicBezTo>
                    <a:pt x="296" y="154"/>
                    <a:pt x="296" y="154"/>
                    <a:pt x="296" y="154"/>
                  </a:cubicBezTo>
                  <a:cubicBezTo>
                    <a:pt x="294" y="157"/>
                    <a:pt x="294" y="157"/>
                    <a:pt x="294" y="157"/>
                  </a:cubicBezTo>
                  <a:cubicBezTo>
                    <a:pt x="294" y="159"/>
                    <a:pt x="294" y="159"/>
                    <a:pt x="294" y="159"/>
                  </a:cubicBezTo>
                  <a:cubicBezTo>
                    <a:pt x="295" y="159"/>
                    <a:pt x="295" y="159"/>
                    <a:pt x="295" y="159"/>
                  </a:cubicBezTo>
                  <a:cubicBezTo>
                    <a:pt x="297" y="156"/>
                    <a:pt x="297" y="156"/>
                    <a:pt x="297" y="156"/>
                  </a:cubicBezTo>
                  <a:cubicBezTo>
                    <a:pt x="298" y="155"/>
                    <a:pt x="298" y="155"/>
                    <a:pt x="298" y="155"/>
                  </a:cubicBezTo>
                  <a:cubicBezTo>
                    <a:pt x="302" y="155"/>
                    <a:pt x="302" y="155"/>
                    <a:pt x="302" y="155"/>
                  </a:cubicBezTo>
                  <a:cubicBezTo>
                    <a:pt x="306" y="152"/>
                    <a:pt x="306" y="152"/>
                    <a:pt x="306" y="152"/>
                  </a:cubicBezTo>
                  <a:cubicBezTo>
                    <a:pt x="309" y="152"/>
                    <a:pt x="309" y="152"/>
                    <a:pt x="309" y="152"/>
                  </a:cubicBezTo>
                  <a:cubicBezTo>
                    <a:pt x="310" y="150"/>
                    <a:pt x="310" y="150"/>
                    <a:pt x="310" y="150"/>
                  </a:cubicBezTo>
                  <a:cubicBezTo>
                    <a:pt x="311" y="150"/>
                    <a:pt x="311" y="150"/>
                    <a:pt x="311" y="150"/>
                  </a:cubicBezTo>
                  <a:cubicBezTo>
                    <a:pt x="311" y="151"/>
                    <a:pt x="311" y="151"/>
                    <a:pt x="311" y="151"/>
                  </a:cubicBezTo>
                  <a:cubicBezTo>
                    <a:pt x="312" y="151"/>
                    <a:pt x="312" y="151"/>
                    <a:pt x="312" y="151"/>
                  </a:cubicBezTo>
                  <a:cubicBezTo>
                    <a:pt x="316" y="149"/>
                    <a:pt x="316" y="149"/>
                    <a:pt x="316" y="149"/>
                  </a:cubicBezTo>
                  <a:cubicBezTo>
                    <a:pt x="319" y="149"/>
                    <a:pt x="319" y="149"/>
                    <a:pt x="319" y="149"/>
                  </a:cubicBezTo>
                  <a:cubicBezTo>
                    <a:pt x="320" y="148"/>
                    <a:pt x="320" y="148"/>
                    <a:pt x="320" y="148"/>
                  </a:cubicBezTo>
                  <a:cubicBezTo>
                    <a:pt x="319" y="150"/>
                    <a:pt x="319" y="150"/>
                    <a:pt x="319" y="150"/>
                  </a:cubicBezTo>
                  <a:cubicBezTo>
                    <a:pt x="316" y="151"/>
                    <a:pt x="316" y="151"/>
                    <a:pt x="316" y="151"/>
                  </a:cubicBezTo>
                  <a:cubicBezTo>
                    <a:pt x="316" y="152"/>
                    <a:pt x="316" y="152"/>
                    <a:pt x="316" y="152"/>
                  </a:cubicBezTo>
                  <a:cubicBezTo>
                    <a:pt x="318" y="153"/>
                    <a:pt x="318" y="153"/>
                    <a:pt x="318" y="153"/>
                  </a:cubicBezTo>
                  <a:cubicBezTo>
                    <a:pt x="316" y="156"/>
                    <a:pt x="316" y="156"/>
                    <a:pt x="316" y="156"/>
                  </a:cubicBezTo>
                  <a:cubicBezTo>
                    <a:pt x="313" y="157"/>
                    <a:pt x="313" y="157"/>
                    <a:pt x="313" y="157"/>
                  </a:cubicBezTo>
                  <a:cubicBezTo>
                    <a:pt x="312" y="156"/>
                    <a:pt x="312" y="156"/>
                    <a:pt x="312" y="156"/>
                  </a:cubicBezTo>
                  <a:cubicBezTo>
                    <a:pt x="310" y="155"/>
                    <a:pt x="310" y="155"/>
                    <a:pt x="310" y="155"/>
                  </a:cubicBezTo>
                  <a:cubicBezTo>
                    <a:pt x="308" y="158"/>
                    <a:pt x="308" y="158"/>
                    <a:pt x="308" y="158"/>
                  </a:cubicBezTo>
                  <a:cubicBezTo>
                    <a:pt x="308" y="158"/>
                    <a:pt x="308" y="158"/>
                    <a:pt x="308" y="158"/>
                  </a:cubicBezTo>
                  <a:cubicBezTo>
                    <a:pt x="310" y="158"/>
                    <a:pt x="310" y="158"/>
                    <a:pt x="310" y="158"/>
                  </a:cubicBezTo>
                  <a:cubicBezTo>
                    <a:pt x="311" y="160"/>
                    <a:pt x="311" y="160"/>
                    <a:pt x="311" y="160"/>
                  </a:cubicBezTo>
                  <a:cubicBezTo>
                    <a:pt x="311" y="163"/>
                    <a:pt x="311" y="163"/>
                    <a:pt x="311" y="163"/>
                  </a:cubicBezTo>
                  <a:cubicBezTo>
                    <a:pt x="308" y="166"/>
                    <a:pt x="308" y="166"/>
                    <a:pt x="308" y="166"/>
                  </a:cubicBezTo>
                  <a:cubicBezTo>
                    <a:pt x="307" y="169"/>
                    <a:pt x="307" y="169"/>
                    <a:pt x="307" y="169"/>
                  </a:cubicBezTo>
                  <a:cubicBezTo>
                    <a:pt x="306" y="170"/>
                    <a:pt x="306" y="170"/>
                    <a:pt x="306" y="170"/>
                  </a:cubicBezTo>
                  <a:cubicBezTo>
                    <a:pt x="306" y="171"/>
                    <a:pt x="306" y="171"/>
                    <a:pt x="306" y="171"/>
                  </a:cubicBezTo>
                  <a:cubicBezTo>
                    <a:pt x="306" y="172"/>
                    <a:pt x="306" y="172"/>
                    <a:pt x="306" y="172"/>
                  </a:cubicBezTo>
                  <a:cubicBezTo>
                    <a:pt x="307" y="174"/>
                    <a:pt x="307" y="174"/>
                    <a:pt x="307" y="174"/>
                  </a:cubicBezTo>
                  <a:cubicBezTo>
                    <a:pt x="306" y="176"/>
                    <a:pt x="306" y="176"/>
                    <a:pt x="306" y="176"/>
                  </a:cubicBezTo>
                  <a:cubicBezTo>
                    <a:pt x="304" y="179"/>
                    <a:pt x="304" y="179"/>
                    <a:pt x="304" y="179"/>
                  </a:cubicBezTo>
                  <a:cubicBezTo>
                    <a:pt x="302" y="180"/>
                    <a:pt x="302" y="180"/>
                    <a:pt x="302" y="180"/>
                  </a:cubicBezTo>
                  <a:cubicBezTo>
                    <a:pt x="300" y="180"/>
                    <a:pt x="300" y="180"/>
                    <a:pt x="300" y="180"/>
                  </a:cubicBezTo>
                  <a:cubicBezTo>
                    <a:pt x="299" y="180"/>
                    <a:pt x="299" y="180"/>
                    <a:pt x="299" y="180"/>
                  </a:cubicBezTo>
                  <a:cubicBezTo>
                    <a:pt x="297" y="182"/>
                    <a:pt x="297" y="182"/>
                    <a:pt x="297" y="182"/>
                  </a:cubicBezTo>
                  <a:cubicBezTo>
                    <a:pt x="295" y="183"/>
                    <a:pt x="295" y="183"/>
                    <a:pt x="295" y="183"/>
                  </a:cubicBezTo>
                  <a:cubicBezTo>
                    <a:pt x="293" y="183"/>
                    <a:pt x="293" y="183"/>
                    <a:pt x="293" y="183"/>
                  </a:cubicBezTo>
                  <a:cubicBezTo>
                    <a:pt x="290" y="181"/>
                    <a:pt x="290" y="181"/>
                    <a:pt x="290" y="181"/>
                  </a:cubicBezTo>
                  <a:cubicBezTo>
                    <a:pt x="289" y="181"/>
                    <a:pt x="289" y="181"/>
                    <a:pt x="289" y="181"/>
                  </a:cubicBezTo>
                  <a:cubicBezTo>
                    <a:pt x="289" y="180"/>
                    <a:pt x="289" y="180"/>
                    <a:pt x="289" y="180"/>
                  </a:cubicBezTo>
                  <a:cubicBezTo>
                    <a:pt x="287" y="178"/>
                    <a:pt x="287" y="178"/>
                    <a:pt x="287" y="178"/>
                  </a:cubicBezTo>
                  <a:cubicBezTo>
                    <a:pt x="286" y="179"/>
                    <a:pt x="286" y="179"/>
                    <a:pt x="286" y="179"/>
                  </a:cubicBezTo>
                  <a:cubicBezTo>
                    <a:pt x="284" y="181"/>
                    <a:pt x="284" y="181"/>
                    <a:pt x="284" y="181"/>
                  </a:cubicBezTo>
                  <a:cubicBezTo>
                    <a:pt x="282" y="183"/>
                    <a:pt x="282" y="183"/>
                    <a:pt x="282" y="183"/>
                  </a:cubicBezTo>
                  <a:cubicBezTo>
                    <a:pt x="280" y="185"/>
                    <a:pt x="280" y="185"/>
                    <a:pt x="280" y="185"/>
                  </a:cubicBezTo>
                  <a:cubicBezTo>
                    <a:pt x="276" y="186"/>
                    <a:pt x="276" y="186"/>
                    <a:pt x="276" y="186"/>
                  </a:cubicBezTo>
                  <a:cubicBezTo>
                    <a:pt x="275" y="187"/>
                    <a:pt x="275" y="187"/>
                    <a:pt x="275" y="187"/>
                  </a:cubicBezTo>
                  <a:cubicBezTo>
                    <a:pt x="273" y="187"/>
                    <a:pt x="273" y="187"/>
                    <a:pt x="273" y="187"/>
                  </a:cubicBezTo>
                  <a:cubicBezTo>
                    <a:pt x="271" y="187"/>
                    <a:pt x="271" y="187"/>
                    <a:pt x="271" y="187"/>
                  </a:cubicBezTo>
                  <a:cubicBezTo>
                    <a:pt x="268" y="187"/>
                    <a:pt x="268" y="187"/>
                    <a:pt x="268" y="187"/>
                  </a:cubicBezTo>
                  <a:cubicBezTo>
                    <a:pt x="266" y="189"/>
                    <a:pt x="266" y="189"/>
                    <a:pt x="266" y="189"/>
                  </a:cubicBezTo>
                  <a:cubicBezTo>
                    <a:pt x="263" y="189"/>
                    <a:pt x="263" y="189"/>
                    <a:pt x="263" y="189"/>
                  </a:cubicBezTo>
                  <a:cubicBezTo>
                    <a:pt x="262" y="190"/>
                    <a:pt x="262" y="190"/>
                    <a:pt x="262" y="190"/>
                  </a:cubicBezTo>
                  <a:cubicBezTo>
                    <a:pt x="262" y="193"/>
                    <a:pt x="262" y="193"/>
                    <a:pt x="262" y="193"/>
                  </a:cubicBezTo>
                  <a:cubicBezTo>
                    <a:pt x="260" y="196"/>
                    <a:pt x="260" y="196"/>
                    <a:pt x="260" y="196"/>
                  </a:cubicBezTo>
                  <a:cubicBezTo>
                    <a:pt x="259" y="198"/>
                    <a:pt x="259" y="198"/>
                    <a:pt x="259" y="198"/>
                  </a:cubicBezTo>
                  <a:cubicBezTo>
                    <a:pt x="259" y="196"/>
                    <a:pt x="259" y="196"/>
                    <a:pt x="259" y="196"/>
                  </a:cubicBezTo>
                  <a:cubicBezTo>
                    <a:pt x="256" y="194"/>
                    <a:pt x="256" y="194"/>
                    <a:pt x="256" y="194"/>
                  </a:cubicBezTo>
                  <a:cubicBezTo>
                    <a:pt x="253" y="194"/>
                    <a:pt x="253" y="194"/>
                    <a:pt x="253" y="194"/>
                  </a:cubicBezTo>
                  <a:cubicBezTo>
                    <a:pt x="252" y="194"/>
                    <a:pt x="252" y="194"/>
                    <a:pt x="252" y="194"/>
                  </a:cubicBezTo>
                  <a:cubicBezTo>
                    <a:pt x="252" y="196"/>
                    <a:pt x="252" y="196"/>
                    <a:pt x="252" y="196"/>
                  </a:cubicBezTo>
                  <a:cubicBezTo>
                    <a:pt x="254" y="197"/>
                    <a:pt x="254" y="197"/>
                    <a:pt x="254" y="197"/>
                  </a:cubicBezTo>
                  <a:cubicBezTo>
                    <a:pt x="253" y="199"/>
                    <a:pt x="253" y="199"/>
                    <a:pt x="253" y="199"/>
                  </a:cubicBezTo>
                  <a:cubicBezTo>
                    <a:pt x="252" y="199"/>
                    <a:pt x="252" y="199"/>
                    <a:pt x="252" y="199"/>
                  </a:cubicBezTo>
                  <a:cubicBezTo>
                    <a:pt x="251" y="197"/>
                    <a:pt x="251" y="197"/>
                    <a:pt x="251" y="197"/>
                  </a:cubicBezTo>
                  <a:cubicBezTo>
                    <a:pt x="249" y="195"/>
                    <a:pt x="249" y="195"/>
                    <a:pt x="249" y="195"/>
                  </a:cubicBezTo>
                  <a:cubicBezTo>
                    <a:pt x="248" y="195"/>
                    <a:pt x="248" y="195"/>
                    <a:pt x="248" y="195"/>
                  </a:cubicBezTo>
                  <a:cubicBezTo>
                    <a:pt x="245" y="198"/>
                    <a:pt x="245" y="198"/>
                    <a:pt x="245" y="198"/>
                  </a:cubicBezTo>
                  <a:cubicBezTo>
                    <a:pt x="244" y="200"/>
                    <a:pt x="244" y="200"/>
                    <a:pt x="244" y="200"/>
                  </a:cubicBezTo>
                  <a:cubicBezTo>
                    <a:pt x="243" y="201"/>
                    <a:pt x="243" y="201"/>
                    <a:pt x="243" y="201"/>
                  </a:cubicBezTo>
                  <a:cubicBezTo>
                    <a:pt x="242" y="201"/>
                    <a:pt x="242" y="201"/>
                    <a:pt x="242" y="201"/>
                  </a:cubicBezTo>
                  <a:cubicBezTo>
                    <a:pt x="237" y="205"/>
                    <a:pt x="237" y="205"/>
                    <a:pt x="237" y="205"/>
                  </a:cubicBezTo>
                  <a:cubicBezTo>
                    <a:pt x="236" y="208"/>
                    <a:pt x="236" y="208"/>
                    <a:pt x="236" y="208"/>
                  </a:cubicBezTo>
                  <a:cubicBezTo>
                    <a:pt x="235" y="209"/>
                    <a:pt x="235" y="209"/>
                    <a:pt x="235" y="209"/>
                  </a:cubicBezTo>
                  <a:cubicBezTo>
                    <a:pt x="233" y="209"/>
                    <a:pt x="233" y="209"/>
                    <a:pt x="233" y="209"/>
                  </a:cubicBezTo>
                  <a:cubicBezTo>
                    <a:pt x="231" y="209"/>
                    <a:pt x="231" y="209"/>
                    <a:pt x="231" y="209"/>
                  </a:cubicBezTo>
                  <a:cubicBezTo>
                    <a:pt x="231" y="209"/>
                    <a:pt x="231" y="209"/>
                    <a:pt x="231" y="209"/>
                  </a:cubicBezTo>
                  <a:cubicBezTo>
                    <a:pt x="233" y="211"/>
                    <a:pt x="233" y="211"/>
                    <a:pt x="233" y="211"/>
                  </a:cubicBezTo>
                  <a:cubicBezTo>
                    <a:pt x="232" y="213"/>
                    <a:pt x="232" y="213"/>
                    <a:pt x="232" y="213"/>
                  </a:cubicBezTo>
                  <a:cubicBezTo>
                    <a:pt x="231" y="213"/>
                    <a:pt x="231" y="213"/>
                    <a:pt x="231" y="213"/>
                  </a:cubicBezTo>
                  <a:cubicBezTo>
                    <a:pt x="230" y="211"/>
                    <a:pt x="230" y="211"/>
                    <a:pt x="230" y="211"/>
                  </a:cubicBezTo>
                  <a:cubicBezTo>
                    <a:pt x="229" y="211"/>
                    <a:pt x="229" y="211"/>
                    <a:pt x="229" y="211"/>
                  </a:cubicBezTo>
                  <a:cubicBezTo>
                    <a:pt x="228" y="213"/>
                    <a:pt x="228" y="213"/>
                    <a:pt x="228" y="213"/>
                  </a:cubicBezTo>
                  <a:cubicBezTo>
                    <a:pt x="226" y="216"/>
                    <a:pt x="226" y="216"/>
                    <a:pt x="226" y="216"/>
                  </a:cubicBezTo>
                  <a:cubicBezTo>
                    <a:pt x="226" y="217"/>
                    <a:pt x="226" y="217"/>
                    <a:pt x="226" y="217"/>
                  </a:cubicBezTo>
                  <a:cubicBezTo>
                    <a:pt x="228" y="220"/>
                    <a:pt x="228" y="220"/>
                    <a:pt x="228" y="220"/>
                  </a:cubicBezTo>
                  <a:cubicBezTo>
                    <a:pt x="228" y="223"/>
                    <a:pt x="228" y="223"/>
                    <a:pt x="228" y="223"/>
                  </a:cubicBezTo>
                  <a:cubicBezTo>
                    <a:pt x="228" y="224"/>
                    <a:pt x="228" y="224"/>
                    <a:pt x="228" y="224"/>
                  </a:cubicBezTo>
                  <a:cubicBezTo>
                    <a:pt x="227" y="226"/>
                    <a:pt x="227" y="226"/>
                    <a:pt x="227" y="226"/>
                  </a:cubicBezTo>
                  <a:cubicBezTo>
                    <a:pt x="227" y="228"/>
                    <a:pt x="227" y="228"/>
                    <a:pt x="227" y="228"/>
                  </a:cubicBezTo>
                  <a:cubicBezTo>
                    <a:pt x="228" y="228"/>
                    <a:pt x="228" y="228"/>
                    <a:pt x="228" y="228"/>
                  </a:cubicBezTo>
                  <a:cubicBezTo>
                    <a:pt x="229" y="226"/>
                    <a:pt x="229" y="226"/>
                    <a:pt x="229" y="226"/>
                  </a:cubicBezTo>
                  <a:cubicBezTo>
                    <a:pt x="230" y="227"/>
                    <a:pt x="230" y="227"/>
                    <a:pt x="230" y="227"/>
                  </a:cubicBezTo>
                  <a:cubicBezTo>
                    <a:pt x="230" y="230"/>
                    <a:pt x="230" y="230"/>
                    <a:pt x="230" y="230"/>
                  </a:cubicBezTo>
                  <a:cubicBezTo>
                    <a:pt x="229" y="231"/>
                    <a:pt x="229" y="231"/>
                    <a:pt x="229" y="231"/>
                  </a:cubicBezTo>
                  <a:cubicBezTo>
                    <a:pt x="228" y="232"/>
                    <a:pt x="228" y="232"/>
                    <a:pt x="228" y="232"/>
                  </a:cubicBezTo>
                  <a:cubicBezTo>
                    <a:pt x="229" y="232"/>
                    <a:pt x="229" y="232"/>
                    <a:pt x="229" y="232"/>
                  </a:cubicBezTo>
                  <a:cubicBezTo>
                    <a:pt x="230" y="232"/>
                    <a:pt x="230" y="232"/>
                    <a:pt x="230" y="232"/>
                  </a:cubicBezTo>
                  <a:cubicBezTo>
                    <a:pt x="231" y="231"/>
                    <a:pt x="231" y="231"/>
                    <a:pt x="231" y="231"/>
                  </a:cubicBezTo>
                  <a:cubicBezTo>
                    <a:pt x="233" y="231"/>
                    <a:pt x="233" y="231"/>
                    <a:pt x="233" y="231"/>
                  </a:cubicBezTo>
                  <a:cubicBezTo>
                    <a:pt x="233" y="232"/>
                    <a:pt x="233" y="232"/>
                    <a:pt x="233" y="232"/>
                  </a:cubicBezTo>
                  <a:cubicBezTo>
                    <a:pt x="233" y="233"/>
                    <a:pt x="233" y="233"/>
                    <a:pt x="233" y="233"/>
                  </a:cubicBezTo>
                  <a:cubicBezTo>
                    <a:pt x="236" y="233"/>
                    <a:pt x="236" y="233"/>
                    <a:pt x="236" y="233"/>
                  </a:cubicBezTo>
                  <a:cubicBezTo>
                    <a:pt x="237" y="235"/>
                    <a:pt x="237" y="235"/>
                    <a:pt x="237" y="235"/>
                  </a:cubicBezTo>
                  <a:cubicBezTo>
                    <a:pt x="240" y="234"/>
                    <a:pt x="240" y="234"/>
                    <a:pt x="240" y="234"/>
                  </a:cubicBezTo>
                  <a:cubicBezTo>
                    <a:pt x="241" y="233"/>
                    <a:pt x="241" y="233"/>
                    <a:pt x="241" y="233"/>
                  </a:cubicBezTo>
                  <a:cubicBezTo>
                    <a:pt x="242" y="229"/>
                    <a:pt x="242" y="229"/>
                    <a:pt x="242" y="229"/>
                  </a:cubicBezTo>
                  <a:cubicBezTo>
                    <a:pt x="243" y="228"/>
                    <a:pt x="243" y="228"/>
                    <a:pt x="243" y="228"/>
                  </a:cubicBezTo>
                  <a:cubicBezTo>
                    <a:pt x="247" y="228"/>
                    <a:pt x="247" y="228"/>
                    <a:pt x="247" y="228"/>
                  </a:cubicBezTo>
                  <a:cubicBezTo>
                    <a:pt x="249" y="227"/>
                    <a:pt x="249" y="227"/>
                    <a:pt x="249" y="227"/>
                  </a:cubicBezTo>
                  <a:cubicBezTo>
                    <a:pt x="247" y="229"/>
                    <a:pt x="247" y="229"/>
                    <a:pt x="247" y="229"/>
                  </a:cubicBezTo>
                  <a:cubicBezTo>
                    <a:pt x="245" y="229"/>
                    <a:pt x="245" y="229"/>
                    <a:pt x="245" y="229"/>
                  </a:cubicBezTo>
                  <a:cubicBezTo>
                    <a:pt x="242" y="232"/>
                    <a:pt x="242" y="232"/>
                    <a:pt x="242" y="232"/>
                  </a:cubicBezTo>
                  <a:cubicBezTo>
                    <a:pt x="241" y="234"/>
                    <a:pt x="241" y="234"/>
                    <a:pt x="241" y="234"/>
                  </a:cubicBezTo>
                  <a:cubicBezTo>
                    <a:pt x="240" y="235"/>
                    <a:pt x="240" y="235"/>
                    <a:pt x="240" y="235"/>
                  </a:cubicBezTo>
                  <a:cubicBezTo>
                    <a:pt x="242" y="238"/>
                    <a:pt x="242" y="238"/>
                    <a:pt x="242" y="238"/>
                  </a:cubicBezTo>
                  <a:cubicBezTo>
                    <a:pt x="242" y="239"/>
                    <a:pt x="242" y="239"/>
                    <a:pt x="242" y="239"/>
                  </a:cubicBezTo>
                  <a:cubicBezTo>
                    <a:pt x="240" y="240"/>
                    <a:pt x="240" y="240"/>
                    <a:pt x="240" y="240"/>
                  </a:cubicBezTo>
                  <a:cubicBezTo>
                    <a:pt x="239" y="239"/>
                    <a:pt x="239" y="239"/>
                    <a:pt x="239" y="239"/>
                  </a:cubicBezTo>
                  <a:cubicBezTo>
                    <a:pt x="239" y="238"/>
                    <a:pt x="239" y="238"/>
                    <a:pt x="239" y="238"/>
                  </a:cubicBezTo>
                  <a:cubicBezTo>
                    <a:pt x="238" y="237"/>
                    <a:pt x="238" y="237"/>
                    <a:pt x="238" y="237"/>
                  </a:cubicBezTo>
                  <a:cubicBezTo>
                    <a:pt x="236" y="237"/>
                    <a:pt x="236" y="237"/>
                    <a:pt x="236" y="237"/>
                  </a:cubicBezTo>
                  <a:cubicBezTo>
                    <a:pt x="235" y="235"/>
                    <a:pt x="235" y="235"/>
                    <a:pt x="235" y="235"/>
                  </a:cubicBezTo>
                  <a:cubicBezTo>
                    <a:pt x="232" y="235"/>
                    <a:pt x="232" y="235"/>
                    <a:pt x="232" y="235"/>
                  </a:cubicBezTo>
                  <a:cubicBezTo>
                    <a:pt x="231" y="233"/>
                    <a:pt x="231" y="233"/>
                    <a:pt x="231" y="233"/>
                  </a:cubicBezTo>
                  <a:cubicBezTo>
                    <a:pt x="229" y="234"/>
                    <a:pt x="229" y="234"/>
                    <a:pt x="229" y="234"/>
                  </a:cubicBezTo>
                  <a:cubicBezTo>
                    <a:pt x="228" y="235"/>
                    <a:pt x="228" y="235"/>
                    <a:pt x="228" y="235"/>
                  </a:cubicBezTo>
                  <a:cubicBezTo>
                    <a:pt x="227" y="236"/>
                    <a:pt x="227" y="236"/>
                    <a:pt x="227" y="236"/>
                  </a:cubicBezTo>
                  <a:cubicBezTo>
                    <a:pt x="226" y="237"/>
                    <a:pt x="226" y="237"/>
                    <a:pt x="226" y="237"/>
                  </a:cubicBezTo>
                  <a:cubicBezTo>
                    <a:pt x="223" y="237"/>
                    <a:pt x="223" y="237"/>
                    <a:pt x="223" y="237"/>
                  </a:cubicBezTo>
                  <a:cubicBezTo>
                    <a:pt x="223" y="238"/>
                    <a:pt x="223" y="238"/>
                    <a:pt x="223" y="238"/>
                  </a:cubicBezTo>
                  <a:cubicBezTo>
                    <a:pt x="224" y="240"/>
                    <a:pt x="224" y="240"/>
                    <a:pt x="224" y="240"/>
                  </a:cubicBezTo>
                  <a:cubicBezTo>
                    <a:pt x="225" y="240"/>
                    <a:pt x="225" y="240"/>
                    <a:pt x="225" y="240"/>
                  </a:cubicBezTo>
                  <a:cubicBezTo>
                    <a:pt x="224" y="242"/>
                    <a:pt x="224" y="242"/>
                    <a:pt x="224" y="242"/>
                  </a:cubicBezTo>
                  <a:cubicBezTo>
                    <a:pt x="224" y="244"/>
                    <a:pt x="224" y="244"/>
                    <a:pt x="224" y="244"/>
                  </a:cubicBezTo>
                  <a:cubicBezTo>
                    <a:pt x="224" y="246"/>
                    <a:pt x="224" y="246"/>
                    <a:pt x="224" y="246"/>
                  </a:cubicBezTo>
                  <a:cubicBezTo>
                    <a:pt x="226" y="246"/>
                    <a:pt x="226" y="246"/>
                    <a:pt x="226" y="246"/>
                  </a:cubicBezTo>
                  <a:cubicBezTo>
                    <a:pt x="226" y="250"/>
                    <a:pt x="226" y="250"/>
                    <a:pt x="226" y="250"/>
                  </a:cubicBezTo>
                  <a:cubicBezTo>
                    <a:pt x="226" y="251"/>
                    <a:pt x="226" y="251"/>
                    <a:pt x="226" y="251"/>
                  </a:cubicBezTo>
                  <a:cubicBezTo>
                    <a:pt x="226" y="253"/>
                    <a:pt x="226" y="253"/>
                    <a:pt x="226" y="253"/>
                  </a:cubicBezTo>
                  <a:cubicBezTo>
                    <a:pt x="228" y="254"/>
                    <a:pt x="228" y="254"/>
                    <a:pt x="228" y="254"/>
                  </a:cubicBezTo>
                  <a:cubicBezTo>
                    <a:pt x="228" y="255"/>
                    <a:pt x="228" y="255"/>
                    <a:pt x="228" y="255"/>
                  </a:cubicBezTo>
                  <a:cubicBezTo>
                    <a:pt x="226" y="255"/>
                    <a:pt x="226" y="255"/>
                    <a:pt x="226" y="255"/>
                  </a:cubicBezTo>
                  <a:cubicBezTo>
                    <a:pt x="225" y="256"/>
                    <a:pt x="225" y="256"/>
                    <a:pt x="225" y="256"/>
                  </a:cubicBezTo>
                  <a:cubicBezTo>
                    <a:pt x="232" y="260"/>
                    <a:pt x="232" y="260"/>
                    <a:pt x="232" y="260"/>
                  </a:cubicBezTo>
                  <a:cubicBezTo>
                    <a:pt x="234" y="260"/>
                    <a:pt x="234" y="260"/>
                    <a:pt x="234" y="260"/>
                  </a:cubicBezTo>
                  <a:cubicBezTo>
                    <a:pt x="238" y="258"/>
                    <a:pt x="238" y="258"/>
                    <a:pt x="238" y="258"/>
                  </a:cubicBezTo>
                  <a:cubicBezTo>
                    <a:pt x="239" y="258"/>
                    <a:pt x="239" y="258"/>
                    <a:pt x="239" y="258"/>
                  </a:cubicBezTo>
                  <a:cubicBezTo>
                    <a:pt x="240" y="258"/>
                    <a:pt x="240" y="258"/>
                    <a:pt x="240" y="258"/>
                  </a:cubicBezTo>
                  <a:cubicBezTo>
                    <a:pt x="242" y="258"/>
                    <a:pt x="242" y="258"/>
                    <a:pt x="242" y="258"/>
                  </a:cubicBezTo>
                  <a:cubicBezTo>
                    <a:pt x="244" y="255"/>
                    <a:pt x="244" y="255"/>
                    <a:pt x="244" y="255"/>
                  </a:cubicBezTo>
                  <a:cubicBezTo>
                    <a:pt x="244" y="253"/>
                    <a:pt x="244" y="253"/>
                    <a:pt x="244" y="253"/>
                  </a:cubicBezTo>
                  <a:cubicBezTo>
                    <a:pt x="243" y="251"/>
                    <a:pt x="243" y="251"/>
                    <a:pt x="243" y="251"/>
                  </a:cubicBezTo>
                  <a:cubicBezTo>
                    <a:pt x="243" y="250"/>
                    <a:pt x="243" y="250"/>
                    <a:pt x="243" y="250"/>
                  </a:cubicBezTo>
                  <a:cubicBezTo>
                    <a:pt x="246" y="249"/>
                    <a:pt x="246" y="249"/>
                    <a:pt x="246" y="249"/>
                  </a:cubicBezTo>
                  <a:cubicBezTo>
                    <a:pt x="249" y="247"/>
                    <a:pt x="249" y="247"/>
                    <a:pt x="249" y="247"/>
                  </a:cubicBezTo>
                  <a:cubicBezTo>
                    <a:pt x="254" y="244"/>
                    <a:pt x="254" y="244"/>
                    <a:pt x="254" y="244"/>
                  </a:cubicBezTo>
                  <a:cubicBezTo>
                    <a:pt x="256" y="244"/>
                    <a:pt x="256" y="244"/>
                    <a:pt x="256" y="244"/>
                  </a:cubicBezTo>
                  <a:cubicBezTo>
                    <a:pt x="253" y="244"/>
                    <a:pt x="253" y="244"/>
                    <a:pt x="253" y="244"/>
                  </a:cubicBezTo>
                  <a:cubicBezTo>
                    <a:pt x="249" y="249"/>
                    <a:pt x="249" y="249"/>
                    <a:pt x="249" y="249"/>
                  </a:cubicBezTo>
                  <a:cubicBezTo>
                    <a:pt x="247" y="250"/>
                    <a:pt x="247" y="250"/>
                    <a:pt x="247" y="250"/>
                  </a:cubicBezTo>
                  <a:cubicBezTo>
                    <a:pt x="246" y="251"/>
                    <a:pt x="246" y="251"/>
                    <a:pt x="246" y="251"/>
                  </a:cubicBezTo>
                  <a:cubicBezTo>
                    <a:pt x="248" y="253"/>
                    <a:pt x="248" y="253"/>
                    <a:pt x="248" y="253"/>
                  </a:cubicBezTo>
                  <a:cubicBezTo>
                    <a:pt x="248" y="254"/>
                    <a:pt x="248" y="254"/>
                    <a:pt x="248" y="254"/>
                  </a:cubicBezTo>
                  <a:cubicBezTo>
                    <a:pt x="246" y="257"/>
                    <a:pt x="246" y="257"/>
                    <a:pt x="246" y="257"/>
                  </a:cubicBezTo>
                  <a:cubicBezTo>
                    <a:pt x="244" y="258"/>
                    <a:pt x="244" y="258"/>
                    <a:pt x="244" y="258"/>
                  </a:cubicBezTo>
                  <a:cubicBezTo>
                    <a:pt x="244" y="260"/>
                    <a:pt x="244" y="260"/>
                    <a:pt x="244" y="260"/>
                  </a:cubicBezTo>
                  <a:cubicBezTo>
                    <a:pt x="244" y="263"/>
                    <a:pt x="244" y="263"/>
                    <a:pt x="244" y="263"/>
                  </a:cubicBezTo>
                  <a:cubicBezTo>
                    <a:pt x="244" y="265"/>
                    <a:pt x="244" y="265"/>
                    <a:pt x="244" y="265"/>
                  </a:cubicBezTo>
                  <a:cubicBezTo>
                    <a:pt x="244" y="266"/>
                    <a:pt x="244" y="266"/>
                    <a:pt x="244" y="266"/>
                  </a:cubicBezTo>
                  <a:cubicBezTo>
                    <a:pt x="244" y="268"/>
                    <a:pt x="244" y="268"/>
                    <a:pt x="244" y="268"/>
                  </a:cubicBezTo>
                  <a:cubicBezTo>
                    <a:pt x="244" y="270"/>
                    <a:pt x="244" y="270"/>
                    <a:pt x="244" y="270"/>
                  </a:cubicBezTo>
                  <a:cubicBezTo>
                    <a:pt x="241" y="271"/>
                    <a:pt x="241" y="271"/>
                    <a:pt x="241" y="271"/>
                  </a:cubicBezTo>
                  <a:cubicBezTo>
                    <a:pt x="240" y="272"/>
                    <a:pt x="240" y="272"/>
                    <a:pt x="240" y="272"/>
                  </a:cubicBezTo>
                  <a:cubicBezTo>
                    <a:pt x="239" y="274"/>
                    <a:pt x="239" y="274"/>
                    <a:pt x="239" y="274"/>
                  </a:cubicBezTo>
                  <a:cubicBezTo>
                    <a:pt x="238" y="273"/>
                    <a:pt x="238" y="273"/>
                    <a:pt x="238" y="273"/>
                  </a:cubicBezTo>
                  <a:cubicBezTo>
                    <a:pt x="238" y="274"/>
                    <a:pt x="238" y="274"/>
                    <a:pt x="238" y="274"/>
                  </a:cubicBezTo>
                  <a:cubicBezTo>
                    <a:pt x="238" y="276"/>
                    <a:pt x="238" y="276"/>
                    <a:pt x="238" y="276"/>
                  </a:cubicBezTo>
                  <a:cubicBezTo>
                    <a:pt x="238" y="278"/>
                    <a:pt x="238" y="278"/>
                    <a:pt x="238" y="278"/>
                  </a:cubicBezTo>
                  <a:cubicBezTo>
                    <a:pt x="239" y="278"/>
                    <a:pt x="239" y="278"/>
                    <a:pt x="239" y="278"/>
                  </a:cubicBezTo>
                  <a:cubicBezTo>
                    <a:pt x="241" y="278"/>
                    <a:pt x="241" y="278"/>
                    <a:pt x="241" y="278"/>
                  </a:cubicBezTo>
                  <a:cubicBezTo>
                    <a:pt x="243" y="278"/>
                    <a:pt x="243" y="278"/>
                    <a:pt x="243" y="278"/>
                  </a:cubicBezTo>
                  <a:cubicBezTo>
                    <a:pt x="243" y="279"/>
                    <a:pt x="243" y="279"/>
                    <a:pt x="243" y="279"/>
                  </a:cubicBezTo>
                  <a:cubicBezTo>
                    <a:pt x="242" y="280"/>
                    <a:pt x="242" y="280"/>
                    <a:pt x="242" y="280"/>
                  </a:cubicBezTo>
                  <a:cubicBezTo>
                    <a:pt x="240" y="280"/>
                    <a:pt x="240" y="280"/>
                    <a:pt x="240" y="280"/>
                  </a:cubicBezTo>
                  <a:cubicBezTo>
                    <a:pt x="239" y="281"/>
                    <a:pt x="239" y="281"/>
                    <a:pt x="239" y="281"/>
                  </a:cubicBezTo>
                  <a:cubicBezTo>
                    <a:pt x="239" y="282"/>
                    <a:pt x="239" y="282"/>
                    <a:pt x="239" y="282"/>
                  </a:cubicBezTo>
                  <a:cubicBezTo>
                    <a:pt x="239" y="283"/>
                    <a:pt x="239" y="283"/>
                    <a:pt x="239" y="283"/>
                  </a:cubicBezTo>
                  <a:cubicBezTo>
                    <a:pt x="239" y="285"/>
                    <a:pt x="239" y="285"/>
                    <a:pt x="239" y="285"/>
                  </a:cubicBezTo>
                  <a:cubicBezTo>
                    <a:pt x="238" y="285"/>
                    <a:pt x="238" y="285"/>
                    <a:pt x="238" y="285"/>
                  </a:cubicBezTo>
                  <a:cubicBezTo>
                    <a:pt x="237" y="286"/>
                    <a:pt x="237" y="286"/>
                    <a:pt x="237" y="286"/>
                  </a:cubicBezTo>
                  <a:cubicBezTo>
                    <a:pt x="235" y="287"/>
                    <a:pt x="235" y="287"/>
                    <a:pt x="235" y="287"/>
                  </a:cubicBezTo>
                  <a:cubicBezTo>
                    <a:pt x="233" y="287"/>
                    <a:pt x="233" y="287"/>
                    <a:pt x="233" y="287"/>
                  </a:cubicBezTo>
                  <a:cubicBezTo>
                    <a:pt x="233" y="287"/>
                    <a:pt x="233" y="287"/>
                    <a:pt x="233" y="287"/>
                  </a:cubicBezTo>
                  <a:cubicBezTo>
                    <a:pt x="234" y="288"/>
                    <a:pt x="234" y="288"/>
                    <a:pt x="234" y="288"/>
                  </a:cubicBezTo>
                  <a:cubicBezTo>
                    <a:pt x="236" y="288"/>
                    <a:pt x="236" y="288"/>
                    <a:pt x="236" y="288"/>
                  </a:cubicBezTo>
                  <a:cubicBezTo>
                    <a:pt x="237" y="289"/>
                    <a:pt x="237" y="289"/>
                    <a:pt x="237" y="289"/>
                  </a:cubicBezTo>
                  <a:cubicBezTo>
                    <a:pt x="239" y="287"/>
                    <a:pt x="239" y="287"/>
                    <a:pt x="239" y="287"/>
                  </a:cubicBezTo>
                  <a:cubicBezTo>
                    <a:pt x="244" y="284"/>
                    <a:pt x="244" y="284"/>
                    <a:pt x="244" y="284"/>
                  </a:cubicBezTo>
                  <a:cubicBezTo>
                    <a:pt x="244" y="285"/>
                    <a:pt x="244" y="285"/>
                    <a:pt x="244" y="285"/>
                  </a:cubicBezTo>
                  <a:cubicBezTo>
                    <a:pt x="246" y="285"/>
                    <a:pt x="246" y="285"/>
                    <a:pt x="246" y="285"/>
                  </a:cubicBezTo>
                  <a:cubicBezTo>
                    <a:pt x="247" y="283"/>
                    <a:pt x="247" y="283"/>
                    <a:pt x="247" y="283"/>
                  </a:cubicBezTo>
                  <a:cubicBezTo>
                    <a:pt x="251" y="282"/>
                    <a:pt x="251" y="282"/>
                    <a:pt x="251" y="282"/>
                  </a:cubicBezTo>
                  <a:cubicBezTo>
                    <a:pt x="250" y="283"/>
                    <a:pt x="250" y="283"/>
                    <a:pt x="250" y="283"/>
                  </a:cubicBezTo>
                  <a:cubicBezTo>
                    <a:pt x="249" y="284"/>
                    <a:pt x="249" y="284"/>
                    <a:pt x="249" y="284"/>
                  </a:cubicBezTo>
                  <a:cubicBezTo>
                    <a:pt x="249" y="285"/>
                    <a:pt x="249" y="285"/>
                    <a:pt x="249" y="285"/>
                  </a:cubicBezTo>
                  <a:cubicBezTo>
                    <a:pt x="250" y="286"/>
                    <a:pt x="250" y="286"/>
                    <a:pt x="250" y="286"/>
                  </a:cubicBezTo>
                  <a:cubicBezTo>
                    <a:pt x="251" y="288"/>
                    <a:pt x="251" y="288"/>
                    <a:pt x="251" y="288"/>
                  </a:cubicBezTo>
                  <a:cubicBezTo>
                    <a:pt x="251" y="289"/>
                    <a:pt x="251" y="289"/>
                    <a:pt x="251" y="289"/>
                  </a:cubicBezTo>
                  <a:cubicBezTo>
                    <a:pt x="252" y="290"/>
                    <a:pt x="252" y="290"/>
                    <a:pt x="252" y="290"/>
                  </a:cubicBezTo>
                  <a:cubicBezTo>
                    <a:pt x="254" y="288"/>
                    <a:pt x="254" y="288"/>
                    <a:pt x="254" y="288"/>
                  </a:cubicBezTo>
                  <a:cubicBezTo>
                    <a:pt x="255" y="287"/>
                    <a:pt x="255" y="287"/>
                    <a:pt x="255" y="287"/>
                  </a:cubicBezTo>
                  <a:cubicBezTo>
                    <a:pt x="255" y="288"/>
                    <a:pt x="255" y="288"/>
                    <a:pt x="255" y="288"/>
                  </a:cubicBezTo>
                  <a:cubicBezTo>
                    <a:pt x="255" y="289"/>
                    <a:pt x="255" y="289"/>
                    <a:pt x="255" y="289"/>
                  </a:cubicBezTo>
                  <a:cubicBezTo>
                    <a:pt x="256" y="291"/>
                    <a:pt x="256" y="291"/>
                    <a:pt x="256" y="291"/>
                  </a:cubicBezTo>
                  <a:cubicBezTo>
                    <a:pt x="257" y="294"/>
                    <a:pt x="257" y="294"/>
                    <a:pt x="257" y="294"/>
                  </a:cubicBezTo>
                  <a:cubicBezTo>
                    <a:pt x="256" y="296"/>
                    <a:pt x="256" y="296"/>
                    <a:pt x="256" y="296"/>
                  </a:cubicBezTo>
                  <a:cubicBezTo>
                    <a:pt x="257" y="299"/>
                    <a:pt x="257" y="299"/>
                    <a:pt x="257" y="299"/>
                  </a:cubicBezTo>
                  <a:cubicBezTo>
                    <a:pt x="258" y="299"/>
                    <a:pt x="258" y="299"/>
                    <a:pt x="258" y="299"/>
                  </a:cubicBezTo>
                  <a:cubicBezTo>
                    <a:pt x="259" y="297"/>
                    <a:pt x="259" y="297"/>
                    <a:pt x="259" y="297"/>
                  </a:cubicBezTo>
                  <a:cubicBezTo>
                    <a:pt x="259" y="295"/>
                    <a:pt x="259" y="295"/>
                    <a:pt x="259" y="295"/>
                  </a:cubicBezTo>
                  <a:cubicBezTo>
                    <a:pt x="261" y="292"/>
                    <a:pt x="261" y="292"/>
                    <a:pt x="261" y="292"/>
                  </a:cubicBezTo>
                  <a:cubicBezTo>
                    <a:pt x="261" y="290"/>
                    <a:pt x="261" y="290"/>
                    <a:pt x="261" y="290"/>
                  </a:cubicBezTo>
                  <a:cubicBezTo>
                    <a:pt x="264" y="288"/>
                    <a:pt x="264" y="288"/>
                    <a:pt x="264" y="288"/>
                  </a:cubicBezTo>
                  <a:cubicBezTo>
                    <a:pt x="264" y="288"/>
                    <a:pt x="264" y="288"/>
                    <a:pt x="264" y="288"/>
                  </a:cubicBezTo>
                  <a:cubicBezTo>
                    <a:pt x="266" y="286"/>
                    <a:pt x="266" y="286"/>
                    <a:pt x="266" y="286"/>
                  </a:cubicBezTo>
                  <a:cubicBezTo>
                    <a:pt x="269" y="286"/>
                    <a:pt x="269" y="286"/>
                    <a:pt x="269" y="286"/>
                  </a:cubicBezTo>
                  <a:cubicBezTo>
                    <a:pt x="267" y="288"/>
                    <a:pt x="267" y="288"/>
                    <a:pt x="267" y="288"/>
                  </a:cubicBezTo>
                  <a:cubicBezTo>
                    <a:pt x="264" y="291"/>
                    <a:pt x="264" y="291"/>
                    <a:pt x="264" y="291"/>
                  </a:cubicBezTo>
                  <a:cubicBezTo>
                    <a:pt x="264" y="292"/>
                    <a:pt x="264" y="292"/>
                    <a:pt x="264" y="292"/>
                  </a:cubicBezTo>
                  <a:cubicBezTo>
                    <a:pt x="266" y="295"/>
                    <a:pt x="266" y="295"/>
                    <a:pt x="266" y="295"/>
                  </a:cubicBezTo>
                  <a:cubicBezTo>
                    <a:pt x="268" y="295"/>
                    <a:pt x="268" y="295"/>
                    <a:pt x="268" y="295"/>
                  </a:cubicBezTo>
                  <a:cubicBezTo>
                    <a:pt x="271" y="293"/>
                    <a:pt x="271" y="293"/>
                    <a:pt x="271" y="293"/>
                  </a:cubicBezTo>
                  <a:cubicBezTo>
                    <a:pt x="275" y="293"/>
                    <a:pt x="275" y="293"/>
                    <a:pt x="275" y="293"/>
                  </a:cubicBezTo>
                  <a:cubicBezTo>
                    <a:pt x="277" y="291"/>
                    <a:pt x="277" y="291"/>
                    <a:pt x="277" y="291"/>
                  </a:cubicBezTo>
                  <a:cubicBezTo>
                    <a:pt x="278" y="291"/>
                    <a:pt x="278" y="291"/>
                    <a:pt x="278" y="291"/>
                  </a:cubicBezTo>
                  <a:cubicBezTo>
                    <a:pt x="281" y="290"/>
                    <a:pt x="281" y="290"/>
                    <a:pt x="281" y="290"/>
                  </a:cubicBezTo>
                  <a:cubicBezTo>
                    <a:pt x="283" y="290"/>
                    <a:pt x="283" y="290"/>
                    <a:pt x="283" y="290"/>
                  </a:cubicBezTo>
                  <a:cubicBezTo>
                    <a:pt x="281" y="290"/>
                    <a:pt x="281" y="290"/>
                    <a:pt x="281" y="290"/>
                  </a:cubicBezTo>
                  <a:cubicBezTo>
                    <a:pt x="279" y="293"/>
                    <a:pt x="279" y="293"/>
                    <a:pt x="279" y="293"/>
                  </a:cubicBezTo>
                  <a:cubicBezTo>
                    <a:pt x="279" y="294"/>
                    <a:pt x="279" y="294"/>
                    <a:pt x="279" y="294"/>
                  </a:cubicBezTo>
                  <a:cubicBezTo>
                    <a:pt x="278" y="295"/>
                    <a:pt x="278" y="295"/>
                    <a:pt x="278" y="295"/>
                  </a:cubicBezTo>
                  <a:cubicBezTo>
                    <a:pt x="272" y="298"/>
                    <a:pt x="272" y="298"/>
                    <a:pt x="272" y="298"/>
                  </a:cubicBezTo>
                  <a:cubicBezTo>
                    <a:pt x="269" y="300"/>
                    <a:pt x="269" y="300"/>
                    <a:pt x="269" y="300"/>
                  </a:cubicBezTo>
                  <a:cubicBezTo>
                    <a:pt x="268" y="304"/>
                    <a:pt x="268" y="304"/>
                    <a:pt x="268" y="304"/>
                  </a:cubicBezTo>
                  <a:cubicBezTo>
                    <a:pt x="267" y="306"/>
                    <a:pt x="267" y="306"/>
                    <a:pt x="267" y="306"/>
                  </a:cubicBezTo>
                  <a:cubicBezTo>
                    <a:pt x="268" y="307"/>
                    <a:pt x="268" y="307"/>
                    <a:pt x="268" y="307"/>
                  </a:cubicBezTo>
                  <a:cubicBezTo>
                    <a:pt x="270" y="309"/>
                    <a:pt x="270" y="309"/>
                    <a:pt x="270" y="309"/>
                  </a:cubicBezTo>
                  <a:cubicBezTo>
                    <a:pt x="267" y="308"/>
                    <a:pt x="267" y="308"/>
                    <a:pt x="267" y="308"/>
                  </a:cubicBezTo>
                  <a:cubicBezTo>
                    <a:pt x="265" y="309"/>
                    <a:pt x="265" y="309"/>
                    <a:pt x="265" y="309"/>
                  </a:cubicBezTo>
                  <a:cubicBezTo>
                    <a:pt x="264" y="311"/>
                    <a:pt x="264" y="311"/>
                    <a:pt x="264" y="311"/>
                  </a:cubicBezTo>
                  <a:cubicBezTo>
                    <a:pt x="263" y="313"/>
                    <a:pt x="263" y="313"/>
                    <a:pt x="263" y="313"/>
                  </a:cubicBezTo>
                  <a:cubicBezTo>
                    <a:pt x="260" y="316"/>
                    <a:pt x="260" y="316"/>
                    <a:pt x="260" y="316"/>
                  </a:cubicBezTo>
                  <a:cubicBezTo>
                    <a:pt x="259" y="318"/>
                    <a:pt x="259" y="318"/>
                    <a:pt x="259" y="318"/>
                  </a:cubicBezTo>
                  <a:cubicBezTo>
                    <a:pt x="260" y="319"/>
                    <a:pt x="260" y="319"/>
                    <a:pt x="260" y="319"/>
                  </a:cubicBezTo>
                  <a:cubicBezTo>
                    <a:pt x="260" y="320"/>
                    <a:pt x="260" y="320"/>
                    <a:pt x="260" y="320"/>
                  </a:cubicBezTo>
                  <a:cubicBezTo>
                    <a:pt x="260" y="322"/>
                    <a:pt x="260" y="322"/>
                    <a:pt x="260" y="322"/>
                  </a:cubicBezTo>
                  <a:cubicBezTo>
                    <a:pt x="259" y="321"/>
                    <a:pt x="259" y="321"/>
                    <a:pt x="259" y="321"/>
                  </a:cubicBezTo>
                  <a:cubicBezTo>
                    <a:pt x="258" y="320"/>
                    <a:pt x="258" y="320"/>
                    <a:pt x="258" y="320"/>
                  </a:cubicBezTo>
                  <a:cubicBezTo>
                    <a:pt x="257" y="320"/>
                    <a:pt x="257" y="320"/>
                    <a:pt x="257" y="320"/>
                  </a:cubicBezTo>
                  <a:cubicBezTo>
                    <a:pt x="255" y="322"/>
                    <a:pt x="255" y="322"/>
                    <a:pt x="255" y="322"/>
                  </a:cubicBezTo>
                  <a:cubicBezTo>
                    <a:pt x="252" y="323"/>
                    <a:pt x="252" y="323"/>
                    <a:pt x="252" y="323"/>
                  </a:cubicBezTo>
                  <a:cubicBezTo>
                    <a:pt x="253" y="325"/>
                    <a:pt x="253" y="325"/>
                    <a:pt x="253" y="325"/>
                  </a:cubicBezTo>
                  <a:cubicBezTo>
                    <a:pt x="252" y="326"/>
                    <a:pt x="252" y="326"/>
                    <a:pt x="252" y="326"/>
                  </a:cubicBezTo>
                  <a:cubicBezTo>
                    <a:pt x="251" y="326"/>
                    <a:pt x="251" y="326"/>
                    <a:pt x="251" y="326"/>
                  </a:cubicBezTo>
                  <a:cubicBezTo>
                    <a:pt x="251" y="325"/>
                    <a:pt x="251" y="325"/>
                    <a:pt x="251" y="325"/>
                  </a:cubicBezTo>
                  <a:cubicBezTo>
                    <a:pt x="249" y="325"/>
                    <a:pt x="249" y="325"/>
                    <a:pt x="249" y="325"/>
                  </a:cubicBezTo>
                  <a:cubicBezTo>
                    <a:pt x="245" y="329"/>
                    <a:pt x="245" y="329"/>
                    <a:pt x="245" y="329"/>
                  </a:cubicBezTo>
                  <a:cubicBezTo>
                    <a:pt x="244" y="331"/>
                    <a:pt x="244" y="331"/>
                    <a:pt x="244" y="331"/>
                  </a:cubicBezTo>
                  <a:cubicBezTo>
                    <a:pt x="244" y="332"/>
                    <a:pt x="244" y="332"/>
                    <a:pt x="244" y="332"/>
                  </a:cubicBezTo>
                  <a:cubicBezTo>
                    <a:pt x="243" y="333"/>
                    <a:pt x="243" y="333"/>
                    <a:pt x="243" y="333"/>
                  </a:cubicBezTo>
                  <a:cubicBezTo>
                    <a:pt x="242" y="333"/>
                    <a:pt x="242" y="333"/>
                    <a:pt x="242" y="333"/>
                  </a:cubicBezTo>
                  <a:cubicBezTo>
                    <a:pt x="242" y="331"/>
                    <a:pt x="242" y="331"/>
                    <a:pt x="242" y="331"/>
                  </a:cubicBezTo>
                  <a:cubicBezTo>
                    <a:pt x="239" y="332"/>
                    <a:pt x="239" y="332"/>
                    <a:pt x="239" y="332"/>
                  </a:cubicBezTo>
                  <a:cubicBezTo>
                    <a:pt x="236" y="333"/>
                    <a:pt x="236" y="333"/>
                    <a:pt x="236" y="333"/>
                  </a:cubicBezTo>
                  <a:cubicBezTo>
                    <a:pt x="234" y="334"/>
                    <a:pt x="234" y="334"/>
                    <a:pt x="234" y="334"/>
                  </a:cubicBezTo>
                  <a:cubicBezTo>
                    <a:pt x="234" y="336"/>
                    <a:pt x="234" y="336"/>
                    <a:pt x="234" y="336"/>
                  </a:cubicBezTo>
                  <a:cubicBezTo>
                    <a:pt x="232" y="337"/>
                    <a:pt x="232" y="337"/>
                    <a:pt x="232" y="337"/>
                  </a:cubicBezTo>
                  <a:cubicBezTo>
                    <a:pt x="230" y="337"/>
                    <a:pt x="230" y="337"/>
                    <a:pt x="230" y="337"/>
                  </a:cubicBezTo>
                  <a:cubicBezTo>
                    <a:pt x="227" y="339"/>
                    <a:pt x="227" y="339"/>
                    <a:pt x="227" y="339"/>
                  </a:cubicBezTo>
                  <a:cubicBezTo>
                    <a:pt x="222" y="341"/>
                    <a:pt x="222" y="341"/>
                    <a:pt x="222" y="341"/>
                  </a:cubicBezTo>
                  <a:cubicBezTo>
                    <a:pt x="219" y="343"/>
                    <a:pt x="219" y="343"/>
                    <a:pt x="219" y="343"/>
                  </a:cubicBezTo>
                  <a:cubicBezTo>
                    <a:pt x="217" y="346"/>
                    <a:pt x="217" y="346"/>
                    <a:pt x="217" y="346"/>
                  </a:cubicBezTo>
                  <a:cubicBezTo>
                    <a:pt x="217" y="347"/>
                    <a:pt x="217" y="347"/>
                    <a:pt x="217" y="347"/>
                  </a:cubicBezTo>
                  <a:cubicBezTo>
                    <a:pt x="218" y="349"/>
                    <a:pt x="218" y="349"/>
                    <a:pt x="218" y="349"/>
                  </a:cubicBezTo>
                  <a:cubicBezTo>
                    <a:pt x="218" y="350"/>
                    <a:pt x="218" y="350"/>
                    <a:pt x="218" y="350"/>
                  </a:cubicBezTo>
                  <a:cubicBezTo>
                    <a:pt x="217" y="351"/>
                    <a:pt x="217" y="351"/>
                    <a:pt x="217" y="351"/>
                  </a:cubicBezTo>
                  <a:cubicBezTo>
                    <a:pt x="216" y="349"/>
                    <a:pt x="216" y="349"/>
                    <a:pt x="216" y="349"/>
                  </a:cubicBezTo>
                  <a:cubicBezTo>
                    <a:pt x="215" y="349"/>
                    <a:pt x="215" y="349"/>
                    <a:pt x="215" y="349"/>
                  </a:cubicBezTo>
                  <a:cubicBezTo>
                    <a:pt x="215" y="350"/>
                    <a:pt x="215" y="350"/>
                    <a:pt x="215" y="350"/>
                  </a:cubicBezTo>
                  <a:cubicBezTo>
                    <a:pt x="215" y="352"/>
                    <a:pt x="215" y="352"/>
                    <a:pt x="215" y="352"/>
                  </a:cubicBezTo>
                  <a:cubicBezTo>
                    <a:pt x="214" y="352"/>
                    <a:pt x="214" y="352"/>
                    <a:pt x="214" y="352"/>
                  </a:cubicBezTo>
                  <a:cubicBezTo>
                    <a:pt x="213" y="351"/>
                    <a:pt x="213" y="351"/>
                    <a:pt x="213" y="351"/>
                  </a:cubicBezTo>
                  <a:cubicBezTo>
                    <a:pt x="213" y="349"/>
                    <a:pt x="213" y="349"/>
                    <a:pt x="213" y="349"/>
                  </a:cubicBezTo>
                  <a:cubicBezTo>
                    <a:pt x="214" y="348"/>
                    <a:pt x="214" y="348"/>
                    <a:pt x="214" y="348"/>
                  </a:cubicBezTo>
                  <a:cubicBezTo>
                    <a:pt x="212" y="347"/>
                    <a:pt x="212" y="347"/>
                    <a:pt x="212" y="347"/>
                  </a:cubicBezTo>
                  <a:cubicBezTo>
                    <a:pt x="210" y="347"/>
                    <a:pt x="210" y="347"/>
                    <a:pt x="210" y="347"/>
                  </a:cubicBezTo>
                  <a:cubicBezTo>
                    <a:pt x="209" y="347"/>
                    <a:pt x="209" y="347"/>
                    <a:pt x="209" y="347"/>
                  </a:cubicBezTo>
                  <a:cubicBezTo>
                    <a:pt x="207" y="347"/>
                    <a:pt x="207" y="347"/>
                    <a:pt x="207" y="347"/>
                  </a:cubicBezTo>
                  <a:cubicBezTo>
                    <a:pt x="204" y="348"/>
                    <a:pt x="204" y="348"/>
                    <a:pt x="204" y="348"/>
                  </a:cubicBezTo>
                  <a:cubicBezTo>
                    <a:pt x="202" y="348"/>
                    <a:pt x="202" y="348"/>
                    <a:pt x="202" y="348"/>
                  </a:cubicBezTo>
                  <a:cubicBezTo>
                    <a:pt x="201" y="350"/>
                    <a:pt x="201" y="350"/>
                    <a:pt x="201" y="350"/>
                  </a:cubicBezTo>
                  <a:cubicBezTo>
                    <a:pt x="198" y="351"/>
                    <a:pt x="198" y="351"/>
                    <a:pt x="198" y="351"/>
                  </a:cubicBezTo>
                  <a:cubicBezTo>
                    <a:pt x="196" y="353"/>
                    <a:pt x="196" y="353"/>
                    <a:pt x="196" y="353"/>
                  </a:cubicBezTo>
                  <a:cubicBezTo>
                    <a:pt x="193" y="355"/>
                    <a:pt x="193" y="355"/>
                    <a:pt x="193" y="355"/>
                  </a:cubicBezTo>
                  <a:cubicBezTo>
                    <a:pt x="194" y="356"/>
                    <a:pt x="194" y="356"/>
                    <a:pt x="194" y="356"/>
                  </a:cubicBezTo>
                  <a:cubicBezTo>
                    <a:pt x="193" y="357"/>
                    <a:pt x="193" y="357"/>
                    <a:pt x="193" y="357"/>
                  </a:cubicBezTo>
                  <a:cubicBezTo>
                    <a:pt x="192" y="357"/>
                    <a:pt x="192" y="357"/>
                    <a:pt x="192" y="357"/>
                  </a:cubicBezTo>
                  <a:cubicBezTo>
                    <a:pt x="190" y="358"/>
                    <a:pt x="190" y="358"/>
                    <a:pt x="190" y="358"/>
                  </a:cubicBezTo>
                  <a:cubicBezTo>
                    <a:pt x="188" y="359"/>
                    <a:pt x="188" y="359"/>
                    <a:pt x="188" y="359"/>
                  </a:cubicBezTo>
                  <a:cubicBezTo>
                    <a:pt x="188" y="360"/>
                    <a:pt x="188" y="360"/>
                    <a:pt x="188" y="360"/>
                  </a:cubicBezTo>
                  <a:cubicBezTo>
                    <a:pt x="187" y="360"/>
                    <a:pt x="187" y="360"/>
                    <a:pt x="187" y="360"/>
                  </a:cubicBezTo>
                  <a:cubicBezTo>
                    <a:pt x="185" y="360"/>
                    <a:pt x="185" y="360"/>
                    <a:pt x="185" y="360"/>
                  </a:cubicBezTo>
                  <a:cubicBezTo>
                    <a:pt x="183" y="360"/>
                    <a:pt x="183" y="360"/>
                    <a:pt x="183" y="360"/>
                  </a:cubicBezTo>
                  <a:cubicBezTo>
                    <a:pt x="183" y="362"/>
                    <a:pt x="183" y="362"/>
                    <a:pt x="183" y="362"/>
                  </a:cubicBezTo>
                  <a:cubicBezTo>
                    <a:pt x="182" y="364"/>
                    <a:pt x="182" y="364"/>
                    <a:pt x="182" y="364"/>
                  </a:cubicBezTo>
                  <a:cubicBezTo>
                    <a:pt x="183" y="365"/>
                    <a:pt x="183" y="365"/>
                    <a:pt x="183" y="365"/>
                  </a:cubicBezTo>
                  <a:cubicBezTo>
                    <a:pt x="184" y="365"/>
                    <a:pt x="184" y="365"/>
                    <a:pt x="184" y="365"/>
                  </a:cubicBezTo>
                  <a:cubicBezTo>
                    <a:pt x="185" y="363"/>
                    <a:pt x="185" y="363"/>
                    <a:pt x="185" y="363"/>
                  </a:cubicBezTo>
                  <a:cubicBezTo>
                    <a:pt x="185" y="362"/>
                    <a:pt x="185" y="362"/>
                    <a:pt x="185" y="362"/>
                  </a:cubicBezTo>
                  <a:cubicBezTo>
                    <a:pt x="186" y="361"/>
                    <a:pt x="186" y="361"/>
                    <a:pt x="186" y="361"/>
                  </a:cubicBezTo>
                  <a:cubicBezTo>
                    <a:pt x="187" y="362"/>
                    <a:pt x="187" y="362"/>
                    <a:pt x="187" y="362"/>
                  </a:cubicBezTo>
                  <a:cubicBezTo>
                    <a:pt x="186" y="363"/>
                    <a:pt x="186" y="363"/>
                    <a:pt x="186" y="363"/>
                  </a:cubicBezTo>
                  <a:cubicBezTo>
                    <a:pt x="187" y="364"/>
                    <a:pt x="187" y="364"/>
                    <a:pt x="187" y="364"/>
                  </a:cubicBezTo>
                  <a:cubicBezTo>
                    <a:pt x="188" y="364"/>
                    <a:pt x="188" y="364"/>
                    <a:pt x="188" y="364"/>
                  </a:cubicBezTo>
                  <a:cubicBezTo>
                    <a:pt x="190" y="361"/>
                    <a:pt x="190" y="361"/>
                    <a:pt x="190" y="361"/>
                  </a:cubicBezTo>
                  <a:cubicBezTo>
                    <a:pt x="191" y="360"/>
                    <a:pt x="191" y="360"/>
                    <a:pt x="191" y="360"/>
                  </a:cubicBezTo>
                  <a:cubicBezTo>
                    <a:pt x="192" y="362"/>
                    <a:pt x="192" y="362"/>
                    <a:pt x="192" y="362"/>
                  </a:cubicBezTo>
                  <a:cubicBezTo>
                    <a:pt x="191" y="363"/>
                    <a:pt x="191" y="363"/>
                    <a:pt x="191" y="363"/>
                  </a:cubicBezTo>
                  <a:cubicBezTo>
                    <a:pt x="192" y="364"/>
                    <a:pt x="192" y="364"/>
                    <a:pt x="192" y="364"/>
                  </a:cubicBezTo>
                  <a:cubicBezTo>
                    <a:pt x="193" y="364"/>
                    <a:pt x="193" y="364"/>
                    <a:pt x="193" y="364"/>
                  </a:cubicBezTo>
                  <a:cubicBezTo>
                    <a:pt x="194" y="362"/>
                    <a:pt x="194" y="362"/>
                    <a:pt x="194" y="362"/>
                  </a:cubicBezTo>
                  <a:cubicBezTo>
                    <a:pt x="195" y="363"/>
                    <a:pt x="195" y="363"/>
                    <a:pt x="195" y="363"/>
                  </a:cubicBezTo>
                  <a:cubicBezTo>
                    <a:pt x="195" y="363"/>
                    <a:pt x="195" y="363"/>
                    <a:pt x="195" y="363"/>
                  </a:cubicBezTo>
                  <a:cubicBezTo>
                    <a:pt x="196" y="362"/>
                    <a:pt x="196" y="362"/>
                    <a:pt x="196" y="362"/>
                  </a:cubicBezTo>
                  <a:cubicBezTo>
                    <a:pt x="197" y="361"/>
                    <a:pt x="197" y="361"/>
                    <a:pt x="197" y="361"/>
                  </a:cubicBezTo>
                  <a:cubicBezTo>
                    <a:pt x="199" y="361"/>
                    <a:pt x="199" y="361"/>
                    <a:pt x="199" y="361"/>
                  </a:cubicBezTo>
                  <a:cubicBezTo>
                    <a:pt x="201" y="360"/>
                    <a:pt x="201" y="360"/>
                    <a:pt x="201" y="360"/>
                  </a:cubicBezTo>
                  <a:cubicBezTo>
                    <a:pt x="202" y="357"/>
                    <a:pt x="202" y="357"/>
                    <a:pt x="202" y="357"/>
                  </a:cubicBezTo>
                  <a:cubicBezTo>
                    <a:pt x="202" y="356"/>
                    <a:pt x="202" y="356"/>
                    <a:pt x="202" y="356"/>
                  </a:cubicBezTo>
                  <a:cubicBezTo>
                    <a:pt x="203" y="355"/>
                    <a:pt x="203" y="355"/>
                    <a:pt x="203" y="355"/>
                  </a:cubicBezTo>
                  <a:cubicBezTo>
                    <a:pt x="205" y="353"/>
                    <a:pt x="205" y="353"/>
                    <a:pt x="205" y="353"/>
                  </a:cubicBezTo>
                  <a:cubicBezTo>
                    <a:pt x="206" y="353"/>
                    <a:pt x="206" y="353"/>
                    <a:pt x="206" y="353"/>
                  </a:cubicBezTo>
                  <a:cubicBezTo>
                    <a:pt x="208" y="354"/>
                    <a:pt x="208" y="354"/>
                    <a:pt x="208" y="354"/>
                  </a:cubicBezTo>
                  <a:cubicBezTo>
                    <a:pt x="208" y="355"/>
                    <a:pt x="208" y="355"/>
                    <a:pt x="208" y="355"/>
                  </a:cubicBezTo>
                  <a:cubicBezTo>
                    <a:pt x="206" y="356"/>
                    <a:pt x="206" y="356"/>
                    <a:pt x="206" y="356"/>
                  </a:cubicBezTo>
                  <a:cubicBezTo>
                    <a:pt x="205" y="357"/>
                    <a:pt x="205" y="357"/>
                    <a:pt x="205" y="357"/>
                  </a:cubicBezTo>
                  <a:cubicBezTo>
                    <a:pt x="205" y="359"/>
                    <a:pt x="205" y="359"/>
                    <a:pt x="205" y="359"/>
                  </a:cubicBezTo>
                  <a:cubicBezTo>
                    <a:pt x="206" y="359"/>
                    <a:pt x="206" y="359"/>
                    <a:pt x="206" y="359"/>
                  </a:cubicBezTo>
                  <a:cubicBezTo>
                    <a:pt x="209" y="357"/>
                    <a:pt x="209" y="357"/>
                    <a:pt x="209" y="357"/>
                  </a:cubicBezTo>
                  <a:cubicBezTo>
                    <a:pt x="209" y="356"/>
                    <a:pt x="209" y="356"/>
                    <a:pt x="209" y="356"/>
                  </a:cubicBezTo>
                  <a:cubicBezTo>
                    <a:pt x="210" y="355"/>
                    <a:pt x="210" y="355"/>
                    <a:pt x="210" y="355"/>
                  </a:cubicBezTo>
                  <a:cubicBezTo>
                    <a:pt x="211" y="356"/>
                    <a:pt x="211" y="356"/>
                    <a:pt x="211" y="356"/>
                  </a:cubicBezTo>
                  <a:cubicBezTo>
                    <a:pt x="211" y="355"/>
                    <a:pt x="211" y="355"/>
                    <a:pt x="211" y="355"/>
                  </a:cubicBezTo>
                  <a:cubicBezTo>
                    <a:pt x="212" y="355"/>
                    <a:pt x="212" y="355"/>
                    <a:pt x="212" y="355"/>
                  </a:cubicBezTo>
                  <a:cubicBezTo>
                    <a:pt x="213" y="357"/>
                    <a:pt x="213" y="357"/>
                    <a:pt x="213" y="357"/>
                  </a:cubicBezTo>
                  <a:cubicBezTo>
                    <a:pt x="212" y="358"/>
                    <a:pt x="212" y="358"/>
                    <a:pt x="212" y="358"/>
                  </a:cubicBezTo>
                  <a:cubicBezTo>
                    <a:pt x="213" y="358"/>
                    <a:pt x="213" y="358"/>
                    <a:pt x="213" y="358"/>
                  </a:cubicBezTo>
                  <a:cubicBezTo>
                    <a:pt x="214" y="356"/>
                    <a:pt x="214" y="356"/>
                    <a:pt x="214" y="356"/>
                  </a:cubicBezTo>
                  <a:cubicBezTo>
                    <a:pt x="216" y="356"/>
                    <a:pt x="216" y="356"/>
                    <a:pt x="216" y="356"/>
                  </a:cubicBezTo>
                  <a:cubicBezTo>
                    <a:pt x="217" y="355"/>
                    <a:pt x="217" y="355"/>
                    <a:pt x="217" y="355"/>
                  </a:cubicBezTo>
                  <a:cubicBezTo>
                    <a:pt x="219" y="355"/>
                    <a:pt x="219" y="355"/>
                    <a:pt x="219" y="355"/>
                  </a:cubicBezTo>
                  <a:cubicBezTo>
                    <a:pt x="221" y="352"/>
                    <a:pt x="221" y="352"/>
                    <a:pt x="221" y="352"/>
                  </a:cubicBezTo>
                  <a:cubicBezTo>
                    <a:pt x="223" y="351"/>
                    <a:pt x="223" y="351"/>
                    <a:pt x="223" y="351"/>
                  </a:cubicBezTo>
                  <a:cubicBezTo>
                    <a:pt x="224" y="352"/>
                    <a:pt x="224" y="352"/>
                    <a:pt x="224" y="352"/>
                  </a:cubicBezTo>
                  <a:cubicBezTo>
                    <a:pt x="224" y="353"/>
                    <a:pt x="224" y="353"/>
                    <a:pt x="224" y="353"/>
                  </a:cubicBezTo>
                  <a:cubicBezTo>
                    <a:pt x="223" y="355"/>
                    <a:pt x="223" y="355"/>
                    <a:pt x="223" y="355"/>
                  </a:cubicBezTo>
                  <a:cubicBezTo>
                    <a:pt x="222" y="357"/>
                    <a:pt x="222" y="357"/>
                    <a:pt x="222" y="357"/>
                  </a:cubicBezTo>
                  <a:cubicBezTo>
                    <a:pt x="222" y="358"/>
                    <a:pt x="222" y="358"/>
                    <a:pt x="222" y="358"/>
                  </a:cubicBezTo>
                  <a:cubicBezTo>
                    <a:pt x="223" y="358"/>
                    <a:pt x="223" y="358"/>
                    <a:pt x="223" y="358"/>
                  </a:cubicBezTo>
                  <a:cubicBezTo>
                    <a:pt x="225" y="355"/>
                    <a:pt x="225" y="355"/>
                    <a:pt x="225" y="355"/>
                  </a:cubicBezTo>
                  <a:cubicBezTo>
                    <a:pt x="226" y="352"/>
                    <a:pt x="226" y="352"/>
                    <a:pt x="226" y="352"/>
                  </a:cubicBezTo>
                  <a:cubicBezTo>
                    <a:pt x="226" y="351"/>
                    <a:pt x="226" y="351"/>
                    <a:pt x="226" y="351"/>
                  </a:cubicBezTo>
                  <a:cubicBezTo>
                    <a:pt x="227" y="352"/>
                    <a:pt x="227" y="352"/>
                    <a:pt x="227" y="352"/>
                  </a:cubicBezTo>
                  <a:cubicBezTo>
                    <a:pt x="228" y="352"/>
                    <a:pt x="228" y="352"/>
                    <a:pt x="228" y="352"/>
                  </a:cubicBezTo>
                  <a:cubicBezTo>
                    <a:pt x="230" y="352"/>
                    <a:pt x="230" y="352"/>
                    <a:pt x="230" y="352"/>
                  </a:cubicBezTo>
                  <a:cubicBezTo>
                    <a:pt x="232" y="352"/>
                    <a:pt x="232" y="352"/>
                    <a:pt x="232" y="352"/>
                  </a:cubicBezTo>
                  <a:cubicBezTo>
                    <a:pt x="234" y="350"/>
                    <a:pt x="234" y="350"/>
                    <a:pt x="234" y="350"/>
                  </a:cubicBezTo>
                  <a:cubicBezTo>
                    <a:pt x="234" y="350"/>
                    <a:pt x="234" y="350"/>
                    <a:pt x="234" y="350"/>
                  </a:cubicBezTo>
                  <a:cubicBezTo>
                    <a:pt x="235" y="350"/>
                    <a:pt x="235" y="350"/>
                    <a:pt x="235" y="350"/>
                  </a:cubicBezTo>
                  <a:cubicBezTo>
                    <a:pt x="236" y="348"/>
                    <a:pt x="236" y="348"/>
                    <a:pt x="236" y="348"/>
                  </a:cubicBezTo>
                  <a:cubicBezTo>
                    <a:pt x="237" y="347"/>
                    <a:pt x="237" y="347"/>
                    <a:pt x="237" y="347"/>
                  </a:cubicBezTo>
                  <a:cubicBezTo>
                    <a:pt x="237" y="347"/>
                    <a:pt x="237" y="347"/>
                    <a:pt x="237" y="347"/>
                  </a:cubicBezTo>
                  <a:cubicBezTo>
                    <a:pt x="237" y="349"/>
                    <a:pt x="237" y="349"/>
                    <a:pt x="237" y="349"/>
                  </a:cubicBezTo>
                  <a:cubicBezTo>
                    <a:pt x="237" y="351"/>
                    <a:pt x="237" y="351"/>
                    <a:pt x="237" y="351"/>
                  </a:cubicBezTo>
                  <a:cubicBezTo>
                    <a:pt x="238" y="350"/>
                    <a:pt x="238" y="350"/>
                    <a:pt x="238" y="350"/>
                  </a:cubicBezTo>
                  <a:cubicBezTo>
                    <a:pt x="240" y="348"/>
                    <a:pt x="240" y="348"/>
                    <a:pt x="240" y="348"/>
                  </a:cubicBezTo>
                  <a:cubicBezTo>
                    <a:pt x="239" y="348"/>
                    <a:pt x="239" y="348"/>
                    <a:pt x="239" y="348"/>
                  </a:cubicBezTo>
                  <a:cubicBezTo>
                    <a:pt x="241" y="347"/>
                    <a:pt x="241" y="347"/>
                    <a:pt x="241" y="347"/>
                  </a:cubicBezTo>
                  <a:cubicBezTo>
                    <a:pt x="241" y="346"/>
                    <a:pt x="241" y="346"/>
                    <a:pt x="241" y="346"/>
                  </a:cubicBezTo>
                  <a:cubicBezTo>
                    <a:pt x="237" y="346"/>
                    <a:pt x="237" y="346"/>
                    <a:pt x="237" y="346"/>
                  </a:cubicBezTo>
                  <a:cubicBezTo>
                    <a:pt x="237" y="345"/>
                    <a:pt x="237" y="345"/>
                    <a:pt x="237" y="345"/>
                  </a:cubicBezTo>
                  <a:cubicBezTo>
                    <a:pt x="239" y="344"/>
                    <a:pt x="239" y="344"/>
                    <a:pt x="239" y="344"/>
                  </a:cubicBezTo>
                  <a:cubicBezTo>
                    <a:pt x="242" y="343"/>
                    <a:pt x="242" y="343"/>
                    <a:pt x="242" y="343"/>
                  </a:cubicBezTo>
                  <a:cubicBezTo>
                    <a:pt x="246" y="343"/>
                    <a:pt x="246" y="343"/>
                    <a:pt x="246" y="343"/>
                  </a:cubicBezTo>
                  <a:cubicBezTo>
                    <a:pt x="247" y="342"/>
                    <a:pt x="247" y="342"/>
                    <a:pt x="247" y="342"/>
                  </a:cubicBezTo>
                  <a:cubicBezTo>
                    <a:pt x="247" y="340"/>
                    <a:pt x="247" y="340"/>
                    <a:pt x="247" y="340"/>
                  </a:cubicBezTo>
                  <a:cubicBezTo>
                    <a:pt x="246" y="340"/>
                    <a:pt x="246" y="340"/>
                    <a:pt x="246" y="340"/>
                  </a:cubicBezTo>
                  <a:cubicBezTo>
                    <a:pt x="247" y="340"/>
                    <a:pt x="247" y="340"/>
                    <a:pt x="247" y="340"/>
                  </a:cubicBezTo>
                  <a:cubicBezTo>
                    <a:pt x="249" y="339"/>
                    <a:pt x="249" y="339"/>
                    <a:pt x="249" y="339"/>
                  </a:cubicBezTo>
                  <a:cubicBezTo>
                    <a:pt x="250" y="338"/>
                    <a:pt x="250" y="338"/>
                    <a:pt x="250" y="338"/>
                  </a:cubicBezTo>
                  <a:cubicBezTo>
                    <a:pt x="251" y="338"/>
                    <a:pt x="251" y="338"/>
                    <a:pt x="251" y="338"/>
                  </a:cubicBezTo>
                  <a:cubicBezTo>
                    <a:pt x="252" y="340"/>
                    <a:pt x="252" y="340"/>
                    <a:pt x="252" y="340"/>
                  </a:cubicBezTo>
                  <a:cubicBezTo>
                    <a:pt x="253" y="340"/>
                    <a:pt x="253" y="340"/>
                    <a:pt x="253" y="340"/>
                  </a:cubicBezTo>
                  <a:cubicBezTo>
                    <a:pt x="253" y="339"/>
                    <a:pt x="253" y="339"/>
                    <a:pt x="253" y="339"/>
                  </a:cubicBezTo>
                  <a:cubicBezTo>
                    <a:pt x="253" y="338"/>
                    <a:pt x="253" y="338"/>
                    <a:pt x="253" y="338"/>
                  </a:cubicBezTo>
                  <a:cubicBezTo>
                    <a:pt x="255" y="337"/>
                    <a:pt x="255" y="337"/>
                    <a:pt x="255" y="337"/>
                  </a:cubicBezTo>
                  <a:cubicBezTo>
                    <a:pt x="255" y="335"/>
                    <a:pt x="255" y="335"/>
                    <a:pt x="255" y="335"/>
                  </a:cubicBezTo>
                  <a:cubicBezTo>
                    <a:pt x="255" y="334"/>
                    <a:pt x="255" y="334"/>
                    <a:pt x="255" y="334"/>
                  </a:cubicBezTo>
                  <a:cubicBezTo>
                    <a:pt x="256" y="335"/>
                    <a:pt x="256" y="335"/>
                    <a:pt x="256" y="335"/>
                  </a:cubicBezTo>
                  <a:cubicBezTo>
                    <a:pt x="256" y="337"/>
                    <a:pt x="256" y="337"/>
                    <a:pt x="256" y="337"/>
                  </a:cubicBezTo>
                  <a:cubicBezTo>
                    <a:pt x="257" y="337"/>
                    <a:pt x="257" y="337"/>
                    <a:pt x="257" y="337"/>
                  </a:cubicBezTo>
                  <a:cubicBezTo>
                    <a:pt x="260" y="336"/>
                    <a:pt x="260" y="336"/>
                    <a:pt x="260" y="336"/>
                  </a:cubicBezTo>
                  <a:cubicBezTo>
                    <a:pt x="261" y="334"/>
                    <a:pt x="261" y="334"/>
                    <a:pt x="261" y="334"/>
                  </a:cubicBezTo>
                  <a:cubicBezTo>
                    <a:pt x="262" y="334"/>
                    <a:pt x="262" y="334"/>
                    <a:pt x="262" y="334"/>
                  </a:cubicBezTo>
                  <a:cubicBezTo>
                    <a:pt x="263" y="333"/>
                    <a:pt x="263" y="333"/>
                    <a:pt x="263" y="333"/>
                  </a:cubicBezTo>
                  <a:cubicBezTo>
                    <a:pt x="264" y="332"/>
                    <a:pt x="264" y="332"/>
                    <a:pt x="264" y="332"/>
                  </a:cubicBezTo>
                  <a:cubicBezTo>
                    <a:pt x="265" y="333"/>
                    <a:pt x="265" y="333"/>
                    <a:pt x="265" y="333"/>
                  </a:cubicBezTo>
                  <a:cubicBezTo>
                    <a:pt x="267" y="333"/>
                    <a:pt x="267" y="333"/>
                    <a:pt x="267" y="333"/>
                  </a:cubicBezTo>
                  <a:cubicBezTo>
                    <a:pt x="269" y="330"/>
                    <a:pt x="269" y="330"/>
                    <a:pt x="269" y="330"/>
                  </a:cubicBezTo>
                  <a:cubicBezTo>
                    <a:pt x="269" y="329"/>
                    <a:pt x="269" y="329"/>
                    <a:pt x="269" y="329"/>
                  </a:cubicBezTo>
                  <a:cubicBezTo>
                    <a:pt x="268" y="329"/>
                    <a:pt x="268" y="329"/>
                    <a:pt x="268" y="329"/>
                  </a:cubicBezTo>
                  <a:cubicBezTo>
                    <a:pt x="267" y="329"/>
                    <a:pt x="267" y="329"/>
                    <a:pt x="267" y="329"/>
                  </a:cubicBezTo>
                  <a:cubicBezTo>
                    <a:pt x="266" y="328"/>
                    <a:pt x="266" y="328"/>
                    <a:pt x="266" y="328"/>
                  </a:cubicBezTo>
                  <a:cubicBezTo>
                    <a:pt x="269" y="326"/>
                    <a:pt x="269" y="326"/>
                    <a:pt x="269" y="326"/>
                  </a:cubicBezTo>
                  <a:cubicBezTo>
                    <a:pt x="271" y="326"/>
                    <a:pt x="271" y="326"/>
                    <a:pt x="271" y="326"/>
                  </a:cubicBezTo>
                  <a:cubicBezTo>
                    <a:pt x="273" y="324"/>
                    <a:pt x="273" y="324"/>
                    <a:pt x="273" y="324"/>
                  </a:cubicBezTo>
                  <a:cubicBezTo>
                    <a:pt x="273" y="324"/>
                    <a:pt x="273" y="324"/>
                    <a:pt x="273" y="324"/>
                  </a:cubicBezTo>
                  <a:cubicBezTo>
                    <a:pt x="274" y="325"/>
                    <a:pt x="274" y="325"/>
                    <a:pt x="274" y="325"/>
                  </a:cubicBezTo>
                  <a:cubicBezTo>
                    <a:pt x="276" y="323"/>
                    <a:pt x="276" y="323"/>
                    <a:pt x="276" y="323"/>
                  </a:cubicBezTo>
                  <a:cubicBezTo>
                    <a:pt x="278" y="322"/>
                    <a:pt x="278" y="322"/>
                    <a:pt x="278" y="322"/>
                  </a:cubicBezTo>
                  <a:cubicBezTo>
                    <a:pt x="279" y="320"/>
                    <a:pt x="279" y="320"/>
                    <a:pt x="279" y="320"/>
                  </a:cubicBezTo>
                  <a:cubicBezTo>
                    <a:pt x="280" y="320"/>
                    <a:pt x="280" y="320"/>
                    <a:pt x="280" y="320"/>
                  </a:cubicBezTo>
                  <a:cubicBezTo>
                    <a:pt x="281" y="319"/>
                    <a:pt x="281" y="319"/>
                    <a:pt x="281" y="319"/>
                  </a:cubicBezTo>
                  <a:cubicBezTo>
                    <a:pt x="282" y="319"/>
                    <a:pt x="282" y="319"/>
                    <a:pt x="282" y="319"/>
                  </a:cubicBezTo>
                  <a:cubicBezTo>
                    <a:pt x="283" y="320"/>
                    <a:pt x="283" y="320"/>
                    <a:pt x="283" y="320"/>
                  </a:cubicBezTo>
                  <a:cubicBezTo>
                    <a:pt x="284" y="320"/>
                    <a:pt x="284" y="320"/>
                    <a:pt x="284" y="320"/>
                  </a:cubicBezTo>
                  <a:cubicBezTo>
                    <a:pt x="284" y="319"/>
                    <a:pt x="284" y="319"/>
                    <a:pt x="284" y="319"/>
                  </a:cubicBezTo>
                  <a:cubicBezTo>
                    <a:pt x="286" y="319"/>
                    <a:pt x="286" y="319"/>
                    <a:pt x="286" y="319"/>
                  </a:cubicBezTo>
                  <a:cubicBezTo>
                    <a:pt x="287" y="318"/>
                    <a:pt x="287" y="318"/>
                    <a:pt x="287" y="318"/>
                  </a:cubicBezTo>
                  <a:cubicBezTo>
                    <a:pt x="286" y="317"/>
                    <a:pt x="286" y="317"/>
                    <a:pt x="286" y="317"/>
                  </a:cubicBezTo>
                  <a:cubicBezTo>
                    <a:pt x="288" y="316"/>
                    <a:pt x="288" y="316"/>
                    <a:pt x="288" y="316"/>
                  </a:cubicBezTo>
                  <a:cubicBezTo>
                    <a:pt x="289" y="316"/>
                    <a:pt x="289" y="316"/>
                    <a:pt x="289" y="316"/>
                  </a:cubicBezTo>
                  <a:cubicBezTo>
                    <a:pt x="289" y="316"/>
                    <a:pt x="289" y="316"/>
                    <a:pt x="289" y="316"/>
                  </a:cubicBezTo>
                  <a:cubicBezTo>
                    <a:pt x="292" y="316"/>
                    <a:pt x="292" y="316"/>
                    <a:pt x="292" y="316"/>
                  </a:cubicBezTo>
                  <a:cubicBezTo>
                    <a:pt x="293" y="315"/>
                    <a:pt x="293" y="315"/>
                    <a:pt x="293" y="315"/>
                  </a:cubicBezTo>
                  <a:cubicBezTo>
                    <a:pt x="294" y="314"/>
                    <a:pt x="294" y="314"/>
                    <a:pt x="294" y="314"/>
                  </a:cubicBezTo>
                  <a:cubicBezTo>
                    <a:pt x="294" y="316"/>
                    <a:pt x="294" y="316"/>
                    <a:pt x="294" y="316"/>
                  </a:cubicBezTo>
                  <a:cubicBezTo>
                    <a:pt x="295" y="315"/>
                    <a:pt x="295" y="315"/>
                    <a:pt x="295" y="315"/>
                  </a:cubicBezTo>
                  <a:cubicBezTo>
                    <a:pt x="296" y="315"/>
                    <a:pt x="296" y="315"/>
                    <a:pt x="296" y="315"/>
                  </a:cubicBezTo>
                  <a:cubicBezTo>
                    <a:pt x="297" y="315"/>
                    <a:pt x="297" y="315"/>
                    <a:pt x="297" y="315"/>
                  </a:cubicBezTo>
                  <a:cubicBezTo>
                    <a:pt x="297" y="315"/>
                    <a:pt x="297" y="315"/>
                    <a:pt x="297" y="315"/>
                  </a:cubicBezTo>
                  <a:cubicBezTo>
                    <a:pt x="298" y="312"/>
                    <a:pt x="298" y="312"/>
                    <a:pt x="298" y="312"/>
                  </a:cubicBezTo>
                  <a:cubicBezTo>
                    <a:pt x="297" y="312"/>
                    <a:pt x="297" y="312"/>
                    <a:pt x="297" y="312"/>
                  </a:cubicBezTo>
                  <a:cubicBezTo>
                    <a:pt x="296" y="312"/>
                    <a:pt x="296" y="312"/>
                    <a:pt x="296" y="312"/>
                  </a:cubicBezTo>
                  <a:cubicBezTo>
                    <a:pt x="297" y="311"/>
                    <a:pt x="297" y="311"/>
                    <a:pt x="297" y="311"/>
                  </a:cubicBezTo>
                  <a:cubicBezTo>
                    <a:pt x="299" y="309"/>
                    <a:pt x="299" y="309"/>
                    <a:pt x="299" y="309"/>
                  </a:cubicBezTo>
                  <a:cubicBezTo>
                    <a:pt x="300" y="309"/>
                    <a:pt x="300" y="309"/>
                    <a:pt x="300" y="309"/>
                  </a:cubicBezTo>
                  <a:cubicBezTo>
                    <a:pt x="301" y="310"/>
                    <a:pt x="301" y="310"/>
                    <a:pt x="301" y="310"/>
                  </a:cubicBezTo>
                  <a:cubicBezTo>
                    <a:pt x="301" y="309"/>
                    <a:pt x="301" y="309"/>
                    <a:pt x="301" y="309"/>
                  </a:cubicBezTo>
                  <a:cubicBezTo>
                    <a:pt x="301" y="308"/>
                    <a:pt x="301" y="308"/>
                    <a:pt x="301" y="308"/>
                  </a:cubicBezTo>
                  <a:cubicBezTo>
                    <a:pt x="299" y="308"/>
                    <a:pt x="299" y="308"/>
                    <a:pt x="299" y="308"/>
                  </a:cubicBezTo>
                  <a:cubicBezTo>
                    <a:pt x="300" y="307"/>
                    <a:pt x="300" y="307"/>
                    <a:pt x="300" y="307"/>
                  </a:cubicBezTo>
                  <a:cubicBezTo>
                    <a:pt x="302" y="308"/>
                    <a:pt x="302" y="308"/>
                    <a:pt x="302" y="308"/>
                  </a:cubicBezTo>
                  <a:cubicBezTo>
                    <a:pt x="304" y="305"/>
                    <a:pt x="304" y="305"/>
                    <a:pt x="304" y="305"/>
                  </a:cubicBezTo>
                  <a:cubicBezTo>
                    <a:pt x="307" y="305"/>
                    <a:pt x="307" y="305"/>
                    <a:pt x="307" y="305"/>
                  </a:cubicBezTo>
                  <a:cubicBezTo>
                    <a:pt x="309" y="304"/>
                    <a:pt x="309" y="304"/>
                    <a:pt x="309" y="304"/>
                  </a:cubicBezTo>
                  <a:cubicBezTo>
                    <a:pt x="310" y="303"/>
                    <a:pt x="310" y="303"/>
                    <a:pt x="310" y="303"/>
                  </a:cubicBezTo>
                  <a:cubicBezTo>
                    <a:pt x="313" y="301"/>
                    <a:pt x="313" y="301"/>
                    <a:pt x="313" y="301"/>
                  </a:cubicBezTo>
                  <a:cubicBezTo>
                    <a:pt x="313" y="298"/>
                    <a:pt x="313" y="298"/>
                    <a:pt x="313" y="298"/>
                  </a:cubicBezTo>
                  <a:cubicBezTo>
                    <a:pt x="312" y="297"/>
                    <a:pt x="312" y="297"/>
                    <a:pt x="312" y="297"/>
                  </a:cubicBezTo>
                  <a:cubicBezTo>
                    <a:pt x="311" y="297"/>
                    <a:pt x="311" y="297"/>
                    <a:pt x="311" y="297"/>
                  </a:cubicBezTo>
                  <a:cubicBezTo>
                    <a:pt x="311" y="295"/>
                    <a:pt x="311" y="295"/>
                    <a:pt x="311" y="295"/>
                  </a:cubicBezTo>
                  <a:cubicBezTo>
                    <a:pt x="310" y="294"/>
                    <a:pt x="310" y="294"/>
                    <a:pt x="310" y="294"/>
                  </a:cubicBezTo>
                  <a:cubicBezTo>
                    <a:pt x="307" y="295"/>
                    <a:pt x="307" y="295"/>
                    <a:pt x="307" y="295"/>
                  </a:cubicBezTo>
                  <a:cubicBezTo>
                    <a:pt x="307" y="293"/>
                    <a:pt x="307" y="293"/>
                    <a:pt x="307" y="293"/>
                  </a:cubicBezTo>
                  <a:cubicBezTo>
                    <a:pt x="307" y="291"/>
                    <a:pt x="307" y="291"/>
                    <a:pt x="307" y="291"/>
                  </a:cubicBezTo>
                  <a:cubicBezTo>
                    <a:pt x="310" y="290"/>
                    <a:pt x="310" y="290"/>
                    <a:pt x="310" y="290"/>
                  </a:cubicBezTo>
                  <a:cubicBezTo>
                    <a:pt x="310" y="289"/>
                    <a:pt x="310" y="289"/>
                    <a:pt x="310" y="289"/>
                  </a:cubicBezTo>
                  <a:cubicBezTo>
                    <a:pt x="312" y="288"/>
                    <a:pt x="312" y="288"/>
                    <a:pt x="312" y="288"/>
                  </a:cubicBezTo>
                  <a:cubicBezTo>
                    <a:pt x="312" y="287"/>
                    <a:pt x="312" y="287"/>
                    <a:pt x="312" y="287"/>
                  </a:cubicBezTo>
                  <a:cubicBezTo>
                    <a:pt x="312" y="287"/>
                    <a:pt x="312" y="287"/>
                    <a:pt x="312" y="287"/>
                  </a:cubicBezTo>
                  <a:cubicBezTo>
                    <a:pt x="313" y="286"/>
                    <a:pt x="313" y="286"/>
                    <a:pt x="313" y="286"/>
                  </a:cubicBezTo>
                  <a:cubicBezTo>
                    <a:pt x="315" y="286"/>
                    <a:pt x="315" y="286"/>
                    <a:pt x="315" y="286"/>
                  </a:cubicBezTo>
                  <a:cubicBezTo>
                    <a:pt x="318" y="285"/>
                    <a:pt x="318" y="285"/>
                    <a:pt x="318" y="285"/>
                  </a:cubicBezTo>
                  <a:cubicBezTo>
                    <a:pt x="320" y="286"/>
                    <a:pt x="320" y="286"/>
                    <a:pt x="320" y="286"/>
                  </a:cubicBezTo>
                  <a:cubicBezTo>
                    <a:pt x="322" y="285"/>
                    <a:pt x="322" y="285"/>
                    <a:pt x="322" y="285"/>
                  </a:cubicBezTo>
                  <a:cubicBezTo>
                    <a:pt x="322" y="286"/>
                    <a:pt x="322" y="286"/>
                    <a:pt x="322" y="286"/>
                  </a:cubicBezTo>
                  <a:cubicBezTo>
                    <a:pt x="322" y="287"/>
                    <a:pt x="322" y="287"/>
                    <a:pt x="322" y="287"/>
                  </a:cubicBezTo>
                  <a:cubicBezTo>
                    <a:pt x="324" y="287"/>
                    <a:pt x="324" y="287"/>
                    <a:pt x="324" y="287"/>
                  </a:cubicBezTo>
                  <a:cubicBezTo>
                    <a:pt x="326" y="285"/>
                    <a:pt x="326" y="285"/>
                    <a:pt x="326" y="285"/>
                  </a:cubicBezTo>
                  <a:cubicBezTo>
                    <a:pt x="325" y="284"/>
                    <a:pt x="325" y="284"/>
                    <a:pt x="325" y="284"/>
                  </a:cubicBezTo>
                  <a:cubicBezTo>
                    <a:pt x="324" y="284"/>
                    <a:pt x="324" y="284"/>
                    <a:pt x="324" y="284"/>
                  </a:cubicBezTo>
                  <a:cubicBezTo>
                    <a:pt x="324" y="283"/>
                    <a:pt x="324" y="283"/>
                    <a:pt x="324" y="283"/>
                  </a:cubicBezTo>
                  <a:cubicBezTo>
                    <a:pt x="325" y="282"/>
                    <a:pt x="325" y="282"/>
                    <a:pt x="325" y="282"/>
                  </a:cubicBezTo>
                  <a:cubicBezTo>
                    <a:pt x="327" y="283"/>
                    <a:pt x="327" y="283"/>
                    <a:pt x="327" y="283"/>
                  </a:cubicBezTo>
                  <a:cubicBezTo>
                    <a:pt x="330" y="282"/>
                    <a:pt x="330" y="282"/>
                    <a:pt x="330" y="282"/>
                  </a:cubicBezTo>
                  <a:cubicBezTo>
                    <a:pt x="331" y="279"/>
                    <a:pt x="331" y="279"/>
                    <a:pt x="331" y="279"/>
                  </a:cubicBezTo>
                  <a:cubicBezTo>
                    <a:pt x="330" y="277"/>
                    <a:pt x="330" y="277"/>
                    <a:pt x="330" y="277"/>
                  </a:cubicBezTo>
                  <a:cubicBezTo>
                    <a:pt x="327" y="275"/>
                    <a:pt x="327" y="275"/>
                    <a:pt x="327" y="275"/>
                  </a:cubicBezTo>
                  <a:cubicBezTo>
                    <a:pt x="326" y="275"/>
                    <a:pt x="326" y="275"/>
                    <a:pt x="326" y="275"/>
                  </a:cubicBezTo>
                  <a:cubicBezTo>
                    <a:pt x="325" y="276"/>
                    <a:pt x="325" y="276"/>
                    <a:pt x="325" y="276"/>
                  </a:cubicBezTo>
                  <a:cubicBezTo>
                    <a:pt x="325" y="275"/>
                    <a:pt x="325" y="275"/>
                    <a:pt x="325" y="275"/>
                  </a:cubicBezTo>
                  <a:cubicBezTo>
                    <a:pt x="326" y="274"/>
                    <a:pt x="326" y="274"/>
                    <a:pt x="326" y="274"/>
                  </a:cubicBezTo>
                  <a:cubicBezTo>
                    <a:pt x="329" y="274"/>
                    <a:pt x="329" y="274"/>
                    <a:pt x="329" y="274"/>
                  </a:cubicBezTo>
                  <a:cubicBezTo>
                    <a:pt x="330" y="275"/>
                    <a:pt x="330" y="275"/>
                    <a:pt x="330" y="275"/>
                  </a:cubicBezTo>
                  <a:cubicBezTo>
                    <a:pt x="333" y="275"/>
                    <a:pt x="333" y="275"/>
                    <a:pt x="333" y="275"/>
                  </a:cubicBezTo>
                  <a:cubicBezTo>
                    <a:pt x="335" y="273"/>
                    <a:pt x="335" y="273"/>
                    <a:pt x="335" y="273"/>
                  </a:cubicBezTo>
                  <a:cubicBezTo>
                    <a:pt x="335" y="272"/>
                    <a:pt x="335" y="272"/>
                    <a:pt x="335" y="272"/>
                  </a:cubicBezTo>
                  <a:cubicBezTo>
                    <a:pt x="340" y="270"/>
                    <a:pt x="340" y="270"/>
                    <a:pt x="340" y="270"/>
                  </a:cubicBezTo>
                  <a:cubicBezTo>
                    <a:pt x="342" y="267"/>
                    <a:pt x="342" y="267"/>
                    <a:pt x="342" y="267"/>
                  </a:cubicBezTo>
                  <a:cubicBezTo>
                    <a:pt x="344" y="267"/>
                    <a:pt x="344" y="267"/>
                    <a:pt x="344" y="267"/>
                  </a:cubicBezTo>
                  <a:cubicBezTo>
                    <a:pt x="345" y="266"/>
                    <a:pt x="345" y="266"/>
                    <a:pt x="345" y="266"/>
                  </a:cubicBezTo>
                  <a:cubicBezTo>
                    <a:pt x="345" y="265"/>
                    <a:pt x="345" y="265"/>
                    <a:pt x="345" y="265"/>
                  </a:cubicBezTo>
                  <a:cubicBezTo>
                    <a:pt x="350" y="262"/>
                    <a:pt x="350" y="262"/>
                    <a:pt x="350" y="262"/>
                  </a:cubicBezTo>
                  <a:cubicBezTo>
                    <a:pt x="353" y="261"/>
                    <a:pt x="353" y="261"/>
                    <a:pt x="353" y="261"/>
                  </a:cubicBezTo>
                  <a:cubicBezTo>
                    <a:pt x="358" y="258"/>
                    <a:pt x="358" y="258"/>
                    <a:pt x="358" y="258"/>
                  </a:cubicBezTo>
                  <a:cubicBezTo>
                    <a:pt x="361" y="257"/>
                    <a:pt x="361" y="257"/>
                    <a:pt x="361" y="257"/>
                  </a:cubicBezTo>
                  <a:cubicBezTo>
                    <a:pt x="364" y="253"/>
                    <a:pt x="364" y="253"/>
                    <a:pt x="364" y="253"/>
                  </a:cubicBezTo>
                  <a:cubicBezTo>
                    <a:pt x="363" y="256"/>
                    <a:pt x="363" y="256"/>
                    <a:pt x="363" y="256"/>
                  </a:cubicBezTo>
                  <a:cubicBezTo>
                    <a:pt x="363" y="258"/>
                    <a:pt x="363" y="258"/>
                    <a:pt x="363" y="258"/>
                  </a:cubicBezTo>
                  <a:cubicBezTo>
                    <a:pt x="364" y="259"/>
                    <a:pt x="364" y="259"/>
                    <a:pt x="364" y="259"/>
                  </a:cubicBezTo>
                  <a:cubicBezTo>
                    <a:pt x="366" y="259"/>
                    <a:pt x="366" y="259"/>
                    <a:pt x="366" y="259"/>
                  </a:cubicBezTo>
                  <a:cubicBezTo>
                    <a:pt x="366" y="260"/>
                    <a:pt x="366" y="260"/>
                    <a:pt x="366" y="260"/>
                  </a:cubicBezTo>
                  <a:cubicBezTo>
                    <a:pt x="369" y="257"/>
                    <a:pt x="369" y="257"/>
                    <a:pt x="369" y="257"/>
                  </a:cubicBezTo>
                  <a:cubicBezTo>
                    <a:pt x="371" y="256"/>
                    <a:pt x="371" y="256"/>
                    <a:pt x="371" y="256"/>
                  </a:cubicBezTo>
                  <a:cubicBezTo>
                    <a:pt x="375" y="255"/>
                    <a:pt x="375" y="255"/>
                    <a:pt x="375" y="255"/>
                  </a:cubicBezTo>
                  <a:cubicBezTo>
                    <a:pt x="377" y="253"/>
                    <a:pt x="377" y="253"/>
                    <a:pt x="377" y="253"/>
                  </a:cubicBezTo>
                  <a:cubicBezTo>
                    <a:pt x="376" y="255"/>
                    <a:pt x="376" y="255"/>
                    <a:pt x="376" y="255"/>
                  </a:cubicBezTo>
                  <a:cubicBezTo>
                    <a:pt x="373" y="257"/>
                    <a:pt x="373" y="257"/>
                    <a:pt x="373" y="257"/>
                  </a:cubicBezTo>
                  <a:cubicBezTo>
                    <a:pt x="370" y="258"/>
                    <a:pt x="370" y="258"/>
                    <a:pt x="370" y="258"/>
                  </a:cubicBezTo>
                  <a:cubicBezTo>
                    <a:pt x="366" y="262"/>
                    <a:pt x="366" y="262"/>
                    <a:pt x="366" y="262"/>
                  </a:cubicBezTo>
                  <a:cubicBezTo>
                    <a:pt x="365" y="264"/>
                    <a:pt x="365" y="264"/>
                    <a:pt x="365" y="264"/>
                  </a:cubicBezTo>
                  <a:cubicBezTo>
                    <a:pt x="368" y="267"/>
                    <a:pt x="368" y="267"/>
                    <a:pt x="368" y="267"/>
                  </a:cubicBezTo>
                  <a:cubicBezTo>
                    <a:pt x="368" y="270"/>
                    <a:pt x="368" y="270"/>
                    <a:pt x="368" y="270"/>
                  </a:cubicBezTo>
                  <a:cubicBezTo>
                    <a:pt x="366" y="268"/>
                    <a:pt x="366" y="268"/>
                    <a:pt x="366" y="268"/>
                  </a:cubicBezTo>
                  <a:cubicBezTo>
                    <a:pt x="364" y="268"/>
                    <a:pt x="364" y="268"/>
                    <a:pt x="364" y="268"/>
                  </a:cubicBezTo>
                  <a:cubicBezTo>
                    <a:pt x="363" y="268"/>
                    <a:pt x="363" y="268"/>
                    <a:pt x="363" y="268"/>
                  </a:cubicBezTo>
                  <a:cubicBezTo>
                    <a:pt x="362" y="268"/>
                    <a:pt x="362" y="268"/>
                    <a:pt x="362" y="268"/>
                  </a:cubicBezTo>
                  <a:cubicBezTo>
                    <a:pt x="360" y="267"/>
                    <a:pt x="360" y="267"/>
                    <a:pt x="360" y="267"/>
                  </a:cubicBezTo>
                  <a:cubicBezTo>
                    <a:pt x="359" y="264"/>
                    <a:pt x="359" y="264"/>
                    <a:pt x="359" y="264"/>
                  </a:cubicBezTo>
                  <a:cubicBezTo>
                    <a:pt x="356" y="266"/>
                    <a:pt x="356" y="266"/>
                    <a:pt x="356" y="266"/>
                  </a:cubicBezTo>
                  <a:cubicBezTo>
                    <a:pt x="354" y="266"/>
                    <a:pt x="354" y="266"/>
                    <a:pt x="354" y="266"/>
                  </a:cubicBezTo>
                  <a:cubicBezTo>
                    <a:pt x="351" y="268"/>
                    <a:pt x="351" y="268"/>
                    <a:pt x="351" y="268"/>
                  </a:cubicBezTo>
                  <a:cubicBezTo>
                    <a:pt x="349" y="268"/>
                    <a:pt x="349" y="268"/>
                    <a:pt x="349" y="268"/>
                  </a:cubicBezTo>
                  <a:cubicBezTo>
                    <a:pt x="346" y="270"/>
                    <a:pt x="346" y="270"/>
                    <a:pt x="346" y="270"/>
                  </a:cubicBezTo>
                  <a:cubicBezTo>
                    <a:pt x="346" y="272"/>
                    <a:pt x="346" y="272"/>
                    <a:pt x="346" y="272"/>
                  </a:cubicBezTo>
                  <a:cubicBezTo>
                    <a:pt x="347" y="273"/>
                    <a:pt x="347" y="273"/>
                    <a:pt x="347" y="273"/>
                  </a:cubicBezTo>
                  <a:cubicBezTo>
                    <a:pt x="345" y="276"/>
                    <a:pt x="345" y="276"/>
                    <a:pt x="345" y="276"/>
                  </a:cubicBezTo>
                  <a:cubicBezTo>
                    <a:pt x="343" y="278"/>
                    <a:pt x="343" y="278"/>
                    <a:pt x="343" y="278"/>
                  </a:cubicBezTo>
                  <a:cubicBezTo>
                    <a:pt x="342" y="280"/>
                    <a:pt x="342" y="280"/>
                    <a:pt x="342" y="280"/>
                  </a:cubicBezTo>
                  <a:cubicBezTo>
                    <a:pt x="336" y="285"/>
                    <a:pt x="336" y="285"/>
                    <a:pt x="336" y="285"/>
                  </a:cubicBezTo>
                  <a:cubicBezTo>
                    <a:pt x="334" y="288"/>
                    <a:pt x="334" y="288"/>
                    <a:pt x="334" y="288"/>
                  </a:cubicBezTo>
                  <a:cubicBezTo>
                    <a:pt x="334" y="289"/>
                    <a:pt x="334" y="289"/>
                    <a:pt x="334" y="289"/>
                  </a:cubicBezTo>
                  <a:cubicBezTo>
                    <a:pt x="336" y="292"/>
                    <a:pt x="336" y="292"/>
                    <a:pt x="336" y="292"/>
                  </a:cubicBezTo>
                  <a:cubicBezTo>
                    <a:pt x="338" y="290"/>
                    <a:pt x="338" y="290"/>
                    <a:pt x="338" y="290"/>
                  </a:cubicBezTo>
                  <a:cubicBezTo>
                    <a:pt x="339" y="290"/>
                    <a:pt x="339" y="290"/>
                    <a:pt x="339" y="290"/>
                  </a:cubicBezTo>
                  <a:cubicBezTo>
                    <a:pt x="340" y="289"/>
                    <a:pt x="340" y="289"/>
                    <a:pt x="340" y="289"/>
                  </a:cubicBezTo>
                  <a:cubicBezTo>
                    <a:pt x="342" y="289"/>
                    <a:pt x="342" y="289"/>
                    <a:pt x="342" y="289"/>
                  </a:cubicBezTo>
                  <a:cubicBezTo>
                    <a:pt x="342" y="290"/>
                    <a:pt x="342" y="290"/>
                    <a:pt x="342" y="290"/>
                  </a:cubicBezTo>
                  <a:cubicBezTo>
                    <a:pt x="338" y="293"/>
                    <a:pt x="338" y="293"/>
                    <a:pt x="338" y="293"/>
                  </a:cubicBezTo>
                  <a:cubicBezTo>
                    <a:pt x="337" y="293"/>
                    <a:pt x="337" y="293"/>
                    <a:pt x="337" y="293"/>
                  </a:cubicBezTo>
                  <a:cubicBezTo>
                    <a:pt x="336" y="295"/>
                    <a:pt x="336" y="295"/>
                    <a:pt x="336" y="295"/>
                  </a:cubicBezTo>
                  <a:cubicBezTo>
                    <a:pt x="334" y="294"/>
                    <a:pt x="334" y="294"/>
                    <a:pt x="334" y="294"/>
                  </a:cubicBezTo>
                  <a:cubicBezTo>
                    <a:pt x="332" y="294"/>
                    <a:pt x="332" y="294"/>
                    <a:pt x="332" y="294"/>
                  </a:cubicBezTo>
                  <a:cubicBezTo>
                    <a:pt x="331" y="295"/>
                    <a:pt x="331" y="295"/>
                    <a:pt x="331" y="295"/>
                  </a:cubicBezTo>
                  <a:cubicBezTo>
                    <a:pt x="331" y="297"/>
                    <a:pt x="331" y="297"/>
                    <a:pt x="331" y="297"/>
                  </a:cubicBezTo>
                  <a:cubicBezTo>
                    <a:pt x="329" y="296"/>
                    <a:pt x="329" y="296"/>
                    <a:pt x="329" y="296"/>
                  </a:cubicBezTo>
                  <a:cubicBezTo>
                    <a:pt x="328" y="297"/>
                    <a:pt x="328" y="297"/>
                    <a:pt x="328" y="297"/>
                  </a:cubicBezTo>
                  <a:cubicBezTo>
                    <a:pt x="328" y="299"/>
                    <a:pt x="328" y="299"/>
                    <a:pt x="328" y="299"/>
                  </a:cubicBezTo>
                  <a:cubicBezTo>
                    <a:pt x="331" y="302"/>
                    <a:pt x="331" y="302"/>
                    <a:pt x="331" y="302"/>
                  </a:cubicBezTo>
                  <a:cubicBezTo>
                    <a:pt x="332" y="302"/>
                    <a:pt x="332" y="302"/>
                    <a:pt x="332" y="302"/>
                  </a:cubicBezTo>
                  <a:cubicBezTo>
                    <a:pt x="333" y="301"/>
                    <a:pt x="333" y="301"/>
                    <a:pt x="333" y="301"/>
                  </a:cubicBezTo>
                  <a:cubicBezTo>
                    <a:pt x="334" y="302"/>
                    <a:pt x="334" y="302"/>
                    <a:pt x="334" y="302"/>
                  </a:cubicBezTo>
                  <a:cubicBezTo>
                    <a:pt x="334" y="299"/>
                    <a:pt x="334" y="299"/>
                    <a:pt x="334" y="299"/>
                  </a:cubicBezTo>
                  <a:cubicBezTo>
                    <a:pt x="336" y="299"/>
                    <a:pt x="336" y="299"/>
                    <a:pt x="336" y="299"/>
                  </a:cubicBezTo>
                  <a:cubicBezTo>
                    <a:pt x="336" y="301"/>
                    <a:pt x="336" y="301"/>
                    <a:pt x="336" y="301"/>
                  </a:cubicBezTo>
                  <a:cubicBezTo>
                    <a:pt x="337" y="300"/>
                    <a:pt x="337" y="300"/>
                    <a:pt x="337" y="300"/>
                  </a:cubicBezTo>
                  <a:cubicBezTo>
                    <a:pt x="337" y="299"/>
                    <a:pt x="337" y="299"/>
                    <a:pt x="337" y="299"/>
                  </a:cubicBezTo>
                  <a:cubicBezTo>
                    <a:pt x="339" y="298"/>
                    <a:pt x="339" y="298"/>
                    <a:pt x="339" y="298"/>
                  </a:cubicBezTo>
                  <a:cubicBezTo>
                    <a:pt x="341" y="297"/>
                    <a:pt x="341" y="297"/>
                    <a:pt x="341" y="297"/>
                  </a:cubicBezTo>
                  <a:cubicBezTo>
                    <a:pt x="341" y="295"/>
                    <a:pt x="341" y="295"/>
                    <a:pt x="341" y="295"/>
                  </a:cubicBezTo>
                  <a:cubicBezTo>
                    <a:pt x="343" y="293"/>
                    <a:pt x="343" y="293"/>
                    <a:pt x="343" y="293"/>
                  </a:cubicBezTo>
                  <a:cubicBezTo>
                    <a:pt x="343" y="294"/>
                    <a:pt x="343" y="294"/>
                    <a:pt x="343" y="294"/>
                  </a:cubicBezTo>
                  <a:cubicBezTo>
                    <a:pt x="342" y="295"/>
                    <a:pt x="342" y="295"/>
                    <a:pt x="342" y="295"/>
                  </a:cubicBezTo>
                  <a:cubicBezTo>
                    <a:pt x="343" y="297"/>
                    <a:pt x="343" y="297"/>
                    <a:pt x="343" y="297"/>
                  </a:cubicBezTo>
                  <a:cubicBezTo>
                    <a:pt x="345" y="297"/>
                    <a:pt x="345" y="297"/>
                    <a:pt x="345" y="297"/>
                  </a:cubicBezTo>
                  <a:cubicBezTo>
                    <a:pt x="349" y="294"/>
                    <a:pt x="349" y="294"/>
                    <a:pt x="349" y="294"/>
                  </a:cubicBezTo>
                  <a:cubicBezTo>
                    <a:pt x="351" y="294"/>
                    <a:pt x="351" y="294"/>
                    <a:pt x="351" y="294"/>
                  </a:cubicBezTo>
                  <a:cubicBezTo>
                    <a:pt x="351" y="295"/>
                    <a:pt x="351" y="295"/>
                    <a:pt x="351" y="295"/>
                  </a:cubicBezTo>
                  <a:cubicBezTo>
                    <a:pt x="353" y="294"/>
                    <a:pt x="353" y="294"/>
                    <a:pt x="353" y="294"/>
                  </a:cubicBezTo>
                  <a:cubicBezTo>
                    <a:pt x="353" y="291"/>
                    <a:pt x="353" y="291"/>
                    <a:pt x="353" y="291"/>
                  </a:cubicBezTo>
                  <a:cubicBezTo>
                    <a:pt x="356" y="289"/>
                    <a:pt x="356" y="289"/>
                    <a:pt x="356" y="289"/>
                  </a:cubicBezTo>
                  <a:cubicBezTo>
                    <a:pt x="357" y="289"/>
                    <a:pt x="357" y="289"/>
                    <a:pt x="357" y="289"/>
                  </a:cubicBezTo>
                  <a:cubicBezTo>
                    <a:pt x="354" y="292"/>
                    <a:pt x="354" y="292"/>
                    <a:pt x="354" y="292"/>
                  </a:cubicBezTo>
                  <a:cubicBezTo>
                    <a:pt x="354" y="294"/>
                    <a:pt x="354" y="294"/>
                    <a:pt x="354" y="294"/>
                  </a:cubicBezTo>
                  <a:cubicBezTo>
                    <a:pt x="356" y="293"/>
                    <a:pt x="356" y="293"/>
                    <a:pt x="356" y="293"/>
                  </a:cubicBezTo>
                  <a:cubicBezTo>
                    <a:pt x="358" y="290"/>
                    <a:pt x="358" y="290"/>
                    <a:pt x="358" y="290"/>
                  </a:cubicBezTo>
                  <a:cubicBezTo>
                    <a:pt x="359" y="286"/>
                    <a:pt x="359" y="286"/>
                    <a:pt x="359" y="286"/>
                  </a:cubicBezTo>
                  <a:cubicBezTo>
                    <a:pt x="361" y="285"/>
                    <a:pt x="361" y="285"/>
                    <a:pt x="361" y="285"/>
                  </a:cubicBezTo>
                  <a:cubicBezTo>
                    <a:pt x="360" y="287"/>
                    <a:pt x="360" y="287"/>
                    <a:pt x="360" y="287"/>
                  </a:cubicBezTo>
                  <a:cubicBezTo>
                    <a:pt x="359" y="289"/>
                    <a:pt x="359" y="289"/>
                    <a:pt x="359" y="289"/>
                  </a:cubicBezTo>
                  <a:cubicBezTo>
                    <a:pt x="359" y="290"/>
                    <a:pt x="359" y="290"/>
                    <a:pt x="359" y="290"/>
                  </a:cubicBezTo>
                  <a:cubicBezTo>
                    <a:pt x="362" y="288"/>
                    <a:pt x="362" y="288"/>
                    <a:pt x="362" y="288"/>
                  </a:cubicBezTo>
                  <a:cubicBezTo>
                    <a:pt x="363" y="289"/>
                    <a:pt x="363" y="289"/>
                    <a:pt x="363" y="289"/>
                  </a:cubicBezTo>
                  <a:cubicBezTo>
                    <a:pt x="362" y="290"/>
                    <a:pt x="362" y="290"/>
                    <a:pt x="362" y="290"/>
                  </a:cubicBezTo>
                  <a:cubicBezTo>
                    <a:pt x="365" y="291"/>
                    <a:pt x="365" y="291"/>
                    <a:pt x="365" y="291"/>
                  </a:cubicBezTo>
                  <a:cubicBezTo>
                    <a:pt x="366" y="291"/>
                    <a:pt x="366" y="291"/>
                    <a:pt x="366" y="291"/>
                  </a:cubicBezTo>
                  <a:cubicBezTo>
                    <a:pt x="367" y="290"/>
                    <a:pt x="367" y="290"/>
                    <a:pt x="367" y="290"/>
                  </a:cubicBezTo>
                  <a:cubicBezTo>
                    <a:pt x="368" y="288"/>
                    <a:pt x="368" y="288"/>
                    <a:pt x="368" y="288"/>
                  </a:cubicBezTo>
                  <a:cubicBezTo>
                    <a:pt x="371" y="287"/>
                    <a:pt x="371" y="287"/>
                    <a:pt x="371" y="287"/>
                  </a:cubicBezTo>
                  <a:cubicBezTo>
                    <a:pt x="373" y="286"/>
                    <a:pt x="373" y="286"/>
                    <a:pt x="373" y="286"/>
                  </a:cubicBezTo>
                  <a:cubicBezTo>
                    <a:pt x="371" y="286"/>
                    <a:pt x="371" y="286"/>
                    <a:pt x="371" y="286"/>
                  </a:cubicBezTo>
                  <a:cubicBezTo>
                    <a:pt x="372" y="283"/>
                    <a:pt x="372" y="283"/>
                    <a:pt x="372" y="283"/>
                  </a:cubicBezTo>
                  <a:cubicBezTo>
                    <a:pt x="376" y="282"/>
                    <a:pt x="376" y="282"/>
                    <a:pt x="376" y="282"/>
                  </a:cubicBezTo>
                  <a:cubicBezTo>
                    <a:pt x="376" y="281"/>
                    <a:pt x="376" y="281"/>
                    <a:pt x="376" y="281"/>
                  </a:cubicBezTo>
                  <a:cubicBezTo>
                    <a:pt x="376" y="279"/>
                    <a:pt x="376" y="279"/>
                    <a:pt x="376" y="279"/>
                  </a:cubicBezTo>
                  <a:cubicBezTo>
                    <a:pt x="375" y="279"/>
                    <a:pt x="375" y="279"/>
                    <a:pt x="375" y="279"/>
                  </a:cubicBezTo>
                  <a:cubicBezTo>
                    <a:pt x="373" y="278"/>
                    <a:pt x="373" y="278"/>
                    <a:pt x="373" y="278"/>
                  </a:cubicBezTo>
                  <a:cubicBezTo>
                    <a:pt x="371" y="278"/>
                    <a:pt x="371" y="278"/>
                    <a:pt x="371" y="278"/>
                  </a:cubicBezTo>
                  <a:cubicBezTo>
                    <a:pt x="372" y="276"/>
                    <a:pt x="372" y="276"/>
                    <a:pt x="372" y="276"/>
                  </a:cubicBezTo>
                  <a:cubicBezTo>
                    <a:pt x="374" y="276"/>
                    <a:pt x="374" y="276"/>
                    <a:pt x="374" y="276"/>
                  </a:cubicBezTo>
                  <a:cubicBezTo>
                    <a:pt x="375" y="277"/>
                    <a:pt x="375" y="277"/>
                    <a:pt x="375" y="277"/>
                  </a:cubicBezTo>
                  <a:cubicBezTo>
                    <a:pt x="376" y="276"/>
                    <a:pt x="376" y="276"/>
                    <a:pt x="376" y="276"/>
                  </a:cubicBezTo>
                  <a:cubicBezTo>
                    <a:pt x="376" y="274"/>
                    <a:pt x="376" y="274"/>
                    <a:pt x="376" y="274"/>
                  </a:cubicBezTo>
                  <a:cubicBezTo>
                    <a:pt x="374" y="275"/>
                    <a:pt x="374" y="275"/>
                    <a:pt x="374" y="275"/>
                  </a:cubicBezTo>
                  <a:cubicBezTo>
                    <a:pt x="372" y="273"/>
                    <a:pt x="372" y="273"/>
                    <a:pt x="372" y="273"/>
                  </a:cubicBezTo>
                  <a:cubicBezTo>
                    <a:pt x="372" y="272"/>
                    <a:pt x="372" y="272"/>
                    <a:pt x="372" y="272"/>
                  </a:cubicBezTo>
                  <a:cubicBezTo>
                    <a:pt x="375" y="271"/>
                    <a:pt x="375" y="271"/>
                    <a:pt x="375" y="271"/>
                  </a:cubicBezTo>
                  <a:cubicBezTo>
                    <a:pt x="376" y="271"/>
                    <a:pt x="376" y="271"/>
                    <a:pt x="376" y="271"/>
                  </a:cubicBezTo>
                  <a:cubicBezTo>
                    <a:pt x="377" y="271"/>
                    <a:pt x="377" y="271"/>
                    <a:pt x="377" y="271"/>
                  </a:cubicBezTo>
                  <a:cubicBezTo>
                    <a:pt x="377" y="270"/>
                    <a:pt x="377" y="270"/>
                    <a:pt x="377" y="270"/>
                  </a:cubicBezTo>
                  <a:cubicBezTo>
                    <a:pt x="376" y="268"/>
                    <a:pt x="376" y="268"/>
                    <a:pt x="376" y="268"/>
                  </a:cubicBezTo>
                  <a:cubicBezTo>
                    <a:pt x="380" y="266"/>
                    <a:pt x="380" y="266"/>
                    <a:pt x="380" y="266"/>
                  </a:cubicBezTo>
                  <a:cubicBezTo>
                    <a:pt x="382" y="268"/>
                    <a:pt x="382" y="268"/>
                    <a:pt x="382" y="268"/>
                  </a:cubicBezTo>
                  <a:cubicBezTo>
                    <a:pt x="383" y="267"/>
                    <a:pt x="383" y="267"/>
                    <a:pt x="383" y="267"/>
                  </a:cubicBezTo>
                  <a:cubicBezTo>
                    <a:pt x="386" y="267"/>
                    <a:pt x="386" y="267"/>
                    <a:pt x="386" y="267"/>
                  </a:cubicBezTo>
                  <a:cubicBezTo>
                    <a:pt x="382" y="270"/>
                    <a:pt x="382" y="270"/>
                    <a:pt x="382" y="270"/>
                  </a:cubicBezTo>
                  <a:cubicBezTo>
                    <a:pt x="382" y="272"/>
                    <a:pt x="382" y="272"/>
                    <a:pt x="382" y="272"/>
                  </a:cubicBezTo>
                  <a:cubicBezTo>
                    <a:pt x="383" y="275"/>
                    <a:pt x="383" y="275"/>
                    <a:pt x="383" y="275"/>
                  </a:cubicBezTo>
                  <a:cubicBezTo>
                    <a:pt x="384" y="275"/>
                    <a:pt x="384" y="275"/>
                    <a:pt x="384" y="275"/>
                  </a:cubicBezTo>
                  <a:cubicBezTo>
                    <a:pt x="385" y="271"/>
                    <a:pt x="385" y="271"/>
                    <a:pt x="385" y="271"/>
                  </a:cubicBezTo>
                  <a:cubicBezTo>
                    <a:pt x="386" y="270"/>
                    <a:pt x="386" y="270"/>
                    <a:pt x="386" y="270"/>
                  </a:cubicBezTo>
                  <a:cubicBezTo>
                    <a:pt x="387" y="270"/>
                    <a:pt x="387" y="270"/>
                    <a:pt x="387" y="270"/>
                  </a:cubicBezTo>
                  <a:cubicBezTo>
                    <a:pt x="387" y="271"/>
                    <a:pt x="387" y="271"/>
                    <a:pt x="387" y="271"/>
                  </a:cubicBezTo>
                  <a:cubicBezTo>
                    <a:pt x="386" y="273"/>
                    <a:pt x="386" y="273"/>
                    <a:pt x="386" y="273"/>
                  </a:cubicBezTo>
                  <a:cubicBezTo>
                    <a:pt x="386" y="274"/>
                    <a:pt x="386" y="274"/>
                    <a:pt x="386" y="274"/>
                  </a:cubicBezTo>
                  <a:cubicBezTo>
                    <a:pt x="389" y="272"/>
                    <a:pt x="389" y="272"/>
                    <a:pt x="389" y="272"/>
                  </a:cubicBezTo>
                  <a:cubicBezTo>
                    <a:pt x="389" y="271"/>
                    <a:pt x="389" y="271"/>
                    <a:pt x="389" y="271"/>
                  </a:cubicBezTo>
                  <a:cubicBezTo>
                    <a:pt x="391" y="272"/>
                    <a:pt x="391" y="272"/>
                    <a:pt x="391" y="272"/>
                  </a:cubicBezTo>
                  <a:cubicBezTo>
                    <a:pt x="393" y="271"/>
                    <a:pt x="393" y="271"/>
                    <a:pt x="393" y="271"/>
                  </a:cubicBezTo>
                  <a:cubicBezTo>
                    <a:pt x="393" y="271"/>
                    <a:pt x="393" y="271"/>
                    <a:pt x="393" y="271"/>
                  </a:cubicBezTo>
                  <a:cubicBezTo>
                    <a:pt x="395" y="269"/>
                    <a:pt x="395" y="269"/>
                    <a:pt x="395" y="269"/>
                  </a:cubicBezTo>
                  <a:cubicBezTo>
                    <a:pt x="398" y="269"/>
                    <a:pt x="398" y="269"/>
                    <a:pt x="398" y="269"/>
                  </a:cubicBezTo>
                  <a:cubicBezTo>
                    <a:pt x="399" y="270"/>
                    <a:pt x="399" y="270"/>
                    <a:pt x="399" y="270"/>
                  </a:cubicBezTo>
                  <a:cubicBezTo>
                    <a:pt x="399" y="270"/>
                    <a:pt x="399" y="270"/>
                    <a:pt x="399" y="270"/>
                  </a:cubicBezTo>
                  <a:cubicBezTo>
                    <a:pt x="397" y="270"/>
                    <a:pt x="397" y="270"/>
                    <a:pt x="397" y="270"/>
                  </a:cubicBezTo>
                  <a:cubicBezTo>
                    <a:pt x="395" y="273"/>
                    <a:pt x="395" y="273"/>
                    <a:pt x="395" y="273"/>
                  </a:cubicBezTo>
                  <a:cubicBezTo>
                    <a:pt x="393" y="273"/>
                    <a:pt x="393" y="273"/>
                    <a:pt x="393" y="273"/>
                  </a:cubicBezTo>
                  <a:cubicBezTo>
                    <a:pt x="392" y="274"/>
                    <a:pt x="392" y="274"/>
                    <a:pt x="392" y="274"/>
                  </a:cubicBezTo>
                  <a:cubicBezTo>
                    <a:pt x="393" y="275"/>
                    <a:pt x="393" y="275"/>
                    <a:pt x="393" y="275"/>
                  </a:cubicBezTo>
                  <a:cubicBezTo>
                    <a:pt x="397" y="276"/>
                    <a:pt x="397" y="276"/>
                    <a:pt x="397" y="276"/>
                  </a:cubicBezTo>
                  <a:cubicBezTo>
                    <a:pt x="398" y="277"/>
                    <a:pt x="398" y="277"/>
                    <a:pt x="398" y="277"/>
                  </a:cubicBezTo>
                  <a:cubicBezTo>
                    <a:pt x="398" y="278"/>
                    <a:pt x="398" y="278"/>
                    <a:pt x="398" y="278"/>
                  </a:cubicBezTo>
                  <a:cubicBezTo>
                    <a:pt x="396" y="276"/>
                    <a:pt x="396" y="276"/>
                    <a:pt x="396" y="276"/>
                  </a:cubicBezTo>
                  <a:cubicBezTo>
                    <a:pt x="393" y="276"/>
                    <a:pt x="393" y="276"/>
                    <a:pt x="393" y="276"/>
                  </a:cubicBezTo>
                  <a:cubicBezTo>
                    <a:pt x="391" y="277"/>
                    <a:pt x="391" y="277"/>
                    <a:pt x="391" y="277"/>
                  </a:cubicBezTo>
                  <a:cubicBezTo>
                    <a:pt x="391" y="279"/>
                    <a:pt x="391" y="279"/>
                    <a:pt x="391" y="279"/>
                  </a:cubicBezTo>
                  <a:cubicBezTo>
                    <a:pt x="393" y="279"/>
                    <a:pt x="393" y="279"/>
                    <a:pt x="393" y="279"/>
                  </a:cubicBezTo>
                  <a:cubicBezTo>
                    <a:pt x="394" y="278"/>
                    <a:pt x="394" y="278"/>
                    <a:pt x="394" y="278"/>
                  </a:cubicBezTo>
                  <a:cubicBezTo>
                    <a:pt x="396" y="279"/>
                    <a:pt x="396" y="279"/>
                    <a:pt x="396" y="279"/>
                  </a:cubicBezTo>
                  <a:cubicBezTo>
                    <a:pt x="395" y="280"/>
                    <a:pt x="395" y="280"/>
                    <a:pt x="395" y="280"/>
                  </a:cubicBezTo>
                  <a:cubicBezTo>
                    <a:pt x="393" y="280"/>
                    <a:pt x="393" y="280"/>
                    <a:pt x="393" y="280"/>
                  </a:cubicBezTo>
                  <a:cubicBezTo>
                    <a:pt x="393" y="282"/>
                    <a:pt x="393" y="282"/>
                    <a:pt x="393" y="282"/>
                  </a:cubicBezTo>
                  <a:cubicBezTo>
                    <a:pt x="396" y="282"/>
                    <a:pt x="396" y="282"/>
                    <a:pt x="396" y="282"/>
                  </a:cubicBezTo>
                  <a:cubicBezTo>
                    <a:pt x="397" y="284"/>
                    <a:pt x="397" y="284"/>
                    <a:pt x="397" y="284"/>
                  </a:cubicBezTo>
                  <a:cubicBezTo>
                    <a:pt x="395" y="284"/>
                    <a:pt x="395" y="284"/>
                    <a:pt x="395" y="284"/>
                  </a:cubicBezTo>
                  <a:cubicBezTo>
                    <a:pt x="394" y="285"/>
                    <a:pt x="394" y="285"/>
                    <a:pt x="394" y="285"/>
                  </a:cubicBezTo>
                  <a:cubicBezTo>
                    <a:pt x="394" y="286"/>
                    <a:pt x="394" y="286"/>
                    <a:pt x="394" y="286"/>
                  </a:cubicBezTo>
                  <a:cubicBezTo>
                    <a:pt x="396" y="286"/>
                    <a:pt x="396" y="286"/>
                    <a:pt x="396" y="286"/>
                  </a:cubicBezTo>
                  <a:cubicBezTo>
                    <a:pt x="398" y="285"/>
                    <a:pt x="398" y="285"/>
                    <a:pt x="398" y="285"/>
                  </a:cubicBezTo>
                  <a:cubicBezTo>
                    <a:pt x="400" y="287"/>
                    <a:pt x="400" y="287"/>
                    <a:pt x="400" y="287"/>
                  </a:cubicBezTo>
                  <a:cubicBezTo>
                    <a:pt x="402" y="287"/>
                    <a:pt x="402" y="287"/>
                    <a:pt x="402" y="287"/>
                  </a:cubicBezTo>
                  <a:cubicBezTo>
                    <a:pt x="404" y="286"/>
                    <a:pt x="404" y="286"/>
                    <a:pt x="404" y="286"/>
                  </a:cubicBezTo>
                  <a:cubicBezTo>
                    <a:pt x="405" y="287"/>
                    <a:pt x="405" y="287"/>
                    <a:pt x="405" y="287"/>
                  </a:cubicBezTo>
                  <a:cubicBezTo>
                    <a:pt x="405" y="288"/>
                    <a:pt x="405" y="288"/>
                    <a:pt x="405" y="288"/>
                  </a:cubicBezTo>
                  <a:cubicBezTo>
                    <a:pt x="404" y="289"/>
                    <a:pt x="404" y="289"/>
                    <a:pt x="404" y="289"/>
                  </a:cubicBezTo>
                  <a:cubicBezTo>
                    <a:pt x="404" y="290"/>
                    <a:pt x="404" y="290"/>
                    <a:pt x="404" y="290"/>
                  </a:cubicBezTo>
                  <a:cubicBezTo>
                    <a:pt x="405" y="291"/>
                    <a:pt x="405" y="291"/>
                    <a:pt x="405" y="291"/>
                  </a:cubicBezTo>
                  <a:cubicBezTo>
                    <a:pt x="406" y="292"/>
                    <a:pt x="406" y="292"/>
                    <a:pt x="406" y="292"/>
                  </a:cubicBezTo>
                  <a:cubicBezTo>
                    <a:pt x="407" y="293"/>
                    <a:pt x="407" y="293"/>
                    <a:pt x="407" y="293"/>
                  </a:cubicBezTo>
                  <a:cubicBezTo>
                    <a:pt x="409" y="291"/>
                    <a:pt x="409" y="291"/>
                    <a:pt x="409" y="291"/>
                  </a:cubicBezTo>
                  <a:cubicBezTo>
                    <a:pt x="408" y="290"/>
                    <a:pt x="408" y="290"/>
                    <a:pt x="408" y="290"/>
                  </a:cubicBezTo>
                  <a:cubicBezTo>
                    <a:pt x="409" y="289"/>
                    <a:pt x="409" y="289"/>
                    <a:pt x="409" y="289"/>
                  </a:cubicBezTo>
                  <a:cubicBezTo>
                    <a:pt x="411" y="289"/>
                    <a:pt x="411" y="289"/>
                    <a:pt x="411" y="289"/>
                  </a:cubicBezTo>
                  <a:cubicBezTo>
                    <a:pt x="410" y="291"/>
                    <a:pt x="410" y="291"/>
                    <a:pt x="410" y="291"/>
                  </a:cubicBezTo>
                  <a:cubicBezTo>
                    <a:pt x="410" y="292"/>
                    <a:pt x="410" y="292"/>
                    <a:pt x="410" y="292"/>
                  </a:cubicBezTo>
                  <a:cubicBezTo>
                    <a:pt x="407" y="295"/>
                    <a:pt x="407" y="295"/>
                    <a:pt x="407" y="295"/>
                  </a:cubicBezTo>
                  <a:cubicBezTo>
                    <a:pt x="409" y="297"/>
                    <a:pt x="409" y="297"/>
                    <a:pt x="409" y="297"/>
                  </a:cubicBezTo>
                  <a:cubicBezTo>
                    <a:pt x="408" y="297"/>
                    <a:pt x="408" y="297"/>
                    <a:pt x="408" y="297"/>
                  </a:cubicBezTo>
                  <a:cubicBezTo>
                    <a:pt x="407" y="297"/>
                    <a:pt x="407" y="297"/>
                    <a:pt x="407" y="297"/>
                  </a:cubicBezTo>
                  <a:cubicBezTo>
                    <a:pt x="406" y="297"/>
                    <a:pt x="406" y="297"/>
                    <a:pt x="406" y="297"/>
                  </a:cubicBezTo>
                  <a:cubicBezTo>
                    <a:pt x="407" y="298"/>
                    <a:pt x="407" y="298"/>
                    <a:pt x="407" y="298"/>
                  </a:cubicBezTo>
                  <a:cubicBezTo>
                    <a:pt x="411" y="299"/>
                    <a:pt x="411" y="299"/>
                    <a:pt x="411" y="299"/>
                  </a:cubicBezTo>
                  <a:cubicBezTo>
                    <a:pt x="413" y="299"/>
                    <a:pt x="413" y="299"/>
                    <a:pt x="413" y="299"/>
                  </a:cubicBezTo>
                  <a:cubicBezTo>
                    <a:pt x="414" y="299"/>
                    <a:pt x="414" y="299"/>
                    <a:pt x="414" y="299"/>
                  </a:cubicBezTo>
                  <a:cubicBezTo>
                    <a:pt x="417" y="299"/>
                    <a:pt x="417" y="299"/>
                    <a:pt x="417" y="299"/>
                  </a:cubicBezTo>
                  <a:cubicBezTo>
                    <a:pt x="419" y="299"/>
                    <a:pt x="419" y="299"/>
                    <a:pt x="419" y="299"/>
                  </a:cubicBezTo>
                  <a:cubicBezTo>
                    <a:pt x="421" y="299"/>
                    <a:pt x="421" y="299"/>
                    <a:pt x="421" y="299"/>
                  </a:cubicBezTo>
                  <a:cubicBezTo>
                    <a:pt x="422" y="299"/>
                    <a:pt x="422" y="299"/>
                    <a:pt x="422" y="299"/>
                  </a:cubicBezTo>
                  <a:cubicBezTo>
                    <a:pt x="422" y="301"/>
                    <a:pt x="422" y="301"/>
                    <a:pt x="422" y="301"/>
                  </a:cubicBezTo>
                  <a:cubicBezTo>
                    <a:pt x="424" y="301"/>
                    <a:pt x="424" y="301"/>
                    <a:pt x="424" y="301"/>
                  </a:cubicBezTo>
                  <a:cubicBezTo>
                    <a:pt x="425" y="302"/>
                    <a:pt x="425" y="302"/>
                    <a:pt x="425" y="302"/>
                  </a:cubicBezTo>
                  <a:cubicBezTo>
                    <a:pt x="426" y="303"/>
                    <a:pt x="426" y="303"/>
                    <a:pt x="426" y="303"/>
                  </a:cubicBezTo>
                  <a:cubicBezTo>
                    <a:pt x="427" y="305"/>
                    <a:pt x="427" y="305"/>
                    <a:pt x="427" y="305"/>
                  </a:cubicBezTo>
                  <a:cubicBezTo>
                    <a:pt x="429" y="305"/>
                    <a:pt x="429" y="305"/>
                    <a:pt x="429" y="305"/>
                  </a:cubicBezTo>
                  <a:cubicBezTo>
                    <a:pt x="432" y="303"/>
                    <a:pt x="432" y="303"/>
                    <a:pt x="432" y="303"/>
                  </a:cubicBezTo>
                  <a:cubicBezTo>
                    <a:pt x="432" y="303"/>
                    <a:pt x="432" y="303"/>
                    <a:pt x="432" y="303"/>
                  </a:cubicBezTo>
                  <a:cubicBezTo>
                    <a:pt x="433" y="303"/>
                    <a:pt x="433" y="303"/>
                    <a:pt x="433" y="303"/>
                  </a:cubicBezTo>
                  <a:cubicBezTo>
                    <a:pt x="433" y="305"/>
                    <a:pt x="433" y="305"/>
                    <a:pt x="433" y="305"/>
                  </a:cubicBezTo>
                  <a:cubicBezTo>
                    <a:pt x="432" y="306"/>
                    <a:pt x="432" y="306"/>
                    <a:pt x="432" y="306"/>
                  </a:cubicBezTo>
                  <a:cubicBezTo>
                    <a:pt x="430" y="306"/>
                    <a:pt x="430" y="306"/>
                    <a:pt x="430" y="306"/>
                  </a:cubicBezTo>
                  <a:cubicBezTo>
                    <a:pt x="430" y="307"/>
                    <a:pt x="430" y="307"/>
                    <a:pt x="430" y="307"/>
                  </a:cubicBezTo>
                  <a:cubicBezTo>
                    <a:pt x="433" y="308"/>
                    <a:pt x="433" y="308"/>
                    <a:pt x="433" y="308"/>
                  </a:cubicBezTo>
                  <a:cubicBezTo>
                    <a:pt x="434" y="310"/>
                    <a:pt x="434" y="310"/>
                    <a:pt x="434" y="310"/>
                  </a:cubicBezTo>
                  <a:cubicBezTo>
                    <a:pt x="435" y="311"/>
                    <a:pt x="435" y="311"/>
                    <a:pt x="435" y="311"/>
                  </a:cubicBezTo>
                  <a:cubicBezTo>
                    <a:pt x="438" y="312"/>
                    <a:pt x="438" y="312"/>
                    <a:pt x="438" y="312"/>
                  </a:cubicBezTo>
                  <a:cubicBezTo>
                    <a:pt x="442" y="311"/>
                    <a:pt x="442" y="311"/>
                    <a:pt x="442" y="311"/>
                  </a:cubicBezTo>
                  <a:cubicBezTo>
                    <a:pt x="443" y="311"/>
                    <a:pt x="443" y="311"/>
                    <a:pt x="443" y="311"/>
                  </a:cubicBezTo>
                  <a:cubicBezTo>
                    <a:pt x="444" y="312"/>
                    <a:pt x="444" y="312"/>
                    <a:pt x="444" y="312"/>
                  </a:cubicBezTo>
                  <a:cubicBezTo>
                    <a:pt x="445" y="310"/>
                    <a:pt x="445" y="310"/>
                    <a:pt x="445" y="310"/>
                  </a:cubicBezTo>
                  <a:cubicBezTo>
                    <a:pt x="448" y="308"/>
                    <a:pt x="448" y="308"/>
                    <a:pt x="448" y="308"/>
                  </a:cubicBezTo>
                  <a:cubicBezTo>
                    <a:pt x="449" y="308"/>
                    <a:pt x="449" y="308"/>
                    <a:pt x="449" y="308"/>
                  </a:cubicBezTo>
                  <a:cubicBezTo>
                    <a:pt x="448" y="309"/>
                    <a:pt x="448" y="309"/>
                    <a:pt x="448" y="309"/>
                  </a:cubicBezTo>
                  <a:cubicBezTo>
                    <a:pt x="446" y="311"/>
                    <a:pt x="446" y="311"/>
                    <a:pt x="446" y="311"/>
                  </a:cubicBezTo>
                  <a:cubicBezTo>
                    <a:pt x="446" y="314"/>
                    <a:pt x="446" y="314"/>
                    <a:pt x="446" y="314"/>
                  </a:cubicBezTo>
                  <a:cubicBezTo>
                    <a:pt x="445" y="317"/>
                    <a:pt x="445" y="317"/>
                    <a:pt x="445" y="317"/>
                  </a:cubicBezTo>
                  <a:cubicBezTo>
                    <a:pt x="443" y="317"/>
                    <a:pt x="443" y="317"/>
                    <a:pt x="443" y="317"/>
                  </a:cubicBezTo>
                  <a:cubicBezTo>
                    <a:pt x="441" y="316"/>
                    <a:pt x="441" y="316"/>
                    <a:pt x="441" y="316"/>
                  </a:cubicBezTo>
                  <a:cubicBezTo>
                    <a:pt x="440" y="316"/>
                    <a:pt x="440" y="316"/>
                    <a:pt x="440" y="316"/>
                  </a:cubicBezTo>
                  <a:cubicBezTo>
                    <a:pt x="442" y="318"/>
                    <a:pt x="442" y="318"/>
                    <a:pt x="442" y="318"/>
                  </a:cubicBezTo>
                  <a:cubicBezTo>
                    <a:pt x="442" y="320"/>
                    <a:pt x="442" y="320"/>
                    <a:pt x="442" y="320"/>
                  </a:cubicBezTo>
                  <a:cubicBezTo>
                    <a:pt x="444" y="321"/>
                    <a:pt x="444" y="321"/>
                    <a:pt x="444" y="321"/>
                  </a:cubicBezTo>
                  <a:cubicBezTo>
                    <a:pt x="445" y="321"/>
                    <a:pt x="445" y="321"/>
                    <a:pt x="445" y="321"/>
                  </a:cubicBezTo>
                  <a:cubicBezTo>
                    <a:pt x="447" y="322"/>
                    <a:pt x="447" y="322"/>
                    <a:pt x="447" y="322"/>
                  </a:cubicBezTo>
                  <a:cubicBezTo>
                    <a:pt x="446" y="323"/>
                    <a:pt x="446" y="323"/>
                    <a:pt x="446" y="323"/>
                  </a:cubicBezTo>
                  <a:cubicBezTo>
                    <a:pt x="445" y="323"/>
                    <a:pt x="445" y="323"/>
                    <a:pt x="445" y="323"/>
                  </a:cubicBezTo>
                  <a:cubicBezTo>
                    <a:pt x="445" y="324"/>
                    <a:pt x="445" y="324"/>
                    <a:pt x="445" y="324"/>
                  </a:cubicBezTo>
                  <a:cubicBezTo>
                    <a:pt x="448" y="326"/>
                    <a:pt x="448" y="326"/>
                    <a:pt x="448" y="326"/>
                  </a:cubicBezTo>
                  <a:cubicBezTo>
                    <a:pt x="449" y="326"/>
                    <a:pt x="449" y="326"/>
                    <a:pt x="449" y="326"/>
                  </a:cubicBezTo>
                  <a:cubicBezTo>
                    <a:pt x="451" y="326"/>
                    <a:pt x="451" y="326"/>
                    <a:pt x="451" y="326"/>
                  </a:cubicBezTo>
                  <a:cubicBezTo>
                    <a:pt x="452" y="324"/>
                    <a:pt x="452" y="324"/>
                    <a:pt x="452" y="324"/>
                  </a:cubicBezTo>
                  <a:cubicBezTo>
                    <a:pt x="454" y="320"/>
                    <a:pt x="454" y="320"/>
                    <a:pt x="454" y="320"/>
                  </a:cubicBezTo>
                  <a:cubicBezTo>
                    <a:pt x="453" y="323"/>
                    <a:pt x="453" y="323"/>
                    <a:pt x="453" y="323"/>
                  </a:cubicBezTo>
                  <a:cubicBezTo>
                    <a:pt x="453" y="326"/>
                    <a:pt x="453" y="326"/>
                    <a:pt x="453" y="326"/>
                  </a:cubicBezTo>
                  <a:cubicBezTo>
                    <a:pt x="453" y="327"/>
                    <a:pt x="453" y="327"/>
                    <a:pt x="453" y="327"/>
                  </a:cubicBezTo>
                  <a:cubicBezTo>
                    <a:pt x="452" y="328"/>
                    <a:pt x="452" y="328"/>
                    <a:pt x="452" y="328"/>
                  </a:cubicBezTo>
                  <a:cubicBezTo>
                    <a:pt x="450" y="329"/>
                    <a:pt x="450" y="329"/>
                    <a:pt x="450" y="329"/>
                  </a:cubicBezTo>
                  <a:cubicBezTo>
                    <a:pt x="450" y="330"/>
                    <a:pt x="450" y="330"/>
                    <a:pt x="450" y="330"/>
                  </a:cubicBezTo>
                  <a:cubicBezTo>
                    <a:pt x="452" y="332"/>
                    <a:pt x="452" y="332"/>
                    <a:pt x="452" y="332"/>
                  </a:cubicBezTo>
                  <a:cubicBezTo>
                    <a:pt x="451" y="333"/>
                    <a:pt x="451" y="333"/>
                    <a:pt x="451" y="333"/>
                  </a:cubicBezTo>
                  <a:cubicBezTo>
                    <a:pt x="451" y="337"/>
                    <a:pt x="451" y="337"/>
                    <a:pt x="451" y="337"/>
                  </a:cubicBezTo>
                  <a:cubicBezTo>
                    <a:pt x="452" y="338"/>
                    <a:pt x="452" y="338"/>
                    <a:pt x="452" y="338"/>
                  </a:cubicBezTo>
                  <a:cubicBezTo>
                    <a:pt x="454" y="338"/>
                    <a:pt x="454" y="338"/>
                    <a:pt x="454" y="338"/>
                  </a:cubicBezTo>
                  <a:cubicBezTo>
                    <a:pt x="453" y="340"/>
                    <a:pt x="453" y="340"/>
                    <a:pt x="453" y="340"/>
                  </a:cubicBezTo>
                  <a:cubicBezTo>
                    <a:pt x="454" y="342"/>
                    <a:pt x="454" y="342"/>
                    <a:pt x="454" y="342"/>
                  </a:cubicBezTo>
                  <a:cubicBezTo>
                    <a:pt x="457" y="345"/>
                    <a:pt x="457" y="345"/>
                    <a:pt x="457" y="345"/>
                  </a:cubicBezTo>
                  <a:cubicBezTo>
                    <a:pt x="458" y="346"/>
                    <a:pt x="458" y="346"/>
                    <a:pt x="458" y="346"/>
                  </a:cubicBezTo>
                  <a:cubicBezTo>
                    <a:pt x="458" y="347"/>
                    <a:pt x="458" y="347"/>
                    <a:pt x="458" y="347"/>
                  </a:cubicBezTo>
                  <a:cubicBezTo>
                    <a:pt x="459" y="346"/>
                    <a:pt x="459" y="346"/>
                    <a:pt x="459" y="346"/>
                  </a:cubicBezTo>
                  <a:cubicBezTo>
                    <a:pt x="460" y="348"/>
                    <a:pt x="460" y="348"/>
                    <a:pt x="460" y="348"/>
                  </a:cubicBezTo>
                  <a:cubicBezTo>
                    <a:pt x="462" y="347"/>
                    <a:pt x="462" y="347"/>
                    <a:pt x="462" y="347"/>
                  </a:cubicBezTo>
                  <a:cubicBezTo>
                    <a:pt x="461" y="346"/>
                    <a:pt x="461" y="346"/>
                    <a:pt x="461" y="346"/>
                  </a:cubicBezTo>
                  <a:cubicBezTo>
                    <a:pt x="462" y="345"/>
                    <a:pt x="462" y="345"/>
                    <a:pt x="462" y="345"/>
                  </a:cubicBezTo>
                  <a:cubicBezTo>
                    <a:pt x="463" y="346"/>
                    <a:pt x="463" y="346"/>
                    <a:pt x="463" y="346"/>
                  </a:cubicBezTo>
                  <a:cubicBezTo>
                    <a:pt x="464" y="347"/>
                    <a:pt x="464" y="347"/>
                    <a:pt x="464" y="347"/>
                  </a:cubicBezTo>
                  <a:cubicBezTo>
                    <a:pt x="465" y="345"/>
                    <a:pt x="465" y="345"/>
                    <a:pt x="465" y="345"/>
                  </a:cubicBezTo>
                  <a:cubicBezTo>
                    <a:pt x="463" y="342"/>
                    <a:pt x="463" y="342"/>
                    <a:pt x="463" y="342"/>
                  </a:cubicBezTo>
                  <a:cubicBezTo>
                    <a:pt x="462" y="342"/>
                    <a:pt x="462" y="342"/>
                    <a:pt x="462" y="342"/>
                  </a:cubicBezTo>
                  <a:cubicBezTo>
                    <a:pt x="461" y="343"/>
                    <a:pt x="461" y="343"/>
                    <a:pt x="461" y="343"/>
                  </a:cubicBezTo>
                  <a:cubicBezTo>
                    <a:pt x="461" y="342"/>
                    <a:pt x="461" y="342"/>
                    <a:pt x="461" y="342"/>
                  </a:cubicBezTo>
                  <a:cubicBezTo>
                    <a:pt x="462" y="340"/>
                    <a:pt x="462" y="340"/>
                    <a:pt x="462" y="340"/>
                  </a:cubicBezTo>
                  <a:cubicBezTo>
                    <a:pt x="462" y="339"/>
                    <a:pt x="462" y="339"/>
                    <a:pt x="462" y="339"/>
                  </a:cubicBezTo>
                  <a:cubicBezTo>
                    <a:pt x="461" y="337"/>
                    <a:pt x="461" y="337"/>
                    <a:pt x="461" y="337"/>
                  </a:cubicBezTo>
                  <a:cubicBezTo>
                    <a:pt x="460" y="337"/>
                    <a:pt x="460" y="337"/>
                    <a:pt x="460" y="337"/>
                  </a:cubicBezTo>
                  <a:cubicBezTo>
                    <a:pt x="460" y="336"/>
                    <a:pt x="460" y="336"/>
                    <a:pt x="460" y="336"/>
                  </a:cubicBezTo>
                  <a:cubicBezTo>
                    <a:pt x="461" y="335"/>
                    <a:pt x="461" y="335"/>
                    <a:pt x="461" y="335"/>
                  </a:cubicBezTo>
                  <a:cubicBezTo>
                    <a:pt x="461" y="332"/>
                    <a:pt x="461" y="332"/>
                    <a:pt x="461" y="332"/>
                  </a:cubicBezTo>
                  <a:cubicBezTo>
                    <a:pt x="462" y="332"/>
                    <a:pt x="462" y="332"/>
                    <a:pt x="462" y="332"/>
                  </a:cubicBezTo>
                  <a:cubicBezTo>
                    <a:pt x="462" y="335"/>
                    <a:pt x="462" y="335"/>
                    <a:pt x="462" y="335"/>
                  </a:cubicBezTo>
                  <a:cubicBezTo>
                    <a:pt x="463" y="336"/>
                    <a:pt x="463" y="336"/>
                    <a:pt x="463" y="336"/>
                  </a:cubicBezTo>
                  <a:cubicBezTo>
                    <a:pt x="464" y="334"/>
                    <a:pt x="464" y="334"/>
                    <a:pt x="464" y="334"/>
                  </a:cubicBezTo>
                  <a:cubicBezTo>
                    <a:pt x="465" y="335"/>
                    <a:pt x="465" y="335"/>
                    <a:pt x="465" y="335"/>
                  </a:cubicBezTo>
                  <a:cubicBezTo>
                    <a:pt x="466" y="337"/>
                    <a:pt x="466" y="337"/>
                    <a:pt x="466" y="337"/>
                  </a:cubicBezTo>
                  <a:cubicBezTo>
                    <a:pt x="465" y="339"/>
                    <a:pt x="465" y="339"/>
                    <a:pt x="465" y="339"/>
                  </a:cubicBezTo>
                  <a:cubicBezTo>
                    <a:pt x="465" y="340"/>
                    <a:pt x="465" y="340"/>
                    <a:pt x="465" y="340"/>
                  </a:cubicBezTo>
                  <a:cubicBezTo>
                    <a:pt x="466" y="340"/>
                    <a:pt x="466" y="340"/>
                    <a:pt x="466" y="340"/>
                  </a:cubicBezTo>
                  <a:cubicBezTo>
                    <a:pt x="468" y="339"/>
                    <a:pt x="468" y="339"/>
                    <a:pt x="468" y="339"/>
                  </a:cubicBezTo>
                  <a:cubicBezTo>
                    <a:pt x="469" y="339"/>
                    <a:pt x="469" y="339"/>
                    <a:pt x="469" y="339"/>
                  </a:cubicBezTo>
                  <a:cubicBezTo>
                    <a:pt x="468" y="340"/>
                    <a:pt x="468" y="340"/>
                    <a:pt x="468" y="340"/>
                  </a:cubicBezTo>
                  <a:cubicBezTo>
                    <a:pt x="467" y="341"/>
                    <a:pt x="467" y="341"/>
                    <a:pt x="467" y="341"/>
                  </a:cubicBezTo>
                  <a:cubicBezTo>
                    <a:pt x="467" y="343"/>
                    <a:pt x="467" y="343"/>
                    <a:pt x="467" y="343"/>
                  </a:cubicBezTo>
                  <a:cubicBezTo>
                    <a:pt x="468" y="345"/>
                    <a:pt x="468" y="345"/>
                    <a:pt x="468" y="345"/>
                  </a:cubicBezTo>
                  <a:cubicBezTo>
                    <a:pt x="467" y="347"/>
                    <a:pt x="467" y="347"/>
                    <a:pt x="467" y="347"/>
                  </a:cubicBezTo>
                  <a:cubicBezTo>
                    <a:pt x="467" y="348"/>
                    <a:pt x="467" y="348"/>
                    <a:pt x="467" y="348"/>
                  </a:cubicBezTo>
                  <a:cubicBezTo>
                    <a:pt x="470" y="349"/>
                    <a:pt x="470" y="349"/>
                    <a:pt x="470" y="349"/>
                  </a:cubicBezTo>
                  <a:cubicBezTo>
                    <a:pt x="470" y="348"/>
                    <a:pt x="470" y="348"/>
                    <a:pt x="470" y="348"/>
                  </a:cubicBezTo>
                  <a:cubicBezTo>
                    <a:pt x="471" y="346"/>
                    <a:pt x="471" y="346"/>
                    <a:pt x="471" y="346"/>
                  </a:cubicBezTo>
                  <a:cubicBezTo>
                    <a:pt x="471" y="348"/>
                    <a:pt x="471" y="348"/>
                    <a:pt x="471" y="348"/>
                  </a:cubicBezTo>
                  <a:cubicBezTo>
                    <a:pt x="471" y="348"/>
                    <a:pt x="471" y="348"/>
                    <a:pt x="471" y="348"/>
                  </a:cubicBezTo>
                  <a:cubicBezTo>
                    <a:pt x="471" y="351"/>
                    <a:pt x="471" y="351"/>
                    <a:pt x="471" y="351"/>
                  </a:cubicBezTo>
                  <a:cubicBezTo>
                    <a:pt x="473" y="352"/>
                    <a:pt x="473" y="352"/>
                    <a:pt x="473" y="352"/>
                  </a:cubicBezTo>
                  <a:cubicBezTo>
                    <a:pt x="474" y="349"/>
                    <a:pt x="474" y="349"/>
                    <a:pt x="474" y="349"/>
                  </a:cubicBezTo>
                  <a:cubicBezTo>
                    <a:pt x="475" y="346"/>
                    <a:pt x="475" y="346"/>
                    <a:pt x="475" y="346"/>
                  </a:cubicBezTo>
                  <a:cubicBezTo>
                    <a:pt x="475" y="344"/>
                    <a:pt x="475" y="344"/>
                    <a:pt x="475" y="344"/>
                  </a:cubicBezTo>
                  <a:cubicBezTo>
                    <a:pt x="476" y="339"/>
                    <a:pt x="476" y="339"/>
                    <a:pt x="476" y="339"/>
                  </a:cubicBezTo>
                  <a:cubicBezTo>
                    <a:pt x="477" y="335"/>
                    <a:pt x="477" y="335"/>
                    <a:pt x="477" y="335"/>
                  </a:cubicBezTo>
                  <a:cubicBezTo>
                    <a:pt x="477" y="331"/>
                    <a:pt x="477" y="331"/>
                    <a:pt x="477" y="331"/>
                  </a:cubicBezTo>
                  <a:cubicBezTo>
                    <a:pt x="477" y="328"/>
                    <a:pt x="477" y="328"/>
                    <a:pt x="477" y="328"/>
                  </a:cubicBezTo>
                  <a:cubicBezTo>
                    <a:pt x="476" y="326"/>
                    <a:pt x="476" y="326"/>
                    <a:pt x="476" y="326"/>
                  </a:cubicBezTo>
                  <a:cubicBezTo>
                    <a:pt x="476" y="326"/>
                    <a:pt x="476" y="326"/>
                    <a:pt x="476" y="326"/>
                  </a:cubicBezTo>
                  <a:cubicBezTo>
                    <a:pt x="477" y="326"/>
                    <a:pt x="477" y="326"/>
                    <a:pt x="477" y="326"/>
                  </a:cubicBezTo>
                  <a:cubicBezTo>
                    <a:pt x="478" y="329"/>
                    <a:pt x="478" y="329"/>
                    <a:pt x="478" y="329"/>
                  </a:cubicBezTo>
                  <a:cubicBezTo>
                    <a:pt x="479" y="329"/>
                    <a:pt x="479" y="329"/>
                    <a:pt x="479" y="329"/>
                  </a:cubicBezTo>
                  <a:cubicBezTo>
                    <a:pt x="480" y="327"/>
                    <a:pt x="480" y="327"/>
                    <a:pt x="480" y="327"/>
                  </a:cubicBezTo>
                  <a:cubicBezTo>
                    <a:pt x="482" y="325"/>
                    <a:pt x="482" y="325"/>
                    <a:pt x="482" y="325"/>
                  </a:cubicBezTo>
                  <a:cubicBezTo>
                    <a:pt x="481" y="328"/>
                    <a:pt x="481" y="328"/>
                    <a:pt x="481" y="328"/>
                  </a:cubicBezTo>
                  <a:cubicBezTo>
                    <a:pt x="480" y="332"/>
                    <a:pt x="480" y="332"/>
                    <a:pt x="480" y="332"/>
                  </a:cubicBezTo>
                  <a:cubicBezTo>
                    <a:pt x="480" y="335"/>
                    <a:pt x="480" y="335"/>
                    <a:pt x="480" y="335"/>
                  </a:cubicBezTo>
                  <a:cubicBezTo>
                    <a:pt x="478" y="338"/>
                    <a:pt x="478" y="338"/>
                    <a:pt x="478" y="338"/>
                  </a:cubicBezTo>
                  <a:cubicBezTo>
                    <a:pt x="478" y="341"/>
                    <a:pt x="478" y="341"/>
                    <a:pt x="478" y="341"/>
                  </a:cubicBezTo>
                  <a:cubicBezTo>
                    <a:pt x="479" y="342"/>
                    <a:pt x="479" y="342"/>
                    <a:pt x="479" y="342"/>
                  </a:cubicBezTo>
                  <a:cubicBezTo>
                    <a:pt x="478" y="343"/>
                    <a:pt x="478" y="343"/>
                    <a:pt x="478" y="343"/>
                  </a:cubicBezTo>
                  <a:cubicBezTo>
                    <a:pt x="477" y="346"/>
                    <a:pt x="477" y="346"/>
                    <a:pt x="477" y="346"/>
                  </a:cubicBezTo>
                  <a:cubicBezTo>
                    <a:pt x="478" y="348"/>
                    <a:pt x="478" y="348"/>
                    <a:pt x="478" y="348"/>
                  </a:cubicBezTo>
                  <a:cubicBezTo>
                    <a:pt x="478" y="350"/>
                    <a:pt x="478" y="350"/>
                    <a:pt x="478" y="350"/>
                  </a:cubicBezTo>
                  <a:cubicBezTo>
                    <a:pt x="480" y="352"/>
                    <a:pt x="480" y="352"/>
                    <a:pt x="480" y="352"/>
                  </a:cubicBezTo>
                  <a:cubicBezTo>
                    <a:pt x="480" y="354"/>
                    <a:pt x="480" y="354"/>
                    <a:pt x="480" y="354"/>
                  </a:cubicBezTo>
                  <a:cubicBezTo>
                    <a:pt x="481" y="354"/>
                    <a:pt x="481" y="354"/>
                    <a:pt x="481" y="354"/>
                  </a:cubicBezTo>
                  <a:cubicBezTo>
                    <a:pt x="481" y="356"/>
                    <a:pt x="481" y="356"/>
                    <a:pt x="481" y="356"/>
                  </a:cubicBezTo>
                  <a:cubicBezTo>
                    <a:pt x="483" y="358"/>
                    <a:pt x="483" y="358"/>
                    <a:pt x="483" y="358"/>
                  </a:cubicBezTo>
                  <a:cubicBezTo>
                    <a:pt x="484" y="357"/>
                    <a:pt x="484" y="357"/>
                    <a:pt x="484" y="357"/>
                  </a:cubicBezTo>
                  <a:cubicBezTo>
                    <a:pt x="485" y="357"/>
                    <a:pt x="485" y="357"/>
                    <a:pt x="485" y="357"/>
                  </a:cubicBezTo>
                  <a:cubicBezTo>
                    <a:pt x="487" y="357"/>
                    <a:pt x="487" y="357"/>
                    <a:pt x="487" y="357"/>
                  </a:cubicBezTo>
                  <a:cubicBezTo>
                    <a:pt x="489" y="357"/>
                    <a:pt x="489" y="357"/>
                    <a:pt x="489" y="357"/>
                  </a:cubicBezTo>
                  <a:cubicBezTo>
                    <a:pt x="489" y="357"/>
                    <a:pt x="489" y="357"/>
                    <a:pt x="489" y="357"/>
                  </a:cubicBezTo>
                  <a:cubicBezTo>
                    <a:pt x="487" y="359"/>
                    <a:pt x="487" y="359"/>
                    <a:pt x="487" y="359"/>
                  </a:cubicBezTo>
                  <a:cubicBezTo>
                    <a:pt x="486" y="359"/>
                    <a:pt x="486" y="359"/>
                    <a:pt x="486" y="359"/>
                  </a:cubicBezTo>
                  <a:cubicBezTo>
                    <a:pt x="486" y="360"/>
                    <a:pt x="486" y="360"/>
                    <a:pt x="486" y="360"/>
                  </a:cubicBezTo>
                  <a:cubicBezTo>
                    <a:pt x="487" y="361"/>
                    <a:pt x="487" y="361"/>
                    <a:pt x="487" y="361"/>
                  </a:cubicBezTo>
                  <a:cubicBezTo>
                    <a:pt x="486" y="362"/>
                    <a:pt x="486" y="362"/>
                    <a:pt x="486" y="362"/>
                  </a:cubicBezTo>
                  <a:cubicBezTo>
                    <a:pt x="484" y="362"/>
                    <a:pt x="484" y="362"/>
                    <a:pt x="484" y="362"/>
                  </a:cubicBezTo>
                  <a:cubicBezTo>
                    <a:pt x="485" y="363"/>
                    <a:pt x="485" y="363"/>
                    <a:pt x="485" y="363"/>
                  </a:cubicBezTo>
                  <a:cubicBezTo>
                    <a:pt x="486" y="366"/>
                    <a:pt x="486" y="366"/>
                    <a:pt x="486" y="366"/>
                  </a:cubicBezTo>
                  <a:cubicBezTo>
                    <a:pt x="486" y="368"/>
                    <a:pt x="486" y="368"/>
                    <a:pt x="486" y="368"/>
                  </a:cubicBezTo>
                  <a:cubicBezTo>
                    <a:pt x="485" y="368"/>
                    <a:pt x="485" y="368"/>
                    <a:pt x="485" y="368"/>
                  </a:cubicBezTo>
                  <a:cubicBezTo>
                    <a:pt x="484" y="367"/>
                    <a:pt x="484" y="367"/>
                    <a:pt x="484" y="367"/>
                  </a:cubicBezTo>
                  <a:cubicBezTo>
                    <a:pt x="483" y="365"/>
                    <a:pt x="483" y="365"/>
                    <a:pt x="483" y="365"/>
                  </a:cubicBezTo>
                  <a:cubicBezTo>
                    <a:pt x="482" y="366"/>
                    <a:pt x="482" y="366"/>
                    <a:pt x="482" y="366"/>
                  </a:cubicBezTo>
                  <a:cubicBezTo>
                    <a:pt x="483" y="367"/>
                    <a:pt x="483" y="367"/>
                    <a:pt x="483" y="367"/>
                  </a:cubicBezTo>
                  <a:cubicBezTo>
                    <a:pt x="482" y="369"/>
                    <a:pt x="482" y="369"/>
                    <a:pt x="482" y="369"/>
                  </a:cubicBezTo>
                  <a:cubicBezTo>
                    <a:pt x="482" y="371"/>
                    <a:pt x="482" y="371"/>
                    <a:pt x="482" y="371"/>
                  </a:cubicBezTo>
                  <a:cubicBezTo>
                    <a:pt x="482" y="372"/>
                    <a:pt x="482" y="372"/>
                    <a:pt x="482" y="372"/>
                  </a:cubicBezTo>
                  <a:cubicBezTo>
                    <a:pt x="482" y="373"/>
                    <a:pt x="482" y="373"/>
                    <a:pt x="482" y="373"/>
                  </a:cubicBezTo>
                  <a:cubicBezTo>
                    <a:pt x="480" y="373"/>
                    <a:pt x="480" y="373"/>
                    <a:pt x="480" y="373"/>
                  </a:cubicBezTo>
                  <a:cubicBezTo>
                    <a:pt x="479" y="375"/>
                    <a:pt x="479" y="375"/>
                    <a:pt x="479" y="375"/>
                  </a:cubicBezTo>
                  <a:cubicBezTo>
                    <a:pt x="480" y="375"/>
                    <a:pt x="480" y="375"/>
                    <a:pt x="480" y="375"/>
                  </a:cubicBezTo>
                  <a:cubicBezTo>
                    <a:pt x="481" y="376"/>
                    <a:pt x="481" y="376"/>
                    <a:pt x="481" y="376"/>
                  </a:cubicBezTo>
                  <a:cubicBezTo>
                    <a:pt x="482" y="375"/>
                    <a:pt x="482" y="375"/>
                    <a:pt x="482" y="375"/>
                  </a:cubicBezTo>
                  <a:cubicBezTo>
                    <a:pt x="483" y="377"/>
                    <a:pt x="483" y="377"/>
                    <a:pt x="483" y="377"/>
                  </a:cubicBezTo>
                  <a:cubicBezTo>
                    <a:pt x="484" y="378"/>
                    <a:pt x="484" y="378"/>
                    <a:pt x="484" y="378"/>
                  </a:cubicBezTo>
                  <a:cubicBezTo>
                    <a:pt x="485" y="378"/>
                    <a:pt x="485" y="378"/>
                    <a:pt x="485" y="378"/>
                  </a:cubicBezTo>
                  <a:cubicBezTo>
                    <a:pt x="486" y="379"/>
                    <a:pt x="486" y="379"/>
                    <a:pt x="486" y="379"/>
                  </a:cubicBezTo>
                  <a:cubicBezTo>
                    <a:pt x="486" y="380"/>
                    <a:pt x="486" y="380"/>
                    <a:pt x="486" y="380"/>
                  </a:cubicBezTo>
                  <a:cubicBezTo>
                    <a:pt x="485" y="380"/>
                    <a:pt x="485" y="380"/>
                    <a:pt x="485" y="380"/>
                  </a:cubicBezTo>
                  <a:cubicBezTo>
                    <a:pt x="484" y="380"/>
                    <a:pt x="484" y="380"/>
                    <a:pt x="484" y="380"/>
                  </a:cubicBezTo>
                  <a:cubicBezTo>
                    <a:pt x="484" y="381"/>
                    <a:pt x="484" y="381"/>
                    <a:pt x="484" y="381"/>
                  </a:cubicBezTo>
                  <a:cubicBezTo>
                    <a:pt x="486" y="382"/>
                    <a:pt x="486" y="382"/>
                    <a:pt x="486" y="382"/>
                  </a:cubicBezTo>
                  <a:cubicBezTo>
                    <a:pt x="487" y="384"/>
                    <a:pt x="487" y="384"/>
                    <a:pt x="487" y="384"/>
                  </a:cubicBezTo>
                  <a:cubicBezTo>
                    <a:pt x="488" y="386"/>
                    <a:pt x="488" y="386"/>
                    <a:pt x="488" y="386"/>
                  </a:cubicBezTo>
                  <a:cubicBezTo>
                    <a:pt x="489" y="386"/>
                    <a:pt x="489" y="386"/>
                    <a:pt x="489" y="386"/>
                  </a:cubicBezTo>
                  <a:cubicBezTo>
                    <a:pt x="488" y="386"/>
                    <a:pt x="488" y="386"/>
                    <a:pt x="488" y="386"/>
                  </a:cubicBezTo>
                  <a:cubicBezTo>
                    <a:pt x="487" y="386"/>
                    <a:pt x="487" y="386"/>
                    <a:pt x="487" y="386"/>
                  </a:cubicBezTo>
                  <a:cubicBezTo>
                    <a:pt x="486" y="388"/>
                    <a:pt x="486" y="388"/>
                    <a:pt x="486" y="388"/>
                  </a:cubicBezTo>
                  <a:cubicBezTo>
                    <a:pt x="486" y="390"/>
                    <a:pt x="486" y="390"/>
                    <a:pt x="486" y="390"/>
                  </a:cubicBezTo>
                  <a:cubicBezTo>
                    <a:pt x="488" y="393"/>
                    <a:pt x="488" y="393"/>
                    <a:pt x="488" y="393"/>
                  </a:cubicBezTo>
                  <a:cubicBezTo>
                    <a:pt x="489" y="394"/>
                    <a:pt x="489" y="394"/>
                    <a:pt x="489" y="394"/>
                  </a:cubicBezTo>
                  <a:cubicBezTo>
                    <a:pt x="491" y="394"/>
                    <a:pt x="491" y="394"/>
                    <a:pt x="491" y="394"/>
                  </a:cubicBezTo>
                  <a:cubicBezTo>
                    <a:pt x="493" y="395"/>
                    <a:pt x="493" y="395"/>
                    <a:pt x="493" y="395"/>
                  </a:cubicBezTo>
                  <a:cubicBezTo>
                    <a:pt x="490" y="396"/>
                    <a:pt x="490" y="396"/>
                    <a:pt x="490" y="396"/>
                  </a:cubicBezTo>
                  <a:cubicBezTo>
                    <a:pt x="488" y="395"/>
                    <a:pt x="488" y="395"/>
                    <a:pt x="488" y="395"/>
                  </a:cubicBezTo>
                  <a:cubicBezTo>
                    <a:pt x="487" y="396"/>
                    <a:pt x="487" y="396"/>
                    <a:pt x="487" y="396"/>
                  </a:cubicBezTo>
                  <a:cubicBezTo>
                    <a:pt x="485" y="398"/>
                    <a:pt x="485" y="398"/>
                    <a:pt x="485" y="398"/>
                  </a:cubicBezTo>
                  <a:cubicBezTo>
                    <a:pt x="482" y="402"/>
                    <a:pt x="482" y="402"/>
                    <a:pt x="482" y="402"/>
                  </a:cubicBezTo>
                  <a:cubicBezTo>
                    <a:pt x="480" y="404"/>
                    <a:pt x="480" y="404"/>
                    <a:pt x="480" y="404"/>
                  </a:cubicBezTo>
                  <a:cubicBezTo>
                    <a:pt x="480" y="406"/>
                    <a:pt x="480" y="406"/>
                    <a:pt x="480" y="406"/>
                  </a:cubicBezTo>
                  <a:cubicBezTo>
                    <a:pt x="481" y="408"/>
                    <a:pt x="481" y="408"/>
                    <a:pt x="481" y="408"/>
                  </a:cubicBezTo>
                  <a:cubicBezTo>
                    <a:pt x="483" y="406"/>
                    <a:pt x="483" y="406"/>
                    <a:pt x="483" y="406"/>
                  </a:cubicBezTo>
                  <a:cubicBezTo>
                    <a:pt x="484" y="403"/>
                    <a:pt x="484" y="403"/>
                    <a:pt x="484" y="403"/>
                  </a:cubicBezTo>
                  <a:cubicBezTo>
                    <a:pt x="484" y="402"/>
                    <a:pt x="484" y="402"/>
                    <a:pt x="484" y="402"/>
                  </a:cubicBezTo>
                  <a:cubicBezTo>
                    <a:pt x="486" y="402"/>
                    <a:pt x="486" y="402"/>
                    <a:pt x="486" y="402"/>
                  </a:cubicBezTo>
                  <a:cubicBezTo>
                    <a:pt x="488" y="399"/>
                    <a:pt x="488" y="399"/>
                    <a:pt x="488" y="399"/>
                  </a:cubicBezTo>
                  <a:cubicBezTo>
                    <a:pt x="489" y="400"/>
                    <a:pt x="489" y="400"/>
                    <a:pt x="489" y="400"/>
                  </a:cubicBezTo>
                  <a:cubicBezTo>
                    <a:pt x="490" y="400"/>
                    <a:pt x="490" y="400"/>
                    <a:pt x="490" y="400"/>
                  </a:cubicBezTo>
                  <a:cubicBezTo>
                    <a:pt x="493" y="400"/>
                    <a:pt x="493" y="400"/>
                    <a:pt x="493" y="400"/>
                  </a:cubicBezTo>
                  <a:cubicBezTo>
                    <a:pt x="491" y="401"/>
                    <a:pt x="491" y="401"/>
                    <a:pt x="491" y="401"/>
                  </a:cubicBezTo>
                  <a:cubicBezTo>
                    <a:pt x="492" y="402"/>
                    <a:pt x="492" y="402"/>
                    <a:pt x="492" y="402"/>
                  </a:cubicBezTo>
                  <a:cubicBezTo>
                    <a:pt x="494" y="402"/>
                    <a:pt x="494" y="402"/>
                    <a:pt x="494" y="402"/>
                  </a:cubicBezTo>
                  <a:cubicBezTo>
                    <a:pt x="494" y="403"/>
                    <a:pt x="494" y="403"/>
                    <a:pt x="494" y="403"/>
                  </a:cubicBezTo>
                  <a:cubicBezTo>
                    <a:pt x="492" y="405"/>
                    <a:pt x="492" y="405"/>
                    <a:pt x="492" y="405"/>
                  </a:cubicBezTo>
                  <a:cubicBezTo>
                    <a:pt x="492" y="407"/>
                    <a:pt x="492" y="407"/>
                    <a:pt x="492" y="407"/>
                  </a:cubicBezTo>
                  <a:cubicBezTo>
                    <a:pt x="492" y="408"/>
                    <a:pt x="492" y="408"/>
                    <a:pt x="492" y="408"/>
                  </a:cubicBezTo>
                  <a:cubicBezTo>
                    <a:pt x="491" y="410"/>
                    <a:pt x="491" y="410"/>
                    <a:pt x="491" y="410"/>
                  </a:cubicBezTo>
                  <a:cubicBezTo>
                    <a:pt x="490" y="412"/>
                    <a:pt x="490" y="412"/>
                    <a:pt x="490" y="412"/>
                  </a:cubicBezTo>
                  <a:cubicBezTo>
                    <a:pt x="491" y="413"/>
                    <a:pt x="491" y="413"/>
                    <a:pt x="491" y="413"/>
                  </a:cubicBezTo>
                  <a:cubicBezTo>
                    <a:pt x="491" y="414"/>
                    <a:pt x="491" y="414"/>
                    <a:pt x="491" y="414"/>
                  </a:cubicBezTo>
                  <a:cubicBezTo>
                    <a:pt x="490" y="414"/>
                    <a:pt x="490" y="414"/>
                    <a:pt x="490" y="414"/>
                  </a:cubicBezTo>
                  <a:cubicBezTo>
                    <a:pt x="488" y="414"/>
                    <a:pt x="488" y="414"/>
                    <a:pt x="488" y="414"/>
                  </a:cubicBezTo>
                  <a:cubicBezTo>
                    <a:pt x="487" y="415"/>
                    <a:pt x="487" y="415"/>
                    <a:pt x="487" y="415"/>
                  </a:cubicBezTo>
                  <a:cubicBezTo>
                    <a:pt x="487" y="416"/>
                    <a:pt x="487" y="416"/>
                    <a:pt x="487" y="416"/>
                  </a:cubicBezTo>
                  <a:cubicBezTo>
                    <a:pt x="488" y="416"/>
                    <a:pt x="488" y="416"/>
                    <a:pt x="488" y="416"/>
                  </a:cubicBezTo>
                  <a:cubicBezTo>
                    <a:pt x="489" y="416"/>
                    <a:pt x="489" y="416"/>
                    <a:pt x="489" y="416"/>
                  </a:cubicBezTo>
                  <a:cubicBezTo>
                    <a:pt x="491" y="416"/>
                    <a:pt x="491" y="416"/>
                    <a:pt x="491" y="416"/>
                  </a:cubicBezTo>
                  <a:cubicBezTo>
                    <a:pt x="491" y="417"/>
                    <a:pt x="491" y="417"/>
                    <a:pt x="491" y="417"/>
                  </a:cubicBezTo>
                  <a:cubicBezTo>
                    <a:pt x="490" y="418"/>
                    <a:pt x="490" y="418"/>
                    <a:pt x="490" y="418"/>
                  </a:cubicBezTo>
                  <a:cubicBezTo>
                    <a:pt x="488" y="418"/>
                    <a:pt x="488" y="418"/>
                    <a:pt x="488" y="418"/>
                  </a:cubicBezTo>
                  <a:cubicBezTo>
                    <a:pt x="487" y="418"/>
                    <a:pt x="487" y="418"/>
                    <a:pt x="487" y="418"/>
                  </a:cubicBezTo>
                  <a:cubicBezTo>
                    <a:pt x="486" y="419"/>
                    <a:pt x="486" y="419"/>
                    <a:pt x="486" y="419"/>
                  </a:cubicBezTo>
                  <a:cubicBezTo>
                    <a:pt x="486" y="421"/>
                    <a:pt x="486" y="421"/>
                    <a:pt x="486" y="421"/>
                  </a:cubicBezTo>
                  <a:cubicBezTo>
                    <a:pt x="487" y="423"/>
                    <a:pt x="487" y="423"/>
                    <a:pt x="487" y="423"/>
                  </a:cubicBezTo>
                  <a:cubicBezTo>
                    <a:pt x="488" y="423"/>
                    <a:pt x="488" y="423"/>
                    <a:pt x="488" y="423"/>
                  </a:cubicBezTo>
                  <a:cubicBezTo>
                    <a:pt x="488" y="421"/>
                    <a:pt x="488" y="421"/>
                    <a:pt x="488" y="421"/>
                  </a:cubicBezTo>
                  <a:cubicBezTo>
                    <a:pt x="490" y="421"/>
                    <a:pt x="490" y="421"/>
                    <a:pt x="490" y="421"/>
                  </a:cubicBezTo>
                  <a:cubicBezTo>
                    <a:pt x="491" y="421"/>
                    <a:pt x="491" y="421"/>
                    <a:pt x="491" y="421"/>
                  </a:cubicBezTo>
                  <a:cubicBezTo>
                    <a:pt x="494" y="418"/>
                    <a:pt x="494" y="418"/>
                    <a:pt x="494" y="418"/>
                  </a:cubicBezTo>
                  <a:cubicBezTo>
                    <a:pt x="496" y="414"/>
                    <a:pt x="496" y="414"/>
                    <a:pt x="496" y="414"/>
                  </a:cubicBezTo>
                  <a:cubicBezTo>
                    <a:pt x="497" y="410"/>
                    <a:pt x="497" y="410"/>
                    <a:pt x="497" y="410"/>
                  </a:cubicBezTo>
                  <a:cubicBezTo>
                    <a:pt x="499" y="405"/>
                    <a:pt x="499" y="405"/>
                    <a:pt x="499" y="405"/>
                  </a:cubicBezTo>
                  <a:cubicBezTo>
                    <a:pt x="500" y="405"/>
                    <a:pt x="500" y="405"/>
                    <a:pt x="500" y="405"/>
                  </a:cubicBezTo>
                  <a:cubicBezTo>
                    <a:pt x="500" y="405"/>
                    <a:pt x="500" y="405"/>
                    <a:pt x="500" y="405"/>
                  </a:cubicBezTo>
                  <a:close/>
                  <a:moveTo>
                    <a:pt x="470" y="416"/>
                  </a:moveTo>
                  <a:cubicBezTo>
                    <a:pt x="469" y="415"/>
                    <a:pt x="469" y="415"/>
                    <a:pt x="469" y="415"/>
                  </a:cubicBezTo>
                  <a:cubicBezTo>
                    <a:pt x="469" y="414"/>
                    <a:pt x="469" y="414"/>
                    <a:pt x="469" y="414"/>
                  </a:cubicBezTo>
                  <a:cubicBezTo>
                    <a:pt x="470" y="415"/>
                    <a:pt x="470" y="415"/>
                    <a:pt x="470" y="415"/>
                  </a:cubicBezTo>
                  <a:cubicBezTo>
                    <a:pt x="470" y="416"/>
                    <a:pt x="470" y="416"/>
                    <a:pt x="470" y="416"/>
                  </a:cubicBezTo>
                  <a:close/>
                  <a:moveTo>
                    <a:pt x="481" y="420"/>
                  </a:moveTo>
                  <a:cubicBezTo>
                    <a:pt x="483" y="418"/>
                    <a:pt x="483" y="418"/>
                    <a:pt x="483" y="418"/>
                  </a:cubicBezTo>
                  <a:cubicBezTo>
                    <a:pt x="484" y="419"/>
                    <a:pt x="484" y="419"/>
                    <a:pt x="484" y="419"/>
                  </a:cubicBezTo>
                  <a:cubicBezTo>
                    <a:pt x="483" y="421"/>
                    <a:pt x="483" y="421"/>
                    <a:pt x="483" y="421"/>
                  </a:cubicBezTo>
                  <a:cubicBezTo>
                    <a:pt x="481" y="420"/>
                    <a:pt x="481" y="420"/>
                    <a:pt x="481" y="420"/>
                  </a:cubicBezTo>
                  <a:close/>
                  <a:moveTo>
                    <a:pt x="482" y="414"/>
                  </a:moveTo>
                  <a:cubicBezTo>
                    <a:pt x="483" y="413"/>
                    <a:pt x="483" y="413"/>
                    <a:pt x="483" y="413"/>
                  </a:cubicBezTo>
                  <a:cubicBezTo>
                    <a:pt x="484" y="416"/>
                    <a:pt x="484" y="416"/>
                    <a:pt x="484" y="416"/>
                  </a:cubicBezTo>
                  <a:cubicBezTo>
                    <a:pt x="483" y="418"/>
                    <a:pt x="483" y="418"/>
                    <a:pt x="483" y="418"/>
                  </a:cubicBezTo>
                  <a:cubicBezTo>
                    <a:pt x="481" y="417"/>
                    <a:pt x="481" y="417"/>
                    <a:pt x="481" y="417"/>
                  </a:cubicBezTo>
                  <a:cubicBezTo>
                    <a:pt x="482" y="416"/>
                    <a:pt x="482" y="416"/>
                    <a:pt x="482" y="416"/>
                  </a:cubicBezTo>
                  <a:cubicBezTo>
                    <a:pt x="482" y="414"/>
                    <a:pt x="482" y="414"/>
                    <a:pt x="482" y="414"/>
                  </a:cubicBezTo>
                  <a:close/>
                  <a:moveTo>
                    <a:pt x="481" y="410"/>
                  </a:moveTo>
                  <a:cubicBezTo>
                    <a:pt x="483" y="412"/>
                    <a:pt x="483" y="412"/>
                    <a:pt x="483" y="412"/>
                  </a:cubicBezTo>
                  <a:cubicBezTo>
                    <a:pt x="481" y="413"/>
                    <a:pt x="481" y="413"/>
                    <a:pt x="481" y="413"/>
                  </a:cubicBezTo>
                  <a:cubicBezTo>
                    <a:pt x="481" y="412"/>
                    <a:pt x="481" y="412"/>
                    <a:pt x="481" y="412"/>
                  </a:cubicBezTo>
                  <a:cubicBezTo>
                    <a:pt x="480" y="411"/>
                    <a:pt x="480" y="411"/>
                    <a:pt x="480" y="411"/>
                  </a:cubicBezTo>
                  <a:cubicBezTo>
                    <a:pt x="481" y="410"/>
                    <a:pt x="481" y="410"/>
                    <a:pt x="481" y="410"/>
                  </a:cubicBezTo>
                  <a:close/>
                  <a:moveTo>
                    <a:pt x="483" y="409"/>
                  </a:moveTo>
                  <a:cubicBezTo>
                    <a:pt x="485" y="408"/>
                    <a:pt x="485" y="408"/>
                    <a:pt x="485" y="408"/>
                  </a:cubicBezTo>
                  <a:cubicBezTo>
                    <a:pt x="485" y="407"/>
                    <a:pt x="485" y="407"/>
                    <a:pt x="485" y="407"/>
                  </a:cubicBezTo>
                  <a:cubicBezTo>
                    <a:pt x="486" y="404"/>
                    <a:pt x="486" y="404"/>
                    <a:pt x="486" y="404"/>
                  </a:cubicBezTo>
                  <a:cubicBezTo>
                    <a:pt x="488" y="403"/>
                    <a:pt x="488" y="403"/>
                    <a:pt x="488" y="403"/>
                  </a:cubicBezTo>
                  <a:cubicBezTo>
                    <a:pt x="488" y="402"/>
                    <a:pt x="488" y="402"/>
                    <a:pt x="488" y="402"/>
                  </a:cubicBezTo>
                  <a:cubicBezTo>
                    <a:pt x="490" y="402"/>
                    <a:pt x="490" y="402"/>
                    <a:pt x="490" y="402"/>
                  </a:cubicBezTo>
                  <a:cubicBezTo>
                    <a:pt x="491" y="404"/>
                    <a:pt x="491" y="404"/>
                    <a:pt x="491" y="404"/>
                  </a:cubicBezTo>
                  <a:cubicBezTo>
                    <a:pt x="490" y="406"/>
                    <a:pt x="490" y="406"/>
                    <a:pt x="490" y="406"/>
                  </a:cubicBezTo>
                  <a:cubicBezTo>
                    <a:pt x="491" y="408"/>
                    <a:pt x="491" y="408"/>
                    <a:pt x="491" y="408"/>
                  </a:cubicBezTo>
                  <a:cubicBezTo>
                    <a:pt x="488" y="412"/>
                    <a:pt x="488" y="412"/>
                    <a:pt x="488" y="412"/>
                  </a:cubicBezTo>
                  <a:cubicBezTo>
                    <a:pt x="485" y="414"/>
                    <a:pt x="485" y="414"/>
                    <a:pt x="485" y="414"/>
                  </a:cubicBezTo>
                  <a:cubicBezTo>
                    <a:pt x="484" y="413"/>
                    <a:pt x="484" y="413"/>
                    <a:pt x="484" y="413"/>
                  </a:cubicBezTo>
                  <a:cubicBezTo>
                    <a:pt x="486" y="411"/>
                    <a:pt x="486" y="411"/>
                    <a:pt x="486" y="411"/>
                  </a:cubicBezTo>
                  <a:cubicBezTo>
                    <a:pt x="488" y="409"/>
                    <a:pt x="488" y="409"/>
                    <a:pt x="488" y="409"/>
                  </a:cubicBezTo>
                  <a:cubicBezTo>
                    <a:pt x="488" y="409"/>
                    <a:pt x="488" y="409"/>
                    <a:pt x="488" y="409"/>
                  </a:cubicBezTo>
                  <a:cubicBezTo>
                    <a:pt x="484" y="410"/>
                    <a:pt x="484" y="410"/>
                    <a:pt x="484" y="410"/>
                  </a:cubicBezTo>
                  <a:cubicBezTo>
                    <a:pt x="483" y="409"/>
                    <a:pt x="483" y="409"/>
                    <a:pt x="483" y="409"/>
                  </a:cubicBezTo>
                  <a:close/>
                  <a:moveTo>
                    <a:pt x="465" y="416"/>
                  </a:moveTo>
                  <a:cubicBezTo>
                    <a:pt x="466" y="415"/>
                    <a:pt x="466" y="415"/>
                    <a:pt x="466" y="415"/>
                  </a:cubicBezTo>
                  <a:cubicBezTo>
                    <a:pt x="467" y="416"/>
                    <a:pt x="467" y="416"/>
                    <a:pt x="467" y="416"/>
                  </a:cubicBezTo>
                  <a:cubicBezTo>
                    <a:pt x="467" y="417"/>
                    <a:pt x="467" y="417"/>
                    <a:pt x="467" y="417"/>
                  </a:cubicBezTo>
                  <a:cubicBezTo>
                    <a:pt x="468" y="420"/>
                    <a:pt x="468" y="420"/>
                    <a:pt x="468" y="420"/>
                  </a:cubicBezTo>
                  <a:cubicBezTo>
                    <a:pt x="467" y="422"/>
                    <a:pt x="467" y="422"/>
                    <a:pt x="467" y="422"/>
                  </a:cubicBezTo>
                  <a:cubicBezTo>
                    <a:pt x="466" y="422"/>
                    <a:pt x="466" y="422"/>
                    <a:pt x="466" y="422"/>
                  </a:cubicBezTo>
                  <a:cubicBezTo>
                    <a:pt x="466" y="420"/>
                    <a:pt x="466" y="420"/>
                    <a:pt x="466" y="420"/>
                  </a:cubicBezTo>
                  <a:cubicBezTo>
                    <a:pt x="464" y="417"/>
                    <a:pt x="464" y="417"/>
                    <a:pt x="464" y="417"/>
                  </a:cubicBezTo>
                  <a:cubicBezTo>
                    <a:pt x="465" y="416"/>
                    <a:pt x="465" y="416"/>
                    <a:pt x="465" y="416"/>
                  </a:cubicBezTo>
                  <a:close/>
                  <a:moveTo>
                    <a:pt x="465" y="413"/>
                  </a:moveTo>
                  <a:cubicBezTo>
                    <a:pt x="466" y="412"/>
                    <a:pt x="466" y="412"/>
                    <a:pt x="466" y="412"/>
                  </a:cubicBezTo>
                  <a:cubicBezTo>
                    <a:pt x="467" y="413"/>
                    <a:pt x="467" y="413"/>
                    <a:pt x="467" y="413"/>
                  </a:cubicBezTo>
                  <a:cubicBezTo>
                    <a:pt x="468" y="414"/>
                    <a:pt x="468" y="414"/>
                    <a:pt x="468" y="414"/>
                  </a:cubicBezTo>
                  <a:cubicBezTo>
                    <a:pt x="466" y="415"/>
                    <a:pt x="466" y="415"/>
                    <a:pt x="466" y="415"/>
                  </a:cubicBezTo>
                  <a:cubicBezTo>
                    <a:pt x="465" y="413"/>
                    <a:pt x="465" y="413"/>
                    <a:pt x="465" y="413"/>
                  </a:cubicBezTo>
                  <a:close/>
                  <a:moveTo>
                    <a:pt x="464" y="411"/>
                  </a:moveTo>
                  <a:cubicBezTo>
                    <a:pt x="466" y="409"/>
                    <a:pt x="466" y="409"/>
                    <a:pt x="466" y="409"/>
                  </a:cubicBezTo>
                  <a:cubicBezTo>
                    <a:pt x="466" y="411"/>
                    <a:pt x="466" y="411"/>
                    <a:pt x="466" y="411"/>
                  </a:cubicBezTo>
                  <a:cubicBezTo>
                    <a:pt x="464" y="411"/>
                    <a:pt x="464" y="411"/>
                    <a:pt x="464" y="411"/>
                  </a:cubicBezTo>
                  <a:close/>
                  <a:moveTo>
                    <a:pt x="463" y="408"/>
                  </a:moveTo>
                  <a:cubicBezTo>
                    <a:pt x="464" y="408"/>
                    <a:pt x="464" y="408"/>
                    <a:pt x="464" y="408"/>
                  </a:cubicBezTo>
                  <a:cubicBezTo>
                    <a:pt x="463" y="410"/>
                    <a:pt x="463" y="410"/>
                    <a:pt x="463" y="410"/>
                  </a:cubicBezTo>
                  <a:cubicBezTo>
                    <a:pt x="463" y="408"/>
                    <a:pt x="463" y="408"/>
                    <a:pt x="463" y="408"/>
                  </a:cubicBezTo>
                  <a:close/>
                  <a:moveTo>
                    <a:pt x="462" y="398"/>
                  </a:moveTo>
                  <a:cubicBezTo>
                    <a:pt x="461" y="396"/>
                    <a:pt x="461" y="396"/>
                    <a:pt x="461" y="396"/>
                  </a:cubicBezTo>
                  <a:cubicBezTo>
                    <a:pt x="463" y="397"/>
                    <a:pt x="463" y="397"/>
                    <a:pt x="463" y="397"/>
                  </a:cubicBezTo>
                  <a:cubicBezTo>
                    <a:pt x="462" y="398"/>
                    <a:pt x="462" y="398"/>
                    <a:pt x="462" y="398"/>
                  </a:cubicBezTo>
                  <a:close/>
                  <a:moveTo>
                    <a:pt x="467" y="401"/>
                  </a:moveTo>
                  <a:cubicBezTo>
                    <a:pt x="468" y="400"/>
                    <a:pt x="468" y="400"/>
                    <a:pt x="468" y="400"/>
                  </a:cubicBezTo>
                  <a:cubicBezTo>
                    <a:pt x="469" y="401"/>
                    <a:pt x="469" y="401"/>
                    <a:pt x="469" y="401"/>
                  </a:cubicBezTo>
                  <a:cubicBezTo>
                    <a:pt x="468" y="402"/>
                    <a:pt x="468" y="402"/>
                    <a:pt x="468" y="402"/>
                  </a:cubicBezTo>
                  <a:cubicBezTo>
                    <a:pt x="467" y="401"/>
                    <a:pt x="467" y="401"/>
                    <a:pt x="467" y="401"/>
                  </a:cubicBezTo>
                  <a:close/>
                  <a:moveTo>
                    <a:pt x="468" y="397"/>
                  </a:moveTo>
                  <a:cubicBezTo>
                    <a:pt x="469" y="395"/>
                    <a:pt x="469" y="395"/>
                    <a:pt x="469" y="395"/>
                  </a:cubicBezTo>
                  <a:cubicBezTo>
                    <a:pt x="471" y="394"/>
                    <a:pt x="471" y="394"/>
                    <a:pt x="471" y="394"/>
                  </a:cubicBezTo>
                  <a:cubicBezTo>
                    <a:pt x="472" y="395"/>
                    <a:pt x="472" y="395"/>
                    <a:pt x="472" y="395"/>
                  </a:cubicBezTo>
                  <a:cubicBezTo>
                    <a:pt x="471" y="397"/>
                    <a:pt x="471" y="397"/>
                    <a:pt x="471" y="397"/>
                  </a:cubicBezTo>
                  <a:cubicBezTo>
                    <a:pt x="470" y="397"/>
                    <a:pt x="470" y="397"/>
                    <a:pt x="470" y="397"/>
                  </a:cubicBezTo>
                  <a:cubicBezTo>
                    <a:pt x="469" y="398"/>
                    <a:pt x="469" y="398"/>
                    <a:pt x="469" y="398"/>
                  </a:cubicBezTo>
                  <a:cubicBezTo>
                    <a:pt x="468" y="397"/>
                    <a:pt x="468" y="397"/>
                    <a:pt x="468" y="397"/>
                  </a:cubicBezTo>
                  <a:close/>
                  <a:moveTo>
                    <a:pt x="472" y="399"/>
                  </a:moveTo>
                  <a:cubicBezTo>
                    <a:pt x="473" y="396"/>
                    <a:pt x="473" y="396"/>
                    <a:pt x="473" y="396"/>
                  </a:cubicBezTo>
                  <a:cubicBezTo>
                    <a:pt x="473" y="394"/>
                    <a:pt x="473" y="394"/>
                    <a:pt x="473" y="394"/>
                  </a:cubicBezTo>
                  <a:cubicBezTo>
                    <a:pt x="471" y="392"/>
                    <a:pt x="471" y="392"/>
                    <a:pt x="471" y="392"/>
                  </a:cubicBezTo>
                  <a:cubicBezTo>
                    <a:pt x="473" y="391"/>
                    <a:pt x="473" y="391"/>
                    <a:pt x="473" y="391"/>
                  </a:cubicBezTo>
                  <a:cubicBezTo>
                    <a:pt x="474" y="392"/>
                    <a:pt x="474" y="392"/>
                    <a:pt x="474" y="392"/>
                  </a:cubicBezTo>
                  <a:cubicBezTo>
                    <a:pt x="476" y="394"/>
                    <a:pt x="476" y="394"/>
                    <a:pt x="476" y="394"/>
                  </a:cubicBezTo>
                  <a:cubicBezTo>
                    <a:pt x="474" y="396"/>
                    <a:pt x="474" y="396"/>
                    <a:pt x="474" y="396"/>
                  </a:cubicBezTo>
                  <a:cubicBezTo>
                    <a:pt x="474" y="397"/>
                    <a:pt x="474" y="397"/>
                    <a:pt x="474" y="397"/>
                  </a:cubicBezTo>
                  <a:cubicBezTo>
                    <a:pt x="475" y="398"/>
                    <a:pt x="475" y="398"/>
                    <a:pt x="475" y="398"/>
                  </a:cubicBezTo>
                  <a:cubicBezTo>
                    <a:pt x="476" y="398"/>
                    <a:pt x="476" y="398"/>
                    <a:pt x="476" y="398"/>
                  </a:cubicBezTo>
                  <a:cubicBezTo>
                    <a:pt x="478" y="399"/>
                    <a:pt x="478" y="399"/>
                    <a:pt x="478" y="399"/>
                  </a:cubicBezTo>
                  <a:cubicBezTo>
                    <a:pt x="478" y="402"/>
                    <a:pt x="478" y="402"/>
                    <a:pt x="478" y="402"/>
                  </a:cubicBezTo>
                  <a:cubicBezTo>
                    <a:pt x="476" y="402"/>
                    <a:pt x="476" y="402"/>
                    <a:pt x="476" y="402"/>
                  </a:cubicBezTo>
                  <a:cubicBezTo>
                    <a:pt x="478" y="404"/>
                    <a:pt x="478" y="404"/>
                    <a:pt x="478" y="404"/>
                  </a:cubicBezTo>
                  <a:cubicBezTo>
                    <a:pt x="478" y="406"/>
                    <a:pt x="478" y="406"/>
                    <a:pt x="478" y="406"/>
                  </a:cubicBezTo>
                  <a:cubicBezTo>
                    <a:pt x="477" y="406"/>
                    <a:pt x="477" y="406"/>
                    <a:pt x="477" y="406"/>
                  </a:cubicBezTo>
                  <a:cubicBezTo>
                    <a:pt x="476" y="405"/>
                    <a:pt x="476" y="405"/>
                    <a:pt x="476" y="405"/>
                  </a:cubicBezTo>
                  <a:cubicBezTo>
                    <a:pt x="475" y="407"/>
                    <a:pt x="475" y="407"/>
                    <a:pt x="475" y="407"/>
                  </a:cubicBezTo>
                  <a:cubicBezTo>
                    <a:pt x="478" y="409"/>
                    <a:pt x="478" y="409"/>
                    <a:pt x="478" y="409"/>
                  </a:cubicBezTo>
                  <a:cubicBezTo>
                    <a:pt x="479" y="411"/>
                    <a:pt x="479" y="411"/>
                    <a:pt x="479" y="411"/>
                  </a:cubicBezTo>
                  <a:cubicBezTo>
                    <a:pt x="477" y="412"/>
                    <a:pt x="477" y="412"/>
                    <a:pt x="477" y="412"/>
                  </a:cubicBezTo>
                  <a:cubicBezTo>
                    <a:pt x="476" y="413"/>
                    <a:pt x="476" y="413"/>
                    <a:pt x="476" y="413"/>
                  </a:cubicBezTo>
                  <a:cubicBezTo>
                    <a:pt x="478" y="413"/>
                    <a:pt x="478" y="413"/>
                    <a:pt x="478" y="413"/>
                  </a:cubicBezTo>
                  <a:cubicBezTo>
                    <a:pt x="479" y="413"/>
                    <a:pt x="479" y="413"/>
                    <a:pt x="479" y="413"/>
                  </a:cubicBezTo>
                  <a:cubicBezTo>
                    <a:pt x="479" y="414"/>
                    <a:pt x="479" y="414"/>
                    <a:pt x="479" y="414"/>
                  </a:cubicBezTo>
                  <a:cubicBezTo>
                    <a:pt x="477" y="416"/>
                    <a:pt x="477" y="416"/>
                    <a:pt x="477" y="416"/>
                  </a:cubicBezTo>
                  <a:cubicBezTo>
                    <a:pt x="476" y="416"/>
                    <a:pt x="476" y="416"/>
                    <a:pt x="476" y="416"/>
                  </a:cubicBezTo>
                  <a:cubicBezTo>
                    <a:pt x="475" y="418"/>
                    <a:pt x="475" y="418"/>
                    <a:pt x="475" y="418"/>
                  </a:cubicBezTo>
                  <a:cubicBezTo>
                    <a:pt x="476" y="418"/>
                    <a:pt x="476" y="418"/>
                    <a:pt x="476" y="418"/>
                  </a:cubicBezTo>
                  <a:cubicBezTo>
                    <a:pt x="476" y="419"/>
                    <a:pt x="476" y="419"/>
                    <a:pt x="476" y="419"/>
                  </a:cubicBezTo>
                  <a:cubicBezTo>
                    <a:pt x="475" y="420"/>
                    <a:pt x="475" y="420"/>
                    <a:pt x="475" y="420"/>
                  </a:cubicBezTo>
                  <a:cubicBezTo>
                    <a:pt x="476" y="421"/>
                    <a:pt x="476" y="421"/>
                    <a:pt x="476" y="421"/>
                  </a:cubicBezTo>
                  <a:cubicBezTo>
                    <a:pt x="475" y="422"/>
                    <a:pt x="475" y="422"/>
                    <a:pt x="475" y="422"/>
                  </a:cubicBezTo>
                  <a:cubicBezTo>
                    <a:pt x="473" y="422"/>
                    <a:pt x="473" y="422"/>
                    <a:pt x="473" y="422"/>
                  </a:cubicBezTo>
                  <a:cubicBezTo>
                    <a:pt x="472" y="421"/>
                    <a:pt x="472" y="421"/>
                    <a:pt x="472" y="421"/>
                  </a:cubicBezTo>
                  <a:cubicBezTo>
                    <a:pt x="473" y="420"/>
                    <a:pt x="473" y="420"/>
                    <a:pt x="473" y="420"/>
                  </a:cubicBezTo>
                  <a:cubicBezTo>
                    <a:pt x="471" y="418"/>
                    <a:pt x="471" y="418"/>
                    <a:pt x="471" y="418"/>
                  </a:cubicBezTo>
                  <a:cubicBezTo>
                    <a:pt x="471" y="417"/>
                    <a:pt x="471" y="417"/>
                    <a:pt x="471" y="417"/>
                  </a:cubicBezTo>
                  <a:cubicBezTo>
                    <a:pt x="473" y="415"/>
                    <a:pt x="473" y="415"/>
                    <a:pt x="473" y="415"/>
                  </a:cubicBezTo>
                  <a:cubicBezTo>
                    <a:pt x="472" y="414"/>
                    <a:pt x="472" y="414"/>
                    <a:pt x="472" y="414"/>
                  </a:cubicBezTo>
                  <a:cubicBezTo>
                    <a:pt x="472" y="413"/>
                    <a:pt x="472" y="413"/>
                    <a:pt x="472" y="413"/>
                  </a:cubicBezTo>
                  <a:cubicBezTo>
                    <a:pt x="474" y="412"/>
                    <a:pt x="474" y="412"/>
                    <a:pt x="474" y="412"/>
                  </a:cubicBezTo>
                  <a:cubicBezTo>
                    <a:pt x="473" y="411"/>
                    <a:pt x="473" y="411"/>
                    <a:pt x="473" y="411"/>
                  </a:cubicBezTo>
                  <a:cubicBezTo>
                    <a:pt x="471" y="411"/>
                    <a:pt x="471" y="411"/>
                    <a:pt x="471" y="411"/>
                  </a:cubicBezTo>
                  <a:cubicBezTo>
                    <a:pt x="471" y="412"/>
                    <a:pt x="471" y="412"/>
                    <a:pt x="471" y="412"/>
                  </a:cubicBezTo>
                  <a:cubicBezTo>
                    <a:pt x="470" y="411"/>
                    <a:pt x="470" y="411"/>
                    <a:pt x="470" y="411"/>
                  </a:cubicBezTo>
                  <a:cubicBezTo>
                    <a:pt x="468" y="411"/>
                    <a:pt x="468" y="411"/>
                    <a:pt x="468" y="411"/>
                  </a:cubicBezTo>
                  <a:cubicBezTo>
                    <a:pt x="468" y="410"/>
                    <a:pt x="468" y="410"/>
                    <a:pt x="468" y="410"/>
                  </a:cubicBezTo>
                  <a:cubicBezTo>
                    <a:pt x="469" y="409"/>
                    <a:pt x="469" y="409"/>
                    <a:pt x="469" y="409"/>
                  </a:cubicBezTo>
                  <a:cubicBezTo>
                    <a:pt x="470" y="409"/>
                    <a:pt x="470" y="409"/>
                    <a:pt x="470" y="409"/>
                  </a:cubicBezTo>
                  <a:cubicBezTo>
                    <a:pt x="470" y="408"/>
                    <a:pt x="470" y="408"/>
                    <a:pt x="470" y="408"/>
                  </a:cubicBezTo>
                  <a:cubicBezTo>
                    <a:pt x="470" y="407"/>
                    <a:pt x="470" y="407"/>
                    <a:pt x="470" y="407"/>
                  </a:cubicBezTo>
                  <a:cubicBezTo>
                    <a:pt x="472" y="405"/>
                    <a:pt x="472" y="405"/>
                    <a:pt x="472" y="405"/>
                  </a:cubicBezTo>
                  <a:cubicBezTo>
                    <a:pt x="472" y="404"/>
                    <a:pt x="472" y="404"/>
                    <a:pt x="472" y="404"/>
                  </a:cubicBezTo>
                  <a:cubicBezTo>
                    <a:pt x="471" y="404"/>
                    <a:pt x="471" y="404"/>
                    <a:pt x="471" y="404"/>
                  </a:cubicBezTo>
                  <a:cubicBezTo>
                    <a:pt x="470" y="405"/>
                    <a:pt x="470" y="405"/>
                    <a:pt x="470" y="405"/>
                  </a:cubicBezTo>
                  <a:cubicBezTo>
                    <a:pt x="469" y="404"/>
                    <a:pt x="469" y="404"/>
                    <a:pt x="469" y="404"/>
                  </a:cubicBezTo>
                  <a:cubicBezTo>
                    <a:pt x="470" y="403"/>
                    <a:pt x="470" y="403"/>
                    <a:pt x="470" y="403"/>
                  </a:cubicBezTo>
                  <a:cubicBezTo>
                    <a:pt x="472" y="402"/>
                    <a:pt x="472" y="402"/>
                    <a:pt x="472" y="402"/>
                  </a:cubicBezTo>
                  <a:cubicBezTo>
                    <a:pt x="472" y="400"/>
                    <a:pt x="472" y="400"/>
                    <a:pt x="472" y="400"/>
                  </a:cubicBezTo>
                  <a:cubicBezTo>
                    <a:pt x="472" y="399"/>
                    <a:pt x="472" y="399"/>
                    <a:pt x="472" y="399"/>
                  </a:cubicBezTo>
                  <a:close/>
                  <a:moveTo>
                    <a:pt x="485" y="397"/>
                  </a:moveTo>
                  <a:cubicBezTo>
                    <a:pt x="484" y="395"/>
                    <a:pt x="484" y="395"/>
                    <a:pt x="484" y="395"/>
                  </a:cubicBezTo>
                  <a:cubicBezTo>
                    <a:pt x="484" y="394"/>
                    <a:pt x="484" y="394"/>
                    <a:pt x="484" y="394"/>
                  </a:cubicBezTo>
                  <a:cubicBezTo>
                    <a:pt x="485" y="393"/>
                    <a:pt x="485" y="393"/>
                    <a:pt x="485" y="393"/>
                  </a:cubicBezTo>
                  <a:cubicBezTo>
                    <a:pt x="486" y="393"/>
                    <a:pt x="486" y="393"/>
                    <a:pt x="486" y="393"/>
                  </a:cubicBezTo>
                  <a:cubicBezTo>
                    <a:pt x="486" y="395"/>
                    <a:pt x="486" y="395"/>
                    <a:pt x="486" y="395"/>
                  </a:cubicBezTo>
                  <a:cubicBezTo>
                    <a:pt x="485" y="397"/>
                    <a:pt x="485" y="397"/>
                    <a:pt x="485" y="397"/>
                  </a:cubicBezTo>
                  <a:close/>
                  <a:moveTo>
                    <a:pt x="481" y="399"/>
                  </a:moveTo>
                  <a:cubicBezTo>
                    <a:pt x="482" y="396"/>
                    <a:pt x="482" y="396"/>
                    <a:pt x="482" y="396"/>
                  </a:cubicBezTo>
                  <a:cubicBezTo>
                    <a:pt x="483" y="397"/>
                    <a:pt x="483" y="397"/>
                    <a:pt x="483" y="397"/>
                  </a:cubicBezTo>
                  <a:cubicBezTo>
                    <a:pt x="483" y="399"/>
                    <a:pt x="483" y="399"/>
                    <a:pt x="483" y="399"/>
                  </a:cubicBezTo>
                  <a:cubicBezTo>
                    <a:pt x="482" y="400"/>
                    <a:pt x="482" y="400"/>
                    <a:pt x="482" y="400"/>
                  </a:cubicBezTo>
                  <a:cubicBezTo>
                    <a:pt x="481" y="399"/>
                    <a:pt x="481" y="399"/>
                    <a:pt x="481" y="399"/>
                  </a:cubicBezTo>
                  <a:close/>
                  <a:moveTo>
                    <a:pt x="479" y="397"/>
                  </a:moveTo>
                  <a:cubicBezTo>
                    <a:pt x="479" y="395"/>
                    <a:pt x="479" y="395"/>
                    <a:pt x="479" y="395"/>
                  </a:cubicBezTo>
                  <a:cubicBezTo>
                    <a:pt x="483" y="393"/>
                    <a:pt x="483" y="393"/>
                    <a:pt x="483" y="393"/>
                  </a:cubicBezTo>
                  <a:cubicBezTo>
                    <a:pt x="483" y="395"/>
                    <a:pt x="483" y="395"/>
                    <a:pt x="483" y="395"/>
                  </a:cubicBezTo>
                  <a:cubicBezTo>
                    <a:pt x="482" y="396"/>
                    <a:pt x="482" y="396"/>
                    <a:pt x="482" y="396"/>
                  </a:cubicBezTo>
                  <a:cubicBezTo>
                    <a:pt x="481" y="397"/>
                    <a:pt x="481" y="397"/>
                    <a:pt x="481" y="397"/>
                  </a:cubicBezTo>
                  <a:cubicBezTo>
                    <a:pt x="479" y="397"/>
                    <a:pt x="479" y="397"/>
                    <a:pt x="479" y="397"/>
                  </a:cubicBezTo>
                  <a:close/>
                  <a:moveTo>
                    <a:pt x="477" y="392"/>
                  </a:moveTo>
                  <a:cubicBezTo>
                    <a:pt x="479" y="390"/>
                    <a:pt x="479" y="390"/>
                    <a:pt x="479" y="390"/>
                  </a:cubicBezTo>
                  <a:cubicBezTo>
                    <a:pt x="482" y="391"/>
                    <a:pt x="482" y="391"/>
                    <a:pt x="482" y="391"/>
                  </a:cubicBezTo>
                  <a:cubicBezTo>
                    <a:pt x="482" y="392"/>
                    <a:pt x="482" y="392"/>
                    <a:pt x="482" y="392"/>
                  </a:cubicBezTo>
                  <a:cubicBezTo>
                    <a:pt x="480" y="394"/>
                    <a:pt x="480" y="394"/>
                    <a:pt x="480" y="394"/>
                  </a:cubicBezTo>
                  <a:cubicBezTo>
                    <a:pt x="478" y="394"/>
                    <a:pt x="478" y="394"/>
                    <a:pt x="478" y="394"/>
                  </a:cubicBezTo>
                  <a:cubicBezTo>
                    <a:pt x="477" y="392"/>
                    <a:pt x="477" y="392"/>
                    <a:pt x="477" y="392"/>
                  </a:cubicBezTo>
                  <a:close/>
                  <a:moveTo>
                    <a:pt x="480" y="387"/>
                  </a:moveTo>
                  <a:cubicBezTo>
                    <a:pt x="482" y="384"/>
                    <a:pt x="482" y="384"/>
                    <a:pt x="482" y="384"/>
                  </a:cubicBezTo>
                  <a:cubicBezTo>
                    <a:pt x="483" y="383"/>
                    <a:pt x="483" y="383"/>
                    <a:pt x="483" y="383"/>
                  </a:cubicBezTo>
                  <a:cubicBezTo>
                    <a:pt x="484" y="387"/>
                    <a:pt x="484" y="387"/>
                    <a:pt x="484" y="387"/>
                  </a:cubicBezTo>
                  <a:cubicBezTo>
                    <a:pt x="483" y="388"/>
                    <a:pt x="483" y="388"/>
                    <a:pt x="483" y="388"/>
                  </a:cubicBezTo>
                  <a:cubicBezTo>
                    <a:pt x="481" y="389"/>
                    <a:pt x="481" y="389"/>
                    <a:pt x="481" y="389"/>
                  </a:cubicBezTo>
                  <a:cubicBezTo>
                    <a:pt x="480" y="388"/>
                    <a:pt x="480" y="388"/>
                    <a:pt x="480" y="388"/>
                  </a:cubicBezTo>
                  <a:cubicBezTo>
                    <a:pt x="480" y="387"/>
                    <a:pt x="480" y="387"/>
                    <a:pt x="480" y="387"/>
                  </a:cubicBezTo>
                  <a:close/>
                  <a:moveTo>
                    <a:pt x="473" y="390"/>
                  </a:moveTo>
                  <a:cubicBezTo>
                    <a:pt x="473" y="387"/>
                    <a:pt x="473" y="387"/>
                    <a:pt x="473" y="387"/>
                  </a:cubicBezTo>
                  <a:cubicBezTo>
                    <a:pt x="474" y="382"/>
                    <a:pt x="474" y="382"/>
                    <a:pt x="474" y="382"/>
                  </a:cubicBezTo>
                  <a:cubicBezTo>
                    <a:pt x="475" y="381"/>
                    <a:pt x="475" y="381"/>
                    <a:pt x="475" y="381"/>
                  </a:cubicBezTo>
                  <a:cubicBezTo>
                    <a:pt x="474" y="380"/>
                    <a:pt x="474" y="380"/>
                    <a:pt x="474" y="380"/>
                  </a:cubicBezTo>
                  <a:cubicBezTo>
                    <a:pt x="474" y="379"/>
                    <a:pt x="474" y="379"/>
                    <a:pt x="474" y="379"/>
                  </a:cubicBezTo>
                  <a:cubicBezTo>
                    <a:pt x="473" y="377"/>
                    <a:pt x="473" y="377"/>
                    <a:pt x="473" y="377"/>
                  </a:cubicBezTo>
                  <a:cubicBezTo>
                    <a:pt x="473" y="376"/>
                    <a:pt x="473" y="376"/>
                    <a:pt x="473" y="376"/>
                  </a:cubicBezTo>
                  <a:cubicBezTo>
                    <a:pt x="476" y="376"/>
                    <a:pt x="476" y="376"/>
                    <a:pt x="476" y="376"/>
                  </a:cubicBezTo>
                  <a:cubicBezTo>
                    <a:pt x="478" y="378"/>
                    <a:pt x="478" y="378"/>
                    <a:pt x="478" y="378"/>
                  </a:cubicBezTo>
                  <a:cubicBezTo>
                    <a:pt x="480" y="378"/>
                    <a:pt x="480" y="378"/>
                    <a:pt x="480" y="378"/>
                  </a:cubicBezTo>
                  <a:cubicBezTo>
                    <a:pt x="481" y="380"/>
                    <a:pt x="481" y="380"/>
                    <a:pt x="481" y="380"/>
                  </a:cubicBezTo>
                  <a:cubicBezTo>
                    <a:pt x="481" y="383"/>
                    <a:pt x="481" y="383"/>
                    <a:pt x="481" y="383"/>
                  </a:cubicBezTo>
                  <a:cubicBezTo>
                    <a:pt x="480" y="385"/>
                    <a:pt x="480" y="385"/>
                    <a:pt x="480" y="385"/>
                  </a:cubicBezTo>
                  <a:cubicBezTo>
                    <a:pt x="479" y="386"/>
                    <a:pt x="479" y="386"/>
                    <a:pt x="479" y="386"/>
                  </a:cubicBezTo>
                  <a:cubicBezTo>
                    <a:pt x="479" y="383"/>
                    <a:pt x="479" y="383"/>
                    <a:pt x="479" y="383"/>
                  </a:cubicBezTo>
                  <a:cubicBezTo>
                    <a:pt x="478" y="383"/>
                    <a:pt x="478" y="383"/>
                    <a:pt x="478" y="383"/>
                  </a:cubicBezTo>
                  <a:cubicBezTo>
                    <a:pt x="478" y="386"/>
                    <a:pt x="478" y="386"/>
                    <a:pt x="478" y="386"/>
                  </a:cubicBezTo>
                  <a:cubicBezTo>
                    <a:pt x="477" y="387"/>
                    <a:pt x="477" y="387"/>
                    <a:pt x="477" y="387"/>
                  </a:cubicBezTo>
                  <a:cubicBezTo>
                    <a:pt x="478" y="388"/>
                    <a:pt x="478" y="388"/>
                    <a:pt x="478" y="388"/>
                  </a:cubicBezTo>
                  <a:cubicBezTo>
                    <a:pt x="476" y="389"/>
                    <a:pt x="476" y="389"/>
                    <a:pt x="476" y="389"/>
                  </a:cubicBezTo>
                  <a:cubicBezTo>
                    <a:pt x="476" y="388"/>
                    <a:pt x="476" y="388"/>
                    <a:pt x="476" y="388"/>
                  </a:cubicBezTo>
                  <a:cubicBezTo>
                    <a:pt x="474" y="390"/>
                    <a:pt x="474" y="390"/>
                    <a:pt x="474" y="390"/>
                  </a:cubicBezTo>
                  <a:cubicBezTo>
                    <a:pt x="473" y="390"/>
                    <a:pt x="473" y="390"/>
                    <a:pt x="473" y="390"/>
                  </a:cubicBezTo>
                  <a:close/>
                  <a:moveTo>
                    <a:pt x="468" y="387"/>
                  </a:moveTo>
                  <a:cubicBezTo>
                    <a:pt x="466" y="386"/>
                    <a:pt x="466" y="386"/>
                    <a:pt x="466" y="386"/>
                  </a:cubicBezTo>
                  <a:cubicBezTo>
                    <a:pt x="468" y="384"/>
                    <a:pt x="468" y="384"/>
                    <a:pt x="468" y="384"/>
                  </a:cubicBezTo>
                  <a:cubicBezTo>
                    <a:pt x="467" y="383"/>
                    <a:pt x="467" y="383"/>
                    <a:pt x="467" y="383"/>
                  </a:cubicBezTo>
                  <a:cubicBezTo>
                    <a:pt x="467" y="380"/>
                    <a:pt x="467" y="380"/>
                    <a:pt x="467" y="380"/>
                  </a:cubicBezTo>
                  <a:cubicBezTo>
                    <a:pt x="468" y="379"/>
                    <a:pt x="468" y="379"/>
                    <a:pt x="468" y="379"/>
                  </a:cubicBezTo>
                  <a:cubicBezTo>
                    <a:pt x="470" y="380"/>
                    <a:pt x="470" y="380"/>
                    <a:pt x="470" y="380"/>
                  </a:cubicBezTo>
                  <a:cubicBezTo>
                    <a:pt x="469" y="378"/>
                    <a:pt x="469" y="378"/>
                    <a:pt x="469" y="378"/>
                  </a:cubicBezTo>
                  <a:cubicBezTo>
                    <a:pt x="470" y="378"/>
                    <a:pt x="470" y="378"/>
                    <a:pt x="470" y="378"/>
                  </a:cubicBezTo>
                  <a:cubicBezTo>
                    <a:pt x="472" y="380"/>
                    <a:pt x="472" y="380"/>
                    <a:pt x="472" y="380"/>
                  </a:cubicBezTo>
                  <a:cubicBezTo>
                    <a:pt x="471" y="382"/>
                    <a:pt x="471" y="382"/>
                    <a:pt x="471" y="382"/>
                  </a:cubicBezTo>
                  <a:cubicBezTo>
                    <a:pt x="472" y="383"/>
                    <a:pt x="472" y="383"/>
                    <a:pt x="472" y="383"/>
                  </a:cubicBezTo>
                  <a:cubicBezTo>
                    <a:pt x="473" y="382"/>
                    <a:pt x="473" y="382"/>
                    <a:pt x="473" y="382"/>
                  </a:cubicBezTo>
                  <a:cubicBezTo>
                    <a:pt x="473" y="383"/>
                    <a:pt x="473" y="383"/>
                    <a:pt x="473" y="383"/>
                  </a:cubicBezTo>
                  <a:cubicBezTo>
                    <a:pt x="472" y="387"/>
                    <a:pt x="472" y="387"/>
                    <a:pt x="472" y="387"/>
                  </a:cubicBezTo>
                  <a:cubicBezTo>
                    <a:pt x="469" y="390"/>
                    <a:pt x="469" y="390"/>
                    <a:pt x="469" y="390"/>
                  </a:cubicBezTo>
                  <a:cubicBezTo>
                    <a:pt x="469" y="392"/>
                    <a:pt x="469" y="392"/>
                    <a:pt x="469" y="392"/>
                  </a:cubicBezTo>
                  <a:cubicBezTo>
                    <a:pt x="468" y="394"/>
                    <a:pt x="468" y="394"/>
                    <a:pt x="468" y="394"/>
                  </a:cubicBezTo>
                  <a:cubicBezTo>
                    <a:pt x="466" y="394"/>
                    <a:pt x="466" y="394"/>
                    <a:pt x="466" y="394"/>
                  </a:cubicBezTo>
                  <a:cubicBezTo>
                    <a:pt x="466" y="392"/>
                    <a:pt x="466" y="392"/>
                    <a:pt x="466" y="392"/>
                  </a:cubicBezTo>
                  <a:cubicBezTo>
                    <a:pt x="466" y="391"/>
                    <a:pt x="466" y="391"/>
                    <a:pt x="466" y="391"/>
                  </a:cubicBezTo>
                  <a:cubicBezTo>
                    <a:pt x="465" y="395"/>
                    <a:pt x="465" y="395"/>
                    <a:pt x="465" y="395"/>
                  </a:cubicBezTo>
                  <a:cubicBezTo>
                    <a:pt x="464" y="394"/>
                    <a:pt x="464" y="394"/>
                    <a:pt x="464" y="394"/>
                  </a:cubicBezTo>
                  <a:cubicBezTo>
                    <a:pt x="464" y="392"/>
                    <a:pt x="464" y="392"/>
                    <a:pt x="464" y="392"/>
                  </a:cubicBezTo>
                  <a:cubicBezTo>
                    <a:pt x="465" y="391"/>
                    <a:pt x="465" y="391"/>
                    <a:pt x="465" y="391"/>
                  </a:cubicBezTo>
                  <a:cubicBezTo>
                    <a:pt x="465" y="390"/>
                    <a:pt x="465" y="390"/>
                    <a:pt x="465" y="390"/>
                  </a:cubicBezTo>
                  <a:cubicBezTo>
                    <a:pt x="466" y="388"/>
                    <a:pt x="466" y="388"/>
                    <a:pt x="466" y="388"/>
                  </a:cubicBezTo>
                  <a:cubicBezTo>
                    <a:pt x="467" y="389"/>
                    <a:pt x="467" y="389"/>
                    <a:pt x="467" y="389"/>
                  </a:cubicBezTo>
                  <a:cubicBezTo>
                    <a:pt x="468" y="388"/>
                    <a:pt x="468" y="388"/>
                    <a:pt x="468" y="388"/>
                  </a:cubicBezTo>
                  <a:cubicBezTo>
                    <a:pt x="468" y="387"/>
                    <a:pt x="468" y="387"/>
                    <a:pt x="468" y="387"/>
                  </a:cubicBezTo>
                  <a:close/>
                  <a:moveTo>
                    <a:pt x="467" y="369"/>
                  </a:moveTo>
                  <a:cubicBezTo>
                    <a:pt x="468" y="369"/>
                    <a:pt x="468" y="369"/>
                    <a:pt x="468" y="369"/>
                  </a:cubicBezTo>
                  <a:cubicBezTo>
                    <a:pt x="468" y="370"/>
                    <a:pt x="468" y="370"/>
                    <a:pt x="468" y="370"/>
                  </a:cubicBezTo>
                  <a:cubicBezTo>
                    <a:pt x="467" y="369"/>
                    <a:pt x="467" y="369"/>
                    <a:pt x="467" y="369"/>
                  </a:cubicBezTo>
                  <a:close/>
                  <a:moveTo>
                    <a:pt x="462" y="369"/>
                  </a:moveTo>
                  <a:cubicBezTo>
                    <a:pt x="463" y="369"/>
                    <a:pt x="463" y="369"/>
                    <a:pt x="463" y="369"/>
                  </a:cubicBezTo>
                  <a:cubicBezTo>
                    <a:pt x="464" y="368"/>
                    <a:pt x="464" y="368"/>
                    <a:pt x="464" y="368"/>
                  </a:cubicBezTo>
                  <a:cubicBezTo>
                    <a:pt x="465" y="368"/>
                    <a:pt x="465" y="368"/>
                    <a:pt x="465" y="368"/>
                  </a:cubicBezTo>
                  <a:cubicBezTo>
                    <a:pt x="466" y="371"/>
                    <a:pt x="466" y="371"/>
                    <a:pt x="466" y="371"/>
                  </a:cubicBezTo>
                  <a:cubicBezTo>
                    <a:pt x="467" y="374"/>
                    <a:pt x="467" y="374"/>
                    <a:pt x="467" y="374"/>
                  </a:cubicBezTo>
                  <a:cubicBezTo>
                    <a:pt x="466" y="378"/>
                    <a:pt x="466" y="378"/>
                    <a:pt x="466" y="378"/>
                  </a:cubicBezTo>
                  <a:cubicBezTo>
                    <a:pt x="465" y="379"/>
                    <a:pt x="465" y="379"/>
                    <a:pt x="465" y="379"/>
                  </a:cubicBezTo>
                  <a:cubicBezTo>
                    <a:pt x="464" y="382"/>
                    <a:pt x="464" y="382"/>
                    <a:pt x="464" y="382"/>
                  </a:cubicBezTo>
                  <a:cubicBezTo>
                    <a:pt x="463" y="383"/>
                    <a:pt x="463" y="383"/>
                    <a:pt x="463" y="383"/>
                  </a:cubicBezTo>
                  <a:cubicBezTo>
                    <a:pt x="462" y="386"/>
                    <a:pt x="462" y="386"/>
                    <a:pt x="462" y="386"/>
                  </a:cubicBezTo>
                  <a:cubicBezTo>
                    <a:pt x="462" y="389"/>
                    <a:pt x="462" y="389"/>
                    <a:pt x="462" y="389"/>
                  </a:cubicBezTo>
                  <a:cubicBezTo>
                    <a:pt x="462" y="390"/>
                    <a:pt x="462" y="390"/>
                    <a:pt x="462" y="390"/>
                  </a:cubicBezTo>
                  <a:cubicBezTo>
                    <a:pt x="461" y="391"/>
                    <a:pt x="461" y="391"/>
                    <a:pt x="461" y="391"/>
                  </a:cubicBezTo>
                  <a:cubicBezTo>
                    <a:pt x="461" y="389"/>
                    <a:pt x="461" y="389"/>
                    <a:pt x="461" y="389"/>
                  </a:cubicBezTo>
                  <a:cubicBezTo>
                    <a:pt x="461" y="388"/>
                    <a:pt x="461" y="388"/>
                    <a:pt x="461" y="388"/>
                  </a:cubicBezTo>
                  <a:cubicBezTo>
                    <a:pt x="460" y="387"/>
                    <a:pt x="460" y="387"/>
                    <a:pt x="460" y="387"/>
                  </a:cubicBezTo>
                  <a:cubicBezTo>
                    <a:pt x="459" y="384"/>
                    <a:pt x="459" y="384"/>
                    <a:pt x="459" y="384"/>
                  </a:cubicBezTo>
                  <a:cubicBezTo>
                    <a:pt x="460" y="383"/>
                    <a:pt x="460" y="383"/>
                    <a:pt x="460" y="383"/>
                  </a:cubicBezTo>
                  <a:cubicBezTo>
                    <a:pt x="461" y="382"/>
                    <a:pt x="461" y="382"/>
                    <a:pt x="461" y="382"/>
                  </a:cubicBezTo>
                  <a:cubicBezTo>
                    <a:pt x="463" y="382"/>
                    <a:pt x="463" y="382"/>
                    <a:pt x="463" y="382"/>
                  </a:cubicBezTo>
                  <a:cubicBezTo>
                    <a:pt x="462" y="381"/>
                    <a:pt x="462" y="381"/>
                    <a:pt x="462" y="381"/>
                  </a:cubicBezTo>
                  <a:cubicBezTo>
                    <a:pt x="461" y="381"/>
                    <a:pt x="461" y="381"/>
                    <a:pt x="461" y="381"/>
                  </a:cubicBezTo>
                  <a:cubicBezTo>
                    <a:pt x="460" y="381"/>
                    <a:pt x="460" y="381"/>
                    <a:pt x="460" y="381"/>
                  </a:cubicBezTo>
                  <a:cubicBezTo>
                    <a:pt x="460" y="380"/>
                    <a:pt x="460" y="380"/>
                    <a:pt x="460" y="380"/>
                  </a:cubicBezTo>
                  <a:cubicBezTo>
                    <a:pt x="461" y="379"/>
                    <a:pt x="461" y="379"/>
                    <a:pt x="461" y="379"/>
                  </a:cubicBezTo>
                  <a:cubicBezTo>
                    <a:pt x="461" y="379"/>
                    <a:pt x="461" y="379"/>
                    <a:pt x="461" y="379"/>
                  </a:cubicBezTo>
                  <a:cubicBezTo>
                    <a:pt x="459" y="378"/>
                    <a:pt x="459" y="378"/>
                    <a:pt x="459" y="378"/>
                  </a:cubicBezTo>
                  <a:cubicBezTo>
                    <a:pt x="459" y="377"/>
                    <a:pt x="459" y="377"/>
                    <a:pt x="459" y="377"/>
                  </a:cubicBezTo>
                  <a:cubicBezTo>
                    <a:pt x="461" y="377"/>
                    <a:pt x="461" y="377"/>
                    <a:pt x="461" y="377"/>
                  </a:cubicBezTo>
                  <a:cubicBezTo>
                    <a:pt x="462" y="375"/>
                    <a:pt x="462" y="375"/>
                    <a:pt x="462" y="375"/>
                  </a:cubicBezTo>
                  <a:cubicBezTo>
                    <a:pt x="462" y="373"/>
                    <a:pt x="462" y="373"/>
                    <a:pt x="462" y="373"/>
                  </a:cubicBezTo>
                  <a:cubicBezTo>
                    <a:pt x="463" y="372"/>
                    <a:pt x="463" y="372"/>
                    <a:pt x="463" y="372"/>
                  </a:cubicBezTo>
                  <a:cubicBezTo>
                    <a:pt x="462" y="371"/>
                    <a:pt x="462" y="371"/>
                    <a:pt x="462" y="371"/>
                  </a:cubicBezTo>
                  <a:cubicBezTo>
                    <a:pt x="462" y="369"/>
                    <a:pt x="462" y="369"/>
                    <a:pt x="462" y="369"/>
                  </a:cubicBezTo>
                  <a:close/>
                  <a:moveTo>
                    <a:pt x="458" y="370"/>
                  </a:moveTo>
                  <a:cubicBezTo>
                    <a:pt x="459" y="369"/>
                    <a:pt x="459" y="369"/>
                    <a:pt x="459" y="369"/>
                  </a:cubicBezTo>
                  <a:cubicBezTo>
                    <a:pt x="460" y="370"/>
                    <a:pt x="460" y="370"/>
                    <a:pt x="460" y="370"/>
                  </a:cubicBezTo>
                  <a:cubicBezTo>
                    <a:pt x="459" y="372"/>
                    <a:pt x="459" y="372"/>
                    <a:pt x="459" y="372"/>
                  </a:cubicBezTo>
                  <a:cubicBezTo>
                    <a:pt x="459" y="374"/>
                    <a:pt x="459" y="374"/>
                    <a:pt x="459" y="374"/>
                  </a:cubicBezTo>
                  <a:cubicBezTo>
                    <a:pt x="457" y="374"/>
                    <a:pt x="457" y="374"/>
                    <a:pt x="457" y="374"/>
                  </a:cubicBezTo>
                  <a:cubicBezTo>
                    <a:pt x="457" y="373"/>
                    <a:pt x="457" y="373"/>
                    <a:pt x="457" y="373"/>
                  </a:cubicBezTo>
                  <a:cubicBezTo>
                    <a:pt x="458" y="372"/>
                    <a:pt x="458" y="372"/>
                    <a:pt x="458" y="372"/>
                  </a:cubicBezTo>
                  <a:cubicBezTo>
                    <a:pt x="458" y="371"/>
                    <a:pt x="458" y="371"/>
                    <a:pt x="458" y="371"/>
                  </a:cubicBezTo>
                  <a:cubicBezTo>
                    <a:pt x="458" y="370"/>
                    <a:pt x="458" y="370"/>
                    <a:pt x="458" y="370"/>
                  </a:cubicBezTo>
                  <a:close/>
                  <a:moveTo>
                    <a:pt x="468" y="375"/>
                  </a:moveTo>
                  <a:cubicBezTo>
                    <a:pt x="469" y="372"/>
                    <a:pt x="469" y="372"/>
                    <a:pt x="469" y="372"/>
                  </a:cubicBezTo>
                  <a:cubicBezTo>
                    <a:pt x="469" y="370"/>
                    <a:pt x="469" y="370"/>
                    <a:pt x="469" y="370"/>
                  </a:cubicBezTo>
                  <a:cubicBezTo>
                    <a:pt x="470" y="369"/>
                    <a:pt x="470" y="369"/>
                    <a:pt x="470" y="369"/>
                  </a:cubicBezTo>
                  <a:cubicBezTo>
                    <a:pt x="473" y="369"/>
                    <a:pt x="473" y="369"/>
                    <a:pt x="473" y="369"/>
                  </a:cubicBezTo>
                  <a:cubicBezTo>
                    <a:pt x="472" y="368"/>
                    <a:pt x="472" y="368"/>
                    <a:pt x="472" y="368"/>
                  </a:cubicBezTo>
                  <a:cubicBezTo>
                    <a:pt x="473" y="366"/>
                    <a:pt x="473" y="366"/>
                    <a:pt x="473" y="366"/>
                  </a:cubicBezTo>
                  <a:cubicBezTo>
                    <a:pt x="471" y="366"/>
                    <a:pt x="471" y="366"/>
                    <a:pt x="471" y="366"/>
                  </a:cubicBezTo>
                  <a:cubicBezTo>
                    <a:pt x="472" y="362"/>
                    <a:pt x="472" y="362"/>
                    <a:pt x="472" y="362"/>
                  </a:cubicBezTo>
                  <a:cubicBezTo>
                    <a:pt x="474" y="359"/>
                    <a:pt x="474" y="359"/>
                    <a:pt x="474" y="359"/>
                  </a:cubicBezTo>
                  <a:cubicBezTo>
                    <a:pt x="474" y="353"/>
                    <a:pt x="474" y="353"/>
                    <a:pt x="474" y="353"/>
                  </a:cubicBezTo>
                  <a:cubicBezTo>
                    <a:pt x="475" y="350"/>
                    <a:pt x="475" y="350"/>
                    <a:pt x="475" y="350"/>
                  </a:cubicBezTo>
                  <a:cubicBezTo>
                    <a:pt x="476" y="351"/>
                    <a:pt x="476" y="351"/>
                    <a:pt x="476" y="351"/>
                  </a:cubicBezTo>
                  <a:cubicBezTo>
                    <a:pt x="476" y="353"/>
                    <a:pt x="476" y="353"/>
                    <a:pt x="476" y="353"/>
                  </a:cubicBezTo>
                  <a:cubicBezTo>
                    <a:pt x="479" y="355"/>
                    <a:pt x="479" y="355"/>
                    <a:pt x="479" y="355"/>
                  </a:cubicBezTo>
                  <a:cubicBezTo>
                    <a:pt x="480" y="357"/>
                    <a:pt x="480" y="357"/>
                    <a:pt x="480" y="357"/>
                  </a:cubicBezTo>
                  <a:cubicBezTo>
                    <a:pt x="480" y="364"/>
                    <a:pt x="480" y="364"/>
                    <a:pt x="480" y="364"/>
                  </a:cubicBezTo>
                  <a:cubicBezTo>
                    <a:pt x="479" y="367"/>
                    <a:pt x="479" y="367"/>
                    <a:pt x="479" y="367"/>
                  </a:cubicBezTo>
                  <a:cubicBezTo>
                    <a:pt x="478" y="366"/>
                    <a:pt x="478" y="366"/>
                    <a:pt x="478" y="366"/>
                  </a:cubicBezTo>
                  <a:cubicBezTo>
                    <a:pt x="479" y="362"/>
                    <a:pt x="479" y="362"/>
                    <a:pt x="479" y="362"/>
                  </a:cubicBezTo>
                  <a:cubicBezTo>
                    <a:pt x="478" y="357"/>
                    <a:pt x="478" y="357"/>
                    <a:pt x="478" y="357"/>
                  </a:cubicBezTo>
                  <a:cubicBezTo>
                    <a:pt x="477" y="359"/>
                    <a:pt x="477" y="359"/>
                    <a:pt x="477" y="359"/>
                  </a:cubicBezTo>
                  <a:cubicBezTo>
                    <a:pt x="477" y="366"/>
                    <a:pt x="477" y="366"/>
                    <a:pt x="477" y="366"/>
                  </a:cubicBezTo>
                  <a:cubicBezTo>
                    <a:pt x="477" y="368"/>
                    <a:pt x="477" y="368"/>
                    <a:pt x="477" y="368"/>
                  </a:cubicBezTo>
                  <a:cubicBezTo>
                    <a:pt x="476" y="370"/>
                    <a:pt x="476" y="370"/>
                    <a:pt x="476" y="370"/>
                  </a:cubicBezTo>
                  <a:cubicBezTo>
                    <a:pt x="475" y="370"/>
                    <a:pt x="475" y="370"/>
                    <a:pt x="475" y="370"/>
                  </a:cubicBezTo>
                  <a:cubicBezTo>
                    <a:pt x="474" y="370"/>
                    <a:pt x="474" y="370"/>
                    <a:pt x="474" y="370"/>
                  </a:cubicBezTo>
                  <a:cubicBezTo>
                    <a:pt x="473" y="373"/>
                    <a:pt x="473" y="373"/>
                    <a:pt x="473" y="373"/>
                  </a:cubicBezTo>
                  <a:cubicBezTo>
                    <a:pt x="470" y="375"/>
                    <a:pt x="470" y="375"/>
                    <a:pt x="470" y="375"/>
                  </a:cubicBezTo>
                  <a:cubicBezTo>
                    <a:pt x="469" y="376"/>
                    <a:pt x="469" y="376"/>
                    <a:pt x="469" y="376"/>
                  </a:cubicBezTo>
                  <a:cubicBezTo>
                    <a:pt x="468" y="375"/>
                    <a:pt x="468" y="375"/>
                    <a:pt x="468" y="375"/>
                  </a:cubicBezTo>
                  <a:close/>
                  <a:moveTo>
                    <a:pt x="463" y="351"/>
                  </a:moveTo>
                  <a:cubicBezTo>
                    <a:pt x="465" y="350"/>
                    <a:pt x="465" y="350"/>
                    <a:pt x="465" y="350"/>
                  </a:cubicBezTo>
                  <a:cubicBezTo>
                    <a:pt x="467" y="352"/>
                    <a:pt x="467" y="352"/>
                    <a:pt x="467" y="352"/>
                  </a:cubicBezTo>
                  <a:cubicBezTo>
                    <a:pt x="467" y="353"/>
                    <a:pt x="467" y="353"/>
                    <a:pt x="467" y="353"/>
                  </a:cubicBezTo>
                  <a:cubicBezTo>
                    <a:pt x="466" y="355"/>
                    <a:pt x="466" y="355"/>
                    <a:pt x="466" y="355"/>
                  </a:cubicBezTo>
                  <a:cubicBezTo>
                    <a:pt x="467" y="356"/>
                    <a:pt x="467" y="356"/>
                    <a:pt x="467" y="356"/>
                  </a:cubicBezTo>
                  <a:cubicBezTo>
                    <a:pt x="468" y="355"/>
                    <a:pt x="468" y="355"/>
                    <a:pt x="468" y="355"/>
                  </a:cubicBezTo>
                  <a:cubicBezTo>
                    <a:pt x="469" y="354"/>
                    <a:pt x="469" y="354"/>
                    <a:pt x="469" y="354"/>
                  </a:cubicBezTo>
                  <a:cubicBezTo>
                    <a:pt x="472" y="356"/>
                    <a:pt x="472" y="356"/>
                    <a:pt x="472" y="356"/>
                  </a:cubicBezTo>
                  <a:cubicBezTo>
                    <a:pt x="472" y="357"/>
                    <a:pt x="472" y="357"/>
                    <a:pt x="472" y="357"/>
                  </a:cubicBezTo>
                  <a:cubicBezTo>
                    <a:pt x="470" y="358"/>
                    <a:pt x="470" y="358"/>
                    <a:pt x="470" y="358"/>
                  </a:cubicBezTo>
                  <a:cubicBezTo>
                    <a:pt x="470" y="359"/>
                    <a:pt x="470" y="359"/>
                    <a:pt x="470" y="359"/>
                  </a:cubicBezTo>
                  <a:cubicBezTo>
                    <a:pt x="469" y="360"/>
                    <a:pt x="469" y="360"/>
                    <a:pt x="469" y="360"/>
                  </a:cubicBezTo>
                  <a:cubicBezTo>
                    <a:pt x="468" y="360"/>
                    <a:pt x="468" y="360"/>
                    <a:pt x="468" y="360"/>
                  </a:cubicBezTo>
                  <a:cubicBezTo>
                    <a:pt x="466" y="357"/>
                    <a:pt x="466" y="357"/>
                    <a:pt x="466" y="357"/>
                  </a:cubicBezTo>
                  <a:cubicBezTo>
                    <a:pt x="464" y="355"/>
                    <a:pt x="464" y="355"/>
                    <a:pt x="464" y="355"/>
                  </a:cubicBezTo>
                  <a:cubicBezTo>
                    <a:pt x="464" y="356"/>
                    <a:pt x="464" y="356"/>
                    <a:pt x="464" y="356"/>
                  </a:cubicBezTo>
                  <a:cubicBezTo>
                    <a:pt x="466" y="360"/>
                    <a:pt x="466" y="360"/>
                    <a:pt x="466" y="360"/>
                  </a:cubicBezTo>
                  <a:cubicBezTo>
                    <a:pt x="466" y="361"/>
                    <a:pt x="466" y="361"/>
                    <a:pt x="466" y="361"/>
                  </a:cubicBezTo>
                  <a:cubicBezTo>
                    <a:pt x="469" y="362"/>
                    <a:pt x="469" y="362"/>
                    <a:pt x="469" y="362"/>
                  </a:cubicBezTo>
                  <a:cubicBezTo>
                    <a:pt x="470" y="363"/>
                    <a:pt x="470" y="363"/>
                    <a:pt x="470" y="363"/>
                  </a:cubicBezTo>
                  <a:cubicBezTo>
                    <a:pt x="469" y="364"/>
                    <a:pt x="469" y="364"/>
                    <a:pt x="469" y="364"/>
                  </a:cubicBezTo>
                  <a:cubicBezTo>
                    <a:pt x="468" y="367"/>
                    <a:pt x="468" y="367"/>
                    <a:pt x="468" y="367"/>
                  </a:cubicBezTo>
                  <a:cubicBezTo>
                    <a:pt x="467" y="368"/>
                    <a:pt x="467" y="368"/>
                    <a:pt x="467" y="368"/>
                  </a:cubicBezTo>
                  <a:cubicBezTo>
                    <a:pt x="465" y="365"/>
                    <a:pt x="465" y="365"/>
                    <a:pt x="465" y="365"/>
                  </a:cubicBezTo>
                  <a:cubicBezTo>
                    <a:pt x="465" y="363"/>
                    <a:pt x="465" y="363"/>
                    <a:pt x="465" y="363"/>
                  </a:cubicBezTo>
                  <a:cubicBezTo>
                    <a:pt x="463" y="359"/>
                    <a:pt x="463" y="359"/>
                    <a:pt x="463" y="359"/>
                  </a:cubicBezTo>
                  <a:cubicBezTo>
                    <a:pt x="462" y="361"/>
                    <a:pt x="462" y="361"/>
                    <a:pt x="462" y="361"/>
                  </a:cubicBezTo>
                  <a:cubicBezTo>
                    <a:pt x="463" y="364"/>
                    <a:pt x="463" y="364"/>
                    <a:pt x="463" y="364"/>
                  </a:cubicBezTo>
                  <a:cubicBezTo>
                    <a:pt x="464" y="366"/>
                    <a:pt x="464" y="366"/>
                    <a:pt x="464" y="366"/>
                  </a:cubicBezTo>
                  <a:cubicBezTo>
                    <a:pt x="462" y="368"/>
                    <a:pt x="462" y="368"/>
                    <a:pt x="462" y="368"/>
                  </a:cubicBezTo>
                  <a:cubicBezTo>
                    <a:pt x="460" y="368"/>
                    <a:pt x="460" y="368"/>
                    <a:pt x="460" y="368"/>
                  </a:cubicBezTo>
                  <a:cubicBezTo>
                    <a:pt x="459" y="365"/>
                    <a:pt x="459" y="365"/>
                    <a:pt x="459" y="365"/>
                  </a:cubicBezTo>
                  <a:cubicBezTo>
                    <a:pt x="460" y="364"/>
                    <a:pt x="460" y="364"/>
                    <a:pt x="460" y="364"/>
                  </a:cubicBezTo>
                  <a:cubicBezTo>
                    <a:pt x="459" y="363"/>
                    <a:pt x="459" y="363"/>
                    <a:pt x="459" y="363"/>
                  </a:cubicBezTo>
                  <a:cubicBezTo>
                    <a:pt x="459" y="361"/>
                    <a:pt x="459" y="361"/>
                    <a:pt x="459" y="361"/>
                  </a:cubicBezTo>
                  <a:cubicBezTo>
                    <a:pt x="458" y="358"/>
                    <a:pt x="458" y="358"/>
                    <a:pt x="458" y="358"/>
                  </a:cubicBezTo>
                  <a:cubicBezTo>
                    <a:pt x="459" y="356"/>
                    <a:pt x="459" y="356"/>
                    <a:pt x="459" y="356"/>
                  </a:cubicBezTo>
                  <a:cubicBezTo>
                    <a:pt x="460" y="357"/>
                    <a:pt x="460" y="357"/>
                    <a:pt x="460" y="357"/>
                  </a:cubicBezTo>
                  <a:cubicBezTo>
                    <a:pt x="461" y="356"/>
                    <a:pt x="461" y="356"/>
                    <a:pt x="461" y="356"/>
                  </a:cubicBezTo>
                  <a:cubicBezTo>
                    <a:pt x="460" y="355"/>
                    <a:pt x="460" y="355"/>
                    <a:pt x="460" y="355"/>
                  </a:cubicBezTo>
                  <a:cubicBezTo>
                    <a:pt x="459" y="353"/>
                    <a:pt x="459" y="353"/>
                    <a:pt x="459" y="353"/>
                  </a:cubicBezTo>
                  <a:cubicBezTo>
                    <a:pt x="460" y="350"/>
                    <a:pt x="460" y="350"/>
                    <a:pt x="460" y="350"/>
                  </a:cubicBezTo>
                  <a:cubicBezTo>
                    <a:pt x="461" y="352"/>
                    <a:pt x="461" y="352"/>
                    <a:pt x="461" y="352"/>
                  </a:cubicBezTo>
                  <a:cubicBezTo>
                    <a:pt x="462" y="352"/>
                    <a:pt x="462" y="352"/>
                    <a:pt x="462" y="352"/>
                  </a:cubicBezTo>
                  <a:cubicBezTo>
                    <a:pt x="463" y="351"/>
                    <a:pt x="463" y="351"/>
                    <a:pt x="463" y="351"/>
                  </a:cubicBezTo>
                  <a:close/>
                  <a:moveTo>
                    <a:pt x="463" y="349"/>
                  </a:moveTo>
                  <a:cubicBezTo>
                    <a:pt x="465" y="347"/>
                    <a:pt x="465" y="347"/>
                    <a:pt x="465" y="347"/>
                  </a:cubicBezTo>
                  <a:cubicBezTo>
                    <a:pt x="466" y="348"/>
                    <a:pt x="466" y="348"/>
                    <a:pt x="466" y="348"/>
                  </a:cubicBezTo>
                  <a:cubicBezTo>
                    <a:pt x="464" y="349"/>
                    <a:pt x="464" y="349"/>
                    <a:pt x="464" y="349"/>
                  </a:cubicBezTo>
                  <a:cubicBezTo>
                    <a:pt x="463" y="349"/>
                    <a:pt x="463" y="349"/>
                    <a:pt x="463" y="349"/>
                  </a:cubicBezTo>
                  <a:close/>
                  <a:moveTo>
                    <a:pt x="154" y="221"/>
                  </a:moveTo>
                  <a:cubicBezTo>
                    <a:pt x="154" y="221"/>
                    <a:pt x="154" y="221"/>
                    <a:pt x="154" y="221"/>
                  </a:cubicBezTo>
                  <a:cubicBezTo>
                    <a:pt x="155" y="220"/>
                    <a:pt x="155" y="220"/>
                    <a:pt x="155" y="220"/>
                  </a:cubicBezTo>
                  <a:cubicBezTo>
                    <a:pt x="155" y="221"/>
                    <a:pt x="155" y="221"/>
                    <a:pt x="155" y="221"/>
                  </a:cubicBezTo>
                  <a:cubicBezTo>
                    <a:pt x="154" y="221"/>
                    <a:pt x="154" y="221"/>
                    <a:pt x="154" y="221"/>
                  </a:cubicBezTo>
                  <a:close/>
                  <a:moveTo>
                    <a:pt x="154" y="223"/>
                  </a:moveTo>
                  <a:cubicBezTo>
                    <a:pt x="155" y="224"/>
                    <a:pt x="155" y="224"/>
                    <a:pt x="155" y="224"/>
                  </a:cubicBezTo>
                  <a:cubicBezTo>
                    <a:pt x="155" y="225"/>
                    <a:pt x="155" y="225"/>
                    <a:pt x="155" y="225"/>
                  </a:cubicBezTo>
                  <a:cubicBezTo>
                    <a:pt x="158" y="228"/>
                    <a:pt x="158" y="228"/>
                    <a:pt x="158" y="228"/>
                  </a:cubicBezTo>
                  <a:cubicBezTo>
                    <a:pt x="158" y="230"/>
                    <a:pt x="158" y="230"/>
                    <a:pt x="158" y="230"/>
                  </a:cubicBezTo>
                  <a:cubicBezTo>
                    <a:pt x="154" y="227"/>
                    <a:pt x="154" y="227"/>
                    <a:pt x="154" y="227"/>
                  </a:cubicBezTo>
                  <a:cubicBezTo>
                    <a:pt x="153" y="225"/>
                    <a:pt x="153" y="225"/>
                    <a:pt x="153" y="225"/>
                  </a:cubicBezTo>
                  <a:cubicBezTo>
                    <a:pt x="153" y="224"/>
                    <a:pt x="153" y="224"/>
                    <a:pt x="153" y="224"/>
                  </a:cubicBezTo>
                  <a:cubicBezTo>
                    <a:pt x="153" y="224"/>
                    <a:pt x="154" y="223"/>
                    <a:pt x="154" y="223"/>
                  </a:cubicBezTo>
                  <a:close/>
                  <a:moveTo>
                    <a:pt x="261" y="188"/>
                  </a:moveTo>
                  <a:cubicBezTo>
                    <a:pt x="260" y="190"/>
                    <a:pt x="260" y="190"/>
                    <a:pt x="260" y="190"/>
                  </a:cubicBezTo>
                  <a:cubicBezTo>
                    <a:pt x="260" y="195"/>
                    <a:pt x="260" y="195"/>
                    <a:pt x="260" y="195"/>
                  </a:cubicBezTo>
                  <a:cubicBezTo>
                    <a:pt x="258" y="194"/>
                    <a:pt x="258" y="194"/>
                    <a:pt x="258" y="194"/>
                  </a:cubicBezTo>
                  <a:cubicBezTo>
                    <a:pt x="258" y="193"/>
                    <a:pt x="258" y="193"/>
                    <a:pt x="258" y="193"/>
                  </a:cubicBezTo>
                  <a:cubicBezTo>
                    <a:pt x="257" y="192"/>
                    <a:pt x="257" y="192"/>
                    <a:pt x="257" y="192"/>
                  </a:cubicBezTo>
                  <a:cubicBezTo>
                    <a:pt x="254" y="192"/>
                    <a:pt x="254" y="192"/>
                    <a:pt x="254" y="192"/>
                  </a:cubicBezTo>
                  <a:cubicBezTo>
                    <a:pt x="252" y="191"/>
                    <a:pt x="252" y="191"/>
                    <a:pt x="252" y="191"/>
                  </a:cubicBezTo>
                  <a:cubicBezTo>
                    <a:pt x="252" y="190"/>
                    <a:pt x="252" y="190"/>
                    <a:pt x="252" y="190"/>
                  </a:cubicBezTo>
                  <a:cubicBezTo>
                    <a:pt x="258" y="184"/>
                    <a:pt x="258" y="184"/>
                    <a:pt x="258" y="184"/>
                  </a:cubicBezTo>
                  <a:cubicBezTo>
                    <a:pt x="260" y="183"/>
                    <a:pt x="260" y="183"/>
                    <a:pt x="260" y="183"/>
                  </a:cubicBezTo>
                  <a:cubicBezTo>
                    <a:pt x="261" y="184"/>
                    <a:pt x="261" y="184"/>
                    <a:pt x="261" y="184"/>
                  </a:cubicBezTo>
                  <a:cubicBezTo>
                    <a:pt x="261" y="188"/>
                    <a:pt x="261" y="188"/>
                    <a:pt x="261" y="188"/>
                  </a:cubicBezTo>
                  <a:close/>
                  <a:moveTo>
                    <a:pt x="263" y="188"/>
                  </a:moveTo>
                  <a:cubicBezTo>
                    <a:pt x="263" y="188"/>
                    <a:pt x="264" y="187"/>
                    <a:pt x="264" y="187"/>
                  </a:cubicBezTo>
                  <a:cubicBezTo>
                    <a:pt x="264" y="186"/>
                    <a:pt x="264" y="186"/>
                    <a:pt x="264" y="186"/>
                  </a:cubicBezTo>
                  <a:cubicBezTo>
                    <a:pt x="263" y="184"/>
                    <a:pt x="263" y="184"/>
                    <a:pt x="263" y="184"/>
                  </a:cubicBezTo>
                  <a:cubicBezTo>
                    <a:pt x="263" y="183"/>
                    <a:pt x="263" y="183"/>
                    <a:pt x="263" y="183"/>
                  </a:cubicBezTo>
                  <a:cubicBezTo>
                    <a:pt x="261" y="181"/>
                    <a:pt x="261" y="181"/>
                    <a:pt x="261" y="181"/>
                  </a:cubicBezTo>
                  <a:cubicBezTo>
                    <a:pt x="263" y="180"/>
                    <a:pt x="263" y="180"/>
                    <a:pt x="263" y="180"/>
                  </a:cubicBezTo>
                  <a:cubicBezTo>
                    <a:pt x="267" y="180"/>
                    <a:pt x="267" y="180"/>
                    <a:pt x="267" y="180"/>
                  </a:cubicBezTo>
                  <a:cubicBezTo>
                    <a:pt x="270" y="182"/>
                    <a:pt x="270" y="182"/>
                    <a:pt x="270" y="182"/>
                  </a:cubicBezTo>
                  <a:cubicBezTo>
                    <a:pt x="271" y="184"/>
                    <a:pt x="271" y="184"/>
                    <a:pt x="271" y="184"/>
                  </a:cubicBezTo>
                  <a:cubicBezTo>
                    <a:pt x="268" y="185"/>
                    <a:pt x="268" y="185"/>
                    <a:pt x="268" y="185"/>
                  </a:cubicBezTo>
                  <a:cubicBezTo>
                    <a:pt x="264" y="188"/>
                    <a:pt x="264" y="188"/>
                    <a:pt x="264" y="188"/>
                  </a:cubicBezTo>
                  <a:cubicBezTo>
                    <a:pt x="263" y="188"/>
                    <a:pt x="263" y="188"/>
                    <a:pt x="263" y="188"/>
                  </a:cubicBezTo>
                  <a:close/>
                  <a:moveTo>
                    <a:pt x="283" y="175"/>
                  </a:moveTo>
                  <a:cubicBezTo>
                    <a:pt x="284" y="174"/>
                    <a:pt x="284" y="174"/>
                    <a:pt x="284" y="174"/>
                  </a:cubicBezTo>
                  <a:cubicBezTo>
                    <a:pt x="286" y="174"/>
                    <a:pt x="286" y="174"/>
                    <a:pt x="286" y="174"/>
                  </a:cubicBezTo>
                  <a:cubicBezTo>
                    <a:pt x="287" y="175"/>
                    <a:pt x="287" y="175"/>
                    <a:pt x="287" y="175"/>
                  </a:cubicBezTo>
                  <a:cubicBezTo>
                    <a:pt x="287" y="177"/>
                    <a:pt x="287" y="177"/>
                    <a:pt x="287" y="177"/>
                  </a:cubicBezTo>
                  <a:cubicBezTo>
                    <a:pt x="285" y="177"/>
                    <a:pt x="285" y="177"/>
                    <a:pt x="285" y="177"/>
                  </a:cubicBezTo>
                  <a:cubicBezTo>
                    <a:pt x="283" y="175"/>
                    <a:pt x="283" y="175"/>
                    <a:pt x="283" y="175"/>
                  </a:cubicBezTo>
                  <a:close/>
                  <a:moveTo>
                    <a:pt x="388" y="274"/>
                  </a:moveTo>
                  <a:cubicBezTo>
                    <a:pt x="389" y="273"/>
                    <a:pt x="389" y="273"/>
                    <a:pt x="389" y="273"/>
                  </a:cubicBezTo>
                  <a:cubicBezTo>
                    <a:pt x="390" y="274"/>
                    <a:pt x="390" y="274"/>
                    <a:pt x="390" y="274"/>
                  </a:cubicBezTo>
                  <a:cubicBezTo>
                    <a:pt x="389" y="275"/>
                    <a:pt x="389" y="275"/>
                    <a:pt x="389" y="275"/>
                  </a:cubicBezTo>
                  <a:cubicBezTo>
                    <a:pt x="388" y="274"/>
                    <a:pt x="388" y="274"/>
                    <a:pt x="388" y="274"/>
                  </a:cubicBezTo>
                  <a:close/>
                  <a:moveTo>
                    <a:pt x="378" y="305"/>
                  </a:moveTo>
                  <a:cubicBezTo>
                    <a:pt x="380" y="304"/>
                    <a:pt x="380" y="304"/>
                    <a:pt x="380" y="304"/>
                  </a:cubicBezTo>
                  <a:cubicBezTo>
                    <a:pt x="381" y="305"/>
                    <a:pt x="381" y="305"/>
                    <a:pt x="381" y="305"/>
                  </a:cubicBezTo>
                  <a:cubicBezTo>
                    <a:pt x="378" y="305"/>
                    <a:pt x="378" y="305"/>
                    <a:pt x="378" y="305"/>
                  </a:cubicBezTo>
                  <a:close/>
                  <a:moveTo>
                    <a:pt x="401" y="300"/>
                  </a:moveTo>
                  <a:cubicBezTo>
                    <a:pt x="403" y="299"/>
                    <a:pt x="403" y="299"/>
                    <a:pt x="403" y="299"/>
                  </a:cubicBezTo>
                  <a:cubicBezTo>
                    <a:pt x="404" y="299"/>
                    <a:pt x="404" y="299"/>
                    <a:pt x="404" y="299"/>
                  </a:cubicBezTo>
                  <a:cubicBezTo>
                    <a:pt x="403" y="301"/>
                    <a:pt x="403" y="301"/>
                    <a:pt x="403" y="301"/>
                  </a:cubicBezTo>
                  <a:cubicBezTo>
                    <a:pt x="401" y="301"/>
                    <a:pt x="401" y="301"/>
                    <a:pt x="401" y="301"/>
                  </a:cubicBezTo>
                  <a:cubicBezTo>
                    <a:pt x="401" y="300"/>
                    <a:pt x="401" y="300"/>
                    <a:pt x="401" y="300"/>
                  </a:cubicBezTo>
                  <a:close/>
                  <a:moveTo>
                    <a:pt x="384" y="279"/>
                  </a:moveTo>
                  <a:cubicBezTo>
                    <a:pt x="384" y="277"/>
                    <a:pt x="384" y="277"/>
                    <a:pt x="384" y="277"/>
                  </a:cubicBezTo>
                  <a:cubicBezTo>
                    <a:pt x="386" y="277"/>
                    <a:pt x="386" y="277"/>
                    <a:pt x="386" y="277"/>
                  </a:cubicBezTo>
                  <a:cubicBezTo>
                    <a:pt x="386" y="279"/>
                    <a:pt x="386" y="279"/>
                    <a:pt x="386" y="279"/>
                  </a:cubicBezTo>
                  <a:cubicBezTo>
                    <a:pt x="384" y="279"/>
                    <a:pt x="384" y="279"/>
                    <a:pt x="384" y="279"/>
                  </a:cubicBezTo>
                  <a:close/>
                  <a:moveTo>
                    <a:pt x="387" y="287"/>
                  </a:moveTo>
                  <a:cubicBezTo>
                    <a:pt x="387" y="284"/>
                    <a:pt x="387" y="284"/>
                    <a:pt x="387" y="284"/>
                  </a:cubicBezTo>
                  <a:cubicBezTo>
                    <a:pt x="388" y="283"/>
                    <a:pt x="388" y="283"/>
                    <a:pt x="388" y="283"/>
                  </a:cubicBezTo>
                  <a:cubicBezTo>
                    <a:pt x="389" y="283"/>
                    <a:pt x="389" y="283"/>
                    <a:pt x="389" y="283"/>
                  </a:cubicBezTo>
                  <a:cubicBezTo>
                    <a:pt x="389" y="285"/>
                    <a:pt x="389" y="285"/>
                    <a:pt x="389" y="285"/>
                  </a:cubicBezTo>
                  <a:cubicBezTo>
                    <a:pt x="391" y="285"/>
                    <a:pt x="391" y="285"/>
                    <a:pt x="391" y="285"/>
                  </a:cubicBezTo>
                  <a:cubicBezTo>
                    <a:pt x="391" y="286"/>
                    <a:pt x="391" y="286"/>
                    <a:pt x="391" y="286"/>
                  </a:cubicBezTo>
                  <a:cubicBezTo>
                    <a:pt x="390" y="287"/>
                    <a:pt x="390" y="287"/>
                    <a:pt x="390" y="287"/>
                  </a:cubicBezTo>
                  <a:cubicBezTo>
                    <a:pt x="387" y="287"/>
                    <a:pt x="387" y="287"/>
                    <a:pt x="387" y="287"/>
                  </a:cubicBezTo>
                  <a:close/>
                  <a:moveTo>
                    <a:pt x="370" y="295"/>
                  </a:moveTo>
                  <a:cubicBezTo>
                    <a:pt x="372" y="295"/>
                    <a:pt x="372" y="295"/>
                    <a:pt x="372" y="295"/>
                  </a:cubicBezTo>
                  <a:cubicBezTo>
                    <a:pt x="373" y="294"/>
                    <a:pt x="373" y="294"/>
                    <a:pt x="373" y="294"/>
                  </a:cubicBezTo>
                  <a:cubicBezTo>
                    <a:pt x="373" y="293"/>
                    <a:pt x="373" y="293"/>
                    <a:pt x="373" y="293"/>
                  </a:cubicBezTo>
                  <a:cubicBezTo>
                    <a:pt x="377" y="290"/>
                    <a:pt x="377" y="290"/>
                    <a:pt x="377" y="290"/>
                  </a:cubicBezTo>
                  <a:cubicBezTo>
                    <a:pt x="378" y="290"/>
                    <a:pt x="378" y="290"/>
                    <a:pt x="378" y="290"/>
                  </a:cubicBezTo>
                  <a:cubicBezTo>
                    <a:pt x="381" y="287"/>
                    <a:pt x="381" y="287"/>
                    <a:pt x="381" y="287"/>
                  </a:cubicBezTo>
                  <a:cubicBezTo>
                    <a:pt x="381" y="287"/>
                    <a:pt x="381" y="287"/>
                    <a:pt x="381" y="287"/>
                  </a:cubicBezTo>
                  <a:cubicBezTo>
                    <a:pt x="383" y="284"/>
                    <a:pt x="383" y="284"/>
                    <a:pt x="383" y="284"/>
                  </a:cubicBezTo>
                  <a:cubicBezTo>
                    <a:pt x="384" y="285"/>
                    <a:pt x="384" y="285"/>
                    <a:pt x="384" y="285"/>
                  </a:cubicBezTo>
                  <a:cubicBezTo>
                    <a:pt x="383" y="287"/>
                    <a:pt x="383" y="287"/>
                    <a:pt x="383" y="287"/>
                  </a:cubicBezTo>
                  <a:cubicBezTo>
                    <a:pt x="384" y="287"/>
                    <a:pt x="384" y="287"/>
                    <a:pt x="384" y="287"/>
                  </a:cubicBezTo>
                  <a:cubicBezTo>
                    <a:pt x="383" y="288"/>
                    <a:pt x="383" y="288"/>
                    <a:pt x="383" y="288"/>
                  </a:cubicBezTo>
                  <a:cubicBezTo>
                    <a:pt x="381" y="289"/>
                    <a:pt x="381" y="289"/>
                    <a:pt x="381" y="289"/>
                  </a:cubicBezTo>
                  <a:cubicBezTo>
                    <a:pt x="378" y="293"/>
                    <a:pt x="378" y="293"/>
                    <a:pt x="378" y="293"/>
                  </a:cubicBezTo>
                  <a:cubicBezTo>
                    <a:pt x="376" y="293"/>
                    <a:pt x="376" y="293"/>
                    <a:pt x="376" y="293"/>
                  </a:cubicBezTo>
                  <a:cubicBezTo>
                    <a:pt x="376" y="295"/>
                    <a:pt x="376" y="295"/>
                    <a:pt x="376" y="295"/>
                  </a:cubicBezTo>
                  <a:cubicBezTo>
                    <a:pt x="376" y="296"/>
                    <a:pt x="376" y="296"/>
                    <a:pt x="376" y="296"/>
                  </a:cubicBezTo>
                  <a:cubicBezTo>
                    <a:pt x="373" y="295"/>
                    <a:pt x="373" y="295"/>
                    <a:pt x="373" y="295"/>
                  </a:cubicBezTo>
                  <a:cubicBezTo>
                    <a:pt x="372" y="296"/>
                    <a:pt x="372" y="296"/>
                    <a:pt x="372" y="296"/>
                  </a:cubicBezTo>
                  <a:cubicBezTo>
                    <a:pt x="370" y="296"/>
                    <a:pt x="370" y="296"/>
                    <a:pt x="370" y="296"/>
                  </a:cubicBezTo>
                  <a:cubicBezTo>
                    <a:pt x="370" y="295"/>
                    <a:pt x="370" y="295"/>
                    <a:pt x="370" y="295"/>
                  </a:cubicBezTo>
                  <a:close/>
                  <a:moveTo>
                    <a:pt x="370" y="291"/>
                  </a:moveTo>
                  <a:cubicBezTo>
                    <a:pt x="373" y="289"/>
                    <a:pt x="373" y="289"/>
                    <a:pt x="373" y="289"/>
                  </a:cubicBezTo>
                  <a:cubicBezTo>
                    <a:pt x="373" y="291"/>
                    <a:pt x="373" y="291"/>
                    <a:pt x="373" y="291"/>
                  </a:cubicBezTo>
                  <a:cubicBezTo>
                    <a:pt x="371" y="292"/>
                    <a:pt x="371" y="292"/>
                    <a:pt x="371" y="292"/>
                  </a:cubicBezTo>
                  <a:cubicBezTo>
                    <a:pt x="371" y="292"/>
                    <a:pt x="370" y="291"/>
                    <a:pt x="370" y="291"/>
                  </a:cubicBezTo>
                  <a:close/>
                  <a:moveTo>
                    <a:pt x="375" y="286"/>
                  </a:moveTo>
                  <a:cubicBezTo>
                    <a:pt x="378" y="283"/>
                    <a:pt x="378" y="283"/>
                    <a:pt x="378" y="283"/>
                  </a:cubicBezTo>
                  <a:cubicBezTo>
                    <a:pt x="378" y="282"/>
                    <a:pt x="378" y="282"/>
                    <a:pt x="378" y="282"/>
                  </a:cubicBezTo>
                  <a:cubicBezTo>
                    <a:pt x="379" y="281"/>
                    <a:pt x="379" y="281"/>
                    <a:pt x="379" y="281"/>
                  </a:cubicBezTo>
                  <a:cubicBezTo>
                    <a:pt x="381" y="281"/>
                    <a:pt x="381" y="281"/>
                    <a:pt x="381" y="281"/>
                  </a:cubicBezTo>
                  <a:cubicBezTo>
                    <a:pt x="381" y="282"/>
                    <a:pt x="381" y="282"/>
                    <a:pt x="381" y="282"/>
                  </a:cubicBezTo>
                  <a:cubicBezTo>
                    <a:pt x="380" y="283"/>
                    <a:pt x="380" y="283"/>
                    <a:pt x="380" y="283"/>
                  </a:cubicBezTo>
                  <a:cubicBezTo>
                    <a:pt x="379" y="284"/>
                    <a:pt x="379" y="284"/>
                    <a:pt x="379" y="284"/>
                  </a:cubicBezTo>
                  <a:cubicBezTo>
                    <a:pt x="377" y="286"/>
                    <a:pt x="377" y="286"/>
                    <a:pt x="377" y="286"/>
                  </a:cubicBezTo>
                  <a:cubicBezTo>
                    <a:pt x="376" y="287"/>
                    <a:pt x="376" y="287"/>
                    <a:pt x="376" y="287"/>
                  </a:cubicBezTo>
                  <a:cubicBezTo>
                    <a:pt x="375" y="287"/>
                    <a:pt x="375" y="287"/>
                    <a:pt x="375" y="287"/>
                  </a:cubicBezTo>
                  <a:cubicBezTo>
                    <a:pt x="375" y="286"/>
                    <a:pt x="375" y="286"/>
                    <a:pt x="375" y="286"/>
                  </a:cubicBezTo>
                  <a:close/>
                  <a:moveTo>
                    <a:pt x="378" y="273"/>
                  </a:moveTo>
                  <a:cubicBezTo>
                    <a:pt x="379" y="272"/>
                    <a:pt x="379" y="272"/>
                    <a:pt x="379" y="272"/>
                  </a:cubicBezTo>
                  <a:cubicBezTo>
                    <a:pt x="381" y="272"/>
                    <a:pt x="381" y="272"/>
                    <a:pt x="381" y="272"/>
                  </a:cubicBezTo>
                  <a:cubicBezTo>
                    <a:pt x="380" y="273"/>
                    <a:pt x="380" y="273"/>
                    <a:pt x="380" y="273"/>
                  </a:cubicBezTo>
                  <a:cubicBezTo>
                    <a:pt x="380" y="274"/>
                    <a:pt x="380" y="274"/>
                    <a:pt x="380" y="274"/>
                  </a:cubicBezTo>
                  <a:cubicBezTo>
                    <a:pt x="380" y="275"/>
                    <a:pt x="380" y="275"/>
                    <a:pt x="380" y="275"/>
                  </a:cubicBezTo>
                  <a:cubicBezTo>
                    <a:pt x="378" y="273"/>
                    <a:pt x="378" y="273"/>
                    <a:pt x="378" y="273"/>
                  </a:cubicBezTo>
                  <a:close/>
                  <a:moveTo>
                    <a:pt x="254" y="129"/>
                  </a:moveTo>
                  <a:cubicBezTo>
                    <a:pt x="254" y="129"/>
                    <a:pt x="255" y="129"/>
                    <a:pt x="255" y="129"/>
                  </a:cubicBezTo>
                  <a:cubicBezTo>
                    <a:pt x="257" y="129"/>
                    <a:pt x="257" y="129"/>
                    <a:pt x="257" y="129"/>
                  </a:cubicBezTo>
                  <a:cubicBezTo>
                    <a:pt x="255" y="131"/>
                    <a:pt x="255" y="131"/>
                    <a:pt x="255" y="131"/>
                  </a:cubicBezTo>
                  <a:cubicBezTo>
                    <a:pt x="254" y="129"/>
                    <a:pt x="254" y="129"/>
                    <a:pt x="254" y="129"/>
                  </a:cubicBezTo>
                  <a:close/>
                  <a:moveTo>
                    <a:pt x="214" y="173"/>
                  </a:moveTo>
                  <a:cubicBezTo>
                    <a:pt x="216" y="170"/>
                    <a:pt x="216" y="170"/>
                    <a:pt x="216" y="170"/>
                  </a:cubicBezTo>
                  <a:cubicBezTo>
                    <a:pt x="215" y="167"/>
                    <a:pt x="215" y="167"/>
                    <a:pt x="215" y="167"/>
                  </a:cubicBezTo>
                  <a:cubicBezTo>
                    <a:pt x="213" y="166"/>
                    <a:pt x="213" y="166"/>
                    <a:pt x="213" y="166"/>
                  </a:cubicBezTo>
                  <a:cubicBezTo>
                    <a:pt x="213" y="164"/>
                    <a:pt x="213" y="164"/>
                    <a:pt x="213" y="164"/>
                  </a:cubicBezTo>
                  <a:cubicBezTo>
                    <a:pt x="212" y="160"/>
                    <a:pt x="212" y="160"/>
                    <a:pt x="212" y="160"/>
                  </a:cubicBezTo>
                  <a:cubicBezTo>
                    <a:pt x="210" y="158"/>
                    <a:pt x="210" y="158"/>
                    <a:pt x="210" y="158"/>
                  </a:cubicBezTo>
                  <a:cubicBezTo>
                    <a:pt x="207" y="158"/>
                    <a:pt x="207" y="158"/>
                    <a:pt x="207" y="158"/>
                  </a:cubicBezTo>
                  <a:cubicBezTo>
                    <a:pt x="206" y="160"/>
                    <a:pt x="206" y="160"/>
                    <a:pt x="206" y="160"/>
                  </a:cubicBezTo>
                  <a:cubicBezTo>
                    <a:pt x="204" y="160"/>
                    <a:pt x="204" y="160"/>
                    <a:pt x="204" y="160"/>
                  </a:cubicBezTo>
                  <a:cubicBezTo>
                    <a:pt x="202" y="158"/>
                    <a:pt x="202" y="158"/>
                    <a:pt x="202" y="158"/>
                  </a:cubicBezTo>
                  <a:cubicBezTo>
                    <a:pt x="202" y="155"/>
                    <a:pt x="202" y="155"/>
                    <a:pt x="202" y="155"/>
                  </a:cubicBezTo>
                  <a:cubicBezTo>
                    <a:pt x="207" y="151"/>
                    <a:pt x="207" y="151"/>
                    <a:pt x="207" y="151"/>
                  </a:cubicBezTo>
                  <a:cubicBezTo>
                    <a:pt x="208" y="147"/>
                    <a:pt x="208" y="147"/>
                    <a:pt x="208" y="147"/>
                  </a:cubicBezTo>
                  <a:cubicBezTo>
                    <a:pt x="210" y="147"/>
                    <a:pt x="210" y="147"/>
                    <a:pt x="210" y="147"/>
                  </a:cubicBezTo>
                  <a:cubicBezTo>
                    <a:pt x="210" y="151"/>
                    <a:pt x="210" y="151"/>
                    <a:pt x="210" y="151"/>
                  </a:cubicBezTo>
                  <a:cubicBezTo>
                    <a:pt x="209" y="152"/>
                    <a:pt x="209" y="152"/>
                    <a:pt x="209" y="152"/>
                  </a:cubicBezTo>
                  <a:cubicBezTo>
                    <a:pt x="211" y="153"/>
                    <a:pt x="211" y="153"/>
                    <a:pt x="211" y="153"/>
                  </a:cubicBezTo>
                  <a:cubicBezTo>
                    <a:pt x="211" y="154"/>
                    <a:pt x="211" y="154"/>
                    <a:pt x="211" y="154"/>
                  </a:cubicBezTo>
                  <a:cubicBezTo>
                    <a:pt x="214" y="155"/>
                    <a:pt x="214" y="155"/>
                    <a:pt x="214" y="155"/>
                  </a:cubicBezTo>
                  <a:cubicBezTo>
                    <a:pt x="215" y="154"/>
                    <a:pt x="215" y="154"/>
                    <a:pt x="215" y="154"/>
                  </a:cubicBezTo>
                  <a:cubicBezTo>
                    <a:pt x="219" y="154"/>
                    <a:pt x="219" y="154"/>
                    <a:pt x="219" y="154"/>
                  </a:cubicBezTo>
                  <a:cubicBezTo>
                    <a:pt x="221" y="156"/>
                    <a:pt x="221" y="156"/>
                    <a:pt x="221" y="156"/>
                  </a:cubicBezTo>
                  <a:cubicBezTo>
                    <a:pt x="220" y="157"/>
                    <a:pt x="220" y="157"/>
                    <a:pt x="220" y="157"/>
                  </a:cubicBezTo>
                  <a:cubicBezTo>
                    <a:pt x="219" y="158"/>
                    <a:pt x="219" y="158"/>
                    <a:pt x="219" y="158"/>
                  </a:cubicBezTo>
                  <a:cubicBezTo>
                    <a:pt x="220" y="161"/>
                    <a:pt x="220" y="161"/>
                    <a:pt x="220" y="161"/>
                  </a:cubicBezTo>
                  <a:cubicBezTo>
                    <a:pt x="222" y="162"/>
                    <a:pt x="222" y="162"/>
                    <a:pt x="222" y="162"/>
                  </a:cubicBezTo>
                  <a:cubicBezTo>
                    <a:pt x="222" y="164"/>
                    <a:pt x="222" y="164"/>
                    <a:pt x="222" y="164"/>
                  </a:cubicBezTo>
                  <a:cubicBezTo>
                    <a:pt x="226" y="168"/>
                    <a:pt x="226" y="168"/>
                    <a:pt x="226" y="168"/>
                  </a:cubicBezTo>
                  <a:cubicBezTo>
                    <a:pt x="227" y="170"/>
                    <a:pt x="227" y="170"/>
                    <a:pt x="227" y="170"/>
                  </a:cubicBezTo>
                  <a:cubicBezTo>
                    <a:pt x="225" y="171"/>
                    <a:pt x="225" y="171"/>
                    <a:pt x="225" y="171"/>
                  </a:cubicBezTo>
                  <a:cubicBezTo>
                    <a:pt x="222" y="169"/>
                    <a:pt x="222" y="169"/>
                    <a:pt x="222" y="169"/>
                  </a:cubicBezTo>
                  <a:cubicBezTo>
                    <a:pt x="221" y="170"/>
                    <a:pt x="221" y="170"/>
                    <a:pt x="221" y="170"/>
                  </a:cubicBezTo>
                  <a:cubicBezTo>
                    <a:pt x="220" y="171"/>
                    <a:pt x="220" y="171"/>
                    <a:pt x="220" y="171"/>
                  </a:cubicBezTo>
                  <a:cubicBezTo>
                    <a:pt x="218" y="171"/>
                    <a:pt x="218" y="171"/>
                    <a:pt x="218" y="171"/>
                  </a:cubicBezTo>
                  <a:cubicBezTo>
                    <a:pt x="215" y="173"/>
                    <a:pt x="215" y="173"/>
                    <a:pt x="215" y="173"/>
                  </a:cubicBezTo>
                  <a:cubicBezTo>
                    <a:pt x="214" y="173"/>
                    <a:pt x="214" y="173"/>
                    <a:pt x="214" y="173"/>
                  </a:cubicBezTo>
                  <a:close/>
                  <a:moveTo>
                    <a:pt x="200" y="243"/>
                  </a:moveTo>
                  <a:cubicBezTo>
                    <a:pt x="202" y="242"/>
                    <a:pt x="202" y="242"/>
                    <a:pt x="202" y="242"/>
                  </a:cubicBezTo>
                  <a:cubicBezTo>
                    <a:pt x="205" y="243"/>
                    <a:pt x="205" y="243"/>
                    <a:pt x="205" y="243"/>
                  </a:cubicBezTo>
                  <a:cubicBezTo>
                    <a:pt x="207" y="243"/>
                    <a:pt x="207" y="243"/>
                    <a:pt x="207" y="243"/>
                  </a:cubicBezTo>
                  <a:cubicBezTo>
                    <a:pt x="208" y="244"/>
                    <a:pt x="208" y="244"/>
                    <a:pt x="208" y="244"/>
                  </a:cubicBezTo>
                  <a:cubicBezTo>
                    <a:pt x="211" y="242"/>
                    <a:pt x="211" y="242"/>
                    <a:pt x="211" y="242"/>
                  </a:cubicBezTo>
                  <a:cubicBezTo>
                    <a:pt x="214" y="241"/>
                    <a:pt x="214" y="241"/>
                    <a:pt x="214" y="241"/>
                  </a:cubicBezTo>
                  <a:cubicBezTo>
                    <a:pt x="213" y="243"/>
                    <a:pt x="213" y="243"/>
                    <a:pt x="213" y="243"/>
                  </a:cubicBezTo>
                  <a:cubicBezTo>
                    <a:pt x="216" y="244"/>
                    <a:pt x="216" y="244"/>
                    <a:pt x="216" y="244"/>
                  </a:cubicBezTo>
                  <a:cubicBezTo>
                    <a:pt x="216" y="246"/>
                    <a:pt x="216" y="246"/>
                    <a:pt x="216" y="246"/>
                  </a:cubicBezTo>
                  <a:cubicBezTo>
                    <a:pt x="214" y="249"/>
                    <a:pt x="214" y="249"/>
                    <a:pt x="214" y="249"/>
                  </a:cubicBezTo>
                  <a:cubicBezTo>
                    <a:pt x="213" y="251"/>
                    <a:pt x="213" y="251"/>
                    <a:pt x="213" y="251"/>
                  </a:cubicBezTo>
                  <a:cubicBezTo>
                    <a:pt x="211" y="251"/>
                    <a:pt x="211" y="251"/>
                    <a:pt x="211" y="251"/>
                  </a:cubicBezTo>
                  <a:cubicBezTo>
                    <a:pt x="209" y="251"/>
                    <a:pt x="209" y="251"/>
                    <a:pt x="209" y="251"/>
                  </a:cubicBezTo>
                  <a:cubicBezTo>
                    <a:pt x="207" y="252"/>
                    <a:pt x="207" y="252"/>
                    <a:pt x="207" y="252"/>
                  </a:cubicBezTo>
                  <a:cubicBezTo>
                    <a:pt x="205" y="251"/>
                    <a:pt x="205" y="251"/>
                    <a:pt x="205" y="251"/>
                  </a:cubicBezTo>
                  <a:cubicBezTo>
                    <a:pt x="203" y="250"/>
                    <a:pt x="203" y="250"/>
                    <a:pt x="203" y="250"/>
                  </a:cubicBezTo>
                  <a:cubicBezTo>
                    <a:pt x="201" y="246"/>
                    <a:pt x="201" y="246"/>
                    <a:pt x="201" y="246"/>
                  </a:cubicBezTo>
                  <a:cubicBezTo>
                    <a:pt x="200" y="243"/>
                    <a:pt x="200" y="243"/>
                    <a:pt x="200" y="243"/>
                  </a:cubicBezTo>
                  <a:close/>
                  <a:moveTo>
                    <a:pt x="337" y="274"/>
                  </a:moveTo>
                  <a:cubicBezTo>
                    <a:pt x="340" y="271"/>
                    <a:pt x="340" y="271"/>
                    <a:pt x="340" y="271"/>
                  </a:cubicBezTo>
                  <a:cubicBezTo>
                    <a:pt x="341" y="271"/>
                    <a:pt x="341" y="271"/>
                    <a:pt x="341" y="271"/>
                  </a:cubicBezTo>
                  <a:cubicBezTo>
                    <a:pt x="341" y="273"/>
                    <a:pt x="341" y="273"/>
                    <a:pt x="341" y="273"/>
                  </a:cubicBezTo>
                  <a:cubicBezTo>
                    <a:pt x="339" y="274"/>
                    <a:pt x="339" y="274"/>
                    <a:pt x="339" y="274"/>
                  </a:cubicBezTo>
                  <a:cubicBezTo>
                    <a:pt x="337" y="274"/>
                    <a:pt x="337" y="274"/>
                    <a:pt x="337" y="274"/>
                  </a:cubicBezTo>
                  <a:close/>
                  <a:moveTo>
                    <a:pt x="315" y="289"/>
                  </a:moveTo>
                  <a:cubicBezTo>
                    <a:pt x="317" y="289"/>
                    <a:pt x="317" y="289"/>
                    <a:pt x="317" y="289"/>
                  </a:cubicBezTo>
                  <a:cubicBezTo>
                    <a:pt x="318" y="289"/>
                    <a:pt x="318" y="289"/>
                    <a:pt x="318" y="289"/>
                  </a:cubicBezTo>
                  <a:cubicBezTo>
                    <a:pt x="317" y="290"/>
                    <a:pt x="317" y="290"/>
                    <a:pt x="317" y="290"/>
                  </a:cubicBezTo>
                  <a:cubicBezTo>
                    <a:pt x="315" y="289"/>
                    <a:pt x="315" y="289"/>
                    <a:pt x="315" y="289"/>
                  </a:cubicBezTo>
                  <a:close/>
                  <a:moveTo>
                    <a:pt x="315" y="307"/>
                  </a:moveTo>
                  <a:cubicBezTo>
                    <a:pt x="316" y="306"/>
                    <a:pt x="316" y="306"/>
                    <a:pt x="316" y="306"/>
                  </a:cubicBezTo>
                  <a:cubicBezTo>
                    <a:pt x="318" y="306"/>
                    <a:pt x="318" y="306"/>
                    <a:pt x="318" y="306"/>
                  </a:cubicBezTo>
                  <a:cubicBezTo>
                    <a:pt x="317" y="308"/>
                    <a:pt x="317" y="308"/>
                    <a:pt x="317" y="308"/>
                  </a:cubicBezTo>
                  <a:cubicBezTo>
                    <a:pt x="316" y="309"/>
                    <a:pt x="316" y="309"/>
                    <a:pt x="316" y="309"/>
                  </a:cubicBezTo>
                  <a:cubicBezTo>
                    <a:pt x="315" y="308"/>
                    <a:pt x="315" y="308"/>
                    <a:pt x="315" y="308"/>
                  </a:cubicBezTo>
                  <a:cubicBezTo>
                    <a:pt x="315" y="307"/>
                    <a:pt x="315" y="307"/>
                    <a:pt x="315" y="307"/>
                  </a:cubicBezTo>
                  <a:close/>
                  <a:moveTo>
                    <a:pt x="307" y="316"/>
                  </a:moveTo>
                  <a:cubicBezTo>
                    <a:pt x="306" y="316"/>
                    <a:pt x="306" y="316"/>
                    <a:pt x="306" y="316"/>
                  </a:cubicBezTo>
                  <a:cubicBezTo>
                    <a:pt x="307" y="315"/>
                    <a:pt x="307" y="315"/>
                    <a:pt x="307" y="315"/>
                  </a:cubicBezTo>
                  <a:cubicBezTo>
                    <a:pt x="309" y="315"/>
                    <a:pt x="309" y="315"/>
                    <a:pt x="309" y="315"/>
                  </a:cubicBezTo>
                  <a:cubicBezTo>
                    <a:pt x="310" y="314"/>
                    <a:pt x="310" y="314"/>
                    <a:pt x="310" y="314"/>
                  </a:cubicBezTo>
                  <a:cubicBezTo>
                    <a:pt x="311" y="315"/>
                    <a:pt x="311" y="315"/>
                    <a:pt x="311" y="315"/>
                  </a:cubicBezTo>
                  <a:cubicBezTo>
                    <a:pt x="312" y="313"/>
                    <a:pt x="312" y="313"/>
                    <a:pt x="312" y="313"/>
                  </a:cubicBezTo>
                  <a:cubicBezTo>
                    <a:pt x="311" y="312"/>
                    <a:pt x="311" y="312"/>
                    <a:pt x="311" y="312"/>
                  </a:cubicBezTo>
                  <a:cubicBezTo>
                    <a:pt x="312" y="311"/>
                    <a:pt x="312" y="311"/>
                    <a:pt x="312" y="311"/>
                  </a:cubicBezTo>
                  <a:cubicBezTo>
                    <a:pt x="314" y="310"/>
                    <a:pt x="314" y="310"/>
                    <a:pt x="314" y="310"/>
                  </a:cubicBezTo>
                  <a:cubicBezTo>
                    <a:pt x="315" y="311"/>
                    <a:pt x="315" y="311"/>
                    <a:pt x="315" y="311"/>
                  </a:cubicBezTo>
                  <a:cubicBezTo>
                    <a:pt x="315" y="313"/>
                    <a:pt x="315" y="313"/>
                    <a:pt x="315" y="313"/>
                  </a:cubicBezTo>
                  <a:cubicBezTo>
                    <a:pt x="316" y="313"/>
                    <a:pt x="316" y="313"/>
                    <a:pt x="316" y="313"/>
                  </a:cubicBezTo>
                  <a:cubicBezTo>
                    <a:pt x="316" y="312"/>
                    <a:pt x="316" y="312"/>
                    <a:pt x="316" y="312"/>
                  </a:cubicBezTo>
                  <a:cubicBezTo>
                    <a:pt x="317" y="312"/>
                    <a:pt x="317" y="312"/>
                    <a:pt x="317" y="312"/>
                  </a:cubicBezTo>
                  <a:cubicBezTo>
                    <a:pt x="318" y="313"/>
                    <a:pt x="318" y="313"/>
                    <a:pt x="318" y="313"/>
                  </a:cubicBezTo>
                  <a:cubicBezTo>
                    <a:pt x="317" y="314"/>
                    <a:pt x="317" y="314"/>
                    <a:pt x="317" y="314"/>
                  </a:cubicBezTo>
                  <a:cubicBezTo>
                    <a:pt x="316" y="315"/>
                    <a:pt x="316" y="315"/>
                    <a:pt x="316" y="315"/>
                  </a:cubicBezTo>
                  <a:cubicBezTo>
                    <a:pt x="318" y="316"/>
                    <a:pt x="318" y="316"/>
                    <a:pt x="318" y="316"/>
                  </a:cubicBezTo>
                  <a:cubicBezTo>
                    <a:pt x="318" y="317"/>
                    <a:pt x="318" y="317"/>
                    <a:pt x="318" y="317"/>
                  </a:cubicBezTo>
                  <a:cubicBezTo>
                    <a:pt x="317" y="318"/>
                    <a:pt x="317" y="318"/>
                    <a:pt x="317" y="318"/>
                  </a:cubicBezTo>
                  <a:cubicBezTo>
                    <a:pt x="316" y="317"/>
                    <a:pt x="316" y="317"/>
                    <a:pt x="316" y="317"/>
                  </a:cubicBezTo>
                  <a:cubicBezTo>
                    <a:pt x="314" y="318"/>
                    <a:pt x="314" y="318"/>
                    <a:pt x="314" y="318"/>
                  </a:cubicBezTo>
                  <a:cubicBezTo>
                    <a:pt x="313" y="318"/>
                    <a:pt x="313" y="318"/>
                    <a:pt x="313" y="318"/>
                  </a:cubicBezTo>
                  <a:cubicBezTo>
                    <a:pt x="313" y="317"/>
                    <a:pt x="313" y="317"/>
                    <a:pt x="313" y="317"/>
                  </a:cubicBezTo>
                  <a:cubicBezTo>
                    <a:pt x="311" y="319"/>
                    <a:pt x="311" y="319"/>
                    <a:pt x="311" y="319"/>
                  </a:cubicBezTo>
                  <a:cubicBezTo>
                    <a:pt x="309" y="319"/>
                    <a:pt x="309" y="319"/>
                    <a:pt x="309" y="319"/>
                  </a:cubicBezTo>
                  <a:cubicBezTo>
                    <a:pt x="307" y="316"/>
                    <a:pt x="307" y="316"/>
                    <a:pt x="307" y="316"/>
                  </a:cubicBezTo>
                  <a:close/>
                  <a:moveTo>
                    <a:pt x="285" y="338"/>
                  </a:moveTo>
                  <a:cubicBezTo>
                    <a:pt x="285" y="339"/>
                    <a:pt x="285" y="339"/>
                    <a:pt x="285" y="339"/>
                  </a:cubicBezTo>
                  <a:cubicBezTo>
                    <a:pt x="284" y="339"/>
                    <a:pt x="284" y="339"/>
                    <a:pt x="284" y="339"/>
                  </a:cubicBezTo>
                  <a:cubicBezTo>
                    <a:pt x="282" y="339"/>
                    <a:pt x="282" y="339"/>
                    <a:pt x="282" y="339"/>
                  </a:cubicBezTo>
                  <a:cubicBezTo>
                    <a:pt x="282" y="337"/>
                    <a:pt x="282" y="337"/>
                    <a:pt x="282" y="337"/>
                  </a:cubicBezTo>
                  <a:cubicBezTo>
                    <a:pt x="283" y="335"/>
                    <a:pt x="283" y="335"/>
                    <a:pt x="283" y="335"/>
                  </a:cubicBezTo>
                  <a:cubicBezTo>
                    <a:pt x="284" y="333"/>
                    <a:pt x="284" y="333"/>
                    <a:pt x="284" y="333"/>
                  </a:cubicBezTo>
                  <a:cubicBezTo>
                    <a:pt x="284" y="331"/>
                    <a:pt x="284" y="331"/>
                    <a:pt x="284" y="331"/>
                  </a:cubicBezTo>
                  <a:cubicBezTo>
                    <a:pt x="283" y="330"/>
                    <a:pt x="283" y="330"/>
                    <a:pt x="283" y="330"/>
                  </a:cubicBezTo>
                  <a:cubicBezTo>
                    <a:pt x="283" y="329"/>
                    <a:pt x="283" y="329"/>
                    <a:pt x="283" y="329"/>
                  </a:cubicBezTo>
                  <a:cubicBezTo>
                    <a:pt x="286" y="326"/>
                    <a:pt x="286" y="326"/>
                    <a:pt x="286" y="326"/>
                  </a:cubicBezTo>
                  <a:cubicBezTo>
                    <a:pt x="291" y="324"/>
                    <a:pt x="291" y="324"/>
                    <a:pt x="291" y="324"/>
                  </a:cubicBezTo>
                  <a:cubicBezTo>
                    <a:pt x="293" y="324"/>
                    <a:pt x="293" y="324"/>
                    <a:pt x="293" y="324"/>
                  </a:cubicBezTo>
                  <a:cubicBezTo>
                    <a:pt x="294" y="324"/>
                    <a:pt x="294" y="324"/>
                    <a:pt x="294" y="324"/>
                  </a:cubicBezTo>
                  <a:cubicBezTo>
                    <a:pt x="294" y="328"/>
                    <a:pt x="294" y="328"/>
                    <a:pt x="294" y="328"/>
                  </a:cubicBezTo>
                  <a:cubicBezTo>
                    <a:pt x="295" y="329"/>
                    <a:pt x="295" y="329"/>
                    <a:pt x="295" y="329"/>
                  </a:cubicBezTo>
                  <a:cubicBezTo>
                    <a:pt x="297" y="327"/>
                    <a:pt x="297" y="327"/>
                    <a:pt x="297" y="327"/>
                  </a:cubicBezTo>
                  <a:cubicBezTo>
                    <a:pt x="296" y="325"/>
                    <a:pt x="296" y="325"/>
                    <a:pt x="296" y="325"/>
                  </a:cubicBezTo>
                  <a:cubicBezTo>
                    <a:pt x="296" y="324"/>
                    <a:pt x="296" y="324"/>
                    <a:pt x="296" y="324"/>
                  </a:cubicBezTo>
                  <a:cubicBezTo>
                    <a:pt x="298" y="325"/>
                    <a:pt x="298" y="325"/>
                    <a:pt x="298" y="325"/>
                  </a:cubicBezTo>
                  <a:cubicBezTo>
                    <a:pt x="298" y="324"/>
                    <a:pt x="298" y="324"/>
                    <a:pt x="298" y="324"/>
                  </a:cubicBezTo>
                  <a:cubicBezTo>
                    <a:pt x="297" y="322"/>
                    <a:pt x="297" y="322"/>
                    <a:pt x="297" y="322"/>
                  </a:cubicBezTo>
                  <a:cubicBezTo>
                    <a:pt x="296" y="321"/>
                    <a:pt x="296" y="321"/>
                    <a:pt x="296" y="321"/>
                  </a:cubicBezTo>
                  <a:cubicBezTo>
                    <a:pt x="298" y="319"/>
                    <a:pt x="298" y="319"/>
                    <a:pt x="298" y="319"/>
                  </a:cubicBezTo>
                  <a:cubicBezTo>
                    <a:pt x="299" y="319"/>
                    <a:pt x="299" y="319"/>
                    <a:pt x="299" y="319"/>
                  </a:cubicBezTo>
                  <a:cubicBezTo>
                    <a:pt x="301" y="320"/>
                    <a:pt x="301" y="320"/>
                    <a:pt x="301" y="320"/>
                  </a:cubicBezTo>
                  <a:cubicBezTo>
                    <a:pt x="301" y="322"/>
                    <a:pt x="301" y="322"/>
                    <a:pt x="301" y="322"/>
                  </a:cubicBezTo>
                  <a:cubicBezTo>
                    <a:pt x="300" y="323"/>
                    <a:pt x="300" y="323"/>
                    <a:pt x="300" y="323"/>
                  </a:cubicBezTo>
                  <a:cubicBezTo>
                    <a:pt x="300" y="325"/>
                    <a:pt x="300" y="325"/>
                    <a:pt x="300" y="325"/>
                  </a:cubicBezTo>
                  <a:cubicBezTo>
                    <a:pt x="301" y="324"/>
                    <a:pt x="301" y="324"/>
                    <a:pt x="301" y="324"/>
                  </a:cubicBezTo>
                  <a:cubicBezTo>
                    <a:pt x="302" y="323"/>
                    <a:pt x="302" y="323"/>
                    <a:pt x="302" y="323"/>
                  </a:cubicBezTo>
                  <a:cubicBezTo>
                    <a:pt x="303" y="322"/>
                    <a:pt x="303" y="322"/>
                    <a:pt x="303" y="322"/>
                  </a:cubicBezTo>
                  <a:cubicBezTo>
                    <a:pt x="304" y="323"/>
                    <a:pt x="304" y="323"/>
                    <a:pt x="304" y="323"/>
                  </a:cubicBezTo>
                  <a:cubicBezTo>
                    <a:pt x="304" y="321"/>
                    <a:pt x="304" y="321"/>
                    <a:pt x="304" y="321"/>
                  </a:cubicBezTo>
                  <a:cubicBezTo>
                    <a:pt x="304" y="320"/>
                    <a:pt x="304" y="320"/>
                    <a:pt x="304" y="320"/>
                  </a:cubicBezTo>
                  <a:cubicBezTo>
                    <a:pt x="305" y="319"/>
                    <a:pt x="305" y="319"/>
                    <a:pt x="305" y="319"/>
                  </a:cubicBezTo>
                  <a:cubicBezTo>
                    <a:pt x="307" y="320"/>
                    <a:pt x="307" y="320"/>
                    <a:pt x="307" y="320"/>
                  </a:cubicBezTo>
                  <a:cubicBezTo>
                    <a:pt x="307" y="322"/>
                    <a:pt x="307" y="322"/>
                    <a:pt x="307" y="322"/>
                  </a:cubicBezTo>
                  <a:cubicBezTo>
                    <a:pt x="306" y="323"/>
                    <a:pt x="306" y="323"/>
                    <a:pt x="306" y="323"/>
                  </a:cubicBezTo>
                  <a:cubicBezTo>
                    <a:pt x="306" y="323"/>
                    <a:pt x="306" y="323"/>
                    <a:pt x="306" y="323"/>
                  </a:cubicBezTo>
                  <a:cubicBezTo>
                    <a:pt x="307" y="324"/>
                    <a:pt x="307" y="324"/>
                    <a:pt x="307" y="324"/>
                  </a:cubicBezTo>
                  <a:cubicBezTo>
                    <a:pt x="309" y="321"/>
                    <a:pt x="309" y="321"/>
                    <a:pt x="309" y="321"/>
                  </a:cubicBezTo>
                  <a:cubicBezTo>
                    <a:pt x="310" y="321"/>
                    <a:pt x="310" y="321"/>
                    <a:pt x="310" y="321"/>
                  </a:cubicBezTo>
                  <a:cubicBezTo>
                    <a:pt x="312" y="322"/>
                    <a:pt x="312" y="322"/>
                    <a:pt x="312" y="322"/>
                  </a:cubicBezTo>
                  <a:cubicBezTo>
                    <a:pt x="313" y="324"/>
                    <a:pt x="313" y="324"/>
                    <a:pt x="313" y="324"/>
                  </a:cubicBezTo>
                  <a:cubicBezTo>
                    <a:pt x="311" y="324"/>
                    <a:pt x="311" y="324"/>
                    <a:pt x="311" y="324"/>
                  </a:cubicBezTo>
                  <a:cubicBezTo>
                    <a:pt x="309" y="324"/>
                    <a:pt x="309" y="324"/>
                    <a:pt x="309" y="324"/>
                  </a:cubicBezTo>
                  <a:cubicBezTo>
                    <a:pt x="309" y="325"/>
                    <a:pt x="309" y="325"/>
                    <a:pt x="309" y="325"/>
                  </a:cubicBezTo>
                  <a:cubicBezTo>
                    <a:pt x="310" y="326"/>
                    <a:pt x="310" y="326"/>
                    <a:pt x="310" y="326"/>
                  </a:cubicBezTo>
                  <a:cubicBezTo>
                    <a:pt x="310" y="327"/>
                    <a:pt x="310" y="327"/>
                    <a:pt x="310" y="327"/>
                  </a:cubicBezTo>
                  <a:cubicBezTo>
                    <a:pt x="309" y="330"/>
                    <a:pt x="309" y="330"/>
                    <a:pt x="309" y="330"/>
                  </a:cubicBezTo>
                  <a:cubicBezTo>
                    <a:pt x="308" y="329"/>
                    <a:pt x="308" y="329"/>
                    <a:pt x="308" y="329"/>
                  </a:cubicBezTo>
                  <a:cubicBezTo>
                    <a:pt x="307" y="328"/>
                    <a:pt x="307" y="328"/>
                    <a:pt x="307" y="328"/>
                  </a:cubicBezTo>
                  <a:cubicBezTo>
                    <a:pt x="306" y="329"/>
                    <a:pt x="306" y="329"/>
                    <a:pt x="306" y="329"/>
                  </a:cubicBezTo>
                  <a:cubicBezTo>
                    <a:pt x="304" y="328"/>
                    <a:pt x="304" y="328"/>
                    <a:pt x="304" y="328"/>
                  </a:cubicBezTo>
                  <a:cubicBezTo>
                    <a:pt x="303" y="328"/>
                    <a:pt x="303" y="328"/>
                    <a:pt x="303" y="328"/>
                  </a:cubicBezTo>
                  <a:cubicBezTo>
                    <a:pt x="302" y="329"/>
                    <a:pt x="302" y="329"/>
                    <a:pt x="302" y="329"/>
                  </a:cubicBezTo>
                  <a:cubicBezTo>
                    <a:pt x="304" y="330"/>
                    <a:pt x="304" y="330"/>
                    <a:pt x="304" y="330"/>
                  </a:cubicBezTo>
                  <a:cubicBezTo>
                    <a:pt x="305" y="332"/>
                    <a:pt x="305" y="332"/>
                    <a:pt x="305" y="332"/>
                  </a:cubicBezTo>
                  <a:cubicBezTo>
                    <a:pt x="304" y="334"/>
                    <a:pt x="304" y="334"/>
                    <a:pt x="304" y="334"/>
                  </a:cubicBezTo>
                  <a:cubicBezTo>
                    <a:pt x="302" y="334"/>
                    <a:pt x="302" y="334"/>
                    <a:pt x="302" y="334"/>
                  </a:cubicBezTo>
                  <a:cubicBezTo>
                    <a:pt x="301" y="332"/>
                    <a:pt x="301" y="332"/>
                    <a:pt x="301" y="332"/>
                  </a:cubicBezTo>
                  <a:cubicBezTo>
                    <a:pt x="298" y="331"/>
                    <a:pt x="298" y="331"/>
                    <a:pt x="298" y="331"/>
                  </a:cubicBezTo>
                  <a:cubicBezTo>
                    <a:pt x="297" y="332"/>
                    <a:pt x="297" y="332"/>
                    <a:pt x="297" y="332"/>
                  </a:cubicBezTo>
                  <a:cubicBezTo>
                    <a:pt x="299" y="333"/>
                    <a:pt x="299" y="333"/>
                    <a:pt x="299" y="333"/>
                  </a:cubicBezTo>
                  <a:cubicBezTo>
                    <a:pt x="299" y="334"/>
                    <a:pt x="299" y="334"/>
                    <a:pt x="299" y="334"/>
                  </a:cubicBezTo>
                  <a:cubicBezTo>
                    <a:pt x="298" y="335"/>
                    <a:pt x="298" y="335"/>
                    <a:pt x="298" y="335"/>
                  </a:cubicBezTo>
                  <a:cubicBezTo>
                    <a:pt x="297" y="335"/>
                    <a:pt x="297" y="335"/>
                    <a:pt x="297" y="335"/>
                  </a:cubicBezTo>
                  <a:cubicBezTo>
                    <a:pt x="295" y="335"/>
                    <a:pt x="295" y="335"/>
                    <a:pt x="295" y="335"/>
                  </a:cubicBezTo>
                  <a:cubicBezTo>
                    <a:pt x="294" y="335"/>
                    <a:pt x="294" y="335"/>
                    <a:pt x="294" y="335"/>
                  </a:cubicBezTo>
                  <a:cubicBezTo>
                    <a:pt x="293" y="337"/>
                    <a:pt x="293" y="337"/>
                    <a:pt x="293" y="337"/>
                  </a:cubicBezTo>
                  <a:cubicBezTo>
                    <a:pt x="292" y="337"/>
                    <a:pt x="292" y="337"/>
                    <a:pt x="292" y="337"/>
                  </a:cubicBezTo>
                  <a:cubicBezTo>
                    <a:pt x="291" y="338"/>
                    <a:pt x="291" y="338"/>
                    <a:pt x="291" y="338"/>
                  </a:cubicBezTo>
                  <a:cubicBezTo>
                    <a:pt x="291" y="339"/>
                    <a:pt x="291" y="339"/>
                    <a:pt x="291" y="339"/>
                  </a:cubicBezTo>
                  <a:cubicBezTo>
                    <a:pt x="289" y="340"/>
                    <a:pt x="289" y="340"/>
                    <a:pt x="289" y="340"/>
                  </a:cubicBezTo>
                  <a:cubicBezTo>
                    <a:pt x="289" y="342"/>
                    <a:pt x="289" y="342"/>
                    <a:pt x="289" y="342"/>
                  </a:cubicBezTo>
                  <a:cubicBezTo>
                    <a:pt x="288" y="343"/>
                    <a:pt x="288" y="343"/>
                    <a:pt x="288" y="343"/>
                  </a:cubicBezTo>
                  <a:cubicBezTo>
                    <a:pt x="287" y="344"/>
                    <a:pt x="287" y="344"/>
                    <a:pt x="287" y="344"/>
                  </a:cubicBezTo>
                  <a:cubicBezTo>
                    <a:pt x="285" y="343"/>
                    <a:pt x="285" y="343"/>
                    <a:pt x="285" y="343"/>
                  </a:cubicBezTo>
                  <a:cubicBezTo>
                    <a:pt x="285" y="343"/>
                    <a:pt x="285" y="343"/>
                    <a:pt x="285" y="343"/>
                  </a:cubicBezTo>
                  <a:cubicBezTo>
                    <a:pt x="288" y="340"/>
                    <a:pt x="288" y="340"/>
                    <a:pt x="288" y="340"/>
                  </a:cubicBezTo>
                  <a:cubicBezTo>
                    <a:pt x="288" y="338"/>
                    <a:pt x="288" y="338"/>
                    <a:pt x="288" y="338"/>
                  </a:cubicBezTo>
                  <a:cubicBezTo>
                    <a:pt x="290" y="337"/>
                    <a:pt x="290" y="337"/>
                    <a:pt x="290" y="337"/>
                  </a:cubicBezTo>
                  <a:cubicBezTo>
                    <a:pt x="289" y="337"/>
                    <a:pt x="289" y="337"/>
                    <a:pt x="289" y="337"/>
                  </a:cubicBezTo>
                  <a:cubicBezTo>
                    <a:pt x="287" y="338"/>
                    <a:pt x="287" y="338"/>
                    <a:pt x="287" y="338"/>
                  </a:cubicBezTo>
                  <a:cubicBezTo>
                    <a:pt x="287" y="337"/>
                    <a:pt x="287" y="337"/>
                    <a:pt x="287" y="337"/>
                  </a:cubicBezTo>
                  <a:cubicBezTo>
                    <a:pt x="287" y="336"/>
                    <a:pt x="287" y="336"/>
                    <a:pt x="287" y="336"/>
                  </a:cubicBezTo>
                  <a:cubicBezTo>
                    <a:pt x="285" y="336"/>
                    <a:pt x="285" y="336"/>
                    <a:pt x="285" y="336"/>
                  </a:cubicBezTo>
                  <a:cubicBezTo>
                    <a:pt x="284" y="337"/>
                    <a:pt x="284" y="337"/>
                    <a:pt x="284" y="337"/>
                  </a:cubicBezTo>
                  <a:cubicBezTo>
                    <a:pt x="285" y="337"/>
                    <a:pt x="285" y="337"/>
                    <a:pt x="285" y="337"/>
                  </a:cubicBezTo>
                  <a:cubicBezTo>
                    <a:pt x="285" y="338"/>
                    <a:pt x="285" y="338"/>
                    <a:pt x="285" y="338"/>
                  </a:cubicBezTo>
                  <a:close/>
                  <a:moveTo>
                    <a:pt x="281" y="346"/>
                  </a:moveTo>
                  <a:cubicBezTo>
                    <a:pt x="283" y="346"/>
                    <a:pt x="283" y="346"/>
                    <a:pt x="283" y="346"/>
                  </a:cubicBezTo>
                  <a:cubicBezTo>
                    <a:pt x="282" y="347"/>
                    <a:pt x="282" y="347"/>
                    <a:pt x="282" y="347"/>
                  </a:cubicBezTo>
                  <a:cubicBezTo>
                    <a:pt x="281" y="346"/>
                    <a:pt x="281" y="346"/>
                    <a:pt x="281" y="346"/>
                  </a:cubicBezTo>
                  <a:close/>
                  <a:moveTo>
                    <a:pt x="275" y="348"/>
                  </a:moveTo>
                  <a:cubicBezTo>
                    <a:pt x="277" y="346"/>
                    <a:pt x="277" y="346"/>
                    <a:pt x="277" y="346"/>
                  </a:cubicBezTo>
                  <a:cubicBezTo>
                    <a:pt x="281" y="344"/>
                    <a:pt x="281" y="344"/>
                    <a:pt x="281" y="344"/>
                  </a:cubicBezTo>
                  <a:cubicBezTo>
                    <a:pt x="277" y="348"/>
                    <a:pt x="277" y="348"/>
                    <a:pt x="277" y="348"/>
                  </a:cubicBezTo>
                  <a:cubicBezTo>
                    <a:pt x="275" y="348"/>
                    <a:pt x="275" y="348"/>
                    <a:pt x="275" y="348"/>
                  </a:cubicBezTo>
                  <a:close/>
                  <a:moveTo>
                    <a:pt x="261" y="360"/>
                  </a:moveTo>
                  <a:cubicBezTo>
                    <a:pt x="261" y="360"/>
                    <a:pt x="261" y="360"/>
                    <a:pt x="261" y="360"/>
                  </a:cubicBezTo>
                  <a:cubicBezTo>
                    <a:pt x="261" y="359"/>
                    <a:pt x="261" y="359"/>
                    <a:pt x="261" y="359"/>
                  </a:cubicBezTo>
                  <a:cubicBezTo>
                    <a:pt x="263" y="358"/>
                    <a:pt x="263" y="358"/>
                    <a:pt x="263" y="358"/>
                  </a:cubicBezTo>
                  <a:cubicBezTo>
                    <a:pt x="263" y="360"/>
                    <a:pt x="263" y="360"/>
                    <a:pt x="263" y="360"/>
                  </a:cubicBezTo>
                  <a:cubicBezTo>
                    <a:pt x="261" y="360"/>
                    <a:pt x="261" y="360"/>
                    <a:pt x="261" y="360"/>
                  </a:cubicBezTo>
                  <a:close/>
                  <a:moveTo>
                    <a:pt x="254" y="341"/>
                  </a:moveTo>
                  <a:cubicBezTo>
                    <a:pt x="256" y="341"/>
                    <a:pt x="256" y="341"/>
                    <a:pt x="256" y="341"/>
                  </a:cubicBezTo>
                  <a:cubicBezTo>
                    <a:pt x="257" y="343"/>
                    <a:pt x="257" y="343"/>
                    <a:pt x="257" y="343"/>
                  </a:cubicBezTo>
                  <a:cubicBezTo>
                    <a:pt x="256" y="343"/>
                    <a:pt x="256" y="343"/>
                    <a:pt x="256" y="343"/>
                  </a:cubicBezTo>
                  <a:cubicBezTo>
                    <a:pt x="254" y="341"/>
                    <a:pt x="254" y="341"/>
                    <a:pt x="254" y="341"/>
                  </a:cubicBezTo>
                  <a:close/>
                  <a:moveTo>
                    <a:pt x="214" y="360"/>
                  </a:moveTo>
                  <a:cubicBezTo>
                    <a:pt x="214" y="360"/>
                    <a:pt x="215" y="359"/>
                    <a:pt x="215" y="359"/>
                  </a:cubicBezTo>
                  <a:cubicBezTo>
                    <a:pt x="215" y="360"/>
                    <a:pt x="215" y="360"/>
                    <a:pt x="215" y="360"/>
                  </a:cubicBezTo>
                  <a:cubicBezTo>
                    <a:pt x="214" y="360"/>
                    <a:pt x="214" y="360"/>
                    <a:pt x="214" y="360"/>
                  </a:cubicBezTo>
                  <a:close/>
                  <a:moveTo>
                    <a:pt x="211" y="360"/>
                  </a:moveTo>
                  <a:cubicBezTo>
                    <a:pt x="213" y="361"/>
                    <a:pt x="213" y="361"/>
                    <a:pt x="213" y="361"/>
                  </a:cubicBezTo>
                  <a:cubicBezTo>
                    <a:pt x="212" y="362"/>
                    <a:pt x="212" y="362"/>
                    <a:pt x="212" y="362"/>
                  </a:cubicBezTo>
                  <a:cubicBezTo>
                    <a:pt x="211" y="360"/>
                    <a:pt x="211" y="360"/>
                    <a:pt x="211" y="360"/>
                  </a:cubicBezTo>
                  <a:close/>
                  <a:moveTo>
                    <a:pt x="221" y="368"/>
                  </a:moveTo>
                  <a:cubicBezTo>
                    <a:pt x="221" y="369"/>
                    <a:pt x="221" y="369"/>
                    <a:pt x="221" y="369"/>
                  </a:cubicBezTo>
                  <a:cubicBezTo>
                    <a:pt x="220" y="370"/>
                    <a:pt x="220" y="370"/>
                    <a:pt x="220" y="370"/>
                  </a:cubicBezTo>
                  <a:cubicBezTo>
                    <a:pt x="220" y="369"/>
                    <a:pt x="220" y="369"/>
                    <a:pt x="220" y="369"/>
                  </a:cubicBezTo>
                  <a:cubicBezTo>
                    <a:pt x="221" y="368"/>
                    <a:pt x="221" y="368"/>
                    <a:pt x="221" y="368"/>
                  </a:cubicBezTo>
                  <a:close/>
                  <a:moveTo>
                    <a:pt x="219" y="367"/>
                  </a:moveTo>
                  <a:cubicBezTo>
                    <a:pt x="220" y="365"/>
                    <a:pt x="220" y="365"/>
                    <a:pt x="220" y="365"/>
                  </a:cubicBezTo>
                  <a:cubicBezTo>
                    <a:pt x="220" y="367"/>
                    <a:pt x="220" y="367"/>
                    <a:pt x="220" y="367"/>
                  </a:cubicBezTo>
                  <a:cubicBezTo>
                    <a:pt x="220" y="367"/>
                    <a:pt x="219" y="367"/>
                    <a:pt x="219" y="367"/>
                  </a:cubicBezTo>
                  <a:close/>
                  <a:moveTo>
                    <a:pt x="210" y="370"/>
                  </a:moveTo>
                  <a:cubicBezTo>
                    <a:pt x="211" y="367"/>
                    <a:pt x="211" y="367"/>
                    <a:pt x="211" y="367"/>
                  </a:cubicBezTo>
                  <a:cubicBezTo>
                    <a:pt x="214" y="365"/>
                    <a:pt x="214" y="365"/>
                    <a:pt x="214" y="365"/>
                  </a:cubicBezTo>
                  <a:cubicBezTo>
                    <a:pt x="214" y="364"/>
                    <a:pt x="214" y="364"/>
                    <a:pt x="214" y="364"/>
                  </a:cubicBezTo>
                  <a:cubicBezTo>
                    <a:pt x="217" y="364"/>
                    <a:pt x="217" y="364"/>
                    <a:pt x="217" y="364"/>
                  </a:cubicBezTo>
                  <a:cubicBezTo>
                    <a:pt x="215" y="366"/>
                    <a:pt x="215" y="366"/>
                    <a:pt x="215" y="366"/>
                  </a:cubicBezTo>
                  <a:cubicBezTo>
                    <a:pt x="214" y="367"/>
                    <a:pt x="214" y="367"/>
                    <a:pt x="214" y="367"/>
                  </a:cubicBezTo>
                  <a:cubicBezTo>
                    <a:pt x="212" y="368"/>
                    <a:pt x="212" y="368"/>
                    <a:pt x="212" y="368"/>
                  </a:cubicBezTo>
                  <a:cubicBezTo>
                    <a:pt x="210" y="370"/>
                    <a:pt x="210" y="370"/>
                    <a:pt x="210" y="370"/>
                  </a:cubicBezTo>
                  <a:close/>
                  <a:moveTo>
                    <a:pt x="208" y="364"/>
                  </a:moveTo>
                  <a:cubicBezTo>
                    <a:pt x="207" y="362"/>
                    <a:pt x="207" y="362"/>
                    <a:pt x="207" y="362"/>
                  </a:cubicBezTo>
                  <a:cubicBezTo>
                    <a:pt x="207" y="360"/>
                    <a:pt x="207" y="360"/>
                    <a:pt x="207" y="360"/>
                  </a:cubicBezTo>
                  <a:cubicBezTo>
                    <a:pt x="209" y="360"/>
                    <a:pt x="209" y="360"/>
                    <a:pt x="209" y="360"/>
                  </a:cubicBezTo>
                  <a:cubicBezTo>
                    <a:pt x="210" y="361"/>
                    <a:pt x="210" y="361"/>
                    <a:pt x="210" y="361"/>
                  </a:cubicBezTo>
                  <a:cubicBezTo>
                    <a:pt x="209" y="362"/>
                    <a:pt x="209" y="362"/>
                    <a:pt x="209" y="362"/>
                  </a:cubicBezTo>
                  <a:cubicBezTo>
                    <a:pt x="209" y="364"/>
                    <a:pt x="209" y="364"/>
                    <a:pt x="209" y="364"/>
                  </a:cubicBezTo>
                  <a:cubicBezTo>
                    <a:pt x="208" y="364"/>
                    <a:pt x="208" y="364"/>
                    <a:pt x="208" y="364"/>
                  </a:cubicBezTo>
                  <a:close/>
                  <a:moveTo>
                    <a:pt x="197" y="362"/>
                  </a:moveTo>
                  <a:cubicBezTo>
                    <a:pt x="198" y="362"/>
                    <a:pt x="198" y="362"/>
                    <a:pt x="198" y="362"/>
                  </a:cubicBezTo>
                  <a:cubicBezTo>
                    <a:pt x="200" y="363"/>
                    <a:pt x="200" y="363"/>
                    <a:pt x="200" y="363"/>
                  </a:cubicBezTo>
                  <a:cubicBezTo>
                    <a:pt x="198" y="364"/>
                    <a:pt x="198" y="364"/>
                    <a:pt x="198" y="364"/>
                  </a:cubicBezTo>
                  <a:cubicBezTo>
                    <a:pt x="197" y="362"/>
                    <a:pt x="197" y="362"/>
                    <a:pt x="197" y="362"/>
                  </a:cubicBezTo>
                  <a:close/>
                  <a:moveTo>
                    <a:pt x="191" y="367"/>
                  </a:moveTo>
                  <a:cubicBezTo>
                    <a:pt x="190" y="366"/>
                    <a:pt x="190" y="366"/>
                    <a:pt x="190" y="366"/>
                  </a:cubicBezTo>
                  <a:cubicBezTo>
                    <a:pt x="192" y="364"/>
                    <a:pt x="192" y="364"/>
                    <a:pt x="192" y="364"/>
                  </a:cubicBezTo>
                  <a:cubicBezTo>
                    <a:pt x="192" y="366"/>
                    <a:pt x="192" y="366"/>
                    <a:pt x="192" y="366"/>
                  </a:cubicBezTo>
                  <a:cubicBezTo>
                    <a:pt x="191" y="367"/>
                    <a:pt x="191" y="367"/>
                    <a:pt x="191" y="367"/>
                  </a:cubicBezTo>
                  <a:close/>
                  <a:moveTo>
                    <a:pt x="183" y="372"/>
                  </a:moveTo>
                  <a:cubicBezTo>
                    <a:pt x="185" y="374"/>
                    <a:pt x="185" y="374"/>
                    <a:pt x="185" y="374"/>
                  </a:cubicBezTo>
                  <a:cubicBezTo>
                    <a:pt x="184" y="375"/>
                    <a:pt x="184" y="375"/>
                    <a:pt x="184" y="375"/>
                  </a:cubicBezTo>
                  <a:cubicBezTo>
                    <a:pt x="182" y="374"/>
                    <a:pt x="182" y="374"/>
                    <a:pt x="182" y="374"/>
                  </a:cubicBezTo>
                  <a:cubicBezTo>
                    <a:pt x="183" y="372"/>
                    <a:pt x="183" y="372"/>
                    <a:pt x="183" y="372"/>
                  </a:cubicBezTo>
                  <a:close/>
                  <a:moveTo>
                    <a:pt x="1" y="408"/>
                  </a:moveTo>
                  <a:cubicBezTo>
                    <a:pt x="0" y="410"/>
                    <a:pt x="0" y="410"/>
                    <a:pt x="0" y="410"/>
                  </a:cubicBezTo>
                  <a:cubicBezTo>
                    <a:pt x="2" y="409"/>
                    <a:pt x="2" y="409"/>
                    <a:pt x="2" y="409"/>
                  </a:cubicBezTo>
                  <a:cubicBezTo>
                    <a:pt x="1" y="408"/>
                    <a:pt x="1" y="408"/>
                    <a:pt x="1" y="408"/>
                  </a:cubicBezTo>
                  <a:close/>
                  <a:moveTo>
                    <a:pt x="3" y="403"/>
                  </a:moveTo>
                  <a:cubicBezTo>
                    <a:pt x="1" y="404"/>
                    <a:pt x="1" y="404"/>
                    <a:pt x="1" y="404"/>
                  </a:cubicBezTo>
                  <a:cubicBezTo>
                    <a:pt x="2" y="406"/>
                    <a:pt x="2" y="406"/>
                    <a:pt x="2" y="406"/>
                  </a:cubicBezTo>
                  <a:cubicBezTo>
                    <a:pt x="5" y="404"/>
                    <a:pt x="5" y="404"/>
                    <a:pt x="5" y="404"/>
                  </a:cubicBezTo>
                  <a:cubicBezTo>
                    <a:pt x="3" y="403"/>
                    <a:pt x="3" y="403"/>
                    <a:pt x="3" y="403"/>
                  </a:cubicBezTo>
                  <a:close/>
                  <a:moveTo>
                    <a:pt x="5" y="399"/>
                  </a:moveTo>
                  <a:cubicBezTo>
                    <a:pt x="7" y="400"/>
                    <a:pt x="7" y="400"/>
                    <a:pt x="7" y="400"/>
                  </a:cubicBezTo>
                  <a:cubicBezTo>
                    <a:pt x="7" y="398"/>
                    <a:pt x="7" y="398"/>
                    <a:pt x="7" y="398"/>
                  </a:cubicBezTo>
                  <a:cubicBezTo>
                    <a:pt x="5" y="399"/>
                    <a:pt x="5" y="399"/>
                    <a:pt x="5" y="399"/>
                  </a:cubicBezTo>
                  <a:close/>
                  <a:moveTo>
                    <a:pt x="18" y="400"/>
                  </a:moveTo>
                  <a:cubicBezTo>
                    <a:pt x="16" y="398"/>
                    <a:pt x="16" y="398"/>
                    <a:pt x="16" y="398"/>
                  </a:cubicBezTo>
                  <a:cubicBezTo>
                    <a:pt x="14" y="397"/>
                    <a:pt x="14" y="397"/>
                    <a:pt x="14" y="397"/>
                  </a:cubicBezTo>
                  <a:cubicBezTo>
                    <a:pt x="13" y="399"/>
                    <a:pt x="13" y="399"/>
                    <a:pt x="13" y="399"/>
                  </a:cubicBezTo>
                  <a:cubicBezTo>
                    <a:pt x="13" y="400"/>
                    <a:pt x="13" y="400"/>
                    <a:pt x="13" y="400"/>
                  </a:cubicBezTo>
                  <a:cubicBezTo>
                    <a:pt x="15" y="401"/>
                    <a:pt x="15" y="401"/>
                    <a:pt x="15" y="401"/>
                  </a:cubicBezTo>
                  <a:cubicBezTo>
                    <a:pt x="14" y="401"/>
                    <a:pt x="14" y="401"/>
                    <a:pt x="14" y="401"/>
                  </a:cubicBezTo>
                  <a:cubicBezTo>
                    <a:pt x="14" y="403"/>
                    <a:pt x="14" y="403"/>
                    <a:pt x="14" y="403"/>
                  </a:cubicBezTo>
                  <a:cubicBezTo>
                    <a:pt x="16" y="402"/>
                    <a:pt x="16" y="402"/>
                    <a:pt x="16" y="402"/>
                  </a:cubicBezTo>
                  <a:cubicBezTo>
                    <a:pt x="17" y="401"/>
                    <a:pt x="17" y="401"/>
                    <a:pt x="17" y="401"/>
                  </a:cubicBezTo>
                  <a:cubicBezTo>
                    <a:pt x="18" y="400"/>
                    <a:pt x="18" y="400"/>
                    <a:pt x="18" y="400"/>
                  </a:cubicBezTo>
                  <a:close/>
                  <a:moveTo>
                    <a:pt x="19" y="404"/>
                  </a:moveTo>
                  <a:cubicBezTo>
                    <a:pt x="21" y="405"/>
                    <a:pt x="21" y="405"/>
                    <a:pt x="21" y="405"/>
                  </a:cubicBezTo>
                  <a:cubicBezTo>
                    <a:pt x="23" y="403"/>
                    <a:pt x="23" y="403"/>
                    <a:pt x="23" y="403"/>
                  </a:cubicBezTo>
                  <a:cubicBezTo>
                    <a:pt x="23" y="401"/>
                    <a:pt x="23" y="401"/>
                    <a:pt x="23" y="401"/>
                  </a:cubicBezTo>
                  <a:cubicBezTo>
                    <a:pt x="24" y="400"/>
                    <a:pt x="24" y="400"/>
                    <a:pt x="24" y="400"/>
                  </a:cubicBezTo>
                  <a:cubicBezTo>
                    <a:pt x="24" y="399"/>
                    <a:pt x="24" y="399"/>
                    <a:pt x="24" y="399"/>
                  </a:cubicBezTo>
                  <a:cubicBezTo>
                    <a:pt x="22" y="401"/>
                    <a:pt x="22" y="401"/>
                    <a:pt x="22" y="401"/>
                  </a:cubicBezTo>
                  <a:cubicBezTo>
                    <a:pt x="21" y="403"/>
                    <a:pt x="21" y="403"/>
                    <a:pt x="21" y="403"/>
                  </a:cubicBezTo>
                  <a:cubicBezTo>
                    <a:pt x="19" y="404"/>
                    <a:pt x="19" y="404"/>
                    <a:pt x="19" y="404"/>
                  </a:cubicBezTo>
                  <a:close/>
                  <a:moveTo>
                    <a:pt x="30" y="403"/>
                  </a:moveTo>
                  <a:cubicBezTo>
                    <a:pt x="29" y="400"/>
                    <a:pt x="29" y="400"/>
                    <a:pt x="29" y="400"/>
                  </a:cubicBezTo>
                  <a:cubicBezTo>
                    <a:pt x="28" y="400"/>
                    <a:pt x="28" y="400"/>
                    <a:pt x="28" y="400"/>
                  </a:cubicBezTo>
                  <a:cubicBezTo>
                    <a:pt x="28" y="402"/>
                    <a:pt x="28" y="402"/>
                    <a:pt x="28" y="402"/>
                  </a:cubicBezTo>
                  <a:cubicBezTo>
                    <a:pt x="27" y="402"/>
                    <a:pt x="27" y="402"/>
                    <a:pt x="27" y="402"/>
                  </a:cubicBezTo>
                  <a:cubicBezTo>
                    <a:pt x="25" y="405"/>
                    <a:pt x="25" y="405"/>
                    <a:pt x="25" y="405"/>
                  </a:cubicBezTo>
                  <a:cubicBezTo>
                    <a:pt x="28" y="405"/>
                    <a:pt x="28" y="405"/>
                    <a:pt x="28" y="405"/>
                  </a:cubicBezTo>
                  <a:cubicBezTo>
                    <a:pt x="30" y="403"/>
                    <a:pt x="30" y="403"/>
                    <a:pt x="30" y="403"/>
                  </a:cubicBezTo>
                  <a:close/>
                  <a:moveTo>
                    <a:pt x="55" y="402"/>
                  </a:moveTo>
                  <a:cubicBezTo>
                    <a:pt x="55" y="400"/>
                    <a:pt x="55" y="400"/>
                    <a:pt x="55" y="400"/>
                  </a:cubicBezTo>
                  <a:cubicBezTo>
                    <a:pt x="56" y="399"/>
                    <a:pt x="56" y="399"/>
                    <a:pt x="56" y="399"/>
                  </a:cubicBezTo>
                  <a:cubicBezTo>
                    <a:pt x="56" y="397"/>
                    <a:pt x="56" y="397"/>
                    <a:pt x="56" y="397"/>
                  </a:cubicBezTo>
                  <a:cubicBezTo>
                    <a:pt x="55" y="396"/>
                    <a:pt x="55" y="396"/>
                    <a:pt x="55" y="396"/>
                  </a:cubicBezTo>
                  <a:cubicBezTo>
                    <a:pt x="53" y="398"/>
                    <a:pt x="53" y="398"/>
                    <a:pt x="53" y="398"/>
                  </a:cubicBezTo>
                  <a:cubicBezTo>
                    <a:pt x="52" y="399"/>
                    <a:pt x="52" y="399"/>
                    <a:pt x="52" y="399"/>
                  </a:cubicBezTo>
                  <a:cubicBezTo>
                    <a:pt x="51" y="400"/>
                    <a:pt x="51" y="400"/>
                    <a:pt x="51" y="400"/>
                  </a:cubicBezTo>
                  <a:cubicBezTo>
                    <a:pt x="50" y="400"/>
                    <a:pt x="50" y="400"/>
                    <a:pt x="50" y="400"/>
                  </a:cubicBezTo>
                  <a:cubicBezTo>
                    <a:pt x="49" y="401"/>
                    <a:pt x="49" y="401"/>
                    <a:pt x="49" y="401"/>
                  </a:cubicBezTo>
                  <a:cubicBezTo>
                    <a:pt x="47" y="401"/>
                    <a:pt x="47" y="401"/>
                    <a:pt x="47" y="401"/>
                  </a:cubicBezTo>
                  <a:cubicBezTo>
                    <a:pt x="46" y="401"/>
                    <a:pt x="46" y="401"/>
                    <a:pt x="46" y="401"/>
                  </a:cubicBezTo>
                  <a:cubicBezTo>
                    <a:pt x="45" y="402"/>
                    <a:pt x="45" y="402"/>
                    <a:pt x="45" y="402"/>
                  </a:cubicBezTo>
                  <a:cubicBezTo>
                    <a:pt x="47" y="403"/>
                    <a:pt x="47" y="403"/>
                    <a:pt x="47" y="403"/>
                  </a:cubicBezTo>
                  <a:cubicBezTo>
                    <a:pt x="48" y="402"/>
                    <a:pt x="48" y="402"/>
                    <a:pt x="48" y="402"/>
                  </a:cubicBezTo>
                  <a:cubicBezTo>
                    <a:pt x="50" y="402"/>
                    <a:pt x="50" y="402"/>
                    <a:pt x="50" y="402"/>
                  </a:cubicBezTo>
                  <a:cubicBezTo>
                    <a:pt x="52" y="402"/>
                    <a:pt x="52" y="402"/>
                    <a:pt x="52" y="402"/>
                  </a:cubicBezTo>
                  <a:cubicBezTo>
                    <a:pt x="55" y="402"/>
                    <a:pt x="55" y="402"/>
                    <a:pt x="55" y="402"/>
                  </a:cubicBezTo>
                  <a:close/>
                  <a:moveTo>
                    <a:pt x="58" y="403"/>
                  </a:moveTo>
                  <a:cubicBezTo>
                    <a:pt x="63" y="404"/>
                    <a:pt x="63" y="404"/>
                    <a:pt x="63" y="404"/>
                  </a:cubicBezTo>
                  <a:cubicBezTo>
                    <a:pt x="65" y="403"/>
                    <a:pt x="65" y="403"/>
                    <a:pt x="65" y="403"/>
                  </a:cubicBezTo>
                  <a:cubicBezTo>
                    <a:pt x="66" y="404"/>
                    <a:pt x="66" y="404"/>
                    <a:pt x="66" y="404"/>
                  </a:cubicBezTo>
                  <a:cubicBezTo>
                    <a:pt x="64" y="405"/>
                    <a:pt x="64" y="405"/>
                    <a:pt x="64" y="405"/>
                  </a:cubicBezTo>
                  <a:cubicBezTo>
                    <a:pt x="59" y="404"/>
                    <a:pt x="59" y="404"/>
                    <a:pt x="59" y="404"/>
                  </a:cubicBezTo>
                  <a:cubicBezTo>
                    <a:pt x="58" y="404"/>
                    <a:pt x="58" y="404"/>
                    <a:pt x="58" y="404"/>
                  </a:cubicBezTo>
                  <a:cubicBezTo>
                    <a:pt x="56" y="403"/>
                    <a:pt x="56" y="403"/>
                    <a:pt x="56" y="403"/>
                  </a:cubicBezTo>
                  <a:cubicBezTo>
                    <a:pt x="56" y="403"/>
                    <a:pt x="58" y="403"/>
                    <a:pt x="58" y="403"/>
                  </a:cubicBezTo>
                  <a:close/>
                  <a:moveTo>
                    <a:pt x="75" y="400"/>
                  </a:moveTo>
                  <a:cubicBezTo>
                    <a:pt x="73" y="399"/>
                    <a:pt x="73" y="399"/>
                    <a:pt x="73" y="399"/>
                  </a:cubicBezTo>
                  <a:cubicBezTo>
                    <a:pt x="71" y="399"/>
                    <a:pt x="71" y="399"/>
                    <a:pt x="71" y="399"/>
                  </a:cubicBezTo>
                  <a:cubicBezTo>
                    <a:pt x="70" y="401"/>
                    <a:pt x="70" y="401"/>
                    <a:pt x="70" y="401"/>
                  </a:cubicBezTo>
                  <a:cubicBezTo>
                    <a:pt x="73" y="401"/>
                    <a:pt x="73" y="401"/>
                    <a:pt x="73" y="401"/>
                  </a:cubicBezTo>
                  <a:cubicBezTo>
                    <a:pt x="75" y="400"/>
                    <a:pt x="75" y="400"/>
                    <a:pt x="75" y="400"/>
                  </a:cubicBezTo>
                  <a:close/>
                  <a:moveTo>
                    <a:pt x="87" y="399"/>
                  </a:moveTo>
                  <a:cubicBezTo>
                    <a:pt x="86" y="397"/>
                    <a:pt x="86" y="397"/>
                    <a:pt x="86" y="397"/>
                  </a:cubicBezTo>
                  <a:cubicBezTo>
                    <a:pt x="85" y="399"/>
                    <a:pt x="85" y="399"/>
                    <a:pt x="85" y="399"/>
                  </a:cubicBezTo>
                  <a:cubicBezTo>
                    <a:pt x="87" y="399"/>
                    <a:pt x="87" y="399"/>
                    <a:pt x="87" y="399"/>
                  </a:cubicBezTo>
                  <a:close/>
                  <a:moveTo>
                    <a:pt x="95" y="396"/>
                  </a:moveTo>
                  <a:cubicBezTo>
                    <a:pt x="93" y="394"/>
                    <a:pt x="93" y="394"/>
                    <a:pt x="93" y="394"/>
                  </a:cubicBezTo>
                  <a:cubicBezTo>
                    <a:pt x="91" y="396"/>
                    <a:pt x="91" y="396"/>
                    <a:pt x="91" y="396"/>
                  </a:cubicBezTo>
                  <a:cubicBezTo>
                    <a:pt x="91" y="398"/>
                    <a:pt x="91" y="398"/>
                    <a:pt x="91" y="398"/>
                  </a:cubicBezTo>
                  <a:cubicBezTo>
                    <a:pt x="93" y="396"/>
                    <a:pt x="93" y="396"/>
                    <a:pt x="93" y="396"/>
                  </a:cubicBezTo>
                  <a:cubicBezTo>
                    <a:pt x="95" y="396"/>
                    <a:pt x="95" y="396"/>
                    <a:pt x="95" y="396"/>
                  </a:cubicBezTo>
                  <a:close/>
                  <a:moveTo>
                    <a:pt x="100" y="396"/>
                  </a:moveTo>
                  <a:cubicBezTo>
                    <a:pt x="98" y="395"/>
                    <a:pt x="98" y="395"/>
                    <a:pt x="98" y="395"/>
                  </a:cubicBezTo>
                  <a:cubicBezTo>
                    <a:pt x="97" y="396"/>
                    <a:pt x="97" y="396"/>
                    <a:pt x="97" y="396"/>
                  </a:cubicBezTo>
                  <a:cubicBezTo>
                    <a:pt x="99" y="396"/>
                    <a:pt x="99" y="396"/>
                    <a:pt x="99" y="396"/>
                  </a:cubicBezTo>
                  <a:cubicBezTo>
                    <a:pt x="100" y="396"/>
                    <a:pt x="100" y="396"/>
                    <a:pt x="100" y="396"/>
                  </a:cubicBezTo>
                  <a:close/>
                  <a:moveTo>
                    <a:pt x="100" y="392"/>
                  </a:moveTo>
                  <a:cubicBezTo>
                    <a:pt x="100" y="391"/>
                    <a:pt x="100" y="391"/>
                    <a:pt x="100" y="391"/>
                  </a:cubicBezTo>
                  <a:cubicBezTo>
                    <a:pt x="98" y="393"/>
                    <a:pt x="98" y="393"/>
                    <a:pt x="98" y="393"/>
                  </a:cubicBezTo>
                  <a:cubicBezTo>
                    <a:pt x="100" y="392"/>
                    <a:pt x="100" y="392"/>
                    <a:pt x="100" y="392"/>
                  </a:cubicBezTo>
                  <a:close/>
                  <a:moveTo>
                    <a:pt x="101" y="394"/>
                  </a:moveTo>
                  <a:cubicBezTo>
                    <a:pt x="102" y="395"/>
                    <a:pt x="102" y="395"/>
                    <a:pt x="102" y="395"/>
                  </a:cubicBezTo>
                  <a:cubicBezTo>
                    <a:pt x="104" y="394"/>
                    <a:pt x="104" y="394"/>
                    <a:pt x="104" y="394"/>
                  </a:cubicBezTo>
                  <a:cubicBezTo>
                    <a:pt x="103" y="393"/>
                    <a:pt x="103" y="393"/>
                    <a:pt x="103" y="393"/>
                  </a:cubicBezTo>
                  <a:cubicBezTo>
                    <a:pt x="101" y="394"/>
                    <a:pt x="101" y="394"/>
                    <a:pt x="101" y="394"/>
                  </a:cubicBezTo>
                  <a:close/>
                  <a:moveTo>
                    <a:pt x="125" y="383"/>
                  </a:moveTo>
                  <a:cubicBezTo>
                    <a:pt x="125" y="385"/>
                    <a:pt x="125" y="385"/>
                    <a:pt x="125" y="385"/>
                  </a:cubicBezTo>
                  <a:cubicBezTo>
                    <a:pt x="127" y="385"/>
                    <a:pt x="127" y="385"/>
                    <a:pt x="127" y="385"/>
                  </a:cubicBezTo>
                  <a:cubicBezTo>
                    <a:pt x="125" y="386"/>
                    <a:pt x="125" y="386"/>
                    <a:pt x="125" y="386"/>
                  </a:cubicBezTo>
                  <a:cubicBezTo>
                    <a:pt x="124" y="388"/>
                    <a:pt x="124" y="388"/>
                    <a:pt x="124" y="388"/>
                  </a:cubicBezTo>
                  <a:cubicBezTo>
                    <a:pt x="121" y="389"/>
                    <a:pt x="121" y="389"/>
                    <a:pt x="121" y="389"/>
                  </a:cubicBezTo>
                  <a:cubicBezTo>
                    <a:pt x="118" y="393"/>
                    <a:pt x="118" y="393"/>
                    <a:pt x="118" y="393"/>
                  </a:cubicBezTo>
                  <a:cubicBezTo>
                    <a:pt x="115" y="393"/>
                    <a:pt x="115" y="393"/>
                    <a:pt x="115" y="393"/>
                  </a:cubicBezTo>
                  <a:cubicBezTo>
                    <a:pt x="113" y="395"/>
                    <a:pt x="113" y="395"/>
                    <a:pt x="113" y="395"/>
                  </a:cubicBezTo>
                  <a:cubicBezTo>
                    <a:pt x="109" y="395"/>
                    <a:pt x="109" y="395"/>
                    <a:pt x="109" y="395"/>
                  </a:cubicBezTo>
                  <a:cubicBezTo>
                    <a:pt x="111" y="394"/>
                    <a:pt x="111" y="394"/>
                    <a:pt x="111" y="394"/>
                  </a:cubicBezTo>
                  <a:cubicBezTo>
                    <a:pt x="112" y="394"/>
                    <a:pt x="112" y="394"/>
                    <a:pt x="112" y="394"/>
                  </a:cubicBezTo>
                  <a:cubicBezTo>
                    <a:pt x="113" y="391"/>
                    <a:pt x="113" y="391"/>
                    <a:pt x="113" y="391"/>
                  </a:cubicBezTo>
                  <a:cubicBezTo>
                    <a:pt x="115" y="391"/>
                    <a:pt x="115" y="391"/>
                    <a:pt x="115" y="391"/>
                  </a:cubicBezTo>
                  <a:cubicBezTo>
                    <a:pt x="115" y="389"/>
                    <a:pt x="115" y="389"/>
                    <a:pt x="115" y="389"/>
                  </a:cubicBezTo>
                  <a:cubicBezTo>
                    <a:pt x="117" y="387"/>
                    <a:pt x="117" y="387"/>
                    <a:pt x="117" y="387"/>
                  </a:cubicBezTo>
                  <a:cubicBezTo>
                    <a:pt x="119" y="387"/>
                    <a:pt x="119" y="387"/>
                    <a:pt x="119" y="387"/>
                  </a:cubicBezTo>
                  <a:cubicBezTo>
                    <a:pt x="120" y="385"/>
                    <a:pt x="120" y="385"/>
                    <a:pt x="120" y="385"/>
                  </a:cubicBezTo>
                  <a:cubicBezTo>
                    <a:pt x="120" y="384"/>
                    <a:pt x="120" y="384"/>
                    <a:pt x="120" y="384"/>
                  </a:cubicBezTo>
                  <a:cubicBezTo>
                    <a:pt x="123" y="384"/>
                    <a:pt x="123" y="384"/>
                    <a:pt x="123" y="384"/>
                  </a:cubicBezTo>
                  <a:cubicBezTo>
                    <a:pt x="123" y="384"/>
                    <a:pt x="125" y="383"/>
                    <a:pt x="125" y="383"/>
                  </a:cubicBezTo>
                  <a:close/>
                  <a:moveTo>
                    <a:pt x="142" y="376"/>
                  </a:moveTo>
                  <a:cubicBezTo>
                    <a:pt x="140" y="376"/>
                    <a:pt x="140" y="376"/>
                    <a:pt x="140" y="376"/>
                  </a:cubicBezTo>
                  <a:cubicBezTo>
                    <a:pt x="138" y="378"/>
                    <a:pt x="138" y="378"/>
                    <a:pt x="138" y="378"/>
                  </a:cubicBezTo>
                  <a:cubicBezTo>
                    <a:pt x="138" y="379"/>
                    <a:pt x="138" y="379"/>
                    <a:pt x="138" y="379"/>
                  </a:cubicBezTo>
                  <a:cubicBezTo>
                    <a:pt x="140" y="381"/>
                    <a:pt x="140" y="381"/>
                    <a:pt x="140" y="381"/>
                  </a:cubicBezTo>
                  <a:cubicBezTo>
                    <a:pt x="139" y="381"/>
                    <a:pt x="139" y="381"/>
                    <a:pt x="139" y="381"/>
                  </a:cubicBezTo>
                  <a:cubicBezTo>
                    <a:pt x="137" y="380"/>
                    <a:pt x="137" y="380"/>
                    <a:pt x="137" y="380"/>
                  </a:cubicBezTo>
                  <a:cubicBezTo>
                    <a:pt x="135" y="382"/>
                    <a:pt x="135" y="382"/>
                    <a:pt x="135" y="382"/>
                  </a:cubicBezTo>
                  <a:cubicBezTo>
                    <a:pt x="135" y="383"/>
                    <a:pt x="135" y="383"/>
                    <a:pt x="135" y="383"/>
                  </a:cubicBezTo>
                  <a:cubicBezTo>
                    <a:pt x="134" y="384"/>
                    <a:pt x="134" y="384"/>
                    <a:pt x="134" y="384"/>
                  </a:cubicBezTo>
                  <a:cubicBezTo>
                    <a:pt x="132" y="386"/>
                    <a:pt x="132" y="386"/>
                    <a:pt x="132" y="386"/>
                  </a:cubicBezTo>
                  <a:cubicBezTo>
                    <a:pt x="131" y="386"/>
                    <a:pt x="131" y="386"/>
                    <a:pt x="131" y="386"/>
                  </a:cubicBezTo>
                  <a:cubicBezTo>
                    <a:pt x="129" y="388"/>
                    <a:pt x="129" y="388"/>
                    <a:pt x="129" y="388"/>
                  </a:cubicBezTo>
                  <a:cubicBezTo>
                    <a:pt x="127" y="388"/>
                    <a:pt x="127" y="388"/>
                    <a:pt x="127" y="388"/>
                  </a:cubicBezTo>
                  <a:cubicBezTo>
                    <a:pt x="126" y="388"/>
                    <a:pt x="126" y="388"/>
                    <a:pt x="126" y="388"/>
                  </a:cubicBezTo>
                  <a:cubicBezTo>
                    <a:pt x="127" y="389"/>
                    <a:pt x="127" y="389"/>
                    <a:pt x="127" y="389"/>
                  </a:cubicBezTo>
                  <a:cubicBezTo>
                    <a:pt x="130" y="389"/>
                    <a:pt x="130" y="389"/>
                    <a:pt x="130" y="389"/>
                  </a:cubicBezTo>
                  <a:cubicBezTo>
                    <a:pt x="133" y="388"/>
                    <a:pt x="133" y="388"/>
                    <a:pt x="133" y="388"/>
                  </a:cubicBezTo>
                  <a:cubicBezTo>
                    <a:pt x="135" y="386"/>
                    <a:pt x="135" y="386"/>
                    <a:pt x="135" y="386"/>
                  </a:cubicBezTo>
                  <a:cubicBezTo>
                    <a:pt x="136" y="388"/>
                    <a:pt x="136" y="388"/>
                    <a:pt x="136" y="388"/>
                  </a:cubicBezTo>
                  <a:cubicBezTo>
                    <a:pt x="137" y="388"/>
                    <a:pt x="137" y="388"/>
                    <a:pt x="137" y="388"/>
                  </a:cubicBezTo>
                  <a:cubicBezTo>
                    <a:pt x="137" y="386"/>
                    <a:pt x="137" y="386"/>
                    <a:pt x="137" y="386"/>
                  </a:cubicBezTo>
                  <a:cubicBezTo>
                    <a:pt x="138" y="384"/>
                    <a:pt x="138" y="384"/>
                    <a:pt x="138" y="384"/>
                  </a:cubicBezTo>
                  <a:cubicBezTo>
                    <a:pt x="139" y="385"/>
                    <a:pt x="139" y="385"/>
                    <a:pt x="139" y="385"/>
                  </a:cubicBezTo>
                  <a:cubicBezTo>
                    <a:pt x="140" y="386"/>
                    <a:pt x="140" y="386"/>
                    <a:pt x="140" y="386"/>
                  </a:cubicBezTo>
                  <a:cubicBezTo>
                    <a:pt x="141" y="386"/>
                    <a:pt x="141" y="386"/>
                    <a:pt x="141" y="386"/>
                  </a:cubicBezTo>
                  <a:cubicBezTo>
                    <a:pt x="142" y="384"/>
                    <a:pt x="142" y="384"/>
                    <a:pt x="142" y="384"/>
                  </a:cubicBezTo>
                  <a:cubicBezTo>
                    <a:pt x="145" y="382"/>
                    <a:pt x="145" y="382"/>
                    <a:pt x="145" y="382"/>
                  </a:cubicBezTo>
                  <a:cubicBezTo>
                    <a:pt x="145" y="381"/>
                    <a:pt x="145" y="381"/>
                    <a:pt x="145" y="381"/>
                  </a:cubicBezTo>
                  <a:cubicBezTo>
                    <a:pt x="144" y="381"/>
                    <a:pt x="144" y="381"/>
                    <a:pt x="144" y="381"/>
                  </a:cubicBezTo>
                  <a:cubicBezTo>
                    <a:pt x="146" y="379"/>
                    <a:pt x="146" y="379"/>
                    <a:pt x="146" y="379"/>
                  </a:cubicBezTo>
                  <a:cubicBezTo>
                    <a:pt x="145" y="378"/>
                    <a:pt x="145" y="378"/>
                    <a:pt x="145" y="378"/>
                  </a:cubicBezTo>
                  <a:cubicBezTo>
                    <a:pt x="143" y="377"/>
                    <a:pt x="143" y="377"/>
                    <a:pt x="143" y="377"/>
                  </a:cubicBezTo>
                  <a:cubicBezTo>
                    <a:pt x="142" y="376"/>
                    <a:pt x="142" y="376"/>
                    <a:pt x="142" y="376"/>
                  </a:cubicBezTo>
                  <a:close/>
                  <a:moveTo>
                    <a:pt x="149" y="379"/>
                  </a:moveTo>
                  <a:cubicBezTo>
                    <a:pt x="148" y="377"/>
                    <a:pt x="148" y="377"/>
                    <a:pt x="148" y="377"/>
                  </a:cubicBezTo>
                  <a:cubicBezTo>
                    <a:pt x="147" y="377"/>
                    <a:pt x="147" y="377"/>
                    <a:pt x="147" y="377"/>
                  </a:cubicBezTo>
                  <a:cubicBezTo>
                    <a:pt x="147" y="378"/>
                    <a:pt x="147" y="378"/>
                    <a:pt x="147" y="378"/>
                  </a:cubicBezTo>
                  <a:cubicBezTo>
                    <a:pt x="149" y="379"/>
                    <a:pt x="149" y="379"/>
                    <a:pt x="149" y="379"/>
                  </a:cubicBezTo>
                  <a:close/>
                  <a:moveTo>
                    <a:pt x="159" y="377"/>
                  </a:moveTo>
                  <a:cubicBezTo>
                    <a:pt x="159" y="376"/>
                    <a:pt x="159" y="376"/>
                    <a:pt x="159" y="376"/>
                  </a:cubicBezTo>
                  <a:cubicBezTo>
                    <a:pt x="161" y="376"/>
                    <a:pt x="161" y="376"/>
                    <a:pt x="161" y="376"/>
                  </a:cubicBezTo>
                  <a:cubicBezTo>
                    <a:pt x="161" y="377"/>
                    <a:pt x="161" y="377"/>
                    <a:pt x="161" y="377"/>
                  </a:cubicBezTo>
                  <a:cubicBezTo>
                    <a:pt x="159" y="377"/>
                    <a:pt x="159" y="377"/>
                    <a:pt x="159" y="377"/>
                  </a:cubicBezTo>
                  <a:cubicBezTo>
                    <a:pt x="159" y="377"/>
                    <a:pt x="159" y="377"/>
                    <a:pt x="159" y="377"/>
                  </a:cubicBezTo>
                  <a:close/>
                  <a:moveTo>
                    <a:pt x="155" y="377"/>
                  </a:moveTo>
                  <a:cubicBezTo>
                    <a:pt x="157" y="377"/>
                    <a:pt x="157" y="377"/>
                    <a:pt x="157" y="377"/>
                  </a:cubicBezTo>
                  <a:cubicBezTo>
                    <a:pt x="158" y="377"/>
                    <a:pt x="158" y="377"/>
                    <a:pt x="158" y="377"/>
                  </a:cubicBezTo>
                  <a:cubicBezTo>
                    <a:pt x="155" y="377"/>
                    <a:pt x="155" y="377"/>
                    <a:pt x="155" y="377"/>
                  </a:cubicBezTo>
                  <a:close/>
                  <a:moveTo>
                    <a:pt x="154" y="376"/>
                  </a:moveTo>
                  <a:cubicBezTo>
                    <a:pt x="155" y="374"/>
                    <a:pt x="155" y="374"/>
                    <a:pt x="155" y="374"/>
                  </a:cubicBezTo>
                  <a:cubicBezTo>
                    <a:pt x="155" y="372"/>
                    <a:pt x="155" y="372"/>
                    <a:pt x="155" y="372"/>
                  </a:cubicBezTo>
                  <a:cubicBezTo>
                    <a:pt x="155" y="373"/>
                    <a:pt x="155" y="373"/>
                    <a:pt x="155" y="373"/>
                  </a:cubicBezTo>
                  <a:cubicBezTo>
                    <a:pt x="156" y="375"/>
                    <a:pt x="156" y="375"/>
                    <a:pt x="156" y="375"/>
                  </a:cubicBezTo>
                  <a:cubicBezTo>
                    <a:pt x="154" y="376"/>
                    <a:pt x="154" y="376"/>
                    <a:pt x="154" y="376"/>
                  </a:cubicBezTo>
                  <a:close/>
                  <a:moveTo>
                    <a:pt x="151" y="374"/>
                  </a:moveTo>
                  <a:cubicBezTo>
                    <a:pt x="149" y="374"/>
                    <a:pt x="149" y="374"/>
                    <a:pt x="149" y="374"/>
                  </a:cubicBezTo>
                  <a:cubicBezTo>
                    <a:pt x="149" y="376"/>
                    <a:pt x="149" y="376"/>
                    <a:pt x="149" y="376"/>
                  </a:cubicBezTo>
                  <a:cubicBezTo>
                    <a:pt x="151" y="377"/>
                    <a:pt x="151" y="377"/>
                    <a:pt x="151" y="377"/>
                  </a:cubicBezTo>
                  <a:cubicBezTo>
                    <a:pt x="152" y="376"/>
                    <a:pt x="152" y="376"/>
                    <a:pt x="152" y="376"/>
                  </a:cubicBezTo>
                  <a:cubicBezTo>
                    <a:pt x="153" y="375"/>
                    <a:pt x="153" y="375"/>
                    <a:pt x="153" y="375"/>
                  </a:cubicBezTo>
                  <a:cubicBezTo>
                    <a:pt x="152" y="375"/>
                    <a:pt x="152" y="375"/>
                    <a:pt x="152" y="375"/>
                  </a:cubicBezTo>
                  <a:cubicBezTo>
                    <a:pt x="151" y="374"/>
                    <a:pt x="151" y="374"/>
                    <a:pt x="151" y="374"/>
                  </a:cubicBezTo>
                  <a:close/>
                  <a:moveTo>
                    <a:pt x="246" y="290"/>
                  </a:moveTo>
                  <a:cubicBezTo>
                    <a:pt x="246" y="289"/>
                    <a:pt x="246" y="289"/>
                    <a:pt x="246" y="289"/>
                  </a:cubicBezTo>
                  <a:cubicBezTo>
                    <a:pt x="248" y="288"/>
                    <a:pt x="248" y="288"/>
                    <a:pt x="248" y="288"/>
                  </a:cubicBezTo>
                  <a:cubicBezTo>
                    <a:pt x="247" y="289"/>
                    <a:pt x="247" y="289"/>
                    <a:pt x="247" y="289"/>
                  </a:cubicBezTo>
                  <a:cubicBezTo>
                    <a:pt x="246" y="290"/>
                    <a:pt x="246" y="290"/>
                    <a:pt x="246" y="290"/>
                  </a:cubicBezTo>
                  <a:close/>
                  <a:moveTo>
                    <a:pt x="242" y="291"/>
                  </a:moveTo>
                  <a:cubicBezTo>
                    <a:pt x="241" y="290"/>
                    <a:pt x="241" y="290"/>
                    <a:pt x="241" y="290"/>
                  </a:cubicBezTo>
                  <a:cubicBezTo>
                    <a:pt x="241" y="288"/>
                    <a:pt x="241" y="288"/>
                    <a:pt x="241" y="288"/>
                  </a:cubicBezTo>
                  <a:cubicBezTo>
                    <a:pt x="244" y="287"/>
                    <a:pt x="244" y="287"/>
                    <a:pt x="244" y="287"/>
                  </a:cubicBezTo>
                  <a:cubicBezTo>
                    <a:pt x="245" y="286"/>
                    <a:pt x="245" y="286"/>
                    <a:pt x="245" y="286"/>
                  </a:cubicBezTo>
                  <a:cubicBezTo>
                    <a:pt x="246" y="287"/>
                    <a:pt x="246" y="287"/>
                    <a:pt x="246" y="287"/>
                  </a:cubicBezTo>
                  <a:cubicBezTo>
                    <a:pt x="243" y="290"/>
                    <a:pt x="243" y="290"/>
                    <a:pt x="243" y="290"/>
                  </a:cubicBezTo>
                  <a:cubicBezTo>
                    <a:pt x="242" y="291"/>
                    <a:pt x="242" y="291"/>
                    <a:pt x="242" y="291"/>
                  </a:cubicBezTo>
                  <a:close/>
                  <a:moveTo>
                    <a:pt x="163" y="369"/>
                  </a:moveTo>
                  <a:cubicBezTo>
                    <a:pt x="164" y="367"/>
                    <a:pt x="164" y="367"/>
                    <a:pt x="164" y="367"/>
                  </a:cubicBezTo>
                  <a:cubicBezTo>
                    <a:pt x="164" y="366"/>
                    <a:pt x="164" y="366"/>
                    <a:pt x="164" y="366"/>
                  </a:cubicBezTo>
                  <a:cubicBezTo>
                    <a:pt x="165" y="366"/>
                    <a:pt x="165" y="366"/>
                    <a:pt x="165" y="366"/>
                  </a:cubicBezTo>
                  <a:cubicBezTo>
                    <a:pt x="167" y="365"/>
                    <a:pt x="167" y="365"/>
                    <a:pt x="167" y="365"/>
                  </a:cubicBezTo>
                  <a:cubicBezTo>
                    <a:pt x="168" y="365"/>
                    <a:pt x="168" y="365"/>
                    <a:pt x="168" y="365"/>
                  </a:cubicBezTo>
                  <a:cubicBezTo>
                    <a:pt x="170" y="361"/>
                    <a:pt x="170" y="361"/>
                    <a:pt x="170" y="361"/>
                  </a:cubicBezTo>
                  <a:cubicBezTo>
                    <a:pt x="170" y="361"/>
                    <a:pt x="170" y="361"/>
                    <a:pt x="170" y="361"/>
                  </a:cubicBezTo>
                  <a:cubicBezTo>
                    <a:pt x="172" y="363"/>
                    <a:pt x="172" y="363"/>
                    <a:pt x="172" y="363"/>
                  </a:cubicBezTo>
                  <a:cubicBezTo>
                    <a:pt x="173" y="362"/>
                    <a:pt x="173" y="362"/>
                    <a:pt x="173" y="362"/>
                  </a:cubicBezTo>
                  <a:cubicBezTo>
                    <a:pt x="175" y="362"/>
                    <a:pt x="175" y="362"/>
                    <a:pt x="175" y="362"/>
                  </a:cubicBezTo>
                  <a:cubicBezTo>
                    <a:pt x="177" y="362"/>
                    <a:pt x="177" y="362"/>
                    <a:pt x="177" y="362"/>
                  </a:cubicBezTo>
                  <a:cubicBezTo>
                    <a:pt x="177" y="361"/>
                    <a:pt x="177" y="361"/>
                    <a:pt x="177" y="361"/>
                  </a:cubicBezTo>
                  <a:cubicBezTo>
                    <a:pt x="180" y="361"/>
                    <a:pt x="180" y="361"/>
                    <a:pt x="180" y="361"/>
                  </a:cubicBezTo>
                  <a:cubicBezTo>
                    <a:pt x="182" y="363"/>
                    <a:pt x="182" y="363"/>
                    <a:pt x="182" y="363"/>
                  </a:cubicBezTo>
                  <a:cubicBezTo>
                    <a:pt x="181" y="365"/>
                    <a:pt x="181" y="365"/>
                    <a:pt x="181" y="365"/>
                  </a:cubicBezTo>
                  <a:cubicBezTo>
                    <a:pt x="183" y="367"/>
                    <a:pt x="183" y="367"/>
                    <a:pt x="183" y="367"/>
                  </a:cubicBezTo>
                  <a:cubicBezTo>
                    <a:pt x="183" y="368"/>
                    <a:pt x="183" y="368"/>
                    <a:pt x="183" y="368"/>
                  </a:cubicBezTo>
                  <a:cubicBezTo>
                    <a:pt x="181" y="368"/>
                    <a:pt x="181" y="368"/>
                    <a:pt x="181" y="368"/>
                  </a:cubicBezTo>
                  <a:cubicBezTo>
                    <a:pt x="179" y="369"/>
                    <a:pt x="179" y="369"/>
                    <a:pt x="179" y="369"/>
                  </a:cubicBezTo>
                  <a:cubicBezTo>
                    <a:pt x="176" y="369"/>
                    <a:pt x="176" y="369"/>
                    <a:pt x="176" y="369"/>
                  </a:cubicBezTo>
                  <a:cubicBezTo>
                    <a:pt x="174" y="369"/>
                    <a:pt x="174" y="369"/>
                    <a:pt x="174" y="369"/>
                  </a:cubicBezTo>
                  <a:cubicBezTo>
                    <a:pt x="170" y="369"/>
                    <a:pt x="170" y="369"/>
                    <a:pt x="170" y="369"/>
                  </a:cubicBezTo>
                  <a:cubicBezTo>
                    <a:pt x="168" y="371"/>
                    <a:pt x="168" y="371"/>
                    <a:pt x="168" y="371"/>
                  </a:cubicBezTo>
                  <a:cubicBezTo>
                    <a:pt x="167" y="371"/>
                    <a:pt x="167" y="371"/>
                    <a:pt x="167" y="371"/>
                  </a:cubicBezTo>
                  <a:cubicBezTo>
                    <a:pt x="165" y="372"/>
                    <a:pt x="165" y="372"/>
                    <a:pt x="165" y="372"/>
                  </a:cubicBezTo>
                  <a:cubicBezTo>
                    <a:pt x="164" y="371"/>
                    <a:pt x="164" y="371"/>
                    <a:pt x="164" y="371"/>
                  </a:cubicBezTo>
                  <a:lnTo>
                    <a:pt x="163" y="369"/>
                  </a:lnTo>
                  <a:close/>
                </a:path>
              </a:pathLst>
            </a:custGeom>
            <a:solidFill>
              <a:srgbClr val="1C439A"/>
            </a:solidFill>
            <a:ln w="6350">
              <a:solidFill>
                <a:schemeClr val="bg1"/>
              </a:solidFill>
            </a:ln>
          </p:spPr>
          <p:txBody>
            <a:bodyPr vert="horz" wrap="square" lIns="91440" tIns="45720" rIns="91440" bIns="45720" numCol="1" anchor="t" anchorCtr="0" compatLnSpc="1">
              <a:prstTxWarp prst="textNoShape">
                <a:avLst/>
              </a:prstTxWarp>
            </a:bodyPr>
            <a:lstStyle/>
            <a:p>
              <a:endParaRPr lang="it-IT" dirty="0"/>
            </a:p>
          </p:txBody>
        </p:sp>
        <p:sp>
          <p:nvSpPr>
            <p:cNvPr id="174" name="Freeform 171">
              <a:extLst>
                <a:ext uri="{FF2B5EF4-FFF2-40B4-BE49-F238E27FC236}">
                  <a16:creationId xmlns:a16="http://schemas.microsoft.com/office/drawing/2014/main" id="{8DDD5AA4-CBA6-B97E-D557-62E54B541069}"/>
                </a:ext>
              </a:extLst>
            </p:cNvPr>
            <p:cNvSpPr>
              <a:spLocks/>
            </p:cNvSpPr>
            <p:nvPr/>
          </p:nvSpPr>
          <p:spPr bwMode="auto">
            <a:xfrm>
              <a:off x="1987576" y="3998214"/>
              <a:ext cx="6942" cy="3936"/>
            </a:xfrm>
            <a:custGeom>
              <a:avLst/>
              <a:gdLst>
                <a:gd name="T0" fmla="*/ 4 w 4"/>
                <a:gd name="T1" fmla="*/ 0 h 2"/>
                <a:gd name="T2" fmla="*/ 1 w 4"/>
                <a:gd name="T3" fmla="*/ 0 h 2"/>
                <a:gd name="T4" fmla="*/ 0 w 4"/>
                <a:gd name="T5" fmla="*/ 2 h 2"/>
                <a:gd name="T6" fmla="*/ 3 w 4"/>
                <a:gd name="T7" fmla="*/ 2 h 2"/>
                <a:gd name="T8" fmla="*/ 4 w 4"/>
                <a:gd name="T9" fmla="*/ 0 h 2"/>
              </a:gdLst>
              <a:ahLst/>
              <a:cxnLst>
                <a:cxn ang="0">
                  <a:pos x="T0" y="T1"/>
                </a:cxn>
                <a:cxn ang="0">
                  <a:pos x="T2" y="T3"/>
                </a:cxn>
                <a:cxn ang="0">
                  <a:pos x="T4" y="T5"/>
                </a:cxn>
                <a:cxn ang="0">
                  <a:pos x="T6" y="T7"/>
                </a:cxn>
                <a:cxn ang="0">
                  <a:pos x="T8" y="T9"/>
                </a:cxn>
              </a:cxnLst>
              <a:rect l="0" t="0" r="r" b="b"/>
              <a:pathLst>
                <a:path w="4" h="2">
                  <a:moveTo>
                    <a:pt x="4" y="0"/>
                  </a:moveTo>
                  <a:lnTo>
                    <a:pt x="1" y="0"/>
                  </a:lnTo>
                  <a:lnTo>
                    <a:pt x="0" y="2"/>
                  </a:lnTo>
                  <a:lnTo>
                    <a:pt x="3" y="2"/>
                  </a:lnTo>
                  <a:lnTo>
                    <a:pt x="4" y="0"/>
                  </a:lnTo>
                  <a:close/>
                </a:path>
              </a:pathLst>
            </a:custGeom>
            <a:solidFill>
              <a:srgbClr val="9FC2E7"/>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75" name="Freeform 172">
              <a:extLst>
                <a:ext uri="{FF2B5EF4-FFF2-40B4-BE49-F238E27FC236}">
                  <a16:creationId xmlns:a16="http://schemas.microsoft.com/office/drawing/2014/main" id="{E298ACC8-2FDA-881B-1A2C-5B2A274D36C6}"/>
                </a:ext>
              </a:extLst>
            </p:cNvPr>
            <p:cNvSpPr>
              <a:spLocks/>
            </p:cNvSpPr>
            <p:nvPr/>
          </p:nvSpPr>
          <p:spPr bwMode="auto">
            <a:xfrm>
              <a:off x="2069146" y="4017891"/>
              <a:ext cx="60745" cy="21646"/>
            </a:xfrm>
            <a:custGeom>
              <a:avLst/>
              <a:gdLst>
                <a:gd name="T0" fmla="*/ 5 w 35"/>
                <a:gd name="T1" fmla="*/ 1 h 11"/>
                <a:gd name="T2" fmla="*/ 8 w 35"/>
                <a:gd name="T3" fmla="*/ 1 h 11"/>
                <a:gd name="T4" fmla="*/ 14 w 35"/>
                <a:gd name="T5" fmla="*/ 0 h 11"/>
                <a:gd name="T6" fmla="*/ 26 w 35"/>
                <a:gd name="T7" fmla="*/ 1 h 11"/>
                <a:gd name="T8" fmla="*/ 29 w 35"/>
                <a:gd name="T9" fmla="*/ 4 h 11"/>
                <a:gd name="T10" fmla="*/ 32 w 35"/>
                <a:gd name="T11" fmla="*/ 4 h 11"/>
                <a:gd name="T12" fmla="*/ 35 w 35"/>
                <a:gd name="T13" fmla="*/ 7 h 11"/>
                <a:gd name="T14" fmla="*/ 35 w 35"/>
                <a:gd name="T15" fmla="*/ 8 h 11"/>
                <a:gd name="T16" fmla="*/ 31 w 35"/>
                <a:gd name="T17" fmla="*/ 8 h 11"/>
                <a:gd name="T18" fmla="*/ 28 w 35"/>
                <a:gd name="T19" fmla="*/ 8 h 11"/>
                <a:gd name="T20" fmla="*/ 26 w 35"/>
                <a:gd name="T21" fmla="*/ 9 h 11"/>
                <a:gd name="T22" fmla="*/ 25 w 35"/>
                <a:gd name="T23" fmla="*/ 10 h 11"/>
                <a:gd name="T24" fmla="*/ 23 w 35"/>
                <a:gd name="T25" fmla="*/ 9 h 11"/>
                <a:gd name="T26" fmla="*/ 21 w 35"/>
                <a:gd name="T27" fmla="*/ 9 h 11"/>
                <a:gd name="T28" fmla="*/ 21 w 35"/>
                <a:gd name="T29" fmla="*/ 11 h 11"/>
                <a:gd name="T30" fmla="*/ 17 w 35"/>
                <a:gd name="T31" fmla="*/ 11 h 11"/>
                <a:gd name="T32" fmla="*/ 14 w 35"/>
                <a:gd name="T33" fmla="*/ 9 h 11"/>
                <a:gd name="T34" fmla="*/ 11 w 35"/>
                <a:gd name="T35" fmla="*/ 9 h 11"/>
                <a:gd name="T36" fmla="*/ 9 w 35"/>
                <a:gd name="T37" fmla="*/ 8 h 11"/>
                <a:gd name="T38" fmla="*/ 6 w 35"/>
                <a:gd name="T39" fmla="*/ 5 h 11"/>
                <a:gd name="T40" fmla="*/ 5 w 35"/>
                <a:gd name="T41" fmla="*/ 4 h 11"/>
                <a:gd name="T42" fmla="*/ 3 w 35"/>
                <a:gd name="T43" fmla="*/ 4 h 11"/>
                <a:gd name="T44" fmla="*/ 0 w 35"/>
                <a:gd name="T45" fmla="*/ 3 h 11"/>
                <a:gd name="T46" fmla="*/ 2 w 35"/>
                <a:gd name="T47" fmla="*/ 1 h 11"/>
                <a:gd name="T48" fmla="*/ 5 w 35"/>
                <a:gd name="T49"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11">
                  <a:moveTo>
                    <a:pt x="5" y="1"/>
                  </a:moveTo>
                  <a:lnTo>
                    <a:pt x="8" y="1"/>
                  </a:lnTo>
                  <a:lnTo>
                    <a:pt x="14" y="0"/>
                  </a:lnTo>
                  <a:lnTo>
                    <a:pt x="26" y="1"/>
                  </a:lnTo>
                  <a:lnTo>
                    <a:pt x="29" y="4"/>
                  </a:lnTo>
                  <a:lnTo>
                    <a:pt x="32" y="4"/>
                  </a:lnTo>
                  <a:lnTo>
                    <a:pt x="35" y="7"/>
                  </a:lnTo>
                  <a:lnTo>
                    <a:pt x="35" y="8"/>
                  </a:lnTo>
                  <a:lnTo>
                    <a:pt x="31" y="8"/>
                  </a:lnTo>
                  <a:lnTo>
                    <a:pt x="28" y="8"/>
                  </a:lnTo>
                  <a:lnTo>
                    <a:pt x="26" y="9"/>
                  </a:lnTo>
                  <a:lnTo>
                    <a:pt x="25" y="10"/>
                  </a:lnTo>
                  <a:lnTo>
                    <a:pt x="23" y="9"/>
                  </a:lnTo>
                  <a:lnTo>
                    <a:pt x="21" y="9"/>
                  </a:lnTo>
                  <a:lnTo>
                    <a:pt x="21" y="11"/>
                  </a:lnTo>
                  <a:lnTo>
                    <a:pt x="17" y="11"/>
                  </a:lnTo>
                  <a:lnTo>
                    <a:pt x="14" y="9"/>
                  </a:lnTo>
                  <a:lnTo>
                    <a:pt x="11" y="9"/>
                  </a:lnTo>
                  <a:lnTo>
                    <a:pt x="9" y="8"/>
                  </a:lnTo>
                  <a:lnTo>
                    <a:pt x="6" y="5"/>
                  </a:lnTo>
                  <a:lnTo>
                    <a:pt x="5" y="4"/>
                  </a:lnTo>
                  <a:lnTo>
                    <a:pt x="3" y="4"/>
                  </a:lnTo>
                  <a:lnTo>
                    <a:pt x="0" y="3"/>
                  </a:lnTo>
                  <a:lnTo>
                    <a:pt x="2" y="1"/>
                  </a:lnTo>
                  <a:lnTo>
                    <a:pt x="5" y="1"/>
                  </a:lnTo>
                  <a:close/>
                </a:path>
              </a:pathLst>
            </a:custGeom>
            <a:solidFill>
              <a:srgbClr val="9FC2E7"/>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76" name="Freeform 173">
              <a:extLst>
                <a:ext uri="{FF2B5EF4-FFF2-40B4-BE49-F238E27FC236}">
                  <a16:creationId xmlns:a16="http://schemas.microsoft.com/office/drawing/2014/main" id="{99BA46CD-7CA2-48DC-3492-10384CC2E79C}"/>
                </a:ext>
              </a:extLst>
            </p:cNvPr>
            <p:cNvSpPr>
              <a:spLocks noEditPoints="1"/>
            </p:cNvSpPr>
            <p:nvPr/>
          </p:nvSpPr>
          <p:spPr bwMode="auto">
            <a:xfrm>
              <a:off x="2178487" y="3976568"/>
              <a:ext cx="76365" cy="55097"/>
            </a:xfrm>
            <a:custGeom>
              <a:avLst/>
              <a:gdLst>
                <a:gd name="T0" fmla="*/ 24 w 29"/>
                <a:gd name="T1" fmla="*/ 22 h 24"/>
                <a:gd name="T2" fmla="*/ 27 w 29"/>
                <a:gd name="T3" fmla="*/ 18 h 24"/>
                <a:gd name="T4" fmla="*/ 26 w 29"/>
                <a:gd name="T5" fmla="*/ 14 h 24"/>
                <a:gd name="T6" fmla="*/ 28 w 29"/>
                <a:gd name="T7" fmla="*/ 12 h 24"/>
                <a:gd name="T8" fmla="*/ 28 w 29"/>
                <a:gd name="T9" fmla="*/ 8 h 24"/>
                <a:gd name="T10" fmla="*/ 28 w 29"/>
                <a:gd name="T11" fmla="*/ 5 h 24"/>
                <a:gd name="T12" fmla="*/ 26 w 29"/>
                <a:gd name="T13" fmla="*/ 5 h 24"/>
                <a:gd name="T14" fmla="*/ 23 w 29"/>
                <a:gd name="T15" fmla="*/ 4 h 24"/>
                <a:gd name="T16" fmla="*/ 17 w 29"/>
                <a:gd name="T17" fmla="*/ 4 h 24"/>
                <a:gd name="T18" fmla="*/ 12 w 29"/>
                <a:gd name="T19" fmla="*/ 3 h 24"/>
                <a:gd name="T20" fmla="*/ 13 w 29"/>
                <a:gd name="T21" fmla="*/ 6 h 24"/>
                <a:gd name="T22" fmla="*/ 18 w 29"/>
                <a:gd name="T23" fmla="*/ 8 h 24"/>
                <a:gd name="T24" fmla="*/ 18 w 29"/>
                <a:gd name="T25" fmla="*/ 13 h 24"/>
                <a:gd name="T26" fmla="*/ 21 w 29"/>
                <a:gd name="T27" fmla="*/ 15 h 24"/>
                <a:gd name="T28" fmla="*/ 23 w 29"/>
                <a:gd name="T29" fmla="*/ 18 h 24"/>
                <a:gd name="T30" fmla="*/ 18 w 29"/>
                <a:gd name="T31" fmla="*/ 19 h 24"/>
                <a:gd name="T32" fmla="*/ 13 w 29"/>
                <a:gd name="T33" fmla="*/ 18 h 24"/>
                <a:gd name="T34" fmla="*/ 9 w 29"/>
                <a:gd name="T35" fmla="*/ 19 h 24"/>
                <a:gd name="T36" fmla="*/ 8 w 29"/>
                <a:gd name="T37" fmla="*/ 17 h 24"/>
                <a:gd name="T38" fmla="*/ 3 w 29"/>
                <a:gd name="T39" fmla="*/ 16 h 24"/>
                <a:gd name="T40" fmla="*/ 0 w 29"/>
                <a:gd name="T41" fmla="*/ 19 h 24"/>
                <a:gd name="T42" fmla="*/ 3 w 29"/>
                <a:gd name="T43" fmla="*/ 21 h 24"/>
                <a:gd name="T44" fmla="*/ 7 w 29"/>
                <a:gd name="T45" fmla="*/ 24 h 24"/>
                <a:gd name="T46" fmla="*/ 8 w 29"/>
                <a:gd name="T47" fmla="*/ 21 h 24"/>
                <a:gd name="T48" fmla="*/ 14 w 29"/>
                <a:gd name="T49" fmla="*/ 22 h 24"/>
                <a:gd name="T50" fmla="*/ 21 w 29"/>
                <a:gd name="T51" fmla="*/ 22 h 24"/>
                <a:gd name="T52" fmla="*/ 24 w 29"/>
                <a:gd name="T53" fmla="*/ 23 h 24"/>
                <a:gd name="T54" fmla="*/ 18 w 29"/>
                <a:gd name="T55" fmla="*/ 0 h 24"/>
                <a:gd name="T56" fmla="*/ 18 w 29"/>
                <a:gd name="T57" fmla="*/ 2 h 24"/>
                <a:gd name="T58" fmla="*/ 12 w 29"/>
                <a:gd name="T59" fmla="*/ 14 h 24"/>
                <a:gd name="T60" fmla="*/ 16 w 29"/>
                <a:gd name="T61" fmla="*/ 14 h 24"/>
                <a:gd name="T62" fmla="*/ 14 w 29"/>
                <a:gd name="T63" fmla="*/ 1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24">
                  <a:moveTo>
                    <a:pt x="24" y="23"/>
                  </a:moveTo>
                  <a:cubicBezTo>
                    <a:pt x="24" y="22"/>
                    <a:pt x="24" y="22"/>
                    <a:pt x="24" y="22"/>
                  </a:cubicBezTo>
                  <a:cubicBezTo>
                    <a:pt x="27" y="19"/>
                    <a:pt x="27" y="19"/>
                    <a:pt x="27" y="19"/>
                  </a:cubicBezTo>
                  <a:cubicBezTo>
                    <a:pt x="27" y="18"/>
                    <a:pt x="27" y="18"/>
                    <a:pt x="27" y="18"/>
                  </a:cubicBezTo>
                  <a:cubicBezTo>
                    <a:pt x="27" y="16"/>
                    <a:pt x="27" y="16"/>
                    <a:pt x="27" y="16"/>
                  </a:cubicBezTo>
                  <a:cubicBezTo>
                    <a:pt x="26" y="14"/>
                    <a:pt x="26" y="14"/>
                    <a:pt x="26" y="14"/>
                  </a:cubicBezTo>
                  <a:cubicBezTo>
                    <a:pt x="26" y="13"/>
                    <a:pt x="26" y="13"/>
                    <a:pt x="26" y="13"/>
                  </a:cubicBezTo>
                  <a:cubicBezTo>
                    <a:pt x="28" y="12"/>
                    <a:pt x="28" y="12"/>
                    <a:pt x="28" y="12"/>
                  </a:cubicBezTo>
                  <a:cubicBezTo>
                    <a:pt x="28" y="10"/>
                    <a:pt x="28" y="10"/>
                    <a:pt x="28" y="10"/>
                  </a:cubicBezTo>
                  <a:cubicBezTo>
                    <a:pt x="28" y="8"/>
                    <a:pt x="28" y="8"/>
                    <a:pt x="28" y="8"/>
                  </a:cubicBezTo>
                  <a:cubicBezTo>
                    <a:pt x="29" y="6"/>
                    <a:pt x="29" y="6"/>
                    <a:pt x="29" y="6"/>
                  </a:cubicBezTo>
                  <a:cubicBezTo>
                    <a:pt x="28" y="5"/>
                    <a:pt x="28" y="5"/>
                    <a:pt x="28" y="5"/>
                  </a:cubicBezTo>
                  <a:cubicBezTo>
                    <a:pt x="28" y="5"/>
                    <a:pt x="28" y="5"/>
                    <a:pt x="28" y="5"/>
                  </a:cubicBezTo>
                  <a:cubicBezTo>
                    <a:pt x="26" y="5"/>
                    <a:pt x="26" y="5"/>
                    <a:pt x="26" y="5"/>
                  </a:cubicBezTo>
                  <a:cubicBezTo>
                    <a:pt x="25" y="5"/>
                    <a:pt x="25" y="5"/>
                    <a:pt x="25" y="5"/>
                  </a:cubicBezTo>
                  <a:cubicBezTo>
                    <a:pt x="23" y="4"/>
                    <a:pt x="23" y="4"/>
                    <a:pt x="23" y="4"/>
                  </a:cubicBezTo>
                  <a:cubicBezTo>
                    <a:pt x="19" y="3"/>
                    <a:pt x="19" y="3"/>
                    <a:pt x="19" y="3"/>
                  </a:cubicBezTo>
                  <a:cubicBezTo>
                    <a:pt x="17" y="4"/>
                    <a:pt x="17" y="4"/>
                    <a:pt x="17" y="4"/>
                  </a:cubicBezTo>
                  <a:cubicBezTo>
                    <a:pt x="15" y="3"/>
                    <a:pt x="15" y="3"/>
                    <a:pt x="15" y="3"/>
                  </a:cubicBezTo>
                  <a:cubicBezTo>
                    <a:pt x="12" y="3"/>
                    <a:pt x="12" y="3"/>
                    <a:pt x="12" y="3"/>
                  </a:cubicBezTo>
                  <a:cubicBezTo>
                    <a:pt x="11" y="4"/>
                    <a:pt x="11" y="4"/>
                    <a:pt x="11" y="4"/>
                  </a:cubicBezTo>
                  <a:cubicBezTo>
                    <a:pt x="11" y="4"/>
                    <a:pt x="13" y="6"/>
                    <a:pt x="13" y="6"/>
                  </a:cubicBezTo>
                  <a:cubicBezTo>
                    <a:pt x="19" y="7"/>
                    <a:pt x="19" y="7"/>
                    <a:pt x="19" y="7"/>
                  </a:cubicBezTo>
                  <a:cubicBezTo>
                    <a:pt x="18" y="8"/>
                    <a:pt x="18" y="8"/>
                    <a:pt x="18" y="8"/>
                  </a:cubicBezTo>
                  <a:cubicBezTo>
                    <a:pt x="19" y="10"/>
                    <a:pt x="19" y="10"/>
                    <a:pt x="19" y="10"/>
                  </a:cubicBezTo>
                  <a:cubicBezTo>
                    <a:pt x="18" y="13"/>
                    <a:pt x="18" y="13"/>
                    <a:pt x="18" y="13"/>
                  </a:cubicBezTo>
                  <a:cubicBezTo>
                    <a:pt x="19" y="14"/>
                    <a:pt x="19" y="14"/>
                    <a:pt x="19" y="14"/>
                  </a:cubicBezTo>
                  <a:cubicBezTo>
                    <a:pt x="21" y="15"/>
                    <a:pt x="21" y="15"/>
                    <a:pt x="21" y="15"/>
                  </a:cubicBezTo>
                  <a:cubicBezTo>
                    <a:pt x="23" y="17"/>
                    <a:pt x="23" y="17"/>
                    <a:pt x="23" y="17"/>
                  </a:cubicBezTo>
                  <a:cubicBezTo>
                    <a:pt x="23" y="18"/>
                    <a:pt x="23" y="18"/>
                    <a:pt x="23" y="18"/>
                  </a:cubicBezTo>
                  <a:cubicBezTo>
                    <a:pt x="18" y="18"/>
                    <a:pt x="18" y="18"/>
                    <a:pt x="18" y="18"/>
                  </a:cubicBezTo>
                  <a:cubicBezTo>
                    <a:pt x="18" y="19"/>
                    <a:pt x="18" y="19"/>
                    <a:pt x="18" y="19"/>
                  </a:cubicBezTo>
                  <a:cubicBezTo>
                    <a:pt x="16" y="18"/>
                    <a:pt x="16" y="18"/>
                    <a:pt x="16" y="18"/>
                  </a:cubicBezTo>
                  <a:cubicBezTo>
                    <a:pt x="13" y="18"/>
                    <a:pt x="13" y="18"/>
                    <a:pt x="13" y="18"/>
                  </a:cubicBezTo>
                  <a:cubicBezTo>
                    <a:pt x="11" y="18"/>
                    <a:pt x="11" y="18"/>
                    <a:pt x="11" y="18"/>
                  </a:cubicBezTo>
                  <a:cubicBezTo>
                    <a:pt x="9" y="19"/>
                    <a:pt x="9" y="19"/>
                    <a:pt x="9" y="19"/>
                  </a:cubicBezTo>
                  <a:cubicBezTo>
                    <a:pt x="8" y="18"/>
                    <a:pt x="8" y="18"/>
                    <a:pt x="8" y="18"/>
                  </a:cubicBezTo>
                  <a:cubicBezTo>
                    <a:pt x="8" y="17"/>
                    <a:pt x="8" y="17"/>
                    <a:pt x="8" y="17"/>
                  </a:cubicBezTo>
                  <a:cubicBezTo>
                    <a:pt x="4" y="18"/>
                    <a:pt x="4" y="18"/>
                    <a:pt x="4" y="18"/>
                  </a:cubicBezTo>
                  <a:cubicBezTo>
                    <a:pt x="3" y="16"/>
                    <a:pt x="3" y="16"/>
                    <a:pt x="3" y="16"/>
                  </a:cubicBezTo>
                  <a:cubicBezTo>
                    <a:pt x="1" y="17"/>
                    <a:pt x="1" y="17"/>
                    <a:pt x="1" y="17"/>
                  </a:cubicBezTo>
                  <a:cubicBezTo>
                    <a:pt x="0" y="19"/>
                    <a:pt x="0" y="19"/>
                    <a:pt x="0" y="19"/>
                  </a:cubicBezTo>
                  <a:cubicBezTo>
                    <a:pt x="0" y="20"/>
                    <a:pt x="0" y="20"/>
                    <a:pt x="0" y="20"/>
                  </a:cubicBezTo>
                  <a:cubicBezTo>
                    <a:pt x="3" y="21"/>
                    <a:pt x="3" y="21"/>
                    <a:pt x="3" y="21"/>
                  </a:cubicBezTo>
                  <a:cubicBezTo>
                    <a:pt x="5" y="24"/>
                    <a:pt x="5" y="24"/>
                    <a:pt x="5" y="24"/>
                  </a:cubicBezTo>
                  <a:cubicBezTo>
                    <a:pt x="7" y="24"/>
                    <a:pt x="7" y="24"/>
                    <a:pt x="7" y="24"/>
                  </a:cubicBezTo>
                  <a:cubicBezTo>
                    <a:pt x="7" y="22"/>
                    <a:pt x="7" y="22"/>
                    <a:pt x="7" y="22"/>
                  </a:cubicBezTo>
                  <a:cubicBezTo>
                    <a:pt x="8" y="21"/>
                    <a:pt x="8" y="21"/>
                    <a:pt x="8" y="21"/>
                  </a:cubicBezTo>
                  <a:cubicBezTo>
                    <a:pt x="12" y="21"/>
                    <a:pt x="12" y="21"/>
                    <a:pt x="12" y="21"/>
                  </a:cubicBezTo>
                  <a:cubicBezTo>
                    <a:pt x="14" y="22"/>
                    <a:pt x="14" y="22"/>
                    <a:pt x="14" y="22"/>
                  </a:cubicBezTo>
                  <a:cubicBezTo>
                    <a:pt x="20" y="22"/>
                    <a:pt x="20" y="22"/>
                    <a:pt x="20" y="22"/>
                  </a:cubicBezTo>
                  <a:cubicBezTo>
                    <a:pt x="21" y="22"/>
                    <a:pt x="21" y="22"/>
                    <a:pt x="21" y="22"/>
                  </a:cubicBezTo>
                  <a:cubicBezTo>
                    <a:pt x="23" y="23"/>
                    <a:pt x="23" y="23"/>
                    <a:pt x="23" y="23"/>
                  </a:cubicBezTo>
                  <a:cubicBezTo>
                    <a:pt x="24" y="23"/>
                    <a:pt x="24" y="23"/>
                    <a:pt x="24" y="23"/>
                  </a:cubicBezTo>
                  <a:close/>
                  <a:moveTo>
                    <a:pt x="16" y="1"/>
                  </a:moveTo>
                  <a:cubicBezTo>
                    <a:pt x="18" y="0"/>
                    <a:pt x="18" y="0"/>
                    <a:pt x="18" y="0"/>
                  </a:cubicBezTo>
                  <a:cubicBezTo>
                    <a:pt x="22" y="2"/>
                    <a:pt x="22" y="2"/>
                    <a:pt x="22" y="2"/>
                  </a:cubicBezTo>
                  <a:cubicBezTo>
                    <a:pt x="18" y="2"/>
                    <a:pt x="18" y="2"/>
                    <a:pt x="18" y="2"/>
                  </a:cubicBezTo>
                  <a:cubicBezTo>
                    <a:pt x="16" y="1"/>
                    <a:pt x="16" y="1"/>
                    <a:pt x="16" y="1"/>
                  </a:cubicBezTo>
                  <a:close/>
                  <a:moveTo>
                    <a:pt x="12" y="14"/>
                  </a:moveTo>
                  <a:cubicBezTo>
                    <a:pt x="14" y="13"/>
                    <a:pt x="14" y="13"/>
                    <a:pt x="14" y="13"/>
                  </a:cubicBezTo>
                  <a:cubicBezTo>
                    <a:pt x="16" y="14"/>
                    <a:pt x="16" y="14"/>
                    <a:pt x="16" y="14"/>
                  </a:cubicBezTo>
                  <a:cubicBezTo>
                    <a:pt x="17" y="16"/>
                    <a:pt x="17" y="16"/>
                    <a:pt x="17" y="16"/>
                  </a:cubicBezTo>
                  <a:cubicBezTo>
                    <a:pt x="14" y="15"/>
                    <a:pt x="14" y="15"/>
                    <a:pt x="14" y="15"/>
                  </a:cubicBezTo>
                  <a:lnTo>
                    <a:pt x="12" y="14"/>
                  </a:lnTo>
                  <a:close/>
                </a:path>
              </a:pathLst>
            </a:custGeom>
            <a:solidFill>
              <a:srgbClr val="9FC2E7"/>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77" name="Freeform 174">
              <a:extLst>
                <a:ext uri="{FF2B5EF4-FFF2-40B4-BE49-F238E27FC236}">
                  <a16:creationId xmlns:a16="http://schemas.microsoft.com/office/drawing/2014/main" id="{C153F6EE-55A9-14F1-CFC8-BFCE8FF0CCC8}"/>
                </a:ext>
              </a:extLst>
            </p:cNvPr>
            <p:cNvSpPr>
              <a:spLocks noEditPoints="1"/>
            </p:cNvSpPr>
            <p:nvPr/>
          </p:nvSpPr>
          <p:spPr bwMode="auto">
            <a:xfrm>
              <a:off x="1897327" y="3899826"/>
              <a:ext cx="291574" cy="88549"/>
            </a:xfrm>
            <a:custGeom>
              <a:avLst/>
              <a:gdLst>
                <a:gd name="T0" fmla="*/ 35 w 168"/>
                <a:gd name="T1" fmla="*/ 17 h 45"/>
                <a:gd name="T2" fmla="*/ 33 w 168"/>
                <a:gd name="T3" fmla="*/ 22 h 45"/>
                <a:gd name="T4" fmla="*/ 30 w 168"/>
                <a:gd name="T5" fmla="*/ 21 h 45"/>
                <a:gd name="T6" fmla="*/ 32 w 168"/>
                <a:gd name="T7" fmla="*/ 20 h 45"/>
                <a:gd name="T8" fmla="*/ 9 w 168"/>
                <a:gd name="T9" fmla="*/ 12 h 45"/>
                <a:gd name="T10" fmla="*/ 7 w 168"/>
                <a:gd name="T11" fmla="*/ 14 h 45"/>
                <a:gd name="T12" fmla="*/ 0 w 168"/>
                <a:gd name="T13" fmla="*/ 18 h 45"/>
                <a:gd name="T14" fmla="*/ 6 w 168"/>
                <a:gd name="T15" fmla="*/ 17 h 45"/>
                <a:gd name="T16" fmla="*/ 14 w 168"/>
                <a:gd name="T17" fmla="*/ 17 h 45"/>
                <a:gd name="T18" fmla="*/ 23 w 168"/>
                <a:gd name="T19" fmla="*/ 12 h 45"/>
                <a:gd name="T20" fmla="*/ 32 w 168"/>
                <a:gd name="T21" fmla="*/ 9 h 45"/>
                <a:gd name="T22" fmla="*/ 41 w 168"/>
                <a:gd name="T23" fmla="*/ 8 h 45"/>
                <a:gd name="T24" fmla="*/ 53 w 168"/>
                <a:gd name="T25" fmla="*/ 10 h 45"/>
                <a:gd name="T26" fmla="*/ 46 w 168"/>
                <a:gd name="T27" fmla="*/ 11 h 45"/>
                <a:gd name="T28" fmla="*/ 59 w 168"/>
                <a:gd name="T29" fmla="*/ 13 h 45"/>
                <a:gd name="T30" fmla="*/ 69 w 168"/>
                <a:gd name="T31" fmla="*/ 15 h 45"/>
                <a:gd name="T32" fmla="*/ 73 w 168"/>
                <a:gd name="T33" fmla="*/ 15 h 45"/>
                <a:gd name="T34" fmla="*/ 84 w 168"/>
                <a:gd name="T35" fmla="*/ 20 h 45"/>
                <a:gd name="T36" fmla="*/ 90 w 168"/>
                <a:gd name="T37" fmla="*/ 20 h 45"/>
                <a:gd name="T38" fmla="*/ 99 w 168"/>
                <a:gd name="T39" fmla="*/ 21 h 45"/>
                <a:gd name="T40" fmla="*/ 110 w 168"/>
                <a:gd name="T41" fmla="*/ 33 h 45"/>
                <a:gd name="T42" fmla="*/ 120 w 168"/>
                <a:gd name="T43" fmla="*/ 34 h 45"/>
                <a:gd name="T44" fmla="*/ 124 w 168"/>
                <a:gd name="T45" fmla="*/ 37 h 45"/>
                <a:gd name="T46" fmla="*/ 113 w 168"/>
                <a:gd name="T47" fmla="*/ 44 h 45"/>
                <a:gd name="T48" fmla="*/ 125 w 168"/>
                <a:gd name="T49" fmla="*/ 44 h 45"/>
                <a:gd name="T50" fmla="*/ 143 w 168"/>
                <a:gd name="T51" fmla="*/ 45 h 45"/>
                <a:gd name="T52" fmla="*/ 154 w 168"/>
                <a:gd name="T53" fmla="*/ 42 h 45"/>
                <a:gd name="T54" fmla="*/ 165 w 168"/>
                <a:gd name="T55" fmla="*/ 40 h 45"/>
                <a:gd name="T56" fmla="*/ 163 w 168"/>
                <a:gd name="T57" fmla="*/ 37 h 45"/>
                <a:gd name="T58" fmla="*/ 146 w 168"/>
                <a:gd name="T59" fmla="*/ 31 h 45"/>
                <a:gd name="T60" fmla="*/ 146 w 168"/>
                <a:gd name="T61" fmla="*/ 27 h 45"/>
                <a:gd name="T62" fmla="*/ 139 w 168"/>
                <a:gd name="T63" fmla="*/ 27 h 45"/>
                <a:gd name="T64" fmla="*/ 130 w 168"/>
                <a:gd name="T65" fmla="*/ 23 h 45"/>
                <a:gd name="T66" fmla="*/ 122 w 168"/>
                <a:gd name="T67" fmla="*/ 21 h 45"/>
                <a:gd name="T68" fmla="*/ 119 w 168"/>
                <a:gd name="T69" fmla="*/ 21 h 45"/>
                <a:gd name="T70" fmla="*/ 107 w 168"/>
                <a:gd name="T71" fmla="*/ 15 h 45"/>
                <a:gd name="T72" fmla="*/ 91 w 168"/>
                <a:gd name="T73" fmla="*/ 12 h 45"/>
                <a:gd name="T74" fmla="*/ 84 w 168"/>
                <a:gd name="T75" fmla="*/ 5 h 45"/>
                <a:gd name="T76" fmla="*/ 67 w 168"/>
                <a:gd name="T77" fmla="*/ 3 h 45"/>
                <a:gd name="T78" fmla="*/ 55 w 168"/>
                <a:gd name="T79" fmla="*/ 1 h 45"/>
                <a:gd name="T80" fmla="*/ 38 w 168"/>
                <a:gd name="T81" fmla="*/ 2 h 45"/>
                <a:gd name="T82" fmla="*/ 21 w 168"/>
                <a:gd name="T83" fmla="*/ 5 h 45"/>
                <a:gd name="T84" fmla="*/ 9 w 168"/>
                <a:gd name="T85" fmla="*/ 1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8" h="45">
                  <a:moveTo>
                    <a:pt x="30" y="18"/>
                  </a:moveTo>
                  <a:lnTo>
                    <a:pt x="32" y="17"/>
                  </a:lnTo>
                  <a:lnTo>
                    <a:pt x="35" y="17"/>
                  </a:lnTo>
                  <a:lnTo>
                    <a:pt x="38" y="19"/>
                  </a:lnTo>
                  <a:lnTo>
                    <a:pt x="38" y="21"/>
                  </a:lnTo>
                  <a:lnTo>
                    <a:pt x="33" y="22"/>
                  </a:lnTo>
                  <a:lnTo>
                    <a:pt x="29" y="21"/>
                  </a:lnTo>
                  <a:lnTo>
                    <a:pt x="29" y="20"/>
                  </a:lnTo>
                  <a:lnTo>
                    <a:pt x="30" y="21"/>
                  </a:lnTo>
                  <a:lnTo>
                    <a:pt x="32" y="21"/>
                  </a:lnTo>
                  <a:lnTo>
                    <a:pt x="33" y="20"/>
                  </a:lnTo>
                  <a:lnTo>
                    <a:pt x="32" y="20"/>
                  </a:lnTo>
                  <a:lnTo>
                    <a:pt x="30" y="18"/>
                  </a:lnTo>
                  <a:lnTo>
                    <a:pt x="30" y="18"/>
                  </a:lnTo>
                  <a:close/>
                  <a:moveTo>
                    <a:pt x="9" y="12"/>
                  </a:moveTo>
                  <a:lnTo>
                    <a:pt x="11" y="14"/>
                  </a:lnTo>
                  <a:lnTo>
                    <a:pt x="11" y="15"/>
                  </a:lnTo>
                  <a:lnTo>
                    <a:pt x="7" y="14"/>
                  </a:lnTo>
                  <a:lnTo>
                    <a:pt x="1" y="17"/>
                  </a:lnTo>
                  <a:lnTo>
                    <a:pt x="0" y="17"/>
                  </a:lnTo>
                  <a:lnTo>
                    <a:pt x="0" y="18"/>
                  </a:lnTo>
                  <a:lnTo>
                    <a:pt x="3" y="19"/>
                  </a:lnTo>
                  <a:lnTo>
                    <a:pt x="6" y="17"/>
                  </a:lnTo>
                  <a:lnTo>
                    <a:pt x="6" y="17"/>
                  </a:lnTo>
                  <a:lnTo>
                    <a:pt x="6" y="19"/>
                  </a:lnTo>
                  <a:lnTo>
                    <a:pt x="11" y="17"/>
                  </a:lnTo>
                  <a:lnTo>
                    <a:pt x="14" y="17"/>
                  </a:lnTo>
                  <a:lnTo>
                    <a:pt x="17" y="13"/>
                  </a:lnTo>
                  <a:lnTo>
                    <a:pt x="21" y="13"/>
                  </a:lnTo>
                  <a:lnTo>
                    <a:pt x="23" y="12"/>
                  </a:lnTo>
                  <a:lnTo>
                    <a:pt x="24" y="13"/>
                  </a:lnTo>
                  <a:lnTo>
                    <a:pt x="27" y="13"/>
                  </a:lnTo>
                  <a:lnTo>
                    <a:pt x="32" y="9"/>
                  </a:lnTo>
                  <a:lnTo>
                    <a:pt x="35" y="9"/>
                  </a:lnTo>
                  <a:lnTo>
                    <a:pt x="36" y="8"/>
                  </a:lnTo>
                  <a:lnTo>
                    <a:pt x="41" y="8"/>
                  </a:lnTo>
                  <a:lnTo>
                    <a:pt x="44" y="8"/>
                  </a:lnTo>
                  <a:lnTo>
                    <a:pt x="50" y="8"/>
                  </a:lnTo>
                  <a:lnTo>
                    <a:pt x="53" y="10"/>
                  </a:lnTo>
                  <a:lnTo>
                    <a:pt x="50" y="11"/>
                  </a:lnTo>
                  <a:lnTo>
                    <a:pt x="47" y="10"/>
                  </a:lnTo>
                  <a:lnTo>
                    <a:pt x="46" y="11"/>
                  </a:lnTo>
                  <a:lnTo>
                    <a:pt x="47" y="13"/>
                  </a:lnTo>
                  <a:lnTo>
                    <a:pt x="56" y="14"/>
                  </a:lnTo>
                  <a:lnTo>
                    <a:pt x="59" y="13"/>
                  </a:lnTo>
                  <a:lnTo>
                    <a:pt x="61" y="13"/>
                  </a:lnTo>
                  <a:lnTo>
                    <a:pt x="64" y="15"/>
                  </a:lnTo>
                  <a:lnTo>
                    <a:pt x="69" y="15"/>
                  </a:lnTo>
                  <a:lnTo>
                    <a:pt x="70" y="15"/>
                  </a:lnTo>
                  <a:lnTo>
                    <a:pt x="72" y="14"/>
                  </a:lnTo>
                  <a:lnTo>
                    <a:pt x="73" y="15"/>
                  </a:lnTo>
                  <a:lnTo>
                    <a:pt x="75" y="17"/>
                  </a:lnTo>
                  <a:lnTo>
                    <a:pt x="79" y="19"/>
                  </a:lnTo>
                  <a:lnTo>
                    <a:pt x="84" y="20"/>
                  </a:lnTo>
                  <a:lnTo>
                    <a:pt x="85" y="19"/>
                  </a:lnTo>
                  <a:lnTo>
                    <a:pt x="88" y="21"/>
                  </a:lnTo>
                  <a:lnTo>
                    <a:pt x="90" y="20"/>
                  </a:lnTo>
                  <a:lnTo>
                    <a:pt x="93" y="21"/>
                  </a:lnTo>
                  <a:lnTo>
                    <a:pt x="98" y="20"/>
                  </a:lnTo>
                  <a:lnTo>
                    <a:pt x="99" y="21"/>
                  </a:lnTo>
                  <a:lnTo>
                    <a:pt x="102" y="28"/>
                  </a:lnTo>
                  <a:lnTo>
                    <a:pt x="107" y="33"/>
                  </a:lnTo>
                  <a:lnTo>
                    <a:pt x="110" y="33"/>
                  </a:lnTo>
                  <a:lnTo>
                    <a:pt x="111" y="31"/>
                  </a:lnTo>
                  <a:lnTo>
                    <a:pt x="114" y="33"/>
                  </a:lnTo>
                  <a:lnTo>
                    <a:pt x="120" y="34"/>
                  </a:lnTo>
                  <a:lnTo>
                    <a:pt x="120" y="35"/>
                  </a:lnTo>
                  <a:lnTo>
                    <a:pt x="124" y="35"/>
                  </a:lnTo>
                  <a:lnTo>
                    <a:pt x="124" y="37"/>
                  </a:lnTo>
                  <a:lnTo>
                    <a:pt x="119" y="38"/>
                  </a:lnTo>
                  <a:lnTo>
                    <a:pt x="113" y="42"/>
                  </a:lnTo>
                  <a:lnTo>
                    <a:pt x="113" y="44"/>
                  </a:lnTo>
                  <a:lnTo>
                    <a:pt x="119" y="44"/>
                  </a:lnTo>
                  <a:lnTo>
                    <a:pt x="122" y="43"/>
                  </a:lnTo>
                  <a:lnTo>
                    <a:pt x="125" y="44"/>
                  </a:lnTo>
                  <a:lnTo>
                    <a:pt x="133" y="43"/>
                  </a:lnTo>
                  <a:lnTo>
                    <a:pt x="137" y="43"/>
                  </a:lnTo>
                  <a:lnTo>
                    <a:pt x="143" y="45"/>
                  </a:lnTo>
                  <a:lnTo>
                    <a:pt x="151" y="43"/>
                  </a:lnTo>
                  <a:lnTo>
                    <a:pt x="153" y="42"/>
                  </a:lnTo>
                  <a:lnTo>
                    <a:pt x="154" y="42"/>
                  </a:lnTo>
                  <a:lnTo>
                    <a:pt x="156" y="40"/>
                  </a:lnTo>
                  <a:lnTo>
                    <a:pt x="162" y="42"/>
                  </a:lnTo>
                  <a:lnTo>
                    <a:pt x="165" y="40"/>
                  </a:lnTo>
                  <a:lnTo>
                    <a:pt x="168" y="38"/>
                  </a:lnTo>
                  <a:lnTo>
                    <a:pt x="166" y="37"/>
                  </a:lnTo>
                  <a:lnTo>
                    <a:pt x="163" y="37"/>
                  </a:lnTo>
                  <a:lnTo>
                    <a:pt x="162" y="34"/>
                  </a:lnTo>
                  <a:lnTo>
                    <a:pt x="154" y="31"/>
                  </a:lnTo>
                  <a:lnTo>
                    <a:pt x="146" y="31"/>
                  </a:lnTo>
                  <a:lnTo>
                    <a:pt x="143" y="31"/>
                  </a:lnTo>
                  <a:lnTo>
                    <a:pt x="145" y="30"/>
                  </a:lnTo>
                  <a:lnTo>
                    <a:pt x="146" y="27"/>
                  </a:lnTo>
                  <a:lnTo>
                    <a:pt x="145" y="27"/>
                  </a:lnTo>
                  <a:lnTo>
                    <a:pt x="142" y="27"/>
                  </a:lnTo>
                  <a:lnTo>
                    <a:pt x="139" y="27"/>
                  </a:lnTo>
                  <a:lnTo>
                    <a:pt x="133" y="23"/>
                  </a:lnTo>
                  <a:lnTo>
                    <a:pt x="131" y="25"/>
                  </a:lnTo>
                  <a:lnTo>
                    <a:pt x="130" y="23"/>
                  </a:lnTo>
                  <a:lnTo>
                    <a:pt x="125" y="21"/>
                  </a:lnTo>
                  <a:lnTo>
                    <a:pt x="122" y="22"/>
                  </a:lnTo>
                  <a:lnTo>
                    <a:pt x="122" y="21"/>
                  </a:lnTo>
                  <a:lnTo>
                    <a:pt x="122" y="20"/>
                  </a:lnTo>
                  <a:lnTo>
                    <a:pt x="120" y="20"/>
                  </a:lnTo>
                  <a:lnTo>
                    <a:pt x="119" y="21"/>
                  </a:lnTo>
                  <a:lnTo>
                    <a:pt x="117" y="20"/>
                  </a:lnTo>
                  <a:lnTo>
                    <a:pt x="111" y="19"/>
                  </a:lnTo>
                  <a:lnTo>
                    <a:pt x="107" y="15"/>
                  </a:lnTo>
                  <a:lnTo>
                    <a:pt x="104" y="14"/>
                  </a:lnTo>
                  <a:lnTo>
                    <a:pt x="99" y="12"/>
                  </a:lnTo>
                  <a:lnTo>
                    <a:pt x="91" y="12"/>
                  </a:lnTo>
                  <a:lnTo>
                    <a:pt x="88" y="11"/>
                  </a:lnTo>
                  <a:lnTo>
                    <a:pt x="87" y="8"/>
                  </a:lnTo>
                  <a:lnTo>
                    <a:pt x="84" y="5"/>
                  </a:lnTo>
                  <a:lnTo>
                    <a:pt x="81" y="5"/>
                  </a:lnTo>
                  <a:lnTo>
                    <a:pt x="79" y="4"/>
                  </a:lnTo>
                  <a:lnTo>
                    <a:pt x="67" y="3"/>
                  </a:lnTo>
                  <a:lnTo>
                    <a:pt x="64" y="4"/>
                  </a:lnTo>
                  <a:lnTo>
                    <a:pt x="58" y="3"/>
                  </a:lnTo>
                  <a:lnTo>
                    <a:pt x="55" y="1"/>
                  </a:lnTo>
                  <a:lnTo>
                    <a:pt x="49" y="0"/>
                  </a:lnTo>
                  <a:lnTo>
                    <a:pt x="43" y="0"/>
                  </a:lnTo>
                  <a:lnTo>
                    <a:pt x="38" y="2"/>
                  </a:lnTo>
                  <a:lnTo>
                    <a:pt x="30" y="2"/>
                  </a:lnTo>
                  <a:lnTo>
                    <a:pt x="24" y="3"/>
                  </a:lnTo>
                  <a:lnTo>
                    <a:pt x="21" y="5"/>
                  </a:lnTo>
                  <a:lnTo>
                    <a:pt x="15" y="6"/>
                  </a:lnTo>
                  <a:lnTo>
                    <a:pt x="12" y="9"/>
                  </a:lnTo>
                  <a:lnTo>
                    <a:pt x="9" y="10"/>
                  </a:lnTo>
                  <a:lnTo>
                    <a:pt x="9" y="12"/>
                  </a:lnTo>
                  <a:close/>
                </a:path>
              </a:pathLst>
            </a:custGeom>
            <a:solidFill>
              <a:srgbClr val="4C69B2"/>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78" name="Freeform 175">
              <a:extLst>
                <a:ext uri="{FF2B5EF4-FFF2-40B4-BE49-F238E27FC236}">
                  <a16:creationId xmlns:a16="http://schemas.microsoft.com/office/drawing/2014/main" id="{D88095B4-D53E-D636-9662-A234478903F9}"/>
                </a:ext>
              </a:extLst>
            </p:cNvPr>
            <p:cNvSpPr>
              <a:spLocks noEditPoints="1"/>
            </p:cNvSpPr>
            <p:nvPr/>
          </p:nvSpPr>
          <p:spPr bwMode="auto">
            <a:xfrm>
              <a:off x="2074354" y="3805375"/>
              <a:ext cx="156200" cy="153484"/>
            </a:xfrm>
            <a:custGeom>
              <a:avLst/>
              <a:gdLst>
                <a:gd name="T0" fmla="*/ 86 w 90"/>
                <a:gd name="T1" fmla="*/ 69 h 78"/>
                <a:gd name="T2" fmla="*/ 73 w 90"/>
                <a:gd name="T3" fmla="*/ 78 h 78"/>
                <a:gd name="T4" fmla="*/ 84 w 90"/>
                <a:gd name="T5" fmla="*/ 73 h 78"/>
                <a:gd name="T6" fmla="*/ 78 w 90"/>
                <a:gd name="T7" fmla="*/ 74 h 78"/>
                <a:gd name="T8" fmla="*/ 73 w 90"/>
                <a:gd name="T9" fmla="*/ 78 h 78"/>
                <a:gd name="T10" fmla="*/ 90 w 90"/>
                <a:gd name="T11" fmla="*/ 60 h 78"/>
                <a:gd name="T12" fmla="*/ 84 w 90"/>
                <a:gd name="T13" fmla="*/ 60 h 78"/>
                <a:gd name="T14" fmla="*/ 73 w 90"/>
                <a:gd name="T15" fmla="*/ 53 h 78"/>
                <a:gd name="T16" fmla="*/ 67 w 90"/>
                <a:gd name="T17" fmla="*/ 59 h 78"/>
                <a:gd name="T18" fmla="*/ 67 w 90"/>
                <a:gd name="T19" fmla="*/ 60 h 78"/>
                <a:gd name="T20" fmla="*/ 73 w 90"/>
                <a:gd name="T21" fmla="*/ 53 h 78"/>
                <a:gd name="T22" fmla="*/ 69 w 90"/>
                <a:gd name="T23" fmla="*/ 53 h 78"/>
                <a:gd name="T24" fmla="*/ 64 w 90"/>
                <a:gd name="T25" fmla="*/ 53 h 78"/>
                <a:gd name="T26" fmla="*/ 52 w 90"/>
                <a:gd name="T27" fmla="*/ 42 h 78"/>
                <a:gd name="T28" fmla="*/ 60 w 90"/>
                <a:gd name="T29" fmla="*/ 53 h 78"/>
                <a:gd name="T30" fmla="*/ 52 w 90"/>
                <a:gd name="T31" fmla="*/ 48 h 78"/>
                <a:gd name="T32" fmla="*/ 52 w 90"/>
                <a:gd name="T33" fmla="*/ 42 h 78"/>
                <a:gd name="T34" fmla="*/ 41 w 90"/>
                <a:gd name="T35" fmla="*/ 43 h 78"/>
                <a:gd name="T36" fmla="*/ 41 w 90"/>
                <a:gd name="T37" fmla="*/ 42 h 78"/>
                <a:gd name="T38" fmla="*/ 66 w 90"/>
                <a:gd name="T39" fmla="*/ 40 h 78"/>
                <a:gd name="T40" fmla="*/ 66 w 90"/>
                <a:gd name="T41" fmla="*/ 36 h 78"/>
                <a:gd name="T42" fmla="*/ 51 w 90"/>
                <a:gd name="T43" fmla="*/ 34 h 78"/>
                <a:gd name="T44" fmla="*/ 51 w 90"/>
                <a:gd name="T45" fmla="*/ 40 h 78"/>
                <a:gd name="T46" fmla="*/ 52 w 90"/>
                <a:gd name="T47" fmla="*/ 34 h 78"/>
                <a:gd name="T48" fmla="*/ 49 w 90"/>
                <a:gd name="T49" fmla="*/ 31 h 78"/>
                <a:gd name="T50" fmla="*/ 43 w 90"/>
                <a:gd name="T51" fmla="*/ 25 h 78"/>
                <a:gd name="T52" fmla="*/ 38 w 90"/>
                <a:gd name="T53" fmla="*/ 28 h 78"/>
                <a:gd name="T54" fmla="*/ 40 w 90"/>
                <a:gd name="T55" fmla="*/ 23 h 78"/>
                <a:gd name="T56" fmla="*/ 35 w 90"/>
                <a:gd name="T57" fmla="*/ 20 h 78"/>
                <a:gd name="T58" fmla="*/ 29 w 90"/>
                <a:gd name="T59" fmla="*/ 2 h 78"/>
                <a:gd name="T60" fmla="*/ 32 w 90"/>
                <a:gd name="T61" fmla="*/ 9 h 78"/>
                <a:gd name="T62" fmla="*/ 26 w 90"/>
                <a:gd name="T63" fmla="*/ 15 h 78"/>
                <a:gd name="T64" fmla="*/ 29 w 90"/>
                <a:gd name="T65" fmla="*/ 7 h 78"/>
                <a:gd name="T66" fmla="*/ 20 w 90"/>
                <a:gd name="T67" fmla="*/ 0 h 78"/>
                <a:gd name="T68" fmla="*/ 5 w 90"/>
                <a:gd name="T69" fmla="*/ 2 h 78"/>
                <a:gd name="T70" fmla="*/ 15 w 90"/>
                <a:gd name="T71" fmla="*/ 1 h 78"/>
                <a:gd name="T72" fmla="*/ 14 w 90"/>
                <a:gd name="T73" fmla="*/ 2 h 78"/>
                <a:gd name="T74" fmla="*/ 0 w 90"/>
                <a:gd name="T75" fmla="*/ 2 h 78"/>
                <a:gd name="T76" fmla="*/ 25 w 90"/>
                <a:gd name="T77" fmla="*/ 23 h 78"/>
                <a:gd name="T78" fmla="*/ 22 w 90"/>
                <a:gd name="T79" fmla="*/ 25 h 78"/>
                <a:gd name="T80" fmla="*/ 15 w 90"/>
                <a:gd name="T81" fmla="*/ 36 h 78"/>
                <a:gd name="T82" fmla="*/ 15 w 90"/>
                <a:gd name="T83" fmla="*/ 36 h 78"/>
                <a:gd name="T84" fmla="*/ 14 w 90"/>
                <a:gd name="T85" fmla="*/ 35 h 78"/>
                <a:gd name="T86" fmla="*/ 12 w 90"/>
                <a:gd name="T87" fmla="*/ 36 h 78"/>
                <a:gd name="T88" fmla="*/ 14 w 90"/>
                <a:gd name="T89" fmla="*/ 27 h 78"/>
                <a:gd name="T90" fmla="*/ 11 w 90"/>
                <a:gd name="T91" fmla="*/ 27 h 78"/>
                <a:gd name="T92" fmla="*/ 12 w 90"/>
                <a:gd name="T93" fmla="*/ 31 h 78"/>
                <a:gd name="T94" fmla="*/ 18 w 90"/>
                <a:gd name="T95" fmla="*/ 36 h 78"/>
                <a:gd name="T96" fmla="*/ 15 w 90"/>
                <a:gd name="T97" fmla="*/ 43 h 78"/>
                <a:gd name="T98" fmla="*/ 18 w 90"/>
                <a:gd name="T99" fmla="*/ 3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0" h="78">
                  <a:moveTo>
                    <a:pt x="84" y="70"/>
                  </a:moveTo>
                  <a:lnTo>
                    <a:pt x="86" y="71"/>
                  </a:lnTo>
                  <a:lnTo>
                    <a:pt x="86" y="69"/>
                  </a:lnTo>
                  <a:lnTo>
                    <a:pt x="84" y="70"/>
                  </a:lnTo>
                  <a:lnTo>
                    <a:pt x="84" y="70"/>
                  </a:lnTo>
                  <a:close/>
                  <a:moveTo>
                    <a:pt x="73" y="78"/>
                  </a:moveTo>
                  <a:lnTo>
                    <a:pt x="81" y="78"/>
                  </a:lnTo>
                  <a:lnTo>
                    <a:pt x="84" y="76"/>
                  </a:lnTo>
                  <a:lnTo>
                    <a:pt x="84" y="73"/>
                  </a:lnTo>
                  <a:lnTo>
                    <a:pt x="83" y="74"/>
                  </a:lnTo>
                  <a:lnTo>
                    <a:pt x="81" y="75"/>
                  </a:lnTo>
                  <a:lnTo>
                    <a:pt x="78" y="74"/>
                  </a:lnTo>
                  <a:lnTo>
                    <a:pt x="75" y="75"/>
                  </a:lnTo>
                  <a:lnTo>
                    <a:pt x="73" y="78"/>
                  </a:lnTo>
                  <a:lnTo>
                    <a:pt x="73" y="78"/>
                  </a:lnTo>
                  <a:close/>
                  <a:moveTo>
                    <a:pt x="83" y="59"/>
                  </a:moveTo>
                  <a:lnTo>
                    <a:pt x="86" y="59"/>
                  </a:lnTo>
                  <a:lnTo>
                    <a:pt x="90" y="60"/>
                  </a:lnTo>
                  <a:lnTo>
                    <a:pt x="90" y="61"/>
                  </a:lnTo>
                  <a:lnTo>
                    <a:pt x="87" y="60"/>
                  </a:lnTo>
                  <a:lnTo>
                    <a:pt x="84" y="60"/>
                  </a:lnTo>
                  <a:lnTo>
                    <a:pt x="83" y="59"/>
                  </a:lnTo>
                  <a:lnTo>
                    <a:pt x="83" y="59"/>
                  </a:lnTo>
                  <a:close/>
                  <a:moveTo>
                    <a:pt x="73" y="53"/>
                  </a:moveTo>
                  <a:lnTo>
                    <a:pt x="70" y="54"/>
                  </a:lnTo>
                  <a:lnTo>
                    <a:pt x="72" y="57"/>
                  </a:lnTo>
                  <a:lnTo>
                    <a:pt x="67" y="59"/>
                  </a:lnTo>
                  <a:lnTo>
                    <a:pt x="66" y="59"/>
                  </a:lnTo>
                  <a:lnTo>
                    <a:pt x="66" y="60"/>
                  </a:lnTo>
                  <a:lnTo>
                    <a:pt x="67" y="60"/>
                  </a:lnTo>
                  <a:lnTo>
                    <a:pt x="75" y="58"/>
                  </a:lnTo>
                  <a:lnTo>
                    <a:pt x="75" y="54"/>
                  </a:lnTo>
                  <a:lnTo>
                    <a:pt x="73" y="53"/>
                  </a:lnTo>
                  <a:lnTo>
                    <a:pt x="73" y="53"/>
                  </a:lnTo>
                  <a:close/>
                  <a:moveTo>
                    <a:pt x="64" y="52"/>
                  </a:moveTo>
                  <a:lnTo>
                    <a:pt x="69" y="53"/>
                  </a:lnTo>
                  <a:lnTo>
                    <a:pt x="69" y="56"/>
                  </a:lnTo>
                  <a:lnTo>
                    <a:pt x="67" y="54"/>
                  </a:lnTo>
                  <a:lnTo>
                    <a:pt x="64" y="53"/>
                  </a:lnTo>
                  <a:lnTo>
                    <a:pt x="64" y="52"/>
                  </a:lnTo>
                  <a:lnTo>
                    <a:pt x="64" y="52"/>
                  </a:lnTo>
                  <a:close/>
                  <a:moveTo>
                    <a:pt x="52" y="42"/>
                  </a:moveTo>
                  <a:lnTo>
                    <a:pt x="55" y="46"/>
                  </a:lnTo>
                  <a:lnTo>
                    <a:pt x="57" y="49"/>
                  </a:lnTo>
                  <a:lnTo>
                    <a:pt x="60" y="53"/>
                  </a:lnTo>
                  <a:lnTo>
                    <a:pt x="57" y="52"/>
                  </a:lnTo>
                  <a:lnTo>
                    <a:pt x="55" y="51"/>
                  </a:lnTo>
                  <a:lnTo>
                    <a:pt x="52" y="48"/>
                  </a:lnTo>
                  <a:lnTo>
                    <a:pt x="54" y="46"/>
                  </a:lnTo>
                  <a:lnTo>
                    <a:pt x="52" y="44"/>
                  </a:lnTo>
                  <a:lnTo>
                    <a:pt x="52" y="42"/>
                  </a:lnTo>
                  <a:lnTo>
                    <a:pt x="52" y="42"/>
                  </a:lnTo>
                  <a:close/>
                  <a:moveTo>
                    <a:pt x="41" y="42"/>
                  </a:moveTo>
                  <a:lnTo>
                    <a:pt x="41" y="43"/>
                  </a:lnTo>
                  <a:lnTo>
                    <a:pt x="43" y="43"/>
                  </a:lnTo>
                  <a:lnTo>
                    <a:pt x="41" y="42"/>
                  </a:lnTo>
                  <a:lnTo>
                    <a:pt x="41" y="42"/>
                  </a:lnTo>
                  <a:close/>
                  <a:moveTo>
                    <a:pt x="66" y="36"/>
                  </a:moveTo>
                  <a:lnTo>
                    <a:pt x="64" y="38"/>
                  </a:lnTo>
                  <a:lnTo>
                    <a:pt x="66" y="40"/>
                  </a:lnTo>
                  <a:lnTo>
                    <a:pt x="67" y="38"/>
                  </a:lnTo>
                  <a:lnTo>
                    <a:pt x="66" y="36"/>
                  </a:lnTo>
                  <a:lnTo>
                    <a:pt x="66" y="36"/>
                  </a:lnTo>
                  <a:close/>
                  <a:moveTo>
                    <a:pt x="49" y="31"/>
                  </a:moveTo>
                  <a:lnTo>
                    <a:pt x="47" y="32"/>
                  </a:lnTo>
                  <a:lnTo>
                    <a:pt x="51" y="34"/>
                  </a:lnTo>
                  <a:lnTo>
                    <a:pt x="51" y="36"/>
                  </a:lnTo>
                  <a:lnTo>
                    <a:pt x="51" y="37"/>
                  </a:lnTo>
                  <a:lnTo>
                    <a:pt x="51" y="40"/>
                  </a:lnTo>
                  <a:lnTo>
                    <a:pt x="55" y="38"/>
                  </a:lnTo>
                  <a:lnTo>
                    <a:pt x="55" y="37"/>
                  </a:lnTo>
                  <a:lnTo>
                    <a:pt x="52" y="34"/>
                  </a:lnTo>
                  <a:lnTo>
                    <a:pt x="52" y="32"/>
                  </a:lnTo>
                  <a:lnTo>
                    <a:pt x="49" y="31"/>
                  </a:lnTo>
                  <a:lnTo>
                    <a:pt x="49" y="31"/>
                  </a:lnTo>
                  <a:close/>
                  <a:moveTo>
                    <a:pt x="35" y="20"/>
                  </a:moveTo>
                  <a:lnTo>
                    <a:pt x="40" y="21"/>
                  </a:lnTo>
                  <a:lnTo>
                    <a:pt x="43" y="25"/>
                  </a:lnTo>
                  <a:lnTo>
                    <a:pt x="41" y="28"/>
                  </a:lnTo>
                  <a:lnTo>
                    <a:pt x="40" y="29"/>
                  </a:lnTo>
                  <a:lnTo>
                    <a:pt x="38" y="28"/>
                  </a:lnTo>
                  <a:lnTo>
                    <a:pt x="41" y="27"/>
                  </a:lnTo>
                  <a:lnTo>
                    <a:pt x="41" y="25"/>
                  </a:lnTo>
                  <a:lnTo>
                    <a:pt x="40" y="23"/>
                  </a:lnTo>
                  <a:lnTo>
                    <a:pt x="35" y="21"/>
                  </a:lnTo>
                  <a:lnTo>
                    <a:pt x="35" y="20"/>
                  </a:lnTo>
                  <a:lnTo>
                    <a:pt x="35" y="20"/>
                  </a:lnTo>
                  <a:close/>
                  <a:moveTo>
                    <a:pt x="20" y="0"/>
                  </a:moveTo>
                  <a:lnTo>
                    <a:pt x="25" y="0"/>
                  </a:lnTo>
                  <a:lnTo>
                    <a:pt x="29" y="2"/>
                  </a:lnTo>
                  <a:lnTo>
                    <a:pt x="29" y="4"/>
                  </a:lnTo>
                  <a:lnTo>
                    <a:pt x="32" y="6"/>
                  </a:lnTo>
                  <a:lnTo>
                    <a:pt x="32" y="9"/>
                  </a:lnTo>
                  <a:lnTo>
                    <a:pt x="29" y="10"/>
                  </a:lnTo>
                  <a:lnTo>
                    <a:pt x="29" y="12"/>
                  </a:lnTo>
                  <a:lnTo>
                    <a:pt x="26" y="15"/>
                  </a:lnTo>
                  <a:lnTo>
                    <a:pt x="28" y="10"/>
                  </a:lnTo>
                  <a:lnTo>
                    <a:pt x="26" y="8"/>
                  </a:lnTo>
                  <a:lnTo>
                    <a:pt x="29" y="7"/>
                  </a:lnTo>
                  <a:lnTo>
                    <a:pt x="25" y="3"/>
                  </a:lnTo>
                  <a:lnTo>
                    <a:pt x="25" y="1"/>
                  </a:lnTo>
                  <a:lnTo>
                    <a:pt x="20" y="0"/>
                  </a:lnTo>
                  <a:lnTo>
                    <a:pt x="20" y="0"/>
                  </a:lnTo>
                  <a:close/>
                  <a:moveTo>
                    <a:pt x="0" y="2"/>
                  </a:moveTo>
                  <a:lnTo>
                    <a:pt x="5" y="2"/>
                  </a:lnTo>
                  <a:lnTo>
                    <a:pt x="6" y="3"/>
                  </a:lnTo>
                  <a:lnTo>
                    <a:pt x="11" y="1"/>
                  </a:lnTo>
                  <a:lnTo>
                    <a:pt x="15" y="1"/>
                  </a:lnTo>
                  <a:lnTo>
                    <a:pt x="20" y="3"/>
                  </a:lnTo>
                  <a:lnTo>
                    <a:pt x="17" y="3"/>
                  </a:lnTo>
                  <a:lnTo>
                    <a:pt x="14" y="2"/>
                  </a:lnTo>
                  <a:lnTo>
                    <a:pt x="8" y="6"/>
                  </a:lnTo>
                  <a:lnTo>
                    <a:pt x="5" y="6"/>
                  </a:lnTo>
                  <a:lnTo>
                    <a:pt x="0" y="2"/>
                  </a:lnTo>
                  <a:lnTo>
                    <a:pt x="0" y="2"/>
                  </a:lnTo>
                  <a:close/>
                  <a:moveTo>
                    <a:pt x="20" y="25"/>
                  </a:moveTo>
                  <a:lnTo>
                    <a:pt x="25" y="23"/>
                  </a:lnTo>
                  <a:lnTo>
                    <a:pt x="28" y="24"/>
                  </a:lnTo>
                  <a:lnTo>
                    <a:pt x="26" y="25"/>
                  </a:lnTo>
                  <a:lnTo>
                    <a:pt x="22" y="25"/>
                  </a:lnTo>
                  <a:lnTo>
                    <a:pt x="20" y="25"/>
                  </a:lnTo>
                  <a:lnTo>
                    <a:pt x="20" y="25"/>
                  </a:lnTo>
                  <a:close/>
                  <a:moveTo>
                    <a:pt x="15" y="36"/>
                  </a:moveTo>
                  <a:lnTo>
                    <a:pt x="15" y="35"/>
                  </a:lnTo>
                  <a:lnTo>
                    <a:pt x="17" y="34"/>
                  </a:lnTo>
                  <a:lnTo>
                    <a:pt x="15" y="36"/>
                  </a:lnTo>
                  <a:lnTo>
                    <a:pt x="15" y="36"/>
                  </a:lnTo>
                  <a:close/>
                  <a:moveTo>
                    <a:pt x="12" y="36"/>
                  </a:moveTo>
                  <a:lnTo>
                    <a:pt x="14" y="35"/>
                  </a:lnTo>
                  <a:lnTo>
                    <a:pt x="14" y="37"/>
                  </a:lnTo>
                  <a:lnTo>
                    <a:pt x="12" y="36"/>
                  </a:lnTo>
                  <a:lnTo>
                    <a:pt x="12" y="36"/>
                  </a:lnTo>
                  <a:close/>
                  <a:moveTo>
                    <a:pt x="14" y="33"/>
                  </a:moveTo>
                  <a:lnTo>
                    <a:pt x="17" y="31"/>
                  </a:lnTo>
                  <a:lnTo>
                    <a:pt x="14" y="27"/>
                  </a:lnTo>
                  <a:lnTo>
                    <a:pt x="14" y="25"/>
                  </a:lnTo>
                  <a:lnTo>
                    <a:pt x="11" y="24"/>
                  </a:lnTo>
                  <a:lnTo>
                    <a:pt x="11" y="27"/>
                  </a:lnTo>
                  <a:lnTo>
                    <a:pt x="8" y="31"/>
                  </a:lnTo>
                  <a:lnTo>
                    <a:pt x="9" y="32"/>
                  </a:lnTo>
                  <a:lnTo>
                    <a:pt x="12" y="31"/>
                  </a:lnTo>
                  <a:lnTo>
                    <a:pt x="14" y="33"/>
                  </a:lnTo>
                  <a:lnTo>
                    <a:pt x="14" y="33"/>
                  </a:lnTo>
                  <a:close/>
                  <a:moveTo>
                    <a:pt x="18" y="36"/>
                  </a:moveTo>
                  <a:lnTo>
                    <a:pt x="14" y="37"/>
                  </a:lnTo>
                  <a:lnTo>
                    <a:pt x="14" y="40"/>
                  </a:lnTo>
                  <a:lnTo>
                    <a:pt x="15" y="43"/>
                  </a:lnTo>
                  <a:lnTo>
                    <a:pt x="18" y="42"/>
                  </a:lnTo>
                  <a:lnTo>
                    <a:pt x="20" y="40"/>
                  </a:lnTo>
                  <a:lnTo>
                    <a:pt x="18" y="38"/>
                  </a:lnTo>
                  <a:lnTo>
                    <a:pt x="18" y="37"/>
                  </a:lnTo>
                  <a:lnTo>
                    <a:pt x="18" y="36"/>
                  </a:lnTo>
                  <a:close/>
                </a:path>
              </a:pathLst>
            </a:custGeom>
            <a:solidFill>
              <a:srgbClr val="9FC2E7"/>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79" name="Freeform 176">
              <a:extLst>
                <a:ext uri="{FF2B5EF4-FFF2-40B4-BE49-F238E27FC236}">
                  <a16:creationId xmlns:a16="http://schemas.microsoft.com/office/drawing/2014/main" id="{F31B367C-82D4-3C67-2872-0865AD5FD131}"/>
                </a:ext>
              </a:extLst>
            </p:cNvPr>
            <p:cNvSpPr>
              <a:spLocks noEditPoints="1"/>
            </p:cNvSpPr>
            <p:nvPr/>
          </p:nvSpPr>
          <p:spPr bwMode="auto">
            <a:xfrm>
              <a:off x="935827" y="3081246"/>
              <a:ext cx="1549855" cy="769388"/>
            </a:xfrm>
            <a:custGeom>
              <a:avLst/>
              <a:gdLst>
                <a:gd name="T0" fmla="*/ 340 w 585"/>
                <a:gd name="T1" fmla="*/ 34 h 344"/>
                <a:gd name="T2" fmla="*/ 411 w 585"/>
                <a:gd name="T3" fmla="*/ 66 h 344"/>
                <a:gd name="T4" fmla="*/ 489 w 585"/>
                <a:gd name="T5" fmla="*/ 104 h 344"/>
                <a:gd name="T6" fmla="*/ 550 w 585"/>
                <a:gd name="T7" fmla="*/ 86 h 344"/>
                <a:gd name="T8" fmla="*/ 578 w 585"/>
                <a:gd name="T9" fmla="*/ 70 h 344"/>
                <a:gd name="T10" fmla="*/ 582 w 585"/>
                <a:gd name="T11" fmla="*/ 102 h 344"/>
                <a:gd name="T12" fmla="*/ 563 w 585"/>
                <a:gd name="T13" fmla="*/ 107 h 344"/>
                <a:gd name="T14" fmla="*/ 546 w 585"/>
                <a:gd name="T15" fmla="*/ 117 h 344"/>
                <a:gd name="T16" fmla="*/ 544 w 585"/>
                <a:gd name="T17" fmla="*/ 136 h 344"/>
                <a:gd name="T18" fmla="*/ 531 w 585"/>
                <a:gd name="T19" fmla="*/ 146 h 344"/>
                <a:gd name="T20" fmla="*/ 502 w 585"/>
                <a:gd name="T21" fmla="*/ 158 h 344"/>
                <a:gd name="T22" fmla="*/ 491 w 585"/>
                <a:gd name="T23" fmla="*/ 177 h 344"/>
                <a:gd name="T24" fmla="*/ 488 w 585"/>
                <a:gd name="T25" fmla="*/ 181 h 344"/>
                <a:gd name="T26" fmla="*/ 478 w 585"/>
                <a:gd name="T27" fmla="*/ 193 h 344"/>
                <a:gd name="T28" fmla="*/ 476 w 585"/>
                <a:gd name="T29" fmla="*/ 173 h 344"/>
                <a:gd name="T30" fmla="*/ 473 w 585"/>
                <a:gd name="T31" fmla="*/ 188 h 344"/>
                <a:gd name="T32" fmla="*/ 473 w 585"/>
                <a:gd name="T33" fmla="*/ 194 h 344"/>
                <a:gd name="T34" fmla="*/ 467 w 585"/>
                <a:gd name="T35" fmla="*/ 200 h 344"/>
                <a:gd name="T36" fmla="*/ 470 w 585"/>
                <a:gd name="T37" fmla="*/ 214 h 344"/>
                <a:gd name="T38" fmla="*/ 476 w 585"/>
                <a:gd name="T39" fmla="*/ 220 h 344"/>
                <a:gd name="T40" fmla="*/ 467 w 585"/>
                <a:gd name="T41" fmla="*/ 227 h 344"/>
                <a:gd name="T42" fmla="*/ 449 w 585"/>
                <a:gd name="T43" fmla="*/ 242 h 344"/>
                <a:gd name="T44" fmla="*/ 425 w 585"/>
                <a:gd name="T45" fmla="*/ 257 h 344"/>
                <a:gd name="T46" fmla="*/ 411 w 585"/>
                <a:gd name="T47" fmla="*/ 284 h 344"/>
                <a:gd name="T48" fmla="*/ 418 w 585"/>
                <a:gd name="T49" fmla="*/ 330 h 344"/>
                <a:gd name="T50" fmla="*/ 401 w 585"/>
                <a:gd name="T51" fmla="*/ 336 h 344"/>
                <a:gd name="T52" fmla="*/ 394 w 585"/>
                <a:gd name="T53" fmla="*/ 321 h 344"/>
                <a:gd name="T54" fmla="*/ 391 w 585"/>
                <a:gd name="T55" fmla="*/ 298 h 344"/>
                <a:gd name="T56" fmla="*/ 374 w 585"/>
                <a:gd name="T57" fmla="*/ 290 h 344"/>
                <a:gd name="T58" fmla="*/ 364 w 585"/>
                <a:gd name="T59" fmla="*/ 284 h 344"/>
                <a:gd name="T60" fmla="*/ 346 w 585"/>
                <a:gd name="T61" fmla="*/ 282 h 344"/>
                <a:gd name="T62" fmla="*/ 323 w 585"/>
                <a:gd name="T63" fmla="*/ 288 h 344"/>
                <a:gd name="T64" fmla="*/ 325 w 585"/>
                <a:gd name="T65" fmla="*/ 297 h 344"/>
                <a:gd name="T66" fmla="*/ 307 w 585"/>
                <a:gd name="T67" fmla="*/ 295 h 344"/>
                <a:gd name="T68" fmla="*/ 291 w 585"/>
                <a:gd name="T69" fmla="*/ 290 h 344"/>
                <a:gd name="T70" fmla="*/ 271 w 585"/>
                <a:gd name="T71" fmla="*/ 291 h 344"/>
                <a:gd name="T72" fmla="*/ 251 w 585"/>
                <a:gd name="T73" fmla="*/ 304 h 344"/>
                <a:gd name="T74" fmla="*/ 241 w 585"/>
                <a:gd name="T75" fmla="*/ 333 h 344"/>
                <a:gd name="T76" fmla="*/ 223 w 585"/>
                <a:gd name="T77" fmla="*/ 317 h 344"/>
                <a:gd name="T78" fmla="*/ 210 w 585"/>
                <a:gd name="T79" fmla="*/ 290 h 344"/>
                <a:gd name="T80" fmla="*/ 192 w 585"/>
                <a:gd name="T81" fmla="*/ 291 h 344"/>
                <a:gd name="T82" fmla="*/ 178 w 585"/>
                <a:gd name="T83" fmla="*/ 290 h 344"/>
                <a:gd name="T84" fmla="*/ 170 w 585"/>
                <a:gd name="T85" fmla="*/ 277 h 344"/>
                <a:gd name="T86" fmla="*/ 157 w 585"/>
                <a:gd name="T87" fmla="*/ 260 h 344"/>
                <a:gd name="T88" fmla="*/ 41 w 585"/>
                <a:gd name="T89" fmla="*/ 228 h 344"/>
                <a:gd name="T90" fmla="*/ 21 w 585"/>
                <a:gd name="T91" fmla="*/ 212 h 344"/>
                <a:gd name="T92" fmla="*/ 14 w 585"/>
                <a:gd name="T93" fmla="*/ 185 h 344"/>
                <a:gd name="T94" fmla="*/ 13 w 585"/>
                <a:gd name="T95" fmla="*/ 171 h 344"/>
                <a:gd name="T96" fmla="*/ 10 w 585"/>
                <a:gd name="T97" fmla="*/ 171 h 344"/>
                <a:gd name="T98" fmla="*/ 2 w 585"/>
                <a:gd name="T99" fmla="*/ 135 h 344"/>
                <a:gd name="T100" fmla="*/ 7 w 585"/>
                <a:gd name="T101" fmla="*/ 99 h 344"/>
                <a:gd name="T102" fmla="*/ 25 w 585"/>
                <a:gd name="T103" fmla="*/ 49 h 344"/>
                <a:gd name="T104" fmla="*/ 27 w 585"/>
                <a:gd name="T105" fmla="*/ 42 h 344"/>
                <a:gd name="T106" fmla="*/ 30 w 585"/>
                <a:gd name="T107" fmla="*/ 19 h 344"/>
                <a:gd name="T108" fmla="*/ 44 w 585"/>
                <a:gd name="T109" fmla="*/ 21 h 344"/>
                <a:gd name="T110" fmla="*/ 45 w 585"/>
                <a:gd name="T111" fmla="*/ 30 h 344"/>
                <a:gd name="T112" fmla="*/ 54 w 585"/>
                <a:gd name="T113" fmla="*/ 6 h 344"/>
                <a:gd name="T114" fmla="*/ 506 w 585"/>
                <a:gd name="T115" fmla="*/ 155 h 344"/>
                <a:gd name="T116" fmla="*/ 518 w 585"/>
                <a:gd name="T117" fmla="*/ 151 h 344"/>
                <a:gd name="T118" fmla="*/ 52 w 585"/>
                <a:gd name="T119" fmla="*/ 11 h 344"/>
                <a:gd name="T120" fmla="*/ 244 w 585"/>
                <a:gd name="T121" fmla="*/ 318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5" h="344">
                  <a:moveTo>
                    <a:pt x="51" y="0"/>
                  </a:moveTo>
                  <a:cubicBezTo>
                    <a:pt x="319" y="26"/>
                    <a:pt x="319" y="26"/>
                    <a:pt x="319" y="26"/>
                  </a:cubicBezTo>
                  <a:cubicBezTo>
                    <a:pt x="321" y="27"/>
                    <a:pt x="321" y="27"/>
                    <a:pt x="321" y="27"/>
                  </a:cubicBezTo>
                  <a:cubicBezTo>
                    <a:pt x="324" y="27"/>
                    <a:pt x="324" y="27"/>
                    <a:pt x="324" y="27"/>
                  </a:cubicBezTo>
                  <a:cubicBezTo>
                    <a:pt x="326" y="29"/>
                    <a:pt x="326" y="29"/>
                    <a:pt x="326" y="29"/>
                  </a:cubicBezTo>
                  <a:cubicBezTo>
                    <a:pt x="326" y="29"/>
                    <a:pt x="326" y="29"/>
                    <a:pt x="326" y="29"/>
                  </a:cubicBezTo>
                  <a:cubicBezTo>
                    <a:pt x="327" y="31"/>
                    <a:pt x="327" y="31"/>
                    <a:pt x="327" y="31"/>
                  </a:cubicBezTo>
                  <a:cubicBezTo>
                    <a:pt x="328" y="31"/>
                    <a:pt x="328" y="31"/>
                    <a:pt x="328" y="31"/>
                  </a:cubicBezTo>
                  <a:cubicBezTo>
                    <a:pt x="330" y="32"/>
                    <a:pt x="330" y="32"/>
                    <a:pt x="330" y="32"/>
                  </a:cubicBezTo>
                  <a:cubicBezTo>
                    <a:pt x="330" y="32"/>
                    <a:pt x="330" y="32"/>
                    <a:pt x="330" y="32"/>
                  </a:cubicBezTo>
                  <a:cubicBezTo>
                    <a:pt x="332" y="33"/>
                    <a:pt x="332" y="33"/>
                    <a:pt x="332" y="33"/>
                  </a:cubicBezTo>
                  <a:cubicBezTo>
                    <a:pt x="333" y="34"/>
                    <a:pt x="333" y="34"/>
                    <a:pt x="333" y="34"/>
                  </a:cubicBezTo>
                  <a:cubicBezTo>
                    <a:pt x="334" y="34"/>
                    <a:pt x="334" y="34"/>
                    <a:pt x="334" y="34"/>
                  </a:cubicBezTo>
                  <a:cubicBezTo>
                    <a:pt x="336" y="33"/>
                    <a:pt x="336" y="33"/>
                    <a:pt x="336" y="33"/>
                  </a:cubicBezTo>
                  <a:cubicBezTo>
                    <a:pt x="338" y="34"/>
                    <a:pt x="338" y="34"/>
                    <a:pt x="338" y="34"/>
                  </a:cubicBezTo>
                  <a:cubicBezTo>
                    <a:pt x="340" y="34"/>
                    <a:pt x="340" y="34"/>
                    <a:pt x="340" y="34"/>
                  </a:cubicBezTo>
                  <a:cubicBezTo>
                    <a:pt x="342" y="36"/>
                    <a:pt x="342" y="36"/>
                    <a:pt x="342" y="36"/>
                  </a:cubicBezTo>
                  <a:cubicBezTo>
                    <a:pt x="343" y="36"/>
                    <a:pt x="343" y="36"/>
                    <a:pt x="343" y="36"/>
                  </a:cubicBezTo>
                  <a:cubicBezTo>
                    <a:pt x="344" y="38"/>
                    <a:pt x="344" y="38"/>
                    <a:pt x="344" y="38"/>
                  </a:cubicBezTo>
                  <a:cubicBezTo>
                    <a:pt x="348" y="39"/>
                    <a:pt x="348" y="39"/>
                    <a:pt x="348" y="39"/>
                  </a:cubicBezTo>
                  <a:cubicBezTo>
                    <a:pt x="350" y="40"/>
                    <a:pt x="350" y="40"/>
                    <a:pt x="350" y="40"/>
                  </a:cubicBezTo>
                  <a:cubicBezTo>
                    <a:pt x="351" y="41"/>
                    <a:pt x="351" y="41"/>
                    <a:pt x="351" y="41"/>
                  </a:cubicBezTo>
                  <a:cubicBezTo>
                    <a:pt x="353" y="42"/>
                    <a:pt x="353" y="42"/>
                    <a:pt x="353" y="42"/>
                  </a:cubicBezTo>
                  <a:cubicBezTo>
                    <a:pt x="356" y="42"/>
                    <a:pt x="356" y="42"/>
                    <a:pt x="356" y="42"/>
                  </a:cubicBezTo>
                  <a:cubicBezTo>
                    <a:pt x="358" y="41"/>
                    <a:pt x="358" y="41"/>
                    <a:pt x="358" y="41"/>
                  </a:cubicBezTo>
                  <a:cubicBezTo>
                    <a:pt x="359" y="42"/>
                    <a:pt x="359" y="42"/>
                    <a:pt x="359" y="42"/>
                  </a:cubicBezTo>
                  <a:cubicBezTo>
                    <a:pt x="360" y="44"/>
                    <a:pt x="360" y="44"/>
                    <a:pt x="360" y="44"/>
                  </a:cubicBezTo>
                  <a:cubicBezTo>
                    <a:pt x="365" y="44"/>
                    <a:pt x="365" y="44"/>
                    <a:pt x="365" y="44"/>
                  </a:cubicBezTo>
                  <a:cubicBezTo>
                    <a:pt x="366" y="45"/>
                    <a:pt x="366" y="45"/>
                    <a:pt x="366" y="45"/>
                  </a:cubicBezTo>
                  <a:cubicBezTo>
                    <a:pt x="368" y="45"/>
                    <a:pt x="368" y="45"/>
                    <a:pt x="368" y="45"/>
                  </a:cubicBezTo>
                  <a:cubicBezTo>
                    <a:pt x="370" y="47"/>
                    <a:pt x="370" y="47"/>
                    <a:pt x="370" y="47"/>
                  </a:cubicBezTo>
                  <a:cubicBezTo>
                    <a:pt x="411" y="66"/>
                    <a:pt x="411" y="66"/>
                    <a:pt x="411" y="66"/>
                  </a:cubicBezTo>
                  <a:cubicBezTo>
                    <a:pt x="414" y="69"/>
                    <a:pt x="414" y="69"/>
                    <a:pt x="414" y="69"/>
                  </a:cubicBezTo>
                  <a:cubicBezTo>
                    <a:pt x="420" y="74"/>
                    <a:pt x="420" y="74"/>
                    <a:pt x="420" y="74"/>
                  </a:cubicBezTo>
                  <a:cubicBezTo>
                    <a:pt x="427" y="106"/>
                    <a:pt x="427" y="106"/>
                    <a:pt x="427" y="106"/>
                  </a:cubicBezTo>
                  <a:cubicBezTo>
                    <a:pt x="426" y="120"/>
                    <a:pt x="426" y="120"/>
                    <a:pt x="426" y="120"/>
                  </a:cubicBezTo>
                  <a:cubicBezTo>
                    <a:pt x="425" y="122"/>
                    <a:pt x="425" y="122"/>
                    <a:pt x="425" y="122"/>
                  </a:cubicBezTo>
                  <a:cubicBezTo>
                    <a:pt x="424" y="124"/>
                    <a:pt x="424" y="124"/>
                    <a:pt x="424" y="124"/>
                  </a:cubicBezTo>
                  <a:cubicBezTo>
                    <a:pt x="422" y="127"/>
                    <a:pt x="422" y="127"/>
                    <a:pt x="422" y="127"/>
                  </a:cubicBezTo>
                  <a:cubicBezTo>
                    <a:pt x="418" y="128"/>
                    <a:pt x="418" y="128"/>
                    <a:pt x="418" y="128"/>
                  </a:cubicBezTo>
                  <a:cubicBezTo>
                    <a:pt x="416" y="131"/>
                    <a:pt x="416" y="131"/>
                    <a:pt x="416" y="131"/>
                  </a:cubicBezTo>
                  <a:cubicBezTo>
                    <a:pt x="418" y="134"/>
                    <a:pt x="418" y="134"/>
                    <a:pt x="418" y="134"/>
                  </a:cubicBezTo>
                  <a:cubicBezTo>
                    <a:pt x="453" y="125"/>
                    <a:pt x="453" y="125"/>
                    <a:pt x="453" y="125"/>
                  </a:cubicBezTo>
                  <a:cubicBezTo>
                    <a:pt x="458" y="123"/>
                    <a:pt x="458" y="123"/>
                    <a:pt x="458" y="123"/>
                  </a:cubicBezTo>
                  <a:cubicBezTo>
                    <a:pt x="459" y="118"/>
                    <a:pt x="459" y="118"/>
                    <a:pt x="459" y="118"/>
                  </a:cubicBezTo>
                  <a:cubicBezTo>
                    <a:pt x="478" y="112"/>
                    <a:pt x="478" y="112"/>
                    <a:pt x="478" y="112"/>
                  </a:cubicBezTo>
                  <a:cubicBezTo>
                    <a:pt x="487" y="106"/>
                    <a:pt x="487" y="106"/>
                    <a:pt x="487" y="106"/>
                  </a:cubicBezTo>
                  <a:cubicBezTo>
                    <a:pt x="489" y="104"/>
                    <a:pt x="489" y="104"/>
                    <a:pt x="489" y="104"/>
                  </a:cubicBezTo>
                  <a:cubicBezTo>
                    <a:pt x="492" y="104"/>
                    <a:pt x="492" y="104"/>
                    <a:pt x="492" y="104"/>
                  </a:cubicBezTo>
                  <a:cubicBezTo>
                    <a:pt x="496" y="100"/>
                    <a:pt x="496" y="100"/>
                    <a:pt x="496" y="100"/>
                  </a:cubicBezTo>
                  <a:cubicBezTo>
                    <a:pt x="498" y="98"/>
                    <a:pt x="498" y="98"/>
                    <a:pt x="498" y="98"/>
                  </a:cubicBezTo>
                  <a:cubicBezTo>
                    <a:pt x="501" y="97"/>
                    <a:pt x="501" y="97"/>
                    <a:pt x="501" y="97"/>
                  </a:cubicBezTo>
                  <a:cubicBezTo>
                    <a:pt x="503" y="95"/>
                    <a:pt x="503" y="95"/>
                    <a:pt x="503" y="95"/>
                  </a:cubicBezTo>
                  <a:cubicBezTo>
                    <a:pt x="506" y="95"/>
                    <a:pt x="506" y="95"/>
                    <a:pt x="506" y="95"/>
                  </a:cubicBezTo>
                  <a:cubicBezTo>
                    <a:pt x="536" y="95"/>
                    <a:pt x="536" y="95"/>
                    <a:pt x="536" y="95"/>
                  </a:cubicBezTo>
                  <a:cubicBezTo>
                    <a:pt x="539" y="93"/>
                    <a:pt x="539" y="93"/>
                    <a:pt x="539" y="93"/>
                  </a:cubicBezTo>
                  <a:cubicBezTo>
                    <a:pt x="539" y="93"/>
                    <a:pt x="539" y="93"/>
                    <a:pt x="539" y="93"/>
                  </a:cubicBezTo>
                  <a:cubicBezTo>
                    <a:pt x="540" y="92"/>
                    <a:pt x="540" y="92"/>
                    <a:pt x="540" y="92"/>
                  </a:cubicBezTo>
                  <a:cubicBezTo>
                    <a:pt x="542" y="92"/>
                    <a:pt x="542" y="92"/>
                    <a:pt x="542" y="92"/>
                  </a:cubicBezTo>
                  <a:cubicBezTo>
                    <a:pt x="544" y="92"/>
                    <a:pt x="544" y="92"/>
                    <a:pt x="544" y="92"/>
                  </a:cubicBezTo>
                  <a:cubicBezTo>
                    <a:pt x="545" y="92"/>
                    <a:pt x="545" y="92"/>
                    <a:pt x="545" y="92"/>
                  </a:cubicBezTo>
                  <a:cubicBezTo>
                    <a:pt x="545" y="90"/>
                    <a:pt x="545" y="90"/>
                    <a:pt x="545" y="90"/>
                  </a:cubicBezTo>
                  <a:cubicBezTo>
                    <a:pt x="549" y="86"/>
                    <a:pt x="549" y="86"/>
                    <a:pt x="549" y="86"/>
                  </a:cubicBezTo>
                  <a:cubicBezTo>
                    <a:pt x="550" y="86"/>
                    <a:pt x="550" y="86"/>
                    <a:pt x="550" y="86"/>
                  </a:cubicBezTo>
                  <a:cubicBezTo>
                    <a:pt x="553" y="83"/>
                    <a:pt x="553" y="83"/>
                    <a:pt x="553" y="83"/>
                  </a:cubicBezTo>
                  <a:cubicBezTo>
                    <a:pt x="553" y="80"/>
                    <a:pt x="553" y="80"/>
                    <a:pt x="553" y="80"/>
                  </a:cubicBezTo>
                  <a:cubicBezTo>
                    <a:pt x="554" y="78"/>
                    <a:pt x="554" y="78"/>
                    <a:pt x="554" y="78"/>
                  </a:cubicBezTo>
                  <a:cubicBezTo>
                    <a:pt x="556" y="77"/>
                    <a:pt x="556" y="77"/>
                    <a:pt x="556" y="77"/>
                  </a:cubicBezTo>
                  <a:cubicBezTo>
                    <a:pt x="556" y="75"/>
                    <a:pt x="556" y="75"/>
                    <a:pt x="556" y="75"/>
                  </a:cubicBezTo>
                  <a:cubicBezTo>
                    <a:pt x="558" y="73"/>
                    <a:pt x="558" y="73"/>
                    <a:pt x="558" y="73"/>
                  </a:cubicBezTo>
                  <a:cubicBezTo>
                    <a:pt x="562" y="69"/>
                    <a:pt x="562" y="69"/>
                    <a:pt x="562" y="69"/>
                  </a:cubicBezTo>
                  <a:cubicBezTo>
                    <a:pt x="563" y="67"/>
                    <a:pt x="563" y="67"/>
                    <a:pt x="563" y="67"/>
                  </a:cubicBezTo>
                  <a:cubicBezTo>
                    <a:pt x="564" y="65"/>
                    <a:pt x="564" y="65"/>
                    <a:pt x="564" y="65"/>
                  </a:cubicBezTo>
                  <a:cubicBezTo>
                    <a:pt x="565" y="65"/>
                    <a:pt x="565" y="65"/>
                    <a:pt x="565" y="65"/>
                  </a:cubicBezTo>
                  <a:cubicBezTo>
                    <a:pt x="566" y="66"/>
                    <a:pt x="566" y="66"/>
                    <a:pt x="566" y="66"/>
                  </a:cubicBezTo>
                  <a:cubicBezTo>
                    <a:pt x="568" y="67"/>
                    <a:pt x="568" y="67"/>
                    <a:pt x="568" y="67"/>
                  </a:cubicBezTo>
                  <a:cubicBezTo>
                    <a:pt x="570" y="67"/>
                    <a:pt x="570" y="67"/>
                    <a:pt x="570" y="67"/>
                  </a:cubicBezTo>
                  <a:cubicBezTo>
                    <a:pt x="573" y="67"/>
                    <a:pt x="573" y="67"/>
                    <a:pt x="573" y="67"/>
                  </a:cubicBezTo>
                  <a:cubicBezTo>
                    <a:pt x="574" y="67"/>
                    <a:pt x="574" y="67"/>
                    <a:pt x="574" y="67"/>
                  </a:cubicBezTo>
                  <a:cubicBezTo>
                    <a:pt x="578" y="70"/>
                    <a:pt x="578" y="70"/>
                    <a:pt x="578" y="70"/>
                  </a:cubicBezTo>
                  <a:cubicBezTo>
                    <a:pt x="578" y="74"/>
                    <a:pt x="578" y="74"/>
                    <a:pt x="578" y="74"/>
                  </a:cubicBezTo>
                  <a:cubicBezTo>
                    <a:pt x="575" y="87"/>
                    <a:pt x="575" y="87"/>
                    <a:pt x="575" y="87"/>
                  </a:cubicBezTo>
                  <a:cubicBezTo>
                    <a:pt x="575" y="88"/>
                    <a:pt x="575" y="88"/>
                    <a:pt x="575" y="88"/>
                  </a:cubicBezTo>
                  <a:cubicBezTo>
                    <a:pt x="576" y="89"/>
                    <a:pt x="576" y="89"/>
                    <a:pt x="576" y="89"/>
                  </a:cubicBezTo>
                  <a:cubicBezTo>
                    <a:pt x="577" y="90"/>
                    <a:pt x="577" y="90"/>
                    <a:pt x="577" y="90"/>
                  </a:cubicBezTo>
                  <a:cubicBezTo>
                    <a:pt x="577" y="91"/>
                    <a:pt x="577" y="91"/>
                    <a:pt x="577" y="91"/>
                  </a:cubicBezTo>
                  <a:cubicBezTo>
                    <a:pt x="577" y="93"/>
                    <a:pt x="577" y="93"/>
                    <a:pt x="577" y="93"/>
                  </a:cubicBezTo>
                  <a:cubicBezTo>
                    <a:pt x="577" y="94"/>
                    <a:pt x="577" y="94"/>
                    <a:pt x="577" y="94"/>
                  </a:cubicBezTo>
                  <a:cubicBezTo>
                    <a:pt x="577" y="95"/>
                    <a:pt x="577" y="95"/>
                    <a:pt x="577" y="95"/>
                  </a:cubicBezTo>
                  <a:cubicBezTo>
                    <a:pt x="577" y="95"/>
                    <a:pt x="577" y="95"/>
                    <a:pt x="577" y="95"/>
                  </a:cubicBezTo>
                  <a:cubicBezTo>
                    <a:pt x="577" y="96"/>
                    <a:pt x="577" y="96"/>
                    <a:pt x="577" y="96"/>
                  </a:cubicBezTo>
                  <a:cubicBezTo>
                    <a:pt x="577" y="96"/>
                    <a:pt x="577" y="96"/>
                    <a:pt x="577" y="96"/>
                  </a:cubicBezTo>
                  <a:cubicBezTo>
                    <a:pt x="577" y="96"/>
                    <a:pt x="577" y="96"/>
                    <a:pt x="577" y="96"/>
                  </a:cubicBezTo>
                  <a:cubicBezTo>
                    <a:pt x="581" y="98"/>
                    <a:pt x="581" y="98"/>
                    <a:pt x="581" y="98"/>
                  </a:cubicBezTo>
                  <a:cubicBezTo>
                    <a:pt x="581" y="101"/>
                    <a:pt x="581" y="101"/>
                    <a:pt x="581" y="101"/>
                  </a:cubicBezTo>
                  <a:cubicBezTo>
                    <a:pt x="582" y="102"/>
                    <a:pt x="582" y="102"/>
                    <a:pt x="582" y="102"/>
                  </a:cubicBezTo>
                  <a:cubicBezTo>
                    <a:pt x="583" y="101"/>
                    <a:pt x="583" y="101"/>
                    <a:pt x="583" y="101"/>
                  </a:cubicBezTo>
                  <a:cubicBezTo>
                    <a:pt x="585" y="102"/>
                    <a:pt x="585" y="102"/>
                    <a:pt x="585" y="102"/>
                  </a:cubicBezTo>
                  <a:cubicBezTo>
                    <a:pt x="583" y="104"/>
                    <a:pt x="583" y="104"/>
                    <a:pt x="583" y="104"/>
                  </a:cubicBezTo>
                  <a:cubicBezTo>
                    <a:pt x="582" y="104"/>
                    <a:pt x="582" y="104"/>
                    <a:pt x="582" y="104"/>
                  </a:cubicBezTo>
                  <a:cubicBezTo>
                    <a:pt x="581" y="103"/>
                    <a:pt x="581" y="103"/>
                    <a:pt x="581" y="103"/>
                  </a:cubicBezTo>
                  <a:cubicBezTo>
                    <a:pt x="578" y="104"/>
                    <a:pt x="578" y="104"/>
                    <a:pt x="578" y="104"/>
                  </a:cubicBezTo>
                  <a:cubicBezTo>
                    <a:pt x="577" y="104"/>
                    <a:pt x="577" y="104"/>
                    <a:pt x="577" y="104"/>
                  </a:cubicBezTo>
                  <a:cubicBezTo>
                    <a:pt x="575" y="105"/>
                    <a:pt x="575" y="105"/>
                    <a:pt x="575" y="105"/>
                  </a:cubicBezTo>
                  <a:cubicBezTo>
                    <a:pt x="574" y="106"/>
                    <a:pt x="574" y="106"/>
                    <a:pt x="574" y="106"/>
                  </a:cubicBezTo>
                  <a:cubicBezTo>
                    <a:pt x="572" y="105"/>
                    <a:pt x="572" y="105"/>
                    <a:pt x="572" y="105"/>
                  </a:cubicBezTo>
                  <a:cubicBezTo>
                    <a:pt x="571" y="108"/>
                    <a:pt x="571" y="108"/>
                    <a:pt x="571" y="108"/>
                  </a:cubicBezTo>
                  <a:cubicBezTo>
                    <a:pt x="569" y="108"/>
                    <a:pt x="569" y="108"/>
                    <a:pt x="569" y="108"/>
                  </a:cubicBezTo>
                  <a:cubicBezTo>
                    <a:pt x="569" y="105"/>
                    <a:pt x="569" y="105"/>
                    <a:pt x="569" y="105"/>
                  </a:cubicBezTo>
                  <a:cubicBezTo>
                    <a:pt x="566" y="105"/>
                    <a:pt x="566" y="105"/>
                    <a:pt x="566" y="105"/>
                  </a:cubicBezTo>
                  <a:cubicBezTo>
                    <a:pt x="564" y="107"/>
                    <a:pt x="564" y="107"/>
                    <a:pt x="564" y="107"/>
                  </a:cubicBezTo>
                  <a:cubicBezTo>
                    <a:pt x="563" y="107"/>
                    <a:pt x="563" y="107"/>
                    <a:pt x="563" y="107"/>
                  </a:cubicBezTo>
                  <a:cubicBezTo>
                    <a:pt x="562" y="106"/>
                    <a:pt x="562" y="106"/>
                    <a:pt x="562" y="106"/>
                  </a:cubicBezTo>
                  <a:cubicBezTo>
                    <a:pt x="563" y="104"/>
                    <a:pt x="563" y="104"/>
                    <a:pt x="563" y="104"/>
                  </a:cubicBezTo>
                  <a:cubicBezTo>
                    <a:pt x="560" y="107"/>
                    <a:pt x="560" y="107"/>
                    <a:pt x="560" y="107"/>
                  </a:cubicBezTo>
                  <a:cubicBezTo>
                    <a:pt x="558" y="110"/>
                    <a:pt x="558" y="110"/>
                    <a:pt x="558" y="110"/>
                  </a:cubicBezTo>
                  <a:cubicBezTo>
                    <a:pt x="557" y="111"/>
                    <a:pt x="557" y="111"/>
                    <a:pt x="557" y="111"/>
                  </a:cubicBezTo>
                  <a:cubicBezTo>
                    <a:pt x="556" y="110"/>
                    <a:pt x="556" y="110"/>
                    <a:pt x="556" y="110"/>
                  </a:cubicBezTo>
                  <a:cubicBezTo>
                    <a:pt x="555" y="113"/>
                    <a:pt x="555" y="113"/>
                    <a:pt x="555" y="113"/>
                  </a:cubicBezTo>
                  <a:cubicBezTo>
                    <a:pt x="554" y="113"/>
                    <a:pt x="554" y="113"/>
                    <a:pt x="554" y="113"/>
                  </a:cubicBezTo>
                  <a:cubicBezTo>
                    <a:pt x="554" y="110"/>
                    <a:pt x="554" y="110"/>
                    <a:pt x="554" y="110"/>
                  </a:cubicBezTo>
                  <a:cubicBezTo>
                    <a:pt x="552" y="112"/>
                    <a:pt x="552" y="112"/>
                    <a:pt x="552" y="112"/>
                  </a:cubicBezTo>
                  <a:cubicBezTo>
                    <a:pt x="551" y="114"/>
                    <a:pt x="551" y="114"/>
                    <a:pt x="551" y="114"/>
                  </a:cubicBezTo>
                  <a:cubicBezTo>
                    <a:pt x="550" y="113"/>
                    <a:pt x="550" y="113"/>
                    <a:pt x="550" y="113"/>
                  </a:cubicBezTo>
                  <a:cubicBezTo>
                    <a:pt x="550" y="112"/>
                    <a:pt x="550" y="112"/>
                    <a:pt x="550" y="112"/>
                  </a:cubicBezTo>
                  <a:cubicBezTo>
                    <a:pt x="549" y="114"/>
                    <a:pt x="549" y="114"/>
                    <a:pt x="549" y="114"/>
                  </a:cubicBezTo>
                  <a:cubicBezTo>
                    <a:pt x="548" y="114"/>
                    <a:pt x="548" y="114"/>
                    <a:pt x="548" y="114"/>
                  </a:cubicBezTo>
                  <a:cubicBezTo>
                    <a:pt x="546" y="117"/>
                    <a:pt x="546" y="117"/>
                    <a:pt x="546" y="117"/>
                  </a:cubicBezTo>
                  <a:cubicBezTo>
                    <a:pt x="543" y="120"/>
                    <a:pt x="543" y="120"/>
                    <a:pt x="543" y="120"/>
                  </a:cubicBezTo>
                  <a:cubicBezTo>
                    <a:pt x="541" y="123"/>
                    <a:pt x="541" y="123"/>
                    <a:pt x="541" y="123"/>
                  </a:cubicBezTo>
                  <a:cubicBezTo>
                    <a:pt x="540" y="125"/>
                    <a:pt x="540" y="125"/>
                    <a:pt x="540" y="125"/>
                  </a:cubicBezTo>
                  <a:cubicBezTo>
                    <a:pt x="539" y="126"/>
                    <a:pt x="539" y="126"/>
                    <a:pt x="539" y="126"/>
                  </a:cubicBezTo>
                  <a:cubicBezTo>
                    <a:pt x="538" y="127"/>
                    <a:pt x="538" y="127"/>
                    <a:pt x="538" y="127"/>
                  </a:cubicBezTo>
                  <a:cubicBezTo>
                    <a:pt x="538" y="128"/>
                    <a:pt x="538" y="128"/>
                    <a:pt x="538" y="128"/>
                  </a:cubicBezTo>
                  <a:cubicBezTo>
                    <a:pt x="540" y="128"/>
                    <a:pt x="540" y="128"/>
                    <a:pt x="540" y="128"/>
                  </a:cubicBezTo>
                  <a:cubicBezTo>
                    <a:pt x="540" y="130"/>
                    <a:pt x="540" y="130"/>
                    <a:pt x="540" y="130"/>
                  </a:cubicBezTo>
                  <a:cubicBezTo>
                    <a:pt x="536" y="133"/>
                    <a:pt x="536" y="133"/>
                    <a:pt x="536" y="133"/>
                  </a:cubicBezTo>
                  <a:cubicBezTo>
                    <a:pt x="536" y="134"/>
                    <a:pt x="536" y="134"/>
                    <a:pt x="536" y="134"/>
                  </a:cubicBezTo>
                  <a:cubicBezTo>
                    <a:pt x="539" y="136"/>
                    <a:pt x="539" y="136"/>
                    <a:pt x="539" y="136"/>
                  </a:cubicBezTo>
                  <a:cubicBezTo>
                    <a:pt x="540" y="139"/>
                    <a:pt x="540" y="139"/>
                    <a:pt x="540" y="139"/>
                  </a:cubicBezTo>
                  <a:cubicBezTo>
                    <a:pt x="540" y="141"/>
                    <a:pt x="540" y="141"/>
                    <a:pt x="540" y="141"/>
                  </a:cubicBezTo>
                  <a:cubicBezTo>
                    <a:pt x="543" y="141"/>
                    <a:pt x="543" y="141"/>
                    <a:pt x="543" y="141"/>
                  </a:cubicBezTo>
                  <a:cubicBezTo>
                    <a:pt x="544" y="138"/>
                    <a:pt x="544" y="138"/>
                    <a:pt x="544" y="138"/>
                  </a:cubicBezTo>
                  <a:cubicBezTo>
                    <a:pt x="544" y="136"/>
                    <a:pt x="544" y="136"/>
                    <a:pt x="544" y="136"/>
                  </a:cubicBezTo>
                  <a:cubicBezTo>
                    <a:pt x="545" y="136"/>
                    <a:pt x="545" y="136"/>
                    <a:pt x="545" y="136"/>
                  </a:cubicBezTo>
                  <a:cubicBezTo>
                    <a:pt x="546" y="140"/>
                    <a:pt x="546" y="140"/>
                    <a:pt x="546" y="140"/>
                  </a:cubicBezTo>
                  <a:cubicBezTo>
                    <a:pt x="544" y="142"/>
                    <a:pt x="544" y="142"/>
                    <a:pt x="544" y="142"/>
                  </a:cubicBezTo>
                  <a:cubicBezTo>
                    <a:pt x="539" y="144"/>
                    <a:pt x="539" y="144"/>
                    <a:pt x="539" y="144"/>
                  </a:cubicBezTo>
                  <a:cubicBezTo>
                    <a:pt x="538" y="144"/>
                    <a:pt x="538" y="144"/>
                    <a:pt x="538" y="144"/>
                  </a:cubicBezTo>
                  <a:cubicBezTo>
                    <a:pt x="538" y="142"/>
                    <a:pt x="538" y="142"/>
                    <a:pt x="538" y="142"/>
                  </a:cubicBezTo>
                  <a:cubicBezTo>
                    <a:pt x="537" y="140"/>
                    <a:pt x="537" y="140"/>
                    <a:pt x="537" y="140"/>
                  </a:cubicBezTo>
                  <a:cubicBezTo>
                    <a:pt x="535" y="144"/>
                    <a:pt x="535" y="144"/>
                    <a:pt x="535" y="144"/>
                  </a:cubicBezTo>
                  <a:cubicBezTo>
                    <a:pt x="534" y="146"/>
                    <a:pt x="534" y="146"/>
                    <a:pt x="534" y="146"/>
                  </a:cubicBezTo>
                  <a:cubicBezTo>
                    <a:pt x="532" y="146"/>
                    <a:pt x="532" y="146"/>
                    <a:pt x="532" y="146"/>
                  </a:cubicBezTo>
                  <a:cubicBezTo>
                    <a:pt x="532" y="144"/>
                    <a:pt x="532" y="144"/>
                    <a:pt x="532" y="144"/>
                  </a:cubicBezTo>
                  <a:cubicBezTo>
                    <a:pt x="532" y="142"/>
                    <a:pt x="532" y="142"/>
                    <a:pt x="532" y="142"/>
                  </a:cubicBezTo>
                  <a:cubicBezTo>
                    <a:pt x="530" y="140"/>
                    <a:pt x="530" y="140"/>
                    <a:pt x="530" y="140"/>
                  </a:cubicBezTo>
                  <a:cubicBezTo>
                    <a:pt x="530" y="142"/>
                    <a:pt x="530" y="142"/>
                    <a:pt x="530" y="142"/>
                  </a:cubicBezTo>
                  <a:cubicBezTo>
                    <a:pt x="530" y="145"/>
                    <a:pt x="530" y="145"/>
                    <a:pt x="530" y="145"/>
                  </a:cubicBezTo>
                  <a:cubicBezTo>
                    <a:pt x="531" y="146"/>
                    <a:pt x="531" y="146"/>
                    <a:pt x="531" y="146"/>
                  </a:cubicBezTo>
                  <a:cubicBezTo>
                    <a:pt x="530" y="147"/>
                    <a:pt x="530" y="147"/>
                    <a:pt x="530" y="147"/>
                  </a:cubicBezTo>
                  <a:cubicBezTo>
                    <a:pt x="525" y="147"/>
                    <a:pt x="525" y="147"/>
                    <a:pt x="525" y="147"/>
                  </a:cubicBezTo>
                  <a:cubicBezTo>
                    <a:pt x="523" y="147"/>
                    <a:pt x="523" y="147"/>
                    <a:pt x="523" y="147"/>
                  </a:cubicBezTo>
                  <a:cubicBezTo>
                    <a:pt x="521" y="147"/>
                    <a:pt x="521" y="147"/>
                    <a:pt x="521" y="147"/>
                  </a:cubicBezTo>
                  <a:cubicBezTo>
                    <a:pt x="517" y="147"/>
                    <a:pt x="517" y="147"/>
                    <a:pt x="517" y="147"/>
                  </a:cubicBezTo>
                  <a:cubicBezTo>
                    <a:pt x="516" y="147"/>
                    <a:pt x="516" y="147"/>
                    <a:pt x="516" y="147"/>
                  </a:cubicBezTo>
                  <a:cubicBezTo>
                    <a:pt x="515" y="147"/>
                    <a:pt x="515" y="147"/>
                    <a:pt x="515" y="147"/>
                  </a:cubicBezTo>
                  <a:cubicBezTo>
                    <a:pt x="512" y="149"/>
                    <a:pt x="512" y="149"/>
                    <a:pt x="512" y="149"/>
                  </a:cubicBezTo>
                  <a:cubicBezTo>
                    <a:pt x="509" y="149"/>
                    <a:pt x="509" y="149"/>
                    <a:pt x="509" y="149"/>
                  </a:cubicBezTo>
                  <a:cubicBezTo>
                    <a:pt x="506" y="151"/>
                    <a:pt x="506" y="151"/>
                    <a:pt x="506" y="151"/>
                  </a:cubicBezTo>
                  <a:cubicBezTo>
                    <a:pt x="504" y="151"/>
                    <a:pt x="504" y="151"/>
                    <a:pt x="504" y="151"/>
                  </a:cubicBezTo>
                  <a:cubicBezTo>
                    <a:pt x="503" y="153"/>
                    <a:pt x="503" y="153"/>
                    <a:pt x="503" y="153"/>
                  </a:cubicBezTo>
                  <a:cubicBezTo>
                    <a:pt x="503" y="154"/>
                    <a:pt x="503" y="154"/>
                    <a:pt x="503" y="154"/>
                  </a:cubicBezTo>
                  <a:cubicBezTo>
                    <a:pt x="500" y="156"/>
                    <a:pt x="500" y="156"/>
                    <a:pt x="500" y="156"/>
                  </a:cubicBezTo>
                  <a:cubicBezTo>
                    <a:pt x="501" y="157"/>
                    <a:pt x="501" y="157"/>
                    <a:pt x="501" y="157"/>
                  </a:cubicBezTo>
                  <a:cubicBezTo>
                    <a:pt x="502" y="158"/>
                    <a:pt x="502" y="158"/>
                    <a:pt x="502" y="158"/>
                  </a:cubicBezTo>
                  <a:cubicBezTo>
                    <a:pt x="502" y="159"/>
                    <a:pt x="502" y="159"/>
                    <a:pt x="502" y="159"/>
                  </a:cubicBezTo>
                  <a:cubicBezTo>
                    <a:pt x="501" y="161"/>
                    <a:pt x="501" y="161"/>
                    <a:pt x="501" y="161"/>
                  </a:cubicBezTo>
                  <a:cubicBezTo>
                    <a:pt x="501" y="162"/>
                    <a:pt x="501" y="162"/>
                    <a:pt x="501" y="162"/>
                  </a:cubicBezTo>
                  <a:cubicBezTo>
                    <a:pt x="500" y="164"/>
                    <a:pt x="500" y="164"/>
                    <a:pt x="500" y="164"/>
                  </a:cubicBezTo>
                  <a:cubicBezTo>
                    <a:pt x="501" y="164"/>
                    <a:pt x="501" y="164"/>
                    <a:pt x="501" y="164"/>
                  </a:cubicBezTo>
                  <a:cubicBezTo>
                    <a:pt x="500" y="166"/>
                    <a:pt x="500" y="166"/>
                    <a:pt x="500" y="166"/>
                  </a:cubicBezTo>
                  <a:cubicBezTo>
                    <a:pt x="499" y="168"/>
                    <a:pt x="499" y="168"/>
                    <a:pt x="499" y="168"/>
                  </a:cubicBezTo>
                  <a:cubicBezTo>
                    <a:pt x="498" y="168"/>
                    <a:pt x="498" y="168"/>
                    <a:pt x="498" y="168"/>
                  </a:cubicBezTo>
                  <a:cubicBezTo>
                    <a:pt x="497" y="169"/>
                    <a:pt x="497" y="169"/>
                    <a:pt x="497" y="169"/>
                  </a:cubicBezTo>
                  <a:cubicBezTo>
                    <a:pt x="496" y="172"/>
                    <a:pt x="496" y="172"/>
                    <a:pt x="496" y="172"/>
                  </a:cubicBezTo>
                  <a:cubicBezTo>
                    <a:pt x="495" y="173"/>
                    <a:pt x="495" y="173"/>
                    <a:pt x="495" y="173"/>
                  </a:cubicBezTo>
                  <a:cubicBezTo>
                    <a:pt x="494" y="174"/>
                    <a:pt x="494" y="174"/>
                    <a:pt x="494" y="174"/>
                  </a:cubicBezTo>
                  <a:cubicBezTo>
                    <a:pt x="493" y="174"/>
                    <a:pt x="493" y="174"/>
                    <a:pt x="493" y="174"/>
                  </a:cubicBezTo>
                  <a:cubicBezTo>
                    <a:pt x="493" y="175"/>
                    <a:pt x="493" y="175"/>
                    <a:pt x="493" y="175"/>
                  </a:cubicBezTo>
                  <a:cubicBezTo>
                    <a:pt x="491" y="177"/>
                    <a:pt x="491" y="177"/>
                    <a:pt x="491" y="177"/>
                  </a:cubicBezTo>
                  <a:cubicBezTo>
                    <a:pt x="491" y="177"/>
                    <a:pt x="491" y="177"/>
                    <a:pt x="491" y="177"/>
                  </a:cubicBezTo>
                  <a:cubicBezTo>
                    <a:pt x="489" y="178"/>
                    <a:pt x="489" y="178"/>
                    <a:pt x="489" y="178"/>
                  </a:cubicBezTo>
                  <a:cubicBezTo>
                    <a:pt x="491" y="175"/>
                    <a:pt x="491" y="175"/>
                    <a:pt x="491" y="175"/>
                  </a:cubicBezTo>
                  <a:cubicBezTo>
                    <a:pt x="490" y="174"/>
                    <a:pt x="490" y="174"/>
                    <a:pt x="490" y="174"/>
                  </a:cubicBezTo>
                  <a:cubicBezTo>
                    <a:pt x="488" y="174"/>
                    <a:pt x="488" y="174"/>
                    <a:pt x="488" y="174"/>
                  </a:cubicBezTo>
                  <a:cubicBezTo>
                    <a:pt x="486" y="172"/>
                    <a:pt x="486" y="172"/>
                    <a:pt x="486" y="172"/>
                  </a:cubicBezTo>
                  <a:cubicBezTo>
                    <a:pt x="485" y="171"/>
                    <a:pt x="485" y="171"/>
                    <a:pt x="485" y="171"/>
                  </a:cubicBezTo>
                  <a:cubicBezTo>
                    <a:pt x="486" y="169"/>
                    <a:pt x="486" y="169"/>
                    <a:pt x="486" y="169"/>
                  </a:cubicBezTo>
                  <a:cubicBezTo>
                    <a:pt x="489" y="165"/>
                    <a:pt x="489" y="165"/>
                    <a:pt x="489" y="165"/>
                  </a:cubicBezTo>
                  <a:cubicBezTo>
                    <a:pt x="487" y="167"/>
                    <a:pt x="487" y="167"/>
                    <a:pt x="487" y="167"/>
                  </a:cubicBezTo>
                  <a:cubicBezTo>
                    <a:pt x="485" y="168"/>
                    <a:pt x="485" y="168"/>
                    <a:pt x="485" y="168"/>
                  </a:cubicBezTo>
                  <a:cubicBezTo>
                    <a:pt x="484" y="170"/>
                    <a:pt x="484" y="170"/>
                    <a:pt x="484" y="170"/>
                  </a:cubicBezTo>
                  <a:cubicBezTo>
                    <a:pt x="484" y="172"/>
                    <a:pt x="484" y="172"/>
                    <a:pt x="484" y="172"/>
                  </a:cubicBezTo>
                  <a:cubicBezTo>
                    <a:pt x="485" y="173"/>
                    <a:pt x="485" y="173"/>
                    <a:pt x="485" y="173"/>
                  </a:cubicBezTo>
                  <a:cubicBezTo>
                    <a:pt x="485" y="176"/>
                    <a:pt x="485" y="176"/>
                    <a:pt x="485" y="176"/>
                  </a:cubicBezTo>
                  <a:cubicBezTo>
                    <a:pt x="486" y="177"/>
                    <a:pt x="486" y="177"/>
                    <a:pt x="486" y="177"/>
                  </a:cubicBezTo>
                  <a:cubicBezTo>
                    <a:pt x="488" y="181"/>
                    <a:pt x="488" y="181"/>
                    <a:pt x="488" y="181"/>
                  </a:cubicBezTo>
                  <a:cubicBezTo>
                    <a:pt x="488" y="183"/>
                    <a:pt x="488" y="183"/>
                    <a:pt x="488" y="183"/>
                  </a:cubicBezTo>
                  <a:cubicBezTo>
                    <a:pt x="486" y="187"/>
                    <a:pt x="486" y="187"/>
                    <a:pt x="486" y="187"/>
                  </a:cubicBezTo>
                  <a:cubicBezTo>
                    <a:pt x="484" y="188"/>
                    <a:pt x="484" y="188"/>
                    <a:pt x="484" y="188"/>
                  </a:cubicBezTo>
                  <a:cubicBezTo>
                    <a:pt x="482" y="193"/>
                    <a:pt x="482" y="193"/>
                    <a:pt x="482" y="193"/>
                  </a:cubicBezTo>
                  <a:cubicBezTo>
                    <a:pt x="481" y="195"/>
                    <a:pt x="481" y="195"/>
                    <a:pt x="481" y="195"/>
                  </a:cubicBezTo>
                  <a:cubicBezTo>
                    <a:pt x="481" y="196"/>
                    <a:pt x="481" y="196"/>
                    <a:pt x="481" y="196"/>
                  </a:cubicBezTo>
                  <a:cubicBezTo>
                    <a:pt x="480" y="197"/>
                    <a:pt x="480" y="197"/>
                    <a:pt x="480" y="197"/>
                  </a:cubicBezTo>
                  <a:cubicBezTo>
                    <a:pt x="480" y="196"/>
                    <a:pt x="480" y="196"/>
                    <a:pt x="480" y="196"/>
                  </a:cubicBezTo>
                  <a:cubicBezTo>
                    <a:pt x="480" y="195"/>
                    <a:pt x="480" y="195"/>
                    <a:pt x="480" y="195"/>
                  </a:cubicBezTo>
                  <a:cubicBezTo>
                    <a:pt x="478" y="199"/>
                    <a:pt x="478" y="199"/>
                    <a:pt x="478" y="199"/>
                  </a:cubicBezTo>
                  <a:cubicBezTo>
                    <a:pt x="477" y="200"/>
                    <a:pt x="477" y="200"/>
                    <a:pt x="477" y="200"/>
                  </a:cubicBezTo>
                  <a:cubicBezTo>
                    <a:pt x="477" y="201"/>
                    <a:pt x="477" y="201"/>
                    <a:pt x="477" y="201"/>
                  </a:cubicBezTo>
                  <a:cubicBezTo>
                    <a:pt x="477" y="199"/>
                    <a:pt x="477" y="199"/>
                    <a:pt x="477" y="199"/>
                  </a:cubicBezTo>
                  <a:cubicBezTo>
                    <a:pt x="477" y="196"/>
                    <a:pt x="477" y="196"/>
                    <a:pt x="477" y="196"/>
                  </a:cubicBezTo>
                  <a:cubicBezTo>
                    <a:pt x="478" y="194"/>
                    <a:pt x="478" y="194"/>
                    <a:pt x="478" y="194"/>
                  </a:cubicBezTo>
                  <a:cubicBezTo>
                    <a:pt x="478" y="193"/>
                    <a:pt x="478" y="193"/>
                    <a:pt x="478" y="193"/>
                  </a:cubicBezTo>
                  <a:cubicBezTo>
                    <a:pt x="479" y="191"/>
                    <a:pt x="479" y="191"/>
                    <a:pt x="479" y="191"/>
                  </a:cubicBezTo>
                  <a:cubicBezTo>
                    <a:pt x="479" y="191"/>
                    <a:pt x="479" y="191"/>
                    <a:pt x="479" y="191"/>
                  </a:cubicBezTo>
                  <a:cubicBezTo>
                    <a:pt x="481" y="190"/>
                    <a:pt x="481" y="190"/>
                    <a:pt x="481" y="190"/>
                  </a:cubicBezTo>
                  <a:cubicBezTo>
                    <a:pt x="478" y="190"/>
                    <a:pt x="478" y="190"/>
                    <a:pt x="478" y="190"/>
                  </a:cubicBezTo>
                  <a:cubicBezTo>
                    <a:pt x="478" y="189"/>
                    <a:pt x="478" y="189"/>
                    <a:pt x="478" y="189"/>
                  </a:cubicBezTo>
                  <a:cubicBezTo>
                    <a:pt x="478" y="188"/>
                    <a:pt x="478" y="188"/>
                    <a:pt x="478" y="188"/>
                  </a:cubicBezTo>
                  <a:cubicBezTo>
                    <a:pt x="478" y="187"/>
                    <a:pt x="478" y="187"/>
                    <a:pt x="478" y="187"/>
                  </a:cubicBezTo>
                  <a:cubicBezTo>
                    <a:pt x="477" y="187"/>
                    <a:pt x="477" y="187"/>
                    <a:pt x="477" y="187"/>
                  </a:cubicBezTo>
                  <a:cubicBezTo>
                    <a:pt x="477" y="186"/>
                    <a:pt x="477" y="186"/>
                    <a:pt x="477" y="186"/>
                  </a:cubicBezTo>
                  <a:cubicBezTo>
                    <a:pt x="476" y="187"/>
                    <a:pt x="476" y="187"/>
                    <a:pt x="476" y="187"/>
                  </a:cubicBezTo>
                  <a:cubicBezTo>
                    <a:pt x="475" y="185"/>
                    <a:pt x="475" y="185"/>
                    <a:pt x="475" y="185"/>
                  </a:cubicBezTo>
                  <a:cubicBezTo>
                    <a:pt x="475" y="183"/>
                    <a:pt x="475" y="183"/>
                    <a:pt x="475" y="183"/>
                  </a:cubicBezTo>
                  <a:cubicBezTo>
                    <a:pt x="476" y="181"/>
                    <a:pt x="476" y="181"/>
                    <a:pt x="476" y="181"/>
                  </a:cubicBezTo>
                  <a:cubicBezTo>
                    <a:pt x="477" y="178"/>
                    <a:pt x="477" y="178"/>
                    <a:pt x="477" y="178"/>
                  </a:cubicBezTo>
                  <a:cubicBezTo>
                    <a:pt x="475" y="175"/>
                    <a:pt x="475" y="175"/>
                    <a:pt x="475" y="175"/>
                  </a:cubicBezTo>
                  <a:cubicBezTo>
                    <a:pt x="476" y="173"/>
                    <a:pt x="476" y="173"/>
                    <a:pt x="476" y="173"/>
                  </a:cubicBezTo>
                  <a:cubicBezTo>
                    <a:pt x="478" y="172"/>
                    <a:pt x="478" y="172"/>
                    <a:pt x="478" y="172"/>
                  </a:cubicBezTo>
                  <a:cubicBezTo>
                    <a:pt x="477" y="171"/>
                    <a:pt x="477" y="171"/>
                    <a:pt x="477" y="171"/>
                  </a:cubicBezTo>
                  <a:cubicBezTo>
                    <a:pt x="478" y="169"/>
                    <a:pt x="478" y="169"/>
                    <a:pt x="478" y="169"/>
                  </a:cubicBezTo>
                  <a:cubicBezTo>
                    <a:pt x="477" y="169"/>
                    <a:pt x="477" y="169"/>
                    <a:pt x="477" y="169"/>
                  </a:cubicBezTo>
                  <a:cubicBezTo>
                    <a:pt x="477" y="169"/>
                    <a:pt x="477" y="169"/>
                    <a:pt x="477" y="169"/>
                  </a:cubicBezTo>
                  <a:cubicBezTo>
                    <a:pt x="477" y="171"/>
                    <a:pt x="477" y="171"/>
                    <a:pt x="477" y="171"/>
                  </a:cubicBezTo>
                  <a:cubicBezTo>
                    <a:pt x="475" y="173"/>
                    <a:pt x="475" y="173"/>
                    <a:pt x="475" y="173"/>
                  </a:cubicBezTo>
                  <a:cubicBezTo>
                    <a:pt x="473" y="174"/>
                    <a:pt x="473" y="174"/>
                    <a:pt x="473" y="174"/>
                  </a:cubicBezTo>
                  <a:cubicBezTo>
                    <a:pt x="473" y="174"/>
                    <a:pt x="473" y="174"/>
                    <a:pt x="473" y="174"/>
                  </a:cubicBezTo>
                  <a:cubicBezTo>
                    <a:pt x="473" y="175"/>
                    <a:pt x="473" y="175"/>
                    <a:pt x="473" y="175"/>
                  </a:cubicBezTo>
                  <a:cubicBezTo>
                    <a:pt x="473" y="176"/>
                    <a:pt x="473" y="176"/>
                    <a:pt x="473" y="176"/>
                  </a:cubicBezTo>
                  <a:cubicBezTo>
                    <a:pt x="473" y="179"/>
                    <a:pt x="473" y="179"/>
                    <a:pt x="473" y="179"/>
                  </a:cubicBezTo>
                  <a:cubicBezTo>
                    <a:pt x="473" y="181"/>
                    <a:pt x="473" y="181"/>
                    <a:pt x="473" y="181"/>
                  </a:cubicBezTo>
                  <a:cubicBezTo>
                    <a:pt x="473" y="182"/>
                    <a:pt x="473" y="182"/>
                    <a:pt x="473" y="182"/>
                  </a:cubicBezTo>
                  <a:cubicBezTo>
                    <a:pt x="473" y="184"/>
                    <a:pt x="473" y="184"/>
                    <a:pt x="473" y="184"/>
                  </a:cubicBezTo>
                  <a:cubicBezTo>
                    <a:pt x="473" y="188"/>
                    <a:pt x="473" y="188"/>
                    <a:pt x="473" y="188"/>
                  </a:cubicBezTo>
                  <a:cubicBezTo>
                    <a:pt x="472" y="188"/>
                    <a:pt x="472" y="188"/>
                    <a:pt x="472" y="188"/>
                  </a:cubicBezTo>
                  <a:cubicBezTo>
                    <a:pt x="470" y="185"/>
                    <a:pt x="470" y="185"/>
                    <a:pt x="470" y="185"/>
                  </a:cubicBezTo>
                  <a:cubicBezTo>
                    <a:pt x="468" y="185"/>
                    <a:pt x="468" y="185"/>
                    <a:pt x="468" y="185"/>
                  </a:cubicBezTo>
                  <a:cubicBezTo>
                    <a:pt x="467" y="183"/>
                    <a:pt x="467" y="183"/>
                    <a:pt x="467" y="183"/>
                  </a:cubicBezTo>
                  <a:cubicBezTo>
                    <a:pt x="466" y="183"/>
                    <a:pt x="466" y="183"/>
                    <a:pt x="466" y="183"/>
                  </a:cubicBezTo>
                  <a:cubicBezTo>
                    <a:pt x="465" y="181"/>
                    <a:pt x="465" y="181"/>
                    <a:pt x="465" y="181"/>
                  </a:cubicBezTo>
                  <a:cubicBezTo>
                    <a:pt x="466" y="179"/>
                    <a:pt x="466" y="179"/>
                    <a:pt x="466" y="179"/>
                  </a:cubicBezTo>
                  <a:cubicBezTo>
                    <a:pt x="465" y="181"/>
                    <a:pt x="465" y="181"/>
                    <a:pt x="465" y="181"/>
                  </a:cubicBezTo>
                  <a:cubicBezTo>
                    <a:pt x="465" y="183"/>
                    <a:pt x="465" y="183"/>
                    <a:pt x="465" y="183"/>
                  </a:cubicBezTo>
                  <a:cubicBezTo>
                    <a:pt x="466" y="184"/>
                    <a:pt x="466" y="184"/>
                    <a:pt x="466" y="184"/>
                  </a:cubicBezTo>
                  <a:cubicBezTo>
                    <a:pt x="467" y="186"/>
                    <a:pt x="467" y="186"/>
                    <a:pt x="467" y="186"/>
                  </a:cubicBezTo>
                  <a:cubicBezTo>
                    <a:pt x="470" y="187"/>
                    <a:pt x="470" y="187"/>
                    <a:pt x="470" y="187"/>
                  </a:cubicBezTo>
                  <a:cubicBezTo>
                    <a:pt x="472" y="189"/>
                    <a:pt x="472" y="189"/>
                    <a:pt x="472" y="189"/>
                  </a:cubicBezTo>
                  <a:cubicBezTo>
                    <a:pt x="473" y="190"/>
                    <a:pt x="473" y="190"/>
                    <a:pt x="473" y="190"/>
                  </a:cubicBezTo>
                  <a:cubicBezTo>
                    <a:pt x="474" y="192"/>
                    <a:pt x="474" y="192"/>
                    <a:pt x="474" y="192"/>
                  </a:cubicBezTo>
                  <a:cubicBezTo>
                    <a:pt x="473" y="194"/>
                    <a:pt x="473" y="194"/>
                    <a:pt x="473" y="194"/>
                  </a:cubicBezTo>
                  <a:cubicBezTo>
                    <a:pt x="472" y="194"/>
                    <a:pt x="472" y="194"/>
                    <a:pt x="472" y="194"/>
                  </a:cubicBezTo>
                  <a:cubicBezTo>
                    <a:pt x="471" y="192"/>
                    <a:pt x="471" y="192"/>
                    <a:pt x="471" y="192"/>
                  </a:cubicBezTo>
                  <a:cubicBezTo>
                    <a:pt x="470" y="192"/>
                    <a:pt x="470" y="192"/>
                    <a:pt x="470" y="192"/>
                  </a:cubicBezTo>
                  <a:cubicBezTo>
                    <a:pt x="471" y="194"/>
                    <a:pt x="471" y="194"/>
                    <a:pt x="471" y="194"/>
                  </a:cubicBezTo>
                  <a:cubicBezTo>
                    <a:pt x="473" y="196"/>
                    <a:pt x="473" y="196"/>
                    <a:pt x="473" y="196"/>
                  </a:cubicBezTo>
                  <a:cubicBezTo>
                    <a:pt x="474" y="197"/>
                    <a:pt x="474" y="197"/>
                    <a:pt x="474" y="197"/>
                  </a:cubicBezTo>
                  <a:cubicBezTo>
                    <a:pt x="473" y="198"/>
                    <a:pt x="473" y="198"/>
                    <a:pt x="473" y="198"/>
                  </a:cubicBezTo>
                  <a:cubicBezTo>
                    <a:pt x="473" y="199"/>
                    <a:pt x="473" y="199"/>
                    <a:pt x="473" y="199"/>
                  </a:cubicBezTo>
                  <a:cubicBezTo>
                    <a:pt x="471" y="198"/>
                    <a:pt x="471" y="198"/>
                    <a:pt x="471" y="198"/>
                  </a:cubicBezTo>
                  <a:cubicBezTo>
                    <a:pt x="473" y="201"/>
                    <a:pt x="473" y="201"/>
                    <a:pt x="473" y="201"/>
                  </a:cubicBezTo>
                  <a:cubicBezTo>
                    <a:pt x="472" y="202"/>
                    <a:pt x="472" y="202"/>
                    <a:pt x="472" y="202"/>
                  </a:cubicBezTo>
                  <a:cubicBezTo>
                    <a:pt x="471" y="201"/>
                    <a:pt x="471" y="201"/>
                    <a:pt x="471" y="201"/>
                  </a:cubicBezTo>
                  <a:cubicBezTo>
                    <a:pt x="470" y="200"/>
                    <a:pt x="470" y="200"/>
                    <a:pt x="470" y="200"/>
                  </a:cubicBezTo>
                  <a:cubicBezTo>
                    <a:pt x="468" y="199"/>
                    <a:pt x="468" y="199"/>
                    <a:pt x="468" y="199"/>
                  </a:cubicBezTo>
                  <a:cubicBezTo>
                    <a:pt x="466" y="199"/>
                    <a:pt x="466" y="199"/>
                    <a:pt x="466" y="199"/>
                  </a:cubicBezTo>
                  <a:cubicBezTo>
                    <a:pt x="467" y="200"/>
                    <a:pt x="467" y="200"/>
                    <a:pt x="467" y="200"/>
                  </a:cubicBezTo>
                  <a:cubicBezTo>
                    <a:pt x="469" y="201"/>
                    <a:pt x="469" y="201"/>
                    <a:pt x="469" y="201"/>
                  </a:cubicBezTo>
                  <a:cubicBezTo>
                    <a:pt x="470" y="201"/>
                    <a:pt x="470" y="201"/>
                    <a:pt x="470" y="201"/>
                  </a:cubicBezTo>
                  <a:cubicBezTo>
                    <a:pt x="471" y="203"/>
                    <a:pt x="471" y="203"/>
                    <a:pt x="471" y="203"/>
                  </a:cubicBezTo>
                  <a:cubicBezTo>
                    <a:pt x="473" y="204"/>
                    <a:pt x="473" y="204"/>
                    <a:pt x="473" y="204"/>
                  </a:cubicBezTo>
                  <a:cubicBezTo>
                    <a:pt x="474" y="204"/>
                    <a:pt x="474" y="204"/>
                    <a:pt x="474" y="204"/>
                  </a:cubicBezTo>
                  <a:cubicBezTo>
                    <a:pt x="475" y="204"/>
                    <a:pt x="475" y="204"/>
                    <a:pt x="475" y="204"/>
                  </a:cubicBezTo>
                  <a:cubicBezTo>
                    <a:pt x="476" y="206"/>
                    <a:pt x="476" y="206"/>
                    <a:pt x="476" y="206"/>
                  </a:cubicBezTo>
                  <a:cubicBezTo>
                    <a:pt x="475" y="208"/>
                    <a:pt x="475" y="208"/>
                    <a:pt x="475" y="208"/>
                  </a:cubicBezTo>
                  <a:cubicBezTo>
                    <a:pt x="474" y="208"/>
                    <a:pt x="474" y="208"/>
                    <a:pt x="474" y="208"/>
                  </a:cubicBezTo>
                  <a:cubicBezTo>
                    <a:pt x="474" y="209"/>
                    <a:pt x="474" y="209"/>
                    <a:pt x="474" y="209"/>
                  </a:cubicBezTo>
                  <a:cubicBezTo>
                    <a:pt x="475" y="210"/>
                    <a:pt x="475" y="210"/>
                    <a:pt x="475" y="210"/>
                  </a:cubicBezTo>
                  <a:cubicBezTo>
                    <a:pt x="475" y="212"/>
                    <a:pt x="475" y="212"/>
                    <a:pt x="475" y="212"/>
                  </a:cubicBezTo>
                  <a:cubicBezTo>
                    <a:pt x="474" y="213"/>
                    <a:pt x="474" y="213"/>
                    <a:pt x="474" y="213"/>
                  </a:cubicBezTo>
                  <a:cubicBezTo>
                    <a:pt x="473" y="213"/>
                    <a:pt x="473" y="213"/>
                    <a:pt x="473" y="213"/>
                  </a:cubicBezTo>
                  <a:cubicBezTo>
                    <a:pt x="473" y="214"/>
                    <a:pt x="473" y="214"/>
                    <a:pt x="473" y="214"/>
                  </a:cubicBezTo>
                  <a:cubicBezTo>
                    <a:pt x="470" y="214"/>
                    <a:pt x="470" y="214"/>
                    <a:pt x="470" y="214"/>
                  </a:cubicBezTo>
                  <a:cubicBezTo>
                    <a:pt x="469" y="215"/>
                    <a:pt x="469" y="215"/>
                    <a:pt x="469" y="215"/>
                  </a:cubicBezTo>
                  <a:cubicBezTo>
                    <a:pt x="467" y="215"/>
                    <a:pt x="467" y="215"/>
                    <a:pt x="467" y="215"/>
                  </a:cubicBezTo>
                  <a:cubicBezTo>
                    <a:pt x="466" y="213"/>
                    <a:pt x="466" y="213"/>
                    <a:pt x="466" y="213"/>
                  </a:cubicBezTo>
                  <a:cubicBezTo>
                    <a:pt x="466" y="213"/>
                    <a:pt x="466" y="213"/>
                    <a:pt x="466" y="213"/>
                  </a:cubicBezTo>
                  <a:cubicBezTo>
                    <a:pt x="466" y="216"/>
                    <a:pt x="466" y="216"/>
                    <a:pt x="466" y="216"/>
                  </a:cubicBezTo>
                  <a:cubicBezTo>
                    <a:pt x="465" y="217"/>
                    <a:pt x="465" y="217"/>
                    <a:pt x="465" y="217"/>
                  </a:cubicBezTo>
                  <a:cubicBezTo>
                    <a:pt x="467" y="217"/>
                    <a:pt x="467" y="217"/>
                    <a:pt x="467" y="217"/>
                  </a:cubicBezTo>
                  <a:cubicBezTo>
                    <a:pt x="472" y="216"/>
                    <a:pt x="472" y="216"/>
                    <a:pt x="472" y="216"/>
                  </a:cubicBezTo>
                  <a:cubicBezTo>
                    <a:pt x="472" y="216"/>
                    <a:pt x="472" y="216"/>
                    <a:pt x="472" y="216"/>
                  </a:cubicBezTo>
                  <a:cubicBezTo>
                    <a:pt x="473" y="220"/>
                    <a:pt x="473" y="220"/>
                    <a:pt x="473" y="220"/>
                  </a:cubicBezTo>
                  <a:cubicBezTo>
                    <a:pt x="474" y="220"/>
                    <a:pt x="474" y="220"/>
                    <a:pt x="474" y="220"/>
                  </a:cubicBezTo>
                  <a:cubicBezTo>
                    <a:pt x="474" y="219"/>
                    <a:pt x="474" y="219"/>
                    <a:pt x="474" y="219"/>
                  </a:cubicBezTo>
                  <a:cubicBezTo>
                    <a:pt x="475" y="217"/>
                    <a:pt x="475" y="217"/>
                    <a:pt x="475" y="217"/>
                  </a:cubicBezTo>
                  <a:cubicBezTo>
                    <a:pt x="475" y="216"/>
                    <a:pt x="475" y="216"/>
                    <a:pt x="475" y="216"/>
                  </a:cubicBezTo>
                  <a:cubicBezTo>
                    <a:pt x="476" y="218"/>
                    <a:pt x="476" y="218"/>
                    <a:pt x="476" y="218"/>
                  </a:cubicBezTo>
                  <a:cubicBezTo>
                    <a:pt x="476" y="220"/>
                    <a:pt x="476" y="220"/>
                    <a:pt x="476" y="220"/>
                  </a:cubicBezTo>
                  <a:cubicBezTo>
                    <a:pt x="475" y="220"/>
                    <a:pt x="475" y="220"/>
                    <a:pt x="475" y="220"/>
                  </a:cubicBezTo>
                  <a:cubicBezTo>
                    <a:pt x="473" y="222"/>
                    <a:pt x="473" y="222"/>
                    <a:pt x="473" y="222"/>
                  </a:cubicBezTo>
                  <a:cubicBezTo>
                    <a:pt x="472" y="224"/>
                    <a:pt x="472" y="224"/>
                    <a:pt x="472" y="224"/>
                  </a:cubicBezTo>
                  <a:cubicBezTo>
                    <a:pt x="471" y="225"/>
                    <a:pt x="471" y="225"/>
                    <a:pt x="471" y="225"/>
                  </a:cubicBezTo>
                  <a:cubicBezTo>
                    <a:pt x="470" y="224"/>
                    <a:pt x="470" y="224"/>
                    <a:pt x="470" y="224"/>
                  </a:cubicBezTo>
                  <a:cubicBezTo>
                    <a:pt x="468" y="224"/>
                    <a:pt x="468" y="224"/>
                    <a:pt x="468" y="224"/>
                  </a:cubicBezTo>
                  <a:cubicBezTo>
                    <a:pt x="468" y="222"/>
                    <a:pt x="468" y="222"/>
                    <a:pt x="468" y="222"/>
                  </a:cubicBezTo>
                  <a:cubicBezTo>
                    <a:pt x="467" y="223"/>
                    <a:pt x="467" y="223"/>
                    <a:pt x="467" y="223"/>
                  </a:cubicBezTo>
                  <a:cubicBezTo>
                    <a:pt x="466" y="224"/>
                    <a:pt x="466" y="224"/>
                    <a:pt x="466" y="224"/>
                  </a:cubicBezTo>
                  <a:cubicBezTo>
                    <a:pt x="465" y="223"/>
                    <a:pt x="465" y="223"/>
                    <a:pt x="465" y="223"/>
                  </a:cubicBezTo>
                  <a:cubicBezTo>
                    <a:pt x="463" y="223"/>
                    <a:pt x="463" y="223"/>
                    <a:pt x="463" y="223"/>
                  </a:cubicBezTo>
                  <a:cubicBezTo>
                    <a:pt x="464" y="224"/>
                    <a:pt x="464" y="224"/>
                    <a:pt x="464" y="224"/>
                  </a:cubicBezTo>
                  <a:cubicBezTo>
                    <a:pt x="467" y="225"/>
                    <a:pt x="467" y="225"/>
                    <a:pt x="467" y="225"/>
                  </a:cubicBezTo>
                  <a:cubicBezTo>
                    <a:pt x="467" y="226"/>
                    <a:pt x="467" y="226"/>
                    <a:pt x="467" y="226"/>
                  </a:cubicBezTo>
                  <a:cubicBezTo>
                    <a:pt x="466" y="227"/>
                    <a:pt x="466" y="227"/>
                    <a:pt x="466" y="227"/>
                  </a:cubicBezTo>
                  <a:cubicBezTo>
                    <a:pt x="467" y="227"/>
                    <a:pt x="467" y="227"/>
                    <a:pt x="467" y="227"/>
                  </a:cubicBezTo>
                  <a:cubicBezTo>
                    <a:pt x="464" y="229"/>
                    <a:pt x="464" y="229"/>
                    <a:pt x="464" y="229"/>
                  </a:cubicBezTo>
                  <a:cubicBezTo>
                    <a:pt x="462" y="228"/>
                    <a:pt x="462" y="228"/>
                    <a:pt x="462" y="228"/>
                  </a:cubicBezTo>
                  <a:cubicBezTo>
                    <a:pt x="464" y="229"/>
                    <a:pt x="464" y="229"/>
                    <a:pt x="464" y="229"/>
                  </a:cubicBezTo>
                  <a:cubicBezTo>
                    <a:pt x="466" y="230"/>
                    <a:pt x="466" y="230"/>
                    <a:pt x="466" y="230"/>
                  </a:cubicBezTo>
                  <a:cubicBezTo>
                    <a:pt x="468" y="228"/>
                    <a:pt x="468" y="228"/>
                    <a:pt x="468" y="228"/>
                  </a:cubicBezTo>
                  <a:cubicBezTo>
                    <a:pt x="469" y="229"/>
                    <a:pt x="469" y="229"/>
                    <a:pt x="469" y="229"/>
                  </a:cubicBezTo>
                  <a:cubicBezTo>
                    <a:pt x="469" y="229"/>
                    <a:pt x="469" y="229"/>
                    <a:pt x="469" y="229"/>
                  </a:cubicBezTo>
                  <a:cubicBezTo>
                    <a:pt x="467" y="231"/>
                    <a:pt x="467" y="231"/>
                    <a:pt x="467" y="231"/>
                  </a:cubicBezTo>
                  <a:cubicBezTo>
                    <a:pt x="466" y="231"/>
                    <a:pt x="466" y="231"/>
                    <a:pt x="466" y="231"/>
                  </a:cubicBezTo>
                  <a:cubicBezTo>
                    <a:pt x="465" y="230"/>
                    <a:pt x="465" y="230"/>
                    <a:pt x="465" y="230"/>
                  </a:cubicBezTo>
                  <a:cubicBezTo>
                    <a:pt x="464" y="231"/>
                    <a:pt x="464" y="231"/>
                    <a:pt x="464" y="231"/>
                  </a:cubicBezTo>
                  <a:cubicBezTo>
                    <a:pt x="463" y="231"/>
                    <a:pt x="463" y="231"/>
                    <a:pt x="463" y="231"/>
                  </a:cubicBezTo>
                  <a:cubicBezTo>
                    <a:pt x="461" y="231"/>
                    <a:pt x="461" y="231"/>
                    <a:pt x="461" y="231"/>
                  </a:cubicBezTo>
                  <a:cubicBezTo>
                    <a:pt x="456" y="234"/>
                    <a:pt x="456" y="234"/>
                    <a:pt x="456" y="234"/>
                  </a:cubicBezTo>
                  <a:cubicBezTo>
                    <a:pt x="451" y="239"/>
                    <a:pt x="451" y="239"/>
                    <a:pt x="451" y="239"/>
                  </a:cubicBezTo>
                  <a:cubicBezTo>
                    <a:pt x="449" y="242"/>
                    <a:pt x="449" y="242"/>
                    <a:pt x="449" y="242"/>
                  </a:cubicBezTo>
                  <a:cubicBezTo>
                    <a:pt x="448" y="242"/>
                    <a:pt x="448" y="242"/>
                    <a:pt x="448" y="242"/>
                  </a:cubicBezTo>
                  <a:cubicBezTo>
                    <a:pt x="447" y="241"/>
                    <a:pt x="447" y="241"/>
                    <a:pt x="447" y="241"/>
                  </a:cubicBezTo>
                  <a:cubicBezTo>
                    <a:pt x="444" y="242"/>
                    <a:pt x="444" y="242"/>
                    <a:pt x="444" y="242"/>
                  </a:cubicBezTo>
                  <a:cubicBezTo>
                    <a:pt x="442" y="243"/>
                    <a:pt x="442" y="243"/>
                    <a:pt x="442" y="243"/>
                  </a:cubicBezTo>
                  <a:cubicBezTo>
                    <a:pt x="438" y="248"/>
                    <a:pt x="438" y="248"/>
                    <a:pt x="438" y="248"/>
                  </a:cubicBezTo>
                  <a:cubicBezTo>
                    <a:pt x="438" y="250"/>
                    <a:pt x="438" y="250"/>
                    <a:pt x="438" y="250"/>
                  </a:cubicBezTo>
                  <a:cubicBezTo>
                    <a:pt x="437" y="251"/>
                    <a:pt x="437" y="251"/>
                    <a:pt x="437" y="251"/>
                  </a:cubicBezTo>
                  <a:cubicBezTo>
                    <a:pt x="436" y="251"/>
                    <a:pt x="436" y="251"/>
                    <a:pt x="436" y="251"/>
                  </a:cubicBezTo>
                  <a:cubicBezTo>
                    <a:pt x="436" y="252"/>
                    <a:pt x="436" y="252"/>
                    <a:pt x="436" y="252"/>
                  </a:cubicBezTo>
                  <a:cubicBezTo>
                    <a:pt x="434" y="254"/>
                    <a:pt x="434" y="254"/>
                    <a:pt x="434" y="254"/>
                  </a:cubicBezTo>
                  <a:cubicBezTo>
                    <a:pt x="433" y="254"/>
                    <a:pt x="433" y="254"/>
                    <a:pt x="433" y="254"/>
                  </a:cubicBezTo>
                  <a:cubicBezTo>
                    <a:pt x="432" y="254"/>
                    <a:pt x="432" y="254"/>
                    <a:pt x="432" y="254"/>
                  </a:cubicBezTo>
                  <a:cubicBezTo>
                    <a:pt x="431" y="255"/>
                    <a:pt x="431" y="255"/>
                    <a:pt x="431" y="255"/>
                  </a:cubicBezTo>
                  <a:cubicBezTo>
                    <a:pt x="429" y="255"/>
                    <a:pt x="429" y="255"/>
                    <a:pt x="429" y="255"/>
                  </a:cubicBezTo>
                  <a:cubicBezTo>
                    <a:pt x="428" y="256"/>
                    <a:pt x="428" y="256"/>
                    <a:pt x="428" y="256"/>
                  </a:cubicBezTo>
                  <a:cubicBezTo>
                    <a:pt x="425" y="257"/>
                    <a:pt x="425" y="257"/>
                    <a:pt x="425" y="257"/>
                  </a:cubicBezTo>
                  <a:cubicBezTo>
                    <a:pt x="424" y="258"/>
                    <a:pt x="424" y="258"/>
                    <a:pt x="424" y="258"/>
                  </a:cubicBezTo>
                  <a:cubicBezTo>
                    <a:pt x="422" y="258"/>
                    <a:pt x="422" y="258"/>
                    <a:pt x="422" y="258"/>
                  </a:cubicBezTo>
                  <a:cubicBezTo>
                    <a:pt x="422" y="259"/>
                    <a:pt x="422" y="259"/>
                    <a:pt x="422" y="259"/>
                  </a:cubicBezTo>
                  <a:cubicBezTo>
                    <a:pt x="419" y="259"/>
                    <a:pt x="419" y="259"/>
                    <a:pt x="419" y="259"/>
                  </a:cubicBezTo>
                  <a:cubicBezTo>
                    <a:pt x="419" y="259"/>
                    <a:pt x="419" y="259"/>
                    <a:pt x="419" y="259"/>
                  </a:cubicBezTo>
                  <a:cubicBezTo>
                    <a:pt x="419" y="260"/>
                    <a:pt x="419" y="260"/>
                    <a:pt x="419" y="260"/>
                  </a:cubicBezTo>
                  <a:cubicBezTo>
                    <a:pt x="419" y="262"/>
                    <a:pt x="419" y="262"/>
                    <a:pt x="419" y="262"/>
                  </a:cubicBezTo>
                  <a:cubicBezTo>
                    <a:pt x="418" y="264"/>
                    <a:pt x="418" y="264"/>
                    <a:pt x="418" y="264"/>
                  </a:cubicBezTo>
                  <a:cubicBezTo>
                    <a:pt x="417" y="264"/>
                    <a:pt x="417" y="264"/>
                    <a:pt x="417" y="264"/>
                  </a:cubicBezTo>
                  <a:cubicBezTo>
                    <a:pt x="416" y="265"/>
                    <a:pt x="416" y="265"/>
                    <a:pt x="416" y="265"/>
                  </a:cubicBezTo>
                  <a:cubicBezTo>
                    <a:pt x="414" y="266"/>
                    <a:pt x="414" y="266"/>
                    <a:pt x="414" y="266"/>
                  </a:cubicBezTo>
                  <a:cubicBezTo>
                    <a:pt x="412" y="268"/>
                    <a:pt x="412" y="268"/>
                    <a:pt x="412" y="268"/>
                  </a:cubicBezTo>
                  <a:cubicBezTo>
                    <a:pt x="411" y="271"/>
                    <a:pt x="411" y="271"/>
                    <a:pt x="411" y="271"/>
                  </a:cubicBezTo>
                  <a:cubicBezTo>
                    <a:pt x="411" y="275"/>
                    <a:pt x="411" y="275"/>
                    <a:pt x="411" y="275"/>
                  </a:cubicBezTo>
                  <a:cubicBezTo>
                    <a:pt x="410" y="281"/>
                    <a:pt x="410" y="281"/>
                    <a:pt x="410" y="281"/>
                  </a:cubicBezTo>
                  <a:cubicBezTo>
                    <a:pt x="411" y="284"/>
                    <a:pt x="411" y="284"/>
                    <a:pt x="411" y="284"/>
                  </a:cubicBezTo>
                  <a:cubicBezTo>
                    <a:pt x="410" y="289"/>
                    <a:pt x="410" y="289"/>
                    <a:pt x="410" y="289"/>
                  </a:cubicBezTo>
                  <a:cubicBezTo>
                    <a:pt x="411" y="292"/>
                    <a:pt x="411" y="292"/>
                    <a:pt x="411" y="292"/>
                  </a:cubicBezTo>
                  <a:cubicBezTo>
                    <a:pt x="412" y="296"/>
                    <a:pt x="412" y="296"/>
                    <a:pt x="412" y="296"/>
                  </a:cubicBezTo>
                  <a:cubicBezTo>
                    <a:pt x="413" y="298"/>
                    <a:pt x="413" y="298"/>
                    <a:pt x="413" y="298"/>
                  </a:cubicBezTo>
                  <a:cubicBezTo>
                    <a:pt x="414" y="303"/>
                    <a:pt x="414" y="303"/>
                    <a:pt x="414" y="303"/>
                  </a:cubicBezTo>
                  <a:cubicBezTo>
                    <a:pt x="415" y="305"/>
                    <a:pt x="415" y="305"/>
                    <a:pt x="415" y="305"/>
                  </a:cubicBezTo>
                  <a:cubicBezTo>
                    <a:pt x="416" y="306"/>
                    <a:pt x="416" y="306"/>
                    <a:pt x="416" y="306"/>
                  </a:cubicBezTo>
                  <a:cubicBezTo>
                    <a:pt x="415" y="309"/>
                    <a:pt x="415" y="309"/>
                    <a:pt x="415" y="309"/>
                  </a:cubicBezTo>
                  <a:cubicBezTo>
                    <a:pt x="415" y="312"/>
                    <a:pt x="415" y="312"/>
                    <a:pt x="415" y="312"/>
                  </a:cubicBezTo>
                  <a:cubicBezTo>
                    <a:pt x="415" y="313"/>
                    <a:pt x="415" y="313"/>
                    <a:pt x="415" y="313"/>
                  </a:cubicBezTo>
                  <a:cubicBezTo>
                    <a:pt x="416" y="320"/>
                    <a:pt x="416" y="320"/>
                    <a:pt x="416" y="320"/>
                  </a:cubicBezTo>
                  <a:cubicBezTo>
                    <a:pt x="418" y="321"/>
                    <a:pt x="418" y="321"/>
                    <a:pt x="418" y="321"/>
                  </a:cubicBezTo>
                  <a:cubicBezTo>
                    <a:pt x="419" y="324"/>
                    <a:pt x="419" y="324"/>
                    <a:pt x="419" y="324"/>
                  </a:cubicBezTo>
                  <a:cubicBezTo>
                    <a:pt x="418" y="325"/>
                    <a:pt x="418" y="325"/>
                    <a:pt x="418" y="325"/>
                  </a:cubicBezTo>
                  <a:cubicBezTo>
                    <a:pt x="418" y="326"/>
                    <a:pt x="418" y="326"/>
                    <a:pt x="418" y="326"/>
                  </a:cubicBezTo>
                  <a:cubicBezTo>
                    <a:pt x="418" y="330"/>
                    <a:pt x="418" y="330"/>
                    <a:pt x="418" y="330"/>
                  </a:cubicBezTo>
                  <a:cubicBezTo>
                    <a:pt x="418" y="331"/>
                    <a:pt x="418" y="331"/>
                    <a:pt x="418" y="331"/>
                  </a:cubicBezTo>
                  <a:cubicBezTo>
                    <a:pt x="418" y="332"/>
                    <a:pt x="418" y="332"/>
                    <a:pt x="418" y="332"/>
                  </a:cubicBezTo>
                  <a:cubicBezTo>
                    <a:pt x="416" y="336"/>
                    <a:pt x="416" y="336"/>
                    <a:pt x="416" y="336"/>
                  </a:cubicBezTo>
                  <a:cubicBezTo>
                    <a:pt x="415" y="338"/>
                    <a:pt x="415" y="338"/>
                    <a:pt x="415" y="338"/>
                  </a:cubicBezTo>
                  <a:cubicBezTo>
                    <a:pt x="414" y="340"/>
                    <a:pt x="414" y="340"/>
                    <a:pt x="414" y="340"/>
                  </a:cubicBezTo>
                  <a:cubicBezTo>
                    <a:pt x="414" y="343"/>
                    <a:pt x="414" y="343"/>
                    <a:pt x="414" y="343"/>
                  </a:cubicBezTo>
                  <a:cubicBezTo>
                    <a:pt x="412" y="344"/>
                    <a:pt x="412" y="344"/>
                    <a:pt x="412" y="344"/>
                  </a:cubicBezTo>
                  <a:cubicBezTo>
                    <a:pt x="410" y="344"/>
                    <a:pt x="410" y="344"/>
                    <a:pt x="410" y="344"/>
                  </a:cubicBezTo>
                  <a:cubicBezTo>
                    <a:pt x="408" y="344"/>
                    <a:pt x="408" y="344"/>
                    <a:pt x="408" y="344"/>
                  </a:cubicBezTo>
                  <a:cubicBezTo>
                    <a:pt x="407" y="342"/>
                    <a:pt x="407" y="342"/>
                    <a:pt x="407" y="342"/>
                  </a:cubicBezTo>
                  <a:cubicBezTo>
                    <a:pt x="405" y="342"/>
                    <a:pt x="405" y="342"/>
                    <a:pt x="405" y="342"/>
                  </a:cubicBezTo>
                  <a:cubicBezTo>
                    <a:pt x="406" y="341"/>
                    <a:pt x="406" y="341"/>
                    <a:pt x="406" y="341"/>
                  </a:cubicBezTo>
                  <a:cubicBezTo>
                    <a:pt x="404" y="339"/>
                    <a:pt x="404" y="339"/>
                    <a:pt x="404" y="339"/>
                  </a:cubicBezTo>
                  <a:cubicBezTo>
                    <a:pt x="404" y="338"/>
                    <a:pt x="404" y="338"/>
                    <a:pt x="404" y="338"/>
                  </a:cubicBezTo>
                  <a:cubicBezTo>
                    <a:pt x="403" y="336"/>
                    <a:pt x="403" y="336"/>
                    <a:pt x="403" y="336"/>
                  </a:cubicBezTo>
                  <a:cubicBezTo>
                    <a:pt x="401" y="336"/>
                    <a:pt x="401" y="336"/>
                    <a:pt x="401" y="336"/>
                  </a:cubicBezTo>
                  <a:cubicBezTo>
                    <a:pt x="400" y="335"/>
                    <a:pt x="400" y="335"/>
                    <a:pt x="400" y="335"/>
                  </a:cubicBezTo>
                  <a:cubicBezTo>
                    <a:pt x="401" y="333"/>
                    <a:pt x="401" y="333"/>
                    <a:pt x="401" y="333"/>
                  </a:cubicBezTo>
                  <a:cubicBezTo>
                    <a:pt x="400" y="331"/>
                    <a:pt x="400" y="331"/>
                    <a:pt x="400" y="331"/>
                  </a:cubicBezTo>
                  <a:cubicBezTo>
                    <a:pt x="398" y="329"/>
                    <a:pt x="398" y="329"/>
                    <a:pt x="398" y="329"/>
                  </a:cubicBezTo>
                  <a:cubicBezTo>
                    <a:pt x="398" y="327"/>
                    <a:pt x="398" y="327"/>
                    <a:pt x="398" y="327"/>
                  </a:cubicBezTo>
                  <a:cubicBezTo>
                    <a:pt x="398" y="326"/>
                    <a:pt x="398" y="326"/>
                    <a:pt x="398" y="326"/>
                  </a:cubicBezTo>
                  <a:cubicBezTo>
                    <a:pt x="399" y="325"/>
                    <a:pt x="399" y="325"/>
                    <a:pt x="399" y="325"/>
                  </a:cubicBezTo>
                  <a:cubicBezTo>
                    <a:pt x="400" y="323"/>
                    <a:pt x="400" y="323"/>
                    <a:pt x="400" y="323"/>
                  </a:cubicBezTo>
                  <a:cubicBezTo>
                    <a:pt x="398" y="324"/>
                    <a:pt x="398" y="324"/>
                    <a:pt x="398" y="324"/>
                  </a:cubicBezTo>
                  <a:cubicBezTo>
                    <a:pt x="398" y="323"/>
                    <a:pt x="398" y="323"/>
                    <a:pt x="398" y="323"/>
                  </a:cubicBezTo>
                  <a:cubicBezTo>
                    <a:pt x="398" y="324"/>
                    <a:pt x="398" y="324"/>
                    <a:pt x="398" y="324"/>
                  </a:cubicBezTo>
                  <a:cubicBezTo>
                    <a:pt x="397" y="325"/>
                    <a:pt x="397" y="325"/>
                    <a:pt x="397" y="325"/>
                  </a:cubicBezTo>
                  <a:cubicBezTo>
                    <a:pt x="396" y="323"/>
                    <a:pt x="396" y="323"/>
                    <a:pt x="396" y="323"/>
                  </a:cubicBezTo>
                  <a:cubicBezTo>
                    <a:pt x="396" y="323"/>
                    <a:pt x="396" y="323"/>
                    <a:pt x="396" y="323"/>
                  </a:cubicBezTo>
                  <a:cubicBezTo>
                    <a:pt x="395" y="322"/>
                    <a:pt x="395" y="322"/>
                    <a:pt x="395" y="322"/>
                  </a:cubicBezTo>
                  <a:cubicBezTo>
                    <a:pt x="394" y="321"/>
                    <a:pt x="394" y="321"/>
                    <a:pt x="394" y="321"/>
                  </a:cubicBezTo>
                  <a:cubicBezTo>
                    <a:pt x="394" y="319"/>
                    <a:pt x="394" y="319"/>
                    <a:pt x="394" y="319"/>
                  </a:cubicBezTo>
                  <a:cubicBezTo>
                    <a:pt x="393" y="317"/>
                    <a:pt x="393" y="317"/>
                    <a:pt x="393" y="317"/>
                  </a:cubicBezTo>
                  <a:cubicBezTo>
                    <a:pt x="396" y="314"/>
                    <a:pt x="396" y="314"/>
                    <a:pt x="396" y="314"/>
                  </a:cubicBezTo>
                  <a:cubicBezTo>
                    <a:pt x="396" y="312"/>
                    <a:pt x="396" y="312"/>
                    <a:pt x="396" y="312"/>
                  </a:cubicBezTo>
                  <a:cubicBezTo>
                    <a:pt x="394" y="311"/>
                    <a:pt x="394" y="311"/>
                    <a:pt x="394" y="311"/>
                  </a:cubicBezTo>
                  <a:cubicBezTo>
                    <a:pt x="393" y="312"/>
                    <a:pt x="393" y="312"/>
                    <a:pt x="393" y="312"/>
                  </a:cubicBezTo>
                  <a:cubicBezTo>
                    <a:pt x="394" y="313"/>
                    <a:pt x="394" y="313"/>
                    <a:pt x="394" y="313"/>
                  </a:cubicBezTo>
                  <a:cubicBezTo>
                    <a:pt x="392" y="314"/>
                    <a:pt x="392" y="314"/>
                    <a:pt x="392" y="314"/>
                  </a:cubicBezTo>
                  <a:cubicBezTo>
                    <a:pt x="392" y="315"/>
                    <a:pt x="392" y="315"/>
                    <a:pt x="392" y="315"/>
                  </a:cubicBezTo>
                  <a:cubicBezTo>
                    <a:pt x="391" y="313"/>
                    <a:pt x="391" y="313"/>
                    <a:pt x="391" y="313"/>
                  </a:cubicBezTo>
                  <a:cubicBezTo>
                    <a:pt x="391" y="311"/>
                    <a:pt x="391" y="311"/>
                    <a:pt x="391" y="311"/>
                  </a:cubicBezTo>
                  <a:cubicBezTo>
                    <a:pt x="393" y="308"/>
                    <a:pt x="393" y="308"/>
                    <a:pt x="393" y="308"/>
                  </a:cubicBezTo>
                  <a:cubicBezTo>
                    <a:pt x="394" y="303"/>
                    <a:pt x="394" y="303"/>
                    <a:pt x="394" y="303"/>
                  </a:cubicBezTo>
                  <a:cubicBezTo>
                    <a:pt x="394" y="300"/>
                    <a:pt x="394" y="300"/>
                    <a:pt x="394" y="300"/>
                  </a:cubicBezTo>
                  <a:cubicBezTo>
                    <a:pt x="393" y="298"/>
                    <a:pt x="393" y="298"/>
                    <a:pt x="393" y="298"/>
                  </a:cubicBezTo>
                  <a:cubicBezTo>
                    <a:pt x="391" y="298"/>
                    <a:pt x="391" y="298"/>
                    <a:pt x="391" y="298"/>
                  </a:cubicBezTo>
                  <a:cubicBezTo>
                    <a:pt x="391" y="296"/>
                    <a:pt x="391" y="296"/>
                    <a:pt x="391" y="296"/>
                  </a:cubicBezTo>
                  <a:cubicBezTo>
                    <a:pt x="391" y="295"/>
                    <a:pt x="391" y="295"/>
                    <a:pt x="391" y="295"/>
                  </a:cubicBezTo>
                  <a:cubicBezTo>
                    <a:pt x="390" y="295"/>
                    <a:pt x="390" y="295"/>
                    <a:pt x="390" y="295"/>
                  </a:cubicBezTo>
                  <a:cubicBezTo>
                    <a:pt x="388" y="294"/>
                    <a:pt x="388" y="294"/>
                    <a:pt x="388" y="294"/>
                  </a:cubicBezTo>
                  <a:cubicBezTo>
                    <a:pt x="388" y="292"/>
                    <a:pt x="388" y="292"/>
                    <a:pt x="388" y="292"/>
                  </a:cubicBezTo>
                  <a:cubicBezTo>
                    <a:pt x="387" y="292"/>
                    <a:pt x="387" y="292"/>
                    <a:pt x="387" y="292"/>
                  </a:cubicBezTo>
                  <a:cubicBezTo>
                    <a:pt x="386" y="291"/>
                    <a:pt x="386" y="291"/>
                    <a:pt x="386" y="291"/>
                  </a:cubicBezTo>
                  <a:cubicBezTo>
                    <a:pt x="385" y="287"/>
                    <a:pt x="385" y="287"/>
                    <a:pt x="385" y="287"/>
                  </a:cubicBezTo>
                  <a:cubicBezTo>
                    <a:pt x="383" y="286"/>
                    <a:pt x="383" y="286"/>
                    <a:pt x="383" y="286"/>
                  </a:cubicBezTo>
                  <a:cubicBezTo>
                    <a:pt x="381" y="286"/>
                    <a:pt x="381" y="286"/>
                    <a:pt x="381" y="286"/>
                  </a:cubicBezTo>
                  <a:cubicBezTo>
                    <a:pt x="379" y="286"/>
                    <a:pt x="379" y="286"/>
                    <a:pt x="379" y="286"/>
                  </a:cubicBezTo>
                  <a:cubicBezTo>
                    <a:pt x="378" y="287"/>
                    <a:pt x="378" y="287"/>
                    <a:pt x="378" y="287"/>
                  </a:cubicBezTo>
                  <a:cubicBezTo>
                    <a:pt x="378" y="288"/>
                    <a:pt x="378" y="288"/>
                    <a:pt x="378" y="288"/>
                  </a:cubicBezTo>
                  <a:cubicBezTo>
                    <a:pt x="378" y="288"/>
                    <a:pt x="378" y="288"/>
                    <a:pt x="378" y="288"/>
                  </a:cubicBezTo>
                  <a:cubicBezTo>
                    <a:pt x="377" y="288"/>
                    <a:pt x="377" y="288"/>
                    <a:pt x="377" y="288"/>
                  </a:cubicBezTo>
                  <a:cubicBezTo>
                    <a:pt x="374" y="290"/>
                    <a:pt x="374" y="290"/>
                    <a:pt x="374" y="290"/>
                  </a:cubicBezTo>
                  <a:cubicBezTo>
                    <a:pt x="372" y="290"/>
                    <a:pt x="372" y="290"/>
                    <a:pt x="372" y="290"/>
                  </a:cubicBezTo>
                  <a:cubicBezTo>
                    <a:pt x="369" y="291"/>
                    <a:pt x="369" y="291"/>
                    <a:pt x="369" y="291"/>
                  </a:cubicBezTo>
                  <a:cubicBezTo>
                    <a:pt x="369" y="290"/>
                    <a:pt x="369" y="290"/>
                    <a:pt x="369" y="290"/>
                  </a:cubicBezTo>
                  <a:cubicBezTo>
                    <a:pt x="369" y="289"/>
                    <a:pt x="369" y="289"/>
                    <a:pt x="369" y="289"/>
                  </a:cubicBezTo>
                  <a:cubicBezTo>
                    <a:pt x="369" y="290"/>
                    <a:pt x="369" y="290"/>
                    <a:pt x="369" y="290"/>
                  </a:cubicBezTo>
                  <a:cubicBezTo>
                    <a:pt x="370" y="290"/>
                    <a:pt x="370" y="290"/>
                    <a:pt x="370" y="290"/>
                  </a:cubicBezTo>
                  <a:cubicBezTo>
                    <a:pt x="369" y="289"/>
                    <a:pt x="369" y="289"/>
                    <a:pt x="369" y="289"/>
                  </a:cubicBezTo>
                  <a:cubicBezTo>
                    <a:pt x="368" y="287"/>
                    <a:pt x="368" y="287"/>
                    <a:pt x="368" y="287"/>
                  </a:cubicBezTo>
                  <a:cubicBezTo>
                    <a:pt x="366" y="286"/>
                    <a:pt x="366" y="286"/>
                    <a:pt x="366" y="286"/>
                  </a:cubicBezTo>
                  <a:cubicBezTo>
                    <a:pt x="366" y="286"/>
                    <a:pt x="366" y="286"/>
                    <a:pt x="366" y="286"/>
                  </a:cubicBezTo>
                  <a:cubicBezTo>
                    <a:pt x="367" y="286"/>
                    <a:pt x="367" y="286"/>
                    <a:pt x="367" y="286"/>
                  </a:cubicBezTo>
                  <a:cubicBezTo>
                    <a:pt x="368" y="285"/>
                    <a:pt x="368" y="285"/>
                    <a:pt x="368" y="285"/>
                  </a:cubicBezTo>
                  <a:cubicBezTo>
                    <a:pt x="366" y="284"/>
                    <a:pt x="366" y="284"/>
                    <a:pt x="366" y="284"/>
                  </a:cubicBezTo>
                  <a:cubicBezTo>
                    <a:pt x="366" y="283"/>
                    <a:pt x="366" y="283"/>
                    <a:pt x="366" y="283"/>
                  </a:cubicBezTo>
                  <a:cubicBezTo>
                    <a:pt x="365" y="283"/>
                    <a:pt x="365" y="283"/>
                    <a:pt x="365" y="283"/>
                  </a:cubicBezTo>
                  <a:cubicBezTo>
                    <a:pt x="364" y="284"/>
                    <a:pt x="364" y="284"/>
                    <a:pt x="364" y="284"/>
                  </a:cubicBezTo>
                  <a:cubicBezTo>
                    <a:pt x="365" y="285"/>
                    <a:pt x="365" y="285"/>
                    <a:pt x="365" y="285"/>
                  </a:cubicBezTo>
                  <a:cubicBezTo>
                    <a:pt x="364" y="284"/>
                    <a:pt x="364" y="284"/>
                    <a:pt x="364" y="284"/>
                  </a:cubicBezTo>
                  <a:cubicBezTo>
                    <a:pt x="362" y="283"/>
                    <a:pt x="362" y="283"/>
                    <a:pt x="362" y="283"/>
                  </a:cubicBezTo>
                  <a:cubicBezTo>
                    <a:pt x="360" y="283"/>
                    <a:pt x="360" y="283"/>
                    <a:pt x="360" y="283"/>
                  </a:cubicBezTo>
                  <a:cubicBezTo>
                    <a:pt x="357" y="283"/>
                    <a:pt x="357" y="283"/>
                    <a:pt x="357" y="283"/>
                  </a:cubicBezTo>
                  <a:cubicBezTo>
                    <a:pt x="357" y="282"/>
                    <a:pt x="357" y="282"/>
                    <a:pt x="357" y="282"/>
                  </a:cubicBezTo>
                  <a:cubicBezTo>
                    <a:pt x="360" y="282"/>
                    <a:pt x="360" y="282"/>
                    <a:pt x="360" y="282"/>
                  </a:cubicBezTo>
                  <a:cubicBezTo>
                    <a:pt x="361" y="282"/>
                    <a:pt x="361" y="282"/>
                    <a:pt x="361" y="282"/>
                  </a:cubicBezTo>
                  <a:cubicBezTo>
                    <a:pt x="360" y="281"/>
                    <a:pt x="360" y="281"/>
                    <a:pt x="360" y="281"/>
                  </a:cubicBezTo>
                  <a:cubicBezTo>
                    <a:pt x="358" y="281"/>
                    <a:pt x="358" y="281"/>
                    <a:pt x="358" y="281"/>
                  </a:cubicBezTo>
                  <a:cubicBezTo>
                    <a:pt x="356" y="283"/>
                    <a:pt x="356" y="283"/>
                    <a:pt x="356" y="283"/>
                  </a:cubicBezTo>
                  <a:cubicBezTo>
                    <a:pt x="355" y="282"/>
                    <a:pt x="355" y="282"/>
                    <a:pt x="355" y="282"/>
                  </a:cubicBezTo>
                  <a:cubicBezTo>
                    <a:pt x="352" y="283"/>
                    <a:pt x="352" y="283"/>
                    <a:pt x="352" y="283"/>
                  </a:cubicBezTo>
                  <a:cubicBezTo>
                    <a:pt x="351" y="282"/>
                    <a:pt x="351" y="282"/>
                    <a:pt x="351" y="282"/>
                  </a:cubicBezTo>
                  <a:cubicBezTo>
                    <a:pt x="349" y="282"/>
                    <a:pt x="349" y="282"/>
                    <a:pt x="349" y="282"/>
                  </a:cubicBezTo>
                  <a:cubicBezTo>
                    <a:pt x="346" y="282"/>
                    <a:pt x="346" y="282"/>
                    <a:pt x="346" y="282"/>
                  </a:cubicBezTo>
                  <a:cubicBezTo>
                    <a:pt x="345" y="283"/>
                    <a:pt x="345" y="283"/>
                    <a:pt x="345" y="283"/>
                  </a:cubicBezTo>
                  <a:cubicBezTo>
                    <a:pt x="343" y="281"/>
                    <a:pt x="343" y="281"/>
                    <a:pt x="343" y="281"/>
                  </a:cubicBezTo>
                  <a:cubicBezTo>
                    <a:pt x="343" y="280"/>
                    <a:pt x="343" y="280"/>
                    <a:pt x="343" y="280"/>
                  </a:cubicBezTo>
                  <a:cubicBezTo>
                    <a:pt x="343" y="279"/>
                    <a:pt x="343" y="279"/>
                    <a:pt x="343" y="279"/>
                  </a:cubicBezTo>
                  <a:cubicBezTo>
                    <a:pt x="342" y="278"/>
                    <a:pt x="342" y="278"/>
                    <a:pt x="342" y="278"/>
                  </a:cubicBezTo>
                  <a:cubicBezTo>
                    <a:pt x="341" y="280"/>
                    <a:pt x="341" y="280"/>
                    <a:pt x="341" y="280"/>
                  </a:cubicBezTo>
                  <a:cubicBezTo>
                    <a:pt x="340" y="282"/>
                    <a:pt x="340" y="282"/>
                    <a:pt x="340" y="282"/>
                  </a:cubicBezTo>
                  <a:cubicBezTo>
                    <a:pt x="338" y="281"/>
                    <a:pt x="338" y="281"/>
                    <a:pt x="338" y="281"/>
                  </a:cubicBezTo>
                  <a:cubicBezTo>
                    <a:pt x="337" y="282"/>
                    <a:pt x="337" y="282"/>
                    <a:pt x="337" y="282"/>
                  </a:cubicBezTo>
                  <a:cubicBezTo>
                    <a:pt x="335" y="282"/>
                    <a:pt x="335" y="282"/>
                    <a:pt x="335" y="282"/>
                  </a:cubicBezTo>
                  <a:cubicBezTo>
                    <a:pt x="329" y="283"/>
                    <a:pt x="329" y="283"/>
                    <a:pt x="329" y="283"/>
                  </a:cubicBezTo>
                  <a:cubicBezTo>
                    <a:pt x="327" y="284"/>
                    <a:pt x="327" y="284"/>
                    <a:pt x="327" y="284"/>
                  </a:cubicBezTo>
                  <a:cubicBezTo>
                    <a:pt x="323" y="286"/>
                    <a:pt x="323" y="286"/>
                    <a:pt x="323" y="286"/>
                  </a:cubicBezTo>
                  <a:cubicBezTo>
                    <a:pt x="322" y="288"/>
                    <a:pt x="322" y="288"/>
                    <a:pt x="322" y="288"/>
                  </a:cubicBezTo>
                  <a:cubicBezTo>
                    <a:pt x="322" y="289"/>
                    <a:pt x="322" y="289"/>
                    <a:pt x="322" y="289"/>
                  </a:cubicBezTo>
                  <a:cubicBezTo>
                    <a:pt x="323" y="288"/>
                    <a:pt x="323" y="288"/>
                    <a:pt x="323" y="288"/>
                  </a:cubicBezTo>
                  <a:cubicBezTo>
                    <a:pt x="324" y="287"/>
                    <a:pt x="324" y="287"/>
                    <a:pt x="324" y="287"/>
                  </a:cubicBezTo>
                  <a:cubicBezTo>
                    <a:pt x="325" y="287"/>
                    <a:pt x="325" y="287"/>
                    <a:pt x="325" y="287"/>
                  </a:cubicBezTo>
                  <a:cubicBezTo>
                    <a:pt x="326" y="288"/>
                    <a:pt x="326" y="288"/>
                    <a:pt x="326" y="288"/>
                  </a:cubicBezTo>
                  <a:cubicBezTo>
                    <a:pt x="327" y="289"/>
                    <a:pt x="327" y="289"/>
                    <a:pt x="327" y="289"/>
                  </a:cubicBezTo>
                  <a:cubicBezTo>
                    <a:pt x="327" y="290"/>
                    <a:pt x="327" y="290"/>
                    <a:pt x="327" y="290"/>
                  </a:cubicBezTo>
                  <a:cubicBezTo>
                    <a:pt x="323" y="291"/>
                    <a:pt x="323" y="291"/>
                    <a:pt x="323" y="291"/>
                  </a:cubicBezTo>
                  <a:cubicBezTo>
                    <a:pt x="323" y="293"/>
                    <a:pt x="323" y="293"/>
                    <a:pt x="323" y="293"/>
                  </a:cubicBezTo>
                  <a:cubicBezTo>
                    <a:pt x="324" y="294"/>
                    <a:pt x="324" y="294"/>
                    <a:pt x="324" y="294"/>
                  </a:cubicBezTo>
                  <a:cubicBezTo>
                    <a:pt x="327" y="295"/>
                    <a:pt x="327" y="295"/>
                    <a:pt x="327" y="295"/>
                  </a:cubicBezTo>
                  <a:cubicBezTo>
                    <a:pt x="330" y="297"/>
                    <a:pt x="330" y="297"/>
                    <a:pt x="330" y="297"/>
                  </a:cubicBezTo>
                  <a:cubicBezTo>
                    <a:pt x="330" y="298"/>
                    <a:pt x="330" y="298"/>
                    <a:pt x="330" y="298"/>
                  </a:cubicBezTo>
                  <a:cubicBezTo>
                    <a:pt x="328" y="298"/>
                    <a:pt x="328" y="298"/>
                    <a:pt x="328" y="298"/>
                  </a:cubicBezTo>
                  <a:cubicBezTo>
                    <a:pt x="327" y="300"/>
                    <a:pt x="327" y="300"/>
                    <a:pt x="327" y="300"/>
                  </a:cubicBezTo>
                  <a:cubicBezTo>
                    <a:pt x="327" y="298"/>
                    <a:pt x="327" y="298"/>
                    <a:pt x="327" y="298"/>
                  </a:cubicBezTo>
                  <a:cubicBezTo>
                    <a:pt x="326" y="297"/>
                    <a:pt x="326" y="297"/>
                    <a:pt x="326" y="297"/>
                  </a:cubicBezTo>
                  <a:cubicBezTo>
                    <a:pt x="325" y="297"/>
                    <a:pt x="325" y="297"/>
                    <a:pt x="325" y="297"/>
                  </a:cubicBezTo>
                  <a:cubicBezTo>
                    <a:pt x="324" y="296"/>
                    <a:pt x="324" y="296"/>
                    <a:pt x="324" y="296"/>
                  </a:cubicBezTo>
                  <a:cubicBezTo>
                    <a:pt x="323" y="295"/>
                    <a:pt x="323" y="295"/>
                    <a:pt x="323" y="295"/>
                  </a:cubicBezTo>
                  <a:cubicBezTo>
                    <a:pt x="321" y="293"/>
                    <a:pt x="321" y="293"/>
                    <a:pt x="321" y="293"/>
                  </a:cubicBezTo>
                  <a:cubicBezTo>
                    <a:pt x="319" y="293"/>
                    <a:pt x="319" y="293"/>
                    <a:pt x="319" y="293"/>
                  </a:cubicBezTo>
                  <a:cubicBezTo>
                    <a:pt x="320" y="295"/>
                    <a:pt x="320" y="295"/>
                    <a:pt x="320" y="295"/>
                  </a:cubicBezTo>
                  <a:cubicBezTo>
                    <a:pt x="320" y="297"/>
                    <a:pt x="320" y="297"/>
                    <a:pt x="320" y="297"/>
                  </a:cubicBezTo>
                  <a:cubicBezTo>
                    <a:pt x="318" y="298"/>
                    <a:pt x="318" y="298"/>
                    <a:pt x="318" y="298"/>
                  </a:cubicBezTo>
                  <a:cubicBezTo>
                    <a:pt x="318" y="297"/>
                    <a:pt x="318" y="297"/>
                    <a:pt x="318" y="297"/>
                  </a:cubicBezTo>
                  <a:cubicBezTo>
                    <a:pt x="316" y="296"/>
                    <a:pt x="316" y="296"/>
                    <a:pt x="316" y="296"/>
                  </a:cubicBezTo>
                  <a:cubicBezTo>
                    <a:pt x="314" y="297"/>
                    <a:pt x="314" y="297"/>
                    <a:pt x="314" y="297"/>
                  </a:cubicBezTo>
                  <a:cubicBezTo>
                    <a:pt x="313" y="298"/>
                    <a:pt x="313" y="298"/>
                    <a:pt x="313" y="298"/>
                  </a:cubicBezTo>
                  <a:cubicBezTo>
                    <a:pt x="311" y="297"/>
                    <a:pt x="311" y="297"/>
                    <a:pt x="311" y="297"/>
                  </a:cubicBezTo>
                  <a:cubicBezTo>
                    <a:pt x="309" y="296"/>
                    <a:pt x="309" y="296"/>
                    <a:pt x="309" y="296"/>
                  </a:cubicBezTo>
                  <a:cubicBezTo>
                    <a:pt x="308" y="297"/>
                    <a:pt x="308" y="297"/>
                    <a:pt x="308" y="297"/>
                  </a:cubicBezTo>
                  <a:cubicBezTo>
                    <a:pt x="307" y="296"/>
                    <a:pt x="307" y="296"/>
                    <a:pt x="307" y="296"/>
                  </a:cubicBezTo>
                  <a:cubicBezTo>
                    <a:pt x="307" y="295"/>
                    <a:pt x="307" y="295"/>
                    <a:pt x="307" y="295"/>
                  </a:cubicBezTo>
                  <a:cubicBezTo>
                    <a:pt x="309" y="294"/>
                    <a:pt x="309" y="294"/>
                    <a:pt x="309" y="294"/>
                  </a:cubicBezTo>
                  <a:cubicBezTo>
                    <a:pt x="308" y="293"/>
                    <a:pt x="308" y="293"/>
                    <a:pt x="308" y="293"/>
                  </a:cubicBezTo>
                  <a:cubicBezTo>
                    <a:pt x="306" y="293"/>
                    <a:pt x="306" y="293"/>
                    <a:pt x="306" y="293"/>
                  </a:cubicBezTo>
                  <a:cubicBezTo>
                    <a:pt x="305" y="292"/>
                    <a:pt x="305" y="292"/>
                    <a:pt x="305" y="292"/>
                  </a:cubicBezTo>
                  <a:cubicBezTo>
                    <a:pt x="305" y="291"/>
                    <a:pt x="305" y="291"/>
                    <a:pt x="305" y="291"/>
                  </a:cubicBezTo>
                  <a:cubicBezTo>
                    <a:pt x="305" y="290"/>
                    <a:pt x="305" y="290"/>
                    <a:pt x="305" y="290"/>
                  </a:cubicBezTo>
                  <a:cubicBezTo>
                    <a:pt x="303" y="291"/>
                    <a:pt x="303" y="291"/>
                    <a:pt x="303" y="291"/>
                  </a:cubicBezTo>
                  <a:cubicBezTo>
                    <a:pt x="302" y="290"/>
                    <a:pt x="302" y="290"/>
                    <a:pt x="302" y="290"/>
                  </a:cubicBezTo>
                  <a:cubicBezTo>
                    <a:pt x="303" y="289"/>
                    <a:pt x="303" y="289"/>
                    <a:pt x="303" y="289"/>
                  </a:cubicBezTo>
                  <a:cubicBezTo>
                    <a:pt x="302" y="289"/>
                    <a:pt x="302" y="289"/>
                    <a:pt x="302" y="289"/>
                  </a:cubicBezTo>
                  <a:cubicBezTo>
                    <a:pt x="300" y="289"/>
                    <a:pt x="300" y="289"/>
                    <a:pt x="300" y="289"/>
                  </a:cubicBezTo>
                  <a:cubicBezTo>
                    <a:pt x="300" y="290"/>
                    <a:pt x="300" y="290"/>
                    <a:pt x="300" y="290"/>
                  </a:cubicBezTo>
                  <a:cubicBezTo>
                    <a:pt x="300" y="292"/>
                    <a:pt x="300" y="292"/>
                    <a:pt x="300" y="292"/>
                  </a:cubicBezTo>
                  <a:cubicBezTo>
                    <a:pt x="298" y="292"/>
                    <a:pt x="298" y="292"/>
                    <a:pt x="298" y="292"/>
                  </a:cubicBezTo>
                  <a:cubicBezTo>
                    <a:pt x="292" y="291"/>
                    <a:pt x="292" y="291"/>
                    <a:pt x="292" y="291"/>
                  </a:cubicBezTo>
                  <a:cubicBezTo>
                    <a:pt x="291" y="290"/>
                    <a:pt x="291" y="290"/>
                    <a:pt x="291" y="290"/>
                  </a:cubicBezTo>
                  <a:cubicBezTo>
                    <a:pt x="286" y="289"/>
                    <a:pt x="286" y="289"/>
                    <a:pt x="286" y="289"/>
                  </a:cubicBezTo>
                  <a:cubicBezTo>
                    <a:pt x="284" y="289"/>
                    <a:pt x="284" y="289"/>
                    <a:pt x="284" y="289"/>
                  </a:cubicBezTo>
                  <a:cubicBezTo>
                    <a:pt x="280" y="290"/>
                    <a:pt x="280" y="290"/>
                    <a:pt x="280" y="290"/>
                  </a:cubicBezTo>
                  <a:cubicBezTo>
                    <a:pt x="279" y="291"/>
                    <a:pt x="279" y="291"/>
                    <a:pt x="279" y="291"/>
                  </a:cubicBezTo>
                  <a:cubicBezTo>
                    <a:pt x="277" y="291"/>
                    <a:pt x="277" y="291"/>
                    <a:pt x="277" y="291"/>
                  </a:cubicBezTo>
                  <a:cubicBezTo>
                    <a:pt x="276" y="293"/>
                    <a:pt x="276" y="293"/>
                    <a:pt x="276" y="293"/>
                  </a:cubicBezTo>
                  <a:cubicBezTo>
                    <a:pt x="273" y="294"/>
                    <a:pt x="273" y="294"/>
                    <a:pt x="273" y="294"/>
                  </a:cubicBezTo>
                  <a:cubicBezTo>
                    <a:pt x="274" y="292"/>
                    <a:pt x="274" y="292"/>
                    <a:pt x="274" y="292"/>
                  </a:cubicBezTo>
                  <a:cubicBezTo>
                    <a:pt x="273" y="290"/>
                    <a:pt x="273" y="290"/>
                    <a:pt x="273" y="290"/>
                  </a:cubicBezTo>
                  <a:cubicBezTo>
                    <a:pt x="274" y="289"/>
                    <a:pt x="274" y="289"/>
                    <a:pt x="274" y="289"/>
                  </a:cubicBezTo>
                  <a:cubicBezTo>
                    <a:pt x="274" y="287"/>
                    <a:pt x="274" y="287"/>
                    <a:pt x="274" y="287"/>
                  </a:cubicBezTo>
                  <a:cubicBezTo>
                    <a:pt x="274" y="288"/>
                    <a:pt x="274" y="288"/>
                    <a:pt x="274" y="288"/>
                  </a:cubicBezTo>
                  <a:cubicBezTo>
                    <a:pt x="272" y="290"/>
                    <a:pt x="272" y="290"/>
                    <a:pt x="272" y="290"/>
                  </a:cubicBezTo>
                  <a:cubicBezTo>
                    <a:pt x="271" y="290"/>
                    <a:pt x="271" y="290"/>
                    <a:pt x="271" y="290"/>
                  </a:cubicBezTo>
                  <a:cubicBezTo>
                    <a:pt x="269" y="288"/>
                    <a:pt x="269" y="288"/>
                    <a:pt x="269" y="288"/>
                  </a:cubicBezTo>
                  <a:cubicBezTo>
                    <a:pt x="271" y="291"/>
                    <a:pt x="271" y="291"/>
                    <a:pt x="271" y="291"/>
                  </a:cubicBezTo>
                  <a:cubicBezTo>
                    <a:pt x="271" y="293"/>
                    <a:pt x="271" y="293"/>
                    <a:pt x="271" y="293"/>
                  </a:cubicBezTo>
                  <a:cubicBezTo>
                    <a:pt x="271" y="295"/>
                    <a:pt x="271" y="295"/>
                    <a:pt x="271" y="295"/>
                  </a:cubicBezTo>
                  <a:cubicBezTo>
                    <a:pt x="270" y="296"/>
                    <a:pt x="270" y="296"/>
                    <a:pt x="270" y="296"/>
                  </a:cubicBezTo>
                  <a:cubicBezTo>
                    <a:pt x="268" y="296"/>
                    <a:pt x="268" y="296"/>
                    <a:pt x="268" y="296"/>
                  </a:cubicBezTo>
                  <a:cubicBezTo>
                    <a:pt x="265" y="299"/>
                    <a:pt x="265" y="299"/>
                    <a:pt x="265" y="299"/>
                  </a:cubicBezTo>
                  <a:cubicBezTo>
                    <a:pt x="261" y="302"/>
                    <a:pt x="261" y="302"/>
                    <a:pt x="261" y="302"/>
                  </a:cubicBezTo>
                  <a:cubicBezTo>
                    <a:pt x="259" y="301"/>
                    <a:pt x="259" y="301"/>
                    <a:pt x="259" y="301"/>
                  </a:cubicBezTo>
                  <a:cubicBezTo>
                    <a:pt x="257" y="303"/>
                    <a:pt x="257" y="303"/>
                    <a:pt x="257" y="303"/>
                  </a:cubicBezTo>
                  <a:cubicBezTo>
                    <a:pt x="256" y="303"/>
                    <a:pt x="256" y="303"/>
                    <a:pt x="256" y="303"/>
                  </a:cubicBezTo>
                  <a:cubicBezTo>
                    <a:pt x="258" y="302"/>
                    <a:pt x="258" y="302"/>
                    <a:pt x="258" y="302"/>
                  </a:cubicBezTo>
                  <a:cubicBezTo>
                    <a:pt x="256" y="301"/>
                    <a:pt x="256" y="301"/>
                    <a:pt x="256" y="301"/>
                  </a:cubicBezTo>
                  <a:cubicBezTo>
                    <a:pt x="255" y="301"/>
                    <a:pt x="255" y="301"/>
                    <a:pt x="255" y="301"/>
                  </a:cubicBezTo>
                  <a:cubicBezTo>
                    <a:pt x="254" y="301"/>
                    <a:pt x="254" y="301"/>
                    <a:pt x="254" y="301"/>
                  </a:cubicBezTo>
                  <a:cubicBezTo>
                    <a:pt x="253" y="302"/>
                    <a:pt x="253" y="302"/>
                    <a:pt x="253" y="302"/>
                  </a:cubicBezTo>
                  <a:cubicBezTo>
                    <a:pt x="254" y="303"/>
                    <a:pt x="254" y="303"/>
                    <a:pt x="254" y="303"/>
                  </a:cubicBezTo>
                  <a:cubicBezTo>
                    <a:pt x="251" y="304"/>
                    <a:pt x="251" y="304"/>
                    <a:pt x="251" y="304"/>
                  </a:cubicBezTo>
                  <a:cubicBezTo>
                    <a:pt x="250" y="303"/>
                    <a:pt x="250" y="303"/>
                    <a:pt x="250" y="303"/>
                  </a:cubicBezTo>
                  <a:cubicBezTo>
                    <a:pt x="251" y="305"/>
                    <a:pt x="251" y="305"/>
                    <a:pt x="251" y="305"/>
                  </a:cubicBezTo>
                  <a:cubicBezTo>
                    <a:pt x="249" y="306"/>
                    <a:pt x="249" y="306"/>
                    <a:pt x="249" y="306"/>
                  </a:cubicBezTo>
                  <a:cubicBezTo>
                    <a:pt x="248" y="305"/>
                    <a:pt x="248" y="305"/>
                    <a:pt x="248" y="305"/>
                  </a:cubicBezTo>
                  <a:cubicBezTo>
                    <a:pt x="246" y="308"/>
                    <a:pt x="246" y="308"/>
                    <a:pt x="246" y="308"/>
                  </a:cubicBezTo>
                  <a:cubicBezTo>
                    <a:pt x="247" y="309"/>
                    <a:pt x="247" y="309"/>
                    <a:pt x="247" y="309"/>
                  </a:cubicBezTo>
                  <a:cubicBezTo>
                    <a:pt x="245" y="311"/>
                    <a:pt x="245" y="311"/>
                    <a:pt x="245" y="311"/>
                  </a:cubicBezTo>
                  <a:cubicBezTo>
                    <a:pt x="243" y="311"/>
                    <a:pt x="243" y="311"/>
                    <a:pt x="243" y="311"/>
                  </a:cubicBezTo>
                  <a:cubicBezTo>
                    <a:pt x="244" y="315"/>
                    <a:pt x="244" y="315"/>
                    <a:pt x="244" y="315"/>
                  </a:cubicBezTo>
                  <a:cubicBezTo>
                    <a:pt x="243" y="317"/>
                    <a:pt x="243" y="317"/>
                    <a:pt x="243" y="317"/>
                  </a:cubicBezTo>
                  <a:cubicBezTo>
                    <a:pt x="242" y="320"/>
                    <a:pt x="242" y="320"/>
                    <a:pt x="242" y="320"/>
                  </a:cubicBezTo>
                  <a:cubicBezTo>
                    <a:pt x="241" y="323"/>
                    <a:pt x="241" y="323"/>
                    <a:pt x="241" y="323"/>
                  </a:cubicBezTo>
                  <a:cubicBezTo>
                    <a:pt x="241" y="324"/>
                    <a:pt x="241" y="324"/>
                    <a:pt x="241" y="324"/>
                  </a:cubicBezTo>
                  <a:cubicBezTo>
                    <a:pt x="241" y="329"/>
                    <a:pt x="241" y="329"/>
                    <a:pt x="241" y="329"/>
                  </a:cubicBezTo>
                  <a:cubicBezTo>
                    <a:pt x="242" y="330"/>
                    <a:pt x="242" y="330"/>
                    <a:pt x="242" y="330"/>
                  </a:cubicBezTo>
                  <a:cubicBezTo>
                    <a:pt x="241" y="333"/>
                    <a:pt x="241" y="333"/>
                    <a:pt x="241" y="333"/>
                  </a:cubicBezTo>
                  <a:cubicBezTo>
                    <a:pt x="240" y="336"/>
                    <a:pt x="240" y="336"/>
                    <a:pt x="240" y="336"/>
                  </a:cubicBezTo>
                  <a:cubicBezTo>
                    <a:pt x="239" y="335"/>
                    <a:pt x="239" y="335"/>
                    <a:pt x="239" y="335"/>
                  </a:cubicBezTo>
                  <a:cubicBezTo>
                    <a:pt x="238" y="334"/>
                    <a:pt x="238" y="334"/>
                    <a:pt x="238" y="334"/>
                  </a:cubicBezTo>
                  <a:cubicBezTo>
                    <a:pt x="237" y="333"/>
                    <a:pt x="237" y="333"/>
                    <a:pt x="237" y="333"/>
                  </a:cubicBezTo>
                  <a:cubicBezTo>
                    <a:pt x="235" y="332"/>
                    <a:pt x="235" y="332"/>
                    <a:pt x="235" y="332"/>
                  </a:cubicBezTo>
                  <a:cubicBezTo>
                    <a:pt x="231" y="331"/>
                    <a:pt x="231" y="331"/>
                    <a:pt x="231" y="331"/>
                  </a:cubicBezTo>
                  <a:cubicBezTo>
                    <a:pt x="230" y="330"/>
                    <a:pt x="230" y="330"/>
                    <a:pt x="230" y="330"/>
                  </a:cubicBezTo>
                  <a:cubicBezTo>
                    <a:pt x="228" y="329"/>
                    <a:pt x="228" y="329"/>
                    <a:pt x="228" y="329"/>
                  </a:cubicBezTo>
                  <a:cubicBezTo>
                    <a:pt x="227" y="329"/>
                    <a:pt x="227" y="329"/>
                    <a:pt x="227" y="329"/>
                  </a:cubicBezTo>
                  <a:cubicBezTo>
                    <a:pt x="226" y="329"/>
                    <a:pt x="226" y="329"/>
                    <a:pt x="226" y="329"/>
                  </a:cubicBezTo>
                  <a:cubicBezTo>
                    <a:pt x="226" y="328"/>
                    <a:pt x="226" y="328"/>
                    <a:pt x="226" y="328"/>
                  </a:cubicBezTo>
                  <a:cubicBezTo>
                    <a:pt x="225" y="327"/>
                    <a:pt x="225" y="327"/>
                    <a:pt x="225" y="327"/>
                  </a:cubicBezTo>
                  <a:cubicBezTo>
                    <a:pt x="225" y="325"/>
                    <a:pt x="225" y="325"/>
                    <a:pt x="225" y="325"/>
                  </a:cubicBezTo>
                  <a:cubicBezTo>
                    <a:pt x="223" y="319"/>
                    <a:pt x="223" y="319"/>
                    <a:pt x="223" y="319"/>
                  </a:cubicBezTo>
                  <a:cubicBezTo>
                    <a:pt x="223" y="318"/>
                    <a:pt x="223" y="318"/>
                    <a:pt x="223" y="318"/>
                  </a:cubicBezTo>
                  <a:cubicBezTo>
                    <a:pt x="223" y="317"/>
                    <a:pt x="223" y="317"/>
                    <a:pt x="223" y="317"/>
                  </a:cubicBezTo>
                  <a:cubicBezTo>
                    <a:pt x="223" y="316"/>
                    <a:pt x="223" y="316"/>
                    <a:pt x="223" y="316"/>
                  </a:cubicBezTo>
                  <a:cubicBezTo>
                    <a:pt x="223" y="314"/>
                    <a:pt x="223" y="314"/>
                    <a:pt x="223" y="314"/>
                  </a:cubicBezTo>
                  <a:cubicBezTo>
                    <a:pt x="221" y="312"/>
                    <a:pt x="221" y="312"/>
                    <a:pt x="221" y="312"/>
                  </a:cubicBezTo>
                  <a:cubicBezTo>
                    <a:pt x="220" y="310"/>
                    <a:pt x="220" y="310"/>
                    <a:pt x="220" y="310"/>
                  </a:cubicBezTo>
                  <a:cubicBezTo>
                    <a:pt x="220" y="308"/>
                    <a:pt x="220" y="308"/>
                    <a:pt x="220" y="308"/>
                  </a:cubicBezTo>
                  <a:cubicBezTo>
                    <a:pt x="218" y="307"/>
                    <a:pt x="218" y="307"/>
                    <a:pt x="218" y="307"/>
                  </a:cubicBezTo>
                  <a:cubicBezTo>
                    <a:pt x="218" y="306"/>
                    <a:pt x="218" y="306"/>
                    <a:pt x="218" y="306"/>
                  </a:cubicBezTo>
                  <a:cubicBezTo>
                    <a:pt x="217" y="305"/>
                    <a:pt x="217" y="305"/>
                    <a:pt x="217" y="305"/>
                  </a:cubicBezTo>
                  <a:cubicBezTo>
                    <a:pt x="215" y="302"/>
                    <a:pt x="215" y="302"/>
                    <a:pt x="215" y="302"/>
                  </a:cubicBezTo>
                  <a:cubicBezTo>
                    <a:pt x="215" y="300"/>
                    <a:pt x="215" y="300"/>
                    <a:pt x="215" y="300"/>
                  </a:cubicBezTo>
                  <a:cubicBezTo>
                    <a:pt x="214" y="300"/>
                    <a:pt x="214" y="300"/>
                    <a:pt x="214" y="300"/>
                  </a:cubicBezTo>
                  <a:cubicBezTo>
                    <a:pt x="214" y="297"/>
                    <a:pt x="214" y="297"/>
                    <a:pt x="214" y="297"/>
                  </a:cubicBezTo>
                  <a:cubicBezTo>
                    <a:pt x="213" y="296"/>
                    <a:pt x="213" y="296"/>
                    <a:pt x="213" y="296"/>
                  </a:cubicBezTo>
                  <a:cubicBezTo>
                    <a:pt x="213" y="295"/>
                    <a:pt x="213" y="295"/>
                    <a:pt x="213" y="295"/>
                  </a:cubicBezTo>
                  <a:cubicBezTo>
                    <a:pt x="212" y="293"/>
                    <a:pt x="212" y="293"/>
                    <a:pt x="212" y="293"/>
                  </a:cubicBezTo>
                  <a:cubicBezTo>
                    <a:pt x="210" y="290"/>
                    <a:pt x="210" y="290"/>
                    <a:pt x="210" y="290"/>
                  </a:cubicBezTo>
                  <a:cubicBezTo>
                    <a:pt x="208" y="289"/>
                    <a:pt x="208" y="289"/>
                    <a:pt x="208" y="289"/>
                  </a:cubicBezTo>
                  <a:cubicBezTo>
                    <a:pt x="208" y="287"/>
                    <a:pt x="208" y="287"/>
                    <a:pt x="208" y="287"/>
                  </a:cubicBezTo>
                  <a:cubicBezTo>
                    <a:pt x="206" y="286"/>
                    <a:pt x="206" y="286"/>
                    <a:pt x="206" y="286"/>
                  </a:cubicBezTo>
                  <a:cubicBezTo>
                    <a:pt x="205" y="287"/>
                    <a:pt x="205" y="287"/>
                    <a:pt x="205" y="287"/>
                  </a:cubicBezTo>
                  <a:cubicBezTo>
                    <a:pt x="204" y="286"/>
                    <a:pt x="204" y="286"/>
                    <a:pt x="204" y="286"/>
                  </a:cubicBezTo>
                  <a:cubicBezTo>
                    <a:pt x="204" y="286"/>
                    <a:pt x="204" y="286"/>
                    <a:pt x="204" y="286"/>
                  </a:cubicBezTo>
                  <a:cubicBezTo>
                    <a:pt x="202" y="286"/>
                    <a:pt x="202" y="286"/>
                    <a:pt x="202" y="286"/>
                  </a:cubicBezTo>
                  <a:cubicBezTo>
                    <a:pt x="200" y="285"/>
                    <a:pt x="200" y="285"/>
                    <a:pt x="200" y="285"/>
                  </a:cubicBezTo>
                  <a:cubicBezTo>
                    <a:pt x="198" y="285"/>
                    <a:pt x="198" y="285"/>
                    <a:pt x="198" y="285"/>
                  </a:cubicBezTo>
                  <a:cubicBezTo>
                    <a:pt x="197" y="287"/>
                    <a:pt x="197" y="287"/>
                    <a:pt x="197" y="287"/>
                  </a:cubicBezTo>
                  <a:cubicBezTo>
                    <a:pt x="197" y="287"/>
                    <a:pt x="197" y="287"/>
                    <a:pt x="197" y="287"/>
                  </a:cubicBezTo>
                  <a:cubicBezTo>
                    <a:pt x="196" y="286"/>
                    <a:pt x="196" y="286"/>
                    <a:pt x="196" y="286"/>
                  </a:cubicBezTo>
                  <a:cubicBezTo>
                    <a:pt x="196" y="286"/>
                    <a:pt x="196" y="286"/>
                    <a:pt x="196" y="286"/>
                  </a:cubicBezTo>
                  <a:cubicBezTo>
                    <a:pt x="195" y="287"/>
                    <a:pt x="195" y="287"/>
                    <a:pt x="195" y="287"/>
                  </a:cubicBezTo>
                  <a:cubicBezTo>
                    <a:pt x="193" y="288"/>
                    <a:pt x="193" y="288"/>
                    <a:pt x="193" y="288"/>
                  </a:cubicBezTo>
                  <a:cubicBezTo>
                    <a:pt x="192" y="291"/>
                    <a:pt x="192" y="291"/>
                    <a:pt x="192" y="291"/>
                  </a:cubicBezTo>
                  <a:cubicBezTo>
                    <a:pt x="191" y="292"/>
                    <a:pt x="191" y="292"/>
                    <a:pt x="191" y="292"/>
                  </a:cubicBezTo>
                  <a:cubicBezTo>
                    <a:pt x="191" y="292"/>
                    <a:pt x="191" y="292"/>
                    <a:pt x="191" y="292"/>
                  </a:cubicBezTo>
                  <a:cubicBezTo>
                    <a:pt x="191" y="293"/>
                    <a:pt x="191" y="293"/>
                    <a:pt x="191" y="293"/>
                  </a:cubicBezTo>
                  <a:cubicBezTo>
                    <a:pt x="190" y="293"/>
                    <a:pt x="190" y="293"/>
                    <a:pt x="190" y="293"/>
                  </a:cubicBezTo>
                  <a:cubicBezTo>
                    <a:pt x="189" y="295"/>
                    <a:pt x="189" y="295"/>
                    <a:pt x="189" y="295"/>
                  </a:cubicBezTo>
                  <a:cubicBezTo>
                    <a:pt x="188" y="295"/>
                    <a:pt x="188" y="295"/>
                    <a:pt x="188" y="295"/>
                  </a:cubicBezTo>
                  <a:cubicBezTo>
                    <a:pt x="187" y="296"/>
                    <a:pt x="187" y="296"/>
                    <a:pt x="187" y="296"/>
                  </a:cubicBezTo>
                  <a:cubicBezTo>
                    <a:pt x="186" y="295"/>
                    <a:pt x="186" y="295"/>
                    <a:pt x="186" y="295"/>
                  </a:cubicBezTo>
                  <a:cubicBezTo>
                    <a:pt x="186" y="295"/>
                    <a:pt x="186" y="295"/>
                    <a:pt x="186" y="295"/>
                  </a:cubicBezTo>
                  <a:cubicBezTo>
                    <a:pt x="184" y="294"/>
                    <a:pt x="184" y="294"/>
                    <a:pt x="184" y="294"/>
                  </a:cubicBezTo>
                  <a:cubicBezTo>
                    <a:pt x="182" y="293"/>
                    <a:pt x="182" y="293"/>
                    <a:pt x="182" y="293"/>
                  </a:cubicBezTo>
                  <a:cubicBezTo>
                    <a:pt x="182" y="292"/>
                    <a:pt x="182" y="292"/>
                    <a:pt x="182" y="292"/>
                  </a:cubicBezTo>
                  <a:cubicBezTo>
                    <a:pt x="180" y="291"/>
                    <a:pt x="180" y="291"/>
                    <a:pt x="180" y="291"/>
                  </a:cubicBezTo>
                  <a:cubicBezTo>
                    <a:pt x="178" y="291"/>
                    <a:pt x="178" y="291"/>
                    <a:pt x="178" y="291"/>
                  </a:cubicBezTo>
                  <a:cubicBezTo>
                    <a:pt x="178" y="291"/>
                    <a:pt x="178" y="291"/>
                    <a:pt x="178" y="291"/>
                  </a:cubicBezTo>
                  <a:cubicBezTo>
                    <a:pt x="178" y="290"/>
                    <a:pt x="178" y="290"/>
                    <a:pt x="178" y="290"/>
                  </a:cubicBezTo>
                  <a:cubicBezTo>
                    <a:pt x="177" y="289"/>
                    <a:pt x="177" y="289"/>
                    <a:pt x="177" y="289"/>
                  </a:cubicBezTo>
                  <a:cubicBezTo>
                    <a:pt x="176" y="289"/>
                    <a:pt x="176" y="289"/>
                    <a:pt x="176" y="289"/>
                  </a:cubicBezTo>
                  <a:cubicBezTo>
                    <a:pt x="176" y="289"/>
                    <a:pt x="176" y="289"/>
                    <a:pt x="176" y="289"/>
                  </a:cubicBezTo>
                  <a:cubicBezTo>
                    <a:pt x="175" y="288"/>
                    <a:pt x="175" y="288"/>
                    <a:pt x="175" y="288"/>
                  </a:cubicBezTo>
                  <a:cubicBezTo>
                    <a:pt x="174" y="288"/>
                    <a:pt x="174" y="288"/>
                    <a:pt x="174" y="288"/>
                  </a:cubicBezTo>
                  <a:cubicBezTo>
                    <a:pt x="174" y="288"/>
                    <a:pt x="174" y="288"/>
                    <a:pt x="174" y="288"/>
                  </a:cubicBezTo>
                  <a:cubicBezTo>
                    <a:pt x="174" y="286"/>
                    <a:pt x="174" y="286"/>
                    <a:pt x="174" y="286"/>
                  </a:cubicBezTo>
                  <a:cubicBezTo>
                    <a:pt x="172" y="284"/>
                    <a:pt x="172" y="284"/>
                    <a:pt x="172" y="284"/>
                  </a:cubicBezTo>
                  <a:cubicBezTo>
                    <a:pt x="171" y="282"/>
                    <a:pt x="171" y="282"/>
                    <a:pt x="171" y="282"/>
                  </a:cubicBezTo>
                  <a:cubicBezTo>
                    <a:pt x="171" y="281"/>
                    <a:pt x="171" y="281"/>
                    <a:pt x="171" y="281"/>
                  </a:cubicBezTo>
                  <a:cubicBezTo>
                    <a:pt x="172" y="281"/>
                    <a:pt x="172" y="281"/>
                    <a:pt x="172" y="281"/>
                  </a:cubicBezTo>
                  <a:cubicBezTo>
                    <a:pt x="172" y="281"/>
                    <a:pt x="172" y="281"/>
                    <a:pt x="172" y="281"/>
                  </a:cubicBezTo>
                  <a:cubicBezTo>
                    <a:pt x="172" y="279"/>
                    <a:pt x="172" y="279"/>
                    <a:pt x="172" y="279"/>
                  </a:cubicBezTo>
                  <a:cubicBezTo>
                    <a:pt x="171" y="278"/>
                    <a:pt x="171" y="278"/>
                    <a:pt x="171" y="278"/>
                  </a:cubicBezTo>
                  <a:cubicBezTo>
                    <a:pt x="171" y="277"/>
                    <a:pt x="171" y="277"/>
                    <a:pt x="171" y="277"/>
                  </a:cubicBezTo>
                  <a:cubicBezTo>
                    <a:pt x="170" y="277"/>
                    <a:pt x="170" y="277"/>
                    <a:pt x="170" y="277"/>
                  </a:cubicBezTo>
                  <a:cubicBezTo>
                    <a:pt x="169" y="276"/>
                    <a:pt x="169" y="276"/>
                    <a:pt x="169" y="276"/>
                  </a:cubicBezTo>
                  <a:cubicBezTo>
                    <a:pt x="169" y="274"/>
                    <a:pt x="169" y="274"/>
                    <a:pt x="169" y="274"/>
                  </a:cubicBezTo>
                  <a:cubicBezTo>
                    <a:pt x="168" y="273"/>
                    <a:pt x="168" y="273"/>
                    <a:pt x="168" y="273"/>
                  </a:cubicBezTo>
                  <a:cubicBezTo>
                    <a:pt x="167" y="272"/>
                    <a:pt x="167" y="272"/>
                    <a:pt x="167" y="272"/>
                  </a:cubicBezTo>
                  <a:cubicBezTo>
                    <a:pt x="166" y="271"/>
                    <a:pt x="166" y="271"/>
                    <a:pt x="166" y="271"/>
                  </a:cubicBezTo>
                  <a:cubicBezTo>
                    <a:pt x="166" y="270"/>
                    <a:pt x="166" y="270"/>
                    <a:pt x="166" y="270"/>
                  </a:cubicBezTo>
                  <a:cubicBezTo>
                    <a:pt x="166" y="270"/>
                    <a:pt x="166" y="270"/>
                    <a:pt x="166" y="270"/>
                  </a:cubicBezTo>
                  <a:cubicBezTo>
                    <a:pt x="165" y="268"/>
                    <a:pt x="165" y="268"/>
                    <a:pt x="165" y="268"/>
                  </a:cubicBezTo>
                  <a:cubicBezTo>
                    <a:pt x="163" y="268"/>
                    <a:pt x="163" y="268"/>
                    <a:pt x="163" y="268"/>
                  </a:cubicBezTo>
                  <a:cubicBezTo>
                    <a:pt x="163" y="267"/>
                    <a:pt x="163" y="267"/>
                    <a:pt x="163" y="267"/>
                  </a:cubicBezTo>
                  <a:cubicBezTo>
                    <a:pt x="163" y="265"/>
                    <a:pt x="163" y="265"/>
                    <a:pt x="163" y="265"/>
                  </a:cubicBezTo>
                  <a:cubicBezTo>
                    <a:pt x="161" y="265"/>
                    <a:pt x="161" y="265"/>
                    <a:pt x="161" y="265"/>
                  </a:cubicBezTo>
                  <a:cubicBezTo>
                    <a:pt x="161" y="264"/>
                    <a:pt x="161" y="264"/>
                    <a:pt x="161" y="264"/>
                  </a:cubicBezTo>
                  <a:cubicBezTo>
                    <a:pt x="160" y="263"/>
                    <a:pt x="160" y="263"/>
                    <a:pt x="160" y="263"/>
                  </a:cubicBezTo>
                  <a:cubicBezTo>
                    <a:pt x="159" y="261"/>
                    <a:pt x="159" y="261"/>
                    <a:pt x="159" y="261"/>
                  </a:cubicBezTo>
                  <a:cubicBezTo>
                    <a:pt x="157" y="260"/>
                    <a:pt x="157" y="260"/>
                    <a:pt x="157" y="260"/>
                  </a:cubicBezTo>
                  <a:cubicBezTo>
                    <a:pt x="140" y="259"/>
                    <a:pt x="140" y="259"/>
                    <a:pt x="140" y="259"/>
                  </a:cubicBezTo>
                  <a:cubicBezTo>
                    <a:pt x="140" y="263"/>
                    <a:pt x="140" y="263"/>
                    <a:pt x="140" y="263"/>
                  </a:cubicBezTo>
                  <a:cubicBezTo>
                    <a:pt x="110" y="262"/>
                    <a:pt x="110" y="262"/>
                    <a:pt x="110" y="262"/>
                  </a:cubicBezTo>
                  <a:cubicBezTo>
                    <a:pt x="75" y="246"/>
                    <a:pt x="75" y="246"/>
                    <a:pt x="75" y="246"/>
                  </a:cubicBezTo>
                  <a:cubicBezTo>
                    <a:pt x="76" y="245"/>
                    <a:pt x="76" y="245"/>
                    <a:pt x="76" y="245"/>
                  </a:cubicBezTo>
                  <a:cubicBezTo>
                    <a:pt x="75" y="244"/>
                    <a:pt x="75" y="244"/>
                    <a:pt x="75" y="244"/>
                  </a:cubicBezTo>
                  <a:cubicBezTo>
                    <a:pt x="50" y="245"/>
                    <a:pt x="50" y="245"/>
                    <a:pt x="50" y="245"/>
                  </a:cubicBezTo>
                  <a:cubicBezTo>
                    <a:pt x="50" y="243"/>
                    <a:pt x="50" y="243"/>
                    <a:pt x="50" y="243"/>
                  </a:cubicBezTo>
                  <a:cubicBezTo>
                    <a:pt x="51" y="240"/>
                    <a:pt x="51" y="240"/>
                    <a:pt x="51" y="240"/>
                  </a:cubicBezTo>
                  <a:cubicBezTo>
                    <a:pt x="50" y="237"/>
                    <a:pt x="50" y="237"/>
                    <a:pt x="50" y="237"/>
                  </a:cubicBezTo>
                  <a:cubicBezTo>
                    <a:pt x="47" y="232"/>
                    <a:pt x="47" y="232"/>
                    <a:pt x="47" y="232"/>
                  </a:cubicBezTo>
                  <a:cubicBezTo>
                    <a:pt x="44" y="230"/>
                    <a:pt x="44" y="230"/>
                    <a:pt x="44" y="230"/>
                  </a:cubicBezTo>
                  <a:cubicBezTo>
                    <a:pt x="43" y="230"/>
                    <a:pt x="43" y="230"/>
                    <a:pt x="43" y="230"/>
                  </a:cubicBezTo>
                  <a:cubicBezTo>
                    <a:pt x="42" y="230"/>
                    <a:pt x="42" y="230"/>
                    <a:pt x="42" y="230"/>
                  </a:cubicBezTo>
                  <a:cubicBezTo>
                    <a:pt x="41" y="230"/>
                    <a:pt x="41" y="230"/>
                    <a:pt x="41" y="230"/>
                  </a:cubicBezTo>
                  <a:cubicBezTo>
                    <a:pt x="41" y="228"/>
                    <a:pt x="41" y="228"/>
                    <a:pt x="41" y="228"/>
                  </a:cubicBezTo>
                  <a:cubicBezTo>
                    <a:pt x="41" y="227"/>
                    <a:pt x="41" y="227"/>
                    <a:pt x="41" y="227"/>
                  </a:cubicBezTo>
                  <a:cubicBezTo>
                    <a:pt x="38" y="226"/>
                    <a:pt x="38" y="226"/>
                    <a:pt x="38" y="226"/>
                  </a:cubicBezTo>
                  <a:cubicBezTo>
                    <a:pt x="37" y="226"/>
                    <a:pt x="37" y="226"/>
                    <a:pt x="37" y="226"/>
                  </a:cubicBezTo>
                  <a:cubicBezTo>
                    <a:pt x="34" y="224"/>
                    <a:pt x="34" y="224"/>
                    <a:pt x="34" y="224"/>
                  </a:cubicBezTo>
                  <a:cubicBezTo>
                    <a:pt x="34" y="223"/>
                    <a:pt x="34" y="223"/>
                    <a:pt x="34" y="223"/>
                  </a:cubicBezTo>
                  <a:cubicBezTo>
                    <a:pt x="33" y="221"/>
                    <a:pt x="33" y="221"/>
                    <a:pt x="33" y="221"/>
                  </a:cubicBezTo>
                  <a:cubicBezTo>
                    <a:pt x="30" y="221"/>
                    <a:pt x="30" y="221"/>
                    <a:pt x="30" y="221"/>
                  </a:cubicBezTo>
                  <a:cubicBezTo>
                    <a:pt x="28" y="221"/>
                    <a:pt x="28" y="221"/>
                    <a:pt x="28" y="221"/>
                  </a:cubicBezTo>
                  <a:cubicBezTo>
                    <a:pt x="27" y="220"/>
                    <a:pt x="27" y="220"/>
                    <a:pt x="27" y="220"/>
                  </a:cubicBezTo>
                  <a:cubicBezTo>
                    <a:pt x="25" y="219"/>
                    <a:pt x="25" y="219"/>
                    <a:pt x="25" y="219"/>
                  </a:cubicBezTo>
                  <a:cubicBezTo>
                    <a:pt x="21" y="219"/>
                    <a:pt x="21" y="219"/>
                    <a:pt x="21" y="219"/>
                  </a:cubicBezTo>
                  <a:cubicBezTo>
                    <a:pt x="20" y="219"/>
                    <a:pt x="20" y="219"/>
                    <a:pt x="20" y="219"/>
                  </a:cubicBezTo>
                  <a:cubicBezTo>
                    <a:pt x="20" y="217"/>
                    <a:pt x="20" y="217"/>
                    <a:pt x="20" y="217"/>
                  </a:cubicBezTo>
                  <a:cubicBezTo>
                    <a:pt x="20" y="217"/>
                    <a:pt x="20" y="217"/>
                    <a:pt x="20" y="217"/>
                  </a:cubicBezTo>
                  <a:cubicBezTo>
                    <a:pt x="21" y="215"/>
                    <a:pt x="21" y="215"/>
                    <a:pt x="21" y="215"/>
                  </a:cubicBezTo>
                  <a:cubicBezTo>
                    <a:pt x="21" y="212"/>
                    <a:pt x="21" y="212"/>
                    <a:pt x="21" y="212"/>
                  </a:cubicBezTo>
                  <a:cubicBezTo>
                    <a:pt x="21" y="210"/>
                    <a:pt x="21" y="210"/>
                    <a:pt x="21" y="210"/>
                  </a:cubicBezTo>
                  <a:cubicBezTo>
                    <a:pt x="19" y="208"/>
                    <a:pt x="19" y="208"/>
                    <a:pt x="19" y="208"/>
                  </a:cubicBezTo>
                  <a:cubicBezTo>
                    <a:pt x="19" y="207"/>
                    <a:pt x="19" y="207"/>
                    <a:pt x="19" y="207"/>
                  </a:cubicBezTo>
                  <a:cubicBezTo>
                    <a:pt x="19" y="206"/>
                    <a:pt x="19" y="206"/>
                    <a:pt x="19" y="206"/>
                  </a:cubicBezTo>
                  <a:cubicBezTo>
                    <a:pt x="18" y="206"/>
                    <a:pt x="18" y="206"/>
                    <a:pt x="18" y="206"/>
                  </a:cubicBezTo>
                  <a:cubicBezTo>
                    <a:pt x="17" y="204"/>
                    <a:pt x="17" y="204"/>
                    <a:pt x="17" y="204"/>
                  </a:cubicBezTo>
                  <a:cubicBezTo>
                    <a:pt x="15" y="199"/>
                    <a:pt x="15" y="199"/>
                    <a:pt x="15" y="199"/>
                  </a:cubicBezTo>
                  <a:cubicBezTo>
                    <a:pt x="14" y="195"/>
                    <a:pt x="14" y="195"/>
                    <a:pt x="14" y="195"/>
                  </a:cubicBezTo>
                  <a:cubicBezTo>
                    <a:pt x="13" y="194"/>
                    <a:pt x="13" y="194"/>
                    <a:pt x="13" y="194"/>
                  </a:cubicBezTo>
                  <a:cubicBezTo>
                    <a:pt x="12" y="193"/>
                    <a:pt x="12" y="193"/>
                    <a:pt x="12" y="193"/>
                  </a:cubicBezTo>
                  <a:cubicBezTo>
                    <a:pt x="12" y="191"/>
                    <a:pt x="12" y="191"/>
                    <a:pt x="12" y="191"/>
                  </a:cubicBezTo>
                  <a:cubicBezTo>
                    <a:pt x="12" y="189"/>
                    <a:pt x="12" y="189"/>
                    <a:pt x="12" y="189"/>
                  </a:cubicBezTo>
                  <a:cubicBezTo>
                    <a:pt x="12" y="188"/>
                    <a:pt x="12" y="188"/>
                    <a:pt x="12" y="188"/>
                  </a:cubicBezTo>
                  <a:cubicBezTo>
                    <a:pt x="13" y="188"/>
                    <a:pt x="13" y="188"/>
                    <a:pt x="13" y="188"/>
                  </a:cubicBezTo>
                  <a:cubicBezTo>
                    <a:pt x="14" y="187"/>
                    <a:pt x="14" y="187"/>
                    <a:pt x="14" y="187"/>
                  </a:cubicBezTo>
                  <a:cubicBezTo>
                    <a:pt x="14" y="185"/>
                    <a:pt x="14" y="185"/>
                    <a:pt x="14" y="185"/>
                  </a:cubicBezTo>
                  <a:cubicBezTo>
                    <a:pt x="13" y="184"/>
                    <a:pt x="13" y="184"/>
                    <a:pt x="13" y="184"/>
                  </a:cubicBezTo>
                  <a:cubicBezTo>
                    <a:pt x="11" y="183"/>
                    <a:pt x="11" y="183"/>
                    <a:pt x="11" y="183"/>
                  </a:cubicBezTo>
                  <a:cubicBezTo>
                    <a:pt x="11" y="181"/>
                    <a:pt x="11" y="181"/>
                    <a:pt x="11" y="181"/>
                  </a:cubicBezTo>
                  <a:cubicBezTo>
                    <a:pt x="10" y="180"/>
                    <a:pt x="10" y="180"/>
                    <a:pt x="10" y="180"/>
                  </a:cubicBezTo>
                  <a:cubicBezTo>
                    <a:pt x="10" y="179"/>
                    <a:pt x="10" y="179"/>
                    <a:pt x="10" y="179"/>
                  </a:cubicBezTo>
                  <a:cubicBezTo>
                    <a:pt x="10" y="177"/>
                    <a:pt x="10" y="177"/>
                    <a:pt x="10" y="177"/>
                  </a:cubicBezTo>
                  <a:cubicBezTo>
                    <a:pt x="10" y="176"/>
                    <a:pt x="10" y="176"/>
                    <a:pt x="10" y="176"/>
                  </a:cubicBezTo>
                  <a:cubicBezTo>
                    <a:pt x="11" y="175"/>
                    <a:pt x="11" y="175"/>
                    <a:pt x="11" y="175"/>
                  </a:cubicBezTo>
                  <a:cubicBezTo>
                    <a:pt x="11" y="174"/>
                    <a:pt x="11" y="174"/>
                    <a:pt x="11" y="174"/>
                  </a:cubicBezTo>
                  <a:cubicBezTo>
                    <a:pt x="12" y="173"/>
                    <a:pt x="12" y="173"/>
                    <a:pt x="12" y="173"/>
                  </a:cubicBezTo>
                  <a:cubicBezTo>
                    <a:pt x="12" y="173"/>
                    <a:pt x="12" y="173"/>
                    <a:pt x="12" y="173"/>
                  </a:cubicBezTo>
                  <a:cubicBezTo>
                    <a:pt x="13" y="175"/>
                    <a:pt x="13" y="175"/>
                    <a:pt x="13" y="175"/>
                  </a:cubicBezTo>
                  <a:cubicBezTo>
                    <a:pt x="15" y="176"/>
                    <a:pt x="15" y="176"/>
                    <a:pt x="15" y="176"/>
                  </a:cubicBezTo>
                  <a:cubicBezTo>
                    <a:pt x="14" y="175"/>
                    <a:pt x="14" y="175"/>
                    <a:pt x="14" y="175"/>
                  </a:cubicBezTo>
                  <a:cubicBezTo>
                    <a:pt x="14" y="174"/>
                    <a:pt x="14" y="174"/>
                    <a:pt x="14" y="174"/>
                  </a:cubicBezTo>
                  <a:cubicBezTo>
                    <a:pt x="13" y="171"/>
                    <a:pt x="13" y="171"/>
                    <a:pt x="13" y="171"/>
                  </a:cubicBezTo>
                  <a:cubicBezTo>
                    <a:pt x="13" y="170"/>
                    <a:pt x="13" y="170"/>
                    <a:pt x="13" y="170"/>
                  </a:cubicBezTo>
                  <a:cubicBezTo>
                    <a:pt x="13" y="169"/>
                    <a:pt x="13" y="169"/>
                    <a:pt x="13" y="169"/>
                  </a:cubicBezTo>
                  <a:cubicBezTo>
                    <a:pt x="14" y="169"/>
                    <a:pt x="14" y="169"/>
                    <a:pt x="14" y="169"/>
                  </a:cubicBezTo>
                  <a:cubicBezTo>
                    <a:pt x="14" y="170"/>
                    <a:pt x="14" y="170"/>
                    <a:pt x="14" y="170"/>
                  </a:cubicBezTo>
                  <a:cubicBezTo>
                    <a:pt x="16" y="169"/>
                    <a:pt x="16" y="169"/>
                    <a:pt x="16" y="169"/>
                  </a:cubicBezTo>
                  <a:cubicBezTo>
                    <a:pt x="18" y="169"/>
                    <a:pt x="18" y="169"/>
                    <a:pt x="18" y="169"/>
                  </a:cubicBezTo>
                  <a:cubicBezTo>
                    <a:pt x="15" y="168"/>
                    <a:pt x="15" y="168"/>
                    <a:pt x="15" y="168"/>
                  </a:cubicBezTo>
                  <a:cubicBezTo>
                    <a:pt x="15" y="167"/>
                    <a:pt x="15" y="167"/>
                    <a:pt x="15" y="167"/>
                  </a:cubicBezTo>
                  <a:cubicBezTo>
                    <a:pt x="13" y="167"/>
                    <a:pt x="13" y="167"/>
                    <a:pt x="13" y="167"/>
                  </a:cubicBezTo>
                  <a:cubicBezTo>
                    <a:pt x="13" y="167"/>
                    <a:pt x="13" y="167"/>
                    <a:pt x="13" y="167"/>
                  </a:cubicBezTo>
                  <a:cubicBezTo>
                    <a:pt x="13" y="167"/>
                    <a:pt x="13" y="167"/>
                    <a:pt x="13" y="167"/>
                  </a:cubicBezTo>
                  <a:cubicBezTo>
                    <a:pt x="11" y="166"/>
                    <a:pt x="11" y="166"/>
                    <a:pt x="11" y="166"/>
                  </a:cubicBezTo>
                  <a:cubicBezTo>
                    <a:pt x="11" y="169"/>
                    <a:pt x="11" y="169"/>
                    <a:pt x="11" y="169"/>
                  </a:cubicBezTo>
                  <a:cubicBezTo>
                    <a:pt x="11" y="171"/>
                    <a:pt x="11" y="171"/>
                    <a:pt x="11" y="171"/>
                  </a:cubicBezTo>
                  <a:cubicBezTo>
                    <a:pt x="11" y="170"/>
                    <a:pt x="11" y="170"/>
                    <a:pt x="11" y="170"/>
                  </a:cubicBezTo>
                  <a:cubicBezTo>
                    <a:pt x="10" y="171"/>
                    <a:pt x="10" y="171"/>
                    <a:pt x="10" y="171"/>
                  </a:cubicBezTo>
                  <a:cubicBezTo>
                    <a:pt x="9" y="170"/>
                    <a:pt x="9" y="170"/>
                    <a:pt x="9" y="170"/>
                  </a:cubicBezTo>
                  <a:cubicBezTo>
                    <a:pt x="7" y="167"/>
                    <a:pt x="7" y="167"/>
                    <a:pt x="7" y="167"/>
                  </a:cubicBezTo>
                  <a:cubicBezTo>
                    <a:pt x="7" y="166"/>
                    <a:pt x="7" y="166"/>
                    <a:pt x="7" y="166"/>
                  </a:cubicBezTo>
                  <a:cubicBezTo>
                    <a:pt x="7" y="165"/>
                    <a:pt x="7" y="165"/>
                    <a:pt x="7" y="165"/>
                  </a:cubicBezTo>
                  <a:cubicBezTo>
                    <a:pt x="7" y="163"/>
                    <a:pt x="7" y="163"/>
                    <a:pt x="7" y="163"/>
                  </a:cubicBezTo>
                  <a:cubicBezTo>
                    <a:pt x="2" y="156"/>
                    <a:pt x="2" y="156"/>
                    <a:pt x="2" y="156"/>
                  </a:cubicBezTo>
                  <a:cubicBezTo>
                    <a:pt x="2" y="155"/>
                    <a:pt x="2" y="155"/>
                    <a:pt x="2" y="155"/>
                  </a:cubicBezTo>
                  <a:cubicBezTo>
                    <a:pt x="2" y="153"/>
                    <a:pt x="2" y="153"/>
                    <a:pt x="2" y="153"/>
                  </a:cubicBezTo>
                  <a:cubicBezTo>
                    <a:pt x="3" y="152"/>
                    <a:pt x="3" y="152"/>
                    <a:pt x="3" y="152"/>
                  </a:cubicBezTo>
                  <a:cubicBezTo>
                    <a:pt x="3" y="150"/>
                    <a:pt x="3" y="150"/>
                    <a:pt x="3" y="150"/>
                  </a:cubicBezTo>
                  <a:cubicBezTo>
                    <a:pt x="2" y="148"/>
                    <a:pt x="2" y="148"/>
                    <a:pt x="2" y="148"/>
                  </a:cubicBezTo>
                  <a:cubicBezTo>
                    <a:pt x="2" y="147"/>
                    <a:pt x="2" y="147"/>
                    <a:pt x="2" y="147"/>
                  </a:cubicBezTo>
                  <a:cubicBezTo>
                    <a:pt x="3" y="145"/>
                    <a:pt x="3" y="145"/>
                    <a:pt x="3" y="145"/>
                  </a:cubicBezTo>
                  <a:cubicBezTo>
                    <a:pt x="4" y="143"/>
                    <a:pt x="4" y="143"/>
                    <a:pt x="4" y="143"/>
                  </a:cubicBezTo>
                  <a:cubicBezTo>
                    <a:pt x="4" y="139"/>
                    <a:pt x="4" y="139"/>
                    <a:pt x="4" y="139"/>
                  </a:cubicBezTo>
                  <a:cubicBezTo>
                    <a:pt x="2" y="135"/>
                    <a:pt x="2" y="135"/>
                    <a:pt x="2" y="135"/>
                  </a:cubicBezTo>
                  <a:cubicBezTo>
                    <a:pt x="0" y="132"/>
                    <a:pt x="0" y="132"/>
                    <a:pt x="0" y="132"/>
                  </a:cubicBezTo>
                  <a:cubicBezTo>
                    <a:pt x="0" y="130"/>
                    <a:pt x="0" y="130"/>
                    <a:pt x="0" y="130"/>
                  </a:cubicBezTo>
                  <a:cubicBezTo>
                    <a:pt x="1" y="128"/>
                    <a:pt x="1" y="128"/>
                    <a:pt x="1" y="128"/>
                  </a:cubicBezTo>
                  <a:cubicBezTo>
                    <a:pt x="4" y="126"/>
                    <a:pt x="4" y="126"/>
                    <a:pt x="4" y="126"/>
                  </a:cubicBezTo>
                  <a:cubicBezTo>
                    <a:pt x="5" y="123"/>
                    <a:pt x="5" y="123"/>
                    <a:pt x="5" y="123"/>
                  </a:cubicBezTo>
                  <a:cubicBezTo>
                    <a:pt x="5" y="122"/>
                    <a:pt x="5" y="122"/>
                    <a:pt x="5" y="122"/>
                  </a:cubicBezTo>
                  <a:cubicBezTo>
                    <a:pt x="4" y="121"/>
                    <a:pt x="4" y="121"/>
                    <a:pt x="4" y="121"/>
                  </a:cubicBezTo>
                  <a:cubicBezTo>
                    <a:pt x="6" y="120"/>
                    <a:pt x="6" y="120"/>
                    <a:pt x="6" y="120"/>
                  </a:cubicBezTo>
                  <a:cubicBezTo>
                    <a:pt x="7" y="118"/>
                    <a:pt x="7" y="118"/>
                    <a:pt x="7" y="118"/>
                  </a:cubicBezTo>
                  <a:cubicBezTo>
                    <a:pt x="7" y="113"/>
                    <a:pt x="7" y="113"/>
                    <a:pt x="7" y="113"/>
                  </a:cubicBezTo>
                  <a:cubicBezTo>
                    <a:pt x="6" y="111"/>
                    <a:pt x="6" y="111"/>
                    <a:pt x="6" y="111"/>
                  </a:cubicBezTo>
                  <a:cubicBezTo>
                    <a:pt x="6" y="109"/>
                    <a:pt x="6" y="109"/>
                    <a:pt x="6" y="109"/>
                  </a:cubicBezTo>
                  <a:cubicBezTo>
                    <a:pt x="7" y="108"/>
                    <a:pt x="7" y="108"/>
                    <a:pt x="7" y="108"/>
                  </a:cubicBezTo>
                  <a:cubicBezTo>
                    <a:pt x="6" y="106"/>
                    <a:pt x="6" y="106"/>
                    <a:pt x="6" y="106"/>
                  </a:cubicBezTo>
                  <a:cubicBezTo>
                    <a:pt x="6" y="103"/>
                    <a:pt x="6" y="103"/>
                    <a:pt x="6" y="103"/>
                  </a:cubicBezTo>
                  <a:cubicBezTo>
                    <a:pt x="7" y="99"/>
                    <a:pt x="7" y="99"/>
                    <a:pt x="7" y="99"/>
                  </a:cubicBezTo>
                  <a:cubicBezTo>
                    <a:pt x="7" y="95"/>
                    <a:pt x="7" y="95"/>
                    <a:pt x="7" y="95"/>
                  </a:cubicBezTo>
                  <a:cubicBezTo>
                    <a:pt x="8" y="93"/>
                    <a:pt x="8" y="93"/>
                    <a:pt x="8" y="93"/>
                  </a:cubicBezTo>
                  <a:cubicBezTo>
                    <a:pt x="10" y="90"/>
                    <a:pt x="10" y="90"/>
                    <a:pt x="10" y="90"/>
                  </a:cubicBezTo>
                  <a:cubicBezTo>
                    <a:pt x="11" y="88"/>
                    <a:pt x="11" y="88"/>
                    <a:pt x="11" y="88"/>
                  </a:cubicBezTo>
                  <a:cubicBezTo>
                    <a:pt x="12" y="87"/>
                    <a:pt x="12" y="87"/>
                    <a:pt x="12" y="87"/>
                  </a:cubicBezTo>
                  <a:cubicBezTo>
                    <a:pt x="13" y="84"/>
                    <a:pt x="13" y="84"/>
                    <a:pt x="13" y="84"/>
                  </a:cubicBezTo>
                  <a:cubicBezTo>
                    <a:pt x="15" y="81"/>
                    <a:pt x="15" y="81"/>
                    <a:pt x="15" y="81"/>
                  </a:cubicBezTo>
                  <a:cubicBezTo>
                    <a:pt x="16" y="79"/>
                    <a:pt x="16" y="79"/>
                    <a:pt x="16" y="79"/>
                  </a:cubicBezTo>
                  <a:cubicBezTo>
                    <a:pt x="17" y="73"/>
                    <a:pt x="17" y="73"/>
                    <a:pt x="17" y="73"/>
                  </a:cubicBezTo>
                  <a:cubicBezTo>
                    <a:pt x="20" y="68"/>
                    <a:pt x="20" y="68"/>
                    <a:pt x="20" y="68"/>
                  </a:cubicBezTo>
                  <a:cubicBezTo>
                    <a:pt x="20" y="64"/>
                    <a:pt x="20" y="64"/>
                    <a:pt x="20" y="64"/>
                  </a:cubicBezTo>
                  <a:cubicBezTo>
                    <a:pt x="23" y="57"/>
                    <a:pt x="23" y="57"/>
                    <a:pt x="23" y="57"/>
                  </a:cubicBezTo>
                  <a:cubicBezTo>
                    <a:pt x="24" y="55"/>
                    <a:pt x="24" y="55"/>
                    <a:pt x="24" y="55"/>
                  </a:cubicBezTo>
                  <a:cubicBezTo>
                    <a:pt x="26" y="52"/>
                    <a:pt x="26" y="52"/>
                    <a:pt x="26" y="52"/>
                  </a:cubicBezTo>
                  <a:cubicBezTo>
                    <a:pt x="25" y="51"/>
                    <a:pt x="25" y="51"/>
                    <a:pt x="25" y="51"/>
                  </a:cubicBezTo>
                  <a:cubicBezTo>
                    <a:pt x="25" y="49"/>
                    <a:pt x="25" y="49"/>
                    <a:pt x="25" y="49"/>
                  </a:cubicBezTo>
                  <a:cubicBezTo>
                    <a:pt x="27" y="46"/>
                    <a:pt x="27" y="46"/>
                    <a:pt x="27" y="46"/>
                  </a:cubicBezTo>
                  <a:cubicBezTo>
                    <a:pt x="27" y="45"/>
                    <a:pt x="27" y="45"/>
                    <a:pt x="27" y="45"/>
                  </a:cubicBezTo>
                  <a:cubicBezTo>
                    <a:pt x="28" y="44"/>
                    <a:pt x="28" y="44"/>
                    <a:pt x="28" y="44"/>
                  </a:cubicBezTo>
                  <a:cubicBezTo>
                    <a:pt x="29" y="45"/>
                    <a:pt x="29" y="45"/>
                    <a:pt x="29" y="45"/>
                  </a:cubicBezTo>
                  <a:cubicBezTo>
                    <a:pt x="33" y="45"/>
                    <a:pt x="33" y="45"/>
                    <a:pt x="33" y="45"/>
                  </a:cubicBezTo>
                  <a:cubicBezTo>
                    <a:pt x="34" y="46"/>
                    <a:pt x="34" y="46"/>
                    <a:pt x="34" y="46"/>
                  </a:cubicBezTo>
                  <a:cubicBezTo>
                    <a:pt x="35" y="46"/>
                    <a:pt x="35" y="46"/>
                    <a:pt x="35" y="46"/>
                  </a:cubicBezTo>
                  <a:cubicBezTo>
                    <a:pt x="37" y="47"/>
                    <a:pt x="37" y="47"/>
                    <a:pt x="37" y="47"/>
                  </a:cubicBezTo>
                  <a:cubicBezTo>
                    <a:pt x="38" y="50"/>
                    <a:pt x="38" y="50"/>
                    <a:pt x="38" y="50"/>
                  </a:cubicBezTo>
                  <a:cubicBezTo>
                    <a:pt x="38" y="47"/>
                    <a:pt x="38" y="47"/>
                    <a:pt x="38" y="47"/>
                  </a:cubicBezTo>
                  <a:cubicBezTo>
                    <a:pt x="37" y="46"/>
                    <a:pt x="37" y="46"/>
                    <a:pt x="37" y="46"/>
                  </a:cubicBezTo>
                  <a:cubicBezTo>
                    <a:pt x="35" y="45"/>
                    <a:pt x="35" y="45"/>
                    <a:pt x="35" y="45"/>
                  </a:cubicBezTo>
                  <a:cubicBezTo>
                    <a:pt x="33" y="44"/>
                    <a:pt x="33" y="44"/>
                    <a:pt x="33" y="44"/>
                  </a:cubicBezTo>
                  <a:cubicBezTo>
                    <a:pt x="30" y="44"/>
                    <a:pt x="30" y="44"/>
                    <a:pt x="30" y="44"/>
                  </a:cubicBezTo>
                  <a:cubicBezTo>
                    <a:pt x="27" y="43"/>
                    <a:pt x="27" y="43"/>
                    <a:pt x="27" y="43"/>
                  </a:cubicBezTo>
                  <a:cubicBezTo>
                    <a:pt x="27" y="42"/>
                    <a:pt x="27" y="42"/>
                    <a:pt x="27" y="42"/>
                  </a:cubicBezTo>
                  <a:cubicBezTo>
                    <a:pt x="28" y="41"/>
                    <a:pt x="28" y="41"/>
                    <a:pt x="28" y="41"/>
                  </a:cubicBezTo>
                  <a:cubicBezTo>
                    <a:pt x="29" y="41"/>
                    <a:pt x="29" y="41"/>
                    <a:pt x="29" y="41"/>
                  </a:cubicBezTo>
                  <a:cubicBezTo>
                    <a:pt x="30" y="40"/>
                    <a:pt x="30" y="40"/>
                    <a:pt x="30" y="40"/>
                  </a:cubicBezTo>
                  <a:cubicBezTo>
                    <a:pt x="30" y="38"/>
                    <a:pt x="30" y="38"/>
                    <a:pt x="30" y="38"/>
                  </a:cubicBezTo>
                  <a:cubicBezTo>
                    <a:pt x="30" y="36"/>
                    <a:pt x="30" y="36"/>
                    <a:pt x="30" y="36"/>
                  </a:cubicBezTo>
                  <a:cubicBezTo>
                    <a:pt x="29" y="36"/>
                    <a:pt x="29" y="36"/>
                    <a:pt x="29" y="36"/>
                  </a:cubicBezTo>
                  <a:cubicBezTo>
                    <a:pt x="28" y="35"/>
                    <a:pt x="28" y="35"/>
                    <a:pt x="28" y="35"/>
                  </a:cubicBezTo>
                  <a:cubicBezTo>
                    <a:pt x="29" y="33"/>
                    <a:pt x="29" y="33"/>
                    <a:pt x="29" y="33"/>
                  </a:cubicBezTo>
                  <a:cubicBezTo>
                    <a:pt x="30" y="33"/>
                    <a:pt x="30" y="33"/>
                    <a:pt x="30" y="33"/>
                  </a:cubicBezTo>
                  <a:cubicBezTo>
                    <a:pt x="30" y="32"/>
                    <a:pt x="30" y="32"/>
                    <a:pt x="30" y="32"/>
                  </a:cubicBezTo>
                  <a:cubicBezTo>
                    <a:pt x="30" y="31"/>
                    <a:pt x="30" y="31"/>
                    <a:pt x="30" y="31"/>
                  </a:cubicBezTo>
                  <a:cubicBezTo>
                    <a:pt x="29" y="31"/>
                    <a:pt x="29" y="31"/>
                    <a:pt x="29" y="31"/>
                  </a:cubicBezTo>
                  <a:cubicBezTo>
                    <a:pt x="29" y="30"/>
                    <a:pt x="29" y="30"/>
                    <a:pt x="29" y="30"/>
                  </a:cubicBezTo>
                  <a:cubicBezTo>
                    <a:pt x="29" y="27"/>
                    <a:pt x="29" y="27"/>
                    <a:pt x="29" y="27"/>
                  </a:cubicBezTo>
                  <a:cubicBezTo>
                    <a:pt x="29" y="24"/>
                    <a:pt x="29" y="24"/>
                    <a:pt x="29" y="24"/>
                  </a:cubicBezTo>
                  <a:cubicBezTo>
                    <a:pt x="30" y="19"/>
                    <a:pt x="30" y="19"/>
                    <a:pt x="30" y="19"/>
                  </a:cubicBezTo>
                  <a:cubicBezTo>
                    <a:pt x="29" y="15"/>
                    <a:pt x="29" y="15"/>
                    <a:pt x="29" y="15"/>
                  </a:cubicBezTo>
                  <a:cubicBezTo>
                    <a:pt x="29" y="13"/>
                    <a:pt x="29" y="13"/>
                    <a:pt x="29" y="13"/>
                  </a:cubicBezTo>
                  <a:cubicBezTo>
                    <a:pt x="30" y="10"/>
                    <a:pt x="30" y="10"/>
                    <a:pt x="30" y="10"/>
                  </a:cubicBezTo>
                  <a:cubicBezTo>
                    <a:pt x="30" y="7"/>
                    <a:pt x="30" y="7"/>
                    <a:pt x="30" y="7"/>
                  </a:cubicBezTo>
                  <a:cubicBezTo>
                    <a:pt x="31" y="7"/>
                    <a:pt x="31" y="7"/>
                    <a:pt x="31" y="7"/>
                  </a:cubicBezTo>
                  <a:cubicBezTo>
                    <a:pt x="36" y="11"/>
                    <a:pt x="36" y="11"/>
                    <a:pt x="36" y="11"/>
                  </a:cubicBezTo>
                  <a:cubicBezTo>
                    <a:pt x="38" y="13"/>
                    <a:pt x="38" y="13"/>
                    <a:pt x="38" y="13"/>
                  </a:cubicBezTo>
                  <a:cubicBezTo>
                    <a:pt x="43" y="13"/>
                    <a:pt x="43" y="13"/>
                    <a:pt x="43" y="13"/>
                  </a:cubicBezTo>
                  <a:cubicBezTo>
                    <a:pt x="45" y="14"/>
                    <a:pt x="45" y="14"/>
                    <a:pt x="45" y="14"/>
                  </a:cubicBezTo>
                  <a:cubicBezTo>
                    <a:pt x="46" y="16"/>
                    <a:pt x="46" y="16"/>
                    <a:pt x="46" y="16"/>
                  </a:cubicBezTo>
                  <a:cubicBezTo>
                    <a:pt x="47" y="16"/>
                    <a:pt x="47" y="16"/>
                    <a:pt x="47" y="16"/>
                  </a:cubicBezTo>
                  <a:cubicBezTo>
                    <a:pt x="48" y="16"/>
                    <a:pt x="48" y="16"/>
                    <a:pt x="48" y="16"/>
                  </a:cubicBezTo>
                  <a:cubicBezTo>
                    <a:pt x="48" y="17"/>
                    <a:pt x="48" y="17"/>
                    <a:pt x="48" y="17"/>
                  </a:cubicBezTo>
                  <a:cubicBezTo>
                    <a:pt x="48" y="18"/>
                    <a:pt x="48" y="18"/>
                    <a:pt x="48" y="18"/>
                  </a:cubicBezTo>
                  <a:cubicBezTo>
                    <a:pt x="46" y="19"/>
                    <a:pt x="46" y="19"/>
                    <a:pt x="46" y="19"/>
                  </a:cubicBezTo>
                  <a:cubicBezTo>
                    <a:pt x="44" y="21"/>
                    <a:pt x="44" y="21"/>
                    <a:pt x="44" y="21"/>
                  </a:cubicBezTo>
                  <a:cubicBezTo>
                    <a:pt x="44" y="22"/>
                    <a:pt x="44" y="22"/>
                    <a:pt x="44" y="22"/>
                  </a:cubicBezTo>
                  <a:cubicBezTo>
                    <a:pt x="45" y="22"/>
                    <a:pt x="45" y="22"/>
                    <a:pt x="45" y="22"/>
                  </a:cubicBezTo>
                  <a:cubicBezTo>
                    <a:pt x="46" y="21"/>
                    <a:pt x="46" y="21"/>
                    <a:pt x="46" y="21"/>
                  </a:cubicBezTo>
                  <a:cubicBezTo>
                    <a:pt x="48" y="19"/>
                    <a:pt x="48" y="19"/>
                    <a:pt x="48" y="19"/>
                  </a:cubicBezTo>
                  <a:cubicBezTo>
                    <a:pt x="49" y="19"/>
                    <a:pt x="49" y="19"/>
                    <a:pt x="49" y="19"/>
                  </a:cubicBezTo>
                  <a:cubicBezTo>
                    <a:pt x="49" y="20"/>
                    <a:pt x="49" y="20"/>
                    <a:pt x="49" y="20"/>
                  </a:cubicBezTo>
                  <a:cubicBezTo>
                    <a:pt x="48" y="22"/>
                    <a:pt x="48" y="22"/>
                    <a:pt x="48" y="22"/>
                  </a:cubicBezTo>
                  <a:cubicBezTo>
                    <a:pt x="47" y="24"/>
                    <a:pt x="47" y="24"/>
                    <a:pt x="47" y="24"/>
                  </a:cubicBezTo>
                  <a:cubicBezTo>
                    <a:pt x="47" y="27"/>
                    <a:pt x="47" y="27"/>
                    <a:pt x="47" y="27"/>
                  </a:cubicBezTo>
                  <a:cubicBezTo>
                    <a:pt x="46" y="27"/>
                    <a:pt x="46" y="27"/>
                    <a:pt x="46" y="27"/>
                  </a:cubicBezTo>
                  <a:cubicBezTo>
                    <a:pt x="46" y="26"/>
                    <a:pt x="46" y="26"/>
                    <a:pt x="46" y="26"/>
                  </a:cubicBezTo>
                  <a:cubicBezTo>
                    <a:pt x="44" y="27"/>
                    <a:pt x="44" y="27"/>
                    <a:pt x="44" y="27"/>
                  </a:cubicBezTo>
                  <a:cubicBezTo>
                    <a:pt x="44" y="26"/>
                    <a:pt x="44" y="26"/>
                    <a:pt x="44" y="26"/>
                  </a:cubicBezTo>
                  <a:cubicBezTo>
                    <a:pt x="42" y="28"/>
                    <a:pt x="42" y="28"/>
                    <a:pt x="42" y="28"/>
                  </a:cubicBezTo>
                  <a:cubicBezTo>
                    <a:pt x="43" y="29"/>
                    <a:pt x="43" y="29"/>
                    <a:pt x="43" y="29"/>
                  </a:cubicBezTo>
                  <a:cubicBezTo>
                    <a:pt x="45" y="30"/>
                    <a:pt x="45" y="30"/>
                    <a:pt x="45" y="30"/>
                  </a:cubicBezTo>
                  <a:cubicBezTo>
                    <a:pt x="47" y="28"/>
                    <a:pt x="47" y="28"/>
                    <a:pt x="47" y="28"/>
                  </a:cubicBezTo>
                  <a:cubicBezTo>
                    <a:pt x="47" y="27"/>
                    <a:pt x="47" y="27"/>
                    <a:pt x="47" y="27"/>
                  </a:cubicBezTo>
                  <a:cubicBezTo>
                    <a:pt x="49" y="25"/>
                    <a:pt x="49" y="25"/>
                    <a:pt x="49" y="25"/>
                  </a:cubicBezTo>
                  <a:cubicBezTo>
                    <a:pt x="49" y="23"/>
                    <a:pt x="49" y="23"/>
                    <a:pt x="49" y="23"/>
                  </a:cubicBezTo>
                  <a:cubicBezTo>
                    <a:pt x="50" y="22"/>
                    <a:pt x="50" y="22"/>
                    <a:pt x="50" y="22"/>
                  </a:cubicBezTo>
                  <a:cubicBezTo>
                    <a:pt x="50" y="19"/>
                    <a:pt x="50" y="19"/>
                    <a:pt x="50" y="19"/>
                  </a:cubicBezTo>
                  <a:cubicBezTo>
                    <a:pt x="52" y="18"/>
                    <a:pt x="52" y="18"/>
                    <a:pt x="52" y="18"/>
                  </a:cubicBezTo>
                  <a:cubicBezTo>
                    <a:pt x="54" y="16"/>
                    <a:pt x="54" y="16"/>
                    <a:pt x="54" y="16"/>
                  </a:cubicBezTo>
                  <a:cubicBezTo>
                    <a:pt x="53" y="15"/>
                    <a:pt x="53" y="15"/>
                    <a:pt x="53" y="15"/>
                  </a:cubicBezTo>
                  <a:cubicBezTo>
                    <a:pt x="53" y="14"/>
                    <a:pt x="53" y="14"/>
                    <a:pt x="53" y="14"/>
                  </a:cubicBezTo>
                  <a:cubicBezTo>
                    <a:pt x="52" y="13"/>
                    <a:pt x="52" y="13"/>
                    <a:pt x="52" y="13"/>
                  </a:cubicBezTo>
                  <a:cubicBezTo>
                    <a:pt x="53" y="11"/>
                    <a:pt x="53" y="11"/>
                    <a:pt x="53" y="11"/>
                  </a:cubicBezTo>
                  <a:cubicBezTo>
                    <a:pt x="54" y="11"/>
                    <a:pt x="54" y="11"/>
                    <a:pt x="54" y="11"/>
                  </a:cubicBezTo>
                  <a:cubicBezTo>
                    <a:pt x="52" y="9"/>
                    <a:pt x="52" y="9"/>
                    <a:pt x="52" y="9"/>
                  </a:cubicBezTo>
                  <a:cubicBezTo>
                    <a:pt x="52" y="8"/>
                    <a:pt x="52" y="8"/>
                    <a:pt x="52" y="8"/>
                  </a:cubicBezTo>
                  <a:cubicBezTo>
                    <a:pt x="54" y="6"/>
                    <a:pt x="54" y="6"/>
                    <a:pt x="54" y="6"/>
                  </a:cubicBezTo>
                  <a:cubicBezTo>
                    <a:pt x="54" y="5"/>
                    <a:pt x="54" y="5"/>
                    <a:pt x="54" y="5"/>
                  </a:cubicBezTo>
                  <a:cubicBezTo>
                    <a:pt x="52" y="3"/>
                    <a:pt x="52" y="3"/>
                    <a:pt x="52" y="3"/>
                  </a:cubicBezTo>
                  <a:cubicBezTo>
                    <a:pt x="51" y="0"/>
                    <a:pt x="51" y="0"/>
                    <a:pt x="51" y="0"/>
                  </a:cubicBezTo>
                  <a:close/>
                  <a:moveTo>
                    <a:pt x="536" y="146"/>
                  </a:moveTo>
                  <a:cubicBezTo>
                    <a:pt x="537" y="147"/>
                    <a:pt x="537" y="147"/>
                    <a:pt x="537" y="147"/>
                  </a:cubicBezTo>
                  <a:cubicBezTo>
                    <a:pt x="538" y="147"/>
                    <a:pt x="538" y="147"/>
                    <a:pt x="538" y="147"/>
                  </a:cubicBezTo>
                  <a:cubicBezTo>
                    <a:pt x="539" y="146"/>
                    <a:pt x="539" y="146"/>
                    <a:pt x="539" y="146"/>
                  </a:cubicBezTo>
                  <a:cubicBezTo>
                    <a:pt x="540" y="146"/>
                    <a:pt x="540" y="146"/>
                    <a:pt x="540" y="146"/>
                  </a:cubicBezTo>
                  <a:cubicBezTo>
                    <a:pt x="539" y="145"/>
                    <a:pt x="539" y="145"/>
                    <a:pt x="539" y="145"/>
                  </a:cubicBezTo>
                  <a:cubicBezTo>
                    <a:pt x="538" y="145"/>
                    <a:pt x="538" y="145"/>
                    <a:pt x="538" y="145"/>
                  </a:cubicBezTo>
                  <a:cubicBezTo>
                    <a:pt x="537" y="146"/>
                    <a:pt x="537" y="146"/>
                    <a:pt x="537" y="146"/>
                  </a:cubicBezTo>
                  <a:cubicBezTo>
                    <a:pt x="536" y="146"/>
                    <a:pt x="536" y="146"/>
                    <a:pt x="536" y="146"/>
                  </a:cubicBezTo>
                  <a:close/>
                  <a:moveTo>
                    <a:pt x="505" y="155"/>
                  </a:moveTo>
                  <a:cubicBezTo>
                    <a:pt x="504" y="156"/>
                    <a:pt x="504" y="156"/>
                    <a:pt x="504" y="156"/>
                  </a:cubicBezTo>
                  <a:cubicBezTo>
                    <a:pt x="506" y="155"/>
                    <a:pt x="506" y="155"/>
                    <a:pt x="506" y="155"/>
                  </a:cubicBezTo>
                  <a:cubicBezTo>
                    <a:pt x="506" y="155"/>
                    <a:pt x="506" y="155"/>
                    <a:pt x="506" y="155"/>
                  </a:cubicBezTo>
                  <a:cubicBezTo>
                    <a:pt x="509" y="154"/>
                    <a:pt x="509" y="154"/>
                    <a:pt x="509" y="154"/>
                  </a:cubicBezTo>
                  <a:cubicBezTo>
                    <a:pt x="511" y="154"/>
                    <a:pt x="511" y="154"/>
                    <a:pt x="511" y="154"/>
                  </a:cubicBezTo>
                  <a:cubicBezTo>
                    <a:pt x="514" y="154"/>
                    <a:pt x="514" y="154"/>
                    <a:pt x="514" y="154"/>
                  </a:cubicBezTo>
                  <a:cubicBezTo>
                    <a:pt x="516" y="153"/>
                    <a:pt x="516" y="153"/>
                    <a:pt x="516" y="153"/>
                  </a:cubicBezTo>
                  <a:cubicBezTo>
                    <a:pt x="519" y="153"/>
                    <a:pt x="519" y="153"/>
                    <a:pt x="519" y="153"/>
                  </a:cubicBezTo>
                  <a:cubicBezTo>
                    <a:pt x="519" y="152"/>
                    <a:pt x="519" y="152"/>
                    <a:pt x="519" y="152"/>
                  </a:cubicBezTo>
                  <a:cubicBezTo>
                    <a:pt x="520" y="152"/>
                    <a:pt x="520" y="152"/>
                    <a:pt x="520" y="152"/>
                  </a:cubicBezTo>
                  <a:cubicBezTo>
                    <a:pt x="523" y="152"/>
                    <a:pt x="523" y="152"/>
                    <a:pt x="523" y="152"/>
                  </a:cubicBezTo>
                  <a:cubicBezTo>
                    <a:pt x="524" y="151"/>
                    <a:pt x="524" y="151"/>
                    <a:pt x="524" y="151"/>
                  </a:cubicBezTo>
                  <a:cubicBezTo>
                    <a:pt x="522" y="151"/>
                    <a:pt x="522" y="151"/>
                    <a:pt x="522" y="151"/>
                  </a:cubicBezTo>
                  <a:cubicBezTo>
                    <a:pt x="521" y="151"/>
                    <a:pt x="521" y="151"/>
                    <a:pt x="521" y="151"/>
                  </a:cubicBezTo>
                  <a:cubicBezTo>
                    <a:pt x="519" y="152"/>
                    <a:pt x="519" y="152"/>
                    <a:pt x="519" y="152"/>
                  </a:cubicBezTo>
                  <a:cubicBezTo>
                    <a:pt x="520" y="150"/>
                    <a:pt x="520" y="150"/>
                    <a:pt x="520" y="150"/>
                  </a:cubicBezTo>
                  <a:cubicBezTo>
                    <a:pt x="521" y="150"/>
                    <a:pt x="521" y="150"/>
                    <a:pt x="521" y="150"/>
                  </a:cubicBezTo>
                  <a:cubicBezTo>
                    <a:pt x="521" y="149"/>
                    <a:pt x="521" y="149"/>
                    <a:pt x="521" y="149"/>
                  </a:cubicBezTo>
                  <a:cubicBezTo>
                    <a:pt x="518" y="151"/>
                    <a:pt x="518" y="151"/>
                    <a:pt x="518" y="151"/>
                  </a:cubicBezTo>
                  <a:cubicBezTo>
                    <a:pt x="515" y="151"/>
                    <a:pt x="515" y="151"/>
                    <a:pt x="515" y="151"/>
                  </a:cubicBezTo>
                  <a:cubicBezTo>
                    <a:pt x="512" y="151"/>
                    <a:pt x="512" y="151"/>
                    <a:pt x="512" y="151"/>
                  </a:cubicBezTo>
                  <a:cubicBezTo>
                    <a:pt x="510" y="151"/>
                    <a:pt x="510" y="151"/>
                    <a:pt x="510" y="151"/>
                  </a:cubicBezTo>
                  <a:cubicBezTo>
                    <a:pt x="507" y="152"/>
                    <a:pt x="507" y="152"/>
                    <a:pt x="507" y="152"/>
                  </a:cubicBezTo>
                  <a:cubicBezTo>
                    <a:pt x="505" y="152"/>
                    <a:pt x="505" y="152"/>
                    <a:pt x="505" y="152"/>
                  </a:cubicBezTo>
                  <a:cubicBezTo>
                    <a:pt x="504" y="154"/>
                    <a:pt x="504" y="154"/>
                    <a:pt x="504" y="154"/>
                  </a:cubicBezTo>
                  <a:cubicBezTo>
                    <a:pt x="504" y="155"/>
                    <a:pt x="504" y="155"/>
                    <a:pt x="504" y="155"/>
                  </a:cubicBezTo>
                  <a:cubicBezTo>
                    <a:pt x="505" y="155"/>
                    <a:pt x="505" y="155"/>
                    <a:pt x="505" y="155"/>
                  </a:cubicBezTo>
                  <a:close/>
                  <a:moveTo>
                    <a:pt x="51" y="10"/>
                  </a:moveTo>
                  <a:cubicBezTo>
                    <a:pt x="49" y="12"/>
                    <a:pt x="49" y="12"/>
                    <a:pt x="49" y="12"/>
                  </a:cubicBezTo>
                  <a:cubicBezTo>
                    <a:pt x="49" y="15"/>
                    <a:pt x="49" y="15"/>
                    <a:pt x="49" y="15"/>
                  </a:cubicBezTo>
                  <a:cubicBezTo>
                    <a:pt x="51" y="18"/>
                    <a:pt x="51" y="18"/>
                    <a:pt x="51" y="18"/>
                  </a:cubicBezTo>
                  <a:cubicBezTo>
                    <a:pt x="51" y="17"/>
                    <a:pt x="51" y="17"/>
                    <a:pt x="51" y="17"/>
                  </a:cubicBezTo>
                  <a:cubicBezTo>
                    <a:pt x="50" y="13"/>
                    <a:pt x="50" y="13"/>
                    <a:pt x="50" y="13"/>
                  </a:cubicBezTo>
                  <a:cubicBezTo>
                    <a:pt x="51" y="11"/>
                    <a:pt x="51" y="11"/>
                    <a:pt x="51" y="11"/>
                  </a:cubicBezTo>
                  <a:cubicBezTo>
                    <a:pt x="52" y="11"/>
                    <a:pt x="52" y="11"/>
                    <a:pt x="52" y="11"/>
                  </a:cubicBezTo>
                  <a:cubicBezTo>
                    <a:pt x="51" y="10"/>
                    <a:pt x="51" y="10"/>
                    <a:pt x="51" y="10"/>
                  </a:cubicBezTo>
                  <a:close/>
                  <a:moveTo>
                    <a:pt x="247" y="311"/>
                  </a:moveTo>
                  <a:cubicBezTo>
                    <a:pt x="248" y="311"/>
                    <a:pt x="248" y="311"/>
                    <a:pt x="248" y="311"/>
                  </a:cubicBezTo>
                  <a:cubicBezTo>
                    <a:pt x="250" y="308"/>
                    <a:pt x="250" y="308"/>
                    <a:pt x="250" y="308"/>
                  </a:cubicBezTo>
                  <a:cubicBezTo>
                    <a:pt x="252" y="306"/>
                    <a:pt x="252" y="306"/>
                    <a:pt x="252" y="306"/>
                  </a:cubicBezTo>
                  <a:cubicBezTo>
                    <a:pt x="249" y="308"/>
                    <a:pt x="249" y="308"/>
                    <a:pt x="249" y="308"/>
                  </a:cubicBezTo>
                  <a:cubicBezTo>
                    <a:pt x="247" y="311"/>
                    <a:pt x="247" y="311"/>
                    <a:pt x="247" y="311"/>
                  </a:cubicBezTo>
                  <a:close/>
                  <a:moveTo>
                    <a:pt x="245" y="317"/>
                  </a:moveTo>
                  <a:cubicBezTo>
                    <a:pt x="245" y="316"/>
                    <a:pt x="245" y="316"/>
                    <a:pt x="245" y="316"/>
                  </a:cubicBezTo>
                  <a:cubicBezTo>
                    <a:pt x="246" y="314"/>
                    <a:pt x="246" y="314"/>
                    <a:pt x="246" y="314"/>
                  </a:cubicBezTo>
                  <a:cubicBezTo>
                    <a:pt x="246" y="313"/>
                    <a:pt x="246" y="313"/>
                    <a:pt x="246" y="313"/>
                  </a:cubicBezTo>
                  <a:cubicBezTo>
                    <a:pt x="245" y="317"/>
                    <a:pt x="245" y="317"/>
                    <a:pt x="245" y="317"/>
                  </a:cubicBezTo>
                  <a:close/>
                  <a:moveTo>
                    <a:pt x="244" y="331"/>
                  </a:moveTo>
                  <a:cubicBezTo>
                    <a:pt x="243" y="327"/>
                    <a:pt x="243" y="327"/>
                    <a:pt x="243" y="327"/>
                  </a:cubicBezTo>
                  <a:cubicBezTo>
                    <a:pt x="243" y="322"/>
                    <a:pt x="243" y="322"/>
                    <a:pt x="243" y="322"/>
                  </a:cubicBezTo>
                  <a:cubicBezTo>
                    <a:pt x="244" y="318"/>
                    <a:pt x="244" y="318"/>
                    <a:pt x="244" y="318"/>
                  </a:cubicBezTo>
                  <a:cubicBezTo>
                    <a:pt x="242" y="322"/>
                    <a:pt x="242" y="322"/>
                    <a:pt x="242" y="322"/>
                  </a:cubicBezTo>
                  <a:cubicBezTo>
                    <a:pt x="242" y="327"/>
                    <a:pt x="242" y="327"/>
                    <a:pt x="242" y="327"/>
                  </a:cubicBezTo>
                  <a:cubicBezTo>
                    <a:pt x="242" y="327"/>
                    <a:pt x="244" y="331"/>
                    <a:pt x="244" y="331"/>
                  </a:cubicBezTo>
                  <a:close/>
                </a:path>
              </a:pathLst>
            </a:custGeom>
            <a:solidFill>
              <a:srgbClr val="1C439A"/>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80" name="Freeform 177">
              <a:extLst>
                <a:ext uri="{FF2B5EF4-FFF2-40B4-BE49-F238E27FC236}">
                  <a16:creationId xmlns:a16="http://schemas.microsoft.com/office/drawing/2014/main" id="{DA78A9FB-9CF3-1207-BAF9-DD40EB8CEC32}"/>
                </a:ext>
              </a:extLst>
            </p:cNvPr>
            <p:cNvSpPr>
              <a:spLocks noEditPoints="1"/>
            </p:cNvSpPr>
            <p:nvPr/>
          </p:nvSpPr>
          <p:spPr bwMode="auto">
            <a:xfrm>
              <a:off x="2676592" y="5798699"/>
              <a:ext cx="630008" cy="96421"/>
            </a:xfrm>
            <a:custGeom>
              <a:avLst/>
              <a:gdLst>
                <a:gd name="T0" fmla="*/ 232 w 238"/>
                <a:gd name="T1" fmla="*/ 40 h 43"/>
                <a:gd name="T2" fmla="*/ 231 w 238"/>
                <a:gd name="T3" fmla="*/ 37 h 43"/>
                <a:gd name="T4" fmla="*/ 228 w 238"/>
                <a:gd name="T5" fmla="*/ 35 h 43"/>
                <a:gd name="T6" fmla="*/ 226 w 238"/>
                <a:gd name="T7" fmla="*/ 34 h 43"/>
                <a:gd name="T8" fmla="*/ 231 w 238"/>
                <a:gd name="T9" fmla="*/ 35 h 43"/>
                <a:gd name="T10" fmla="*/ 232 w 238"/>
                <a:gd name="T11" fmla="*/ 36 h 43"/>
                <a:gd name="T12" fmla="*/ 235 w 238"/>
                <a:gd name="T13" fmla="*/ 38 h 43"/>
                <a:gd name="T14" fmla="*/ 237 w 238"/>
                <a:gd name="T15" fmla="*/ 41 h 43"/>
                <a:gd name="T16" fmla="*/ 237 w 238"/>
                <a:gd name="T17" fmla="*/ 42 h 43"/>
                <a:gd name="T18" fmla="*/ 235 w 238"/>
                <a:gd name="T19" fmla="*/ 43 h 43"/>
                <a:gd name="T20" fmla="*/ 233 w 238"/>
                <a:gd name="T21" fmla="*/ 43 h 43"/>
                <a:gd name="T22" fmla="*/ 13 w 238"/>
                <a:gd name="T23" fmla="*/ 0 h 43"/>
                <a:gd name="T24" fmla="*/ 11 w 238"/>
                <a:gd name="T25" fmla="*/ 0 h 43"/>
                <a:gd name="T26" fmla="*/ 8 w 238"/>
                <a:gd name="T27" fmla="*/ 3 h 43"/>
                <a:gd name="T28" fmla="*/ 7 w 238"/>
                <a:gd name="T29" fmla="*/ 1 h 43"/>
                <a:gd name="T30" fmla="*/ 1 w 238"/>
                <a:gd name="T31" fmla="*/ 9 h 43"/>
                <a:gd name="T32" fmla="*/ 4 w 238"/>
                <a:gd name="T33" fmla="*/ 10 h 43"/>
                <a:gd name="T34" fmla="*/ 0 w 238"/>
                <a:gd name="T35" fmla="*/ 10 h 43"/>
                <a:gd name="T36" fmla="*/ 16 w 238"/>
                <a:gd name="T37" fmla="*/ 14 h 43"/>
                <a:gd name="T38" fmla="*/ 19 w 238"/>
                <a:gd name="T39" fmla="*/ 16 h 43"/>
                <a:gd name="T40" fmla="*/ 18 w 238"/>
                <a:gd name="T41" fmla="*/ 14 h 43"/>
                <a:gd name="T42" fmla="*/ 20 w 238"/>
                <a:gd name="T43" fmla="*/ 14 h 43"/>
                <a:gd name="T44" fmla="*/ 20 w 238"/>
                <a:gd name="T45" fmla="*/ 13 h 43"/>
                <a:gd name="T46" fmla="*/ 22 w 238"/>
                <a:gd name="T47" fmla="*/ 12 h 43"/>
                <a:gd name="T48" fmla="*/ 24 w 238"/>
                <a:gd name="T49" fmla="*/ 11 h 43"/>
                <a:gd name="T50" fmla="*/ 22 w 238"/>
                <a:gd name="T51" fmla="*/ 10 h 43"/>
                <a:gd name="T52" fmla="*/ 24 w 238"/>
                <a:gd name="T53" fmla="*/ 10 h 43"/>
                <a:gd name="T54" fmla="*/ 29 w 238"/>
                <a:gd name="T55" fmla="*/ 8 h 43"/>
                <a:gd name="T56" fmla="*/ 30 w 238"/>
                <a:gd name="T57" fmla="*/ 6 h 43"/>
                <a:gd name="T58" fmla="*/ 29 w 238"/>
                <a:gd name="T59" fmla="*/ 5 h 43"/>
                <a:gd name="T60" fmla="*/ 31 w 238"/>
                <a:gd name="T61" fmla="*/ 4 h 43"/>
                <a:gd name="T62" fmla="*/ 28 w 238"/>
                <a:gd name="T63" fmla="*/ 3 h 43"/>
                <a:gd name="T64" fmla="*/ 27 w 238"/>
                <a:gd name="T65" fmla="*/ 4 h 43"/>
                <a:gd name="T66" fmla="*/ 24 w 238"/>
                <a:gd name="T67" fmla="*/ 3 h 43"/>
                <a:gd name="T68" fmla="*/ 21 w 238"/>
                <a:gd name="T69" fmla="*/ 1 h 43"/>
                <a:gd name="T70" fmla="*/ 19 w 238"/>
                <a:gd name="T71" fmla="*/ 3 h 43"/>
                <a:gd name="T72" fmla="*/ 19 w 238"/>
                <a:gd name="T73" fmla="*/ 6 h 43"/>
                <a:gd name="T74" fmla="*/ 21 w 238"/>
                <a:gd name="T75" fmla="*/ 9 h 43"/>
                <a:gd name="T76" fmla="*/ 18 w 238"/>
                <a:gd name="T77" fmla="*/ 9 h 43"/>
                <a:gd name="T78" fmla="*/ 12 w 238"/>
                <a:gd name="T79" fmla="*/ 3 h 43"/>
                <a:gd name="T80" fmla="*/ 15 w 238"/>
                <a:gd name="T81" fmla="*/ 4 h 43"/>
                <a:gd name="T82" fmla="*/ 17 w 238"/>
                <a:gd name="T83" fmla="*/ 3 h 43"/>
                <a:gd name="T84" fmla="*/ 17 w 238"/>
                <a:gd name="T85" fmla="*/ 6 h 43"/>
                <a:gd name="T86" fmla="*/ 14 w 238"/>
                <a:gd name="T87" fmla="*/ 11 h 43"/>
                <a:gd name="T88" fmla="*/ 9 w 238"/>
                <a:gd name="T89" fmla="*/ 11 h 43"/>
                <a:gd name="T90" fmla="*/ 9 w 238"/>
                <a:gd name="T91" fmla="*/ 14 h 43"/>
                <a:gd name="T92" fmla="*/ 6 w 238"/>
                <a:gd name="T93" fmla="*/ 14 h 43"/>
                <a:gd name="T94" fmla="*/ 3 w 238"/>
                <a:gd name="T95" fmla="*/ 14 h 43"/>
                <a:gd name="T96" fmla="*/ 4 w 238"/>
                <a:gd name="T97" fmla="*/ 13 h 43"/>
                <a:gd name="T98" fmla="*/ 6 w 238"/>
                <a:gd name="T99" fmla="*/ 10 h 43"/>
                <a:gd name="T100" fmla="*/ 10 w 238"/>
                <a:gd name="T101" fmla="*/ 9 h 43"/>
                <a:gd name="T102" fmla="*/ 7 w 238"/>
                <a:gd name="T103" fmla="*/ 8 h 43"/>
                <a:gd name="T104" fmla="*/ 6 w 238"/>
                <a:gd name="T105" fmla="*/ 3 h 43"/>
                <a:gd name="T106" fmla="*/ 10 w 238"/>
                <a:gd name="T107" fmla="*/ 5 h 43"/>
                <a:gd name="T108" fmla="*/ 12 w 238"/>
                <a:gd name="T109" fmla="*/ 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8" h="43">
                  <a:moveTo>
                    <a:pt x="233" y="43"/>
                  </a:moveTo>
                  <a:cubicBezTo>
                    <a:pt x="232" y="40"/>
                    <a:pt x="232" y="40"/>
                    <a:pt x="232" y="40"/>
                  </a:cubicBezTo>
                  <a:cubicBezTo>
                    <a:pt x="231" y="39"/>
                    <a:pt x="231" y="39"/>
                    <a:pt x="231" y="39"/>
                  </a:cubicBezTo>
                  <a:cubicBezTo>
                    <a:pt x="231" y="37"/>
                    <a:pt x="231" y="37"/>
                    <a:pt x="231" y="37"/>
                  </a:cubicBezTo>
                  <a:cubicBezTo>
                    <a:pt x="229" y="37"/>
                    <a:pt x="229" y="37"/>
                    <a:pt x="229" y="37"/>
                  </a:cubicBezTo>
                  <a:cubicBezTo>
                    <a:pt x="228" y="35"/>
                    <a:pt x="228" y="35"/>
                    <a:pt x="228" y="35"/>
                  </a:cubicBezTo>
                  <a:cubicBezTo>
                    <a:pt x="226" y="35"/>
                    <a:pt x="226" y="35"/>
                    <a:pt x="226" y="35"/>
                  </a:cubicBezTo>
                  <a:cubicBezTo>
                    <a:pt x="226" y="34"/>
                    <a:pt x="226" y="34"/>
                    <a:pt x="226" y="34"/>
                  </a:cubicBezTo>
                  <a:cubicBezTo>
                    <a:pt x="228" y="34"/>
                    <a:pt x="228" y="34"/>
                    <a:pt x="228" y="34"/>
                  </a:cubicBezTo>
                  <a:cubicBezTo>
                    <a:pt x="231" y="35"/>
                    <a:pt x="231" y="35"/>
                    <a:pt x="231" y="35"/>
                  </a:cubicBezTo>
                  <a:cubicBezTo>
                    <a:pt x="231" y="36"/>
                    <a:pt x="231" y="36"/>
                    <a:pt x="231" y="36"/>
                  </a:cubicBezTo>
                  <a:cubicBezTo>
                    <a:pt x="231" y="36"/>
                    <a:pt x="232" y="36"/>
                    <a:pt x="232" y="36"/>
                  </a:cubicBezTo>
                  <a:cubicBezTo>
                    <a:pt x="232" y="36"/>
                    <a:pt x="234" y="38"/>
                    <a:pt x="234" y="38"/>
                  </a:cubicBezTo>
                  <a:cubicBezTo>
                    <a:pt x="235" y="38"/>
                    <a:pt x="235" y="38"/>
                    <a:pt x="235" y="38"/>
                  </a:cubicBezTo>
                  <a:cubicBezTo>
                    <a:pt x="235" y="40"/>
                    <a:pt x="235" y="40"/>
                    <a:pt x="235" y="40"/>
                  </a:cubicBezTo>
                  <a:cubicBezTo>
                    <a:pt x="237" y="41"/>
                    <a:pt x="237" y="41"/>
                    <a:pt x="237" y="41"/>
                  </a:cubicBezTo>
                  <a:cubicBezTo>
                    <a:pt x="238" y="41"/>
                    <a:pt x="238" y="41"/>
                    <a:pt x="238" y="41"/>
                  </a:cubicBezTo>
                  <a:cubicBezTo>
                    <a:pt x="237" y="42"/>
                    <a:pt x="237" y="42"/>
                    <a:pt x="237" y="42"/>
                  </a:cubicBezTo>
                  <a:cubicBezTo>
                    <a:pt x="236" y="42"/>
                    <a:pt x="236" y="42"/>
                    <a:pt x="236" y="42"/>
                  </a:cubicBezTo>
                  <a:cubicBezTo>
                    <a:pt x="235" y="43"/>
                    <a:pt x="235" y="43"/>
                    <a:pt x="235" y="43"/>
                  </a:cubicBezTo>
                  <a:cubicBezTo>
                    <a:pt x="234" y="43"/>
                    <a:pt x="234" y="43"/>
                    <a:pt x="234" y="43"/>
                  </a:cubicBezTo>
                  <a:cubicBezTo>
                    <a:pt x="233" y="43"/>
                    <a:pt x="233" y="43"/>
                    <a:pt x="233" y="43"/>
                  </a:cubicBezTo>
                  <a:close/>
                  <a:moveTo>
                    <a:pt x="11" y="0"/>
                  </a:moveTo>
                  <a:cubicBezTo>
                    <a:pt x="13" y="0"/>
                    <a:pt x="13" y="0"/>
                    <a:pt x="13" y="0"/>
                  </a:cubicBezTo>
                  <a:cubicBezTo>
                    <a:pt x="15" y="2"/>
                    <a:pt x="15" y="2"/>
                    <a:pt x="15" y="2"/>
                  </a:cubicBezTo>
                  <a:cubicBezTo>
                    <a:pt x="11" y="0"/>
                    <a:pt x="11" y="0"/>
                    <a:pt x="11" y="0"/>
                  </a:cubicBezTo>
                  <a:close/>
                  <a:moveTo>
                    <a:pt x="7" y="1"/>
                  </a:moveTo>
                  <a:cubicBezTo>
                    <a:pt x="8" y="3"/>
                    <a:pt x="8" y="3"/>
                    <a:pt x="8" y="3"/>
                  </a:cubicBezTo>
                  <a:cubicBezTo>
                    <a:pt x="10" y="2"/>
                    <a:pt x="10" y="2"/>
                    <a:pt x="10" y="2"/>
                  </a:cubicBezTo>
                  <a:cubicBezTo>
                    <a:pt x="7" y="1"/>
                    <a:pt x="7" y="1"/>
                    <a:pt x="7" y="1"/>
                  </a:cubicBezTo>
                  <a:close/>
                  <a:moveTo>
                    <a:pt x="0" y="10"/>
                  </a:moveTo>
                  <a:cubicBezTo>
                    <a:pt x="1" y="9"/>
                    <a:pt x="1" y="9"/>
                    <a:pt x="1" y="9"/>
                  </a:cubicBezTo>
                  <a:cubicBezTo>
                    <a:pt x="2" y="10"/>
                    <a:pt x="2" y="10"/>
                    <a:pt x="2" y="10"/>
                  </a:cubicBezTo>
                  <a:cubicBezTo>
                    <a:pt x="4" y="10"/>
                    <a:pt x="4" y="10"/>
                    <a:pt x="4" y="10"/>
                  </a:cubicBezTo>
                  <a:cubicBezTo>
                    <a:pt x="1" y="12"/>
                    <a:pt x="1" y="12"/>
                    <a:pt x="1" y="12"/>
                  </a:cubicBezTo>
                  <a:cubicBezTo>
                    <a:pt x="0" y="10"/>
                    <a:pt x="0" y="10"/>
                    <a:pt x="0" y="10"/>
                  </a:cubicBezTo>
                  <a:close/>
                  <a:moveTo>
                    <a:pt x="15" y="13"/>
                  </a:moveTo>
                  <a:cubicBezTo>
                    <a:pt x="16" y="14"/>
                    <a:pt x="16" y="14"/>
                    <a:pt x="16" y="14"/>
                  </a:cubicBezTo>
                  <a:cubicBezTo>
                    <a:pt x="18" y="16"/>
                    <a:pt x="18" y="16"/>
                    <a:pt x="18" y="16"/>
                  </a:cubicBezTo>
                  <a:cubicBezTo>
                    <a:pt x="19" y="16"/>
                    <a:pt x="19" y="16"/>
                    <a:pt x="19" y="16"/>
                  </a:cubicBezTo>
                  <a:cubicBezTo>
                    <a:pt x="19" y="16"/>
                    <a:pt x="19" y="16"/>
                    <a:pt x="19" y="16"/>
                  </a:cubicBezTo>
                  <a:cubicBezTo>
                    <a:pt x="18" y="14"/>
                    <a:pt x="18" y="14"/>
                    <a:pt x="18" y="14"/>
                  </a:cubicBezTo>
                  <a:cubicBezTo>
                    <a:pt x="18" y="13"/>
                    <a:pt x="18" y="13"/>
                    <a:pt x="18" y="13"/>
                  </a:cubicBezTo>
                  <a:cubicBezTo>
                    <a:pt x="20" y="14"/>
                    <a:pt x="20" y="14"/>
                    <a:pt x="20" y="14"/>
                  </a:cubicBezTo>
                  <a:cubicBezTo>
                    <a:pt x="21" y="14"/>
                    <a:pt x="21" y="14"/>
                    <a:pt x="21" y="14"/>
                  </a:cubicBezTo>
                  <a:cubicBezTo>
                    <a:pt x="20" y="13"/>
                    <a:pt x="20" y="13"/>
                    <a:pt x="20" y="13"/>
                  </a:cubicBezTo>
                  <a:cubicBezTo>
                    <a:pt x="20" y="11"/>
                    <a:pt x="20" y="11"/>
                    <a:pt x="20" y="11"/>
                  </a:cubicBezTo>
                  <a:cubicBezTo>
                    <a:pt x="22" y="12"/>
                    <a:pt x="22" y="12"/>
                    <a:pt x="22" y="12"/>
                  </a:cubicBezTo>
                  <a:cubicBezTo>
                    <a:pt x="24" y="11"/>
                    <a:pt x="24" y="11"/>
                    <a:pt x="24" y="11"/>
                  </a:cubicBezTo>
                  <a:cubicBezTo>
                    <a:pt x="24" y="11"/>
                    <a:pt x="24" y="11"/>
                    <a:pt x="24" y="11"/>
                  </a:cubicBezTo>
                  <a:cubicBezTo>
                    <a:pt x="23" y="11"/>
                    <a:pt x="23" y="11"/>
                    <a:pt x="23" y="11"/>
                  </a:cubicBezTo>
                  <a:cubicBezTo>
                    <a:pt x="22" y="10"/>
                    <a:pt x="22" y="10"/>
                    <a:pt x="22" y="10"/>
                  </a:cubicBezTo>
                  <a:cubicBezTo>
                    <a:pt x="23" y="9"/>
                    <a:pt x="23" y="9"/>
                    <a:pt x="23" y="9"/>
                  </a:cubicBezTo>
                  <a:cubicBezTo>
                    <a:pt x="24" y="10"/>
                    <a:pt x="24" y="10"/>
                    <a:pt x="24" y="10"/>
                  </a:cubicBezTo>
                  <a:cubicBezTo>
                    <a:pt x="27" y="9"/>
                    <a:pt x="27" y="9"/>
                    <a:pt x="27" y="9"/>
                  </a:cubicBezTo>
                  <a:cubicBezTo>
                    <a:pt x="29" y="8"/>
                    <a:pt x="29" y="8"/>
                    <a:pt x="29" y="8"/>
                  </a:cubicBezTo>
                  <a:cubicBezTo>
                    <a:pt x="30" y="7"/>
                    <a:pt x="30" y="7"/>
                    <a:pt x="30" y="7"/>
                  </a:cubicBezTo>
                  <a:cubicBezTo>
                    <a:pt x="30" y="6"/>
                    <a:pt x="30" y="6"/>
                    <a:pt x="30" y="6"/>
                  </a:cubicBezTo>
                  <a:cubicBezTo>
                    <a:pt x="29" y="6"/>
                    <a:pt x="29" y="6"/>
                    <a:pt x="29" y="6"/>
                  </a:cubicBezTo>
                  <a:cubicBezTo>
                    <a:pt x="29" y="5"/>
                    <a:pt x="29" y="5"/>
                    <a:pt x="29" y="5"/>
                  </a:cubicBezTo>
                  <a:cubicBezTo>
                    <a:pt x="30" y="4"/>
                    <a:pt x="30" y="4"/>
                    <a:pt x="30" y="4"/>
                  </a:cubicBezTo>
                  <a:cubicBezTo>
                    <a:pt x="31" y="4"/>
                    <a:pt x="31" y="4"/>
                    <a:pt x="31" y="4"/>
                  </a:cubicBezTo>
                  <a:cubicBezTo>
                    <a:pt x="30" y="3"/>
                    <a:pt x="30" y="3"/>
                    <a:pt x="30" y="3"/>
                  </a:cubicBezTo>
                  <a:cubicBezTo>
                    <a:pt x="28" y="3"/>
                    <a:pt x="28" y="3"/>
                    <a:pt x="28" y="3"/>
                  </a:cubicBezTo>
                  <a:cubicBezTo>
                    <a:pt x="26" y="3"/>
                    <a:pt x="26" y="3"/>
                    <a:pt x="26" y="3"/>
                  </a:cubicBezTo>
                  <a:cubicBezTo>
                    <a:pt x="27" y="4"/>
                    <a:pt x="27" y="4"/>
                    <a:pt x="27" y="4"/>
                  </a:cubicBezTo>
                  <a:cubicBezTo>
                    <a:pt x="26" y="5"/>
                    <a:pt x="26" y="5"/>
                    <a:pt x="26" y="5"/>
                  </a:cubicBezTo>
                  <a:cubicBezTo>
                    <a:pt x="24" y="3"/>
                    <a:pt x="24" y="3"/>
                    <a:pt x="24" y="3"/>
                  </a:cubicBezTo>
                  <a:cubicBezTo>
                    <a:pt x="24" y="2"/>
                    <a:pt x="24" y="2"/>
                    <a:pt x="24" y="2"/>
                  </a:cubicBezTo>
                  <a:cubicBezTo>
                    <a:pt x="21" y="1"/>
                    <a:pt x="21" y="1"/>
                    <a:pt x="21" y="1"/>
                  </a:cubicBezTo>
                  <a:cubicBezTo>
                    <a:pt x="21" y="3"/>
                    <a:pt x="21" y="3"/>
                    <a:pt x="21" y="3"/>
                  </a:cubicBezTo>
                  <a:cubicBezTo>
                    <a:pt x="19" y="3"/>
                    <a:pt x="19" y="3"/>
                    <a:pt x="19" y="3"/>
                  </a:cubicBezTo>
                  <a:cubicBezTo>
                    <a:pt x="20" y="5"/>
                    <a:pt x="20" y="5"/>
                    <a:pt x="20" y="5"/>
                  </a:cubicBezTo>
                  <a:cubicBezTo>
                    <a:pt x="19" y="6"/>
                    <a:pt x="19" y="6"/>
                    <a:pt x="19" y="6"/>
                  </a:cubicBezTo>
                  <a:cubicBezTo>
                    <a:pt x="21" y="8"/>
                    <a:pt x="21" y="8"/>
                    <a:pt x="21" y="8"/>
                  </a:cubicBezTo>
                  <a:cubicBezTo>
                    <a:pt x="21" y="9"/>
                    <a:pt x="21" y="9"/>
                    <a:pt x="21" y="9"/>
                  </a:cubicBezTo>
                  <a:cubicBezTo>
                    <a:pt x="20" y="8"/>
                    <a:pt x="20" y="8"/>
                    <a:pt x="20" y="8"/>
                  </a:cubicBezTo>
                  <a:cubicBezTo>
                    <a:pt x="18" y="9"/>
                    <a:pt x="18" y="9"/>
                    <a:pt x="18" y="9"/>
                  </a:cubicBezTo>
                  <a:cubicBezTo>
                    <a:pt x="15" y="13"/>
                    <a:pt x="15" y="13"/>
                    <a:pt x="15" y="13"/>
                  </a:cubicBezTo>
                  <a:close/>
                  <a:moveTo>
                    <a:pt x="12" y="3"/>
                  </a:moveTo>
                  <a:cubicBezTo>
                    <a:pt x="14" y="4"/>
                    <a:pt x="14" y="4"/>
                    <a:pt x="14" y="4"/>
                  </a:cubicBezTo>
                  <a:cubicBezTo>
                    <a:pt x="15" y="4"/>
                    <a:pt x="15" y="4"/>
                    <a:pt x="15" y="4"/>
                  </a:cubicBezTo>
                  <a:cubicBezTo>
                    <a:pt x="15" y="3"/>
                    <a:pt x="15" y="3"/>
                    <a:pt x="15" y="3"/>
                  </a:cubicBezTo>
                  <a:cubicBezTo>
                    <a:pt x="17" y="3"/>
                    <a:pt x="17" y="3"/>
                    <a:pt x="17" y="3"/>
                  </a:cubicBezTo>
                  <a:cubicBezTo>
                    <a:pt x="18" y="4"/>
                    <a:pt x="18" y="4"/>
                    <a:pt x="18" y="4"/>
                  </a:cubicBezTo>
                  <a:cubicBezTo>
                    <a:pt x="17" y="6"/>
                    <a:pt x="17" y="6"/>
                    <a:pt x="17" y="6"/>
                  </a:cubicBezTo>
                  <a:cubicBezTo>
                    <a:pt x="14" y="8"/>
                    <a:pt x="14" y="8"/>
                    <a:pt x="14" y="8"/>
                  </a:cubicBezTo>
                  <a:cubicBezTo>
                    <a:pt x="14" y="11"/>
                    <a:pt x="14" y="11"/>
                    <a:pt x="14" y="11"/>
                  </a:cubicBezTo>
                  <a:cubicBezTo>
                    <a:pt x="12" y="12"/>
                    <a:pt x="12" y="12"/>
                    <a:pt x="12" y="12"/>
                  </a:cubicBezTo>
                  <a:cubicBezTo>
                    <a:pt x="9" y="11"/>
                    <a:pt x="9" y="11"/>
                    <a:pt x="9" y="11"/>
                  </a:cubicBezTo>
                  <a:cubicBezTo>
                    <a:pt x="7" y="13"/>
                    <a:pt x="7" y="13"/>
                    <a:pt x="7" y="13"/>
                  </a:cubicBezTo>
                  <a:cubicBezTo>
                    <a:pt x="9" y="14"/>
                    <a:pt x="9" y="14"/>
                    <a:pt x="9" y="14"/>
                  </a:cubicBezTo>
                  <a:cubicBezTo>
                    <a:pt x="8" y="15"/>
                    <a:pt x="8" y="15"/>
                    <a:pt x="8" y="15"/>
                  </a:cubicBezTo>
                  <a:cubicBezTo>
                    <a:pt x="6" y="14"/>
                    <a:pt x="6" y="14"/>
                    <a:pt x="6" y="14"/>
                  </a:cubicBezTo>
                  <a:cubicBezTo>
                    <a:pt x="5" y="15"/>
                    <a:pt x="5" y="15"/>
                    <a:pt x="5" y="15"/>
                  </a:cubicBezTo>
                  <a:cubicBezTo>
                    <a:pt x="3" y="14"/>
                    <a:pt x="3" y="14"/>
                    <a:pt x="3" y="14"/>
                  </a:cubicBezTo>
                  <a:cubicBezTo>
                    <a:pt x="3" y="13"/>
                    <a:pt x="3" y="13"/>
                    <a:pt x="3" y="13"/>
                  </a:cubicBezTo>
                  <a:cubicBezTo>
                    <a:pt x="4" y="13"/>
                    <a:pt x="4" y="13"/>
                    <a:pt x="4" y="13"/>
                  </a:cubicBezTo>
                  <a:cubicBezTo>
                    <a:pt x="6" y="11"/>
                    <a:pt x="6" y="11"/>
                    <a:pt x="6" y="11"/>
                  </a:cubicBezTo>
                  <a:cubicBezTo>
                    <a:pt x="6" y="10"/>
                    <a:pt x="6" y="10"/>
                    <a:pt x="6" y="10"/>
                  </a:cubicBezTo>
                  <a:cubicBezTo>
                    <a:pt x="7" y="9"/>
                    <a:pt x="7" y="9"/>
                    <a:pt x="7" y="9"/>
                  </a:cubicBezTo>
                  <a:cubicBezTo>
                    <a:pt x="10" y="9"/>
                    <a:pt x="10" y="9"/>
                    <a:pt x="10" y="9"/>
                  </a:cubicBezTo>
                  <a:cubicBezTo>
                    <a:pt x="10" y="8"/>
                    <a:pt x="10" y="8"/>
                    <a:pt x="10" y="8"/>
                  </a:cubicBezTo>
                  <a:cubicBezTo>
                    <a:pt x="7" y="8"/>
                    <a:pt x="7" y="8"/>
                    <a:pt x="7" y="8"/>
                  </a:cubicBezTo>
                  <a:cubicBezTo>
                    <a:pt x="5" y="4"/>
                    <a:pt x="5" y="4"/>
                    <a:pt x="5" y="4"/>
                  </a:cubicBezTo>
                  <a:cubicBezTo>
                    <a:pt x="6" y="3"/>
                    <a:pt x="6" y="3"/>
                    <a:pt x="6" y="3"/>
                  </a:cubicBezTo>
                  <a:cubicBezTo>
                    <a:pt x="8" y="5"/>
                    <a:pt x="8" y="5"/>
                    <a:pt x="8" y="5"/>
                  </a:cubicBezTo>
                  <a:cubicBezTo>
                    <a:pt x="10" y="5"/>
                    <a:pt x="10" y="5"/>
                    <a:pt x="10" y="5"/>
                  </a:cubicBezTo>
                  <a:cubicBezTo>
                    <a:pt x="10" y="3"/>
                    <a:pt x="10" y="3"/>
                    <a:pt x="10" y="3"/>
                  </a:cubicBezTo>
                  <a:lnTo>
                    <a:pt x="12" y="3"/>
                  </a:lnTo>
                  <a:close/>
                </a:path>
              </a:pathLst>
            </a:custGeom>
            <a:solidFill>
              <a:srgbClr val="9FC2E7"/>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81" name="Freeform 178">
              <a:extLst>
                <a:ext uri="{FF2B5EF4-FFF2-40B4-BE49-F238E27FC236}">
                  <a16:creationId xmlns:a16="http://schemas.microsoft.com/office/drawing/2014/main" id="{E78127B8-4A86-4536-FA22-B0D17ECF1277}"/>
                </a:ext>
              </a:extLst>
            </p:cNvPr>
            <p:cNvSpPr>
              <a:spLocks/>
            </p:cNvSpPr>
            <p:nvPr/>
          </p:nvSpPr>
          <p:spPr bwMode="auto">
            <a:xfrm>
              <a:off x="1937244" y="4232376"/>
              <a:ext cx="150994" cy="57065"/>
            </a:xfrm>
            <a:custGeom>
              <a:avLst/>
              <a:gdLst>
                <a:gd name="T0" fmla="*/ 75 w 87"/>
                <a:gd name="T1" fmla="*/ 26 h 29"/>
                <a:gd name="T2" fmla="*/ 70 w 87"/>
                <a:gd name="T3" fmla="*/ 19 h 29"/>
                <a:gd name="T4" fmla="*/ 73 w 87"/>
                <a:gd name="T5" fmla="*/ 15 h 29"/>
                <a:gd name="T6" fmla="*/ 76 w 87"/>
                <a:gd name="T7" fmla="*/ 13 h 29"/>
                <a:gd name="T8" fmla="*/ 75 w 87"/>
                <a:gd name="T9" fmla="*/ 12 h 29"/>
                <a:gd name="T10" fmla="*/ 72 w 87"/>
                <a:gd name="T11" fmla="*/ 15 h 29"/>
                <a:gd name="T12" fmla="*/ 68 w 87"/>
                <a:gd name="T13" fmla="*/ 11 h 29"/>
                <a:gd name="T14" fmla="*/ 64 w 87"/>
                <a:gd name="T15" fmla="*/ 9 h 29"/>
                <a:gd name="T16" fmla="*/ 59 w 87"/>
                <a:gd name="T17" fmla="*/ 6 h 29"/>
                <a:gd name="T18" fmla="*/ 50 w 87"/>
                <a:gd name="T19" fmla="*/ 8 h 29"/>
                <a:gd name="T20" fmla="*/ 50 w 87"/>
                <a:gd name="T21" fmla="*/ 11 h 29"/>
                <a:gd name="T22" fmla="*/ 47 w 87"/>
                <a:gd name="T23" fmla="*/ 15 h 29"/>
                <a:gd name="T24" fmla="*/ 39 w 87"/>
                <a:gd name="T25" fmla="*/ 17 h 29"/>
                <a:gd name="T26" fmla="*/ 39 w 87"/>
                <a:gd name="T27" fmla="*/ 20 h 29"/>
                <a:gd name="T28" fmla="*/ 44 w 87"/>
                <a:gd name="T29" fmla="*/ 23 h 29"/>
                <a:gd name="T30" fmla="*/ 43 w 87"/>
                <a:gd name="T31" fmla="*/ 26 h 29"/>
                <a:gd name="T32" fmla="*/ 38 w 87"/>
                <a:gd name="T33" fmla="*/ 27 h 29"/>
                <a:gd name="T34" fmla="*/ 32 w 87"/>
                <a:gd name="T35" fmla="*/ 28 h 29"/>
                <a:gd name="T36" fmla="*/ 30 w 87"/>
                <a:gd name="T37" fmla="*/ 26 h 29"/>
                <a:gd name="T38" fmla="*/ 30 w 87"/>
                <a:gd name="T39" fmla="*/ 21 h 29"/>
                <a:gd name="T40" fmla="*/ 27 w 87"/>
                <a:gd name="T41" fmla="*/ 20 h 29"/>
                <a:gd name="T42" fmla="*/ 27 w 87"/>
                <a:gd name="T43" fmla="*/ 23 h 29"/>
                <a:gd name="T44" fmla="*/ 24 w 87"/>
                <a:gd name="T45" fmla="*/ 25 h 29"/>
                <a:gd name="T46" fmla="*/ 20 w 87"/>
                <a:gd name="T47" fmla="*/ 20 h 29"/>
                <a:gd name="T48" fmla="*/ 13 w 87"/>
                <a:gd name="T49" fmla="*/ 17 h 29"/>
                <a:gd name="T50" fmla="*/ 12 w 87"/>
                <a:gd name="T51" fmla="*/ 16 h 29"/>
                <a:gd name="T52" fmla="*/ 9 w 87"/>
                <a:gd name="T53" fmla="*/ 15 h 29"/>
                <a:gd name="T54" fmla="*/ 3 w 87"/>
                <a:gd name="T55" fmla="*/ 15 h 29"/>
                <a:gd name="T56" fmla="*/ 0 w 87"/>
                <a:gd name="T57" fmla="*/ 15 h 29"/>
                <a:gd name="T58" fmla="*/ 0 w 87"/>
                <a:gd name="T59" fmla="*/ 11 h 29"/>
                <a:gd name="T60" fmla="*/ 1 w 87"/>
                <a:gd name="T61" fmla="*/ 8 h 29"/>
                <a:gd name="T62" fmla="*/ 0 w 87"/>
                <a:gd name="T63" fmla="*/ 6 h 29"/>
                <a:gd name="T64" fmla="*/ 1 w 87"/>
                <a:gd name="T65" fmla="*/ 2 h 29"/>
                <a:gd name="T66" fmla="*/ 6 w 87"/>
                <a:gd name="T67" fmla="*/ 1 h 29"/>
                <a:gd name="T68" fmla="*/ 7 w 87"/>
                <a:gd name="T69" fmla="*/ 3 h 29"/>
                <a:gd name="T70" fmla="*/ 12 w 87"/>
                <a:gd name="T71" fmla="*/ 4 h 29"/>
                <a:gd name="T72" fmla="*/ 10 w 87"/>
                <a:gd name="T73" fmla="*/ 6 h 29"/>
                <a:gd name="T74" fmla="*/ 10 w 87"/>
                <a:gd name="T75" fmla="*/ 7 h 29"/>
                <a:gd name="T76" fmla="*/ 17 w 87"/>
                <a:gd name="T77" fmla="*/ 7 h 29"/>
                <a:gd name="T78" fmla="*/ 15 w 87"/>
                <a:gd name="T79" fmla="*/ 6 h 29"/>
                <a:gd name="T80" fmla="*/ 20 w 87"/>
                <a:gd name="T81" fmla="*/ 6 h 29"/>
                <a:gd name="T82" fmla="*/ 30 w 87"/>
                <a:gd name="T83" fmla="*/ 9 h 29"/>
                <a:gd name="T84" fmla="*/ 35 w 87"/>
                <a:gd name="T85" fmla="*/ 7 h 29"/>
                <a:gd name="T86" fmla="*/ 50 w 87"/>
                <a:gd name="T87" fmla="*/ 2 h 29"/>
                <a:gd name="T88" fmla="*/ 56 w 87"/>
                <a:gd name="T89" fmla="*/ 0 h 29"/>
                <a:gd name="T90" fmla="*/ 59 w 87"/>
                <a:gd name="T91" fmla="*/ 1 h 29"/>
                <a:gd name="T92" fmla="*/ 68 w 87"/>
                <a:gd name="T93" fmla="*/ 2 h 29"/>
                <a:gd name="T94" fmla="*/ 79 w 87"/>
                <a:gd name="T95" fmla="*/ 6 h 29"/>
                <a:gd name="T96" fmla="*/ 82 w 87"/>
                <a:gd name="T97" fmla="*/ 9 h 29"/>
                <a:gd name="T98" fmla="*/ 85 w 87"/>
                <a:gd name="T99" fmla="*/ 11 h 29"/>
                <a:gd name="T100" fmla="*/ 85 w 87"/>
                <a:gd name="T101" fmla="*/ 15 h 29"/>
                <a:gd name="T102" fmla="*/ 84 w 87"/>
                <a:gd name="T103" fmla="*/ 20 h 29"/>
                <a:gd name="T104" fmla="*/ 81 w 87"/>
                <a:gd name="T105" fmla="*/ 24 h 29"/>
                <a:gd name="T106" fmla="*/ 78 w 87"/>
                <a:gd name="T107"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7" h="29">
                  <a:moveTo>
                    <a:pt x="78" y="28"/>
                  </a:moveTo>
                  <a:lnTo>
                    <a:pt x="75" y="26"/>
                  </a:lnTo>
                  <a:lnTo>
                    <a:pt x="72" y="23"/>
                  </a:lnTo>
                  <a:lnTo>
                    <a:pt x="70" y="19"/>
                  </a:lnTo>
                  <a:lnTo>
                    <a:pt x="72" y="18"/>
                  </a:lnTo>
                  <a:lnTo>
                    <a:pt x="73" y="15"/>
                  </a:lnTo>
                  <a:lnTo>
                    <a:pt x="75" y="15"/>
                  </a:lnTo>
                  <a:lnTo>
                    <a:pt x="76" y="13"/>
                  </a:lnTo>
                  <a:lnTo>
                    <a:pt x="76" y="12"/>
                  </a:lnTo>
                  <a:lnTo>
                    <a:pt x="75" y="12"/>
                  </a:lnTo>
                  <a:lnTo>
                    <a:pt x="72" y="15"/>
                  </a:lnTo>
                  <a:lnTo>
                    <a:pt x="72" y="15"/>
                  </a:lnTo>
                  <a:lnTo>
                    <a:pt x="70" y="13"/>
                  </a:lnTo>
                  <a:lnTo>
                    <a:pt x="68" y="11"/>
                  </a:lnTo>
                  <a:lnTo>
                    <a:pt x="65" y="9"/>
                  </a:lnTo>
                  <a:lnTo>
                    <a:pt x="64" y="9"/>
                  </a:lnTo>
                  <a:lnTo>
                    <a:pt x="61" y="7"/>
                  </a:lnTo>
                  <a:lnTo>
                    <a:pt x="59" y="6"/>
                  </a:lnTo>
                  <a:lnTo>
                    <a:pt x="55" y="6"/>
                  </a:lnTo>
                  <a:lnTo>
                    <a:pt x="50" y="8"/>
                  </a:lnTo>
                  <a:lnTo>
                    <a:pt x="50" y="10"/>
                  </a:lnTo>
                  <a:lnTo>
                    <a:pt x="50" y="11"/>
                  </a:lnTo>
                  <a:lnTo>
                    <a:pt x="50" y="12"/>
                  </a:lnTo>
                  <a:lnTo>
                    <a:pt x="47" y="15"/>
                  </a:lnTo>
                  <a:lnTo>
                    <a:pt x="41" y="16"/>
                  </a:lnTo>
                  <a:lnTo>
                    <a:pt x="39" y="17"/>
                  </a:lnTo>
                  <a:lnTo>
                    <a:pt x="38" y="18"/>
                  </a:lnTo>
                  <a:lnTo>
                    <a:pt x="39" y="20"/>
                  </a:lnTo>
                  <a:lnTo>
                    <a:pt x="43" y="21"/>
                  </a:lnTo>
                  <a:lnTo>
                    <a:pt x="44" y="23"/>
                  </a:lnTo>
                  <a:lnTo>
                    <a:pt x="44" y="25"/>
                  </a:lnTo>
                  <a:lnTo>
                    <a:pt x="43" y="26"/>
                  </a:lnTo>
                  <a:lnTo>
                    <a:pt x="39" y="25"/>
                  </a:lnTo>
                  <a:lnTo>
                    <a:pt x="38" y="27"/>
                  </a:lnTo>
                  <a:lnTo>
                    <a:pt x="36" y="29"/>
                  </a:lnTo>
                  <a:lnTo>
                    <a:pt x="32" y="28"/>
                  </a:lnTo>
                  <a:lnTo>
                    <a:pt x="30" y="27"/>
                  </a:lnTo>
                  <a:lnTo>
                    <a:pt x="30" y="26"/>
                  </a:lnTo>
                  <a:lnTo>
                    <a:pt x="30" y="24"/>
                  </a:lnTo>
                  <a:lnTo>
                    <a:pt x="30" y="21"/>
                  </a:lnTo>
                  <a:lnTo>
                    <a:pt x="30" y="21"/>
                  </a:lnTo>
                  <a:lnTo>
                    <a:pt x="27" y="20"/>
                  </a:lnTo>
                  <a:lnTo>
                    <a:pt x="27" y="21"/>
                  </a:lnTo>
                  <a:lnTo>
                    <a:pt x="27" y="23"/>
                  </a:lnTo>
                  <a:lnTo>
                    <a:pt x="27" y="24"/>
                  </a:lnTo>
                  <a:lnTo>
                    <a:pt x="24" y="25"/>
                  </a:lnTo>
                  <a:lnTo>
                    <a:pt x="21" y="24"/>
                  </a:lnTo>
                  <a:lnTo>
                    <a:pt x="20" y="20"/>
                  </a:lnTo>
                  <a:lnTo>
                    <a:pt x="20" y="17"/>
                  </a:lnTo>
                  <a:lnTo>
                    <a:pt x="13" y="17"/>
                  </a:lnTo>
                  <a:lnTo>
                    <a:pt x="12" y="16"/>
                  </a:lnTo>
                  <a:lnTo>
                    <a:pt x="12" y="16"/>
                  </a:lnTo>
                  <a:lnTo>
                    <a:pt x="10" y="15"/>
                  </a:lnTo>
                  <a:lnTo>
                    <a:pt x="9" y="15"/>
                  </a:lnTo>
                  <a:lnTo>
                    <a:pt x="6" y="16"/>
                  </a:lnTo>
                  <a:lnTo>
                    <a:pt x="3" y="15"/>
                  </a:lnTo>
                  <a:lnTo>
                    <a:pt x="1" y="16"/>
                  </a:lnTo>
                  <a:lnTo>
                    <a:pt x="0" y="15"/>
                  </a:lnTo>
                  <a:lnTo>
                    <a:pt x="0" y="13"/>
                  </a:lnTo>
                  <a:lnTo>
                    <a:pt x="0" y="11"/>
                  </a:lnTo>
                  <a:lnTo>
                    <a:pt x="3" y="10"/>
                  </a:lnTo>
                  <a:lnTo>
                    <a:pt x="1" y="8"/>
                  </a:lnTo>
                  <a:lnTo>
                    <a:pt x="0" y="7"/>
                  </a:lnTo>
                  <a:lnTo>
                    <a:pt x="0" y="6"/>
                  </a:lnTo>
                  <a:lnTo>
                    <a:pt x="1" y="3"/>
                  </a:lnTo>
                  <a:lnTo>
                    <a:pt x="1" y="2"/>
                  </a:lnTo>
                  <a:lnTo>
                    <a:pt x="3" y="1"/>
                  </a:lnTo>
                  <a:lnTo>
                    <a:pt x="6" y="1"/>
                  </a:lnTo>
                  <a:lnTo>
                    <a:pt x="6" y="2"/>
                  </a:lnTo>
                  <a:lnTo>
                    <a:pt x="7" y="3"/>
                  </a:lnTo>
                  <a:lnTo>
                    <a:pt x="10" y="4"/>
                  </a:lnTo>
                  <a:lnTo>
                    <a:pt x="12" y="4"/>
                  </a:lnTo>
                  <a:lnTo>
                    <a:pt x="12" y="4"/>
                  </a:lnTo>
                  <a:lnTo>
                    <a:pt x="10" y="6"/>
                  </a:lnTo>
                  <a:lnTo>
                    <a:pt x="10" y="6"/>
                  </a:lnTo>
                  <a:lnTo>
                    <a:pt x="10" y="7"/>
                  </a:lnTo>
                  <a:lnTo>
                    <a:pt x="13" y="8"/>
                  </a:lnTo>
                  <a:lnTo>
                    <a:pt x="17" y="7"/>
                  </a:lnTo>
                  <a:lnTo>
                    <a:pt x="17" y="6"/>
                  </a:lnTo>
                  <a:lnTo>
                    <a:pt x="15" y="6"/>
                  </a:lnTo>
                  <a:lnTo>
                    <a:pt x="15" y="4"/>
                  </a:lnTo>
                  <a:lnTo>
                    <a:pt x="20" y="6"/>
                  </a:lnTo>
                  <a:lnTo>
                    <a:pt x="24" y="9"/>
                  </a:lnTo>
                  <a:lnTo>
                    <a:pt x="30" y="9"/>
                  </a:lnTo>
                  <a:lnTo>
                    <a:pt x="32" y="9"/>
                  </a:lnTo>
                  <a:lnTo>
                    <a:pt x="35" y="7"/>
                  </a:lnTo>
                  <a:lnTo>
                    <a:pt x="44" y="3"/>
                  </a:lnTo>
                  <a:lnTo>
                    <a:pt x="50" y="2"/>
                  </a:lnTo>
                  <a:lnTo>
                    <a:pt x="55" y="0"/>
                  </a:lnTo>
                  <a:lnTo>
                    <a:pt x="56" y="0"/>
                  </a:lnTo>
                  <a:lnTo>
                    <a:pt x="58" y="0"/>
                  </a:lnTo>
                  <a:lnTo>
                    <a:pt x="59" y="1"/>
                  </a:lnTo>
                  <a:lnTo>
                    <a:pt x="61" y="2"/>
                  </a:lnTo>
                  <a:lnTo>
                    <a:pt x="68" y="2"/>
                  </a:lnTo>
                  <a:lnTo>
                    <a:pt x="72" y="2"/>
                  </a:lnTo>
                  <a:lnTo>
                    <a:pt x="79" y="6"/>
                  </a:lnTo>
                  <a:lnTo>
                    <a:pt x="81" y="8"/>
                  </a:lnTo>
                  <a:lnTo>
                    <a:pt x="82" y="9"/>
                  </a:lnTo>
                  <a:lnTo>
                    <a:pt x="84" y="10"/>
                  </a:lnTo>
                  <a:lnTo>
                    <a:pt x="85" y="11"/>
                  </a:lnTo>
                  <a:lnTo>
                    <a:pt x="85" y="12"/>
                  </a:lnTo>
                  <a:lnTo>
                    <a:pt x="85" y="15"/>
                  </a:lnTo>
                  <a:lnTo>
                    <a:pt x="87" y="17"/>
                  </a:lnTo>
                  <a:lnTo>
                    <a:pt x="84" y="20"/>
                  </a:lnTo>
                  <a:lnTo>
                    <a:pt x="84" y="23"/>
                  </a:lnTo>
                  <a:lnTo>
                    <a:pt x="81" y="24"/>
                  </a:lnTo>
                  <a:lnTo>
                    <a:pt x="79" y="25"/>
                  </a:lnTo>
                  <a:lnTo>
                    <a:pt x="78" y="28"/>
                  </a:lnTo>
                  <a:close/>
                </a:path>
              </a:pathLst>
            </a:custGeom>
            <a:solidFill>
              <a:srgbClr val="9FC2E7"/>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82" name="Freeform 179">
              <a:extLst>
                <a:ext uri="{FF2B5EF4-FFF2-40B4-BE49-F238E27FC236}">
                  <a16:creationId xmlns:a16="http://schemas.microsoft.com/office/drawing/2014/main" id="{2260DB58-3066-FA5E-B9F3-4A2F9588567C}"/>
                </a:ext>
              </a:extLst>
            </p:cNvPr>
            <p:cNvSpPr>
              <a:spLocks/>
            </p:cNvSpPr>
            <p:nvPr/>
          </p:nvSpPr>
          <p:spPr bwMode="auto">
            <a:xfrm>
              <a:off x="1853937" y="4194989"/>
              <a:ext cx="93720" cy="72808"/>
            </a:xfrm>
            <a:custGeom>
              <a:avLst/>
              <a:gdLst>
                <a:gd name="T0" fmla="*/ 48 w 54"/>
                <a:gd name="T1" fmla="*/ 34 h 37"/>
                <a:gd name="T2" fmla="*/ 48 w 54"/>
                <a:gd name="T3" fmla="*/ 35 h 37"/>
                <a:gd name="T4" fmla="*/ 48 w 54"/>
                <a:gd name="T5" fmla="*/ 37 h 37"/>
                <a:gd name="T6" fmla="*/ 45 w 54"/>
                <a:gd name="T7" fmla="*/ 36 h 37"/>
                <a:gd name="T8" fmla="*/ 43 w 54"/>
                <a:gd name="T9" fmla="*/ 35 h 37"/>
                <a:gd name="T10" fmla="*/ 40 w 54"/>
                <a:gd name="T11" fmla="*/ 30 h 37"/>
                <a:gd name="T12" fmla="*/ 37 w 54"/>
                <a:gd name="T13" fmla="*/ 30 h 37"/>
                <a:gd name="T14" fmla="*/ 40 w 54"/>
                <a:gd name="T15" fmla="*/ 31 h 37"/>
                <a:gd name="T16" fmla="*/ 42 w 54"/>
                <a:gd name="T17" fmla="*/ 35 h 37"/>
                <a:gd name="T18" fmla="*/ 37 w 54"/>
                <a:gd name="T19" fmla="*/ 35 h 37"/>
                <a:gd name="T20" fmla="*/ 32 w 54"/>
                <a:gd name="T21" fmla="*/ 31 h 37"/>
                <a:gd name="T22" fmla="*/ 34 w 54"/>
                <a:gd name="T23" fmla="*/ 28 h 37"/>
                <a:gd name="T24" fmla="*/ 31 w 54"/>
                <a:gd name="T25" fmla="*/ 25 h 37"/>
                <a:gd name="T26" fmla="*/ 26 w 54"/>
                <a:gd name="T27" fmla="*/ 21 h 37"/>
                <a:gd name="T28" fmla="*/ 22 w 54"/>
                <a:gd name="T29" fmla="*/ 18 h 37"/>
                <a:gd name="T30" fmla="*/ 17 w 54"/>
                <a:gd name="T31" fmla="*/ 14 h 37"/>
                <a:gd name="T32" fmla="*/ 13 w 54"/>
                <a:gd name="T33" fmla="*/ 11 h 37"/>
                <a:gd name="T34" fmla="*/ 13 w 54"/>
                <a:gd name="T35" fmla="*/ 13 h 37"/>
                <a:gd name="T36" fmla="*/ 17 w 54"/>
                <a:gd name="T37" fmla="*/ 18 h 37"/>
                <a:gd name="T38" fmla="*/ 14 w 54"/>
                <a:gd name="T39" fmla="*/ 20 h 37"/>
                <a:gd name="T40" fmla="*/ 10 w 54"/>
                <a:gd name="T41" fmla="*/ 17 h 37"/>
                <a:gd name="T42" fmla="*/ 2 w 54"/>
                <a:gd name="T43" fmla="*/ 14 h 37"/>
                <a:gd name="T44" fmla="*/ 2 w 54"/>
                <a:gd name="T45" fmla="*/ 9 h 37"/>
                <a:gd name="T46" fmla="*/ 3 w 54"/>
                <a:gd name="T47" fmla="*/ 5 h 37"/>
                <a:gd name="T48" fmla="*/ 0 w 54"/>
                <a:gd name="T49" fmla="*/ 4 h 37"/>
                <a:gd name="T50" fmla="*/ 3 w 54"/>
                <a:gd name="T51" fmla="*/ 1 h 37"/>
                <a:gd name="T52" fmla="*/ 3 w 54"/>
                <a:gd name="T53" fmla="*/ 1 h 37"/>
                <a:gd name="T54" fmla="*/ 8 w 54"/>
                <a:gd name="T55" fmla="*/ 0 h 37"/>
                <a:gd name="T56" fmla="*/ 20 w 54"/>
                <a:gd name="T57" fmla="*/ 1 h 37"/>
                <a:gd name="T58" fmla="*/ 26 w 54"/>
                <a:gd name="T59" fmla="*/ 3 h 37"/>
                <a:gd name="T60" fmla="*/ 28 w 54"/>
                <a:gd name="T61" fmla="*/ 4 h 37"/>
                <a:gd name="T62" fmla="*/ 32 w 54"/>
                <a:gd name="T63" fmla="*/ 5 h 37"/>
                <a:gd name="T64" fmla="*/ 34 w 54"/>
                <a:gd name="T65" fmla="*/ 6 h 37"/>
                <a:gd name="T66" fmla="*/ 39 w 54"/>
                <a:gd name="T67" fmla="*/ 5 h 37"/>
                <a:gd name="T68" fmla="*/ 40 w 54"/>
                <a:gd name="T69" fmla="*/ 7 h 37"/>
                <a:gd name="T70" fmla="*/ 43 w 54"/>
                <a:gd name="T71" fmla="*/ 12 h 37"/>
                <a:gd name="T72" fmla="*/ 46 w 54"/>
                <a:gd name="T73" fmla="*/ 17 h 37"/>
                <a:gd name="T74" fmla="*/ 51 w 54"/>
                <a:gd name="T75" fmla="*/ 18 h 37"/>
                <a:gd name="T76" fmla="*/ 54 w 54"/>
                <a:gd name="T77" fmla="*/ 20 h 37"/>
                <a:gd name="T78" fmla="*/ 49 w 54"/>
                <a:gd name="T79" fmla="*/ 21 h 37"/>
                <a:gd name="T80" fmla="*/ 48 w 54"/>
                <a:gd name="T81" fmla="*/ 25 h 37"/>
                <a:gd name="T82" fmla="*/ 49 w 54"/>
                <a:gd name="T83" fmla="*/ 27 h 37"/>
                <a:gd name="T84" fmla="*/ 48 w 54"/>
                <a:gd name="T85" fmla="*/ 30 h 37"/>
                <a:gd name="T86" fmla="*/ 48 w 54"/>
                <a:gd name="T87" fmla="*/ 34 h 37"/>
                <a:gd name="T88" fmla="*/ 48 w 54"/>
                <a:gd name="T89" fmla="*/ 3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4" h="37">
                  <a:moveTo>
                    <a:pt x="48" y="34"/>
                  </a:moveTo>
                  <a:lnTo>
                    <a:pt x="48" y="34"/>
                  </a:lnTo>
                  <a:lnTo>
                    <a:pt x="49" y="35"/>
                  </a:lnTo>
                  <a:lnTo>
                    <a:pt x="48" y="35"/>
                  </a:lnTo>
                  <a:lnTo>
                    <a:pt x="49" y="36"/>
                  </a:lnTo>
                  <a:lnTo>
                    <a:pt x="48" y="37"/>
                  </a:lnTo>
                  <a:lnTo>
                    <a:pt x="46" y="37"/>
                  </a:lnTo>
                  <a:lnTo>
                    <a:pt x="45" y="36"/>
                  </a:lnTo>
                  <a:lnTo>
                    <a:pt x="45" y="36"/>
                  </a:lnTo>
                  <a:lnTo>
                    <a:pt x="43" y="35"/>
                  </a:lnTo>
                  <a:lnTo>
                    <a:pt x="43" y="32"/>
                  </a:lnTo>
                  <a:lnTo>
                    <a:pt x="40" y="30"/>
                  </a:lnTo>
                  <a:lnTo>
                    <a:pt x="39" y="29"/>
                  </a:lnTo>
                  <a:lnTo>
                    <a:pt x="37" y="30"/>
                  </a:lnTo>
                  <a:lnTo>
                    <a:pt x="37" y="30"/>
                  </a:lnTo>
                  <a:lnTo>
                    <a:pt x="40" y="31"/>
                  </a:lnTo>
                  <a:lnTo>
                    <a:pt x="42" y="32"/>
                  </a:lnTo>
                  <a:lnTo>
                    <a:pt x="42" y="35"/>
                  </a:lnTo>
                  <a:lnTo>
                    <a:pt x="40" y="36"/>
                  </a:lnTo>
                  <a:lnTo>
                    <a:pt x="37" y="35"/>
                  </a:lnTo>
                  <a:lnTo>
                    <a:pt x="34" y="34"/>
                  </a:lnTo>
                  <a:lnTo>
                    <a:pt x="32" y="31"/>
                  </a:lnTo>
                  <a:lnTo>
                    <a:pt x="32" y="30"/>
                  </a:lnTo>
                  <a:lnTo>
                    <a:pt x="34" y="28"/>
                  </a:lnTo>
                  <a:lnTo>
                    <a:pt x="34" y="27"/>
                  </a:lnTo>
                  <a:lnTo>
                    <a:pt x="31" y="25"/>
                  </a:lnTo>
                  <a:lnTo>
                    <a:pt x="28" y="23"/>
                  </a:lnTo>
                  <a:lnTo>
                    <a:pt x="26" y="21"/>
                  </a:lnTo>
                  <a:lnTo>
                    <a:pt x="22" y="20"/>
                  </a:lnTo>
                  <a:lnTo>
                    <a:pt x="22" y="18"/>
                  </a:lnTo>
                  <a:lnTo>
                    <a:pt x="19" y="15"/>
                  </a:lnTo>
                  <a:lnTo>
                    <a:pt x="17" y="14"/>
                  </a:lnTo>
                  <a:lnTo>
                    <a:pt x="16" y="13"/>
                  </a:lnTo>
                  <a:lnTo>
                    <a:pt x="13" y="11"/>
                  </a:lnTo>
                  <a:lnTo>
                    <a:pt x="11" y="12"/>
                  </a:lnTo>
                  <a:lnTo>
                    <a:pt x="13" y="13"/>
                  </a:lnTo>
                  <a:lnTo>
                    <a:pt x="16" y="15"/>
                  </a:lnTo>
                  <a:lnTo>
                    <a:pt x="17" y="18"/>
                  </a:lnTo>
                  <a:lnTo>
                    <a:pt x="16" y="20"/>
                  </a:lnTo>
                  <a:lnTo>
                    <a:pt x="14" y="20"/>
                  </a:lnTo>
                  <a:lnTo>
                    <a:pt x="13" y="18"/>
                  </a:lnTo>
                  <a:lnTo>
                    <a:pt x="10" y="17"/>
                  </a:lnTo>
                  <a:lnTo>
                    <a:pt x="5" y="17"/>
                  </a:lnTo>
                  <a:lnTo>
                    <a:pt x="2" y="14"/>
                  </a:lnTo>
                  <a:lnTo>
                    <a:pt x="0" y="12"/>
                  </a:lnTo>
                  <a:lnTo>
                    <a:pt x="2" y="9"/>
                  </a:lnTo>
                  <a:lnTo>
                    <a:pt x="5" y="7"/>
                  </a:lnTo>
                  <a:lnTo>
                    <a:pt x="3" y="5"/>
                  </a:lnTo>
                  <a:lnTo>
                    <a:pt x="2" y="5"/>
                  </a:lnTo>
                  <a:lnTo>
                    <a:pt x="0" y="4"/>
                  </a:lnTo>
                  <a:lnTo>
                    <a:pt x="2" y="4"/>
                  </a:lnTo>
                  <a:lnTo>
                    <a:pt x="3" y="1"/>
                  </a:lnTo>
                  <a:lnTo>
                    <a:pt x="2" y="1"/>
                  </a:lnTo>
                  <a:lnTo>
                    <a:pt x="3" y="1"/>
                  </a:lnTo>
                  <a:lnTo>
                    <a:pt x="3" y="0"/>
                  </a:lnTo>
                  <a:lnTo>
                    <a:pt x="8" y="0"/>
                  </a:lnTo>
                  <a:lnTo>
                    <a:pt x="17" y="1"/>
                  </a:lnTo>
                  <a:lnTo>
                    <a:pt x="20" y="1"/>
                  </a:lnTo>
                  <a:lnTo>
                    <a:pt x="25" y="1"/>
                  </a:lnTo>
                  <a:lnTo>
                    <a:pt x="26" y="3"/>
                  </a:lnTo>
                  <a:lnTo>
                    <a:pt x="28" y="3"/>
                  </a:lnTo>
                  <a:lnTo>
                    <a:pt x="28" y="4"/>
                  </a:lnTo>
                  <a:lnTo>
                    <a:pt x="31" y="6"/>
                  </a:lnTo>
                  <a:lnTo>
                    <a:pt x="32" y="5"/>
                  </a:lnTo>
                  <a:lnTo>
                    <a:pt x="36" y="5"/>
                  </a:lnTo>
                  <a:lnTo>
                    <a:pt x="34" y="6"/>
                  </a:lnTo>
                  <a:lnTo>
                    <a:pt x="37" y="6"/>
                  </a:lnTo>
                  <a:lnTo>
                    <a:pt x="39" y="5"/>
                  </a:lnTo>
                  <a:lnTo>
                    <a:pt x="39" y="5"/>
                  </a:lnTo>
                  <a:lnTo>
                    <a:pt x="40" y="7"/>
                  </a:lnTo>
                  <a:lnTo>
                    <a:pt x="40" y="10"/>
                  </a:lnTo>
                  <a:lnTo>
                    <a:pt x="43" y="12"/>
                  </a:lnTo>
                  <a:lnTo>
                    <a:pt x="46" y="14"/>
                  </a:lnTo>
                  <a:lnTo>
                    <a:pt x="46" y="17"/>
                  </a:lnTo>
                  <a:lnTo>
                    <a:pt x="49" y="18"/>
                  </a:lnTo>
                  <a:lnTo>
                    <a:pt x="51" y="18"/>
                  </a:lnTo>
                  <a:lnTo>
                    <a:pt x="54" y="20"/>
                  </a:lnTo>
                  <a:lnTo>
                    <a:pt x="54" y="20"/>
                  </a:lnTo>
                  <a:lnTo>
                    <a:pt x="51" y="20"/>
                  </a:lnTo>
                  <a:lnTo>
                    <a:pt x="49" y="21"/>
                  </a:lnTo>
                  <a:lnTo>
                    <a:pt x="49" y="22"/>
                  </a:lnTo>
                  <a:lnTo>
                    <a:pt x="48" y="25"/>
                  </a:lnTo>
                  <a:lnTo>
                    <a:pt x="48" y="26"/>
                  </a:lnTo>
                  <a:lnTo>
                    <a:pt x="49" y="27"/>
                  </a:lnTo>
                  <a:lnTo>
                    <a:pt x="51" y="29"/>
                  </a:lnTo>
                  <a:lnTo>
                    <a:pt x="48" y="30"/>
                  </a:lnTo>
                  <a:lnTo>
                    <a:pt x="48" y="32"/>
                  </a:lnTo>
                  <a:lnTo>
                    <a:pt x="48" y="34"/>
                  </a:lnTo>
                  <a:lnTo>
                    <a:pt x="48" y="34"/>
                  </a:lnTo>
                  <a:lnTo>
                    <a:pt x="48" y="34"/>
                  </a:lnTo>
                  <a:close/>
                </a:path>
              </a:pathLst>
            </a:custGeom>
            <a:solidFill>
              <a:srgbClr val="9FC2E7"/>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83" name="Freeform 180">
              <a:extLst>
                <a:ext uri="{FF2B5EF4-FFF2-40B4-BE49-F238E27FC236}">
                  <a16:creationId xmlns:a16="http://schemas.microsoft.com/office/drawing/2014/main" id="{318F6EBD-9444-48BB-0D85-582DF7405D09}"/>
                </a:ext>
              </a:extLst>
            </p:cNvPr>
            <p:cNvSpPr>
              <a:spLocks/>
            </p:cNvSpPr>
            <p:nvPr/>
          </p:nvSpPr>
          <p:spPr bwMode="auto">
            <a:xfrm>
              <a:off x="1808812" y="4102504"/>
              <a:ext cx="128431" cy="104291"/>
            </a:xfrm>
            <a:custGeom>
              <a:avLst/>
              <a:gdLst>
                <a:gd name="T0" fmla="*/ 19 w 48"/>
                <a:gd name="T1" fmla="*/ 42 h 47"/>
                <a:gd name="T2" fmla="*/ 22 w 48"/>
                <a:gd name="T3" fmla="*/ 41 h 47"/>
                <a:gd name="T4" fmla="*/ 30 w 48"/>
                <a:gd name="T5" fmla="*/ 42 h 47"/>
                <a:gd name="T6" fmla="*/ 34 w 48"/>
                <a:gd name="T7" fmla="*/ 44 h 47"/>
                <a:gd name="T8" fmla="*/ 35 w 48"/>
                <a:gd name="T9" fmla="*/ 45 h 47"/>
                <a:gd name="T10" fmla="*/ 38 w 48"/>
                <a:gd name="T11" fmla="*/ 46 h 47"/>
                <a:gd name="T12" fmla="*/ 40 w 48"/>
                <a:gd name="T13" fmla="*/ 46 h 47"/>
                <a:gd name="T14" fmla="*/ 40 w 48"/>
                <a:gd name="T15" fmla="*/ 44 h 47"/>
                <a:gd name="T16" fmla="*/ 39 w 48"/>
                <a:gd name="T17" fmla="*/ 40 h 47"/>
                <a:gd name="T18" fmla="*/ 41 w 48"/>
                <a:gd name="T19" fmla="*/ 36 h 47"/>
                <a:gd name="T20" fmla="*/ 40 w 48"/>
                <a:gd name="T21" fmla="*/ 35 h 47"/>
                <a:gd name="T22" fmla="*/ 39 w 48"/>
                <a:gd name="T23" fmla="*/ 37 h 47"/>
                <a:gd name="T24" fmla="*/ 39 w 48"/>
                <a:gd name="T25" fmla="*/ 34 h 47"/>
                <a:gd name="T26" fmla="*/ 40 w 48"/>
                <a:gd name="T27" fmla="*/ 30 h 47"/>
                <a:gd name="T28" fmla="*/ 41 w 48"/>
                <a:gd name="T29" fmla="*/ 26 h 47"/>
                <a:gd name="T30" fmla="*/ 42 w 48"/>
                <a:gd name="T31" fmla="*/ 27 h 47"/>
                <a:gd name="T32" fmla="*/ 42 w 48"/>
                <a:gd name="T33" fmla="*/ 30 h 47"/>
                <a:gd name="T34" fmla="*/ 43 w 48"/>
                <a:gd name="T35" fmla="*/ 29 h 47"/>
                <a:gd name="T36" fmla="*/ 43 w 48"/>
                <a:gd name="T37" fmla="*/ 20 h 47"/>
                <a:gd name="T38" fmla="*/ 43 w 48"/>
                <a:gd name="T39" fmla="*/ 18 h 47"/>
                <a:gd name="T40" fmla="*/ 42 w 48"/>
                <a:gd name="T41" fmla="*/ 17 h 47"/>
                <a:gd name="T42" fmla="*/ 44 w 48"/>
                <a:gd name="T43" fmla="*/ 16 h 47"/>
                <a:gd name="T44" fmla="*/ 45 w 48"/>
                <a:gd name="T45" fmla="*/ 14 h 47"/>
                <a:gd name="T46" fmla="*/ 47 w 48"/>
                <a:gd name="T47" fmla="*/ 11 h 47"/>
                <a:gd name="T48" fmla="*/ 46 w 48"/>
                <a:gd name="T49" fmla="*/ 9 h 47"/>
                <a:gd name="T50" fmla="*/ 47 w 48"/>
                <a:gd name="T51" fmla="*/ 7 h 47"/>
                <a:gd name="T52" fmla="*/ 47 w 48"/>
                <a:gd name="T53" fmla="*/ 2 h 47"/>
                <a:gd name="T54" fmla="*/ 48 w 48"/>
                <a:gd name="T55" fmla="*/ 1 h 47"/>
                <a:gd name="T56" fmla="*/ 45 w 48"/>
                <a:gd name="T57" fmla="*/ 1 h 47"/>
                <a:gd name="T58" fmla="*/ 44 w 48"/>
                <a:gd name="T59" fmla="*/ 0 h 47"/>
                <a:gd name="T60" fmla="*/ 42 w 48"/>
                <a:gd name="T61" fmla="*/ 2 h 47"/>
                <a:gd name="T62" fmla="*/ 39 w 48"/>
                <a:gd name="T63" fmla="*/ 4 h 47"/>
                <a:gd name="T64" fmla="*/ 37 w 48"/>
                <a:gd name="T65" fmla="*/ 5 h 47"/>
                <a:gd name="T66" fmla="*/ 34 w 48"/>
                <a:gd name="T67" fmla="*/ 5 h 47"/>
                <a:gd name="T68" fmla="*/ 32 w 48"/>
                <a:gd name="T69" fmla="*/ 3 h 47"/>
                <a:gd name="T70" fmla="*/ 31 w 48"/>
                <a:gd name="T71" fmla="*/ 5 h 47"/>
                <a:gd name="T72" fmla="*/ 27 w 48"/>
                <a:gd name="T73" fmla="*/ 8 h 47"/>
                <a:gd name="T74" fmla="*/ 26 w 48"/>
                <a:gd name="T75" fmla="*/ 9 h 47"/>
                <a:gd name="T76" fmla="*/ 22 w 48"/>
                <a:gd name="T77" fmla="*/ 12 h 47"/>
                <a:gd name="T78" fmla="*/ 20 w 48"/>
                <a:gd name="T79" fmla="*/ 13 h 47"/>
                <a:gd name="T80" fmla="*/ 18 w 48"/>
                <a:gd name="T81" fmla="*/ 12 h 47"/>
                <a:gd name="T82" fmla="*/ 12 w 48"/>
                <a:gd name="T83" fmla="*/ 13 h 47"/>
                <a:gd name="T84" fmla="*/ 9 w 48"/>
                <a:gd name="T85" fmla="*/ 16 h 47"/>
                <a:gd name="T86" fmla="*/ 9 w 48"/>
                <a:gd name="T87" fmla="*/ 20 h 47"/>
                <a:gd name="T88" fmla="*/ 5 w 48"/>
                <a:gd name="T89" fmla="*/ 22 h 47"/>
                <a:gd name="T90" fmla="*/ 4 w 48"/>
                <a:gd name="T91" fmla="*/ 23 h 47"/>
                <a:gd name="T92" fmla="*/ 1 w 48"/>
                <a:gd name="T93" fmla="*/ 22 h 47"/>
                <a:gd name="T94" fmla="*/ 4 w 48"/>
                <a:gd name="T95" fmla="*/ 28 h 47"/>
                <a:gd name="T96" fmla="*/ 6 w 48"/>
                <a:gd name="T97" fmla="*/ 30 h 47"/>
                <a:gd name="T98" fmla="*/ 12 w 48"/>
                <a:gd name="T99" fmla="*/ 36 h 47"/>
                <a:gd name="T100" fmla="*/ 18 w 48"/>
                <a:gd name="T101" fmla="*/ 4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8" h="47">
                  <a:moveTo>
                    <a:pt x="18" y="42"/>
                  </a:moveTo>
                  <a:cubicBezTo>
                    <a:pt x="19" y="42"/>
                    <a:pt x="19" y="42"/>
                    <a:pt x="19" y="42"/>
                  </a:cubicBezTo>
                  <a:cubicBezTo>
                    <a:pt x="19" y="41"/>
                    <a:pt x="19" y="41"/>
                    <a:pt x="19" y="41"/>
                  </a:cubicBezTo>
                  <a:cubicBezTo>
                    <a:pt x="22" y="41"/>
                    <a:pt x="22" y="41"/>
                    <a:pt x="22" y="41"/>
                  </a:cubicBezTo>
                  <a:cubicBezTo>
                    <a:pt x="28" y="42"/>
                    <a:pt x="28" y="42"/>
                    <a:pt x="28" y="42"/>
                  </a:cubicBezTo>
                  <a:cubicBezTo>
                    <a:pt x="30" y="42"/>
                    <a:pt x="30" y="42"/>
                    <a:pt x="30" y="42"/>
                  </a:cubicBezTo>
                  <a:cubicBezTo>
                    <a:pt x="33" y="42"/>
                    <a:pt x="33" y="42"/>
                    <a:pt x="33" y="42"/>
                  </a:cubicBezTo>
                  <a:cubicBezTo>
                    <a:pt x="34" y="44"/>
                    <a:pt x="34" y="44"/>
                    <a:pt x="34" y="44"/>
                  </a:cubicBezTo>
                  <a:cubicBezTo>
                    <a:pt x="35" y="44"/>
                    <a:pt x="35" y="44"/>
                    <a:pt x="35" y="44"/>
                  </a:cubicBezTo>
                  <a:cubicBezTo>
                    <a:pt x="35" y="45"/>
                    <a:pt x="35" y="45"/>
                    <a:pt x="35" y="45"/>
                  </a:cubicBezTo>
                  <a:cubicBezTo>
                    <a:pt x="37" y="47"/>
                    <a:pt x="37" y="47"/>
                    <a:pt x="37" y="47"/>
                  </a:cubicBezTo>
                  <a:cubicBezTo>
                    <a:pt x="38" y="46"/>
                    <a:pt x="38" y="46"/>
                    <a:pt x="38" y="46"/>
                  </a:cubicBezTo>
                  <a:cubicBezTo>
                    <a:pt x="40" y="46"/>
                    <a:pt x="40" y="46"/>
                    <a:pt x="40" y="46"/>
                  </a:cubicBezTo>
                  <a:cubicBezTo>
                    <a:pt x="40" y="46"/>
                    <a:pt x="40" y="46"/>
                    <a:pt x="40" y="46"/>
                  </a:cubicBezTo>
                  <a:cubicBezTo>
                    <a:pt x="41" y="45"/>
                    <a:pt x="41" y="45"/>
                    <a:pt x="41" y="45"/>
                  </a:cubicBezTo>
                  <a:cubicBezTo>
                    <a:pt x="40" y="44"/>
                    <a:pt x="40" y="44"/>
                    <a:pt x="40" y="44"/>
                  </a:cubicBezTo>
                  <a:cubicBezTo>
                    <a:pt x="39" y="42"/>
                    <a:pt x="39" y="42"/>
                    <a:pt x="39" y="42"/>
                  </a:cubicBezTo>
                  <a:cubicBezTo>
                    <a:pt x="39" y="40"/>
                    <a:pt x="39" y="40"/>
                    <a:pt x="39" y="40"/>
                  </a:cubicBezTo>
                  <a:cubicBezTo>
                    <a:pt x="40" y="38"/>
                    <a:pt x="40" y="38"/>
                    <a:pt x="40" y="38"/>
                  </a:cubicBezTo>
                  <a:cubicBezTo>
                    <a:pt x="41" y="36"/>
                    <a:pt x="41" y="36"/>
                    <a:pt x="41" y="36"/>
                  </a:cubicBezTo>
                  <a:cubicBezTo>
                    <a:pt x="41" y="34"/>
                    <a:pt x="41" y="34"/>
                    <a:pt x="41" y="34"/>
                  </a:cubicBezTo>
                  <a:cubicBezTo>
                    <a:pt x="40" y="35"/>
                    <a:pt x="40" y="35"/>
                    <a:pt x="40" y="35"/>
                  </a:cubicBezTo>
                  <a:cubicBezTo>
                    <a:pt x="40" y="36"/>
                    <a:pt x="40" y="36"/>
                    <a:pt x="40" y="36"/>
                  </a:cubicBezTo>
                  <a:cubicBezTo>
                    <a:pt x="39" y="37"/>
                    <a:pt x="39" y="37"/>
                    <a:pt x="39" y="37"/>
                  </a:cubicBezTo>
                  <a:cubicBezTo>
                    <a:pt x="39" y="35"/>
                    <a:pt x="39" y="35"/>
                    <a:pt x="39" y="35"/>
                  </a:cubicBezTo>
                  <a:cubicBezTo>
                    <a:pt x="39" y="34"/>
                    <a:pt x="39" y="34"/>
                    <a:pt x="39" y="34"/>
                  </a:cubicBezTo>
                  <a:cubicBezTo>
                    <a:pt x="40" y="31"/>
                    <a:pt x="40" y="31"/>
                    <a:pt x="40" y="31"/>
                  </a:cubicBezTo>
                  <a:cubicBezTo>
                    <a:pt x="40" y="30"/>
                    <a:pt x="40" y="30"/>
                    <a:pt x="40" y="30"/>
                  </a:cubicBezTo>
                  <a:cubicBezTo>
                    <a:pt x="40" y="29"/>
                    <a:pt x="40" y="29"/>
                    <a:pt x="40" y="29"/>
                  </a:cubicBezTo>
                  <a:cubicBezTo>
                    <a:pt x="41" y="26"/>
                    <a:pt x="41" y="26"/>
                    <a:pt x="41" y="26"/>
                  </a:cubicBezTo>
                  <a:cubicBezTo>
                    <a:pt x="42" y="26"/>
                    <a:pt x="42" y="26"/>
                    <a:pt x="42" y="26"/>
                  </a:cubicBezTo>
                  <a:cubicBezTo>
                    <a:pt x="42" y="27"/>
                    <a:pt x="42" y="27"/>
                    <a:pt x="42" y="27"/>
                  </a:cubicBezTo>
                  <a:cubicBezTo>
                    <a:pt x="42" y="27"/>
                    <a:pt x="42" y="28"/>
                    <a:pt x="42" y="28"/>
                  </a:cubicBezTo>
                  <a:cubicBezTo>
                    <a:pt x="42" y="29"/>
                    <a:pt x="42" y="30"/>
                    <a:pt x="42" y="30"/>
                  </a:cubicBezTo>
                  <a:cubicBezTo>
                    <a:pt x="42" y="31"/>
                    <a:pt x="42" y="31"/>
                    <a:pt x="42" y="31"/>
                  </a:cubicBezTo>
                  <a:cubicBezTo>
                    <a:pt x="43" y="29"/>
                    <a:pt x="43" y="29"/>
                    <a:pt x="43" y="29"/>
                  </a:cubicBezTo>
                  <a:cubicBezTo>
                    <a:pt x="44" y="25"/>
                    <a:pt x="44" y="25"/>
                    <a:pt x="44" y="25"/>
                  </a:cubicBezTo>
                  <a:cubicBezTo>
                    <a:pt x="43" y="20"/>
                    <a:pt x="43" y="20"/>
                    <a:pt x="43" y="20"/>
                  </a:cubicBezTo>
                  <a:cubicBezTo>
                    <a:pt x="44" y="19"/>
                    <a:pt x="44" y="19"/>
                    <a:pt x="44" y="19"/>
                  </a:cubicBezTo>
                  <a:cubicBezTo>
                    <a:pt x="43" y="18"/>
                    <a:pt x="43" y="18"/>
                    <a:pt x="43" y="18"/>
                  </a:cubicBezTo>
                  <a:cubicBezTo>
                    <a:pt x="42" y="18"/>
                    <a:pt x="42" y="18"/>
                    <a:pt x="42" y="18"/>
                  </a:cubicBezTo>
                  <a:cubicBezTo>
                    <a:pt x="42" y="17"/>
                    <a:pt x="42" y="17"/>
                    <a:pt x="42" y="17"/>
                  </a:cubicBezTo>
                  <a:cubicBezTo>
                    <a:pt x="43" y="16"/>
                    <a:pt x="43" y="16"/>
                    <a:pt x="43" y="16"/>
                  </a:cubicBezTo>
                  <a:cubicBezTo>
                    <a:pt x="44" y="16"/>
                    <a:pt x="44" y="16"/>
                    <a:pt x="44" y="16"/>
                  </a:cubicBezTo>
                  <a:cubicBezTo>
                    <a:pt x="44" y="17"/>
                    <a:pt x="44" y="17"/>
                    <a:pt x="44" y="17"/>
                  </a:cubicBezTo>
                  <a:cubicBezTo>
                    <a:pt x="45" y="14"/>
                    <a:pt x="45" y="14"/>
                    <a:pt x="45" y="14"/>
                  </a:cubicBezTo>
                  <a:cubicBezTo>
                    <a:pt x="46" y="12"/>
                    <a:pt x="46" y="12"/>
                    <a:pt x="46" y="12"/>
                  </a:cubicBezTo>
                  <a:cubicBezTo>
                    <a:pt x="47" y="11"/>
                    <a:pt x="47" y="11"/>
                    <a:pt x="47" y="11"/>
                  </a:cubicBezTo>
                  <a:cubicBezTo>
                    <a:pt x="47" y="10"/>
                    <a:pt x="47" y="10"/>
                    <a:pt x="47" y="10"/>
                  </a:cubicBezTo>
                  <a:cubicBezTo>
                    <a:pt x="46" y="9"/>
                    <a:pt x="46" y="9"/>
                    <a:pt x="46" y="9"/>
                  </a:cubicBezTo>
                  <a:cubicBezTo>
                    <a:pt x="46" y="8"/>
                    <a:pt x="46" y="8"/>
                    <a:pt x="46" y="8"/>
                  </a:cubicBezTo>
                  <a:cubicBezTo>
                    <a:pt x="47" y="7"/>
                    <a:pt x="47" y="7"/>
                    <a:pt x="47" y="7"/>
                  </a:cubicBezTo>
                  <a:cubicBezTo>
                    <a:pt x="47" y="5"/>
                    <a:pt x="47" y="5"/>
                    <a:pt x="47" y="5"/>
                  </a:cubicBezTo>
                  <a:cubicBezTo>
                    <a:pt x="47" y="2"/>
                    <a:pt x="47" y="2"/>
                    <a:pt x="47" y="2"/>
                  </a:cubicBezTo>
                  <a:cubicBezTo>
                    <a:pt x="47" y="1"/>
                    <a:pt x="47" y="1"/>
                    <a:pt x="47" y="1"/>
                  </a:cubicBezTo>
                  <a:cubicBezTo>
                    <a:pt x="48" y="1"/>
                    <a:pt x="48" y="1"/>
                    <a:pt x="48" y="1"/>
                  </a:cubicBezTo>
                  <a:cubicBezTo>
                    <a:pt x="47" y="1"/>
                    <a:pt x="47" y="1"/>
                    <a:pt x="47" y="1"/>
                  </a:cubicBezTo>
                  <a:cubicBezTo>
                    <a:pt x="45" y="1"/>
                    <a:pt x="45" y="1"/>
                    <a:pt x="45" y="1"/>
                  </a:cubicBezTo>
                  <a:cubicBezTo>
                    <a:pt x="45" y="0"/>
                    <a:pt x="45" y="0"/>
                    <a:pt x="45" y="0"/>
                  </a:cubicBezTo>
                  <a:cubicBezTo>
                    <a:pt x="44" y="0"/>
                    <a:pt x="44" y="0"/>
                    <a:pt x="44" y="0"/>
                  </a:cubicBezTo>
                  <a:cubicBezTo>
                    <a:pt x="43" y="1"/>
                    <a:pt x="43" y="1"/>
                    <a:pt x="43" y="1"/>
                  </a:cubicBezTo>
                  <a:cubicBezTo>
                    <a:pt x="42" y="2"/>
                    <a:pt x="42" y="2"/>
                    <a:pt x="42" y="2"/>
                  </a:cubicBezTo>
                  <a:cubicBezTo>
                    <a:pt x="41" y="3"/>
                    <a:pt x="41" y="3"/>
                    <a:pt x="41" y="3"/>
                  </a:cubicBezTo>
                  <a:cubicBezTo>
                    <a:pt x="39" y="4"/>
                    <a:pt x="39" y="4"/>
                    <a:pt x="39" y="4"/>
                  </a:cubicBezTo>
                  <a:cubicBezTo>
                    <a:pt x="38" y="4"/>
                    <a:pt x="38" y="4"/>
                    <a:pt x="38" y="4"/>
                  </a:cubicBezTo>
                  <a:cubicBezTo>
                    <a:pt x="37" y="5"/>
                    <a:pt x="37" y="5"/>
                    <a:pt x="37" y="5"/>
                  </a:cubicBezTo>
                  <a:cubicBezTo>
                    <a:pt x="36" y="5"/>
                    <a:pt x="36" y="5"/>
                    <a:pt x="36" y="5"/>
                  </a:cubicBezTo>
                  <a:cubicBezTo>
                    <a:pt x="34" y="5"/>
                    <a:pt x="34" y="5"/>
                    <a:pt x="34" y="5"/>
                  </a:cubicBezTo>
                  <a:cubicBezTo>
                    <a:pt x="34" y="4"/>
                    <a:pt x="34" y="4"/>
                    <a:pt x="34" y="4"/>
                  </a:cubicBezTo>
                  <a:cubicBezTo>
                    <a:pt x="32" y="3"/>
                    <a:pt x="32" y="3"/>
                    <a:pt x="32" y="3"/>
                  </a:cubicBezTo>
                  <a:cubicBezTo>
                    <a:pt x="31" y="3"/>
                    <a:pt x="31" y="3"/>
                    <a:pt x="31" y="3"/>
                  </a:cubicBezTo>
                  <a:cubicBezTo>
                    <a:pt x="31" y="5"/>
                    <a:pt x="31" y="5"/>
                    <a:pt x="31" y="5"/>
                  </a:cubicBezTo>
                  <a:cubicBezTo>
                    <a:pt x="29" y="5"/>
                    <a:pt x="29" y="5"/>
                    <a:pt x="29" y="5"/>
                  </a:cubicBezTo>
                  <a:cubicBezTo>
                    <a:pt x="27" y="8"/>
                    <a:pt x="27" y="8"/>
                    <a:pt x="27" y="8"/>
                  </a:cubicBezTo>
                  <a:cubicBezTo>
                    <a:pt x="27" y="9"/>
                    <a:pt x="27" y="9"/>
                    <a:pt x="27" y="9"/>
                  </a:cubicBezTo>
                  <a:cubicBezTo>
                    <a:pt x="26" y="9"/>
                    <a:pt x="26" y="9"/>
                    <a:pt x="26" y="9"/>
                  </a:cubicBezTo>
                  <a:cubicBezTo>
                    <a:pt x="24" y="11"/>
                    <a:pt x="24" y="11"/>
                    <a:pt x="24" y="11"/>
                  </a:cubicBezTo>
                  <a:cubicBezTo>
                    <a:pt x="22" y="12"/>
                    <a:pt x="22" y="12"/>
                    <a:pt x="22" y="12"/>
                  </a:cubicBezTo>
                  <a:cubicBezTo>
                    <a:pt x="21" y="13"/>
                    <a:pt x="21" y="13"/>
                    <a:pt x="21" y="13"/>
                  </a:cubicBezTo>
                  <a:cubicBezTo>
                    <a:pt x="20" y="13"/>
                    <a:pt x="20" y="13"/>
                    <a:pt x="20" y="13"/>
                  </a:cubicBezTo>
                  <a:cubicBezTo>
                    <a:pt x="19" y="13"/>
                    <a:pt x="19" y="13"/>
                    <a:pt x="19" y="13"/>
                  </a:cubicBezTo>
                  <a:cubicBezTo>
                    <a:pt x="18" y="12"/>
                    <a:pt x="18" y="12"/>
                    <a:pt x="18" y="12"/>
                  </a:cubicBezTo>
                  <a:cubicBezTo>
                    <a:pt x="15" y="12"/>
                    <a:pt x="15" y="12"/>
                    <a:pt x="15" y="12"/>
                  </a:cubicBezTo>
                  <a:cubicBezTo>
                    <a:pt x="12" y="13"/>
                    <a:pt x="12" y="13"/>
                    <a:pt x="12" y="13"/>
                  </a:cubicBezTo>
                  <a:cubicBezTo>
                    <a:pt x="9" y="14"/>
                    <a:pt x="9" y="14"/>
                    <a:pt x="9" y="14"/>
                  </a:cubicBezTo>
                  <a:cubicBezTo>
                    <a:pt x="9" y="16"/>
                    <a:pt x="9" y="16"/>
                    <a:pt x="9" y="16"/>
                  </a:cubicBezTo>
                  <a:cubicBezTo>
                    <a:pt x="9" y="17"/>
                    <a:pt x="9" y="17"/>
                    <a:pt x="9" y="17"/>
                  </a:cubicBezTo>
                  <a:cubicBezTo>
                    <a:pt x="9" y="20"/>
                    <a:pt x="9" y="20"/>
                    <a:pt x="9" y="20"/>
                  </a:cubicBezTo>
                  <a:cubicBezTo>
                    <a:pt x="8" y="21"/>
                    <a:pt x="8" y="21"/>
                    <a:pt x="8" y="21"/>
                  </a:cubicBezTo>
                  <a:cubicBezTo>
                    <a:pt x="5" y="22"/>
                    <a:pt x="5" y="22"/>
                    <a:pt x="5" y="22"/>
                  </a:cubicBezTo>
                  <a:cubicBezTo>
                    <a:pt x="4" y="22"/>
                    <a:pt x="4" y="22"/>
                    <a:pt x="4" y="22"/>
                  </a:cubicBezTo>
                  <a:cubicBezTo>
                    <a:pt x="4" y="23"/>
                    <a:pt x="4" y="23"/>
                    <a:pt x="4" y="23"/>
                  </a:cubicBezTo>
                  <a:cubicBezTo>
                    <a:pt x="3" y="23"/>
                    <a:pt x="3" y="23"/>
                    <a:pt x="3" y="23"/>
                  </a:cubicBezTo>
                  <a:cubicBezTo>
                    <a:pt x="1" y="22"/>
                    <a:pt x="1" y="22"/>
                    <a:pt x="1" y="22"/>
                  </a:cubicBezTo>
                  <a:cubicBezTo>
                    <a:pt x="0" y="23"/>
                    <a:pt x="0" y="23"/>
                    <a:pt x="0" y="23"/>
                  </a:cubicBezTo>
                  <a:cubicBezTo>
                    <a:pt x="4" y="28"/>
                    <a:pt x="4" y="28"/>
                    <a:pt x="4" y="28"/>
                  </a:cubicBezTo>
                  <a:cubicBezTo>
                    <a:pt x="6" y="29"/>
                    <a:pt x="6" y="29"/>
                    <a:pt x="6" y="29"/>
                  </a:cubicBezTo>
                  <a:cubicBezTo>
                    <a:pt x="6" y="30"/>
                    <a:pt x="6" y="30"/>
                    <a:pt x="6" y="30"/>
                  </a:cubicBezTo>
                  <a:cubicBezTo>
                    <a:pt x="9" y="33"/>
                    <a:pt x="9" y="33"/>
                    <a:pt x="9" y="33"/>
                  </a:cubicBezTo>
                  <a:cubicBezTo>
                    <a:pt x="12" y="36"/>
                    <a:pt x="12" y="36"/>
                    <a:pt x="12" y="36"/>
                  </a:cubicBezTo>
                  <a:cubicBezTo>
                    <a:pt x="16" y="42"/>
                    <a:pt x="16" y="42"/>
                    <a:pt x="16" y="42"/>
                  </a:cubicBezTo>
                  <a:cubicBezTo>
                    <a:pt x="18" y="42"/>
                    <a:pt x="18" y="42"/>
                    <a:pt x="18" y="42"/>
                  </a:cubicBezTo>
                  <a:close/>
                </a:path>
              </a:pathLst>
            </a:custGeom>
            <a:solidFill>
              <a:srgbClr val="9FC2E7"/>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84" name="Freeform 181">
              <a:extLst>
                <a:ext uri="{FF2B5EF4-FFF2-40B4-BE49-F238E27FC236}">
                  <a16:creationId xmlns:a16="http://schemas.microsoft.com/office/drawing/2014/main" id="{B5B461DB-6BB9-AB23-0C11-B8E6A6374584}"/>
                </a:ext>
              </a:extLst>
            </p:cNvPr>
            <p:cNvSpPr>
              <a:spLocks/>
            </p:cNvSpPr>
            <p:nvPr/>
          </p:nvSpPr>
          <p:spPr bwMode="auto">
            <a:xfrm>
              <a:off x="1756746" y="4074955"/>
              <a:ext cx="182234" cy="76742"/>
            </a:xfrm>
            <a:custGeom>
              <a:avLst/>
              <a:gdLst>
                <a:gd name="T0" fmla="*/ 38 w 105"/>
                <a:gd name="T1" fmla="*/ 39 h 39"/>
                <a:gd name="T2" fmla="*/ 44 w 105"/>
                <a:gd name="T3" fmla="*/ 37 h 39"/>
                <a:gd name="T4" fmla="*/ 44 w 105"/>
                <a:gd name="T5" fmla="*/ 32 h 39"/>
                <a:gd name="T6" fmla="*/ 49 w 105"/>
                <a:gd name="T7" fmla="*/ 29 h 39"/>
                <a:gd name="T8" fmla="*/ 58 w 105"/>
                <a:gd name="T9" fmla="*/ 28 h 39"/>
                <a:gd name="T10" fmla="*/ 61 w 105"/>
                <a:gd name="T11" fmla="*/ 29 h 39"/>
                <a:gd name="T12" fmla="*/ 64 w 105"/>
                <a:gd name="T13" fmla="*/ 28 h 39"/>
                <a:gd name="T14" fmla="*/ 70 w 105"/>
                <a:gd name="T15" fmla="*/ 24 h 39"/>
                <a:gd name="T16" fmla="*/ 72 w 105"/>
                <a:gd name="T17" fmla="*/ 23 h 39"/>
                <a:gd name="T18" fmla="*/ 78 w 105"/>
                <a:gd name="T19" fmla="*/ 20 h 39"/>
                <a:gd name="T20" fmla="*/ 79 w 105"/>
                <a:gd name="T21" fmla="*/ 17 h 39"/>
                <a:gd name="T22" fmla="*/ 82 w 105"/>
                <a:gd name="T23" fmla="*/ 20 h 39"/>
                <a:gd name="T24" fmla="*/ 87 w 105"/>
                <a:gd name="T25" fmla="*/ 20 h 39"/>
                <a:gd name="T26" fmla="*/ 90 w 105"/>
                <a:gd name="T27" fmla="*/ 18 h 39"/>
                <a:gd name="T28" fmla="*/ 95 w 105"/>
                <a:gd name="T29" fmla="*/ 16 h 39"/>
                <a:gd name="T30" fmla="*/ 98 w 105"/>
                <a:gd name="T31" fmla="*/ 14 h 39"/>
                <a:gd name="T32" fmla="*/ 99 w 105"/>
                <a:gd name="T33" fmla="*/ 15 h 39"/>
                <a:gd name="T34" fmla="*/ 104 w 105"/>
                <a:gd name="T35" fmla="*/ 15 h 39"/>
                <a:gd name="T36" fmla="*/ 104 w 105"/>
                <a:gd name="T37" fmla="*/ 13 h 39"/>
                <a:gd name="T38" fmla="*/ 96 w 105"/>
                <a:gd name="T39" fmla="*/ 9 h 39"/>
                <a:gd name="T40" fmla="*/ 98 w 105"/>
                <a:gd name="T41" fmla="*/ 12 h 39"/>
                <a:gd name="T42" fmla="*/ 90 w 105"/>
                <a:gd name="T43" fmla="*/ 12 h 39"/>
                <a:gd name="T44" fmla="*/ 85 w 105"/>
                <a:gd name="T45" fmla="*/ 11 h 39"/>
                <a:gd name="T46" fmla="*/ 84 w 105"/>
                <a:gd name="T47" fmla="*/ 9 h 39"/>
                <a:gd name="T48" fmla="*/ 85 w 105"/>
                <a:gd name="T49" fmla="*/ 7 h 39"/>
                <a:gd name="T50" fmla="*/ 90 w 105"/>
                <a:gd name="T51" fmla="*/ 8 h 39"/>
                <a:gd name="T52" fmla="*/ 95 w 105"/>
                <a:gd name="T53" fmla="*/ 8 h 39"/>
                <a:gd name="T54" fmla="*/ 87 w 105"/>
                <a:gd name="T55" fmla="*/ 5 h 39"/>
                <a:gd name="T56" fmla="*/ 82 w 105"/>
                <a:gd name="T57" fmla="*/ 5 h 39"/>
                <a:gd name="T58" fmla="*/ 79 w 105"/>
                <a:gd name="T59" fmla="*/ 6 h 39"/>
                <a:gd name="T60" fmla="*/ 72 w 105"/>
                <a:gd name="T61" fmla="*/ 5 h 39"/>
                <a:gd name="T62" fmla="*/ 61 w 105"/>
                <a:gd name="T63" fmla="*/ 3 h 39"/>
                <a:gd name="T64" fmla="*/ 56 w 105"/>
                <a:gd name="T65" fmla="*/ 3 h 39"/>
                <a:gd name="T66" fmla="*/ 55 w 105"/>
                <a:gd name="T67" fmla="*/ 4 h 39"/>
                <a:gd name="T68" fmla="*/ 52 w 105"/>
                <a:gd name="T69" fmla="*/ 4 h 39"/>
                <a:gd name="T70" fmla="*/ 40 w 105"/>
                <a:gd name="T71" fmla="*/ 5 h 39"/>
                <a:gd name="T72" fmla="*/ 26 w 105"/>
                <a:gd name="T73" fmla="*/ 6 h 39"/>
                <a:gd name="T74" fmla="*/ 23 w 105"/>
                <a:gd name="T75" fmla="*/ 6 h 39"/>
                <a:gd name="T76" fmla="*/ 20 w 105"/>
                <a:gd name="T77" fmla="*/ 9 h 39"/>
                <a:gd name="T78" fmla="*/ 14 w 105"/>
                <a:gd name="T79" fmla="*/ 12 h 39"/>
                <a:gd name="T80" fmla="*/ 8 w 105"/>
                <a:gd name="T81" fmla="*/ 16 h 39"/>
                <a:gd name="T82" fmla="*/ 6 w 105"/>
                <a:gd name="T83" fmla="*/ 22 h 39"/>
                <a:gd name="T84" fmla="*/ 1 w 105"/>
                <a:gd name="T85" fmla="*/ 24 h 39"/>
                <a:gd name="T86" fmla="*/ 1 w 105"/>
                <a:gd name="T87" fmla="*/ 25 h 39"/>
                <a:gd name="T88" fmla="*/ 1 w 105"/>
                <a:gd name="T89" fmla="*/ 34 h 39"/>
                <a:gd name="T90" fmla="*/ 9 w 105"/>
                <a:gd name="T91" fmla="*/ 36 h 39"/>
                <a:gd name="T92" fmla="*/ 14 w 105"/>
                <a:gd name="T93" fmla="*/ 37 h 39"/>
                <a:gd name="T94" fmla="*/ 14 w 105"/>
                <a:gd name="T95" fmla="*/ 36 h 39"/>
                <a:gd name="T96" fmla="*/ 18 w 105"/>
                <a:gd name="T97" fmla="*/ 38 h 39"/>
                <a:gd name="T98" fmla="*/ 27 w 105"/>
                <a:gd name="T99" fmla="*/ 39 h 39"/>
                <a:gd name="T100" fmla="*/ 29 w 105"/>
                <a:gd name="T101" fmla="*/ 36 h 39"/>
                <a:gd name="T102" fmla="*/ 30 w 105"/>
                <a:gd name="T103" fmla="*/ 36 h 39"/>
                <a:gd name="T104" fmla="*/ 34 w 105"/>
                <a:gd name="T105" fmla="*/ 37 h 39"/>
                <a:gd name="T106" fmla="*/ 35 w 105"/>
                <a:gd name="T107" fmla="*/ 36 h 39"/>
                <a:gd name="T108" fmla="*/ 37 w 105"/>
                <a:gd name="T109"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5" h="39">
                  <a:moveTo>
                    <a:pt x="37" y="39"/>
                  </a:moveTo>
                  <a:lnTo>
                    <a:pt x="38" y="39"/>
                  </a:lnTo>
                  <a:lnTo>
                    <a:pt x="43" y="38"/>
                  </a:lnTo>
                  <a:lnTo>
                    <a:pt x="44" y="37"/>
                  </a:lnTo>
                  <a:lnTo>
                    <a:pt x="44" y="33"/>
                  </a:lnTo>
                  <a:lnTo>
                    <a:pt x="44" y="32"/>
                  </a:lnTo>
                  <a:lnTo>
                    <a:pt x="44" y="30"/>
                  </a:lnTo>
                  <a:lnTo>
                    <a:pt x="49" y="29"/>
                  </a:lnTo>
                  <a:lnTo>
                    <a:pt x="53" y="28"/>
                  </a:lnTo>
                  <a:lnTo>
                    <a:pt x="58" y="28"/>
                  </a:lnTo>
                  <a:lnTo>
                    <a:pt x="59" y="29"/>
                  </a:lnTo>
                  <a:lnTo>
                    <a:pt x="61" y="29"/>
                  </a:lnTo>
                  <a:lnTo>
                    <a:pt x="63" y="29"/>
                  </a:lnTo>
                  <a:lnTo>
                    <a:pt x="64" y="28"/>
                  </a:lnTo>
                  <a:lnTo>
                    <a:pt x="67" y="26"/>
                  </a:lnTo>
                  <a:lnTo>
                    <a:pt x="70" y="24"/>
                  </a:lnTo>
                  <a:lnTo>
                    <a:pt x="72" y="24"/>
                  </a:lnTo>
                  <a:lnTo>
                    <a:pt x="72" y="23"/>
                  </a:lnTo>
                  <a:lnTo>
                    <a:pt x="75" y="20"/>
                  </a:lnTo>
                  <a:lnTo>
                    <a:pt x="78" y="20"/>
                  </a:lnTo>
                  <a:lnTo>
                    <a:pt x="78" y="17"/>
                  </a:lnTo>
                  <a:lnTo>
                    <a:pt x="79" y="17"/>
                  </a:lnTo>
                  <a:lnTo>
                    <a:pt x="82" y="18"/>
                  </a:lnTo>
                  <a:lnTo>
                    <a:pt x="82" y="20"/>
                  </a:lnTo>
                  <a:lnTo>
                    <a:pt x="85" y="20"/>
                  </a:lnTo>
                  <a:lnTo>
                    <a:pt x="87" y="20"/>
                  </a:lnTo>
                  <a:lnTo>
                    <a:pt x="88" y="18"/>
                  </a:lnTo>
                  <a:lnTo>
                    <a:pt x="90" y="18"/>
                  </a:lnTo>
                  <a:lnTo>
                    <a:pt x="93" y="17"/>
                  </a:lnTo>
                  <a:lnTo>
                    <a:pt x="95" y="16"/>
                  </a:lnTo>
                  <a:lnTo>
                    <a:pt x="96" y="15"/>
                  </a:lnTo>
                  <a:lnTo>
                    <a:pt x="98" y="14"/>
                  </a:lnTo>
                  <a:lnTo>
                    <a:pt x="99" y="14"/>
                  </a:lnTo>
                  <a:lnTo>
                    <a:pt x="99" y="15"/>
                  </a:lnTo>
                  <a:lnTo>
                    <a:pt x="102" y="15"/>
                  </a:lnTo>
                  <a:lnTo>
                    <a:pt x="104" y="15"/>
                  </a:lnTo>
                  <a:lnTo>
                    <a:pt x="105" y="14"/>
                  </a:lnTo>
                  <a:lnTo>
                    <a:pt x="104" y="13"/>
                  </a:lnTo>
                  <a:lnTo>
                    <a:pt x="101" y="11"/>
                  </a:lnTo>
                  <a:lnTo>
                    <a:pt x="96" y="9"/>
                  </a:lnTo>
                  <a:lnTo>
                    <a:pt x="96" y="9"/>
                  </a:lnTo>
                  <a:lnTo>
                    <a:pt x="98" y="12"/>
                  </a:lnTo>
                  <a:lnTo>
                    <a:pt x="95" y="12"/>
                  </a:lnTo>
                  <a:lnTo>
                    <a:pt x="90" y="12"/>
                  </a:lnTo>
                  <a:lnTo>
                    <a:pt x="88" y="11"/>
                  </a:lnTo>
                  <a:lnTo>
                    <a:pt x="85" y="11"/>
                  </a:lnTo>
                  <a:lnTo>
                    <a:pt x="84" y="11"/>
                  </a:lnTo>
                  <a:lnTo>
                    <a:pt x="84" y="9"/>
                  </a:lnTo>
                  <a:lnTo>
                    <a:pt x="85" y="8"/>
                  </a:lnTo>
                  <a:lnTo>
                    <a:pt x="85" y="7"/>
                  </a:lnTo>
                  <a:lnTo>
                    <a:pt x="87" y="7"/>
                  </a:lnTo>
                  <a:lnTo>
                    <a:pt x="90" y="8"/>
                  </a:lnTo>
                  <a:lnTo>
                    <a:pt x="95" y="8"/>
                  </a:lnTo>
                  <a:lnTo>
                    <a:pt x="95" y="8"/>
                  </a:lnTo>
                  <a:lnTo>
                    <a:pt x="92" y="7"/>
                  </a:lnTo>
                  <a:lnTo>
                    <a:pt x="87" y="5"/>
                  </a:lnTo>
                  <a:lnTo>
                    <a:pt x="85" y="5"/>
                  </a:lnTo>
                  <a:lnTo>
                    <a:pt x="82" y="5"/>
                  </a:lnTo>
                  <a:lnTo>
                    <a:pt x="81" y="5"/>
                  </a:lnTo>
                  <a:lnTo>
                    <a:pt x="79" y="6"/>
                  </a:lnTo>
                  <a:lnTo>
                    <a:pt x="78" y="5"/>
                  </a:lnTo>
                  <a:lnTo>
                    <a:pt x="72" y="5"/>
                  </a:lnTo>
                  <a:lnTo>
                    <a:pt x="64" y="5"/>
                  </a:lnTo>
                  <a:lnTo>
                    <a:pt x="61" y="3"/>
                  </a:lnTo>
                  <a:lnTo>
                    <a:pt x="58" y="0"/>
                  </a:lnTo>
                  <a:lnTo>
                    <a:pt x="56" y="3"/>
                  </a:lnTo>
                  <a:lnTo>
                    <a:pt x="58" y="3"/>
                  </a:lnTo>
                  <a:lnTo>
                    <a:pt x="55" y="4"/>
                  </a:lnTo>
                  <a:lnTo>
                    <a:pt x="53" y="5"/>
                  </a:lnTo>
                  <a:lnTo>
                    <a:pt x="52" y="4"/>
                  </a:lnTo>
                  <a:lnTo>
                    <a:pt x="46" y="5"/>
                  </a:lnTo>
                  <a:lnTo>
                    <a:pt x="40" y="5"/>
                  </a:lnTo>
                  <a:lnTo>
                    <a:pt x="30" y="5"/>
                  </a:lnTo>
                  <a:lnTo>
                    <a:pt x="26" y="6"/>
                  </a:lnTo>
                  <a:lnTo>
                    <a:pt x="24" y="5"/>
                  </a:lnTo>
                  <a:lnTo>
                    <a:pt x="23" y="6"/>
                  </a:lnTo>
                  <a:lnTo>
                    <a:pt x="21" y="7"/>
                  </a:lnTo>
                  <a:lnTo>
                    <a:pt x="20" y="9"/>
                  </a:lnTo>
                  <a:lnTo>
                    <a:pt x="17" y="12"/>
                  </a:lnTo>
                  <a:lnTo>
                    <a:pt x="14" y="12"/>
                  </a:lnTo>
                  <a:lnTo>
                    <a:pt x="9" y="14"/>
                  </a:lnTo>
                  <a:lnTo>
                    <a:pt x="8" y="16"/>
                  </a:lnTo>
                  <a:lnTo>
                    <a:pt x="8" y="18"/>
                  </a:lnTo>
                  <a:lnTo>
                    <a:pt x="6" y="22"/>
                  </a:lnTo>
                  <a:lnTo>
                    <a:pt x="1" y="24"/>
                  </a:lnTo>
                  <a:lnTo>
                    <a:pt x="1" y="24"/>
                  </a:lnTo>
                  <a:lnTo>
                    <a:pt x="1" y="25"/>
                  </a:lnTo>
                  <a:lnTo>
                    <a:pt x="1" y="25"/>
                  </a:lnTo>
                  <a:lnTo>
                    <a:pt x="0" y="31"/>
                  </a:lnTo>
                  <a:lnTo>
                    <a:pt x="1" y="34"/>
                  </a:lnTo>
                  <a:lnTo>
                    <a:pt x="3" y="33"/>
                  </a:lnTo>
                  <a:lnTo>
                    <a:pt x="9" y="36"/>
                  </a:lnTo>
                  <a:lnTo>
                    <a:pt x="14" y="38"/>
                  </a:lnTo>
                  <a:lnTo>
                    <a:pt x="14" y="37"/>
                  </a:lnTo>
                  <a:lnTo>
                    <a:pt x="12" y="36"/>
                  </a:lnTo>
                  <a:lnTo>
                    <a:pt x="14" y="36"/>
                  </a:lnTo>
                  <a:lnTo>
                    <a:pt x="15" y="36"/>
                  </a:lnTo>
                  <a:lnTo>
                    <a:pt x="18" y="38"/>
                  </a:lnTo>
                  <a:lnTo>
                    <a:pt x="20" y="39"/>
                  </a:lnTo>
                  <a:lnTo>
                    <a:pt x="27" y="39"/>
                  </a:lnTo>
                  <a:lnTo>
                    <a:pt x="29" y="37"/>
                  </a:lnTo>
                  <a:lnTo>
                    <a:pt x="29" y="36"/>
                  </a:lnTo>
                  <a:lnTo>
                    <a:pt x="29" y="34"/>
                  </a:lnTo>
                  <a:lnTo>
                    <a:pt x="30" y="36"/>
                  </a:lnTo>
                  <a:lnTo>
                    <a:pt x="32" y="37"/>
                  </a:lnTo>
                  <a:lnTo>
                    <a:pt x="34" y="37"/>
                  </a:lnTo>
                  <a:lnTo>
                    <a:pt x="34" y="36"/>
                  </a:lnTo>
                  <a:lnTo>
                    <a:pt x="35" y="36"/>
                  </a:lnTo>
                  <a:lnTo>
                    <a:pt x="35" y="38"/>
                  </a:lnTo>
                  <a:lnTo>
                    <a:pt x="37" y="39"/>
                  </a:lnTo>
                  <a:lnTo>
                    <a:pt x="37" y="39"/>
                  </a:lnTo>
                  <a:close/>
                </a:path>
              </a:pathLst>
            </a:custGeom>
            <a:solidFill>
              <a:srgbClr val="85A3D5"/>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85" name="Freeform 182">
              <a:extLst>
                <a:ext uri="{FF2B5EF4-FFF2-40B4-BE49-F238E27FC236}">
                  <a16:creationId xmlns:a16="http://schemas.microsoft.com/office/drawing/2014/main" id="{26A90D6D-EA7E-CC10-B738-B4FA8301DF54}"/>
                </a:ext>
              </a:extLst>
            </p:cNvPr>
            <p:cNvSpPr>
              <a:spLocks/>
            </p:cNvSpPr>
            <p:nvPr/>
          </p:nvSpPr>
          <p:spPr bwMode="auto">
            <a:xfrm>
              <a:off x="1741126" y="4118246"/>
              <a:ext cx="67687" cy="33452"/>
            </a:xfrm>
            <a:custGeom>
              <a:avLst/>
              <a:gdLst>
                <a:gd name="T0" fmla="*/ 15 w 39"/>
                <a:gd name="T1" fmla="*/ 0 h 17"/>
                <a:gd name="T2" fmla="*/ 17 w 39"/>
                <a:gd name="T3" fmla="*/ 0 h 17"/>
                <a:gd name="T4" fmla="*/ 18 w 39"/>
                <a:gd name="T5" fmla="*/ 1 h 17"/>
                <a:gd name="T6" fmla="*/ 20 w 39"/>
                <a:gd name="T7" fmla="*/ 1 h 17"/>
                <a:gd name="T8" fmla="*/ 21 w 39"/>
                <a:gd name="T9" fmla="*/ 2 h 17"/>
                <a:gd name="T10" fmla="*/ 24 w 39"/>
                <a:gd name="T11" fmla="*/ 2 h 17"/>
                <a:gd name="T12" fmla="*/ 27 w 39"/>
                <a:gd name="T13" fmla="*/ 2 h 17"/>
                <a:gd name="T14" fmla="*/ 29 w 39"/>
                <a:gd name="T15" fmla="*/ 4 h 17"/>
                <a:gd name="T16" fmla="*/ 29 w 39"/>
                <a:gd name="T17" fmla="*/ 6 h 17"/>
                <a:gd name="T18" fmla="*/ 32 w 39"/>
                <a:gd name="T19" fmla="*/ 7 h 17"/>
                <a:gd name="T20" fmla="*/ 32 w 39"/>
                <a:gd name="T21" fmla="*/ 6 h 17"/>
                <a:gd name="T22" fmla="*/ 33 w 39"/>
                <a:gd name="T23" fmla="*/ 4 h 17"/>
                <a:gd name="T24" fmla="*/ 35 w 39"/>
                <a:gd name="T25" fmla="*/ 4 h 17"/>
                <a:gd name="T26" fmla="*/ 36 w 39"/>
                <a:gd name="T27" fmla="*/ 4 h 17"/>
                <a:gd name="T28" fmla="*/ 39 w 39"/>
                <a:gd name="T29" fmla="*/ 6 h 17"/>
                <a:gd name="T30" fmla="*/ 39 w 39"/>
                <a:gd name="T31" fmla="*/ 7 h 17"/>
                <a:gd name="T32" fmla="*/ 38 w 39"/>
                <a:gd name="T33" fmla="*/ 9 h 17"/>
                <a:gd name="T34" fmla="*/ 39 w 39"/>
                <a:gd name="T35" fmla="*/ 10 h 17"/>
                <a:gd name="T36" fmla="*/ 38 w 39"/>
                <a:gd name="T37" fmla="*/ 12 h 17"/>
                <a:gd name="T38" fmla="*/ 38 w 39"/>
                <a:gd name="T39" fmla="*/ 12 h 17"/>
                <a:gd name="T40" fmla="*/ 38 w 39"/>
                <a:gd name="T41" fmla="*/ 14 h 17"/>
                <a:gd name="T42" fmla="*/ 38 w 39"/>
                <a:gd name="T43" fmla="*/ 15 h 17"/>
                <a:gd name="T44" fmla="*/ 36 w 39"/>
                <a:gd name="T45" fmla="*/ 17 h 17"/>
                <a:gd name="T46" fmla="*/ 29 w 39"/>
                <a:gd name="T47" fmla="*/ 17 h 17"/>
                <a:gd name="T48" fmla="*/ 27 w 39"/>
                <a:gd name="T49" fmla="*/ 16 h 17"/>
                <a:gd name="T50" fmla="*/ 24 w 39"/>
                <a:gd name="T51" fmla="*/ 14 h 17"/>
                <a:gd name="T52" fmla="*/ 23 w 39"/>
                <a:gd name="T53" fmla="*/ 14 h 17"/>
                <a:gd name="T54" fmla="*/ 21 w 39"/>
                <a:gd name="T55" fmla="*/ 14 h 17"/>
                <a:gd name="T56" fmla="*/ 23 w 39"/>
                <a:gd name="T57" fmla="*/ 15 h 17"/>
                <a:gd name="T58" fmla="*/ 23 w 39"/>
                <a:gd name="T59" fmla="*/ 16 h 17"/>
                <a:gd name="T60" fmla="*/ 18 w 39"/>
                <a:gd name="T61" fmla="*/ 14 h 17"/>
                <a:gd name="T62" fmla="*/ 12 w 39"/>
                <a:gd name="T63" fmla="*/ 11 h 17"/>
                <a:gd name="T64" fmla="*/ 10 w 39"/>
                <a:gd name="T65" fmla="*/ 12 h 17"/>
                <a:gd name="T66" fmla="*/ 7 w 39"/>
                <a:gd name="T67" fmla="*/ 11 h 17"/>
                <a:gd name="T68" fmla="*/ 4 w 39"/>
                <a:gd name="T69" fmla="*/ 9 h 17"/>
                <a:gd name="T70" fmla="*/ 1 w 39"/>
                <a:gd name="T71" fmla="*/ 9 h 17"/>
                <a:gd name="T72" fmla="*/ 0 w 39"/>
                <a:gd name="T73" fmla="*/ 9 h 17"/>
                <a:gd name="T74" fmla="*/ 1 w 39"/>
                <a:gd name="T75" fmla="*/ 8 h 17"/>
                <a:gd name="T76" fmla="*/ 1 w 39"/>
                <a:gd name="T77" fmla="*/ 7 h 17"/>
                <a:gd name="T78" fmla="*/ 4 w 39"/>
                <a:gd name="T79" fmla="*/ 4 h 17"/>
                <a:gd name="T80" fmla="*/ 7 w 39"/>
                <a:gd name="T81" fmla="*/ 3 h 17"/>
                <a:gd name="T82" fmla="*/ 10 w 39"/>
                <a:gd name="T83" fmla="*/ 3 h 17"/>
                <a:gd name="T84" fmla="*/ 10 w 39"/>
                <a:gd name="T85" fmla="*/ 2 h 17"/>
                <a:gd name="T86" fmla="*/ 15 w 39"/>
                <a:gd name="T8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 h="17">
                  <a:moveTo>
                    <a:pt x="15" y="0"/>
                  </a:moveTo>
                  <a:lnTo>
                    <a:pt x="17" y="0"/>
                  </a:lnTo>
                  <a:lnTo>
                    <a:pt x="18" y="1"/>
                  </a:lnTo>
                  <a:lnTo>
                    <a:pt x="20" y="1"/>
                  </a:lnTo>
                  <a:lnTo>
                    <a:pt x="21" y="2"/>
                  </a:lnTo>
                  <a:lnTo>
                    <a:pt x="24" y="2"/>
                  </a:lnTo>
                  <a:lnTo>
                    <a:pt x="27" y="2"/>
                  </a:lnTo>
                  <a:lnTo>
                    <a:pt x="29" y="4"/>
                  </a:lnTo>
                  <a:lnTo>
                    <a:pt x="29" y="6"/>
                  </a:lnTo>
                  <a:lnTo>
                    <a:pt x="32" y="7"/>
                  </a:lnTo>
                  <a:lnTo>
                    <a:pt x="32" y="6"/>
                  </a:lnTo>
                  <a:lnTo>
                    <a:pt x="33" y="4"/>
                  </a:lnTo>
                  <a:lnTo>
                    <a:pt x="35" y="4"/>
                  </a:lnTo>
                  <a:lnTo>
                    <a:pt x="36" y="4"/>
                  </a:lnTo>
                  <a:lnTo>
                    <a:pt x="39" y="6"/>
                  </a:lnTo>
                  <a:lnTo>
                    <a:pt x="39" y="7"/>
                  </a:lnTo>
                  <a:lnTo>
                    <a:pt x="38" y="9"/>
                  </a:lnTo>
                  <a:lnTo>
                    <a:pt x="39" y="10"/>
                  </a:lnTo>
                  <a:lnTo>
                    <a:pt x="38" y="12"/>
                  </a:lnTo>
                  <a:lnTo>
                    <a:pt x="38" y="12"/>
                  </a:lnTo>
                  <a:lnTo>
                    <a:pt x="38" y="14"/>
                  </a:lnTo>
                  <a:lnTo>
                    <a:pt x="38" y="15"/>
                  </a:lnTo>
                  <a:lnTo>
                    <a:pt x="36" y="17"/>
                  </a:lnTo>
                  <a:lnTo>
                    <a:pt x="29" y="17"/>
                  </a:lnTo>
                  <a:lnTo>
                    <a:pt x="27" y="16"/>
                  </a:lnTo>
                  <a:lnTo>
                    <a:pt x="24" y="14"/>
                  </a:lnTo>
                  <a:lnTo>
                    <a:pt x="23" y="14"/>
                  </a:lnTo>
                  <a:lnTo>
                    <a:pt x="21" y="14"/>
                  </a:lnTo>
                  <a:lnTo>
                    <a:pt x="23" y="15"/>
                  </a:lnTo>
                  <a:lnTo>
                    <a:pt x="23" y="16"/>
                  </a:lnTo>
                  <a:lnTo>
                    <a:pt x="18" y="14"/>
                  </a:lnTo>
                  <a:lnTo>
                    <a:pt x="12" y="11"/>
                  </a:lnTo>
                  <a:lnTo>
                    <a:pt x="10" y="12"/>
                  </a:lnTo>
                  <a:lnTo>
                    <a:pt x="7" y="11"/>
                  </a:lnTo>
                  <a:lnTo>
                    <a:pt x="4" y="9"/>
                  </a:lnTo>
                  <a:lnTo>
                    <a:pt x="1" y="9"/>
                  </a:lnTo>
                  <a:lnTo>
                    <a:pt x="0" y="9"/>
                  </a:lnTo>
                  <a:lnTo>
                    <a:pt x="1" y="8"/>
                  </a:lnTo>
                  <a:lnTo>
                    <a:pt x="1" y="7"/>
                  </a:lnTo>
                  <a:lnTo>
                    <a:pt x="4" y="4"/>
                  </a:lnTo>
                  <a:lnTo>
                    <a:pt x="7" y="3"/>
                  </a:lnTo>
                  <a:lnTo>
                    <a:pt x="10" y="3"/>
                  </a:lnTo>
                  <a:lnTo>
                    <a:pt x="10" y="2"/>
                  </a:lnTo>
                  <a:lnTo>
                    <a:pt x="15" y="0"/>
                  </a:lnTo>
                  <a:close/>
                </a:path>
              </a:pathLst>
            </a:custGeom>
            <a:solidFill>
              <a:srgbClr val="9FC2E7"/>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86" name="Freeform 183">
              <a:extLst>
                <a:ext uri="{FF2B5EF4-FFF2-40B4-BE49-F238E27FC236}">
                  <a16:creationId xmlns:a16="http://schemas.microsoft.com/office/drawing/2014/main" id="{D7CF578A-D623-82A9-A46B-B98C51620307}"/>
                </a:ext>
              </a:extLst>
            </p:cNvPr>
            <p:cNvSpPr>
              <a:spLocks/>
            </p:cNvSpPr>
            <p:nvPr/>
          </p:nvSpPr>
          <p:spPr bwMode="auto">
            <a:xfrm>
              <a:off x="1772366" y="4021827"/>
              <a:ext cx="31240" cy="59033"/>
            </a:xfrm>
            <a:custGeom>
              <a:avLst/>
              <a:gdLst>
                <a:gd name="T0" fmla="*/ 0 w 18"/>
                <a:gd name="T1" fmla="*/ 8 h 30"/>
                <a:gd name="T2" fmla="*/ 0 w 18"/>
                <a:gd name="T3" fmla="*/ 8 h 30"/>
                <a:gd name="T4" fmla="*/ 0 w 18"/>
                <a:gd name="T5" fmla="*/ 6 h 30"/>
                <a:gd name="T6" fmla="*/ 2 w 18"/>
                <a:gd name="T7" fmla="*/ 6 h 30"/>
                <a:gd name="T8" fmla="*/ 5 w 18"/>
                <a:gd name="T9" fmla="*/ 6 h 30"/>
                <a:gd name="T10" fmla="*/ 5 w 18"/>
                <a:gd name="T11" fmla="*/ 6 h 30"/>
                <a:gd name="T12" fmla="*/ 5 w 18"/>
                <a:gd name="T13" fmla="*/ 7 h 30"/>
                <a:gd name="T14" fmla="*/ 6 w 18"/>
                <a:gd name="T15" fmla="*/ 6 h 30"/>
                <a:gd name="T16" fmla="*/ 6 w 18"/>
                <a:gd name="T17" fmla="*/ 6 h 30"/>
                <a:gd name="T18" fmla="*/ 6 w 18"/>
                <a:gd name="T19" fmla="*/ 6 h 30"/>
                <a:gd name="T20" fmla="*/ 9 w 18"/>
                <a:gd name="T21" fmla="*/ 3 h 30"/>
                <a:gd name="T22" fmla="*/ 9 w 18"/>
                <a:gd name="T23" fmla="*/ 1 h 30"/>
                <a:gd name="T24" fmla="*/ 11 w 18"/>
                <a:gd name="T25" fmla="*/ 0 h 30"/>
                <a:gd name="T26" fmla="*/ 12 w 18"/>
                <a:gd name="T27" fmla="*/ 0 h 30"/>
                <a:gd name="T28" fmla="*/ 14 w 18"/>
                <a:gd name="T29" fmla="*/ 0 h 30"/>
                <a:gd name="T30" fmla="*/ 14 w 18"/>
                <a:gd name="T31" fmla="*/ 1 h 30"/>
                <a:gd name="T32" fmla="*/ 15 w 18"/>
                <a:gd name="T33" fmla="*/ 0 h 30"/>
                <a:gd name="T34" fmla="*/ 17 w 18"/>
                <a:gd name="T35" fmla="*/ 0 h 30"/>
                <a:gd name="T36" fmla="*/ 18 w 18"/>
                <a:gd name="T37" fmla="*/ 1 h 30"/>
                <a:gd name="T38" fmla="*/ 17 w 18"/>
                <a:gd name="T39" fmla="*/ 2 h 30"/>
                <a:gd name="T40" fmla="*/ 17 w 18"/>
                <a:gd name="T41" fmla="*/ 8 h 30"/>
                <a:gd name="T42" fmla="*/ 15 w 18"/>
                <a:gd name="T43" fmla="*/ 10 h 30"/>
                <a:gd name="T44" fmla="*/ 15 w 18"/>
                <a:gd name="T45" fmla="*/ 14 h 30"/>
                <a:gd name="T46" fmla="*/ 17 w 18"/>
                <a:gd name="T47" fmla="*/ 15 h 30"/>
                <a:gd name="T48" fmla="*/ 17 w 18"/>
                <a:gd name="T49" fmla="*/ 19 h 30"/>
                <a:gd name="T50" fmla="*/ 15 w 18"/>
                <a:gd name="T51" fmla="*/ 23 h 30"/>
                <a:gd name="T52" fmla="*/ 11 w 18"/>
                <a:gd name="T53" fmla="*/ 27 h 30"/>
                <a:gd name="T54" fmla="*/ 9 w 18"/>
                <a:gd name="T55" fmla="*/ 26 h 30"/>
                <a:gd name="T56" fmla="*/ 6 w 18"/>
                <a:gd name="T57" fmla="*/ 28 h 30"/>
                <a:gd name="T58" fmla="*/ 5 w 18"/>
                <a:gd name="T59" fmla="*/ 30 h 30"/>
                <a:gd name="T60" fmla="*/ 5 w 18"/>
                <a:gd name="T61" fmla="*/ 30 h 30"/>
                <a:gd name="T62" fmla="*/ 3 w 18"/>
                <a:gd name="T63" fmla="*/ 30 h 30"/>
                <a:gd name="T64" fmla="*/ 2 w 18"/>
                <a:gd name="T65" fmla="*/ 30 h 30"/>
                <a:gd name="T66" fmla="*/ 0 w 18"/>
                <a:gd name="T67" fmla="*/ 30 h 30"/>
                <a:gd name="T68" fmla="*/ 0 w 18"/>
                <a:gd name="T69" fmla="*/ 8 h 30"/>
                <a:gd name="T70" fmla="*/ 0 w 18"/>
                <a:gd name="T71" fmla="*/ 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 h="30">
                  <a:moveTo>
                    <a:pt x="0" y="8"/>
                  </a:moveTo>
                  <a:lnTo>
                    <a:pt x="0" y="8"/>
                  </a:lnTo>
                  <a:lnTo>
                    <a:pt x="0" y="6"/>
                  </a:lnTo>
                  <a:lnTo>
                    <a:pt x="2" y="6"/>
                  </a:lnTo>
                  <a:lnTo>
                    <a:pt x="5" y="6"/>
                  </a:lnTo>
                  <a:lnTo>
                    <a:pt x="5" y="6"/>
                  </a:lnTo>
                  <a:lnTo>
                    <a:pt x="5" y="7"/>
                  </a:lnTo>
                  <a:lnTo>
                    <a:pt x="6" y="6"/>
                  </a:lnTo>
                  <a:lnTo>
                    <a:pt x="6" y="6"/>
                  </a:lnTo>
                  <a:lnTo>
                    <a:pt x="6" y="6"/>
                  </a:lnTo>
                  <a:lnTo>
                    <a:pt x="9" y="3"/>
                  </a:lnTo>
                  <a:lnTo>
                    <a:pt x="9" y="1"/>
                  </a:lnTo>
                  <a:lnTo>
                    <a:pt x="11" y="0"/>
                  </a:lnTo>
                  <a:lnTo>
                    <a:pt x="12" y="0"/>
                  </a:lnTo>
                  <a:lnTo>
                    <a:pt x="14" y="0"/>
                  </a:lnTo>
                  <a:lnTo>
                    <a:pt x="14" y="1"/>
                  </a:lnTo>
                  <a:lnTo>
                    <a:pt x="15" y="0"/>
                  </a:lnTo>
                  <a:lnTo>
                    <a:pt x="17" y="0"/>
                  </a:lnTo>
                  <a:lnTo>
                    <a:pt x="18" y="1"/>
                  </a:lnTo>
                  <a:lnTo>
                    <a:pt x="17" y="2"/>
                  </a:lnTo>
                  <a:lnTo>
                    <a:pt x="17" y="8"/>
                  </a:lnTo>
                  <a:lnTo>
                    <a:pt x="15" y="10"/>
                  </a:lnTo>
                  <a:lnTo>
                    <a:pt x="15" y="14"/>
                  </a:lnTo>
                  <a:lnTo>
                    <a:pt x="17" y="15"/>
                  </a:lnTo>
                  <a:lnTo>
                    <a:pt x="17" y="19"/>
                  </a:lnTo>
                  <a:lnTo>
                    <a:pt x="15" y="23"/>
                  </a:lnTo>
                  <a:lnTo>
                    <a:pt x="11" y="27"/>
                  </a:lnTo>
                  <a:lnTo>
                    <a:pt x="9" y="26"/>
                  </a:lnTo>
                  <a:lnTo>
                    <a:pt x="6" y="28"/>
                  </a:lnTo>
                  <a:lnTo>
                    <a:pt x="5" y="30"/>
                  </a:lnTo>
                  <a:lnTo>
                    <a:pt x="5" y="30"/>
                  </a:lnTo>
                  <a:lnTo>
                    <a:pt x="3" y="30"/>
                  </a:lnTo>
                  <a:lnTo>
                    <a:pt x="2" y="30"/>
                  </a:lnTo>
                  <a:lnTo>
                    <a:pt x="0" y="30"/>
                  </a:lnTo>
                  <a:lnTo>
                    <a:pt x="0" y="8"/>
                  </a:lnTo>
                  <a:lnTo>
                    <a:pt x="0" y="8"/>
                  </a:lnTo>
                  <a:close/>
                </a:path>
              </a:pathLst>
            </a:custGeom>
            <a:solidFill>
              <a:srgbClr val="85A3D5"/>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87" name="Freeform 184">
              <a:extLst>
                <a:ext uri="{FF2B5EF4-FFF2-40B4-BE49-F238E27FC236}">
                  <a16:creationId xmlns:a16="http://schemas.microsoft.com/office/drawing/2014/main" id="{1A329269-21D4-A170-2D53-CEB38993C643}"/>
                </a:ext>
              </a:extLst>
            </p:cNvPr>
            <p:cNvSpPr>
              <a:spLocks/>
            </p:cNvSpPr>
            <p:nvPr/>
          </p:nvSpPr>
          <p:spPr bwMode="auto">
            <a:xfrm>
              <a:off x="1685588" y="4037568"/>
              <a:ext cx="112812" cy="98388"/>
            </a:xfrm>
            <a:custGeom>
              <a:avLst/>
              <a:gdLst>
                <a:gd name="T0" fmla="*/ 32 w 65"/>
                <a:gd name="T1" fmla="*/ 50 h 50"/>
                <a:gd name="T2" fmla="*/ 33 w 65"/>
                <a:gd name="T3" fmla="*/ 49 h 50"/>
                <a:gd name="T4" fmla="*/ 33 w 65"/>
                <a:gd name="T5" fmla="*/ 48 h 50"/>
                <a:gd name="T6" fmla="*/ 36 w 65"/>
                <a:gd name="T7" fmla="*/ 45 h 50"/>
                <a:gd name="T8" fmla="*/ 39 w 65"/>
                <a:gd name="T9" fmla="*/ 44 h 50"/>
                <a:gd name="T10" fmla="*/ 42 w 65"/>
                <a:gd name="T11" fmla="*/ 44 h 50"/>
                <a:gd name="T12" fmla="*/ 42 w 65"/>
                <a:gd name="T13" fmla="*/ 43 h 50"/>
                <a:gd name="T14" fmla="*/ 47 w 65"/>
                <a:gd name="T15" fmla="*/ 41 h 50"/>
                <a:gd name="T16" fmla="*/ 49 w 65"/>
                <a:gd name="T17" fmla="*/ 37 h 50"/>
                <a:gd name="T18" fmla="*/ 49 w 65"/>
                <a:gd name="T19" fmla="*/ 35 h 50"/>
                <a:gd name="T20" fmla="*/ 50 w 65"/>
                <a:gd name="T21" fmla="*/ 33 h 50"/>
                <a:gd name="T22" fmla="*/ 55 w 65"/>
                <a:gd name="T23" fmla="*/ 31 h 50"/>
                <a:gd name="T24" fmla="*/ 58 w 65"/>
                <a:gd name="T25" fmla="*/ 31 h 50"/>
                <a:gd name="T26" fmla="*/ 61 w 65"/>
                <a:gd name="T27" fmla="*/ 28 h 50"/>
                <a:gd name="T28" fmla="*/ 62 w 65"/>
                <a:gd name="T29" fmla="*/ 26 h 50"/>
                <a:gd name="T30" fmla="*/ 64 w 65"/>
                <a:gd name="T31" fmla="*/ 25 h 50"/>
                <a:gd name="T32" fmla="*/ 65 w 65"/>
                <a:gd name="T33" fmla="*/ 24 h 50"/>
                <a:gd name="T34" fmla="*/ 64 w 65"/>
                <a:gd name="T35" fmla="*/ 24 h 50"/>
                <a:gd name="T36" fmla="*/ 61 w 65"/>
                <a:gd name="T37" fmla="*/ 23 h 50"/>
                <a:gd name="T38" fmla="*/ 61 w 65"/>
                <a:gd name="T39" fmla="*/ 25 h 50"/>
                <a:gd name="T40" fmla="*/ 58 w 65"/>
                <a:gd name="T41" fmla="*/ 24 h 50"/>
                <a:gd name="T42" fmla="*/ 55 w 65"/>
                <a:gd name="T43" fmla="*/ 24 h 50"/>
                <a:gd name="T44" fmla="*/ 55 w 65"/>
                <a:gd name="T45" fmla="*/ 22 h 50"/>
                <a:gd name="T46" fmla="*/ 53 w 65"/>
                <a:gd name="T47" fmla="*/ 22 h 50"/>
                <a:gd name="T48" fmla="*/ 52 w 65"/>
                <a:gd name="T49" fmla="*/ 22 h 50"/>
                <a:gd name="T50" fmla="*/ 50 w 65"/>
                <a:gd name="T51" fmla="*/ 22 h 50"/>
                <a:gd name="T52" fmla="*/ 50 w 65"/>
                <a:gd name="T53" fmla="*/ 0 h 50"/>
                <a:gd name="T54" fmla="*/ 50 w 65"/>
                <a:gd name="T55" fmla="*/ 0 h 50"/>
                <a:gd name="T56" fmla="*/ 23 w 65"/>
                <a:gd name="T57" fmla="*/ 0 h 50"/>
                <a:gd name="T58" fmla="*/ 23 w 65"/>
                <a:gd name="T59" fmla="*/ 6 h 50"/>
                <a:gd name="T60" fmla="*/ 15 w 65"/>
                <a:gd name="T61" fmla="*/ 6 h 50"/>
                <a:gd name="T62" fmla="*/ 18 w 65"/>
                <a:gd name="T63" fmla="*/ 8 h 50"/>
                <a:gd name="T64" fmla="*/ 18 w 65"/>
                <a:gd name="T65" fmla="*/ 9 h 50"/>
                <a:gd name="T66" fmla="*/ 21 w 65"/>
                <a:gd name="T67" fmla="*/ 11 h 50"/>
                <a:gd name="T68" fmla="*/ 24 w 65"/>
                <a:gd name="T69" fmla="*/ 12 h 50"/>
                <a:gd name="T70" fmla="*/ 26 w 65"/>
                <a:gd name="T71" fmla="*/ 12 h 50"/>
                <a:gd name="T72" fmla="*/ 27 w 65"/>
                <a:gd name="T73" fmla="*/ 14 h 50"/>
                <a:gd name="T74" fmla="*/ 27 w 65"/>
                <a:gd name="T75" fmla="*/ 16 h 50"/>
                <a:gd name="T76" fmla="*/ 27 w 65"/>
                <a:gd name="T77" fmla="*/ 16 h 50"/>
                <a:gd name="T78" fmla="*/ 30 w 65"/>
                <a:gd name="T79" fmla="*/ 17 h 50"/>
                <a:gd name="T80" fmla="*/ 32 w 65"/>
                <a:gd name="T81" fmla="*/ 17 h 50"/>
                <a:gd name="T82" fmla="*/ 32 w 65"/>
                <a:gd name="T83" fmla="*/ 19 h 50"/>
                <a:gd name="T84" fmla="*/ 30 w 65"/>
                <a:gd name="T85" fmla="*/ 20 h 50"/>
                <a:gd name="T86" fmla="*/ 10 w 65"/>
                <a:gd name="T87" fmla="*/ 20 h 50"/>
                <a:gd name="T88" fmla="*/ 1 w 65"/>
                <a:gd name="T89" fmla="*/ 32 h 50"/>
                <a:gd name="T90" fmla="*/ 1 w 65"/>
                <a:gd name="T91" fmla="*/ 33 h 50"/>
                <a:gd name="T92" fmla="*/ 1 w 65"/>
                <a:gd name="T93" fmla="*/ 34 h 50"/>
                <a:gd name="T94" fmla="*/ 1 w 65"/>
                <a:gd name="T95" fmla="*/ 35 h 50"/>
                <a:gd name="T96" fmla="*/ 3 w 65"/>
                <a:gd name="T97" fmla="*/ 36 h 50"/>
                <a:gd name="T98" fmla="*/ 3 w 65"/>
                <a:gd name="T99" fmla="*/ 36 h 50"/>
                <a:gd name="T100" fmla="*/ 3 w 65"/>
                <a:gd name="T101" fmla="*/ 37 h 50"/>
                <a:gd name="T102" fmla="*/ 1 w 65"/>
                <a:gd name="T103" fmla="*/ 39 h 50"/>
                <a:gd name="T104" fmla="*/ 0 w 65"/>
                <a:gd name="T105" fmla="*/ 40 h 50"/>
                <a:gd name="T106" fmla="*/ 0 w 65"/>
                <a:gd name="T107" fmla="*/ 40 h 50"/>
                <a:gd name="T108" fmla="*/ 3 w 65"/>
                <a:gd name="T109" fmla="*/ 42 h 50"/>
                <a:gd name="T110" fmla="*/ 4 w 65"/>
                <a:gd name="T111" fmla="*/ 44 h 50"/>
                <a:gd name="T112" fmla="*/ 7 w 65"/>
                <a:gd name="T113" fmla="*/ 44 h 50"/>
                <a:gd name="T114" fmla="*/ 9 w 65"/>
                <a:gd name="T115" fmla="*/ 47 h 50"/>
                <a:gd name="T116" fmla="*/ 16 w 65"/>
                <a:gd name="T117" fmla="*/ 49 h 50"/>
                <a:gd name="T118" fmla="*/ 23 w 65"/>
                <a:gd name="T119" fmla="*/ 49 h 50"/>
                <a:gd name="T120" fmla="*/ 26 w 65"/>
                <a:gd name="T121" fmla="*/ 49 h 50"/>
                <a:gd name="T122" fmla="*/ 32 w 65"/>
                <a:gd name="T123"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 h="50">
                  <a:moveTo>
                    <a:pt x="32" y="50"/>
                  </a:moveTo>
                  <a:lnTo>
                    <a:pt x="33" y="49"/>
                  </a:lnTo>
                  <a:lnTo>
                    <a:pt x="33" y="48"/>
                  </a:lnTo>
                  <a:lnTo>
                    <a:pt x="36" y="45"/>
                  </a:lnTo>
                  <a:lnTo>
                    <a:pt x="39" y="44"/>
                  </a:lnTo>
                  <a:lnTo>
                    <a:pt x="42" y="44"/>
                  </a:lnTo>
                  <a:lnTo>
                    <a:pt x="42" y="43"/>
                  </a:lnTo>
                  <a:lnTo>
                    <a:pt x="47" y="41"/>
                  </a:lnTo>
                  <a:lnTo>
                    <a:pt x="49" y="37"/>
                  </a:lnTo>
                  <a:lnTo>
                    <a:pt x="49" y="35"/>
                  </a:lnTo>
                  <a:lnTo>
                    <a:pt x="50" y="33"/>
                  </a:lnTo>
                  <a:lnTo>
                    <a:pt x="55" y="31"/>
                  </a:lnTo>
                  <a:lnTo>
                    <a:pt x="58" y="31"/>
                  </a:lnTo>
                  <a:lnTo>
                    <a:pt x="61" y="28"/>
                  </a:lnTo>
                  <a:lnTo>
                    <a:pt x="62" y="26"/>
                  </a:lnTo>
                  <a:lnTo>
                    <a:pt x="64" y="25"/>
                  </a:lnTo>
                  <a:lnTo>
                    <a:pt x="65" y="24"/>
                  </a:lnTo>
                  <a:lnTo>
                    <a:pt x="64" y="24"/>
                  </a:lnTo>
                  <a:lnTo>
                    <a:pt x="61" y="23"/>
                  </a:lnTo>
                  <a:lnTo>
                    <a:pt x="61" y="25"/>
                  </a:lnTo>
                  <a:lnTo>
                    <a:pt x="58" y="24"/>
                  </a:lnTo>
                  <a:lnTo>
                    <a:pt x="55" y="24"/>
                  </a:lnTo>
                  <a:lnTo>
                    <a:pt x="55" y="22"/>
                  </a:lnTo>
                  <a:lnTo>
                    <a:pt x="53" y="22"/>
                  </a:lnTo>
                  <a:lnTo>
                    <a:pt x="52" y="22"/>
                  </a:lnTo>
                  <a:lnTo>
                    <a:pt x="50" y="22"/>
                  </a:lnTo>
                  <a:lnTo>
                    <a:pt x="50" y="0"/>
                  </a:lnTo>
                  <a:lnTo>
                    <a:pt x="50" y="0"/>
                  </a:lnTo>
                  <a:lnTo>
                    <a:pt x="23" y="0"/>
                  </a:lnTo>
                  <a:lnTo>
                    <a:pt x="23" y="6"/>
                  </a:lnTo>
                  <a:lnTo>
                    <a:pt x="15" y="6"/>
                  </a:lnTo>
                  <a:lnTo>
                    <a:pt x="18" y="8"/>
                  </a:lnTo>
                  <a:lnTo>
                    <a:pt x="18" y="9"/>
                  </a:lnTo>
                  <a:lnTo>
                    <a:pt x="21" y="11"/>
                  </a:lnTo>
                  <a:lnTo>
                    <a:pt x="24" y="12"/>
                  </a:lnTo>
                  <a:lnTo>
                    <a:pt x="26" y="12"/>
                  </a:lnTo>
                  <a:lnTo>
                    <a:pt x="27" y="14"/>
                  </a:lnTo>
                  <a:lnTo>
                    <a:pt x="27" y="16"/>
                  </a:lnTo>
                  <a:lnTo>
                    <a:pt x="27" y="16"/>
                  </a:lnTo>
                  <a:lnTo>
                    <a:pt x="30" y="17"/>
                  </a:lnTo>
                  <a:lnTo>
                    <a:pt x="32" y="17"/>
                  </a:lnTo>
                  <a:lnTo>
                    <a:pt x="32" y="19"/>
                  </a:lnTo>
                  <a:lnTo>
                    <a:pt x="30" y="20"/>
                  </a:lnTo>
                  <a:lnTo>
                    <a:pt x="10" y="20"/>
                  </a:lnTo>
                  <a:lnTo>
                    <a:pt x="1" y="32"/>
                  </a:lnTo>
                  <a:lnTo>
                    <a:pt x="1" y="33"/>
                  </a:lnTo>
                  <a:lnTo>
                    <a:pt x="1" y="34"/>
                  </a:lnTo>
                  <a:lnTo>
                    <a:pt x="1" y="35"/>
                  </a:lnTo>
                  <a:lnTo>
                    <a:pt x="3" y="36"/>
                  </a:lnTo>
                  <a:lnTo>
                    <a:pt x="3" y="36"/>
                  </a:lnTo>
                  <a:lnTo>
                    <a:pt x="3" y="37"/>
                  </a:lnTo>
                  <a:lnTo>
                    <a:pt x="1" y="39"/>
                  </a:lnTo>
                  <a:lnTo>
                    <a:pt x="0" y="40"/>
                  </a:lnTo>
                  <a:lnTo>
                    <a:pt x="0" y="40"/>
                  </a:lnTo>
                  <a:lnTo>
                    <a:pt x="3" y="42"/>
                  </a:lnTo>
                  <a:lnTo>
                    <a:pt x="4" y="44"/>
                  </a:lnTo>
                  <a:lnTo>
                    <a:pt x="7" y="44"/>
                  </a:lnTo>
                  <a:lnTo>
                    <a:pt x="9" y="47"/>
                  </a:lnTo>
                  <a:lnTo>
                    <a:pt x="16" y="49"/>
                  </a:lnTo>
                  <a:lnTo>
                    <a:pt x="23" y="49"/>
                  </a:lnTo>
                  <a:lnTo>
                    <a:pt x="26" y="49"/>
                  </a:lnTo>
                  <a:lnTo>
                    <a:pt x="32" y="50"/>
                  </a:lnTo>
                  <a:close/>
                </a:path>
              </a:pathLst>
            </a:custGeom>
            <a:solidFill>
              <a:srgbClr val="B3DAF4"/>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88" name="Freeform 185">
              <a:extLst>
                <a:ext uri="{FF2B5EF4-FFF2-40B4-BE49-F238E27FC236}">
                  <a16:creationId xmlns:a16="http://schemas.microsoft.com/office/drawing/2014/main" id="{48FBAC55-BAFD-8DDC-997D-8BA44A85E785}"/>
                </a:ext>
              </a:extLst>
            </p:cNvPr>
            <p:cNvSpPr>
              <a:spLocks noEditPoints="1"/>
            </p:cNvSpPr>
            <p:nvPr/>
          </p:nvSpPr>
          <p:spPr bwMode="auto">
            <a:xfrm>
              <a:off x="1067729" y="3626311"/>
              <a:ext cx="784473" cy="489969"/>
            </a:xfrm>
            <a:custGeom>
              <a:avLst/>
              <a:gdLst>
                <a:gd name="T0" fmla="*/ 169 w 452"/>
                <a:gd name="T1" fmla="*/ 23 h 249"/>
                <a:gd name="T2" fmla="*/ 182 w 452"/>
                <a:gd name="T3" fmla="*/ 34 h 249"/>
                <a:gd name="T4" fmla="*/ 189 w 452"/>
                <a:gd name="T5" fmla="*/ 48 h 249"/>
                <a:gd name="T6" fmla="*/ 201 w 452"/>
                <a:gd name="T7" fmla="*/ 55 h 249"/>
                <a:gd name="T8" fmla="*/ 215 w 452"/>
                <a:gd name="T9" fmla="*/ 55 h 249"/>
                <a:gd name="T10" fmla="*/ 235 w 452"/>
                <a:gd name="T11" fmla="*/ 48 h 249"/>
                <a:gd name="T12" fmla="*/ 250 w 452"/>
                <a:gd name="T13" fmla="*/ 64 h 249"/>
                <a:gd name="T14" fmla="*/ 264 w 452"/>
                <a:gd name="T15" fmla="*/ 83 h 249"/>
                <a:gd name="T16" fmla="*/ 282 w 452"/>
                <a:gd name="T17" fmla="*/ 100 h 249"/>
                <a:gd name="T18" fmla="*/ 293 w 452"/>
                <a:gd name="T19" fmla="*/ 105 h 249"/>
                <a:gd name="T20" fmla="*/ 285 w 452"/>
                <a:gd name="T21" fmla="*/ 116 h 249"/>
                <a:gd name="T22" fmla="*/ 279 w 452"/>
                <a:gd name="T23" fmla="*/ 147 h 249"/>
                <a:gd name="T24" fmla="*/ 284 w 452"/>
                <a:gd name="T25" fmla="*/ 166 h 249"/>
                <a:gd name="T26" fmla="*/ 308 w 452"/>
                <a:gd name="T27" fmla="*/ 195 h 249"/>
                <a:gd name="T28" fmla="*/ 343 w 452"/>
                <a:gd name="T29" fmla="*/ 200 h 249"/>
                <a:gd name="T30" fmla="*/ 369 w 452"/>
                <a:gd name="T31" fmla="*/ 203 h 249"/>
                <a:gd name="T32" fmla="*/ 385 w 452"/>
                <a:gd name="T33" fmla="*/ 185 h 249"/>
                <a:gd name="T34" fmla="*/ 426 w 452"/>
                <a:gd name="T35" fmla="*/ 161 h 249"/>
                <a:gd name="T36" fmla="*/ 446 w 452"/>
                <a:gd name="T37" fmla="*/ 173 h 249"/>
                <a:gd name="T38" fmla="*/ 435 w 452"/>
                <a:gd name="T39" fmla="*/ 192 h 249"/>
                <a:gd name="T40" fmla="*/ 427 w 452"/>
                <a:gd name="T41" fmla="*/ 195 h 249"/>
                <a:gd name="T42" fmla="*/ 412 w 452"/>
                <a:gd name="T43" fmla="*/ 207 h 249"/>
                <a:gd name="T44" fmla="*/ 374 w 452"/>
                <a:gd name="T45" fmla="*/ 218 h 249"/>
                <a:gd name="T46" fmla="*/ 366 w 452"/>
                <a:gd name="T47" fmla="*/ 229 h 249"/>
                <a:gd name="T48" fmla="*/ 353 w 452"/>
                <a:gd name="T49" fmla="*/ 246 h 249"/>
                <a:gd name="T50" fmla="*/ 322 w 452"/>
                <a:gd name="T51" fmla="*/ 227 h 249"/>
                <a:gd name="T52" fmla="*/ 321 w 452"/>
                <a:gd name="T53" fmla="*/ 228 h 249"/>
                <a:gd name="T54" fmla="*/ 316 w 452"/>
                <a:gd name="T55" fmla="*/ 229 h 249"/>
                <a:gd name="T56" fmla="*/ 264 w 452"/>
                <a:gd name="T57" fmla="*/ 228 h 249"/>
                <a:gd name="T58" fmla="*/ 229 w 452"/>
                <a:gd name="T59" fmla="*/ 218 h 249"/>
                <a:gd name="T60" fmla="*/ 189 w 452"/>
                <a:gd name="T61" fmla="*/ 203 h 249"/>
                <a:gd name="T62" fmla="*/ 163 w 452"/>
                <a:gd name="T63" fmla="*/ 190 h 249"/>
                <a:gd name="T64" fmla="*/ 156 w 452"/>
                <a:gd name="T65" fmla="*/ 173 h 249"/>
                <a:gd name="T66" fmla="*/ 154 w 452"/>
                <a:gd name="T67" fmla="*/ 149 h 249"/>
                <a:gd name="T68" fmla="*/ 122 w 452"/>
                <a:gd name="T69" fmla="*/ 117 h 249"/>
                <a:gd name="T70" fmla="*/ 105 w 452"/>
                <a:gd name="T71" fmla="*/ 103 h 249"/>
                <a:gd name="T72" fmla="*/ 107 w 452"/>
                <a:gd name="T73" fmla="*/ 92 h 249"/>
                <a:gd name="T74" fmla="*/ 88 w 452"/>
                <a:gd name="T75" fmla="*/ 74 h 249"/>
                <a:gd name="T76" fmla="*/ 73 w 452"/>
                <a:gd name="T77" fmla="*/ 62 h 249"/>
                <a:gd name="T78" fmla="*/ 61 w 452"/>
                <a:gd name="T79" fmla="*/ 42 h 249"/>
                <a:gd name="T80" fmla="*/ 52 w 452"/>
                <a:gd name="T81" fmla="*/ 20 h 249"/>
                <a:gd name="T82" fmla="*/ 33 w 452"/>
                <a:gd name="T83" fmla="*/ 23 h 249"/>
                <a:gd name="T84" fmla="*/ 44 w 452"/>
                <a:gd name="T85" fmla="*/ 53 h 249"/>
                <a:gd name="T86" fmla="*/ 61 w 452"/>
                <a:gd name="T87" fmla="*/ 73 h 249"/>
                <a:gd name="T88" fmla="*/ 70 w 452"/>
                <a:gd name="T89" fmla="*/ 85 h 249"/>
                <a:gd name="T90" fmla="*/ 78 w 452"/>
                <a:gd name="T91" fmla="*/ 108 h 249"/>
                <a:gd name="T92" fmla="*/ 87 w 452"/>
                <a:gd name="T93" fmla="*/ 122 h 249"/>
                <a:gd name="T94" fmla="*/ 90 w 452"/>
                <a:gd name="T95" fmla="*/ 140 h 249"/>
                <a:gd name="T96" fmla="*/ 67 w 452"/>
                <a:gd name="T97" fmla="*/ 119 h 249"/>
                <a:gd name="T98" fmla="*/ 56 w 452"/>
                <a:gd name="T99" fmla="*/ 93 h 249"/>
                <a:gd name="T100" fmla="*/ 38 w 452"/>
                <a:gd name="T101" fmla="*/ 84 h 249"/>
                <a:gd name="T102" fmla="*/ 26 w 452"/>
                <a:gd name="T103" fmla="*/ 70 h 249"/>
                <a:gd name="T104" fmla="*/ 35 w 452"/>
                <a:gd name="T105" fmla="*/ 66 h 249"/>
                <a:gd name="T106" fmla="*/ 17 w 452"/>
                <a:gd name="T107" fmla="*/ 43 h 249"/>
                <a:gd name="T108" fmla="*/ 11 w 452"/>
                <a:gd name="T109" fmla="*/ 23 h 249"/>
                <a:gd name="T110" fmla="*/ 84 w 452"/>
                <a:gd name="T111" fmla="*/ 112 h 249"/>
                <a:gd name="T112" fmla="*/ 85 w 452"/>
                <a:gd name="T113" fmla="*/ 118 h 249"/>
                <a:gd name="T114" fmla="*/ 287 w 452"/>
                <a:gd name="T115" fmla="*/ 11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52" h="249">
                  <a:moveTo>
                    <a:pt x="0" y="1"/>
                  </a:moveTo>
                  <a:lnTo>
                    <a:pt x="38" y="0"/>
                  </a:lnTo>
                  <a:lnTo>
                    <a:pt x="40" y="1"/>
                  </a:lnTo>
                  <a:lnTo>
                    <a:pt x="38" y="2"/>
                  </a:lnTo>
                  <a:lnTo>
                    <a:pt x="91" y="20"/>
                  </a:lnTo>
                  <a:lnTo>
                    <a:pt x="137" y="22"/>
                  </a:lnTo>
                  <a:lnTo>
                    <a:pt x="137" y="17"/>
                  </a:lnTo>
                  <a:lnTo>
                    <a:pt x="163" y="18"/>
                  </a:lnTo>
                  <a:lnTo>
                    <a:pt x="166" y="19"/>
                  </a:lnTo>
                  <a:lnTo>
                    <a:pt x="168" y="22"/>
                  </a:lnTo>
                  <a:lnTo>
                    <a:pt x="169" y="23"/>
                  </a:lnTo>
                  <a:lnTo>
                    <a:pt x="169" y="24"/>
                  </a:lnTo>
                  <a:lnTo>
                    <a:pt x="172" y="24"/>
                  </a:lnTo>
                  <a:lnTo>
                    <a:pt x="172" y="26"/>
                  </a:lnTo>
                  <a:lnTo>
                    <a:pt x="172" y="27"/>
                  </a:lnTo>
                  <a:lnTo>
                    <a:pt x="175" y="27"/>
                  </a:lnTo>
                  <a:lnTo>
                    <a:pt x="177" y="30"/>
                  </a:lnTo>
                  <a:lnTo>
                    <a:pt x="177" y="30"/>
                  </a:lnTo>
                  <a:lnTo>
                    <a:pt x="177" y="31"/>
                  </a:lnTo>
                  <a:lnTo>
                    <a:pt x="179" y="32"/>
                  </a:lnTo>
                  <a:lnTo>
                    <a:pt x="180" y="33"/>
                  </a:lnTo>
                  <a:lnTo>
                    <a:pt x="182" y="34"/>
                  </a:lnTo>
                  <a:lnTo>
                    <a:pt x="182" y="36"/>
                  </a:lnTo>
                  <a:lnTo>
                    <a:pt x="183" y="37"/>
                  </a:lnTo>
                  <a:lnTo>
                    <a:pt x="185" y="37"/>
                  </a:lnTo>
                  <a:lnTo>
                    <a:pt x="185" y="39"/>
                  </a:lnTo>
                  <a:lnTo>
                    <a:pt x="186" y="40"/>
                  </a:lnTo>
                  <a:lnTo>
                    <a:pt x="186" y="42"/>
                  </a:lnTo>
                  <a:lnTo>
                    <a:pt x="186" y="42"/>
                  </a:lnTo>
                  <a:lnTo>
                    <a:pt x="185" y="42"/>
                  </a:lnTo>
                  <a:lnTo>
                    <a:pt x="185" y="43"/>
                  </a:lnTo>
                  <a:lnTo>
                    <a:pt x="186" y="45"/>
                  </a:lnTo>
                  <a:lnTo>
                    <a:pt x="189" y="48"/>
                  </a:lnTo>
                  <a:lnTo>
                    <a:pt x="189" y="50"/>
                  </a:lnTo>
                  <a:lnTo>
                    <a:pt x="189" y="50"/>
                  </a:lnTo>
                  <a:lnTo>
                    <a:pt x="191" y="50"/>
                  </a:lnTo>
                  <a:lnTo>
                    <a:pt x="192" y="51"/>
                  </a:lnTo>
                  <a:lnTo>
                    <a:pt x="192" y="51"/>
                  </a:lnTo>
                  <a:lnTo>
                    <a:pt x="194" y="51"/>
                  </a:lnTo>
                  <a:lnTo>
                    <a:pt x="195" y="52"/>
                  </a:lnTo>
                  <a:lnTo>
                    <a:pt x="195" y="53"/>
                  </a:lnTo>
                  <a:lnTo>
                    <a:pt x="195" y="53"/>
                  </a:lnTo>
                  <a:lnTo>
                    <a:pt x="198" y="53"/>
                  </a:lnTo>
                  <a:lnTo>
                    <a:pt x="201" y="55"/>
                  </a:lnTo>
                  <a:lnTo>
                    <a:pt x="201" y="56"/>
                  </a:lnTo>
                  <a:lnTo>
                    <a:pt x="204" y="57"/>
                  </a:lnTo>
                  <a:lnTo>
                    <a:pt x="208" y="58"/>
                  </a:lnTo>
                  <a:lnTo>
                    <a:pt x="208" y="58"/>
                  </a:lnTo>
                  <a:lnTo>
                    <a:pt x="209" y="59"/>
                  </a:lnTo>
                  <a:lnTo>
                    <a:pt x="211" y="58"/>
                  </a:lnTo>
                  <a:lnTo>
                    <a:pt x="212" y="58"/>
                  </a:lnTo>
                  <a:lnTo>
                    <a:pt x="214" y="56"/>
                  </a:lnTo>
                  <a:lnTo>
                    <a:pt x="215" y="56"/>
                  </a:lnTo>
                  <a:lnTo>
                    <a:pt x="215" y="55"/>
                  </a:lnTo>
                  <a:lnTo>
                    <a:pt x="215" y="55"/>
                  </a:lnTo>
                  <a:lnTo>
                    <a:pt x="217" y="53"/>
                  </a:lnTo>
                  <a:lnTo>
                    <a:pt x="218" y="50"/>
                  </a:lnTo>
                  <a:lnTo>
                    <a:pt x="221" y="49"/>
                  </a:lnTo>
                  <a:lnTo>
                    <a:pt x="223" y="48"/>
                  </a:lnTo>
                  <a:lnTo>
                    <a:pt x="223" y="48"/>
                  </a:lnTo>
                  <a:lnTo>
                    <a:pt x="224" y="49"/>
                  </a:lnTo>
                  <a:lnTo>
                    <a:pt x="224" y="49"/>
                  </a:lnTo>
                  <a:lnTo>
                    <a:pt x="226" y="47"/>
                  </a:lnTo>
                  <a:lnTo>
                    <a:pt x="229" y="47"/>
                  </a:lnTo>
                  <a:lnTo>
                    <a:pt x="232" y="48"/>
                  </a:lnTo>
                  <a:lnTo>
                    <a:pt x="235" y="48"/>
                  </a:lnTo>
                  <a:lnTo>
                    <a:pt x="235" y="48"/>
                  </a:lnTo>
                  <a:lnTo>
                    <a:pt x="237" y="49"/>
                  </a:lnTo>
                  <a:lnTo>
                    <a:pt x="238" y="48"/>
                  </a:lnTo>
                  <a:lnTo>
                    <a:pt x="241" y="49"/>
                  </a:lnTo>
                  <a:lnTo>
                    <a:pt x="241" y="51"/>
                  </a:lnTo>
                  <a:lnTo>
                    <a:pt x="244" y="52"/>
                  </a:lnTo>
                  <a:lnTo>
                    <a:pt x="247" y="56"/>
                  </a:lnTo>
                  <a:lnTo>
                    <a:pt x="249" y="58"/>
                  </a:lnTo>
                  <a:lnTo>
                    <a:pt x="249" y="59"/>
                  </a:lnTo>
                  <a:lnTo>
                    <a:pt x="250" y="60"/>
                  </a:lnTo>
                  <a:lnTo>
                    <a:pt x="250" y="64"/>
                  </a:lnTo>
                  <a:lnTo>
                    <a:pt x="252" y="64"/>
                  </a:lnTo>
                  <a:lnTo>
                    <a:pt x="252" y="66"/>
                  </a:lnTo>
                  <a:lnTo>
                    <a:pt x="255" y="69"/>
                  </a:lnTo>
                  <a:lnTo>
                    <a:pt x="256" y="70"/>
                  </a:lnTo>
                  <a:lnTo>
                    <a:pt x="256" y="72"/>
                  </a:lnTo>
                  <a:lnTo>
                    <a:pt x="259" y="73"/>
                  </a:lnTo>
                  <a:lnTo>
                    <a:pt x="259" y="75"/>
                  </a:lnTo>
                  <a:lnTo>
                    <a:pt x="261" y="77"/>
                  </a:lnTo>
                  <a:lnTo>
                    <a:pt x="264" y="80"/>
                  </a:lnTo>
                  <a:lnTo>
                    <a:pt x="264" y="82"/>
                  </a:lnTo>
                  <a:lnTo>
                    <a:pt x="264" y="83"/>
                  </a:lnTo>
                  <a:lnTo>
                    <a:pt x="264" y="84"/>
                  </a:lnTo>
                  <a:lnTo>
                    <a:pt x="264" y="85"/>
                  </a:lnTo>
                  <a:lnTo>
                    <a:pt x="267" y="92"/>
                  </a:lnTo>
                  <a:lnTo>
                    <a:pt x="267" y="94"/>
                  </a:lnTo>
                  <a:lnTo>
                    <a:pt x="269" y="95"/>
                  </a:lnTo>
                  <a:lnTo>
                    <a:pt x="269" y="97"/>
                  </a:lnTo>
                  <a:lnTo>
                    <a:pt x="270" y="97"/>
                  </a:lnTo>
                  <a:lnTo>
                    <a:pt x="272" y="97"/>
                  </a:lnTo>
                  <a:lnTo>
                    <a:pt x="275" y="98"/>
                  </a:lnTo>
                  <a:lnTo>
                    <a:pt x="276" y="99"/>
                  </a:lnTo>
                  <a:lnTo>
                    <a:pt x="282" y="100"/>
                  </a:lnTo>
                  <a:lnTo>
                    <a:pt x="285" y="101"/>
                  </a:lnTo>
                  <a:lnTo>
                    <a:pt x="287" y="102"/>
                  </a:lnTo>
                  <a:lnTo>
                    <a:pt x="288" y="103"/>
                  </a:lnTo>
                  <a:lnTo>
                    <a:pt x="290" y="105"/>
                  </a:lnTo>
                  <a:lnTo>
                    <a:pt x="290" y="106"/>
                  </a:lnTo>
                  <a:lnTo>
                    <a:pt x="292" y="105"/>
                  </a:lnTo>
                  <a:lnTo>
                    <a:pt x="293" y="101"/>
                  </a:lnTo>
                  <a:lnTo>
                    <a:pt x="295" y="100"/>
                  </a:lnTo>
                  <a:lnTo>
                    <a:pt x="295" y="101"/>
                  </a:lnTo>
                  <a:lnTo>
                    <a:pt x="295" y="103"/>
                  </a:lnTo>
                  <a:lnTo>
                    <a:pt x="293" y="105"/>
                  </a:lnTo>
                  <a:lnTo>
                    <a:pt x="292" y="108"/>
                  </a:lnTo>
                  <a:lnTo>
                    <a:pt x="290" y="110"/>
                  </a:lnTo>
                  <a:lnTo>
                    <a:pt x="288" y="112"/>
                  </a:lnTo>
                  <a:lnTo>
                    <a:pt x="287" y="112"/>
                  </a:lnTo>
                  <a:lnTo>
                    <a:pt x="288" y="111"/>
                  </a:lnTo>
                  <a:lnTo>
                    <a:pt x="288" y="109"/>
                  </a:lnTo>
                  <a:lnTo>
                    <a:pt x="285" y="109"/>
                  </a:lnTo>
                  <a:lnTo>
                    <a:pt x="285" y="112"/>
                  </a:lnTo>
                  <a:lnTo>
                    <a:pt x="284" y="114"/>
                  </a:lnTo>
                  <a:lnTo>
                    <a:pt x="285" y="115"/>
                  </a:lnTo>
                  <a:lnTo>
                    <a:pt x="285" y="116"/>
                  </a:lnTo>
                  <a:lnTo>
                    <a:pt x="284" y="119"/>
                  </a:lnTo>
                  <a:lnTo>
                    <a:pt x="282" y="120"/>
                  </a:lnTo>
                  <a:lnTo>
                    <a:pt x="282" y="124"/>
                  </a:lnTo>
                  <a:lnTo>
                    <a:pt x="284" y="124"/>
                  </a:lnTo>
                  <a:lnTo>
                    <a:pt x="282" y="126"/>
                  </a:lnTo>
                  <a:lnTo>
                    <a:pt x="282" y="127"/>
                  </a:lnTo>
                  <a:lnTo>
                    <a:pt x="281" y="134"/>
                  </a:lnTo>
                  <a:lnTo>
                    <a:pt x="282" y="137"/>
                  </a:lnTo>
                  <a:lnTo>
                    <a:pt x="281" y="143"/>
                  </a:lnTo>
                  <a:lnTo>
                    <a:pt x="278" y="145"/>
                  </a:lnTo>
                  <a:lnTo>
                    <a:pt x="279" y="147"/>
                  </a:lnTo>
                  <a:lnTo>
                    <a:pt x="281" y="151"/>
                  </a:lnTo>
                  <a:lnTo>
                    <a:pt x="279" y="154"/>
                  </a:lnTo>
                  <a:lnTo>
                    <a:pt x="284" y="159"/>
                  </a:lnTo>
                  <a:lnTo>
                    <a:pt x="284" y="162"/>
                  </a:lnTo>
                  <a:lnTo>
                    <a:pt x="282" y="162"/>
                  </a:lnTo>
                  <a:lnTo>
                    <a:pt x="282" y="159"/>
                  </a:lnTo>
                  <a:lnTo>
                    <a:pt x="279" y="156"/>
                  </a:lnTo>
                  <a:lnTo>
                    <a:pt x="278" y="158"/>
                  </a:lnTo>
                  <a:lnTo>
                    <a:pt x="281" y="159"/>
                  </a:lnTo>
                  <a:lnTo>
                    <a:pt x="282" y="165"/>
                  </a:lnTo>
                  <a:lnTo>
                    <a:pt x="284" y="166"/>
                  </a:lnTo>
                  <a:lnTo>
                    <a:pt x="282" y="168"/>
                  </a:lnTo>
                  <a:lnTo>
                    <a:pt x="284" y="169"/>
                  </a:lnTo>
                  <a:lnTo>
                    <a:pt x="285" y="172"/>
                  </a:lnTo>
                  <a:lnTo>
                    <a:pt x="293" y="178"/>
                  </a:lnTo>
                  <a:lnTo>
                    <a:pt x="295" y="182"/>
                  </a:lnTo>
                  <a:lnTo>
                    <a:pt x="298" y="185"/>
                  </a:lnTo>
                  <a:lnTo>
                    <a:pt x="298" y="186"/>
                  </a:lnTo>
                  <a:lnTo>
                    <a:pt x="299" y="189"/>
                  </a:lnTo>
                  <a:lnTo>
                    <a:pt x="305" y="194"/>
                  </a:lnTo>
                  <a:lnTo>
                    <a:pt x="307" y="195"/>
                  </a:lnTo>
                  <a:lnTo>
                    <a:pt x="308" y="195"/>
                  </a:lnTo>
                  <a:lnTo>
                    <a:pt x="313" y="195"/>
                  </a:lnTo>
                  <a:lnTo>
                    <a:pt x="314" y="197"/>
                  </a:lnTo>
                  <a:lnTo>
                    <a:pt x="319" y="198"/>
                  </a:lnTo>
                  <a:lnTo>
                    <a:pt x="322" y="201"/>
                  </a:lnTo>
                  <a:lnTo>
                    <a:pt x="324" y="204"/>
                  </a:lnTo>
                  <a:lnTo>
                    <a:pt x="327" y="203"/>
                  </a:lnTo>
                  <a:lnTo>
                    <a:pt x="333" y="202"/>
                  </a:lnTo>
                  <a:lnTo>
                    <a:pt x="334" y="203"/>
                  </a:lnTo>
                  <a:lnTo>
                    <a:pt x="336" y="203"/>
                  </a:lnTo>
                  <a:lnTo>
                    <a:pt x="342" y="201"/>
                  </a:lnTo>
                  <a:lnTo>
                    <a:pt x="343" y="200"/>
                  </a:lnTo>
                  <a:lnTo>
                    <a:pt x="348" y="200"/>
                  </a:lnTo>
                  <a:lnTo>
                    <a:pt x="353" y="200"/>
                  </a:lnTo>
                  <a:lnTo>
                    <a:pt x="356" y="198"/>
                  </a:lnTo>
                  <a:lnTo>
                    <a:pt x="359" y="198"/>
                  </a:lnTo>
                  <a:lnTo>
                    <a:pt x="363" y="199"/>
                  </a:lnTo>
                  <a:lnTo>
                    <a:pt x="365" y="197"/>
                  </a:lnTo>
                  <a:lnTo>
                    <a:pt x="368" y="198"/>
                  </a:lnTo>
                  <a:lnTo>
                    <a:pt x="365" y="199"/>
                  </a:lnTo>
                  <a:lnTo>
                    <a:pt x="365" y="200"/>
                  </a:lnTo>
                  <a:lnTo>
                    <a:pt x="368" y="202"/>
                  </a:lnTo>
                  <a:lnTo>
                    <a:pt x="369" y="203"/>
                  </a:lnTo>
                  <a:lnTo>
                    <a:pt x="371" y="202"/>
                  </a:lnTo>
                  <a:lnTo>
                    <a:pt x="372" y="202"/>
                  </a:lnTo>
                  <a:lnTo>
                    <a:pt x="376" y="199"/>
                  </a:lnTo>
                  <a:lnTo>
                    <a:pt x="376" y="195"/>
                  </a:lnTo>
                  <a:lnTo>
                    <a:pt x="377" y="193"/>
                  </a:lnTo>
                  <a:lnTo>
                    <a:pt x="374" y="195"/>
                  </a:lnTo>
                  <a:lnTo>
                    <a:pt x="372" y="194"/>
                  </a:lnTo>
                  <a:lnTo>
                    <a:pt x="380" y="192"/>
                  </a:lnTo>
                  <a:lnTo>
                    <a:pt x="382" y="192"/>
                  </a:lnTo>
                  <a:lnTo>
                    <a:pt x="385" y="189"/>
                  </a:lnTo>
                  <a:lnTo>
                    <a:pt x="385" y="185"/>
                  </a:lnTo>
                  <a:lnTo>
                    <a:pt x="391" y="181"/>
                  </a:lnTo>
                  <a:lnTo>
                    <a:pt x="391" y="179"/>
                  </a:lnTo>
                  <a:lnTo>
                    <a:pt x="391" y="172"/>
                  </a:lnTo>
                  <a:lnTo>
                    <a:pt x="397" y="167"/>
                  </a:lnTo>
                  <a:lnTo>
                    <a:pt x="394" y="167"/>
                  </a:lnTo>
                  <a:lnTo>
                    <a:pt x="394" y="165"/>
                  </a:lnTo>
                  <a:lnTo>
                    <a:pt x="405" y="164"/>
                  </a:lnTo>
                  <a:lnTo>
                    <a:pt x="418" y="164"/>
                  </a:lnTo>
                  <a:lnTo>
                    <a:pt x="420" y="161"/>
                  </a:lnTo>
                  <a:lnTo>
                    <a:pt x="424" y="161"/>
                  </a:lnTo>
                  <a:lnTo>
                    <a:pt x="426" y="161"/>
                  </a:lnTo>
                  <a:lnTo>
                    <a:pt x="429" y="160"/>
                  </a:lnTo>
                  <a:lnTo>
                    <a:pt x="429" y="159"/>
                  </a:lnTo>
                  <a:lnTo>
                    <a:pt x="435" y="159"/>
                  </a:lnTo>
                  <a:lnTo>
                    <a:pt x="443" y="160"/>
                  </a:lnTo>
                  <a:lnTo>
                    <a:pt x="444" y="160"/>
                  </a:lnTo>
                  <a:lnTo>
                    <a:pt x="444" y="159"/>
                  </a:lnTo>
                  <a:lnTo>
                    <a:pt x="447" y="158"/>
                  </a:lnTo>
                  <a:lnTo>
                    <a:pt x="452" y="162"/>
                  </a:lnTo>
                  <a:lnTo>
                    <a:pt x="452" y="166"/>
                  </a:lnTo>
                  <a:lnTo>
                    <a:pt x="449" y="168"/>
                  </a:lnTo>
                  <a:lnTo>
                    <a:pt x="446" y="173"/>
                  </a:lnTo>
                  <a:lnTo>
                    <a:pt x="438" y="177"/>
                  </a:lnTo>
                  <a:lnTo>
                    <a:pt x="437" y="179"/>
                  </a:lnTo>
                  <a:lnTo>
                    <a:pt x="437" y="182"/>
                  </a:lnTo>
                  <a:lnTo>
                    <a:pt x="434" y="184"/>
                  </a:lnTo>
                  <a:lnTo>
                    <a:pt x="434" y="184"/>
                  </a:lnTo>
                  <a:lnTo>
                    <a:pt x="435" y="185"/>
                  </a:lnTo>
                  <a:lnTo>
                    <a:pt x="438" y="185"/>
                  </a:lnTo>
                  <a:lnTo>
                    <a:pt x="437" y="187"/>
                  </a:lnTo>
                  <a:lnTo>
                    <a:pt x="434" y="190"/>
                  </a:lnTo>
                  <a:lnTo>
                    <a:pt x="434" y="191"/>
                  </a:lnTo>
                  <a:lnTo>
                    <a:pt x="435" y="192"/>
                  </a:lnTo>
                  <a:lnTo>
                    <a:pt x="437" y="191"/>
                  </a:lnTo>
                  <a:lnTo>
                    <a:pt x="438" y="190"/>
                  </a:lnTo>
                  <a:lnTo>
                    <a:pt x="437" y="192"/>
                  </a:lnTo>
                  <a:lnTo>
                    <a:pt x="434" y="200"/>
                  </a:lnTo>
                  <a:lnTo>
                    <a:pt x="431" y="203"/>
                  </a:lnTo>
                  <a:lnTo>
                    <a:pt x="431" y="203"/>
                  </a:lnTo>
                  <a:lnTo>
                    <a:pt x="429" y="202"/>
                  </a:lnTo>
                  <a:lnTo>
                    <a:pt x="426" y="200"/>
                  </a:lnTo>
                  <a:lnTo>
                    <a:pt x="426" y="200"/>
                  </a:lnTo>
                  <a:lnTo>
                    <a:pt x="427" y="199"/>
                  </a:lnTo>
                  <a:lnTo>
                    <a:pt x="427" y="195"/>
                  </a:lnTo>
                  <a:lnTo>
                    <a:pt x="426" y="197"/>
                  </a:lnTo>
                  <a:lnTo>
                    <a:pt x="421" y="199"/>
                  </a:lnTo>
                  <a:lnTo>
                    <a:pt x="420" y="201"/>
                  </a:lnTo>
                  <a:lnTo>
                    <a:pt x="420" y="201"/>
                  </a:lnTo>
                  <a:lnTo>
                    <a:pt x="418" y="201"/>
                  </a:lnTo>
                  <a:lnTo>
                    <a:pt x="417" y="201"/>
                  </a:lnTo>
                  <a:lnTo>
                    <a:pt x="415" y="202"/>
                  </a:lnTo>
                  <a:lnTo>
                    <a:pt x="415" y="204"/>
                  </a:lnTo>
                  <a:lnTo>
                    <a:pt x="412" y="207"/>
                  </a:lnTo>
                  <a:lnTo>
                    <a:pt x="412" y="207"/>
                  </a:lnTo>
                  <a:lnTo>
                    <a:pt x="412" y="207"/>
                  </a:lnTo>
                  <a:lnTo>
                    <a:pt x="411" y="208"/>
                  </a:lnTo>
                  <a:lnTo>
                    <a:pt x="411" y="207"/>
                  </a:lnTo>
                  <a:lnTo>
                    <a:pt x="411" y="207"/>
                  </a:lnTo>
                  <a:lnTo>
                    <a:pt x="408" y="207"/>
                  </a:lnTo>
                  <a:lnTo>
                    <a:pt x="406" y="207"/>
                  </a:lnTo>
                  <a:lnTo>
                    <a:pt x="406" y="209"/>
                  </a:lnTo>
                  <a:lnTo>
                    <a:pt x="379" y="209"/>
                  </a:lnTo>
                  <a:lnTo>
                    <a:pt x="379" y="215"/>
                  </a:lnTo>
                  <a:lnTo>
                    <a:pt x="371" y="215"/>
                  </a:lnTo>
                  <a:lnTo>
                    <a:pt x="374" y="217"/>
                  </a:lnTo>
                  <a:lnTo>
                    <a:pt x="374" y="218"/>
                  </a:lnTo>
                  <a:lnTo>
                    <a:pt x="377" y="220"/>
                  </a:lnTo>
                  <a:lnTo>
                    <a:pt x="380" y="221"/>
                  </a:lnTo>
                  <a:lnTo>
                    <a:pt x="382" y="221"/>
                  </a:lnTo>
                  <a:lnTo>
                    <a:pt x="383" y="223"/>
                  </a:lnTo>
                  <a:lnTo>
                    <a:pt x="383" y="225"/>
                  </a:lnTo>
                  <a:lnTo>
                    <a:pt x="383" y="225"/>
                  </a:lnTo>
                  <a:lnTo>
                    <a:pt x="386" y="226"/>
                  </a:lnTo>
                  <a:lnTo>
                    <a:pt x="388" y="226"/>
                  </a:lnTo>
                  <a:lnTo>
                    <a:pt x="388" y="228"/>
                  </a:lnTo>
                  <a:lnTo>
                    <a:pt x="386" y="229"/>
                  </a:lnTo>
                  <a:lnTo>
                    <a:pt x="366" y="229"/>
                  </a:lnTo>
                  <a:lnTo>
                    <a:pt x="357" y="241"/>
                  </a:lnTo>
                  <a:lnTo>
                    <a:pt x="357" y="242"/>
                  </a:lnTo>
                  <a:lnTo>
                    <a:pt x="357" y="243"/>
                  </a:lnTo>
                  <a:lnTo>
                    <a:pt x="357" y="244"/>
                  </a:lnTo>
                  <a:lnTo>
                    <a:pt x="359" y="245"/>
                  </a:lnTo>
                  <a:lnTo>
                    <a:pt x="359" y="245"/>
                  </a:lnTo>
                  <a:lnTo>
                    <a:pt x="359" y="246"/>
                  </a:lnTo>
                  <a:lnTo>
                    <a:pt x="357" y="248"/>
                  </a:lnTo>
                  <a:lnTo>
                    <a:pt x="356" y="249"/>
                  </a:lnTo>
                  <a:lnTo>
                    <a:pt x="356" y="249"/>
                  </a:lnTo>
                  <a:lnTo>
                    <a:pt x="353" y="246"/>
                  </a:lnTo>
                  <a:lnTo>
                    <a:pt x="350" y="244"/>
                  </a:lnTo>
                  <a:lnTo>
                    <a:pt x="348" y="243"/>
                  </a:lnTo>
                  <a:lnTo>
                    <a:pt x="345" y="242"/>
                  </a:lnTo>
                  <a:lnTo>
                    <a:pt x="334" y="235"/>
                  </a:lnTo>
                  <a:lnTo>
                    <a:pt x="333" y="234"/>
                  </a:lnTo>
                  <a:lnTo>
                    <a:pt x="333" y="233"/>
                  </a:lnTo>
                  <a:lnTo>
                    <a:pt x="330" y="231"/>
                  </a:lnTo>
                  <a:lnTo>
                    <a:pt x="327" y="228"/>
                  </a:lnTo>
                  <a:lnTo>
                    <a:pt x="324" y="228"/>
                  </a:lnTo>
                  <a:lnTo>
                    <a:pt x="324" y="227"/>
                  </a:lnTo>
                  <a:lnTo>
                    <a:pt x="322" y="227"/>
                  </a:lnTo>
                  <a:lnTo>
                    <a:pt x="322" y="228"/>
                  </a:lnTo>
                  <a:lnTo>
                    <a:pt x="328" y="229"/>
                  </a:lnTo>
                  <a:lnTo>
                    <a:pt x="331" y="233"/>
                  </a:lnTo>
                  <a:lnTo>
                    <a:pt x="331" y="233"/>
                  </a:lnTo>
                  <a:lnTo>
                    <a:pt x="330" y="232"/>
                  </a:lnTo>
                  <a:lnTo>
                    <a:pt x="325" y="229"/>
                  </a:lnTo>
                  <a:lnTo>
                    <a:pt x="322" y="228"/>
                  </a:lnTo>
                  <a:lnTo>
                    <a:pt x="319" y="229"/>
                  </a:lnTo>
                  <a:lnTo>
                    <a:pt x="319" y="228"/>
                  </a:lnTo>
                  <a:lnTo>
                    <a:pt x="319" y="228"/>
                  </a:lnTo>
                  <a:lnTo>
                    <a:pt x="321" y="228"/>
                  </a:lnTo>
                  <a:lnTo>
                    <a:pt x="321" y="227"/>
                  </a:lnTo>
                  <a:lnTo>
                    <a:pt x="319" y="227"/>
                  </a:lnTo>
                  <a:lnTo>
                    <a:pt x="316" y="227"/>
                  </a:lnTo>
                  <a:lnTo>
                    <a:pt x="316" y="226"/>
                  </a:lnTo>
                  <a:lnTo>
                    <a:pt x="316" y="226"/>
                  </a:lnTo>
                  <a:lnTo>
                    <a:pt x="311" y="227"/>
                  </a:lnTo>
                  <a:lnTo>
                    <a:pt x="311" y="228"/>
                  </a:lnTo>
                  <a:lnTo>
                    <a:pt x="314" y="228"/>
                  </a:lnTo>
                  <a:lnTo>
                    <a:pt x="317" y="229"/>
                  </a:lnTo>
                  <a:lnTo>
                    <a:pt x="317" y="229"/>
                  </a:lnTo>
                  <a:lnTo>
                    <a:pt x="316" y="229"/>
                  </a:lnTo>
                  <a:lnTo>
                    <a:pt x="311" y="229"/>
                  </a:lnTo>
                  <a:lnTo>
                    <a:pt x="308" y="231"/>
                  </a:lnTo>
                  <a:lnTo>
                    <a:pt x="304" y="232"/>
                  </a:lnTo>
                  <a:lnTo>
                    <a:pt x="301" y="233"/>
                  </a:lnTo>
                  <a:lnTo>
                    <a:pt x="293" y="235"/>
                  </a:lnTo>
                  <a:lnTo>
                    <a:pt x="290" y="235"/>
                  </a:lnTo>
                  <a:lnTo>
                    <a:pt x="282" y="233"/>
                  </a:lnTo>
                  <a:lnTo>
                    <a:pt x="278" y="232"/>
                  </a:lnTo>
                  <a:lnTo>
                    <a:pt x="272" y="232"/>
                  </a:lnTo>
                  <a:lnTo>
                    <a:pt x="267" y="229"/>
                  </a:lnTo>
                  <a:lnTo>
                    <a:pt x="264" y="228"/>
                  </a:lnTo>
                  <a:lnTo>
                    <a:pt x="263" y="228"/>
                  </a:lnTo>
                  <a:lnTo>
                    <a:pt x="259" y="228"/>
                  </a:lnTo>
                  <a:lnTo>
                    <a:pt x="256" y="227"/>
                  </a:lnTo>
                  <a:lnTo>
                    <a:pt x="253" y="225"/>
                  </a:lnTo>
                  <a:lnTo>
                    <a:pt x="253" y="224"/>
                  </a:lnTo>
                  <a:lnTo>
                    <a:pt x="250" y="225"/>
                  </a:lnTo>
                  <a:lnTo>
                    <a:pt x="246" y="223"/>
                  </a:lnTo>
                  <a:lnTo>
                    <a:pt x="241" y="223"/>
                  </a:lnTo>
                  <a:lnTo>
                    <a:pt x="240" y="220"/>
                  </a:lnTo>
                  <a:lnTo>
                    <a:pt x="237" y="219"/>
                  </a:lnTo>
                  <a:lnTo>
                    <a:pt x="229" y="218"/>
                  </a:lnTo>
                  <a:lnTo>
                    <a:pt x="221" y="216"/>
                  </a:lnTo>
                  <a:lnTo>
                    <a:pt x="217" y="212"/>
                  </a:lnTo>
                  <a:lnTo>
                    <a:pt x="215" y="212"/>
                  </a:lnTo>
                  <a:lnTo>
                    <a:pt x="208" y="207"/>
                  </a:lnTo>
                  <a:lnTo>
                    <a:pt x="206" y="206"/>
                  </a:lnTo>
                  <a:lnTo>
                    <a:pt x="204" y="206"/>
                  </a:lnTo>
                  <a:lnTo>
                    <a:pt x="203" y="207"/>
                  </a:lnTo>
                  <a:lnTo>
                    <a:pt x="201" y="207"/>
                  </a:lnTo>
                  <a:lnTo>
                    <a:pt x="195" y="204"/>
                  </a:lnTo>
                  <a:lnTo>
                    <a:pt x="192" y="204"/>
                  </a:lnTo>
                  <a:lnTo>
                    <a:pt x="189" y="203"/>
                  </a:lnTo>
                  <a:lnTo>
                    <a:pt x="188" y="203"/>
                  </a:lnTo>
                  <a:lnTo>
                    <a:pt x="185" y="203"/>
                  </a:lnTo>
                  <a:lnTo>
                    <a:pt x="183" y="200"/>
                  </a:lnTo>
                  <a:lnTo>
                    <a:pt x="180" y="198"/>
                  </a:lnTo>
                  <a:lnTo>
                    <a:pt x="177" y="194"/>
                  </a:lnTo>
                  <a:lnTo>
                    <a:pt x="172" y="193"/>
                  </a:lnTo>
                  <a:lnTo>
                    <a:pt x="172" y="192"/>
                  </a:lnTo>
                  <a:lnTo>
                    <a:pt x="174" y="191"/>
                  </a:lnTo>
                  <a:lnTo>
                    <a:pt x="172" y="191"/>
                  </a:lnTo>
                  <a:lnTo>
                    <a:pt x="168" y="191"/>
                  </a:lnTo>
                  <a:lnTo>
                    <a:pt x="163" y="190"/>
                  </a:lnTo>
                  <a:lnTo>
                    <a:pt x="163" y="189"/>
                  </a:lnTo>
                  <a:lnTo>
                    <a:pt x="160" y="189"/>
                  </a:lnTo>
                  <a:lnTo>
                    <a:pt x="159" y="187"/>
                  </a:lnTo>
                  <a:lnTo>
                    <a:pt x="157" y="185"/>
                  </a:lnTo>
                  <a:lnTo>
                    <a:pt x="154" y="182"/>
                  </a:lnTo>
                  <a:lnTo>
                    <a:pt x="154" y="181"/>
                  </a:lnTo>
                  <a:lnTo>
                    <a:pt x="153" y="179"/>
                  </a:lnTo>
                  <a:lnTo>
                    <a:pt x="151" y="175"/>
                  </a:lnTo>
                  <a:lnTo>
                    <a:pt x="151" y="174"/>
                  </a:lnTo>
                  <a:lnTo>
                    <a:pt x="153" y="173"/>
                  </a:lnTo>
                  <a:lnTo>
                    <a:pt x="156" y="173"/>
                  </a:lnTo>
                  <a:lnTo>
                    <a:pt x="157" y="172"/>
                  </a:lnTo>
                  <a:lnTo>
                    <a:pt x="156" y="170"/>
                  </a:lnTo>
                  <a:lnTo>
                    <a:pt x="154" y="170"/>
                  </a:lnTo>
                  <a:lnTo>
                    <a:pt x="154" y="169"/>
                  </a:lnTo>
                  <a:lnTo>
                    <a:pt x="159" y="167"/>
                  </a:lnTo>
                  <a:lnTo>
                    <a:pt x="160" y="165"/>
                  </a:lnTo>
                  <a:lnTo>
                    <a:pt x="160" y="162"/>
                  </a:lnTo>
                  <a:lnTo>
                    <a:pt x="156" y="156"/>
                  </a:lnTo>
                  <a:lnTo>
                    <a:pt x="154" y="152"/>
                  </a:lnTo>
                  <a:lnTo>
                    <a:pt x="153" y="151"/>
                  </a:lnTo>
                  <a:lnTo>
                    <a:pt x="154" y="149"/>
                  </a:lnTo>
                  <a:lnTo>
                    <a:pt x="154" y="147"/>
                  </a:lnTo>
                  <a:lnTo>
                    <a:pt x="148" y="141"/>
                  </a:lnTo>
                  <a:lnTo>
                    <a:pt x="148" y="139"/>
                  </a:lnTo>
                  <a:lnTo>
                    <a:pt x="143" y="134"/>
                  </a:lnTo>
                  <a:lnTo>
                    <a:pt x="139" y="129"/>
                  </a:lnTo>
                  <a:lnTo>
                    <a:pt x="134" y="125"/>
                  </a:lnTo>
                  <a:lnTo>
                    <a:pt x="130" y="123"/>
                  </a:lnTo>
                  <a:lnTo>
                    <a:pt x="128" y="122"/>
                  </a:lnTo>
                  <a:lnTo>
                    <a:pt x="128" y="120"/>
                  </a:lnTo>
                  <a:lnTo>
                    <a:pt x="124" y="118"/>
                  </a:lnTo>
                  <a:lnTo>
                    <a:pt x="122" y="117"/>
                  </a:lnTo>
                  <a:lnTo>
                    <a:pt x="121" y="117"/>
                  </a:lnTo>
                  <a:lnTo>
                    <a:pt x="124" y="116"/>
                  </a:lnTo>
                  <a:lnTo>
                    <a:pt x="125" y="114"/>
                  </a:lnTo>
                  <a:lnTo>
                    <a:pt x="124" y="112"/>
                  </a:lnTo>
                  <a:lnTo>
                    <a:pt x="122" y="110"/>
                  </a:lnTo>
                  <a:lnTo>
                    <a:pt x="121" y="109"/>
                  </a:lnTo>
                  <a:lnTo>
                    <a:pt x="119" y="109"/>
                  </a:lnTo>
                  <a:lnTo>
                    <a:pt x="116" y="108"/>
                  </a:lnTo>
                  <a:lnTo>
                    <a:pt x="110" y="105"/>
                  </a:lnTo>
                  <a:lnTo>
                    <a:pt x="108" y="103"/>
                  </a:lnTo>
                  <a:lnTo>
                    <a:pt x="105" y="103"/>
                  </a:lnTo>
                  <a:lnTo>
                    <a:pt x="102" y="102"/>
                  </a:lnTo>
                  <a:lnTo>
                    <a:pt x="102" y="100"/>
                  </a:lnTo>
                  <a:lnTo>
                    <a:pt x="104" y="97"/>
                  </a:lnTo>
                  <a:lnTo>
                    <a:pt x="105" y="94"/>
                  </a:lnTo>
                  <a:lnTo>
                    <a:pt x="108" y="93"/>
                  </a:lnTo>
                  <a:lnTo>
                    <a:pt x="110" y="95"/>
                  </a:lnTo>
                  <a:lnTo>
                    <a:pt x="111" y="94"/>
                  </a:lnTo>
                  <a:lnTo>
                    <a:pt x="110" y="92"/>
                  </a:lnTo>
                  <a:lnTo>
                    <a:pt x="110" y="92"/>
                  </a:lnTo>
                  <a:lnTo>
                    <a:pt x="108" y="92"/>
                  </a:lnTo>
                  <a:lnTo>
                    <a:pt x="107" y="92"/>
                  </a:lnTo>
                  <a:lnTo>
                    <a:pt x="105" y="90"/>
                  </a:lnTo>
                  <a:lnTo>
                    <a:pt x="104" y="87"/>
                  </a:lnTo>
                  <a:lnTo>
                    <a:pt x="101" y="87"/>
                  </a:lnTo>
                  <a:lnTo>
                    <a:pt x="98" y="87"/>
                  </a:lnTo>
                  <a:lnTo>
                    <a:pt x="96" y="85"/>
                  </a:lnTo>
                  <a:lnTo>
                    <a:pt x="98" y="83"/>
                  </a:lnTo>
                  <a:lnTo>
                    <a:pt x="96" y="83"/>
                  </a:lnTo>
                  <a:lnTo>
                    <a:pt x="93" y="83"/>
                  </a:lnTo>
                  <a:lnTo>
                    <a:pt x="88" y="78"/>
                  </a:lnTo>
                  <a:lnTo>
                    <a:pt x="87" y="76"/>
                  </a:lnTo>
                  <a:lnTo>
                    <a:pt x="88" y="74"/>
                  </a:lnTo>
                  <a:lnTo>
                    <a:pt x="88" y="72"/>
                  </a:lnTo>
                  <a:lnTo>
                    <a:pt x="87" y="70"/>
                  </a:lnTo>
                  <a:lnTo>
                    <a:pt x="85" y="72"/>
                  </a:lnTo>
                  <a:lnTo>
                    <a:pt x="84" y="70"/>
                  </a:lnTo>
                  <a:lnTo>
                    <a:pt x="82" y="70"/>
                  </a:lnTo>
                  <a:lnTo>
                    <a:pt x="81" y="69"/>
                  </a:lnTo>
                  <a:lnTo>
                    <a:pt x="79" y="68"/>
                  </a:lnTo>
                  <a:lnTo>
                    <a:pt x="78" y="66"/>
                  </a:lnTo>
                  <a:lnTo>
                    <a:pt x="76" y="64"/>
                  </a:lnTo>
                  <a:lnTo>
                    <a:pt x="75" y="62"/>
                  </a:lnTo>
                  <a:lnTo>
                    <a:pt x="73" y="62"/>
                  </a:lnTo>
                  <a:lnTo>
                    <a:pt x="73" y="59"/>
                  </a:lnTo>
                  <a:lnTo>
                    <a:pt x="72" y="58"/>
                  </a:lnTo>
                  <a:lnTo>
                    <a:pt x="70" y="57"/>
                  </a:lnTo>
                  <a:lnTo>
                    <a:pt x="69" y="52"/>
                  </a:lnTo>
                  <a:lnTo>
                    <a:pt x="67" y="51"/>
                  </a:lnTo>
                  <a:lnTo>
                    <a:pt x="66" y="51"/>
                  </a:lnTo>
                  <a:lnTo>
                    <a:pt x="64" y="50"/>
                  </a:lnTo>
                  <a:lnTo>
                    <a:pt x="66" y="49"/>
                  </a:lnTo>
                  <a:lnTo>
                    <a:pt x="66" y="48"/>
                  </a:lnTo>
                  <a:lnTo>
                    <a:pt x="62" y="43"/>
                  </a:lnTo>
                  <a:lnTo>
                    <a:pt x="61" y="42"/>
                  </a:lnTo>
                  <a:lnTo>
                    <a:pt x="61" y="40"/>
                  </a:lnTo>
                  <a:lnTo>
                    <a:pt x="61" y="37"/>
                  </a:lnTo>
                  <a:lnTo>
                    <a:pt x="59" y="35"/>
                  </a:lnTo>
                  <a:lnTo>
                    <a:pt x="59" y="32"/>
                  </a:lnTo>
                  <a:lnTo>
                    <a:pt x="58" y="28"/>
                  </a:lnTo>
                  <a:lnTo>
                    <a:pt x="56" y="26"/>
                  </a:lnTo>
                  <a:lnTo>
                    <a:pt x="59" y="25"/>
                  </a:lnTo>
                  <a:lnTo>
                    <a:pt x="59" y="24"/>
                  </a:lnTo>
                  <a:lnTo>
                    <a:pt x="56" y="22"/>
                  </a:lnTo>
                  <a:lnTo>
                    <a:pt x="53" y="22"/>
                  </a:lnTo>
                  <a:lnTo>
                    <a:pt x="52" y="20"/>
                  </a:lnTo>
                  <a:lnTo>
                    <a:pt x="49" y="19"/>
                  </a:lnTo>
                  <a:lnTo>
                    <a:pt x="47" y="19"/>
                  </a:lnTo>
                  <a:lnTo>
                    <a:pt x="46" y="20"/>
                  </a:lnTo>
                  <a:lnTo>
                    <a:pt x="43" y="19"/>
                  </a:lnTo>
                  <a:lnTo>
                    <a:pt x="41" y="16"/>
                  </a:lnTo>
                  <a:lnTo>
                    <a:pt x="37" y="14"/>
                  </a:lnTo>
                  <a:lnTo>
                    <a:pt x="35" y="11"/>
                  </a:lnTo>
                  <a:lnTo>
                    <a:pt x="35" y="14"/>
                  </a:lnTo>
                  <a:lnTo>
                    <a:pt x="37" y="16"/>
                  </a:lnTo>
                  <a:lnTo>
                    <a:pt x="35" y="20"/>
                  </a:lnTo>
                  <a:lnTo>
                    <a:pt x="33" y="23"/>
                  </a:lnTo>
                  <a:lnTo>
                    <a:pt x="33" y="28"/>
                  </a:lnTo>
                  <a:lnTo>
                    <a:pt x="35" y="36"/>
                  </a:lnTo>
                  <a:lnTo>
                    <a:pt x="33" y="39"/>
                  </a:lnTo>
                  <a:lnTo>
                    <a:pt x="35" y="40"/>
                  </a:lnTo>
                  <a:lnTo>
                    <a:pt x="37" y="43"/>
                  </a:lnTo>
                  <a:lnTo>
                    <a:pt x="37" y="45"/>
                  </a:lnTo>
                  <a:lnTo>
                    <a:pt x="38" y="45"/>
                  </a:lnTo>
                  <a:lnTo>
                    <a:pt x="40" y="47"/>
                  </a:lnTo>
                  <a:lnTo>
                    <a:pt x="44" y="49"/>
                  </a:lnTo>
                  <a:lnTo>
                    <a:pt x="46" y="52"/>
                  </a:lnTo>
                  <a:lnTo>
                    <a:pt x="44" y="53"/>
                  </a:lnTo>
                  <a:lnTo>
                    <a:pt x="46" y="56"/>
                  </a:lnTo>
                  <a:lnTo>
                    <a:pt x="49" y="57"/>
                  </a:lnTo>
                  <a:lnTo>
                    <a:pt x="50" y="58"/>
                  </a:lnTo>
                  <a:lnTo>
                    <a:pt x="50" y="61"/>
                  </a:lnTo>
                  <a:lnTo>
                    <a:pt x="52" y="62"/>
                  </a:lnTo>
                  <a:lnTo>
                    <a:pt x="53" y="62"/>
                  </a:lnTo>
                  <a:lnTo>
                    <a:pt x="56" y="66"/>
                  </a:lnTo>
                  <a:lnTo>
                    <a:pt x="56" y="68"/>
                  </a:lnTo>
                  <a:lnTo>
                    <a:pt x="56" y="70"/>
                  </a:lnTo>
                  <a:lnTo>
                    <a:pt x="59" y="73"/>
                  </a:lnTo>
                  <a:lnTo>
                    <a:pt x="61" y="73"/>
                  </a:lnTo>
                  <a:lnTo>
                    <a:pt x="62" y="76"/>
                  </a:lnTo>
                  <a:lnTo>
                    <a:pt x="64" y="81"/>
                  </a:lnTo>
                  <a:lnTo>
                    <a:pt x="66" y="81"/>
                  </a:lnTo>
                  <a:lnTo>
                    <a:pt x="66" y="82"/>
                  </a:lnTo>
                  <a:lnTo>
                    <a:pt x="66" y="84"/>
                  </a:lnTo>
                  <a:lnTo>
                    <a:pt x="66" y="85"/>
                  </a:lnTo>
                  <a:lnTo>
                    <a:pt x="69" y="89"/>
                  </a:lnTo>
                  <a:lnTo>
                    <a:pt x="69" y="87"/>
                  </a:lnTo>
                  <a:lnTo>
                    <a:pt x="69" y="86"/>
                  </a:lnTo>
                  <a:lnTo>
                    <a:pt x="69" y="85"/>
                  </a:lnTo>
                  <a:lnTo>
                    <a:pt x="70" y="85"/>
                  </a:lnTo>
                  <a:lnTo>
                    <a:pt x="72" y="87"/>
                  </a:lnTo>
                  <a:lnTo>
                    <a:pt x="73" y="90"/>
                  </a:lnTo>
                  <a:lnTo>
                    <a:pt x="75" y="94"/>
                  </a:lnTo>
                  <a:lnTo>
                    <a:pt x="73" y="95"/>
                  </a:lnTo>
                  <a:lnTo>
                    <a:pt x="73" y="99"/>
                  </a:lnTo>
                  <a:lnTo>
                    <a:pt x="75" y="100"/>
                  </a:lnTo>
                  <a:lnTo>
                    <a:pt x="75" y="102"/>
                  </a:lnTo>
                  <a:lnTo>
                    <a:pt x="76" y="103"/>
                  </a:lnTo>
                  <a:lnTo>
                    <a:pt x="76" y="106"/>
                  </a:lnTo>
                  <a:lnTo>
                    <a:pt x="78" y="107"/>
                  </a:lnTo>
                  <a:lnTo>
                    <a:pt x="78" y="108"/>
                  </a:lnTo>
                  <a:lnTo>
                    <a:pt x="78" y="109"/>
                  </a:lnTo>
                  <a:lnTo>
                    <a:pt x="79" y="112"/>
                  </a:lnTo>
                  <a:lnTo>
                    <a:pt x="79" y="115"/>
                  </a:lnTo>
                  <a:lnTo>
                    <a:pt x="78" y="117"/>
                  </a:lnTo>
                  <a:lnTo>
                    <a:pt x="79" y="118"/>
                  </a:lnTo>
                  <a:lnTo>
                    <a:pt x="81" y="120"/>
                  </a:lnTo>
                  <a:lnTo>
                    <a:pt x="84" y="123"/>
                  </a:lnTo>
                  <a:lnTo>
                    <a:pt x="84" y="124"/>
                  </a:lnTo>
                  <a:lnTo>
                    <a:pt x="85" y="123"/>
                  </a:lnTo>
                  <a:lnTo>
                    <a:pt x="85" y="122"/>
                  </a:lnTo>
                  <a:lnTo>
                    <a:pt x="87" y="122"/>
                  </a:lnTo>
                  <a:lnTo>
                    <a:pt x="88" y="122"/>
                  </a:lnTo>
                  <a:lnTo>
                    <a:pt x="90" y="123"/>
                  </a:lnTo>
                  <a:lnTo>
                    <a:pt x="90" y="125"/>
                  </a:lnTo>
                  <a:lnTo>
                    <a:pt x="93" y="126"/>
                  </a:lnTo>
                  <a:lnTo>
                    <a:pt x="93" y="128"/>
                  </a:lnTo>
                  <a:lnTo>
                    <a:pt x="95" y="128"/>
                  </a:lnTo>
                  <a:lnTo>
                    <a:pt x="96" y="131"/>
                  </a:lnTo>
                  <a:lnTo>
                    <a:pt x="98" y="132"/>
                  </a:lnTo>
                  <a:lnTo>
                    <a:pt x="98" y="135"/>
                  </a:lnTo>
                  <a:lnTo>
                    <a:pt x="95" y="139"/>
                  </a:lnTo>
                  <a:lnTo>
                    <a:pt x="90" y="140"/>
                  </a:lnTo>
                  <a:lnTo>
                    <a:pt x="88" y="140"/>
                  </a:lnTo>
                  <a:lnTo>
                    <a:pt x="87" y="136"/>
                  </a:lnTo>
                  <a:lnTo>
                    <a:pt x="87" y="135"/>
                  </a:lnTo>
                  <a:lnTo>
                    <a:pt x="85" y="134"/>
                  </a:lnTo>
                  <a:lnTo>
                    <a:pt x="84" y="131"/>
                  </a:lnTo>
                  <a:lnTo>
                    <a:pt x="82" y="129"/>
                  </a:lnTo>
                  <a:lnTo>
                    <a:pt x="79" y="129"/>
                  </a:lnTo>
                  <a:lnTo>
                    <a:pt x="78" y="127"/>
                  </a:lnTo>
                  <a:lnTo>
                    <a:pt x="76" y="125"/>
                  </a:lnTo>
                  <a:lnTo>
                    <a:pt x="73" y="125"/>
                  </a:lnTo>
                  <a:lnTo>
                    <a:pt x="67" y="119"/>
                  </a:lnTo>
                  <a:lnTo>
                    <a:pt x="66" y="117"/>
                  </a:lnTo>
                  <a:lnTo>
                    <a:pt x="62" y="116"/>
                  </a:lnTo>
                  <a:lnTo>
                    <a:pt x="62" y="115"/>
                  </a:lnTo>
                  <a:lnTo>
                    <a:pt x="61" y="115"/>
                  </a:lnTo>
                  <a:lnTo>
                    <a:pt x="58" y="114"/>
                  </a:lnTo>
                  <a:lnTo>
                    <a:pt x="56" y="111"/>
                  </a:lnTo>
                  <a:lnTo>
                    <a:pt x="59" y="108"/>
                  </a:lnTo>
                  <a:lnTo>
                    <a:pt x="61" y="105"/>
                  </a:lnTo>
                  <a:lnTo>
                    <a:pt x="59" y="100"/>
                  </a:lnTo>
                  <a:lnTo>
                    <a:pt x="58" y="95"/>
                  </a:lnTo>
                  <a:lnTo>
                    <a:pt x="56" y="93"/>
                  </a:lnTo>
                  <a:lnTo>
                    <a:pt x="55" y="93"/>
                  </a:lnTo>
                  <a:lnTo>
                    <a:pt x="53" y="93"/>
                  </a:lnTo>
                  <a:lnTo>
                    <a:pt x="47" y="89"/>
                  </a:lnTo>
                  <a:lnTo>
                    <a:pt x="47" y="85"/>
                  </a:lnTo>
                  <a:lnTo>
                    <a:pt x="47" y="83"/>
                  </a:lnTo>
                  <a:lnTo>
                    <a:pt x="46" y="83"/>
                  </a:lnTo>
                  <a:lnTo>
                    <a:pt x="44" y="85"/>
                  </a:lnTo>
                  <a:lnTo>
                    <a:pt x="41" y="85"/>
                  </a:lnTo>
                  <a:lnTo>
                    <a:pt x="40" y="86"/>
                  </a:lnTo>
                  <a:lnTo>
                    <a:pt x="38" y="84"/>
                  </a:lnTo>
                  <a:lnTo>
                    <a:pt x="38" y="84"/>
                  </a:lnTo>
                  <a:lnTo>
                    <a:pt x="37" y="83"/>
                  </a:lnTo>
                  <a:lnTo>
                    <a:pt x="35" y="83"/>
                  </a:lnTo>
                  <a:lnTo>
                    <a:pt x="35" y="82"/>
                  </a:lnTo>
                  <a:lnTo>
                    <a:pt x="30" y="81"/>
                  </a:lnTo>
                  <a:lnTo>
                    <a:pt x="29" y="80"/>
                  </a:lnTo>
                  <a:lnTo>
                    <a:pt x="27" y="78"/>
                  </a:lnTo>
                  <a:lnTo>
                    <a:pt x="26" y="75"/>
                  </a:lnTo>
                  <a:lnTo>
                    <a:pt x="24" y="75"/>
                  </a:lnTo>
                  <a:lnTo>
                    <a:pt x="20" y="72"/>
                  </a:lnTo>
                  <a:lnTo>
                    <a:pt x="21" y="70"/>
                  </a:lnTo>
                  <a:lnTo>
                    <a:pt x="26" y="70"/>
                  </a:lnTo>
                  <a:lnTo>
                    <a:pt x="27" y="72"/>
                  </a:lnTo>
                  <a:lnTo>
                    <a:pt x="32" y="72"/>
                  </a:lnTo>
                  <a:lnTo>
                    <a:pt x="33" y="73"/>
                  </a:lnTo>
                  <a:lnTo>
                    <a:pt x="35" y="72"/>
                  </a:lnTo>
                  <a:lnTo>
                    <a:pt x="35" y="70"/>
                  </a:lnTo>
                  <a:lnTo>
                    <a:pt x="33" y="69"/>
                  </a:lnTo>
                  <a:lnTo>
                    <a:pt x="32" y="69"/>
                  </a:lnTo>
                  <a:lnTo>
                    <a:pt x="33" y="68"/>
                  </a:lnTo>
                  <a:lnTo>
                    <a:pt x="37" y="68"/>
                  </a:lnTo>
                  <a:lnTo>
                    <a:pt x="37" y="67"/>
                  </a:lnTo>
                  <a:lnTo>
                    <a:pt x="35" y="66"/>
                  </a:lnTo>
                  <a:lnTo>
                    <a:pt x="35" y="64"/>
                  </a:lnTo>
                  <a:lnTo>
                    <a:pt x="38" y="62"/>
                  </a:lnTo>
                  <a:lnTo>
                    <a:pt x="35" y="60"/>
                  </a:lnTo>
                  <a:lnTo>
                    <a:pt x="33" y="59"/>
                  </a:lnTo>
                  <a:lnTo>
                    <a:pt x="32" y="56"/>
                  </a:lnTo>
                  <a:lnTo>
                    <a:pt x="29" y="53"/>
                  </a:lnTo>
                  <a:lnTo>
                    <a:pt x="27" y="51"/>
                  </a:lnTo>
                  <a:lnTo>
                    <a:pt x="26" y="49"/>
                  </a:lnTo>
                  <a:lnTo>
                    <a:pt x="21" y="45"/>
                  </a:lnTo>
                  <a:lnTo>
                    <a:pt x="20" y="45"/>
                  </a:lnTo>
                  <a:lnTo>
                    <a:pt x="17" y="43"/>
                  </a:lnTo>
                  <a:lnTo>
                    <a:pt x="15" y="40"/>
                  </a:lnTo>
                  <a:lnTo>
                    <a:pt x="15" y="36"/>
                  </a:lnTo>
                  <a:lnTo>
                    <a:pt x="14" y="35"/>
                  </a:lnTo>
                  <a:lnTo>
                    <a:pt x="12" y="34"/>
                  </a:lnTo>
                  <a:lnTo>
                    <a:pt x="12" y="32"/>
                  </a:lnTo>
                  <a:lnTo>
                    <a:pt x="14" y="31"/>
                  </a:lnTo>
                  <a:lnTo>
                    <a:pt x="14" y="28"/>
                  </a:lnTo>
                  <a:lnTo>
                    <a:pt x="9" y="26"/>
                  </a:lnTo>
                  <a:lnTo>
                    <a:pt x="9" y="24"/>
                  </a:lnTo>
                  <a:lnTo>
                    <a:pt x="11" y="24"/>
                  </a:lnTo>
                  <a:lnTo>
                    <a:pt x="11" y="23"/>
                  </a:lnTo>
                  <a:lnTo>
                    <a:pt x="6" y="18"/>
                  </a:lnTo>
                  <a:lnTo>
                    <a:pt x="4" y="16"/>
                  </a:lnTo>
                  <a:lnTo>
                    <a:pt x="6" y="15"/>
                  </a:lnTo>
                  <a:lnTo>
                    <a:pt x="6" y="14"/>
                  </a:lnTo>
                  <a:lnTo>
                    <a:pt x="4" y="12"/>
                  </a:lnTo>
                  <a:lnTo>
                    <a:pt x="3" y="9"/>
                  </a:lnTo>
                  <a:lnTo>
                    <a:pt x="1" y="3"/>
                  </a:lnTo>
                  <a:lnTo>
                    <a:pt x="0" y="1"/>
                  </a:lnTo>
                  <a:lnTo>
                    <a:pt x="0" y="1"/>
                  </a:lnTo>
                  <a:close/>
                  <a:moveTo>
                    <a:pt x="82" y="114"/>
                  </a:moveTo>
                  <a:lnTo>
                    <a:pt x="84" y="112"/>
                  </a:lnTo>
                  <a:lnTo>
                    <a:pt x="84" y="111"/>
                  </a:lnTo>
                  <a:lnTo>
                    <a:pt x="81" y="109"/>
                  </a:lnTo>
                  <a:lnTo>
                    <a:pt x="81" y="110"/>
                  </a:lnTo>
                  <a:lnTo>
                    <a:pt x="81" y="111"/>
                  </a:lnTo>
                  <a:lnTo>
                    <a:pt x="82" y="114"/>
                  </a:lnTo>
                  <a:lnTo>
                    <a:pt x="82" y="114"/>
                  </a:lnTo>
                  <a:close/>
                  <a:moveTo>
                    <a:pt x="85" y="118"/>
                  </a:moveTo>
                  <a:lnTo>
                    <a:pt x="85" y="120"/>
                  </a:lnTo>
                  <a:lnTo>
                    <a:pt x="85" y="120"/>
                  </a:lnTo>
                  <a:lnTo>
                    <a:pt x="87" y="119"/>
                  </a:lnTo>
                  <a:lnTo>
                    <a:pt x="85" y="118"/>
                  </a:lnTo>
                  <a:lnTo>
                    <a:pt x="85" y="118"/>
                  </a:lnTo>
                  <a:close/>
                  <a:moveTo>
                    <a:pt x="287" y="115"/>
                  </a:moveTo>
                  <a:lnTo>
                    <a:pt x="287" y="115"/>
                  </a:lnTo>
                  <a:lnTo>
                    <a:pt x="288" y="114"/>
                  </a:lnTo>
                  <a:lnTo>
                    <a:pt x="287" y="114"/>
                  </a:lnTo>
                  <a:lnTo>
                    <a:pt x="287" y="115"/>
                  </a:lnTo>
                  <a:lnTo>
                    <a:pt x="287" y="115"/>
                  </a:lnTo>
                  <a:close/>
                  <a:moveTo>
                    <a:pt x="285" y="118"/>
                  </a:moveTo>
                  <a:lnTo>
                    <a:pt x="287" y="118"/>
                  </a:lnTo>
                  <a:lnTo>
                    <a:pt x="287" y="116"/>
                  </a:lnTo>
                  <a:lnTo>
                    <a:pt x="287" y="116"/>
                  </a:lnTo>
                  <a:lnTo>
                    <a:pt x="285" y="118"/>
                  </a:lnTo>
                  <a:lnTo>
                    <a:pt x="285" y="118"/>
                  </a:lnTo>
                  <a:close/>
                  <a:moveTo>
                    <a:pt x="284" y="123"/>
                  </a:moveTo>
                  <a:lnTo>
                    <a:pt x="285" y="122"/>
                  </a:lnTo>
                  <a:lnTo>
                    <a:pt x="285" y="119"/>
                  </a:lnTo>
                  <a:lnTo>
                    <a:pt x="284" y="123"/>
                  </a:lnTo>
                  <a:close/>
                </a:path>
              </a:pathLst>
            </a:custGeom>
            <a:solidFill>
              <a:srgbClr val="9FC2E7"/>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89" name="Freeform 186">
              <a:extLst>
                <a:ext uri="{FF2B5EF4-FFF2-40B4-BE49-F238E27FC236}">
                  <a16:creationId xmlns:a16="http://schemas.microsoft.com/office/drawing/2014/main" id="{9E313852-4172-8D36-4C7B-C630181F6837}"/>
                </a:ext>
              </a:extLst>
            </p:cNvPr>
            <p:cNvSpPr>
              <a:spLocks noEditPoints="1"/>
            </p:cNvSpPr>
            <p:nvPr/>
          </p:nvSpPr>
          <p:spPr bwMode="auto">
            <a:xfrm>
              <a:off x="2180222" y="4334698"/>
              <a:ext cx="1070840" cy="948452"/>
            </a:xfrm>
            <a:custGeom>
              <a:avLst/>
              <a:gdLst>
                <a:gd name="T0" fmla="*/ 241 w 404"/>
                <a:gd name="T1" fmla="*/ 57 h 424"/>
                <a:gd name="T2" fmla="*/ 243 w 404"/>
                <a:gd name="T3" fmla="*/ 55 h 424"/>
                <a:gd name="T4" fmla="*/ 248 w 404"/>
                <a:gd name="T5" fmla="*/ 55 h 424"/>
                <a:gd name="T6" fmla="*/ 254 w 404"/>
                <a:gd name="T7" fmla="*/ 57 h 424"/>
                <a:gd name="T8" fmla="*/ 233 w 404"/>
                <a:gd name="T9" fmla="*/ 12 h 424"/>
                <a:gd name="T10" fmla="*/ 219 w 404"/>
                <a:gd name="T11" fmla="*/ 31 h 424"/>
                <a:gd name="T12" fmla="*/ 204 w 404"/>
                <a:gd name="T13" fmla="*/ 35 h 424"/>
                <a:gd name="T14" fmla="*/ 184 w 404"/>
                <a:gd name="T15" fmla="*/ 31 h 424"/>
                <a:gd name="T16" fmla="*/ 175 w 404"/>
                <a:gd name="T17" fmla="*/ 35 h 424"/>
                <a:gd name="T18" fmla="*/ 150 w 404"/>
                <a:gd name="T19" fmla="*/ 40 h 424"/>
                <a:gd name="T20" fmla="*/ 149 w 404"/>
                <a:gd name="T21" fmla="*/ 14 h 424"/>
                <a:gd name="T22" fmla="*/ 138 w 404"/>
                <a:gd name="T23" fmla="*/ 0 h 424"/>
                <a:gd name="T24" fmla="*/ 102 w 404"/>
                <a:gd name="T25" fmla="*/ 14 h 424"/>
                <a:gd name="T26" fmla="*/ 108 w 404"/>
                <a:gd name="T27" fmla="*/ 30 h 424"/>
                <a:gd name="T28" fmla="*/ 71 w 404"/>
                <a:gd name="T29" fmla="*/ 43 h 424"/>
                <a:gd name="T30" fmla="*/ 43 w 404"/>
                <a:gd name="T31" fmla="*/ 42 h 424"/>
                <a:gd name="T32" fmla="*/ 48 w 404"/>
                <a:gd name="T33" fmla="*/ 72 h 424"/>
                <a:gd name="T34" fmla="*/ 24 w 404"/>
                <a:gd name="T35" fmla="*/ 104 h 424"/>
                <a:gd name="T36" fmla="*/ 6 w 404"/>
                <a:gd name="T37" fmla="*/ 127 h 424"/>
                <a:gd name="T38" fmla="*/ 12 w 404"/>
                <a:gd name="T39" fmla="*/ 155 h 424"/>
                <a:gd name="T40" fmla="*/ 36 w 404"/>
                <a:gd name="T41" fmla="*/ 172 h 424"/>
                <a:gd name="T42" fmla="*/ 63 w 404"/>
                <a:gd name="T43" fmla="*/ 169 h 424"/>
                <a:gd name="T44" fmla="*/ 89 w 404"/>
                <a:gd name="T45" fmla="*/ 169 h 424"/>
                <a:gd name="T46" fmla="*/ 117 w 404"/>
                <a:gd name="T47" fmla="*/ 194 h 424"/>
                <a:gd name="T48" fmla="*/ 145 w 404"/>
                <a:gd name="T49" fmla="*/ 222 h 424"/>
                <a:gd name="T50" fmla="*/ 172 w 404"/>
                <a:gd name="T51" fmla="*/ 273 h 424"/>
                <a:gd name="T52" fmla="*/ 196 w 404"/>
                <a:gd name="T53" fmla="*/ 294 h 424"/>
                <a:gd name="T54" fmla="*/ 210 w 404"/>
                <a:gd name="T55" fmla="*/ 326 h 424"/>
                <a:gd name="T56" fmla="*/ 214 w 404"/>
                <a:gd name="T57" fmla="*/ 349 h 424"/>
                <a:gd name="T58" fmla="*/ 193 w 404"/>
                <a:gd name="T59" fmla="*/ 369 h 424"/>
                <a:gd name="T60" fmla="*/ 196 w 404"/>
                <a:gd name="T61" fmla="*/ 386 h 424"/>
                <a:gd name="T62" fmla="*/ 222 w 404"/>
                <a:gd name="T63" fmla="*/ 404 h 424"/>
                <a:gd name="T64" fmla="*/ 237 w 404"/>
                <a:gd name="T65" fmla="*/ 411 h 424"/>
                <a:gd name="T66" fmla="*/ 245 w 404"/>
                <a:gd name="T67" fmla="*/ 391 h 424"/>
                <a:gd name="T68" fmla="*/ 252 w 404"/>
                <a:gd name="T69" fmla="*/ 384 h 424"/>
                <a:gd name="T70" fmla="*/ 242 w 404"/>
                <a:gd name="T71" fmla="*/ 401 h 424"/>
                <a:gd name="T72" fmla="*/ 270 w 404"/>
                <a:gd name="T73" fmla="*/ 360 h 424"/>
                <a:gd name="T74" fmla="*/ 270 w 404"/>
                <a:gd name="T75" fmla="*/ 342 h 424"/>
                <a:gd name="T76" fmla="*/ 277 w 404"/>
                <a:gd name="T77" fmla="*/ 324 h 424"/>
                <a:gd name="T78" fmla="*/ 304 w 404"/>
                <a:gd name="T79" fmla="*/ 305 h 424"/>
                <a:gd name="T80" fmla="*/ 317 w 404"/>
                <a:gd name="T81" fmla="*/ 297 h 424"/>
                <a:gd name="T82" fmla="*/ 328 w 404"/>
                <a:gd name="T83" fmla="*/ 298 h 424"/>
                <a:gd name="T84" fmla="*/ 346 w 404"/>
                <a:gd name="T85" fmla="*/ 280 h 424"/>
                <a:gd name="T86" fmla="*/ 358 w 404"/>
                <a:gd name="T87" fmla="*/ 247 h 424"/>
                <a:gd name="T88" fmla="*/ 363 w 404"/>
                <a:gd name="T89" fmla="*/ 202 h 424"/>
                <a:gd name="T90" fmla="*/ 361 w 404"/>
                <a:gd name="T91" fmla="*/ 188 h 424"/>
                <a:gd name="T92" fmla="*/ 375 w 404"/>
                <a:gd name="T93" fmla="*/ 184 h 424"/>
                <a:gd name="T94" fmla="*/ 402 w 404"/>
                <a:gd name="T95" fmla="*/ 145 h 424"/>
                <a:gd name="T96" fmla="*/ 391 w 404"/>
                <a:gd name="T97" fmla="*/ 109 h 424"/>
                <a:gd name="T98" fmla="*/ 352 w 404"/>
                <a:gd name="T99" fmla="*/ 85 h 424"/>
                <a:gd name="T100" fmla="*/ 331 w 404"/>
                <a:gd name="T101" fmla="*/ 85 h 424"/>
                <a:gd name="T102" fmla="*/ 313 w 404"/>
                <a:gd name="T103" fmla="*/ 82 h 424"/>
                <a:gd name="T104" fmla="*/ 303 w 404"/>
                <a:gd name="T105" fmla="*/ 90 h 424"/>
                <a:gd name="T106" fmla="*/ 294 w 404"/>
                <a:gd name="T107" fmla="*/ 74 h 424"/>
                <a:gd name="T108" fmla="*/ 280 w 404"/>
                <a:gd name="T109" fmla="*/ 66 h 424"/>
                <a:gd name="T110" fmla="*/ 263 w 404"/>
                <a:gd name="T111" fmla="*/ 70 h 424"/>
                <a:gd name="T112" fmla="*/ 249 w 404"/>
                <a:gd name="T113" fmla="*/ 86 h 424"/>
                <a:gd name="T114" fmla="*/ 244 w 404"/>
                <a:gd name="T115" fmla="*/ 75 h 424"/>
                <a:gd name="T116" fmla="*/ 263 w 404"/>
                <a:gd name="T117" fmla="*/ 62 h 424"/>
                <a:gd name="T118" fmla="*/ 241 w 404"/>
                <a:gd name="T119" fmla="*/ 64 h 424"/>
                <a:gd name="T120" fmla="*/ 230 w 404"/>
                <a:gd name="T121" fmla="*/ 65 h 424"/>
                <a:gd name="T122" fmla="*/ 246 w 404"/>
                <a:gd name="T123" fmla="*/ 45 h 424"/>
                <a:gd name="T124" fmla="*/ 236 w 404"/>
                <a:gd name="T125" fmla="*/ 23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4" h="424">
                  <a:moveTo>
                    <a:pt x="236" y="63"/>
                  </a:moveTo>
                  <a:cubicBezTo>
                    <a:pt x="237" y="62"/>
                    <a:pt x="237" y="62"/>
                    <a:pt x="237" y="62"/>
                  </a:cubicBezTo>
                  <a:cubicBezTo>
                    <a:pt x="239" y="61"/>
                    <a:pt x="239" y="61"/>
                    <a:pt x="239" y="61"/>
                  </a:cubicBezTo>
                  <a:cubicBezTo>
                    <a:pt x="239" y="61"/>
                    <a:pt x="239" y="61"/>
                    <a:pt x="239" y="61"/>
                  </a:cubicBezTo>
                  <a:cubicBezTo>
                    <a:pt x="239" y="62"/>
                    <a:pt x="239" y="62"/>
                    <a:pt x="239" y="62"/>
                  </a:cubicBezTo>
                  <a:cubicBezTo>
                    <a:pt x="237" y="63"/>
                    <a:pt x="237" y="63"/>
                    <a:pt x="237" y="63"/>
                  </a:cubicBezTo>
                  <a:cubicBezTo>
                    <a:pt x="236" y="63"/>
                    <a:pt x="236" y="63"/>
                    <a:pt x="236" y="63"/>
                  </a:cubicBezTo>
                  <a:close/>
                  <a:moveTo>
                    <a:pt x="235" y="63"/>
                  </a:moveTo>
                  <a:cubicBezTo>
                    <a:pt x="235" y="62"/>
                    <a:pt x="235" y="62"/>
                    <a:pt x="235" y="62"/>
                  </a:cubicBezTo>
                  <a:cubicBezTo>
                    <a:pt x="236" y="62"/>
                    <a:pt x="236" y="62"/>
                    <a:pt x="236" y="62"/>
                  </a:cubicBezTo>
                  <a:cubicBezTo>
                    <a:pt x="238" y="59"/>
                    <a:pt x="238" y="59"/>
                    <a:pt x="238" y="59"/>
                  </a:cubicBezTo>
                  <a:cubicBezTo>
                    <a:pt x="239" y="59"/>
                    <a:pt x="239" y="59"/>
                    <a:pt x="239" y="59"/>
                  </a:cubicBezTo>
                  <a:cubicBezTo>
                    <a:pt x="241" y="57"/>
                    <a:pt x="241" y="57"/>
                    <a:pt x="241" y="57"/>
                  </a:cubicBezTo>
                  <a:cubicBezTo>
                    <a:pt x="240" y="57"/>
                    <a:pt x="240" y="57"/>
                    <a:pt x="240" y="57"/>
                  </a:cubicBezTo>
                  <a:cubicBezTo>
                    <a:pt x="240" y="57"/>
                    <a:pt x="240" y="57"/>
                    <a:pt x="240" y="57"/>
                  </a:cubicBezTo>
                  <a:cubicBezTo>
                    <a:pt x="239" y="57"/>
                    <a:pt x="239" y="57"/>
                    <a:pt x="239" y="57"/>
                  </a:cubicBezTo>
                  <a:cubicBezTo>
                    <a:pt x="238" y="57"/>
                    <a:pt x="238" y="57"/>
                    <a:pt x="238" y="57"/>
                  </a:cubicBezTo>
                  <a:cubicBezTo>
                    <a:pt x="236" y="59"/>
                    <a:pt x="236" y="59"/>
                    <a:pt x="236" y="59"/>
                  </a:cubicBezTo>
                  <a:cubicBezTo>
                    <a:pt x="235" y="63"/>
                    <a:pt x="235" y="63"/>
                    <a:pt x="235" y="63"/>
                  </a:cubicBezTo>
                  <a:close/>
                  <a:moveTo>
                    <a:pt x="243" y="55"/>
                  </a:moveTo>
                  <a:cubicBezTo>
                    <a:pt x="243" y="54"/>
                    <a:pt x="243" y="54"/>
                    <a:pt x="243" y="54"/>
                  </a:cubicBezTo>
                  <a:cubicBezTo>
                    <a:pt x="242" y="54"/>
                    <a:pt x="242" y="54"/>
                    <a:pt x="242" y="54"/>
                  </a:cubicBezTo>
                  <a:cubicBezTo>
                    <a:pt x="242" y="55"/>
                    <a:pt x="242" y="55"/>
                    <a:pt x="242" y="55"/>
                  </a:cubicBezTo>
                  <a:cubicBezTo>
                    <a:pt x="242" y="56"/>
                    <a:pt x="242" y="56"/>
                    <a:pt x="242" y="56"/>
                  </a:cubicBezTo>
                  <a:cubicBezTo>
                    <a:pt x="243" y="56"/>
                    <a:pt x="243" y="56"/>
                    <a:pt x="243" y="56"/>
                  </a:cubicBezTo>
                  <a:cubicBezTo>
                    <a:pt x="243" y="55"/>
                    <a:pt x="243" y="55"/>
                    <a:pt x="243" y="55"/>
                  </a:cubicBezTo>
                  <a:close/>
                  <a:moveTo>
                    <a:pt x="243" y="53"/>
                  </a:moveTo>
                  <a:cubicBezTo>
                    <a:pt x="243" y="51"/>
                    <a:pt x="243" y="51"/>
                    <a:pt x="243" y="51"/>
                  </a:cubicBezTo>
                  <a:cubicBezTo>
                    <a:pt x="244" y="50"/>
                    <a:pt x="244" y="50"/>
                    <a:pt x="244" y="50"/>
                  </a:cubicBezTo>
                  <a:cubicBezTo>
                    <a:pt x="245" y="49"/>
                    <a:pt x="245" y="49"/>
                    <a:pt x="245" y="49"/>
                  </a:cubicBezTo>
                  <a:cubicBezTo>
                    <a:pt x="247" y="48"/>
                    <a:pt x="247" y="48"/>
                    <a:pt x="247" y="48"/>
                  </a:cubicBezTo>
                  <a:cubicBezTo>
                    <a:pt x="248" y="49"/>
                    <a:pt x="248" y="49"/>
                    <a:pt x="248" y="49"/>
                  </a:cubicBezTo>
                  <a:cubicBezTo>
                    <a:pt x="247" y="50"/>
                    <a:pt x="247" y="50"/>
                    <a:pt x="247" y="50"/>
                  </a:cubicBezTo>
                  <a:cubicBezTo>
                    <a:pt x="246" y="50"/>
                    <a:pt x="246" y="50"/>
                    <a:pt x="246" y="50"/>
                  </a:cubicBezTo>
                  <a:cubicBezTo>
                    <a:pt x="245" y="52"/>
                    <a:pt x="245" y="52"/>
                    <a:pt x="245" y="52"/>
                  </a:cubicBezTo>
                  <a:cubicBezTo>
                    <a:pt x="243" y="53"/>
                    <a:pt x="243" y="53"/>
                    <a:pt x="243" y="53"/>
                  </a:cubicBezTo>
                  <a:close/>
                  <a:moveTo>
                    <a:pt x="244" y="54"/>
                  </a:moveTo>
                  <a:cubicBezTo>
                    <a:pt x="245" y="55"/>
                    <a:pt x="245" y="55"/>
                    <a:pt x="245" y="55"/>
                  </a:cubicBezTo>
                  <a:cubicBezTo>
                    <a:pt x="248" y="55"/>
                    <a:pt x="248" y="55"/>
                    <a:pt x="248" y="55"/>
                  </a:cubicBezTo>
                  <a:cubicBezTo>
                    <a:pt x="248" y="56"/>
                    <a:pt x="248" y="56"/>
                    <a:pt x="248" y="56"/>
                  </a:cubicBezTo>
                  <a:cubicBezTo>
                    <a:pt x="250" y="55"/>
                    <a:pt x="250" y="55"/>
                    <a:pt x="250" y="55"/>
                  </a:cubicBezTo>
                  <a:cubicBezTo>
                    <a:pt x="250" y="54"/>
                    <a:pt x="250" y="54"/>
                    <a:pt x="250" y="54"/>
                  </a:cubicBezTo>
                  <a:cubicBezTo>
                    <a:pt x="249" y="53"/>
                    <a:pt x="249" y="53"/>
                    <a:pt x="249" y="53"/>
                  </a:cubicBezTo>
                  <a:cubicBezTo>
                    <a:pt x="246" y="53"/>
                    <a:pt x="246" y="53"/>
                    <a:pt x="246" y="53"/>
                  </a:cubicBezTo>
                  <a:cubicBezTo>
                    <a:pt x="245" y="54"/>
                    <a:pt x="245" y="54"/>
                    <a:pt x="245" y="54"/>
                  </a:cubicBezTo>
                  <a:cubicBezTo>
                    <a:pt x="244" y="54"/>
                    <a:pt x="244" y="54"/>
                    <a:pt x="244" y="54"/>
                  </a:cubicBezTo>
                  <a:close/>
                  <a:moveTo>
                    <a:pt x="250" y="57"/>
                  </a:moveTo>
                  <a:cubicBezTo>
                    <a:pt x="252" y="56"/>
                    <a:pt x="252" y="56"/>
                    <a:pt x="252" y="56"/>
                  </a:cubicBezTo>
                  <a:cubicBezTo>
                    <a:pt x="252" y="55"/>
                    <a:pt x="252" y="55"/>
                    <a:pt x="252" y="55"/>
                  </a:cubicBezTo>
                  <a:cubicBezTo>
                    <a:pt x="253" y="55"/>
                    <a:pt x="253" y="55"/>
                    <a:pt x="253" y="55"/>
                  </a:cubicBezTo>
                  <a:cubicBezTo>
                    <a:pt x="255" y="56"/>
                    <a:pt x="255" y="56"/>
                    <a:pt x="255" y="56"/>
                  </a:cubicBezTo>
                  <a:cubicBezTo>
                    <a:pt x="254" y="57"/>
                    <a:pt x="254" y="57"/>
                    <a:pt x="254" y="57"/>
                  </a:cubicBezTo>
                  <a:cubicBezTo>
                    <a:pt x="252" y="57"/>
                    <a:pt x="252" y="57"/>
                    <a:pt x="252" y="57"/>
                  </a:cubicBezTo>
                  <a:cubicBezTo>
                    <a:pt x="250" y="57"/>
                    <a:pt x="250" y="57"/>
                    <a:pt x="250" y="57"/>
                  </a:cubicBezTo>
                  <a:close/>
                  <a:moveTo>
                    <a:pt x="244" y="35"/>
                  </a:moveTo>
                  <a:cubicBezTo>
                    <a:pt x="243" y="34"/>
                    <a:pt x="243" y="34"/>
                    <a:pt x="243" y="34"/>
                  </a:cubicBezTo>
                  <a:cubicBezTo>
                    <a:pt x="242" y="31"/>
                    <a:pt x="242" y="31"/>
                    <a:pt x="242" y="31"/>
                  </a:cubicBezTo>
                  <a:cubicBezTo>
                    <a:pt x="242" y="31"/>
                    <a:pt x="242" y="31"/>
                    <a:pt x="242" y="31"/>
                  </a:cubicBezTo>
                  <a:cubicBezTo>
                    <a:pt x="243" y="31"/>
                    <a:pt x="243" y="31"/>
                    <a:pt x="243" y="31"/>
                  </a:cubicBezTo>
                  <a:cubicBezTo>
                    <a:pt x="245" y="34"/>
                    <a:pt x="245" y="34"/>
                    <a:pt x="245" y="34"/>
                  </a:cubicBezTo>
                  <a:cubicBezTo>
                    <a:pt x="245" y="36"/>
                    <a:pt x="245" y="36"/>
                    <a:pt x="245" y="36"/>
                  </a:cubicBezTo>
                  <a:cubicBezTo>
                    <a:pt x="245" y="36"/>
                    <a:pt x="244" y="35"/>
                    <a:pt x="244" y="35"/>
                  </a:cubicBezTo>
                  <a:close/>
                  <a:moveTo>
                    <a:pt x="234" y="15"/>
                  </a:moveTo>
                  <a:cubicBezTo>
                    <a:pt x="234" y="14"/>
                    <a:pt x="234" y="14"/>
                    <a:pt x="234" y="14"/>
                  </a:cubicBezTo>
                  <a:cubicBezTo>
                    <a:pt x="233" y="12"/>
                    <a:pt x="233" y="12"/>
                    <a:pt x="233" y="12"/>
                  </a:cubicBezTo>
                  <a:cubicBezTo>
                    <a:pt x="232" y="10"/>
                    <a:pt x="232" y="10"/>
                    <a:pt x="232" y="10"/>
                  </a:cubicBezTo>
                  <a:cubicBezTo>
                    <a:pt x="231" y="10"/>
                    <a:pt x="231" y="10"/>
                    <a:pt x="231" y="10"/>
                  </a:cubicBezTo>
                  <a:cubicBezTo>
                    <a:pt x="232" y="12"/>
                    <a:pt x="232" y="12"/>
                    <a:pt x="232" y="12"/>
                  </a:cubicBezTo>
                  <a:cubicBezTo>
                    <a:pt x="231" y="13"/>
                    <a:pt x="231" y="13"/>
                    <a:pt x="231" y="13"/>
                  </a:cubicBezTo>
                  <a:cubicBezTo>
                    <a:pt x="228" y="14"/>
                    <a:pt x="228" y="14"/>
                    <a:pt x="228" y="14"/>
                  </a:cubicBezTo>
                  <a:cubicBezTo>
                    <a:pt x="228" y="14"/>
                    <a:pt x="228" y="14"/>
                    <a:pt x="228" y="14"/>
                  </a:cubicBezTo>
                  <a:cubicBezTo>
                    <a:pt x="228" y="15"/>
                    <a:pt x="228" y="15"/>
                    <a:pt x="228" y="15"/>
                  </a:cubicBezTo>
                  <a:cubicBezTo>
                    <a:pt x="228" y="16"/>
                    <a:pt x="228" y="16"/>
                    <a:pt x="228" y="16"/>
                  </a:cubicBezTo>
                  <a:cubicBezTo>
                    <a:pt x="225" y="19"/>
                    <a:pt x="225" y="19"/>
                    <a:pt x="225" y="19"/>
                  </a:cubicBezTo>
                  <a:cubicBezTo>
                    <a:pt x="222" y="22"/>
                    <a:pt x="222" y="22"/>
                    <a:pt x="222" y="22"/>
                  </a:cubicBezTo>
                  <a:cubicBezTo>
                    <a:pt x="222" y="24"/>
                    <a:pt x="222" y="24"/>
                    <a:pt x="222" y="24"/>
                  </a:cubicBezTo>
                  <a:cubicBezTo>
                    <a:pt x="220" y="29"/>
                    <a:pt x="220" y="29"/>
                    <a:pt x="220" y="29"/>
                  </a:cubicBezTo>
                  <a:cubicBezTo>
                    <a:pt x="219" y="31"/>
                    <a:pt x="219" y="31"/>
                    <a:pt x="219" y="31"/>
                  </a:cubicBezTo>
                  <a:cubicBezTo>
                    <a:pt x="217" y="34"/>
                    <a:pt x="217" y="34"/>
                    <a:pt x="217" y="34"/>
                  </a:cubicBezTo>
                  <a:cubicBezTo>
                    <a:pt x="216" y="34"/>
                    <a:pt x="216" y="34"/>
                    <a:pt x="216" y="34"/>
                  </a:cubicBezTo>
                  <a:cubicBezTo>
                    <a:pt x="214" y="35"/>
                    <a:pt x="214" y="35"/>
                    <a:pt x="214" y="35"/>
                  </a:cubicBezTo>
                  <a:cubicBezTo>
                    <a:pt x="214" y="37"/>
                    <a:pt x="214" y="37"/>
                    <a:pt x="214" y="37"/>
                  </a:cubicBezTo>
                  <a:cubicBezTo>
                    <a:pt x="212" y="38"/>
                    <a:pt x="212" y="38"/>
                    <a:pt x="212" y="38"/>
                  </a:cubicBezTo>
                  <a:cubicBezTo>
                    <a:pt x="211" y="37"/>
                    <a:pt x="211" y="37"/>
                    <a:pt x="211" y="37"/>
                  </a:cubicBezTo>
                  <a:cubicBezTo>
                    <a:pt x="211" y="35"/>
                    <a:pt x="211" y="35"/>
                    <a:pt x="211" y="35"/>
                  </a:cubicBezTo>
                  <a:cubicBezTo>
                    <a:pt x="210" y="34"/>
                    <a:pt x="210" y="34"/>
                    <a:pt x="210" y="34"/>
                  </a:cubicBezTo>
                  <a:cubicBezTo>
                    <a:pt x="210" y="34"/>
                    <a:pt x="210" y="34"/>
                    <a:pt x="210" y="34"/>
                  </a:cubicBezTo>
                  <a:cubicBezTo>
                    <a:pt x="209" y="33"/>
                    <a:pt x="209" y="33"/>
                    <a:pt x="209" y="33"/>
                  </a:cubicBezTo>
                  <a:cubicBezTo>
                    <a:pt x="207" y="34"/>
                    <a:pt x="207" y="34"/>
                    <a:pt x="207" y="34"/>
                  </a:cubicBezTo>
                  <a:cubicBezTo>
                    <a:pt x="206" y="35"/>
                    <a:pt x="206" y="35"/>
                    <a:pt x="206" y="35"/>
                  </a:cubicBezTo>
                  <a:cubicBezTo>
                    <a:pt x="204" y="35"/>
                    <a:pt x="204" y="35"/>
                    <a:pt x="204" y="35"/>
                  </a:cubicBezTo>
                  <a:cubicBezTo>
                    <a:pt x="203" y="33"/>
                    <a:pt x="203" y="33"/>
                    <a:pt x="203" y="33"/>
                  </a:cubicBezTo>
                  <a:cubicBezTo>
                    <a:pt x="203" y="32"/>
                    <a:pt x="203" y="32"/>
                    <a:pt x="203" y="32"/>
                  </a:cubicBezTo>
                  <a:cubicBezTo>
                    <a:pt x="203" y="32"/>
                    <a:pt x="203" y="32"/>
                    <a:pt x="203" y="32"/>
                  </a:cubicBezTo>
                  <a:cubicBezTo>
                    <a:pt x="202" y="30"/>
                    <a:pt x="202" y="30"/>
                    <a:pt x="202" y="30"/>
                  </a:cubicBezTo>
                  <a:cubicBezTo>
                    <a:pt x="201" y="29"/>
                    <a:pt x="201" y="29"/>
                    <a:pt x="201" y="29"/>
                  </a:cubicBezTo>
                  <a:cubicBezTo>
                    <a:pt x="200" y="29"/>
                    <a:pt x="200" y="29"/>
                    <a:pt x="200" y="29"/>
                  </a:cubicBezTo>
                  <a:cubicBezTo>
                    <a:pt x="198" y="27"/>
                    <a:pt x="198" y="27"/>
                    <a:pt x="198" y="27"/>
                  </a:cubicBezTo>
                  <a:cubicBezTo>
                    <a:pt x="195" y="27"/>
                    <a:pt x="195" y="27"/>
                    <a:pt x="195" y="27"/>
                  </a:cubicBezTo>
                  <a:cubicBezTo>
                    <a:pt x="193" y="28"/>
                    <a:pt x="193" y="28"/>
                    <a:pt x="193" y="28"/>
                  </a:cubicBezTo>
                  <a:cubicBezTo>
                    <a:pt x="189" y="28"/>
                    <a:pt x="189" y="28"/>
                    <a:pt x="189" y="28"/>
                  </a:cubicBezTo>
                  <a:cubicBezTo>
                    <a:pt x="187" y="27"/>
                    <a:pt x="187" y="27"/>
                    <a:pt x="187" y="27"/>
                  </a:cubicBezTo>
                  <a:cubicBezTo>
                    <a:pt x="185" y="29"/>
                    <a:pt x="185" y="29"/>
                    <a:pt x="185" y="29"/>
                  </a:cubicBezTo>
                  <a:cubicBezTo>
                    <a:pt x="184" y="31"/>
                    <a:pt x="184" y="31"/>
                    <a:pt x="184" y="31"/>
                  </a:cubicBezTo>
                  <a:cubicBezTo>
                    <a:pt x="186" y="32"/>
                    <a:pt x="186" y="32"/>
                    <a:pt x="186" y="32"/>
                  </a:cubicBezTo>
                  <a:cubicBezTo>
                    <a:pt x="187" y="34"/>
                    <a:pt x="187" y="34"/>
                    <a:pt x="187" y="34"/>
                  </a:cubicBezTo>
                  <a:cubicBezTo>
                    <a:pt x="188" y="36"/>
                    <a:pt x="188" y="36"/>
                    <a:pt x="188" y="36"/>
                  </a:cubicBezTo>
                  <a:cubicBezTo>
                    <a:pt x="187" y="37"/>
                    <a:pt x="187" y="37"/>
                    <a:pt x="187" y="37"/>
                  </a:cubicBezTo>
                  <a:cubicBezTo>
                    <a:pt x="186" y="37"/>
                    <a:pt x="186" y="37"/>
                    <a:pt x="186" y="37"/>
                  </a:cubicBezTo>
                  <a:cubicBezTo>
                    <a:pt x="183" y="36"/>
                    <a:pt x="183" y="36"/>
                    <a:pt x="183" y="36"/>
                  </a:cubicBezTo>
                  <a:cubicBezTo>
                    <a:pt x="182" y="35"/>
                    <a:pt x="182" y="35"/>
                    <a:pt x="182" y="35"/>
                  </a:cubicBezTo>
                  <a:cubicBezTo>
                    <a:pt x="182" y="35"/>
                    <a:pt x="182" y="35"/>
                    <a:pt x="182" y="35"/>
                  </a:cubicBezTo>
                  <a:cubicBezTo>
                    <a:pt x="181" y="35"/>
                    <a:pt x="181" y="35"/>
                    <a:pt x="181" y="35"/>
                  </a:cubicBezTo>
                  <a:cubicBezTo>
                    <a:pt x="181" y="35"/>
                    <a:pt x="181" y="35"/>
                    <a:pt x="181" y="35"/>
                  </a:cubicBezTo>
                  <a:cubicBezTo>
                    <a:pt x="178" y="35"/>
                    <a:pt x="178" y="35"/>
                    <a:pt x="178" y="35"/>
                  </a:cubicBezTo>
                  <a:cubicBezTo>
                    <a:pt x="176" y="36"/>
                    <a:pt x="176" y="36"/>
                    <a:pt x="176" y="36"/>
                  </a:cubicBezTo>
                  <a:cubicBezTo>
                    <a:pt x="175" y="35"/>
                    <a:pt x="175" y="35"/>
                    <a:pt x="175" y="35"/>
                  </a:cubicBezTo>
                  <a:cubicBezTo>
                    <a:pt x="172" y="35"/>
                    <a:pt x="172" y="35"/>
                    <a:pt x="172" y="35"/>
                  </a:cubicBezTo>
                  <a:cubicBezTo>
                    <a:pt x="170" y="36"/>
                    <a:pt x="170" y="36"/>
                    <a:pt x="170" y="36"/>
                  </a:cubicBezTo>
                  <a:cubicBezTo>
                    <a:pt x="169" y="39"/>
                    <a:pt x="169" y="39"/>
                    <a:pt x="169" y="39"/>
                  </a:cubicBezTo>
                  <a:cubicBezTo>
                    <a:pt x="165" y="39"/>
                    <a:pt x="165" y="39"/>
                    <a:pt x="165" y="39"/>
                  </a:cubicBezTo>
                  <a:cubicBezTo>
                    <a:pt x="163" y="40"/>
                    <a:pt x="163" y="40"/>
                    <a:pt x="163" y="40"/>
                  </a:cubicBezTo>
                  <a:cubicBezTo>
                    <a:pt x="162" y="41"/>
                    <a:pt x="162" y="41"/>
                    <a:pt x="162" y="41"/>
                  </a:cubicBezTo>
                  <a:cubicBezTo>
                    <a:pt x="161" y="42"/>
                    <a:pt x="161" y="42"/>
                    <a:pt x="161" y="42"/>
                  </a:cubicBezTo>
                  <a:cubicBezTo>
                    <a:pt x="159" y="43"/>
                    <a:pt x="159" y="43"/>
                    <a:pt x="159" y="43"/>
                  </a:cubicBezTo>
                  <a:cubicBezTo>
                    <a:pt x="158" y="42"/>
                    <a:pt x="158" y="42"/>
                    <a:pt x="158" y="42"/>
                  </a:cubicBezTo>
                  <a:cubicBezTo>
                    <a:pt x="157" y="42"/>
                    <a:pt x="157" y="42"/>
                    <a:pt x="157" y="42"/>
                  </a:cubicBezTo>
                  <a:cubicBezTo>
                    <a:pt x="156" y="44"/>
                    <a:pt x="156" y="44"/>
                    <a:pt x="156" y="44"/>
                  </a:cubicBezTo>
                  <a:cubicBezTo>
                    <a:pt x="154" y="43"/>
                    <a:pt x="154" y="43"/>
                    <a:pt x="154" y="43"/>
                  </a:cubicBezTo>
                  <a:cubicBezTo>
                    <a:pt x="150" y="40"/>
                    <a:pt x="150" y="40"/>
                    <a:pt x="150" y="40"/>
                  </a:cubicBezTo>
                  <a:cubicBezTo>
                    <a:pt x="148" y="38"/>
                    <a:pt x="148" y="38"/>
                    <a:pt x="148" y="38"/>
                  </a:cubicBezTo>
                  <a:cubicBezTo>
                    <a:pt x="148" y="36"/>
                    <a:pt x="148" y="36"/>
                    <a:pt x="148" y="36"/>
                  </a:cubicBezTo>
                  <a:cubicBezTo>
                    <a:pt x="146" y="34"/>
                    <a:pt x="146" y="34"/>
                    <a:pt x="146" y="34"/>
                  </a:cubicBezTo>
                  <a:cubicBezTo>
                    <a:pt x="144" y="32"/>
                    <a:pt x="144" y="32"/>
                    <a:pt x="144" y="32"/>
                  </a:cubicBezTo>
                  <a:cubicBezTo>
                    <a:pt x="144" y="30"/>
                    <a:pt x="144" y="30"/>
                    <a:pt x="144" y="30"/>
                  </a:cubicBezTo>
                  <a:cubicBezTo>
                    <a:pt x="144" y="29"/>
                    <a:pt x="144" y="29"/>
                    <a:pt x="144" y="29"/>
                  </a:cubicBezTo>
                  <a:cubicBezTo>
                    <a:pt x="144" y="28"/>
                    <a:pt x="144" y="28"/>
                    <a:pt x="144" y="28"/>
                  </a:cubicBezTo>
                  <a:cubicBezTo>
                    <a:pt x="144" y="26"/>
                    <a:pt x="144" y="26"/>
                    <a:pt x="144" y="26"/>
                  </a:cubicBezTo>
                  <a:cubicBezTo>
                    <a:pt x="145" y="24"/>
                    <a:pt x="145" y="24"/>
                    <a:pt x="145" y="24"/>
                  </a:cubicBezTo>
                  <a:cubicBezTo>
                    <a:pt x="145" y="22"/>
                    <a:pt x="145" y="22"/>
                    <a:pt x="145" y="22"/>
                  </a:cubicBezTo>
                  <a:cubicBezTo>
                    <a:pt x="147" y="19"/>
                    <a:pt x="147" y="19"/>
                    <a:pt x="147" y="19"/>
                  </a:cubicBezTo>
                  <a:cubicBezTo>
                    <a:pt x="147" y="16"/>
                    <a:pt x="147" y="16"/>
                    <a:pt x="147" y="16"/>
                  </a:cubicBezTo>
                  <a:cubicBezTo>
                    <a:pt x="149" y="14"/>
                    <a:pt x="149" y="14"/>
                    <a:pt x="149" y="14"/>
                  </a:cubicBezTo>
                  <a:cubicBezTo>
                    <a:pt x="149" y="12"/>
                    <a:pt x="149" y="12"/>
                    <a:pt x="149" y="12"/>
                  </a:cubicBezTo>
                  <a:cubicBezTo>
                    <a:pt x="147" y="13"/>
                    <a:pt x="147" y="13"/>
                    <a:pt x="147" y="13"/>
                  </a:cubicBezTo>
                  <a:cubicBezTo>
                    <a:pt x="146" y="11"/>
                    <a:pt x="146" y="11"/>
                    <a:pt x="146" y="11"/>
                  </a:cubicBezTo>
                  <a:cubicBezTo>
                    <a:pt x="146" y="10"/>
                    <a:pt x="146" y="10"/>
                    <a:pt x="146" y="10"/>
                  </a:cubicBezTo>
                  <a:cubicBezTo>
                    <a:pt x="144" y="10"/>
                    <a:pt x="144" y="10"/>
                    <a:pt x="144" y="10"/>
                  </a:cubicBezTo>
                  <a:cubicBezTo>
                    <a:pt x="142" y="9"/>
                    <a:pt x="142" y="9"/>
                    <a:pt x="142" y="9"/>
                  </a:cubicBezTo>
                  <a:cubicBezTo>
                    <a:pt x="143" y="8"/>
                    <a:pt x="143" y="8"/>
                    <a:pt x="143" y="8"/>
                  </a:cubicBezTo>
                  <a:cubicBezTo>
                    <a:pt x="144" y="6"/>
                    <a:pt x="144" y="6"/>
                    <a:pt x="144" y="6"/>
                  </a:cubicBezTo>
                  <a:cubicBezTo>
                    <a:pt x="144" y="3"/>
                    <a:pt x="144" y="3"/>
                    <a:pt x="144" y="3"/>
                  </a:cubicBezTo>
                  <a:cubicBezTo>
                    <a:pt x="142" y="1"/>
                    <a:pt x="142" y="1"/>
                    <a:pt x="142" y="1"/>
                  </a:cubicBezTo>
                  <a:cubicBezTo>
                    <a:pt x="140" y="0"/>
                    <a:pt x="140" y="0"/>
                    <a:pt x="140" y="0"/>
                  </a:cubicBezTo>
                  <a:cubicBezTo>
                    <a:pt x="139" y="1"/>
                    <a:pt x="139" y="1"/>
                    <a:pt x="139" y="1"/>
                  </a:cubicBezTo>
                  <a:cubicBezTo>
                    <a:pt x="138" y="0"/>
                    <a:pt x="138" y="0"/>
                    <a:pt x="138" y="0"/>
                  </a:cubicBezTo>
                  <a:cubicBezTo>
                    <a:pt x="137" y="0"/>
                    <a:pt x="137" y="0"/>
                    <a:pt x="137" y="0"/>
                  </a:cubicBezTo>
                  <a:cubicBezTo>
                    <a:pt x="137" y="2"/>
                    <a:pt x="137" y="2"/>
                    <a:pt x="137" y="2"/>
                  </a:cubicBezTo>
                  <a:cubicBezTo>
                    <a:pt x="136" y="5"/>
                    <a:pt x="136" y="5"/>
                    <a:pt x="136" y="5"/>
                  </a:cubicBezTo>
                  <a:cubicBezTo>
                    <a:pt x="131" y="9"/>
                    <a:pt x="131" y="9"/>
                    <a:pt x="131" y="9"/>
                  </a:cubicBezTo>
                  <a:cubicBezTo>
                    <a:pt x="127" y="9"/>
                    <a:pt x="127" y="9"/>
                    <a:pt x="127" y="9"/>
                  </a:cubicBezTo>
                  <a:cubicBezTo>
                    <a:pt x="123" y="11"/>
                    <a:pt x="123" y="11"/>
                    <a:pt x="123" y="11"/>
                  </a:cubicBezTo>
                  <a:cubicBezTo>
                    <a:pt x="121" y="10"/>
                    <a:pt x="121" y="10"/>
                    <a:pt x="121" y="10"/>
                  </a:cubicBezTo>
                  <a:cubicBezTo>
                    <a:pt x="118" y="10"/>
                    <a:pt x="118" y="10"/>
                    <a:pt x="118" y="10"/>
                  </a:cubicBezTo>
                  <a:cubicBezTo>
                    <a:pt x="115" y="13"/>
                    <a:pt x="115" y="13"/>
                    <a:pt x="115" y="13"/>
                  </a:cubicBezTo>
                  <a:cubicBezTo>
                    <a:pt x="112" y="14"/>
                    <a:pt x="112" y="14"/>
                    <a:pt x="112" y="14"/>
                  </a:cubicBezTo>
                  <a:cubicBezTo>
                    <a:pt x="111" y="14"/>
                    <a:pt x="111" y="14"/>
                    <a:pt x="111" y="14"/>
                  </a:cubicBezTo>
                  <a:cubicBezTo>
                    <a:pt x="106" y="14"/>
                    <a:pt x="106" y="14"/>
                    <a:pt x="106" y="14"/>
                  </a:cubicBezTo>
                  <a:cubicBezTo>
                    <a:pt x="102" y="14"/>
                    <a:pt x="102" y="14"/>
                    <a:pt x="102" y="14"/>
                  </a:cubicBezTo>
                  <a:cubicBezTo>
                    <a:pt x="99" y="13"/>
                    <a:pt x="99" y="13"/>
                    <a:pt x="99" y="13"/>
                  </a:cubicBezTo>
                  <a:cubicBezTo>
                    <a:pt x="96" y="12"/>
                    <a:pt x="96" y="12"/>
                    <a:pt x="96" y="12"/>
                  </a:cubicBezTo>
                  <a:cubicBezTo>
                    <a:pt x="93" y="11"/>
                    <a:pt x="93" y="11"/>
                    <a:pt x="93" y="11"/>
                  </a:cubicBezTo>
                  <a:cubicBezTo>
                    <a:pt x="94" y="14"/>
                    <a:pt x="94" y="14"/>
                    <a:pt x="94" y="14"/>
                  </a:cubicBezTo>
                  <a:cubicBezTo>
                    <a:pt x="96" y="15"/>
                    <a:pt x="96" y="15"/>
                    <a:pt x="96" y="15"/>
                  </a:cubicBezTo>
                  <a:cubicBezTo>
                    <a:pt x="99" y="17"/>
                    <a:pt x="99" y="17"/>
                    <a:pt x="99" y="17"/>
                  </a:cubicBezTo>
                  <a:cubicBezTo>
                    <a:pt x="99" y="19"/>
                    <a:pt x="99" y="19"/>
                    <a:pt x="99" y="19"/>
                  </a:cubicBezTo>
                  <a:cubicBezTo>
                    <a:pt x="97" y="23"/>
                    <a:pt x="97" y="23"/>
                    <a:pt x="97" y="23"/>
                  </a:cubicBezTo>
                  <a:cubicBezTo>
                    <a:pt x="98" y="25"/>
                    <a:pt x="98" y="25"/>
                    <a:pt x="98" y="25"/>
                  </a:cubicBezTo>
                  <a:cubicBezTo>
                    <a:pt x="97" y="29"/>
                    <a:pt x="97" y="29"/>
                    <a:pt x="97" y="29"/>
                  </a:cubicBezTo>
                  <a:cubicBezTo>
                    <a:pt x="102" y="30"/>
                    <a:pt x="102" y="30"/>
                    <a:pt x="102" y="30"/>
                  </a:cubicBezTo>
                  <a:cubicBezTo>
                    <a:pt x="105" y="30"/>
                    <a:pt x="105" y="30"/>
                    <a:pt x="105" y="30"/>
                  </a:cubicBezTo>
                  <a:cubicBezTo>
                    <a:pt x="108" y="30"/>
                    <a:pt x="108" y="30"/>
                    <a:pt x="108" y="30"/>
                  </a:cubicBezTo>
                  <a:cubicBezTo>
                    <a:pt x="108" y="32"/>
                    <a:pt x="108" y="32"/>
                    <a:pt x="108" y="32"/>
                  </a:cubicBezTo>
                  <a:cubicBezTo>
                    <a:pt x="106" y="34"/>
                    <a:pt x="106" y="34"/>
                    <a:pt x="106" y="34"/>
                  </a:cubicBezTo>
                  <a:cubicBezTo>
                    <a:pt x="101" y="35"/>
                    <a:pt x="101" y="35"/>
                    <a:pt x="101" y="35"/>
                  </a:cubicBezTo>
                  <a:cubicBezTo>
                    <a:pt x="100" y="36"/>
                    <a:pt x="100" y="36"/>
                    <a:pt x="100" y="36"/>
                  </a:cubicBezTo>
                  <a:cubicBezTo>
                    <a:pt x="99" y="39"/>
                    <a:pt x="99" y="39"/>
                    <a:pt x="99" y="39"/>
                  </a:cubicBezTo>
                  <a:cubicBezTo>
                    <a:pt x="93" y="42"/>
                    <a:pt x="93" y="42"/>
                    <a:pt x="93" y="42"/>
                  </a:cubicBezTo>
                  <a:cubicBezTo>
                    <a:pt x="92" y="44"/>
                    <a:pt x="92" y="44"/>
                    <a:pt x="92" y="44"/>
                  </a:cubicBezTo>
                  <a:cubicBezTo>
                    <a:pt x="88" y="46"/>
                    <a:pt x="88" y="46"/>
                    <a:pt x="88" y="46"/>
                  </a:cubicBezTo>
                  <a:cubicBezTo>
                    <a:pt x="86" y="49"/>
                    <a:pt x="86" y="49"/>
                    <a:pt x="86" y="49"/>
                  </a:cubicBezTo>
                  <a:cubicBezTo>
                    <a:pt x="81" y="49"/>
                    <a:pt x="81" y="49"/>
                    <a:pt x="81" y="49"/>
                  </a:cubicBezTo>
                  <a:cubicBezTo>
                    <a:pt x="79" y="49"/>
                    <a:pt x="79" y="49"/>
                    <a:pt x="79" y="49"/>
                  </a:cubicBezTo>
                  <a:cubicBezTo>
                    <a:pt x="75" y="46"/>
                    <a:pt x="75" y="46"/>
                    <a:pt x="75" y="46"/>
                  </a:cubicBezTo>
                  <a:cubicBezTo>
                    <a:pt x="71" y="43"/>
                    <a:pt x="71" y="43"/>
                    <a:pt x="71" y="43"/>
                  </a:cubicBezTo>
                  <a:cubicBezTo>
                    <a:pt x="68" y="43"/>
                    <a:pt x="68" y="43"/>
                    <a:pt x="68" y="43"/>
                  </a:cubicBezTo>
                  <a:cubicBezTo>
                    <a:pt x="68" y="41"/>
                    <a:pt x="68" y="41"/>
                    <a:pt x="68" y="41"/>
                  </a:cubicBezTo>
                  <a:cubicBezTo>
                    <a:pt x="68" y="38"/>
                    <a:pt x="68" y="38"/>
                    <a:pt x="68" y="38"/>
                  </a:cubicBezTo>
                  <a:cubicBezTo>
                    <a:pt x="66" y="36"/>
                    <a:pt x="66" y="36"/>
                    <a:pt x="66" y="36"/>
                  </a:cubicBezTo>
                  <a:cubicBezTo>
                    <a:pt x="66" y="35"/>
                    <a:pt x="66" y="35"/>
                    <a:pt x="66" y="35"/>
                  </a:cubicBezTo>
                  <a:cubicBezTo>
                    <a:pt x="63" y="35"/>
                    <a:pt x="63" y="35"/>
                    <a:pt x="63" y="35"/>
                  </a:cubicBezTo>
                  <a:cubicBezTo>
                    <a:pt x="61" y="38"/>
                    <a:pt x="61" y="38"/>
                    <a:pt x="61" y="38"/>
                  </a:cubicBezTo>
                  <a:cubicBezTo>
                    <a:pt x="59" y="38"/>
                    <a:pt x="59" y="38"/>
                    <a:pt x="59" y="38"/>
                  </a:cubicBezTo>
                  <a:cubicBezTo>
                    <a:pt x="58" y="37"/>
                    <a:pt x="58" y="37"/>
                    <a:pt x="58" y="37"/>
                  </a:cubicBezTo>
                  <a:cubicBezTo>
                    <a:pt x="56" y="37"/>
                    <a:pt x="56" y="37"/>
                    <a:pt x="56" y="37"/>
                  </a:cubicBezTo>
                  <a:cubicBezTo>
                    <a:pt x="55" y="38"/>
                    <a:pt x="55" y="38"/>
                    <a:pt x="55" y="38"/>
                  </a:cubicBezTo>
                  <a:cubicBezTo>
                    <a:pt x="43" y="38"/>
                    <a:pt x="43" y="38"/>
                    <a:pt x="43" y="38"/>
                  </a:cubicBezTo>
                  <a:cubicBezTo>
                    <a:pt x="43" y="42"/>
                    <a:pt x="43" y="42"/>
                    <a:pt x="43" y="42"/>
                  </a:cubicBezTo>
                  <a:cubicBezTo>
                    <a:pt x="44" y="44"/>
                    <a:pt x="44" y="44"/>
                    <a:pt x="44" y="44"/>
                  </a:cubicBezTo>
                  <a:cubicBezTo>
                    <a:pt x="48" y="45"/>
                    <a:pt x="48" y="45"/>
                    <a:pt x="48" y="45"/>
                  </a:cubicBezTo>
                  <a:cubicBezTo>
                    <a:pt x="49" y="48"/>
                    <a:pt x="49" y="48"/>
                    <a:pt x="49" y="48"/>
                  </a:cubicBezTo>
                  <a:cubicBezTo>
                    <a:pt x="48" y="49"/>
                    <a:pt x="48" y="49"/>
                    <a:pt x="48" y="49"/>
                  </a:cubicBezTo>
                  <a:cubicBezTo>
                    <a:pt x="49" y="50"/>
                    <a:pt x="49" y="50"/>
                    <a:pt x="49" y="50"/>
                  </a:cubicBezTo>
                  <a:cubicBezTo>
                    <a:pt x="49" y="52"/>
                    <a:pt x="49" y="52"/>
                    <a:pt x="49" y="52"/>
                  </a:cubicBezTo>
                  <a:cubicBezTo>
                    <a:pt x="46" y="50"/>
                    <a:pt x="46" y="50"/>
                    <a:pt x="46" y="50"/>
                  </a:cubicBezTo>
                  <a:cubicBezTo>
                    <a:pt x="39" y="53"/>
                    <a:pt x="39" y="53"/>
                    <a:pt x="39" y="53"/>
                  </a:cubicBezTo>
                  <a:cubicBezTo>
                    <a:pt x="40" y="58"/>
                    <a:pt x="40" y="58"/>
                    <a:pt x="40" y="58"/>
                  </a:cubicBezTo>
                  <a:cubicBezTo>
                    <a:pt x="41" y="61"/>
                    <a:pt x="41" y="61"/>
                    <a:pt x="41" y="61"/>
                  </a:cubicBezTo>
                  <a:cubicBezTo>
                    <a:pt x="45" y="64"/>
                    <a:pt x="45" y="64"/>
                    <a:pt x="45" y="64"/>
                  </a:cubicBezTo>
                  <a:cubicBezTo>
                    <a:pt x="48" y="68"/>
                    <a:pt x="48" y="68"/>
                    <a:pt x="48" y="68"/>
                  </a:cubicBezTo>
                  <a:cubicBezTo>
                    <a:pt x="48" y="72"/>
                    <a:pt x="48" y="72"/>
                    <a:pt x="48" y="72"/>
                  </a:cubicBezTo>
                  <a:cubicBezTo>
                    <a:pt x="48" y="73"/>
                    <a:pt x="48" y="73"/>
                    <a:pt x="48" y="73"/>
                  </a:cubicBezTo>
                  <a:cubicBezTo>
                    <a:pt x="42" y="95"/>
                    <a:pt x="42" y="95"/>
                    <a:pt x="42" y="95"/>
                  </a:cubicBezTo>
                  <a:cubicBezTo>
                    <a:pt x="40" y="101"/>
                    <a:pt x="40" y="101"/>
                    <a:pt x="40" y="101"/>
                  </a:cubicBezTo>
                  <a:cubicBezTo>
                    <a:pt x="40" y="102"/>
                    <a:pt x="40" y="102"/>
                    <a:pt x="40" y="102"/>
                  </a:cubicBezTo>
                  <a:cubicBezTo>
                    <a:pt x="39" y="103"/>
                    <a:pt x="39" y="103"/>
                    <a:pt x="39" y="103"/>
                  </a:cubicBezTo>
                  <a:cubicBezTo>
                    <a:pt x="37" y="102"/>
                    <a:pt x="37" y="102"/>
                    <a:pt x="37" y="102"/>
                  </a:cubicBezTo>
                  <a:cubicBezTo>
                    <a:pt x="37" y="102"/>
                    <a:pt x="37" y="102"/>
                    <a:pt x="37" y="102"/>
                  </a:cubicBezTo>
                  <a:cubicBezTo>
                    <a:pt x="35" y="100"/>
                    <a:pt x="35" y="100"/>
                    <a:pt x="35" y="100"/>
                  </a:cubicBezTo>
                  <a:cubicBezTo>
                    <a:pt x="34" y="101"/>
                    <a:pt x="34" y="101"/>
                    <a:pt x="34" y="101"/>
                  </a:cubicBezTo>
                  <a:cubicBezTo>
                    <a:pt x="32" y="101"/>
                    <a:pt x="32" y="101"/>
                    <a:pt x="32" y="101"/>
                  </a:cubicBezTo>
                  <a:cubicBezTo>
                    <a:pt x="31" y="100"/>
                    <a:pt x="31" y="100"/>
                    <a:pt x="31" y="100"/>
                  </a:cubicBezTo>
                  <a:cubicBezTo>
                    <a:pt x="31" y="102"/>
                    <a:pt x="31" y="102"/>
                    <a:pt x="31" y="102"/>
                  </a:cubicBezTo>
                  <a:cubicBezTo>
                    <a:pt x="24" y="104"/>
                    <a:pt x="24" y="104"/>
                    <a:pt x="24" y="104"/>
                  </a:cubicBezTo>
                  <a:cubicBezTo>
                    <a:pt x="18" y="105"/>
                    <a:pt x="18" y="105"/>
                    <a:pt x="18" y="105"/>
                  </a:cubicBezTo>
                  <a:cubicBezTo>
                    <a:pt x="17" y="107"/>
                    <a:pt x="17" y="107"/>
                    <a:pt x="17" y="107"/>
                  </a:cubicBezTo>
                  <a:cubicBezTo>
                    <a:pt x="16" y="107"/>
                    <a:pt x="16" y="107"/>
                    <a:pt x="16" y="107"/>
                  </a:cubicBezTo>
                  <a:cubicBezTo>
                    <a:pt x="14" y="109"/>
                    <a:pt x="14" y="109"/>
                    <a:pt x="14" y="109"/>
                  </a:cubicBezTo>
                  <a:cubicBezTo>
                    <a:pt x="11" y="110"/>
                    <a:pt x="11" y="110"/>
                    <a:pt x="11" y="110"/>
                  </a:cubicBezTo>
                  <a:cubicBezTo>
                    <a:pt x="9" y="111"/>
                    <a:pt x="9" y="111"/>
                    <a:pt x="9" y="111"/>
                  </a:cubicBezTo>
                  <a:cubicBezTo>
                    <a:pt x="10" y="114"/>
                    <a:pt x="10" y="114"/>
                    <a:pt x="10" y="114"/>
                  </a:cubicBezTo>
                  <a:cubicBezTo>
                    <a:pt x="8" y="116"/>
                    <a:pt x="8" y="116"/>
                    <a:pt x="8" y="116"/>
                  </a:cubicBezTo>
                  <a:cubicBezTo>
                    <a:pt x="9" y="117"/>
                    <a:pt x="9" y="117"/>
                    <a:pt x="9" y="117"/>
                  </a:cubicBezTo>
                  <a:cubicBezTo>
                    <a:pt x="6" y="120"/>
                    <a:pt x="6" y="120"/>
                    <a:pt x="6" y="120"/>
                  </a:cubicBezTo>
                  <a:cubicBezTo>
                    <a:pt x="7" y="124"/>
                    <a:pt x="7" y="124"/>
                    <a:pt x="7" y="124"/>
                  </a:cubicBezTo>
                  <a:cubicBezTo>
                    <a:pt x="8" y="126"/>
                    <a:pt x="8" y="126"/>
                    <a:pt x="8" y="126"/>
                  </a:cubicBezTo>
                  <a:cubicBezTo>
                    <a:pt x="6" y="127"/>
                    <a:pt x="6" y="127"/>
                    <a:pt x="6" y="127"/>
                  </a:cubicBezTo>
                  <a:cubicBezTo>
                    <a:pt x="5" y="127"/>
                    <a:pt x="5" y="127"/>
                    <a:pt x="5" y="127"/>
                  </a:cubicBezTo>
                  <a:cubicBezTo>
                    <a:pt x="2" y="129"/>
                    <a:pt x="2" y="129"/>
                    <a:pt x="2" y="129"/>
                  </a:cubicBezTo>
                  <a:cubicBezTo>
                    <a:pt x="2" y="131"/>
                    <a:pt x="2" y="131"/>
                    <a:pt x="2" y="131"/>
                  </a:cubicBezTo>
                  <a:cubicBezTo>
                    <a:pt x="1" y="132"/>
                    <a:pt x="1" y="132"/>
                    <a:pt x="1" y="132"/>
                  </a:cubicBezTo>
                  <a:cubicBezTo>
                    <a:pt x="1" y="133"/>
                    <a:pt x="1" y="133"/>
                    <a:pt x="1" y="133"/>
                  </a:cubicBezTo>
                  <a:cubicBezTo>
                    <a:pt x="1" y="136"/>
                    <a:pt x="1" y="136"/>
                    <a:pt x="1" y="136"/>
                  </a:cubicBezTo>
                  <a:cubicBezTo>
                    <a:pt x="0" y="138"/>
                    <a:pt x="0" y="138"/>
                    <a:pt x="0" y="138"/>
                  </a:cubicBezTo>
                  <a:cubicBezTo>
                    <a:pt x="1" y="139"/>
                    <a:pt x="1" y="139"/>
                    <a:pt x="1" y="139"/>
                  </a:cubicBezTo>
                  <a:cubicBezTo>
                    <a:pt x="0" y="141"/>
                    <a:pt x="0" y="141"/>
                    <a:pt x="0" y="141"/>
                  </a:cubicBezTo>
                  <a:cubicBezTo>
                    <a:pt x="3" y="144"/>
                    <a:pt x="3" y="144"/>
                    <a:pt x="3" y="144"/>
                  </a:cubicBezTo>
                  <a:cubicBezTo>
                    <a:pt x="8" y="152"/>
                    <a:pt x="8" y="152"/>
                    <a:pt x="8" y="152"/>
                  </a:cubicBezTo>
                  <a:cubicBezTo>
                    <a:pt x="6" y="155"/>
                    <a:pt x="6" y="155"/>
                    <a:pt x="6" y="155"/>
                  </a:cubicBezTo>
                  <a:cubicBezTo>
                    <a:pt x="12" y="155"/>
                    <a:pt x="12" y="155"/>
                    <a:pt x="12" y="155"/>
                  </a:cubicBezTo>
                  <a:cubicBezTo>
                    <a:pt x="15" y="155"/>
                    <a:pt x="15" y="155"/>
                    <a:pt x="15" y="155"/>
                  </a:cubicBezTo>
                  <a:cubicBezTo>
                    <a:pt x="17" y="158"/>
                    <a:pt x="17" y="158"/>
                    <a:pt x="17" y="158"/>
                  </a:cubicBezTo>
                  <a:cubicBezTo>
                    <a:pt x="18" y="161"/>
                    <a:pt x="18" y="161"/>
                    <a:pt x="18" y="161"/>
                  </a:cubicBezTo>
                  <a:cubicBezTo>
                    <a:pt x="23" y="161"/>
                    <a:pt x="23" y="161"/>
                    <a:pt x="23" y="161"/>
                  </a:cubicBezTo>
                  <a:cubicBezTo>
                    <a:pt x="28" y="162"/>
                    <a:pt x="28" y="162"/>
                    <a:pt x="28" y="162"/>
                  </a:cubicBezTo>
                  <a:cubicBezTo>
                    <a:pt x="32" y="158"/>
                    <a:pt x="32" y="158"/>
                    <a:pt x="32" y="158"/>
                  </a:cubicBezTo>
                  <a:cubicBezTo>
                    <a:pt x="36" y="156"/>
                    <a:pt x="36" y="156"/>
                    <a:pt x="36" y="156"/>
                  </a:cubicBezTo>
                  <a:cubicBezTo>
                    <a:pt x="37" y="157"/>
                    <a:pt x="37" y="157"/>
                    <a:pt x="37" y="157"/>
                  </a:cubicBezTo>
                  <a:cubicBezTo>
                    <a:pt x="36" y="159"/>
                    <a:pt x="36" y="159"/>
                    <a:pt x="36" y="159"/>
                  </a:cubicBezTo>
                  <a:cubicBezTo>
                    <a:pt x="36" y="160"/>
                    <a:pt x="36" y="160"/>
                    <a:pt x="36" y="160"/>
                  </a:cubicBezTo>
                  <a:cubicBezTo>
                    <a:pt x="36" y="164"/>
                    <a:pt x="36" y="164"/>
                    <a:pt x="36" y="164"/>
                  </a:cubicBezTo>
                  <a:cubicBezTo>
                    <a:pt x="36" y="170"/>
                    <a:pt x="36" y="170"/>
                    <a:pt x="36" y="170"/>
                  </a:cubicBezTo>
                  <a:cubicBezTo>
                    <a:pt x="36" y="172"/>
                    <a:pt x="36" y="172"/>
                    <a:pt x="36" y="172"/>
                  </a:cubicBezTo>
                  <a:cubicBezTo>
                    <a:pt x="37" y="173"/>
                    <a:pt x="37" y="173"/>
                    <a:pt x="37" y="173"/>
                  </a:cubicBezTo>
                  <a:cubicBezTo>
                    <a:pt x="40" y="173"/>
                    <a:pt x="40" y="173"/>
                    <a:pt x="40" y="173"/>
                  </a:cubicBezTo>
                  <a:cubicBezTo>
                    <a:pt x="42" y="172"/>
                    <a:pt x="42" y="172"/>
                    <a:pt x="42" y="172"/>
                  </a:cubicBezTo>
                  <a:cubicBezTo>
                    <a:pt x="44" y="172"/>
                    <a:pt x="44" y="172"/>
                    <a:pt x="44" y="172"/>
                  </a:cubicBezTo>
                  <a:cubicBezTo>
                    <a:pt x="45" y="172"/>
                    <a:pt x="45" y="172"/>
                    <a:pt x="45" y="172"/>
                  </a:cubicBezTo>
                  <a:cubicBezTo>
                    <a:pt x="46" y="173"/>
                    <a:pt x="46" y="173"/>
                    <a:pt x="46" y="173"/>
                  </a:cubicBezTo>
                  <a:cubicBezTo>
                    <a:pt x="46" y="173"/>
                    <a:pt x="46" y="173"/>
                    <a:pt x="46" y="173"/>
                  </a:cubicBezTo>
                  <a:cubicBezTo>
                    <a:pt x="46" y="173"/>
                    <a:pt x="46" y="173"/>
                    <a:pt x="46" y="173"/>
                  </a:cubicBezTo>
                  <a:cubicBezTo>
                    <a:pt x="53" y="173"/>
                    <a:pt x="53" y="173"/>
                    <a:pt x="53" y="173"/>
                  </a:cubicBezTo>
                  <a:cubicBezTo>
                    <a:pt x="56" y="173"/>
                    <a:pt x="56" y="173"/>
                    <a:pt x="56" y="173"/>
                  </a:cubicBezTo>
                  <a:cubicBezTo>
                    <a:pt x="59" y="171"/>
                    <a:pt x="59" y="171"/>
                    <a:pt x="59" y="171"/>
                  </a:cubicBezTo>
                  <a:cubicBezTo>
                    <a:pt x="60" y="171"/>
                    <a:pt x="60" y="171"/>
                    <a:pt x="60" y="171"/>
                  </a:cubicBezTo>
                  <a:cubicBezTo>
                    <a:pt x="63" y="169"/>
                    <a:pt x="63" y="169"/>
                    <a:pt x="63" y="169"/>
                  </a:cubicBezTo>
                  <a:cubicBezTo>
                    <a:pt x="65" y="169"/>
                    <a:pt x="65" y="169"/>
                    <a:pt x="65" y="169"/>
                  </a:cubicBezTo>
                  <a:cubicBezTo>
                    <a:pt x="68" y="168"/>
                    <a:pt x="68" y="168"/>
                    <a:pt x="68" y="168"/>
                  </a:cubicBezTo>
                  <a:cubicBezTo>
                    <a:pt x="70" y="164"/>
                    <a:pt x="70" y="164"/>
                    <a:pt x="70" y="164"/>
                  </a:cubicBezTo>
                  <a:cubicBezTo>
                    <a:pt x="75" y="161"/>
                    <a:pt x="75" y="161"/>
                    <a:pt x="75" y="161"/>
                  </a:cubicBezTo>
                  <a:cubicBezTo>
                    <a:pt x="78" y="160"/>
                    <a:pt x="78" y="160"/>
                    <a:pt x="78" y="160"/>
                  </a:cubicBezTo>
                  <a:cubicBezTo>
                    <a:pt x="81" y="158"/>
                    <a:pt x="81" y="158"/>
                    <a:pt x="81" y="158"/>
                  </a:cubicBezTo>
                  <a:cubicBezTo>
                    <a:pt x="84" y="158"/>
                    <a:pt x="84" y="158"/>
                    <a:pt x="84" y="158"/>
                  </a:cubicBezTo>
                  <a:cubicBezTo>
                    <a:pt x="86" y="160"/>
                    <a:pt x="86" y="160"/>
                    <a:pt x="86" y="160"/>
                  </a:cubicBezTo>
                  <a:cubicBezTo>
                    <a:pt x="88" y="158"/>
                    <a:pt x="88" y="158"/>
                    <a:pt x="88" y="158"/>
                  </a:cubicBezTo>
                  <a:cubicBezTo>
                    <a:pt x="89" y="160"/>
                    <a:pt x="89" y="160"/>
                    <a:pt x="89" y="160"/>
                  </a:cubicBezTo>
                  <a:cubicBezTo>
                    <a:pt x="89" y="162"/>
                    <a:pt x="89" y="162"/>
                    <a:pt x="89" y="162"/>
                  </a:cubicBezTo>
                  <a:cubicBezTo>
                    <a:pt x="90" y="166"/>
                    <a:pt x="90" y="166"/>
                    <a:pt x="90" y="166"/>
                  </a:cubicBezTo>
                  <a:cubicBezTo>
                    <a:pt x="89" y="169"/>
                    <a:pt x="89" y="169"/>
                    <a:pt x="89" y="169"/>
                  </a:cubicBezTo>
                  <a:cubicBezTo>
                    <a:pt x="90" y="173"/>
                    <a:pt x="90" y="173"/>
                    <a:pt x="90" y="173"/>
                  </a:cubicBezTo>
                  <a:cubicBezTo>
                    <a:pt x="89" y="175"/>
                    <a:pt x="89" y="175"/>
                    <a:pt x="89" y="175"/>
                  </a:cubicBezTo>
                  <a:cubicBezTo>
                    <a:pt x="91" y="179"/>
                    <a:pt x="91" y="179"/>
                    <a:pt x="91" y="179"/>
                  </a:cubicBezTo>
                  <a:cubicBezTo>
                    <a:pt x="93" y="180"/>
                    <a:pt x="93" y="180"/>
                    <a:pt x="93" y="180"/>
                  </a:cubicBezTo>
                  <a:cubicBezTo>
                    <a:pt x="94" y="184"/>
                    <a:pt x="94" y="184"/>
                    <a:pt x="94" y="184"/>
                  </a:cubicBezTo>
                  <a:cubicBezTo>
                    <a:pt x="96" y="185"/>
                    <a:pt x="96" y="185"/>
                    <a:pt x="96" y="185"/>
                  </a:cubicBezTo>
                  <a:cubicBezTo>
                    <a:pt x="100" y="187"/>
                    <a:pt x="100" y="187"/>
                    <a:pt x="100" y="187"/>
                  </a:cubicBezTo>
                  <a:cubicBezTo>
                    <a:pt x="102" y="189"/>
                    <a:pt x="102" y="189"/>
                    <a:pt x="102" y="189"/>
                  </a:cubicBezTo>
                  <a:cubicBezTo>
                    <a:pt x="103" y="188"/>
                    <a:pt x="103" y="188"/>
                    <a:pt x="103" y="188"/>
                  </a:cubicBezTo>
                  <a:cubicBezTo>
                    <a:pt x="107" y="187"/>
                    <a:pt x="107" y="187"/>
                    <a:pt x="107" y="187"/>
                  </a:cubicBezTo>
                  <a:cubicBezTo>
                    <a:pt x="111" y="190"/>
                    <a:pt x="111" y="190"/>
                    <a:pt x="111" y="190"/>
                  </a:cubicBezTo>
                  <a:cubicBezTo>
                    <a:pt x="113" y="190"/>
                    <a:pt x="113" y="190"/>
                    <a:pt x="113" y="190"/>
                  </a:cubicBezTo>
                  <a:cubicBezTo>
                    <a:pt x="117" y="194"/>
                    <a:pt x="117" y="194"/>
                    <a:pt x="117" y="194"/>
                  </a:cubicBezTo>
                  <a:cubicBezTo>
                    <a:pt x="119" y="193"/>
                    <a:pt x="119" y="193"/>
                    <a:pt x="119" y="193"/>
                  </a:cubicBezTo>
                  <a:cubicBezTo>
                    <a:pt x="123" y="195"/>
                    <a:pt x="123" y="195"/>
                    <a:pt x="123" y="195"/>
                  </a:cubicBezTo>
                  <a:cubicBezTo>
                    <a:pt x="126" y="196"/>
                    <a:pt x="126" y="196"/>
                    <a:pt x="126" y="196"/>
                  </a:cubicBezTo>
                  <a:cubicBezTo>
                    <a:pt x="127" y="199"/>
                    <a:pt x="127" y="199"/>
                    <a:pt x="127" y="199"/>
                  </a:cubicBezTo>
                  <a:cubicBezTo>
                    <a:pt x="129" y="200"/>
                    <a:pt x="129" y="200"/>
                    <a:pt x="129" y="200"/>
                  </a:cubicBezTo>
                  <a:cubicBezTo>
                    <a:pt x="131" y="201"/>
                    <a:pt x="131" y="201"/>
                    <a:pt x="131" y="201"/>
                  </a:cubicBezTo>
                  <a:cubicBezTo>
                    <a:pt x="137" y="200"/>
                    <a:pt x="137" y="200"/>
                    <a:pt x="137" y="200"/>
                  </a:cubicBezTo>
                  <a:cubicBezTo>
                    <a:pt x="142" y="203"/>
                    <a:pt x="142" y="203"/>
                    <a:pt x="142" y="203"/>
                  </a:cubicBezTo>
                  <a:cubicBezTo>
                    <a:pt x="142" y="205"/>
                    <a:pt x="142" y="205"/>
                    <a:pt x="142" y="205"/>
                  </a:cubicBezTo>
                  <a:cubicBezTo>
                    <a:pt x="142" y="209"/>
                    <a:pt x="142" y="209"/>
                    <a:pt x="142" y="209"/>
                  </a:cubicBezTo>
                  <a:cubicBezTo>
                    <a:pt x="143" y="213"/>
                    <a:pt x="143" y="213"/>
                    <a:pt x="143" y="213"/>
                  </a:cubicBezTo>
                  <a:cubicBezTo>
                    <a:pt x="142" y="216"/>
                    <a:pt x="142" y="216"/>
                    <a:pt x="142" y="216"/>
                  </a:cubicBezTo>
                  <a:cubicBezTo>
                    <a:pt x="145" y="222"/>
                    <a:pt x="145" y="222"/>
                    <a:pt x="145" y="222"/>
                  </a:cubicBezTo>
                  <a:cubicBezTo>
                    <a:pt x="145" y="227"/>
                    <a:pt x="145" y="227"/>
                    <a:pt x="145" y="227"/>
                  </a:cubicBezTo>
                  <a:cubicBezTo>
                    <a:pt x="163" y="227"/>
                    <a:pt x="163" y="227"/>
                    <a:pt x="163" y="227"/>
                  </a:cubicBezTo>
                  <a:cubicBezTo>
                    <a:pt x="164" y="234"/>
                    <a:pt x="164" y="234"/>
                    <a:pt x="164" y="234"/>
                  </a:cubicBezTo>
                  <a:cubicBezTo>
                    <a:pt x="164" y="238"/>
                    <a:pt x="164" y="238"/>
                    <a:pt x="164" y="238"/>
                  </a:cubicBezTo>
                  <a:cubicBezTo>
                    <a:pt x="169" y="239"/>
                    <a:pt x="169" y="239"/>
                    <a:pt x="169" y="239"/>
                  </a:cubicBezTo>
                  <a:cubicBezTo>
                    <a:pt x="175" y="249"/>
                    <a:pt x="175" y="249"/>
                    <a:pt x="175" y="249"/>
                  </a:cubicBezTo>
                  <a:cubicBezTo>
                    <a:pt x="175" y="254"/>
                    <a:pt x="175" y="254"/>
                    <a:pt x="175" y="254"/>
                  </a:cubicBezTo>
                  <a:cubicBezTo>
                    <a:pt x="170" y="264"/>
                    <a:pt x="170" y="264"/>
                    <a:pt x="170" y="264"/>
                  </a:cubicBezTo>
                  <a:cubicBezTo>
                    <a:pt x="170" y="265"/>
                    <a:pt x="170" y="265"/>
                    <a:pt x="170" y="265"/>
                  </a:cubicBezTo>
                  <a:cubicBezTo>
                    <a:pt x="169" y="267"/>
                    <a:pt x="169" y="267"/>
                    <a:pt x="169" y="267"/>
                  </a:cubicBezTo>
                  <a:cubicBezTo>
                    <a:pt x="170" y="268"/>
                    <a:pt x="170" y="268"/>
                    <a:pt x="170" y="268"/>
                  </a:cubicBezTo>
                  <a:cubicBezTo>
                    <a:pt x="169" y="271"/>
                    <a:pt x="169" y="271"/>
                    <a:pt x="169" y="271"/>
                  </a:cubicBezTo>
                  <a:cubicBezTo>
                    <a:pt x="172" y="273"/>
                    <a:pt x="172" y="273"/>
                    <a:pt x="172" y="273"/>
                  </a:cubicBezTo>
                  <a:cubicBezTo>
                    <a:pt x="172" y="276"/>
                    <a:pt x="172" y="276"/>
                    <a:pt x="172" y="276"/>
                  </a:cubicBezTo>
                  <a:cubicBezTo>
                    <a:pt x="174" y="279"/>
                    <a:pt x="174" y="279"/>
                    <a:pt x="174" y="279"/>
                  </a:cubicBezTo>
                  <a:cubicBezTo>
                    <a:pt x="173" y="285"/>
                    <a:pt x="173" y="285"/>
                    <a:pt x="173" y="285"/>
                  </a:cubicBezTo>
                  <a:cubicBezTo>
                    <a:pt x="173" y="288"/>
                    <a:pt x="173" y="288"/>
                    <a:pt x="173" y="288"/>
                  </a:cubicBezTo>
                  <a:cubicBezTo>
                    <a:pt x="173" y="290"/>
                    <a:pt x="173" y="290"/>
                    <a:pt x="173" y="290"/>
                  </a:cubicBezTo>
                  <a:cubicBezTo>
                    <a:pt x="173" y="292"/>
                    <a:pt x="173" y="292"/>
                    <a:pt x="173" y="292"/>
                  </a:cubicBezTo>
                  <a:cubicBezTo>
                    <a:pt x="177" y="292"/>
                    <a:pt x="177" y="292"/>
                    <a:pt x="177" y="292"/>
                  </a:cubicBezTo>
                  <a:cubicBezTo>
                    <a:pt x="179" y="293"/>
                    <a:pt x="179" y="293"/>
                    <a:pt x="179" y="293"/>
                  </a:cubicBezTo>
                  <a:cubicBezTo>
                    <a:pt x="184" y="292"/>
                    <a:pt x="184" y="292"/>
                    <a:pt x="184" y="292"/>
                  </a:cubicBezTo>
                  <a:cubicBezTo>
                    <a:pt x="187" y="293"/>
                    <a:pt x="187" y="293"/>
                    <a:pt x="187" y="293"/>
                  </a:cubicBezTo>
                  <a:cubicBezTo>
                    <a:pt x="191" y="291"/>
                    <a:pt x="191" y="291"/>
                    <a:pt x="191" y="291"/>
                  </a:cubicBezTo>
                  <a:cubicBezTo>
                    <a:pt x="194" y="293"/>
                    <a:pt x="194" y="293"/>
                    <a:pt x="194" y="293"/>
                  </a:cubicBezTo>
                  <a:cubicBezTo>
                    <a:pt x="196" y="294"/>
                    <a:pt x="196" y="294"/>
                    <a:pt x="196" y="294"/>
                  </a:cubicBezTo>
                  <a:cubicBezTo>
                    <a:pt x="197" y="296"/>
                    <a:pt x="197" y="296"/>
                    <a:pt x="197" y="296"/>
                  </a:cubicBezTo>
                  <a:cubicBezTo>
                    <a:pt x="199" y="307"/>
                    <a:pt x="199" y="307"/>
                    <a:pt x="199" y="307"/>
                  </a:cubicBezTo>
                  <a:cubicBezTo>
                    <a:pt x="201" y="311"/>
                    <a:pt x="201" y="311"/>
                    <a:pt x="201" y="311"/>
                  </a:cubicBezTo>
                  <a:cubicBezTo>
                    <a:pt x="203" y="312"/>
                    <a:pt x="203" y="312"/>
                    <a:pt x="203" y="312"/>
                  </a:cubicBezTo>
                  <a:cubicBezTo>
                    <a:pt x="207" y="310"/>
                    <a:pt x="207" y="310"/>
                    <a:pt x="207" y="310"/>
                  </a:cubicBezTo>
                  <a:cubicBezTo>
                    <a:pt x="209" y="310"/>
                    <a:pt x="209" y="310"/>
                    <a:pt x="209" y="310"/>
                  </a:cubicBezTo>
                  <a:cubicBezTo>
                    <a:pt x="211" y="312"/>
                    <a:pt x="211" y="312"/>
                    <a:pt x="211" y="312"/>
                  </a:cubicBezTo>
                  <a:cubicBezTo>
                    <a:pt x="212" y="312"/>
                    <a:pt x="212" y="312"/>
                    <a:pt x="212" y="312"/>
                  </a:cubicBezTo>
                  <a:cubicBezTo>
                    <a:pt x="211" y="314"/>
                    <a:pt x="211" y="314"/>
                    <a:pt x="211" y="314"/>
                  </a:cubicBezTo>
                  <a:cubicBezTo>
                    <a:pt x="211" y="324"/>
                    <a:pt x="211" y="324"/>
                    <a:pt x="211" y="324"/>
                  </a:cubicBezTo>
                  <a:cubicBezTo>
                    <a:pt x="211" y="325"/>
                    <a:pt x="211" y="325"/>
                    <a:pt x="211" y="325"/>
                  </a:cubicBezTo>
                  <a:cubicBezTo>
                    <a:pt x="210" y="325"/>
                    <a:pt x="210" y="325"/>
                    <a:pt x="210" y="325"/>
                  </a:cubicBezTo>
                  <a:cubicBezTo>
                    <a:pt x="210" y="326"/>
                    <a:pt x="210" y="326"/>
                    <a:pt x="210" y="326"/>
                  </a:cubicBezTo>
                  <a:cubicBezTo>
                    <a:pt x="210" y="327"/>
                    <a:pt x="210" y="327"/>
                    <a:pt x="210" y="327"/>
                  </a:cubicBezTo>
                  <a:cubicBezTo>
                    <a:pt x="210" y="329"/>
                    <a:pt x="210" y="329"/>
                    <a:pt x="210" y="329"/>
                  </a:cubicBezTo>
                  <a:cubicBezTo>
                    <a:pt x="212" y="327"/>
                    <a:pt x="212" y="327"/>
                    <a:pt x="212" y="327"/>
                  </a:cubicBezTo>
                  <a:cubicBezTo>
                    <a:pt x="217" y="328"/>
                    <a:pt x="217" y="328"/>
                    <a:pt x="217" y="328"/>
                  </a:cubicBezTo>
                  <a:cubicBezTo>
                    <a:pt x="217" y="330"/>
                    <a:pt x="217" y="330"/>
                    <a:pt x="217" y="330"/>
                  </a:cubicBezTo>
                  <a:cubicBezTo>
                    <a:pt x="219" y="335"/>
                    <a:pt x="219" y="335"/>
                    <a:pt x="219" y="335"/>
                  </a:cubicBezTo>
                  <a:cubicBezTo>
                    <a:pt x="219" y="338"/>
                    <a:pt x="219" y="338"/>
                    <a:pt x="219" y="338"/>
                  </a:cubicBezTo>
                  <a:cubicBezTo>
                    <a:pt x="219" y="342"/>
                    <a:pt x="219" y="342"/>
                    <a:pt x="219" y="342"/>
                  </a:cubicBezTo>
                  <a:cubicBezTo>
                    <a:pt x="219" y="346"/>
                    <a:pt x="219" y="346"/>
                    <a:pt x="219" y="346"/>
                  </a:cubicBezTo>
                  <a:cubicBezTo>
                    <a:pt x="219" y="347"/>
                    <a:pt x="219" y="347"/>
                    <a:pt x="219" y="347"/>
                  </a:cubicBezTo>
                  <a:cubicBezTo>
                    <a:pt x="217" y="347"/>
                    <a:pt x="217" y="347"/>
                    <a:pt x="217" y="347"/>
                  </a:cubicBezTo>
                  <a:cubicBezTo>
                    <a:pt x="214" y="349"/>
                    <a:pt x="214" y="349"/>
                    <a:pt x="214" y="349"/>
                  </a:cubicBezTo>
                  <a:cubicBezTo>
                    <a:pt x="214" y="349"/>
                    <a:pt x="214" y="349"/>
                    <a:pt x="214" y="349"/>
                  </a:cubicBezTo>
                  <a:cubicBezTo>
                    <a:pt x="212" y="351"/>
                    <a:pt x="212" y="351"/>
                    <a:pt x="212" y="351"/>
                  </a:cubicBezTo>
                  <a:cubicBezTo>
                    <a:pt x="212" y="350"/>
                    <a:pt x="212" y="350"/>
                    <a:pt x="212" y="350"/>
                  </a:cubicBezTo>
                  <a:cubicBezTo>
                    <a:pt x="207" y="353"/>
                    <a:pt x="207" y="353"/>
                    <a:pt x="207" y="353"/>
                  </a:cubicBezTo>
                  <a:cubicBezTo>
                    <a:pt x="207" y="354"/>
                    <a:pt x="207" y="354"/>
                    <a:pt x="207" y="354"/>
                  </a:cubicBezTo>
                  <a:cubicBezTo>
                    <a:pt x="205" y="355"/>
                    <a:pt x="205" y="355"/>
                    <a:pt x="205" y="355"/>
                  </a:cubicBezTo>
                  <a:cubicBezTo>
                    <a:pt x="201" y="358"/>
                    <a:pt x="201" y="358"/>
                    <a:pt x="201" y="358"/>
                  </a:cubicBezTo>
                  <a:cubicBezTo>
                    <a:pt x="200" y="359"/>
                    <a:pt x="200" y="359"/>
                    <a:pt x="200" y="359"/>
                  </a:cubicBezTo>
                  <a:cubicBezTo>
                    <a:pt x="200" y="361"/>
                    <a:pt x="200" y="361"/>
                    <a:pt x="200" y="361"/>
                  </a:cubicBezTo>
                  <a:cubicBezTo>
                    <a:pt x="198" y="362"/>
                    <a:pt x="198" y="362"/>
                    <a:pt x="198" y="362"/>
                  </a:cubicBezTo>
                  <a:cubicBezTo>
                    <a:pt x="197" y="361"/>
                    <a:pt x="197" y="361"/>
                    <a:pt x="197" y="361"/>
                  </a:cubicBezTo>
                  <a:cubicBezTo>
                    <a:pt x="194" y="365"/>
                    <a:pt x="194" y="365"/>
                    <a:pt x="194" y="365"/>
                  </a:cubicBezTo>
                  <a:cubicBezTo>
                    <a:pt x="193" y="367"/>
                    <a:pt x="193" y="367"/>
                    <a:pt x="193" y="367"/>
                  </a:cubicBezTo>
                  <a:cubicBezTo>
                    <a:pt x="193" y="369"/>
                    <a:pt x="193" y="369"/>
                    <a:pt x="193" y="369"/>
                  </a:cubicBezTo>
                  <a:cubicBezTo>
                    <a:pt x="192" y="370"/>
                    <a:pt x="192" y="370"/>
                    <a:pt x="192" y="370"/>
                  </a:cubicBezTo>
                  <a:cubicBezTo>
                    <a:pt x="191" y="371"/>
                    <a:pt x="191" y="371"/>
                    <a:pt x="191" y="371"/>
                  </a:cubicBezTo>
                  <a:cubicBezTo>
                    <a:pt x="189" y="375"/>
                    <a:pt x="189" y="375"/>
                    <a:pt x="189" y="375"/>
                  </a:cubicBezTo>
                  <a:cubicBezTo>
                    <a:pt x="187" y="376"/>
                    <a:pt x="187" y="376"/>
                    <a:pt x="187" y="376"/>
                  </a:cubicBezTo>
                  <a:cubicBezTo>
                    <a:pt x="186" y="379"/>
                    <a:pt x="186" y="379"/>
                    <a:pt x="186" y="379"/>
                  </a:cubicBezTo>
                  <a:cubicBezTo>
                    <a:pt x="186" y="380"/>
                    <a:pt x="186" y="380"/>
                    <a:pt x="186" y="380"/>
                  </a:cubicBezTo>
                  <a:cubicBezTo>
                    <a:pt x="184" y="381"/>
                    <a:pt x="184" y="381"/>
                    <a:pt x="184" y="381"/>
                  </a:cubicBezTo>
                  <a:cubicBezTo>
                    <a:pt x="183" y="382"/>
                    <a:pt x="183" y="382"/>
                    <a:pt x="183" y="382"/>
                  </a:cubicBezTo>
                  <a:cubicBezTo>
                    <a:pt x="185" y="382"/>
                    <a:pt x="185" y="382"/>
                    <a:pt x="185" y="382"/>
                  </a:cubicBezTo>
                  <a:cubicBezTo>
                    <a:pt x="186" y="383"/>
                    <a:pt x="186" y="383"/>
                    <a:pt x="186" y="383"/>
                  </a:cubicBezTo>
                  <a:cubicBezTo>
                    <a:pt x="191" y="381"/>
                    <a:pt x="191" y="381"/>
                    <a:pt x="191" y="381"/>
                  </a:cubicBezTo>
                  <a:cubicBezTo>
                    <a:pt x="193" y="383"/>
                    <a:pt x="193" y="383"/>
                    <a:pt x="193" y="383"/>
                  </a:cubicBezTo>
                  <a:cubicBezTo>
                    <a:pt x="196" y="386"/>
                    <a:pt x="196" y="386"/>
                    <a:pt x="196" y="386"/>
                  </a:cubicBezTo>
                  <a:cubicBezTo>
                    <a:pt x="198" y="387"/>
                    <a:pt x="198" y="387"/>
                    <a:pt x="198" y="387"/>
                  </a:cubicBezTo>
                  <a:cubicBezTo>
                    <a:pt x="199" y="390"/>
                    <a:pt x="199" y="390"/>
                    <a:pt x="199" y="390"/>
                  </a:cubicBezTo>
                  <a:cubicBezTo>
                    <a:pt x="202" y="394"/>
                    <a:pt x="202" y="394"/>
                    <a:pt x="202" y="394"/>
                  </a:cubicBezTo>
                  <a:cubicBezTo>
                    <a:pt x="203" y="394"/>
                    <a:pt x="203" y="394"/>
                    <a:pt x="203" y="394"/>
                  </a:cubicBezTo>
                  <a:cubicBezTo>
                    <a:pt x="205" y="392"/>
                    <a:pt x="205" y="392"/>
                    <a:pt x="205" y="392"/>
                  </a:cubicBezTo>
                  <a:cubicBezTo>
                    <a:pt x="206" y="392"/>
                    <a:pt x="206" y="392"/>
                    <a:pt x="206" y="392"/>
                  </a:cubicBezTo>
                  <a:cubicBezTo>
                    <a:pt x="208" y="396"/>
                    <a:pt x="208" y="396"/>
                    <a:pt x="208" y="396"/>
                  </a:cubicBezTo>
                  <a:cubicBezTo>
                    <a:pt x="211" y="397"/>
                    <a:pt x="211" y="397"/>
                    <a:pt x="211" y="397"/>
                  </a:cubicBezTo>
                  <a:cubicBezTo>
                    <a:pt x="213" y="397"/>
                    <a:pt x="213" y="397"/>
                    <a:pt x="213" y="397"/>
                  </a:cubicBezTo>
                  <a:cubicBezTo>
                    <a:pt x="216" y="400"/>
                    <a:pt x="216" y="400"/>
                    <a:pt x="216" y="400"/>
                  </a:cubicBezTo>
                  <a:cubicBezTo>
                    <a:pt x="216" y="403"/>
                    <a:pt x="216" y="403"/>
                    <a:pt x="216" y="403"/>
                  </a:cubicBezTo>
                  <a:cubicBezTo>
                    <a:pt x="218" y="402"/>
                    <a:pt x="218" y="402"/>
                    <a:pt x="218" y="402"/>
                  </a:cubicBezTo>
                  <a:cubicBezTo>
                    <a:pt x="222" y="404"/>
                    <a:pt x="222" y="404"/>
                    <a:pt x="222" y="404"/>
                  </a:cubicBezTo>
                  <a:cubicBezTo>
                    <a:pt x="224" y="407"/>
                    <a:pt x="224" y="407"/>
                    <a:pt x="224" y="407"/>
                  </a:cubicBezTo>
                  <a:cubicBezTo>
                    <a:pt x="227" y="411"/>
                    <a:pt x="227" y="411"/>
                    <a:pt x="227" y="411"/>
                  </a:cubicBezTo>
                  <a:cubicBezTo>
                    <a:pt x="229" y="412"/>
                    <a:pt x="229" y="412"/>
                    <a:pt x="229" y="412"/>
                  </a:cubicBezTo>
                  <a:cubicBezTo>
                    <a:pt x="229" y="415"/>
                    <a:pt x="229" y="415"/>
                    <a:pt x="229" y="415"/>
                  </a:cubicBezTo>
                  <a:cubicBezTo>
                    <a:pt x="227" y="418"/>
                    <a:pt x="227" y="418"/>
                    <a:pt x="227" y="418"/>
                  </a:cubicBezTo>
                  <a:cubicBezTo>
                    <a:pt x="228" y="421"/>
                    <a:pt x="228" y="421"/>
                    <a:pt x="228" y="421"/>
                  </a:cubicBezTo>
                  <a:cubicBezTo>
                    <a:pt x="228" y="422"/>
                    <a:pt x="228" y="422"/>
                    <a:pt x="228" y="422"/>
                  </a:cubicBezTo>
                  <a:cubicBezTo>
                    <a:pt x="228" y="422"/>
                    <a:pt x="228" y="422"/>
                    <a:pt x="228" y="422"/>
                  </a:cubicBezTo>
                  <a:cubicBezTo>
                    <a:pt x="230" y="424"/>
                    <a:pt x="230" y="424"/>
                    <a:pt x="230" y="424"/>
                  </a:cubicBezTo>
                  <a:cubicBezTo>
                    <a:pt x="230" y="424"/>
                    <a:pt x="230" y="424"/>
                    <a:pt x="230" y="424"/>
                  </a:cubicBezTo>
                  <a:cubicBezTo>
                    <a:pt x="234" y="421"/>
                    <a:pt x="234" y="421"/>
                    <a:pt x="234" y="421"/>
                  </a:cubicBezTo>
                  <a:cubicBezTo>
                    <a:pt x="235" y="418"/>
                    <a:pt x="235" y="418"/>
                    <a:pt x="235" y="418"/>
                  </a:cubicBezTo>
                  <a:cubicBezTo>
                    <a:pt x="237" y="411"/>
                    <a:pt x="237" y="411"/>
                    <a:pt x="237" y="411"/>
                  </a:cubicBezTo>
                  <a:cubicBezTo>
                    <a:pt x="239" y="406"/>
                    <a:pt x="239" y="406"/>
                    <a:pt x="239" y="406"/>
                  </a:cubicBezTo>
                  <a:cubicBezTo>
                    <a:pt x="239" y="405"/>
                    <a:pt x="239" y="405"/>
                    <a:pt x="239" y="405"/>
                  </a:cubicBezTo>
                  <a:cubicBezTo>
                    <a:pt x="239" y="404"/>
                    <a:pt x="239" y="404"/>
                    <a:pt x="239" y="404"/>
                  </a:cubicBezTo>
                  <a:cubicBezTo>
                    <a:pt x="237" y="401"/>
                    <a:pt x="237" y="401"/>
                    <a:pt x="237" y="401"/>
                  </a:cubicBezTo>
                  <a:cubicBezTo>
                    <a:pt x="238" y="399"/>
                    <a:pt x="238" y="399"/>
                    <a:pt x="238" y="399"/>
                  </a:cubicBezTo>
                  <a:cubicBezTo>
                    <a:pt x="239" y="399"/>
                    <a:pt x="239" y="399"/>
                    <a:pt x="239" y="399"/>
                  </a:cubicBezTo>
                  <a:cubicBezTo>
                    <a:pt x="239" y="397"/>
                    <a:pt x="239" y="397"/>
                    <a:pt x="239" y="397"/>
                  </a:cubicBezTo>
                  <a:cubicBezTo>
                    <a:pt x="241" y="395"/>
                    <a:pt x="241" y="395"/>
                    <a:pt x="241" y="395"/>
                  </a:cubicBezTo>
                  <a:cubicBezTo>
                    <a:pt x="241" y="394"/>
                    <a:pt x="241" y="394"/>
                    <a:pt x="241" y="394"/>
                  </a:cubicBezTo>
                  <a:cubicBezTo>
                    <a:pt x="242" y="395"/>
                    <a:pt x="242" y="395"/>
                    <a:pt x="242" y="395"/>
                  </a:cubicBezTo>
                  <a:cubicBezTo>
                    <a:pt x="244" y="395"/>
                    <a:pt x="244" y="395"/>
                    <a:pt x="244" y="395"/>
                  </a:cubicBezTo>
                  <a:cubicBezTo>
                    <a:pt x="245" y="393"/>
                    <a:pt x="245" y="393"/>
                    <a:pt x="245" y="393"/>
                  </a:cubicBezTo>
                  <a:cubicBezTo>
                    <a:pt x="245" y="391"/>
                    <a:pt x="245" y="391"/>
                    <a:pt x="245" y="391"/>
                  </a:cubicBezTo>
                  <a:cubicBezTo>
                    <a:pt x="246" y="390"/>
                    <a:pt x="246" y="390"/>
                    <a:pt x="246" y="390"/>
                  </a:cubicBezTo>
                  <a:cubicBezTo>
                    <a:pt x="246" y="388"/>
                    <a:pt x="246" y="388"/>
                    <a:pt x="246" y="388"/>
                  </a:cubicBezTo>
                  <a:cubicBezTo>
                    <a:pt x="247" y="387"/>
                    <a:pt x="247" y="387"/>
                    <a:pt x="247" y="387"/>
                  </a:cubicBezTo>
                  <a:cubicBezTo>
                    <a:pt x="248" y="387"/>
                    <a:pt x="248" y="387"/>
                    <a:pt x="248" y="387"/>
                  </a:cubicBezTo>
                  <a:cubicBezTo>
                    <a:pt x="249" y="385"/>
                    <a:pt x="249" y="385"/>
                    <a:pt x="249" y="385"/>
                  </a:cubicBezTo>
                  <a:cubicBezTo>
                    <a:pt x="248" y="383"/>
                    <a:pt x="248" y="383"/>
                    <a:pt x="248" y="383"/>
                  </a:cubicBezTo>
                  <a:cubicBezTo>
                    <a:pt x="247" y="382"/>
                    <a:pt x="247" y="382"/>
                    <a:pt x="247" y="382"/>
                  </a:cubicBezTo>
                  <a:cubicBezTo>
                    <a:pt x="247" y="379"/>
                    <a:pt x="247" y="379"/>
                    <a:pt x="247" y="379"/>
                  </a:cubicBezTo>
                  <a:cubicBezTo>
                    <a:pt x="246" y="378"/>
                    <a:pt x="246" y="378"/>
                    <a:pt x="246" y="378"/>
                  </a:cubicBezTo>
                  <a:cubicBezTo>
                    <a:pt x="247" y="378"/>
                    <a:pt x="247" y="378"/>
                    <a:pt x="247" y="378"/>
                  </a:cubicBezTo>
                  <a:cubicBezTo>
                    <a:pt x="249" y="381"/>
                    <a:pt x="249" y="381"/>
                    <a:pt x="249" y="381"/>
                  </a:cubicBezTo>
                  <a:cubicBezTo>
                    <a:pt x="251" y="384"/>
                    <a:pt x="251" y="384"/>
                    <a:pt x="251" y="384"/>
                  </a:cubicBezTo>
                  <a:cubicBezTo>
                    <a:pt x="252" y="384"/>
                    <a:pt x="252" y="384"/>
                    <a:pt x="252" y="384"/>
                  </a:cubicBezTo>
                  <a:cubicBezTo>
                    <a:pt x="253" y="383"/>
                    <a:pt x="253" y="383"/>
                    <a:pt x="253" y="383"/>
                  </a:cubicBezTo>
                  <a:cubicBezTo>
                    <a:pt x="254" y="384"/>
                    <a:pt x="254" y="384"/>
                    <a:pt x="254" y="384"/>
                  </a:cubicBezTo>
                  <a:cubicBezTo>
                    <a:pt x="254" y="385"/>
                    <a:pt x="254" y="385"/>
                    <a:pt x="254" y="385"/>
                  </a:cubicBezTo>
                  <a:cubicBezTo>
                    <a:pt x="253" y="386"/>
                    <a:pt x="253" y="386"/>
                    <a:pt x="253" y="386"/>
                  </a:cubicBezTo>
                  <a:cubicBezTo>
                    <a:pt x="252" y="389"/>
                    <a:pt x="252" y="389"/>
                    <a:pt x="252" y="389"/>
                  </a:cubicBezTo>
                  <a:cubicBezTo>
                    <a:pt x="250" y="393"/>
                    <a:pt x="250" y="393"/>
                    <a:pt x="250" y="393"/>
                  </a:cubicBezTo>
                  <a:cubicBezTo>
                    <a:pt x="248" y="393"/>
                    <a:pt x="248" y="393"/>
                    <a:pt x="248" y="393"/>
                  </a:cubicBezTo>
                  <a:cubicBezTo>
                    <a:pt x="247" y="396"/>
                    <a:pt x="247" y="396"/>
                    <a:pt x="247" y="396"/>
                  </a:cubicBezTo>
                  <a:cubicBezTo>
                    <a:pt x="247" y="397"/>
                    <a:pt x="247" y="397"/>
                    <a:pt x="247" y="397"/>
                  </a:cubicBezTo>
                  <a:cubicBezTo>
                    <a:pt x="246" y="397"/>
                    <a:pt x="246" y="397"/>
                    <a:pt x="246" y="397"/>
                  </a:cubicBezTo>
                  <a:cubicBezTo>
                    <a:pt x="244" y="398"/>
                    <a:pt x="244" y="398"/>
                    <a:pt x="244" y="398"/>
                  </a:cubicBezTo>
                  <a:cubicBezTo>
                    <a:pt x="242" y="400"/>
                    <a:pt x="242" y="400"/>
                    <a:pt x="242" y="400"/>
                  </a:cubicBezTo>
                  <a:cubicBezTo>
                    <a:pt x="242" y="401"/>
                    <a:pt x="242" y="401"/>
                    <a:pt x="242" y="401"/>
                  </a:cubicBezTo>
                  <a:cubicBezTo>
                    <a:pt x="240" y="401"/>
                    <a:pt x="240" y="401"/>
                    <a:pt x="240" y="401"/>
                  </a:cubicBezTo>
                  <a:cubicBezTo>
                    <a:pt x="240" y="402"/>
                    <a:pt x="240" y="402"/>
                    <a:pt x="240" y="402"/>
                  </a:cubicBezTo>
                  <a:cubicBezTo>
                    <a:pt x="240" y="403"/>
                    <a:pt x="240" y="403"/>
                    <a:pt x="240" y="403"/>
                  </a:cubicBezTo>
                  <a:cubicBezTo>
                    <a:pt x="242" y="404"/>
                    <a:pt x="242" y="404"/>
                    <a:pt x="242" y="404"/>
                  </a:cubicBezTo>
                  <a:cubicBezTo>
                    <a:pt x="248" y="399"/>
                    <a:pt x="248" y="399"/>
                    <a:pt x="248" y="399"/>
                  </a:cubicBezTo>
                  <a:cubicBezTo>
                    <a:pt x="252" y="395"/>
                    <a:pt x="252" y="395"/>
                    <a:pt x="252" y="395"/>
                  </a:cubicBezTo>
                  <a:cubicBezTo>
                    <a:pt x="256" y="387"/>
                    <a:pt x="256" y="387"/>
                    <a:pt x="256" y="387"/>
                  </a:cubicBezTo>
                  <a:cubicBezTo>
                    <a:pt x="258" y="382"/>
                    <a:pt x="258" y="382"/>
                    <a:pt x="258" y="382"/>
                  </a:cubicBezTo>
                  <a:cubicBezTo>
                    <a:pt x="260" y="377"/>
                    <a:pt x="260" y="377"/>
                    <a:pt x="260" y="377"/>
                  </a:cubicBezTo>
                  <a:cubicBezTo>
                    <a:pt x="265" y="368"/>
                    <a:pt x="265" y="368"/>
                    <a:pt x="265" y="368"/>
                  </a:cubicBezTo>
                  <a:cubicBezTo>
                    <a:pt x="269" y="363"/>
                    <a:pt x="269" y="363"/>
                    <a:pt x="269" y="363"/>
                  </a:cubicBezTo>
                  <a:cubicBezTo>
                    <a:pt x="270" y="361"/>
                    <a:pt x="270" y="361"/>
                    <a:pt x="270" y="361"/>
                  </a:cubicBezTo>
                  <a:cubicBezTo>
                    <a:pt x="270" y="360"/>
                    <a:pt x="270" y="360"/>
                    <a:pt x="270" y="360"/>
                  </a:cubicBezTo>
                  <a:cubicBezTo>
                    <a:pt x="270" y="359"/>
                    <a:pt x="270" y="359"/>
                    <a:pt x="270" y="359"/>
                  </a:cubicBezTo>
                  <a:cubicBezTo>
                    <a:pt x="271" y="359"/>
                    <a:pt x="271" y="359"/>
                    <a:pt x="271" y="359"/>
                  </a:cubicBezTo>
                  <a:cubicBezTo>
                    <a:pt x="272" y="356"/>
                    <a:pt x="272" y="356"/>
                    <a:pt x="272" y="356"/>
                  </a:cubicBezTo>
                  <a:cubicBezTo>
                    <a:pt x="273" y="356"/>
                    <a:pt x="273" y="356"/>
                    <a:pt x="273" y="356"/>
                  </a:cubicBezTo>
                  <a:cubicBezTo>
                    <a:pt x="273" y="354"/>
                    <a:pt x="273" y="354"/>
                    <a:pt x="273" y="354"/>
                  </a:cubicBezTo>
                  <a:cubicBezTo>
                    <a:pt x="273" y="352"/>
                    <a:pt x="273" y="352"/>
                    <a:pt x="273" y="352"/>
                  </a:cubicBezTo>
                  <a:cubicBezTo>
                    <a:pt x="273" y="352"/>
                    <a:pt x="273" y="352"/>
                    <a:pt x="273" y="352"/>
                  </a:cubicBezTo>
                  <a:cubicBezTo>
                    <a:pt x="272" y="351"/>
                    <a:pt x="272" y="351"/>
                    <a:pt x="272" y="351"/>
                  </a:cubicBezTo>
                  <a:cubicBezTo>
                    <a:pt x="272" y="349"/>
                    <a:pt x="272" y="349"/>
                    <a:pt x="272" y="349"/>
                  </a:cubicBezTo>
                  <a:cubicBezTo>
                    <a:pt x="270" y="346"/>
                    <a:pt x="270" y="346"/>
                    <a:pt x="270" y="346"/>
                  </a:cubicBezTo>
                  <a:cubicBezTo>
                    <a:pt x="270" y="345"/>
                    <a:pt x="270" y="345"/>
                    <a:pt x="270" y="345"/>
                  </a:cubicBezTo>
                  <a:cubicBezTo>
                    <a:pt x="270" y="344"/>
                    <a:pt x="270" y="344"/>
                    <a:pt x="270" y="344"/>
                  </a:cubicBezTo>
                  <a:cubicBezTo>
                    <a:pt x="270" y="342"/>
                    <a:pt x="270" y="342"/>
                    <a:pt x="270" y="342"/>
                  </a:cubicBezTo>
                  <a:cubicBezTo>
                    <a:pt x="269" y="339"/>
                    <a:pt x="269" y="339"/>
                    <a:pt x="269" y="339"/>
                  </a:cubicBezTo>
                  <a:cubicBezTo>
                    <a:pt x="268" y="336"/>
                    <a:pt x="268" y="336"/>
                    <a:pt x="268" y="336"/>
                  </a:cubicBezTo>
                  <a:cubicBezTo>
                    <a:pt x="269" y="335"/>
                    <a:pt x="269" y="335"/>
                    <a:pt x="269" y="335"/>
                  </a:cubicBezTo>
                  <a:cubicBezTo>
                    <a:pt x="272" y="335"/>
                    <a:pt x="272" y="335"/>
                    <a:pt x="272" y="335"/>
                  </a:cubicBezTo>
                  <a:cubicBezTo>
                    <a:pt x="271" y="333"/>
                    <a:pt x="271" y="333"/>
                    <a:pt x="271" y="333"/>
                  </a:cubicBezTo>
                  <a:cubicBezTo>
                    <a:pt x="270" y="332"/>
                    <a:pt x="270" y="332"/>
                    <a:pt x="270" y="332"/>
                  </a:cubicBezTo>
                  <a:cubicBezTo>
                    <a:pt x="272" y="332"/>
                    <a:pt x="272" y="332"/>
                    <a:pt x="272" y="332"/>
                  </a:cubicBezTo>
                  <a:cubicBezTo>
                    <a:pt x="272" y="330"/>
                    <a:pt x="272" y="330"/>
                    <a:pt x="272" y="330"/>
                  </a:cubicBezTo>
                  <a:cubicBezTo>
                    <a:pt x="270" y="329"/>
                    <a:pt x="270" y="329"/>
                    <a:pt x="270" y="329"/>
                  </a:cubicBezTo>
                  <a:cubicBezTo>
                    <a:pt x="272" y="328"/>
                    <a:pt x="272" y="328"/>
                    <a:pt x="272" y="328"/>
                  </a:cubicBezTo>
                  <a:cubicBezTo>
                    <a:pt x="273" y="326"/>
                    <a:pt x="273" y="326"/>
                    <a:pt x="273" y="326"/>
                  </a:cubicBezTo>
                  <a:cubicBezTo>
                    <a:pt x="274" y="327"/>
                    <a:pt x="274" y="327"/>
                    <a:pt x="274" y="327"/>
                  </a:cubicBezTo>
                  <a:cubicBezTo>
                    <a:pt x="277" y="324"/>
                    <a:pt x="277" y="324"/>
                    <a:pt x="277" y="324"/>
                  </a:cubicBezTo>
                  <a:cubicBezTo>
                    <a:pt x="279" y="323"/>
                    <a:pt x="279" y="323"/>
                    <a:pt x="279" y="323"/>
                  </a:cubicBezTo>
                  <a:cubicBezTo>
                    <a:pt x="279" y="322"/>
                    <a:pt x="279" y="322"/>
                    <a:pt x="279" y="322"/>
                  </a:cubicBezTo>
                  <a:cubicBezTo>
                    <a:pt x="282" y="319"/>
                    <a:pt x="282" y="319"/>
                    <a:pt x="282" y="319"/>
                  </a:cubicBezTo>
                  <a:cubicBezTo>
                    <a:pt x="285" y="317"/>
                    <a:pt x="285" y="317"/>
                    <a:pt x="285" y="317"/>
                  </a:cubicBezTo>
                  <a:cubicBezTo>
                    <a:pt x="289" y="312"/>
                    <a:pt x="289" y="312"/>
                    <a:pt x="289" y="312"/>
                  </a:cubicBezTo>
                  <a:cubicBezTo>
                    <a:pt x="293" y="312"/>
                    <a:pt x="293" y="312"/>
                    <a:pt x="293" y="312"/>
                  </a:cubicBezTo>
                  <a:cubicBezTo>
                    <a:pt x="295" y="310"/>
                    <a:pt x="295" y="310"/>
                    <a:pt x="295" y="310"/>
                  </a:cubicBezTo>
                  <a:cubicBezTo>
                    <a:pt x="297" y="308"/>
                    <a:pt x="297" y="308"/>
                    <a:pt x="297" y="308"/>
                  </a:cubicBezTo>
                  <a:cubicBezTo>
                    <a:pt x="299" y="308"/>
                    <a:pt x="299" y="308"/>
                    <a:pt x="299" y="308"/>
                  </a:cubicBezTo>
                  <a:cubicBezTo>
                    <a:pt x="301" y="309"/>
                    <a:pt x="301" y="309"/>
                    <a:pt x="301" y="309"/>
                  </a:cubicBezTo>
                  <a:cubicBezTo>
                    <a:pt x="302" y="310"/>
                    <a:pt x="302" y="310"/>
                    <a:pt x="302" y="310"/>
                  </a:cubicBezTo>
                  <a:cubicBezTo>
                    <a:pt x="302" y="308"/>
                    <a:pt x="302" y="308"/>
                    <a:pt x="302" y="308"/>
                  </a:cubicBezTo>
                  <a:cubicBezTo>
                    <a:pt x="304" y="305"/>
                    <a:pt x="304" y="305"/>
                    <a:pt x="304" y="305"/>
                  </a:cubicBezTo>
                  <a:cubicBezTo>
                    <a:pt x="308" y="303"/>
                    <a:pt x="308" y="303"/>
                    <a:pt x="308" y="303"/>
                  </a:cubicBezTo>
                  <a:cubicBezTo>
                    <a:pt x="310" y="302"/>
                    <a:pt x="310" y="302"/>
                    <a:pt x="310" y="302"/>
                  </a:cubicBezTo>
                  <a:cubicBezTo>
                    <a:pt x="310" y="301"/>
                    <a:pt x="310" y="301"/>
                    <a:pt x="310" y="301"/>
                  </a:cubicBezTo>
                  <a:cubicBezTo>
                    <a:pt x="309" y="301"/>
                    <a:pt x="309" y="301"/>
                    <a:pt x="309" y="301"/>
                  </a:cubicBezTo>
                  <a:cubicBezTo>
                    <a:pt x="308" y="300"/>
                    <a:pt x="308" y="300"/>
                    <a:pt x="308" y="300"/>
                  </a:cubicBezTo>
                  <a:cubicBezTo>
                    <a:pt x="307" y="299"/>
                    <a:pt x="307" y="299"/>
                    <a:pt x="307" y="299"/>
                  </a:cubicBezTo>
                  <a:cubicBezTo>
                    <a:pt x="309" y="299"/>
                    <a:pt x="309" y="299"/>
                    <a:pt x="309" y="299"/>
                  </a:cubicBezTo>
                  <a:cubicBezTo>
                    <a:pt x="311" y="297"/>
                    <a:pt x="311" y="297"/>
                    <a:pt x="311" y="297"/>
                  </a:cubicBezTo>
                  <a:cubicBezTo>
                    <a:pt x="313" y="298"/>
                    <a:pt x="313" y="298"/>
                    <a:pt x="313" y="298"/>
                  </a:cubicBezTo>
                  <a:cubicBezTo>
                    <a:pt x="314" y="297"/>
                    <a:pt x="314" y="297"/>
                    <a:pt x="314" y="297"/>
                  </a:cubicBezTo>
                  <a:cubicBezTo>
                    <a:pt x="316" y="296"/>
                    <a:pt x="316" y="296"/>
                    <a:pt x="316" y="296"/>
                  </a:cubicBezTo>
                  <a:cubicBezTo>
                    <a:pt x="318" y="297"/>
                    <a:pt x="318" y="297"/>
                    <a:pt x="318" y="297"/>
                  </a:cubicBezTo>
                  <a:cubicBezTo>
                    <a:pt x="317" y="297"/>
                    <a:pt x="317" y="297"/>
                    <a:pt x="317" y="297"/>
                  </a:cubicBezTo>
                  <a:cubicBezTo>
                    <a:pt x="315" y="299"/>
                    <a:pt x="315" y="299"/>
                    <a:pt x="315" y="299"/>
                  </a:cubicBezTo>
                  <a:cubicBezTo>
                    <a:pt x="312" y="299"/>
                    <a:pt x="312" y="299"/>
                    <a:pt x="312" y="299"/>
                  </a:cubicBezTo>
                  <a:cubicBezTo>
                    <a:pt x="312" y="300"/>
                    <a:pt x="312" y="300"/>
                    <a:pt x="312" y="300"/>
                  </a:cubicBezTo>
                  <a:cubicBezTo>
                    <a:pt x="313" y="301"/>
                    <a:pt x="313" y="301"/>
                    <a:pt x="313" y="301"/>
                  </a:cubicBezTo>
                  <a:cubicBezTo>
                    <a:pt x="317" y="299"/>
                    <a:pt x="317" y="299"/>
                    <a:pt x="317" y="299"/>
                  </a:cubicBezTo>
                  <a:cubicBezTo>
                    <a:pt x="321" y="297"/>
                    <a:pt x="321" y="297"/>
                    <a:pt x="321" y="297"/>
                  </a:cubicBezTo>
                  <a:cubicBezTo>
                    <a:pt x="321" y="296"/>
                    <a:pt x="321" y="296"/>
                    <a:pt x="321" y="296"/>
                  </a:cubicBezTo>
                  <a:cubicBezTo>
                    <a:pt x="322" y="295"/>
                    <a:pt x="322" y="295"/>
                    <a:pt x="322" y="295"/>
                  </a:cubicBezTo>
                  <a:cubicBezTo>
                    <a:pt x="323" y="295"/>
                    <a:pt x="323" y="295"/>
                    <a:pt x="323" y="295"/>
                  </a:cubicBezTo>
                  <a:cubicBezTo>
                    <a:pt x="323" y="297"/>
                    <a:pt x="323" y="297"/>
                    <a:pt x="323" y="297"/>
                  </a:cubicBezTo>
                  <a:cubicBezTo>
                    <a:pt x="323" y="297"/>
                    <a:pt x="323" y="298"/>
                    <a:pt x="323" y="298"/>
                  </a:cubicBezTo>
                  <a:cubicBezTo>
                    <a:pt x="324" y="299"/>
                    <a:pt x="326" y="299"/>
                    <a:pt x="326" y="299"/>
                  </a:cubicBezTo>
                  <a:cubicBezTo>
                    <a:pt x="328" y="298"/>
                    <a:pt x="328" y="298"/>
                    <a:pt x="328" y="298"/>
                  </a:cubicBezTo>
                  <a:cubicBezTo>
                    <a:pt x="331" y="298"/>
                    <a:pt x="331" y="298"/>
                    <a:pt x="331" y="298"/>
                  </a:cubicBezTo>
                  <a:cubicBezTo>
                    <a:pt x="334" y="298"/>
                    <a:pt x="334" y="298"/>
                    <a:pt x="334" y="298"/>
                  </a:cubicBezTo>
                  <a:cubicBezTo>
                    <a:pt x="336" y="297"/>
                    <a:pt x="336" y="297"/>
                    <a:pt x="336" y="297"/>
                  </a:cubicBezTo>
                  <a:cubicBezTo>
                    <a:pt x="336" y="296"/>
                    <a:pt x="336" y="296"/>
                    <a:pt x="336" y="296"/>
                  </a:cubicBezTo>
                  <a:cubicBezTo>
                    <a:pt x="336" y="295"/>
                    <a:pt x="336" y="295"/>
                    <a:pt x="336" y="295"/>
                  </a:cubicBezTo>
                  <a:cubicBezTo>
                    <a:pt x="336" y="294"/>
                    <a:pt x="336" y="294"/>
                    <a:pt x="336" y="294"/>
                  </a:cubicBezTo>
                  <a:cubicBezTo>
                    <a:pt x="341" y="291"/>
                    <a:pt x="341" y="291"/>
                    <a:pt x="341" y="291"/>
                  </a:cubicBezTo>
                  <a:cubicBezTo>
                    <a:pt x="345" y="290"/>
                    <a:pt x="345" y="290"/>
                    <a:pt x="345" y="290"/>
                  </a:cubicBezTo>
                  <a:cubicBezTo>
                    <a:pt x="347" y="289"/>
                    <a:pt x="347" y="289"/>
                    <a:pt x="347" y="289"/>
                  </a:cubicBezTo>
                  <a:cubicBezTo>
                    <a:pt x="347" y="287"/>
                    <a:pt x="347" y="287"/>
                    <a:pt x="347" y="287"/>
                  </a:cubicBezTo>
                  <a:cubicBezTo>
                    <a:pt x="347" y="286"/>
                    <a:pt x="347" y="286"/>
                    <a:pt x="347" y="286"/>
                  </a:cubicBezTo>
                  <a:cubicBezTo>
                    <a:pt x="345" y="283"/>
                    <a:pt x="345" y="283"/>
                    <a:pt x="345" y="283"/>
                  </a:cubicBezTo>
                  <a:cubicBezTo>
                    <a:pt x="346" y="280"/>
                    <a:pt x="346" y="280"/>
                    <a:pt x="346" y="280"/>
                  </a:cubicBezTo>
                  <a:cubicBezTo>
                    <a:pt x="348" y="278"/>
                    <a:pt x="348" y="278"/>
                    <a:pt x="348" y="278"/>
                  </a:cubicBezTo>
                  <a:cubicBezTo>
                    <a:pt x="348" y="276"/>
                    <a:pt x="348" y="276"/>
                    <a:pt x="348" y="276"/>
                  </a:cubicBezTo>
                  <a:cubicBezTo>
                    <a:pt x="349" y="275"/>
                    <a:pt x="349" y="275"/>
                    <a:pt x="349" y="275"/>
                  </a:cubicBezTo>
                  <a:cubicBezTo>
                    <a:pt x="351" y="274"/>
                    <a:pt x="351" y="274"/>
                    <a:pt x="351" y="274"/>
                  </a:cubicBezTo>
                  <a:cubicBezTo>
                    <a:pt x="351" y="272"/>
                    <a:pt x="351" y="272"/>
                    <a:pt x="351" y="272"/>
                  </a:cubicBezTo>
                  <a:cubicBezTo>
                    <a:pt x="350" y="272"/>
                    <a:pt x="350" y="272"/>
                    <a:pt x="350" y="272"/>
                  </a:cubicBezTo>
                  <a:cubicBezTo>
                    <a:pt x="353" y="267"/>
                    <a:pt x="353" y="267"/>
                    <a:pt x="353" y="267"/>
                  </a:cubicBezTo>
                  <a:cubicBezTo>
                    <a:pt x="357" y="262"/>
                    <a:pt x="357" y="262"/>
                    <a:pt x="357" y="262"/>
                  </a:cubicBezTo>
                  <a:cubicBezTo>
                    <a:pt x="357" y="260"/>
                    <a:pt x="357" y="260"/>
                    <a:pt x="357" y="260"/>
                  </a:cubicBezTo>
                  <a:cubicBezTo>
                    <a:pt x="357" y="254"/>
                    <a:pt x="357" y="254"/>
                    <a:pt x="357" y="254"/>
                  </a:cubicBezTo>
                  <a:cubicBezTo>
                    <a:pt x="356" y="253"/>
                    <a:pt x="356" y="253"/>
                    <a:pt x="356" y="253"/>
                  </a:cubicBezTo>
                  <a:cubicBezTo>
                    <a:pt x="357" y="249"/>
                    <a:pt x="357" y="249"/>
                    <a:pt x="357" y="249"/>
                  </a:cubicBezTo>
                  <a:cubicBezTo>
                    <a:pt x="358" y="247"/>
                    <a:pt x="358" y="247"/>
                    <a:pt x="358" y="247"/>
                  </a:cubicBezTo>
                  <a:cubicBezTo>
                    <a:pt x="358" y="246"/>
                    <a:pt x="358" y="246"/>
                    <a:pt x="358" y="246"/>
                  </a:cubicBezTo>
                  <a:cubicBezTo>
                    <a:pt x="361" y="243"/>
                    <a:pt x="361" y="243"/>
                    <a:pt x="361" y="243"/>
                  </a:cubicBezTo>
                  <a:cubicBezTo>
                    <a:pt x="362" y="242"/>
                    <a:pt x="362" y="242"/>
                    <a:pt x="362" y="242"/>
                  </a:cubicBezTo>
                  <a:cubicBezTo>
                    <a:pt x="361" y="238"/>
                    <a:pt x="361" y="238"/>
                    <a:pt x="361" y="238"/>
                  </a:cubicBezTo>
                  <a:cubicBezTo>
                    <a:pt x="363" y="234"/>
                    <a:pt x="363" y="234"/>
                    <a:pt x="363" y="234"/>
                  </a:cubicBezTo>
                  <a:cubicBezTo>
                    <a:pt x="362" y="230"/>
                    <a:pt x="362" y="230"/>
                    <a:pt x="362" y="230"/>
                  </a:cubicBezTo>
                  <a:cubicBezTo>
                    <a:pt x="363" y="227"/>
                    <a:pt x="363" y="227"/>
                    <a:pt x="363" y="227"/>
                  </a:cubicBezTo>
                  <a:cubicBezTo>
                    <a:pt x="363" y="226"/>
                    <a:pt x="363" y="226"/>
                    <a:pt x="363" y="226"/>
                  </a:cubicBezTo>
                  <a:cubicBezTo>
                    <a:pt x="364" y="222"/>
                    <a:pt x="364" y="222"/>
                    <a:pt x="364" y="222"/>
                  </a:cubicBezTo>
                  <a:cubicBezTo>
                    <a:pt x="363" y="208"/>
                    <a:pt x="363" y="208"/>
                    <a:pt x="363" y="208"/>
                  </a:cubicBezTo>
                  <a:cubicBezTo>
                    <a:pt x="363" y="205"/>
                    <a:pt x="363" y="205"/>
                    <a:pt x="363" y="205"/>
                  </a:cubicBezTo>
                  <a:cubicBezTo>
                    <a:pt x="363" y="203"/>
                    <a:pt x="363" y="203"/>
                    <a:pt x="363" y="203"/>
                  </a:cubicBezTo>
                  <a:cubicBezTo>
                    <a:pt x="363" y="202"/>
                    <a:pt x="363" y="202"/>
                    <a:pt x="363" y="202"/>
                  </a:cubicBezTo>
                  <a:cubicBezTo>
                    <a:pt x="363" y="203"/>
                    <a:pt x="363" y="203"/>
                    <a:pt x="363" y="203"/>
                  </a:cubicBezTo>
                  <a:cubicBezTo>
                    <a:pt x="361" y="201"/>
                    <a:pt x="361" y="201"/>
                    <a:pt x="361" y="201"/>
                  </a:cubicBezTo>
                  <a:cubicBezTo>
                    <a:pt x="361" y="200"/>
                    <a:pt x="361" y="200"/>
                    <a:pt x="361" y="200"/>
                  </a:cubicBezTo>
                  <a:cubicBezTo>
                    <a:pt x="362" y="198"/>
                    <a:pt x="362" y="198"/>
                    <a:pt x="362" y="198"/>
                  </a:cubicBezTo>
                  <a:cubicBezTo>
                    <a:pt x="362" y="196"/>
                    <a:pt x="362" y="196"/>
                    <a:pt x="362" y="196"/>
                  </a:cubicBezTo>
                  <a:cubicBezTo>
                    <a:pt x="362" y="194"/>
                    <a:pt x="362" y="194"/>
                    <a:pt x="362" y="194"/>
                  </a:cubicBezTo>
                  <a:cubicBezTo>
                    <a:pt x="364" y="194"/>
                    <a:pt x="364" y="194"/>
                    <a:pt x="364" y="194"/>
                  </a:cubicBezTo>
                  <a:cubicBezTo>
                    <a:pt x="364" y="191"/>
                    <a:pt x="364" y="191"/>
                    <a:pt x="364" y="191"/>
                  </a:cubicBezTo>
                  <a:cubicBezTo>
                    <a:pt x="363" y="189"/>
                    <a:pt x="363" y="189"/>
                    <a:pt x="363" y="189"/>
                  </a:cubicBezTo>
                  <a:cubicBezTo>
                    <a:pt x="360" y="188"/>
                    <a:pt x="360" y="188"/>
                    <a:pt x="360" y="188"/>
                  </a:cubicBezTo>
                  <a:cubicBezTo>
                    <a:pt x="361" y="187"/>
                    <a:pt x="361" y="187"/>
                    <a:pt x="361" y="187"/>
                  </a:cubicBezTo>
                  <a:cubicBezTo>
                    <a:pt x="361" y="186"/>
                    <a:pt x="361" y="186"/>
                    <a:pt x="361" y="186"/>
                  </a:cubicBezTo>
                  <a:cubicBezTo>
                    <a:pt x="361" y="188"/>
                    <a:pt x="361" y="188"/>
                    <a:pt x="361" y="188"/>
                  </a:cubicBezTo>
                  <a:cubicBezTo>
                    <a:pt x="363" y="188"/>
                    <a:pt x="363" y="188"/>
                    <a:pt x="363" y="188"/>
                  </a:cubicBezTo>
                  <a:cubicBezTo>
                    <a:pt x="365" y="189"/>
                    <a:pt x="365" y="189"/>
                    <a:pt x="365" y="189"/>
                  </a:cubicBezTo>
                  <a:cubicBezTo>
                    <a:pt x="365" y="187"/>
                    <a:pt x="365" y="187"/>
                    <a:pt x="365" y="187"/>
                  </a:cubicBezTo>
                  <a:cubicBezTo>
                    <a:pt x="367" y="187"/>
                    <a:pt x="367" y="187"/>
                    <a:pt x="367" y="187"/>
                  </a:cubicBezTo>
                  <a:cubicBezTo>
                    <a:pt x="367" y="188"/>
                    <a:pt x="367" y="188"/>
                    <a:pt x="367" y="188"/>
                  </a:cubicBezTo>
                  <a:cubicBezTo>
                    <a:pt x="368" y="189"/>
                    <a:pt x="368" y="189"/>
                    <a:pt x="368" y="189"/>
                  </a:cubicBezTo>
                  <a:cubicBezTo>
                    <a:pt x="367" y="190"/>
                    <a:pt x="367" y="190"/>
                    <a:pt x="367" y="190"/>
                  </a:cubicBezTo>
                  <a:cubicBezTo>
                    <a:pt x="366" y="191"/>
                    <a:pt x="366" y="191"/>
                    <a:pt x="366" y="191"/>
                  </a:cubicBezTo>
                  <a:cubicBezTo>
                    <a:pt x="365" y="193"/>
                    <a:pt x="365" y="193"/>
                    <a:pt x="365" y="193"/>
                  </a:cubicBezTo>
                  <a:cubicBezTo>
                    <a:pt x="366" y="193"/>
                    <a:pt x="366" y="193"/>
                    <a:pt x="366" y="193"/>
                  </a:cubicBezTo>
                  <a:cubicBezTo>
                    <a:pt x="368" y="191"/>
                    <a:pt x="368" y="191"/>
                    <a:pt x="368" y="191"/>
                  </a:cubicBezTo>
                  <a:cubicBezTo>
                    <a:pt x="371" y="189"/>
                    <a:pt x="371" y="189"/>
                    <a:pt x="371" y="189"/>
                  </a:cubicBezTo>
                  <a:cubicBezTo>
                    <a:pt x="375" y="184"/>
                    <a:pt x="375" y="184"/>
                    <a:pt x="375" y="184"/>
                  </a:cubicBezTo>
                  <a:cubicBezTo>
                    <a:pt x="376" y="180"/>
                    <a:pt x="376" y="180"/>
                    <a:pt x="376" y="180"/>
                  </a:cubicBezTo>
                  <a:cubicBezTo>
                    <a:pt x="377" y="178"/>
                    <a:pt x="377" y="178"/>
                    <a:pt x="377" y="178"/>
                  </a:cubicBezTo>
                  <a:cubicBezTo>
                    <a:pt x="378" y="177"/>
                    <a:pt x="378" y="177"/>
                    <a:pt x="378" y="177"/>
                  </a:cubicBezTo>
                  <a:cubicBezTo>
                    <a:pt x="379" y="173"/>
                    <a:pt x="379" y="173"/>
                    <a:pt x="379" y="173"/>
                  </a:cubicBezTo>
                  <a:cubicBezTo>
                    <a:pt x="381" y="170"/>
                    <a:pt x="381" y="170"/>
                    <a:pt x="381" y="170"/>
                  </a:cubicBezTo>
                  <a:cubicBezTo>
                    <a:pt x="386" y="166"/>
                    <a:pt x="386" y="166"/>
                    <a:pt x="386" y="166"/>
                  </a:cubicBezTo>
                  <a:cubicBezTo>
                    <a:pt x="387" y="164"/>
                    <a:pt x="387" y="164"/>
                    <a:pt x="387" y="164"/>
                  </a:cubicBezTo>
                  <a:cubicBezTo>
                    <a:pt x="389" y="164"/>
                    <a:pt x="389" y="164"/>
                    <a:pt x="389" y="164"/>
                  </a:cubicBezTo>
                  <a:cubicBezTo>
                    <a:pt x="390" y="162"/>
                    <a:pt x="390" y="162"/>
                    <a:pt x="390" y="162"/>
                  </a:cubicBezTo>
                  <a:cubicBezTo>
                    <a:pt x="394" y="158"/>
                    <a:pt x="394" y="158"/>
                    <a:pt x="394" y="158"/>
                  </a:cubicBezTo>
                  <a:cubicBezTo>
                    <a:pt x="398" y="152"/>
                    <a:pt x="398" y="152"/>
                    <a:pt x="398" y="152"/>
                  </a:cubicBezTo>
                  <a:cubicBezTo>
                    <a:pt x="399" y="151"/>
                    <a:pt x="399" y="151"/>
                    <a:pt x="399" y="151"/>
                  </a:cubicBezTo>
                  <a:cubicBezTo>
                    <a:pt x="402" y="145"/>
                    <a:pt x="402" y="145"/>
                    <a:pt x="402" y="145"/>
                  </a:cubicBezTo>
                  <a:cubicBezTo>
                    <a:pt x="403" y="143"/>
                    <a:pt x="403" y="143"/>
                    <a:pt x="403" y="143"/>
                  </a:cubicBezTo>
                  <a:cubicBezTo>
                    <a:pt x="404" y="141"/>
                    <a:pt x="404" y="141"/>
                    <a:pt x="404" y="141"/>
                  </a:cubicBezTo>
                  <a:cubicBezTo>
                    <a:pt x="404" y="139"/>
                    <a:pt x="404" y="139"/>
                    <a:pt x="404" y="139"/>
                  </a:cubicBezTo>
                  <a:cubicBezTo>
                    <a:pt x="403" y="137"/>
                    <a:pt x="403" y="137"/>
                    <a:pt x="403" y="137"/>
                  </a:cubicBezTo>
                  <a:cubicBezTo>
                    <a:pt x="403" y="135"/>
                    <a:pt x="403" y="135"/>
                    <a:pt x="403" y="135"/>
                  </a:cubicBezTo>
                  <a:cubicBezTo>
                    <a:pt x="404" y="134"/>
                    <a:pt x="404" y="134"/>
                    <a:pt x="404" y="134"/>
                  </a:cubicBezTo>
                  <a:cubicBezTo>
                    <a:pt x="404" y="129"/>
                    <a:pt x="404" y="129"/>
                    <a:pt x="404" y="129"/>
                  </a:cubicBezTo>
                  <a:cubicBezTo>
                    <a:pt x="403" y="128"/>
                    <a:pt x="403" y="128"/>
                    <a:pt x="403" y="128"/>
                  </a:cubicBezTo>
                  <a:cubicBezTo>
                    <a:pt x="402" y="126"/>
                    <a:pt x="402" y="126"/>
                    <a:pt x="402" y="126"/>
                  </a:cubicBezTo>
                  <a:cubicBezTo>
                    <a:pt x="399" y="118"/>
                    <a:pt x="399" y="118"/>
                    <a:pt x="399" y="118"/>
                  </a:cubicBezTo>
                  <a:cubicBezTo>
                    <a:pt x="399" y="115"/>
                    <a:pt x="399" y="115"/>
                    <a:pt x="399" y="115"/>
                  </a:cubicBezTo>
                  <a:cubicBezTo>
                    <a:pt x="398" y="112"/>
                    <a:pt x="398" y="112"/>
                    <a:pt x="398" y="112"/>
                  </a:cubicBezTo>
                  <a:cubicBezTo>
                    <a:pt x="391" y="109"/>
                    <a:pt x="391" y="109"/>
                    <a:pt x="391" y="109"/>
                  </a:cubicBezTo>
                  <a:cubicBezTo>
                    <a:pt x="388" y="109"/>
                    <a:pt x="388" y="109"/>
                    <a:pt x="388" y="109"/>
                  </a:cubicBezTo>
                  <a:cubicBezTo>
                    <a:pt x="385" y="110"/>
                    <a:pt x="385" y="110"/>
                    <a:pt x="385" y="110"/>
                  </a:cubicBezTo>
                  <a:cubicBezTo>
                    <a:pt x="383" y="107"/>
                    <a:pt x="383" y="107"/>
                    <a:pt x="383" y="107"/>
                  </a:cubicBezTo>
                  <a:cubicBezTo>
                    <a:pt x="381" y="107"/>
                    <a:pt x="381" y="107"/>
                    <a:pt x="381" y="107"/>
                  </a:cubicBezTo>
                  <a:cubicBezTo>
                    <a:pt x="378" y="104"/>
                    <a:pt x="378" y="104"/>
                    <a:pt x="378" y="104"/>
                  </a:cubicBezTo>
                  <a:cubicBezTo>
                    <a:pt x="375" y="103"/>
                    <a:pt x="375" y="103"/>
                    <a:pt x="375" y="103"/>
                  </a:cubicBezTo>
                  <a:cubicBezTo>
                    <a:pt x="373" y="103"/>
                    <a:pt x="373" y="103"/>
                    <a:pt x="373" y="103"/>
                  </a:cubicBezTo>
                  <a:cubicBezTo>
                    <a:pt x="369" y="98"/>
                    <a:pt x="369" y="98"/>
                    <a:pt x="369" y="98"/>
                  </a:cubicBezTo>
                  <a:cubicBezTo>
                    <a:pt x="365" y="93"/>
                    <a:pt x="365" y="93"/>
                    <a:pt x="365" y="93"/>
                  </a:cubicBezTo>
                  <a:cubicBezTo>
                    <a:pt x="363" y="92"/>
                    <a:pt x="363" y="92"/>
                    <a:pt x="363" y="92"/>
                  </a:cubicBezTo>
                  <a:cubicBezTo>
                    <a:pt x="361" y="90"/>
                    <a:pt x="361" y="90"/>
                    <a:pt x="361" y="90"/>
                  </a:cubicBezTo>
                  <a:cubicBezTo>
                    <a:pt x="358" y="90"/>
                    <a:pt x="358" y="90"/>
                    <a:pt x="358" y="90"/>
                  </a:cubicBezTo>
                  <a:cubicBezTo>
                    <a:pt x="352" y="85"/>
                    <a:pt x="352" y="85"/>
                    <a:pt x="352" y="85"/>
                  </a:cubicBezTo>
                  <a:cubicBezTo>
                    <a:pt x="349" y="85"/>
                    <a:pt x="349" y="85"/>
                    <a:pt x="349" y="85"/>
                  </a:cubicBezTo>
                  <a:cubicBezTo>
                    <a:pt x="346" y="84"/>
                    <a:pt x="346" y="84"/>
                    <a:pt x="346" y="84"/>
                  </a:cubicBezTo>
                  <a:cubicBezTo>
                    <a:pt x="344" y="85"/>
                    <a:pt x="344" y="85"/>
                    <a:pt x="344" y="85"/>
                  </a:cubicBezTo>
                  <a:cubicBezTo>
                    <a:pt x="341" y="85"/>
                    <a:pt x="341" y="85"/>
                    <a:pt x="341" y="85"/>
                  </a:cubicBezTo>
                  <a:cubicBezTo>
                    <a:pt x="339" y="84"/>
                    <a:pt x="339" y="84"/>
                    <a:pt x="339" y="84"/>
                  </a:cubicBezTo>
                  <a:cubicBezTo>
                    <a:pt x="338" y="85"/>
                    <a:pt x="338" y="85"/>
                    <a:pt x="338" y="85"/>
                  </a:cubicBezTo>
                  <a:cubicBezTo>
                    <a:pt x="337" y="86"/>
                    <a:pt x="337" y="86"/>
                    <a:pt x="337" y="86"/>
                  </a:cubicBezTo>
                  <a:cubicBezTo>
                    <a:pt x="335" y="85"/>
                    <a:pt x="335" y="85"/>
                    <a:pt x="335" y="85"/>
                  </a:cubicBezTo>
                  <a:cubicBezTo>
                    <a:pt x="333" y="83"/>
                    <a:pt x="333" y="83"/>
                    <a:pt x="333" y="83"/>
                  </a:cubicBezTo>
                  <a:cubicBezTo>
                    <a:pt x="332" y="84"/>
                    <a:pt x="332" y="84"/>
                    <a:pt x="332" y="84"/>
                  </a:cubicBezTo>
                  <a:cubicBezTo>
                    <a:pt x="331" y="83"/>
                    <a:pt x="331" y="83"/>
                    <a:pt x="331" y="83"/>
                  </a:cubicBezTo>
                  <a:cubicBezTo>
                    <a:pt x="331" y="84"/>
                    <a:pt x="331" y="84"/>
                    <a:pt x="331" y="84"/>
                  </a:cubicBezTo>
                  <a:cubicBezTo>
                    <a:pt x="331" y="85"/>
                    <a:pt x="331" y="85"/>
                    <a:pt x="331" y="85"/>
                  </a:cubicBezTo>
                  <a:cubicBezTo>
                    <a:pt x="329" y="84"/>
                    <a:pt x="329" y="84"/>
                    <a:pt x="329" y="84"/>
                  </a:cubicBezTo>
                  <a:cubicBezTo>
                    <a:pt x="329" y="83"/>
                    <a:pt x="329" y="83"/>
                    <a:pt x="329" y="83"/>
                  </a:cubicBezTo>
                  <a:cubicBezTo>
                    <a:pt x="327" y="83"/>
                    <a:pt x="327" y="83"/>
                    <a:pt x="327" y="83"/>
                  </a:cubicBezTo>
                  <a:cubicBezTo>
                    <a:pt x="328" y="84"/>
                    <a:pt x="328" y="84"/>
                    <a:pt x="328" y="84"/>
                  </a:cubicBezTo>
                  <a:cubicBezTo>
                    <a:pt x="327" y="84"/>
                    <a:pt x="327" y="84"/>
                    <a:pt x="327" y="84"/>
                  </a:cubicBezTo>
                  <a:cubicBezTo>
                    <a:pt x="324" y="83"/>
                    <a:pt x="324" y="83"/>
                    <a:pt x="324" y="83"/>
                  </a:cubicBezTo>
                  <a:cubicBezTo>
                    <a:pt x="323" y="83"/>
                    <a:pt x="323" y="83"/>
                    <a:pt x="323" y="83"/>
                  </a:cubicBezTo>
                  <a:cubicBezTo>
                    <a:pt x="321" y="83"/>
                    <a:pt x="321" y="83"/>
                    <a:pt x="321" y="83"/>
                  </a:cubicBezTo>
                  <a:cubicBezTo>
                    <a:pt x="315" y="80"/>
                    <a:pt x="315" y="80"/>
                    <a:pt x="315" y="80"/>
                  </a:cubicBezTo>
                  <a:cubicBezTo>
                    <a:pt x="313" y="80"/>
                    <a:pt x="313" y="80"/>
                    <a:pt x="313" y="80"/>
                  </a:cubicBezTo>
                  <a:cubicBezTo>
                    <a:pt x="313" y="81"/>
                    <a:pt x="313" y="81"/>
                    <a:pt x="313" y="81"/>
                  </a:cubicBezTo>
                  <a:cubicBezTo>
                    <a:pt x="313" y="82"/>
                    <a:pt x="313" y="82"/>
                    <a:pt x="313" y="82"/>
                  </a:cubicBezTo>
                  <a:cubicBezTo>
                    <a:pt x="313" y="82"/>
                    <a:pt x="313" y="82"/>
                    <a:pt x="313" y="82"/>
                  </a:cubicBezTo>
                  <a:cubicBezTo>
                    <a:pt x="311" y="82"/>
                    <a:pt x="311" y="82"/>
                    <a:pt x="311" y="82"/>
                  </a:cubicBezTo>
                  <a:cubicBezTo>
                    <a:pt x="311" y="82"/>
                    <a:pt x="311" y="82"/>
                    <a:pt x="311" y="82"/>
                  </a:cubicBezTo>
                  <a:cubicBezTo>
                    <a:pt x="311" y="83"/>
                    <a:pt x="311" y="83"/>
                    <a:pt x="311" y="83"/>
                  </a:cubicBezTo>
                  <a:cubicBezTo>
                    <a:pt x="309" y="84"/>
                    <a:pt x="309" y="84"/>
                    <a:pt x="309" y="84"/>
                  </a:cubicBezTo>
                  <a:cubicBezTo>
                    <a:pt x="308" y="85"/>
                    <a:pt x="308" y="85"/>
                    <a:pt x="308" y="85"/>
                  </a:cubicBezTo>
                  <a:cubicBezTo>
                    <a:pt x="308" y="87"/>
                    <a:pt x="308" y="87"/>
                    <a:pt x="308" y="87"/>
                  </a:cubicBezTo>
                  <a:cubicBezTo>
                    <a:pt x="307" y="86"/>
                    <a:pt x="307" y="86"/>
                    <a:pt x="307" y="86"/>
                  </a:cubicBezTo>
                  <a:cubicBezTo>
                    <a:pt x="306" y="84"/>
                    <a:pt x="306" y="84"/>
                    <a:pt x="306" y="84"/>
                  </a:cubicBezTo>
                  <a:cubicBezTo>
                    <a:pt x="305" y="84"/>
                    <a:pt x="305" y="84"/>
                    <a:pt x="305" y="84"/>
                  </a:cubicBezTo>
                  <a:cubicBezTo>
                    <a:pt x="305" y="86"/>
                    <a:pt x="305" y="86"/>
                    <a:pt x="305" y="86"/>
                  </a:cubicBezTo>
                  <a:cubicBezTo>
                    <a:pt x="303" y="90"/>
                    <a:pt x="303" y="90"/>
                    <a:pt x="303" y="90"/>
                  </a:cubicBezTo>
                  <a:cubicBezTo>
                    <a:pt x="303" y="92"/>
                    <a:pt x="303" y="92"/>
                    <a:pt x="303" y="92"/>
                  </a:cubicBezTo>
                  <a:cubicBezTo>
                    <a:pt x="303" y="90"/>
                    <a:pt x="303" y="90"/>
                    <a:pt x="303" y="90"/>
                  </a:cubicBezTo>
                  <a:cubicBezTo>
                    <a:pt x="303" y="87"/>
                    <a:pt x="303" y="87"/>
                    <a:pt x="303" y="87"/>
                  </a:cubicBezTo>
                  <a:cubicBezTo>
                    <a:pt x="303" y="85"/>
                    <a:pt x="303" y="85"/>
                    <a:pt x="303" y="85"/>
                  </a:cubicBezTo>
                  <a:cubicBezTo>
                    <a:pt x="304" y="82"/>
                    <a:pt x="304" y="82"/>
                    <a:pt x="304" y="82"/>
                  </a:cubicBezTo>
                  <a:cubicBezTo>
                    <a:pt x="305" y="81"/>
                    <a:pt x="305" y="81"/>
                    <a:pt x="305" y="81"/>
                  </a:cubicBezTo>
                  <a:cubicBezTo>
                    <a:pt x="304" y="80"/>
                    <a:pt x="304" y="80"/>
                    <a:pt x="304" y="80"/>
                  </a:cubicBezTo>
                  <a:cubicBezTo>
                    <a:pt x="303" y="80"/>
                    <a:pt x="303" y="80"/>
                    <a:pt x="303" y="80"/>
                  </a:cubicBezTo>
                  <a:cubicBezTo>
                    <a:pt x="305" y="78"/>
                    <a:pt x="305" y="78"/>
                    <a:pt x="305" y="78"/>
                  </a:cubicBezTo>
                  <a:cubicBezTo>
                    <a:pt x="302" y="74"/>
                    <a:pt x="302" y="74"/>
                    <a:pt x="302" y="74"/>
                  </a:cubicBezTo>
                  <a:cubicBezTo>
                    <a:pt x="300" y="72"/>
                    <a:pt x="300" y="72"/>
                    <a:pt x="300" y="72"/>
                  </a:cubicBezTo>
                  <a:cubicBezTo>
                    <a:pt x="299" y="72"/>
                    <a:pt x="299" y="72"/>
                    <a:pt x="299" y="72"/>
                  </a:cubicBezTo>
                  <a:cubicBezTo>
                    <a:pt x="296" y="72"/>
                    <a:pt x="296" y="72"/>
                    <a:pt x="296" y="72"/>
                  </a:cubicBezTo>
                  <a:cubicBezTo>
                    <a:pt x="295" y="73"/>
                    <a:pt x="295" y="73"/>
                    <a:pt x="295" y="73"/>
                  </a:cubicBezTo>
                  <a:cubicBezTo>
                    <a:pt x="294" y="74"/>
                    <a:pt x="294" y="74"/>
                    <a:pt x="294" y="74"/>
                  </a:cubicBezTo>
                  <a:cubicBezTo>
                    <a:pt x="293" y="72"/>
                    <a:pt x="293" y="72"/>
                    <a:pt x="293" y="72"/>
                  </a:cubicBezTo>
                  <a:cubicBezTo>
                    <a:pt x="292" y="72"/>
                    <a:pt x="292" y="72"/>
                    <a:pt x="292" y="72"/>
                  </a:cubicBezTo>
                  <a:cubicBezTo>
                    <a:pt x="292" y="70"/>
                    <a:pt x="292" y="70"/>
                    <a:pt x="292" y="70"/>
                  </a:cubicBezTo>
                  <a:cubicBezTo>
                    <a:pt x="290" y="69"/>
                    <a:pt x="290" y="69"/>
                    <a:pt x="290" y="69"/>
                  </a:cubicBezTo>
                  <a:cubicBezTo>
                    <a:pt x="289" y="70"/>
                    <a:pt x="289" y="70"/>
                    <a:pt x="289" y="70"/>
                  </a:cubicBezTo>
                  <a:cubicBezTo>
                    <a:pt x="288" y="69"/>
                    <a:pt x="288" y="69"/>
                    <a:pt x="288" y="69"/>
                  </a:cubicBezTo>
                  <a:cubicBezTo>
                    <a:pt x="287" y="68"/>
                    <a:pt x="287" y="68"/>
                    <a:pt x="287" y="68"/>
                  </a:cubicBezTo>
                  <a:cubicBezTo>
                    <a:pt x="286" y="69"/>
                    <a:pt x="286" y="69"/>
                    <a:pt x="286" y="69"/>
                  </a:cubicBezTo>
                  <a:cubicBezTo>
                    <a:pt x="286" y="68"/>
                    <a:pt x="286" y="68"/>
                    <a:pt x="286" y="68"/>
                  </a:cubicBezTo>
                  <a:cubicBezTo>
                    <a:pt x="285" y="67"/>
                    <a:pt x="285" y="67"/>
                    <a:pt x="285" y="67"/>
                  </a:cubicBezTo>
                  <a:cubicBezTo>
                    <a:pt x="284" y="66"/>
                    <a:pt x="284" y="66"/>
                    <a:pt x="284" y="66"/>
                  </a:cubicBezTo>
                  <a:cubicBezTo>
                    <a:pt x="283" y="67"/>
                    <a:pt x="283" y="67"/>
                    <a:pt x="283" y="67"/>
                  </a:cubicBezTo>
                  <a:cubicBezTo>
                    <a:pt x="280" y="66"/>
                    <a:pt x="280" y="66"/>
                    <a:pt x="280" y="66"/>
                  </a:cubicBezTo>
                  <a:cubicBezTo>
                    <a:pt x="277" y="64"/>
                    <a:pt x="277" y="64"/>
                    <a:pt x="277" y="64"/>
                  </a:cubicBezTo>
                  <a:cubicBezTo>
                    <a:pt x="276" y="64"/>
                    <a:pt x="276" y="64"/>
                    <a:pt x="276" y="64"/>
                  </a:cubicBezTo>
                  <a:cubicBezTo>
                    <a:pt x="276" y="65"/>
                    <a:pt x="276" y="65"/>
                    <a:pt x="276" y="65"/>
                  </a:cubicBezTo>
                  <a:cubicBezTo>
                    <a:pt x="274" y="64"/>
                    <a:pt x="274" y="64"/>
                    <a:pt x="274" y="64"/>
                  </a:cubicBezTo>
                  <a:cubicBezTo>
                    <a:pt x="273" y="64"/>
                    <a:pt x="273" y="64"/>
                    <a:pt x="273" y="64"/>
                  </a:cubicBezTo>
                  <a:cubicBezTo>
                    <a:pt x="272" y="65"/>
                    <a:pt x="272" y="65"/>
                    <a:pt x="272" y="65"/>
                  </a:cubicBezTo>
                  <a:cubicBezTo>
                    <a:pt x="271" y="65"/>
                    <a:pt x="271" y="65"/>
                    <a:pt x="271" y="65"/>
                  </a:cubicBezTo>
                  <a:cubicBezTo>
                    <a:pt x="271" y="64"/>
                    <a:pt x="271" y="64"/>
                    <a:pt x="271" y="64"/>
                  </a:cubicBezTo>
                  <a:cubicBezTo>
                    <a:pt x="269" y="64"/>
                    <a:pt x="269" y="64"/>
                    <a:pt x="269" y="64"/>
                  </a:cubicBezTo>
                  <a:cubicBezTo>
                    <a:pt x="267" y="65"/>
                    <a:pt x="267" y="65"/>
                    <a:pt x="267" y="65"/>
                  </a:cubicBezTo>
                  <a:cubicBezTo>
                    <a:pt x="265" y="67"/>
                    <a:pt x="265" y="67"/>
                    <a:pt x="265" y="67"/>
                  </a:cubicBezTo>
                  <a:cubicBezTo>
                    <a:pt x="266" y="68"/>
                    <a:pt x="266" y="68"/>
                    <a:pt x="266" y="68"/>
                  </a:cubicBezTo>
                  <a:cubicBezTo>
                    <a:pt x="263" y="70"/>
                    <a:pt x="263" y="70"/>
                    <a:pt x="263" y="70"/>
                  </a:cubicBezTo>
                  <a:cubicBezTo>
                    <a:pt x="260" y="72"/>
                    <a:pt x="260" y="72"/>
                    <a:pt x="260" y="72"/>
                  </a:cubicBezTo>
                  <a:cubicBezTo>
                    <a:pt x="257" y="74"/>
                    <a:pt x="257" y="74"/>
                    <a:pt x="257" y="74"/>
                  </a:cubicBezTo>
                  <a:cubicBezTo>
                    <a:pt x="255" y="76"/>
                    <a:pt x="255" y="76"/>
                    <a:pt x="255" y="76"/>
                  </a:cubicBezTo>
                  <a:cubicBezTo>
                    <a:pt x="254" y="79"/>
                    <a:pt x="254" y="79"/>
                    <a:pt x="254" y="79"/>
                  </a:cubicBezTo>
                  <a:cubicBezTo>
                    <a:pt x="253" y="82"/>
                    <a:pt x="253" y="82"/>
                    <a:pt x="253" y="82"/>
                  </a:cubicBezTo>
                  <a:cubicBezTo>
                    <a:pt x="252" y="83"/>
                    <a:pt x="252" y="83"/>
                    <a:pt x="252" y="83"/>
                  </a:cubicBezTo>
                  <a:cubicBezTo>
                    <a:pt x="251" y="85"/>
                    <a:pt x="251" y="85"/>
                    <a:pt x="251" y="85"/>
                  </a:cubicBezTo>
                  <a:cubicBezTo>
                    <a:pt x="251" y="86"/>
                    <a:pt x="251" y="86"/>
                    <a:pt x="251" y="86"/>
                  </a:cubicBezTo>
                  <a:cubicBezTo>
                    <a:pt x="251" y="89"/>
                    <a:pt x="251" y="89"/>
                    <a:pt x="251" y="89"/>
                  </a:cubicBezTo>
                  <a:cubicBezTo>
                    <a:pt x="251" y="92"/>
                    <a:pt x="251" y="92"/>
                    <a:pt x="251" y="92"/>
                  </a:cubicBezTo>
                  <a:cubicBezTo>
                    <a:pt x="250" y="90"/>
                    <a:pt x="250" y="90"/>
                    <a:pt x="250" y="90"/>
                  </a:cubicBezTo>
                  <a:cubicBezTo>
                    <a:pt x="249" y="88"/>
                    <a:pt x="249" y="88"/>
                    <a:pt x="249" y="88"/>
                  </a:cubicBezTo>
                  <a:cubicBezTo>
                    <a:pt x="249" y="86"/>
                    <a:pt x="249" y="86"/>
                    <a:pt x="249" y="86"/>
                  </a:cubicBezTo>
                  <a:cubicBezTo>
                    <a:pt x="250" y="84"/>
                    <a:pt x="250" y="84"/>
                    <a:pt x="250" y="84"/>
                  </a:cubicBezTo>
                  <a:cubicBezTo>
                    <a:pt x="252" y="83"/>
                    <a:pt x="252" y="83"/>
                    <a:pt x="252" y="83"/>
                  </a:cubicBezTo>
                  <a:cubicBezTo>
                    <a:pt x="252" y="80"/>
                    <a:pt x="252" y="80"/>
                    <a:pt x="252" y="80"/>
                  </a:cubicBezTo>
                  <a:cubicBezTo>
                    <a:pt x="253" y="78"/>
                    <a:pt x="253" y="78"/>
                    <a:pt x="253" y="78"/>
                  </a:cubicBezTo>
                  <a:cubicBezTo>
                    <a:pt x="252" y="76"/>
                    <a:pt x="252" y="76"/>
                    <a:pt x="252" y="76"/>
                  </a:cubicBezTo>
                  <a:cubicBezTo>
                    <a:pt x="251" y="76"/>
                    <a:pt x="251" y="76"/>
                    <a:pt x="251" y="76"/>
                  </a:cubicBezTo>
                  <a:cubicBezTo>
                    <a:pt x="249" y="77"/>
                    <a:pt x="249" y="77"/>
                    <a:pt x="249" y="77"/>
                  </a:cubicBezTo>
                  <a:cubicBezTo>
                    <a:pt x="246" y="76"/>
                    <a:pt x="246" y="76"/>
                    <a:pt x="246" y="76"/>
                  </a:cubicBezTo>
                  <a:cubicBezTo>
                    <a:pt x="244" y="77"/>
                    <a:pt x="244" y="77"/>
                    <a:pt x="244" y="77"/>
                  </a:cubicBezTo>
                  <a:cubicBezTo>
                    <a:pt x="242" y="77"/>
                    <a:pt x="242" y="77"/>
                    <a:pt x="242" y="77"/>
                  </a:cubicBezTo>
                  <a:cubicBezTo>
                    <a:pt x="241" y="76"/>
                    <a:pt x="241" y="76"/>
                    <a:pt x="241" y="76"/>
                  </a:cubicBezTo>
                  <a:cubicBezTo>
                    <a:pt x="242" y="76"/>
                    <a:pt x="242" y="76"/>
                    <a:pt x="242" y="76"/>
                  </a:cubicBezTo>
                  <a:cubicBezTo>
                    <a:pt x="244" y="75"/>
                    <a:pt x="244" y="75"/>
                    <a:pt x="244" y="75"/>
                  </a:cubicBezTo>
                  <a:cubicBezTo>
                    <a:pt x="246" y="74"/>
                    <a:pt x="246" y="74"/>
                    <a:pt x="246" y="74"/>
                  </a:cubicBezTo>
                  <a:cubicBezTo>
                    <a:pt x="249" y="75"/>
                    <a:pt x="249" y="75"/>
                    <a:pt x="249" y="75"/>
                  </a:cubicBezTo>
                  <a:cubicBezTo>
                    <a:pt x="250" y="75"/>
                    <a:pt x="250" y="75"/>
                    <a:pt x="250" y="75"/>
                  </a:cubicBezTo>
                  <a:cubicBezTo>
                    <a:pt x="252" y="72"/>
                    <a:pt x="252" y="72"/>
                    <a:pt x="252" y="72"/>
                  </a:cubicBezTo>
                  <a:cubicBezTo>
                    <a:pt x="253" y="72"/>
                    <a:pt x="253" y="72"/>
                    <a:pt x="253" y="72"/>
                  </a:cubicBezTo>
                  <a:cubicBezTo>
                    <a:pt x="254" y="73"/>
                    <a:pt x="254" y="73"/>
                    <a:pt x="254" y="73"/>
                  </a:cubicBezTo>
                  <a:cubicBezTo>
                    <a:pt x="255" y="73"/>
                    <a:pt x="255" y="73"/>
                    <a:pt x="255" y="73"/>
                  </a:cubicBezTo>
                  <a:cubicBezTo>
                    <a:pt x="257" y="72"/>
                    <a:pt x="257" y="72"/>
                    <a:pt x="257" y="72"/>
                  </a:cubicBezTo>
                  <a:cubicBezTo>
                    <a:pt x="260" y="71"/>
                    <a:pt x="260" y="71"/>
                    <a:pt x="260" y="71"/>
                  </a:cubicBezTo>
                  <a:cubicBezTo>
                    <a:pt x="260" y="68"/>
                    <a:pt x="260" y="68"/>
                    <a:pt x="260" y="68"/>
                  </a:cubicBezTo>
                  <a:cubicBezTo>
                    <a:pt x="262" y="65"/>
                    <a:pt x="262" y="65"/>
                    <a:pt x="262" y="65"/>
                  </a:cubicBezTo>
                  <a:cubicBezTo>
                    <a:pt x="262" y="63"/>
                    <a:pt x="262" y="63"/>
                    <a:pt x="262" y="63"/>
                  </a:cubicBezTo>
                  <a:cubicBezTo>
                    <a:pt x="263" y="62"/>
                    <a:pt x="263" y="62"/>
                    <a:pt x="263" y="62"/>
                  </a:cubicBezTo>
                  <a:cubicBezTo>
                    <a:pt x="264" y="60"/>
                    <a:pt x="264" y="60"/>
                    <a:pt x="264" y="60"/>
                  </a:cubicBezTo>
                  <a:cubicBezTo>
                    <a:pt x="261" y="59"/>
                    <a:pt x="261" y="59"/>
                    <a:pt x="261" y="59"/>
                  </a:cubicBezTo>
                  <a:cubicBezTo>
                    <a:pt x="258" y="57"/>
                    <a:pt x="258" y="57"/>
                    <a:pt x="258" y="57"/>
                  </a:cubicBezTo>
                  <a:cubicBezTo>
                    <a:pt x="256" y="57"/>
                    <a:pt x="256" y="57"/>
                    <a:pt x="256" y="57"/>
                  </a:cubicBezTo>
                  <a:cubicBezTo>
                    <a:pt x="253" y="59"/>
                    <a:pt x="253" y="59"/>
                    <a:pt x="253" y="59"/>
                  </a:cubicBezTo>
                  <a:cubicBezTo>
                    <a:pt x="251" y="59"/>
                    <a:pt x="251" y="59"/>
                    <a:pt x="251" y="59"/>
                  </a:cubicBezTo>
                  <a:cubicBezTo>
                    <a:pt x="247" y="58"/>
                    <a:pt x="247" y="58"/>
                    <a:pt x="247" y="58"/>
                  </a:cubicBezTo>
                  <a:cubicBezTo>
                    <a:pt x="243" y="58"/>
                    <a:pt x="243" y="58"/>
                    <a:pt x="243" y="58"/>
                  </a:cubicBezTo>
                  <a:cubicBezTo>
                    <a:pt x="241" y="61"/>
                    <a:pt x="241" y="61"/>
                    <a:pt x="241" y="61"/>
                  </a:cubicBezTo>
                  <a:cubicBezTo>
                    <a:pt x="241" y="62"/>
                    <a:pt x="241" y="62"/>
                    <a:pt x="241" y="62"/>
                  </a:cubicBezTo>
                  <a:cubicBezTo>
                    <a:pt x="242" y="62"/>
                    <a:pt x="242" y="62"/>
                    <a:pt x="242" y="62"/>
                  </a:cubicBezTo>
                  <a:cubicBezTo>
                    <a:pt x="242" y="63"/>
                    <a:pt x="242" y="63"/>
                    <a:pt x="242" y="63"/>
                  </a:cubicBezTo>
                  <a:cubicBezTo>
                    <a:pt x="241" y="64"/>
                    <a:pt x="241" y="64"/>
                    <a:pt x="241" y="64"/>
                  </a:cubicBezTo>
                  <a:cubicBezTo>
                    <a:pt x="240" y="64"/>
                    <a:pt x="240" y="64"/>
                    <a:pt x="240" y="64"/>
                  </a:cubicBezTo>
                  <a:cubicBezTo>
                    <a:pt x="239" y="66"/>
                    <a:pt x="239" y="66"/>
                    <a:pt x="239" y="66"/>
                  </a:cubicBezTo>
                  <a:cubicBezTo>
                    <a:pt x="239" y="64"/>
                    <a:pt x="239" y="64"/>
                    <a:pt x="239" y="64"/>
                  </a:cubicBezTo>
                  <a:cubicBezTo>
                    <a:pt x="238" y="64"/>
                    <a:pt x="238" y="64"/>
                    <a:pt x="238" y="64"/>
                  </a:cubicBezTo>
                  <a:cubicBezTo>
                    <a:pt x="236" y="65"/>
                    <a:pt x="236" y="65"/>
                    <a:pt x="236" y="65"/>
                  </a:cubicBezTo>
                  <a:cubicBezTo>
                    <a:pt x="233" y="68"/>
                    <a:pt x="233" y="68"/>
                    <a:pt x="233" y="68"/>
                  </a:cubicBezTo>
                  <a:cubicBezTo>
                    <a:pt x="230" y="72"/>
                    <a:pt x="230" y="72"/>
                    <a:pt x="230" y="72"/>
                  </a:cubicBezTo>
                  <a:cubicBezTo>
                    <a:pt x="232" y="68"/>
                    <a:pt x="232" y="68"/>
                    <a:pt x="232" y="68"/>
                  </a:cubicBezTo>
                  <a:cubicBezTo>
                    <a:pt x="232" y="66"/>
                    <a:pt x="232" y="66"/>
                    <a:pt x="232" y="66"/>
                  </a:cubicBezTo>
                  <a:cubicBezTo>
                    <a:pt x="233" y="65"/>
                    <a:pt x="233" y="65"/>
                    <a:pt x="233" y="65"/>
                  </a:cubicBezTo>
                  <a:cubicBezTo>
                    <a:pt x="233" y="64"/>
                    <a:pt x="233" y="64"/>
                    <a:pt x="233" y="64"/>
                  </a:cubicBezTo>
                  <a:cubicBezTo>
                    <a:pt x="232" y="64"/>
                    <a:pt x="232" y="64"/>
                    <a:pt x="232" y="64"/>
                  </a:cubicBezTo>
                  <a:cubicBezTo>
                    <a:pt x="230" y="65"/>
                    <a:pt x="230" y="65"/>
                    <a:pt x="230" y="65"/>
                  </a:cubicBezTo>
                  <a:cubicBezTo>
                    <a:pt x="229" y="68"/>
                    <a:pt x="229" y="68"/>
                    <a:pt x="229" y="68"/>
                  </a:cubicBezTo>
                  <a:cubicBezTo>
                    <a:pt x="228" y="70"/>
                    <a:pt x="228" y="70"/>
                    <a:pt x="228" y="70"/>
                  </a:cubicBezTo>
                  <a:cubicBezTo>
                    <a:pt x="226" y="71"/>
                    <a:pt x="226" y="71"/>
                    <a:pt x="226" y="71"/>
                  </a:cubicBezTo>
                  <a:cubicBezTo>
                    <a:pt x="228" y="68"/>
                    <a:pt x="228" y="68"/>
                    <a:pt x="228" y="68"/>
                  </a:cubicBezTo>
                  <a:cubicBezTo>
                    <a:pt x="228" y="66"/>
                    <a:pt x="228" y="66"/>
                    <a:pt x="228" y="66"/>
                  </a:cubicBezTo>
                  <a:cubicBezTo>
                    <a:pt x="232" y="61"/>
                    <a:pt x="232" y="61"/>
                    <a:pt x="232" y="61"/>
                  </a:cubicBezTo>
                  <a:cubicBezTo>
                    <a:pt x="233" y="58"/>
                    <a:pt x="233" y="58"/>
                    <a:pt x="233" y="58"/>
                  </a:cubicBezTo>
                  <a:cubicBezTo>
                    <a:pt x="234" y="56"/>
                    <a:pt x="234" y="56"/>
                    <a:pt x="234" y="56"/>
                  </a:cubicBezTo>
                  <a:cubicBezTo>
                    <a:pt x="236" y="55"/>
                    <a:pt x="236" y="55"/>
                    <a:pt x="236" y="55"/>
                  </a:cubicBezTo>
                  <a:cubicBezTo>
                    <a:pt x="238" y="54"/>
                    <a:pt x="238" y="54"/>
                    <a:pt x="238" y="54"/>
                  </a:cubicBezTo>
                  <a:cubicBezTo>
                    <a:pt x="240" y="53"/>
                    <a:pt x="240" y="53"/>
                    <a:pt x="240" y="53"/>
                  </a:cubicBezTo>
                  <a:cubicBezTo>
                    <a:pt x="242" y="50"/>
                    <a:pt x="242" y="50"/>
                    <a:pt x="242" y="50"/>
                  </a:cubicBezTo>
                  <a:cubicBezTo>
                    <a:pt x="246" y="45"/>
                    <a:pt x="246" y="45"/>
                    <a:pt x="246" y="45"/>
                  </a:cubicBezTo>
                  <a:cubicBezTo>
                    <a:pt x="247" y="44"/>
                    <a:pt x="247" y="44"/>
                    <a:pt x="247" y="44"/>
                  </a:cubicBezTo>
                  <a:cubicBezTo>
                    <a:pt x="248" y="43"/>
                    <a:pt x="248" y="43"/>
                    <a:pt x="248" y="43"/>
                  </a:cubicBezTo>
                  <a:cubicBezTo>
                    <a:pt x="247" y="42"/>
                    <a:pt x="247" y="42"/>
                    <a:pt x="247" y="42"/>
                  </a:cubicBezTo>
                  <a:cubicBezTo>
                    <a:pt x="247" y="41"/>
                    <a:pt x="247" y="41"/>
                    <a:pt x="247" y="41"/>
                  </a:cubicBezTo>
                  <a:cubicBezTo>
                    <a:pt x="248" y="40"/>
                    <a:pt x="248" y="40"/>
                    <a:pt x="248" y="40"/>
                  </a:cubicBezTo>
                  <a:cubicBezTo>
                    <a:pt x="248" y="38"/>
                    <a:pt x="248" y="38"/>
                    <a:pt x="248" y="38"/>
                  </a:cubicBezTo>
                  <a:cubicBezTo>
                    <a:pt x="246" y="37"/>
                    <a:pt x="246" y="37"/>
                    <a:pt x="246" y="37"/>
                  </a:cubicBezTo>
                  <a:cubicBezTo>
                    <a:pt x="244" y="37"/>
                    <a:pt x="244" y="37"/>
                    <a:pt x="244" y="37"/>
                  </a:cubicBezTo>
                  <a:cubicBezTo>
                    <a:pt x="243" y="37"/>
                    <a:pt x="243" y="37"/>
                    <a:pt x="243" y="37"/>
                  </a:cubicBezTo>
                  <a:cubicBezTo>
                    <a:pt x="242" y="36"/>
                    <a:pt x="242" y="36"/>
                    <a:pt x="242" y="36"/>
                  </a:cubicBezTo>
                  <a:cubicBezTo>
                    <a:pt x="241" y="32"/>
                    <a:pt x="241" y="32"/>
                    <a:pt x="241" y="32"/>
                  </a:cubicBezTo>
                  <a:cubicBezTo>
                    <a:pt x="238" y="26"/>
                    <a:pt x="238" y="26"/>
                    <a:pt x="238" y="26"/>
                  </a:cubicBezTo>
                  <a:cubicBezTo>
                    <a:pt x="236" y="23"/>
                    <a:pt x="236" y="23"/>
                    <a:pt x="236" y="23"/>
                  </a:cubicBezTo>
                  <a:cubicBezTo>
                    <a:pt x="235" y="19"/>
                    <a:pt x="235" y="19"/>
                    <a:pt x="235" y="19"/>
                  </a:cubicBezTo>
                  <a:cubicBezTo>
                    <a:pt x="235" y="17"/>
                    <a:pt x="235" y="17"/>
                    <a:pt x="235" y="17"/>
                  </a:cubicBezTo>
                  <a:lnTo>
                    <a:pt x="234" y="15"/>
                  </a:lnTo>
                  <a:close/>
                </a:path>
              </a:pathLst>
            </a:custGeom>
            <a:solidFill>
              <a:srgbClr val="9FC2E7"/>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90" name="Freeform 187">
              <a:extLst>
                <a:ext uri="{FF2B5EF4-FFF2-40B4-BE49-F238E27FC236}">
                  <a16:creationId xmlns:a16="http://schemas.microsoft.com/office/drawing/2014/main" id="{1F07E516-068F-C6B5-323C-90C0469FB358}"/>
                </a:ext>
              </a:extLst>
            </p:cNvPr>
            <p:cNvSpPr>
              <a:spLocks/>
            </p:cNvSpPr>
            <p:nvPr/>
          </p:nvSpPr>
          <p:spPr bwMode="auto">
            <a:xfrm>
              <a:off x="2713039" y="4326827"/>
              <a:ext cx="76365" cy="92484"/>
            </a:xfrm>
            <a:custGeom>
              <a:avLst/>
              <a:gdLst>
                <a:gd name="T0" fmla="*/ 0 w 44"/>
                <a:gd name="T1" fmla="*/ 37 h 47"/>
                <a:gd name="T2" fmla="*/ 2 w 44"/>
                <a:gd name="T3" fmla="*/ 38 h 47"/>
                <a:gd name="T4" fmla="*/ 3 w 44"/>
                <a:gd name="T5" fmla="*/ 40 h 47"/>
                <a:gd name="T6" fmla="*/ 3 w 44"/>
                <a:gd name="T7" fmla="*/ 40 h 47"/>
                <a:gd name="T8" fmla="*/ 3 w 44"/>
                <a:gd name="T9" fmla="*/ 42 h 47"/>
                <a:gd name="T10" fmla="*/ 5 w 44"/>
                <a:gd name="T11" fmla="*/ 44 h 47"/>
                <a:gd name="T12" fmla="*/ 8 w 44"/>
                <a:gd name="T13" fmla="*/ 44 h 47"/>
                <a:gd name="T14" fmla="*/ 9 w 44"/>
                <a:gd name="T15" fmla="*/ 43 h 47"/>
                <a:gd name="T16" fmla="*/ 12 w 44"/>
                <a:gd name="T17" fmla="*/ 42 h 47"/>
                <a:gd name="T18" fmla="*/ 14 w 44"/>
                <a:gd name="T19" fmla="*/ 43 h 47"/>
                <a:gd name="T20" fmla="*/ 14 w 44"/>
                <a:gd name="T21" fmla="*/ 43 h 47"/>
                <a:gd name="T22" fmla="*/ 15 w 44"/>
                <a:gd name="T23" fmla="*/ 44 h 47"/>
                <a:gd name="T24" fmla="*/ 15 w 44"/>
                <a:gd name="T25" fmla="*/ 46 h 47"/>
                <a:gd name="T26" fmla="*/ 17 w 44"/>
                <a:gd name="T27" fmla="*/ 47 h 47"/>
                <a:gd name="T28" fmla="*/ 20 w 44"/>
                <a:gd name="T29" fmla="*/ 46 h 47"/>
                <a:gd name="T30" fmla="*/ 20 w 44"/>
                <a:gd name="T31" fmla="*/ 44 h 47"/>
                <a:gd name="T32" fmla="*/ 23 w 44"/>
                <a:gd name="T33" fmla="*/ 43 h 47"/>
                <a:gd name="T34" fmla="*/ 25 w 44"/>
                <a:gd name="T35" fmla="*/ 43 h 47"/>
                <a:gd name="T36" fmla="*/ 28 w 44"/>
                <a:gd name="T37" fmla="*/ 39 h 47"/>
                <a:gd name="T38" fmla="*/ 29 w 44"/>
                <a:gd name="T39" fmla="*/ 37 h 47"/>
                <a:gd name="T40" fmla="*/ 32 w 44"/>
                <a:gd name="T41" fmla="*/ 31 h 47"/>
                <a:gd name="T42" fmla="*/ 32 w 44"/>
                <a:gd name="T43" fmla="*/ 29 h 47"/>
                <a:gd name="T44" fmla="*/ 37 w 44"/>
                <a:gd name="T45" fmla="*/ 26 h 47"/>
                <a:gd name="T46" fmla="*/ 41 w 44"/>
                <a:gd name="T47" fmla="*/ 22 h 47"/>
                <a:gd name="T48" fmla="*/ 41 w 44"/>
                <a:gd name="T49" fmla="*/ 21 h 47"/>
                <a:gd name="T50" fmla="*/ 41 w 44"/>
                <a:gd name="T51" fmla="*/ 20 h 47"/>
                <a:gd name="T52" fmla="*/ 44 w 44"/>
                <a:gd name="T53" fmla="*/ 18 h 47"/>
                <a:gd name="T54" fmla="*/ 44 w 44"/>
                <a:gd name="T55" fmla="*/ 14 h 47"/>
                <a:gd name="T56" fmla="*/ 41 w 44"/>
                <a:gd name="T57" fmla="*/ 12 h 47"/>
                <a:gd name="T58" fmla="*/ 40 w 44"/>
                <a:gd name="T59" fmla="*/ 13 h 47"/>
                <a:gd name="T60" fmla="*/ 38 w 44"/>
                <a:gd name="T61" fmla="*/ 12 h 47"/>
                <a:gd name="T62" fmla="*/ 38 w 44"/>
                <a:gd name="T63" fmla="*/ 11 h 47"/>
                <a:gd name="T64" fmla="*/ 32 w 44"/>
                <a:gd name="T65" fmla="*/ 6 h 47"/>
                <a:gd name="T66" fmla="*/ 31 w 44"/>
                <a:gd name="T67" fmla="*/ 5 h 47"/>
                <a:gd name="T68" fmla="*/ 28 w 44"/>
                <a:gd name="T69" fmla="*/ 3 h 47"/>
                <a:gd name="T70" fmla="*/ 19 w 44"/>
                <a:gd name="T71" fmla="*/ 2 h 47"/>
                <a:gd name="T72" fmla="*/ 14 w 44"/>
                <a:gd name="T73" fmla="*/ 0 h 47"/>
                <a:gd name="T74" fmla="*/ 9 w 44"/>
                <a:gd name="T75" fmla="*/ 0 h 47"/>
                <a:gd name="T76" fmla="*/ 8 w 44"/>
                <a:gd name="T77" fmla="*/ 1 h 47"/>
                <a:gd name="T78" fmla="*/ 5 w 44"/>
                <a:gd name="T79" fmla="*/ 2 h 47"/>
                <a:gd name="T80" fmla="*/ 5 w 44"/>
                <a:gd name="T81" fmla="*/ 2 h 47"/>
                <a:gd name="T82" fmla="*/ 5 w 44"/>
                <a:gd name="T83" fmla="*/ 2 h 47"/>
                <a:gd name="T84" fmla="*/ 3 w 44"/>
                <a:gd name="T85" fmla="*/ 3 h 47"/>
                <a:gd name="T86" fmla="*/ 0 w 44"/>
                <a:gd name="T87" fmla="*/ 5 h 47"/>
                <a:gd name="T88" fmla="*/ 0 w 44"/>
                <a:gd name="T89" fmla="*/ 9 h 47"/>
                <a:gd name="T90" fmla="*/ 2 w 44"/>
                <a:gd name="T91" fmla="*/ 11 h 47"/>
                <a:gd name="T92" fmla="*/ 2 w 44"/>
                <a:gd name="T93" fmla="*/ 14 h 47"/>
                <a:gd name="T94" fmla="*/ 2 w 44"/>
                <a:gd name="T95" fmla="*/ 15 h 47"/>
                <a:gd name="T96" fmla="*/ 5 w 44"/>
                <a:gd name="T97" fmla="*/ 17 h 47"/>
                <a:gd name="T98" fmla="*/ 6 w 44"/>
                <a:gd name="T99" fmla="*/ 19 h 47"/>
                <a:gd name="T100" fmla="*/ 8 w 44"/>
                <a:gd name="T101" fmla="*/ 21 h 47"/>
                <a:gd name="T102" fmla="*/ 8 w 44"/>
                <a:gd name="T103" fmla="*/ 23 h 47"/>
                <a:gd name="T104" fmla="*/ 8 w 44"/>
                <a:gd name="T105" fmla="*/ 25 h 47"/>
                <a:gd name="T106" fmla="*/ 8 w 44"/>
                <a:gd name="T107" fmla="*/ 27 h 47"/>
                <a:gd name="T108" fmla="*/ 6 w 44"/>
                <a:gd name="T109" fmla="*/ 28 h 47"/>
                <a:gd name="T110" fmla="*/ 6 w 44"/>
                <a:gd name="T111" fmla="*/ 31 h 47"/>
                <a:gd name="T112" fmla="*/ 6 w 44"/>
                <a:gd name="T113" fmla="*/ 32 h 47"/>
                <a:gd name="T114" fmla="*/ 6 w 44"/>
                <a:gd name="T115" fmla="*/ 36 h 47"/>
                <a:gd name="T116" fmla="*/ 2 w 44"/>
                <a:gd name="T117" fmla="*/ 37 h 47"/>
                <a:gd name="T118" fmla="*/ 0 w 44"/>
                <a:gd name="T119" fmla="*/ 3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4" h="47">
                  <a:moveTo>
                    <a:pt x="0" y="37"/>
                  </a:moveTo>
                  <a:lnTo>
                    <a:pt x="2" y="38"/>
                  </a:lnTo>
                  <a:lnTo>
                    <a:pt x="3" y="40"/>
                  </a:lnTo>
                  <a:lnTo>
                    <a:pt x="3" y="40"/>
                  </a:lnTo>
                  <a:lnTo>
                    <a:pt x="3" y="42"/>
                  </a:lnTo>
                  <a:lnTo>
                    <a:pt x="5" y="44"/>
                  </a:lnTo>
                  <a:lnTo>
                    <a:pt x="8" y="44"/>
                  </a:lnTo>
                  <a:lnTo>
                    <a:pt x="9" y="43"/>
                  </a:lnTo>
                  <a:lnTo>
                    <a:pt x="12" y="42"/>
                  </a:lnTo>
                  <a:lnTo>
                    <a:pt x="14" y="43"/>
                  </a:lnTo>
                  <a:lnTo>
                    <a:pt x="14" y="43"/>
                  </a:lnTo>
                  <a:lnTo>
                    <a:pt x="15" y="44"/>
                  </a:lnTo>
                  <a:lnTo>
                    <a:pt x="15" y="46"/>
                  </a:lnTo>
                  <a:lnTo>
                    <a:pt x="17" y="47"/>
                  </a:lnTo>
                  <a:lnTo>
                    <a:pt x="20" y="46"/>
                  </a:lnTo>
                  <a:lnTo>
                    <a:pt x="20" y="44"/>
                  </a:lnTo>
                  <a:lnTo>
                    <a:pt x="23" y="43"/>
                  </a:lnTo>
                  <a:lnTo>
                    <a:pt x="25" y="43"/>
                  </a:lnTo>
                  <a:lnTo>
                    <a:pt x="28" y="39"/>
                  </a:lnTo>
                  <a:lnTo>
                    <a:pt x="29" y="37"/>
                  </a:lnTo>
                  <a:lnTo>
                    <a:pt x="32" y="31"/>
                  </a:lnTo>
                  <a:lnTo>
                    <a:pt x="32" y="29"/>
                  </a:lnTo>
                  <a:lnTo>
                    <a:pt x="37" y="26"/>
                  </a:lnTo>
                  <a:lnTo>
                    <a:pt x="41" y="22"/>
                  </a:lnTo>
                  <a:lnTo>
                    <a:pt x="41" y="21"/>
                  </a:lnTo>
                  <a:lnTo>
                    <a:pt x="41" y="20"/>
                  </a:lnTo>
                  <a:lnTo>
                    <a:pt x="44" y="18"/>
                  </a:lnTo>
                  <a:lnTo>
                    <a:pt x="44" y="14"/>
                  </a:lnTo>
                  <a:lnTo>
                    <a:pt x="41" y="12"/>
                  </a:lnTo>
                  <a:lnTo>
                    <a:pt x="40" y="13"/>
                  </a:lnTo>
                  <a:lnTo>
                    <a:pt x="38" y="12"/>
                  </a:lnTo>
                  <a:lnTo>
                    <a:pt x="38" y="11"/>
                  </a:lnTo>
                  <a:lnTo>
                    <a:pt x="32" y="6"/>
                  </a:lnTo>
                  <a:lnTo>
                    <a:pt x="31" y="5"/>
                  </a:lnTo>
                  <a:lnTo>
                    <a:pt x="28" y="3"/>
                  </a:lnTo>
                  <a:lnTo>
                    <a:pt x="19" y="2"/>
                  </a:lnTo>
                  <a:lnTo>
                    <a:pt x="14" y="0"/>
                  </a:lnTo>
                  <a:lnTo>
                    <a:pt x="9" y="0"/>
                  </a:lnTo>
                  <a:lnTo>
                    <a:pt x="8" y="1"/>
                  </a:lnTo>
                  <a:lnTo>
                    <a:pt x="5" y="2"/>
                  </a:lnTo>
                  <a:lnTo>
                    <a:pt x="5" y="2"/>
                  </a:lnTo>
                  <a:lnTo>
                    <a:pt x="5" y="2"/>
                  </a:lnTo>
                  <a:lnTo>
                    <a:pt x="3" y="3"/>
                  </a:lnTo>
                  <a:lnTo>
                    <a:pt x="0" y="5"/>
                  </a:lnTo>
                  <a:lnTo>
                    <a:pt x="0" y="9"/>
                  </a:lnTo>
                  <a:lnTo>
                    <a:pt x="2" y="11"/>
                  </a:lnTo>
                  <a:lnTo>
                    <a:pt x="2" y="14"/>
                  </a:lnTo>
                  <a:lnTo>
                    <a:pt x="2" y="15"/>
                  </a:lnTo>
                  <a:lnTo>
                    <a:pt x="5" y="17"/>
                  </a:lnTo>
                  <a:lnTo>
                    <a:pt x="6" y="19"/>
                  </a:lnTo>
                  <a:lnTo>
                    <a:pt x="8" y="21"/>
                  </a:lnTo>
                  <a:lnTo>
                    <a:pt x="8" y="23"/>
                  </a:lnTo>
                  <a:lnTo>
                    <a:pt x="8" y="25"/>
                  </a:lnTo>
                  <a:lnTo>
                    <a:pt x="8" y="27"/>
                  </a:lnTo>
                  <a:lnTo>
                    <a:pt x="6" y="28"/>
                  </a:lnTo>
                  <a:lnTo>
                    <a:pt x="6" y="31"/>
                  </a:lnTo>
                  <a:lnTo>
                    <a:pt x="6" y="32"/>
                  </a:lnTo>
                  <a:lnTo>
                    <a:pt x="6" y="36"/>
                  </a:lnTo>
                  <a:lnTo>
                    <a:pt x="2" y="37"/>
                  </a:lnTo>
                  <a:lnTo>
                    <a:pt x="0" y="37"/>
                  </a:lnTo>
                  <a:close/>
                </a:path>
              </a:pathLst>
            </a:custGeom>
            <a:solidFill>
              <a:srgbClr val="9FC2E7"/>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91" name="Freeform 188">
              <a:extLst>
                <a:ext uri="{FF2B5EF4-FFF2-40B4-BE49-F238E27FC236}">
                  <a16:creationId xmlns:a16="http://schemas.microsoft.com/office/drawing/2014/main" id="{4CF41237-3DB9-226F-9D66-61CC8072F906}"/>
                </a:ext>
              </a:extLst>
            </p:cNvPr>
            <p:cNvSpPr>
              <a:spLocks/>
            </p:cNvSpPr>
            <p:nvPr/>
          </p:nvSpPr>
          <p:spPr bwMode="auto">
            <a:xfrm>
              <a:off x="2617583" y="4315020"/>
              <a:ext cx="109341" cy="102322"/>
            </a:xfrm>
            <a:custGeom>
              <a:avLst/>
              <a:gdLst>
                <a:gd name="T0" fmla="*/ 26 w 63"/>
                <a:gd name="T1" fmla="*/ 50 h 52"/>
                <a:gd name="T2" fmla="*/ 28 w 63"/>
                <a:gd name="T3" fmla="*/ 51 h 52"/>
                <a:gd name="T4" fmla="*/ 34 w 63"/>
                <a:gd name="T5" fmla="*/ 52 h 52"/>
                <a:gd name="T6" fmla="*/ 34 w 63"/>
                <a:gd name="T7" fmla="*/ 49 h 52"/>
                <a:gd name="T8" fmla="*/ 29 w 63"/>
                <a:gd name="T9" fmla="*/ 45 h 52"/>
                <a:gd name="T10" fmla="*/ 34 w 63"/>
                <a:gd name="T11" fmla="*/ 41 h 52"/>
                <a:gd name="T12" fmla="*/ 43 w 63"/>
                <a:gd name="T13" fmla="*/ 42 h 52"/>
                <a:gd name="T14" fmla="*/ 51 w 63"/>
                <a:gd name="T15" fmla="*/ 41 h 52"/>
                <a:gd name="T16" fmla="*/ 57 w 63"/>
                <a:gd name="T17" fmla="*/ 43 h 52"/>
                <a:gd name="T18" fmla="*/ 61 w 63"/>
                <a:gd name="T19" fmla="*/ 38 h 52"/>
                <a:gd name="T20" fmla="*/ 61 w 63"/>
                <a:gd name="T21" fmla="*/ 34 h 52"/>
                <a:gd name="T22" fmla="*/ 63 w 63"/>
                <a:gd name="T23" fmla="*/ 31 h 52"/>
                <a:gd name="T24" fmla="*/ 63 w 63"/>
                <a:gd name="T25" fmla="*/ 27 h 52"/>
                <a:gd name="T26" fmla="*/ 60 w 63"/>
                <a:gd name="T27" fmla="*/ 23 h 52"/>
                <a:gd name="T28" fmla="*/ 57 w 63"/>
                <a:gd name="T29" fmla="*/ 20 h 52"/>
                <a:gd name="T30" fmla="*/ 55 w 63"/>
                <a:gd name="T31" fmla="*/ 15 h 52"/>
                <a:gd name="T32" fmla="*/ 58 w 63"/>
                <a:gd name="T33" fmla="*/ 9 h 52"/>
                <a:gd name="T34" fmla="*/ 60 w 63"/>
                <a:gd name="T35" fmla="*/ 8 h 52"/>
                <a:gd name="T36" fmla="*/ 63 w 63"/>
                <a:gd name="T37" fmla="*/ 3 h 52"/>
                <a:gd name="T38" fmla="*/ 54 w 63"/>
                <a:gd name="T39" fmla="*/ 2 h 52"/>
                <a:gd name="T40" fmla="*/ 44 w 63"/>
                <a:gd name="T41" fmla="*/ 0 h 52"/>
                <a:gd name="T42" fmla="*/ 37 w 63"/>
                <a:gd name="T43" fmla="*/ 1 h 52"/>
                <a:gd name="T44" fmla="*/ 26 w 63"/>
                <a:gd name="T45" fmla="*/ 1 h 52"/>
                <a:gd name="T46" fmla="*/ 15 w 63"/>
                <a:gd name="T47" fmla="*/ 2 h 52"/>
                <a:gd name="T48" fmla="*/ 14 w 63"/>
                <a:gd name="T49" fmla="*/ 4 h 52"/>
                <a:gd name="T50" fmla="*/ 14 w 63"/>
                <a:gd name="T51" fmla="*/ 9 h 52"/>
                <a:gd name="T52" fmla="*/ 9 w 63"/>
                <a:gd name="T53" fmla="*/ 12 h 52"/>
                <a:gd name="T54" fmla="*/ 3 w 63"/>
                <a:gd name="T55" fmla="*/ 15 h 52"/>
                <a:gd name="T56" fmla="*/ 0 w 63"/>
                <a:gd name="T57" fmla="*/ 23 h 52"/>
                <a:gd name="T58" fmla="*/ 3 w 63"/>
                <a:gd name="T59" fmla="*/ 25 h 52"/>
                <a:gd name="T60" fmla="*/ 5 w 63"/>
                <a:gd name="T61" fmla="*/ 27 h 52"/>
                <a:gd name="T62" fmla="*/ 8 w 63"/>
                <a:gd name="T63" fmla="*/ 31 h 52"/>
                <a:gd name="T64" fmla="*/ 11 w 63"/>
                <a:gd name="T65" fmla="*/ 32 h 52"/>
                <a:gd name="T66" fmla="*/ 14 w 63"/>
                <a:gd name="T67" fmla="*/ 35 h 52"/>
                <a:gd name="T68" fmla="*/ 14 w 63"/>
                <a:gd name="T69" fmla="*/ 41 h 52"/>
                <a:gd name="T70" fmla="*/ 19 w 63"/>
                <a:gd name="T71" fmla="*/ 44 h 52"/>
                <a:gd name="T72" fmla="*/ 22 w 63"/>
                <a:gd name="T73" fmla="*/ 46 h 52"/>
                <a:gd name="T74" fmla="*/ 23 w 63"/>
                <a:gd name="T75" fmla="*/ 4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 h="52">
                  <a:moveTo>
                    <a:pt x="25" y="50"/>
                  </a:moveTo>
                  <a:lnTo>
                    <a:pt x="26" y="50"/>
                  </a:lnTo>
                  <a:lnTo>
                    <a:pt x="26" y="50"/>
                  </a:lnTo>
                  <a:lnTo>
                    <a:pt x="28" y="51"/>
                  </a:lnTo>
                  <a:lnTo>
                    <a:pt x="32" y="52"/>
                  </a:lnTo>
                  <a:lnTo>
                    <a:pt x="34" y="52"/>
                  </a:lnTo>
                  <a:lnTo>
                    <a:pt x="35" y="51"/>
                  </a:lnTo>
                  <a:lnTo>
                    <a:pt x="34" y="49"/>
                  </a:lnTo>
                  <a:lnTo>
                    <a:pt x="32" y="46"/>
                  </a:lnTo>
                  <a:lnTo>
                    <a:pt x="29" y="45"/>
                  </a:lnTo>
                  <a:lnTo>
                    <a:pt x="31" y="43"/>
                  </a:lnTo>
                  <a:lnTo>
                    <a:pt x="34" y="41"/>
                  </a:lnTo>
                  <a:lnTo>
                    <a:pt x="37" y="42"/>
                  </a:lnTo>
                  <a:lnTo>
                    <a:pt x="43" y="42"/>
                  </a:lnTo>
                  <a:lnTo>
                    <a:pt x="46" y="41"/>
                  </a:lnTo>
                  <a:lnTo>
                    <a:pt x="51" y="41"/>
                  </a:lnTo>
                  <a:lnTo>
                    <a:pt x="54" y="43"/>
                  </a:lnTo>
                  <a:lnTo>
                    <a:pt x="57" y="43"/>
                  </a:lnTo>
                  <a:lnTo>
                    <a:pt x="61" y="42"/>
                  </a:lnTo>
                  <a:lnTo>
                    <a:pt x="61" y="38"/>
                  </a:lnTo>
                  <a:lnTo>
                    <a:pt x="61" y="37"/>
                  </a:lnTo>
                  <a:lnTo>
                    <a:pt x="61" y="34"/>
                  </a:lnTo>
                  <a:lnTo>
                    <a:pt x="63" y="33"/>
                  </a:lnTo>
                  <a:lnTo>
                    <a:pt x="63" y="31"/>
                  </a:lnTo>
                  <a:lnTo>
                    <a:pt x="63" y="29"/>
                  </a:lnTo>
                  <a:lnTo>
                    <a:pt x="63" y="27"/>
                  </a:lnTo>
                  <a:lnTo>
                    <a:pt x="61" y="25"/>
                  </a:lnTo>
                  <a:lnTo>
                    <a:pt x="60" y="23"/>
                  </a:lnTo>
                  <a:lnTo>
                    <a:pt x="57" y="21"/>
                  </a:lnTo>
                  <a:lnTo>
                    <a:pt x="57" y="20"/>
                  </a:lnTo>
                  <a:lnTo>
                    <a:pt x="57" y="17"/>
                  </a:lnTo>
                  <a:lnTo>
                    <a:pt x="55" y="15"/>
                  </a:lnTo>
                  <a:lnTo>
                    <a:pt x="55" y="11"/>
                  </a:lnTo>
                  <a:lnTo>
                    <a:pt x="58" y="9"/>
                  </a:lnTo>
                  <a:lnTo>
                    <a:pt x="60" y="8"/>
                  </a:lnTo>
                  <a:lnTo>
                    <a:pt x="60" y="8"/>
                  </a:lnTo>
                  <a:lnTo>
                    <a:pt x="63" y="6"/>
                  </a:lnTo>
                  <a:lnTo>
                    <a:pt x="63" y="3"/>
                  </a:lnTo>
                  <a:lnTo>
                    <a:pt x="58" y="2"/>
                  </a:lnTo>
                  <a:lnTo>
                    <a:pt x="54" y="2"/>
                  </a:lnTo>
                  <a:lnTo>
                    <a:pt x="48" y="0"/>
                  </a:lnTo>
                  <a:lnTo>
                    <a:pt x="44" y="0"/>
                  </a:lnTo>
                  <a:lnTo>
                    <a:pt x="43" y="1"/>
                  </a:lnTo>
                  <a:lnTo>
                    <a:pt x="37" y="1"/>
                  </a:lnTo>
                  <a:lnTo>
                    <a:pt x="31" y="2"/>
                  </a:lnTo>
                  <a:lnTo>
                    <a:pt x="26" y="1"/>
                  </a:lnTo>
                  <a:lnTo>
                    <a:pt x="19" y="1"/>
                  </a:lnTo>
                  <a:lnTo>
                    <a:pt x="15" y="2"/>
                  </a:lnTo>
                  <a:lnTo>
                    <a:pt x="14" y="4"/>
                  </a:lnTo>
                  <a:lnTo>
                    <a:pt x="14" y="4"/>
                  </a:lnTo>
                  <a:lnTo>
                    <a:pt x="14" y="7"/>
                  </a:lnTo>
                  <a:lnTo>
                    <a:pt x="14" y="9"/>
                  </a:lnTo>
                  <a:lnTo>
                    <a:pt x="11" y="11"/>
                  </a:lnTo>
                  <a:lnTo>
                    <a:pt x="9" y="12"/>
                  </a:lnTo>
                  <a:lnTo>
                    <a:pt x="5" y="12"/>
                  </a:lnTo>
                  <a:lnTo>
                    <a:pt x="3" y="15"/>
                  </a:lnTo>
                  <a:lnTo>
                    <a:pt x="3" y="17"/>
                  </a:lnTo>
                  <a:lnTo>
                    <a:pt x="0" y="23"/>
                  </a:lnTo>
                  <a:lnTo>
                    <a:pt x="0" y="24"/>
                  </a:lnTo>
                  <a:lnTo>
                    <a:pt x="3" y="25"/>
                  </a:lnTo>
                  <a:lnTo>
                    <a:pt x="5" y="26"/>
                  </a:lnTo>
                  <a:lnTo>
                    <a:pt x="5" y="27"/>
                  </a:lnTo>
                  <a:lnTo>
                    <a:pt x="8" y="29"/>
                  </a:lnTo>
                  <a:lnTo>
                    <a:pt x="8" y="31"/>
                  </a:lnTo>
                  <a:lnTo>
                    <a:pt x="9" y="32"/>
                  </a:lnTo>
                  <a:lnTo>
                    <a:pt x="11" y="32"/>
                  </a:lnTo>
                  <a:lnTo>
                    <a:pt x="12" y="33"/>
                  </a:lnTo>
                  <a:lnTo>
                    <a:pt x="14" y="35"/>
                  </a:lnTo>
                  <a:lnTo>
                    <a:pt x="14" y="38"/>
                  </a:lnTo>
                  <a:lnTo>
                    <a:pt x="14" y="41"/>
                  </a:lnTo>
                  <a:lnTo>
                    <a:pt x="15" y="42"/>
                  </a:lnTo>
                  <a:lnTo>
                    <a:pt x="19" y="44"/>
                  </a:lnTo>
                  <a:lnTo>
                    <a:pt x="19" y="45"/>
                  </a:lnTo>
                  <a:lnTo>
                    <a:pt x="22" y="46"/>
                  </a:lnTo>
                  <a:lnTo>
                    <a:pt x="22" y="48"/>
                  </a:lnTo>
                  <a:lnTo>
                    <a:pt x="23" y="49"/>
                  </a:lnTo>
                  <a:lnTo>
                    <a:pt x="25" y="50"/>
                  </a:lnTo>
                  <a:close/>
                </a:path>
              </a:pathLst>
            </a:custGeom>
            <a:solidFill>
              <a:srgbClr val="B3DAF4"/>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92" name="Freeform 189">
              <a:extLst>
                <a:ext uri="{FF2B5EF4-FFF2-40B4-BE49-F238E27FC236}">
                  <a16:creationId xmlns:a16="http://schemas.microsoft.com/office/drawing/2014/main" id="{40E2498C-6CBA-CB28-90F2-B1EB10BB2DBF}"/>
                </a:ext>
              </a:extLst>
            </p:cNvPr>
            <p:cNvSpPr>
              <a:spLocks/>
            </p:cNvSpPr>
            <p:nvPr/>
          </p:nvSpPr>
          <p:spPr bwMode="auto">
            <a:xfrm>
              <a:off x="2522128" y="4257957"/>
              <a:ext cx="138845" cy="175130"/>
            </a:xfrm>
            <a:custGeom>
              <a:avLst/>
              <a:gdLst>
                <a:gd name="T0" fmla="*/ 14 w 80"/>
                <a:gd name="T1" fmla="*/ 39 h 89"/>
                <a:gd name="T2" fmla="*/ 17 w 80"/>
                <a:gd name="T3" fmla="*/ 39 h 89"/>
                <a:gd name="T4" fmla="*/ 23 w 80"/>
                <a:gd name="T5" fmla="*/ 42 h 89"/>
                <a:gd name="T6" fmla="*/ 22 w 80"/>
                <a:gd name="T7" fmla="*/ 48 h 89"/>
                <a:gd name="T8" fmla="*/ 23 w 80"/>
                <a:gd name="T9" fmla="*/ 50 h 89"/>
                <a:gd name="T10" fmla="*/ 26 w 80"/>
                <a:gd name="T11" fmla="*/ 52 h 89"/>
                <a:gd name="T12" fmla="*/ 31 w 80"/>
                <a:gd name="T13" fmla="*/ 53 h 89"/>
                <a:gd name="T14" fmla="*/ 28 w 80"/>
                <a:gd name="T15" fmla="*/ 57 h 89"/>
                <a:gd name="T16" fmla="*/ 25 w 80"/>
                <a:gd name="T17" fmla="*/ 64 h 89"/>
                <a:gd name="T18" fmla="*/ 23 w 80"/>
                <a:gd name="T19" fmla="*/ 69 h 89"/>
                <a:gd name="T20" fmla="*/ 23 w 80"/>
                <a:gd name="T21" fmla="*/ 72 h 89"/>
                <a:gd name="T22" fmla="*/ 23 w 80"/>
                <a:gd name="T23" fmla="*/ 75 h 89"/>
                <a:gd name="T24" fmla="*/ 29 w 80"/>
                <a:gd name="T25" fmla="*/ 80 h 89"/>
                <a:gd name="T26" fmla="*/ 32 w 80"/>
                <a:gd name="T27" fmla="*/ 85 h 89"/>
                <a:gd name="T28" fmla="*/ 41 w 80"/>
                <a:gd name="T29" fmla="*/ 89 h 89"/>
                <a:gd name="T30" fmla="*/ 45 w 80"/>
                <a:gd name="T31" fmla="*/ 87 h 89"/>
                <a:gd name="T32" fmla="*/ 49 w 80"/>
                <a:gd name="T33" fmla="*/ 87 h 89"/>
                <a:gd name="T34" fmla="*/ 52 w 80"/>
                <a:gd name="T35" fmla="*/ 85 h 89"/>
                <a:gd name="T36" fmla="*/ 61 w 80"/>
                <a:gd name="T37" fmla="*/ 83 h 89"/>
                <a:gd name="T38" fmla="*/ 66 w 80"/>
                <a:gd name="T39" fmla="*/ 79 h 89"/>
                <a:gd name="T40" fmla="*/ 72 w 80"/>
                <a:gd name="T41" fmla="*/ 80 h 89"/>
                <a:gd name="T42" fmla="*/ 80 w 80"/>
                <a:gd name="T43" fmla="*/ 79 h 89"/>
                <a:gd name="T44" fmla="*/ 77 w 80"/>
                <a:gd name="T45" fmla="*/ 77 h 89"/>
                <a:gd name="T46" fmla="*/ 74 w 80"/>
                <a:gd name="T47" fmla="*/ 74 h 89"/>
                <a:gd name="T48" fmla="*/ 70 w 80"/>
                <a:gd name="T49" fmla="*/ 71 h 89"/>
                <a:gd name="T50" fmla="*/ 69 w 80"/>
                <a:gd name="T51" fmla="*/ 67 h 89"/>
                <a:gd name="T52" fmla="*/ 67 w 80"/>
                <a:gd name="T53" fmla="*/ 62 h 89"/>
                <a:gd name="T54" fmla="*/ 64 w 80"/>
                <a:gd name="T55" fmla="*/ 61 h 89"/>
                <a:gd name="T56" fmla="*/ 63 w 80"/>
                <a:gd name="T57" fmla="*/ 58 h 89"/>
                <a:gd name="T58" fmla="*/ 60 w 80"/>
                <a:gd name="T59" fmla="*/ 55 h 89"/>
                <a:gd name="T60" fmla="*/ 55 w 80"/>
                <a:gd name="T61" fmla="*/ 53 h 89"/>
                <a:gd name="T62" fmla="*/ 58 w 80"/>
                <a:gd name="T63" fmla="*/ 46 h 89"/>
                <a:gd name="T64" fmla="*/ 60 w 80"/>
                <a:gd name="T65" fmla="*/ 41 h 89"/>
                <a:gd name="T66" fmla="*/ 66 w 80"/>
                <a:gd name="T67" fmla="*/ 40 h 89"/>
                <a:gd name="T68" fmla="*/ 69 w 80"/>
                <a:gd name="T69" fmla="*/ 36 h 89"/>
                <a:gd name="T70" fmla="*/ 69 w 80"/>
                <a:gd name="T71" fmla="*/ 33 h 89"/>
                <a:gd name="T72" fmla="*/ 69 w 80"/>
                <a:gd name="T73" fmla="*/ 31 h 89"/>
                <a:gd name="T74" fmla="*/ 67 w 80"/>
                <a:gd name="T75" fmla="*/ 27 h 89"/>
                <a:gd name="T76" fmla="*/ 57 w 80"/>
                <a:gd name="T77" fmla="*/ 21 h 89"/>
                <a:gd name="T78" fmla="*/ 52 w 80"/>
                <a:gd name="T79" fmla="*/ 21 h 89"/>
                <a:gd name="T80" fmla="*/ 46 w 80"/>
                <a:gd name="T81" fmla="*/ 23 h 89"/>
                <a:gd name="T82" fmla="*/ 45 w 80"/>
                <a:gd name="T83" fmla="*/ 22 h 89"/>
                <a:gd name="T84" fmla="*/ 48 w 80"/>
                <a:gd name="T85" fmla="*/ 16 h 89"/>
                <a:gd name="T86" fmla="*/ 43 w 80"/>
                <a:gd name="T87" fmla="*/ 12 h 89"/>
                <a:gd name="T88" fmla="*/ 32 w 80"/>
                <a:gd name="T89" fmla="*/ 5 h 89"/>
                <a:gd name="T90" fmla="*/ 29 w 80"/>
                <a:gd name="T91" fmla="*/ 2 h 89"/>
                <a:gd name="T92" fmla="*/ 25 w 80"/>
                <a:gd name="T93" fmla="*/ 0 h 89"/>
                <a:gd name="T94" fmla="*/ 20 w 80"/>
                <a:gd name="T95" fmla="*/ 5 h 89"/>
                <a:gd name="T96" fmla="*/ 14 w 80"/>
                <a:gd name="T97" fmla="*/ 7 h 89"/>
                <a:gd name="T98" fmla="*/ 11 w 80"/>
                <a:gd name="T99" fmla="*/ 13 h 89"/>
                <a:gd name="T100" fmla="*/ 17 w 80"/>
                <a:gd name="T101" fmla="*/ 15 h 89"/>
                <a:gd name="T102" fmla="*/ 20 w 80"/>
                <a:gd name="T103" fmla="*/ 20 h 89"/>
                <a:gd name="T104" fmla="*/ 11 w 80"/>
                <a:gd name="T105" fmla="*/ 21 h 89"/>
                <a:gd name="T106" fmla="*/ 6 w 80"/>
                <a:gd name="T107" fmla="*/ 21 h 89"/>
                <a:gd name="T108" fmla="*/ 3 w 80"/>
                <a:gd name="T109" fmla="*/ 25 h 89"/>
                <a:gd name="T110" fmla="*/ 2 w 80"/>
                <a:gd name="T111" fmla="*/ 31 h 89"/>
                <a:gd name="T112" fmla="*/ 12 w 80"/>
                <a:gd name="T113" fmla="*/ 3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0" h="89">
                  <a:moveTo>
                    <a:pt x="12" y="39"/>
                  </a:moveTo>
                  <a:lnTo>
                    <a:pt x="14" y="39"/>
                  </a:lnTo>
                  <a:lnTo>
                    <a:pt x="16" y="40"/>
                  </a:lnTo>
                  <a:lnTo>
                    <a:pt x="17" y="39"/>
                  </a:lnTo>
                  <a:lnTo>
                    <a:pt x="20" y="40"/>
                  </a:lnTo>
                  <a:lnTo>
                    <a:pt x="23" y="42"/>
                  </a:lnTo>
                  <a:lnTo>
                    <a:pt x="23" y="46"/>
                  </a:lnTo>
                  <a:lnTo>
                    <a:pt x="22" y="48"/>
                  </a:lnTo>
                  <a:lnTo>
                    <a:pt x="20" y="49"/>
                  </a:lnTo>
                  <a:lnTo>
                    <a:pt x="23" y="50"/>
                  </a:lnTo>
                  <a:lnTo>
                    <a:pt x="26" y="50"/>
                  </a:lnTo>
                  <a:lnTo>
                    <a:pt x="26" y="52"/>
                  </a:lnTo>
                  <a:lnTo>
                    <a:pt x="28" y="54"/>
                  </a:lnTo>
                  <a:lnTo>
                    <a:pt x="31" y="53"/>
                  </a:lnTo>
                  <a:lnTo>
                    <a:pt x="31" y="55"/>
                  </a:lnTo>
                  <a:lnTo>
                    <a:pt x="28" y="57"/>
                  </a:lnTo>
                  <a:lnTo>
                    <a:pt x="28" y="61"/>
                  </a:lnTo>
                  <a:lnTo>
                    <a:pt x="25" y="64"/>
                  </a:lnTo>
                  <a:lnTo>
                    <a:pt x="25" y="66"/>
                  </a:lnTo>
                  <a:lnTo>
                    <a:pt x="23" y="69"/>
                  </a:lnTo>
                  <a:lnTo>
                    <a:pt x="23" y="71"/>
                  </a:lnTo>
                  <a:lnTo>
                    <a:pt x="23" y="72"/>
                  </a:lnTo>
                  <a:lnTo>
                    <a:pt x="23" y="73"/>
                  </a:lnTo>
                  <a:lnTo>
                    <a:pt x="23" y="75"/>
                  </a:lnTo>
                  <a:lnTo>
                    <a:pt x="26" y="78"/>
                  </a:lnTo>
                  <a:lnTo>
                    <a:pt x="29" y="80"/>
                  </a:lnTo>
                  <a:lnTo>
                    <a:pt x="29" y="82"/>
                  </a:lnTo>
                  <a:lnTo>
                    <a:pt x="32" y="85"/>
                  </a:lnTo>
                  <a:lnTo>
                    <a:pt x="38" y="88"/>
                  </a:lnTo>
                  <a:lnTo>
                    <a:pt x="41" y="89"/>
                  </a:lnTo>
                  <a:lnTo>
                    <a:pt x="43" y="87"/>
                  </a:lnTo>
                  <a:lnTo>
                    <a:pt x="45" y="87"/>
                  </a:lnTo>
                  <a:lnTo>
                    <a:pt x="46" y="88"/>
                  </a:lnTo>
                  <a:lnTo>
                    <a:pt x="49" y="87"/>
                  </a:lnTo>
                  <a:lnTo>
                    <a:pt x="51" y="86"/>
                  </a:lnTo>
                  <a:lnTo>
                    <a:pt x="52" y="85"/>
                  </a:lnTo>
                  <a:lnTo>
                    <a:pt x="55" y="83"/>
                  </a:lnTo>
                  <a:lnTo>
                    <a:pt x="61" y="83"/>
                  </a:lnTo>
                  <a:lnTo>
                    <a:pt x="63" y="80"/>
                  </a:lnTo>
                  <a:lnTo>
                    <a:pt x="66" y="79"/>
                  </a:lnTo>
                  <a:lnTo>
                    <a:pt x="70" y="79"/>
                  </a:lnTo>
                  <a:lnTo>
                    <a:pt x="72" y="80"/>
                  </a:lnTo>
                  <a:lnTo>
                    <a:pt x="75" y="79"/>
                  </a:lnTo>
                  <a:lnTo>
                    <a:pt x="80" y="79"/>
                  </a:lnTo>
                  <a:lnTo>
                    <a:pt x="78" y="78"/>
                  </a:lnTo>
                  <a:lnTo>
                    <a:pt x="77" y="77"/>
                  </a:lnTo>
                  <a:lnTo>
                    <a:pt x="77" y="75"/>
                  </a:lnTo>
                  <a:lnTo>
                    <a:pt x="74" y="74"/>
                  </a:lnTo>
                  <a:lnTo>
                    <a:pt x="74" y="73"/>
                  </a:lnTo>
                  <a:lnTo>
                    <a:pt x="70" y="71"/>
                  </a:lnTo>
                  <a:lnTo>
                    <a:pt x="69" y="70"/>
                  </a:lnTo>
                  <a:lnTo>
                    <a:pt x="69" y="67"/>
                  </a:lnTo>
                  <a:lnTo>
                    <a:pt x="69" y="64"/>
                  </a:lnTo>
                  <a:lnTo>
                    <a:pt x="67" y="62"/>
                  </a:lnTo>
                  <a:lnTo>
                    <a:pt x="66" y="61"/>
                  </a:lnTo>
                  <a:lnTo>
                    <a:pt x="64" y="61"/>
                  </a:lnTo>
                  <a:lnTo>
                    <a:pt x="63" y="60"/>
                  </a:lnTo>
                  <a:lnTo>
                    <a:pt x="63" y="58"/>
                  </a:lnTo>
                  <a:lnTo>
                    <a:pt x="60" y="56"/>
                  </a:lnTo>
                  <a:lnTo>
                    <a:pt x="60" y="55"/>
                  </a:lnTo>
                  <a:lnTo>
                    <a:pt x="58" y="54"/>
                  </a:lnTo>
                  <a:lnTo>
                    <a:pt x="55" y="53"/>
                  </a:lnTo>
                  <a:lnTo>
                    <a:pt x="55" y="52"/>
                  </a:lnTo>
                  <a:lnTo>
                    <a:pt x="58" y="46"/>
                  </a:lnTo>
                  <a:lnTo>
                    <a:pt x="58" y="44"/>
                  </a:lnTo>
                  <a:lnTo>
                    <a:pt x="60" y="41"/>
                  </a:lnTo>
                  <a:lnTo>
                    <a:pt x="64" y="41"/>
                  </a:lnTo>
                  <a:lnTo>
                    <a:pt x="66" y="40"/>
                  </a:lnTo>
                  <a:lnTo>
                    <a:pt x="69" y="38"/>
                  </a:lnTo>
                  <a:lnTo>
                    <a:pt x="69" y="36"/>
                  </a:lnTo>
                  <a:lnTo>
                    <a:pt x="69" y="33"/>
                  </a:lnTo>
                  <a:lnTo>
                    <a:pt x="69" y="33"/>
                  </a:lnTo>
                  <a:lnTo>
                    <a:pt x="69" y="33"/>
                  </a:lnTo>
                  <a:lnTo>
                    <a:pt x="69" y="31"/>
                  </a:lnTo>
                  <a:lnTo>
                    <a:pt x="69" y="29"/>
                  </a:lnTo>
                  <a:lnTo>
                    <a:pt x="67" y="27"/>
                  </a:lnTo>
                  <a:lnTo>
                    <a:pt x="61" y="25"/>
                  </a:lnTo>
                  <a:lnTo>
                    <a:pt x="57" y="21"/>
                  </a:lnTo>
                  <a:lnTo>
                    <a:pt x="54" y="20"/>
                  </a:lnTo>
                  <a:lnTo>
                    <a:pt x="52" y="21"/>
                  </a:lnTo>
                  <a:lnTo>
                    <a:pt x="49" y="21"/>
                  </a:lnTo>
                  <a:lnTo>
                    <a:pt x="46" y="23"/>
                  </a:lnTo>
                  <a:lnTo>
                    <a:pt x="46" y="25"/>
                  </a:lnTo>
                  <a:lnTo>
                    <a:pt x="45" y="22"/>
                  </a:lnTo>
                  <a:lnTo>
                    <a:pt x="46" y="19"/>
                  </a:lnTo>
                  <a:lnTo>
                    <a:pt x="48" y="16"/>
                  </a:lnTo>
                  <a:lnTo>
                    <a:pt x="45" y="13"/>
                  </a:lnTo>
                  <a:lnTo>
                    <a:pt x="43" y="12"/>
                  </a:lnTo>
                  <a:lnTo>
                    <a:pt x="37" y="8"/>
                  </a:lnTo>
                  <a:lnTo>
                    <a:pt x="32" y="5"/>
                  </a:lnTo>
                  <a:lnTo>
                    <a:pt x="32" y="4"/>
                  </a:lnTo>
                  <a:lnTo>
                    <a:pt x="29" y="2"/>
                  </a:lnTo>
                  <a:lnTo>
                    <a:pt x="26" y="0"/>
                  </a:lnTo>
                  <a:lnTo>
                    <a:pt x="25" y="0"/>
                  </a:lnTo>
                  <a:lnTo>
                    <a:pt x="25" y="2"/>
                  </a:lnTo>
                  <a:lnTo>
                    <a:pt x="20" y="5"/>
                  </a:lnTo>
                  <a:lnTo>
                    <a:pt x="17" y="7"/>
                  </a:lnTo>
                  <a:lnTo>
                    <a:pt x="14" y="7"/>
                  </a:lnTo>
                  <a:lnTo>
                    <a:pt x="11" y="11"/>
                  </a:lnTo>
                  <a:lnTo>
                    <a:pt x="11" y="13"/>
                  </a:lnTo>
                  <a:lnTo>
                    <a:pt x="12" y="15"/>
                  </a:lnTo>
                  <a:lnTo>
                    <a:pt x="17" y="15"/>
                  </a:lnTo>
                  <a:lnTo>
                    <a:pt x="20" y="16"/>
                  </a:lnTo>
                  <a:lnTo>
                    <a:pt x="20" y="20"/>
                  </a:lnTo>
                  <a:lnTo>
                    <a:pt x="14" y="21"/>
                  </a:lnTo>
                  <a:lnTo>
                    <a:pt x="11" y="21"/>
                  </a:lnTo>
                  <a:lnTo>
                    <a:pt x="9" y="21"/>
                  </a:lnTo>
                  <a:lnTo>
                    <a:pt x="6" y="21"/>
                  </a:lnTo>
                  <a:lnTo>
                    <a:pt x="5" y="22"/>
                  </a:lnTo>
                  <a:lnTo>
                    <a:pt x="3" y="25"/>
                  </a:lnTo>
                  <a:lnTo>
                    <a:pt x="0" y="28"/>
                  </a:lnTo>
                  <a:lnTo>
                    <a:pt x="2" y="31"/>
                  </a:lnTo>
                  <a:lnTo>
                    <a:pt x="6" y="36"/>
                  </a:lnTo>
                  <a:lnTo>
                    <a:pt x="12" y="39"/>
                  </a:lnTo>
                  <a:lnTo>
                    <a:pt x="12" y="39"/>
                  </a:lnTo>
                  <a:close/>
                </a:path>
              </a:pathLst>
            </a:custGeom>
            <a:solidFill>
              <a:srgbClr val="9FC2E7"/>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93" name="Freeform 190">
              <a:extLst>
                <a:ext uri="{FF2B5EF4-FFF2-40B4-BE49-F238E27FC236}">
                  <a16:creationId xmlns:a16="http://schemas.microsoft.com/office/drawing/2014/main" id="{45DF5D81-03B9-1176-0247-BEB7B1A7C001}"/>
                </a:ext>
              </a:extLst>
            </p:cNvPr>
            <p:cNvSpPr>
              <a:spLocks noEditPoints="1"/>
            </p:cNvSpPr>
            <p:nvPr/>
          </p:nvSpPr>
          <p:spPr bwMode="auto">
            <a:xfrm>
              <a:off x="2201049" y="4159569"/>
              <a:ext cx="364467" cy="285324"/>
            </a:xfrm>
            <a:custGeom>
              <a:avLst/>
              <a:gdLst>
                <a:gd name="T0" fmla="*/ 78 w 137"/>
                <a:gd name="T1" fmla="*/ 127 h 127"/>
                <a:gd name="T2" fmla="*/ 92 w 137"/>
                <a:gd name="T3" fmla="*/ 114 h 127"/>
                <a:gd name="T4" fmla="*/ 97 w 137"/>
                <a:gd name="T5" fmla="*/ 108 h 127"/>
                <a:gd name="T6" fmla="*/ 91 w 137"/>
                <a:gd name="T7" fmla="*/ 97 h 127"/>
                <a:gd name="T8" fmla="*/ 88 w 137"/>
                <a:gd name="T9" fmla="*/ 90 h 127"/>
                <a:gd name="T10" fmla="*/ 104 w 137"/>
                <a:gd name="T11" fmla="*/ 92 h 127"/>
                <a:gd name="T12" fmla="*/ 119 w 137"/>
                <a:gd name="T13" fmla="*/ 87 h 127"/>
                <a:gd name="T14" fmla="*/ 125 w 137"/>
                <a:gd name="T15" fmla="*/ 75 h 127"/>
                <a:gd name="T16" fmla="*/ 125 w 137"/>
                <a:gd name="T17" fmla="*/ 62 h 127"/>
                <a:gd name="T18" fmla="*/ 134 w 137"/>
                <a:gd name="T19" fmla="*/ 58 h 127"/>
                <a:gd name="T20" fmla="*/ 130 w 137"/>
                <a:gd name="T21" fmla="*/ 50 h 127"/>
                <a:gd name="T22" fmla="*/ 137 w 137"/>
                <a:gd name="T23" fmla="*/ 43 h 127"/>
                <a:gd name="T24" fmla="*/ 127 w 137"/>
                <a:gd name="T25" fmla="*/ 42 h 127"/>
                <a:gd name="T26" fmla="*/ 120 w 137"/>
                <a:gd name="T27" fmla="*/ 42 h 127"/>
                <a:gd name="T28" fmla="*/ 127 w 137"/>
                <a:gd name="T29" fmla="*/ 37 h 127"/>
                <a:gd name="T30" fmla="*/ 118 w 137"/>
                <a:gd name="T31" fmla="*/ 31 h 127"/>
                <a:gd name="T32" fmla="*/ 111 w 137"/>
                <a:gd name="T33" fmla="*/ 28 h 127"/>
                <a:gd name="T34" fmla="*/ 106 w 137"/>
                <a:gd name="T35" fmla="*/ 25 h 127"/>
                <a:gd name="T36" fmla="*/ 116 w 137"/>
                <a:gd name="T37" fmla="*/ 21 h 127"/>
                <a:gd name="T38" fmla="*/ 103 w 137"/>
                <a:gd name="T39" fmla="*/ 20 h 127"/>
                <a:gd name="T40" fmla="*/ 90 w 137"/>
                <a:gd name="T41" fmla="*/ 24 h 127"/>
                <a:gd name="T42" fmla="*/ 81 w 137"/>
                <a:gd name="T43" fmla="*/ 27 h 127"/>
                <a:gd name="T44" fmla="*/ 59 w 137"/>
                <a:gd name="T45" fmla="*/ 23 h 127"/>
                <a:gd name="T46" fmla="*/ 53 w 137"/>
                <a:gd name="T47" fmla="*/ 19 h 127"/>
                <a:gd name="T48" fmla="*/ 42 w 137"/>
                <a:gd name="T49" fmla="*/ 13 h 127"/>
                <a:gd name="T50" fmla="*/ 36 w 137"/>
                <a:gd name="T51" fmla="*/ 4 h 127"/>
                <a:gd name="T52" fmla="*/ 31 w 137"/>
                <a:gd name="T53" fmla="*/ 12 h 127"/>
                <a:gd name="T54" fmla="*/ 35 w 137"/>
                <a:gd name="T55" fmla="*/ 14 h 127"/>
                <a:gd name="T56" fmla="*/ 29 w 137"/>
                <a:gd name="T57" fmla="*/ 15 h 127"/>
                <a:gd name="T58" fmla="*/ 19 w 137"/>
                <a:gd name="T59" fmla="*/ 24 h 127"/>
                <a:gd name="T60" fmla="*/ 16 w 137"/>
                <a:gd name="T61" fmla="*/ 38 h 127"/>
                <a:gd name="T62" fmla="*/ 13 w 137"/>
                <a:gd name="T63" fmla="*/ 29 h 127"/>
                <a:gd name="T64" fmla="*/ 16 w 137"/>
                <a:gd name="T65" fmla="*/ 17 h 127"/>
                <a:gd name="T66" fmla="*/ 16 w 137"/>
                <a:gd name="T67" fmla="*/ 11 h 127"/>
                <a:gd name="T68" fmla="*/ 14 w 137"/>
                <a:gd name="T69" fmla="*/ 10 h 127"/>
                <a:gd name="T70" fmla="*/ 5 w 137"/>
                <a:gd name="T71" fmla="*/ 20 h 127"/>
                <a:gd name="T72" fmla="*/ 0 w 137"/>
                <a:gd name="T73" fmla="*/ 36 h 127"/>
                <a:gd name="T74" fmla="*/ 9 w 137"/>
                <a:gd name="T75" fmla="*/ 47 h 127"/>
                <a:gd name="T76" fmla="*/ 8 w 137"/>
                <a:gd name="T77" fmla="*/ 55 h 127"/>
                <a:gd name="T78" fmla="*/ 19 w 137"/>
                <a:gd name="T79" fmla="*/ 59 h 127"/>
                <a:gd name="T80" fmla="*/ 31 w 137"/>
                <a:gd name="T81" fmla="*/ 59 h 127"/>
                <a:gd name="T82" fmla="*/ 45 w 137"/>
                <a:gd name="T83" fmla="*/ 67 h 127"/>
                <a:gd name="T84" fmla="*/ 55 w 137"/>
                <a:gd name="T85" fmla="*/ 68 h 127"/>
                <a:gd name="T86" fmla="*/ 59 w 137"/>
                <a:gd name="T87" fmla="*/ 74 h 127"/>
                <a:gd name="T88" fmla="*/ 55 w 137"/>
                <a:gd name="T89" fmla="*/ 83 h 127"/>
                <a:gd name="T90" fmla="*/ 56 w 137"/>
                <a:gd name="T91" fmla="*/ 93 h 127"/>
                <a:gd name="T92" fmla="*/ 57 w 137"/>
                <a:gd name="T93" fmla="*/ 105 h 127"/>
                <a:gd name="T94" fmla="*/ 60 w 137"/>
                <a:gd name="T95" fmla="*/ 111 h 127"/>
                <a:gd name="T96" fmla="*/ 49 w 137"/>
                <a:gd name="T97" fmla="*/ 3 h 127"/>
                <a:gd name="T98" fmla="*/ 50 w 137"/>
                <a:gd name="T99" fmla="*/ 5 h 127"/>
                <a:gd name="T100" fmla="*/ 45 w 137"/>
                <a:gd name="T101" fmla="*/ 6 h 127"/>
                <a:gd name="T102" fmla="*/ 34 w 137"/>
                <a:gd name="T103" fmla="*/ 2 h 127"/>
                <a:gd name="T104" fmla="*/ 93 w 137"/>
                <a:gd name="T105" fmla="*/ 16 h 127"/>
                <a:gd name="T106" fmla="*/ 94 w 137"/>
                <a:gd name="T107" fmla="*/ 1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7" h="127">
                  <a:moveTo>
                    <a:pt x="63" y="121"/>
                  </a:moveTo>
                  <a:cubicBezTo>
                    <a:pt x="67" y="124"/>
                    <a:pt x="67" y="124"/>
                    <a:pt x="67" y="124"/>
                  </a:cubicBezTo>
                  <a:cubicBezTo>
                    <a:pt x="71" y="127"/>
                    <a:pt x="71" y="127"/>
                    <a:pt x="71" y="127"/>
                  </a:cubicBezTo>
                  <a:cubicBezTo>
                    <a:pt x="73" y="127"/>
                    <a:pt x="73" y="127"/>
                    <a:pt x="73" y="127"/>
                  </a:cubicBezTo>
                  <a:cubicBezTo>
                    <a:pt x="78" y="127"/>
                    <a:pt x="78" y="127"/>
                    <a:pt x="78" y="127"/>
                  </a:cubicBezTo>
                  <a:cubicBezTo>
                    <a:pt x="80" y="124"/>
                    <a:pt x="80" y="124"/>
                    <a:pt x="80" y="124"/>
                  </a:cubicBezTo>
                  <a:cubicBezTo>
                    <a:pt x="84" y="122"/>
                    <a:pt x="84" y="122"/>
                    <a:pt x="84" y="122"/>
                  </a:cubicBezTo>
                  <a:cubicBezTo>
                    <a:pt x="85" y="120"/>
                    <a:pt x="85" y="120"/>
                    <a:pt x="85" y="120"/>
                  </a:cubicBezTo>
                  <a:cubicBezTo>
                    <a:pt x="91" y="117"/>
                    <a:pt x="91" y="117"/>
                    <a:pt x="91" y="117"/>
                  </a:cubicBezTo>
                  <a:cubicBezTo>
                    <a:pt x="92" y="114"/>
                    <a:pt x="92" y="114"/>
                    <a:pt x="92" y="114"/>
                  </a:cubicBezTo>
                  <a:cubicBezTo>
                    <a:pt x="93" y="113"/>
                    <a:pt x="93" y="113"/>
                    <a:pt x="93" y="113"/>
                  </a:cubicBezTo>
                  <a:cubicBezTo>
                    <a:pt x="98" y="112"/>
                    <a:pt x="98" y="112"/>
                    <a:pt x="98" y="112"/>
                  </a:cubicBezTo>
                  <a:cubicBezTo>
                    <a:pt x="100" y="110"/>
                    <a:pt x="100" y="110"/>
                    <a:pt x="100" y="110"/>
                  </a:cubicBezTo>
                  <a:cubicBezTo>
                    <a:pt x="100" y="108"/>
                    <a:pt x="100" y="108"/>
                    <a:pt x="100" y="108"/>
                  </a:cubicBezTo>
                  <a:cubicBezTo>
                    <a:pt x="97" y="108"/>
                    <a:pt x="97" y="108"/>
                    <a:pt x="97" y="108"/>
                  </a:cubicBezTo>
                  <a:cubicBezTo>
                    <a:pt x="94" y="108"/>
                    <a:pt x="94" y="108"/>
                    <a:pt x="94" y="108"/>
                  </a:cubicBezTo>
                  <a:cubicBezTo>
                    <a:pt x="89" y="107"/>
                    <a:pt x="89" y="107"/>
                    <a:pt x="89" y="107"/>
                  </a:cubicBezTo>
                  <a:cubicBezTo>
                    <a:pt x="90" y="103"/>
                    <a:pt x="90" y="103"/>
                    <a:pt x="90" y="103"/>
                  </a:cubicBezTo>
                  <a:cubicBezTo>
                    <a:pt x="89" y="101"/>
                    <a:pt x="89" y="101"/>
                    <a:pt x="89" y="101"/>
                  </a:cubicBezTo>
                  <a:cubicBezTo>
                    <a:pt x="91" y="97"/>
                    <a:pt x="91" y="97"/>
                    <a:pt x="91" y="97"/>
                  </a:cubicBezTo>
                  <a:cubicBezTo>
                    <a:pt x="91" y="95"/>
                    <a:pt x="91" y="95"/>
                    <a:pt x="91" y="95"/>
                  </a:cubicBezTo>
                  <a:cubicBezTo>
                    <a:pt x="88" y="93"/>
                    <a:pt x="88" y="93"/>
                    <a:pt x="88" y="93"/>
                  </a:cubicBezTo>
                  <a:cubicBezTo>
                    <a:pt x="86" y="92"/>
                    <a:pt x="86" y="92"/>
                    <a:pt x="86" y="92"/>
                  </a:cubicBezTo>
                  <a:cubicBezTo>
                    <a:pt x="85" y="89"/>
                    <a:pt x="85" y="89"/>
                    <a:pt x="85" y="89"/>
                  </a:cubicBezTo>
                  <a:cubicBezTo>
                    <a:pt x="88" y="90"/>
                    <a:pt x="88" y="90"/>
                    <a:pt x="88" y="90"/>
                  </a:cubicBezTo>
                  <a:cubicBezTo>
                    <a:pt x="91" y="91"/>
                    <a:pt x="91" y="91"/>
                    <a:pt x="91" y="91"/>
                  </a:cubicBezTo>
                  <a:cubicBezTo>
                    <a:pt x="94" y="92"/>
                    <a:pt x="94" y="92"/>
                    <a:pt x="94" y="92"/>
                  </a:cubicBezTo>
                  <a:cubicBezTo>
                    <a:pt x="98" y="92"/>
                    <a:pt x="98" y="92"/>
                    <a:pt x="98" y="92"/>
                  </a:cubicBezTo>
                  <a:cubicBezTo>
                    <a:pt x="103" y="92"/>
                    <a:pt x="103" y="92"/>
                    <a:pt x="103" y="92"/>
                  </a:cubicBezTo>
                  <a:cubicBezTo>
                    <a:pt x="104" y="92"/>
                    <a:pt x="104" y="92"/>
                    <a:pt x="104" y="92"/>
                  </a:cubicBezTo>
                  <a:cubicBezTo>
                    <a:pt x="107" y="91"/>
                    <a:pt x="107" y="91"/>
                    <a:pt x="107" y="91"/>
                  </a:cubicBezTo>
                  <a:cubicBezTo>
                    <a:pt x="110" y="88"/>
                    <a:pt x="110" y="88"/>
                    <a:pt x="110" y="88"/>
                  </a:cubicBezTo>
                  <a:cubicBezTo>
                    <a:pt x="113" y="88"/>
                    <a:pt x="113" y="88"/>
                    <a:pt x="113" y="88"/>
                  </a:cubicBezTo>
                  <a:cubicBezTo>
                    <a:pt x="115" y="89"/>
                    <a:pt x="115" y="89"/>
                    <a:pt x="115" y="89"/>
                  </a:cubicBezTo>
                  <a:cubicBezTo>
                    <a:pt x="119" y="87"/>
                    <a:pt x="119" y="87"/>
                    <a:pt x="119" y="87"/>
                  </a:cubicBezTo>
                  <a:cubicBezTo>
                    <a:pt x="123" y="87"/>
                    <a:pt x="123" y="87"/>
                    <a:pt x="123" y="87"/>
                  </a:cubicBezTo>
                  <a:cubicBezTo>
                    <a:pt x="128" y="83"/>
                    <a:pt x="128" y="83"/>
                    <a:pt x="128" y="83"/>
                  </a:cubicBezTo>
                  <a:cubicBezTo>
                    <a:pt x="129" y="80"/>
                    <a:pt x="129" y="80"/>
                    <a:pt x="129" y="80"/>
                  </a:cubicBezTo>
                  <a:cubicBezTo>
                    <a:pt x="129" y="78"/>
                    <a:pt x="129" y="78"/>
                    <a:pt x="129" y="78"/>
                  </a:cubicBezTo>
                  <a:cubicBezTo>
                    <a:pt x="125" y="75"/>
                    <a:pt x="125" y="75"/>
                    <a:pt x="125" y="75"/>
                  </a:cubicBezTo>
                  <a:cubicBezTo>
                    <a:pt x="122" y="71"/>
                    <a:pt x="122" y="71"/>
                    <a:pt x="122" y="71"/>
                  </a:cubicBezTo>
                  <a:cubicBezTo>
                    <a:pt x="121" y="68"/>
                    <a:pt x="121" y="68"/>
                    <a:pt x="121" y="68"/>
                  </a:cubicBezTo>
                  <a:cubicBezTo>
                    <a:pt x="123" y="66"/>
                    <a:pt x="123" y="66"/>
                    <a:pt x="123" y="66"/>
                  </a:cubicBezTo>
                  <a:cubicBezTo>
                    <a:pt x="124" y="63"/>
                    <a:pt x="124" y="63"/>
                    <a:pt x="124" y="63"/>
                  </a:cubicBezTo>
                  <a:cubicBezTo>
                    <a:pt x="125" y="62"/>
                    <a:pt x="125" y="62"/>
                    <a:pt x="125" y="62"/>
                  </a:cubicBezTo>
                  <a:cubicBezTo>
                    <a:pt x="127" y="62"/>
                    <a:pt x="127" y="62"/>
                    <a:pt x="127" y="62"/>
                  </a:cubicBezTo>
                  <a:cubicBezTo>
                    <a:pt x="128" y="62"/>
                    <a:pt x="128" y="62"/>
                    <a:pt x="128" y="62"/>
                  </a:cubicBezTo>
                  <a:cubicBezTo>
                    <a:pt x="130" y="62"/>
                    <a:pt x="130" y="62"/>
                    <a:pt x="130" y="62"/>
                  </a:cubicBezTo>
                  <a:cubicBezTo>
                    <a:pt x="134" y="61"/>
                    <a:pt x="134" y="61"/>
                    <a:pt x="134" y="61"/>
                  </a:cubicBezTo>
                  <a:cubicBezTo>
                    <a:pt x="134" y="58"/>
                    <a:pt x="134" y="58"/>
                    <a:pt x="134" y="58"/>
                  </a:cubicBezTo>
                  <a:cubicBezTo>
                    <a:pt x="132" y="57"/>
                    <a:pt x="132" y="57"/>
                    <a:pt x="132" y="57"/>
                  </a:cubicBezTo>
                  <a:cubicBezTo>
                    <a:pt x="129" y="57"/>
                    <a:pt x="129" y="57"/>
                    <a:pt x="129" y="57"/>
                  </a:cubicBezTo>
                  <a:cubicBezTo>
                    <a:pt x="128" y="55"/>
                    <a:pt x="128" y="55"/>
                    <a:pt x="128" y="55"/>
                  </a:cubicBezTo>
                  <a:cubicBezTo>
                    <a:pt x="128" y="53"/>
                    <a:pt x="128" y="53"/>
                    <a:pt x="128" y="53"/>
                  </a:cubicBezTo>
                  <a:cubicBezTo>
                    <a:pt x="130" y="50"/>
                    <a:pt x="130" y="50"/>
                    <a:pt x="130" y="50"/>
                  </a:cubicBezTo>
                  <a:cubicBezTo>
                    <a:pt x="132" y="50"/>
                    <a:pt x="132" y="50"/>
                    <a:pt x="132" y="50"/>
                  </a:cubicBezTo>
                  <a:cubicBezTo>
                    <a:pt x="134" y="48"/>
                    <a:pt x="134" y="48"/>
                    <a:pt x="134" y="48"/>
                  </a:cubicBezTo>
                  <a:cubicBezTo>
                    <a:pt x="137" y="45"/>
                    <a:pt x="137" y="45"/>
                    <a:pt x="137" y="45"/>
                  </a:cubicBezTo>
                  <a:cubicBezTo>
                    <a:pt x="137" y="44"/>
                    <a:pt x="137" y="44"/>
                    <a:pt x="137" y="44"/>
                  </a:cubicBezTo>
                  <a:cubicBezTo>
                    <a:pt x="137" y="43"/>
                    <a:pt x="137" y="43"/>
                    <a:pt x="137" y="43"/>
                  </a:cubicBezTo>
                  <a:cubicBezTo>
                    <a:pt x="133" y="42"/>
                    <a:pt x="133" y="42"/>
                    <a:pt x="133" y="42"/>
                  </a:cubicBezTo>
                  <a:cubicBezTo>
                    <a:pt x="132" y="42"/>
                    <a:pt x="132" y="42"/>
                    <a:pt x="132" y="42"/>
                  </a:cubicBezTo>
                  <a:cubicBezTo>
                    <a:pt x="130" y="42"/>
                    <a:pt x="130" y="42"/>
                    <a:pt x="130" y="42"/>
                  </a:cubicBezTo>
                  <a:cubicBezTo>
                    <a:pt x="128" y="42"/>
                    <a:pt x="128" y="42"/>
                    <a:pt x="128" y="42"/>
                  </a:cubicBezTo>
                  <a:cubicBezTo>
                    <a:pt x="127" y="42"/>
                    <a:pt x="127" y="42"/>
                    <a:pt x="127" y="42"/>
                  </a:cubicBezTo>
                  <a:cubicBezTo>
                    <a:pt x="125" y="43"/>
                    <a:pt x="125" y="43"/>
                    <a:pt x="125" y="43"/>
                  </a:cubicBezTo>
                  <a:cubicBezTo>
                    <a:pt x="122" y="43"/>
                    <a:pt x="122" y="43"/>
                    <a:pt x="122" y="43"/>
                  </a:cubicBezTo>
                  <a:cubicBezTo>
                    <a:pt x="119" y="43"/>
                    <a:pt x="119" y="43"/>
                    <a:pt x="119" y="43"/>
                  </a:cubicBezTo>
                  <a:cubicBezTo>
                    <a:pt x="118" y="43"/>
                    <a:pt x="118" y="43"/>
                    <a:pt x="118" y="43"/>
                  </a:cubicBezTo>
                  <a:cubicBezTo>
                    <a:pt x="120" y="42"/>
                    <a:pt x="120" y="42"/>
                    <a:pt x="120" y="42"/>
                  </a:cubicBezTo>
                  <a:cubicBezTo>
                    <a:pt x="122" y="42"/>
                    <a:pt x="122" y="42"/>
                    <a:pt x="122" y="42"/>
                  </a:cubicBezTo>
                  <a:cubicBezTo>
                    <a:pt x="123" y="41"/>
                    <a:pt x="123" y="41"/>
                    <a:pt x="123" y="41"/>
                  </a:cubicBezTo>
                  <a:cubicBezTo>
                    <a:pt x="124" y="40"/>
                    <a:pt x="124" y="40"/>
                    <a:pt x="124" y="40"/>
                  </a:cubicBezTo>
                  <a:cubicBezTo>
                    <a:pt x="126" y="38"/>
                    <a:pt x="126" y="38"/>
                    <a:pt x="126" y="38"/>
                  </a:cubicBezTo>
                  <a:cubicBezTo>
                    <a:pt x="127" y="37"/>
                    <a:pt x="127" y="37"/>
                    <a:pt x="127" y="37"/>
                  </a:cubicBezTo>
                  <a:cubicBezTo>
                    <a:pt x="125" y="36"/>
                    <a:pt x="125" y="36"/>
                    <a:pt x="125" y="36"/>
                  </a:cubicBezTo>
                  <a:cubicBezTo>
                    <a:pt x="125" y="36"/>
                    <a:pt x="125" y="36"/>
                    <a:pt x="125" y="36"/>
                  </a:cubicBezTo>
                  <a:cubicBezTo>
                    <a:pt x="125" y="34"/>
                    <a:pt x="125" y="34"/>
                    <a:pt x="125" y="34"/>
                  </a:cubicBezTo>
                  <a:cubicBezTo>
                    <a:pt x="122" y="32"/>
                    <a:pt x="122" y="32"/>
                    <a:pt x="122" y="32"/>
                  </a:cubicBezTo>
                  <a:cubicBezTo>
                    <a:pt x="118" y="31"/>
                    <a:pt x="118" y="31"/>
                    <a:pt x="118" y="31"/>
                  </a:cubicBezTo>
                  <a:cubicBezTo>
                    <a:pt x="117" y="30"/>
                    <a:pt x="117" y="30"/>
                    <a:pt x="117" y="30"/>
                  </a:cubicBezTo>
                  <a:cubicBezTo>
                    <a:pt x="116" y="30"/>
                    <a:pt x="116" y="30"/>
                    <a:pt x="116" y="30"/>
                  </a:cubicBezTo>
                  <a:cubicBezTo>
                    <a:pt x="114" y="30"/>
                    <a:pt x="114" y="30"/>
                    <a:pt x="114" y="30"/>
                  </a:cubicBezTo>
                  <a:cubicBezTo>
                    <a:pt x="113" y="29"/>
                    <a:pt x="113" y="29"/>
                    <a:pt x="113" y="29"/>
                  </a:cubicBezTo>
                  <a:cubicBezTo>
                    <a:pt x="111" y="28"/>
                    <a:pt x="111" y="28"/>
                    <a:pt x="111" y="28"/>
                  </a:cubicBezTo>
                  <a:cubicBezTo>
                    <a:pt x="110" y="28"/>
                    <a:pt x="110" y="28"/>
                    <a:pt x="110" y="28"/>
                  </a:cubicBezTo>
                  <a:cubicBezTo>
                    <a:pt x="110" y="29"/>
                    <a:pt x="110" y="29"/>
                    <a:pt x="110" y="29"/>
                  </a:cubicBezTo>
                  <a:cubicBezTo>
                    <a:pt x="109" y="28"/>
                    <a:pt x="109" y="28"/>
                    <a:pt x="109" y="28"/>
                  </a:cubicBezTo>
                  <a:cubicBezTo>
                    <a:pt x="108" y="26"/>
                    <a:pt x="108" y="26"/>
                    <a:pt x="108" y="26"/>
                  </a:cubicBezTo>
                  <a:cubicBezTo>
                    <a:pt x="106" y="25"/>
                    <a:pt x="106" y="25"/>
                    <a:pt x="106" y="25"/>
                  </a:cubicBezTo>
                  <a:cubicBezTo>
                    <a:pt x="106" y="24"/>
                    <a:pt x="106" y="24"/>
                    <a:pt x="106" y="24"/>
                  </a:cubicBezTo>
                  <a:cubicBezTo>
                    <a:pt x="107" y="23"/>
                    <a:pt x="107" y="23"/>
                    <a:pt x="107" y="23"/>
                  </a:cubicBezTo>
                  <a:cubicBezTo>
                    <a:pt x="111" y="23"/>
                    <a:pt x="111" y="23"/>
                    <a:pt x="111" y="23"/>
                  </a:cubicBezTo>
                  <a:cubicBezTo>
                    <a:pt x="113" y="22"/>
                    <a:pt x="113" y="22"/>
                    <a:pt x="113" y="22"/>
                  </a:cubicBezTo>
                  <a:cubicBezTo>
                    <a:pt x="116" y="21"/>
                    <a:pt x="116" y="21"/>
                    <a:pt x="116" y="21"/>
                  </a:cubicBezTo>
                  <a:cubicBezTo>
                    <a:pt x="116" y="20"/>
                    <a:pt x="116" y="20"/>
                    <a:pt x="116" y="20"/>
                  </a:cubicBezTo>
                  <a:cubicBezTo>
                    <a:pt x="113" y="20"/>
                    <a:pt x="113" y="20"/>
                    <a:pt x="113" y="20"/>
                  </a:cubicBezTo>
                  <a:cubicBezTo>
                    <a:pt x="109" y="19"/>
                    <a:pt x="109" y="19"/>
                    <a:pt x="109" y="19"/>
                  </a:cubicBezTo>
                  <a:cubicBezTo>
                    <a:pt x="106" y="20"/>
                    <a:pt x="106" y="20"/>
                    <a:pt x="106" y="20"/>
                  </a:cubicBezTo>
                  <a:cubicBezTo>
                    <a:pt x="103" y="20"/>
                    <a:pt x="103" y="20"/>
                    <a:pt x="103" y="20"/>
                  </a:cubicBezTo>
                  <a:cubicBezTo>
                    <a:pt x="99" y="21"/>
                    <a:pt x="99" y="21"/>
                    <a:pt x="99" y="21"/>
                  </a:cubicBezTo>
                  <a:cubicBezTo>
                    <a:pt x="97" y="20"/>
                    <a:pt x="97" y="20"/>
                    <a:pt x="97" y="20"/>
                  </a:cubicBezTo>
                  <a:cubicBezTo>
                    <a:pt x="95" y="21"/>
                    <a:pt x="95" y="21"/>
                    <a:pt x="95" y="21"/>
                  </a:cubicBezTo>
                  <a:cubicBezTo>
                    <a:pt x="92" y="23"/>
                    <a:pt x="92" y="23"/>
                    <a:pt x="92" y="23"/>
                  </a:cubicBezTo>
                  <a:cubicBezTo>
                    <a:pt x="90" y="24"/>
                    <a:pt x="90" y="24"/>
                    <a:pt x="90" y="24"/>
                  </a:cubicBezTo>
                  <a:cubicBezTo>
                    <a:pt x="87" y="25"/>
                    <a:pt x="87" y="25"/>
                    <a:pt x="87" y="25"/>
                  </a:cubicBezTo>
                  <a:cubicBezTo>
                    <a:pt x="86" y="26"/>
                    <a:pt x="86" y="26"/>
                    <a:pt x="86" y="26"/>
                  </a:cubicBezTo>
                  <a:cubicBezTo>
                    <a:pt x="83" y="27"/>
                    <a:pt x="83" y="27"/>
                    <a:pt x="83" y="27"/>
                  </a:cubicBezTo>
                  <a:cubicBezTo>
                    <a:pt x="82" y="27"/>
                    <a:pt x="82" y="27"/>
                    <a:pt x="82" y="27"/>
                  </a:cubicBezTo>
                  <a:cubicBezTo>
                    <a:pt x="81" y="27"/>
                    <a:pt x="81" y="27"/>
                    <a:pt x="81" y="27"/>
                  </a:cubicBezTo>
                  <a:cubicBezTo>
                    <a:pt x="76" y="24"/>
                    <a:pt x="76" y="24"/>
                    <a:pt x="76" y="24"/>
                  </a:cubicBezTo>
                  <a:cubicBezTo>
                    <a:pt x="75" y="22"/>
                    <a:pt x="75" y="22"/>
                    <a:pt x="75" y="22"/>
                  </a:cubicBezTo>
                  <a:cubicBezTo>
                    <a:pt x="74" y="21"/>
                    <a:pt x="74" y="21"/>
                    <a:pt x="74" y="21"/>
                  </a:cubicBezTo>
                  <a:cubicBezTo>
                    <a:pt x="69" y="22"/>
                    <a:pt x="69" y="22"/>
                    <a:pt x="69" y="22"/>
                  </a:cubicBezTo>
                  <a:cubicBezTo>
                    <a:pt x="59" y="23"/>
                    <a:pt x="59" y="23"/>
                    <a:pt x="59" y="23"/>
                  </a:cubicBezTo>
                  <a:cubicBezTo>
                    <a:pt x="55" y="23"/>
                    <a:pt x="55" y="23"/>
                    <a:pt x="55" y="23"/>
                  </a:cubicBezTo>
                  <a:cubicBezTo>
                    <a:pt x="53" y="22"/>
                    <a:pt x="53" y="22"/>
                    <a:pt x="53" y="22"/>
                  </a:cubicBezTo>
                  <a:cubicBezTo>
                    <a:pt x="52" y="21"/>
                    <a:pt x="52" y="21"/>
                    <a:pt x="52" y="21"/>
                  </a:cubicBezTo>
                  <a:cubicBezTo>
                    <a:pt x="52" y="19"/>
                    <a:pt x="52" y="19"/>
                    <a:pt x="52" y="19"/>
                  </a:cubicBezTo>
                  <a:cubicBezTo>
                    <a:pt x="53" y="19"/>
                    <a:pt x="53" y="19"/>
                    <a:pt x="53" y="19"/>
                  </a:cubicBezTo>
                  <a:cubicBezTo>
                    <a:pt x="53" y="17"/>
                    <a:pt x="53" y="17"/>
                    <a:pt x="53" y="17"/>
                  </a:cubicBezTo>
                  <a:cubicBezTo>
                    <a:pt x="51" y="14"/>
                    <a:pt x="51" y="14"/>
                    <a:pt x="51" y="14"/>
                  </a:cubicBezTo>
                  <a:cubicBezTo>
                    <a:pt x="49" y="14"/>
                    <a:pt x="49" y="14"/>
                    <a:pt x="49" y="14"/>
                  </a:cubicBezTo>
                  <a:cubicBezTo>
                    <a:pt x="44" y="14"/>
                    <a:pt x="44" y="14"/>
                    <a:pt x="44" y="14"/>
                  </a:cubicBezTo>
                  <a:cubicBezTo>
                    <a:pt x="42" y="13"/>
                    <a:pt x="42" y="13"/>
                    <a:pt x="42" y="13"/>
                  </a:cubicBezTo>
                  <a:cubicBezTo>
                    <a:pt x="40" y="13"/>
                    <a:pt x="40" y="13"/>
                    <a:pt x="40" y="13"/>
                  </a:cubicBezTo>
                  <a:cubicBezTo>
                    <a:pt x="39" y="13"/>
                    <a:pt x="39" y="13"/>
                    <a:pt x="39" y="13"/>
                  </a:cubicBezTo>
                  <a:cubicBezTo>
                    <a:pt x="37" y="10"/>
                    <a:pt x="37" y="10"/>
                    <a:pt x="37" y="10"/>
                  </a:cubicBezTo>
                  <a:cubicBezTo>
                    <a:pt x="37" y="8"/>
                    <a:pt x="37" y="8"/>
                    <a:pt x="37" y="8"/>
                  </a:cubicBezTo>
                  <a:cubicBezTo>
                    <a:pt x="36" y="4"/>
                    <a:pt x="36" y="4"/>
                    <a:pt x="36" y="4"/>
                  </a:cubicBezTo>
                  <a:cubicBezTo>
                    <a:pt x="35" y="4"/>
                    <a:pt x="35" y="4"/>
                    <a:pt x="35" y="4"/>
                  </a:cubicBezTo>
                  <a:cubicBezTo>
                    <a:pt x="32" y="5"/>
                    <a:pt x="32" y="5"/>
                    <a:pt x="32" y="5"/>
                  </a:cubicBezTo>
                  <a:cubicBezTo>
                    <a:pt x="30" y="8"/>
                    <a:pt x="30" y="8"/>
                    <a:pt x="30" y="8"/>
                  </a:cubicBezTo>
                  <a:cubicBezTo>
                    <a:pt x="30" y="11"/>
                    <a:pt x="30" y="11"/>
                    <a:pt x="30" y="11"/>
                  </a:cubicBezTo>
                  <a:cubicBezTo>
                    <a:pt x="31" y="12"/>
                    <a:pt x="31" y="12"/>
                    <a:pt x="31" y="12"/>
                  </a:cubicBezTo>
                  <a:cubicBezTo>
                    <a:pt x="33" y="11"/>
                    <a:pt x="33" y="11"/>
                    <a:pt x="33" y="11"/>
                  </a:cubicBezTo>
                  <a:cubicBezTo>
                    <a:pt x="35" y="11"/>
                    <a:pt x="35" y="11"/>
                    <a:pt x="35" y="11"/>
                  </a:cubicBezTo>
                  <a:cubicBezTo>
                    <a:pt x="37" y="12"/>
                    <a:pt x="37" y="12"/>
                    <a:pt x="37" y="12"/>
                  </a:cubicBezTo>
                  <a:cubicBezTo>
                    <a:pt x="36" y="14"/>
                    <a:pt x="36" y="14"/>
                    <a:pt x="36" y="14"/>
                  </a:cubicBezTo>
                  <a:cubicBezTo>
                    <a:pt x="35" y="14"/>
                    <a:pt x="35" y="14"/>
                    <a:pt x="35" y="14"/>
                  </a:cubicBezTo>
                  <a:cubicBezTo>
                    <a:pt x="32" y="13"/>
                    <a:pt x="32" y="13"/>
                    <a:pt x="32" y="13"/>
                  </a:cubicBezTo>
                  <a:cubicBezTo>
                    <a:pt x="32" y="13"/>
                    <a:pt x="32" y="13"/>
                    <a:pt x="32" y="13"/>
                  </a:cubicBezTo>
                  <a:cubicBezTo>
                    <a:pt x="31" y="13"/>
                    <a:pt x="31" y="13"/>
                    <a:pt x="31" y="13"/>
                  </a:cubicBezTo>
                  <a:cubicBezTo>
                    <a:pt x="31" y="14"/>
                    <a:pt x="31" y="14"/>
                    <a:pt x="31" y="14"/>
                  </a:cubicBezTo>
                  <a:cubicBezTo>
                    <a:pt x="29" y="15"/>
                    <a:pt x="29" y="15"/>
                    <a:pt x="29" y="15"/>
                  </a:cubicBezTo>
                  <a:cubicBezTo>
                    <a:pt x="24" y="16"/>
                    <a:pt x="24" y="16"/>
                    <a:pt x="24" y="16"/>
                  </a:cubicBezTo>
                  <a:cubicBezTo>
                    <a:pt x="20" y="18"/>
                    <a:pt x="20" y="18"/>
                    <a:pt x="20" y="18"/>
                  </a:cubicBezTo>
                  <a:cubicBezTo>
                    <a:pt x="18" y="20"/>
                    <a:pt x="18" y="20"/>
                    <a:pt x="18" y="20"/>
                  </a:cubicBezTo>
                  <a:cubicBezTo>
                    <a:pt x="18" y="22"/>
                    <a:pt x="18" y="22"/>
                    <a:pt x="18" y="22"/>
                  </a:cubicBezTo>
                  <a:cubicBezTo>
                    <a:pt x="19" y="24"/>
                    <a:pt x="19" y="24"/>
                    <a:pt x="19" y="24"/>
                  </a:cubicBezTo>
                  <a:cubicBezTo>
                    <a:pt x="19" y="28"/>
                    <a:pt x="19" y="28"/>
                    <a:pt x="19" y="28"/>
                  </a:cubicBezTo>
                  <a:cubicBezTo>
                    <a:pt x="20" y="31"/>
                    <a:pt x="20" y="31"/>
                    <a:pt x="20" y="31"/>
                  </a:cubicBezTo>
                  <a:cubicBezTo>
                    <a:pt x="21" y="33"/>
                    <a:pt x="21" y="33"/>
                    <a:pt x="21" y="33"/>
                  </a:cubicBezTo>
                  <a:cubicBezTo>
                    <a:pt x="19" y="36"/>
                    <a:pt x="19" y="36"/>
                    <a:pt x="19" y="36"/>
                  </a:cubicBezTo>
                  <a:cubicBezTo>
                    <a:pt x="16" y="38"/>
                    <a:pt x="16" y="38"/>
                    <a:pt x="16" y="38"/>
                  </a:cubicBezTo>
                  <a:cubicBezTo>
                    <a:pt x="14" y="38"/>
                    <a:pt x="14" y="38"/>
                    <a:pt x="14" y="38"/>
                  </a:cubicBezTo>
                  <a:cubicBezTo>
                    <a:pt x="14" y="35"/>
                    <a:pt x="14" y="35"/>
                    <a:pt x="14" y="35"/>
                  </a:cubicBezTo>
                  <a:cubicBezTo>
                    <a:pt x="12" y="33"/>
                    <a:pt x="12" y="33"/>
                    <a:pt x="12" y="33"/>
                  </a:cubicBezTo>
                  <a:cubicBezTo>
                    <a:pt x="11" y="31"/>
                    <a:pt x="11" y="31"/>
                    <a:pt x="11" y="31"/>
                  </a:cubicBezTo>
                  <a:cubicBezTo>
                    <a:pt x="13" y="29"/>
                    <a:pt x="13" y="29"/>
                    <a:pt x="13" y="29"/>
                  </a:cubicBezTo>
                  <a:cubicBezTo>
                    <a:pt x="13" y="28"/>
                    <a:pt x="13" y="28"/>
                    <a:pt x="13" y="28"/>
                  </a:cubicBezTo>
                  <a:cubicBezTo>
                    <a:pt x="17" y="24"/>
                    <a:pt x="17" y="24"/>
                    <a:pt x="17" y="24"/>
                  </a:cubicBezTo>
                  <a:cubicBezTo>
                    <a:pt x="17" y="21"/>
                    <a:pt x="17" y="21"/>
                    <a:pt x="17" y="21"/>
                  </a:cubicBezTo>
                  <a:cubicBezTo>
                    <a:pt x="16" y="18"/>
                    <a:pt x="16" y="18"/>
                    <a:pt x="16" y="18"/>
                  </a:cubicBezTo>
                  <a:cubicBezTo>
                    <a:pt x="16" y="17"/>
                    <a:pt x="16" y="17"/>
                    <a:pt x="16" y="17"/>
                  </a:cubicBezTo>
                  <a:cubicBezTo>
                    <a:pt x="16" y="16"/>
                    <a:pt x="16" y="16"/>
                    <a:pt x="16" y="16"/>
                  </a:cubicBezTo>
                  <a:cubicBezTo>
                    <a:pt x="14" y="15"/>
                    <a:pt x="14" y="15"/>
                    <a:pt x="14" y="15"/>
                  </a:cubicBezTo>
                  <a:cubicBezTo>
                    <a:pt x="13" y="13"/>
                    <a:pt x="13" y="13"/>
                    <a:pt x="13" y="13"/>
                  </a:cubicBezTo>
                  <a:cubicBezTo>
                    <a:pt x="14" y="12"/>
                    <a:pt x="14" y="12"/>
                    <a:pt x="14" y="12"/>
                  </a:cubicBezTo>
                  <a:cubicBezTo>
                    <a:pt x="16" y="11"/>
                    <a:pt x="16" y="11"/>
                    <a:pt x="16" y="11"/>
                  </a:cubicBezTo>
                  <a:cubicBezTo>
                    <a:pt x="19" y="10"/>
                    <a:pt x="19" y="10"/>
                    <a:pt x="19" y="10"/>
                  </a:cubicBezTo>
                  <a:cubicBezTo>
                    <a:pt x="21" y="8"/>
                    <a:pt x="21" y="8"/>
                    <a:pt x="21" y="8"/>
                  </a:cubicBezTo>
                  <a:cubicBezTo>
                    <a:pt x="20" y="8"/>
                    <a:pt x="20" y="8"/>
                    <a:pt x="20" y="8"/>
                  </a:cubicBezTo>
                  <a:cubicBezTo>
                    <a:pt x="19" y="8"/>
                    <a:pt x="19" y="8"/>
                    <a:pt x="19" y="8"/>
                  </a:cubicBezTo>
                  <a:cubicBezTo>
                    <a:pt x="14" y="10"/>
                    <a:pt x="14" y="10"/>
                    <a:pt x="14" y="10"/>
                  </a:cubicBezTo>
                  <a:cubicBezTo>
                    <a:pt x="11" y="15"/>
                    <a:pt x="11" y="15"/>
                    <a:pt x="11" y="15"/>
                  </a:cubicBezTo>
                  <a:cubicBezTo>
                    <a:pt x="10" y="16"/>
                    <a:pt x="10" y="16"/>
                    <a:pt x="10" y="16"/>
                  </a:cubicBezTo>
                  <a:cubicBezTo>
                    <a:pt x="8" y="17"/>
                    <a:pt x="8" y="17"/>
                    <a:pt x="8" y="17"/>
                  </a:cubicBezTo>
                  <a:cubicBezTo>
                    <a:pt x="7" y="19"/>
                    <a:pt x="7" y="19"/>
                    <a:pt x="7" y="19"/>
                  </a:cubicBezTo>
                  <a:cubicBezTo>
                    <a:pt x="5" y="20"/>
                    <a:pt x="5" y="20"/>
                    <a:pt x="5" y="20"/>
                  </a:cubicBezTo>
                  <a:cubicBezTo>
                    <a:pt x="2" y="25"/>
                    <a:pt x="2" y="25"/>
                    <a:pt x="2" y="25"/>
                  </a:cubicBezTo>
                  <a:cubicBezTo>
                    <a:pt x="1" y="27"/>
                    <a:pt x="1" y="27"/>
                    <a:pt x="1" y="27"/>
                  </a:cubicBezTo>
                  <a:cubicBezTo>
                    <a:pt x="2" y="29"/>
                    <a:pt x="2" y="29"/>
                    <a:pt x="2" y="29"/>
                  </a:cubicBezTo>
                  <a:cubicBezTo>
                    <a:pt x="1" y="32"/>
                    <a:pt x="1" y="32"/>
                    <a:pt x="1" y="32"/>
                  </a:cubicBezTo>
                  <a:cubicBezTo>
                    <a:pt x="0" y="36"/>
                    <a:pt x="0" y="36"/>
                    <a:pt x="0" y="36"/>
                  </a:cubicBezTo>
                  <a:cubicBezTo>
                    <a:pt x="0" y="37"/>
                    <a:pt x="0" y="37"/>
                    <a:pt x="0" y="37"/>
                  </a:cubicBezTo>
                  <a:cubicBezTo>
                    <a:pt x="1" y="37"/>
                    <a:pt x="1" y="37"/>
                    <a:pt x="1" y="37"/>
                  </a:cubicBezTo>
                  <a:cubicBezTo>
                    <a:pt x="3" y="37"/>
                    <a:pt x="3" y="37"/>
                    <a:pt x="3" y="37"/>
                  </a:cubicBezTo>
                  <a:cubicBezTo>
                    <a:pt x="7" y="44"/>
                    <a:pt x="7" y="44"/>
                    <a:pt x="7" y="44"/>
                  </a:cubicBezTo>
                  <a:cubicBezTo>
                    <a:pt x="9" y="47"/>
                    <a:pt x="9" y="47"/>
                    <a:pt x="9" y="47"/>
                  </a:cubicBezTo>
                  <a:cubicBezTo>
                    <a:pt x="9" y="49"/>
                    <a:pt x="9" y="49"/>
                    <a:pt x="9" y="49"/>
                  </a:cubicBezTo>
                  <a:cubicBezTo>
                    <a:pt x="8" y="51"/>
                    <a:pt x="8" y="51"/>
                    <a:pt x="8" y="51"/>
                  </a:cubicBezTo>
                  <a:cubicBezTo>
                    <a:pt x="8" y="52"/>
                    <a:pt x="8" y="52"/>
                    <a:pt x="8" y="52"/>
                  </a:cubicBezTo>
                  <a:cubicBezTo>
                    <a:pt x="8" y="54"/>
                    <a:pt x="8" y="54"/>
                    <a:pt x="8" y="54"/>
                  </a:cubicBezTo>
                  <a:cubicBezTo>
                    <a:pt x="8" y="55"/>
                    <a:pt x="8" y="55"/>
                    <a:pt x="8" y="55"/>
                  </a:cubicBezTo>
                  <a:cubicBezTo>
                    <a:pt x="10" y="57"/>
                    <a:pt x="10" y="57"/>
                    <a:pt x="10" y="57"/>
                  </a:cubicBezTo>
                  <a:cubicBezTo>
                    <a:pt x="13" y="58"/>
                    <a:pt x="13" y="58"/>
                    <a:pt x="13" y="58"/>
                  </a:cubicBezTo>
                  <a:cubicBezTo>
                    <a:pt x="15" y="59"/>
                    <a:pt x="15" y="59"/>
                    <a:pt x="15" y="59"/>
                  </a:cubicBezTo>
                  <a:cubicBezTo>
                    <a:pt x="17" y="60"/>
                    <a:pt x="17" y="60"/>
                    <a:pt x="17" y="60"/>
                  </a:cubicBezTo>
                  <a:cubicBezTo>
                    <a:pt x="19" y="59"/>
                    <a:pt x="19" y="59"/>
                    <a:pt x="19" y="59"/>
                  </a:cubicBezTo>
                  <a:cubicBezTo>
                    <a:pt x="21" y="59"/>
                    <a:pt x="21" y="59"/>
                    <a:pt x="21" y="59"/>
                  </a:cubicBezTo>
                  <a:cubicBezTo>
                    <a:pt x="24" y="60"/>
                    <a:pt x="24" y="60"/>
                    <a:pt x="24" y="60"/>
                  </a:cubicBezTo>
                  <a:cubicBezTo>
                    <a:pt x="25" y="59"/>
                    <a:pt x="25" y="59"/>
                    <a:pt x="25" y="59"/>
                  </a:cubicBezTo>
                  <a:cubicBezTo>
                    <a:pt x="28" y="58"/>
                    <a:pt x="28" y="58"/>
                    <a:pt x="28" y="58"/>
                  </a:cubicBezTo>
                  <a:cubicBezTo>
                    <a:pt x="31" y="59"/>
                    <a:pt x="31" y="59"/>
                    <a:pt x="31" y="59"/>
                  </a:cubicBezTo>
                  <a:cubicBezTo>
                    <a:pt x="33" y="60"/>
                    <a:pt x="33" y="60"/>
                    <a:pt x="33" y="60"/>
                  </a:cubicBezTo>
                  <a:cubicBezTo>
                    <a:pt x="40" y="68"/>
                    <a:pt x="40" y="68"/>
                    <a:pt x="40" y="68"/>
                  </a:cubicBezTo>
                  <a:cubicBezTo>
                    <a:pt x="43" y="67"/>
                    <a:pt x="43" y="67"/>
                    <a:pt x="43" y="67"/>
                  </a:cubicBezTo>
                  <a:cubicBezTo>
                    <a:pt x="44" y="68"/>
                    <a:pt x="44" y="68"/>
                    <a:pt x="44" y="68"/>
                  </a:cubicBezTo>
                  <a:cubicBezTo>
                    <a:pt x="45" y="67"/>
                    <a:pt x="45" y="67"/>
                    <a:pt x="45" y="67"/>
                  </a:cubicBezTo>
                  <a:cubicBezTo>
                    <a:pt x="47" y="68"/>
                    <a:pt x="47" y="68"/>
                    <a:pt x="47" y="68"/>
                  </a:cubicBezTo>
                  <a:cubicBezTo>
                    <a:pt x="48" y="69"/>
                    <a:pt x="48" y="69"/>
                    <a:pt x="48" y="69"/>
                  </a:cubicBezTo>
                  <a:cubicBezTo>
                    <a:pt x="50" y="68"/>
                    <a:pt x="50" y="68"/>
                    <a:pt x="50" y="68"/>
                  </a:cubicBezTo>
                  <a:cubicBezTo>
                    <a:pt x="52" y="68"/>
                    <a:pt x="52" y="68"/>
                    <a:pt x="52" y="68"/>
                  </a:cubicBezTo>
                  <a:cubicBezTo>
                    <a:pt x="55" y="68"/>
                    <a:pt x="55" y="68"/>
                    <a:pt x="55" y="68"/>
                  </a:cubicBezTo>
                  <a:cubicBezTo>
                    <a:pt x="56" y="67"/>
                    <a:pt x="56" y="67"/>
                    <a:pt x="56" y="67"/>
                  </a:cubicBezTo>
                  <a:cubicBezTo>
                    <a:pt x="57" y="67"/>
                    <a:pt x="57" y="67"/>
                    <a:pt x="57" y="67"/>
                  </a:cubicBezTo>
                  <a:cubicBezTo>
                    <a:pt x="59" y="68"/>
                    <a:pt x="59" y="68"/>
                    <a:pt x="59" y="68"/>
                  </a:cubicBezTo>
                  <a:cubicBezTo>
                    <a:pt x="60" y="72"/>
                    <a:pt x="60" y="72"/>
                    <a:pt x="60" y="72"/>
                  </a:cubicBezTo>
                  <a:cubicBezTo>
                    <a:pt x="59" y="74"/>
                    <a:pt x="59" y="74"/>
                    <a:pt x="59" y="74"/>
                  </a:cubicBezTo>
                  <a:cubicBezTo>
                    <a:pt x="59" y="75"/>
                    <a:pt x="59" y="75"/>
                    <a:pt x="59" y="75"/>
                  </a:cubicBezTo>
                  <a:cubicBezTo>
                    <a:pt x="58" y="77"/>
                    <a:pt x="58" y="77"/>
                    <a:pt x="58" y="77"/>
                  </a:cubicBezTo>
                  <a:cubicBezTo>
                    <a:pt x="56" y="77"/>
                    <a:pt x="56" y="77"/>
                    <a:pt x="56" y="77"/>
                  </a:cubicBezTo>
                  <a:cubicBezTo>
                    <a:pt x="55" y="79"/>
                    <a:pt x="55" y="79"/>
                    <a:pt x="55" y="79"/>
                  </a:cubicBezTo>
                  <a:cubicBezTo>
                    <a:pt x="55" y="83"/>
                    <a:pt x="55" y="83"/>
                    <a:pt x="55" y="83"/>
                  </a:cubicBezTo>
                  <a:cubicBezTo>
                    <a:pt x="55" y="84"/>
                    <a:pt x="55" y="84"/>
                    <a:pt x="55" y="84"/>
                  </a:cubicBezTo>
                  <a:cubicBezTo>
                    <a:pt x="55" y="87"/>
                    <a:pt x="55" y="87"/>
                    <a:pt x="55" y="87"/>
                  </a:cubicBezTo>
                  <a:cubicBezTo>
                    <a:pt x="55" y="90"/>
                    <a:pt x="55" y="90"/>
                    <a:pt x="55" y="90"/>
                  </a:cubicBezTo>
                  <a:cubicBezTo>
                    <a:pt x="56" y="91"/>
                    <a:pt x="56" y="91"/>
                    <a:pt x="56" y="91"/>
                  </a:cubicBezTo>
                  <a:cubicBezTo>
                    <a:pt x="56" y="93"/>
                    <a:pt x="56" y="93"/>
                    <a:pt x="56" y="93"/>
                  </a:cubicBezTo>
                  <a:cubicBezTo>
                    <a:pt x="58" y="98"/>
                    <a:pt x="58" y="98"/>
                    <a:pt x="58" y="98"/>
                  </a:cubicBezTo>
                  <a:cubicBezTo>
                    <a:pt x="55" y="104"/>
                    <a:pt x="55" y="104"/>
                    <a:pt x="55" y="104"/>
                  </a:cubicBezTo>
                  <a:cubicBezTo>
                    <a:pt x="55" y="106"/>
                    <a:pt x="55" y="106"/>
                    <a:pt x="55" y="106"/>
                  </a:cubicBezTo>
                  <a:cubicBezTo>
                    <a:pt x="56" y="106"/>
                    <a:pt x="56" y="106"/>
                    <a:pt x="56" y="106"/>
                  </a:cubicBezTo>
                  <a:cubicBezTo>
                    <a:pt x="57" y="105"/>
                    <a:pt x="57" y="105"/>
                    <a:pt x="57" y="105"/>
                  </a:cubicBezTo>
                  <a:cubicBezTo>
                    <a:pt x="58" y="106"/>
                    <a:pt x="58" y="106"/>
                    <a:pt x="58" y="106"/>
                  </a:cubicBezTo>
                  <a:cubicBezTo>
                    <a:pt x="58" y="107"/>
                    <a:pt x="58" y="107"/>
                    <a:pt x="58" y="107"/>
                  </a:cubicBezTo>
                  <a:cubicBezTo>
                    <a:pt x="59" y="108"/>
                    <a:pt x="59" y="108"/>
                    <a:pt x="59" y="108"/>
                  </a:cubicBezTo>
                  <a:cubicBezTo>
                    <a:pt x="60" y="110"/>
                    <a:pt x="60" y="110"/>
                    <a:pt x="60" y="110"/>
                  </a:cubicBezTo>
                  <a:cubicBezTo>
                    <a:pt x="60" y="111"/>
                    <a:pt x="60" y="111"/>
                    <a:pt x="60" y="111"/>
                  </a:cubicBezTo>
                  <a:cubicBezTo>
                    <a:pt x="61" y="114"/>
                    <a:pt x="61" y="114"/>
                    <a:pt x="61" y="114"/>
                  </a:cubicBezTo>
                  <a:cubicBezTo>
                    <a:pt x="63" y="119"/>
                    <a:pt x="63" y="119"/>
                    <a:pt x="63" y="119"/>
                  </a:cubicBezTo>
                  <a:cubicBezTo>
                    <a:pt x="63" y="121"/>
                    <a:pt x="63" y="121"/>
                    <a:pt x="63" y="121"/>
                  </a:cubicBezTo>
                  <a:cubicBezTo>
                    <a:pt x="63" y="121"/>
                    <a:pt x="63" y="121"/>
                    <a:pt x="63" y="121"/>
                  </a:cubicBezTo>
                  <a:close/>
                  <a:moveTo>
                    <a:pt x="49" y="3"/>
                  </a:moveTo>
                  <a:cubicBezTo>
                    <a:pt x="51" y="3"/>
                    <a:pt x="51" y="3"/>
                    <a:pt x="51" y="3"/>
                  </a:cubicBezTo>
                  <a:cubicBezTo>
                    <a:pt x="53" y="5"/>
                    <a:pt x="53" y="5"/>
                    <a:pt x="53" y="5"/>
                  </a:cubicBezTo>
                  <a:cubicBezTo>
                    <a:pt x="53" y="7"/>
                    <a:pt x="53" y="7"/>
                    <a:pt x="53" y="7"/>
                  </a:cubicBezTo>
                  <a:cubicBezTo>
                    <a:pt x="52" y="5"/>
                    <a:pt x="52" y="5"/>
                    <a:pt x="52" y="5"/>
                  </a:cubicBezTo>
                  <a:cubicBezTo>
                    <a:pt x="50" y="5"/>
                    <a:pt x="50" y="5"/>
                    <a:pt x="50" y="5"/>
                  </a:cubicBezTo>
                  <a:cubicBezTo>
                    <a:pt x="49" y="3"/>
                    <a:pt x="49" y="3"/>
                    <a:pt x="49" y="3"/>
                  </a:cubicBezTo>
                  <a:close/>
                  <a:moveTo>
                    <a:pt x="42" y="2"/>
                  </a:moveTo>
                  <a:cubicBezTo>
                    <a:pt x="44" y="5"/>
                    <a:pt x="44" y="5"/>
                    <a:pt x="44" y="5"/>
                  </a:cubicBezTo>
                  <a:cubicBezTo>
                    <a:pt x="46" y="5"/>
                    <a:pt x="46" y="5"/>
                    <a:pt x="46" y="5"/>
                  </a:cubicBezTo>
                  <a:cubicBezTo>
                    <a:pt x="45" y="6"/>
                    <a:pt x="45" y="6"/>
                    <a:pt x="45" y="6"/>
                  </a:cubicBezTo>
                  <a:cubicBezTo>
                    <a:pt x="43" y="5"/>
                    <a:pt x="43" y="5"/>
                    <a:pt x="43" y="5"/>
                  </a:cubicBezTo>
                  <a:cubicBezTo>
                    <a:pt x="42" y="3"/>
                    <a:pt x="42" y="3"/>
                    <a:pt x="42" y="3"/>
                  </a:cubicBezTo>
                  <a:cubicBezTo>
                    <a:pt x="42" y="2"/>
                    <a:pt x="42" y="2"/>
                    <a:pt x="42" y="2"/>
                  </a:cubicBezTo>
                  <a:close/>
                  <a:moveTo>
                    <a:pt x="33" y="0"/>
                  </a:moveTo>
                  <a:cubicBezTo>
                    <a:pt x="34" y="2"/>
                    <a:pt x="34" y="2"/>
                    <a:pt x="34" y="2"/>
                  </a:cubicBezTo>
                  <a:cubicBezTo>
                    <a:pt x="36" y="2"/>
                    <a:pt x="36" y="2"/>
                    <a:pt x="36" y="2"/>
                  </a:cubicBezTo>
                  <a:cubicBezTo>
                    <a:pt x="34" y="0"/>
                    <a:pt x="34" y="0"/>
                    <a:pt x="34" y="0"/>
                  </a:cubicBezTo>
                  <a:cubicBezTo>
                    <a:pt x="33" y="0"/>
                    <a:pt x="33" y="0"/>
                    <a:pt x="33" y="0"/>
                  </a:cubicBezTo>
                  <a:close/>
                  <a:moveTo>
                    <a:pt x="91" y="18"/>
                  </a:moveTo>
                  <a:cubicBezTo>
                    <a:pt x="93" y="16"/>
                    <a:pt x="93" y="16"/>
                    <a:pt x="93" y="16"/>
                  </a:cubicBezTo>
                  <a:cubicBezTo>
                    <a:pt x="94" y="18"/>
                    <a:pt x="94" y="18"/>
                    <a:pt x="94" y="18"/>
                  </a:cubicBezTo>
                  <a:cubicBezTo>
                    <a:pt x="97" y="15"/>
                    <a:pt x="97" y="15"/>
                    <a:pt x="97" y="15"/>
                  </a:cubicBezTo>
                  <a:cubicBezTo>
                    <a:pt x="98" y="17"/>
                    <a:pt x="98" y="17"/>
                    <a:pt x="98" y="17"/>
                  </a:cubicBezTo>
                  <a:cubicBezTo>
                    <a:pt x="96" y="19"/>
                    <a:pt x="96" y="19"/>
                    <a:pt x="96" y="19"/>
                  </a:cubicBezTo>
                  <a:cubicBezTo>
                    <a:pt x="94" y="18"/>
                    <a:pt x="94" y="18"/>
                    <a:pt x="94" y="18"/>
                  </a:cubicBezTo>
                  <a:cubicBezTo>
                    <a:pt x="92" y="19"/>
                    <a:pt x="92" y="19"/>
                    <a:pt x="92" y="19"/>
                  </a:cubicBezTo>
                  <a:cubicBezTo>
                    <a:pt x="92" y="19"/>
                    <a:pt x="91" y="18"/>
                    <a:pt x="91" y="18"/>
                  </a:cubicBezTo>
                  <a:close/>
                </a:path>
              </a:pathLst>
            </a:custGeom>
            <a:solidFill>
              <a:srgbClr val="85A3D5"/>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94" name="Freeform 191">
              <a:extLst>
                <a:ext uri="{FF2B5EF4-FFF2-40B4-BE49-F238E27FC236}">
                  <a16:creationId xmlns:a16="http://schemas.microsoft.com/office/drawing/2014/main" id="{DF20A3B6-CCE5-A9C8-4846-AB4C037283E1}"/>
                </a:ext>
              </a:extLst>
            </p:cNvPr>
            <p:cNvSpPr>
              <a:spLocks/>
            </p:cNvSpPr>
            <p:nvPr/>
          </p:nvSpPr>
          <p:spPr bwMode="auto">
            <a:xfrm>
              <a:off x="2039642" y="4165471"/>
              <a:ext cx="329756" cy="395516"/>
            </a:xfrm>
            <a:custGeom>
              <a:avLst/>
              <a:gdLst>
                <a:gd name="T0" fmla="*/ 155 w 190"/>
                <a:gd name="T1" fmla="*/ 163 h 201"/>
                <a:gd name="T2" fmla="*/ 151 w 190"/>
                <a:gd name="T3" fmla="*/ 143 h 201"/>
                <a:gd name="T4" fmla="*/ 155 w 190"/>
                <a:gd name="T5" fmla="*/ 137 h 201"/>
                <a:gd name="T6" fmla="*/ 167 w 190"/>
                <a:gd name="T7" fmla="*/ 128 h 201"/>
                <a:gd name="T8" fmla="*/ 182 w 190"/>
                <a:gd name="T9" fmla="*/ 126 h 201"/>
                <a:gd name="T10" fmla="*/ 190 w 190"/>
                <a:gd name="T11" fmla="*/ 135 h 201"/>
                <a:gd name="T12" fmla="*/ 184 w 190"/>
                <a:gd name="T13" fmla="*/ 120 h 201"/>
                <a:gd name="T14" fmla="*/ 177 w 190"/>
                <a:gd name="T15" fmla="*/ 118 h 201"/>
                <a:gd name="T16" fmla="*/ 177 w 190"/>
                <a:gd name="T17" fmla="*/ 100 h 201"/>
                <a:gd name="T18" fmla="*/ 179 w 190"/>
                <a:gd name="T19" fmla="*/ 85 h 201"/>
                <a:gd name="T20" fmla="*/ 184 w 190"/>
                <a:gd name="T21" fmla="*/ 75 h 201"/>
                <a:gd name="T22" fmla="*/ 170 w 190"/>
                <a:gd name="T23" fmla="*/ 75 h 201"/>
                <a:gd name="T24" fmla="*/ 159 w 190"/>
                <a:gd name="T25" fmla="*/ 74 h 201"/>
                <a:gd name="T26" fmla="*/ 132 w 190"/>
                <a:gd name="T27" fmla="*/ 64 h 201"/>
                <a:gd name="T28" fmla="*/ 116 w 190"/>
                <a:gd name="T29" fmla="*/ 64 h 201"/>
                <a:gd name="T30" fmla="*/ 106 w 190"/>
                <a:gd name="T31" fmla="*/ 57 h 201"/>
                <a:gd name="T32" fmla="*/ 98 w 190"/>
                <a:gd name="T33" fmla="*/ 40 h 201"/>
                <a:gd name="T34" fmla="*/ 97 w 190"/>
                <a:gd name="T35" fmla="*/ 30 h 201"/>
                <a:gd name="T36" fmla="*/ 106 w 190"/>
                <a:gd name="T37" fmla="*/ 17 h 201"/>
                <a:gd name="T38" fmla="*/ 124 w 190"/>
                <a:gd name="T39" fmla="*/ 7 h 201"/>
                <a:gd name="T40" fmla="*/ 127 w 190"/>
                <a:gd name="T41" fmla="*/ 2 h 201"/>
                <a:gd name="T42" fmla="*/ 115 w 190"/>
                <a:gd name="T43" fmla="*/ 2 h 201"/>
                <a:gd name="T44" fmla="*/ 109 w 190"/>
                <a:gd name="T45" fmla="*/ 5 h 201"/>
                <a:gd name="T46" fmla="*/ 90 w 190"/>
                <a:gd name="T47" fmla="*/ 13 h 201"/>
                <a:gd name="T48" fmla="*/ 80 w 190"/>
                <a:gd name="T49" fmla="*/ 17 h 201"/>
                <a:gd name="T50" fmla="*/ 75 w 190"/>
                <a:gd name="T51" fmla="*/ 18 h 201"/>
                <a:gd name="T52" fmla="*/ 63 w 190"/>
                <a:gd name="T53" fmla="*/ 18 h 201"/>
                <a:gd name="T54" fmla="*/ 54 w 190"/>
                <a:gd name="T55" fmla="*/ 30 h 201"/>
                <a:gd name="T56" fmla="*/ 51 w 190"/>
                <a:gd name="T57" fmla="*/ 36 h 201"/>
                <a:gd name="T58" fmla="*/ 37 w 190"/>
                <a:gd name="T59" fmla="*/ 44 h 201"/>
                <a:gd name="T60" fmla="*/ 37 w 190"/>
                <a:gd name="T61" fmla="*/ 54 h 201"/>
                <a:gd name="T62" fmla="*/ 31 w 190"/>
                <a:gd name="T63" fmla="*/ 50 h 201"/>
                <a:gd name="T64" fmla="*/ 28 w 190"/>
                <a:gd name="T65" fmla="*/ 51 h 201"/>
                <a:gd name="T66" fmla="*/ 19 w 190"/>
                <a:gd name="T67" fmla="*/ 62 h 201"/>
                <a:gd name="T68" fmla="*/ 25 w 190"/>
                <a:gd name="T69" fmla="*/ 70 h 201"/>
                <a:gd name="T70" fmla="*/ 26 w 190"/>
                <a:gd name="T71" fmla="*/ 76 h 201"/>
                <a:gd name="T72" fmla="*/ 25 w 190"/>
                <a:gd name="T73" fmla="*/ 84 h 201"/>
                <a:gd name="T74" fmla="*/ 23 w 190"/>
                <a:gd name="T75" fmla="*/ 100 h 201"/>
                <a:gd name="T76" fmla="*/ 31 w 190"/>
                <a:gd name="T77" fmla="*/ 103 h 201"/>
                <a:gd name="T78" fmla="*/ 22 w 190"/>
                <a:gd name="T79" fmla="*/ 116 h 201"/>
                <a:gd name="T80" fmla="*/ 2 w 190"/>
                <a:gd name="T81" fmla="*/ 130 h 201"/>
                <a:gd name="T82" fmla="*/ 20 w 190"/>
                <a:gd name="T83" fmla="*/ 141 h 201"/>
                <a:gd name="T84" fmla="*/ 34 w 190"/>
                <a:gd name="T85" fmla="*/ 149 h 201"/>
                <a:gd name="T86" fmla="*/ 45 w 190"/>
                <a:gd name="T87" fmla="*/ 145 h 201"/>
                <a:gd name="T88" fmla="*/ 57 w 190"/>
                <a:gd name="T89" fmla="*/ 150 h 201"/>
                <a:gd name="T90" fmla="*/ 69 w 190"/>
                <a:gd name="T91" fmla="*/ 153 h 201"/>
                <a:gd name="T92" fmla="*/ 78 w 190"/>
                <a:gd name="T93" fmla="*/ 163 h 201"/>
                <a:gd name="T94" fmla="*/ 93 w 190"/>
                <a:gd name="T95" fmla="*/ 172 h 201"/>
                <a:gd name="T96" fmla="*/ 100 w 190"/>
                <a:gd name="T97" fmla="*/ 179 h 201"/>
                <a:gd name="T98" fmla="*/ 118 w 190"/>
                <a:gd name="T99" fmla="*/ 177 h 201"/>
                <a:gd name="T100" fmla="*/ 133 w 190"/>
                <a:gd name="T101" fmla="*/ 178 h 201"/>
                <a:gd name="T102" fmla="*/ 132 w 190"/>
                <a:gd name="T103" fmla="*/ 195 h 201"/>
                <a:gd name="T104" fmla="*/ 142 w 190"/>
                <a:gd name="T105" fmla="*/ 201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0" h="201">
                  <a:moveTo>
                    <a:pt x="142" y="201"/>
                  </a:moveTo>
                  <a:lnTo>
                    <a:pt x="145" y="194"/>
                  </a:lnTo>
                  <a:lnTo>
                    <a:pt x="155" y="169"/>
                  </a:lnTo>
                  <a:lnTo>
                    <a:pt x="155" y="168"/>
                  </a:lnTo>
                  <a:lnTo>
                    <a:pt x="155" y="163"/>
                  </a:lnTo>
                  <a:lnTo>
                    <a:pt x="150" y="159"/>
                  </a:lnTo>
                  <a:lnTo>
                    <a:pt x="144" y="155"/>
                  </a:lnTo>
                  <a:lnTo>
                    <a:pt x="142" y="152"/>
                  </a:lnTo>
                  <a:lnTo>
                    <a:pt x="141" y="146"/>
                  </a:lnTo>
                  <a:lnTo>
                    <a:pt x="151" y="143"/>
                  </a:lnTo>
                  <a:lnTo>
                    <a:pt x="156" y="145"/>
                  </a:lnTo>
                  <a:lnTo>
                    <a:pt x="156" y="143"/>
                  </a:lnTo>
                  <a:lnTo>
                    <a:pt x="155" y="142"/>
                  </a:lnTo>
                  <a:lnTo>
                    <a:pt x="156" y="141"/>
                  </a:lnTo>
                  <a:lnTo>
                    <a:pt x="155" y="137"/>
                  </a:lnTo>
                  <a:lnTo>
                    <a:pt x="148" y="136"/>
                  </a:lnTo>
                  <a:lnTo>
                    <a:pt x="147" y="134"/>
                  </a:lnTo>
                  <a:lnTo>
                    <a:pt x="147" y="129"/>
                  </a:lnTo>
                  <a:lnTo>
                    <a:pt x="165" y="129"/>
                  </a:lnTo>
                  <a:lnTo>
                    <a:pt x="167" y="128"/>
                  </a:lnTo>
                  <a:lnTo>
                    <a:pt x="170" y="128"/>
                  </a:lnTo>
                  <a:lnTo>
                    <a:pt x="171" y="129"/>
                  </a:lnTo>
                  <a:lnTo>
                    <a:pt x="174" y="129"/>
                  </a:lnTo>
                  <a:lnTo>
                    <a:pt x="177" y="126"/>
                  </a:lnTo>
                  <a:lnTo>
                    <a:pt x="182" y="126"/>
                  </a:lnTo>
                  <a:lnTo>
                    <a:pt x="182" y="127"/>
                  </a:lnTo>
                  <a:lnTo>
                    <a:pt x="185" y="129"/>
                  </a:lnTo>
                  <a:lnTo>
                    <a:pt x="185" y="133"/>
                  </a:lnTo>
                  <a:lnTo>
                    <a:pt x="185" y="135"/>
                  </a:lnTo>
                  <a:lnTo>
                    <a:pt x="190" y="135"/>
                  </a:lnTo>
                  <a:lnTo>
                    <a:pt x="190" y="133"/>
                  </a:lnTo>
                  <a:lnTo>
                    <a:pt x="187" y="127"/>
                  </a:lnTo>
                  <a:lnTo>
                    <a:pt x="185" y="124"/>
                  </a:lnTo>
                  <a:lnTo>
                    <a:pt x="185" y="122"/>
                  </a:lnTo>
                  <a:lnTo>
                    <a:pt x="184" y="120"/>
                  </a:lnTo>
                  <a:lnTo>
                    <a:pt x="182" y="119"/>
                  </a:lnTo>
                  <a:lnTo>
                    <a:pt x="182" y="118"/>
                  </a:lnTo>
                  <a:lnTo>
                    <a:pt x="180" y="117"/>
                  </a:lnTo>
                  <a:lnTo>
                    <a:pt x="179" y="118"/>
                  </a:lnTo>
                  <a:lnTo>
                    <a:pt x="177" y="118"/>
                  </a:lnTo>
                  <a:lnTo>
                    <a:pt x="177" y="116"/>
                  </a:lnTo>
                  <a:lnTo>
                    <a:pt x="182" y="109"/>
                  </a:lnTo>
                  <a:lnTo>
                    <a:pt x="179" y="103"/>
                  </a:lnTo>
                  <a:lnTo>
                    <a:pt x="179" y="101"/>
                  </a:lnTo>
                  <a:lnTo>
                    <a:pt x="177" y="100"/>
                  </a:lnTo>
                  <a:lnTo>
                    <a:pt x="177" y="96"/>
                  </a:lnTo>
                  <a:lnTo>
                    <a:pt x="177" y="93"/>
                  </a:lnTo>
                  <a:lnTo>
                    <a:pt x="177" y="92"/>
                  </a:lnTo>
                  <a:lnTo>
                    <a:pt x="177" y="87"/>
                  </a:lnTo>
                  <a:lnTo>
                    <a:pt x="179" y="85"/>
                  </a:lnTo>
                  <a:lnTo>
                    <a:pt x="182" y="85"/>
                  </a:lnTo>
                  <a:lnTo>
                    <a:pt x="184" y="83"/>
                  </a:lnTo>
                  <a:lnTo>
                    <a:pt x="184" y="82"/>
                  </a:lnTo>
                  <a:lnTo>
                    <a:pt x="185" y="79"/>
                  </a:lnTo>
                  <a:lnTo>
                    <a:pt x="184" y="75"/>
                  </a:lnTo>
                  <a:lnTo>
                    <a:pt x="180" y="74"/>
                  </a:lnTo>
                  <a:lnTo>
                    <a:pt x="179" y="74"/>
                  </a:lnTo>
                  <a:lnTo>
                    <a:pt x="177" y="75"/>
                  </a:lnTo>
                  <a:lnTo>
                    <a:pt x="173" y="75"/>
                  </a:lnTo>
                  <a:lnTo>
                    <a:pt x="170" y="75"/>
                  </a:lnTo>
                  <a:lnTo>
                    <a:pt x="167" y="76"/>
                  </a:lnTo>
                  <a:lnTo>
                    <a:pt x="165" y="75"/>
                  </a:lnTo>
                  <a:lnTo>
                    <a:pt x="162" y="74"/>
                  </a:lnTo>
                  <a:lnTo>
                    <a:pt x="161" y="75"/>
                  </a:lnTo>
                  <a:lnTo>
                    <a:pt x="159" y="74"/>
                  </a:lnTo>
                  <a:lnTo>
                    <a:pt x="155" y="75"/>
                  </a:lnTo>
                  <a:lnTo>
                    <a:pt x="144" y="66"/>
                  </a:lnTo>
                  <a:lnTo>
                    <a:pt x="141" y="64"/>
                  </a:lnTo>
                  <a:lnTo>
                    <a:pt x="136" y="63"/>
                  </a:lnTo>
                  <a:lnTo>
                    <a:pt x="132" y="64"/>
                  </a:lnTo>
                  <a:lnTo>
                    <a:pt x="130" y="66"/>
                  </a:lnTo>
                  <a:lnTo>
                    <a:pt x="126" y="64"/>
                  </a:lnTo>
                  <a:lnTo>
                    <a:pt x="122" y="64"/>
                  </a:lnTo>
                  <a:lnTo>
                    <a:pt x="119" y="66"/>
                  </a:lnTo>
                  <a:lnTo>
                    <a:pt x="116" y="64"/>
                  </a:lnTo>
                  <a:lnTo>
                    <a:pt x="113" y="63"/>
                  </a:lnTo>
                  <a:lnTo>
                    <a:pt x="109" y="62"/>
                  </a:lnTo>
                  <a:lnTo>
                    <a:pt x="106" y="60"/>
                  </a:lnTo>
                  <a:lnTo>
                    <a:pt x="106" y="59"/>
                  </a:lnTo>
                  <a:lnTo>
                    <a:pt x="106" y="57"/>
                  </a:lnTo>
                  <a:lnTo>
                    <a:pt x="106" y="55"/>
                  </a:lnTo>
                  <a:lnTo>
                    <a:pt x="107" y="53"/>
                  </a:lnTo>
                  <a:lnTo>
                    <a:pt x="107" y="51"/>
                  </a:lnTo>
                  <a:lnTo>
                    <a:pt x="104" y="47"/>
                  </a:lnTo>
                  <a:lnTo>
                    <a:pt x="98" y="40"/>
                  </a:lnTo>
                  <a:lnTo>
                    <a:pt x="95" y="40"/>
                  </a:lnTo>
                  <a:lnTo>
                    <a:pt x="93" y="40"/>
                  </a:lnTo>
                  <a:lnTo>
                    <a:pt x="93" y="38"/>
                  </a:lnTo>
                  <a:lnTo>
                    <a:pt x="95" y="34"/>
                  </a:lnTo>
                  <a:lnTo>
                    <a:pt x="97" y="30"/>
                  </a:lnTo>
                  <a:lnTo>
                    <a:pt x="95" y="28"/>
                  </a:lnTo>
                  <a:lnTo>
                    <a:pt x="97" y="26"/>
                  </a:lnTo>
                  <a:lnTo>
                    <a:pt x="101" y="20"/>
                  </a:lnTo>
                  <a:lnTo>
                    <a:pt x="104" y="19"/>
                  </a:lnTo>
                  <a:lnTo>
                    <a:pt x="106" y="17"/>
                  </a:lnTo>
                  <a:lnTo>
                    <a:pt x="109" y="16"/>
                  </a:lnTo>
                  <a:lnTo>
                    <a:pt x="110" y="15"/>
                  </a:lnTo>
                  <a:lnTo>
                    <a:pt x="115" y="9"/>
                  </a:lnTo>
                  <a:lnTo>
                    <a:pt x="122" y="7"/>
                  </a:lnTo>
                  <a:lnTo>
                    <a:pt x="124" y="7"/>
                  </a:lnTo>
                  <a:lnTo>
                    <a:pt x="126" y="7"/>
                  </a:lnTo>
                  <a:lnTo>
                    <a:pt x="126" y="5"/>
                  </a:lnTo>
                  <a:lnTo>
                    <a:pt x="127" y="5"/>
                  </a:lnTo>
                  <a:lnTo>
                    <a:pt x="129" y="3"/>
                  </a:lnTo>
                  <a:lnTo>
                    <a:pt x="127" y="2"/>
                  </a:lnTo>
                  <a:lnTo>
                    <a:pt x="121" y="0"/>
                  </a:lnTo>
                  <a:lnTo>
                    <a:pt x="119" y="0"/>
                  </a:lnTo>
                  <a:lnTo>
                    <a:pt x="118" y="1"/>
                  </a:lnTo>
                  <a:lnTo>
                    <a:pt x="118" y="2"/>
                  </a:lnTo>
                  <a:lnTo>
                    <a:pt x="115" y="2"/>
                  </a:lnTo>
                  <a:lnTo>
                    <a:pt x="113" y="2"/>
                  </a:lnTo>
                  <a:lnTo>
                    <a:pt x="112" y="2"/>
                  </a:lnTo>
                  <a:lnTo>
                    <a:pt x="109" y="3"/>
                  </a:lnTo>
                  <a:lnTo>
                    <a:pt x="107" y="4"/>
                  </a:lnTo>
                  <a:lnTo>
                    <a:pt x="109" y="5"/>
                  </a:lnTo>
                  <a:lnTo>
                    <a:pt x="109" y="7"/>
                  </a:lnTo>
                  <a:lnTo>
                    <a:pt x="104" y="8"/>
                  </a:lnTo>
                  <a:lnTo>
                    <a:pt x="98" y="10"/>
                  </a:lnTo>
                  <a:lnTo>
                    <a:pt x="95" y="12"/>
                  </a:lnTo>
                  <a:lnTo>
                    <a:pt x="90" y="13"/>
                  </a:lnTo>
                  <a:lnTo>
                    <a:pt x="86" y="13"/>
                  </a:lnTo>
                  <a:lnTo>
                    <a:pt x="81" y="12"/>
                  </a:lnTo>
                  <a:lnTo>
                    <a:pt x="78" y="15"/>
                  </a:lnTo>
                  <a:lnTo>
                    <a:pt x="78" y="16"/>
                  </a:lnTo>
                  <a:lnTo>
                    <a:pt x="80" y="17"/>
                  </a:lnTo>
                  <a:lnTo>
                    <a:pt x="78" y="19"/>
                  </a:lnTo>
                  <a:lnTo>
                    <a:pt x="77" y="20"/>
                  </a:lnTo>
                  <a:lnTo>
                    <a:pt x="75" y="20"/>
                  </a:lnTo>
                  <a:lnTo>
                    <a:pt x="75" y="18"/>
                  </a:lnTo>
                  <a:lnTo>
                    <a:pt x="75" y="18"/>
                  </a:lnTo>
                  <a:lnTo>
                    <a:pt x="77" y="17"/>
                  </a:lnTo>
                  <a:lnTo>
                    <a:pt x="74" y="17"/>
                  </a:lnTo>
                  <a:lnTo>
                    <a:pt x="71" y="16"/>
                  </a:lnTo>
                  <a:lnTo>
                    <a:pt x="67" y="16"/>
                  </a:lnTo>
                  <a:lnTo>
                    <a:pt x="63" y="18"/>
                  </a:lnTo>
                  <a:lnTo>
                    <a:pt x="61" y="20"/>
                  </a:lnTo>
                  <a:lnTo>
                    <a:pt x="58" y="22"/>
                  </a:lnTo>
                  <a:lnTo>
                    <a:pt x="54" y="28"/>
                  </a:lnTo>
                  <a:lnTo>
                    <a:pt x="54" y="30"/>
                  </a:lnTo>
                  <a:lnTo>
                    <a:pt x="54" y="30"/>
                  </a:lnTo>
                  <a:lnTo>
                    <a:pt x="55" y="30"/>
                  </a:lnTo>
                  <a:lnTo>
                    <a:pt x="57" y="33"/>
                  </a:lnTo>
                  <a:lnTo>
                    <a:pt x="55" y="35"/>
                  </a:lnTo>
                  <a:lnTo>
                    <a:pt x="52" y="36"/>
                  </a:lnTo>
                  <a:lnTo>
                    <a:pt x="51" y="36"/>
                  </a:lnTo>
                  <a:lnTo>
                    <a:pt x="48" y="37"/>
                  </a:lnTo>
                  <a:lnTo>
                    <a:pt x="43" y="40"/>
                  </a:lnTo>
                  <a:lnTo>
                    <a:pt x="42" y="41"/>
                  </a:lnTo>
                  <a:lnTo>
                    <a:pt x="38" y="44"/>
                  </a:lnTo>
                  <a:lnTo>
                    <a:pt x="37" y="44"/>
                  </a:lnTo>
                  <a:lnTo>
                    <a:pt x="34" y="44"/>
                  </a:lnTo>
                  <a:lnTo>
                    <a:pt x="35" y="46"/>
                  </a:lnTo>
                  <a:lnTo>
                    <a:pt x="38" y="49"/>
                  </a:lnTo>
                  <a:lnTo>
                    <a:pt x="38" y="52"/>
                  </a:lnTo>
                  <a:lnTo>
                    <a:pt x="37" y="54"/>
                  </a:lnTo>
                  <a:lnTo>
                    <a:pt x="35" y="54"/>
                  </a:lnTo>
                  <a:lnTo>
                    <a:pt x="32" y="52"/>
                  </a:lnTo>
                  <a:lnTo>
                    <a:pt x="32" y="51"/>
                  </a:lnTo>
                  <a:lnTo>
                    <a:pt x="34" y="50"/>
                  </a:lnTo>
                  <a:lnTo>
                    <a:pt x="31" y="50"/>
                  </a:lnTo>
                  <a:lnTo>
                    <a:pt x="29" y="47"/>
                  </a:lnTo>
                  <a:lnTo>
                    <a:pt x="26" y="45"/>
                  </a:lnTo>
                  <a:lnTo>
                    <a:pt x="26" y="46"/>
                  </a:lnTo>
                  <a:lnTo>
                    <a:pt x="26" y="49"/>
                  </a:lnTo>
                  <a:lnTo>
                    <a:pt x="28" y="51"/>
                  </a:lnTo>
                  <a:lnTo>
                    <a:pt x="25" y="54"/>
                  </a:lnTo>
                  <a:lnTo>
                    <a:pt x="25" y="57"/>
                  </a:lnTo>
                  <a:lnTo>
                    <a:pt x="22" y="58"/>
                  </a:lnTo>
                  <a:lnTo>
                    <a:pt x="20" y="59"/>
                  </a:lnTo>
                  <a:lnTo>
                    <a:pt x="19" y="62"/>
                  </a:lnTo>
                  <a:lnTo>
                    <a:pt x="20" y="62"/>
                  </a:lnTo>
                  <a:lnTo>
                    <a:pt x="20" y="64"/>
                  </a:lnTo>
                  <a:lnTo>
                    <a:pt x="20" y="68"/>
                  </a:lnTo>
                  <a:lnTo>
                    <a:pt x="23" y="70"/>
                  </a:lnTo>
                  <a:lnTo>
                    <a:pt x="25" y="70"/>
                  </a:lnTo>
                  <a:lnTo>
                    <a:pt x="26" y="70"/>
                  </a:lnTo>
                  <a:lnTo>
                    <a:pt x="28" y="71"/>
                  </a:lnTo>
                  <a:lnTo>
                    <a:pt x="28" y="74"/>
                  </a:lnTo>
                  <a:lnTo>
                    <a:pt x="26" y="75"/>
                  </a:lnTo>
                  <a:lnTo>
                    <a:pt x="26" y="76"/>
                  </a:lnTo>
                  <a:lnTo>
                    <a:pt x="28" y="78"/>
                  </a:lnTo>
                  <a:lnTo>
                    <a:pt x="28" y="80"/>
                  </a:lnTo>
                  <a:lnTo>
                    <a:pt x="25" y="82"/>
                  </a:lnTo>
                  <a:lnTo>
                    <a:pt x="25" y="84"/>
                  </a:lnTo>
                  <a:lnTo>
                    <a:pt x="25" y="84"/>
                  </a:lnTo>
                  <a:lnTo>
                    <a:pt x="26" y="86"/>
                  </a:lnTo>
                  <a:lnTo>
                    <a:pt x="26" y="91"/>
                  </a:lnTo>
                  <a:lnTo>
                    <a:pt x="26" y="95"/>
                  </a:lnTo>
                  <a:lnTo>
                    <a:pt x="25" y="97"/>
                  </a:lnTo>
                  <a:lnTo>
                    <a:pt x="23" y="100"/>
                  </a:lnTo>
                  <a:lnTo>
                    <a:pt x="26" y="101"/>
                  </a:lnTo>
                  <a:lnTo>
                    <a:pt x="29" y="101"/>
                  </a:lnTo>
                  <a:lnTo>
                    <a:pt x="28" y="102"/>
                  </a:lnTo>
                  <a:lnTo>
                    <a:pt x="29" y="103"/>
                  </a:lnTo>
                  <a:lnTo>
                    <a:pt x="31" y="103"/>
                  </a:lnTo>
                  <a:lnTo>
                    <a:pt x="31" y="104"/>
                  </a:lnTo>
                  <a:lnTo>
                    <a:pt x="29" y="105"/>
                  </a:lnTo>
                  <a:lnTo>
                    <a:pt x="29" y="109"/>
                  </a:lnTo>
                  <a:lnTo>
                    <a:pt x="23" y="113"/>
                  </a:lnTo>
                  <a:lnTo>
                    <a:pt x="22" y="116"/>
                  </a:lnTo>
                  <a:lnTo>
                    <a:pt x="17" y="119"/>
                  </a:lnTo>
                  <a:lnTo>
                    <a:pt x="11" y="119"/>
                  </a:lnTo>
                  <a:lnTo>
                    <a:pt x="6" y="122"/>
                  </a:lnTo>
                  <a:lnTo>
                    <a:pt x="2" y="127"/>
                  </a:lnTo>
                  <a:lnTo>
                    <a:pt x="2" y="130"/>
                  </a:lnTo>
                  <a:lnTo>
                    <a:pt x="0" y="133"/>
                  </a:lnTo>
                  <a:lnTo>
                    <a:pt x="5" y="134"/>
                  </a:lnTo>
                  <a:lnTo>
                    <a:pt x="11" y="137"/>
                  </a:lnTo>
                  <a:lnTo>
                    <a:pt x="17" y="141"/>
                  </a:lnTo>
                  <a:lnTo>
                    <a:pt x="20" y="141"/>
                  </a:lnTo>
                  <a:lnTo>
                    <a:pt x="23" y="143"/>
                  </a:lnTo>
                  <a:lnTo>
                    <a:pt x="23" y="145"/>
                  </a:lnTo>
                  <a:lnTo>
                    <a:pt x="23" y="146"/>
                  </a:lnTo>
                  <a:lnTo>
                    <a:pt x="29" y="146"/>
                  </a:lnTo>
                  <a:lnTo>
                    <a:pt x="34" y="149"/>
                  </a:lnTo>
                  <a:lnTo>
                    <a:pt x="35" y="150"/>
                  </a:lnTo>
                  <a:lnTo>
                    <a:pt x="42" y="151"/>
                  </a:lnTo>
                  <a:lnTo>
                    <a:pt x="43" y="150"/>
                  </a:lnTo>
                  <a:lnTo>
                    <a:pt x="43" y="147"/>
                  </a:lnTo>
                  <a:lnTo>
                    <a:pt x="45" y="145"/>
                  </a:lnTo>
                  <a:lnTo>
                    <a:pt x="46" y="145"/>
                  </a:lnTo>
                  <a:lnTo>
                    <a:pt x="51" y="146"/>
                  </a:lnTo>
                  <a:lnTo>
                    <a:pt x="54" y="147"/>
                  </a:lnTo>
                  <a:lnTo>
                    <a:pt x="54" y="150"/>
                  </a:lnTo>
                  <a:lnTo>
                    <a:pt x="57" y="150"/>
                  </a:lnTo>
                  <a:lnTo>
                    <a:pt x="57" y="151"/>
                  </a:lnTo>
                  <a:lnTo>
                    <a:pt x="58" y="151"/>
                  </a:lnTo>
                  <a:lnTo>
                    <a:pt x="60" y="152"/>
                  </a:lnTo>
                  <a:lnTo>
                    <a:pt x="66" y="153"/>
                  </a:lnTo>
                  <a:lnTo>
                    <a:pt x="69" y="153"/>
                  </a:lnTo>
                  <a:lnTo>
                    <a:pt x="69" y="154"/>
                  </a:lnTo>
                  <a:lnTo>
                    <a:pt x="74" y="158"/>
                  </a:lnTo>
                  <a:lnTo>
                    <a:pt x="74" y="160"/>
                  </a:lnTo>
                  <a:lnTo>
                    <a:pt x="77" y="163"/>
                  </a:lnTo>
                  <a:lnTo>
                    <a:pt x="78" y="163"/>
                  </a:lnTo>
                  <a:lnTo>
                    <a:pt x="86" y="166"/>
                  </a:lnTo>
                  <a:lnTo>
                    <a:pt x="89" y="169"/>
                  </a:lnTo>
                  <a:lnTo>
                    <a:pt x="89" y="171"/>
                  </a:lnTo>
                  <a:lnTo>
                    <a:pt x="90" y="172"/>
                  </a:lnTo>
                  <a:lnTo>
                    <a:pt x="93" y="172"/>
                  </a:lnTo>
                  <a:lnTo>
                    <a:pt x="93" y="176"/>
                  </a:lnTo>
                  <a:lnTo>
                    <a:pt x="93" y="177"/>
                  </a:lnTo>
                  <a:lnTo>
                    <a:pt x="93" y="179"/>
                  </a:lnTo>
                  <a:lnTo>
                    <a:pt x="97" y="179"/>
                  </a:lnTo>
                  <a:lnTo>
                    <a:pt x="100" y="179"/>
                  </a:lnTo>
                  <a:lnTo>
                    <a:pt x="103" y="179"/>
                  </a:lnTo>
                  <a:lnTo>
                    <a:pt x="107" y="179"/>
                  </a:lnTo>
                  <a:lnTo>
                    <a:pt x="109" y="178"/>
                  </a:lnTo>
                  <a:lnTo>
                    <a:pt x="113" y="177"/>
                  </a:lnTo>
                  <a:lnTo>
                    <a:pt x="118" y="177"/>
                  </a:lnTo>
                  <a:lnTo>
                    <a:pt x="121" y="179"/>
                  </a:lnTo>
                  <a:lnTo>
                    <a:pt x="127" y="177"/>
                  </a:lnTo>
                  <a:lnTo>
                    <a:pt x="130" y="177"/>
                  </a:lnTo>
                  <a:lnTo>
                    <a:pt x="132" y="178"/>
                  </a:lnTo>
                  <a:lnTo>
                    <a:pt x="133" y="178"/>
                  </a:lnTo>
                  <a:lnTo>
                    <a:pt x="136" y="179"/>
                  </a:lnTo>
                  <a:lnTo>
                    <a:pt x="138" y="181"/>
                  </a:lnTo>
                  <a:lnTo>
                    <a:pt x="141" y="180"/>
                  </a:lnTo>
                  <a:lnTo>
                    <a:pt x="141" y="181"/>
                  </a:lnTo>
                  <a:lnTo>
                    <a:pt x="132" y="195"/>
                  </a:lnTo>
                  <a:lnTo>
                    <a:pt x="132" y="196"/>
                  </a:lnTo>
                  <a:lnTo>
                    <a:pt x="135" y="196"/>
                  </a:lnTo>
                  <a:lnTo>
                    <a:pt x="139" y="196"/>
                  </a:lnTo>
                  <a:lnTo>
                    <a:pt x="141" y="197"/>
                  </a:lnTo>
                  <a:lnTo>
                    <a:pt x="142" y="201"/>
                  </a:lnTo>
                  <a:close/>
                </a:path>
              </a:pathLst>
            </a:custGeom>
            <a:solidFill>
              <a:srgbClr val="85A3D5"/>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95" name="Freeform 192">
              <a:extLst>
                <a:ext uri="{FF2B5EF4-FFF2-40B4-BE49-F238E27FC236}">
                  <a16:creationId xmlns:a16="http://schemas.microsoft.com/office/drawing/2014/main" id="{F787F132-1F74-765B-B5AD-37128BBD89DF}"/>
                </a:ext>
              </a:extLst>
            </p:cNvPr>
            <p:cNvSpPr>
              <a:spLocks noEditPoints="1"/>
            </p:cNvSpPr>
            <p:nvPr/>
          </p:nvSpPr>
          <p:spPr bwMode="auto">
            <a:xfrm>
              <a:off x="1984104" y="4427182"/>
              <a:ext cx="161408" cy="151516"/>
            </a:xfrm>
            <a:custGeom>
              <a:avLst/>
              <a:gdLst>
                <a:gd name="T0" fmla="*/ 89 w 93"/>
                <a:gd name="T1" fmla="*/ 17 h 77"/>
                <a:gd name="T2" fmla="*/ 86 w 93"/>
                <a:gd name="T3" fmla="*/ 14 h 77"/>
                <a:gd name="T4" fmla="*/ 78 w 93"/>
                <a:gd name="T5" fmla="*/ 12 h 77"/>
                <a:gd name="T6" fmla="*/ 75 w 93"/>
                <a:gd name="T7" fmla="*/ 14 h 77"/>
                <a:gd name="T8" fmla="*/ 74 w 93"/>
                <a:gd name="T9" fmla="*/ 18 h 77"/>
                <a:gd name="T10" fmla="*/ 66 w 93"/>
                <a:gd name="T11" fmla="*/ 16 h 77"/>
                <a:gd name="T12" fmla="*/ 55 w 93"/>
                <a:gd name="T13" fmla="*/ 13 h 77"/>
                <a:gd name="T14" fmla="*/ 55 w 93"/>
                <a:gd name="T15" fmla="*/ 10 h 77"/>
                <a:gd name="T16" fmla="*/ 49 w 93"/>
                <a:gd name="T17" fmla="*/ 8 h 77"/>
                <a:gd name="T18" fmla="*/ 37 w 93"/>
                <a:gd name="T19" fmla="*/ 1 h 77"/>
                <a:gd name="T20" fmla="*/ 32 w 93"/>
                <a:gd name="T21" fmla="*/ 3 h 77"/>
                <a:gd name="T22" fmla="*/ 20 w 93"/>
                <a:gd name="T23" fmla="*/ 6 h 77"/>
                <a:gd name="T24" fmla="*/ 11 w 93"/>
                <a:gd name="T25" fmla="*/ 9 h 77"/>
                <a:gd name="T26" fmla="*/ 14 w 93"/>
                <a:gd name="T27" fmla="*/ 13 h 77"/>
                <a:gd name="T28" fmla="*/ 14 w 93"/>
                <a:gd name="T29" fmla="*/ 18 h 77"/>
                <a:gd name="T30" fmla="*/ 8 w 93"/>
                <a:gd name="T31" fmla="*/ 25 h 77"/>
                <a:gd name="T32" fmla="*/ 6 w 93"/>
                <a:gd name="T33" fmla="*/ 29 h 77"/>
                <a:gd name="T34" fmla="*/ 0 w 93"/>
                <a:gd name="T35" fmla="*/ 33 h 77"/>
                <a:gd name="T36" fmla="*/ 3 w 93"/>
                <a:gd name="T37" fmla="*/ 37 h 77"/>
                <a:gd name="T38" fmla="*/ 3 w 93"/>
                <a:gd name="T39" fmla="*/ 42 h 77"/>
                <a:gd name="T40" fmla="*/ 0 w 93"/>
                <a:gd name="T41" fmla="*/ 45 h 77"/>
                <a:gd name="T42" fmla="*/ 5 w 93"/>
                <a:gd name="T43" fmla="*/ 48 h 77"/>
                <a:gd name="T44" fmla="*/ 11 w 93"/>
                <a:gd name="T45" fmla="*/ 52 h 77"/>
                <a:gd name="T46" fmla="*/ 12 w 93"/>
                <a:gd name="T47" fmla="*/ 48 h 77"/>
                <a:gd name="T48" fmla="*/ 17 w 93"/>
                <a:gd name="T49" fmla="*/ 45 h 77"/>
                <a:gd name="T50" fmla="*/ 17 w 93"/>
                <a:gd name="T51" fmla="*/ 48 h 77"/>
                <a:gd name="T52" fmla="*/ 17 w 93"/>
                <a:gd name="T53" fmla="*/ 46 h 77"/>
                <a:gd name="T54" fmla="*/ 19 w 93"/>
                <a:gd name="T55" fmla="*/ 50 h 77"/>
                <a:gd name="T56" fmla="*/ 19 w 93"/>
                <a:gd name="T57" fmla="*/ 54 h 77"/>
                <a:gd name="T58" fmla="*/ 14 w 93"/>
                <a:gd name="T59" fmla="*/ 60 h 77"/>
                <a:gd name="T60" fmla="*/ 16 w 93"/>
                <a:gd name="T61" fmla="*/ 63 h 77"/>
                <a:gd name="T62" fmla="*/ 9 w 93"/>
                <a:gd name="T63" fmla="*/ 67 h 77"/>
                <a:gd name="T64" fmla="*/ 14 w 93"/>
                <a:gd name="T65" fmla="*/ 69 h 77"/>
                <a:gd name="T66" fmla="*/ 19 w 93"/>
                <a:gd name="T67" fmla="*/ 70 h 77"/>
                <a:gd name="T68" fmla="*/ 26 w 93"/>
                <a:gd name="T69" fmla="*/ 71 h 77"/>
                <a:gd name="T70" fmla="*/ 32 w 93"/>
                <a:gd name="T71" fmla="*/ 77 h 77"/>
                <a:gd name="T72" fmla="*/ 48 w 93"/>
                <a:gd name="T73" fmla="*/ 55 h 77"/>
                <a:gd name="T74" fmla="*/ 66 w 93"/>
                <a:gd name="T75" fmla="*/ 50 h 77"/>
                <a:gd name="T76" fmla="*/ 84 w 93"/>
                <a:gd name="T77" fmla="*/ 38 h 77"/>
                <a:gd name="T78" fmla="*/ 92 w 93"/>
                <a:gd name="T79" fmla="*/ 31 h 77"/>
                <a:gd name="T80" fmla="*/ 93 w 93"/>
                <a:gd name="T81" fmla="*/ 27 h 77"/>
                <a:gd name="T82" fmla="*/ 89 w 93"/>
                <a:gd name="T83" fmla="*/ 20 h 77"/>
                <a:gd name="T84" fmla="*/ 89 w 93"/>
                <a:gd name="T85" fmla="*/ 18 h 77"/>
                <a:gd name="T86" fmla="*/ 89 w 93"/>
                <a:gd name="T87" fmla="*/ 18 h 77"/>
                <a:gd name="T88" fmla="*/ 11 w 93"/>
                <a:gd name="T89" fmla="*/ 54 h 77"/>
                <a:gd name="T90" fmla="*/ 16 w 93"/>
                <a:gd name="T91" fmla="*/ 51 h 77"/>
                <a:gd name="T92" fmla="*/ 14 w 93"/>
                <a:gd name="T93" fmla="*/ 53 h 77"/>
                <a:gd name="T94" fmla="*/ 14 w 93"/>
                <a:gd name="T95" fmla="*/ 55 h 77"/>
                <a:gd name="T96" fmla="*/ 11 w 93"/>
                <a:gd name="T97" fmla="*/ 5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3" h="77">
                  <a:moveTo>
                    <a:pt x="89" y="18"/>
                  </a:moveTo>
                  <a:lnTo>
                    <a:pt x="89" y="17"/>
                  </a:lnTo>
                  <a:lnTo>
                    <a:pt x="86" y="17"/>
                  </a:lnTo>
                  <a:lnTo>
                    <a:pt x="86" y="14"/>
                  </a:lnTo>
                  <a:lnTo>
                    <a:pt x="83" y="13"/>
                  </a:lnTo>
                  <a:lnTo>
                    <a:pt x="78" y="12"/>
                  </a:lnTo>
                  <a:lnTo>
                    <a:pt x="77" y="12"/>
                  </a:lnTo>
                  <a:lnTo>
                    <a:pt x="75" y="14"/>
                  </a:lnTo>
                  <a:lnTo>
                    <a:pt x="75" y="17"/>
                  </a:lnTo>
                  <a:lnTo>
                    <a:pt x="74" y="18"/>
                  </a:lnTo>
                  <a:lnTo>
                    <a:pt x="67" y="17"/>
                  </a:lnTo>
                  <a:lnTo>
                    <a:pt x="66" y="16"/>
                  </a:lnTo>
                  <a:lnTo>
                    <a:pt x="61" y="13"/>
                  </a:lnTo>
                  <a:lnTo>
                    <a:pt x="55" y="13"/>
                  </a:lnTo>
                  <a:lnTo>
                    <a:pt x="55" y="12"/>
                  </a:lnTo>
                  <a:lnTo>
                    <a:pt x="55" y="10"/>
                  </a:lnTo>
                  <a:lnTo>
                    <a:pt x="52" y="8"/>
                  </a:lnTo>
                  <a:lnTo>
                    <a:pt x="49" y="8"/>
                  </a:lnTo>
                  <a:lnTo>
                    <a:pt x="43" y="4"/>
                  </a:lnTo>
                  <a:lnTo>
                    <a:pt x="37" y="1"/>
                  </a:lnTo>
                  <a:lnTo>
                    <a:pt x="32" y="0"/>
                  </a:lnTo>
                  <a:lnTo>
                    <a:pt x="32" y="3"/>
                  </a:lnTo>
                  <a:lnTo>
                    <a:pt x="28" y="3"/>
                  </a:lnTo>
                  <a:lnTo>
                    <a:pt x="20" y="6"/>
                  </a:lnTo>
                  <a:lnTo>
                    <a:pt x="16" y="6"/>
                  </a:lnTo>
                  <a:lnTo>
                    <a:pt x="11" y="9"/>
                  </a:lnTo>
                  <a:lnTo>
                    <a:pt x="14" y="11"/>
                  </a:lnTo>
                  <a:lnTo>
                    <a:pt x="14" y="13"/>
                  </a:lnTo>
                  <a:lnTo>
                    <a:pt x="16" y="14"/>
                  </a:lnTo>
                  <a:lnTo>
                    <a:pt x="14" y="18"/>
                  </a:lnTo>
                  <a:lnTo>
                    <a:pt x="8" y="22"/>
                  </a:lnTo>
                  <a:lnTo>
                    <a:pt x="8" y="25"/>
                  </a:lnTo>
                  <a:lnTo>
                    <a:pt x="9" y="26"/>
                  </a:lnTo>
                  <a:lnTo>
                    <a:pt x="6" y="29"/>
                  </a:lnTo>
                  <a:lnTo>
                    <a:pt x="3" y="29"/>
                  </a:lnTo>
                  <a:lnTo>
                    <a:pt x="0" y="33"/>
                  </a:lnTo>
                  <a:lnTo>
                    <a:pt x="2" y="34"/>
                  </a:lnTo>
                  <a:lnTo>
                    <a:pt x="3" y="37"/>
                  </a:lnTo>
                  <a:lnTo>
                    <a:pt x="2" y="38"/>
                  </a:lnTo>
                  <a:lnTo>
                    <a:pt x="3" y="42"/>
                  </a:lnTo>
                  <a:lnTo>
                    <a:pt x="2" y="44"/>
                  </a:lnTo>
                  <a:lnTo>
                    <a:pt x="0" y="45"/>
                  </a:lnTo>
                  <a:lnTo>
                    <a:pt x="2" y="47"/>
                  </a:lnTo>
                  <a:lnTo>
                    <a:pt x="5" y="48"/>
                  </a:lnTo>
                  <a:lnTo>
                    <a:pt x="8" y="51"/>
                  </a:lnTo>
                  <a:lnTo>
                    <a:pt x="11" y="52"/>
                  </a:lnTo>
                  <a:lnTo>
                    <a:pt x="12" y="51"/>
                  </a:lnTo>
                  <a:lnTo>
                    <a:pt x="12" y="48"/>
                  </a:lnTo>
                  <a:lnTo>
                    <a:pt x="14" y="47"/>
                  </a:lnTo>
                  <a:lnTo>
                    <a:pt x="17" y="45"/>
                  </a:lnTo>
                  <a:lnTo>
                    <a:pt x="17" y="47"/>
                  </a:lnTo>
                  <a:lnTo>
                    <a:pt x="17" y="48"/>
                  </a:lnTo>
                  <a:lnTo>
                    <a:pt x="17" y="47"/>
                  </a:lnTo>
                  <a:lnTo>
                    <a:pt x="17" y="46"/>
                  </a:lnTo>
                  <a:lnTo>
                    <a:pt x="19" y="46"/>
                  </a:lnTo>
                  <a:lnTo>
                    <a:pt x="19" y="50"/>
                  </a:lnTo>
                  <a:lnTo>
                    <a:pt x="19" y="52"/>
                  </a:lnTo>
                  <a:lnTo>
                    <a:pt x="19" y="54"/>
                  </a:lnTo>
                  <a:lnTo>
                    <a:pt x="17" y="58"/>
                  </a:lnTo>
                  <a:lnTo>
                    <a:pt x="14" y="60"/>
                  </a:lnTo>
                  <a:lnTo>
                    <a:pt x="14" y="60"/>
                  </a:lnTo>
                  <a:lnTo>
                    <a:pt x="16" y="63"/>
                  </a:lnTo>
                  <a:lnTo>
                    <a:pt x="12" y="64"/>
                  </a:lnTo>
                  <a:lnTo>
                    <a:pt x="9" y="67"/>
                  </a:lnTo>
                  <a:lnTo>
                    <a:pt x="11" y="69"/>
                  </a:lnTo>
                  <a:lnTo>
                    <a:pt x="14" y="69"/>
                  </a:lnTo>
                  <a:lnTo>
                    <a:pt x="17" y="68"/>
                  </a:lnTo>
                  <a:lnTo>
                    <a:pt x="19" y="70"/>
                  </a:lnTo>
                  <a:lnTo>
                    <a:pt x="23" y="71"/>
                  </a:lnTo>
                  <a:lnTo>
                    <a:pt x="26" y="71"/>
                  </a:lnTo>
                  <a:lnTo>
                    <a:pt x="31" y="77"/>
                  </a:lnTo>
                  <a:lnTo>
                    <a:pt x="32" y="77"/>
                  </a:lnTo>
                  <a:lnTo>
                    <a:pt x="35" y="75"/>
                  </a:lnTo>
                  <a:lnTo>
                    <a:pt x="48" y="55"/>
                  </a:lnTo>
                  <a:lnTo>
                    <a:pt x="51" y="54"/>
                  </a:lnTo>
                  <a:lnTo>
                    <a:pt x="66" y="50"/>
                  </a:lnTo>
                  <a:lnTo>
                    <a:pt x="74" y="46"/>
                  </a:lnTo>
                  <a:lnTo>
                    <a:pt x="84" y="38"/>
                  </a:lnTo>
                  <a:lnTo>
                    <a:pt x="89" y="31"/>
                  </a:lnTo>
                  <a:lnTo>
                    <a:pt x="92" y="31"/>
                  </a:lnTo>
                  <a:lnTo>
                    <a:pt x="92" y="30"/>
                  </a:lnTo>
                  <a:lnTo>
                    <a:pt x="93" y="27"/>
                  </a:lnTo>
                  <a:lnTo>
                    <a:pt x="92" y="25"/>
                  </a:lnTo>
                  <a:lnTo>
                    <a:pt x="89" y="20"/>
                  </a:lnTo>
                  <a:lnTo>
                    <a:pt x="89" y="19"/>
                  </a:lnTo>
                  <a:lnTo>
                    <a:pt x="89" y="18"/>
                  </a:lnTo>
                  <a:lnTo>
                    <a:pt x="89" y="18"/>
                  </a:lnTo>
                  <a:lnTo>
                    <a:pt x="89" y="18"/>
                  </a:lnTo>
                  <a:close/>
                  <a:moveTo>
                    <a:pt x="11" y="55"/>
                  </a:moveTo>
                  <a:lnTo>
                    <a:pt x="11" y="54"/>
                  </a:lnTo>
                  <a:lnTo>
                    <a:pt x="12" y="52"/>
                  </a:lnTo>
                  <a:lnTo>
                    <a:pt x="16" y="51"/>
                  </a:lnTo>
                  <a:lnTo>
                    <a:pt x="16" y="51"/>
                  </a:lnTo>
                  <a:lnTo>
                    <a:pt x="14" y="53"/>
                  </a:lnTo>
                  <a:lnTo>
                    <a:pt x="14" y="54"/>
                  </a:lnTo>
                  <a:lnTo>
                    <a:pt x="14" y="55"/>
                  </a:lnTo>
                  <a:lnTo>
                    <a:pt x="11" y="56"/>
                  </a:lnTo>
                  <a:lnTo>
                    <a:pt x="11" y="55"/>
                  </a:lnTo>
                  <a:close/>
                </a:path>
              </a:pathLst>
            </a:custGeom>
            <a:solidFill>
              <a:srgbClr val="B3DAF4"/>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96" name="Freeform 193">
              <a:extLst>
                <a:ext uri="{FF2B5EF4-FFF2-40B4-BE49-F238E27FC236}">
                  <a16:creationId xmlns:a16="http://schemas.microsoft.com/office/drawing/2014/main" id="{92DA98BD-9F1B-B0E3-5317-B78572B690A0}"/>
                </a:ext>
              </a:extLst>
            </p:cNvPr>
            <p:cNvSpPr>
              <a:spLocks/>
            </p:cNvSpPr>
            <p:nvPr/>
          </p:nvSpPr>
          <p:spPr bwMode="auto">
            <a:xfrm>
              <a:off x="1973691" y="4462602"/>
              <a:ext cx="355790" cy="436839"/>
            </a:xfrm>
            <a:custGeom>
              <a:avLst/>
              <a:gdLst>
                <a:gd name="T0" fmla="*/ 186 w 205"/>
                <a:gd name="T1" fmla="*/ 130 h 222"/>
                <a:gd name="T2" fmla="*/ 174 w 205"/>
                <a:gd name="T3" fmla="*/ 130 h 222"/>
                <a:gd name="T4" fmla="*/ 174 w 205"/>
                <a:gd name="T5" fmla="*/ 116 h 222"/>
                <a:gd name="T6" fmla="*/ 162 w 205"/>
                <a:gd name="T7" fmla="*/ 119 h 222"/>
                <a:gd name="T8" fmla="*/ 142 w 205"/>
                <a:gd name="T9" fmla="*/ 111 h 222"/>
                <a:gd name="T10" fmla="*/ 124 w 205"/>
                <a:gd name="T11" fmla="*/ 99 h 222"/>
                <a:gd name="T12" fmla="*/ 121 w 205"/>
                <a:gd name="T13" fmla="*/ 90 h 222"/>
                <a:gd name="T14" fmla="*/ 122 w 205"/>
                <a:gd name="T15" fmla="*/ 82 h 222"/>
                <a:gd name="T16" fmla="*/ 130 w 205"/>
                <a:gd name="T17" fmla="*/ 76 h 222"/>
                <a:gd name="T18" fmla="*/ 135 w 205"/>
                <a:gd name="T19" fmla="*/ 65 h 222"/>
                <a:gd name="T20" fmla="*/ 144 w 205"/>
                <a:gd name="T21" fmla="*/ 57 h 222"/>
                <a:gd name="T22" fmla="*/ 167 w 205"/>
                <a:gd name="T23" fmla="*/ 51 h 222"/>
                <a:gd name="T24" fmla="*/ 173 w 205"/>
                <a:gd name="T25" fmla="*/ 49 h 222"/>
                <a:gd name="T26" fmla="*/ 180 w 205"/>
                <a:gd name="T27" fmla="*/ 51 h 222"/>
                <a:gd name="T28" fmla="*/ 170 w 205"/>
                <a:gd name="T29" fmla="*/ 45 h 222"/>
                <a:gd name="T30" fmla="*/ 176 w 205"/>
                <a:gd name="T31" fmla="*/ 30 h 222"/>
                <a:gd name="T32" fmla="*/ 168 w 205"/>
                <a:gd name="T33" fmla="*/ 26 h 222"/>
                <a:gd name="T34" fmla="*/ 151 w 205"/>
                <a:gd name="T35" fmla="*/ 26 h 222"/>
                <a:gd name="T36" fmla="*/ 138 w 205"/>
                <a:gd name="T37" fmla="*/ 28 h 222"/>
                <a:gd name="T38" fmla="*/ 131 w 205"/>
                <a:gd name="T39" fmla="*/ 25 h 222"/>
                <a:gd name="T40" fmla="*/ 127 w 205"/>
                <a:gd name="T41" fmla="*/ 18 h 222"/>
                <a:gd name="T42" fmla="*/ 112 w 205"/>
                <a:gd name="T43" fmla="*/ 9 h 222"/>
                <a:gd name="T44" fmla="*/ 104 w 205"/>
                <a:gd name="T45" fmla="*/ 2 h 222"/>
                <a:gd name="T46" fmla="*/ 95 w 205"/>
                <a:gd name="T47" fmla="*/ 1 h 222"/>
                <a:gd name="T48" fmla="*/ 98 w 205"/>
                <a:gd name="T49" fmla="*/ 12 h 222"/>
                <a:gd name="T50" fmla="*/ 80 w 205"/>
                <a:gd name="T51" fmla="*/ 28 h 222"/>
                <a:gd name="T52" fmla="*/ 41 w 205"/>
                <a:gd name="T53" fmla="*/ 57 h 222"/>
                <a:gd name="T54" fmla="*/ 29 w 205"/>
                <a:gd name="T55" fmla="*/ 53 h 222"/>
                <a:gd name="T56" fmla="*/ 17 w 205"/>
                <a:gd name="T57" fmla="*/ 51 h 222"/>
                <a:gd name="T58" fmla="*/ 20 w 205"/>
                <a:gd name="T59" fmla="*/ 42 h 222"/>
                <a:gd name="T60" fmla="*/ 8 w 205"/>
                <a:gd name="T61" fmla="*/ 46 h 222"/>
                <a:gd name="T62" fmla="*/ 2 w 205"/>
                <a:gd name="T63" fmla="*/ 57 h 222"/>
                <a:gd name="T64" fmla="*/ 2 w 205"/>
                <a:gd name="T65" fmla="*/ 62 h 222"/>
                <a:gd name="T66" fmla="*/ 5 w 205"/>
                <a:gd name="T67" fmla="*/ 70 h 222"/>
                <a:gd name="T68" fmla="*/ 6 w 205"/>
                <a:gd name="T69" fmla="*/ 75 h 222"/>
                <a:gd name="T70" fmla="*/ 26 w 205"/>
                <a:gd name="T71" fmla="*/ 83 h 222"/>
                <a:gd name="T72" fmla="*/ 32 w 205"/>
                <a:gd name="T73" fmla="*/ 94 h 222"/>
                <a:gd name="T74" fmla="*/ 44 w 205"/>
                <a:gd name="T75" fmla="*/ 105 h 222"/>
                <a:gd name="T76" fmla="*/ 52 w 205"/>
                <a:gd name="T77" fmla="*/ 117 h 222"/>
                <a:gd name="T78" fmla="*/ 60 w 205"/>
                <a:gd name="T79" fmla="*/ 129 h 222"/>
                <a:gd name="T80" fmla="*/ 63 w 205"/>
                <a:gd name="T81" fmla="*/ 135 h 222"/>
                <a:gd name="T82" fmla="*/ 72 w 205"/>
                <a:gd name="T83" fmla="*/ 146 h 222"/>
                <a:gd name="T84" fmla="*/ 83 w 205"/>
                <a:gd name="T85" fmla="*/ 158 h 222"/>
                <a:gd name="T86" fmla="*/ 86 w 205"/>
                <a:gd name="T87" fmla="*/ 166 h 222"/>
                <a:gd name="T88" fmla="*/ 87 w 205"/>
                <a:gd name="T89" fmla="*/ 170 h 222"/>
                <a:gd name="T90" fmla="*/ 95 w 205"/>
                <a:gd name="T91" fmla="*/ 176 h 222"/>
                <a:gd name="T92" fmla="*/ 105 w 205"/>
                <a:gd name="T93" fmla="*/ 183 h 222"/>
                <a:gd name="T94" fmla="*/ 113 w 205"/>
                <a:gd name="T95" fmla="*/ 186 h 222"/>
                <a:gd name="T96" fmla="*/ 122 w 205"/>
                <a:gd name="T97" fmla="*/ 191 h 222"/>
                <a:gd name="T98" fmla="*/ 131 w 205"/>
                <a:gd name="T99" fmla="*/ 196 h 222"/>
                <a:gd name="T100" fmla="*/ 145 w 205"/>
                <a:gd name="T101" fmla="*/ 201 h 222"/>
                <a:gd name="T102" fmla="*/ 154 w 205"/>
                <a:gd name="T103" fmla="*/ 205 h 222"/>
                <a:gd name="T104" fmla="*/ 164 w 205"/>
                <a:gd name="T105" fmla="*/ 211 h 222"/>
                <a:gd name="T106" fmla="*/ 171 w 205"/>
                <a:gd name="T107" fmla="*/ 216 h 222"/>
                <a:gd name="T108" fmla="*/ 182 w 205"/>
                <a:gd name="T109" fmla="*/ 222 h 222"/>
                <a:gd name="T110" fmla="*/ 196 w 205"/>
                <a:gd name="T111" fmla="*/ 218 h 222"/>
                <a:gd name="T112" fmla="*/ 196 w 205"/>
                <a:gd name="T113" fmla="*/ 210 h 222"/>
                <a:gd name="T114" fmla="*/ 194 w 205"/>
                <a:gd name="T115" fmla="*/ 208 h 222"/>
                <a:gd name="T116" fmla="*/ 203 w 205"/>
                <a:gd name="T117" fmla="*/ 196 h 222"/>
                <a:gd name="T118" fmla="*/ 200 w 205"/>
                <a:gd name="T119" fmla="*/ 183 h 222"/>
                <a:gd name="T120" fmla="*/ 202 w 205"/>
                <a:gd name="T121" fmla="*/ 167 h 222"/>
                <a:gd name="T122" fmla="*/ 205 w 205"/>
                <a:gd name="T123" fmla="*/ 14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5" h="222">
                  <a:moveTo>
                    <a:pt x="189" y="132"/>
                  </a:moveTo>
                  <a:lnTo>
                    <a:pt x="189" y="132"/>
                  </a:lnTo>
                  <a:lnTo>
                    <a:pt x="188" y="130"/>
                  </a:lnTo>
                  <a:lnTo>
                    <a:pt x="186" y="130"/>
                  </a:lnTo>
                  <a:lnTo>
                    <a:pt x="183" y="130"/>
                  </a:lnTo>
                  <a:lnTo>
                    <a:pt x="180" y="132"/>
                  </a:lnTo>
                  <a:lnTo>
                    <a:pt x="176" y="132"/>
                  </a:lnTo>
                  <a:lnTo>
                    <a:pt x="174" y="130"/>
                  </a:lnTo>
                  <a:lnTo>
                    <a:pt x="174" y="128"/>
                  </a:lnTo>
                  <a:lnTo>
                    <a:pt x="174" y="121"/>
                  </a:lnTo>
                  <a:lnTo>
                    <a:pt x="174" y="117"/>
                  </a:lnTo>
                  <a:lnTo>
                    <a:pt x="174" y="116"/>
                  </a:lnTo>
                  <a:lnTo>
                    <a:pt x="176" y="113"/>
                  </a:lnTo>
                  <a:lnTo>
                    <a:pt x="174" y="112"/>
                  </a:lnTo>
                  <a:lnTo>
                    <a:pt x="168" y="115"/>
                  </a:lnTo>
                  <a:lnTo>
                    <a:pt x="162" y="119"/>
                  </a:lnTo>
                  <a:lnTo>
                    <a:pt x="154" y="118"/>
                  </a:lnTo>
                  <a:lnTo>
                    <a:pt x="147" y="118"/>
                  </a:lnTo>
                  <a:lnTo>
                    <a:pt x="145" y="115"/>
                  </a:lnTo>
                  <a:lnTo>
                    <a:pt x="142" y="111"/>
                  </a:lnTo>
                  <a:lnTo>
                    <a:pt x="138" y="111"/>
                  </a:lnTo>
                  <a:lnTo>
                    <a:pt x="128" y="111"/>
                  </a:lnTo>
                  <a:lnTo>
                    <a:pt x="131" y="108"/>
                  </a:lnTo>
                  <a:lnTo>
                    <a:pt x="124" y="99"/>
                  </a:lnTo>
                  <a:lnTo>
                    <a:pt x="119" y="95"/>
                  </a:lnTo>
                  <a:lnTo>
                    <a:pt x="121" y="93"/>
                  </a:lnTo>
                  <a:lnTo>
                    <a:pt x="119" y="92"/>
                  </a:lnTo>
                  <a:lnTo>
                    <a:pt x="121" y="90"/>
                  </a:lnTo>
                  <a:lnTo>
                    <a:pt x="121" y="86"/>
                  </a:lnTo>
                  <a:lnTo>
                    <a:pt x="121" y="85"/>
                  </a:lnTo>
                  <a:lnTo>
                    <a:pt x="122" y="84"/>
                  </a:lnTo>
                  <a:lnTo>
                    <a:pt x="122" y="82"/>
                  </a:lnTo>
                  <a:lnTo>
                    <a:pt x="127" y="79"/>
                  </a:lnTo>
                  <a:lnTo>
                    <a:pt x="128" y="79"/>
                  </a:lnTo>
                  <a:lnTo>
                    <a:pt x="131" y="78"/>
                  </a:lnTo>
                  <a:lnTo>
                    <a:pt x="130" y="76"/>
                  </a:lnTo>
                  <a:lnTo>
                    <a:pt x="128" y="71"/>
                  </a:lnTo>
                  <a:lnTo>
                    <a:pt x="133" y="68"/>
                  </a:lnTo>
                  <a:lnTo>
                    <a:pt x="131" y="67"/>
                  </a:lnTo>
                  <a:lnTo>
                    <a:pt x="135" y="65"/>
                  </a:lnTo>
                  <a:lnTo>
                    <a:pt x="133" y="61"/>
                  </a:lnTo>
                  <a:lnTo>
                    <a:pt x="136" y="60"/>
                  </a:lnTo>
                  <a:lnTo>
                    <a:pt x="141" y="59"/>
                  </a:lnTo>
                  <a:lnTo>
                    <a:pt x="144" y="57"/>
                  </a:lnTo>
                  <a:lnTo>
                    <a:pt x="145" y="57"/>
                  </a:lnTo>
                  <a:lnTo>
                    <a:pt x="147" y="54"/>
                  </a:lnTo>
                  <a:lnTo>
                    <a:pt x="156" y="53"/>
                  </a:lnTo>
                  <a:lnTo>
                    <a:pt x="167" y="51"/>
                  </a:lnTo>
                  <a:lnTo>
                    <a:pt x="167" y="49"/>
                  </a:lnTo>
                  <a:lnTo>
                    <a:pt x="168" y="50"/>
                  </a:lnTo>
                  <a:lnTo>
                    <a:pt x="171" y="50"/>
                  </a:lnTo>
                  <a:lnTo>
                    <a:pt x="173" y="49"/>
                  </a:lnTo>
                  <a:lnTo>
                    <a:pt x="176" y="51"/>
                  </a:lnTo>
                  <a:lnTo>
                    <a:pt x="176" y="51"/>
                  </a:lnTo>
                  <a:lnTo>
                    <a:pt x="179" y="52"/>
                  </a:lnTo>
                  <a:lnTo>
                    <a:pt x="180" y="51"/>
                  </a:lnTo>
                  <a:lnTo>
                    <a:pt x="179" y="46"/>
                  </a:lnTo>
                  <a:lnTo>
                    <a:pt x="177" y="45"/>
                  </a:lnTo>
                  <a:lnTo>
                    <a:pt x="173" y="45"/>
                  </a:lnTo>
                  <a:lnTo>
                    <a:pt x="170" y="45"/>
                  </a:lnTo>
                  <a:lnTo>
                    <a:pt x="170" y="44"/>
                  </a:lnTo>
                  <a:lnTo>
                    <a:pt x="179" y="30"/>
                  </a:lnTo>
                  <a:lnTo>
                    <a:pt x="179" y="29"/>
                  </a:lnTo>
                  <a:lnTo>
                    <a:pt x="176" y="30"/>
                  </a:lnTo>
                  <a:lnTo>
                    <a:pt x="174" y="28"/>
                  </a:lnTo>
                  <a:lnTo>
                    <a:pt x="171" y="27"/>
                  </a:lnTo>
                  <a:lnTo>
                    <a:pt x="170" y="27"/>
                  </a:lnTo>
                  <a:lnTo>
                    <a:pt x="168" y="26"/>
                  </a:lnTo>
                  <a:lnTo>
                    <a:pt x="165" y="26"/>
                  </a:lnTo>
                  <a:lnTo>
                    <a:pt x="159" y="28"/>
                  </a:lnTo>
                  <a:lnTo>
                    <a:pt x="156" y="26"/>
                  </a:lnTo>
                  <a:lnTo>
                    <a:pt x="151" y="26"/>
                  </a:lnTo>
                  <a:lnTo>
                    <a:pt x="147" y="27"/>
                  </a:lnTo>
                  <a:lnTo>
                    <a:pt x="145" y="28"/>
                  </a:lnTo>
                  <a:lnTo>
                    <a:pt x="141" y="28"/>
                  </a:lnTo>
                  <a:lnTo>
                    <a:pt x="138" y="28"/>
                  </a:lnTo>
                  <a:lnTo>
                    <a:pt x="135" y="28"/>
                  </a:lnTo>
                  <a:lnTo>
                    <a:pt x="131" y="28"/>
                  </a:lnTo>
                  <a:lnTo>
                    <a:pt x="131" y="26"/>
                  </a:lnTo>
                  <a:lnTo>
                    <a:pt x="131" y="25"/>
                  </a:lnTo>
                  <a:lnTo>
                    <a:pt x="131" y="21"/>
                  </a:lnTo>
                  <a:lnTo>
                    <a:pt x="128" y="21"/>
                  </a:lnTo>
                  <a:lnTo>
                    <a:pt x="127" y="20"/>
                  </a:lnTo>
                  <a:lnTo>
                    <a:pt x="127" y="18"/>
                  </a:lnTo>
                  <a:lnTo>
                    <a:pt x="124" y="15"/>
                  </a:lnTo>
                  <a:lnTo>
                    <a:pt x="116" y="12"/>
                  </a:lnTo>
                  <a:lnTo>
                    <a:pt x="115" y="12"/>
                  </a:lnTo>
                  <a:lnTo>
                    <a:pt x="112" y="9"/>
                  </a:lnTo>
                  <a:lnTo>
                    <a:pt x="112" y="7"/>
                  </a:lnTo>
                  <a:lnTo>
                    <a:pt x="107" y="3"/>
                  </a:lnTo>
                  <a:lnTo>
                    <a:pt x="107" y="2"/>
                  </a:lnTo>
                  <a:lnTo>
                    <a:pt x="104" y="2"/>
                  </a:lnTo>
                  <a:lnTo>
                    <a:pt x="98" y="1"/>
                  </a:lnTo>
                  <a:lnTo>
                    <a:pt x="96" y="0"/>
                  </a:lnTo>
                  <a:lnTo>
                    <a:pt x="95" y="0"/>
                  </a:lnTo>
                  <a:lnTo>
                    <a:pt x="95" y="1"/>
                  </a:lnTo>
                  <a:lnTo>
                    <a:pt x="95" y="2"/>
                  </a:lnTo>
                  <a:lnTo>
                    <a:pt x="98" y="7"/>
                  </a:lnTo>
                  <a:lnTo>
                    <a:pt x="99" y="9"/>
                  </a:lnTo>
                  <a:lnTo>
                    <a:pt x="98" y="12"/>
                  </a:lnTo>
                  <a:lnTo>
                    <a:pt x="98" y="13"/>
                  </a:lnTo>
                  <a:lnTo>
                    <a:pt x="95" y="13"/>
                  </a:lnTo>
                  <a:lnTo>
                    <a:pt x="90" y="20"/>
                  </a:lnTo>
                  <a:lnTo>
                    <a:pt x="80" y="28"/>
                  </a:lnTo>
                  <a:lnTo>
                    <a:pt x="72" y="32"/>
                  </a:lnTo>
                  <a:lnTo>
                    <a:pt x="57" y="36"/>
                  </a:lnTo>
                  <a:lnTo>
                    <a:pt x="54" y="37"/>
                  </a:lnTo>
                  <a:lnTo>
                    <a:pt x="41" y="57"/>
                  </a:lnTo>
                  <a:lnTo>
                    <a:pt x="38" y="59"/>
                  </a:lnTo>
                  <a:lnTo>
                    <a:pt x="37" y="59"/>
                  </a:lnTo>
                  <a:lnTo>
                    <a:pt x="32" y="53"/>
                  </a:lnTo>
                  <a:lnTo>
                    <a:pt x="29" y="53"/>
                  </a:lnTo>
                  <a:lnTo>
                    <a:pt x="25" y="52"/>
                  </a:lnTo>
                  <a:lnTo>
                    <a:pt x="23" y="50"/>
                  </a:lnTo>
                  <a:lnTo>
                    <a:pt x="20" y="51"/>
                  </a:lnTo>
                  <a:lnTo>
                    <a:pt x="17" y="51"/>
                  </a:lnTo>
                  <a:lnTo>
                    <a:pt x="15" y="49"/>
                  </a:lnTo>
                  <a:lnTo>
                    <a:pt x="18" y="46"/>
                  </a:lnTo>
                  <a:lnTo>
                    <a:pt x="22" y="45"/>
                  </a:lnTo>
                  <a:lnTo>
                    <a:pt x="20" y="42"/>
                  </a:lnTo>
                  <a:lnTo>
                    <a:pt x="20" y="42"/>
                  </a:lnTo>
                  <a:lnTo>
                    <a:pt x="18" y="42"/>
                  </a:lnTo>
                  <a:lnTo>
                    <a:pt x="11" y="44"/>
                  </a:lnTo>
                  <a:lnTo>
                    <a:pt x="8" y="46"/>
                  </a:lnTo>
                  <a:lnTo>
                    <a:pt x="3" y="50"/>
                  </a:lnTo>
                  <a:lnTo>
                    <a:pt x="2" y="53"/>
                  </a:lnTo>
                  <a:lnTo>
                    <a:pt x="0" y="55"/>
                  </a:lnTo>
                  <a:lnTo>
                    <a:pt x="2" y="57"/>
                  </a:lnTo>
                  <a:lnTo>
                    <a:pt x="3" y="58"/>
                  </a:lnTo>
                  <a:lnTo>
                    <a:pt x="3" y="60"/>
                  </a:lnTo>
                  <a:lnTo>
                    <a:pt x="2" y="61"/>
                  </a:lnTo>
                  <a:lnTo>
                    <a:pt x="2" y="62"/>
                  </a:lnTo>
                  <a:lnTo>
                    <a:pt x="5" y="65"/>
                  </a:lnTo>
                  <a:lnTo>
                    <a:pt x="8" y="68"/>
                  </a:lnTo>
                  <a:lnTo>
                    <a:pt x="6" y="70"/>
                  </a:lnTo>
                  <a:lnTo>
                    <a:pt x="5" y="70"/>
                  </a:lnTo>
                  <a:lnTo>
                    <a:pt x="2" y="70"/>
                  </a:lnTo>
                  <a:lnTo>
                    <a:pt x="2" y="73"/>
                  </a:lnTo>
                  <a:lnTo>
                    <a:pt x="3" y="75"/>
                  </a:lnTo>
                  <a:lnTo>
                    <a:pt x="6" y="75"/>
                  </a:lnTo>
                  <a:lnTo>
                    <a:pt x="12" y="78"/>
                  </a:lnTo>
                  <a:lnTo>
                    <a:pt x="15" y="78"/>
                  </a:lnTo>
                  <a:lnTo>
                    <a:pt x="23" y="82"/>
                  </a:lnTo>
                  <a:lnTo>
                    <a:pt x="26" y="83"/>
                  </a:lnTo>
                  <a:lnTo>
                    <a:pt x="26" y="84"/>
                  </a:lnTo>
                  <a:lnTo>
                    <a:pt x="31" y="88"/>
                  </a:lnTo>
                  <a:lnTo>
                    <a:pt x="31" y="92"/>
                  </a:lnTo>
                  <a:lnTo>
                    <a:pt x="32" y="94"/>
                  </a:lnTo>
                  <a:lnTo>
                    <a:pt x="38" y="96"/>
                  </a:lnTo>
                  <a:lnTo>
                    <a:pt x="41" y="100"/>
                  </a:lnTo>
                  <a:lnTo>
                    <a:pt x="43" y="103"/>
                  </a:lnTo>
                  <a:lnTo>
                    <a:pt x="44" y="105"/>
                  </a:lnTo>
                  <a:lnTo>
                    <a:pt x="44" y="109"/>
                  </a:lnTo>
                  <a:lnTo>
                    <a:pt x="47" y="111"/>
                  </a:lnTo>
                  <a:lnTo>
                    <a:pt x="49" y="112"/>
                  </a:lnTo>
                  <a:lnTo>
                    <a:pt x="52" y="117"/>
                  </a:lnTo>
                  <a:lnTo>
                    <a:pt x="52" y="119"/>
                  </a:lnTo>
                  <a:lnTo>
                    <a:pt x="52" y="120"/>
                  </a:lnTo>
                  <a:lnTo>
                    <a:pt x="54" y="125"/>
                  </a:lnTo>
                  <a:lnTo>
                    <a:pt x="60" y="129"/>
                  </a:lnTo>
                  <a:lnTo>
                    <a:pt x="61" y="132"/>
                  </a:lnTo>
                  <a:lnTo>
                    <a:pt x="61" y="134"/>
                  </a:lnTo>
                  <a:lnTo>
                    <a:pt x="61" y="135"/>
                  </a:lnTo>
                  <a:lnTo>
                    <a:pt x="63" y="135"/>
                  </a:lnTo>
                  <a:lnTo>
                    <a:pt x="69" y="140"/>
                  </a:lnTo>
                  <a:lnTo>
                    <a:pt x="70" y="141"/>
                  </a:lnTo>
                  <a:lnTo>
                    <a:pt x="70" y="144"/>
                  </a:lnTo>
                  <a:lnTo>
                    <a:pt x="72" y="146"/>
                  </a:lnTo>
                  <a:lnTo>
                    <a:pt x="76" y="147"/>
                  </a:lnTo>
                  <a:lnTo>
                    <a:pt x="76" y="150"/>
                  </a:lnTo>
                  <a:lnTo>
                    <a:pt x="81" y="155"/>
                  </a:lnTo>
                  <a:lnTo>
                    <a:pt x="83" y="158"/>
                  </a:lnTo>
                  <a:lnTo>
                    <a:pt x="87" y="163"/>
                  </a:lnTo>
                  <a:lnTo>
                    <a:pt x="87" y="166"/>
                  </a:lnTo>
                  <a:lnTo>
                    <a:pt x="86" y="166"/>
                  </a:lnTo>
                  <a:lnTo>
                    <a:pt x="86" y="166"/>
                  </a:lnTo>
                  <a:lnTo>
                    <a:pt x="84" y="167"/>
                  </a:lnTo>
                  <a:lnTo>
                    <a:pt x="86" y="168"/>
                  </a:lnTo>
                  <a:lnTo>
                    <a:pt x="86" y="170"/>
                  </a:lnTo>
                  <a:lnTo>
                    <a:pt x="87" y="170"/>
                  </a:lnTo>
                  <a:lnTo>
                    <a:pt x="89" y="171"/>
                  </a:lnTo>
                  <a:lnTo>
                    <a:pt x="90" y="172"/>
                  </a:lnTo>
                  <a:lnTo>
                    <a:pt x="89" y="174"/>
                  </a:lnTo>
                  <a:lnTo>
                    <a:pt x="95" y="176"/>
                  </a:lnTo>
                  <a:lnTo>
                    <a:pt x="99" y="178"/>
                  </a:lnTo>
                  <a:lnTo>
                    <a:pt x="99" y="179"/>
                  </a:lnTo>
                  <a:lnTo>
                    <a:pt x="102" y="182"/>
                  </a:lnTo>
                  <a:lnTo>
                    <a:pt x="105" y="183"/>
                  </a:lnTo>
                  <a:lnTo>
                    <a:pt x="105" y="184"/>
                  </a:lnTo>
                  <a:lnTo>
                    <a:pt x="107" y="185"/>
                  </a:lnTo>
                  <a:lnTo>
                    <a:pt x="109" y="186"/>
                  </a:lnTo>
                  <a:lnTo>
                    <a:pt x="113" y="186"/>
                  </a:lnTo>
                  <a:lnTo>
                    <a:pt x="115" y="185"/>
                  </a:lnTo>
                  <a:lnTo>
                    <a:pt x="115" y="187"/>
                  </a:lnTo>
                  <a:lnTo>
                    <a:pt x="118" y="190"/>
                  </a:lnTo>
                  <a:lnTo>
                    <a:pt x="122" y="191"/>
                  </a:lnTo>
                  <a:lnTo>
                    <a:pt x="124" y="193"/>
                  </a:lnTo>
                  <a:lnTo>
                    <a:pt x="125" y="194"/>
                  </a:lnTo>
                  <a:lnTo>
                    <a:pt x="127" y="195"/>
                  </a:lnTo>
                  <a:lnTo>
                    <a:pt x="131" y="196"/>
                  </a:lnTo>
                  <a:lnTo>
                    <a:pt x="133" y="196"/>
                  </a:lnTo>
                  <a:lnTo>
                    <a:pt x="135" y="196"/>
                  </a:lnTo>
                  <a:lnTo>
                    <a:pt x="141" y="200"/>
                  </a:lnTo>
                  <a:lnTo>
                    <a:pt x="145" y="201"/>
                  </a:lnTo>
                  <a:lnTo>
                    <a:pt x="148" y="201"/>
                  </a:lnTo>
                  <a:lnTo>
                    <a:pt x="150" y="201"/>
                  </a:lnTo>
                  <a:lnTo>
                    <a:pt x="151" y="203"/>
                  </a:lnTo>
                  <a:lnTo>
                    <a:pt x="154" y="205"/>
                  </a:lnTo>
                  <a:lnTo>
                    <a:pt x="157" y="207"/>
                  </a:lnTo>
                  <a:lnTo>
                    <a:pt x="160" y="209"/>
                  </a:lnTo>
                  <a:lnTo>
                    <a:pt x="164" y="209"/>
                  </a:lnTo>
                  <a:lnTo>
                    <a:pt x="164" y="211"/>
                  </a:lnTo>
                  <a:lnTo>
                    <a:pt x="164" y="212"/>
                  </a:lnTo>
                  <a:lnTo>
                    <a:pt x="164" y="213"/>
                  </a:lnTo>
                  <a:lnTo>
                    <a:pt x="167" y="215"/>
                  </a:lnTo>
                  <a:lnTo>
                    <a:pt x="171" y="216"/>
                  </a:lnTo>
                  <a:lnTo>
                    <a:pt x="176" y="219"/>
                  </a:lnTo>
                  <a:lnTo>
                    <a:pt x="179" y="221"/>
                  </a:lnTo>
                  <a:lnTo>
                    <a:pt x="182" y="222"/>
                  </a:lnTo>
                  <a:lnTo>
                    <a:pt x="182" y="222"/>
                  </a:lnTo>
                  <a:lnTo>
                    <a:pt x="186" y="221"/>
                  </a:lnTo>
                  <a:lnTo>
                    <a:pt x="189" y="219"/>
                  </a:lnTo>
                  <a:lnTo>
                    <a:pt x="193" y="220"/>
                  </a:lnTo>
                  <a:lnTo>
                    <a:pt x="196" y="218"/>
                  </a:lnTo>
                  <a:lnTo>
                    <a:pt x="196" y="217"/>
                  </a:lnTo>
                  <a:lnTo>
                    <a:pt x="193" y="215"/>
                  </a:lnTo>
                  <a:lnTo>
                    <a:pt x="194" y="212"/>
                  </a:lnTo>
                  <a:lnTo>
                    <a:pt x="196" y="210"/>
                  </a:lnTo>
                  <a:lnTo>
                    <a:pt x="199" y="211"/>
                  </a:lnTo>
                  <a:lnTo>
                    <a:pt x="197" y="209"/>
                  </a:lnTo>
                  <a:lnTo>
                    <a:pt x="196" y="209"/>
                  </a:lnTo>
                  <a:lnTo>
                    <a:pt x="194" y="208"/>
                  </a:lnTo>
                  <a:lnTo>
                    <a:pt x="197" y="204"/>
                  </a:lnTo>
                  <a:lnTo>
                    <a:pt x="200" y="202"/>
                  </a:lnTo>
                  <a:lnTo>
                    <a:pt x="203" y="200"/>
                  </a:lnTo>
                  <a:lnTo>
                    <a:pt x="203" y="196"/>
                  </a:lnTo>
                  <a:lnTo>
                    <a:pt x="199" y="188"/>
                  </a:lnTo>
                  <a:lnTo>
                    <a:pt x="200" y="187"/>
                  </a:lnTo>
                  <a:lnTo>
                    <a:pt x="200" y="184"/>
                  </a:lnTo>
                  <a:lnTo>
                    <a:pt x="200" y="183"/>
                  </a:lnTo>
                  <a:lnTo>
                    <a:pt x="199" y="179"/>
                  </a:lnTo>
                  <a:lnTo>
                    <a:pt x="200" y="178"/>
                  </a:lnTo>
                  <a:lnTo>
                    <a:pt x="202" y="175"/>
                  </a:lnTo>
                  <a:lnTo>
                    <a:pt x="202" y="167"/>
                  </a:lnTo>
                  <a:lnTo>
                    <a:pt x="200" y="163"/>
                  </a:lnTo>
                  <a:lnTo>
                    <a:pt x="202" y="160"/>
                  </a:lnTo>
                  <a:lnTo>
                    <a:pt x="202" y="152"/>
                  </a:lnTo>
                  <a:lnTo>
                    <a:pt x="205" y="149"/>
                  </a:lnTo>
                  <a:lnTo>
                    <a:pt x="205" y="146"/>
                  </a:lnTo>
                  <a:lnTo>
                    <a:pt x="189" y="132"/>
                  </a:lnTo>
                  <a:close/>
                </a:path>
              </a:pathLst>
            </a:custGeom>
            <a:solidFill>
              <a:srgbClr val="B3DAF4"/>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97" name="Freeform 194">
              <a:extLst>
                <a:ext uri="{FF2B5EF4-FFF2-40B4-BE49-F238E27FC236}">
                  <a16:creationId xmlns:a16="http://schemas.microsoft.com/office/drawing/2014/main" id="{AB5E576C-2069-D802-61B8-D08F14F8F686}"/>
                </a:ext>
              </a:extLst>
            </p:cNvPr>
            <p:cNvSpPr>
              <a:spLocks/>
            </p:cNvSpPr>
            <p:nvPr/>
          </p:nvSpPr>
          <p:spPr bwMode="auto">
            <a:xfrm>
              <a:off x="2301711" y="4688892"/>
              <a:ext cx="341906" cy="320742"/>
            </a:xfrm>
            <a:custGeom>
              <a:avLst/>
              <a:gdLst>
                <a:gd name="T0" fmla="*/ 190 w 197"/>
                <a:gd name="T1" fmla="*/ 120 h 163"/>
                <a:gd name="T2" fmla="*/ 188 w 197"/>
                <a:gd name="T3" fmla="*/ 92 h 163"/>
                <a:gd name="T4" fmla="*/ 179 w 197"/>
                <a:gd name="T5" fmla="*/ 78 h 163"/>
                <a:gd name="T6" fmla="*/ 147 w 197"/>
                <a:gd name="T7" fmla="*/ 65 h 163"/>
                <a:gd name="T8" fmla="*/ 147 w 197"/>
                <a:gd name="T9" fmla="*/ 53 h 163"/>
                <a:gd name="T10" fmla="*/ 130 w 197"/>
                <a:gd name="T11" fmla="*/ 48 h 163"/>
                <a:gd name="T12" fmla="*/ 123 w 197"/>
                <a:gd name="T13" fmla="*/ 43 h 163"/>
                <a:gd name="T14" fmla="*/ 109 w 197"/>
                <a:gd name="T15" fmla="*/ 40 h 163"/>
                <a:gd name="T16" fmla="*/ 94 w 197"/>
                <a:gd name="T17" fmla="*/ 32 h 163"/>
                <a:gd name="T18" fmla="*/ 83 w 197"/>
                <a:gd name="T19" fmla="*/ 32 h 163"/>
                <a:gd name="T20" fmla="*/ 72 w 197"/>
                <a:gd name="T21" fmla="*/ 25 h 163"/>
                <a:gd name="T22" fmla="*/ 68 w 197"/>
                <a:gd name="T23" fmla="*/ 17 h 163"/>
                <a:gd name="T24" fmla="*/ 66 w 197"/>
                <a:gd name="T25" fmla="*/ 4 h 163"/>
                <a:gd name="T26" fmla="*/ 62 w 197"/>
                <a:gd name="T27" fmla="*/ 2 h 163"/>
                <a:gd name="T28" fmla="*/ 49 w 197"/>
                <a:gd name="T29" fmla="*/ 2 h 163"/>
                <a:gd name="T30" fmla="*/ 34 w 197"/>
                <a:gd name="T31" fmla="*/ 11 h 163"/>
                <a:gd name="T32" fmla="*/ 22 w 197"/>
                <a:gd name="T33" fmla="*/ 14 h 163"/>
                <a:gd name="T34" fmla="*/ 11 w 197"/>
                <a:gd name="T35" fmla="*/ 17 h 163"/>
                <a:gd name="T36" fmla="*/ 16 w 197"/>
                <a:gd name="T37" fmla="*/ 34 h 163"/>
                <a:gd name="T38" fmla="*/ 11 w 197"/>
                <a:gd name="T39" fmla="*/ 48 h 163"/>
                <a:gd name="T40" fmla="*/ 11 w 197"/>
                <a:gd name="T41" fmla="*/ 63 h 163"/>
                <a:gd name="T42" fmla="*/ 11 w 197"/>
                <a:gd name="T43" fmla="*/ 69 h 163"/>
                <a:gd name="T44" fmla="*/ 14 w 197"/>
                <a:gd name="T45" fmla="*/ 81 h 163"/>
                <a:gd name="T46" fmla="*/ 8 w 197"/>
                <a:gd name="T47" fmla="*/ 89 h 163"/>
                <a:gd name="T48" fmla="*/ 8 w 197"/>
                <a:gd name="T49" fmla="*/ 94 h 163"/>
                <a:gd name="T50" fmla="*/ 10 w 197"/>
                <a:gd name="T51" fmla="*/ 98 h 163"/>
                <a:gd name="T52" fmla="*/ 16 w 197"/>
                <a:gd name="T53" fmla="*/ 104 h 163"/>
                <a:gd name="T54" fmla="*/ 16 w 197"/>
                <a:gd name="T55" fmla="*/ 112 h 163"/>
                <a:gd name="T56" fmla="*/ 26 w 197"/>
                <a:gd name="T57" fmla="*/ 121 h 163"/>
                <a:gd name="T58" fmla="*/ 22 w 197"/>
                <a:gd name="T59" fmla="*/ 132 h 163"/>
                <a:gd name="T60" fmla="*/ 43 w 197"/>
                <a:gd name="T61" fmla="*/ 163 h 163"/>
                <a:gd name="T62" fmla="*/ 51 w 197"/>
                <a:gd name="T63" fmla="*/ 162 h 163"/>
                <a:gd name="T64" fmla="*/ 57 w 197"/>
                <a:gd name="T65" fmla="*/ 155 h 163"/>
                <a:gd name="T66" fmla="*/ 71 w 197"/>
                <a:gd name="T67" fmla="*/ 153 h 163"/>
                <a:gd name="T68" fmla="*/ 81 w 197"/>
                <a:gd name="T69" fmla="*/ 152 h 163"/>
                <a:gd name="T70" fmla="*/ 91 w 197"/>
                <a:gd name="T71" fmla="*/ 155 h 163"/>
                <a:gd name="T72" fmla="*/ 95 w 197"/>
                <a:gd name="T73" fmla="*/ 160 h 163"/>
                <a:gd name="T74" fmla="*/ 97 w 197"/>
                <a:gd name="T75" fmla="*/ 153 h 163"/>
                <a:gd name="T76" fmla="*/ 117 w 197"/>
                <a:gd name="T77" fmla="*/ 151 h 163"/>
                <a:gd name="T78" fmla="*/ 124 w 197"/>
                <a:gd name="T79" fmla="*/ 143 h 163"/>
                <a:gd name="T80" fmla="*/ 123 w 197"/>
                <a:gd name="T81" fmla="*/ 134 h 163"/>
                <a:gd name="T82" fmla="*/ 130 w 197"/>
                <a:gd name="T83" fmla="*/ 122 h 163"/>
                <a:gd name="T84" fmla="*/ 173 w 197"/>
                <a:gd name="T85" fmla="*/ 117 h 163"/>
                <a:gd name="T86" fmla="*/ 188 w 197"/>
                <a:gd name="T87" fmla="*/ 12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7" h="163">
                  <a:moveTo>
                    <a:pt x="188" y="123"/>
                  </a:moveTo>
                  <a:lnTo>
                    <a:pt x="190" y="121"/>
                  </a:lnTo>
                  <a:lnTo>
                    <a:pt x="190" y="120"/>
                  </a:lnTo>
                  <a:lnTo>
                    <a:pt x="197" y="109"/>
                  </a:lnTo>
                  <a:lnTo>
                    <a:pt x="197" y="103"/>
                  </a:lnTo>
                  <a:lnTo>
                    <a:pt x="188" y="92"/>
                  </a:lnTo>
                  <a:lnTo>
                    <a:pt x="181" y="90"/>
                  </a:lnTo>
                  <a:lnTo>
                    <a:pt x="181" y="86"/>
                  </a:lnTo>
                  <a:lnTo>
                    <a:pt x="179" y="78"/>
                  </a:lnTo>
                  <a:lnTo>
                    <a:pt x="152" y="78"/>
                  </a:lnTo>
                  <a:lnTo>
                    <a:pt x="152" y="72"/>
                  </a:lnTo>
                  <a:lnTo>
                    <a:pt x="147" y="65"/>
                  </a:lnTo>
                  <a:lnTo>
                    <a:pt x="149" y="62"/>
                  </a:lnTo>
                  <a:lnTo>
                    <a:pt x="147" y="57"/>
                  </a:lnTo>
                  <a:lnTo>
                    <a:pt x="147" y="53"/>
                  </a:lnTo>
                  <a:lnTo>
                    <a:pt x="147" y="51"/>
                  </a:lnTo>
                  <a:lnTo>
                    <a:pt x="139" y="47"/>
                  </a:lnTo>
                  <a:lnTo>
                    <a:pt x="130" y="48"/>
                  </a:lnTo>
                  <a:lnTo>
                    <a:pt x="127" y="47"/>
                  </a:lnTo>
                  <a:lnTo>
                    <a:pt x="124" y="46"/>
                  </a:lnTo>
                  <a:lnTo>
                    <a:pt x="123" y="43"/>
                  </a:lnTo>
                  <a:lnTo>
                    <a:pt x="118" y="42"/>
                  </a:lnTo>
                  <a:lnTo>
                    <a:pt x="112" y="39"/>
                  </a:lnTo>
                  <a:lnTo>
                    <a:pt x="109" y="40"/>
                  </a:lnTo>
                  <a:lnTo>
                    <a:pt x="103" y="36"/>
                  </a:lnTo>
                  <a:lnTo>
                    <a:pt x="100" y="36"/>
                  </a:lnTo>
                  <a:lnTo>
                    <a:pt x="94" y="32"/>
                  </a:lnTo>
                  <a:lnTo>
                    <a:pt x="88" y="34"/>
                  </a:lnTo>
                  <a:lnTo>
                    <a:pt x="86" y="35"/>
                  </a:lnTo>
                  <a:lnTo>
                    <a:pt x="83" y="32"/>
                  </a:lnTo>
                  <a:lnTo>
                    <a:pt x="77" y="30"/>
                  </a:lnTo>
                  <a:lnTo>
                    <a:pt x="74" y="29"/>
                  </a:lnTo>
                  <a:lnTo>
                    <a:pt x="72" y="25"/>
                  </a:lnTo>
                  <a:lnTo>
                    <a:pt x="69" y="23"/>
                  </a:lnTo>
                  <a:lnTo>
                    <a:pt x="66" y="19"/>
                  </a:lnTo>
                  <a:lnTo>
                    <a:pt x="68" y="17"/>
                  </a:lnTo>
                  <a:lnTo>
                    <a:pt x="66" y="12"/>
                  </a:lnTo>
                  <a:lnTo>
                    <a:pt x="68" y="9"/>
                  </a:lnTo>
                  <a:lnTo>
                    <a:pt x="66" y="4"/>
                  </a:lnTo>
                  <a:lnTo>
                    <a:pt x="66" y="2"/>
                  </a:lnTo>
                  <a:lnTo>
                    <a:pt x="65" y="0"/>
                  </a:lnTo>
                  <a:lnTo>
                    <a:pt x="62" y="2"/>
                  </a:lnTo>
                  <a:lnTo>
                    <a:pt x="59" y="0"/>
                  </a:lnTo>
                  <a:lnTo>
                    <a:pt x="54" y="0"/>
                  </a:lnTo>
                  <a:lnTo>
                    <a:pt x="49" y="2"/>
                  </a:lnTo>
                  <a:lnTo>
                    <a:pt x="45" y="3"/>
                  </a:lnTo>
                  <a:lnTo>
                    <a:pt x="37" y="6"/>
                  </a:lnTo>
                  <a:lnTo>
                    <a:pt x="34" y="11"/>
                  </a:lnTo>
                  <a:lnTo>
                    <a:pt x="29" y="12"/>
                  </a:lnTo>
                  <a:lnTo>
                    <a:pt x="26" y="12"/>
                  </a:lnTo>
                  <a:lnTo>
                    <a:pt x="22" y="14"/>
                  </a:lnTo>
                  <a:lnTo>
                    <a:pt x="20" y="14"/>
                  </a:lnTo>
                  <a:lnTo>
                    <a:pt x="16" y="17"/>
                  </a:lnTo>
                  <a:lnTo>
                    <a:pt x="11" y="17"/>
                  </a:lnTo>
                  <a:lnTo>
                    <a:pt x="0" y="17"/>
                  </a:lnTo>
                  <a:lnTo>
                    <a:pt x="16" y="31"/>
                  </a:lnTo>
                  <a:lnTo>
                    <a:pt x="16" y="34"/>
                  </a:lnTo>
                  <a:lnTo>
                    <a:pt x="13" y="37"/>
                  </a:lnTo>
                  <a:lnTo>
                    <a:pt x="13" y="45"/>
                  </a:lnTo>
                  <a:lnTo>
                    <a:pt x="11" y="48"/>
                  </a:lnTo>
                  <a:lnTo>
                    <a:pt x="13" y="52"/>
                  </a:lnTo>
                  <a:lnTo>
                    <a:pt x="13" y="60"/>
                  </a:lnTo>
                  <a:lnTo>
                    <a:pt x="11" y="63"/>
                  </a:lnTo>
                  <a:lnTo>
                    <a:pt x="10" y="64"/>
                  </a:lnTo>
                  <a:lnTo>
                    <a:pt x="11" y="68"/>
                  </a:lnTo>
                  <a:lnTo>
                    <a:pt x="11" y="69"/>
                  </a:lnTo>
                  <a:lnTo>
                    <a:pt x="11" y="72"/>
                  </a:lnTo>
                  <a:lnTo>
                    <a:pt x="10" y="73"/>
                  </a:lnTo>
                  <a:lnTo>
                    <a:pt x="14" y="81"/>
                  </a:lnTo>
                  <a:lnTo>
                    <a:pt x="14" y="85"/>
                  </a:lnTo>
                  <a:lnTo>
                    <a:pt x="11" y="87"/>
                  </a:lnTo>
                  <a:lnTo>
                    <a:pt x="8" y="89"/>
                  </a:lnTo>
                  <a:lnTo>
                    <a:pt x="5" y="93"/>
                  </a:lnTo>
                  <a:lnTo>
                    <a:pt x="7" y="94"/>
                  </a:lnTo>
                  <a:lnTo>
                    <a:pt x="8" y="94"/>
                  </a:lnTo>
                  <a:lnTo>
                    <a:pt x="10" y="96"/>
                  </a:lnTo>
                  <a:lnTo>
                    <a:pt x="10" y="96"/>
                  </a:lnTo>
                  <a:lnTo>
                    <a:pt x="10" y="98"/>
                  </a:lnTo>
                  <a:lnTo>
                    <a:pt x="13" y="101"/>
                  </a:lnTo>
                  <a:lnTo>
                    <a:pt x="16" y="102"/>
                  </a:lnTo>
                  <a:lnTo>
                    <a:pt x="16" y="104"/>
                  </a:lnTo>
                  <a:lnTo>
                    <a:pt x="14" y="106"/>
                  </a:lnTo>
                  <a:lnTo>
                    <a:pt x="16" y="107"/>
                  </a:lnTo>
                  <a:lnTo>
                    <a:pt x="16" y="112"/>
                  </a:lnTo>
                  <a:lnTo>
                    <a:pt x="19" y="114"/>
                  </a:lnTo>
                  <a:lnTo>
                    <a:pt x="26" y="119"/>
                  </a:lnTo>
                  <a:lnTo>
                    <a:pt x="26" y="121"/>
                  </a:lnTo>
                  <a:lnTo>
                    <a:pt x="25" y="125"/>
                  </a:lnTo>
                  <a:lnTo>
                    <a:pt x="26" y="127"/>
                  </a:lnTo>
                  <a:lnTo>
                    <a:pt x="22" y="132"/>
                  </a:lnTo>
                  <a:lnTo>
                    <a:pt x="25" y="135"/>
                  </a:lnTo>
                  <a:lnTo>
                    <a:pt x="33" y="140"/>
                  </a:lnTo>
                  <a:lnTo>
                    <a:pt x="43" y="163"/>
                  </a:lnTo>
                  <a:lnTo>
                    <a:pt x="48" y="163"/>
                  </a:lnTo>
                  <a:lnTo>
                    <a:pt x="49" y="162"/>
                  </a:lnTo>
                  <a:lnTo>
                    <a:pt x="51" y="162"/>
                  </a:lnTo>
                  <a:lnTo>
                    <a:pt x="51" y="162"/>
                  </a:lnTo>
                  <a:lnTo>
                    <a:pt x="54" y="160"/>
                  </a:lnTo>
                  <a:lnTo>
                    <a:pt x="57" y="155"/>
                  </a:lnTo>
                  <a:lnTo>
                    <a:pt x="63" y="151"/>
                  </a:lnTo>
                  <a:lnTo>
                    <a:pt x="66" y="149"/>
                  </a:lnTo>
                  <a:lnTo>
                    <a:pt x="71" y="153"/>
                  </a:lnTo>
                  <a:lnTo>
                    <a:pt x="75" y="152"/>
                  </a:lnTo>
                  <a:lnTo>
                    <a:pt x="78" y="152"/>
                  </a:lnTo>
                  <a:lnTo>
                    <a:pt x="81" y="152"/>
                  </a:lnTo>
                  <a:lnTo>
                    <a:pt x="86" y="152"/>
                  </a:lnTo>
                  <a:lnTo>
                    <a:pt x="89" y="152"/>
                  </a:lnTo>
                  <a:lnTo>
                    <a:pt x="91" y="155"/>
                  </a:lnTo>
                  <a:lnTo>
                    <a:pt x="92" y="160"/>
                  </a:lnTo>
                  <a:lnTo>
                    <a:pt x="94" y="161"/>
                  </a:lnTo>
                  <a:lnTo>
                    <a:pt x="95" y="160"/>
                  </a:lnTo>
                  <a:lnTo>
                    <a:pt x="95" y="157"/>
                  </a:lnTo>
                  <a:lnTo>
                    <a:pt x="97" y="155"/>
                  </a:lnTo>
                  <a:lnTo>
                    <a:pt x="97" y="153"/>
                  </a:lnTo>
                  <a:lnTo>
                    <a:pt x="100" y="151"/>
                  </a:lnTo>
                  <a:lnTo>
                    <a:pt x="109" y="151"/>
                  </a:lnTo>
                  <a:lnTo>
                    <a:pt x="117" y="151"/>
                  </a:lnTo>
                  <a:lnTo>
                    <a:pt x="120" y="153"/>
                  </a:lnTo>
                  <a:lnTo>
                    <a:pt x="121" y="148"/>
                  </a:lnTo>
                  <a:lnTo>
                    <a:pt x="124" y="143"/>
                  </a:lnTo>
                  <a:lnTo>
                    <a:pt x="126" y="139"/>
                  </a:lnTo>
                  <a:lnTo>
                    <a:pt x="124" y="136"/>
                  </a:lnTo>
                  <a:lnTo>
                    <a:pt x="123" y="134"/>
                  </a:lnTo>
                  <a:lnTo>
                    <a:pt x="127" y="129"/>
                  </a:lnTo>
                  <a:lnTo>
                    <a:pt x="130" y="125"/>
                  </a:lnTo>
                  <a:lnTo>
                    <a:pt x="130" y="122"/>
                  </a:lnTo>
                  <a:lnTo>
                    <a:pt x="133" y="120"/>
                  </a:lnTo>
                  <a:lnTo>
                    <a:pt x="155" y="117"/>
                  </a:lnTo>
                  <a:lnTo>
                    <a:pt x="173" y="117"/>
                  </a:lnTo>
                  <a:lnTo>
                    <a:pt x="184" y="122"/>
                  </a:lnTo>
                  <a:lnTo>
                    <a:pt x="187" y="122"/>
                  </a:lnTo>
                  <a:lnTo>
                    <a:pt x="188" y="123"/>
                  </a:lnTo>
                  <a:close/>
                </a:path>
              </a:pathLst>
            </a:custGeom>
            <a:solidFill>
              <a:srgbClr val="9FC2E7"/>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98" name="Freeform 195">
              <a:extLst>
                <a:ext uri="{FF2B5EF4-FFF2-40B4-BE49-F238E27FC236}">
                  <a16:creationId xmlns:a16="http://schemas.microsoft.com/office/drawing/2014/main" id="{8ADFDADC-6468-F802-BF0C-87F428AFF9AF}"/>
                </a:ext>
              </a:extLst>
            </p:cNvPr>
            <p:cNvSpPr>
              <a:spLocks/>
            </p:cNvSpPr>
            <p:nvPr/>
          </p:nvSpPr>
          <p:spPr bwMode="auto">
            <a:xfrm>
              <a:off x="2509978" y="4919118"/>
              <a:ext cx="232565" cy="206613"/>
            </a:xfrm>
            <a:custGeom>
              <a:avLst/>
              <a:gdLst>
                <a:gd name="T0" fmla="*/ 1 w 134"/>
                <a:gd name="T1" fmla="*/ 31 h 105"/>
                <a:gd name="T2" fmla="*/ 6 w 134"/>
                <a:gd name="T3" fmla="*/ 22 h 105"/>
                <a:gd name="T4" fmla="*/ 3 w 134"/>
                <a:gd name="T5" fmla="*/ 17 h 105"/>
                <a:gd name="T6" fmla="*/ 10 w 134"/>
                <a:gd name="T7" fmla="*/ 8 h 105"/>
                <a:gd name="T8" fmla="*/ 13 w 134"/>
                <a:gd name="T9" fmla="*/ 3 h 105"/>
                <a:gd name="T10" fmla="*/ 53 w 134"/>
                <a:gd name="T11" fmla="*/ 0 h 105"/>
                <a:gd name="T12" fmla="*/ 67 w 134"/>
                <a:gd name="T13" fmla="*/ 5 h 105"/>
                <a:gd name="T14" fmla="*/ 68 w 134"/>
                <a:gd name="T15" fmla="*/ 11 h 105"/>
                <a:gd name="T16" fmla="*/ 73 w 134"/>
                <a:gd name="T17" fmla="*/ 17 h 105"/>
                <a:gd name="T18" fmla="*/ 74 w 134"/>
                <a:gd name="T19" fmla="*/ 27 h 105"/>
                <a:gd name="T20" fmla="*/ 74 w 134"/>
                <a:gd name="T21" fmla="*/ 32 h 105"/>
                <a:gd name="T22" fmla="*/ 81 w 134"/>
                <a:gd name="T23" fmla="*/ 35 h 105"/>
                <a:gd name="T24" fmla="*/ 91 w 134"/>
                <a:gd name="T25" fmla="*/ 35 h 105"/>
                <a:gd name="T26" fmla="*/ 102 w 134"/>
                <a:gd name="T27" fmla="*/ 34 h 105"/>
                <a:gd name="T28" fmla="*/ 110 w 134"/>
                <a:gd name="T29" fmla="*/ 37 h 105"/>
                <a:gd name="T30" fmla="*/ 114 w 134"/>
                <a:gd name="T31" fmla="*/ 52 h 105"/>
                <a:gd name="T32" fmla="*/ 120 w 134"/>
                <a:gd name="T33" fmla="*/ 57 h 105"/>
                <a:gd name="T34" fmla="*/ 129 w 134"/>
                <a:gd name="T35" fmla="*/ 55 h 105"/>
                <a:gd name="T36" fmla="*/ 134 w 134"/>
                <a:gd name="T37" fmla="*/ 57 h 105"/>
                <a:gd name="T38" fmla="*/ 132 w 134"/>
                <a:gd name="T39" fmla="*/ 71 h 105"/>
                <a:gd name="T40" fmla="*/ 131 w 134"/>
                <a:gd name="T41" fmla="*/ 72 h 105"/>
                <a:gd name="T42" fmla="*/ 131 w 134"/>
                <a:gd name="T43" fmla="*/ 75 h 105"/>
                <a:gd name="T44" fmla="*/ 129 w 134"/>
                <a:gd name="T45" fmla="*/ 77 h 105"/>
                <a:gd name="T46" fmla="*/ 131 w 134"/>
                <a:gd name="T47" fmla="*/ 81 h 105"/>
                <a:gd name="T48" fmla="*/ 128 w 134"/>
                <a:gd name="T49" fmla="*/ 87 h 105"/>
                <a:gd name="T50" fmla="*/ 123 w 134"/>
                <a:gd name="T51" fmla="*/ 93 h 105"/>
                <a:gd name="T52" fmla="*/ 116 w 134"/>
                <a:gd name="T53" fmla="*/ 100 h 105"/>
                <a:gd name="T54" fmla="*/ 110 w 134"/>
                <a:gd name="T55" fmla="*/ 102 h 105"/>
                <a:gd name="T56" fmla="*/ 105 w 134"/>
                <a:gd name="T57" fmla="*/ 105 h 105"/>
                <a:gd name="T58" fmla="*/ 100 w 134"/>
                <a:gd name="T59" fmla="*/ 104 h 105"/>
                <a:gd name="T60" fmla="*/ 91 w 134"/>
                <a:gd name="T61" fmla="*/ 102 h 105"/>
                <a:gd name="T62" fmla="*/ 70 w 134"/>
                <a:gd name="T63" fmla="*/ 101 h 105"/>
                <a:gd name="T64" fmla="*/ 68 w 134"/>
                <a:gd name="T65" fmla="*/ 98 h 105"/>
                <a:gd name="T66" fmla="*/ 76 w 134"/>
                <a:gd name="T67" fmla="*/ 90 h 105"/>
                <a:gd name="T68" fmla="*/ 76 w 134"/>
                <a:gd name="T69" fmla="*/ 86 h 105"/>
                <a:gd name="T70" fmla="*/ 82 w 134"/>
                <a:gd name="T71" fmla="*/ 81 h 105"/>
                <a:gd name="T72" fmla="*/ 81 w 134"/>
                <a:gd name="T73" fmla="*/ 77 h 105"/>
                <a:gd name="T74" fmla="*/ 73 w 134"/>
                <a:gd name="T75" fmla="*/ 70 h 105"/>
                <a:gd name="T76" fmla="*/ 56 w 134"/>
                <a:gd name="T77" fmla="*/ 67 h 105"/>
                <a:gd name="T78" fmla="*/ 45 w 134"/>
                <a:gd name="T79" fmla="*/ 62 h 105"/>
                <a:gd name="T80" fmla="*/ 30 w 134"/>
                <a:gd name="T81" fmla="*/ 57 h 105"/>
                <a:gd name="T82" fmla="*/ 24 w 134"/>
                <a:gd name="T83" fmla="*/ 52 h 105"/>
                <a:gd name="T84" fmla="*/ 10 w 134"/>
                <a:gd name="T85" fmla="*/ 45 h 105"/>
                <a:gd name="T86" fmla="*/ 3 w 134"/>
                <a:gd name="T87" fmla="*/ 39 h 105"/>
                <a:gd name="T88" fmla="*/ 0 w 134"/>
                <a:gd name="T89" fmla="*/ 36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4" h="105">
                  <a:moveTo>
                    <a:pt x="0" y="36"/>
                  </a:moveTo>
                  <a:lnTo>
                    <a:pt x="1" y="31"/>
                  </a:lnTo>
                  <a:lnTo>
                    <a:pt x="4" y="26"/>
                  </a:lnTo>
                  <a:lnTo>
                    <a:pt x="6" y="22"/>
                  </a:lnTo>
                  <a:lnTo>
                    <a:pt x="4" y="19"/>
                  </a:lnTo>
                  <a:lnTo>
                    <a:pt x="3" y="17"/>
                  </a:lnTo>
                  <a:lnTo>
                    <a:pt x="7" y="12"/>
                  </a:lnTo>
                  <a:lnTo>
                    <a:pt x="10" y="8"/>
                  </a:lnTo>
                  <a:lnTo>
                    <a:pt x="10" y="5"/>
                  </a:lnTo>
                  <a:lnTo>
                    <a:pt x="13" y="3"/>
                  </a:lnTo>
                  <a:lnTo>
                    <a:pt x="35" y="0"/>
                  </a:lnTo>
                  <a:lnTo>
                    <a:pt x="53" y="0"/>
                  </a:lnTo>
                  <a:lnTo>
                    <a:pt x="64" y="5"/>
                  </a:lnTo>
                  <a:lnTo>
                    <a:pt x="67" y="5"/>
                  </a:lnTo>
                  <a:lnTo>
                    <a:pt x="70" y="8"/>
                  </a:lnTo>
                  <a:lnTo>
                    <a:pt x="68" y="11"/>
                  </a:lnTo>
                  <a:lnTo>
                    <a:pt x="73" y="13"/>
                  </a:lnTo>
                  <a:lnTo>
                    <a:pt x="73" y="17"/>
                  </a:lnTo>
                  <a:lnTo>
                    <a:pt x="76" y="20"/>
                  </a:lnTo>
                  <a:lnTo>
                    <a:pt x="74" y="27"/>
                  </a:lnTo>
                  <a:lnTo>
                    <a:pt x="74" y="30"/>
                  </a:lnTo>
                  <a:lnTo>
                    <a:pt x="74" y="32"/>
                  </a:lnTo>
                  <a:lnTo>
                    <a:pt x="74" y="35"/>
                  </a:lnTo>
                  <a:lnTo>
                    <a:pt x="81" y="35"/>
                  </a:lnTo>
                  <a:lnTo>
                    <a:pt x="84" y="36"/>
                  </a:lnTo>
                  <a:lnTo>
                    <a:pt x="91" y="35"/>
                  </a:lnTo>
                  <a:lnTo>
                    <a:pt x="96" y="36"/>
                  </a:lnTo>
                  <a:lnTo>
                    <a:pt x="102" y="34"/>
                  </a:lnTo>
                  <a:lnTo>
                    <a:pt x="106" y="36"/>
                  </a:lnTo>
                  <a:lnTo>
                    <a:pt x="110" y="37"/>
                  </a:lnTo>
                  <a:lnTo>
                    <a:pt x="111" y="39"/>
                  </a:lnTo>
                  <a:lnTo>
                    <a:pt x="114" y="52"/>
                  </a:lnTo>
                  <a:lnTo>
                    <a:pt x="117" y="56"/>
                  </a:lnTo>
                  <a:lnTo>
                    <a:pt x="120" y="57"/>
                  </a:lnTo>
                  <a:lnTo>
                    <a:pt x="126" y="55"/>
                  </a:lnTo>
                  <a:lnTo>
                    <a:pt x="129" y="55"/>
                  </a:lnTo>
                  <a:lnTo>
                    <a:pt x="132" y="57"/>
                  </a:lnTo>
                  <a:lnTo>
                    <a:pt x="134" y="57"/>
                  </a:lnTo>
                  <a:lnTo>
                    <a:pt x="132" y="60"/>
                  </a:lnTo>
                  <a:lnTo>
                    <a:pt x="132" y="71"/>
                  </a:lnTo>
                  <a:lnTo>
                    <a:pt x="132" y="72"/>
                  </a:lnTo>
                  <a:lnTo>
                    <a:pt x="131" y="72"/>
                  </a:lnTo>
                  <a:lnTo>
                    <a:pt x="131" y="73"/>
                  </a:lnTo>
                  <a:lnTo>
                    <a:pt x="131" y="75"/>
                  </a:lnTo>
                  <a:lnTo>
                    <a:pt x="131" y="77"/>
                  </a:lnTo>
                  <a:lnTo>
                    <a:pt x="129" y="77"/>
                  </a:lnTo>
                  <a:lnTo>
                    <a:pt x="129" y="80"/>
                  </a:lnTo>
                  <a:lnTo>
                    <a:pt x="131" y="81"/>
                  </a:lnTo>
                  <a:lnTo>
                    <a:pt x="129" y="86"/>
                  </a:lnTo>
                  <a:lnTo>
                    <a:pt x="128" y="87"/>
                  </a:lnTo>
                  <a:lnTo>
                    <a:pt x="125" y="90"/>
                  </a:lnTo>
                  <a:lnTo>
                    <a:pt x="123" y="93"/>
                  </a:lnTo>
                  <a:lnTo>
                    <a:pt x="117" y="96"/>
                  </a:lnTo>
                  <a:lnTo>
                    <a:pt x="116" y="100"/>
                  </a:lnTo>
                  <a:lnTo>
                    <a:pt x="113" y="102"/>
                  </a:lnTo>
                  <a:lnTo>
                    <a:pt x="110" y="102"/>
                  </a:lnTo>
                  <a:lnTo>
                    <a:pt x="108" y="102"/>
                  </a:lnTo>
                  <a:lnTo>
                    <a:pt x="105" y="105"/>
                  </a:lnTo>
                  <a:lnTo>
                    <a:pt x="103" y="104"/>
                  </a:lnTo>
                  <a:lnTo>
                    <a:pt x="100" y="104"/>
                  </a:lnTo>
                  <a:lnTo>
                    <a:pt x="97" y="105"/>
                  </a:lnTo>
                  <a:lnTo>
                    <a:pt x="91" y="102"/>
                  </a:lnTo>
                  <a:lnTo>
                    <a:pt x="82" y="100"/>
                  </a:lnTo>
                  <a:lnTo>
                    <a:pt x="70" y="101"/>
                  </a:lnTo>
                  <a:lnTo>
                    <a:pt x="67" y="102"/>
                  </a:lnTo>
                  <a:lnTo>
                    <a:pt x="68" y="98"/>
                  </a:lnTo>
                  <a:lnTo>
                    <a:pt x="73" y="95"/>
                  </a:lnTo>
                  <a:lnTo>
                    <a:pt x="76" y="90"/>
                  </a:lnTo>
                  <a:lnTo>
                    <a:pt x="74" y="88"/>
                  </a:lnTo>
                  <a:lnTo>
                    <a:pt x="76" y="86"/>
                  </a:lnTo>
                  <a:lnTo>
                    <a:pt x="79" y="85"/>
                  </a:lnTo>
                  <a:lnTo>
                    <a:pt x="82" y="81"/>
                  </a:lnTo>
                  <a:lnTo>
                    <a:pt x="82" y="79"/>
                  </a:lnTo>
                  <a:lnTo>
                    <a:pt x="81" y="77"/>
                  </a:lnTo>
                  <a:lnTo>
                    <a:pt x="76" y="73"/>
                  </a:lnTo>
                  <a:lnTo>
                    <a:pt x="73" y="70"/>
                  </a:lnTo>
                  <a:lnTo>
                    <a:pt x="62" y="69"/>
                  </a:lnTo>
                  <a:lnTo>
                    <a:pt x="56" y="67"/>
                  </a:lnTo>
                  <a:lnTo>
                    <a:pt x="48" y="62"/>
                  </a:lnTo>
                  <a:lnTo>
                    <a:pt x="45" y="62"/>
                  </a:lnTo>
                  <a:lnTo>
                    <a:pt x="39" y="60"/>
                  </a:lnTo>
                  <a:lnTo>
                    <a:pt x="30" y="57"/>
                  </a:lnTo>
                  <a:lnTo>
                    <a:pt x="27" y="55"/>
                  </a:lnTo>
                  <a:lnTo>
                    <a:pt x="24" y="52"/>
                  </a:lnTo>
                  <a:lnTo>
                    <a:pt x="19" y="52"/>
                  </a:lnTo>
                  <a:lnTo>
                    <a:pt x="10" y="45"/>
                  </a:lnTo>
                  <a:lnTo>
                    <a:pt x="6" y="39"/>
                  </a:lnTo>
                  <a:lnTo>
                    <a:pt x="3" y="39"/>
                  </a:lnTo>
                  <a:lnTo>
                    <a:pt x="0" y="36"/>
                  </a:lnTo>
                  <a:lnTo>
                    <a:pt x="0" y="36"/>
                  </a:lnTo>
                  <a:close/>
                </a:path>
              </a:pathLst>
            </a:custGeom>
            <a:solidFill>
              <a:srgbClr val="9FC2E7"/>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199" name="Freeform 196">
              <a:extLst>
                <a:ext uri="{FF2B5EF4-FFF2-40B4-BE49-F238E27FC236}">
                  <a16:creationId xmlns:a16="http://schemas.microsoft.com/office/drawing/2014/main" id="{AA5C09F3-A5B4-0A08-081B-3015CD0B40AE}"/>
                </a:ext>
              </a:extLst>
            </p:cNvPr>
            <p:cNvSpPr>
              <a:spLocks/>
            </p:cNvSpPr>
            <p:nvPr/>
          </p:nvSpPr>
          <p:spPr bwMode="auto">
            <a:xfrm>
              <a:off x="2652294" y="5186731"/>
              <a:ext cx="137110" cy="133807"/>
            </a:xfrm>
            <a:custGeom>
              <a:avLst/>
              <a:gdLst>
                <a:gd name="T0" fmla="*/ 11 w 79"/>
                <a:gd name="T1" fmla="*/ 1 h 68"/>
                <a:gd name="T2" fmla="*/ 20 w 79"/>
                <a:gd name="T3" fmla="*/ 0 h 68"/>
                <a:gd name="T4" fmla="*/ 28 w 79"/>
                <a:gd name="T5" fmla="*/ 6 h 68"/>
                <a:gd name="T6" fmla="*/ 32 w 79"/>
                <a:gd name="T7" fmla="*/ 10 h 68"/>
                <a:gd name="T8" fmla="*/ 38 w 79"/>
                <a:gd name="T9" fmla="*/ 15 h 68"/>
                <a:gd name="T10" fmla="*/ 43 w 79"/>
                <a:gd name="T11" fmla="*/ 12 h 68"/>
                <a:gd name="T12" fmla="*/ 50 w 79"/>
                <a:gd name="T13" fmla="*/ 18 h 68"/>
                <a:gd name="T14" fmla="*/ 58 w 79"/>
                <a:gd name="T15" fmla="*/ 21 h 68"/>
                <a:gd name="T16" fmla="*/ 61 w 79"/>
                <a:gd name="T17" fmla="*/ 24 h 68"/>
                <a:gd name="T18" fmla="*/ 70 w 79"/>
                <a:gd name="T19" fmla="*/ 29 h 68"/>
                <a:gd name="T20" fmla="*/ 78 w 79"/>
                <a:gd name="T21" fmla="*/ 35 h 68"/>
                <a:gd name="T22" fmla="*/ 75 w 79"/>
                <a:gd name="T23" fmla="*/ 42 h 68"/>
                <a:gd name="T24" fmla="*/ 76 w 79"/>
                <a:gd name="T25" fmla="*/ 46 h 68"/>
                <a:gd name="T26" fmla="*/ 79 w 79"/>
                <a:gd name="T27" fmla="*/ 49 h 68"/>
                <a:gd name="T28" fmla="*/ 78 w 79"/>
                <a:gd name="T29" fmla="*/ 50 h 68"/>
                <a:gd name="T30" fmla="*/ 76 w 79"/>
                <a:gd name="T31" fmla="*/ 56 h 68"/>
                <a:gd name="T32" fmla="*/ 72 w 79"/>
                <a:gd name="T33" fmla="*/ 59 h 68"/>
                <a:gd name="T34" fmla="*/ 70 w 79"/>
                <a:gd name="T35" fmla="*/ 61 h 68"/>
                <a:gd name="T36" fmla="*/ 61 w 79"/>
                <a:gd name="T37" fmla="*/ 66 h 68"/>
                <a:gd name="T38" fmla="*/ 60 w 79"/>
                <a:gd name="T39" fmla="*/ 66 h 68"/>
                <a:gd name="T40" fmla="*/ 57 w 79"/>
                <a:gd name="T41" fmla="*/ 68 h 68"/>
                <a:gd name="T42" fmla="*/ 52 w 79"/>
                <a:gd name="T43" fmla="*/ 67 h 68"/>
                <a:gd name="T44" fmla="*/ 49 w 79"/>
                <a:gd name="T45" fmla="*/ 66 h 68"/>
                <a:gd name="T46" fmla="*/ 41 w 79"/>
                <a:gd name="T47" fmla="*/ 66 h 68"/>
                <a:gd name="T48" fmla="*/ 35 w 79"/>
                <a:gd name="T49" fmla="*/ 68 h 68"/>
                <a:gd name="T50" fmla="*/ 35 w 79"/>
                <a:gd name="T51" fmla="*/ 66 h 68"/>
                <a:gd name="T52" fmla="*/ 32 w 79"/>
                <a:gd name="T53" fmla="*/ 65 h 68"/>
                <a:gd name="T54" fmla="*/ 26 w 79"/>
                <a:gd name="T55" fmla="*/ 62 h 68"/>
                <a:gd name="T56" fmla="*/ 15 w 79"/>
                <a:gd name="T57" fmla="*/ 62 h 68"/>
                <a:gd name="T58" fmla="*/ 8 w 79"/>
                <a:gd name="T59" fmla="*/ 59 h 68"/>
                <a:gd name="T60" fmla="*/ 2 w 79"/>
                <a:gd name="T61" fmla="*/ 54 h 68"/>
                <a:gd name="T62" fmla="*/ 0 w 79"/>
                <a:gd name="T63" fmla="*/ 44 h 68"/>
                <a:gd name="T64" fmla="*/ 0 w 79"/>
                <a:gd name="T65" fmla="*/ 44 h 68"/>
                <a:gd name="T66" fmla="*/ 3 w 79"/>
                <a:gd name="T67" fmla="*/ 41 h 68"/>
                <a:gd name="T68" fmla="*/ 2 w 79"/>
                <a:gd name="T69" fmla="*/ 32 h 68"/>
                <a:gd name="T70" fmla="*/ 2 w 79"/>
                <a:gd name="T71" fmla="*/ 26 h 68"/>
                <a:gd name="T72" fmla="*/ 3 w 79"/>
                <a:gd name="T73" fmla="*/ 21 h 68"/>
                <a:gd name="T74" fmla="*/ 5 w 79"/>
                <a:gd name="T75" fmla="*/ 15 h 68"/>
                <a:gd name="T76" fmla="*/ 5 w 79"/>
                <a:gd name="T77" fmla="*/ 11 h 68"/>
                <a:gd name="T78" fmla="*/ 6 w 79"/>
                <a:gd name="T79" fmla="*/ 4 h 68"/>
                <a:gd name="T80" fmla="*/ 8 w 79"/>
                <a:gd name="T81" fmla="*/ 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 h="68">
                  <a:moveTo>
                    <a:pt x="8" y="1"/>
                  </a:moveTo>
                  <a:lnTo>
                    <a:pt x="11" y="1"/>
                  </a:lnTo>
                  <a:lnTo>
                    <a:pt x="12" y="2"/>
                  </a:lnTo>
                  <a:lnTo>
                    <a:pt x="20" y="0"/>
                  </a:lnTo>
                  <a:lnTo>
                    <a:pt x="23" y="2"/>
                  </a:lnTo>
                  <a:lnTo>
                    <a:pt x="28" y="6"/>
                  </a:lnTo>
                  <a:lnTo>
                    <a:pt x="31" y="7"/>
                  </a:lnTo>
                  <a:lnTo>
                    <a:pt x="32" y="10"/>
                  </a:lnTo>
                  <a:lnTo>
                    <a:pt x="37" y="15"/>
                  </a:lnTo>
                  <a:lnTo>
                    <a:pt x="38" y="15"/>
                  </a:lnTo>
                  <a:lnTo>
                    <a:pt x="41" y="12"/>
                  </a:lnTo>
                  <a:lnTo>
                    <a:pt x="43" y="12"/>
                  </a:lnTo>
                  <a:lnTo>
                    <a:pt x="46" y="17"/>
                  </a:lnTo>
                  <a:lnTo>
                    <a:pt x="50" y="18"/>
                  </a:lnTo>
                  <a:lnTo>
                    <a:pt x="54" y="18"/>
                  </a:lnTo>
                  <a:lnTo>
                    <a:pt x="58" y="21"/>
                  </a:lnTo>
                  <a:lnTo>
                    <a:pt x="58" y="25"/>
                  </a:lnTo>
                  <a:lnTo>
                    <a:pt x="61" y="24"/>
                  </a:lnTo>
                  <a:lnTo>
                    <a:pt x="67" y="26"/>
                  </a:lnTo>
                  <a:lnTo>
                    <a:pt x="70" y="29"/>
                  </a:lnTo>
                  <a:lnTo>
                    <a:pt x="75" y="34"/>
                  </a:lnTo>
                  <a:lnTo>
                    <a:pt x="78" y="35"/>
                  </a:lnTo>
                  <a:lnTo>
                    <a:pt x="78" y="38"/>
                  </a:lnTo>
                  <a:lnTo>
                    <a:pt x="75" y="42"/>
                  </a:lnTo>
                  <a:lnTo>
                    <a:pt x="76" y="45"/>
                  </a:lnTo>
                  <a:lnTo>
                    <a:pt x="76" y="46"/>
                  </a:lnTo>
                  <a:lnTo>
                    <a:pt x="76" y="46"/>
                  </a:lnTo>
                  <a:lnTo>
                    <a:pt x="79" y="49"/>
                  </a:lnTo>
                  <a:lnTo>
                    <a:pt x="79" y="49"/>
                  </a:lnTo>
                  <a:lnTo>
                    <a:pt x="78" y="50"/>
                  </a:lnTo>
                  <a:lnTo>
                    <a:pt x="76" y="52"/>
                  </a:lnTo>
                  <a:lnTo>
                    <a:pt x="76" y="56"/>
                  </a:lnTo>
                  <a:lnTo>
                    <a:pt x="73" y="58"/>
                  </a:lnTo>
                  <a:lnTo>
                    <a:pt x="72" y="59"/>
                  </a:lnTo>
                  <a:lnTo>
                    <a:pt x="72" y="60"/>
                  </a:lnTo>
                  <a:lnTo>
                    <a:pt x="70" y="61"/>
                  </a:lnTo>
                  <a:lnTo>
                    <a:pt x="67" y="65"/>
                  </a:lnTo>
                  <a:lnTo>
                    <a:pt x="61" y="66"/>
                  </a:lnTo>
                  <a:lnTo>
                    <a:pt x="60" y="65"/>
                  </a:lnTo>
                  <a:lnTo>
                    <a:pt x="60" y="66"/>
                  </a:lnTo>
                  <a:lnTo>
                    <a:pt x="58" y="67"/>
                  </a:lnTo>
                  <a:lnTo>
                    <a:pt x="57" y="68"/>
                  </a:lnTo>
                  <a:lnTo>
                    <a:pt x="55" y="68"/>
                  </a:lnTo>
                  <a:lnTo>
                    <a:pt x="52" y="67"/>
                  </a:lnTo>
                  <a:lnTo>
                    <a:pt x="50" y="67"/>
                  </a:lnTo>
                  <a:lnTo>
                    <a:pt x="49" y="66"/>
                  </a:lnTo>
                  <a:lnTo>
                    <a:pt x="46" y="66"/>
                  </a:lnTo>
                  <a:lnTo>
                    <a:pt x="41" y="66"/>
                  </a:lnTo>
                  <a:lnTo>
                    <a:pt x="38" y="68"/>
                  </a:lnTo>
                  <a:lnTo>
                    <a:pt x="35" y="68"/>
                  </a:lnTo>
                  <a:lnTo>
                    <a:pt x="35" y="66"/>
                  </a:lnTo>
                  <a:lnTo>
                    <a:pt x="35" y="66"/>
                  </a:lnTo>
                  <a:lnTo>
                    <a:pt x="35" y="65"/>
                  </a:lnTo>
                  <a:lnTo>
                    <a:pt x="32" y="65"/>
                  </a:lnTo>
                  <a:lnTo>
                    <a:pt x="29" y="65"/>
                  </a:lnTo>
                  <a:lnTo>
                    <a:pt x="26" y="62"/>
                  </a:lnTo>
                  <a:lnTo>
                    <a:pt x="21" y="62"/>
                  </a:lnTo>
                  <a:lnTo>
                    <a:pt x="15" y="62"/>
                  </a:lnTo>
                  <a:lnTo>
                    <a:pt x="12" y="62"/>
                  </a:lnTo>
                  <a:lnTo>
                    <a:pt x="8" y="59"/>
                  </a:lnTo>
                  <a:lnTo>
                    <a:pt x="6" y="59"/>
                  </a:lnTo>
                  <a:lnTo>
                    <a:pt x="2" y="54"/>
                  </a:lnTo>
                  <a:lnTo>
                    <a:pt x="0" y="50"/>
                  </a:lnTo>
                  <a:lnTo>
                    <a:pt x="0" y="44"/>
                  </a:lnTo>
                  <a:lnTo>
                    <a:pt x="0" y="44"/>
                  </a:lnTo>
                  <a:lnTo>
                    <a:pt x="0" y="44"/>
                  </a:lnTo>
                  <a:lnTo>
                    <a:pt x="3" y="42"/>
                  </a:lnTo>
                  <a:lnTo>
                    <a:pt x="3" y="41"/>
                  </a:lnTo>
                  <a:lnTo>
                    <a:pt x="2" y="36"/>
                  </a:lnTo>
                  <a:lnTo>
                    <a:pt x="2" y="32"/>
                  </a:lnTo>
                  <a:lnTo>
                    <a:pt x="3" y="31"/>
                  </a:lnTo>
                  <a:lnTo>
                    <a:pt x="2" y="26"/>
                  </a:lnTo>
                  <a:lnTo>
                    <a:pt x="3" y="24"/>
                  </a:lnTo>
                  <a:lnTo>
                    <a:pt x="3" y="21"/>
                  </a:lnTo>
                  <a:lnTo>
                    <a:pt x="3" y="20"/>
                  </a:lnTo>
                  <a:lnTo>
                    <a:pt x="5" y="15"/>
                  </a:lnTo>
                  <a:lnTo>
                    <a:pt x="3" y="12"/>
                  </a:lnTo>
                  <a:lnTo>
                    <a:pt x="5" y="11"/>
                  </a:lnTo>
                  <a:lnTo>
                    <a:pt x="3" y="8"/>
                  </a:lnTo>
                  <a:lnTo>
                    <a:pt x="6" y="4"/>
                  </a:lnTo>
                  <a:lnTo>
                    <a:pt x="8" y="2"/>
                  </a:lnTo>
                  <a:lnTo>
                    <a:pt x="8" y="1"/>
                  </a:lnTo>
                  <a:close/>
                </a:path>
              </a:pathLst>
            </a:custGeom>
            <a:solidFill>
              <a:srgbClr val="85A3D5"/>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200" name="Freeform 197">
              <a:extLst>
                <a:ext uri="{FF2B5EF4-FFF2-40B4-BE49-F238E27FC236}">
                  <a16:creationId xmlns:a16="http://schemas.microsoft.com/office/drawing/2014/main" id="{947C8D04-D00E-81E8-24FE-8A5B3A561DE7}"/>
                </a:ext>
              </a:extLst>
            </p:cNvPr>
            <p:cNvSpPr>
              <a:spLocks noEditPoints="1"/>
            </p:cNvSpPr>
            <p:nvPr/>
          </p:nvSpPr>
          <p:spPr bwMode="auto">
            <a:xfrm>
              <a:off x="2324274" y="4982086"/>
              <a:ext cx="437361" cy="958292"/>
            </a:xfrm>
            <a:custGeom>
              <a:avLst/>
              <a:gdLst>
                <a:gd name="T0" fmla="*/ 65 w 252"/>
                <a:gd name="T1" fmla="*/ 3 h 487"/>
                <a:gd name="T2" fmla="*/ 82 w 252"/>
                <a:gd name="T3" fmla="*/ 8 h 487"/>
                <a:gd name="T4" fmla="*/ 113 w 252"/>
                <a:gd name="T5" fmla="*/ 7 h 487"/>
                <a:gd name="T6" fmla="*/ 155 w 252"/>
                <a:gd name="T7" fmla="*/ 30 h 487"/>
                <a:gd name="T8" fmla="*/ 186 w 252"/>
                <a:gd name="T9" fmla="*/ 53 h 487"/>
                <a:gd name="T10" fmla="*/ 189 w 252"/>
                <a:gd name="T11" fmla="*/ 68 h 487"/>
                <a:gd name="T12" fmla="*/ 220 w 252"/>
                <a:gd name="T13" fmla="*/ 70 h 487"/>
                <a:gd name="T14" fmla="*/ 236 w 252"/>
                <a:gd name="T15" fmla="*/ 48 h 487"/>
                <a:gd name="T16" fmla="*/ 252 w 252"/>
                <a:gd name="T17" fmla="*/ 64 h 487"/>
                <a:gd name="T18" fmla="*/ 233 w 252"/>
                <a:gd name="T19" fmla="*/ 73 h 487"/>
                <a:gd name="T20" fmla="*/ 212 w 252"/>
                <a:gd name="T21" fmla="*/ 88 h 487"/>
                <a:gd name="T22" fmla="*/ 198 w 252"/>
                <a:gd name="T23" fmla="*/ 104 h 487"/>
                <a:gd name="T24" fmla="*/ 192 w 252"/>
                <a:gd name="T25" fmla="*/ 125 h 487"/>
                <a:gd name="T26" fmla="*/ 189 w 252"/>
                <a:gd name="T27" fmla="*/ 148 h 487"/>
                <a:gd name="T28" fmla="*/ 191 w 252"/>
                <a:gd name="T29" fmla="*/ 163 h 487"/>
                <a:gd name="T30" fmla="*/ 210 w 252"/>
                <a:gd name="T31" fmla="*/ 186 h 487"/>
                <a:gd name="T32" fmla="*/ 223 w 252"/>
                <a:gd name="T33" fmla="*/ 198 h 487"/>
                <a:gd name="T34" fmla="*/ 215 w 252"/>
                <a:gd name="T35" fmla="*/ 215 h 487"/>
                <a:gd name="T36" fmla="*/ 169 w 252"/>
                <a:gd name="T37" fmla="*/ 229 h 487"/>
                <a:gd name="T38" fmla="*/ 143 w 252"/>
                <a:gd name="T39" fmla="*/ 225 h 487"/>
                <a:gd name="T40" fmla="*/ 148 w 252"/>
                <a:gd name="T41" fmla="*/ 239 h 487"/>
                <a:gd name="T42" fmla="*/ 149 w 252"/>
                <a:gd name="T43" fmla="*/ 250 h 487"/>
                <a:gd name="T44" fmla="*/ 130 w 252"/>
                <a:gd name="T45" fmla="*/ 263 h 487"/>
                <a:gd name="T46" fmla="*/ 105 w 252"/>
                <a:gd name="T47" fmla="*/ 258 h 487"/>
                <a:gd name="T48" fmla="*/ 120 w 252"/>
                <a:gd name="T49" fmla="*/ 279 h 487"/>
                <a:gd name="T50" fmla="*/ 122 w 252"/>
                <a:gd name="T51" fmla="*/ 277 h 487"/>
                <a:gd name="T52" fmla="*/ 134 w 252"/>
                <a:gd name="T53" fmla="*/ 284 h 487"/>
                <a:gd name="T54" fmla="*/ 116 w 252"/>
                <a:gd name="T55" fmla="*/ 283 h 487"/>
                <a:gd name="T56" fmla="*/ 114 w 252"/>
                <a:gd name="T57" fmla="*/ 295 h 487"/>
                <a:gd name="T58" fmla="*/ 111 w 252"/>
                <a:gd name="T59" fmla="*/ 308 h 487"/>
                <a:gd name="T60" fmla="*/ 111 w 252"/>
                <a:gd name="T61" fmla="*/ 321 h 487"/>
                <a:gd name="T62" fmla="*/ 91 w 252"/>
                <a:gd name="T63" fmla="*/ 329 h 487"/>
                <a:gd name="T64" fmla="*/ 88 w 252"/>
                <a:gd name="T65" fmla="*/ 346 h 487"/>
                <a:gd name="T66" fmla="*/ 116 w 252"/>
                <a:gd name="T67" fmla="*/ 355 h 487"/>
                <a:gd name="T68" fmla="*/ 120 w 252"/>
                <a:gd name="T69" fmla="*/ 367 h 487"/>
                <a:gd name="T70" fmla="*/ 108 w 252"/>
                <a:gd name="T71" fmla="*/ 378 h 487"/>
                <a:gd name="T72" fmla="*/ 97 w 252"/>
                <a:gd name="T73" fmla="*/ 391 h 487"/>
                <a:gd name="T74" fmla="*/ 88 w 252"/>
                <a:gd name="T75" fmla="*/ 401 h 487"/>
                <a:gd name="T76" fmla="*/ 82 w 252"/>
                <a:gd name="T77" fmla="*/ 416 h 487"/>
                <a:gd name="T78" fmla="*/ 90 w 252"/>
                <a:gd name="T79" fmla="*/ 431 h 487"/>
                <a:gd name="T80" fmla="*/ 93 w 252"/>
                <a:gd name="T81" fmla="*/ 437 h 487"/>
                <a:gd name="T82" fmla="*/ 42 w 252"/>
                <a:gd name="T83" fmla="*/ 426 h 487"/>
                <a:gd name="T84" fmla="*/ 16 w 252"/>
                <a:gd name="T85" fmla="*/ 408 h 487"/>
                <a:gd name="T86" fmla="*/ 26 w 252"/>
                <a:gd name="T87" fmla="*/ 364 h 487"/>
                <a:gd name="T88" fmla="*/ 24 w 252"/>
                <a:gd name="T89" fmla="*/ 334 h 487"/>
                <a:gd name="T90" fmla="*/ 15 w 252"/>
                <a:gd name="T91" fmla="*/ 320 h 487"/>
                <a:gd name="T92" fmla="*/ 13 w 252"/>
                <a:gd name="T93" fmla="*/ 304 h 487"/>
                <a:gd name="T94" fmla="*/ 9 w 252"/>
                <a:gd name="T95" fmla="*/ 275 h 487"/>
                <a:gd name="T96" fmla="*/ 7 w 252"/>
                <a:gd name="T97" fmla="*/ 232 h 487"/>
                <a:gd name="T98" fmla="*/ 13 w 252"/>
                <a:gd name="T99" fmla="*/ 191 h 487"/>
                <a:gd name="T100" fmla="*/ 16 w 252"/>
                <a:gd name="T101" fmla="*/ 162 h 487"/>
                <a:gd name="T102" fmla="*/ 0 w 252"/>
                <a:gd name="T103" fmla="*/ 125 h 487"/>
                <a:gd name="T104" fmla="*/ 6 w 252"/>
                <a:gd name="T105" fmla="*/ 94 h 487"/>
                <a:gd name="T106" fmla="*/ 23 w 252"/>
                <a:gd name="T107" fmla="*/ 63 h 487"/>
                <a:gd name="T108" fmla="*/ 21 w 252"/>
                <a:gd name="T109" fmla="*/ 44 h 487"/>
                <a:gd name="T110" fmla="*/ 168 w 252"/>
                <a:gd name="T111" fmla="*/ 481 h 487"/>
                <a:gd name="T112" fmla="*/ 168 w 252"/>
                <a:gd name="T113" fmla="*/ 481 h 487"/>
                <a:gd name="T114" fmla="*/ 104 w 252"/>
                <a:gd name="T115" fmla="*/ 455 h 487"/>
                <a:gd name="T116" fmla="*/ 113 w 252"/>
                <a:gd name="T117" fmla="*/ 464 h 487"/>
                <a:gd name="T118" fmla="*/ 146 w 252"/>
                <a:gd name="T119" fmla="*/ 479 h 487"/>
                <a:gd name="T120" fmla="*/ 149 w 252"/>
                <a:gd name="T121" fmla="*/ 484 h 487"/>
                <a:gd name="T122" fmla="*/ 113 w 252"/>
                <a:gd name="T123" fmla="*/ 486 h 487"/>
                <a:gd name="T124" fmla="*/ 116 w 252"/>
                <a:gd name="T125" fmla="*/ 479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 h="487">
                  <a:moveTo>
                    <a:pt x="38" y="13"/>
                  </a:moveTo>
                  <a:lnTo>
                    <a:pt x="41" y="11"/>
                  </a:lnTo>
                  <a:lnTo>
                    <a:pt x="44" y="6"/>
                  </a:lnTo>
                  <a:lnTo>
                    <a:pt x="50" y="2"/>
                  </a:lnTo>
                  <a:lnTo>
                    <a:pt x="53" y="0"/>
                  </a:lnTo>
                  <a:lnTo>
                    <a:pt x="58" y="4"/>
                  </a:lnTo>
                  <a:lnTo>
                    <a:pt x="62" y="3"/>
                  </a:lnTo>
                  <a:lnTo>
                    <a:pt x="65" y="3"/>
                  </a:lnTo>
                  <a:lnTo>
                    <a:pt x="68" y="3"/>
                  </a:lnTo>
                  <a:lnTo>
                    <a:pt x="73" y="3"/>
                  </a:lnTo>
                  <a:lnTo>
                    <a:pt x="76" y="3"/>
                  </a:lnTo>
                  <a:lnTo>
                    <a:pt x="78" y="6"/>
                  </a:lnTo>
                  <a:lnTo>
                    <a:pt x="79" y="11"/>
                  </a:lnTo>
                  <a:lnTo>
                    <a:pt x="81" y="12"/>
                  </a:lnTo>
                  <a:lnTo>
                    <a:pt x="82" y="11"/>
                  </a:lnTo>
                  <a:lnTo>
                    <a:pt x="82" y="8"/>
                  </a:lnTo>
                  <a:lnTo>
                    <a:pt x="84" y="6"/>
                  </a:lnTo>
                  <a:lnTo>
                    <a:pt x="84" y="4"/>
                  </a:lnTo>
                  <a:lnTo>
                    <a:pt x="87" y="2"/>
                  </a:lnTo>
                  <a:lnTo>
                    <a:pt x="96" y="2"/>
                  </a:lnTo>
                  <a:lnTo>
                    <a:pt x="104" y="2"/>
                  </a:lnTo>
                  <a:lnTo>
                    <a:pt x="107" y="4"/>
                  </a:lnTo>
                  <a:lnTo>
                    <a:pt x="110" y="7"/>
                  </a:lnTo>
                  <a:lnTo>
                    <a:pt x="113" y="7"/>
                  </a:lnTo>
                  <a:lnTo>
                    <a:pt x="117" y="13"/>
                  </a:lnTo>
                  <a:lnTo>
                    <a:pt x="126" y="20"/>
                  </a:lnTo>
                  <a:lnTo>
                    <a:pt x="131" y="20"/>
                  </a:lnTo>
                  <a:lnTo>
                    <a:pt x="134" y="23"/>
                  </a:lnTo>
                  <a:lnTo>
                    <a:pt x="137" y="25"/>
                  </a:lnTo>
                  <a:lnTo>
                    <a:pt x="146" y="28"/>
                  </a:lnTo>
                  <a:lnTo>
                    <a:pt x="152" y="30"/>
                  </a:lnTo>
                  <a:lnTo>
                    <a:pt x="155" y="30"/>
                  </a:lnTo>
                  <a:lnTo>
                    <a:pt x="163" y="35"/>
                  </a:lnTo>
                  <a:lnTo>
                    <a:pt x="169" y="37"/>
                  </a:lnTo>
                  <a:lnTo>
                    <a:pt x="180" y="38"/>
                  </a:lnTo>
                  <a:lnTo>
                    <a:pt x="183" y="41"/>
                  </a:lnTo>
                  <a:lnTo>
                    <a:pt x="188" y="45"/>
                  </a:lnTo>
                  <a:lnTo>
                    <a:pt x="189" y="47"/>
                  </a:lnTo>
                  <a:lnTo>
                    <a:pt x="189" y="49"/>
                  </a:lnTo>
                  <a:lnTo>
                    <a:pt x="186" y="53"/>
                  </a:lnTo>
                  <a:lnTo>
                    <a:pt x="183" y="54"/>
                  </a:lnTo>
                  <a:lnTo>
                    <a:pt x="181" y="56"/>
                  </a:lnTo>
                  <a:lnTo>
                    <a:pt x="183" y="58"/>
                  </a:lnTo>
                  <a:lnTo>
                    <a:pt x="180" y="63"/>
                  </a:lnTo>
                  <a:lnTo>
                    <a:pt x="175" y="66"/>
                  </a:lnTo>
                  <a:lnTo>
                    <a:pt x="174" y="70"/>
                  </a:lnTo>
                  <a:lnTo>
                    <a:pt x="177" y="69"/>
                  </a:lnTo>
                  <a:lnTo>
                    <a:pt x="189" y="68"/>
                  </a:lnTo>
                  <a:lnTo>
                    <a:pt x="198" y="70"/>
                  </a:lnTo>
                  <a:lnTo>
                    <a:pt x="204" y="73"/>
                  </a:lnTo>
                  <a:lnTo>
                    <a:pt x="207" y="72"/>
                  </a:lnTo>
                  <a:lnTo>
                    <a:pt x="210" y="72"/>
                  </a:lnTo>
                  <a:lnTo>
                    <a:pt x="212" y="73"/>
                  </a:lnTo>
                  <a:lnTo>
                    <a:pt x="215" y="70"/>
                  </a:lnTo>
                  <a:lnTo>
                    <a:pt x="217" y="70"/>
                  </a:lnTo>
                  <a:lnTo>
                    <a:pt x="220" y="70"/>
                  </a:lnTo>
                  <a:lnTo>
                    <a:pt x="223" y="68"/>
                  </a:lnTo>
                  <a:lnTo>
                    <a:pt x="224" y="64"/>
                  </a:lnTo>
                  <a:lnTo>
                    <a:pt x="230" y="61"/>
                  </a:lnTo>
                  <a:lnTo>
                    <a:pt x="232" y="58"/>
                  </a:lnTo>
                  <a:lnTo>
                    <a:pt x="235" y="55"/>
                  </a:lnTo>
                  <a:lnTo>
                    <a:pt x="236" y="54"/>
                  </a:lnTo>
                  <a:lnTo>
                    <a:pt x="238" y="49"/>
                  </a:lnTo>
                  <a:lnTo>
                    <a:pt x="236" y="48"/>
                  </a:lnTo>
                  <a:lnTo>
                    <a:pt x="236" y="45"/>
                  </a:lnTo>
                  <a:lnTo>
                    <a:pt x="241" y="43"/>
                  </a:lnTo>
                  <a:lnTo>
                    <a:pt x="249" y="44"/>
                  </a:lnTo>
                  <a:lnTo>
                    <a:pt x="249" y="46"/>
                  </a:lnTo>
                  <a:lnTo>
                    <a:pt x="252" y="52"/>
                  </a:lnTo>
                  <a:lnTo>
                    <a:pt x="252" y="55"/>
                  </a:lnTo>
                  <a:lnTo>
                    <a:pt x="252" y="60"/>
                  </a:lnTo>
                  <a:lnTo>
                    <a:pt x="252" y="64"/>
                  </a:lnTo>
                  <a:lnTo>
                    <a:pt x="252" y="65"/>
                  </a:lnTo>
                  <a:lnTo>
                    <a:pt x="249" y="65"/>
                  </a:lnTo>
                  <a:lnTo>
                    <a:pt x="244" y="68"/>
                  </a:lnTo>
                  <a:lnTo>
                    <a:pt x="244" y="68"/>
                  </a:lnTo>
                  <a:lnTo>
                    <a:pt x="241" y="70"/>
                  </a:lnTo>
                  <a:lnTo>
                    <a:pt x="241" y="69"/>
                  </a:lnTo>
                  <a:lnTo>
                    <a:pt x="233" y="72"/>
                  </a:lnTo>
                  <a:lnTo>
                    <a:pt x="233" y="73"/>
                  </a:lnTo>
                  <a:lnTo>
                    <a:pt x="230" y="74"/>
                  </a:lnTo>
                  <a:lnTo>
                    <a:pt x="224" y="78"/>
                  </a:lnTo>
                  <a:lnTo>
                    <a:pt x="223" y="79"/>
                  </a:lnTo>
                  <a:lnTo>
                    <a:pt x="223" y="81"/>
                  </a:lnTo>
                  <a:lnTo>
                    <a:pt x="220" y="82"/>
                  </a:lnTo>
                  <a:lnTo>
                    <a:pt x="218" y="81"/>
                  </a:lnTo>
                  <a:lnTo>
                    <a:pt x="213" y="86"/>
                  </a:lnTo>
                  <a:lnTo>
                    <a:pt x="212" y="88"/>
                  </a:lnTo>
                  <a:lnTo>
                    <a:pt x="212" y="90"/>
                  </a:lnTo>
                  <a:lnTo>
                    <a:pt x="210" y="91"/>
                  </a:lnTo>
                  <a:lnTo>
                    <a:pt x="209" y="93"/>
                  </a:lnTo>
                  <a:lnTo>
                    <a:pt x="206" y="97"/>
                  </a:lnTo>
                  <a:lnTo>
                    <a:pt x="203" y="98"/>
                  </a:lnTo>
                  <a:lnTo>
                    <a:pt x="201" y="102"/>
                  </a:lnTo>
                  <a:lnTo>
                    <a:pt x="201" y="103"/>
                  </a:lnTo>
                  <a:lnTo>
                    <a:pt x="198" y="104"/>
                  </a:lnTo>
                  <a:lnTo>
                    <a:pt x="197" y="106"/>
                  </a:lnTo>
                  <a:lnTo>
                    <a:pt x="195" y="108"/>
                  </a:lnTo>
                  <a:lnTo>
                    <a:pt x="192" y="112"/>
                  </a:lnTo>
                  <a:lnTo>
                    <a:pt x="194" y="115"/>
                  </a:lnTo>
                  <a:lnTo>
                    <a:pt x="192" y="116"/>
                  </a:lnTo>
                  <a:lnTo>
                    <a:pt x="194" y="119"/>
                  </a:lnTo>
                  <a:lnTo>
                    <a:pt x="192" y="124"/>
                  </a:lnTo>
                  <a:lnTo>
                    <a:pt x="192" y="125"/>
                  </a:lnTo>
                  <a:lnTo>
                    <a:pt x="192" y="128"/>
                  </a:lnTo>
                  <a:lnTo>
                    <a:pt x="191" y="130"/>
                  </a:lnTo>
                  <a:lnTo>
                    <a:pt x="192" y="135"/>
                  </a:lnTo>
                  <a:lnTo>
                    <a:pt x="191" y="136"/>
                  </a:lnTo>
                  <a:lnTo>
                    <a:pt x="191" y="140"/>
                  </a:lnTo>
                  <a:lnTo>
                    <a:pt x="192" y="145"/>
                  </a:lnTo>
                  <a:lnTo>
                    <a:pt x="192" y="146"/>
                  </a:lnTo>
                  <a:lnTo>
                    <a:pt x="189" y="148"/>
                  </a:lnTo>
                  <a:lnTo>
                    <a:pt x="189" y="148"/>
                  </a:lnTo>
                  <a:lnTo>
                    <a:pt x="189" y="148"/>
                  </a:lnTo>
                  <a:lnTo>
                    <a:pt x="189" y="148"/>
                  </a:lnTo>
                  <a:lnTo>
                    <a:pt x="188" y="154"/>
                  </a:lnTo>
                  <a:lnTo>
                    <a:pt x="189" y="157"/>
                  </a:lnTo>
                  <a:lnTo>
                    <a:pt x="189" y="160"/>
                  </a:lnTo>
                  <a:lnTo>
                    <a:pt x="191" y="161"/>
                  </a:lnTo>
                  <a:lnTo>
                    <a:pt x="191" y="163"/>
                  </a:lnTo>
                  <a:lnTo>
                    <a:pt x="189" y="163"/>
                  </a:lnTo>
                  <a:lnTo>
                    <a:pt x="191" y="165"/>
                  </a:lnTo>
                  <a:lnTo>
                    <a:pt x="198" y="170"/>
                  </a:lnTo>
                  <a:lnTo>
                    <a:pt x="204" y="171"/>
                  </a:lnTo>
                  <a:lnTo>
                    <a:pt x="212" y="175"/>
                  </a:lnTo>
                  <a:lnTo>
                    <a:pt x="215" y="178"/>
                  </a:lnTo>
                  <a:lnTo>
                    <a:pt x="213" y="180"/>
                  </a:lnTo>
                  <a:lnTo>
                    <a:pt x="210" y="186"/>
                  </a:lnTo>
                  <a:lnTo>
                    <a:pt x="210" y="187"/>
                  </a:lnTo>
                  <a:lnTo>
                    <a:pt x="212" y="190"/>
                  </a:lnTo>
                  <a:lnTo>
                    <a:pt x="217" y="192"/>
                  </a:lnTo>
                  <a:lnTo>
                    <a:pt x="220" y="192"/>
                  </a:lnTo>
                  <a:lnTo>
                    <a:pt x="221" y="191"/>
                  </a:lnTo>
                  <a:lnTo>
                    <a:pt x="223" y="191"/>
                  </a:lnTo>
                  <a:lnTo>
                    <a:pt x="223" y="194"/>
                  </a:lnTo>
                  <a:lnTo>
                    <a:pt x="223" y="198"/>
                  </a:lnTo>
                  <a:lnTo>
                    <a:pt x="223" y="200"/>
                  </a:lnTo>
                  <a:lnTo>
                    <a:pt x="220" y="204"/>
                  </a:lnTo>
                  <a:lnTo>
                    <a:pt x="218" y="208"/>
                  </a:lnTo>
                  <a:lnTo>
                    <a:pt x="218" y="209"/>
                  </a:lnTo>
                  <a:lnTo>
                    <a:pt x="217" y="208"/>
                  </a:lnTo>
                  <a:lnTo>
                    <a:pt x="215" y="208"/>
                  </a:lnTo>
                  <a:lnTo>
                    <a:pt x="213" y="212"/>
                  </a:lnTo>
                  <a:lnTo>
                    <a:pt x="215" y="215"/>
                  </a:lnTo>
                  <a:lnTo>
                    <a:pt x="213" y="217"/>
                  </a:lnTo>
                  <a:lnTo>
                    <a:pt x="206" y="221"/>
                  </a:lnTo>
                  <a:lnTo>
                    <a:pt x="198" y="223"/>
                  </a:lnTo>
                  <a:lnTo>
                    <a:pt x="197" y="222"/>
                  </a:lnTo>
                  <a:lnTo>
                    <a:pt x="197" y="223"/>
                  </a:lnTo>
                  <a:lnTo>
                    <a:pt x="188" y="227"/>
                  </a:lnTo>
                  <a:lnTo>
                    <a:pt x="177" y="228"/>
                  </a:lnTo>
                  <a:lnTo>
                    <a:pt x="169" y="229"/>
                  </a:lnTo>
                  <a:lnTo>
                    <a:pt x="165" y="228"/>
                  </a:lnTo>
                  <a:lnTo>
                    <a:pt x="160" y="229"/>
                  </a:lnTo>
                  <a:lnTo>
                    <a:pt x="157" y="229"/>
                  </a:lnTo>
                  <a:lnTo>
                    <a:pt x="152" y="227"/>
                  </a:lnTo>
                  <a:lnTo>
                    <a:pt x="148" y="225"/>
                  </a:lnTo>
                  <a:lnTo>
                    <a:pt x="146" y="225"/>
                  </a:lnTo>
                  <a:lnTo>
                    <a:pt x="145" y="224"/>
                  </a:lnTo>
                  <a:lnTo>
                    <a:pt x="143" y="225"/>
                  </a:lnTo>
                  <a:lnTo>
                    <a:pt x="143" y="228"/>
                  </a:lnTo>
                  <a:lnTo>
                    <a:pt x="145" y="229"/>
                  </a:lnTo>
                  <a:lnTo>
                    <a:pt x="145" y="232"/>
                  </a:lnTo>
                  <a:lnTo>
                    <a:pt x="146" y="234"/>
                  </a:lnTo>
                  <a:lnTo>
                    <a:pt x="146" y="236"/>
                  </a:lnTo>
                  <a:lnTo>
                    <a:pt x="148" y="236"/>
                  </a:lnTo>
                  <a:lnTo>
                    <a:pt x="149" y="238"/>
                  </a:lnTo>
                  <a:lnTo>
                    <a:pt x="148" y="239"/>
                  </a:lnTo>
                  <a:lnTo>
                    <a:pt x="148" y="239"/>
                  </a:lnTo>
                  <a:lnTo>
                    <a:pt x="148" y="240"/>
                  </a:lnTo>
                  <a:lnTo>
                    <a:pt x="145" y="242"/>
                  </a:lnTo>
                  <a:lnTo>
                    <a:pt x="145" y="244"/>
                  </a:lnTo>
                  <a:lnTo>
                    <a:pt x="145" y="245"/>
                  </a:lnTo>
                  <a:lnTo>
                    <a:pt x="145" y="247"/>
                  </a:lnTo>
                  <a:lnTo>
                    <a:pt x="146" y="249"/>
                  </a:lnTo>
                  <a:lnTo>
                    <a:pt x="149" y="250"/>
                  </a:lnTo>
                  <a:lnTo>
                    <a:pt x="148" y="253"/>
                  </a:lnTo>
                  <a:lnTo>
                    <a:pt x="146" y="254"/>
                  </a:lnTo>
                  <a:lnTo>
                    <a:pt x="148" y="255"/>
                  </a:lnTo>
                  <a:lnTo>
                    <a:pt x="148" y="257"/>
                  </a:lnTo>
                  <a:lnTo>
                    <a:pt x="143" y="259"/>
                  </a:lnTo>
                  <a:lnTo>
                    <a:pt x="143" y="259"/>
                  </a:lnTo>
                  <a:lnTo>
                    <a:pt x="139" y="263"/>
                  </a:lnTo>
                  <a:lnTo>
                    <a:pt x="130" y="263"/>
                  </a:lnTo>
                  <a:lnTo>
                    <a:pt x="125" y="262"/>
                  </a:lnTo>
                  <a:lnTo>
                    <a:pt x="119" y="258"/>
                  </a:lnTo>
                  <a:lnTo>
                    <a:pt x="113" y="257"/>
                  </a:lnTo>
                  <a:lnTo>
                    <a:pt x="110" y="257"/>
                  </a:lnTo>
                  <a:lnTo>
                    <a:pt x="110" y="257"/>
                  </a:lnTo>
                  <a:lnTo>
                    <a:pt x="110" y="256"/>
                  </a:lnTo>
                  <a:lnTo>
                    <a:pt x="108" y="256"/>
                  </a:lnTo>
                  <a:lnTo>
                    <a:pt x="105" y="258"/>
                  </a:lnTo>
                  <a:lnTo>
                    <a:pt x="105" y="262"/>
                  </a:lnTo>
                  <a:lnTo>
                    <a:pt x="108" y="264"/>
                  </a:lnTo>
                  <a:lnTo>
                    <a:pt x="110" y="269"/>
                  </a:lnTo>
                  <a:lnTo>
                    <a:pt x="108" y="274"/>
                  </a:lnTo>
                  <a:lnTo>
                    <a:pt x="110" y="277"/>
                  </a:lnTo>
                  <a:lnTo>
                    <a:pt x="114" y="278"/>
                  </a:lnTo>
                  <a:lnTo>
                    <a:pt x="119" y="278"/>
                  </a:lnTo>
                  <a:lnTo>
                    <a:pt x="120" y="279"/>
                  </a:lnTo>
                  <a:lnTo>
                    <a:pt x="119" y="279"/>
                  </a:lnTo>
                  <a:lnTo>
                    <a:pt x="117" y="280"/>
                  </a:lnTo>
                  <a:lnTo>
                    <a:pt x="119" y="281"/>
                  </a:lnTo>
                  <a:lnTo>
                    <a:pt x="125" y="280"/>
                  </a:lnTo>
                  <a:lnTo>
                    <a:pt x="125" y="279"/>
                  </a:lnTo>
                  <a:lnTo>
                    <a:pt x="122" y="278"/>
                  </a:lnTo>
                  <a:lnTo>
                    <a:pt x="122" y="278"/>
                  </a:lnTo>
                  <a:lnTo>
                    <a:pt x="122" y="277"/>
                  </a:lnTo>
                  <a:lnTo>
                    <a:pt x="125" y="277"/>
                  </a:lnTo>
                  <a:lnTo>
                    <a:pt x="128" y="274"/>
                  </a:lnTo>
                  <a:lnTo>
                    <a:pt x="131" y="275"/>
                  </a:lnTo>
                  <a:lnTo>
                    <a:pt x="133" y="278"/>
                  </a:lnTo>
                  <a:lnTo>
                    <a:pt x="133" y="280"/>
                  </a:lnTo>
                  <a:lnTo>
                    <a:pt x="131" y="280"/>
                  </a:lnTo>
                  <a:lnTo>
                    <a:pt x="133" y="282"/>
                  </a:lnTo>
                  <a:lnTo>
                    <a:pt x="134" y="284"/>
                  </a:lnTo>
                  <a:lnTo>
                    <a:pt x="133" y="287"/>
                  </a:lnTo>
                  <a:lnTo>
                    <a:pt x="126" y="289"/>
                  </a:lnTo>
                  <a:lnTo>
                    <a:pt x="125" y="289"/>
                  </a:lnTo>
                  <a:lnTo>
                    <a:pt x="123" y="287"/>
                  </a:lnTo>
                  <a:lnTo>
                    <a:pt x="125" y="286"/>
                  </a:lnTo>
                  <a:lnTo>
                    <a:pt x="125" y="284"/>
                  </a:lnTo>
                  <a:lnTo>
                    <a:pt x="120" y="282"/>
                  </a:lnTo>
                  <a:lnTo>
                    <a:pt x="116" y="283"/>
                  </a:lnTo>
                  <a:lnTo>
                    <a:pt x="113" y="286"/>
                  </a:lnTo>
                  <a:lnTo>
                    <a:pt x="113" y="287"/>
                  </a:lnTo>
                  <a:lnTo>
                    <a:pt x="114" y="288"/>
                  </a:lnTo>
                  <a:lnTo>
                    <a:pt x="117" y="289"/>
                  </a:lnTo>
                  <a:lnTo>
                    <a:pt x="122" y="289"/>
                  </a:lnTo>
                  <a:lnTo>
                    <a:pt x="122" y="290"/>
                  </a:lnTo>
                  <a:lnTo>
                    <a:pt x="119" y="294"/>
                  </a:lnTo>
                  <a:lnTo>
                    <a:pt x="114" y="295"/>
                  </a:lnTo>
                  <a:lnTo>
                    <a:pt x="113" y="296"/>
                  </a:lnTo>
                  <a:lnTo>
                    <a:pt x="113" y="297"/>
                  </a:lnTo>
                  <a:lnTo>
                    <a:pt x="111" y="299"/>
                  </a:lnTo>
                  <a:lnTo>
                    <a:pt x="110" y="302"/>
                  </a:lnTo>
                  <a:lnTo>
                    <a:pt x="110" y="304"/>
                  </a:lnTo>
                  <a:lnTo>
                    <a:pt x="111" y="305"/>
                  </a:lnTo>
                  <a:lnTo>
                    <a:pt x="111" y="307"/>
                  </a:lnTo>
                  <a:lnTo>
                    <a:pt x="111" y="308"/>
                  </a:lnTo>
                  <a:lnTo>
                    <a:pt x="114" y="312"/>
                  </a:lnTo>
                  <a:lnTo>
                    <a:pt x="114" y="313"/>
                  </a:lnTo>
                  <a:lnTo>
                    <a:pt x="113" y="314"/>
                  </a:lnTo>
                  <a:lnTo>
                    <a:pt x="114" y="315"/>
                  </a:lnTo>
                  <a:lnTo>
                    <a:pt x="110" y="317"/>
                  </a:lnTo>
                  <a:lnTo>
                    <a:pt x="110" y="319"/>
                  </a:lnTo>
                  <a:lnTo>
                    <a:pt x="108" y="320"/>
                  </a:lnTo>
                  <a:lnTo>
                    <a:pt x="111" y="321"/>
                  </a:lnTo>
                  <a:lnTo>
                    <a:pt x="113" y="322"/>
                  </a:lnTo>
                  <a:lnTo>
                    <a:pt x="113" y="323"/>
                  </a:lnTo>
                  <a:lnTo>
                    <a:pt x="108" y="323"/>
                  </a:lnTo>
                  <a:lnTo>
                    <a:pt x="105" y="323"/>
                  </a:lnTo>
                  <a:lnTo>
                    <a:pt x="100" y="323"/>
                  </a:lnTo>
                  <a:lnTo>
                    <a:pt x="97" y="325"/>
                  </a:lnTo>
                  <a:lnTo>
                    <a:pt x="94" y="326"/>
                  </a:lnTo>
                  <a:lnTo>
                    <a:pt x="91" y="329"/>
                  </a:lnTo>
                  <a:lnTo>
                    <a:pt x="90" y="329"/>
                  </a:lnTo>
                  <a:lnTo>
                    <a:pt x="88" y="331"/>
                  </a:lnTo>
                  <a:lnTo>
                    <a:pt x="87" y="333"/>
                  </a:lnTo>
                  <a:lnTo>
                    <a:pt x="84" y="336"/>
                  </a:lnTo>
                  <a:lnTo>
                    <a:pt x="84" y="337"/>
                  </a:lnTo>
                  <a:lnTo>
                    <a:pt x="85" y="339"/>
                  </a:lnTo>
                  <a:lnTo>
                    <a:pt x="85" y="341"/>
                  </a:lnTo>
                  <a:lnTo>
                    <a:pt x="88" y="346"/>
                  </a:lnTo>
                  <a:lnTo>
                    <a:pt x="91" y="347"/>
                  </a:lnTo>
                  <a:lnTo>
                    <a:pt x="94" y="348"/>
                  </a:lnTo>
                  <a:lnTo>
                    <a:pt x="97" y="350"/>
                  </a:lnTo>
                  <a:lnTo>
                    <a:pt x="105" y="355"/>
                  </a:lnTo>
                  <a:lnTo>
                    <a:pt x="110" y="355"/>
                  </a:lnTo>
                  <a:lnTo>
                    <a:pt x="113" y="355"/>
                  </a:lnTo>
                  <a:lnTo>
                    <a:pt x="114" y="354"/>
                  </a:lnTo>
                  <a:lnTo>
                    <a:pt x="116" y="355"/>
                  </a:lnTo>
                  <a:lnTo>
                    <a:pt x="117" y="356"/>
                  </a:lnTo>
                  <a:lnTo>
                    <a:pt x="116" y="357"/>
                  </a:lnTo>
                  <a:lnTo>
                    <a:pt x="116" y="358"/>
                  </a:lnTo>
                  <a:lnTo>
                    <a:pt x="117" y="361"/>
                  </a:lnTo>
                  <a:lnTo>
                    <a:pt x="117" y="363"/>
                  </a:lnTo>
                  <a:lnTo>
                    <a:pt x="116" y="365"/>
                  </a:lnTo>
                  <a:lnTo>
                    <a:pt x="117" y="365"/>
                  </a:lnTo>
                  <a:lnTo>
                    <a:pt x="120" y="367"/>
                  </a:lnTo>
                  <a:lnTo>
                    <a:pt x="117" y="367"/>
                  </a:lnTo>
                  <a:lnTo>
                    <a:pt x="117" y="370"/>
                  </a:lnTo>
                  <a:lnTo>
                    <a:pt x="119" y="370"/>
                  </a:lnTo>
                  <a:lnTo>
                    <a:pt x="116" y="372"/>
                  </a:lnTo>
                  <a:lnTo>
                    <a:pt x="113" y="373"/>
                  </a:lnTo>
                  <a:lnTo>
                    <a:pt x="113" y="375"/>
                  </a:lnTo>
                  <a:lnTo>
                    <a:pt x="111" y="375"/>
                  </a:lnTo>
                  <a:lnTo>
                    <a:pt x="108" y="378"/>
                  </a:lnTo>
                  <a:lnTo>
                    <a:pt x="108" y="381"/>
                  </a:lnTo>
                  <a:lnTo>
                    <a:pt x="105" y="381"/>
                  </a:lnTo>
                  <a:lnTo>
                    <a:pt x="100" y="383"/>
                  </a:lnTo>
                  <a:lnTo>
                    <a:pt x="100" y="386"/>
                  </a:lnTo>
                  <a:lnTo>
                    <a:pt x="99" y="389"/>
                  </a:lnTo>
                  <a:lnTo>
                    <a:pt x="96" y="390"/>
                  </a:lnTo>
                  <a:lnTo>
                    <a:pt x="96" y="392"/>
                  </a:lnTo>
                  <a:lnTo>
                    <a:pt x="97" y="391"/>
                  </a:lnTo>
                  <a:lnTo>
                    <a:pt x="99" y="391"/>
                  </a:lnTo>
                  <a:lnTo>
                    <a:pt x="100" y="395"/>
                  </a:lnTo>
                  <a:lnTo>
                    <a:pt x="99" y="397"/>
                  </a:lnTo>
                  <a:lnTo>
                    <a:pt x="97" y="399"/>
                  </a:lnTo>
                  <a:lnTo>
                    <a:pt x="96" y="401"/>
                  </a:lnTo>
                  <a:lnTo>
                    <a:pt x="93" y="404"/>
                  </a:lnTo>
                  <a:lnTo>
                    <a:pt x="91" y="403"/>
                  </a:lnTo>
                  <a:lnTo>
                    <a:pt x="88" y="401"/>
                  </a:lnTo>
                  <a:lnTo>
                    <a:pt x="87" y="400"/>
                  </a:lnTo>
                  <a:lnTo>
                    <a:pt x="88" y="401"/>
                  </a:lnTo>
                  <a:lnTo>
                    <a:pt x="88" y="404"/>
                  </a:lnTo>
                  <a:lnTo>
                    <a:pt x="90" y="405"/>
                  </a:lnTo>
                  <a:lnTo>
                    <a:pt x="88" y="406"/>
                  </a:lnTo>
                  <a:lnTo>
                    <a:pt x="84" y="408"/>
                  </a:lnTo>
                  <a:lnTo>
                    <a:pt x="82" y="413"/>
                  </a:lnTo>
                  <a:lnTo>
                    <a:pt x="82" y="416"/>
                  </a:lnTo>
                  <a:lnTo>
                    <a:pt x="85" y="420"/>
                  </a:lnTo>
                  <a:lnTo>
                    <a:pt x="88" y="425"/>
                  </a:lnTo>
                  <a:lnTo>
                    <a:pt x="88" y="426"/>
                  </a:lnTo>
                  <a:lnTo>
                    <a:pt x="90" y="428"/>
                  </a:lnTo>
                  <a:lnTo>
                    <a:pt x="88" y="429"/>
                  </a:lnTo>
                  <a:lnTo>
                    <a:pt x="87" y="430"/>
                  </a:lnTo>
                  <a:lnTo>
                    <a:pt x="88" y="431"/>
                  </a:lnTo>
                  <a:lnTo>
                    <a:pt x="90" y="431"/>
                  </a:lnTo>
                  <a:lnTo>
                    <a:pt x="93" y="432"/>
                  </a:lnTo>
                  <a:lnTo>
                    <a:pt x="93" y="434"/>
                  </a:lnTo>
                  <a:lnTo>
                    <a:pt x="99" y="437"/>
                  </a:lnTo>
                  <a:lnTo>
                    <a:pt x="102" y="439"/>
                  </a:lnTo>
                  <a:lnTo>
                    <a:pt x="102" y="441"/>
                  </a:lnTo>
                  <a:lnTo>
                    <a:pt x="100" y="441"/>
                  </a:lnTo>
                  <a:lnTo>
                    <a:pt x="97" y="440"/>
                  </a:lnTo>
                  <a:lnTo>
                    <a:pt x="93" y="437"/>
                  </a:lnTo>
                  <a:lnTo>
                    <a:pt x="90" y="437"/>
                  </a:lnTo>
                  <a:lnTo>
                    <a:pt x="88" y="436"/>
                  </a:lnTo>
                  <a:lnTo>
                    <a:pt x="68" y="436"/>
                  </a:lnTo>
                  <a:lnTo>
                    <a:pt x="56" y="437"/>
                  </a:lnTo>
                  <a:lnTo>
                    <a:pt x="53" y="436"/>
                  </a:lnTo>
                  <a:lnTo>
                    <a:pt x="46" y="436"/>
                  </a:lnTo>
                  <a:lnTo>
                    <a:pt x="44" y="431"/>
                  </a:lnTo>
                  <a:lnTo>
                    <a:pt x="42" y="426"/>
                  </a:lnTo>
                  <a:lnTo>
                    <a:pt x="39" y="424"/>
                  </a:lnTo>
                  <a:lnTo>
                    <a:pt x="38" y="417"/>
                  </a:lnTo>
                  <a:lnTo>
                    <a:pt x="38" y="414"/>
                  </a:lnTo>
                  <a:lnTo>
                    <a:pt x="35" y="414"/>
                  </a:lnTo>
                  <a:lnTo>
                    <a:pt x="29" y="416"/>
                  </a:lnTo>
                  <a:lnTo>
                    <a:pt x="27" y="419"/>
                  </a:lnTo>
                  <a:lnTo>
                    <a:pt x="24" y="419"/>
                  </a:lnTo>
                  <a:lnTo>
                    <a:pt x="16" y="408"/>
                  </a:lnTo>
                  <a:lnTo>
                    <a:pt x="15" y="405"/>
                  </a:lnTo>
                  <a:lnTo>
                    <a:pt x="18" y="394"/>
                  </a:lnTo>
                  <a:lnTo>
                    <a:pt x="21" y="390"/>
                  </a:lnTo>
                  <a:lnTo>
                    <a:pt x="26" y="387"/>
                  </a:lnTo>
                  <a:lnTo>
                    <a:pt x="29" y="380"/>
                  </a:lnTo>
                  <a:lnTo>
                    <a:pt x="26" y="374"/>
                  </a:lnTo>
                  <a:lnTo>
                    <a:pt x="24" y="370"/>
                  </a:lnTo>
                  <a:lnTo>
                    <a:pt x="26" y="364"/>
                  </a:lnTo>
                  <a:lnTo>
                    <a:pt x="29" y="362"/>
                  </a:lnTo>
                  <a:lnTo>
                    <a:pt x="26" y="356"/>
                  </a:lnTo>
                  <a:lnTo>
                    <a:pt x="26" y="354"/>
                  </a:lnTo>
                  <a:lnTo>
                    <a:pt x="29" y="351"/>
                  </a:lnTo>
                  <a:lnTo>
                    <a:pt x="27" y="346"/>
                  </a:lnTo>
                  <a:lnTo>
                    <a:pt x="26" y="340"/>
                  </a:lnTo>
                  <a:lnTo>
                    <a:pt x="24" y="337"/>
                  </a:lnTo>
                  <a:lnTo>
                    <a:pt x="24" y="334"/>
                  </a:lnTo>
                  <a:lnTo>
                    <a:pt x="29" y="331"/>
                  </a:lnTo>
                  <a:lnTo>
                    <a:pt x="29" y="329"/>
                  </a:lnTo>
                  <a:lnTo>
                    <a:pt x="24" y="324"/>
                  </a:lnTo>
                  <a:lnTo>
                    <a:pt x="20" y="322"/>
                  </a:lnTo>
                  <a:lnTo>
                    <a:pt x="16" y="322"/>
                  </a:lnTo>
                  <a:lnTo>
                    <a:pt x="15" y="323"/>
                  </a:lnTo>
                  <a:lnTo>
                    <a:pt x="13" y="321"/>
                  </a:lnTo>
                  <a:lnTo>
                    <a:pt x="15" y="320"/>
                  </a:lnTo>
                  <a:lnTo>
                    <a:pt x="21" y="320"/>
                  </a:lnTo>
                  <a:lnTo>
                    <a:pt x="26" y="316"/>
                  </a:lnTo>
                  <a:lnTo>
                    <a:pt x="24" y="313"/>
                  </a:lnTo>
                  <a:lnTo>
                    <a:pt x="23" y="313"/>
                  </a:lnTo>
                  <a:lnTo>
                    <a:pt x="21" y="314"/>
                  </a:lnTo>
                  <a:lnTo>
                    <a:pt x="18" y="314"/>
                  </a:lnTo>
                  <a:lnTo>
                    <a:pt x="16" y="308"/>
                  </a:lnTo>
                  <a:lnTo>
                    <a:pt x="13" y="304"/>
                  </a:lnTo>
                  <a:lnTo>
                    <a:pt x="13" y="300"/>
                  </a:lnTo>
                  <a:lnTo>
                    <a:pt x="13" y="296"/>
                  </a:lnTo>
                  <a:lnTo>
                    <a:pt x="7" y="295"/>
                  </a:lnTo>
                  <a:lnTo>
                    <a:pt x="7" y="291"/>
                  </a:lnTo>
                  <a:lnTo>
                    <a:pt x="6" y="282"/>
                  </a:lnTo>
                  <a:lnTo>
                    <a:pt x="9" y="281"/>
                  </a:lnTo>
                  <a:lnTo>
                    <a:pt x="10" y="278"/>
                  </a:lnTo>
                  <a:lnTo>
                    <a:pt x="9" y="275"/>
                  </a:lnTo>
                  <a:lnTo>
                    <a:pt x="6" y="274"/>
                  </a:lnTo>
                  <a:lnTo>
                    <a:pt x="4" y="269"/>
                  </a:lnTo>
                  <a:lnTo>
                    <a:pt x="4" y="261"/>
                  </a:lnTo>
                  <a:lnTo>
                    <a:pt x="4" y="253"/>
                  </a:lnTo>
                  <a:lnTo>
                    <a:pt x="1" y="248"/>
                  </a:lnTo>
                  <a:lnTo>
                    <a:pt x="1" y="245"/>
                  </a:lnTo>
                  <a:lnTo>
                    <a:pt x="7" y="239"/>
                  </a:lnTo>
                  <a:lnTo>
                    <a:pt x="7" y="232"/>
                  </a:lnTo>
                  <a:lnTo>
                    <a:pt x="12" y="231"/>
                  </a:lnTo>
                  <a:lnTo>
                    <a:pt x="15" y="229"/>
                  </a:lnTo>
                  <a:lnTo>
                    <a:pt x="4" y="215"/>
                  </a:lnTo>
                  <a:lnTo>
                    <a:pt x="6" y="211"/>
                  </a:lnTo>
                  <a:lnTo>
                    <a:pt x="6" y="207"/>
                  </a:lnTo>
                  <a:lnTo>
                    <a:pt x="6" y="199"/>
                  </a:lnTo>
                  <a:lnTo>
                    <a:pt x="9" y="194"/>
                  </a:lnTo>
                  <a:lnTo>
                    <a:pt x="13" y="191"/>
                  </a:lnTo>
                  <a:lnTo>
                    <a:pt x="12" y="187"/>
                  </a:lnTo>
                  <a:lnTo>
                    <a:pt x="9" y="183"/>
                  </a:lnTo>
                  <a:lnTo>
                    <a:pt x="7" y="181"/>
                  </a:lnTo>
                  <a:lnTo>
                    <a:pt x="10" y="178"/>
                  </a:lnTo>
                  <a:lnTo>
                    <a:pt x="9" y="173"/>
                  </a:lnTo>
                  <a:lnTo>
                    <a:pt x="12" y="169"/>
                  </a:lnTo>
                  <a:lnTo>
                    <a:pt x="15" y="167"/>
                  </a:lnTo>
                  <a:lnTo>
                    <a:pt x="16" y="162"/>
                  </a:lnTo>
                  <a:lnTo>
                    <a:pt x="15" y="153"/>
                  </a:lnTo>
                  <a:lnTo>
                    <a:pt x="12" y="152"/>
                  </a:lnTo>
                  <a:lnTo>
                    <a:pt x="10" y="145"/>
                  </a:lnTo>
                  <a:lnTo>
                    <a:pt x="7" y="141"/>
                  </a:lnTo>
                  <a:lnTo>
                    <a:pt x="4" y="137"/>
                  </a:lnTo>
                  <a:lnTo>
                    <a:pt x="4" y="135"/>
                  </a:lnTo>
                  <a:lnTo>
                    <a:pt x="1" y="131"/>
                  </a:lnTo>
                  <a:lnTo>
                    <a:pt x="0" y="125"/>
                  </a:lnTo>
                  <a:lnTo>
                    <a:pt x="0" y="121"/>
                  </a:lnTo>
                  <a:lnTo>
                    <a:pt x="4" y="120"/>
                  </a:lnTo>
                  <a:lnTo>
                    <a:pt x="4" y="114"/>
                  </a:lnTo>
                  <a:lnTo>
                    <a:pt x="7" y="112"/>
                  </a:lnTo>
                  <a:lnTo>
                    <a:pt x="7" y="106"/>
                  </a:lnTo>
                  <a:lnTo>
                    <a:pt x="4" y="103"/>
                  </a:lnTo>
                  <a:lnTo>
                    <a:pt x="4" y="95"/>
                  </a:lnTo>
                  <a:lnTo>
                    <a:pt x="6" y="94"/>
                  </a:lnTo>
                  <a:lnTo>
                    <a:pt x="7" y="85"/>
                  </a:lnTo>
                  <a:lnTo>
                    <a:pt x="10" y="82"/>
                  </a:lnTo>
                  <a:lnTo>
                    <a:pt x="15" y="74"/>
                  </a:lnTo>
                  <a:lnTo>
                    <a:pt x="18" y="71"/>
                  </a:lnTo>
                  <a:lnTo>
                    <a:pt x="21" y="70"/>
                  </a:lnTo>
                  <a:lnTo>
                    <a:pt x="24" y="68"/>
                  </a:lnTo>
                  <a:lnTo>
                    <a:pt x="23" y="66"/>
                  </a:lnTo>
                  <a:lnTo>
                    <a:pt x="23" y="63"/>
                  </a:lnTo>
                  <a:lnTo>
                    <a:pt x="21" y="62"/>
                  </a:lnTo>
                  <a:lnTo>
                    <a:pt x="20" y="61"/>
                  </a:lnTo>
                  <a:lnTo>
                    <a:pt x="20" y="58"/>
                  </a:lnTo>
                  <a:lnTo>
                    <a:pt x="23" y="56"/>
                  </a:lnTo>
                  <a:lnTo>
                    <a:pt x="23" y="54"/>
                  </a:lnTo>
                  <a:lnTo>
                    <a:pt x="20" y="50"/>
                  </a:lnTo>
                  <a:lnTo>
                    <a:pt x="18" y="46"/>
                  </a:lnTo>
                  <a:lnTo>
                    <a:pt x="21" y="44"/>
                  </a:lnTo>
                  <a:lnTo>
                    <a:pt x="20" y="41"/>
                  </a:lnTo>
                  <a:lnTo>
                    <a:pt x="16" y="39"/>
                  </a:lnTo>
                  <a:lnTo>
                    <a:pt x="18" y="37"/>
                  </a:lnTo>
                  <a:lnTo>
                    <a:pt x="36" y="29"/>
                  </a:lnTo>
                  <a:lnTo>
                    <a:pt x="41" y="16"/>
                  </a:lnTo>
                  <a:lnTo>
                    <a:pt x="38" y="13"/>
                  </a:lnTo>
                  <a:lnTo>
                    <a:pt x="38" y="13"/>
                  </a:lnTo>
                  <a:close/>
                  <a:moveTo>
                    <a:pt x="168" y="481"/>
                  </a:moveTo>
                  <a:lnTo>
                    <a:pt x="171" y="483"/>
                  </a:lnTo>
                  <a:lnTo>
                    <a:pt x="174" y="481"/>
                  </a:lnTo>
                  <a:lnTo>
                    <a:pt x="177" y="481"/>
                  </a:lnTo>
                  <a:lnTo>
                    <a:pt x="180" y="479"/>
                  </a:lnTo>
                  <a:lnTo>
                    <a:pt x="177" y="479"/>
                  </a:lnTo>
                  <a:lnTo>
                    <a:pt x="174" y="480"/>
                  </a:lnTo>
                  <a:lnTo>
                    <a:pt x="169" y="480"/>
                  </a:lnTo>
                  <a:lnTo>
                    <a:pt x="168" y="481"/>
                  </a:lnTo>
                  <a:lnTo>
                    <a:pt x="168" y="481"/>
                  </a:lnTo>
                  <a:close/>
                  <a:moveTo>
                    <a:pt x="97" y="443"/>
                  </a:moveTo>
                  <a:lnTo>
                    <a:pt x="97" y="443"/>
                  </a:lnTo>
                  <a:lnTo>
                    <a:pt x="100" y="446"/>
                  </a:lnTo>
                  <a:lnTo>
                    <a:pt x="105" y="450"/>
                  </a:lnTo>
                  <a:lnTo>
                    <a:pt x="107" y="456"/>
                  </a:lnTo>
                  <a:lnTo>
                    <a:pt x="105" y="455"/>
                  </a:lnTo>
                  <a:lnTo>
                    <a:pt x="104" y="455"/>
                  </a:lnTo>
                  <a:lnTo>
                    <a:pt x="102" y="457"/>
                  </a:lnTo>
                  <a:lnTo>
                    <a:pt x="97" y="443"/>
                  </a:lnTo>
                  <a:lnTo>
                    <a:pt x="97" y="443"/>
                  </a:lnTo>
                  <a:close/>
                  <a:moveTo>
                    <a:pt x="102" y="458"/>
                  </a:moveTo>
                  <a:lnTo>
                    <a:pt x="105" y="458"/>
                  </a:lnTo>
                  <a:lnTo>
                    <a:pt x="110" y="458"/>
                  </a:lnTo>
                  <a:lnTo>
                    <a:pt x="111" y="461"/>
                  </a:lnTo>
                  <a:lnTo>
                    <a:pt x="113" y="464"/>
                  </a:lnTo>
                  <a:lnTo>
                    <a:pt x="117" y="465"/>
                  </a:lnTo>
                  <a:lnTo>
                    <a:pt x="120" y="467"/>
                  </a:lnTo>
                  <a:lnTo>
                    <a:pt x="122" y="470"/>
                  </a:lnTo>
                  <a:lnTo>
                    <a:pt x="125" y="471"/>
                  </a:lnTo>
                  <a:lnTo>
                    <a:pt x="137" y="474"/>
                  </a:lnTo>
                  <a:lnTo>
                    <a:pt x="139" y="475"/>
                  </a:lnTo>
                  <a:lnTo>
                    <a:pt x="143" y="476"/>
                  </a:lnTo>
                  <a:lnTo>
                    <a:pt x="146" y="479"/>
                  </a:lnTo>
                  <a:lnTo>
                    <a:pt x="149" y="479"/>
                  </a:lnTo>
                  <a:lnTo>
                    <a:pt x="155" y="478"/>
                  </a:lnTo>
                  <a:lnTo>
                    <a:pt x="159" y="479"/>
                  </a:lnTo>
                  <a:lnTo>
                    <a:pt x="159" y="481"/>
                  </a:lnTo>
                  <a:lnTo>
                    <a:pt x="155" y="482"/>
                  </a:lnTo>
                  <a:lnTo>
                    <a:pt x="154" y="481"/>
                  </a:lnTo>
                  <a:lnTo>
                    <a:pt x="151" y="482"/>
                  </a:lnTo>
                  <a:lnTo>
                    <a:pt x="149" y="484"/>
                  </a:lnTo>
                  <a:lnTo>
                    <a:pt x="146" y="487"/>
                  </a:lnTo>
                  <a:lnTo>
                    <a:pt x="143" y="487"/>
                  </a:lnTo>
                  <a:lnTo>
                    <a:pt x="140" y="486"/>
                  </a:lnTo>
                  <a:lnTo>
                    <a:pt x="136" y="484"/>
                  </a:lnTo>
                  <a:lnTo>
                    <a:pt x="130" y="484"/>
                  </a:lnTo>
                  <a:lnTo>
                    <a:pt x="125" y="484"/>
                  </a:lnTo>
                  <a:lnTo>
                    <a:pt x="119" y="484"/>
                  </a:lnTo>
                  <a:lnTo>
                    <a:pt x="113" y="486"/>
                  </a:lnTo>
                  <a:lnTo>
                    <a:pt x="111" y="486"/>
                  </a:lnTo>
                  <a:lnTo>
                    <a:pt x="110" y="481"/>
                  </a:lnTo>
                  <a:lnTo>
                    <a:pt x="117" y="481"/>
                  </a:lnTo>
                  <a:lnTo>
                    <a:pt x="122" y="480"/>
                  </a:lnTo>
                  <a:lnTo>
                    <a:pt x="125" y="479"/>
                  </a:lnTo>
                  <a:lnTo>
                    <a:pt x="125" y="479"/>
                  </a:lnTo>
                  <a:lnTo>
                    <a:pt x="120" y="479"/>
                  </a:lnTo>
                  <a:lnTo>
                    <a:pt x="116" y="479"/>
                  </a:lnTo>
                  <a:lnTo>
                    <a:pt x="111" y="480"/>
                  </a:lnTo>
                  <a:lnTo>
                    <a:pt x="110" y="480"/>
                  </a:lnTo>
                  <a:lnTo>
                    <a:pt x="102" y="458"/>
                  </a:lnTo>
                  <a:close/>
                </a:path>
              </a:pathLst>
            </a:custGeom>
            <a:solidFill>
              <a:srgbClr val="85A3D5"/>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201" name="Freeform 198">
              <a:extLst>
                <a:ext uri="{FF2B5EF4-FFF2-40B4-BE49-F238E27FC236}">
                  <a16:creationId xmlns:a16="http://schemas.microsoft.com/office/drawing/2014/main" id="{15949D55-255C-38DB-5EF9-F5B10B0574D8}"/>
                </a:ext>
              </a:extLst>
            </p:cNvPr>
            <p:cNvSpPr>
              <a:spLocks noEditPoints="1"/>
            </p:cNvSpPr>
            <p:nvPr/>
          </p:nvSpPr>
          <p:spPr bwMode="auto">
            <a:xfrm>
              <a:off x="2263529" y="4875828"/>
              <a:ext cx="296781" cy="1096034"/>
            </a:xfrm>
            <a:custGeom>
              <a:avLst/>
              <a:gdLst>
                <a:gd name="T0" fmla="*/ 77 w 112"/>
                <a:gd name="T1" fmla="*/ 471 h 490"/>
                <a:gd name="T2" fmla="*/ 75 w 112"/>
                <a:gd name="T3" fmla="*/ 476 h 490"/>
                <a:gd name="T4" fmla="*/ 93 w 112"/>
                <a:gd name="T5" fmla="*/ 477 h 490"/>
                <a:gd name="T6" fmla="*/ 76 w 112"/>
                <a:gd name="T7" fmla="*/ 456 h 490"/>
                <a:gd name="T8" fmla="*/ 90 w 112"/>
                <a:gd name="T9" fmla="*/ 450 h 490"/>
                <a:gd name="T10" fmla="*/ 33 w 112"/>
                <a:gd name="T11" fmla="*/ 404 h 490"/>
                <a:gd name="T12" fmla="*/ 33 w 112"/>
                <a:gd name="T13" fmla="*/ 332 h 490"/>
                <a:gd name="T14" fmla="*/ 26 w 112"/>
                <a:gd name="T15" fmla="*/ 277 h 490"/>
                <a:gd name="T16" fmla="*/ 34 w 112"/>
                <a:gd name="T17" fmla="*/ 190 h 490"/>
                <a:gd name="T18" fmla="*/ 37 w 112"/>
                <a:gd name="T19" fmla="*/ 109 h 490"/>
                <a:gd name="T20" fmla="*/ 36 w 112"/>
                <a:gd name="T21" fmla="*/ 40 h 490"/>
                <a:gd name="T22" fmla="*/ 17 w 112"/>
                <a:gd name="T23" fmla="*/ 9 h 490"/>
                <a:gd name="T24" fmla="*/ 12 w 112"/>
                <a:gd name="T25" fmla="*/ 64 h 490"/>
                <a:gd name="T26" fmla="*/ 11 w 112"/>
                <a:gd name="T27" fmla="*/ 121 h 490"/>
                <a:gd name="T28" fmla="*/ 14 w 112"/>
                <a:gd name="T29" fmla="*/ 173 h 490"/>
                <a:gd name="T30" fmla="*/ 9 w 112"/>
                <a:gd name="T31" fmla="*/ 211 h 490"/>
                <a:gd name="T32" fmla="*/ 4 w 112"/>
                <a:gd name="T33" fmla="*/ 242 h 490"/>
                <a:gd name="T34" fmla="*/ 5 w 112"/>
                <a:gd name="T35" fmla="*/ 282 h 490"/>
                <a:gd name="T36" fmla="*/ 23 w 112"/>
                <a:gd name="T37" fmla="*/ 300 h 490"/>
                <a:gd name="T38" fmla="*/ 19 w 112"/>
                <a:gd name="T39" fmla="*/ 322 h 490"/>
                <a:gd name="T40" fmla="*/ 19 w 112"/>
                <a:gd name="T41" fmla="*/ 355 h 490"/>
                <a:gd name="T42" fmla="*/ 6 w 112"/>
                <a:gd name="T43" fmla="*/ 347 h 490"/>
                <a:gd name="T44" fmla="*/ 13 w 112"/>
                <a:gd name="T45" fmla="*/ 359 h 490"/>
                <a:gd name="T46" fmla="*/ 23 w 112"/>
                <a:gd name="T47" fmla="*/ 372 h 490"/>
                <a:gd name="T48" fmla="*/ 22 w 112"/>
                <a:gd name="T49" fmla="*/ 386 h 490"/>
                <a:gd name="T50" fmla="*/ 25 w 112"/>
                <a:gd name="T51" fmla="*/ 404 h 490"/>
                <a:gd name="T52" fmla="*/ 35 w 112"/>
                <a:gd name="T53" fmla="*/ 424 h 490"/>
                <a:gd name="T54" fmla="*/ 45 w 112"/>
                <a:gd name="T55" fmla="*/ 431 h 490"/>
                <a:gd name="T56" fmla="*/ 49 w 112"/>
                <a:gd name="T57" fmla="*/ 439 h 490"/>
                <a:gd name="T58" fmla="*/ 43 w 112"/>
                <a:gd name="T59" fmla="*/ 444 h 490"/>
                <a:gd name="T60" fmla="*/ 52 w 112"/>
                <a:gd name="T61" fmla="*/ 441 h 490"/>
                <a:gd name="T62" fmla="*/ 49 w 112"/>
                <a:gd name="T63" fmla="*/ 452 h 490"/>
                <a:gd name="T64" fmla="*/ 65 w 112"/>
                <a:gd name="T65" fmla="*/ 447 h 490"/>
                <a:gd name="T66" fmla="*/ 67 w 112"/>
                <a:gd name="T67" fmla="*/ 462 h 490"/>
                <a:gd name="T68" fmla="*/ 87 w 112"/>
                <a:gd name="T69" fmla="*/ 435 h 490"/>
                <a:gd name="T70" fmla="*/ 6 w 112"/>
                <a:gd name="T71" fmla="*/ 303 h 490"/>
                <a:gd name="T72" fmla="*/ 17 w 112"/>
                <a:gd name="T73" fmla="*/ 297 h 490"/>
                <a:gd name="T74" fmla="*/ 14 w 112"/>
                <a:gd name="T75" fmla="*/ 319 h 490"/>
                <a:gd name="T76" fmla="*/ 6 w 112"/>
                <a:gd name="T77" fmla="*/ 330 h 490"/>
                <a:gd name="T78" fmla="*/ 9 w 112"/>
                <a:gd name="T79" fmla="*/ 329 h 490"/>
                <a:gd name="T80" fmla="*/ 21 w 112"/>
                <a:gd name="T81" fmla="*/ 326 h 490"/>
                <a:gd name="T82" fmla="*/ 12 w 112"/>
                <a:gd name="T83" fmla="*/ 336 h 490"/>
                <a:gd name="T84" fmla="*/ 15 w 112"/>
                <a:gd name="T85" fmla="*/ 383 h 490"/>
                <a:gd name="T86" fmla="*/ 13 w 112"/>
                <a:gd name="T87" fmla="*/ 381 h 490"/>
                <a:gd name="T88" fmla="*/ 11 w 112"/>
                <a:gd name="T89" fmla="*/ 392 h 490"/>
                <a:gd name="T90" fmla="*/ 14 w 112"/>
                <a:gd name="T91" fmla="*/ 396 h 490"/>
                <a:gd name="T92" fmla="*/ 20 w 112"/>
                <a:gd name="T93" fmla="*/ 403 h 490"/>
                <a:gd name="T94" fmla="*/ 22 w 112"/>
                <a:gd name="T95" fmla="*/ 417 h 490"/>
                <a:gd name="T96" fmla="*/ 22 w 112"/>
                <a:gd name="T97" fmla="*/ 416 h 490"/>
                <a:gd name="T98" fmla="*/ 25 w 112"/>
                <a:gd name="T99" fmla="*/ 430 h 490"/>
                <a:gd name="T100" fmla="*/ 33 w 112"/>
                <a:gd name="T101" fmla="*/ 435 h 490"/>
                <a:gd name="T102" fmla="*/ 34 w 112"/>
                <a:gd name="T103" fmla="*/ 436 h 490"/>
                <a:gd name="T104" fmla="*/ 40 w 112"/>
                <a:gd name="T105" fmla="*/ 444 h 490"/>
                <a:gd name="T106" fmla="*/ 49 w 112"/>
                <a:gd name="T107" fmla="*/ 456 h 490"/>
                <a:gd name="T108" fmla="*/ 50 w 112"/>
                <a:gd name="T109" fmla="*/ 465 h 490"/>
                <a:gd name="T110" fmla="*/ 59 w 112"/>
                <a:gd name="T111" fmla="*/ 465 h 490"/>
                <a:gd name="T112" fmla="*/ 62 w 112"/>
                <a:gd name="T113" fmla="*/ 466 h 490"/>
                <a:gd name="T114" fmla="*/ 72 w 112"/>
                <a:gd name="T115" fmla="*/ 461 h 490"/>
                <a:gd name="T116" fmla="*/ 112 w 112"/>
                <a:gd name="T117" fmla="*/ 485 h 490"/>
                <a:gd name="T118" fmla="*/ 105 w 112"/>
                <a:gd name="T119" fmla="*/ 480 h 490"/>
                <a:gd name="T120" fmla="*/ 95 w 112"/>
                <a:gd name="T121" fmla="*/ 482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2" h="490">
                  <a:moveTo>
                    <a:pt x="96" y="475"/>
                  </a:moveTo>
                  <a:cubicBezTo>
                    <a:pt x="95" y="471"/>
                    <a:pt x="95" y="471"/>
                    <a:pt x="95" y="471"/>
                  </a:cubicBezTo>
                  <a:cubicBezTo>
                    <a:pt x="94" y="471"/>
                    <a:pt x="94" y="471"/>
                    <a:pt x="94" y="471"/>
                  </a:cubicBezTo>
                  <a:cubicBezTo>
                    <a:pt x="92" y="470"/>
                    <a:pt x="92" y="470"/>
                    <a:pt x="92" y="470"/>
                  </a:cubicBezTo>
                  <a:cubicBezTo>
                    <a:pt x="88" y="468"/>
                    <a:pt x="88" y="468"/>
                    <a:pt x="88" y="468"/>
                  </a:cubicBezTo>
                  <a:cubicBezTo>
                    <a:pt x="83" y="467"/>
                    <a:pt x="83" y="467"/>
                    <a:pt x="83" y="467"/>
                  </a:cubicBezTo>
                  <a:cubicBezTo>
                    <a:pt x="81" y="466"/>
                    <a:pt x="81" y="466"/>
                    <a:pt x="81" y="466"/>
                  </a:cubicBezTo>
                  <a:cubicBezTo>
                    <a:pt x="81" y="467"/>
                    <a:pt x="81" y="467"/>
                    <a:pt x="81" y="467"/>
                  </a:cubicBezTo>
                  <a:cubicBezTo>
                    <a:pt x="81" y="468"/>
                    <a:pt x="81" y="468"/>
                    <a:pt x="81" y="468"/>
                  </a:cubicBezTo>
                  <a:cubicBezTo>
                    <a:pt x="81" y="468"/>
                    <a:pt x="81" y="468"/>
                    <a:pt x="81" y="468"/>
                  </a:cubicBezTo>
                  <a:cubicBezTo>
                    <a:pt x="80" y="468"/>
                    <a:pt x="80" y="468"/>
                    <a:pt x="80" y="468"/>
                  </a:cubicBezTo>
                  <a:cubicBezTo>
                    <a:pt x="76" y="467"/>
                    <a:pt x="76" y="467"/>
                    <a:pt x="76" y="467"/>
                  </a:cubicBezTo>
                  <a:cubicBezTo>
                    <a:pt x="74" y="465"/>
                    <a:pt x="74" y="465"/>
                    <a:pt x="74" y="465"/>
                  </a:cubicBezTo>
                  <a:cubicBezTo>
                    <a:pt x="74" y="466"/>
                    <a:pt x="74" y="466"/>
                    <a:pt x="74" y="466"/>
                  </a:cubicBezTo>
                  <a:cubicBezTo>
                    <a:pt x="75" y="467"/>
                    <a:pt x="75" y="467"/>
                    <a:pt x="75" y="467"/>
                  </a:cubicBezTo>
                  <a:cubicBezTo>
                    <a:pt x="79" y="469"/>
                    <a:pt x="79" y="469"/>
                    <a:pt x="79" y="469"/>
                  </a:cubicBezTo>
                  <a:cubicBezTo>
                    <a:pt x="79" y="470"/>
                    <a:pt x="79" y="470"/>
                    <a:pt x="79" y="470"/>
                  </a:cubicBezTo>
                  <a:cubicBezTo>
                    <a:pt x="78" y="470"/>
                    <a:pt x="78" y="470"/>
                    <a:pt x="78" y="470"/>
                  </a:cubicBezTo>
                  <a:cubicBezTo>
                    <a:pt x="78" y="470"/>
                    <a:pt x="78" y="470"/>
                    <a:pt x="78" y="470"/>
                  </a:cubicBezTo>
                  <a:cubicBezTo>
                    <a:pt x="78" y="471"/>
                    <a:pt x="78" y="471"/>
                    <a:pt x="78" y="471"/>
                  </a:cubicBezTo>
                  <a:cubicBezTo>
                    <a:pt x="77" y="471"/>
                    <a:pt x="77" y="471"/>
                    <a:pt x="77" y="471"/>
                  </a:cubicBezTo>
                  <a:cubicBezTo>
                    <a:pt x="76" y="470"/>
                    <a:pt x="76" y="470"/>
                    <a:pt x="76" y="470"/>
                  </a:cubicBezTo>
                  <a:cubicBezTo>
                    <a:pt x="74" y="469"/>
                    <a:pt x="74" y="469"/>
                    <a:pt x="74" y="469"/>
                  </a:cubicBezTo>
                  <a:cubicBezTo>
                    <a:pt x="73" y="469"/>
                    <a:pt x="73" y="469"/>
                    <a:pt x="73" y="469"/>
                  </a:cubicBezTo>
                  <a:cubicBezTo>
                    <a:pt x="74" y="470"/>
                    <a:pt x="74" y="470"/>
                    <a:pt x="74" y="470"/>
                  </a:cubicBezTo>
                  <a:cubicBezTo>
                    <a:pt x="72" y="471"/>
                    <a:pt x="72" y="471"/>
                    <a:pt x="72" y="471"/>
                  </a:cubicBezTo>
                  <a:cubicBezTo>
                    <a:pt x="69" y="471"/>
                    <a:pt x="69" y="471"/>
                    <a:pt x="69" y="471"/>
                  </a:cubicBezTo>
                  <a:cubicBezTo>
                    <a:pt x="68" y="471"/>
                    <a:pt x="68" y="471"/>
                    <a:pt x="68" y="471"/>
                  </a:cubicBezTo>
                  <a:cubicBezTo>
                    <a:pt x="69" y="472"/>
                    <a:pt x="69" y="472"/>
                    <a:pt x="69" y="472"/>
                  </a:cubicBezTo>
                  <a:cubicBezTo>
                    <a:pt x="69" y="473"/>
                    <a:pt x="69" y="473"/>
                    <a:pt x="69" y="473"/>
                  </a:cubicBezTo>
                  <a:cubicBezTo>
                    <a:pt x="67" y="472"/>
                    <a:pt x="67" y="472"/>
                    <a:pt x="67" y="472"/>
                  </a:cubicBezTo>
                  <a:cubicBezTo>
                    <a:pt x="65" y="473"/>
                    <a:pt x="65" y="473"/>
                    <a:pt x="65" y="473"/>
                  </a:cubicBezTo>
                  <a:cubicBezTo>
                    <a:pt x="65" y="474"/>
                    <a:pt x="65" y="474"/>
                    <a:pt x="65" y="474"/>
                  </a:cubicBezTo>
                  <a:cubicBezTo>
                    <a:pt x="68" y="474"/>
                    <a:pt x="68" y="474"/>
                    <a:pt x="68" y="474"/>
                  </a:cubicBezTo>
                  <a:cubicBezTo>
                    <a:pt x="69" y="474"/>
                    <a:pt x="69" y="474"/>
                    <a:pt x="69" y="474"/>
                  </a:cubicBezTo>
                  <a:cubicBezTo>
                    <a:pt x="70" y="473"/>
                    <a:pt x="70" y="473"/>
                    <a:pt x="70" y="473"/>
                  </a:cubicBezTo>
                  <a:cubicBezTo>
                    <a:pt x="71" y="473"/>
                    <a:pt x="71" y="473"/>
                    <a:pt x="71" y="473"/>
                  </a:cubicBezTo>
                  <a:cubicBezTo>
                    <a:pt x="72" y="474"/>
                    <a:pt x="72" y="474"/>
                    <a:pt x="72" y="474"/>
                  </a:cubicBezTo>
                  <a:cubicBezTo>
                    <a:pt x="74" y="475"/>
                    <a:pt x="74" y="475"/>
                    <a:pt x="74" y="475"/>
                  </a:cubicBezTo>
                  <a:cubicBezTo>
                    <a:pt x="75" y="474"/>
                    <a:pt x="75" y="474"/>
                    <a:pt x="75" y="474"/>
                  </a:cubicBezTo>
                  <a:cubicBezTo>
                    <a:pt x="75" y="475"/>
                    <a:pt x="75" y="475"/>
                    <a:pt x="75" y="475"/>
                  </a:cubicBezTo>
                  <a:cubicBezTo>
                    <a:pt x="75" y="476"/>
                    <a:pt x="75" y="476"/>
                    <a:pt x="75" y="476"/>
                  </a:cubicBezTo>
                  <a:cubicBezTo>
                    <a:pt x="77" y="477"/>
                    <a:pt x="77" y="477"/>
                    <a:pt x="77" y="477"/>
                  </a:cubicBezTo>
                  <a:cubicBezTo>
                    <a:pt x="75" y="478"/>
                    <a:pt x="75" y="478"/>
                    <a:pt x="75" y="478"/>
                  </a:cubicBezTo>
                  <a:cubicBezTo>
                    <a:pt x="74" y="480"/>
                    <a:pt x="74" y="480"/>
                    <a:pt x="74" y="480"/>
                  </a:cubicBezTo>
                  <a:cubicBezTo>
                    <a:pt x="75" y="481"/>
                    <a:pt x="75" y="481"/>
                    <a:pt x="75" y="481"/>
                  </a:cubicBezTo>
                  <a:cubicBezTo>
                    <a:pt x="77" y="481"/>
                    <a:pt x="77" y="481"/>
                    <a:pt x="77" y="481"/>
                  </a:cubicBezTo>
                  <a:cubicBezTo>
                    <a:pt x="78" y="481"/>
                    <a:pt x="78" y="481"/>
                    <a:pt x="78" y="481"/>
                  </a:cubicBezTo>
                  <a:cubicBezTo>
                    <a:pt x="80" y="483"/>
                    <a:pt x="80" y="483"/>
                    <a:pt x="80" y="483"/>
                  </a:cubicBezTo>
                  <a:cubicBezTo>
                    <a:pt x="81" y="483"/>
                    <a:pt x="81" y="483"/>
                    <a:pt x="81" y="483"/>
                  </a:cubicBezTo>
                  <a:cubicBezTo>
                    <a:pt x="81" y="483"/>
                    <a:pt x="81" y="483"/>
                    <a:pt x="81" y="483"/>
                  </a:cubicBezTo>
                  <a:cubicBezTo>
                    <a:pt x="80" y="482"/>
                    <a:pt x="80" y="482"/>
                    <a:pt x="80" y="482"/>
                  </a:cubicBezTo>
                  <a:cubicBezTo>
                    <a:pt x="78" y="480"/>
                    <a:pt x="78" y="480"/>
                    <a:pt x="78" y="480"/>
                  </a:cubicBezTo>
                  <a:cubicBezTo>
                    <a:pt x="78" y="479"/>
                    <a:pt x="78" y="479"/>
                    <a:pt x="78" y="479"/>
                  </a:cubicBezTo>
                  <a:cubicBezTo>
                    <a:pt x="78" y="479"/>
                    <a:pt x="78" y="479"/>
                    <a:pt x="78" y="479"/>
                  </a:cubicBezTo>
                  <a:cubicBezTo>
                    <a:pt x="80" y="480"/>
                    <a:pt x="80" y="480"/>
                    <a:pt x="80" y="480"/>
                  </a:cubicBezTo>
                  <a:cubicBezTo>
                    <a:pt x="81" y="479"/>
                    <a:pt x="81" y="479"/>
                    <a:pt x="81" y="479"/>
                  </a:cubicBezTo>
                  <a:cubicBezTo>
                    <a:pt x="81" y="478"/>
                    <a:pt x="81" y="478"/>
                    <a:pt x="81" y="478"/>
                  </a:cubicBezTo>
                  <a:cubicBezTo>
                    <a:pt x="80" y="478"/>
                    <a:pt x="80" y="478"/>
                    <a:pt x="80" y="478"/>
                  </a:cubicBezTo>
                  <a:cubicBezTo>
                    <a:pt x="79" y="477"/>
                    <a:pt x="79" y="477"/>
                    <a:pt x="79" y="477"/>
                  </a:cubicBezTo>
                  <a:cubicBezTo>
                    <a:pt x="83" y="475"/>
                    <a:pt x="83" y="475"/>
                    <a:pt x="83" y="475"/>
                  </a:cubicBezTo>
                  <a:cubicBezTo>
                    <a:pt x="85" y="474"/>
                    <a:pt x="85" y="474"/>
                    <a:pt x="85" y="474"/>
                  </a:cubicBezTo>
                  <a:cubicBezTo>
                    <a:pt x="93" y="477"/>
                    <a:pt x="93" y="477"/>
                    <a:pt x="93" y="477"/>
                  </a:cubicBezTo>
                  <a:cubicBezTo>
                    <a:pt x="94" y="476"/>
                    <a:pt x="94" y="476"/>
                    <a:pt x="94" y="476"/>
                  </a:cubicBezTo>
                  <a:cubicBezTo>
                    <a:pt x="94" y="475"/>
                    <a:pt x="94" y="475"/>
                    <a:pt x="94" y="475"/>
                  </a:cubicBezTo>
                  <a:cubicBezTo>
                    <a:pt x="96" y="475"/>
                    <a:pt x="96" y="475"/>
                    <a:pt x="96" y="475"/>
                  </a:cubicBezTo>
                  <a:close/>
                  <a:moveTo>
                    <a:pt x="95" y="470"/>
                  </a:moveTo>
                  <a:cubicBezTo>
                    <a:pt x="93" y="469"/>
                    <a:pt x="93" y="469"/>
                    <a:pt x="93" y="469"/>
                  </a:cubicBezTo>
                  <a:cubicBezTo>
                    <a:pt x="88" y="466"/>
                    <a:pt x="88" y="466"/>
                    <a:pt x="88" y="466"/>
                  </a:cubicBezTo>
                  <a:cubicBezTo>
                    <a:pt x="84" y="465"/>
                    <a:pt x="84" y="465"/>
                    <a:pt x="84" y="465"/>
                  </a:cubicBezTo>
                  <a:cubicBezTo>
                    <a:pt x="82" y="465"/>
                    <a:pt x="82" y="465"/>
                    <a:pt x="82" y="465"/>
                  </a:cubicBezTo>
                  <a:cubicBezTo>
                    <a:pt x="80" y="463"/>
                    <a:pt x="80" y="463"/>
                    <a:pt x="80" y="463"/>
                  </a:cubicBezTo>
                  <a:cubicBezTo>
                    <a:pt x="78" y="462"/>
                    <a:pt x="78" y="462"/>
                    <a:pt x="78" y="462"/>
                  </a:cubicBezTo>
                  <a:cubicBezTo>
                    <a:pt x="78" y="461"/>
                    <a:pt x="78" y="461"/>
                    <a:pt x="78" y="461"/>
                  </a:cubicBezTo>
                  <a:cubicBezTo>
                    <a:pt x="78" y="460"/>
                    <a:pt x="78" y="460"/>
                    <a:pt x="78" y="460"/>
                  </a:cubicBezTo>
                  <a:cubicBezTo>
                    <a:pt x="81" y="458"/>
                    <a:pt x="81" y="458"/>
                    <a:pt x="81" y="458"/>
                  </a:cubicBezTo>
                  <a:cubicBezTo>
                    <a:pt x="82" y="457"/>
                    <a:pt x="82" y="457"/>
                    <a:pt x="82" y="457"/>
                  </a:cubicBezTo>
                  <a:cubicBezTo>
                    <a:pt x="84" y="457"/>
                    <a:pt x="84" y="457"/>
                    <a:pt x="84" y="457"/>
                  </a:cubicBezTo>
                  <a:cubicBezTo>
                    <a:pt x="85" y="454"/>
                    <a:pt x="85" y="454"/>
                    <a:pt x="85" y="454"/>
                  </a:cubicBezTo>
                  <a:cubicBezTo>
                    <a:pt x="84" y="452"/>
                    <a:pt x="84" y="452"/>
                    <a:pt x="84" y="452"/>
                  </a:cubicBezTo>
                  <a:cubicBezTo>
                    <a:pt x="82" y="452"/>
                    <a:pt x="82" y="452"/>
                    <a:pt x="82" y="452"/>
                  </a:cubicBezTo>
                  <a:cubicBezTo>
                    <a:pt x="79" y="454"/>
                    <a:pt x="79" y="454"/>
                    <a:pt x="79" y="454"/>
                  </a:cubicBezTo>
                  <a:cubicBezTo>
                    <a:pt x="78" y="456"/>
                    <a:pt x="78" y="456"/>
                    <a:pt x="78" y="456"/>
                  </a:cubicBezTo>
                  <a:cubicBezTo>
                    <a:pt x="76" y="456"/>
                    <a:pt x="76" y="456"/>
                    <a:pt x="76" y="456"/>
                  </a:cubicBezTo>
                  <a:cubicBezTo>
                    <a:pt x="74" y="453"/>
                    <a:pt x="74" y="453"/>
                    <a:pt x="74" y="453"/>
                  </a:cubicBezTo>
                  <a:cubicBezTo>
                    <a:pt x="74" y="451"/>
                    <a:pt x="74" y="451"/>
                    <a:pt x="74" y="451"/>
                  </a:cubicBezTo>
                  <a:cubicBezTo>
                    <a:pt x="73" y="450"/>
                    <a:pt x="73" y="450"/>
                    <a:pt x="73" y="450"/>
                  </a:cubicBezTo>
                  <a:cubicBezTo>
                    <a:pt x="75" y="448"/>
                    <a:pt x="75" y="448"/>
                    <a:pt x="75" y="448"/>
                  </a:cubicBezTo>
                  <a:cubicBezTo>
                    <a:pt x="75" y="446"/>
                    <a:pt x="75" y="446"/>
                    <a:pt x="75" y="446"/>
                  </a:cubicBezTo>
                  <a:cubicBezTo>
                    <a:pt x="74" y="447"/>
                    <a:pt x="74" y="447"/>
                    <a:pt x="74" y="447"/>
                  </a:cubicBezTo>
                  <a:cubicBezTo>
                    <a:pt x="73" y="446"/>
                    <a:pt x="73" y="446"/>
                    <a:pt x="73" y="446"/>
                  </a:cubicBezTo>
                  <a:cubicBezTo>
                    <a:pt x="74" y="444"/>
                    <a:pt x="74" y="444"/>
                    <a:pt x="74" y="444"/>
                  </a:cubicBezTo>
                  <a:cubicBezTo>
                    <a:pt x="75" y="444"/>
                    <a:pt x="75" y="444"/>
                    <a:pt x="75" y="444"/>
                  </a:cubicBezTo>
                  <a:cubicBezTo>
                    <a:pt x="77" y="445"/>
                    <a:pt x="77" y="445"/>
                    <a:pt x="77" y="445"/>
                  </a:cubicBezTo>
                  <a:cubicBezTo>
                    <a:pt x="78" y="445"/>
                    <a:pt x="78" y="445"/>
                    <a:pt x="78" y="445"/>
                  </a:cubicBezTo>
                  <a:cubicBezTo>
                    <a:pt x="80" y="443"/>
                    <a:pt x="80" y="443"/>
                    <a:pt x="80" y="443"/>
                  </a:cubicBezTo>
                  <a:cubicBezTo>
                    <a:pt x="80" y="442"/>
                    <a:pt x="80" y="442"/>
                    <a:pt x="80" y="442"/>
                  </a:cubicBezTo>
                  <a:cubicBezTo>
                    <a:pt x="79" y="440"/>
                    <a:pt x="79" y="440"/>
                    <a:pt x="79" y="440"/>
                  </a:cubicBezTo>
                  <a:cubicBezTo>
                    <a:pt x="80" y="438"/>
                    <a:pt x="80" y="438"/>
                    <a:pt x="80" y="438"/>
                  </a:cubicBezTo>
                  <a:cubicBezTo>
                    <a:pt x="82" y="439"/>
                    <a:pt x="82" y="439"/>
                    <a:pt x="82" y="439"/>
                  </a:cubicBezTo>
                  <a:cubicBezTo>
                    <a:pt x="83" y="440"/>
                    <a:pt x="83" y="440"/>
                    <a:pt x="83" y="440"/>
                  </a:cubicBezTo>
                  <a:cubicBezTo>
                    <a:pt x="84" y="439"/>
                    <a:pt x="84" y="439"/>
                    <a:pt x="84" y="439"/>
                  </a:cubicBezTo>
                  <a:cubicBezTo>
                    <a:pt x="87" y="438"/>
                    <a:pt x="87" y="438"/>
                    <a:pt x="87" y="438"/>
                  </a:cubicBezTo>
                  <a:cubicBezTo>
                    <a:pt x="90" y="450"/>
                    <a:pt x="90" y="450"/>
                    <a:pt x="90" y="450"/>
                  </a:cubicBezTo>
                  <a:cubicBezTo>
                    <a:pt x="90" y="450"/>
                    <a:pt x="90" y="450"/>
                    <a:pt x="90" y="450"/>
                  </a:cubicBezTo>
                  <a:cubicBezTo>
                    <a:pt x="90" y="451"/>
                    <a:pt x="90" y="451"/>
                    <a:pt x="90" y="451"/>
                  </a:cubicBezTo>
                  <a:cubicBezTo>
                    <a:pt x="95" y="470"/>
                    <a:pt x="95" y="470"/>
                    <a:pt x="95" y="470"/>
                  </a:cubicBezTo>
                  <a:close/>
                  <a:moveTo>
                    <a:pt x="87" y="435"/>
                  </a:moveTo>
                  <a:cubicBezTo>
                    <a:pt x="84" y="432"/>
                    <a:pt x="84" y="432"/>
                    <a:pt x="84" y="432"/>
                  </a:cubicBezTo>
                  <a:cubicBezTo>
                    <a:pt x="82" y="432"/>
                    <a:pt x="82" y="432"/>
                    <a:pt x="82" y="432"/>
                  </a:cubicBezTo>
                  <a:cubicBezTo>
                    <a:pt x="81" y="431"/>
                    <a:pt x="81" y="431"/>
                    <a:pt x="81" y="431"/>
                  </a:cubicBezTo>
                  <a:cubicBezTo>
                    <a:pt x="68" y="431"/>
                    <a:pt x="68" y="431"/>
                    <a:pt x="68" y="431"/>
                  </a:cubicBezTo>
                  <a:cubicBezTo>
                    <a:pt x="60" y="432"/>
                    <a:pt x="60" y="432"/>
                    <a:pt x="60" y="432"/>
                  </a:cubicBezTo>
                  <a:cubicBezTo>
                    <a:pt x="58" y="431"/>
                    <a:pt x="58" y="431"/>
                    <a:pt x="58" y="431"/>
                  </a:cubicBezTo>
                  <a:cubicBezTo>
                    <a:pt x="53" y="431"/>
                    <a:pt x="53" y="431"/>
                    <a:pt x="53" y="431"/>
                  </a:cubicBezTo>
                  <a:cubicBezTo>
                    <a:pt x="52" y="427"/>
                    <a:pt x="52" y="427"/>
                    <a:pt x="52" y="427"/>
                  </a:cubicBezTo>
                  <a:cubicBezTo>
                    <a:pt x="51" y="423"/>
                    <a:pt x="51" y="423"/>
                    <a:pt x="51" y="423"/>
                  </a:cubicBezTo>
                  <a:cubicBezTo>
                    <a:pt x="49" y="421"/>
                    <a:pt x="49" y="421"/>
                    <a:pt x="49" y="421"/>
                  </a:cubicBezTo>
                  <a:cubicBezTo>
                    <a:pt x="48" y="415"/>
                    <a:pt x="48" y="415"/>
                    <a:pt x="48" y="415"/>
                  </a:cubicBezTo>
                  <a:cubicBezTo>
                    <a:pt x="48" y="412"/>
                    <a:pt x="48" y="412"/>
                    <a:pt x="48" y="412"/>
                  </a:cubicBezTo>
                  <a:cubicBezTo>
                    <a:pt x="46" y="412"/>
                    <a:pt x="46" y="412"/>
                    <a:pt x="46" y="412"/>
                  </a:cubicBezTo>
                  <a:cubicBezTo>
                    <a:pt x="42" y="414"/>
                    <a:pt x="42" y="414"/>
                    <a:pt x="42" y="414"/>
                  </a:cubicBezTo>
                  <a:cubicBezTo>
                    <a:pt x="41" y="416"/>
                    <a:pt x="41" y="416"/>
                    <a:pt x="41" y="416"/>
                  </a:cubicBezTo>
                  <a:cubicBezTo>
                    <a:pt x="39" y="416"/>
                    <a:pt x="39" y="416"/>
                    <a:pt x="39" y="416"/>
                  </a:cubicBezTo>
                  <a:cubicBezTo>
                    <a:pt x="34" y="407"/>
                    <a:pt x="34" y="407"/>
                    <a:pt x="34" y="407"/>
                  </a:cubicBezTo>
                  <a:cubicBezTo>
                    <a:pt x="33" y="404"/>
                    <a:pt x="33" y="404"/>
                    <a:pt x="33" y="404"/>
                  </a:cubicBezTo>
                  <a:cubicBezTo>
                    <a:pt x="35" y="394"/>
                    <a:pt x="35" y="394"/>
                    <a:pt x="35" y="394"/>
                  </a:cubicBezTo>
                  <a:cubicBezTo>
                    <a:pt x="37" y="391"/>
                    <a:pt x="37" y="391"/>
                    <a:pt x="37" y="391"/>
                  </a:cubicBezTo>
                  <a:cubicBezTo>
                    <a:pt x="40" y="388"/>
                    <a:pt x="40" y="388"/>
                    <a:pt x="40" y="388"/>
                  </a:cubicBezTo>
                  <a:cubicBezTo>
                    <a:pt x="42" y="382"/>
                    <a:pt x="42" y="382"/>
                    <a:pt x="42" y="382"/>
                  </a:cubicBezTo>
                  <a:cubicBezTo>
                    <a:pt x="40" y="377"/>
                    <a:pt x="40" y="377"/>
                    <a:pt x="40" y="377"/>
                  </a:cubicBezTo>
                  <a:cubicBezTo>
                    <a:pt x="39" y="373"/>
                    <a:pt x="39" y="373"/>
                    <a:pt x="39" y="373"/>
                  </a:cubicBezTo>
                  <a:cubicBezTo>
                    <a:pt x="40" y="368"/>
                    <a:pt x="40" y="368"/>
                    <a:pt x="40" y="368"/>
                  </a:cubicBezTo>
                  <a:cubicBezTo>
                    <a:pt x="42" y="366"/>
                    <a:pt x="42" y="366"/>
                    <a:pt x="42" y="366"/>
                  </a:cubicBezTo>
                  <a:cubicBezTo>
                    <a:pt x="40" y="361"/>
                    <a:pt x="40" y="361"/>
                    <a:pt x="40" y="361"/>
                  </a:cubicBezTo>
                  <a:cubicBezTo>
                    <a:pt x="40" y="359"/>
                    <a:pt x="40" y="359"/>
                    <a:pt x="40" y="359"/>
                  </a:cubicBezTo>
                  <a:cubicBezTo>
                    <a:pt x="42" y="357"/>
                    <a:pt x="42" y="357"/>
                    <a:pt x="42" y="357"/>
                  </a:cubicBezTo>
                  <a:cubicBezTo>
                    <a:pt x="41" y="352"/>
                    <a:pt x="41" y="352"/>
                    <a:pt x="41" y="352"/>
                  </a:cubicBezTo>
                  <a:cubicBezTo>
                    <a:pt x="40" y="347"/>
                    <a:pt x="40" y="347"/>
                    <a:pt x="40" y="347"/>
                  </a:cubicBezTo>
                  <a:cubicBezTo>
                    <a:pt x="39" y="344"/>
                    <a:pt x="39" y="344"/>
                    <a:pt x="39" y="344"/>
                  </a:cubicBezTo>
                  <a:cubicBezTo>
                    <a:pt x="39" y="342"/>
                    <a:pt x="39" y="342"/>
                    <a:pt x="39" y="342"/>
                  </a:cubicBezTo>
                  <a:cubicBezTo>
                    <a:pt x="42" y="339"/>
                    <a:pt x="42" y="339"/>
                    <a:pt x="42" y="339"/>
                  </a:cubicBezTo>
                  <a:cubicBezTo>
                    <a:pt x="42" y="337"/>
                    <a:pt x="42" y="337"/>
                    <a:pt x="42" y="337"/>
                  </a:cubicBezTo>
                  <a:cubicBezTo>
                    <a:pt x="39" y="333"/>
                    <a:pt x="39" y="333"/>
                    <a:pt x="39" y="333"/>
                  </a:cubicBezTo>
                  <a:cubicBezTo>
                    <a:pt x="36" y="331"/>
                    <a:pt x="36" y="331"/>
                    <a:pt x="36" y="331"/>
                  </a:cubicBezTo>
                  <a:cubicBezTo>
                    <a:pt x="34" y="331"/>
                    <a:pt x="34" y="331"/>
                    <a:pt x="34" y="331"/>
                  </a:cubicBezTo>
                  <a:cubicBezTo>
                    <a:pt x="33" y="332"/>
                    <a:pt x="33" y="332"/>
                    <a:pt x="33" y="332"/>
                  </a:cubicBezTo>
                  <a:cubicBezTo>
                    <a:pt x="32" y="330"/>
                    <a:pt x="32" y="330"/>
                    <a:pt x="32" y="330"/>
                  </a:cubicBezTo>
                  <a:cubicBezTo>
                    <a:pt x="33" y="329"/>
                    <a:pt x="33" y="329"/>
                    <a:pt x="33" y="329"/>
                  </a:cubicBezTo>
                  <a:cubicBezTo>
                    <a:pt x="37" y="329"/>
                    <a:pt x="37" y="329"/>
                    <a:pt x="37" y="329"/>
                  </a:cubicBezTo>
                  <a:cubicBezTo>
                    <a:pt x="40" y="326"/>
                    <a:pt x="40" y="326"/>
                    <a:pt x="40" y="326"/>
                  </a:cubicBezTo>
                  <a:cubicBezTo>
                    <a:pt x="39" y="323"/>
                    <a:pt x="39" y="323"/>
                    <a:pt x="39" y="323"/>
                  </a:cubicBezTo>
                  <a:cubicBezTo>
                    <a:pt x="38" y="323"/>
                    <a:pt x="38" y="323"/>
                    <a:pt x="38" y="323"/>
                  </a:cubicBezTo>
                  <a:cubicBezTo>
                    <a:pt x="37" y="324"/>
                    <a:pt x="37" y="324"/>
                    <a:pt x="37" y="324"/>
                  </a:cubicBezTo>
                  <a:cubicBezTo>
                    <a:pt x="35" y="324"/>
                    <a:pt x="35" y="324"/>
                    <a:pt x="35" y="324"/>
                  </a:cubicBezTo>
                  <a:cubicBezTo>
                    <a:pt x="34" y="319"/>
                    <a:pt x="34" y="319"/>
                    <a:pt x="34" y="319"/>
                  </a:cubicBezTo>
                  <a:cubicBezTo>
                    <a:pt x="32" y="315"/>
                    <a:pt x="32" y="315"/>
                    <a:pt x="32" y="315"/>
                  </a:cubicBezTo>
                  <a:cubicBezTo>
                    <a:pt x="32" y="312"/>
                    <a:pt x="32" y="312"/>
                    <a:pt x="32" y="312"/>
                  </a:cubicBezTo>
                  <a:cubicBezTo>
                    <a:pt x="32" y="308"/>
                    <a:pt x="32" y="308"/>
                    <a:pt x="32" y="308"/>
                  </a:cubicBezTo>
                  <a:cubicBezTo>
                    <a:pt x="28" y="307"/>
                    <a:pt x="28" y="307"/>
                    <a:pt x="28" y="307"/>
                  </a:cubicBezTo>
                  <a:cubicBezTo>
                    <a:pt x="28" y="304"/>
                    <a:pt x="28" y="304"/>
                    <a:pt x="28" y="304"/>
                  </a:cubicBezTo>
                  <a:cubicBezTo>
                    <a:pt x="27" y="296"/>
                    <a:pt x="27" y="296"/>
                    <a:pt x="27" y="296"/>
                  </a:cubicBezTo>
                  <a:cubicBezTo>
                    <a:pt x="29" y="295"/>
                    <a:pt x="29" y="295"/>
                    <a:pt x="29" y="295"/>
                  </a:cubicBezTo>
                  <a:cubicBezTo>
                    <a:pt x="30" y="292"/>
                    <a:pt x="30" y="292"/>
                    <a:pt x="30" y="292"/>
                  </a:cubicBezTo>
                  <a:cubicBezTo>
                    <a:pt x="29" y="290"/>
                    <a:pt x="29" y="290"/>
                    <a:pt x="29" y="290"/>
                  </a:cubicBezTo>
                  <a:cubicBezTo>
                    <a:pt x="27" y="289"/>
                    <a:pt x="27" y="289"/>
                    <a:pt x="27" y="289"/>
                  </a:cubicBezTo>
                  <a:cubicBezTo>
                    <a:pt x="26" y="284"/>
                    <a:pt x="26" y="284"/>
                    <a:pt x="26" y="284"/>
                  </a:cubicBezTo>
                  <a:cubicBezTo>
                    <a:pt x="26" y="277"/>
                    <a:pt x="26" y="277"/>
                    <a:pt x="26" y="277"/>
                  </a:cubicBezTo>
                  <a:cubicBezTo>
                    <a:pt x="26" y="270"/>
                    <a:pt x="26" y="270"/>
                    <a:pt x="26" y="270"/>
                  </a:cubicBezTo>
                  <a:cubicBezTo>
                    <a:pt x="24" y="266"/>
                    <a:pt x="24" y="266"/>
                    <a:pt x="24" y="266"/>
                  </a:cubicBezTo>
                  <a:cubicBezTo>
                    <a:pt x="24" y="263"/>
                    <a:pt x="24" y="263"/>
                    <a:pt x="24" y="263"/>
                  </a:cubicBezTo>
                  <a:cubicBezTo>
                    <a:pt x="28" y="258"/>
                    <a:pt x="28" y="258"/>
                    <a:pt x="28" y="258"/>
                  </a:cubicBezTo>
                  <a:cubicBezTo>
                    <a:pt x="28" y="252"/>
                    <a:pt x="28" y="252"/>
                    <a:pt x="28" y="252"/>
                  </a:cubicBezTo>
                  <a:cubicBezTo>
                    <a:pt x="31" y="251"/>
                    <a:pt x="31" y="251"/>
                    <a:pt x="31" y="251"/>
                  </a:cubicBezTo>
                  <a:cubicBezTo>
                    <a:pt x="33" y="249"/>
                    <a:pt x="33" y="249"/>
                    <a:pt x="33" y="249"/>
                  </a:cubicBezTo>
                  <a:cubicBezTo>
                    <a:pt x="26" y="237"/>
                    <a:pt x="26" y="237"/>
                    <a:pt x="26" y="237"/>
                  </a:cubicBezTo>
                  <a:cubicBezTo>
                    <a:pt x="27" y="233"/>
                    <a:pt x="27" y="233"/>
                    <a:pt x="27" y="233"/>
                  </a:cubicBezTo>
                  <a:cubicBezTo>
                    <a:pt x="27" y="230"/>
                    <a:pt x="27" y="230"/>
                    <a:pt x="27" y="230"/>
                  </a:cubicBezTo>
                  <a:cubicBezTo>
                    <a:pt x="27" y="223"/>
                    <a:pt x="27" y="223"/>
                    <a:pt x="27" y="223"/>
                  </a:cubicBezTo>
                  <a:cubicBezTo>
                    <a:pt x="29" y="218"/>
                    <a:pt x="29" y="218"/>
                    <a:pt x="29" y="218"/>
                  </a:cubicBezTo>
                  <a:cubicBezTo>
                    <a:pt x="32" y="216"/>
                    <a:pt x="32" y="216"/>
                    <a:pt x="32" y="216"/>
                  </a:cubicBezTo>
                  <a:cubicBezTo>
                    <a:pt x="31" y="212"/>
                    <a:pt x="31" y="212"/>
                    <a:pt x="31" y="212"/>
                  </a:cubicBezTo>
                  <a:cubicBezTo>
                    <a:pt x="29" y="209"/>
                    <a:pt x="29" y="209"/>
                    <a:pt x="29" y="209"/>
                  </a:cubicBezTo>
                  <a:cubicBezTo>
                    <a:pt x="28" y="207"/>
                    <a:pt x="28" y="207"/>
                    <a:pt x="28" y="207"/>
                  </a:cubicBezTo>
                  <a:cubicBezTo>
                    <a:pt x="30" y="204"/>
                    <a:pt x="30" y="204"/>
                    <a:pt x="30" y="204"/>
                  </a:cubicBezTo>
                  <a:cubicBezTo>
                    <a:pt x="29" y="200"/>
                    <a:pt x="29" y="200"/>
                    <a:pt x="29" y="200"/>
                  </a:cubicBezTo>
                  <a:cubicBezTo>
                    <a:pt x="31" y="196"/>
                    <a:pt x="31" y="196"/>
                    <a:pt x="31" y="196"/>
                  </a:cubicBezTo>
                  <a:cubicBezTo>
                    <a:pt x="33" y="195"/>
                    <a:pt x="33" y="195"/>
                    <a:pt x="33" y="195"/>
                  </a:cubicBezTo>
                  <a:cubicBezTo>
                    <a:pt x="34" y="190"/>
                    <a:pt x="34" y="190"/>
                    <a:pt x="34" y="190"/>
                  </a:cubicBezTo>
                  <a:cubicBezTo>
                    <a:pt x="33" y="182"/>
                    <a:pt x="33" y="182"/>
                    <a:pt x="33" y="182"/>
                  </a:cubicBezTo>
                  <a:cubicBezTo>
                    <a:pt x="31" y="181"/>
                    <a:pt x="31" y="181"/>
                    <a:pt x="31" y="181"/>
                  </a:cubicBezTo>
                  <a:cubicBezTo>
                    <a:pt x="30" y="175"/>
                    <a:pt x="30" y="175"/>
                    <a:pt x="30" y="175"/>
                  </a:cubicBezTo>
                  <a:cubicBezTo>
                    <a:pt x="28" y="172"/>
                    <a:pt x="28" y="172"/>
                    <a:pt x="28" y="172"/>
                  </a:cubicBezTo>
                  <a:cubicBezTo>
                    <a:pt x="26" y="168"/>
                    <a:pt x="26" y="168"/>
                    <a:pt x="26" y="168"/>
                  </a:cubicBezTo>
                  <a:cubicBezTo>
                    <a:pt x="26" y="166"/>
                    <a:pt x="26" y="166"/>
                    <a:pt x="26" y="166"/>
                  </a:cubicBezTo>
                  <a:cubicBezTo>
                    <a:pt x="24" y="163"/>
                    <a:pt x="24" y="163"/>
                    <a:pt x="24" y="163"/>
                  </a:cubicBezTo>
                  <a:cubicBezTo>
                    <a:pt x="23" y="158"/>
                    <a:pt x="23" y="158"/>
                    <a:pt x="23" y="158"/>
                  </a:cubicBezTo>
                  <a:cubicBezTo>
                    <a:pt x="23" y="154"/>
                    <a:pt x="23" y="154"/>
                    <a:pt x="23" y="154"/>
                  </a:cubicBezTo>
                  <a:cubicBezTo>
                    <a:pt x="26" y="153"/>
                    <a:pt x="26" y="153"/>
                    <a:pt x="26" y="153"/>
                  </a:cubicBezTo>
                  <a:cubicBezTo>
                    <a:pt x="26" y="148"/>
                    <a:pt x="26" y="148"/>
                    <a:pt x="26" y="148"/>
                  </a:cubicBezTo>
                  <a:cubicBezTo>
                    <a:pt x="28" y="146"/>
                    <a:pt x="28" y="146"/>
                    <a:pt x="28" y="146"/>
                  </a:cubicBezTo>
                  <a:cubicBezTo>
                    <a:pt x="28" y="141"/>
                    <a:pt x="28" y="141"/>
                    <a:pt x="28" y="141"/>
                  </a:cubicBezTo>
                  <a:cubicBezTo>
                    <a:pt x="26" y="138"/>
                    <a:pt x="26" y="138"/>
                    <a:pt x="26" y="138"/>
                  </a:cubicBezTo>
                  <a:cubicBezTo>
                    <a:pt x="26" y="131"/>
                    <a:pt x="26" y="131"/>
                    <a:pt x="26" y="131"/>
                  </a:cubicBezTo>
                  <a:cubicBezTo>
                    <a:pt x="27" y="130"/>
                    <a:pt x="27" y="130"/>
                    <a:pt x="27" y="130"/>
                  </a:cubicBezTo>
                  <a:cubicBezTo>
                    <a:pt x="28" y="122"/>
                    <a:pt x="28" y="122"/>
                    <a:pt x="28" y="122"/>
                  </a:cubicBezTo>
                  <a:cubicBezTo>
                    <a:pt x="30" y="120"/>
                    <a:pt x="30" y="120"/>
                    <a:pt x="30" y="120"/>
                  </a:cubicBezTo>
                  <a:cubicBezTo>
                    <a:pt x="33" y="113"/>
                    <a:pt x="33" y="113"/>
                    <a:pt x="33" y="113"/>
                  </a:cubicBezTo>
                  <a:cubicBezTo>
                    <a:pt x="35" y="110"/>
                    <a:pt x="35" y="110"/>
                    <a:pt x="35" y="110"/>
                  </a:cubicBezTo>
                  <a:cubicBezTo>
                    <a:pt x="37" y="109"/>
                    <a:pt x="37" y="109"/>
                    <a:pt x="37" y="109"/>
                  </a:cubicBezTo>
                  <a:cubicBezTo>
                    <a:pt x="39" y="107"/>
                    <a:pt x="39" y="107"/>
                    <a:pt x="39" y="107"/>
                  </a:cubicBezTo>
                  <a:cubicBezTo>
                    <a:pt x="38" y="106"/>
                    <a:pt x="38" y="106"/>
                    <a:pt x="38" y="106"/>
                  </a:cubicBezTo>
                  <a:cubicBezTo>
                    <a:pt x="38" y="103"/>
                    <a:pt x="38" y="103"/>
                    <a:pt x="38" y="103"/>
                  </a:cubicBezTo>
                  <a:cubicBezTo>
                    <a:pt x="37" y="102"/>
                    <a:pt x="37" y="102"/>
                    <a:pt x="37" y="102"/>
                  </a:cubicBezTo>
                  <a:cubicBezTo>
                    <a:pt x="36" y="101"/>
                    <a:pt x="36" y="101"/>
                    <a:pt x="36" y="101"/>
                  </a:cubicBezTo>
                  <a:cubicBezTo>
                    <a:pt x="36" y="99"/>
                    <a:pt x="36" y="99"/>
                    <a:pt x="36" y="99"/>
                  </a:cubicBezTo>
                  <a:cubicBezTo>
                    <a:pt x="38" y="97"/>
                    <a:pt x="38" y="97"/>
                    <a:pt x="38" y="97"/>
                  </a:cubicBezTo>
                  <a:cubicBezTo>
                    <a:pt x="38" y="95"/>
                    <a:pt x="38" y="95"/>
                    <a:pt x="38" y="95"/>
                  </a:cubicBezTo>
                  <a:cubicBezTo>
                    <a:pt x="36" y="92"/>
                    <a:pt x="36" y="92"/>
                    <a:pt x="36" y="92"/>
                  </a:cubicBezTo>
                  <a:cubicBezTo>
                    <a:pt x="35" y="88"/>
                    <a:pt x="35" y="88"/>
                    <a:pt x="35" y="88"/>
                  </a:cubicBezTo>
                  <a:cubicBezTo>
                    <a:pt x="37" y="86"/>
                    <a:pt x="37" y="86"/>
                    <a:pt x="37" y="86"/>
                  </a:cubicBezTo>
                  <a:cubicBezTo>
                    <a:pt x="36" y="84"/>
                    <a:pt x="36" y="84"/>
                    <a:pt x="36" y="84"/>
                  </a:cubicBezTo>
                  <a:cubicBezTo>
                    <a:pt x="34" y="82"/>
                    <a:pt x="34" y="82"/>
                    <a:pt x="34" y="82"/>
                  </a:cubicBezTo>
                  <a:cubicBezTo>
                    <a:pt x="35" y="80"/>
                    <a:pt x="35" y="80"/>
                    <a:pt x="35" y="80"/>
                  </a:cubicBezTo>
                  <a:cubicBezTo>
                    <a:pt x="47" y="73"/>
                    <a:pt x="47" y="73"/>
                    <a:pt x="47" y="73"/>
                  </a:cubicBezTo>
                  <a:cubicBezTo>
                    <a:pt x="50" y="62"/>
                    <a:pt x="50" y="62"/>
                    <a:pt x="50" y="62"/>
                  </a:cubicBezTo>
                  <a:cubicBezTo>
                    <a:pt x="48" y="59"/>
                    <a:pt x="48" y="59"/>
                    <a:pt x="48" y="59"/>
                  </a:cubicBezTo>
                  <a:cubicBezTo>
                    <a:pt x="47" y="59"/>
                    <a:pt x="47" y="59"/>
                    <a:pt x="47" y="59"/>
                  </a:cubicBezTo>
                  <a:cubicBezTo>
                    <a:pt x="46" y="60"/>
                    <a:pt x="46" y="60"/>
                    <a:pt x="46" y="60"/>
                  </a:cubicBezTo>
                  <a:cubicBezTo>
                    <a:pt x="43" y="60"/>
                    <a:pt x="43" y="60"/>
                    <a:pt x="43" y="60"/>
                  </a:cubicBezTo>
                  <a:cubicBezTo>
                    <a:pt x="36" y="40"/>
                    <a:pt x="36" y="40"/>
                    <a:pt x="36" y="40"/>
                  </a:cubicBezTo>
                  <a:cubicBezTo>
                    <a:pt x="31" y="35"/>
                    <a:pt x="31" y="35"/>
                    <a:pt x="31" y="35"/>
                  </a:cubicBezTo>
                  <a:cubicBezTo>
                    <a:pt x="29" y="33"/>
                    <a:pt x="29" y="33"/>
                    <a:pt x="29" y="33"/>
                  </a:cubicBezTo>
                  <a:cubicBezTo>
                    <a:pt x="32" y="28"/>
                    <a:pt x="32" y="28"/>
                    <a:pt x="32" y="28"/>
                  </a:cubicBezTo>
                  <a:cubicBezTo>
                    <a:pt x="31" y="26"/>
                    <a:pt x="31" y="26"/>
                    <a:pt x="31" y="26"/>
                  </a:cubicBezTo>
                  <a:cubicBezTo>
                    <a:pt x="32" y="23"/>
                    <a:pt x="32" y="23"/>
                    <a:pt x="32" y="23"/>
                  </a:cubicBezTo>
                  <a:cubicBezTo>
                    <a:pt x="32" y="21"/>
                    <a:pt x="32" y="21"/>
                    <a:pt x="32" y="21"/>
                  </a:cubicBezTo>
                  <a:cubicBezTo>
                    <a:pt x="27" y="17"/>
                    <a:pt x="27" y="17"/>
                    <a:pt x="27" y="17"/>
                  </a:cubicBezTo>
                  <a:cubicBezTo>
                    <a:pt x="25" y="15"/>
                    <a:pt x="25" y="15"/>
                    <a:pt x="25" y="15"/>
                  </a:cubicBezTo>
                  <a:cubicBezTo>
                    <a:pt x="25" y="11"/>
                    <a:pt x="25" y="11"/>
                    <a:pt x="25" y="11"/>
                  </a:cubicBezTo>
                  <a:cubicBezTo>
                    <a:pt x="24" y="10"/>
                    <a:pt x="24" y="10"/>
                    <a:pt x="24" y="10"/>
                  </a:cubicBezTo>
                  <a:cubicBezTo>
                    <a:pt x="25" y="8"/>
                    <a:pt x="25" y="8"/>
                    <a:pt x="25" y="8"/>
                  </a:cubicBezTo>
                  <a:cubicBezTo>
                    <a:pt x="25" y="6"/>
                    <a:pt x="25" y="6"/>
                    <a:pt x="25" y="6"/>
                  </a:cubicBezTo>
                  <a:cubicBezTo>
                    <a:pt x="23" y="5"/>
                    <a:pt x="23" y="5"/>
                    <a:pt x="23" y="5"/>
                  </a:cubicBezTo>
                  <a:cubicBezTo>
                    <a:pt x="21" y="3"/>
                    <a:pt x="21" y="3"/>
                    <a:pt x="21" y="3"/>
                  </a:cubicBezTo>
                  <a:cubicBezTo>
                    <a:pt x="21" y="1"/>
                    <a:pt x="21" y="1"/>
                    <a:pt x="21" y="1"/>
                  </a:cubicBezTo>
                  <a:cubicBezTo>
                    <a:pt x="19" y="0"/>
                    <a:pt x="19" y="0"/>
                    <a:pt x="19" y="0"/>
                  </a:cubicBezTo>
                  <a:cubicBezTo>
                    <a:pt x="18" y="2"/>
                    <a:pt x="18" y="2"/>
                    <a:pt x="18" y="2"/>
                  </a:cubicBezTo>
                  <a:cubicBezTo>
                    <a:pt x="17" y="4"/>
                    <a:pt x="17" y="4"/>
                    <a:pt x="17" y="4"/>
                  </a:cubicBezTo>
                  <a:cubicBezTo>
                    <a:pt x="19" y="6"/>
                    <a:pt x="19" y="6"/>
                    <a:pt x="19" y="6"/>
                  </a:cubicBezTo>
                  <a:cubicBezTo>
                    <a:pt x="19" y="7"/>
                    <a:pt x="19" y="7"/>
                    <a:pt x="19" y="7"/>
                  </a:cubicBezTo>
                  <a:cubicBezTo>
                    <a:pt x="17" y="9"/>
                    <a:pt x="17" y="9"/>
                    <a:pt x="17" y="9"/>
                  </a:cubicBezTo>
                  <a:cubicBezTo>
                    <a:pt x="15" y="8"/>
                    <a:pt x="15" y="8"/>
                    <a:pt x="15" y="8"/>
                  </a:cubicBezTo>
                  <a:cubicBezTo>
                    <a:pt x="13" y="10"/>
                    <a:pt x="13" y="10"/>
                    <a:pt x="13" y="10"/>
                  </a:cubicBezTo>
                  <a:cubicBezTo>
                    <a:pt x="10" y="11"/>
                    <a:pt x="10" y="11"/>
                    <a:pt x="10" y="11"/>
                  </a:cubicBezTo>
                  <a:cubicBezTo>
                    <a:pt x="11" y="12"/>
                    <a:pt x="11" y="12"/>
                    <a:pt x="11" y="12"/>
                  </a:cubicBezTo>
                  <a:cubicBezTo>
                    <a:pt x="12" y="15"/>
                    <a:pt x="12" y="15"/>
                    <a:pt x="12" y="15"/>
                  </a:cubicBezTo>
                  <a:cubicBezTo>
                    <a:pt x="11" y="17"/>
                    <a:pt x="11" y="17"/>
                    <a:pt x="11" y="17"/>
                  </a:cubicBezTo>
                  <a:cubicBezTo>
                    <a:pt x="12" y="20"/>
                    <a:pt x="12" y="20"/>
                    <a:pt x="12" y="20"/>
                  </a:cubicBezTo>
                  <a:cubicBezTo>
                    <a:pt x="13" y="28"/>
                    <a:pt x="13" y="28"/>
                    <a:pt x="13" y="28"/>
                  </a:cubicBezTo>
                  <a:cubicBezTo>
                    <a:pt x="13" y="30"/>
                    <a:pt x="13" y="30"/>
                    <a:pt x="13" y="30"/>
                  </a:cubicBezTo>
                  <a:cubicBezTo>
                    <a:pt x="13" y="33"/>
                    <a:pt x="13" y="33"/>
                    <a:pt x="13" y="33"/>
                  </a:cubicBezTo>
                  <a:cubicBezTo>
                    <a:pt x="12" y="34"/>
                    <a:pt x="12" y="34"/>
                    <a:pt x="12" y="34"/>
                  </a:cubicBezTo>
                  <a:cubicBezTo>
                    <a:pt x="13" y="38"/>
                    <a:pt x="13" y="38"/>
                    <a:pt x="13" y="38"/>
                  </a:cubicBezTo>
                  <a:cubicBezTo>
                    <a:pt x="14" y="42"/>
                    <a:pt x="14" y="42"/>
                    <a:pt x="14" y="42"/>
                  </a:cubicBezTo>
                  <a:cubicBezTo>
                    <a:pt x="15" y="45"/>
                    <a:pt x="15" y="45"/>
                    <a:pt x="15" y="45"/>
                  </a:cubicBezTo>
                  <a:cubicBezTo>
                    <a:pt x="15" y="50"/>
                    <a:pt x="15" y="50"/>
                    <a:pt x="15" y="50"/>
                  </a:cubicBezTo>
                  <a:cubicBezTo>
                    <a:pt x="15" y="52"/>
                    <a:pt x="15" y="52"/>
                    <a:pt x="15" y="52"/>
                  </a:cubicBezTo>
                  <a:cubicBezTo>
                    <a:pt x="14" y="53"/>
                    <a:pt x="14" y="53"/>
                    <a:pt x="14" y="53"/>
                  </a:cubicBezTo>
                  <a:cubicBezTo>
                    <a:pt x="14" y="60"/>
                    <a:pt x="14" y="60"/>
                    <a:pt x="14" y="60"/>
                  </a:cubicBezTo>
                  <a:cubicBezTo>
                    <a:pt x="14" y="62"/>
                    <a:pt x="14" y="62"/>
                    <a:pt x="14" y="62"/>
                  </a:cubicBezTo>
                  <a:cubicBezTo>
                    <a:pt x="13" y="63"/>
                    <a:pt x="13" y="63"/>
                    <a:pt x="13" y="63"/>
                  </a:cubicBezTo>
                  <a:cubicBezTo>
                    <a:pt x="12" y="64"/>
                    <a:pt x="12" y="64"/>
                    <a:pt x="12" y="64"/>
                  </a:cubicBezTo>
                  <a:cubicBezTo>
                    <a:pt x="12" y="68"/>
                    <a:pt x="12" y="68"/>
                    <a:pt x="12" y="68"/>
                  </a:cubicBezTo>
                  <a:cubicBezTo>
                    <a:pt x="12" y="69"/>
                    <a:pt x="12" y="69"/>
                    <a:pt x="12" y="69"/>
                  </a:cubicBezTo>
                  <a:cubicBezTo>
                    <a:pt x="14" y="68"/>
                    <a:pt x="14" y="68"/>
                    <a:pt x="14" y="68"/>
                  </a:cubicBezTo>
                  <a:cubicBezTo>
                    <a:pt x="15" y="68"/>
                    <a:pt x="15" y="68"/>
                    <a:pt x="15" y="68"/>
                  </a:cubicBezTo>
                  <a:cubicBezTo>
                    <a:pt x="13" y="70"/>
                    <a:pt x="13" y="70"/>
                    <a:pt x="13" y="70"/>
                  </a:cubicBezTo>
                  <a:cubicBezTo>
                    <a:pt x="13" y="80"/>
                    <a:pt x="13" y="80"/>
                    <a:pt x="13" y="80"/>
                  </a:cubicBezTo>
                  <a:cubicBezTo>
                    <a:pt x="15" y="85"/>
                    <a:pt x="15" y="85"/>
                    <a:pt x="15" y="85"/>
                  </a:cubicBezTo>
                  <a:cubicBezTo>
                    <a:pt x="15" y="88"/>
                    <a:pt x="15" y="88"/>
                    <a:pt x="15" y="88"/>
                  </a:cubicBezTo>
                  <a:cubicBezTo>
                    <a:pt x="15" y="90"/>
                    <a:pt x="15" y="90"/>
                    <a:pt x="15" y="90"/>
                  </a:cubicBezTo>
                  <a:cubicBezTo>
                    <a:pt x="13" y="93"/>
                    <a:pt x="13" y="93"/>
                    <a:pt x="13" y="93"/>
                  </a:cubicBezTo>
                  <a:cubicBezTo>
                    <a:pt x="13" y="96"/>
                    <a:pt x="13" y="96"/>
                    <a:pt x="13" y="96"/>
                  </a:cubicBezTo>
                  <a:cubicBezTo>
                    <a:pt x="15" y="99"/>
                    <a:pt x="15" y="99"/>
                    <a:pt x="15" y="99"/>
                  </a:cubicBezTo>
                  <a:cubicBezTo>
                    <a:pt x="15" y="101"/>
                    <a:pt x="15" y="101"/>
                    <a:pt x="15" y="101"/>
                  </a:cubicBezTo>
                  <a:cubicBezTo>
                    <a:pt x="14" y="107"/>
                    <a:pt x="14" y="107"/>
                    <a:pt x="14" y="107"/>
                  </a:cubicBezTo>
                  <a:cubicBezTo>
                    <a:pt x="13" y="109"/>
                    <a:pt x="13" y="109"/>
                    <a:pt x="13" y="109"/>
                  </a:cubicBezTo>
                  <a:cubicBezTo>
                    <a:pt x="13" y="111"/>
                    <a:pt x="13" y="111"/>
                    <a:pt x="13" y="111"/>
                  </a:cubicBezTo>
                  <a:cubicBezTo>
                    <a:pt x="14" y="113"/>
                    <a:pt x="14" y="113"/>
                    <a:pt x="14" y="113"/>
                  </a:cubicBezTo>
                  <a:cubicBezTo>
                    <a:pt x="14" y="114"/>
                    <a:pt x="14" y="114"/>
                    <a:pt x="14" y="114"/>
                  </a:cubicBezTo>
                  <a:cubicBezTo>
                    <a:pt x="12" y="117"/>
                    <a:pt x="12" y="117"/>
                    <a:pt x="12" y="117"/>
                  </a:cubicBezTo>
                  <a:cubicBezTo>
                    <a:pt x="12" y="119"/>
                    <a:pt x="12" y="119"/>
                    <a:pt x="12" y="119"/>
                  </a:cubicBezTo>
                  <a:cubicBezTo>
                    <a:pt x="11" y="121"/>
                    <a:pt x="11" y="121"/>
                    <a:pt x="11" y="121"/>
                  </a:cubicBezTo>
                  <a:cubicBezTo>
                    <a:pt x="12" y="124"/>
                    <a:pt x="12" y="124"/>
                    <a:pt x="12" y="124"/>
                  </a:cubicBezTo>
                  <a:cubicBezTo>
                    <a:pt x="11" y="126"/>
                    <a:pt x="11" y="126"/>
                    <a:pt x="11" y="126"/>
                  </a:cubicBezTo>
                  <a:cubicBezTo>
                    <a:pt x="9" y="130"/>
                    <a:pt x="9" y="130"/>
                    <a:pt x="9" y="130"/>
                  </a:cubicBezTo>
                  <a:cubicBezTo>
                    <a:pt x="9" y="131"/>
                    <a:pt x="9" y="131"/>
                    <a:pt x="9" y="131"/>
                  </a:cubicBezTo>
                  <a:cubicBezTo>
                    <a:pt x="11" y="134"/>
                    <a:pt x="11" y="134"/>
                    <a:pt x="11" y="134"/>
                  </a:cubicBezTo>
                  <a:cubicBezTo>
                    <a:pt x="12" y="137"/>
                    <a:pt x="12" y="137"/>
                    <a:pt x="12" y="137"/>
                  </a:cubicBezTo>
                  <a:cubicBezTo>
                    <a:pt x="13" y="139"/>
                    <a:pt x="13" y="139"/>
                    <a:pt x="13" y="139"/>
                  </a:cubicBezTo>
                  <a:cubicBezTo>
                    <a:pt x="11" y="140"/>
                    <a:pt x="11" y="140"/>
                    <a:pt x="11" y="140"/>
                  </a:cubicBezTo>
                  <a:cubicBezTo>
                    <a:pt x="10" y="142"/>
                    <a:pt x="10" y="142"/>
                    <a:pt x="10" y="142"/>
                  </a:cubicBezTo>
                  <a:cubicBezTo>
                    <a:pt x="12" y="144"/>
                    <a:pt x="12" y="144"/>
                    <a:pt x="12" y="144"/>
                  </a:cubicBezTo>
                  <a:cubicBezTo>
                    <a:pt x="10" y="146"/>
                    <a:pt x="10" y="146"/>
                    <a:pt x="10" y="146"/>
                  </a:cubicBezTo>
                  <a:cubicBezTo>
                    <a:pt x="9" y="147"/>
                    <a:pt x="9" y="147"/>
                    <a:pt x="9" y="147"/>
                  </a:cubicBezTo>
                  <a:cubicBezTo>
                    <a:pt x="9" y="149"/>
                    <a:pt x="9" y="149"/>
                    <a:pt x="9" y="149"/>
                  </a:cubicBezTo>
                  <a:cubicBezTo>
                    <a:pt x="9" y="152"/>
                    <a:pt x="9" y="152"/>
                    <a:pt x="9" y="152"/>
                  </a:cubicBezTo>
                  <a:cubicBezTo>
                    <a:pt x="10" y="154"/>
                    <a:pt x="10" y="154"/>
                    <a:pt x="10" y="154"/>
                  </a:cubicBezTo>
                  <a:cubicBezTo>
                    <a:pt x="12" y="160"/>
                    <a:pt x="12" y="160"/>
                    <a:pt x="12" y="160"/>
                  </a:cubicBezTo>
                  <a:cubicBezTo>
                    <a:pt x="12" y="163"/>
                    <a:pt x="12" y="163"/>
                    <a:pt x="12" y="163"/>
                  </a:cubicBezTo>
                  <a:cubicBezTo>
                    <a:pt x="11" y="164"/>
                    <a:pt x="11" y="164"/>
                    <a:pt x="11" y="164"/>
                  </a:cubicBezTo>
                  <a:cubicBezTo>
                    <a:pt x="11" y="166"/>
                    <a:pt x="11" y="166"/>
                    <a:pt x="11" y="166"/>
                  </a:cubicBezTo>
                  <a:cubicBezTo>
                    <a:pt x="13" y="169"/>
                    <a:pt x="13" y="169"/>
                    <a:pt x="13" y="169"/>
                  </a:cubicBezTo>
                  <a:cubicBezTo>
                    <a:pt x="14" y="173"/>
                    <a:pt x="14" y="173"/>
                    <a:pt x="14" y="173"/>
                  </a:cubicBezTo>
                  <a:cubicBezTo>
                    <a:pt x="13" y="176"/>
                    <a:pt x="13" y="176"/>
                    <a:pt x="13" y="176"/>
                  </a:cubicBezTo>
                  <a:cubicBezTo>
                    <a:pt x="13" y="177"/>
                    <a:pt x="13" y="177"/>
                    <a:pt x="13" y="177"/>
                  </a:cubicBezTo>
                  <a:cubicBezTo>
                    <a:pt x="13" y="178"/>
                    <a:pt x="13" y="178"/>
                    <a:pt x="13" y="178"/>
                  </a:cubicBezTo>
                  <a:cubicBezTo>
                    <a:pt x="13" y="180"/>
                    <a:pt x="13" y="180"/>
                    <a:pt x="13" y="180"/>
                  </a:cubicBezTo>
                  <a:cubicBezTo>
                    <a:pt x="13" y="182"/>
                    <a:pt x="13" y="182"/>
                    <a:pt x="13" y="182"/>
                  </a:cubicBezTo>
                  <a:cubicBezTo>
                    <a:pt x="13" y="183"/>
                    <a:pt x="13" y="183"/>
                    <a:pt x="13" y="183"/>
                  </a:cubicBezTo>
                  <a:cubicBezTo>
                    <a:pt x="16" y="186"/>
                    <a:pt x="16" y="186"/>
                    <a:pt x="16" y="186"/>
                  </a:cubicBezTo>
                  <a:cubicBezTo>
                    <a:pt x="16" y="188"/>
                    <a:pt x="16" y="188"/>
                    <a:pt x="16" y="188"/>
                  </a:cubicBezTo>
                  <a:cubicBezTo>
                    <a:pt x="15" y="190"/>
                    <a:pt x="15" y="190"/>
                    <a:pt x="15" y="190"/>
                  </a:cubicBezTo>
                  <a:cubicBezTo>
                    <a:pt x="13" y="191"/>
                    <a:pt x="13" y="191"/>
                    <a:pt x="13" y="191"/>
                  </a:cubicBezTo>
                  <a:cubicBezTo>
                    <a:pt x="12" y="193"/>
                    <a:pt x="12" y="193"/>
                    <a:pt x="12" y="193"/>
                  </a:cubicBezTo>
                  <a:cubicBezTo>
                    <a:pt x="12" y="194"/>
                    <a:pt x="12" y="194"/>
                    <a:pt x="12" y="194"/>
                  </a:cubicBezTo>
                  <a:cubicBezTo>
                    <a:pt x="13" y="195"/>
                    <a:pt x="13" y="195"/>
                    <a:pt x="13" y="195"/>
                  </a:cubicBezTo>
                  <a:cubicBezTo>
                    <a:pt x="12" y="198"/>
                    <a:pt x="12" y="198"/>
                    <a:pt x="12" y="198"/>
                  </a:cubicBezTo>
                  <a:cubicBezTo>
                    <a:pt x="11" y="199"/>
                    <a:pt x="11" y="199"/>
                    <a:pt x="11" y="199"/>
                  </a:cubicBezTo>
                  <a:cubicBezTo>
                    <a:pt x="11" y="201"/>
                    <a:pt x="11" y="201"/>
                    <a:pt x="11" y="201"/>
                  </a:cubicBezTo>
                  <a:cubicBezTo>
                    <a:pt x="10" y="204"/>
                    <a:pt x="10" y="204"/>
                    <a:pt x="10" y="204"/>
                  </a:cubicBezTo>
                  <a:cubicBezTo>
                    <a:pt x="9" y="206"/>
                    <a:pt x="9" y="206"/>
                    <a:pt x="9" y="206"/>
                  </a:cubicBezTo>
                  <a:cubicBezTo>
                    <a:pt x="10" y="208"/>
                    <a:pt x="10" y="208"/>
                    <a:pt x="10" y="208"/>
                  </a:cubicBezTo>
                  <a:cubicBezTo>
                    <a:pt x="9" y="208"/>
                    <a:pt x="9" y="208"/>
                    <a:pt x="9" y="208"/>
                  </a:cubicBezTo>
                  <a:cubicBezTo>
                    <a:pt x="9" y="211"/>
                    <a:pt x="9" y="211"/>
                    <a:pt x="9" y="211"/>
                  </a:cubicBezTo>
                  <a:cubicBezTo>
                    <a:pt x="8" y="212"/>
                    <a:pt x="8" y="212"/>
                    <a:pt x="8" y="212"/>
                  </a:cubicBezTo>
                  <a:cubicBezTo>
                    <a:pt x="8" y="213"/>
                    <a:pt x="8" y="213"/>
                    <a:pt x="8" y="213"/>
                  </a:cubicBezTo>
                  <a:cubicBezTo>
                    <a:pt x="9" y="215"/>
                    <a:pt x="9" y="215"/>
                    <a:pt x="9" y="215"/>
                  </a:cubicBezTo>
                  <a:cubicBezTo>
                    <a:pt x="7" y="216"/>
                    <a:pt x="7" y="216"/>
                    <a:pt x="7" y="216"/>
                  </a:cubicBezTo>
                  <a:cubicBezTo>
                    <a:pt x="7" y="219"/>
                    <a:pt x="7" y="219"/>
                    <a:pt x="7" y="219"/>
                  </a:cubicBezTo>
                  <a:cubicBezTo>
                    <a:pt x="7" y="221"/>
                    <a:pt x="7" y="221"/>
                    <a:pt x="7" y="221"/>
                  </a:cubicBezTo>
                  <a:cubicBezTo>
                    <a:pt x="6" y="222"/>
                    <a:pt x="6" y="222"/>
                    <a:pt x="6" y="222"/>
                  </a:cubicBezTo>
                  <a:cubicBezTo>
                    <a:pt x="6" y="224"/>
                    <a:pt x="6" y="224"/>
                    <a:pt x="6" y="224"/>
                  </a:cubicBezTo>
                  <a:cubicBezTo>
                    <a:pt x="5" y="225"/>
                    <a:pt x="5" y="225"/>
                    <a:pt x="5" y="225"/>
                  </a:cubicBezTo>
                  <a:cubicBezTo>
                    <a:pt x="5" y="227"/>
                    <a:pt x="5" y="227"/>
                    <a:pt x="5" y="227"/>
                  </a:cubicBezTo>
                  <a:cubicBezTo>
                    <a:pt x="5" y="228"/>
                    <a:pt x="5" y="228"/>
                    <a:pt x="5" y="228"/>
                  </a:cubicBezTo>
                  <a:cubicBezTo>
                    <a:pt x="5" y="230"/>
                    <a:pt x="5" y="230"/>
                    <a:pt x="5" y="230"/>
                  </a:cubicBezTo>
                  <a:cubicBezTo>
                    <a:pt x="4" y="232"/>
                    <a:pt x="4" y="232"/>
                    <a:pt x="4" y="232"/>
                  </a:cubicBezTo>
                  <a:cubicBezTo>
                    <a:pt x="3" y="232"/>
                    <a:pt x="3" y="232"/>
                    <a:pt x="3" y="232"/>
                  </a:cubicBezTo>
                  <a:cubicBezTo>
                    <a:pt x="2" y="231"/>
                    <a:pt x="2" y="231"/>
                    <a:pt x="2" y="231"/>
                  </a:cubicBezTo>
                  <a:cubicBezTo>
                    <a:pt x="0" y="232"/>
                    <a:pt x="0" y="232"/>
                    <a:pt x="0" y="232"/>
                  </a:cubicBezTo>
                  <a:cubicBezTo>
                    <a:pt x="0" y="233"/>
                    <a:pt x="0" y="233"/>
                    <a:pt x="0" y="233"/>
                  </a:cubicBezTo>
                  <a:cubicBezTo>
                    <a:pt x="0" y="235"/>
                    <a:pt x="0" y="235"/>
                    <a:pt x="0" y="235"/>
                  </a:cubicBezTo>
                  <a:cubicBezTo>
                    <a:pt x="1" y="238"/>
                    <a:pt x="1" y="238"/>
                    <a:pt x="1" y="238"/>
                  </a:cubicBezTo>
                  <a:cubicBezTo>
                    <a:pt x="2" y="240"/>
                    <a:pt x="2" y="240"/>
                    <a:pt x="2" y="240"/>
                  </a:cubicBezTo>
                  <a:cubicBezTo>
                    <a:pt x="4" y="242"/>
                    <a:pt x="4" y="242"/>
                    <a:pt x="4" y="242"/>
                  </a:cubicBezTo>
                  <a:cubicBezTo>
                    <a:pt x="5" y="244"/>
                    <a:pt x="5" y="244"/>
                    <a:pt x="5" y="244"/>
                  </a:cubicBezTo>
                  <a:cubicBezTo>
                    <a:pt x="4" y="247"/>
                    <a:pt x="4" y="247"/>
                    <a:pt x="4" y="247"/>
                  </a:cubicBezTo>
                  <a:cubicBezTo>
                    <a:pt x="7" y="253"/>
                    <a:pt x="7" y="253"/>
                    <a:pt x="7" y="253"/>
                  </a:cubicBezTo>
                  <a:cubicBezTo>
                    <a:pt x="8" y="254"/>
                    <a:pt x="8" y="254"/>
                    <a:pt x="8" y="254"/>
                  </a:cubicBezTo>
                  <a:cubicBezTo>
                    <a:pt x="9" y="255"/>
                    <a:pt x="9" y="255"/>
                    <a:pt x="9" y="255"/>
                  </a:cubicBezTo>
                  <a:cubicBezTo>
                    <a:pt x="9" y="259"/>
                    <a:pt x="9" y="259"/>
                    <a:pt x="9" y="259"/>
                  </a:cubicBezTo>
                  <a:cubicBezTo>
                    <a:pt x="8" y="263"/>
                    <a:pt x="8" y="263"/>
                    <a:pt x="8" y="263"/>
                  </a:cubicBezTo>
                  <a:cubicBezTo>
                    <a:pt x="7" y="264"/>
                    <a:pt x="7" y="264"/>
                    <a:pt x="7" y="264"/>
                  </a:cubicBezTo>
                  <a:cubicBezTo>
                    <a:pt x="8" y="265"/>
                    <a:pt x="8" y="265"/>
                    <a:pt x="8" y="265"/>
                  </a:cubicBezTo>
                  <a:cubicBezTo>
                    <a:pt x="7" y="267"/>
                    <a:pt x="7" y="267"/>
                    <a:pt x="7" y="267"/>
                  </a:cubicBezTo>
                  <a:cubicBezTo>
                    <a:pt x="7" y="266"/>
                    <a:pt x="7" y="266"/>
                    <a:pt x="7" y="266"/>
                  </a:cubicBezTo>
                  <a:cubicBezTo>
                    <a:pt x="6" y="266"/>
                    <a:pt x="6" y="266"/>
                    <a:pt x="6" y="266"/>
                  </a:cubicBezTo>
                  <a:cubicBezTo>
                    <a:pt x="5" y="268"/>
                    <a:pt x="5" y="268"/>
                    <a:pt x="5" y="268"/>
                  </a:cubicBezTo>
                  <a:cubicBezTo>
                    <a:pt x="5" y="270"/>
                    <a:pt x="5" y="270"/>
                    <a:pt x="5" y="270"/>
                  </a:cubicBezTo>
                  <a:cubicBezTo>
                    <a:pt x="7" y="271"/>
                    <a:pt x="7" y="271"/>
                    <a:pt x="7" y="271"/>
                  </a:cubicBezTo>
                  <a:cubicBezTo>
                    <a:pt x="6" y="275"/>
                    <a:pt x="6" y="275"/>
                    <a:pt x="6" y="275"/>
                  </a:cubicBezTo>
                  <a:cubicBezTo>
                    <a:pt x="6" y="277"/>
                    <a:pt x="6" y="277"/>
                    <a:pt x="6" y="277"/>
                  </a:cubicBezTo>
                  <a:cubicBezTo>
                    <a:pt x="5" y="279"/>
                    <a:pt x="5" y="279"/>
                    <a:pt x="5" y="279"/>
                  </a:cubicBezTo>
                  <a:cubicBezTo>
                    <a:pt x="6" y="279"/>
                    <a:pt x="6" y="279"/>
                    <a:pt x="6" y="279"/>
                  </a:cubicBezTo>
                  <a:cubicBezTo>
                    <a:pt x="6" y="281"/>
                    <a:pt x="6" y="281"/>
                    <a:pt x="6" y="281"/>
                  </a:cubicBezTo>
                  <a:cubicBezTo>
                    <a:pt x="5" y="282"/>
                    <a:pt x="5" y="282"/>
                    <a:pt x="5" y="282"/>
                  </a:cubicBezTo>
                  <a:cubicBezTo>
                    <a:pt x="6" y="283"/>
                    <a:pt x="6" y="283"/>
                    <a:pt x="6" y="283"/>
                  </a:cubicBezTo>
                  <a:cubicBezTo>
                    <a:pt x="9" y="288"/>
                    <a:pt x="9" y="288"/>
                    <a:pt x="9" y="288"/>
                  </a:cubicBezTo>
                  <a:cubicBezTo>
                    <a:pt x="10" y="289"/>
                    <a:pt x="10" y="289"/>
                    <a:pt x="10" y="289"/>
                  </a:cubicBezTo>
                  <a:cubicBezTo>
                    <a:pt x="11" y="290"/>
                    <a:pt x="11" y="290"/>
                    <a:pt x="11" y="290"/>
                  </a:cubicBezTo>
                  <a:cubicBezTo>
                    <a:pt x="14" y="291"/>
                    <a:pt x="14" y="291"/>
                    <a:pt x="14" y="291"/>
                  </a:cubicBezTo>
                  <a:cubicBezTo>
                    <a:pt x="17" y="291"/>
                    <a:pt x="17" y="291"/>
                    <a:pt x="17" y="291"/>
                  </a:cubicBezTo>
                  <a:cubicBezTo>
                    <a:pt x="17" y="288"/>
                    <a:pt x="17" y="288"/>
                    <a:pt x="17" y="288"/>
                  </a:cubicBezTo>
                  <a:cubicBezTo>
                    <a:pt x="17" y="287"/>
                    <a:pt x="17" y="287"/>
                    <a:pt x="17" y="287"/>
                  </a:cubicBezTo>
                  <a:cubicBezTo>
                    <a:pt x="19" y="287"/>
                    <a:pt x="19" y="287"/>
                    <a:pt x="19" y="287"/>
                  </a:cubicBezTo>
                  <a:cubicBezTo>
                    <a:pt x="21" y="289"/>
                    <a:pt x="21" y="289"/>
                    <a:pt x="21" y="289"/>
                  </a:cubicBezTo>
                  <a:cubicBezTo>
                    <a:pt x="21" y="289"/>
                    <a:pt x="21" y="289"/>
                    <a:pt x="21" y="289"/>
                  </a:cubicBezTo>
                  <a:cubicBezTo>
                    <a:pt x="23" y="288"/>
                    <a:pt x="23" y="288"/>
                    <a:pt x="23" y="288"/>
                  </a:cubicBezTo>
                  <a:cubicBezTo>
                    <a:pt x="22" y="290"/>
                    <a:pt x="22" y="290"/>
                    <a:pt x="22" y="290"/>
                  </a:cubicBezTo>
                  <a:cubicBezTo>
                    <a:pt x="19" y="292"/>
                    <a:pt x="19" y="292"/>
                    <a:pt x="19" y="292"/>
                  </a:cubicBezTo>
                  <a:cubicBezTo>
                    <a:pt x="19" y="293"/>
                    <a:pt x="19" y="293"/>
                    <a:pt x="19" y="293"/>
                  </a:cubicBezTo>
                  <a:cubicBezTo>
                    <a:pt x="21" y="294"/>
                    <a:pt x="21" y="294"/>
                    <a:pt x="21" y="294"/>
                  </a:cubicBezTo>
                  <a:cubicBezTo>
                    <a:pt x="22" y="293"/>
                    <a:pt x="22" y="293"/>
                    <a:pt x="22" y="293"/>
                  </a:cubicBezTo>
                  <a:cubicBezTo>
                    <a:pt x="23" y="295"/>
                    <a:pt x="23" y="295"/>
                    <a:pt x="23" y="295"/>
                  </a:cubicBezTo>
                  <a:cubicBezTo>
                    <a:pt x="23" y="298"/>
                    <a:pt x="23" y="298"/>
                    <a:pt x="23" y="298"/>
                  </a:cubicBezTo>
                  <a:cubicBezTo>
                    <a:pt x="24" y="300"/>
                    <a:pt x="24" y="300"/>
                    <a:pt x="24" y="300"/>
                  </a:cubicBezTo>
                  <a:cubicBezTo>
                    <a:pt x="23" y="300"/>
                    <a:pt x="23" y="300"/>
                    <a:pt x="23" y="300"/>
                  </a:cubicBezTo>
                  <a:cubicBezTo>
                    <a:pt x="22" y="299"/>
                    <a:pt x="22" y="299"/>
                    <a:pt x="22" y="299"/>
                  </a:cubicBezTo>
                  <a:cubicBezTo>
                    <a:pt x="22" y="297"/>
                    <a:pt x="22" y="297"/>
                    <a:pt x="22" y="297"/>
                  </a:cubicBezTo>
                  <a:cubicBezTo>
                    <a:pt x="20" y="297"/>
                    <a:pt x="20" y="297"/>
                    <a:pt x="20" y="297"/>
                  </a:cubicBezTo>
                  <a:cubicBezTo>
                    <a:pt x="20" y="298"/>
                    <a:pt x="20" y="298"/>
                    <a:pt x="20" y="298"/>
                  </a:cubicBezTo>
                  <a:cubicBezTo>
                    <a:pt x="20" y="299"/>
                    <a:pt x="20" y="299"/>
                    <a:pt x="20" y="299"/>
                  </a:cubicBezTo>
                  <a:cubicBezTo>
                    <a:pt x="22" y="300"/>
                    <a:pt x="22" y="300"/>
                    <a:pt x="22" y="300"/>
                  </a:cubicBezTo>
                  <a:cubicBezTo>
                    <a:pt x="22" y="301"/>
                    <a:pt x="22" y="301"/>
                    <a:pt x="22" y="301"/>
                  </a:cubicBezTo>
                  <a:cubicBezTo>
                    <a:pt x="21" y="302"/>
                    <a:pt x="21" y="302"/>
                    <a:pt x="21" y="302"/>
                  </a:cubicBezTo>
                  <a:cubicBezTo>
                    <a:pt x="20" y="303"/>
                    <a:pt x="20" y="303"/>
                    <a:pt x="20" y="303"/>
                  </a:cubicBezTo>
                  <a:cubicBezTo>
                    <a:pt x="20" y="305"/>
                    <a:pt x="20" y="305"/>
                    <a:pt x="20" y="305"/>
                  </a:cubicBezTo>
                  <a:cubicBezTo>
                    <a:pt x="22" y="307"/>
                    <a:pt x="22" y="307"/>
                    <a:pt x="22" y="307"/>
                  </a:cubicBezTo>
                  <a:cubicBezTo>
                    <a:pt x="20" y="309"/>
                    <a:pt x="20" y="309"/>
                    <a:pt x="20" y="309"/>
                  </a:cubicBezTo>
                  <a:cubicBezTo>
                    <a:pt x="20" y="310"/>
                    <a:pt x="20" y="310"/>
                    <a:pt x="20" y="310"/>
                  </a:cubicBezTo>
                  <a:cubicBezTo>
                    <a:pt x="21" y="311"/>
                    <a:pt x="21" y="311"/>
                    <a:pt x="21" y="311"/>
                  </a:cubicBezTo>
                  <a:cubicBezTo>
                    <a:pt x="19" y="313"/>
                    <a:pt x="19" y="313"/>
                    <a:pt x="19" y="313"/>
                  </a:cubicBezTo>
                  <a:cubicBezTo>
                    <a:pt x="19" y="314"/>
                    <a:pt x="19" y="314"/>
                    <a:pt x="19" y="314"/>
                  </a:cubicBezTo>
                  <a:cubicBezTo>
                    <a:pt x="22" y="315"/>
                    <a:pt x="22" y="315"/>
                    <a:pt x="22" y="315"/>
                  </a:cubicBezTo>
                  <a:cubicBezTo>
                    <a:pt x="21" y="317"/>
                    <a:pt x="21" y="317"/>
                    <a:pt x="21" y="317"/>
                  </a:cubicBezTo>
                  <a:cubicBezTo>
                    <a:pt x="21" y="319"/>
                    <a:pt x="21" y="319"/>
                    <a:pt x="21" y="319"/>
                  </a:cubicBezTo>
                  <a:cubicBezTo>
                    <a:pt x="19" y="321"/>
                    <a:pt x="19" y="321"/>
                    <a:pt x="19" y="321"/>
                  </a:cubicBezTo>
                  <a:cubicBezTo>
                    <a:pt x="19" y="322"/>
                    <a:pt x="19" y="322"/>
                    <a:pt x="19" y="322"/>
                  </a:cubicBezTo>
                  <a:cubicBezTo>
                    <a:pt x="20" y="323"/>
                    <a:pt x="20" y="323"/>
                    <a:pt x="20" y="323"/>
                  </a:cubicBezTo>
                  <a:cubicBezTo>
                    <a:pt x="22" y="323"/>
                    <a:pt x="22" y="323"/>
                    <a:pt x="22" y="323"/>
                  </a:cubicBezTo>
                  <a:cubicBezTo>
                    <a:pt x="24" y="324"/>
                    <a:pt x="24" y="324"/>
                    <a:pt x="24" y="324"/>
                  </a:cubicBezTo>
                  <a:cubicBezTo>
                    <a:pt x="24" y="326"/>
                    <a:pt x="24" y="326"/>
                    <a:pt x="24" y="326"/>
                  </a:cubicBezTo>
                  <a:cubicBezTo>
                    <a:pt x="26" y="326"/>
                    <a:pt x="26" y="326"/>
                    <a:pt x="26" y="326"/>
                  </a:cubicBezTo>
                  <a:cubicBezTo>
                    <a:pt x="26" y="328"/>
                    <a:pt x="26" y="328"/>
                    <a:pt x="26" y="328"/>
                  </a:cubicBezTo>
                  <a:cubicBezTo>
                    <a:pt x="26" y="331"/>
                    <a:pt x="26" y="331"/>
                    <a:pt x="26" y="331"/>
                  </a:cubicBezTo>
                  <a:cubicBezTo>
                    <a:pt x="25" y="333"/>
                    <a:pt x="25" y="333"/>
                    <a:pt x="25" y="333"/>
                  </a:cubicBezTo>
                  <a:cubicBezTo>
                    <a:pt x="22" y="335"/>
                    <a:pt x="22" y="335"/>
                    <a:pt x="22" y="335"/>
                  </a:cubicBezTo>
                  <a:cubicBezTo>
                    <a:pt x="21" y="335"/>
                    <a:pt x="21" y="335"/>
                    <a:pt x="21" y="335"/>
                  </a:cubicBezTo>
                  <a:cubicBezTo>
                    <a:pt x="21" y="337"/>
                    <a:pt x="21" y="337"/>
                    <a:pt x="21" y="337"/>
                  </a:cubicBezTo>
                  <a:cubicBezTo>
                    <a:pt x="21" y="339"/>
                    <a:pt x="21" y="339"/>
                    <a:pt x="21" y="339"/>
                  </a:cubicBezTo>
                  <a:cubicBezTo>
                    <a:pt x="21" y="340"/>
                    <a:pt x="21" y="340"/>
                    <a:pt x="21" y="340"/>
                  </a:cubicBezTo>
                  <a:cubicBezTo>
                    <a:pt x="21" y="341"/>
                    <a:pt x="21" y="341"/>
                    <a:pt x="21" y="341"/>
                  </a:cubicBezTo>
                  <a:cubicBezTo>
                    <a:pt x="22" y="342"/>
                    <a:pt x="22" y="342"/>
                    <a:pt x="22" y="342"/>
                  </a:cubicBezTo>
                  <a:cubicBezTo>
                    <a:pt x="20" y="343"/>
                    <a:pt x="20" y="343"/>
                    <a:pt x="20" y="343"/>
                  </a:cubicBezTo>
                  <a:cubicBezTo>
                    <a:pt x="19" y="347"/>
                    <a:pt x="19" y="347"/>
                    <a:pt x="19" y="347"/>
                  </a:cubicBezTo>
                  <a:cubicBezTo>
                    <a:pt x="19" y="349"/>
                    <a:pt x="19" y="349"/>
                    <a:pt x="19" y="349"/>
                  </a:cubicBezTo>
                  <a:cubicBezTo>
                    <a:pt x="20" y="349"/>
                    <a:pt x="20" y="349"/>
                    <a:pt x="20" y="349"/>
                  </a:cubicBezTo>
                  <a:cubicBezTo>
                    <a:pt x="20" y="351"/>
                    <a:pt x="20" y="351"/>
                    <a:pt x="20" y="351"/>
                  </a:cubicBezTo>
                  <a:cubicBezTo>
                    <a:pt x="19" y="355"/>
                    <a:pt x="19" y="355"/>
                    <a:pt x="19" y="355"/>
                  </a:cubicBezTo>
                  <a:cubicBezTo>
                    <a:pt x="18" y="355"/>
                    <a:pt x="18" y="355"/>
                    <a:pt x="18" y="355"/>
                  </a:cubicBezTo>
                  <a:cubicBezTo>
                    <a:pt x="18" y="357"/>
                    <a:pt x="18" y="357"/>
                    <a:pt x="18" y="357"/>
                  </a:cubicBezTo>
                  <a:cubicBezTo>
                    <a:pt x="17" y="356"/>
                    <a:pt x="17" y="356"/>
                    <a:pt x="17" y="356"/>
                  </a:cubicBezTo>
                  <a:cubicBezTo>
                    <a:pt x="18" y="355"/>
                    <a:pt x="18" y="355"/>
                    <a:pt x="18" y="355"/>
                  </a:cubicBezTo>
                  <a:cubicBezTo>
                    <a:pt x="18" y="352"/>
                    <a:pt x="18" y="352"/>
                    <a:pt x="18" y="352"/>
                  </a:cubicBezTo>
                  <a:cubicBezTo>
                    <a:pt x="18" y="350"/>
                    <a:pt x="18" y="350"/>
                    <a:pt x="18" y="350"/>
                  </a:cubicBezTo>
                  <a:cubicBezTo>
                    <a:pt x="18" y="349"/>
                    <a:pt x="18" y="349"/>
                    <a:pt x="18" y="349"/>
                  </a:cubicBezTo>
                  <a:cubicBezTo>
                    <a:pt x="17" y="349"/>
                    <a:pt x="17" y="349"/>
                    <a:pt x="17" y="349"/>
                  </a:cubicBezTo>
                  <a:cubicBezTo>
                    <a:pt x="15" y="350"/>
                    <a:pt x="15" y="350"/>
                    <a:pt x="15" y="350"/>
                  </a:cubicBezTo>
                  <a:cubicBezTo>
                    <a:pt x="13" y="351"/>
                    <a:pt x="13" y="351"/>
                    <a:pt x="13" y="351"/>
                  </a:cubicBezTo>
                  <a:cubicBezTo>
                    <a:pt x="12" y="351"/>
                    <a:pt x="12" y="351"/>
                    <a:pt x="12" y="351"/>
                  </a:cubicBezTo>
                  <a:cubicBezTo>
                    <a:pt x="12" y="350"/>
                    <a:pt x="12" y="350"/>
                    <a:pt x="12" y="350"/>
                  </a:cubicBezTo>
                  <a:cubicBezTo>
                    <a:pt x="14" y="349"/>
                    <a:pt x="14" y="349"/>
                    <a:pt x="14" y="349"/>
                  </a:cubicBezTo>
                  <a:cubicBezTo>
                    <a:pt x="15" y="348"/>
                    <a:pt x="15" y="348"/>
                    <a:pt x="15" y="348"/>
                  </a:cubicBezTo>
                  <a:cubicBezTo>
                    <a:pt x="15" y="346"/>
                    <a:pt x="15" y="346"/>
                    <a:pt x="15" y="346"/>
                  </a:cubicBezTo>
                  <a:cubicBezTo>
                    <a:pt x="14" y="345"/>
                    <a:pt x="14" y="345"/>
                    <a:pt x="14" y="345"/>
                  </a:cubicBezTo>
                  <a:cubicBezTo>
                    <a:pt x="12" y="346"/>
                    <a:pt x="12" y="346"/>
                    <a:pt x="12" y="346"/>
                  </a:cubicBezTo>
                  <a:cubicBezTo>
                    <a:pt x="8" y="346"/>
                    <a:pt x="8" y="346"/>
                    <a:pt x="8" y="346"/>
                  </a:cubicBezTo>
                  <a:cubicBezTo>
                    <a:pt x="7" y="346"/>
                    <a:pt x="7" y="346"/>
                    <a:pt x="7" y="346"/>
                  </a:cubicBezTo>
                  <a:cubicBezTo>
                    <a:pt x="6" y="346"/>
                    <a:pt x="6" y="346"/>
                    <a:pt x="6" y="346"/>
                  </a:cubicBezTo>
                  <a:cubicBezTo>
                    <a:pt x="6" y="347"/>
                    <a:pt x="6" y="347"/>
                    <a:pt x="6" y="347"/>
                  </a:cubicBezTo>
                  <a:cubicBezTo>
                    <a:pt x="7" y="349"/>
                    <a:pt x="7" y="349"/>
                    <a:pt x="7" y="349"/>
                  </a:cubicBezTo>
                  <a:cubicBezTo>
                    <a:pt x="7" y="349"/>
                    <a:pt x="7" y="349"/>
                    <a:pt x="7" y="349"/>
                  </a:cubicBezTo>
                  <a:cubicBezTo>
                    <a:pt x="8" y="351"/>
                    <a:pt x="8" y="351"/>
                    <a:pt x="8" y="351"/>
                  </a:cubicBezTo>
                  <a:cubicBezTo>
                    <a:pt x="7" y="351"/>
                    <a:pt x="7" y="351"/>
                    <a:pt x="7" y="351"/>
                  </a:cubicBezTo>
                  <a:cubicBezTo>
                    <a:pt x="6" y="353"/>
                    <a:pt x="6" y="353"/>
                    <a:pt x="6" y="353"/>
                  </a:cubicBezTo>
                  <a:cubicBezTo>
                    <a:pt x="5" y="354"/>
                    <a:pt x="5" y="354"/>
                    <a:pt x="5" y="354"/>
                  </a:cubicBezTo>
                  <a:cubicBezTo>
                    <a:pt x="4" y="356"/>
                    <a:pt x="4" y="356"/>
                    <a:pt x="4" y="356"/>
                  </a:cubicBezTo>
                  <a:cubicBezTo>
                    <a:pt x="1" y="357"/>
                    <a:pt x="1" y="357"/>
                    <a:pt x="1" y="357"/>
                  </a:cubicBezTo>
                  <a:cubicBezTo>
                    <a:pt x="1" y="359"/>
                    <a:pt x="1" y="359"/>
                    <a:pt x="1" y="359"/>
                  </a:cubicBezTo>
                  <a:cubicBezTo>
                    <a:pt x="4" y="362"/>
                    <a:pt x="4" y="362"/>
                    <a:pt x="4" y="362"/>
                  </a:cubicBezTo>
                  <a:cubicBezTo>
                    <a:pt x="5" y="362"/>
                    <a:pt x="5" y="362"/>
                    <a:pt x="5" y="362"/>
                  </a:cubicBezTo>
                  <a:cubicBezTo>
                    <a:pt x="6" y="361"/>
                    <a:pt x="6" y="361"/>
                    <a:pt x="6" y="361"/>
                  </a:cubicBezTo>
                  <a:cubicBezTo>
                    <a:pt x="6" y="360"/>
                    <a:pt x="6" y="360"/>
                    <a:pt x="6" y="360"/>
                  </a:cubicBezTo>
                  <a:cubicBezTo>
                    <a:pt x="4" y="360"/>
                    <a:pt x="4" y="360"/>
                    <a:pt x="4" y="360"/>
                  </a:cubicBezTo>
                  <a:cubicBezTo>
                    <a:pt x="4" y="358"/>
                    <a:pt x="4" y="358"/>
                    <a:pt x="4" y="358"/>
                  </a:cubicBezTo>
                  <a:cubicBezTo>
                    <a:pt x="5" y="357"/>
                    <a:pt x="5" y="357"/>
                    <a:pt x="5" y="357"/>
                  </a:cubicBezTo>
                  <a:cubicBezTo>
                    <a:pt x="8" y="356"/>
                    <a:pt x="8" y="356"/>
                    <a:pt x="8" y="356"/>
                  </a:cubicBezTo>
                  <a:cubicBezTo>
                    <a:pt x="8" y="356"/>
                    <a:pt x="8" y="356"/>
                    <a:pt x="8" y="356"/>
                  </a:cubicBezTo>
                  <a:cubicBezTo>
                    <a:pt x="9" y="358"/>
                    <a:pt x="9" y="358"/>
                    <a:pt x="9" y="358"/>
                  </a:cubicBezTo>
                  <a:cubicBezTo>
                    <a:pt x="11" y="359"/>
                    <a:pt x="11" y="359"/>
                    <a:pt x="11" y="359"/>
                  </a:cubicBezTo>
                  <a:cubicBezTo>
                    <a:pt x="13" y="359"/>
                    <a:pt x="13" y="359"/>
                    <a:pt x="13" y="359"/>
                  </a:cubicBezTo>
                  <a:cubicBezTo>
                    <a:pt x="14" y="358"/>
                    <a:pt x="14" y="358"/>
                    <a:pt x="14" y="358"/>
                  </a:cubicBezTo>
                  <a:cubicBezTo>
                    <a:pt x="15" y="359"/>
                    <a:pt x="15" y="359"/>
                    <a:pt x="15" y="359"/>
                  </a:cubicBezTo>
                  <a:cubicBezTo>
                    <a:pt x="16" y="360"/>
                    <a:pt x="16" y="360"/>
                    <a:pt x="16" y="360"/>
                  </a:cubicBezTo>
                  <a:cubicBezTo>
                    <a:pt x="18" y="361"/>
                    <a:pt x="18" y="361"/>
                    <a:pt x="18" y="361"/>
                  </a:cubicBezTo>
                  <a:cubicBezTo>
                    <a:pt x="20" y="362"/>
                    <a:pt x="20" y="362"/>
                    <a:pt x="20" y="362"/>
                  </a:cubicBezTo>
                  <a:cubicBezTo>
                    <a:pt x="18" y="363"/>
                    <a:pt x="18" y="363"/>
                    <a:pt x="18" y="363"/>
                  </a:cubicBezTo>
                  <a:cubicBezTo>
                    <a:pt x="18" y="364"/>
                    <a:pt x="18" y="364"/>
                    <a:pt x="18" y="364"/>
                  </a:cubicBezTo>
                  <a:cubicBezTo>
                    <a:pt x="19" y="365"/>
                    <a:pt x="19" y="365"/>
                    <a:pt x="19" y="365"/>
                  </a:cubicBezTo>
                  <a:cubicBezTo>
                    <a:pt x="18" y="366"/>
                    <a:pt x="18" y="366"/>
                    <a:pt x="18" y="366"/>
                  </a:cubicBezTo>
                  <a:cubicBezTo>
                    <a:pt x="17" y="367"/>
                    <a:pt x="17" y="367"/>
                    <a:pt x="17" y="367"/>
                  </a:cubicBezTo>
                  <a:cubicBezTo>
                    <a:pt x="18" y="368"/>
                    <a:pt x="18" y="368"/>
                    <a:pt x="18" y="368"/>
                  </a:cubicBezTo>
                  <a:cubicBezTo>
                    <a:pt x="19" y="370"/>
                    <a:pt x="19" y="370"/>
                    <a:pt x="19" y="370"/>
                  </a:cubicBezTo>
                  <a:cubicBezTo>
                    <a:pt x="19" y="370"/>
                    <a:pt x="19" y="370"/>
                    <a:pt x="19" y="370"/>
                  </a:cubicBezTo>
                  <a:cubicBezTo>
                    <a:pt x="17" y="369"/>
                    <a:pt x="17" y="369"/>
                    <a:pt x="17" y="369"/>
                  </a:cubicBezTo>
                  <a:cubicBezTo>
                    <a:pt x="17" y="368"/>
                    <a:pt x="17" y="368"/>
                    <a:pt x="17" y="368"/>
                  </a:cubicBezTo>
                  <a:cubicBezTo>
                    <a:pt x="15" y="369"/>
                    <a:pt x="15" y="369"/>
                    <a:pt x="15" y="369"/>
                  </a:cubicBezTo>
                  <a:cubicBezTo>
                    <a:pt x="15" y="370"/>
                    <a:pt x="15" y="370"/>
                    <a:pt x="15" y="370"/>
                  </a:cubicBezTo>
                  <a:cubicBezTo>
                    <a:pt x="17" y="372"/>
                    <a:pt x="17" y="372"/>
                    <a:pt x="17" y="372"/>
                  </a:cubicBezTo>
                  <a:cubicBezTo>
                    <a:pt x="18" y="373"/>
                    <a:pt x="18" y="373"/>
                    <a:pt x="18" y="373"/>
                  </a:cubicBezTo>
                  <a:cubicBezTo>
                    <a:pt x="20" y="373"/>
                    <a:pt x="20" y="373"/>
                    <a:pt x="20" y="373"/>
                  </a:cubicBezTo>
                  <a:cubicBezTo>
                    <a:pt x="23" y="372"/>
                    <a:pt x="23" y="372"/>
                    <a:pt x="23" y="372"/>
                  </a:cubicBezTo>
                  <a:cubicBezTo>
                    <a:pt x="24" y="373"/>
                    <a:pt x="24" y="373"/>
                    <a:pt x="24" y="373"/>
                  </a:cubicBezTo>
                  <a:cubicBezTo>
                    <a:pt x="25" y="373"/>
                    <a:pt x="25" y="373"/>
                    <a:pt x="25" y="373"/>
                  </a:cubicBezTo>
                  <a:cubicBezTo>
                    <a:pt x="27" y="372"/>
                    <a:pt x="27" y="372"/>
                    <a:pt x="27" y="372"/>
                  </a:cubicBezTo>
                  <a:cubicBezTo>
                    <a:pt x="26" y="374"/>
                    <a:pt x="26" y="374"/>
                    <a:pt x="26" y="374"/>
                  </a:cubicBezTo>
                  <a:cubicBezTo>
                    <a:pt x="27" y="374"/>
                    <a:pt x="27" y="374"/>
                    <a:pt x="27" y="374"/>
                  </a:cubicBezTo>
                  <a:cubicBezTo>
                    <a:pt x="26" y="375"/>
                    <a:pt x="26" y="375"/>
                    <a:pt x="26" y="375"/>
                  </a:cubicBezTo>
                  <a:cubicBezTo>
                    <a:pt x="24" y="375"/>
                    <a:pt x="24" y="375"/>
                    <a:pt x="24" y="375"/>
                  </a:cubicBezTo>
                  <a:cubicBezTo>
                    <a:pt x="23" y="376"/>
                    <a:pt x="23" y="376"/>
                    <a:pt x="23" y="376"/>
                  </a:cubicBezTo>
                  <a:cubicBezTo>
                    <a:pt x="22" y="375"/>
                    <a:pt x="22" y="375"/>
                    <a:pt x="22" y="375"/>
                  </a:cubicBezTo>
                  <a:cubicBezTo>
                    <a:pt x="19" y="375"/>
                    <a:pt x="19" y="375"/>
                    <a:pt x="19" y="375"/>
                  </a:cubicBezTo>
                  <a:cubicBezTo>
                    <a:pt x="18" y="377"/>
                    <a:pt x="18" y="377"/>
                    <a:pt x="18" y="377"/>
                  </a:cubicBezTo>
                  <a:cubicBezTo>
                    <a:pt x="19" y="378"/>
                    <a:pt x="19" y="378"/>
                    <a:pt x="19" y="378"/>
                  </a:cubicBezTo>
                  <a:cubicBezTo>
                    <a:pt x="21" y="379"/>
                    <a:pt x="21" y="379"/>
                    <a:pt x="21" y="379"/>
                  </a:cubicBezTo>
                  <a:cubicBezTo>
                    <a:pt x="21" y="381"/>
                    <a:pt x="21" y="381"/>
                    <a:pt x="21" y="381"/>
                  </a:cubicBezTo>
                  <a:cubicBezTo>
                    <a:pt x="23" y="381"/>
                    <a:pt x="23" y="381"/>
                    <a:pt x="23" y="381"/>
                  </a:cubicBezTo>
                  <a:cubicBezTo>
                    <a:pt x="24" y="380"/>
                    <a:pt x="24" y="380"/>
                    <a:pt x="24" y="380"/>
                  </a:cubicBezTo>
                  <a:cubicBezTo>
                    <a:pt x="24" y="382"/>
                    <a:pt x="24" y="382"/>
                    <a:pt x="24" y="382"/>
                  </a:cubicBezTo>
                  <a:cubicBezTo>
                    <a:pt x="22" y="383"/>
                    <a:pt x="22" y="383"/>
                    <a:pt x="22" y="383"/>
                  </a:cubicBezTo>
                  <a:cubicBezTo>
                    <a:pt x="23" y="384"/>
                    <a:pt x="23" y="384"/>
                    <a:pt x="23" y="384"/>
                  </a:cubicBezTo>
                  <a:cubicBezTo>
                    <a:pt x="23" y="385"/>
                    <a:pt x="23" y="385"/>
                    <a:pt x="23" y="385"/>
                  </a:cubicBezTo>
                  <a:cubicBezTo>
                    <a:pt x="22" y="386"/>
                    <a:pt x="22" y="386"/>
                    <a:pt x="22" y="386"/>
                  </a:cubicBezTo>
                  <a:cubicBezTo>
                    <a:pt x="21" y="386"/>
                    <a:pt x="21" y="386"/>
                    <a:pt x="21" y="386"/>
                  </a:cubicBezTo>
                  <a:cubicBezTo>
                    <a:pt x="21" y="388"/>
                    <a:pt x="21" y="388"/>
                    <a:pt x="21" y="388"/>
                  </a:cubicBezTo>
                  <a:cubicBezTo>
                    <a:pt x="22" y="393"/>
                    <a:pt x="22" y="393"/>
                    <a:pt x="22" y="393"/>
                  </a:cubicBezTo>
                  <a:cubicBezTo>
                    <a:pt x="23" y="394"/>
                    <a:pt x="23" y="394"/>
                    <a:pt x="23" y="394"/>
                  </a:cubicBezTo>
                  <a:cubicBezTo>
                    <a:pt x="23" y="396"/>
                    <a:pt x="23" y="396"/>
                    <a:pt x="23" y="396"/>
                  </a:cubicBezTo>
                  <a:cubicBezTo>
                    <a:pt x="24" y="398"/>
                    <a:pt x="24" y="398"/>
                    <a:pt x="24" y="398"/>
                  </a:cubicBezTo>
                  <a:cubicBezTo>
                    <a:pt x="26" y="399"/>
                    <a:pt x="26" y="399"/>
                    <a:pt x="26" y="399"/>
                  </a:cubicBezTo>
                  <a:cubicBezTo>
                    <a:pt x="26" y="396"/>
                    <a:pt x="26" y="396"/>
                    <a:pt x="26" y="396"/>
                  </a:cubicBezTo>
                  <a:cubicBezTo>
                    <a:pt x="27" y="392"/>
                    <a:pt x="27" y="392"/>
                    <a:pt x="27" y="392"/>
                  </a:cubicBezTo>
                  <a:cubicBezTo>
                    <a:pt x="28" y="391"/>
                    <a:pt x="28" y="391"/>
                    <a:pt x="28" y="391"/>
                  </a:cubicBezTo>
                  <a:cubicBezTo>
                    <a:pt x="29" y="392"/>
                    <a:pt x="29" y="392"/>
                    <a:pt x="29" y="392"/>
                  </a:cubicBezTo>
                  <a:cubicBezTo>
                    <a:pt x="28" y="392"/>
                    <a:pt x="28" y="392"/>
                    <a:pt x="28" y="392"/>
                  </a:cubicBezTo>
                  <a:cubicBezTo>
                    <a:pt x="27" y="396"/>
                    <a:pt x="27" y="396"/>
                    <a:pt x="27" y="396"/>
                  </a:cubicBezTo>
                  <a:cubicBezTo>
                    <a:pt x="27" y="397"/>
                    <a:pt x="27" y="397"/>
                    <a:pt x="27" y="397"/>
                  </a:cubicBezTo>
                  <a:cubicBezTo>
                    <a:pt x="29" y="398"/>
                    <a:pt x="29" y="398"/>
                    <a:pt x="29" y="398"/>
                  </a:cubicBezTo>
                  <a:cubicBezTo>
                    <a:pt x="30" y="398"/>
                    <a:pt x="30" y="398"/>
                    <a:pt x="30" y="398"/>
                  </a:cubicBezTo>
                  <a:cubicBezTo>
                    <a:pt x="29" y="399"/>
                    <a:pt x="29" y="399"/>
                    <a:pt x="29" y="399"/>
                  </a:cubicBezTo>
                  <a:cubicBezTo>
                    <a:pt x="27" y="399"/>
                    <a:pt x="27" y="399"/>
                    <a:pt x="27" y="399"/>
                  </a:cubicBezTo>
                  <a:cubicBezTo>
                    <a:pt x="25" y="401"/>
                    <a:pt x="25" y="401"/>
                    <a:pt x="25" y="401"/>
                  </a:cubicBezTo>
                  <a:cubicBezTo>
                    <a:pt x="25" y="402"/>
                    <a:pt x="25" y="402"/>
                    <a:pt x="25" y="402"/>
                  </a:cubicBezTo>
                  <a:cubicBezTo>
                    <a:pt x="25" y="404"/>
                    <a:pt x="25" y="404"/>
                    <a:pt x="25" y="404"/>
                  </a:cubicBezTo>
                  <a:cubicBezTo>
                    <a:pt x="25" y="405"/>
                    <a:pt x="25" y="405"/>
                    <a:pt x="25" y="405"/>
                  </a:cubicBezTo>
                  <a:cubicBezTo>
                    <a:pt x="24" y="406"/>
                    <a:pt x="24" y="406"/>
                    <a:pt x="24" y="406"/>
                  </a:cubicBezTo>
                  <a:cubicBezTo>
                    <a:pt x="23" y="408"/>
                    <a:pt x="23" y="408"/>
                    <a:pt x="23" y="408"/>
                  </a:cubicBezTo>
                  <a:cubicBezTo>
                    <a:pt x="23" y="409"/>
                    <a:pt x="23" y="409"/>
                    <a:pt x="23" y="409"/>
                  </a:cubicBezTo>
                  <a:cubicBezTo>
                    <a:pt x="26" y="411"/>
                    <a:pt x="26" y="411"/>
                    <a:pt x="26" y="411"/>
                  </a:cubicBezTo>
                  <a:cubicBezTo>
                    <a:pt x="30" y="412"/>
                    <a:pt x="30" y="412"/>
                    <a:pt x="30" y="412"/>
                  </a:cubicBezTo>
                  <a:cubicBezTo>
                    <a:pt x="32" y="413"/>
                    <a:pt x="32" y="413"/>
                    <a:pt x="32" y="413"/>
                  </a:cubicBezTo>
                  <a:cubicBezTo>
                    <a:pt x="31" y="414"/>
                    <a:pt x="31" y="414"/>
                    <a:pt x="31" y="414"/>
                  </a:cubicBezTo>
                  <a:cubicBezTo>
                    <a:pt x="30" y="414"/>
                    <a:pt x="30" y="414"/>
                    <a:pt x="30" y="414"/>
                  </a:cubicBezTo>
                  <a:cubicBezTo>
                    <a:pt x="31" y="416"/>
                    <a:pt x="31" y="416"/>
                    <a:pt x="31" y="416"/>
                  </a:cubicBezTo>
                  <a:cubicBezTo>
                    <a:pt x="32" y="417"/>
                    <a:pt x="32" y="417"/>
                    <a:pt x="32" y="417"/>
                  </a:cubicBezTo>
                  <a:cubicBezTo>
                    <a:pt x="33" y="416"/>
                    <a:pt x="33" y="416"/>
                    <a:pt x="33" y="416"/>
                  </a:cubicBezTo>
                  <a:cubicBezTo>
                    <a:pt x="33" y="417"/>
                    <a:pt x="33" y="417"/>
                    <a:pt x="33" y="417"/>
                  </a:cubicBezTo>
                  <a:cubicBezTo>
                    <a:pt x="33" y="418"/>
                    <a:pt x="33" y="418"/>
                    <a:pt x="33" y="418"/>
                  </a:cubicBezTo>
                  <a:cubicBezTo>
                    <a:pt x="31" y="419"/>
                    <a:pt x="31" y="419"/>
                    <a:pt x="31" y="419"/>
                  </a:cubicBezTo>
                  <a:cubicBezTo>
                    <a:pt x="30" y="421"/>
                    <a:pt x="30" y="421"/>
                    <a:pt x="30" y="421"/>
                  </a:cubicBezTo>
                  <a:cubicBezTo>
                    <a:pt x="31" y="421"/>
                    <a:pt x="31" y="421"/>
                    <a:pt x="31" y="421"/>
                  </a:cubicBezTo>
                  <a:cubicBezTo>
                    <a:pt x="33" y="421"/>
                    <a:pt x="33" y="421"/>
                    <a:pt x="33" y="421"/>
                  </a:cubicBezTo>
                  <a:cubicBezTo>
                    <a:pt x="33" y="423"/>
                    <a:pt x="33" y="423"/>
                    <a:pt x="33" y="423"/>
                  </a:cubicBezTo>
                  <a:cubicBezTo>
                    <a:pt x="34" y="424"/>
                    <a:pt x="34" y="424"/>
                    <a:pt x="34" y="424"/>
                  </a:cubicBezTo>
                  <a:cubicBezTo>
                    <a:pt x="35" y="424"/>
                    <a:pt x="35" y="424"/>
                    <a:pt x="35" y="424"/>
                  </a:cubicBezTo>
                  <a:cubicBezTo>
                    <a:pt x="36" y="423"/>
                    <a:pt x="36" y="423"/>
                    <a:pt x="36" y="423"/>
                  </a:cubicBezTo>
                  <a:cubicBezTo>
                    <a:pt x="36" y="425"/>
                    <a:pt x="36" y="425"/>
                    <a:pt x="36" y="425"/>
                  </a:cubicBezTo>
                  <a:cubicBezTo>
                    <a:pt x="37" y="427"/>
                    <a:pt x="37" y="427"/>
                    <a:pt x="37" y="427"/>
                  </a:cubicBezTo>
                  <a:cubicBezTo>
                    <a:pt x="36" y="427"/>
                    <a:pt x="36" y="427"/>
                    <a:pt x="36" y="427"/>
                  </a:cubicBezTo>
                  <a:cubicBezTo>
                    <a:pt x="35" y="426"/>
                    <a:pt x="35" y="426"/>
                    <a:pt x="35" y="426"/>
                  </a:cubicBezTo>
                  <a:cubicBezTo>
                    <a:pt x="34" y="427"/>
                    <a:pt x="34" y="427"/>
                    <a:pt x="34" y="427"/>
                  </a:cubicBezTo>
                  <a:cubicBezTo>
                    <a:pt x="33" y="428"/>
                    <a:pt x="33" y="428"/>
                    <a:pt x="33" y="428"/>
                  </a:cubicBezTo>
                  <a:cubicBezTo>
                    <a:pt x="35" y="430"/>
                    <a:pt x="35" y="430"/>
                    <a:pt x="35" y="430"/>
                  </a:cubicBezTo>
                  <a:cubicBezTo>
                    <a:pt x="36" y="430"/>
                    <a:pt x="36" y="430"/>
                    <a:pt x="36" y="430"/>
                  </a:cubicBezTo>
                  <a:cubicBezTo>
                    <a:pt x="37" y="432"/>
                    <a:pt x="37" y="432"/>
                    <a:pt x="37" y="432"/>
                  </a:cubicBezTo>
                  <a:cubicBezTo>
                    <a:pt x="38" y="434"/>
                    <a:pt x="38" y="434"/>
                    <a:pt x="38" y="434"/>
                  </a:cubicBezTo>
                  <a:cubicBezTo>
                    <a:pt x="39" y="435"/>
                    <a:pt x="39" y="435"/>
                    <a:pt x="39" y="435"/>
                  </a:cubicBezTo>
                  <a:cubicBezTo>
                    <a:pt x="41" y="435"/>
                    <a:pt x="41" y="435"/>
                    <a:pt x="41" y="435"/>
                  </a:cubicBezTo>
                  <a:cubicBezTo>
                    <a:pt x="40" y="432"/>
                    <a:pt x="40" y="432"/>
                    <a:pt x="40" y="432"/>
                  </a:cubicBezTo>
                  <a:cubicBezTo>
                    <a:pt x="40" y="431"/>
                    <a:pt x="40" y="431"/>
                    <a:pt x="40" y="431"/>
                  </a:cubicBezTo>
                  <a:cubicBezTo>
                    <a:pt x="40" y="430"/>
                    <a:pt x="40" y="430"/>
                    <a:pt x="40" y="430"/>
                  </a:cubicBezTo>
                  <a:cubicBezTo>
                    <a:pt x="41" y="431"/>
                    <a:pt x="41" y="431"/>
                    <a:pt x="41" y="431"/>
                  </a:cubicBezTo>
                  <a:cubicBezTo>
                    <a:pt x="42" y="432"/>
                    <a:pt x="42" y="432"/>
                    <a:pt x="42" y="432"/>
                  </a:cubicBezTo>
                  <a:cubicBezTo>
                    <a:pt x="43" y="434"/>
                    <a:pt x="43" y="434"/>
                    <a:pt x="43" y="434"/>
                  </a:cubicBezTo>
                  <a:cubicBezTo>
                    <a:pt x="44" y="432"/>
                    <a:pt x="44" y="432"/>
                    <a:pt x="44" y="432"/>
                  </a:cubicBezTo>
                  <a:cubicBezTo>
                    <a:pt x="45" y="431"/>
                    <a:pt x="45" y="431"/>
                    <a:pt x="45" y="431"/>
                  </a:cubicBezTo>
                  <a:cubicBezTo>
                    <a:pt x="45" y="429"/>
                    <a:pt x="45" y="429"/>
                    <a:pt x="45" y="429"/>
                  </a:cubicBezTo>
                  <a:cubicBezTo>
                    <a:pt x="43" y="429"/>
                    <a:pt x="43" y="429"/>
                    <a:pt x="43" y="429"/>
                  </a:cubicBezTo>
                  <a:cubicBezTo>
                    <a:pt x="41" y="429"/>
                    <a:pt x="41" y="429"/>
                    <a:pt x="41" y="429"/>
                  </a:cubicBezTo>
                  <a:cubicBezTo>
                    <a:pt x="41" y="428"/>
                    <a:pt x="41" y="428"/>
                    <a:pt x="41" y="428"/>
                  </a:cubicBezTo>
                  <a:cubicBezTo>
                    <a:pt x="43" y="428"/>
                    <a:pt x="43" y="428"/>
                    <a:pt x="43" y="428"/>
                  </a:cubicBezTo>
                  <a:cubicBezTo>
                    <a:pt x="46" y="429"/>
                    <a:pt x="46" y="429"/>
                    <a:pt x="46" y="429"/>
                  </a:cubicBezTo>
                  <a:cubicBezTo>
                    <a:pt x="46" y="429"/>
                    <a:pt x="46" y="429"/>
                    <a:pt x="46" y="429"/>
                  </a:cubicBezTo>
                  <a:cubicBezTo>
                    <a:pt x="48" y="430"/>
                    <a:pt x="48" y="430"/>
                    <a:pt x="48" y="430"/>
                  </a:cubicBezTo>
                  <a:cubicBezTo>
                    <a:pt x="48" y="428"/>
                    <a:pt x="48" y="428"/>
                    <a:pt x="48" y="428"/>
                  </a:cubicBezTo>
                  <a:cubicBezTo>
                    <a:pt x="46" y="427"/>
                    <a:pt x="46" y="427"/>
                    <a:pt x="46" y="427"/>
                  </a:cubicBezTo>
                  <a:cubicBezTo>
                    <a:pt x="42" y="427"/>
                    <a:pt x="42" y="427"/>
                    <a:pt x="42" y="427"/>
                  </a:cubicBezTo>
                  <a:cubicBezTo>
                    <a:pt x="42" y="426"/>
                    <a:pt x="42" y="426"/>
                    <a:pt x="42" y="426"/>
                  </a:cubicBezTo>
                  <a:cubicBezTo>
                    <a:pt x="43" y="425"/>
                    <a:pt x="43" y="425"/>
                    <a:pt x="43" y="425"/>
                  </a:cubicBezTo>
                  <a:cubicBezTo>
                    <a:pt x="46" y="426"/>
                    <a:pt x="46" y="426"/>
                    <a:pt x="46" y="426"/>
                  </a:cubicBezTo>
                  <a:cubicBezTo>
                    <a:pt x="50" y="428"/>
                    <a:pt x="50" y="428"/>
                    <a:pt x="50" y="428"/>
                  </a:cubicBezTo>
                  <a:cubicBezTo>
                    <a:pt x="50" y="431"/>
                    <a:pt x="50" y="431"/>
                    <a:pt x="50" y="431"/>
                  </a:cubicBezTo>
                  <a:cubicBezTo>
                    <a:pt x="49" y="432"/>
                    <a:pt x="49" y="432"/>
                    <a:pt x="49" y="432"/>
                  </a:cubicBezTo>
                  <a:cubicBezTo>
                    <a:pt x="49" y="434"/>
                    <a:pt x="49" y="434"/>
                    <a:pt x="49" y="434"/>
                  </a:cubicBezTo>
                  <a:cubicBezTo>
                    <a:pt x="50" y="436"/>
                    <a:pt x="50" y="436"/>
                    <a:pt x="50" y="436"/>
                  </a:cubicBezTo>
                  <a:cubicBezTo>
                    <a:pt x="50" y="438"/>
                    <a:pt x="50" y="438"/>
                    <a:pt x="50" y="438"/>
                  </a:cubicBezTo>
                  <a:cubicBezTo>
                    <a:pt x="49" y="439"/>
                    <a:pt x="49" y="439"/>
                    <a:pt x="49" y="439"/>
                  </a:cubicBezTo>
                  <a:cubicBezTo>
                    <a:pt x="49" y="437"/>
                    <a:pt x="49" y="437"/>
                    <a:pt x="49" y="437"/>
                  </a:cubicBezTo>
                  <a:cubicBezTo>
                    <a:pt x="48" y="433"/>
                    <a:pt x="48" y="433"/>
                    <a:pt x="48" y="433"/>
                  </a:cubicBezTo>
                  <a:cubicBezTo>
                    <a:pt x="46" y="432"/>
                    <a:pt x="46" y="432"/>
                    <a:pt x="46" y="432"/>
                  </a:cubicBezTo>
                  <a:cubicBezTo>
                    <a:pt x="46" y="433"/>
                    <a:pt x="46" y="433"/>
                    <a:pt x="46" y="433"/>
                  </a:cubicBezTo>
                  <a:cubicBezTo>
                    <a:pt x="45" y="435"/>
                    <a:pt x="45" y="435"/>
                    <a:pt x="45" y="435"/>
                  </a:cubicBezTo>
                  <a:cubicBezTo>
                    <a:pt x="46" y="436"/>
                    <a:pt x="46" y="436"/>
                    <a:pt x="46" y="436"/>
                  </a:cubicBezTo>
                  <a:cubicBezTo>
                    <a:pt x="46" y="438"/>
                    <a:pt x="46" y="438"/>
                    <a:pt x="46" y="438"/>
                  </a:cubicBezTo>
                  <a:cubicBezTo>
                    <a:pt x="45" y="437"/>
                    <a:pt x="45" y="437"/>
                    <a:pt x="45" y="437"/>
                  </a:cubicBezTo>
                  <a:cubicBezTo>
                    <a:pt x="44" y="435"/>
                    <a:pt x="44" y="435"/>
                    <a:pt x="44" y="435"/>
                  </a:cubicBezTo>
                  <a:cubicBezTo>
                    <a:pt x="43" y="435"/>
                    <a:pt x="43" y="435"/>
                    <a:pt x="43" y="435"/>
                  </a:cubicBezTo>
                  <a:cubicBezTo>
                    <a:pt x="42" y="436"/>
                    <a:pt x="42" y="436"/>
                    <a:pt x="42" y="436"/>
                  </a:cubicBezTo>
                  <a:cubicBezTo>
                    <a:pt x="39" y="436"/>
                    <a:pt x="39" y="436"/>
                    <a:pt x="39" y="436"/>
                  </a:cubicBezTo>
                  <a:cubicBezTo>
                    <a:pt x="38" y="437"/>
                    <a:pt x="38" y="437"/>
                    <a:pt x="38" y="437"/>
                  </a:cubicBezTo>
                  <a:cubicBezTo>
                    <a:pt x="39" y="439"/>
                    <a:pt x="39" y="439"/>
                    <a:pt x="39" y="439"/>
                  </a:cubicBezTo>
                  <a:cubicBezTo>
                    <a:pt x="39" y="441"/>
                    <a:pt x="39" y="441"/>
                    <a:pt x="39" y="441"/>
                  </a:cubicBezTo>
                  <a:cubicBezTo>
                    <a:pt x="40" y="443"/>
                    <a:pt x="40" y="443"/>
                    <a:pt x="40" y="443"/>
                  </a:cubicBezTo>
                  <a:cubicBezTo>
                    <a:pt x="41" y="444"/>
                    <a:pt x="41" y="444"/>
                    <a:pt x="41" y="444"/>
                  </a:cubicBezTo>
                  <a:cubicBezTo>
                    <a:pt x="40" y="445"/>
                    <a:pt x="40" y="445"/>
                    <a:pt x="40" y="445"/>
                  </a:cubicBezTo>
                  <a:cubicBezTo>
                    <a:pt x="40" y="446"/>
                    <a:pt x="40" y="446"/>
                    <a:pt x="40" y="446"/>
                  </a:cubicBezTo>
                  <a:cubicBezTo>
                    <a:pt x="42" y="446"/>
                    <a:pt x="42" y="446"/>
                    <a:pt x="42" y="446"/>
                  </a:cubicBezTo>
                  <a:cubicBezTo>
                    <a:pt x="43" y="444"/>
                    <a:pt x="43" y="444"/>
                    <a:pt x="43" y="444"/>
                  </a:cubicBezTo>
                  <a:cubicBezTo>
                    <a:pt x="43" y="445"/>
                    <a:pt x="43" y="445"/>
                    <a:pt x="43" y="445"/>
                  </a:cubicBezTo>
                  <a:cubicBezTo>
                    <a:pt x="45" y="445"/>
                    <a:pt x="45" y="445"/>
                    <a:pt x="45" y="445"/>
                  </a:cubicBezTo>
                  <a:cubicBezTo>
                    <a:pt x="45" y="446"/>
                    <a:pt x="45" y="446"/>
                    <a:pt x="45" y="446"/>
                  </a:cubicBezTo>
                  <a:cubicBezTo>
                    <a:pt x="44" y="447"/>
                    <a:pt x="44" y="447"/>
                    <a:pt x="44" y="447"/>
                  </a:cubicBezTo>
                  <a:cubicBezTo>
                    <a:pt x="42" y="448"/>
                    <a:pt x="42" y="448"/>
                    <a:pt x="42" y="448"/>
                  </a:cubicBezTo>
                  <a:cubicBezTo>
                    <a:pt x="43" y="449"/>
                    <a:pt x="43" y="449"/>
                    <a:pt x="43" y="449"/>
                  </a:cubicBezTo>
                  <a:cubicBezTo>
                    <a:pt x="45" y="449"/>
                    <a:pt x="45" y="449"/>
                    <a:pt x="45" y="449"/>
                  </a:cubicBezTo>
                  <a:cubicBezTo>
                    <a:pt x="48" y="451"/>
                    <a:pt x="48" y="451"/>
                    <a:pt x="48" y="451"/>
                  </a:cubicBezTo>
                  <a:cubicBezTo>
                    <a:pt x="49" y="450"/>
                    <a:pt x="49" y="450"/>
                    <a:pt x="49" y="450"/>
                  </a:cubicBezTo>
                  <a:cubicBezTo>
                    <a:pt x="50" y="449"/>
                    <a:pt x="50" y="449"/>
                    <a:pt x="50" y="449"/>
                  </a:cubicBezTo>
                  <a:cubicBezTo>
                    <a:pt x="49" y="447"/>
                    <a:pt x="49" y="447"/>
                    <a:pt x="49" y="447"/>
                  </a:cubicBezTo>
                  <a:cubicBezTo>
                    <a:pt x="49" y="445"/>
                    <a:pt x="49" y="445"/>
                    <a:pt x="49" y="445"/>
                  </a:cubicBezTo>
                  <a:cubicBezTo>
                    <a:pt x="49" y="444"/>
                    <a:pt x="49" y="444"/>
                    <a:pt x="49" y="444"/>
                  </a:cubicBezTo>
                  <a:cubicBezTo>
                    <a:pt x="48" y="444"/>
                    <a:pt x="48" y="444"/>
                    <a:pt x="48" y="444"/>
                  </a:cubicBezTo>
                  <a:cubicBezTo>
                    <a:pt x="47" y="444"/>
                    <a:pt x="47" y="444"/>
                    <a:pt x="47" y="444"/>
                  </a:cubicBezTo>
                  <a:cubicBezTo>
                    <a:pt x="47" y="443"/>
                    <a:pt x="47" y="443"/>
                    <a:pt x="47" y="443"/>
                  </a:cubicBezTo>
                  <a:cubicBezTo>
                    <a:pt x="48" y="443"/>
                    <a:pt x="48" y="443"/>
                    <a:pt x="48" y="443"/>
                  </a:cubicBezTo>
                  <a:cubicBezTo>
                    <a:pt x="48" y="441"/>
                    <a:pt x="48" y="441"/>
                    <a:pt x="48" y="441"/>
                  </a:cubicBezTo>
                  <a:cubicBezTo>
                    <a:pt x="49" y="441"/>
                    <a:pt x="49" y="441"/>
                    <a:pt x="49" y="441"/>
                  </a:cubicBezTo>
                  <a:cubicBezTo>
                    <a:pt x="51" y="442"/>
                    <a:pt x="51" y="442"/>
                    <a:pt x="51" y="442"/>
                  </a:cubicBezTo>
                  <a:cubicBezTo>
                    <a:pt x="52" y="441"/>
                    <a:pt x="52" y="441"/>
                    <a:pt x="52" y="441"/>
                  </a:cubicBezTo>
                  <a:cubicBezTo>
                    <a:pt x="53" y="442"/>
                    <a:pt x="53" y="442"/>
                    <a:pt x="53" y="442"/>
                  </a:cubicBezTo>
                  <a:cubicBezTo>
                    <a:pt x="54" y="443"/>
                    <a:pt x="54" y="443"/>
                    <a:pt x="54" y="443"/>
                  </a:cubicBezTo>
                  <a:cubicBezTo>
                    <a:pt x="54" y="442"/>
                    <a:pt x="54" y="442"/>
                    <a:pt x="54" y="442"/>
                  </a:cubicBezTo>
                  <a:cubicBezTo>
                    <a:pt x="56" y="441"/>
                    <a:pt x="56" y="441"/>
                    <a:pt x="56" y="441"/>
                  </a:cubicBezTo>
                  <a:cubicBezTo>
                    <a:pt x="58" y="442"/>
                    <a:pt x="58" y="442"/>
                    <a:pt x="58" y="442"/>
                  </a:cubicBezTo>
                  <a:cubicBezTo>
                    <a:pt x="60" y="442"/>
                    <a:pt x="60" y="442"/>
                    <a:pt x="60" y="442"/>
                  </a:cubicBezTo>
                  <a:cubicBezTo>
                    <a:pt x="62" y="442"/>
                    <a:pt x="62" y="442"/>
                    <a:pt x="62" y="442"/>
                  </a:cubicBezTo>
                  <a:cubicBezTo>
                    <a:pt x="62" y="442"/>
                    <a:pt x="62" y="442"/>
                    <a:pt x="62" y="442"/>
                  </a:cubicBezTo>
                  <a:cubicBezTo>
                    <a:pt x="61" y="443"/>
                    <a:pt x="61" y="443"/>
                    <a:pt x="61" y="443"/>
                  </a:cubicBezTo>
                  <a:cubicBezTo>
                    <a:pt x="60" y="444"/>
                    <a:pt x="60" y="444"/>
                    <a:pt x="60" y="444"/>
                  </a:cubicBezTo>
                  <a:cubicBezTo>
                    <a:pt x="59" y="444"/>
                    <a:pt x="59" y="444"/>
                    <a:pt x="59" y="444"/>
                  </a:cubicBezTo>
                  <a:cubicBezTo>
                    <a:pt x="58" y="443"/>
                    <a:pt x="58" y="443"/>
                    <a:pt x="58" y="443"/>
                  </a:cubicBezTo>
                  <a:cubicBezTo>
                    <a:pt x="56" y="443"/>
                    <a:pt x="56" y="443"/>
                    <a:pt x="56" y="443"/>
                  </a:cubicBezTo>
                  <a:cubicBezTo>
                    <a:pt x="53" y="446"/>
                    <a:pt x="53" y="446"/>
                    <a:pt x="53" y="446"/>
                  </a:cubicBezTo>
                  <a:cubicBezTo>
                    <a:pt x="52" y="446"/>
                    <a:pt x="52" y="446"/>
                    <a:pt x="52" y="446"/>
                  </a:cubicBezTo>
                  <a:cubicBezTo>
                    <a:pt x="51" y="446"/>
                    <a:pt x="51" y="446"/>
                    <a:pt x="51" y="446"/>
                  </a:cubicBezTo>
                  <a:cubicBezTo>
                    <a:pt x="50" y="447"/>
                    <a:pt x="50" y="447"/>
                    <a:pt x="50" y="447"/>
                  </a:cubicBezTo>
                  <a:cubicBezTo>
                    <a:pt x="50" y="449"/>
                    <a:pt x="50" y="449"/>
                    <a:pt x="50" y="449"/>
                  </a:cubicBezTo>
                  <a:cubicBezTo>
                    <a:pt x="50" y="450"/>
                    <a:pt x="50" y="450"/>
                    <a:pt x="50" y="450"/>
                  </a:cubicBezTo>
                  <a:cubicBezTo>
                    <a:pt x="49" y="451"/>
                    <a:pt x="49" y="451"/>
                    <a:pt x="49" y="451"/>
                  </a:cubicBezTo>
                  <a:cubicBezTo>
                    <a:pt x="49" y="452"/>
                    <a:pt x="49" y="452"/>
                    <a:pt x="49" y="452"/>
                  </a:cubicBezTo>
                  <a:cubicBezTo>
                    <a:pt x="50" y="452"/>
                    <a:pt x="50" y="452"/>
                    <a:pt x="50" y="452"/>
                  </a:cubicBezTo>
                  <a:cubicBezTo>
                    <a:pt x="49" y="453"/>
                    <a:pt x="49" y="453"/>
                    <a:pt x="49" y="453"/>
                  </a:cubicBezTo>
                  <a:cubicBezTo>
                    <a:pt x="49" y="454"/>
                    <a:pt x="49" y="454"/>
                    <a:pt x="49" y="454"/>
                  </a:cubicBezTo>
                  <a:cubicBezTo>
                    <a:pt x="52" y="455"/>
                    <a:pt x="52" y="455"/>
                    <a:pt x="52" y="455"/>
                  </a:cubicBezTo>
                  <a:cubicBezTo>
                    <a:pt x="54" y="457"/>
                    <a:pt x="54" y="457"/>
                    <a:pt x="54" y="457"/>
                  </a:cubicBezTo>
                  <a:cubicBezTo>
                    <a:pt x="55" y="457"/>
                    <a:pt x="55" y="457"/>
                    <a:pt x="55" y="457"/>
                  </a:cubicBezTo>
                  <a:cubicBezTo>
                    <a:pt x="56" y="456"/>
                    <a:pt x="56" y="456"/>
                    <a:pt x="56" y="456"/>
                  </a:cubicBezTo>
                  <a:cubicBezTo>
                    <a:pt x="55" y="454"/>
                    <a:pt x="55" y="454"/>
                    <a:pt x="55" y="454"/>
                  </a:cubicBezTo>
                  <a:cubicBezTo>
                    <a:pt x="56" y="453"/>
                    <a:pt x="56" y="453"/>
                    <a:pt x="56" y="453"/>
                  </a:cubicBezTo>
                  <a:cubicBezTo>
                    <a:pt x="58" y="453"/>
                    <a:pt x="58" y="453"/>
                    <a:pt x="58" y="453"/>
                  </a:cubicBezTo>
                  <a:cubicBezTo>
                    <a:pt x="58" y="452"/>
                    <a:pt x="58" y="452"/>
                    <a:pt x="58" y="452"/>
                  </a:cubicBezTo>
                  <a:cubicBezTo>
                    <a:pt x="56" y="450"/>
                    <a:pt x="56" y="450"/>
                    <a:pt x="56" y="450"/>
                  </a:cubicBezTo>
                  <a:cubicBezTo>
                    <a:pt x="59" y="449"/>
                    <a:pt x="59" y="449"/>
                    <a:pt x="59" y="449"/>
                  </a:cubicBezTo>
                  <a:cubicBezTo>
                    <a:pt x="61" y="448"/>
                    <a:pt x="61" y="448"/>
                    <a:pt x="61" y="448"/>
                  </a:cubicBezTo>
                  <a:cubicBezTo>
                    <a:pt x="62" y="445"/>
                    <a:pt x="62" y="445"/>
                    <a:pt x="62" y="445"/>
                  </a:cubicBezTo>
                  <a:cubicBezTo>
                    <a:pt x="64" y="444"/>
                    <a:pt x="64" y="444"/>
                    <a:pt x="64" y="444"/>
                  </a:cubicBezTo>
                  <a:cubicBezTo>
                    <a:pt x="64" y="445"/>
                    <a:pt x="64" y="445"/>
                    <a:pt x="64" y="445"/>
                  </a:cubicBezTo>
                  <a:cubicBezTo>
                    <a:pt x="65" y="446"/>
                    <a:pt x="65" y="446"/>
                    <a:pt x="65" y="446"/>
                  </a:cubicBezTo>
                  <a:cubicBezTo>
                    <a:pt x="67" y="446"/>
                    <a:pt x="67" y="446"/>
                    <a:pt x="67" y="446"/>
                  </a:cubicBezTo>
                  <a:cubicBezTo>
                    <a:pt x="67" y="446"/>
                    <a:pt x="67" y="446"/>
                    <a:pt x="67" y="446"/>
                  </a:cubicBezTo>
                  <a:cubicBezTo>
                    <a:pt x="65" y="447"/>
                    <a:pt x="65" y="447"/>
                    <a:pt x="65" y="447"/>
                  </a:cubicBezTo>
                  <a:cubicBezTo>
                    <a:pt x="64" y="449"/>
                    <a:pt x="64" y="449"/>
                    <a:pt x="64" y="449"/>
                  </a:cubicBezTo>
                  <a:cubicBezTo>
                    <a:pt x="64" y="450"/>
                    <a:pt x="64" y="450"/>
                    <a:pt x="64" y="450"/>
                  </a:cubicBezTo>
                  <a:cubicBezTo>
                    <a:pt x="62" y="452"/>
                    <a:pt x="62" y="452"/>
                    <a:pt x="62" y="452"/>
                  </a:cubicBezTo>
                  <a:cubicBezTo>
                    <a:pt x="62" y="454"/>
                    <a:pt x="62" y="454"/>
                    <a:pt x="62" y="454"/>
                  </a:cubicBezTo>
                  <a:cubicBezTo>
                    <a:pt x="63" y="455"/>
                    <a:pt x="63" y="455"/>
                    <a:pt x="63" y="455"/>
                  </a:cubicBezTo>
                  <a:cubicBezTo>
                    <a:pt x="62" y="456"/>
                    <a:pt x="62" y="456"/>
                    <a:pt x="62" y="456"/>
                  </a:cubicBezTo>
                  <a:cubicBezTo>
                    <a:pt x="60" y="457"/>
                    <a:pt x="60" y="457"/>
                    <a:pt x="60" y="457"/>
                  </a:cubicBezTo>
                  <a:cubicBezTo>
                    <a:pt x="60" y="456"/>
                    <a:pt x="60" y="456"/>
                    <a:pt x="60" y="456"/>
                  </a:cubicBezTo>
                  <a:cubicBezTo>
                    <a:pt x="61" y="455"/>
                    <a:pt x="61" y="455"/>
                    <a:pt x="61" y="455"/>
                  </a:cubicBezTo>
                  <a:cubicBezTo>
                    <a:pt x="61" y="453"/>
                    <a:pt x="61" y="453"/>
                    <a:pt x="61" y="453"/>
                  </a:cubicBezTo>
                  <a:cubicBezTo>
                    <a:pt x="60" y="453"/>
                    <a:pt x="60" y="453"/>
                    <a:pt x="60" y="453"/>
                  </a:cubicBezTo>
                  <a:cubicBezTo>
                    <a:pt x="60" y="453"/>
                    <a:pt x="60" y="453"/>
                    <a:pt x="60" y="453"/>
                  </a:cubicBezTo>
                  <a:cubicBezTo>
                    <a:pt x="59" y="455"/>
                    <a:pt x="59" y="455"/>
                    <a:pt x="59" y="455"/>
                  </a:cubicBezTo>
                  <a:cubicBezTo>
                    <a:pt x="58" y="454"/>
                    <a:pt x="58" y="454"/>
                    <a:pt x="58" y="454"/>
                  </a:cubicBezTo>
                  <a:cubicBezTo>
                    <a:pt x="57" y="454"/>
                    <a:pt x="57" y="454"/>
                    <a:pt x="57" y="454"/>
                  </a:cubicBezTo>
                  <a:cubicBezTo>
                    <a:pt x="57" y="455"/>
                    <a:pt x="57" y="455"/>
                    <a:pt x="57" y="455"/>
                  </a:cubicBezTo>
                  <a:cubicBezTo>
                    <a:pt x="58" y="457"/>
                    <a:pt x="58" y="457"/>
                    <a:pt x="58" y="457"/>
                  </a:cubicBezTo>
                  <a:cubicBezTo>
                    <a:pt x="61" y="460"/>
                    <a:pt x="61" y="460"/>
                    <a:pt x="61" y="460"/>
                  </a:cubicBezTo>
                  <a:cubicBezTo>
                    <a:pt x="64" y="461"/>
                    <a:pt x="64" y="461"/>
                    <a:pt x="64" y="461"/>
                  </a:cubicBezTo>
                  <a:cubicBezTo>
                    <a:pt x="66" y="462"/>
                    <a:pt x="66" y="462"/>
                    <a:pt x="66" y="462"/>
                  </a:cubicBezTo>
                  <a:cubicBezTo>
                    <a:pt x="67" y="462"/>
                    <a:pt x="67" y="462"/>
                    <a:pt x="67" y="462"/>
                  </a:cubicBezTo>
                  <a:cubicBezTo>
                    <a:pt x="68" y="463"/>
                    <a:pt x="68" y="463"/>
                    <a:pt x="68" y="463"/>
                  </a:cubicBezTo>
                  <a:cubicBezTo>
                    <a:pt x="69" y="462"/>
                    <a:pt x="69" y="462"/>
                    <a:pt x="69" y="462"/>
                  </a:cubicBezTo>
                  <a:cubicBezTo>
                    <a:pt x="71" y="459"/>
                    <a:pt x="71" y="459"/>
                    <a:pt x="71" y="459"/>
                  </a:cubicBezTo>
                  <a:cubicBezTo>
                    <a:pt x="69" y="456"/>
                    <a:pt x="69" y="456"/>
                    <a:pt x="69" y="456"/>
                  </a:cubicBezTo>
                  <a:cubicBezTo>
                    <a:pt x="70" y="455"/>
                    <a:pt x="70" y="455"/>
                    <a:pt x="70" y="455"/>
                  </a:cubicBezTo>
                  <a:cubicBezTo>
                    <a:pt x="70" y="453"/>
                    <a:pt x="70" y="453"/>
                    <a:pt x="70" y="453"/>
                  </a:cubicBezTo>
                  <a:cubicBezTo>
                    <a:pt x="70" y="450"/>
                    <a:pt x="70" y="450"/>
                    <a:pt x="70" y="450"/>
                  </a:cubicBezTo>
                  <a:cubicBezTo>
                    <a:pt x="70" y="447"/>
                    <a:pt x="70" y="447"/>
                    <a:pt x="70" y="447"/>
                  </a:cubicBezTo>
                  <a:cubicBezTo>
                    <a:pt x="70" y="445"/>
                    <a:pt x="70" y="445"/>
                    <a:pt x="70" y="445"/>
                  </a:cubicBezTo>
                  <a:cubicBezTo>
                    <a:pt x="70" y="444"/>
                    <a:pt x="70" y="444"/>
                    <a:pt x="70" y="444"/>
                  </a:cubicBezTo>
                  <a:cubicBezTo>
                    <a:pt x="72" y="442"/>
                    <a:pt x="72" y="442"/>
                    <a:pt x="72" y="442"/>
                  </a:cubicBezTo>
                  <a:cubicBezTo>
                    <a:pt x="75" y="440"/>
                    <a:pt x="75" y="440"/>
                    <a:pt x="75" y="440"/>
                  </a:cubicBezTo>
                  <a:cubicBezTo>
                    <a:pt x="76" y="439"/>
                    <a:pt x="76" y="439"/>
                    <a:pt x="76" y="439"/>
                  </a:cubicBezTo>
                  <a:cubicBezTo>
                    <a:pt x="78" y="439"/>
                    <a:pt x="78" y="439"/>
                    <a:pt x="78" y="439"/>
                  </a:cubicBezTo>
                  <a:cubicBezTo>
                    <a:pt x="79" y="438"/>
                    <a:pt x="79" y="438"/>
                    <a:pt x="79" y="438"/>
                  </a:cubicBezTo>
                  <a:cubicBezTo>
                    <a:pt x="79" y="436"/>
                    <a:pt x="79" y="436"/>
                    <a:pt x="79" y="436"/>
                  </a:cubicBezTo>
                  <a:cubicBezTo>
                    <a:pt x="80" y="434"/>
                    <a:pt x="80" y="434"/>
                    <a:pt x="80" y="434"/>
                  </a:cubicBezTo>
                  <a:cubicBezTo>
                    <a:pt x="82" y="434"/>
                    <a:pt x="82" y="434"/>
                    <a:pt x="82" y="434"/>
                  </a:cubicBezTo>
                  <a:cubicBezTo>
                    <a:pt x="85" y="435"/>
                    <a:pt x="85" y="435"/>
                    <a:pt x="85" y="435"/>
                  </a:cubicBezTo>
                  <a:cubicBezTo>
                    <a:pt x="86" y="435"/>
                    <a:pt x="86" y="435"/>
                    <a:pt x="86" y="435"/>
                  </a:cubicBezTo>
                  <a:cubicBezTo>
                    <a:pt x="87" y="435"/>
                    <a:pt x="87" y="435"/>
                    <a:pt x="87" y="435"/>
                  </a:cubicBezTo>
                  <a:close/>
                  <a:moveTo>
                    <a:pt x="107" y="490"/>
                  </a:moveTo>
                  <a:cubicBezTo>
                    <a:pt x="108" y="490"/>
                    <a:pt x="108" y="490"/>
                    <a:pt x="108" y="490"/>
                  </a:cubicBezTo>
                  <a:cubicBezTo>
                    <a:pt x="110" y="489"/>
                    <a:pt x="110" y="489"/>
                    <a:pt x="110" y="489"/>
                  </a:cubicBezTo>
                  <a:cubicBezTo>
                    <a:pt x="109" y="489"/>
                    <a:pt x="109" y="489"/>
                    <a:pt x="109" y="489"/>
                  </a:cubicBezTo>
                  <a:cubicBezTo>
                    <a:pt x="109" y="489"/>
                    <a:pt x="107" y="490"/>
                    <a:pt x="107" y="490"/>
                  </a:cubicBezTo>
                  <a:close/>
                  <a:moveTo>
                    <a:pt x="14" y="302"/>
                  </a:moveTo>
                  <a:cubicBezTo>
                    <a:pt x="12" y="301"/>
                    <a:pt x="12" y="301"/>
                    <a:pt x="12" y="301"/>
                  </a:cubicBezTo>
                  <a:cubicBezTo>
                    <a:pt x="11" y="301"/>
                    <a:pt x="11" y="301"/>
                    <a:pt x="11" y="301"/>
                  </a:cubicBezTo>
                  <a:cubicBezTo>
                    <a:pt x="11" y="303"/>
                    <a:pt x="11" y="303"/>
                    <a:pt x="11" y="303"/>
                  </a:cubicBezTo>
                  <a:cubicBezTo>
                    <a:pt x="13" y="305"/>
                    <a:pt x="13" y="305"/>
                    <a:pt x="13" y="305"/>
                  </a:cubicBezTo>
                  <a:cubicBezTo>
                    <a:pt x="12" y="306"/>
                    <a:pt x="12" y="306"/>
                    <a:pt x="12" y="306"/>
                  </a:cubicBezTo>
                  <a:cubicBezTo>
                    <a:pt x="15" y="308"/>
                    <a:pt x="15" y="308"/>
                    <a:pt x="15" y="308"/>
                  </a:cubicBezTo>
                  <a:cubicBezTo>
                    <a:pt x="14" y="308"/>
                    <a:pt x="14" y="308"/>
                    <a:pt x="14" y="308"/>
                  </a:cubicBezTo>
                  <a:cubicBezTo>
                    <a:pt x="12" y="308"/>
                    <a:pt x="12" y="308"/>
                    <a:pt x="12" y="308"/>
                  </a:cubicBezTo>
                  <a:cubicBezTo>
                    <a:pt x="11" y="309"/>
                    <a:pt x="11" y="309"/>
                    <a:pt x="11" y="309"/>
                  </a:cubicBezTo>
                  <a:cubicBezTo>
                    <a:pt x="11" y="311"/>
                    <a:pt x="11" y="311"/>
                    <a:pt x="11" y="311"/>
                  </a:cubicBezTo>
                  <a:cubicBezTo>
                    <a:pt x="11" y="312"/>
                    <a:pt x="11" y="312"/>
                    <a:pt x="11" y="312"/>
                  </a:cubicBezTo>
                  <a:cubicBezTo>
                    <a:pt x="8" y="312"/>
                    <a:pt x="8" y="312"/>
                    <a:pt x="8" y="312"/>
                  </a:cubicBezTo>
                  <a:cubicBezTo>
                    <a:pt x="6" y="311"/>
                    <a:pt x="6" y="311"/>
                    <a:pt x="6" y="311"/>
                  </a:cubicBezTo>
                  <a:cubicBezTo>
                    <a:pt x="7" y="309"/>
                    <a:pt x="7" y="309"/>
                    <a:pt x="7" y="309"/>
                  </a:cubicBezTo>
                  <a:cubicBezTo>
                    <a:pt x="6" y="303"/>
                    <a:pt x="6" y="303"/>
                    <a:pt x="6" y="303"/>
                  </a:cubicBezTo>
                  <a:cubicBezTo>
                    <a:pt x="5" y="300"/>
                    <a:pt x="5" y="300"/>
                    <a:pt x="5" y="300"/>
                  </a:cubicBezTo>
                  <a:cubicBezTo>
                    <a:pt x="5" y="300"/>
                    <a:pt x="5" y="300"/>
                    <a:pt x="5" y="300"/>
                  </a:cubicBezTo>
                  <a:cubicBezTo>
                    <a:pt x="4" y="298"/>
                    <a:pt x="4" y="298"/>
                    <a:pt x="4" y="298"/>
                  </a:cubicBezTo>
                  <a:cubicBezTo>
                    <a:pt x="5" y="297"/>
                    <a:pt x="5" y="297"/>
                    <a:pt x="5" y="297"/>
                  </a:cubicBezTo>
                  <a:cubicBezTo>
                    <a:pt x="6" y="296"/>
                    <a:pt x="6" y="296"/>
                    <a:pt x="6" y="296"/>
                  </a:cubicBezTo>
                  <a:cubicBezTo>
                    <a:pt x="6" y="294"/>
                    <a:pt x="6" y="294"/>
                    <a:pt x="6" y="294"/>
                  </a:cubicBezTo>
                  <a:cubicBezTo>
                    <a:pt x="5" y="293"/>
                    <a:pt x="5" y="293"/>
                    <a:pt x="5" y="293"/>
                  </a:cubicBezTo>
                  <a:cubicBezTo>
                    <a:pt x="5" y="292"/>
                    <a:pt x="5" y="292"/>
                    <a:pt x="5" y="292"/>
                  </a:cubicBezTo>
                  <a:cubicBezTo>
                    <a:pt x="7" y="291"/>
                    <a:pt x="7" y="291"/>
                    <a:pt x="7" y="291"/>
                  </a:cubicBezTo>
                  <a:cubicBezTo>
                    <a:pt x="9" y="291"/>
                    <a:pt x="9" y="291"/>
                    <a:pt x="9" y="291"/>
                  </a:cubicBezTo>
                  <a:cubicBezTo>
                    <a:pt x="11" y="292"/>
                    <a:pt x="11" y="292"/>
                    <a:pt x="11" y="292"/>
                  </a:cubicBezTo>
                  <a:cubicBezTo>
                    <a:pt x="13" y="294"/>
                    <a:pt x="13" y="294"/>
                    <a:pt x="13" y="294"/>
                  </a:cubicBezTo>
                  <a:cubicBezTo>
                    <a:pt x="13" y="297"/>
                    <a:pt x="13" y="297"/>
                    <a:pt x="13" y="297"/>
                  </a:cubicBezTo>
                  <a:cubicBezTo>
                    <a:pt x="13" y="298"/>
                    <a:pt x="13" y="298"/>
                    <a:pt x="13" y="298"/>
                  </a:cubicBezTo>
                  <a:cubicBezTo>
                    <a:pt x="13" y="300"/>
                    <a:pt x="13" y="300"/>
                    <a:pt x="13" y="300"/>
                  </a:cubicBezTo>
                  <a:cubicBezTo>
                    <a:pt x="11" y="299"/>
                    <a:pt x="11" y="299"/>
                    <a:pt x="11" y="299"/>
                  </a:cubicBezTo>
                  <a:cubicBezTo>
                    <a:pt x="13" y="301"/>
                    <a:pt x="13" y="301"/>
                    <a:pt x="13" y="301"/>
                  </a:cubicBezTo>
                  <a:cubicBezTo>
                    <a:pt x="14" y="302"/>
                    <a:pt x="14" y="302"/>
                    <a:pt x="14" y="302"/>
                  </a:cubicBezTo>
                  <a:cubicBezTo>
                    <a:pt x="14" y="302"/>
                    <a:pt x="14" y="302"/>
                    <a:pt x="14" y="302"/>
                  </a:cubicBezTo>
                  <a:close/>
                  <a:moveTo>
                    <a:pt x="15" y="297"/>
                  </a:moveTo>
                  <a:cubicBezTo>
                    <a:pt x="17" y="297"/>
                    <a:pt x="17" y="297"/>
                    <a:pt x="17" y="297"/>
                  </a:cubicBezTo>
                  <a:cubicBezTo>
                    <a:pt x="18" y="298"/>
                    <a:pt x="18" y="298"/>
                    <a:pt x="18" y="298"/>
                  </a:cubicBezTo>
                  <a:cubicBezTo>
                    <a:pt x="17" y="299"/>
                    <a:pt x="17" y="299"/>
                    <a:pt x="17" y="299"/>
                  </a:cubicBezTo>
                  <a:cubicBezTo>
                    <a:pt x="15" y="297"/>
                    <a:pt x="15" y="297"/>
                    <a:pt x="15" y="297"/>
                  </a:cubicBezTo>
                  <a:close/>
                  <a:moveTo>
                    <a:pt x="3" y="317"/>
                  </a:moveTo>
                  <a:cubicBezTo>
                    <a:pt x="4" y="316"/>
                    <a:pt x="4" y="316"/>
                    <a:pt x="4" y="316"/>
                  </a:cubicBezTo>
                  <a:cubicBezTo>
                    <a:pt x="6" y="316"/>
                    <a:pt x="6" y="316"/>
                    <a:pt x="6" y="316"/>
                  </a:cubicBezTo>
                  <a:cubicBezTo>
                    <a:pt x="7" y="317"/>
                    <a:pt x="7" y="317"/>
                    <a:pt x="7" y="317"/>
                  </a:cubicBezTo>
                  <a:cubicBezTo>
                    <a:pt x="4" y="318"/>
                    <a:pt x="4" y="318"/>
                    <a:pt x="4" y="318"/>
                  </a:cubicBezTo>
                  <a:cubicBezTo>
                    <a:pt x="3" y="317"/>
                    <a:pt x="3" y="317"/>
                    <a:pt x="3" y="317"/>
                  </a:cubicBezTo>
                  <a:close/>
                  <a:moveTo>
                    <a:pt x="18" y="319"/>
                  </a:moveTo>
                  <a:cubicBezTo>
                    <a:pt x="19" y="318"/>
                    <a:pt x="19" y="318"/>
                    <a:pt x="19" y="318"/>
                  </a:cubicBezTo>
                  <a:cubicBezTo>
                    <a:pt x="19" y="319"/>
                    <a:pt x="19" y="319"/>
                    <a:pt x="19" y="319"/>
                  </a:cubicBezTo>
                  <a:cubicBezTo>
                    <a:pt x="18" y="320"/>
                    <a:pt x="18" y="320"/>
                    <a:pt x="18" y="320"/>
                  </a:cubicBezTo>
                  <a:cubicBezTo>
                    <a:pt x="18" y="319"/>
                    <a:pt x="18" y="319"/>
                    <a:pt x="18" y="319"/>
                  </a:cubicBezTo>
                  <a:close/>
                  <a:moveTo>
                    <a:pt x="14" y="319"/>
                  </a:moveTo>
                  <a:cubicBezTo>
                    <a:pt x="16" y="319"/>
                    <a:pt x="16" y="319"/>
                    <a:pt x="16" y="319"/>
                  </a:cubicBezTo>
                  <a:cubicBezTo>
                    <a:pt x="16" y="321"/>
                    <a:pt x="16" y="321"/>
                    <a:pt x="16" y="321"/>
                  </a:cubicBezTo>
                  <a:cubicBezTo>
                    <a:pt x="15" y="322"/>
                    <a:pt x="15" y="322"/>
                    <a:pt x="15" y="322"/>
                  </a:cubicBezTo>
                  <a:cubicBezTo>
                    <a:pt x="15" y="321"/>
                    <a:pt x="15" y="321"/>
                    <a:pt x="15" y="321"/>
                  </a:cubicBezTo>
                  <a:cubicBezTo>
                    <a:pt x="13" y="320"/>
                    <a:pt x="13" y="320"/>
                    <a:pt x="13" y="320"/>
                  </a:cubicBezTo>
                  <a:cubicBezTo>
                    <a:pt x="14" y="319"/>
                    <a:pt x="14" y="319"/>
                    <a:pt x="14" y="319"/>
                  </a:cubicBezTo>
                  <a:close/>
                  <a:moveTo>
                    <a:pt x="10" y="318"/>
                  </a:moveTo>
                  <a:cubicBezTo>
                    <a:pt x="10" y="317"/>
                    <a:pt x="10" y="317"/>
                    <a:pt x="10" y="317"/>
                  </a:cubicBezTo>
                  <a:cubicBezTo>
                    <a:pt x="13" y="318"/>
                    <a:pt x="13" y="318"/>
                    <a:pt x="13" y="318"/>
                  </a:cubicBezTo>
                  <a:cubicBezTo>
                    <a:pt x="11" y="319"/>
                    <a:pt x="11" y="319"/>
                    <a:pt x="11" y="319"/>
                  </a:cubicBezTo>
                  <a:cubicBezTo>
                    <a:pt x="10" y="318"/>
                    <a:pt x="10" y="318"/>
                    <a:pt x="10" y="318"/>
                  </a:cubicBezTo>
                  <a:close/>
                  <a:moveTo>
                    <a:pt x="10" y="322"/>
                  </a:moveTo>
                  <a:cubicBezTo>
                    <a:pt x="11" y="321"/>
                    <a:pt x="11" y="321"/>
                    <a:pt x="11" y="321"/>
                  </a:cubicBezTo>
                  <a:cubicBezTo>
                    <a:pt x="12" y="322"/>
                    <a:pt x="12" y="322"/>
                    <a:pt x="12" y="322"/>
                  </a:cubicBezTo>
                  <a:cubicBezTo>
                    <a:pt x="11" y="323"/>
                    <a:pt x="11" y="323"/>
                    <a:pt x="11" y="323"/>
                  </a:cubicBezTo>
                  <a:cubicBezTo>
                    <a:pt x="10" y="322"/>
                    <a:pt x="10" y="322"/>
                    <a:pt x="10" y="322"/>
                  </a:cubicBezTo>
                  <a:close/>
                  <a:moveTo>
                    <a:pt x="8" y="325"/>
                  </a:moveTo>
                  <a:cubicBezTo>
                    <a:pt x="8" y="323"/>
                    <a:pt x="8" y="323"/>
                    <a:pt x="8" y="323"/>
                  </a:cubicBezTo>
                  <a:cubicBezTo>
                    <a:pt x="10" y="323"/>
                    <a:pt x="10" y="323"/>
                    <a:pt x="10" y="323"/>
                  </a:cubicBezTo>
                  <a:cubicBezTo>
                    <a:pt x="11" y="324"/>
                    <a:pt x="11" y="324"/>
                    <a:pt x="11" y="324"/>
                  </a:cubicBezTo>
                  <a:cubicBezTo>
                    <a:pt x="11" y="325"/>
                    <a:pt x="11" y="325"/>
                    <a:pt x="11" y="325"/>
                  </a:cubicBezTo>
                  <a:cubicBezTo>
                    <a:pt x="9" y="326"/>
                    <a:pt x="9" y="326"/>
                    <a:pt x="9" y="326"/>
                  </a:cubicBezTo>
                  <a:cubicBezTo>
                    <a:pt x="8" y="326"/>
                    <a:pt x="8" y="326"/>
                    <a:pt x="8" y="326"/>
                  </a:cubicBezTo>
                  <a:cubicBezTo>
                    <a:pt x="8" y="325"/>
                    <a:pt x="8" y="325"/>
                    <a:pt x="8" y="325"/>
                  </a:cubicBezTo>
                  <a:close/>
                  <a:moveTo>
                    <a:pt x="6" y="328"/>
                  </a:moveTo>
                  <a:cubicBezTo>
                    <a:pt x="7" y="329"/>
                    <a:pt x="7" y="329"/>
                    <a:pt x="7" y="329"/>
                  </a:cubicBezTo>
                  <a:cubicBezTo>
                    <a:pt x="6" y="330"/>
                    <a:pt x="6" y="330"/>
                    <a:pt x="6" y="330"/>
                  </a:cubicBezTo>
                  <a:cubicBezTo>
                    <a:pt x="5" y="329"/>
                    <a:pt x="5" y="329"/>
                    <a:pt x="5" y="329"/>
                  </a:cubicBezTo>
                  <a:cubicBezTo>
                    <a:pt x="6" y="328"/>
                    <a:pt x="6" y="328"/>
                    <a:pt x="6" y="328"/>
                  </a:cubicBezTo>
                  <a:close/>
                  <a:moveTo>
                    <a:pt x="16" y="327"/>
                  </a:moveTo>
                  <a:cubicBezTo>
                    <a:pt x="17" y="330"/>
                    <a:pt x="17" y="330"/>
                    <a:pt x="17" y="330"/>
                  </a:cubicBezTo>
                  <a:cubicBezTo>
                    <a:pt x="15" y="330"/>
                    <a:pt x="15" y="330"/>
                    <a:pt x="15" y="330"/>
                  </a:cubicBezTo>
                  <a:cubicBezTo>
                    <a:pt x="16" y="327"/>
                    <a:pt x="16" y="327"/>
                    <a:pt x="16" y="327"/>
                  </a:cubicBezTo>
                  <a:close/>
                  <a:moveTo>
                    <a:pt x="12" y="327"/>
                  </a:moveTo>
                  <a:cubicBezTo>
                    <a:pt x="14" y="326"/>
                    <a:pt x="14" y="326"/>
                    <a:pt x="14" y="326"/>
                  </a:cubicBezTo>
                  <a:cubicBezTo>
                    <a:pt x="14" y="329"/>
                    <a:pt x="14" y="329"/>
                    <a:pt x="14" y="329"/>
                  </a:cubicBezTo>
                  <a:cubicBezTo>
                    <a:pt x="12" y="327"/>
                    <a:pt x="12" y="327"/>
                    <a:pt x="12" y="327"/>
                  </a:cubicBezTo>
                  <a:close/>
                  <a:moveTo>
                    <a:pt x="8" y="343"/>
                  </a:moveTo>
                  <a:cubicBezTo>
                    <a:pt x="9" y="343"/>
                    <a:pt x="9" y="343"/>
                    <a:pt x="9" y="343"/>
                  </a:cubicBezTo>
                  <a:cubicBezTo>
                    <a:pt x="9" y="344"/>
                    <a:pt x="9" y="344"/>
                    <a:pt x="9" y="344"/>
                  </a:cubicBezTo>
                  <a:cubicBezTo>
                    <a:pt x="8" y="344"/>
                    <a:pt x="8" y="344"/>
                    <a:pt x="8" y="344"/>
                  </a:cubicBezTo>
                  <a:cubicBezTo>
                    <a:pt x="8" y="343"/>
                    <a:pt x="8" y="343"/>
                    <a:pt x="8" y="343"/>
                  </a:cubicBezTo>
                  <a:close/>
                  <a:moveTo>
                    <a:pt x="8" y="329"/>
                  </a:moveTo>
                  <a:cubicBezTo>
                    <a:pt x="8" y="328"/>
                    <a:pt x="8" y="328"/>
                    <a:pt x="8" y="328"/>
                  </a:cubicBezTo>
                  <a:cubicBezTo>
                    <a:pt x="8" y="326"/>
                    <a:pt x="8" y="326"/>
                    <a:pt x="8" y="326"/>
                  </a:cubicBezTo>
                  <a:cubicBezTo>
                    <a:pt x="10" y="327"/>
                    <a:pt x="10" y="327"/>
                    <a:pt x="10" y="327"/>
                  </a:cubicBezTo>
                  <a:cubicBezTo>
                    <a:pt x="11" y="329"/>
                    <a:pt x="11" y="329"/>
                    <a:pt x="11" y="329"/>
                  </a:cubicBezTo>
                  <a:cubicBezTo>
                    <a:pt x="9" y="329"/>
                    <a:pt x="9" y="329"/>
                    <a:pt x="9" y="329"/>
                  </a:cubicBezTo>
                  <a:cubicBezTo>
                    <a:pt x="8" y="329"/>
                    <a:pt x="8" y="329"/>
                    <a:pt x="8" y="329"/>
                  </a:cubicBezTo>
                  <a:close/>
                  <a:moveTo>
                    <a:pt x="4" y="333"/>
                  </a:moveTo>
                  <a:cubicBezTo>
                    <a:pt x="1" y="332"/>
                    <a:pt x="1" y="332"/>
                    <a:pt x="1" y="332"/>
                  </a:cubicBezTo>
                  <a:cubicBezTo>
                    <a:pt x="2" y="330"/>
                    <a:pt x="2" y="330"/>
                    <a:pt x="2" y="330"/>
                  </a:cubicBezTo>
                  <a:cubicBezTo>
                    <a:pt x="4" y="330"/>
                    <a:pt x="4" y="330"/>
                    <a:pt x="4" y="330"/>
                  </a:cubicBezTo>
                  <a:cubicBezTo>
                    <a:pt x="5" y="331"/>
                    <a:pt x="5" y="331"/>
                    <a:pt x="5" y="331"/>
                  </a:cubicBezTo>
                  <a:cubicBezTo>
                    <a:pt x="4" y="333"/>
                    <a:pt x="4" y="333"/>
                    <a:pt x="4" y="333"/>
                  </a:cubicBezTo>
                  <a:close/>
                  <a:moveTo>
                    <a:pt x="11" y="340"/>
                  </a:moveTo>
                  <a:cubicBezTo>
                    <a:pt x="13" y="339"/>
                    <a:pt x="13" y="339"/>
                    <a:pt x="13" y="339"/>
                  </a:cubicBezTo>
                  <a:cubicBezTo>
                    <a:pt x="13" y="341"/>
                    <a:pt x="13" y="341"/>
                    <a:pt x="13" y="341"/>
                  </a:cubicBezTo>
                  <a:cubicBezTo>
                    <a:pt x="11" y="340"/>
                    <a:pt x="11" y="340"/>
                    <a:pt x="11" y="340"/>
                  </a:cubicBezTo>
                  <a:close/>
                  <a:moveTo>
                    <a:pt x="14" y="342"/>
                  </a:moveTo>
                  <a:cubicBezTo>
                    <a:pt x="16" y="342"/>
                    <a:pt x="16" y="342"/>
                    <a:pt x="16" y="342"/>
                  </a:cubicBezTo>
                  <a:cubicBezTo>
                    <a:pt x="15" y="343"/>
                    <a:pt x="15" y="343"/>
                    <a:pt x="15" y="343"/>
                  </a:cubicBezTo>
                  <a:cubicBezTo>
                    <a:pt x="14" y="342"/>
                    <a:pt x="14" y="342"/>
                    <a:pt x="14" y="342"/>
                  </a:cubicBezTo>
                  <a:close/>
                  <a:moveTo>
                    <a:pt x="18" y="324"/>
                  </a:moveTo>
                  <a:cubicBezTo>
                    <a:pt x="19" y="323"/>
                    <a:pt x="19" y="323"/>
                    <a:pt x="19" y="323"/>
                  </a:cubicBezTo>
                  <a:cubicBezTo>
                    <a:pt x="20" y="325"/>
                    <a:pt x="20" y="325"/>
                    <a:pt x="20" y="325"/>
                  </a:cubicBezTo>
                  <a:cubicBezTo>
                    <a:pt x="18" y="325"/>
                    <a:pt x="18" y="325"/>
                    <a:pt x="18" y="325"/>
                  </a:cubicBezTo>
                  <a:cubicBezTo>
                    <a:pt x="18" y="324"/>
                    <a:pt x="18" y="324"/>
                    <a:pt x="18" y="324"/>
                  </a:cubicBezTo>
                  <a:close/>
                  <a:moveTo>
                    <a:pt x="21" y="326"/>
                  </a:moveTo>
                  <a:cubicBezTo>
                    <a:pt x="23" y="326"/>
                    <a:pt x="23" y="326"/>
                    <a:pt x="23" y="326"/>
                  </a:cubicBezTo>
                  <a:cubicBezTo>
                    <a:pt x="23" y="327"/>
                    <a:pt x="23" y="327"/>
                    <a:pt x="23" y="327"/>
                  </a:cubicBezTo>
                  <a:cubicBezTo>
                    <a:pt x="25" y="329"/>
                    <a:pt x="25" y="329"/>
                    <a:pt x="25" y="329"/>
                  </a:cubicBezTo>
                  <a:cubicBezTo>
                    <a:pt x="24" y="331"/>
                    <a:pt x="24" y="331"/>
                    <a:pt x="24" y="331"/>
                  </a:cubicBezTo>
                  <a:cubicBezTo>
                    <a:pt x="23" y="332"/>
                    <a:pt x="23" y="332"/>
                    <a:pt x="23" y="332"/>
                  </a:cubicBezTo>
                  <a:cubicBezTo>
                    <a:pt x="22" y="333"/>
                    <a:pt x="22" y="333"/>
                    <a:pt x="22" y="333"/>
                  </a:cubicBezTo>
                  <a:cubicBezTo>
                    <a:pt x="21" y="332"/>
                    <a:pt x="21" y="332"/>
                    <a:pt x="21" y="332"/>
                  </a:cubicBezTo>
                  <a:cubicBezTo>
                    <a:pt x="20" y="332"/>
                    <a:pt x="20" y="332"/>
                    <a:pt x="20" y="332"/>
                  </a:cubicBezTo>
                  <a:cubicBezTo>
                    <a:pt x="19" y="333"/>
                    <a:pt x="19" y="333"/>
                    <a:pt x="19" y="333"/>
                  </a:cubicBezTo>
                  <a:cubicBezTo>
                    <a:pt x="18" y="331"/>
                    <a:pt x="18" y="331"/>
                    <a:pt x="18" y="331"/>
                  </a:cubicBezTo>
                  <a:cubicBezTo>
                    <a:pt x="18" y="329"/>
                    <a:pt x="18" y="329"/>
                    <a:pt x="18" y="329"/>
                  </a:cubicBezTo>
                  <a:cubicBezTo>
                    <a:pt x="19" y="326"/>
                    <a:pt x="19" y="326"/>
                    <a:pt x="19" y="326"/>
                  </a:cubicBezTo>
                  <a:cubicBezTo>
                    <a:pt x="21" y="326"/>
                    <a:pt x="21" y="326"/>
                    <a:pt x="21" y="326"/>
                  </a:cubicBezTo>
                  <a:close/>
                  <a:moveTo>
                    <a:pt x="10" y="332"/>
                  </a:moveTo>
                  <a:cubicBezTo>
                    <a:pt x="10" y="330"/>
                    <a:pt x="10" y="330"/>
                    <a:pt x="10" y="330"/>
                  </a:cubicBezTo>
                  <a:cubicBezTo>
                    <a:pt x="14" y="330"/>
                    <a:pt x="14" y="330"/>
                    <a:pt x="14" y="330"/>
                  </a:cubicBezTo>
                  <a:cubicBezTo>
                    <a:pt x="13" y="331"/>
                    <a:pt x="13" y="331"/>
                    <a:pt x="13" y="331"/>
                  </a:cubicBezTo>
                  <a:cubicBezTo>
                    <a:pt x="11" y="332"/>
                    <a:pt x="11" y="332"/>
                    <a:pt x="11" y="332"/>
                  </a:cubicBezTo>
                  <a:cubicBezTo>
                    <a:pt x="10" y="333"/>
                    <a:pt x="10" y="333"/>
                    <a:pt x="10" y="333"/>
                  </a:cubicBezTo>
                  <a:cubicBezTo>
                    <a:pt x="10" y="333"/>
                    <a:pt x="10" y="332"/>
                    <a:pt x="10" y="332"/>
                  </a:cubicBezTo>
                  <a:close/>
                  <a:moveTo>
                    <a:pt x="12" y="336"/>
                  </a:moveTo>
                  <a:cubicBezTo>
                    <a:pt x="11" y="335"/>
                    <a:pt x="11" y="335"/>
                    <a:pt x="11" y="335"/>
                  </a:cubicBezTo>
                  <a:cubicBezTo>
                    <a:pt x="13" y="334"/>
                    <a:pt x="13" y="334"/>
                    <a:pt x="13" y="334"/>
                  </a:cubicBezTo>
                  <a:cubicBezTo>
                    <a:pt x="15" y="334"/>
                    <a:pt x="15" y="334"/>
                    <a:pt x="15" y="334"/>
                  </a:cubicBezTo>
                  <a:cubicBezTo>
                    <a:pt x="15" y="336"/>
                    <a:pt x="15" y="336"/>
                    <a:pt x="15" y="336"/>
                  </a:cubicBezTo>
                  <a:cubicBezTo>
                    <a:pt x="12" y="336"/>
                    <a:pt x="12" y="336"/>
                    <a:pt x="12" y="336"/>
                  </a:cubicBezTo>
                  <a:close/>
                  <a:moveTo>
                    <a:pt x="13" y="337"/>
                  </a:moveTo>
                  <a:cubicBezTo>
                    <a:pt x="15" y="336"/>
                    <a:pt x="15" y="336"/>
                    <a:pt x="15" y="336"/>
                  </a:cubicBezTo>
                  <a:cubicBezTo>
                    <a:pt x="17" y="336"/>
                    <a:pt x="17" y="336"/>
                    <a:pt x="17" y="336"/>
                  </a:cubicBezTo>
                  <a:cubicBezTo>
                    <a:pt x="17" y="339"/>
                    <a:pt x="17" y="339"/>
                    <a:pt x="17" y="339"/>
                  </a:cubicBezTo>
                  <a:cubicBezTo>
                    <a:pt x="16" y="341"/>
                    <a:pt x="16" y="341"/>
                    <a:pt x="16" y="341"/>
                  </a:cubicBezTo>
                  <a:cubicBezTo>
                    <a:pt x="15" y="340"/>
                    <a:pt x="15" y="340"/>
                    <a:pt x="15" y="340"/>
                  </a:cubicBezTo>
                  <a:cubicBezTo>
                    <a:pt x="14" y="338"/>
                    <a:pt x="14" y="338"/>
                    <a:pt x="14" y="338"/>
                  </a:cubicBezTo>
                  <a:cubicBezTo>
                    <a:pt x="13" y="337"/>
                    <a:pt x="13" y="337"/>
                    <a:pt x="13" y="337"/>
                  </a:cubicBezTo>
                  <a:close/>
                  <a:moveTo>
                    <a:pt x="10" y="343"/>
                  </a:moveTo>
                  <a:cubicBezTo>
                    <a:pt x="11" y="341"/>
                    <a:pt x="11" y="341"/>
                    <a:pt x="11" y="341"/>
                  </a:cubicBezTo>
                  <a:cubicBezTo>
                    <a:pt x="11" y="342"/>
                    <a:pt x="11" y="342"/>
                    <a:pt x="11" y="342"/>
                  </a:cubicBezTo>
                  <a:cubicBezTo>
                    <a:pt x="13" y="343"/>
                    <a:pt x="13" y="343"/>
                    <a:pt x="13" y="343"/>
                  </a:cubicBezTo>
                  <a:cubicBezTo>
                    <a:pt x="14" y="344"/>
                    <a:pt x="14" y="344"/>
                    <a:pt x="14" y="344"/>
                  </a:cubicBezTo>
                  <a:cubicBezTo>
                    <a:pt x="12" y="345"/>
                    <a:pt x="12" y="345"/>
                    <a:pt x="12" y="345"/>
                  </a:cubicBezTo>
                  <a:cubicBezTo>
                    <a:pt x="10" y="343"/>
                    <a:pt x="10" y="343"/>
                    <a:pt x="10" y="343"/>
                  </a:cubicBezTo>
                  <a:close/>
                  <a:moveTo>
                    <a:pt x="15" y="383"/>
                  </a:moveTo>
                  <a:cubicBezTo>
                    <a:pt x="17" y="382"/>
                    <a:pt x="17" y="382"/>
                    <a:pt x="17" y="382"/>
                  </a:cubicBezTo>
                  <a:cubicBezTo>
                    <a:pt x="16" y="381"/>
                    <a:pt x="16" y="381"/>
                    <a:pt x="16" y="381"/>
                  </a:cubicBezTo>
                  <a:cubicBezTo>
                    <a:pt x="15" y="381"/>
                    <a:pt x="15" y="381"/>
                    <a:pt x="15" y="381"/>
                  </a:cubicBezTo>
                  <a:cubicBezTo>
                    <a:pt x="13" y="378"/>
                    <a:pt x="13" y="378"/>
                    <a:pt x="13" y="378"/>
                  </a:cubicBezTo>
                  <a:cubicBezTo>
                    <a:pt x="11" y="376"/>
                    <a:pt x="11" y="376"/>
                    <a:pt x="11" y="376"/>
                  </a:cubicBezTo>
                  <a:cubicBezTo>
                    <a:pt x="12" y="375"/>
                    <a:pt x="12" y="375"/>
                    <a:pt x="12" y="375"/>
                  </a:cubicBezTo>
                  <a:cubicBezTo>
                    <a:pt x="13" y="375"/>
                    <a:pt x="13" y="375"/>
                    <a:pt x="13" y="375"/>
                  </a:cubicBezTo>
                  <a:cubicBezTo>
                    <a:pt x="15" y="374"/>
                    <a:pt x="15" y="374"/>
                    <a:pt x="15" y="374"/>
                  </a:cubicBezTo>
                  <a:cubicBezTo>
                    <a:pt x="15" y="377"/>
                    <a:pt x="15" y="377"/>
                    <a:pt x="15" y="377"/>
                  </a:cubicBezTo>
                  <a:cubicBezTo>
                    <a:pt x="17" y="378"/>
                    <a:pt x="17" y="378"/>
                    <a:pt x="17" y="378"/>
                  </a:cubicBezTo>
                  <a:cubicBezTo>
                    <a:pt x="17" y="380"/>
                    <a:pt x="17" y="380"/>
                    <a:pt x="17" y="380"/>
                  </a:cubicBezTo>
                  <a:cubicBezTo>
                    <a:pt x="19" y="382"/>
                    <a:pt x="19" y="382"/>
                    <a:pt x="19" y="382"/>
                  </a:cubicBezTo>
                  <a:cubicBezTo>
                    <a:pt x="20" y="385"/>
                    <a:pt x="20" y="385"/>
                    <a:pt x="20" y="385"/>
                  </a:cubicBezTo>
                  <a:cubicBezTo>
                    <a:pt x="18" y="385"/>
                    <a:pt x="18" y="385"/>
                    <a:pt x="18" y="385"/>
                  </a:cubicBezTo>
                  <a:cubicBezTo>
                    <a:pt x="16" y="385"/>
                    <a:pt x="16" y="385"/>
                    <a:pt x="16" y="385"/>
                  </a:cubicBezTo>
                  <a:cubicBezTo>
                    <a:pt x="15" y="383"/>
                    <a:pt x="15" y="383"/>
                    <a:pt x="15" y="383"/>
                  </a:cubicBezTo>
                  <a:close/>
                  <a:moveTo>
                    <a:pt x="8" y="379"/>
                  </a:moveTo>
                  <a:cubicBezTo>
                    <a:pt x="8" y="377"/>
                    <a:pt x="8" y="377"/>
                    <a:pt x="8" y="377"/>
                  </a:cubicBezTo>
                  <a:cubicBezTo>
                    <a:pt x="8" y="377"/>
                    <a:pt x="8" y="377"/>
                    <a:pt x="8" y="377"/>
                  </a:cubicBezTo>
                  <a:cubicBezTo>
                    <a:pt x="10" y="377"/>
                    <a:pt x="10" y="377"/>
                    <a:pt x="10" y="377"/>
                  </a:cubicBezTo>
                  <a:cubicBezTo>
                    <a:pt x="13" y="381"/>
                    <a:pt x="13" y="381"/>
                    <a:pt x="13" y="381"/>
                  </a:cubicBezTo>
                  <a:cubicBezTo>
                    <a:pt x="15" y="384"/>
                    <a:pt x="15" y="384"/>
                    <a:pt x="15" y="384"/>
                  </a:cubicBezTo>
                  <a:cubicBezTo>
                    <a:pt x="14" y="386"/>
                    <a:pt x="14" y="386"/>
                    <a:pt x="14" y="386"/>
                  </a:cubicBezTo>
                  <a:cubicBezTo>
                    <a:pt x="14" y="387"/>
                    <a:pt x="14" y="387"/>
                    <a:pt x="14" y="387"/>
                  </a:cubicBezTo>
                  <a:cubicBezTo>
                    <a:pt x="12" y="386"/>
                    <a:pt x="12" y="386"/>
                    <a:pt x="12" y="386"/>
                  </a:cubicBezTo>
                  <a:cubicBezTo>
                    <a:pt x="11" y="383"/>
                    <a:pt x="11" y="383"/>
                    <a:pt x="11" y="383"/>
                  </a:cubicBezTo>
                  <a:cubicBezTo>
                    <a:pt x="12" y="383"/>
                    <a:pt x="12" y="383"/>
                    <a:pt x="12" y="383"/>
                  </a:cubicBezTo>
                  <a:cubicBezTo>
                    <a:pt x="10" y="382"/>
                    <a:pt x="10" y="382"/>
                    <a:pt x="10" y="382"/>
                  </a:cubicBezTo>
                  <a:cubicBezTo>
                    <a:pt x="8" y="381"/>
                    <a:pt x="8" y="381"/>
                    <a:pt x="8" y="381"/>
                  </a:cubicBezTo>
                  <a:cubicBezTo>
                    <a:pt x="8" y="379"/>
                    <a:pt x="8" y="379"/>
                    <a:pt x="8" y="379"/>
                  </a:cubicBezTo>
                  <a:close/>
                  <a:moveTo>
                    <a:pt x="8" y="382"/>
                  </a:moveTo>
                  <a:cubicBezTo>
                    <a:pt x="9" y="382"/>
                    <a:pt x="9" y="382"/>
                    <a:pt x="9" y="382"/>
                  </a:cubicBezTo>
                  <a:cubicBezTo>
                    <a:pt x="10" y="383"/>
                    <a:pt x="10" y="383"/>
                    <a:pt x="10" y="383"/>
                  </a:cubicBezTo>
                  <a:cubicBezTo>
                    <a:pt x="11" y="385"/>
                    <a:pt x="11" y="385"/>
                    <a:pt x="11" y="385"/>
                  </a:cubicBezTo>
                  <a:cubicBezTo>
                    <a:pt x="11" y="387"/>
                    <a:pt x="11" y="387"/>
                    <a:pt x="11" y="387"/>
                  </a:cubicBezTo>
                  <a:cubicBezTo>
                    <a:pt x="9" y="387"/>
                    <a:pt x="9" y="387"/>
                    <a:pt x="9" y="387"/>
                  </a:cubicBezTo>
                  <a:cubicBezTo>
                    <a:pt x="9" y="386"/>
                    <a:pt x="9" y="386"/>
                    <a:pt x="9" y="386"/>
                  </a:cubicBezTo>
                  <a:cubicBezTo>
                    <a:pt x="8" y="385"/>
                    <a:pt x="8" y="385"/>
                    <a:pt x="8" y="385"/>
                  </a:cubicBezTo>
                  <a:cubicBezTo>
                    <a:pt x="8" y="382"/>
                    <a:pt x="8" y="382"/>
                    <a:pt x="8" y="382"/>
                  </a:cubicBezTo>
                  <a:close/>
                  <a:moveTo>
                    <a:pt x="12" y="394"/>
                  </a:moveTo>
                  <a:cubicBezTo>
                    <a:pt x="11" y="394"/>
                    <a:pt x="11" y="394"/>
                    <a:pt x="11" y="394"/>
                  </a:cubicBezTo>
                  <a:cubicBezTo>
                    <a:pt x="11" y="392"/>
                    <a:pt x="11" y="392"/>
                    <a:pt x="11" y="392"/>
                  </a:cubicBezTo>
                  <a:cubicBezTo>
                    <a:pt x="10" y="389"/>
                    <a:pt x="10" y="389"/>
                    <a:pt x="10" y="389"/>
                  </a:cubicBezTo>
                  <a:cubicBezTo>
                    <a:pt x="11" y="388"/>
                    <a:pt x="11" y="388"/>
                    <a:pt x="11" y="388"/>
                  </a:cubicBezTo>
                  <a:cubicBezTo>
                    <a:pt x="12" y="388"/>
                    <a:pt x="12" y="388"/>
                    <a:pt x="12" y="388"/>
                  </a:cubicBezTo>
                  <a:cubicBezTo>
                    <a:pt x="14" y="389"/>
                    <a:pt x="14" y="389"/>
                    <a:pt x="14" y="389"/>
                  </a:cubicBezTo>
                  <a:cubicBezTo>
                    <a:pt x="15" y="391"/>
                    <a:pt x="15" y="391"/>
                    <a:pt x="15" y="391"/>
                  </a:cubicBezTo>
                  <a:cubicBezTo>
                    <a:pt x="14" y="392"/>
                    <a:pt x="14" y="392"/>
                    <a:pt x="14" y="392"/>
                  </a:cubicBezTo>
                  <a:cubicBezTo>
                    <a:pt x="12" y="394"/>
                    <a:pt x="12" y="394"/>
                    <a:pt x="12" y="394"/>
                  </a:cubicBezTo>
                  <a:close/>
                  <a:moveTo>
                    <a:pt x="15" y="402"/>
                  </a:moveTo>
                  <a:cubicBezTo>
                    <a:pt x="13" y="403"/>
                    <a:pt x="13" y="403"/>
                    <a:pt x="13" y="403"/>
                  </a:cubicBezTo>
                  <a:cubicBezTo>
                    <a:pt x="12" y="402"/>
                    <a:pt x="12" y="402"/>
                    <a:pt x="12" y="402"/>
                  </a:cubicBezTo>
                  <a:cubicBezTo>
                    <a:pt x="13" y="401"/>
                    <a:pt x="13" y="401"/>
                    <a:pt x="13" y="401"/>
                  </a:cubicBezTo>
                  <a:cubicBezTo>
                    <a:pt x="12" y="400"/>
                    <a:pt x="12" y="400"/>
                    <a:pt x="12" y="400"/>
                  </a:cubicBezTo>
                  <a:cubicBezTo>
                    <a:pt x="14" y="398"/>
                    <a:pt x="14" y="398"/>
                    <a:pt x="14" y="398"/>
                  </a:cubicBezTo>
                  <a:cubicBezTo>
                    <a:pt x="15" y="400"/>
                    <a:pt x="15" y="400"/>
                    <a:pt x="15" y="400"/>
                  </a:cubicBezTo>
                  <a:cubicBezTo>
                    <a:pt x="15" y="402"/>
                    <a:pt x="15" y="402"/>
                    <a:pt x="15" y="402"/>
                  </a:cubicBezTo>
                  <a:close/>
                  <a:moveTo>
                    <a:pt x="20" y="401"/>
                  </a:moveTo>
                  <a:cubicBezTo>
                    <a:pt x="19" y="403"/>
                    <a:pt x="19" y="403"/>
                    <a:pt x="19" y="403"/>
                  </a:cubicBezTo>
                  <a:cubicBezTo>
                    <a:pt x="18" y="404"/>
                    <a:pt x="18" y="404"/>
                    <a:pt x="18" y="404"/>
                  </a:cubicBezTo>
                  <a:cubicBezTo>
                    <a:pt x="17" y="402"/>
                    <a:pt x="17" y="402"/>
                    <a:pt x="17" y="402"/>
                  </a:cubicBezTo>
                  <a:cubicBezTo>
                    <a:pt x="16" y="400"/>
                    <a:pt x="16" y="400"/>
                    <a:pt x="16" y="400"/>
                  </a:cubicBezTo>
                  <a:cubicBezTo>
                    <a:pt x="14" y="396"/>
                    <a:pt x="14" y="396"/>
                    <a:pt x="14" y="396"/>
                  </a:cubicBezTo>
                  <a:cubicBezTo>
                    <a:pt x="16" y="395"/>
                    <a:pt x="16" y="395"/>
                    <a:pt x="16" y="395"/>
                  </a:cubicBezTo>
                  <a:cubicBezTo>
                    <a:pt x="17" y="394"/>
                    <a:pt x="17" y="394"/>
                    <a:pt x="17" y="394"/>
                  </a:cubicBezTo>
                  <a:cubicBezTo>
                    <a:pt x="18" y="393"/>
                    <a:pt x="18" y="393"/>
                    <a:pt x="18" y="393"/>
                  </a:cubicBezTo>
                  <a:cubicBezTo>
                    <a:pt x="17" y="394"/>
                    <a:pt x="17" y="394"/>
                    <a:pt x="17" y="394"/>
                  </a:cubicBezTo>
                  <a:cubicBezTo>
                    <a:pt x="16" y="394"/>
                    <a:pt x="16" y="394"/>
                    <a:pt x="16" y="394"/>
                  </a:cubicBezTo>
                  <a:cubicBezTo>
                    <a:pt x="16" y="393"/>
                    <a:pt x="16" y="393"/>
                    <a:pt x="16" y="393"/>
                  </a:cubicBezTo>
                  <a:cubicBezTo>
                    <a:pt x="16" y="391"/>
                    <a:pt x="16" y="391"/>
                    <a:pt x="16" y="391"/>
                  </a:cubicBezTo>
                  <a:cubicBezTo>
                    <a:pt x="15" y="390"/>
                    <a:pt x="15" y="390"/>
                    <a:pt x="15" y="390"/>
                  </a:cubicBezTo>
                  <a:cubicBezTo>
                    <a:pt x="15" y="388"/>
                    <a:pt x="15" y="388"/>
                    <a:pt x="15" y="388"/>
                  </a:cubicBezTo>
                  <a:cubicBezTo>
                    <a:pt x="16" y="387"/>
                    <a:pt x="16" y="387"/>
                    <a:pt x="16" y="387"/>
                  </a:cubicBezTo>
                  <a:cubicBezTo>
                    <a:pt x="19" y="387"/>
                    <a:pt x="19" y="387"/>
                    <a:pt x="19" y="387"/>
                  </a:cubicBezTo>
                  <a:cubicBezTo>
                    <a:pt x="20" y="388"/>
                    <a:pt x="20" y="388"/>
                    <a:pt x="20" y="388"/>
                  </a:cubicBezTo>
                  <a:cubicBezTo>
                    <a:pt x="21" y="392"/>
                    <a:pt x="21" y="392"/>
                    <a:pt x="21" y="392"/>
                  </a:cubicBezTo>
                  <a:cubicBezTo>
                    <a:pt x="22" y="394"/>
                    <a:pt x="22" y="394"/>
                    <a:pt x="22" y="394"/>
                  </a:cubicBezTo>
                  <a:cubicBezTo>
                    <a:pt x="23" y="398"/>
                    <a:pt x="23" y="398"/>
                    <a:pt x="23" y="398"/>
                  </a:cubicBezTo>
                  <a:cubicBezTo>
                    <a:pt x="22" y="399"/>
                    <a:pt x="22" y="399"/>
                    <a:pt x="22" y="399"/>
                  </a:cubicBezTo>
                  <a:cubicBezTo>
                    <a:pt x="23" y="402"/>
                    <a:pt x="23" y="402"/>
                    <a:pt x="23" y="402"/>
                  </a:cubicBezTo>
                  <a:cubicBezTo>
                    <a:pt x="23" y="405"/>
                    <a:pt x="23" y="405"/>
                    <a:pt x="23" y="405"/>
                  </a:cubicBezTo>
                  <a:cubicBezTo>
                    <a:pt x="22" y="406"/>
                    <a:pt x="22" y="406"/>
                    <a:pt x="22" y="406"/>
                  </a:cubicBezTo>
                  <a:cubicBezTo>
                    <a:pt x="21" y="405"/>
                    <a:pt x="21" y="405"/>
                    <a:pt x="21" y="405"/>
                  </a:cubicBezTo>
                  <a:cubicBezTo>
                    <a:pt x="20" y="403"/>
                    <a:pt x="20" y="403"/>
                    <a:pt x="20" y="403"/>
                  </a:cubicBezTo>
                  <a:cubicBezTo>
                    <a:pt x="20" y="401"/>
                    <a:pt x="20" y="401"/>
                    <a:pt x="20" y="401"/>
                  </a:cubicBezTo>
                  <a:close/>
                  <a:moveTo>
                    <a:pt x="18" y="412"/>
                  </a:moveTo>
                  <a:cubicBezTo>
                    <a:pt x="18" y="410"/>
                    <a:pt x="18" y="410"/>
                    <a:pt x="18" y="410"/>
                  </a:cubicBezTo>
                  <a:cubicBezTo>
                    <a:pt x="16" y="409"/>
                    <a:pt x="16" y="409"/>
                    <a:pt x="16" y="409"/>
                  </a:cubicBezTo>
                  <a:cubicBezTo>
                    <a:pt x="17" y="408"/>
                    <a:pt x="17" y="408"/>
                    <a:pt x="17" y="408"/>
                  </a:cubicBezTo>
                  <a:cubicBezTo>
                    <a:pt x="17" y="407"/>
                    <a:pt x="17" y="407"/>
                    <a:pt x="17" y="407"/>
                  </a:cubicBezTo>
                  <a:cubicBezTo>
                    <a:pt x="18" y="407"/>
                    <a:pt x="18" y="407"/>
                    <a:pt x="18" y="407"/>
                  </a:cubicBezTo>
                  <a:cubicBezTo>
                    <a:pt x="19" y="407"/>
                    <a:pt x="19" y="407"/>
                    <a:pt x="19" y="407"/>
                  </a:cubicBezTo>
                  <a:cubicBezTo>
                    <a:pt x="21" y="407"/>
                    <a:pt x="21" y="407"/>
                    <a:pt x="21" y="407"/>
                  </a:cubicBezTo>
                  <a:cubicBezTo>
                    <a:pt x="20" y="409"/>
                    <a:pt x="20" y="409"/>
                    <a:pt x="20" y="409"/>
                  </a:cubicBezTo>
                  <a:cubicBezTo>
                    <a:pt x="20" y="411"/>
                    <a:pt x="20" y="411"/>
                    <a:pt x="20" y="411"/>
                  </a:cubicBezTo>
                  <a:cubicBezTo>
                    <a:pt x="19" y="412"/>
                    <a:pt x="19" y="412"/>
                    <a:pt x="19" y="412"/>
                  </a:cubicBezTo>
                  <a:cubicBezTo>
                    <a:pt x="18" y="412"/>
                    <a:pt x="18" y="412"/>
                    <a:pt x="18" y="412"/>
                  </a:cubicBezTo>
                  <a:close/>
                  <a:moveTo>
                    <a:pt x="17" y="415"/>
                  </a:moveTo>
                  <a:cubicBezTo>
                    <a:pt x="17" y="413"/>
                    <a:pt x="17" y="413"/>
                    <a:pt x="17" y="413"/>
                  </a:cubicBezTo>
                  <a:cubicBezTo>
                    <a:pt x="19" y="413"/>
                    <a:pt x="19" y="413"/>
                    <a:pt x="19" y="413"/>
                  </a:cubicBezTo>
                  <a:cubicBezTo>
                    <a:pt x="18" y="414"/>
                    <a:pt x="18" y="414"/>
                    <a:pt x="18" y="414"/>
                  </a:cubicBezTo>
                  <a:cubicBezTo>
                    <a:pt x="17" y="415"/>
                    <a:pt x="17" y="415"/>
                    <a:pt x="17" y="415"/>
                  </a:cubicBezTo>
                  <a:close/>
                  <a:moveTo>
                    <a:pt x="21" y="414"/>
                  </a:moveTo>
                  <a:cubicBezTo>
                    <a:pt x="22" y="415"/>
                    <a:pt x="22" y="415"/>
                    <a:pt x="22" y="415"/>
                  </a:cubicBezTo>
                  <a:cubicBezTo>
                    <a:pt x="22" y="417"/>
                    <a:pt x="22" y="417"/>
                    <a:pt x="22" y="417"/>
                  </a:cubicBezTo>
                  <a:cubicBezTo>
                    <a:pt x="21" y="417"/>
                    <a:pt x="21" y="417"/>
                    <a:pt x="21" y="417"/>
                  </a:cubicBezTo>
                  <a:cubicBezTo>
                    <a:pt x="20" y="415"/>
                    <a:pt x="20" y="415"/>
                    <a:pt x="20" y="415"/>
                  </a:cubicBezTo>
                  <a:cubicBezTo>
                    <a:pt x="21" y="414"/>
                    <a:pt x="21" y="414"/>
                    <a:pt x="21" y="414"/>
                  </a:cubicBezTo>
                  <a:close/>
                  <a:moveTo>
                    <a:pt x="23" y="413"/>
                  </a:moveTo>
                  <a:cubicBezTo>
                    <a:pt x="23" y="412"/>
                    <a:pt x="23" y="412"/>
                    <a:pt x="23" y="412"/>
                  </a:cubicBezTo>
                  <a:cubicBezTo>
                    <a:pt x="24" y="412"/>
                    <a:pt x="24" y="412"/>
                    <a:pt x="24" y="412"/>
                  </a:cubicBezTo>
                  <a:cubicBezTo>
                    <a:pt x="25" y="413"/>
                    <a:pt x="25" y="413"/>
                    <a:pt x="25" y="413"/>
                  </a:cubicBezTo>
                  <a:cubicBezTo>
                    <a:pt x="26" y="413"/>
                    <a:pt x="26" y="413"/>
                    <a:pt x="26" y="413"/>
                  </a:cubicBezTo>
                  <a:cubicBezTo>
                    <a:pt x="28" y="416"/>
                    <a:pt x="28" y="416"/>
                    <a:pt x="28" y="416"/>
                  </a:cubicBezTo>
                  <a:cubicBezTo>
                    <a:pt x="29" y="418"/>
                    <a:pt x="29" y="418"/>
                    <a:pt x="29" y="418"/>
                  </a:cubicBezTo>
                  <a:cubicBezTo>
                    <a:pt x="26" y="416"/>
                    <a:pt x="26" y="416"/>
                    <a:pt x="26" y="416"/>
                  </a:cubicBezTo>
                  <a:cubicBezTo>
                    <a:pt x="24" y="415"/>
                    <a:pt x="24" y="415"/>
                    <a:pt x="24" y="415"/>
                  </a:cubicBezTo>
                  <a:cubicBezTo>
                    <a:pt x="23" y="413"/>
                    <a:pt x="23" y="413"/>
                    <a:pt x="23" y="413"/>
                  </a:cubicBezTo>
                  <a:close/>
                  <a:moveTo>
                    <a:pt x="22" y="416"/>
                  </a:moveTo>
                  <a:cubicBezTo>
                    <a:pt x="23" y="416"/>
                    <a:pt x="23" y="416"/>
                    <a:pt x="23" y="416"/>
                  </a:cubicBezTo>
                  <a:cubicBezTo>
                    <a:pt x="26" y="417"/>
                    <a:pt x="26" y="417"/>
                    <a:pt x="26" y="417"/>
                  </a:cubicBezTo>
                  <a:cubicBezTo>
                    <a:pt x="28" y="420"/>
                    <a:pt x="28" y="420"/>
                    <a:pt x="28" y="420"/>
                  </a:cubicBezTo>
                  <a:cubicBezTo>
                    <a:pt x="27" y="421"/>
                    <a:pt x="27" y="421"/>
                    <a:pt x="27" y="421"/>
                  </a:cubicBezTo>
                  <a:cubicBezTo>
                    <a:pt x="25" y="421"/>
                    <a:pt x="25" y="421"/>
                    <a:pt x="25" y="421"/>
                  </a:cubicBezTo>
                  <a:cubicBezTo>
                    <a:pt x="23" y="419"/>
                    <a:pt x="23" y="419"/>
                    <a:pt x="23" y="419"/>
                  </a:cubicBezTo>
                  <a:cubicBezTo>
                    <a:pt x="22" y="416"/>
                    <a:pt x="22" y="416"/>
                    <a:pt x="22" y="416"/>
                  </a:cubicBezTo>
                  <a:close/>
                  <a:moveTo>
                    <a:pt x="24" y="426"/>
                  </a:moveTo>
                  <a:cubicBezTo>
                    <a:pt x="22" y="427"/>
                    <a:pt x="22" y="427"/>
                    <a:pt x="22" y="427"/>
                  </a:cubicBezTo>
                  <a:cubicBezTo>
                    <a:pt x="21" y="426"/>
                    <a:pt x="21" y="426"/>
                    <a:pt x="21" y="426"/>
                  </a:cubicBezTo>
                  <a:cubicBezTo>
                    <a:pt x="22" y="425"/>
                    <a:pt x="22" y="425"/>
                    <a:pt x="22" y="425"/>
                  </a:cubicBezTo>
                  <a:cubicBezTo>
                    <a:pt x="23" y="423"/>
                    <a:pt x="23" y="423"/>
                    <a:pt x="23" y="423"/>
                  </a:cubicBezTo>
                  <a:cubicBezTo>
                    <a:pt x="22" y="421"/>
                    <a:pt x="22" y="421"/>
                    <a:pt x="22" y="421"/>
                  </a:cubicBezTo>
                  <a:cubicBezTo>
                    <a:pt x="23" y="421"/>
                    <a:pt x="23" y="421"/>
                    <a:pt x="23" y="421"/>
                  </a:cubicBezTo>
                  <a:cubicBezTo>
                    <a:pt x="24" y="422"/>
                    <a:pt x="24" y="422"/>
                    <a:pt x="24" y="422"/>
                  </a:cubicBezTo>
                  <a:cubicBezTo>
                    <a:pt x="26" y="422"/>
                    <a:pt x="26" y="422"/>
                    <a:pt x="26" y="422"/>
                  </a:cubicBezTo>
                  <a:cubicBezTo>
                    <a:pt x="28" y="424"/>
                    <a:pt x="28" y="424"/>
                    <a:pt x="28" y="424"/>
                  </a:cubicBezTo>
                  <a:cubicBezTo>
                    <a:pt x="28" y="425"/>
                    <a:pt x="28" y="425"/>
                    <a:pt x="28" y="425"/>
                  </a:cubicBezTo>
                  <a:cubicBezTo>
                    <a:pt x="27" y="425"/>
                    <a:pt x="27" y="425"/>
                    <a:pt x="27" y="425"/>
                  </a:cubicBezTo>
                  <a:cubicBezTo>
                    <a:pt x="27" y="426"/>
                    <a:pt x="27" y="426"/>
                    <a:pt x="27" y="426"/>
                  </a:cubicBezTo>
                  <a:cubicBezTo>
                    <a:pt x="24" y="426"/>
                    <a:pt x="24" y="426"/>
                    <a:pt x="24" y="426"/>
                  </a:cubicBezTo>
                  <a:close/>
                  <a:moveTo>
                    <a:pt x="27" y="435"/>
                  </a:moveTo>
                  <a:cubicBezTo>
                    <a:pt x="26" y="435"/>
                    <a:pt x="26" y="435"/>
                    <a:pt x="26" y="435"/>
                  </a:cubicBezTo>
                  <a:cubicBezTo>
                    <a:pt x="25" y="434"/>
                    <a:pt x="25" y="434"/>
                    <a:pt x="25" y="434"/>
                  </a:cubicBezTo>
                  <a:cubicBezTo>
                    <a:pt x="24" y="432"/>
                    <a:pt x="24" y="432"/>
                    <a:pt x="24" y="432"/>
                  </a:cubicBezTo>
                  <a:cubicBezTo>
                    <a:pt x="25" y="431"/>
                    <a:pt x="25" y="431"/>
                    <a:pt x="25" y="431"/>
                  </a:cubicBezTo>
                  <a:cubicBezTo>
                    <a:pt x="26" y="431"/>
                    <a:pt x="26" y="431"/>
                    <a:pt x="26" y="431"/>
                  </a:cubicBezTo>
                  <a:cubicBezTo>
                    <a:pt x="25" y="430"/>
                    <a:pt x="25" y="430"/>
                    <a:pt x="25" y="430"/>
                  </a:cubicBezTo>
                  <a:cubicBezTo>
                    <a:pt x="25" y="429"/>
                    <a:pt x="25" y="429"/>
                    <a:pt x="25" y="429"/>
                  </a:cubicBezTo>
                  <a:cubicBezTo>
                    <a:pt x="26" y="429"/>
                    <a:pt x="26" y="429"/>
                    <a:pt x="26" y="429"/>
                  </a:cubicBezTo>
                  <a:cubicBezTo>
                    <a:pt x="27" y="431"/>
                    <a:pt x="27" y="431"/>
                    <a:pt x="27" y="431"/>
                  </a:cubicBezTo>
                  <a:cubicBezTo>
                    <a:pt x="27" y="433"/>
                    <a:pt x="27" y="433"/>
                    <a:pt x="27" y="433"/>
                  </a:cubicBezTo>
                  <a:cubicBezTo>
                    <a:pt x="26" y="433"/>
                    <a:pt x="26" y="433"/>
                    <a:pt x="26" y="433"/>
                  </a:cubicBezTo>
                  <a:cubicBezTo>
                    <a:pt x="27" y="435"/>
                    <a:pt x="27" y="435"/>
                    <a:pt x="27" y="435"/>
                  </a:cubicBezTo>
                  <a:close/>
                  <a:moveTo>
                    <a:pt x="27" y="432"/>
                  </a:moveTo>
                  <a:cubicBezTo>
                    <a:pt x="28" y="430"/>
                    <a:pt x="28" y="430"/>
                    <a:pt x="28" y="430"/>
                  </a:cubicBezTo>
                  <a:cubicBezTo>
                    <a:pt x="28" y="430"/>
                    <a:pt x="28" y="430"/>
                    <a:pt x="28" y="430"/>
                  </a:cubicBezTo>
                  <a:cubicBezTo>
                    <a:pt x="29" y="431"/>
                    <a:pt x="29" y="431"/>
                    <a:pt x="29" y="431"/>
                  </a:cubicBezTo>
                  <a:cubicBezTo>
                    <a:pt x="30" y="432"/>
                    <a:pt x="30" y="432"/>
                    <a:pt x="30" y="432"/>
                  </a:cubicBezTo>
                  <a:cubicBezTo>
                    <a:pt x="30" y="434"/>
                    <a:pt x="30" y="434"/>
                    <a:pt x="30" y="434"/>
                  </a:cubicBezTo>
                  <a:cubicBezTo>
                    <a:pt x="29" y="435"/>
                    <a:pt x="29" y="435"/>
                    <a:pt x="29" y="435"/>
                  </a:cubicBezTo>
                  <a:cubicBezTo>
                    <a:pt x="28" y="434"/>
                    <a:pt x="28" y="434"/>
                    <a:pt x="28" y="434"/>
                  </a:cubicBezTo>
                  <a:cubicBezTo>
                    <a:pt x="28" y="434"/>
                    <a:pt x="28" y="434"/>
                    <a:pt x="28" y="434"/>
                  </a:cubicBezTo>
                  <a:cubicBezTo>
                    <a:pt x="28" y="433"/>
                    <a:pt x="28" y="433"/>
                    <a:pt x="28" y="433"/>
                  </a:cubicBezTo>
                  <a:cubicBezTo>
                    <a:pt x="27" y="432"/>
                    <a:pt x="27" y="432"/>
                    <a:pt x="27" y="432"/>
                  </a:cubicBezTo>
                  <a:close/>
                  <a:moveTo>
                    <a:pt x="31" y="433"/>
                  </a:moveTo>
                  <a:cubicBezTo>
                    <a:pt x="33" y="434"/>
                    <a:pt x="33" y="434"/>
                    <a:pt x="33" y="434"/>
                  </a:cubicBezTo>
                  <a:cubicBezTo>
                    <a:pt x="33" y="435"/>
                    <a:pt x="33" y="435"/>
                    <a:pt x="33" y="435"/>
                  </a:cubicBezTo>
                  <a:cubicBezTo>
                    <a:pt x="33" y="435"/>
                    <a:pt x="33" y="435"/>
                    <a:pt x="33" y="435"/>
                  </a:cubicBezTo>
                  <a:cubicBezTo>
                    <a:pt x="31" y="434"/>
                    <a:pt x="31" y="434"/>
                    <a:pt x="31" y="434"/>
                  </a:cubicBezTo>
                  <a:cubicBezTo>
                    <a:pt x="31" y="433"/>
                    <a:pt x="31" y="433"/>
                    <a:pt x="31" y="433"/>
                  </a:cubicBezTo>
                  <a:close/>
                  <a:moveTo>
                    <a:pt x="30" y="439"/>
                  </a:moveTo>
                  <a:cubicBezTo>
                    <a:pt x="29" y="440"/>
                    <a:pt x="29" y="440"/>
                    <a:pt x="29" y="440"/>
                  </a:cubicBezTo>
                  <a:cubicBezTo>
                    <a:pt x="29" y="439"/>
                    <a:pt x="29" y="439"/>
                    <a:pt x="29" y="439"/>
                  </a:cubicBezTo>
                  <a:cubicBezTo>
                    <a:pt x="30" y="438"/>
                    <a:pt x="30" y="438"/>
                    <a:pt x="30" y="438"/>
                  </a:cubicBezTo>
                  <a:cubicBezTo>
                    <a:pt x="29" y="436"/>
                    <a:pt x="29" y="436"/>
                    <a:pt x="29" y="436"/>
                  </a:cubicBezTo>
                  <a:cubicBezTo>
                    <a:pt x="30" y="436"/>
                    <a:pt x="30" y="436"/>
                    <a:pt x="30" y="436"/>
                  </a:cubicBezTo>
                  <a:cubicBezTo>
                    <a:pt x="31" y="437"/>
                    <a:pt x="31" y="437"/>
                    <a:pt x="31" y="437"/>
                  </a:cubicBezTo>
                  <a:cubicBezTo>
                    <a:pt x="30" y="439"/>
                    <a:pt x="30" y="439"/>
                    <a:pt x="30" y="439"/>
                  </a:cubicBezTo>
                  <a:close/>
                  <a:moveTo>
                    <a:pt x="36" y="434"/>
                  </a:moveTo>
                  <a:cubicBezTo>
                    <a:pt x="33" y="433"/>
                    <a:pt x="33" y="433"/>
                    <a:pt x="33" y="433"/>
                  </a:cubicBezTo>
                  <a:cubicBezTo>
                    <a:pt x="32" y="432"/>
                    <a:pt x="32" y="432"/>
                    <a:pt x="32" y="432"/>
                  </a:cubicBezTo>
                  <a:cubicBezTo>
                    <a:pt x="32" y="429"/>
                    <a:pt x="32" y="429"/>
                    <a:pt x="32" y="429"/>
                  </a:cubicBezTo>
                  <a:cubicBezTo>
                    <a:pt x="33" y="428"/>
                    <a:pt x="33" y="428"/>
                    <a:pt x="33" y="428"/>
                  </a:cubicBezTo>
                  <a:cubicBezTo>
                    <a:pt x="34" y="431"/>
                    <a:pt x="34" y="431"/>
                    <a:pt x="34" y="431"/>
                  </a:cubicBezTo>
                  <a:cubicBezTo>
                    <a:pt x="36" y="433"/>
                    <a:pt x="36" y="433"/>
                    <a:pt x="36" y="433"/>
                  </a:cubicBezTo>
                  <a:cubicBezTo>
                    <a:pt x="37" y="434"/>
                    <a:pt x="37" y="434"/>
                    <a:pt x="37" y="434"/>
                  </a:cubicBezTo>
                  <a:cubicBezTo>
                    <a:pt x="36" y="434"/>
                    <a:pt x="36" y="434"/>
                    <a:pt x="36" y="434"/>
                  </a:cubicBezTo>
                  <a:close/>
                  <a:moveTo>
                    <a:pt x="36" y="437"/>
                  </a:moveTo>
                  <a:cubicBezTo>
                    <a:pt x="34" y="436"/>
                    <a:pt x="34" y="436"/>
                    <a:pt x="34" y="436"/>
                  </a:cubicBezTo>
                  <a:cubicBezTo>
                    <a:pt x="35" y="435"/>
                    <a:pt x="35" y="435"/>
                    <a:pt x="35" y="435"/>
                  </a:cubicBezTo>
                  <a:cubicBezTo>
                    <a:pt x="36" y="435"/>
                    <a:pt x="36" y="435"/>
                    <a:pt x="36" y="435"/>
                  </a:cubicBezTo>
                  <a:cubicBezTo>
                    <a:pt x="36" y="437"/>
                    <a:pt x="36" y="437"/>
                    <a:pt x="36" y="437"/>
                  </a:cubicBezTo>
                  <a:cubicBezTo>
                    <a:pt x="36" y="437"/>
                    <a:pt x="36" y="437"/>
                    <a:pt x="36" y="437"/>
                  </a:cubicBezTo>
                  <a:close/>
                  <a:moveTo>
                    <a:pt x="37" y="441"/>
                  </a:moveTo>
                  <a:cubicBezTo>
                    <a:pt x="34" y="439"/>
                    <a:pt x="34" y="439"/>
                    <a:pt x="34" y="439"/>
                  </a:cubicBezTo>
                  <a:cubicBezTo>
                    <a:pt x="34" y="437"/>
                    <a:pt x="34" y="437"/>
                    <a:pt x="34" y="437"/>
                  </a:cubicBezTo>
                  <a:cubicBezTo>
                    <a:pt x="34" y="437"/>
                    <a:pt x="34" y="437"/>
                    <a:pt x="34" y="437"/>
                  </a:cubicBezTo>
                  <a:cubicBezTo>
                    <a:pt x="37" y="439"/>
                    <a:pt x="37" y="439"/>
                    <a:pt x="37" y="439"/>
                  </a:cubicBezTo>
                  <a:cubicBezTo>
                    <a:pt x="37" y="441"/>
                    <a:pt x="37" y="441"/>
                    <a:pt x="37" y="441"/>
                  </a:cubicBezTo>
                  <a:cubicBezTo>
                    <a:pt x="37" y="441"/>
                    <a:pt x="37" y="441"/>
                    <a:pt x="37" y="441"/>
                  </a:cubicBezTo>
                  <a:close/>
                  <a:moveTo>
                    <a:pt x="39" y="446"/>
                  </a:moveTo>
                  <a:cubicBezTo>
                    <a:pt x="38" y="445"/>
                    <a:pt x="38" y="445"/>
                    <a:pt x="38" y="445"/>
                  </a:cubicBezTo>
                  <a:cubicBezTo>
                    <a:pt x="37" y="444"/>
                    <a:pt x="37" y="444"/>
                    <a:pt x="37" y="444"/>
                  </a:cubicBezTo>
                  <a:cubicBezTo>
                    <a:pt x="37" y="443"/>
                    <a:pt x="37" y="443"/>
                    <a:pt x="37" y="443"/>
                  </a:cubicBezTo>
                  <a:cubicBezTo>
                    <a:pt x="35" y="444"/>
                    <a:pt x="35" y="444"/>
                    <a:pt x="35" y="444"/>
                  </a:cubicBezTo>
                  <a:cubicBezTo>
                    <a:pt x="34" y="443"/>
                    <a:pt x="34" y="443"/>
                    <a:pt x="34" y="443"/>
                  </a:cubicBezTo>
                  <a:cubicBezTo>
                    <a:pt x="35" y="442"/>
                    <a:pt x="35" y="442"/>
                    <a:pt x="35" y="442"/>
                  </a:cubicBezTo>
                  <a:cubicBezTo>
                    <a:pt x="37" y="443"/>
                    <a:pt x="37" y="443"/>
                    <a:pt x="37" y="443"/>
                  </a:cubicBezTo>
                  <a:cubicBezTo>
                    <a:pt x="39" y="442"/>
                    <a:pt x="39" y="442"/>
                    <a:pt x="39" y="442"/>
                  </a:cubicBezTo>
                  <a:cubicBezTo>
                    <a:pt x="40" y="444"/>
                    <a:pt x="40" y="444"/>
                    <a:pt x="40" y="444"/>
                  </a:cubicBezTo>
                  <a:cubicBezTo>
                    <a:pt x="39" y="446"/>
                    <a:pt x="39" y="446"/>
                    <a:pt x="39" y="446"/>
                  </a:cubicBezTo>
                  <a:close/>
                  <a:moveTo>
                    <a:pt x="45" y="456"/>
                  </a:moveTo>
                  <a:cubicBezTo>
                    <a:pt x="42" y="455"/>
                    <a:pt x="42" y="455"/>
                    <a:pt x="42" y="455"/>
                  </a:cubicBezTo>
                  <a:cubicBezTo>
                    <a:pt x="41" y="456"/>
                    <a:pt x="41" y="456"/>
                    <a:pt x="41" y="456"/>
                  </a:cubicBezTo>
                  <a:cubicBezTo>
                    <a:pt x="40" y="456"/>
                    <a:pt x="40" y="456"/>
                    <a:pt x="40" y="456"/>
                  </a:cubicBezTo>
                  <a:cubicBezTo>
                    <a:pt x="39" y="454"/>
                    <a:pt x="39" y="454"/>
                    <a:pt x="39" y="454"/>
                  </a:cubicBezTo>
                  <a:cubicBezTo>
                    <a:pt x="36" y="453"/>
                    <a:pt x="36" y="453"/>
                    <a:pt x="36" y="453"/>
                  </a:cubicBezTo>
                  <a:cubicBezTo>
                    <a:pt x="34" y="453"/>
                    <a:pt x="34" y="453"/>
                    <a:pt x="34" y="453"/>
                  </a:cubicBezTo>
                  <a:cubicBezTo>
                    <a:pt x="33" y="450"/>
                    <a:pt x="33" y="450"/>
                    <a:pt x="33" y="450"/>
                  </a:cubicBezTo>
                  <a:cubicBezTo>
                    <a:pt x="32" y="448"/>
                    <a:pt x="32" y="448"/>
                    <a:pt x="32" y="448"/>
                  </a:cubicBezTo>
                  <a:cubicBezTo>
                    <a:pt x="33" y="447"/>
                    <a:pt x="33" y="447"/>
                    <a:pt x="33" y="447"/>
                  </a:cubicBezTo>
                  <a:cubicBezTo>
                    <a:pt x="34" y="448"/>
                    <a:pt x="34" y="448"/>
                    <a:pt x="34" y="448"/>
                  </a:cubicBezTo>
                  <a:cubicBezTo>
                    <a:pt x="36" y="451"/>
                    <a:pt x="36" y="451"/>
                    <a:pt x="36" y="451"/>
                  </a:cubicBezTo>
                  <a:cubicBezTo>
                    <a:pt x="37" y="451"/>
                    <a:pt x="37" y="451"/>
                    <a:pt x="37" y="451"/>
                  </a:cubicBezTo>
                  <a:cubicBezTo>
                    <a:pt x="39" y="451"/>
                    <a:pt x="39" y="451"/>
                    <a:pt x="39" y="451"/>
                  </a:cubicBezTo>
                  <a:cubicBezTo>
                    <a:pt x="41" y="452"/>
                    <a:pt x="41" y="452"/>
                    <a:pt x="41" y="452"/>
                  </a:cubicBezTo>
                  <a:cubicBezTo>
                    <a:pt x="43" y="453"/>
                    <a:pt x="43" y="453"/>
                    <a:pt x="43" y="453"/>
                  </a:cubicBezTo>
                  <a:cubicBezTo>
                    <a:pt x="45" y="453"/>
                    <a:pt x="45" y="453"/>
                    <a:pt x="45" y="453"/>
                  </a:cubicBezTo>
                  <a:cubicBezTo>
                    <a:pt x="46" y="454"/>
                    <a:pt x="46" y="454"/>
                    <a:pt x="46" y="454"/>
                  </a:cubicBezTo>
                  <a:cubicBezTo>
                    <a:pt x="48" y="455"/>
                    <a:pt x="48" y="455"/>
                    <a:pt x="48" y="455"/>
                  </a:cubicBezTo>
                  <a:cubicBezTo>
                    <a:pt x="49" y="456"/>
                    <a:pt x="49" y="456"/>
                    <a:pt x="49" y="456"/>
                  </a:cubicBezTo>
                  <a:cubicBezTo>
                    <a:pt x="49" y="456"/>
                    <a:pt x="49" y="456"/>
                    <a:pt x="49" y="456"/>
                  </a:cubicBezTo>
                  <a:cubicBezTo>
                    <a:pt x="49" y="457"/>
                    <a:pt x="49" y="457"/>
                    <a:pt x="49" y="457"/>
                  </a:cubicBezTo>
                  <a:cubicBezTo>
                    <a:pt x="47" y="457"/>
                    <a:pt x="47" y="457"/>
                    <a:pt x="47" y="457"/>
                  </a:cubicBezTo>
                  <a:cubicBezTo>
                    <a:pt x="45" y="456"/>
                    <a:pt x="45" y="456"/>
                    <a:pt x="45" y="456"/>
                  </a:cubicBezTo>
                  <a:close/>
                  <a:moveTo>
                    <a:pt x="38" y="457"/>
                  </a:moveTo>
                  <a:cubicBezTo>
                    <a:pt x="38" y="457"/>
                    <a:pt x="40" y="458"/>
                    <a:pt x="40" y="458"/>
                  </a:cubicBezTo>
                  <a:cubicBezTo>
                    <a:pt x="37" y="458"/>
                    <a:pt x="37" y="458"/>
                    <a:pt x="37" y="458"/>
                  </a:cubicBezTo>
                  <a:cubicBezTo>
                    <a:pt x="38" y="457"/>
                    <a:pt x="38" y="457"/>
                    <a:pt x="38" y="457"/>
                  </a:cubicBezTo>
                  <a:close/>
                  <a:moveTo>
                    <a:pt x="53" y="466"/>
                  </a:moveTo>
                  <a:cubicBezTo>
                    <a:pt x="53" y="467"/>
                    <a:pt x="53" y="467"/>
                    <a:pt x="53" y="467"/>
                  </a:cubicBezTo>
                  <a:cubicBezTo>
                    <a:pt x="54" y="466"/>
                    <a:pt x="54" y="466"/>
                    <a:pt x="54" y="466"/>
                  </a:cubicBezTo>
                  <a:cubicBezTo>
                    <a:pt x="53" y="465"/>
                    <a:pt x="53" y="465"/>
                    <a:pt x="53" y="465"/>
                  </a:cubicBezTo>
                  <a:cubicBezTo>
                    <a:pt x="52" y="466"/>
                    <a:pt x="52" y="466"/>
                    <a:pt x="52" y="466"/>
                  </a:cubicBezTo>
                  <a:cubicBezTo>
                    <a:pt x="53" y="466"/>
                    <a:pt x="53" y="466"/>
                    <a:pt x="53" y="466"/>
                  </a:cubicBezTo>
                  <a:close/>
                  <a:moveTo>
                    <a:pt x="58" y="467"/>
                  </a:moveTo>
                  <a:cubicBezTo>
                    <a:pt x="56" y="468"/>
                    <a:pt x="56" y="468"/>
                    <a:pt x="56" y="468"/>
                  </a:cubicBezTo>
                  <a:cubicBezTo>
                    <a:pt x="55" y="467"/>
                    <a:pt x="55" y="467"/>
                    <a:pt x="55" y="467"/>
                  </a:cubicBezTo>
                  <a:cubicBezTo>
                    <a:pt x="55" y="465"/>
                    <a:pt x="55" y="465"/>
                    <a:pt x="55" y="465"/>
                  </a:cubicBezTo>
                  <a:cubicBezTo>
                    <a:pt x="54" y="465"/>
                    <a:pt x="54" y="465"/>
                    <a:pt x="54" y="465"/>
                  </a:cubicBezTo>
                  <a:cubicBezTo>
                    <a:pt x="52" y="465"/>
                    <a:pt x="52" y="465"/>
                    <a:pt x="52" y="465"/>
                  </a:cubicBezTo>
                  <a:cubicBezTo>
                    <a:pt x="50" y="465"/>
                    <a:pt x="50" y="465"/>
                    <a:pt x="50" y="465"/>
                  </a:cubicBezTo>
                  <a:cubicBezTo>
                    <a:pt x="48" y="462"/>
                    <a:pt x="48" y="462"/>
                    <a:pt x="48" y="462"/>
                  </a:cubicBezTo>
                  <a:cubicBezTo>
                    <a:pt x="46" y="462"/>
                    <a:pt x="46" y="462"/>
                    <a:pt x="46" y="462"/>
                  </a:cubicBezTo>
                  <a:cubicBezTo>
                    <a:pt x="45" y="460"/>
                    <a:pt x="45" y="460"/>
                    <a:pt x="45" y="460"/>
                  </a:cubicBezTo>
                  <a:cubicBezTo>
                    <a:pt x="43" y="459"/>
                    <a:pt x="43" y="459"/>
                    <a:pt x="43" y="459"/>
                  </a:cubicBezTo>
                  <a:cubicBezTo>
                    <a:pt x="43" y="458"/>
                    <a:pt x="43" y="458"/>
                    <a:pt x="43" y="458"/>
                  </a:cubicBezTo>
                  <a:cubicBezTo>
                    <a:pt x="44" y="457"/>
                    <a:pt x="44" y="457"/>
                    <a:pt x="44" y="457"/>
                  </a:cubicBezTo>
                  <a:cubicBezTo>
                    <a:pt x="46" y="457"/>
                    <a:pt x="46" y="457"/>
                    <a:pt x="46" y="457"/>
                  </a:cubicBezTo>
                  <a:cubicBezTo>
                    <a:pt x="47" y="458"/>
                    <a:pt x="47" y="458"/>
                    <a:pt x="47" y="458"/>
                  </a:cubicBezTo>
                  <a:cubicBezTo>
                    <a:pt x="48" y="458"/>
                    <a:pt x="48" y="458"/>
                    <a:pt x="48" y="458"/>
                  </a:cubicBezTo>
                  <a:cubicBezTo>
                    <a:pt x="49" y="458"/>
                    <a:pt x="49" y="458"/>
                    <a:pt x="49" y="458"/>
                  </a:cubicBezTo>
                  <a:cubicBezTo>
                    <a:pt x="52" y="458"/>
                    <a:pt x="52" y="458"/>
                    <a:pt x="52" y="458"/>
                  </a:cubicBezTo>
                  <a:cubicBezTo>
                    <a:pt x="54" y="460"/>
                    <a:pt x="54" y="460"/>
                    <a:pt x="54" y="460"/>
                  </a:cubicBezTo>
                  <a:cubicBezTo>
                    <a:pt x="56" y="460"/>
                    <a:pt x="56" y="460"/>
                    <a:pt x="56" y="460"/>
                  </a:cubicBezTo>
                  <a:cubicBezTo>
                    <a:pt x="56" y="461"/>
                    <a:pt x="56" y="461"/>
                    <a:pt x="56" y="461"/>
                  </a:cubicBezTo>
                  <a:cubicBezTo>
                    <a:pt x="58" y="461"/>
                    <a:pt x="58" y="461"/>
                    <a:pt x="58" y="461"/>
                  </a:cubicBezTo>
                  <a:cubicBezTo>
                    <a:pt x="60" y="461"/>
                    <a:pt x="60" y="461"/>
                    <a:pt x="60" y="461"/>
                  </a:cubicBezTo>
                  <a:cubicBezTo>
                    <a:pt x="60" y="463"/>
                    <a:pt x="60" y="463"/>
                    <a:pt x="60" y="463"/>
                  </a:cubicBezTo>
                  <a:cubicBezTo>
                    <a:pt x="59" y="463"/>
                    <a:pt x="59" y="463"/>
                    <a:pt x="59" y="463"/>
                  </a:cubicBezTo>
                  <a:cubicBezTo>
                    <a:pt x="58" y="463"/>
                    <a:pt x="58" y="463"/>
                    <a:pt x="58" y="463"/>
                  </a:cubicBezTo>
                  <a:cubicBezTo>
                    <a:pt x="59" y="464"/>
                    <a:pt x="59" y="464"/>
                    <a:pt x="59" y="464"/>
                  </a:cubicBezTo>
                  <a:cubicBezTo>
                    <a:pt x="59" y="465"/>
                    <a:pt x="59" y="465"/>
                    <a:pt x="59" y="465"/>
                  </a:cubicBezTo>
                  <a:cubicBezTo>
                    <a:pt x="57" y="466"/>
                    <a:pt x="57" y="466"/>
                    <a:pt x="57" y="466"/>
                  </a:cubicBezTo>
                  <a:cubicBezTo>
                    <a:pt x="58" y="467"/>
                    <a:pt x="58" y="467"/>
                    <a:pt x="58" y="467"/>
                  </a:cubicBezTo>
                  <a:close/>
                  <a:moveTo>
                    <a:pt x="60" y="467"/>
                  </a:moveTo>
                  <a:cubicBezTo>
                    <a:pt x="59" y="468"/>
                    <a:pt x="59" y="468"/>
                    <a:pt x="59" y="468"/>
                  </a:cubicBezTo>
                  <a:cubicBezTo>
                    <a:pt x="59" y="469"/>
                    <a:pt x="59" y="469"/>
                    <a:pt x="59" y="469"/>
                  </a:cubicBezTo>
                  <a:cubicBezTo>
                    <a:pt x="61" y="469"/>
                    <a:pt x="61" y="469"/>
                    <a:pt x="61" y="469"/>
                  </a:cubicBezTo>
                  <a:cubicBezTo>
                    <a:pt x="61" y="467"/>
                    <a:pt x="61" y="467"/>
                    <a:pt x="61" y="467"/>
                  </a:cubicBezTo>
                  <a:cubicBezTo>
                    <a:pt x="62" y="467"/>
                    <a:pt x="62" y="467"/>
                    <a:pt x="62" y="467"/>
                  </a:cubicBezTo>
                  <a:cubicBezTo>
                    <a:pt x="61" y="466"/>
                    <a:pt x="61" y="466"/>
                    <a:pt x="61" y="466"/>
                  </a:cubicBezTo>
                  <a:cubicBezTo>
                    <a:pt x="60" y="467"/>
                    <a:pt x="60" y="467"/>
                    <a:pt x="60" y="467"/>
                  </a:cubicBezTo>
                  <a:close/>
                  <a:moveTo>
                    <a:pt x="72" y="465"/>
                  </a:moveTo>
                  <a:cubicBezTo>
                    <a:pt x="71" y="467"/>
                    <a:pt x="71" y="467"/>
                    <a:pt x="71" y="467"/>
                  </a:cubicBezTo>
                  <a:cubicBezTo>
                    <a:pt x="72" y="468"/>
                    <a:pt x="72" y="468"/>
                    <a:pt x="72" y="468"/>
                  </a:cubicBezTo>
                  <a:cubicBezTo>
                    <a:pt x="70" y="469"/>
                    <a:pt x="70" y="469"/>
                    <a:pt x="70" y="469"/>
                  </a:cubicBezTo>
                  <a:cubicBezTo>
                    <a:pt x="69" y="468"/>
                    <a:pt x="69" y="468"/>
                    <a:pt x="69" y="468"/>
                  </a:cubicBezTo>
                  <a:cubicBezTo>
                    <a:pt x="68" y="467"/>
                    <a:pt x="68" y="467"/>
                    <a:pt x="68" y="467"/>
                  </a:cubicBezTo>
                  <a:cubicBezTo>
                    <a:pt x="67" y="468"/>
                    <a:pt x="67" y="468"/>
                    <a:pt x="67" y="468"/>
                  </a:cubicBezTo>
                  <a:cubicBezTo>
                    <a:pt x="66" y="467"/>
                    <a:pt x="66" y="467"/>
                    <a:pt x="66" y="467"/>
                  </a:cubicBezTo>
                  <a:cubicBezTo>
                    <a:pt x="64" y="467"/>
                    <a:pt x="64" y="467"/>
                    <a:pt x="64" y="467"/>
                  </a:cubicBezTo>
                  <a:cubicBezTo>
                    <a:pt x="63" y="467"/>
                    <a:pt x="63" y="467"/>
                    <a:pt x="63" y="467"/>
                  </a:cubicBezTo>
                  <a:cubicBezTo>
                    <a:pt x="62" y="466"/>
                    <a:pt x="62" y="466"/>
                    <a:pt x="62" y="466"/>
                  </a:cubicBezTo>
                  <a:cubicBezTo>
                    <a:pt x="61" y="465"/>
                    <a:pt x="61" y="465"/>
                    <a:pt x="61" y="465"/>
                  </a:cubicBezTo>
                  <a:cubicBezTo>
                    <a:pt x="61" y="464"/>
                    <a:pt x="61" y="464"/>
                    <a:pt x="61" y="464"/>
                  </a:cubicBezTo>
                  <a:cubicBezTo>
                    <a:pt x="64" y="464"/>
                    <a:pt x="64" y="464"/>
                    <a:pt x="64" y="464"/>
                  </a:cubicBezTo>
                  <a:cubicBezTo>
                    <a:pt x="65" y="463"/>
                    <a:pt x="65" y="463"/>
                    <a:pt x="65" y="463"/>
                  </a:cubicBezTo>
                  <a:cubicBezTo>
                    <a:pt x="68" y="464"/>
                    <a:pt x="68" y="464"/>
                    <a:pt x="68" y="464"/>
                  </a:cubicBezTo>
                  <a:cubicBezTo>
                    <a:pt x="69" y="466"/>
                    <a:pt x="69" y="466"/>
                    <a:pt x="69" y="466"/>
                  </a:cubicBezTo>
                  <a:cubicBezTo>
                    <a:pt x="70" y="465"/>
                    <a:pt x="70" y="465"/>
                    <a:pt x="70" y="465"/>
                  </a:cubicBezTo>
                  <a:cubicBezTo>
                    <a:pt x="71" y="464"/>
                    <a:pt x="71" y="464"/>
                    <a:pt x="71" y="464"/>
                  </a:cubicBezTo>
                  <a:cubicBezTo>
                    <a:pt x="72" y="465"/>
                    <a:pt x="72" y="465"/>
                    <a:pt x="72" y="465"/>
                  </a:cubicBezTo>
                  <a:close/>
                  <a:moveTo>
                    <a:pt x="78" y="464"/>
                  </a:moveTo>
                  <a:cubicBezTo>
                    <a:pt x="75" y="463"/>
                    <a:pt x="75" y="463"/>
                    <a:pt x="75" y="463"/>
                  </a:cubicBezTo>
                  <a:cubicBezTo>
                    <a:pt x="77" y="461"/>
                    <a:pt x="77" y="461"/>
                    <a:pt x="77" y="461"/>
                  </a:cubicBezTo>
                  <a:cubicBezTo>
                    <a:pt x="76" y="460"/>
                    <a:pt x="76" y="460"/>
                    <a:pt x="76" y="460"/>
                  </a:cubicBezTo>
                  <a:cubicBezTo>
                    <a:pt x="76" y="459"/>
                    <a:pt x="76" y="459"/>
                    <a:pt x="76" y="459"/>
                  </a:cubicBezTo>
                  <a:cubicBezTo>
                    <a:pt x="75" y="457"/>
                    <a:pt x="75" y="457"/>
                    <a:pt x="75" y="457"/>
                  </a:cubicBezTo>
                  <a:cubicBezTo>
                    <a:pt x="74" y="455"/>
                    <a:pt x="74" y="455"/>
                    <a:pt x="74" y="455"/>
                  </a:cubicBezTo>
                  <a:cubicBezTo>
                    <a:pt x="73" y="454"/>
                    <a:pt x="73" y="454"/>
                    <a:pt x="73" y="454"/>
                  </a:cubicBezTo>
                  <a:cubicBezTo>
                    <a:pt x="73" y="457"/>
                    <a:pt x="73" y="457"/>
                    <a:pt x="73" y="457"/>
                  </a:cubicBezTo>
                  <a:cubicBezTo>
                    <a:pt x="72" y="458"/>
                    <a:pt x="72" y="458"/>
                    <a:pt x="72" y="458"/>
                  </a:cubicBezTo>
                  <a:cubicBezTo>
                    <a:pt x="73" y="460"/>
                    <a:pt x="73" y="460"/>
                    <a:pt x="73" y="460"/>
                  </a:cubicBezTo>
                  <a:cubicBezTo>
                    <a:pt x="72" y="461"/>
                    <a:pt x="72" y="461"/>
                    <a:pt x="72" y="461"/>
                  </a:cubicBezTo>
                  <a:cubicBezTo>
                    <a:pt x="72" y="463"/>
                    <a:pt x="72" y="463"/>
                    <a:pt x="72" y="463"/>
                  </a:cubicBezTo>
                  <a:cubicBezTo>
                    <a:pt x="74" y="464"/>
                    <a:pt x="74" y="464"/>
                    <a:pt x="74" y="464"/>
                  </a:cubicBezTo>
                  <a:cubicBezTo>
                    <a:pt x="76" y="465"/>
                    <a:pt x="76" y="465"/>
                    <a:pt x="76" y="465"/>
                  </a:cubicBezTo>
                  <a:cubicBezTo>
                    <a:pt x="77" y="465"/>
                    <a:pt x="77" y="465"/>
                    <a:pt x="77" y="465"/>
                  </a:cubicBezTo>
                  <a:cubicBezTo>
                    <a:pt x="78" y="464"/>
                    <a:pt x="78" y="464"/>
                    <a:pt x="78" y="464"/>
                  </a:cubicBezTo>
                  <a:close/>
                  <a:moveTo>
                    <a:pt x="70" y="480"/>
                  </a:moveTo>
                  <a:cubicBezTo>
                    <a:pt x="72" y="479"/>
                    <a:pt x="72" y="479"/>
                    <a:pt x="72" y="479"/>
                  </a:cubicBezTo>
                  <a:cubicBezTo>
                    <a:pt x="73" y="480"/>
                    <a:pt x="73" y="480"/>
                    <a:pt x="73" y="480"/>
                  </a:cubicBezTo>
                  <a:cubicBezTo>
                    <a:pt x="71" y="481"/>
                    <a:pt x="71" y="481"/>
                    <a:pt x="71" y="481"/>
                  </a:cubicBezTo>
                  <a:cubicBezTo>
                    <a:pt x="70" y="480"/>
                    <a:pt x="70" y="480"/>
                    <a:pt x="70" y="480"/>
                  </a:cubicBezTo>
                  <a:close/>
                  <a:moveTo>
                    <a:pt x="71" y="478"/>
                  </a:moveTo>
                  <a:cubicBezTo>
                    <a:pt x="70" y="477"/>
                    <a:pt x="70" y="477"/>
                    <a:pt x="70" y="477"/>
                  </a:cubicBezTo>
                  <a:cubicBezTo>
                    <a:pt x="71" y="476"/>
                    <a:pt x="71" y="476"/>
                    <a:pt x="71" y="476"/>
                  </a:cubicBezTo>
                  <a:cubicBezTo>
                    <a:pt x="72" y="477"/>
                    <a:pt x="72" y="477"/>
                    <a:pt x="72" y="477"/>
                  </a:cubicBezTo>
                  <a:cubicBezTo>
                    <a:pt x="72" y="478"/>
                    <a:pt x="72" y="478"/>
                    <a:pt x="72" y="478"/>
                  </a:cubicBezTo>
                  <a:cubicBezTo>
                    <a:pt x="71" y="478"/>
                    <a:pt x="71" y="478"/>
                    <a:pt x="71" y="478"/>
                  </a:cubicBezTo>
                  <a:close/>
                  <a:moveTo>
                    <a:pt x="111" y="489"/>
                  </a:moveTo>
                  <a:cubicBezTo>
                    <a:pt x="110" y="488"/>
                    <a:pt x="110" y="488"/>
                    <a:pt x="110" y="488"/>
                  </a:cubicBezTo>
                  <a:cubicBezTo>
                    <a:pt x="111" y="486"/>
                    <a:pt x="111" y="486"/>
                    <a:pt x="111" y="486"/>
                  </a:cubicBezTo>
                  <a:cubicBezTo>
                    <a:pt x="111" y="485"/>
                    <a:pt x="111" y="485"/>
                    <a:pt x="111" y="485"/>
                  </a:cubicBezTo>
                  <a:cubicBezTo>
                    <a:pt x="112" y="485"/>
                    <a:pt x="112" y="485"/>
                    <a:pt x="112" y="485"/>
                  </a:cubicBezTo>
                  <a:cubicBezTo>
                    <a:pt x="112" y="487"/>
                    <a:pt x="112" y="487"/>
                    <a:pt x="112" y="487"/>
                  </a:cubicBezTo>
                  <a:cubicBezTo>
                    <a:pt x="112" y="489"/>
                    <a:pt x="112" y="489"/>
                    <a:pt x="112" y="489"/>
                  </a:cubicBezTo>
                  <a:cubicBezTo>
                    <a:pt x="111" y="489"/>
                    <a:pt x="111" y="489"/>
                    <a:pt x="111" y="489"/>
                  </a:cubicBezTo>
                  <a:close/>
                  <a:moveTo>
                    <a:pt x="85" y="478"/>
                  </a:moveTo>
                  <a:cubicBezTo>
                    <a:pt x="87" y="478"/>
                    <a:pt x="87" y="478"/>
                    <a:pt x="87" y="478"/>
                  </a:cubicBezTo>
                  <a:cubicBezTo>
                    <a:pt x="89" y="478"/>
                    <a:pt x="89" y="478"/>
                    <a:pt x="89" y="478"/>
                  </a:cubicBezTo>
                  <a:cubicBezTo>
                    <a:pt x="90" y="477"/>
                    <a:pt x="90" y="477"/>
                    <a:pt x="90" y="477"/>
                  </a:cubicBezTo>
                  <a:cubicBezTo>
                    <a:pt x="92" y="478"/>
                    <a:pt x="92" y="478"/>
                    <a:pt x="92" y="478"/>
                  </a:cubicBezTo>
                  <a:cubicBezTo>
                    <a:pt x="97" y="477"/>
                    <a:pt x="97" y="477"/>
                    <a:pt x="97" y="477"/>
                  </a:cubicBezTo>
                  <a:cubicBezTo>
                    <a:pt x="100" y="475"/>
                    <a:pt x="100" y="475"/>
                    <a:pt x="100" y="475"/>
                  </a:cubicBezTo>
                  <a:cubicBezTo>
                    <a:pt x="103" y="476"/>
                    <a:pt x="103" y="476"/>
                    <a:pt x="103" y="476"/>
                  </a:cubicBezTo>
                  <a:cubicBezTo>
                    <a:pt x="105" y="475"/>
                    <a:pt x="105" y="475"/>
                    <a:pt x="105" y="475"/>
                  </a:cubicBezTo>
                  <a:cubicBezTo>
                    <a:pt x="108" y="475"/>
                    <a:pt x="108" y="475"/>
                    <a:pt x="108" y="475"/>
                  </a:cubicBezTo>
                  <a:cubicBezTo>
                    <a:pt x="110" y="476"/>
                    <a:pt x="110" y="476"/>
                    <a:pt x="110" y="476"/>
                  </a:cubicBezTo>
                  <a:cubicBezTo>
                    <a:pt x="111" y="478"/>
                    <a:pt x="111" y="478"/>
                    <a:pt x="111" y="478"/>
                  </a:cubicBezTo>
                  <a:cubicBezTo>
                    <a:pt x="112" y="479"/>
                    <a:pt x="112" y="479"/>
                    <a:pt x="112" y="479"/>
                  </a:cubicBezTo>
                  <a:cubicBezTo>
                    <a:pt x="111" y="480"/>
                    <a:pt x="111" y="480"/>
                    <a:pt x="111" y="480"/>
                  </a:cubicBezTo>
                  <a:cubicBezTo>
                    <a:pt x="109" y="481"/>
                    <a:pt x="109" y="481"/>
                    <a:pt x="109" y="481"/>
                  </a:cubicBezTo>
                  <a:cubicBezTo>
                    <a:pt x="108" y="480"/>
                    <a:pt x="108" y="480"/>
                    <a:pt x="108" y="480"/>
                  </a:cubicBezTo>
                  <a:cubicBezTo>
                    <a:pt x="107" y="479"/>
                    <a:pt x="107" y="479"/>
                    <a:pt x="107" y="479"/>
                  </a:cubicBezTo>
                  <a:cubicBezTo>
                    <a:pt x="105" y="480"/>
                    <a:pt x="105" y="480"/>
                    <a:pt x="105" y="480"/>
                  </a:cubicBezTo>
                  <a:cubicBezTo>
                    <a:pt x="103" y="481"/>
                    <a:pt x="103" y="481"/>
                    <a:pt x="103" y="481"/>
                  </a:cubicBezTo>
                  <a:cubicBezTo>
                    <a:pt x="102" y="479"/>
                    <a:pt x="102" y="479"/>
                    <a:pt x="102" y="479"/>
                  </a:cubicBezTo>
                  <a:cubicBezTo>
                    <a:pt x="101" y="477"/>
                    <a:pt x="101" y="477"/>
                    <a:pt x="101" y="477"/>
                  </a:cubicBezTo>
                  <a:cubicBezTo>
                    <a:pt x="99" y="477"/>
                    <a:pt x="99" y="477"/>
                    <a:pt x="99" y="477"/>
                  </a:cubicBezTo>
                  <a:cubicBezTo>
                    <a:pt x="98" y="479"/>
                    <a:pt x="98" y="479"/>
                    <a:pt x="98" y="479"/>
                  </a:cubicBezTo>
                  <a:cubicBezTo>
                    <a:pt x="97" y="479"/>
                    <a:pt x="97" y="479"/>
                    <a:pt x="97" y="479"/>
                  </a:cubicBezTo>
                  <a:cubicBezTo>
                    <a:pt x="94" y="479"/>
                    <a:pt x="94" y="479"/>
                    <a:pt x="94" y="479"/>
                  </a:cubicBezTo>
                  <a:cubicBezTo>
                    <a:pt x="96" y="481"/>
                    <a:pt x="96" y="481"/>
                    <a:pt x="96" y="481"/>
                  </a:cubicBezTo>
                  <a:cubicBezTo>
                    <a:pt x="97" y="481"/>
                    <a:pt x="97" y="481"/>
                    <a:pt x="97" y="481"/>
                  </a:cubicBezTo>
                  <a:cubicBezTo>
                    <a:pt x="99" y="481"/>
                    <a:pt x="99" y="481"/>
                    <a:pt x="99" y="481"/>
                  </a:cubicBezTo>
                  <a:cubicBezTo>
                    <a:pt x="100" y="482"/>
                    <a:pt x="100" y="482"/>
                    <a:pt x="100" y="482"/>
                  </a:cubicBezTo>
                  <a:cubicBezTo>
                    <a:pt x="99" y="483"/>
                    <a:pt x="99" y="483"/>
                    <a:pt x="99" y="483"/>
                  </a:cubicBezTo>
                  <a:cubicBezTo>
                    <a:pt x="101" y="483"/>
                    <a:pt x="101" y="483"/>
                    <a:pt x="101" y="483"/>
                  </a:cubicBezTo>
                  <a:cubicBezTo>
                    <a:pt x="103" y="485"/>
                    <a:pt x="103" y="485"/>
                    <a:pt x="103" y="485"/>
                  </a:cubicBezTo>
                  <a:cubicBezTo>
                    <a:pt x="103" y="487"/>
                    <a:pt x="103" y="487"/>
                    <a:pt x="103" y="487"/>
                  </a:cubicBezTo>
                  <a:cubicBezTo>
                    <a:pt x="102" y="487"/>
                    <a:pt x="102" y="487"/>
                    <a:pt x="102" y="487"/>
                  </a:cubicBezTo>
                  <a:cubicBezTo>
                    <a:pt x="100" y="485"/>
                    <a:pt x="100" y="485"/>
                    <a:pt x="100" y="485"/>
                  </a:cubicBezTo>
                  <a:cubicBezTo>
                    <a:pt x="99" y="484"/>
                    <a:pt x="99" y="484"/>
                    <a:pt x="99" y="484"/>
                  </a:cubicBezTo>
                  <a:cubicBezTo>
                    <a:pt x="97" y="485"/>
                    <a:pt x="97" y="485"/>
                    <a:pt x="97" y="485"/>
                  </a:cubicBezTo>
                  <a:cubicBezTo>
                    <a:pt x="95" y="484"/>
                    <a:pt x="95" y="484"/>
                    <a:pt x="95" y="484"/>
                  </a:cubicBezTo>
                  <a:cubicBezTo>
                    <a:pt x="95" y="482"/>
                    <a:pt x="95" y="482"/>
                    <a:pt x="95" y="482"/>
                  </a:cubicBezTo>
                  <a:cubicBezTo>
                    <a:pt x="93" y="482"/>
                    <a:pt x="93" y="482"/>
                    <a:pt x="93" y="482"/>
                  </a:cubicBezTo>
                  <a:cubicBezTo>
                    <a:pt x="92" y="483"/>
                    <a:pt x="92" y="483"/>
                    <a:pt x="92" y="483"/>
                  </a:cubicBezTo>
                  <a:cubicBezTo>
                    <a:pt x="94" y="484"/>
                    <a:pt x="94" y="484"/>
                    <a:pt x="94" y="484"/>
                  </a:cubicBezTo>
                  <a:cubicBezTo>
                    <a:pt x="94" y="486"/>
                    <a:pt x="94" y="486"/>
                    <a:pt x="94" y="486"/>
                  </a:cubicBezTo>
                  <a:cubicBezTo>
                    <a:pt x="93" y="486"/>
                    <a:pt x="93" y="486"/>
                    <a:pt x="93" y="486"/>
                  </a:cubicBezTo>
                  <a:cubicBezTo>
                    <a:pt x="90" y="485"/>
                    <a:pt x="90" y="485"/>
                    <a:pt x="90" y="485"/>
                  </a:cubicBezTo>
                  <a:cubicBezTo>
                    <a:pt x="89" y="485"/>
                    <a:pt x="89" y="485"/>
                    <a:pt x="89" y="485"/>
                  </a:cubicBezTo>
                  <a:cubicBezTo>
                    <a:pt x="89" y="484"/>
                    <a:pt x="89" y="484"/>
                    <a:pt x="89" y="484"/>
                  </a:cubicBezTo>
                  <a:cubicBezTo>
                    <a:pt x="87" y="484"/>
                    <a:pt x="87" y="484"/>
                    <a:pt x="87" y="484"/>
                  </a:cubicBezTo>
                  <a:cubicBezTo>
                    <a:pt x="88" y="482"/>
                    <a:pt x="88" y="482"/>
                    <a:pt x="88" y="482"/>
                  </a:cubicBezTo>
                  <a:cubicBezTo>
                    <a:pt x="86" y="484"/>
                    <a:pt x="86" y="484"/>
                    <a:pt x="86" y="484"/>
                  </a:cubicBezTo>
                  <a:cubicBezTo>
                    <a:pt x="85" y="482"/>
                    <a:pt x="85" y="482"/>
                    <a:pt x="85" y="482"/>
                  </a:cubicBezTo>
                  <a:cubicBezTo>
                    <a:pt x="85" y="481"/>
                    <a:pt x="85" y="481"/>
                    <a:pt x="85" y="481"/>
                  </a:cubicBezTo>
                  <a:cubicBezTo>
                    <a:pt x="86" y="481"/>
                    <a:pt x="86" y="481"/>
                    <a:pt x="86" y="481"/>
                  </a:cubicBezTo>
                  <a:cubicBezTo>
                    <a:pt x="89" y="480"/>
                    <a:pt x="89" y="480"/>
                    <a:pt x="89" y="480"/>
                  </a:cubicBezTo>
                  <a:cubicBezTo>
                    <a:pt x="88" y="479"/>
                    <a:pt x="88" y="479"/>
                    <a:pt x="88" y="479"/>
                  </a:cubicBezTo>
                  <a:cubicBezTo>
                    <a:pt x="87" y="479"/>
                    <a:pt x="87" y="479"/>
                    <a:pt x="87" y="479"/>
                  </a:cubicBezTo>
                  <a:lnTo>
                    <a:pt x="85" y="478"/>
                  </a:lnTo>
                  <a:close/>
                </a:path>
              </a:pathLst>
            </a:custGeom>
            <a:solidFill>
              <a:srgbClr val="9FC2E7"/>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202" name="Freeform 199">
              <a:extLst>
                <a:ext uri="{FF2B5EF4-FFF2-40B4-BE49-F238E27FC236}">
                  <a16:creationId xmlns:a16="http://schemas.microsoft.com/office/drawing/2014/main" id="{DE90AE86-9B84-5165-589B-2341B44E5A3A}"/>
                </a:ext>
              </a:extLst>
            </p:cNvPr>
            <p:cNvSpPr>
              <a:spLocks/>
            </p:cNvSpPr>
            <p:nvPr/>
          </p:nvSpPr>
          <p:spPr bwMode="auto">
            <a:xfrm>
              <a:off x="2504772" y="4059214"/>
              <a:ext cx="5207" cy="5904"/>
            </a:xfrm>
            <a:custGeom>
              <a:avLst/>
              <a:gdLst>
                <a:gd name="T0" fmla="*/ 1 w 3"/>
                <a:gd name="T1" fmla="*/ 0 h 3"/>
                <a:gd name="T2" fmla="*/ 0 w 3"/>
                <a:gd name="T3" fmla="*/ 3 h 3"/>
                <a:gd name="T4" fmla="*/ 3 w 3"/>
                <a:gd name="T5" fmla="*/ 1 h 3"/>
                <a:gd name="T6" fmla="*/ 1 w 3"/>
                <a:gd name="T7" fmla="*/ 0 h 3"/>
              </a:gdLst>
              <a:ahLst/>
              <a:cxnLst>
                <a:cxn ang="0">
                  <a:pos x="T0" y="T1"/>
                </a:cxn>
                <a:cxn ang="0">
                  <a:pos x="T2" y="T3"/>
                </a:cxn>
                <a:cxn ang="0">
                  <a:pos x="T4" y="T5"/>
                </a:cxn>
                <a:cxn ang="0">
                  <a:pos x="T6" y="T7"/>
                </a:cxn>
              </a:cxnLst>
              <a:rect l="0" t="0" r="r" b="b"/>
              <a:pathLst>
                <a:path w="3" h="3">
                  <a:moveTo>
                    <a:pt x="1" y="0"/>
                  </a:moveTo>
                  <a:lnTo>
                    <a:pt x="0" y="3"/>
                  </a:lnTo>
                  <a:lnTo>
                    <a:pt x="3" y="1"/>
                  </a:lnTo>
                  <a:lnTo>
                    <a:pt x="1" y="0"/>
                  </a:lnTo>
                  <a:close/>
                </a:path>
              </a:pathLst>
            </a:custGeom>
            <a:solidFill>
              <a:srgbClr val="9FC2E7"/>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203" name="Freeform 200">
              <a:extLst>
                <a:ext uri="{FF2B5EF4-FFF2-40B4-BE49-F238E27FC236}">
                  <a16:creationId xmlns:a16="http://schemas.microsoft.com/office/drawing/2014/main" id="{07C7E36D-6893-BE34-DB99-FC7DED0FD4B2}"/>
                </a:ext>
              </a:extLst>
            </p:cNvPr>
            <p:cNvSpPr>
              <a:spLocks noEditPoints="1"/>
            </p:cNvSpPr>
            <p:nvPr/>
          </p:nvSpPr>
          <p:spPr bwMode="auto">
            <a:xfrm>
              <a:off x="2516921" y="4065117"/>
              <a:ext cx="19092" cy="17710"/>
            </a:xfrm>
            <a:custGeom>
              <a:avLst/>
              <a:gdLst>
                <a:gd name="T0" fmla="*/ 11 w 11"/>
                <a:gd name="T1" fmla="*/ 8 h 9"/>
                <a:gd name="T2" fmla="*/ 8 w 11"/>
                <a:gd name="T3" fmla="*/ 9 h 9"/>
                <a:gd name="T4" fmla="*/ 11 w 11"/>
                <a:gd name="T5" fmla="*/ 9 h 9"/>
                <a:gd name="T6" fmla="*/ 11 w 11"/>
                <a:gd name="T7" fmla="*/ 8 h 9"/>
                <a:gd name="T8" fmla="*/ 11 w 11"/>
                <a:gd name="T9" fmla="*/ 8 h 9"/>
                <a:gd name="T10" fmla="*/ 9 w 11"/>
                <a:gd name="T11" fmla="*/ 0 h 9"/>
                <a:gd name="T12" fmla="*/ 6 w 11"/>
                <a:gd name="T13" fmla="*/ 2 h 9"/>
                <a:gd name="T14" fmla="*/ 8 w 11"/>
                <a:gd name="T15" fmla="*/ 4 h 9"/>
                <a:gd name="T16" fmla="*/ 11 w 11"/>
                <a:gd name="T17" fmla="*/ 4 h 9"/>
                <a:gd name="T18" fmla="*/ 9 w 11"/>
                <a:gd name="T19" fmla="*/ 0 h 9"/>
                <a:gd name="T20" fmla="*/ 9 w 11"/>
                <a:gd name="T21" fmla="*/ 0 h 9"/>
                <a:gd name="T22" fmla="*/ 3 w 11"/>
                <a:gd name="T23" fmla="*/ 2 h 9"/>
                <a:gd name="T24" fmla="*/ 6 w 11"/>
                <a:gd name="T25" fmla="*/ 4 h 9"/>
                <a:gd name="T26" fmla="*/ 5 w 11"/>
                <a:gd name="T27" fmla="*/ 9 h 9"/>
                <a:gd name="T28" fmla="*/ 0 w 11"/>
                <a:gd name="T29" fmla="*/ 4 h 9"/>
                <a:gd name="T30" fmla="*/ 2 w 11"/>
                <a:gd name="T31" fmla="*/ 2 h 9"/>
                <a:gd name="T32" fmla="*/ 3 w 11"/>
                <a:gd name="T33"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9">
                  <a:moveTo>
                    <a:pt x="11" y="8"/>
                  </a:moveTo>
                  <a:lnTo>
                    <a:pt x="8" y="9"/>
                  </a:lnTo>
                  <a:lnTo>
                    <a:pt x="11" y="9"/>
                  </a:lnTo>
                  <a:lnTo>
                    <a:pt x="11" y="8"/>
                  </a:lnTo>
                  <a:lnTo>
                    <a:pt x="11" y="8"/>
                  </a:lnTo>
                  <a:close/>
                  <a:moveTo>
                    <a:pt x="9" y="0"/>
                  </a:moveTo>
                  <a:lnTo>
                    <a:pt x="6" y="2"/>
                  </a:lnTo>
                  <a:lnTo>
                    <a:pt x="8" y="4"/>
                  </a:lnTo>
                  <a:lnTo>
                    <a:pt x="11" y="4"/>
                  </a:lnTo>
                  <a:lnTo>
                    <a:pt x="9" y="0"/>
                  </a:lnTo>
                  <a:lnTo>
                    <a:pt x="9" y="0"/>
                  </a:lnTo>
                  <a:close/>
                  <a:moveTo>
                    <a:pt x="3" y="2"/>
                  </a:moveTo>
                  <a:lnTo>
                    <a:pt x="6" y="4"/>
                  </a:lnTo>
                  <a:lnTo>
                    <a:pt x="5" y="9"/>
                  </a:lnTo>
                  <a:lnTo>
                    <a:pt x="0" y="4"/>
                  </a:lnTo>
                  <a:lnTo>
                    <a:pt x="2" y="2"/>
                  </a:lnTo>
                  <a:lnTo>
                    <a:pt x="3" y="2"/>
                  </a:lnTo>
                  <a:close/>
                </a:path>
              </a:pathLst>
            </a:custGeom>
            <a:solidFill>
              <a:srgbClr val="9FC2E7"/>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204" name="Freeform 201">
              <a:extLst>
                <a:ext uri="{FF2B5EF4-FFF2-40B4-BE49-F238E27FC236}">
                  <a16:creationId xmlns:a16="http://schemas.microsoft.com/office/drawing/2014/main" id="{666C003C-037A-008C-E19C-8E38B1E67AA2}"/>
                </a:ext>
              </a:extLst>
            </p:cNvPr>
            <p:cNvSpPr>
              <a:spLocks/>
            </p:cNvSpPr>
            <p:nvPr/>
          </p:nvSpPr>
          <p:spPr bwMode="auto">
            <a:xfrm>
              <a:off x="2525599" y="4086761"/>
              <a:ext cx="6942" cy="13774"/>
            </a:xfrm>
            <a:custGeom>
              <a:avLst/>
              <a:gdLst>
                <a:gd name="T0" fmla="*/ 1 w 3"/>
                <a:gd name="T1" fmla="*/ 1 h 6"/>
                <a:gd name="T2" fmla="*/ 3 w 3"/>
                <a:gd name="T3" fmla="*/ 2 h 6"/>
                <a:gd name="T4" fmla="*/ 3 w 3"/>
                <a:gd name="T5" fmla="*/ 5 h 6"/>
                <a:gd name="T6" fmla="*/ 1 w 3"/>
                <a:gd name="T7" fmla="*/ 6 h 6"/>
                <a:gd name="T8" fmla="*/ 0 w 3"/>
                <a:gd name="T9" fmla="*/ 3 h 6"/>
                <a:gd name="T10" fmla="*/ 1 w 3"/>
                <a:gd name="T11" fmla="*/ 1 h 6"/>
              </a:gdLst>
              <a:ahLst/>
              <a:cxnLst>
                <a:cxn ang="0">
                  <a:pos x="T0" y="T1"/>
                </a:cxn>
                <a:cxn ang="0">
                  <a:pos x="T2" y="T3"/>
                </a:cxn>
                <a:cxn ang="0">
                  <a:pos x="T4" y="T5"/>
                </a:cxn>
                <a:cxn ang="0">
                  <a:pos x="T6" y="T7"/>
                </a:cxn>
                <a:cxn ang="0">
                  <a:pos x="T8" y="T9"/>
                </a:cxn>
                <a:cxn ang="0">
                  <a:pos x="T10" y="T11"/>
                </a:cxn>
              </a:cxnLst>
              <a:rect l="0" t="0" r="r" b="b"/>
              <a:pathLst>
                <a:path w="3" h="6">
                  <a:moveTo>
                    <a:pt x="1" y="1"/>
                  </a:moveTo>
                  <a:cubicBezTo>
                    <a:pt x="3" y="2"/>
                    <a:pt x="3" y="2"/>
                    <a:pt x="3" y="2"/>
                  </a:cubicBezTo>
                  <a:cubicBezTo>
                    <a:pt x="3" y="5"/>
                    <a:pt x="3" y="5"/>
                    <a:pt x="3" y="5"/>
                  </a:cubicBezTo>
                  <a:cubicBezTo>
                    <a:pt x="1" y="6"/>
                    <a:pt x="1" y="6"/>
                    <a:pt x="1" y="6"/>
                  </a:cubicBezTo>
                  <a:cubicBezTo>
                    <a:pt x="0" y="3"/>
                    <a:pt x="0" y="3"/>
                    <a:pt x="0" y="3"/>
                  </a:cubicBezTo>
                  <a:cubicBezTo>
                    <a:pt x="0" y="3"/>
                    <a:pt x="2" y="0"/>
                    <a:pt x="1" y="1"/>
                  </a:cubicBezTo>
                  <a:close/>
                </a:path>
              </a:pathLst>
            </a:custGeom>
            <a:solidFill>
              <a:srgbClr val="9FC2E7"/>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205" name="Freeform 202">
              <a:extLst>
                <a:ext uri="{FF2B5EF4-FFF2-40B4-BE49-F238E27FC236}">
                  <a16:creationId xmlns:a16="http://schemas.microsoft.com/office/drawing/2014/main" id="{E161C5DA-773E-F5EE-BB3A-2F21E719984F}"/>
                </a:ext>
              </a:extLst>
            </p:cNvPr>
            <p:cNvSpPr>
              <a:spLocks noEditPoints="1"/>
            </p:cNvSpPr>
            <p:nvPr/>
          </p:nvSpPr>
          <p:spPr bwMode="auto">
            <a:xfrm>
              <a:off x="2527334" y="4106440"/>
              <a:ext cx="13884" cy="31483"/>
            </a:xfrm>
            <a:custGeom>
              <a:avLst/>
              <a:gdLst>
                <a:gd name="T0" fmla="*/ 6 w 8"/>
                <a:gd name="T1" fmla="*/ 9 h 16"/>
                <a:gd name="T2" fmla="*/ 3 w 8"/>
                <a:gd name="T3" fmla="*/ 14 h 16"/>
                <a:gd name="T4" fmla="*/ 3 w 8"/>
                <a:gd name="T5" fmla="*/ 16 h 16"/>
                <a:gd name="T6" fmla="*/ 6 w 8"/>
                <a:gd name="T7" fmla="*/ 16 h 16"/>
                <a:gd name="T8" fmla="*/ 8 w 8"/>
                <a:gd name="T9" fmla="*/ 14 h 16"/>
                <a:gd name="T10" fmla="*/ 6 w 8"/>
                <a:gd name="T11" fmla="*/ 9 h 16"/>
                <a:gd name="T12" fmla="*/ 6 w 8"/>
                <a:gd name="T13" fmla="*/ 9 h 16"/>
                <a:gd name="T14" fmla="*/ 0 w 8"/>
                <a:gd name="T15" fmla="*/ 0 h 16"/>
                <a:gd name="T16" fmla="*/ 6 w 8"/>
                <a:gd name="T17" fmla="*/ 1 h 16"/>
                <a:gd name="T18" fmla="*/ 8 w 8"/>
                <a:gd name="T19" fmla="*/ 5 h 16"/>
                <a:gd name="T20" fmla="*/ 8 w 8"/>
                <a:gd name="T21" fmla="*/ 7 h 16"/>
                <a:gd name="T22" fmla="*/ 6 w 8"/>
                <a:gd name="T23" fmla="*/ 6 h 16"/>
                <a:gd name="T24" fmla="*/ 3 w 8"/>
                <a:gd name="T25" fmla="*/ 6 h 16"/>
                <a:gd name="T26" fmla="*/ 5 w 8"/>
                <a:gd name="T27" fmla="*/ 5 h 16"/>
                <a:gd name="T28" fmla="*/ 0 w 8"/>
                <a:gd name="T29" fmla="*/ 1 h 16"/>
                <a:gd name="T30" fmla="*/ 0 w 8"/>
                <a:gd name="T3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6">
                  <a:moveTo>
                    <a:pt x="6" y="9"/>
                  </a:moveTo>
                  <a:lnTo>
                    <a:pt x="3" y="14"/>
                  </a:lnTo>
                  <a:lnTo>
                    <a:pt x="3" y="16"/>
                  </a:lnTo>
                  <a:lnTo>
                    <a:pt x="6" y="16"/>
                  </a:lnTo>
                  <a:lnTo>
                    <a:pt x="8" y="14"/>
                  </a:lnTo>
                  <a:lnTo>
                    <a:pt x="6" y="9"/>
                  </a:lnTo>
                  <a:lnTo>
                    <a:pt x="6" y="9"/>
                  </a:lnTo>
                  <a:close/>
                  <a:moveTo>
                    <a:pt x="0" y="0"/>
                  </a:moveTo>
                  <a:lnTo>
                    <a:pt x="6" y="1"/>
                  </a:lnTo>
                  <a:lnTo>
                    <a:pt x="8" y="5"/>
                  </a:lnTo>
                  <a:lnTo>
                    <a:pt x="8" y="7"/>
                  </a:lnTo>
                  <a:lnTo>
                    <a:pt x="6" y="6"/>
                  </a:lnTo>
                  <a:lnTo>
                    <a:pt x="3" y="6"/>
                  </a:lnTo>
                  <a:lnTo>
                    <a:pt x="5" y="5"/>
                  </a:lnTo>
                  <a:lnTo>
                    <a:pt x="0" y="1"/>
                  </a:lnTo>
                  <a:lnTo>
                    <a:pt x="0" y="0"/>
                  </a:lnTo>
                  <a:close/>
                </a:path>
              </a:pathLst>
            </a:custGeom>
            <a:solidFill>
              <a:srgbClr val="9FC2E7"/>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206" name="Freeform 203">
              <a:extLst>
                <a:ext uri="{FF2B5EF4-FFF2-40B4-BE49-F238E27FC236}">
                  <a16:creationId xmlns:a16="http://schemas.microsoft.com/office/drawing/2014/main" id="{BEE40BB5-E1B2-3A57-D03F-F1A7868C9197}"/>
                </a:ext>
              </a:extLst>
            </p:cNvPr>
            <p:cNvSpPr>
              <a:spLocks/>
            </p:cNvSpPr>
            <p:nvPr/>
          </p:nvSpPr>
          <p:spPr bwMode="auto">
            <a:xfrm>
              <a:off x="2572458" y="4141859"/>
              <a:ext cx="10413" cy="9840"/>
            </a:xfrm>
            <a:custGeom>
              <a:avLst/>
              <a:gdLst>
                <a:gd name="T0" fmla="*/ 3 w 6"/>
                <a:gd name="T1" fmla="*/ 0 h 5"/>
                <a:gd name="T2" fmla="*/ 0 w 6"/>
                <a:gd name="T3" fmla="*/ 3 h 5"/>
                <a:gd name="T4" fmla="*/ 3 w 6"/>
                <a:gd name="T5" fmla="*/ 5 h 5"/>
                <a:gd name="T6" fmla="*/ 6 w 6"/>
                <a:gd name="T7" fmla="*/ 5 h 5"/>
                <a:gd name="T8" fmla="*/ 6 w 6"/>
                <a:gd name="T9" fmla="*/ 3 h 5"/>
                <a:gd name="T10" fmla="*/ 3 w 6"/>
                <a:gd name="T11" fmla="*/ 0 h 5"/>
              </a:gdLst>
              <a:ahLst/>
              <a:cxnLst>
                <a:cxn ang="0">
                  <a:pos x="T0" y="T1"/>
                </a:cxn>
                <a:cxn ang="0">
                  <a:pos x="T2" y="T3"/>
                </a:cxn>
                <a:cxn ang="0">
                  <a:pos x="T4" y="T5"/>
                </a:cxn>
                <a:cxn ang="0">
                  <a:pos x="T6" y="T7"/>
                </a:cxn>
                <a:cxn ang="0">
                  <a:pos x="T8" y="T9"/>
                </a:cxn>
                <a:cxn ang="0">
                  <a:pos x="T10" y="T11"/>
                </a:cxn>
              </a:cxnLst>
              <a:rect l="0" t="0" r="r" b="b"/>
              <a:pathLst>
                <a:path w="6" h="5">
                  <a:moveTo>
                    <a:pt x="3" y="0"/>
                  </a:moveTo>
                  <a:lnTo>
                    <a:pt x="0" y="3"/>
                  </a:lnTo>
                  <a:lnTo>
                    <a:pt x="3" y="5"/>
                  </a:lnTo>
                  <a:lnTo>
                    <a:pt x="6" y="5"/>
                  </a:lnTo>
                  <a:lnTo>
                    <a:pt x="6" y="3"/>
                  </a:lnTo>
                  <a:lnTo>
                    <a:pt x="3" y="0"/>
                  </a:lnTo>
                  <a:close/>
                </a:path>
              </a:pathLst>
            </a:custGeom>
            <a:solidFill>
              <a:srgbClr val="9FC2E7"/>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207" name="Freeform 204">
              <a:extLst>
                <a:ext uri="{FF2B5EF4-FFF2-40B4-BE49-F238E27FC236}">
                  <a16:creationId xmlns:a16="http://schemas.microsoft.com/office/drawing/2014/main" id="{CD3F2F95-38F3-B0E7-837F-5F839FAD7560}"/>
                </a:ext>
              </a:extLst>
            </p:cNvPr>
            <p:cNvSpPr>
              <a:spLocks noEditPoints="1"/>
            </p:cNvSpPr>
            <p:nvPr/>
          </p:nvSpPr>
          <p:spPr bwMode="auto">
            <a:xfrm>
              <a:off x="2515186" y="4141859"/>
              <a:ext cx="17356" cy="33452"/>
            </a:xfrm>
            <a:custGeom>
              <a:avLst/>
              <a:gdLst>
                <a:gd name="T0" fmla="*/ 4 w 7"/>
                <a:gd name="T1" fmla="*/ 13 h 15"/>
                <a:gd name="T2" fmla="*/ 3 w 7"/>
                <a:gd name="T3" fmla="*/ 12 h 15"/>
                <a:gd name="T4" fmla="*/ 1 w 7"/>
                <a:gd name="T5" fmla="*/ 13 h 15"/>
                <a:gd name="T6" fmla="*/ 0 w 7"/>
                <a:gd name="T7" fmla="*/ 15 h 15"/>
                <a:gd name="T8" fmla="*/ 3 w 7"/>
                <a:gd name="T9" fmla="*/ 15 h 15"/>
                <a:gd name="T10" fmla="*/ 4 w 7"/>
                <a:gd name="T11" fmla="*/ 13 h 15"/>
                <a:gd name="T12" fmla="*/ 5 w 7"/>
                <a:gd name="T13" fmla="*/ 9 h 15"/>
                <a:gd name="T14" fmla="*/ 6 w 7"/>
                <a:gd name="T15" fmla="*/ 11 h 15"/>
                <a:gd name="T16" fmla="*/ 4 w 7"/>
                <a:gd name="T17" fmla="*/ 11 h 15"/>
                <a:gd name="T18" fmla="*/ 5 w 7"/>
                <a:gd name="T19" fmla="*/ 9 h 15"/>
                <a:gd name="T20" fmla="*/ 7 w 7"/>
                <a:gd name="T21" fmla="*/ 0 h 15"/>
                <a:gd name="T22" fmla="*/ 7 w 7"/>
                <a:gd name="T23" fmla="*/ 2 h 15"/>
                <a:gd name="T24" fmla="*/ 6 w 7"/>
                <a:gd name="T25" fmla="*/ 5 h 15"/>
                <a:gd name="T26" fmla="*/ 7 w 7"/>
                <a:gd name="T2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5">
                  <a:moveTo>
                    <a:pt x="4" y="13"/>
                  </a:moveTo>
                  <a:cubicBezTo>
                    <a:pt x="3" y="12"/>
                    <a:pt x="3" y="12"/>
                    <a:pt x="3" y="12"/>
                  </a:cubicBezTo>
                  <a:cubicBezTo>
                    <a:pt x="1" y="13"/>
                    <a:pt x="1" y="13"/>
                    <a:pt x="1" y="13"/>
                  </a:cubicBezTo>
                  <a:cubicBezTo>
                    <a:pt x="0" y="15"/>
                    <a:pt x="0" y="15"/>
                    <a:pt x="0" y="15"/>
                  </a:cubicBezTo>
                  <a:cubicBezTo>
                    <a:pt x="3" y="15"/>
                    <a:pt x="3" y="15"/>
                    <a:pt x="3" y="15"/>
                  </a:cubicBezTo>
                  <a:cubicBezTo>
                    <a:pt x="4" y="13"/>
                    <a:pt x="4" y="13"/>
                    <a:pt x="4" y="13"/>
                  </a:cubicBezTo>
                  <a:close/>
                  <a:moveTo>
                    <a:pt x="5" y="9"/>
                  </a:moveTo>
                  <a:cubicBezTo>
                    <a:pt x="6" y="11"/>
                    <a:pt x="6" y="11"/>
                    <a:pt x="6" y="11"/>
                  </a:cubicBezTo>
                  <a:cubicBezTo>
                    <a:pt x="4" y="11"/>
                    <a:pt x="4" y="11"/>
                    <a:pt x="4" y="11"/>
                  </a:cubicBezTo>
                  <a:cubicBezTo>
                    <a:pt x="4" y="11"/>
                    <a:pt x="5" y="9"/>
                    <a:pt x="5" y="9"/>
                  </a:cubicBezTo>
                  <a:close/>
                  <a:moveTo>
                    <a:pt x="7" y="0"/>
                  </a:moveTo>
                  <a:cubicBezTo>
                    <a:pt x="7" y="2"/>
                    <a:pt x="7" y="2"/>
                    <a:pt x="7" y="2"/>
                  </a:cubicBezTo>
                  <a:cubicBezTo>
                    <a:pt x="6" y="5"/>
                    <a:pt x="6" y="5"/>
                    <a:pt x="6" y="5"/>
                  </a:cubicBezTo>
                  <a:lnTo>
                    <a:pt x="7" y="0"/>
                  </a:lnTo>
                  <a:close/>
                </a:path>
              </a:pathLst>
            </a:custGeom>
            <a:solidFill>
              <a:srgbClr val="9FC2E7"/>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208" name="Freeform 206">
              <a:extLst>
                <a:ext uri="{FF2B5EF4-FFF2-40B4-BE49-F238E27FC236}">
                  <a16:creationId xmlns:a16="http://schemas.microsoft.com/office/drawing/2014/main" id="{4E9A5162-E2C2-1EF1-81F6-9C2453824E20}"/>
                </a:ext>
              </a:extLst>
            </p:cNvPr>
            <p:cNvSpPr>
              <a:spLocks noEditPoints="1"/>
            </p:cNvSpPr>
            <p:nvPr/>
          </p:nvSpPr>
          <p:spPr bwMode="auto">
            <a:xfrm>
              <a:off x="2509978" y="4196956"/>
              <a:ext cx="36447" cy="25581"/>
            </a:xfrm>
            <a:custGeom>
              <a:avLst/>
              <a:gdLst>
                <a:gd name="T0" fmla="*/ 18 w 21"/>
                <a:gd name="T1" fmla="*/ 1 h 13"/>
                <a:gd name="T2" fmla="*/ 21 w 21"/>
                <a:gd name="T3" fmla="*/ 0 h 13"/>
                <a:gd name="T4" fmla="*/ 21 w 21"/>
                <a:gd name="T5" fmla="*/ 1 h 13"/>
                <a:gd name="T6" fmla="*/ 18 w 21"/>
                <a:gd name="T7" fmla="*/ 1 h 13"/>
                <a:gd name="T8" fmla="*/ 18 w 21"/>
                <a:gd name="T9" fmla="*/ 1 h 13"/>
                <a:gd name="T10" fmla="*/ 16 w 21"/>
                <a:gd name="T11" fmla="*/ 2 h 13"/>
                <a:gd name="T12" fmla="*/ 10 w 21"/>
                <a:gd name="T13" fmla="*/ 4 h 13"/>
                <a:gd name="T14" fmla="*/ 7 w 21"/>
                <a:gd name="T15" fmla="*/ 3 h 13"/>
                <a:gd name="T16" fmla="*/ 4 w 21"/>
                <a:gd name="T17" fmla="*/ 4 h 13"/>
                <a:gd name="T18" fmla="*/ 3 w 21"/>
                <a:gd name="T19" fmla="*/ 5 h 13"/>
                <a:gd name="T20" fmla="*/ 6 w 21"/>
                <a:gd name="T21" fmla="*/ 8 h 13"/>
                <a:gd name="T22" fmla="*/ 7 w 21"/>
                <a:gd name="T23" fmla="*/ 10 h 13"/>
                <a:gd name="T24" fmla="*/ 4 w 21"/>
                <a:gd name="T25" fmla="*/ 11 h 13"/>
                <a:gd name="T26" fmla="*/ 0 w 21"/>
                <a:gd name="T27" fmla="*/ 12 h 13"/>
                <a:gd name="T28" fmla="*/ 4 w 21"/>
                <a:gd name="T29" fmla="*/ 13 h 13"/>
                <a:gd name="T30" fmla="*/ 12 w 21"/>
                <a:gd name="T31" fmla="*/ 12 h 13"/>
                <a:gd name="T32" fmla="*/ 15 w 21"/>
                <a:gd name="T33" fmla="*/ 11 h 13"/>
                <a:gd name="T34" fmla="*/ 15 w 21"/>
                <a:gd name="T35" fmla="*/ 8 h 13"/>
                <a:gd name="T36" fmla="*/ 13 w 21"/>
                <a:gd name="T37" fmla="*/ 6 h 13"/>
                <a:gd name="T38" fmla="*/ 16 w 21"/>
                <a:gd name="T39" fmla="*/ 3 h 13"/>
                <a:gd name="T40" fmla="*/ 16 w 21"/>
                <a:gd name="T41"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 h="13">
                  <a:moveTo>
                    <a:pt x="18" y="1"/>
                  </a:moveTo>
                  <a:lnTo>
                    <a:pt x="21" y="0"/>
                  </a:lnTo>
                  <a:lnTo>
                    <a:pt x="21" y="1"/>
                  </a:lnTo>
                  <a:lnTo>
                    <a:pt x="18" y="1"/>
                  </a:lnTo>
                  <a:lnTo>
                    <a:pt x="18" y="1"/>
                  </a:lnTo>
                  <a:close/>
                  <a:moveTo>
                    <a:pt x="16" y="2"/>
                  </a:moveTo>
                  <a:lnTo>
                    <a:pt x="10" y="4"/>
                  </a:lnTo>
                  <a:lnTo>
                    <a:pt x="7" y="3"/>
                  </a:lnTo>
                  <a:lnTo>
                    <a:pt x="4" y="4"/>
                  </a:lnTo>
                  <a:lnTo>
                    <a:pt x="3" y="5"/>
                  </a:lnTo>
                  <a:lnTo>
                    <a:pt x="6" y="8"/>
                  </a:lnTo>
                  <a:lnTo>
                    <a:pt x="7" y="10"/>
                  </a:lnTo>
                  <a:lnTo>
                    <a:pt x="4" y="11"/>
                  </a:lnTo>
                  <a:lnTo>
                    <a:pt x="0" y="12"/>
                  </a:lnTo>
                  <a:lnTo>
                    <a:pt x="4" y="13"/>
                  </a:lnTo>
                  <a:lnTo>
                    <a:pt x="12" y="12"/>
                  </a:lnTo>
                  <a:lnTo>
                    <a:pt x="15" y="11"/>
                  </a:lnTo>
                  <a:lnTo>
                    <a:pt x="15" y="8"/>
                  </a:lnTo>
                  <a:lnTo>
                    <a:pt x="13" y="6"/>
                  </a:lnTo>
                  <a:lnTo>
                    <a:pt x="16" y="3"/>
                  </a:lnTo>
                  <a:lnTo>
                    <a:pt x="16" y="2"/>
                  </a:lnTo>
                  <a:close/>
                </a:path>
              </a:pathLst>
            </a:custGeom>
            <a:solidFill>
              <a:srgbClr val="9FC2E7"/>
            </a:solidFill>
            <a:ln w="6350">
              <a:solidFill>
                <a:schemeClr val="bg1"/>
              </a:solidFill>
            </a:ln>
          </p:spPr>
          <p:txBody>
            <a:bodyPr vert="horz" wrap="square" lIns="91440" tIns="45720" rIns="91440" bIns="45720" numCol="1" anchor="t" anchorCtr="0" compatLnSpc="1">
              <a:prstTxWarp prst="textNoShape">
                <a:avLst/>
              </a:prstTxWarp>
            </a:bodyPr>
            <a:lstStyle/>
            <a:p>
              <a:endParaRPr lang="it-IT"/>
            </a:p>
          </p:txBody>
        </p:sp>
        <p:sp>
          <p:nvSpPr>
            <p:cNvPr id="209" name="Figura a mano libera: forma 249">
              <a:extLst>
                <a:ext uri="{FF2B5EF4-FFF2-40B4-BE49-F238E27FC236}">
                  <a16:creationId xmlns:a16="http://schemas.microsoft.com/office/drawing/2014/main" id="{95001952-E986-F9FF-8F30-2762258A740C}"/>
                </a:ext>
              </a:extLst>
            </p:cNvPr>
            <p:cNvSpPr/>
            <p:nvPr/>
          </p:nvSpPr>
          <p:spPr>
            <a:xfrm>
              <a:off x="5325055" y="4214148"/>
              <a:ext cx="174424" cy="105140"/>
            </a:xfrm>
            <a:custGeom>
              <a:avLst/>
              <a:gdLst>
                <a:gd name="connsiteX0" fmla="*/ 0 w 159544"/>
                <a:gd name="connsiteY0" fmla="*/ 0 h 95250"/>
                <a:gd name="connsiteX1" fmla="*/ 11906 w 159544"/>
                <a:gd name="connsiteY1" fmla="*/ 59531 h 95250"/>
                <a:gd name="connsiteX2" fmla="*/ 71438 w 159544"/>
                <a:gd name="connsiteY2" fmla="*/ 88106 h 95250"/>
                <a:gd name="connsiteX3" fmla="*/ 100013 w 159544"/>
                <a:gd name="connsiteY3" fmla="*/ 95250 h 95250"/>
                <a:gd name="connsiteX4" fmla="*/ 159544 w 159544"/>
                <a:gd name="connsiteY4" fmla="*/ 50006 h 95250"/>
                <a:gd name="connsiteX5" fmla="*/ 52388 w 159544"/>
                <a:gd name="connsiteY5" fmla="*/ 30956 h 95250"/>
                <a:gd name="connsiteX6" fmla="*/ 0 w 159544"/>
                <a:gd name="connsiteY6" fmla="*/ 0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544" h="95250">
                  <a:moveTo>
                    <a:pt x="0" y="0"/>
                  </a:moveTo>
                  <a:lnTo>
                    <a:pt x="11906" y="59531"/>
                  </a:lnTo>
                  <a:lnTo>
                    <a:pt x="71438" y="88106"/>
                  </a:lnTo>
                  <a:lnTo>
                    <a:pt x="100013" y="95250"/>
                  </a:lnTo>
                  <a:lnTo>
                    <a:pt x="159544" y="50006"/>
                  </a:lnTo>
                  <a:lnTo>
                    <a:pt x="52388" y="30956"/>
                  </a:lnTo>
                  <a:lnTo>
                    <a:pt x="0" y="0"/>
                  </a:lnTo>
                  <a:close/>
                </a:path>
              </a:pathLst>
            </a:custGeom>
            <a:solidFill>
              <a:srgbClr val="DCE7F3"/>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210" name="CasellaDiTesto 254">
            <a:extLst>
              <a:ext uri="{FF2B5EF4-FFF2-40B4-BE49-F238E27FC236}">
                <a16:creationId xmlns:a16="http://schemas.microsoft.com/office/drawing/2014/main" id="{5A2A549A-5946-DF52-95BE-03129DD623E4}"/>
              </a:ext>
            </a:extLst>
          </p:cNvPr>
          <p:cNvSpPr txBox="1"/>
          <p:nvPr/>
        </p:nvSpPr>
        <p:spPr>
          <a:xfrm>
            <a:off x="3117024" y="5032958"/>
            <a:ext cx="2212092" cy="563953"/>
          </a:xfrm>
          <a:prstGeom prst="rect">
            <a:avLst/>
          </a:prstGeom>
          <a:noFill/>
        </p:spPr>
        <p:txBody>
          <a:bodyPr wrap="square" lIns="0" tIns="0" rIns="0" bIns="0">
            <a:noAutofit/>
          </a:bodyPr>
          <a:lstStyle/>
          <a:p>
            <a:pPr>
              <a:lnSpc>
                <a:spcPct val="85000"/>
              </a:lnSpc>
            </a:pPr>
            <a:r>
              <a:rPr lang="en-US" sz="1400" dirty="0">
                <a:effectLst/>
              </a:rPr>
              <a:t>Economic burden of COPD </a:t>
            </a:r>
            <a:br>
              <a:rPr lang="en-US" sz="1400" dirty="0">
                <a:effectLst/>
              </a:rPr>
            </a:br>
            <a:r>
              <a:rPr lang="en-US" sz="1400" dirty="0">
                <a:effectLst/>
              </a:rPr>
              <a:t>as</a:t>
            </a:r>
            <a:r>
              <a:rPr lang="en-US" sz="1400" dirty="0"/>
              <a:t> </a:t>
            </a:r>
            <a:r>
              <a:rPr lang="en-US" sz="1400" dirty="0">
                <a:effectLst/>
              </a:rPr>
              <a:t>a proportion of total GDP</a:t>
            </a:r>
          </a:p>
          <a:p>
            <a:pPr>
              <a:lnSpc>
                <a:spcPct val="85000"/>
              </a:lnSpc>
            </a:pPr>
            <a:r>
              <a:rPr lang="en-US" sz="1400" dirty="0">
                <a:effectLst/>
              </a:rPr>
              <a:t>in 2020–50 (%)</a:t>
            </a:r>
            <a:endParaRPr lang="it-IT" sz="1400" dirty="0"/>
          </a:p>
        </p:txBody>
      </p:sp>
      <p:sp>
        <p:nvSpPr>
          <p:cNvPr id="211" name="Rettangolo 255">
            <a:extLst>
              <a:ext uri="{FF2B5EF4-FFF2-40B4-BE49-F238E27FC236}">
                <a16:creationId xmlns:a16="http://schemas.microsoft.com/office/drawing/2014/main" id="{3B5752E7-AD06-8476-2ECF-FA2CA2B9BC20}"/>
              </a:ext>
            </a:extLst>
          </p:cNvPr>
          <p:cNvSpPr/>
          <p:nvPr/>
        </p:nvSpPr>
        <p:spPr>
          <a:xfrm>
            <a:off x="417195" y="3950187"/>
            <a:ext cx="137226" cy="1646724"/>
          </a:xfrm>
          <a:prstGeom prst="rect">
            <a:avLst/>
          </a:prstGeom>
          <a:gradFill flip="none" rotWithShape="1">
            <a:gsLst>
              <a:gs pos="52000">
                <a:srgbClr val="6F95C9"/>
              </a:gs>
              <a:gs pos="0">
                <a:srgbClr val="BEE2F7"/>
              </a:gs>
              <a:gs pos="100000">
                <a:srgbClr val="1D449A"/>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lIns="396000" rtlCol="0" anchor="ctr"/>
          <a:lstStyle/>
          <a:p>
            <a:pPr algn="l"/>
            <a:endParaRPr lang="it-IT" sz="1400" dirty="0">
              <a:solidFill>
                <a:schemeClr val="tx2"/>
              </a:solidFill>
            </a:endParaRPr>
          </a:p>
        </p:txBody>
      </p:sp>
      <p:grpSp>
        <p:nvGrpSpPr>
          <p:cNvPr id="212" name="Gruppo 260">
            <a:extLst>
              <a:ext uri="{FF2B5EF4-FFF2-40B4-BE49-F238E27FC236}">
                <a16:creationId xmlns:a16="http://schemas.microsoft.com/office/drawing/2014/main" id="{221ED213-D5DD-BCCC-AEA8-58F4D1D610DB}"/>
              </a:ext>
            </a:extLst>
          </p:cNvPr>
          <p:cNvGrpSpPr/>
          <p:nvPr/>
        </p:nvGrpSpPr>
        <p:grpSpPr>
          <a:xfrm>
            <a:off x="443000" y="4355333"/>
            <a:ext cx="98019" cy="901777"/>
            <a:chOff x="504825" y="4701687"/>
            <a:chExt cx="71437" cy="657225"/>
          </a:xfrm>
        </p:grpSpPr>
        <p:cxnSp>
          <p:nvCxnSpPr>
            <p:cNvPr id="213" name="Connettore diritto 256">
              <a:extLst>
                <a:ext uri="{FF2B5EF4-FFF2-40B4-BE49-F238E27FC236}">
                  <a16:creationId xmlns:a16="http://schemas.microsoft.com/office/drawing/2014/main" id="{95C86BB3-F065-9386-5240-4CED13EBE431}"/>
                </a:ext>
              </a:extLst>
            </p:cNvPr>
            <p:cNvCxnSpPr/>
            <p:nvPr/>
          </p:nvCxnSpPr>
          <p:spPr>
            <a:xfrm>
              <a:off x="504825" y="4701687"/>
              <a:ext cx="714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4" name="Connettore diritto 257">
              <a:extLst>
                <a:ext uri="{FF2B5EF4-FFF2-40B4-BE49-F238E27FC236}">
                  <a16:creationId xmlns:a16="http://schemas.microsoft.com/office/drawing/2014/main" id="{38BA3A72-2B06-DED8-751F-7D2523714182}"/>
                </a:ext>
              </a:extLst>
            </p:cNvPr>
            <p:cNvCxnSpPr/>
            <p:nvPr/>
          </p:nvCxnSpPr>
          <p:spPr>
            <a:xfrm>
              <a:off x="504825" y="5016012"/>
              <a:ext cx="714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5" name="Connettore diritto 258">
              <a:extLst>
                <a:ext uri="{FF2B5EF4-FFF2-40B4-BE49-F238E27FC236}">
                  <a16:creationId xmlns:a16="http://schemas.microsoft.com/office/drawing/2014/main" id="{97FA7AA6-2292-0BC6-22E5-42CA9FA43222}"/>
                </a:ext>
              </a:extLst>
            </p:cNvPr>
            <p:cNvCxnSpPr/>
            <p:nvPr/>
          </p:nvCxnSpPr>
          <p:spPr>
            <a:xfrm>
              <a:off x="504825" y="5358912"/>
              <a:ext cx="7143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16" name="CasellaDiTesto 259">
            <a:extLst>
              <a:ext uri="{FF2B5EF4-FFF2-40B4-BE49-F238E27FC236}">
                <a16:creationId xmlns:a16="http://schemas.microsoft.com/office/drawing/2014/main" id="{030408FE-054C-3AFC-D3C5-D159E95F6ED7}"/>
              </a:ext>
            </a:extLst>
          </p:cNvPr>
          <p:cNvSpPr txBox="1"/>
          <p:nvPr/>
        </p:nvSpPr>
        <p:spPr>
          <a:xfrm>
            <a:off x="608699" y="4291352"/>
            <a:ext cx="303795" cy="141922"/>
          </a:xfrm>
          <a:prstGeom prst="rect">
            <a:avLst/>
          </a:prstGeom>
          <a:noFill/>
        </p:spPr>
        <p:txBody>
          <a:bodyPr wrap="square" lIns="0" tIns="0" rIns="0" bIns="0">
            <a:noAutofit/>
          </a:bodyPr>
          <a:lstStyle/>
          <a:p>
            <a:pPr>
              <a:lnSpc>
                <a:spcPct val="85000"/>
              </a:lnSpc>
            </a:pPr>
            <a:r>
              <a:rPr lang="en-US" sz="1200" dirty="0">
                <a:effectLst/>
              </a:rPr>
              <a:t>0.15</a:t>
            </a:r>
            <a:endParaRPr lang="it-IT" sz="1200" dirty="0"/>
          </a:p>
        </p:txBody>
      </p:sp>
      <p:sp>
        <p:nvSpPr>
          <p:cNvPr id="217" name="CasellaDiTesto 262">
            <a:extLst>
              <a:ext uri="{FF2B5EF4-FFF2-40B4-BE49-F238E27FC236}">
                <a16:creationId xmlns:a16="http://schemas.microsoft.com/office/drawing/2014/main" id="{4F0FBB54-7E1B-85D9-152B-DFDD4BA0C565}"/>
              </a:ext>
            </a:extLst>
          </p:cNvPr>
          <p:cNvSpPr txBox="1"/>
          <p:nvPr/>
        </p:nvSpPr>
        <p:spPr>
          <a:xfrm>
            <a:off x="608699" y="4724739"/>
            <a:ext cx="303795" cy="141922"/>
          </a:xfrm>
          <a:prstGeom prst="rect">
            <a:avLst/>
          </a:prstGeom>
          <a:noFill/>
        </p:spPr>
        <p:txBody>
          <a:bodyPr wrap="square" lIns="0" tIns="0" rIns="0" bIns="0">
            <a:noAutofit/>
          </a:bodyPr>
          <a:lstStyle/>
          <a:p>
            <a:pPr>
              <a:lnSpc>
                <a:spcPct val="85000"/>
              </a:lnSpc>
            </a:pPr>
            <a:r>
              <a:rPr lang="en-US" sz="1200" dirty="0">
                <a:effectLst/>
              </a:rPr>
              <a:t>0.1</a:t>
            </a:r>
            <a:endParaRPr lang="it-IT" sz="1200" dirty="0"/>
          </a:p>
        </p:txBody>
      </p:sp>
      <p:sp>
        <p:nvSpPr>
          <p:cNvPr id="218" name="CasellaDiTesto 263">
            <a:extLst>
              <a:ext uri="{FF2B5EF4-FFF2-40B4-BE49-F238E27FC236}">
                <a16:creationId xmlns:a16="http://schemas.microsoft.com/office/drawing/2014/main" id="{6710C653-C2EE-257A-D355-2D3632112E30}"/>
              </a:ext>
            </a:extLst>
          </p:cNvPr>
          <p:cNvSpPr txBox="1"/>
          <p:nvPr/>
        </p:nvSpPr>
        <p:spPr>
          <a:xfrm>
            <a:off x="608699" y="5186701"/>
            <a:ext cx="303795" cy="141922"/>
          </a:xfrm>
          <a:prstGeom prst="rect">
            <a:avLst/>
          </a:prstGeom>
          <a:noFill/>
        </p:spPr>
        <p:txBody>
          <a:bodyPr wrap="square" lIns="0" tIns="0" rIns="0" bIns="0">
            <a:noAutofit/>
          </a:bodyPr>
          <a:lstStyle/>
          <a:p>
            <a:pPr>
              <a:lnSpc>
                <a:spcPct val="85000"/>
              </a:lnSpc>
            </a:pPr>
            <a:r>
              <a:rPr lang="en-US" sz="1200" dirty="0">
                <a:effectLst/>
              </a:rPr>
              <a:t>0.05</a:t>
            </a:r>
            <a:endParaRPr lang="it-IT" sz="1200" dirty="0"/>
          </a:p>
        </p:txBody>
      </p:sp>
      <p:sp>
        <p:nvSpPr>
          <p:cNvPr id="4" name="Title 3">
            <a:extLst>
              <a:ext uri="{FF2B5EF4-FFF2-40B4-BE49-F238E27FC236}">
                <a16:creationId xmlns:a16="http://schemas.microsoft.com/office/drawing/2014/main" id="{742EE8BD-4CC2-0D12-C9A8-13FF559FC308}"/>
              </a:ext>
            </a:extLst>
          </p:cNvPr>
          <p:cNvSpPr>
            <a:spLocks noGrp="1"/>
          </p:cNvSpPr>
          <p:nvPr>
            <p:ph type="title"/>
          </p:nvPr>
        </p:nvSpPr>
        <p:spPr/>
        <p:txBody>
          <a:bodyPr/>
          <a:lstStyle/>
          <a:p>
            <a:r>
              <a:rPr lang="en-US" noProof="0" dirty="0"/>
              <a:t>COPD exacerbations represent </a:t>
            </a:r>
            <a:r>
              <a:rPr lang="en-US" dirty="0"/>
              <a:t>a significant </a:t>
            </a:r>
            <a:r>
              <a:rPr lang="en-US" noProof="0" dirty="0"/>
              <a:t>economic burden</a:t>
            </a:r>
          </a:p>
        </p:txBody>
      </p:sp>
      <p:sp>
        <p:nvSpPr>
          <p:cNvPr id="7" name="Text Placeholder 6">
            <a:extLst>
              <a:ext uri="{FF2B5EF4-FFF2-40B4-BE49-F238E27FC236}">
                <a16:creationId xmlns:a16="http://schemas.microsoft.com/office/drawing/2014/main" id="{6DDD1253-60A7-0749-5CA8-86F96FF2BCD1}"/>
              </a:ext>
            </a:extLst>
          </p:cNvPr>
          <p:cNvSpPr>
            <a:spLocks noGrp="1"/>
          </p:cNvSpPr>
          <p:nvPr>
            <p:ph type="body" sz="quarter" idx="20"/>
          </p:nvPr>
        </p:nvSpPr>
        <p:spPr/>
        <p:txBody>
          <a:bodyPr/>
          <a:lstStyle/>
          <a:p>
            <a:r>
              <a:rPr lang="en-US" dirty="0"/>
              <a:t>Visual adapted from Chen S, et al. 2023.</a:t>
            </a:r>
            <a:r>
              <a:rPr lang="en-US" baseline="30000" dirty="0"/>
              <a:t>1</a:t>
            </a:r>
            <a:endParaRPr lang="en-US" dirty="0"/>
          </a:p>
          <a:p>
            <a:r>
              <a:rPr lang="en-US" dirty="0"/>
              <a:t>COPD, chronic obstructive pulmonary disease; GDP, gross domestic product.</a:t>
            </a:r>
          </a:p>
          <a:p>
            <a:r>
              <a:rPr lang="en-US" dirty="0"/>
              <a:t>1. Chen S, et al. Lancet Glob Health. 2023:11(8):e1183-e1193. 2. </a:t>
            </a:r>
            <a:r>
              <a:rPr lang="en-US" dirty="0" err="1"/>
              <a:t>Løkke</a:t>
            </a:r>
            <a:r>
              <a:rPr lang="en-US" dirty="0"/>
              <a:t> A, et al. In J Chron Obstruct </a:t>
            </a:r>
            <a:r>
              <a:rPr lang="en-US" dirty="0" err="1"/>
              <a:t>Pulmon</a:t>
            </a:r>
            <a:r>
              <a:rPr lang="en-US" dirty="0"/>
              <a:t> Dis. 2021;16:603-613.</a:t>
            </a:r>
          </a:p>
        </p:txBody>
      </p:sp>
      <p:sp>
        <p:nvSpPr>
          <p:cNvPr id="11" name="Text Placeholder 78">
            <a:extLst>
              <a:ext uri="{FF2B5EF4-FFF2-40B4-BE49-F238E27FC236}">
                <a16:creationId xmlns:a16="http://schemas.microsoft.com/office/drawing/2014/main" id="{6EDA9085-EB5A-7AE8-17A4-2F79DBA444AC}"/>
              </a:ext>
            </a:extLst>
          </p:cNvPr>
          <p:cNvSpPr txBox="1">
            <a:spLocks/>
          </p:cNvSpPr>
          <p:nvPr/>
        </p:nvSpPr>
        <p:spPr>
          <a:xfrm>
            <a:off x="7665720" y="2906511"/>
            <a:ext cx="4154804" cy="1413420"/>
          </a:xfrm>
          <a:prstGeom prst="rect">
            <a:avLst/>
          </a:prstGeom>
        </p:spPr>
        <p:txBody>
          <a:bodyPr vert="horz" wrap="square" lIns="0" tIns="0" rIns="0" bIns="0" rtlCol="0" anchor="ctr" anchorCtr="0">
            <a:noAutofit/>
          </a:bodyPr>
          <a:lstStyle>
            <a:lvl1pPr marL="0" indent="0" algn="l" defTabSz="914400" rtl="0" eaLnBrk="1" latinLnBrk="0" hangingPunct="1">
              <a:lnSpc>
                <a:spcPct val="80000"/>
              </a:lnSpc>
              <a:spcBef>
                <a:spcPts val="300"/>
              </a:spcBef>
              <a:buClr>
                <a:schemeClr val="tx2"/>
              </a:buClr>
              <a:buFont typeface="Arial" panose="020B0604020202020204" pitchFamily="34" charset="0"/>
              <a:buNone/>
              <a:tabLst/>
              <a:defRPr sz="900" b="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1pPr>
            <a:lvl2pPr marL="0" indent="0" algn="l" defTabSz="914400" rtl="0" eaLnBrk="1" latinLnBrk="0" hangingPunct="1">
              <a:lnSpc>
                <a:spcPct val="80000"/>
              </a:lnSpc>
              <a:spcBef>
                <a:spcPts val="1200"/>
              </a:spcBef>
              <a:buClr>
                <a:schemeClr val="tx2"/>
              </a:buClr>
              <a:buFont typeface="Arial" panose="020B0604020202020204" pitchFamily="34" charset="0"/>
              <a:buNone/>
              <a:tabLst/>
              <a:defRPr sz="16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2pPr>
            <a:lvl3pPr marL="315913" indent="-134938" algn="l" defTabSz="914400" rtl="0" eaLnBrk="1" latinLnBrk="0" hangingPunct="1">
              <a:lnSpc>
                <a:spcPct val="80000"/>
              </a:lnSpc>
              <a:spcBef>
                <a:spcPts val="600"/>
              </a:spcBef>
              <a:buClr>
                <a:schemeClr val="tx2"/>
              </a:buClr>
              <a:buFont typeface="System Font Regular"/>
              <a:buChar char="-"/>
              <a:tabLst/>
              <a:defRPr sz="14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3pPr>
            <a:lvl4pPr marL="455613" indent="-134938" algn="l" defTabSz="914400" rtl="0" eaLnBrk="1" latinLnBrk="0" hangingPunct="1">
              <a:lnSpc>
                <a:spcPct val="80000"/>
              </a:lnSpc>
              <a:spcBef>
                <a:spcPts val="6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4pPr>
            <a:lvl5pPr marL="1120775" indent="-222250" algn="l" defTabSz="914400" rtl="0" eaLnBrk="1" latinLnBrk="0" hangingPunct="1">
              <a:lnSpc>
                <a:spcPct val="80000"/>
              </a:lnSpc>
              <a:spcBef>
                <a:spcPts val="5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9700" lvl="1" indent="-139700">
              <a:buFont typeface="Arial" panose="020B0604020202020204" pitchFamily="34" charset="0"/>
              <a:buChar char="•"/>
            </a:pPr>
            <a:r>
              <a:rPr lang="en-US" sz="2000" dirty="0">
                <a:solidFill>
                  <a:schemeClr val="tx1"/>
                </a:solidFill>
              </a:rPr>
              <a:t>COPD is estimated to cost the world economy </a:t>
            </a:r>
            <a:r>
              <a:rPr lang="en-US" sz="2000" b="1" dirty="0">
                <a:solidFill>
                  <a:schemeClr val="accent2"/>
                </a:solidFill>
              </a:rPr>
              <a:t>US$4.326 trillion </a:t>
            </a:r>
            <a:r>
              <a:rPr lang="en-US" sz="2000" dirty="0">
                <a:solidFill>
                  <a:schemeClr val="tx1"/>
                </a:solidFill>
              </a:rPr>
              <a:t>in 2020</a:t>
            </a:r>
            <a:br>
              <a:rPr lang="en-US" sz="2000" dirty="0">
                <a:solidFill>
                  <a:schemeClr val="tx1"/>
                </a:solidFill>
              </a:rPr>
            </a:br>
            <a:r>
              <a:rPr lang="en-US" sz="2000" dirty="0">
                <a:solidFill>
                  <a:schemeClr val="tx1"/>
                </a:solidFill>
              </a:rPr>
              <a:t>to 2050, equivalent to an annual tax</a:t>
            </a:r>
            <a:br>
              <a:rPr lang="en-US" sz="2000" dirty="0">
                <a:solidFill>
                  <a:schemeClr val="tx1"/>
                </a:solidFill>
              </a:rPr>
            </a:br>
            <a:r>
              <a:rPr lang="en-US" sz="2000" dirty="0">
                <a:solidFill>
                  <a:schemeClr val="tx1"/>
                </a:solidFill>
              </a:rPr>
              <a:t>of </a:t>
            </a:r>
            <a:r>
              <a:rPr lang="en-US" sz="2000" b="1" dirty="0">
                <a:solidFill>
                  <a:schemeClr val="accent2"/>
                </a:solidFill>
              </a:rPr>
              <a:t>0.111% on GDP</a:t>
            </a:r>
            <a:r>
              <a:rPr lang="en-US" sz="2000" baseline="30000" dirty="0">
                <a:solidFill>
                  <a:schemeClr val="tx1"/>
                </a:solidFill>
              </a:rPr>
              <a:t>1</a:t>
            </a:r>
          </a:p>
          <a:p>
            <a:pPr marL="139700" lvl="1" indent="-139700">
              <a:buFont typeface="Arial" panose="020B0604020202020204" pitchFamily="34" charset="0"/>
              <a:buChar char="•"/>
            </a:pPr>
            <a:r>
              <a:rPr lang="en-US" sz="2000" dirty="0">
                <a:solidFill>
                  <a:schemeClr val="tx1"/>
                </a:solidFill>
              </a:rPr>
              <a:t>The burden of COPD is unequal</a:t>
            </a:r>
            <a:br>
              <a:rPr lang="en-US" sz="2000" dirty="0">
                <a:solidFill>
                  <a:schemeClr val="tx1"/>
                </a:solidFill>
              </a:rPr>
            </a:br>
            <a:r>
              <a:rPr lang="en-US" sz="2000" dirty="0">
                <a:solidFill>
                  <a:schemeClr val="tx1"/>
                </a:solidFill>
              </a:rPr>
              <a:t>around the world, region, or income</a:t>
            </a:r>
            <a:r>
              <a:rPr lang="en-US" sz="2000" baseline="30000" dirty="0">
                <a:solidFill>
                  <a:schemeClr val="tx1"/>
                </a:solidFill>
              </a:rPr>
              <a:t>1</a:t>
            </a:r>
          </a:p>
          <a:p>
            <a:pPr marL="139700" lvl="1" indent="-139700">
              <a:buFont typeface="Arial" panose="020B0604020202020204" pitchFamily="34" charset="0"/>
              <a:buChar char="•"/>
            </a:pPr>
            <a:r>
              <a:rPr lang="en-US" sz="2000" dirty="0">
                <a:solidFill>
                  <a:schemeClr val="tx1"/>
                </a:solidFill>
              </a:rPr>
              <a:t>Severe exacerbations are a major driver of costs in COPD, with a study</a:t>
            </a:r>
            <a:br>
              <a:rPr lang="en-US" sz="2000" dirty="0">
                <a:solidFill>
                  <a:schemeClr val="tx1"/>
                </a:solidFill>
              </a:rPr>
            </a:br>
            <a:r>
              <a:rPr lang="en-US" sz="2000" dirty="0">
                <a:solidFill>
                  <a:schemeClr val="tx1"/>
                </a:solidFill>
              </a:rPr>
              <a:t>in Denmark estimating a total direct cost of </a:t>
            </a:r>
            <a:r>
              <a:rPr lang="en-US" sz="2000" b="1" dirty="0">
                <a:solidFill>
                  <a:schemeClr val="accent2"/>
                </a:solidFill>
              </a:rPr>
              <a:t>€7091 for severe exacerbation per patient </a:t>
            </a:r>
            <a:r>
              <a:rPr lang="en-US" sz="2000" dirty="0">
                <a:solidFill>
                  <a:schemeClr val="tx1"/>
                </a:solidFill>
              </a:rPr>
              <a:t>vs €888 for moderate exacerbation</a:t>
            </a:r>
            <a:r>
              <a:rPr lang="en-US" sz="2000" baseline="30000" dirty="0">
                <a:solidFill>
                  <a:schemeClr val="tx1"/>
                </a:solidFill>
              </a:rPr>
              <a:t>2</a:t>
            </a:r>
          </a:p>
        </p:txBody>
      </p:sp>
      <p:sp>
        <p:nvSpPr>
          <p:cNvPr id="2" name="Rettangolo 5">
            <a:extLst>
              <a:ext uri="{FF2B5EF4-FFF2-40B4-BE49-F238E27FC236}">
                <a16:creationId xmlns:a16="http://schemas.microsoft.com/office/drawing/2014/main" id="{89A6D68C-3B0D-1514-E1C6-C5B6D57D62A5}"/>
              </a:ext>
            </a:extLst>
          </p:cNvPr>
          <p:cNvSpPr/>
          <p:nvPr/>
        </p:nvSpPr>
        <p:spPr>
          <a:xfrm>
            <a:off x="-1" y="1485918"/>
            <a:ext cx="1416051" cy="288000"/>
          </a:xfrm>
          <a:prstGeom prst="rect">
            <a:avLst/>
          </a:prstGeom>
          <a:gradFill flip="none" rotWithShape="1">
            <a:gsLst>
              <a:gs pos="5000">
                <a:schemeClr val="accent1">
                  <a:lumMod val="60000"/>
                  <a:lumOff val="40000"/>
                  <a:alpha val="68072"/>
                </a:schemeClr>
              </a:gs>
              <a:gs pos="66000">
                <a:schemeClr val="accent1">
                  <a:lumMod val="30000"/>
                  <a:lumOff val="70000"/>
                  <a:alpha val="0"/>
                </a:schemeClr>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ontent Placeholder 5">
            <a:extLst>
              <a:ext uri="{FF2B5EF4-FFF2-40B4-BE49-F238E27FC236}">
                <a16:creationId xmlns:a16="http://schemas.microsoft.com/office/drawing/2014/main" id="{CAF6E40E-9AD7-E813-17C3-EC67E95659F2}"/>
              </a:ext>
            </a:extLst>
          </p:cNvPr>
          <p:cNvSpPr txBox="1">
            <a:spLocks/>
          </p:cNvSpPr>
          <p:nvPr/>
        </p:nvSpPr>
        <p:spPr>
          <a:xfrm>
            <a:off x="371474" y="1524619"/>
            <a:ext cx="7439026" cy="252377"/>
          </a:xfrm>
          <a:prstGeom prst="rect">
            <a:avLst/>
          </a:prstGeom>
          <a:ln>
            <a:noFill/>
          </a:ln>
        </p:spPr>
        <p:txBody>
          <a:bodyPr vert="horz" wrap="square" lIns="0" tIns="0" rIns="0" bIns="0" rtlCol="0" anchor="t" anchorCtr="0">
            <a:spAutoFit/>
          </a:bodyPr>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80000"/>
              </a:lnSpc>
              <a:spcBef>
                <a:spcPts val="600"/>
              </a:spcBef>
              <a:spcAft>
                <a:spcPts val="600"/>
              </a:spcAft>
              <a:buClrTx/>
              <a:buSzTx/>
              <a:tabLst/>
              <a:defRPr/>
            </a:pPr>
            <a:r>
              <a:rPr kumimoji="0" lang="en-GB" sz="2000" i="0" u="none" strike="noStrike" kern="1200" cap="none" spc="0" normalizeH="0" noProof="0" dirty="0">
                <a:ln>
                  <a:noFill/>
                </a:ln>
                <a:solidFill>
                  <a:schemeClr val="tx2"/>
                </a:solidFill>
                <a:effectLst/>
                <a:uLnTx/>
                <a:uFillTx/>
                <a:ea typeface="+mn-ea"/>
                <a:cs typeface="+mn-cs"/>
              </a:rPr>
              <a:t>Economic burden of COPD as a proportion of total GDP in 2020–50</a:t>
            </a:r>
            <a:r>
              <a:rPr kumimoji="0" lang="en-GB" sz="2000" i="0" u="none" strike="noStrike" kern="1200" cap="none" spc="0" normalizeH="0" baseline="30000" noProof="0" dirty="0">
                <a:ln>
                  <a:noFill/>
                </a:ln>
                <a:solidFill>
                  <a:schemeClr val="tx2"/>
                </a:solidFill>
                <a:effectLst/>
                <a:uLnTx/>
                <a:uFillTx/>
                <a:ea typeface="+mn-ea"/>
                <a:cs typeface="+mn-cs"/>
              </a:rPr>
              <a:t>1</a:t>
            </a:r>
          </a:p>
        </p:txBody>
      </p:sp>
    </p:spTree>
    <p:extLst>
      <p:ext uri="{BB962C8B-B14F-4D97-AF65-F5344CB8AC3E}">
        <p14:creationId xmlns:p14="http://schemas.microsoft.com/office/powerpoint/2010/main" val="1517457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03BE2-A965-BF0E-DD6E-AB25648A94A7}"/>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8F93F44E-B353-D293-E75C-E2E3FD2E0EED}"/>
              </a:ext>
            </a:extLst>
          </p:cNvPr>
          <p:cNvSpPr>
            <a:spLocks noGrp="1"/>
          </p:cNvSpPr>
          <p:nvPr>
            <p:ph type="body" sz="quarter" idx="11"/>
          </p:nvPr>
        </p:nvSpPr>
        <p:spPr/>
        <p:txBody>
          <a:bodyPr/>
          <a:lstStyle/>
          <a:p>
            <a:pPr lvl="0"/>
            <a:r>
              <a:rPr lang="en-US" dirty="0"/>
              <a:t>Management</a:t>
            </a:r>
            <a:br>
              <a:rPr lang="en-US" dirty="0"/>
            </a:br>
            <a:r>
              <a:rPr lang="en-US" dirty="0"/>
              <a:t>of RTIs and related complications</a:t>
            </a:r>
          </a:p>
        </p:txBody>
      </p:sp>
      <p:sp>
        <p:nvSpPr>
          <p:cNvPr id="5" name="Text Placeholder 4">
            <a:extLst>
              <a:ext uri="{FF2B5EF4-FFF2-40B4-BE49-F238E27FC236}">
                <a16:creationId xmlns:a16="http://schemas.microsoft.com/office/drawing/2014/main" id="{17B3035E-035A-73D8-7C8F-859B6A6708D2}"/>
              </a:ext>
            </a:extLst>
          </p:cNvPr>
          <p:cNvSpPr>
            <a:spLocks noGrp="1"/>
          </p:cNvSpPr>
          <p:nvPr>
            <p:ph type="body" sz="quarter" idx="14"/>
          </p:nvPr>
        </p:nvSpPr>
        <p:spPr/>
        <p:txBody>
          <a:bodyPr/>
          <a:lstStyle/>
          <a:p>
            <a:pPr lvl="0"/>
            <a:r>
              <a:rPr lang="en-US" dirty="0"/>
              <a:t>Unmet needs</a:t>
            </a:r>
          </a:p>
        </p:txBody>
      </p:sp>
      <p:pic>
        <p:nvPicPr>
          <p:cNvPr id="8" name="Segnaposto immagine 7">
            <a:extLst>
              <a:ext uri="{FF2B5EF4-FFF2-40B4-BE49-F238E27FC236}">
                <a16:creationId xmlns:a16="http://schemas.microsoft.com/office/drawing/2014/main" id="{79659345-59F6-B907-860B-273B2683FE87}"/>
              </a:ext>
            </a:extLst>
          </p:cNvPr>
          <p:cNvPicPr>
            <a:picLocks noGrp="1" noChangeAspect="1"/>
          </p:cNvPicPr>
          <p:nvPr>
            <p:ph type="pic" sz="quarter" idx="16"/>
          </p:nvPr>
        </p:nvPicPr>
        <p:blipFill>
          <a:blip r:embed="rId2"/>
          <a:srcRect l="24931" r="24931"/>
          <a:stretch/>
        </p:blipFill>
        <p:spPr>
          <a:xfrm>
            <a:off x="0" y="0"/>
            <a:ext cx="5162552" cy="6864350"/>
          </a:xfrm>
        </p:spPr>
      </p:pic>
    </p:spTree>
    <p:extLst>
      <p:ext uri="{BB962C8B-B14F-4D97-AF65-F5344CB8AC3E}">
        <p14:creationId xmlns:p14="http://schemas.microsoft.com/office/powerpoint/2010/main" val="559104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Rectangle 242">
            <a:extLst>
              <a:ext uri="{FF2B5EF4-FFF2-40B4-BE49-F238E27FC236}">
                <a16:creationId xmlns:a16="http://schemas.microsoft.com/office/drawing/2014/main" id="{50CDE72E-5C5B-3EF7-474D-2426492D4A9E}"/>
              </a:ext>
            </a:extLst>
          </p:cNvPr>
          <p:cNvSpPr/>
          <p:nvPr/>
        </p:nvSpPr>
        <p:spPr>
          <a:xfrm>
            <a:off x="0" y="2540067"/>
            <a:ext cx="12192000" cy="165451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144000" rtlCol="0" anchor="t"/>
          <a:lstStyle/>
          <a:p>
            <a:pPr algn="ctr"/>
            <a:endParaRPr lang="en-GB" sz="2000" baseline="30000" dirty="0">
              <a:solidFill>
                <a:schemeClr val="accent6"/>
              </a:solidFill>
            </a:endParaRPr>
          </a:p>
        </p:txBody>
      </p:sp>
      <p:sp>
        <p:nvSpPr>
          <p:cNvPr id="13" name="Text Placeholder 2">
            <a:extLst>
              <a:ext uri="{FF2B5EF4-FFF2-40B4-BE49-F238E27FC236}">
                <a16:creationId xmlns:a16="http://schemas.microsoft.com/office/drawing/2014/main" id="{6B7C7C1A-12E8-494D-B4F6-450E04970400}"/>
              </a:ext>
            </a:extLst>
          </p:cNvPr>
          <p:cNvSpPr txBox="1">
            <a:spLocks/>
          </p:cNvSpPr>
          <p:nvPr/>
        </p:nvSpPr>
        <p:spPr>
          <a:xfrm>
            <a:off x="609600" y="793111"/>
            <a:ext cx="10972801" cy="441327"/>
          </a:xfrm>
          <a:prstGeom prst="rect">
            <a:avLst/>
          </a:prstGeom>
        </p:spPr>
        <p:txBody>
          <a:bodyPr vert="horz" lIns="91440" tIns="45720" rIns="91440" bIns="45720" rtlCol="0">
            <a:noAutofit/>
          </a:bodyPr>
          <a:lstStyle>
            <a:lvl1pPr marL="0" marR="0" lvl="0" indent="0" algn="l" defTabSz="1219261" rtl="0" eaLnBrk="1" fontAlgn="auto" hangingPunct="1">
              <a:lnSpc>
                <a:spcPct val="90000"/>
              </a:lnSpc>
              <a:spcBef>
                <a:spcPts val="1600"/>
              </a:spcBef>
              <a:spcAft>
                <a:spcPts val="0"/>
              </a:spcAft>
              <a:buClrTx/>
              <a:buSzPct val="100000"/>
              <a:buFont typeface="Arial" panose="020B0604020202020204" pitchFamily="34" charset="0"/>
              <a:buNone/>
              <a:tabLst/>
              <a:defRPr lang="en-US" sz="1400" b="1" i="1" u="none" strike="noStrike" kern="1200" cap="none" spc="0" baseline="0">
                <a:solidFill>
                  <a:schemeClr val="tx2"/>
                </a:solidFill>
                <a:uFillTx/>
                <a:latin typeface="+mn-lt"/>
              </a:defRPr>
            </a:lvl1pPr>
            <a:lvl2pPr marL="457200" marR="0" lvl="1" indent="-182880" algn="l" defTabSz="1219261" rtl="0" eaLnBrk="1" fontAlgn="auto" hangingPunct="1">
              <a:lnSpc>
                <a:spcPct val="90000"/>
              </a:lnSpc>
              <a:spcBef>
                <a:spcPts val="1000"/>
              </a:spcBef>
              <a:spcAft>
                <a:spcPts val="0"/>
              </a:spcAft>
              <a:buClrTx/>
              <a:buSzPct val="100000"/>
              <a:buFont typeface="Arial"/>
              <a:buChar char="•"/>
              <a:tabLst/>
              <a:defRPr lang="en-US" sz="1400" b="0" i="0" u="none" strike="noStrike" kern="1200" cap="none" spc="0" baseline="0">
                <a:solidFill>
                  <a:schemeClr val="tx1"/>
                </a:solidFill>
                <a:uFillTx/>
                <a:latin typeface="+mn-lt"/>
              </a:defRPr>
            </a:lvl2pPr>
            <a:lvl3pPr marL="731520" marR="0" lvl="2" indent="-182880" algn="l" defTabSz="1219261" rtl="0" eaLnBrk="1" fontAlgn="auto" hangingPunct="1">
              <a:lnSpc>
                <a:spcPct val="90000"/>
              </a:lnSpc>
              <a:spcBef>
                <a:spcPts val="900"/>
              </a:spcBef>
              <a:spcAft>
                <a:spcPts val="0"/>
              </a:spcAft>
              <a:buClrTx/>
              <a:buSzPct val="100000"/>
              <a:buFont typeface="Arial"/>
              <a:buChar char="•"/>
              <a:tabLst/>
              <a:defRPr lang="en-US" sz="1200" b="0" i="0" u="none" strike="noStrike" kern="1200" cap="none" spc="0" baseline="0">
                <a:solidFill>
                  <a:schemeClr val="tx1"/>
                </a:solidFill>
                <a:uFillTx/>
                <a:latin typeface="+mj-lt"/>
              </a:defRPr>
            </a:lvl3pPr>
            <a:lvl4pPr marL="1005840" marR="0" lvl="3" indent="-182880" algn="l" defTabSz="1219261" rtl="0" eaLnBrk="1" fontAlgn="auto" hangingPunct="1">
              <a:lnSpc>
                <a:spcPct val="90000"/>
              </a:lnSpc>
              <a:spcBef>
                <a:spcPts val="800"/>
              </a:spcBef>
              <a:spcAft>
                <a:spcPts val="0"/>
              </a:spcAft>
              <a:buClrTx/>
              <a:buSzPct val="100000"/>
              <a:buFont typeface="Arial"/>
              <a:buChar char="•"/>
              <a:tabLst/>
              <a:defRPr lang="en-US" sz="1100" b="0" i="0" u="none" strike="noStrike" kern="1200" cap="none" spc="0" baseline="0">
                <a:solidFill>
                  <a:schemeClr val="tx1"/>
                </a:solidFill>
                <a:uFillTx/>
                <a:latin typeface="+mj-lt"/>
              </a:defRPr>
            </a:lvl4pPr>
            <a:lvl5pPr marL="1280160" marR="0" lvl="4" indent="-182880" algn="l" defTabSz="1219261" rtl="0" eaLnBrk="1" fontAlgn="auto" hangingPunct="1">
              <a:lnSpc>
                <a:spcPct val="90000"/>
              </a:lnSpc>
              <a:spcBef>
                <a:spcPts val="800"/>
              </a:spcBef>
              <a:spcAft>
                <a:spcPts val="0"/>
              </a:spcAft>
              <a:buClrTx/>
              <a:buSzPct val="100000"/>
              <a:buFont typeface="Arial"/>
              <a:buChar char="•"/>
              <a:tabLst/>
              <a:defRPr lang="en-US" sz="1000" b="0" i="0" u="none" strike="noStrike" kern="1200" cap="none" spc="0" baseline="0">
                <a:solidFill>
                  <a:schemeClr val="tx1"/>
                </a:solidFill>
                <a:uFillTx/>
                <a:latin typeface="+mj-lt"/>
              </a:defRPr>
            </a:lvl5pPr>
            <a:lvl8pPr marL="381019" indent="-152408" eaLnBrk="1" hangingPunct="1">
              <a:buFont typeface="Courier New" panose="02070309020205020404" pitchFamily="49" charset="0"/>
              <a:buChar char="­"/>
              <a:defRPr lang="en-US" sz="1600" b="0" i="0" u="none" strike="noStrike" kern="1200" cap="none" spc="0" baseline="0" dirty="0">
                <a:solidFill>
                  <a:schemeClr val="tx1"/>
                </a:solidFill>
                <a:uFillTx/>
                <a:latin typeface="+mn-lt"/>
              </a:defRPr>
            </a:lvl8pPr>
          </a:lstStyle>
          <a:p>
            <a:pPr marL="0" marR="0" lvl="0" indent="0" algn="l" defTabSz="1219261" rtl="0" eaLnBrk="1" fontAlgn="auto" latinLnBrk="0" hangingPunct="1">
              <a:lnSpc>
                <a:spcPct val="90000"/>
              </a:lnSpc>
              <a:spcBef>
                <a:spcPts val="1600"/>
              </a:spcBef>
              <a:spcAft>
                <a:spcPts val="0"/>
              </a:spcAft>
              <a:buClrTx/>
              <a:buSzPct val="100000"/>
              <a:buFont typeface="Arial" panose="020B0604020202020204" pitchFamily="34" charset="0"/>
              <a:buNone/>
              <a:tabLst/>
              <a:defRPr/>
            </a:pPr>
            <a:endParaRPr kumimoji="0" lang="en-US" sz="1400" b="1" i="0" u="none" strike="noStrike" kern="1200" cap="none" spc="0" normalizeH="0" baseline="0" noProof="0">
              <a:ln>
                <a:noFill/>
              </a:ln>
              <a:solidFill>
                <a:srgbClr val="002F6C"/>
              </a:solidFill>
              <a:effectLst/>
              <a:uLnTx/>
              <a:uFillTx/>
              <a:latin typeface="Arial"/>
              <a:ea typeface="+mn-ea"/>
              <a:cs typeface="+mn-cs"/>
            </a:endParaRPr>
          </a:p>
        </p:txBody>
      </p:sp>
      <p:sp>
        <p:nvSpPr>
          <p:cNvPr id="224" name="Rectangle 223">
            <a:extLst>
              <a:ext uri="{FF2B5EF4-FFF2-40B4-BE49-F238E27FC236}">
                <a16:creationId xmlns:a16="http://schemas.microsoft.com/office/drawing/2014/main" id="{738EC656-7ED3-1A6B-68E1-F52D0084EB1B}"/>
              </a:ext>
            </a:extLst>
          </p:cNvPr>
          <p:cNvSpPr/>
          <p:nvPr/>
        </p:nvSpPr>
        <p:spPr>
          <a:xfrm>
            <a:off x="3693919" y="6291041"/>
            <a:ext cx="7513413" cy="4439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r" defTabSz="1218987"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3F4344"/>
              </a:solidFill>
              <a:effectLst/>
              <a:uLnTx/>
              <a:uFillTx/>
              <a:latin typeface="Arial"/>
              <a:ea typeface="+mn-ea"/>
              <a:cs typeface="Arial"/>
            </a:endParaRPr>
          </a:p>
        </p:txBody>
      </p:sp>
      <p:sp>
        <p:nvSpPr>
          <p:cNvPr id="3" name="Title 2">
            <a:extLst>
              <a:ext uri="{FF2B5EF4-FFF2-40B4-BE49-F238E27FC236}">
                <a16:creationId xmlns:a16="http://schemas.microsoft.com/office/drawing/2014/main" id="{3C3111F3-00A8-832D-1B33-065772EF998D}"/>
              </a:ext>
            </a:extLst>
          </p:cNvPr>
          <p:cNvSpPr>
            <a:spLocks noGrp="1"/>
          </p:cNvSpPr>
          <p:nvPr>
            <p:ph type="title"/>
          </p:nvPr>
        </p:nvSpPr>
        <p:spPr>
          <a:xfrm>
            <a:off x="371475" y="530428"/>
            <a:ext cx="11449049" cy="353302"/>
          </a:xfrm>
        </p:spPr>
        <p:txBody>
          <a:bodyPr/>
          <a:lstStyle/>
          <a:p>
            <a:r>
              <a:rPr lang="en-GB" dirty="0"/>
              <a:t>Limited therapies exist to treat RTIs,</a:t>
            </a:r>
            <a:br>
              <a:rPr lang="en-GB" dirty="0"/>
            </a:br>
            <a:r>
              <a:rPr lang="en-GB" dirty="0"/>
              <a:t>with current therapies mostly treating symptoms</a:t>
            </a:r>
          </a:p>
        </p:txBody>
      </p:sp>
      <p:sp>
        <p:nvSpPr>
          <p:cNvPr id="9" name="Text Placeholder 8">
            <a:extLst>
              <a:ext uri="{FF2B5EF4-FFF2-40B4-BE49-F238E27FC236}">
                <a16:creationId xmlns:a16="http://schemas.microsoft.com/office/drawing/2014/main" id="{9D50CCF8-2D03-5AE2-A1F9-6D08C5E121D6}"/>
              </a:ext>
            </a:extLst>
          </p:cNvPr>
          <p:cNvSpPr>
            <a:spLocks noGrp="1"/>
          </p:cNvSpPr>
          <p:nvPr>
            <p:ph type="body" sz="quarter" idx="20"/>
          </p:nvPr>
        </p:nvSpPr>
        <p:spPr>
          <a:xfrm>
            <a:off x="371474" y="6628203"/>
            <a:ext cx="10183580" cy="100990"/>
          </a:xfrm>
        </p:spPr>
        <p:txBody>
          <a:bodyPr/>
          <a:lstStyle/>
          <a:p>
            <a:r>
              <a:rPr lang="en-GB" dirty="0"/>
              <a:t>RTI, respiratory tract infection.</a:t>
            </a:r>
          </a:p>
          <a:p>
            <a:r>
              <a:rPr lang="en-GB" dirty="0"/>
              <a:t>1. Medscape. Upper Respiratory Tract Infection Medication. Available at: https://emedicine.medscape.com/article/302460-medication. Accessed January 2025.</a:t>
            </a:r>
            <a:br>
              <a:rPr lang="en-GB" dirty="0"/>
            </a:br>
            <a:r>
              <a:rPr lang="en-GB" dirty="0"/>
              <a:t>2. </a:t>
            </a:r>
            <a:r>
              <a:rPr lang="nl-NL" dirty="0"/>
              <a:t>Schaad UB, et al. Eur Infect Dis. 2012;6:111-115.</a:t>
            </a:r>
            <a:endParaRPr lang="en-GB" dirty="0"/>
          </a:p>
        </p:txBody>
      </p:sp>
      <p:sp>
        <p:nvSpPr>
          <p:cNvPr id="26" name="TextBox 8">
            <a:extLst>
              <a:ext uri="{FF2B5EF4-FFF2-40B4-BE49-F238E27FC236}">
                <a16:creationId xmlns:a16="http://schemas.microsoft.com/office/drawing/2014/main" id="{C7D064DA-83AC-FE15-2016-200029D2DE5D}"/>
              </a:ext>
            </a:extLst>
          </p:cNvPr>
          <p:cNvSpPr txBox="1"/>
          <p:nvPr/>
        </p:nvSpPr>
        <p:spPr>
          <a:xfrm>
            <a:off x="8378698" y="3026007"/>
            <a:ext cx="3441826" cy="1000274"/>
          </a:xfrm>
          <a:prstGeom prst="rect">
            <a:avLst/>
          </a:prstGeom>
          <a:noFill/>
        </p:spPr>
        <p:txBody>
          <a:bodyPr wrap="square" lIns="0" tIns="0" rIns="0" bIns="0" anchor="b">
            <a:spAutoFit/>
          </a:bodyPr>
          <a:lstStyle>
            <a:defPPr>
              <a:defRPr lang="fr-FR"/>
            </a:defPPr>
            <a:lvl1pPr marR="0" lvl="0" indent="0" fontAlgn="ctr">
              <a:lnSpc>
                <a:spcPct val="100000"/>
              </a:lnSpc>
              <a:spcBef>
                <a:spcPts val="0"/>
              </a:spcBef>
              <a:spcAft>
                <a:spcPts val="300"/>
              </a:spcAft>
              <a:buClr>
                <a:srgbClr val="E7E6E6">
                  <a:lumMod val="90000"/>
                </a:srgbClr>
              </a:buClr>
              <a:buSzTx/>
              <a:buFontTx/>
              <a:buNone/>
              <a:tabLst>
                <a:tab pos="3057525" algn="l"/>
              </a:tabLst>
              <a:defRPr kumimoji="0" sz="1600" b="1" i="0" u="none" strike="noStrike" kern="0" cap="none" spc="0" normalizeH="0" baseline="0">
                <a:ln>
                  <a:noFill/>
                </a:ln>
                <a:solidFill>
                  <a:srgbClr val="FFFFFF"/>
                </a:solidFill>
                <a:effectLst/>
                <a:uLnTx/>
                <a:uFillTx/>
                <a:latin typeface="Tenorite" pitchFamily="2" charset="0"/>
              </a:defRPr>
            </a:lvl1pPr>
            <a:lvl2pPr marL="360000" lvl="1" indent="-180000">
              <a:lnSpc>
                <a:spcPct val="100000"/>
              </a:lnSpc>
              <a:spcBef>
                <a:spcPts val="0"/>
              </a:spcBef>
              <a:spcAft>
                <a:spcPts val="600"/>
              </a:spcAft>
              <a:buClr>
                <a:schemeClr val="accent5"/>
              </a:buClr>
              <a:buFont typeface="Arial" panose="020B0604020202020204" pitchFamily="34" charset="0"/>
              <a:buChar char="•"/>
              <a:defRPr sz="1200">
                <a:solidFill>
                  <a:schemeClr val="tx1">
                    <a:lumMod val="85000"/>
                    <a:lumOff val="15000"/>
                  </a:schemeClr>
                </a:solidFill>
                <a:latin typeface="Tenorite" pitchFamily="2" charset="0"/>
              </a:defRPr>
            </a:lvl2pPr>
            <a:lvl3pPr marL="540000" indent="-180000">
              <a:lnSpc>
                <a:spcPct val="100000"/>
              </a:lnSpc>
              <a:spcBef>
                <a:spcPts val="500"/>
              </a:spcBef>
              <a:buClr>
                <a:schemeClr val="accent2"/>
              </a:buClr>
              <a:buFont typeface="Arial" panose="020B0604020202020204" pitchFamily="34" charset="0"/>
              <a:buChar char="•"/>
              <a:defRPr sz="2000">
                <a:solidFill>
                  <a:schemeClr val="tx1">
                    <a:lumMod val="65000"/>
                    <a:lumOff val="35000"/>
                  </a:schemeClr>
                </a:solidFill>
                <a:latin typeface="Tenorite" pitchFamily="2" charset="0"/>
              </a:defRPr>
            </a:lvl3pPr>
            <a:lvl4pPr marL="720000" indent="-180000">
              <a:lnSpc>
                <a:spcPct val="100000"/>
              </a:lnSpc>
              <a:spcBef>
                <a:spcPts val="500"/>
              </a:spcBef>
              <a:buClr>
                <a:schemeClr val="accent2"/>
              </a:buClr>
              <a:buFont typeface="Arial" panose="020B0604020202020204" pitchFamily="34" charset="0"/>
              <a:buChar char="•"/>
              <a:defRPr>
                <a:solidFill>
                  <a:schemeClr val="tx1">
                    <a:lumMod val="65000"/>
                    <a:lumOff val="35000"/>
                  </a:schemeClr>
                </a:solidFill>
                <a:latin typeface="Tenorite" pitchFamily="2" charset="0"/>
              </a:defRPr>
            </a:lvl4pPr>
            <a:lvl5pPr marL="900000" indent="-180000">
              <a:lnSpc>
                <a:spcPct val="100000"/>
              </a:lnSpc>
              <a:spcBef>
                <a:spcPts val="500"/>
              </a:spcBef>
              <a:buClr>
                <a:schemeClr val="accent2"/>
              </a:buClr>
              <a:buFont typeface="Arial" panose="020B0604020202020204" pitchFamily="34" charset="0"/>
              <a:buChar char="•"/>
              <a:defRPr>
                <a:solidFill>
                  <a:schemeClr val="tx1">
                    <a:lumMod val="65000"/>
                    <a:lumOff val="35000"/>
                  </a:schemeClr>
                </a:solidFill>
                <a:latin typeface="Tenorite"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ctr" latinLnBrk="0" hangingPunct="1">
              <a:lnSpc>
                <a:spcPct val="80000"/>
              </a:lnSpc>
              <a:spcBef>
                <a:spcPts val="0"/>
              </a:spcBef>
              <a:spcAft>
                <a:spcPts val="0"/>
              </a:spcAft>
              <a:buClr>
                <a:srgbClr val="E7E6E6">
                  <a:lumMod val="90000"/>
                </a:srgbClr>
              </a:buClr>
              <a:buSzTx/>
              <a:buFontTx/>
              <a:buNone/>
              <a:tabLst>
                <a:tab pos="3057525" algn="l"/>
              </a:tabLst>
              <a:defRPr/>
            </a:pPr>
            <a:r>
              <a:rPr kumimoji="0" lang="en-GB" sz="2000" i="0" u="none" strike="noStrike" kern="0" cap="none" spc="0" normalizeH="0" baseline="0" noProof="0" dirty="0">
                <a:ln>
                  <a:noFill/>
                </a:ln>
                <a:solidFill>
                  <a:schemeClr val="accent2"/>
                </a:solidFill>
                <a:effectLst/>
                <a:uLnTx/>
                <a:uFillTx/>
                <a:latin typeface="+mn-lt"/>
                <a:ea typeface="+mn-ea"/>
                <a:cs typeface="+mn-cs"/>
              </a:rPr>
              <a:t>Antibiotics are frequently </a:t>
            </a:r>
            <a:br>
              <a:rPr kumimoji="0" lang="en-GB" sz="2000" i="0" u="none" strike="noStrike" kern="0" cap="none" spc="0" normalizeH="0" baseline="0" noProof="0" dirty="0">
                <a:ln>
                  <a:noFill/>
                </a:ln>
                <a:solidFill>
                  <a:schemeClr val="accent2"/>
                </a:solidFill>
                <a:effectLst/>
                <a:uLnTx/>
                <a:uFillTx/>
                <a:latin typeface="+mn-lt"/>
                <a:ea typeface="+mn-ea"/>
                <a:cs typeface="+mn-cs"/>
              </a:rPr>
            </a:br>
            <a:r>
              <a:rPr kumimoji="0" lang="en-GB" sz="2000" i="0" u="none" strike="noStrike" kern="0" cap="none" spc="0" normalizeH="0" baseline="0" noProof="0" dirty="0">
                <a:ln>
                  <a:noFill/>
                </a:ln>
                <a:solidFill>
                  <a:schemeClr val="accent2"/>
                </a:solidFill>
                <a:effectLst/>
                <a:uLnTx/>
                <a:uFillTx/>
                <a:latin typeface="+mn-lt"/>
                <a:ea typeface="+mn-ea"/>
                <a:cs typeface="+mn-cs"/>
              </a:rPr>
              <a:t>misused </a:t>
            </a:r>
            <a:r>
              <a:rPr kumimoji="0" lang="en-GB" sz="2000" b="0" i="0" u="none" strike="noStrike" kern="0" cap="none" spc="0" normalizeH="0" baseline="0" noProof="0" dirty="0">
                <a:ln>
                  <a:noFill/>
                </a:ln>
                <a:solidFill>
                  <a:schemeClr val="accent6"/>
                </a:solidFill>
                <a:effectLst/>
                <a:uLnTx/>
                <a:uFillTx/>
                <a:latin typeface="+mn-lt"/>
                <a:ea typeface="+mn-ea"/>
                <a:cs typeface="+mn-cs"/>
              </a:rPr>
              <a:t>to treat RTIs, despite </a:t>
            </a:r>
            <a:r>
              <a:rPr kumimoji="0" lang="en-GB" sz="2000" i="0" u="none" strike="noStrike" kern="0" cap="none" spc="0" normalizeH="0" baseline="0" noProof="0" dirty="0">
                <a:ln>
                  <a:noFill/>
                </a:ln>
                <a:solidFill>
                  <a:schemeClr val="accent2"/>
                </a:solidFill>
                <a:effectLst/>
                <a:uLnTx/>
                <a:uFillTx/>
                <a:latin typeface="+mn-lt"/>
                <a:ea typeface="+mn-ea"/>
                <a:cs typeface="+mn-cs"/>
              </a:rPr>
              <a:t>ineffectiveness against viruses</a:t>
            </a:r>
            <a:r>
              <a:rPr kumimoji="0" lang="en-GB" sz="2000" b="0" i="0" u="none" strike="noStrike" kern="0" cap="none" spc="0" normalizeH="0" baseline="0" noProof="0" dirty="0">
                <a:ln>
                  <a:noFill/>
                </a:ln>
                <a:solidFill>
                  <a:schemeClr val="accent6"/>
                </a:solidFill>
                <a:effectLst/>
                <a:uLnTx/>
                <a:uFillTx/>
                <a:latin typeface="+mn-lt"/>
                <a:ea typeface="+mn-ea"/>
                <a:cs typeface="+mn-cs"/>
              </a:rPr>
              <a:t>,</a:t>
            </a:r>
            <a:r>
              <a:rPr kumimoji="0" lang="en-GB" sz="2000" i="0" u="none" strike="noStrike" kern="0" cap="none" spc="0" normalizeH="0" baseline="0" noProof="0" dirty="0">
                <a:ln>
                  <a:noFill/>
                </a:ln>
                <a:solidFill>
                  <a:schemeClr val="accent6"/>
                </a:solidFill>
                <a:effectLst/>
                <a:uLnTx/>
                <a:uFillTx/>
                <a:latin typeface="+mn-lt"/>
                <a:ea typeface="+mn-ea"/>
                <a:cs typeface="+mn-cs"/>
              </a:rPr>
              <a:t> </a:t>
            </a:r>
            <a:r>
              <a:rPr kumimoji="0" lang="en-GB" sz="2000" b="0" i="0" u="none" strike="noStrike" kern="0" cap="none" spc="0" normalizeH="0" baseline="0" noProof="0" dirty="0">
                <a:ln>
                  <a:noFill/>
                </a:ln>
                <a:solidFill>
                  <a:schemeClr val="accent6"/>
                </a:solidFill>
                <a:effectLst/>
                <a:uLnTx/>
                <a:uFillTx/>
                <a:latin typeface="+mn-lt"/>
                <a:ea typeface="+mn-ea"/>
                <a:cs typeface="+mn-cs"/>
              </a:rPr>
              <a:t>the main causative agent of RTI</a:t>
            </a:r>
            <a:r>
              <a:rPr kumimoji="0" lang="en-GB" sz="2000" b="0" i="0" u="none" strike="noStrike" kern="0" cap="none" spc="0" normalizeH="0" baseline="30000" noProof="0" dirty="0">
                <a:ln>
                  <a:noFill/>
                </a:ln>
                <a:solidFill>
                  <a:schemeClr val="accent6"/>
                </a:solidFill>
                <a:effectLst/>
                <a:uLnTx/>
                <a:uFillTx/>
                <a:latin typeface="+mn-lt"/>
                <a:ea typeface="+mn-ea"/>
                <a:cs typeface="+mn-cs"/>
              </a:rPr>
              <a:t>2</a:t>
            </a:r>
            <a:r>
              <a:rPr kumimoji="0" lang="en-GB" sz="2000" b="0" i="0" u="none" strike="noStrike" kern="0" cap="none" spc="0" normalizeH="0" baseline="0" noProof="0" dirty="0">
                <a:ln>
                  <a:noFill/>
                </a:ln>
                <a:solidFill>
                  <a:schemeClr val="accent6"/>
                </a:solidFill>
                <a:effectLst/>
                <a:uLnTx/>
                <a:uFillTx/>
                <a:latin typeface="+mn-lt"/>
                <a:ea typeface="+mn-ea"/>
                <a:cs typeface="+mn-cs"/>
              </a:rPr>
              <a:t> </a:t>
            </a:r>
          </a:p>
        </p:txBody>
      </p:sp>
      <p:sp>
        <p:nvSpPr>
          <p:cNvPr id="225" name="TextBox 8">
            <a:extLst>
              <a:ext uri="{FF2B5EF4-FFF2-40B4-BE49-F238E27FC236}">
                <a16:creationId xmlns:a16="http://schemas.microsoft.com/office/drawing/2014/main" id="{885CB932-A5B3-8EF4-4576-5DE95AF67AC2}"/>
              </a:ext>
            </a:extLst>
          </p:cNvPr>
          <p:cNvSpPr txBox="1"/>
          <p:nvPr/>
        </p:nvSpPr>
        <p:spPr>
          <a:xfrm>
            <a:off x="606298" y="3026007"/>
            <a:ext cx="3210101" cy="1000274"/>
          </a:xfrm>
          <a:prstGeom prst="rect">
            <a:avLst/>
          </a:prstGeom>
          <a:noFill/>
        </p:spPr>
        <p:txBody>
          <a:bodyPr wrap="square" lIns="0" tIns="0" rIns="0" bIns="0" anchor="b">
            <a:spAutoFit/>
          </a:bodyPr>
          <a:lstStyle>
            <a:defPPr>
              <a:defRPr lang="fr-FR"/>
            </a:defPPr>
            <a:lvl1pPr marR="0" lvl="0" indent="0" fontAlgn="ctr">
              <a:lnSpc>
                <a:spcPct val="100000"/>
              </a:lnSpc>
              <a:spcBef>
                <a:spcPts val="0"/>
              </a:spcBef>
              <a:spcAft>
                <a:spcPts val="300"/>
              </a:spcAft>
              <a:buClr>
                <a:srgbClr val="E7E6E6">
                  <a:lumMod val="90000"/>
                </a:srgbClr>
              </a:buClr>
              <a:buSzTx/>
              <a:buFontTx/>
              <a:buNone/>
              <a:tabLst>
                <a:tab pos="3057525" algn="l"/>
              </a:tabLst>
              <a:defRPr kumimoji="0" sz="1600" b="1" i="0" u="none" strike="noStrike" kern="0" cap="none" spc="0" normalizeH="0" baseline="0">
                <a:ln>
                  <a:noFill/>
                </a:ln>
                <a:solidFill>
                  <a:srgbClr val="FFFFFF"/>
                </a:solidFill>
                <a:effectLst/>
                <a:uLnTx/>
                <a:uFillTx/>
                <a:latin typeface="Tenorite" pitchFamily="2" charset="0"/>
              </a:defRPr>
            </a:lvl1pPr>
            <a:lvl2pPr marL="360000" lvl="1" indent="-180000">
              <a:lnSpc>
                <a:spcPct val="100000"/>
              </a:lnSpc>
              <a:spcBef>
                <a:spcPts val="0"/>
              </a:spcBef>
              <a:spcAft>
                <a:spcPts val="600"/>
              </a:spcAft>
              <a:buClr>
                <a:schemeClr val="accent5"/>
              </a:buClr>
              <a:buFont typeface="Arial" panose="020B0604020202020204" pitchFamily="34" charset="0"/>
              <a:buChar char="•"/>
              <a:defRPr sz="1200">
                <a:solidFill>
                  <a:schemeClr val="tx1">
                    <a:lumMod val="85000"/>
                    <a:lumOff val="15000"/>
                  </a:schemeClr>
                </a:solidFill>
                <a:latin typeface="Tenorite" pitchFamily="2" charset="0"/>
              </a:defRPr>
            </a:lvl2pPr>
            <a:lvl3pPr marL="540000" indent="-180000">
              <a:lnSpc>
                <a:spcPct val="100000"/>
              </a:lnSpc>
              <a:spcBef>
                <a:spcPts val="500"/>
              </a:spcBef>
              <a:buClr>
                <a:schemeClr val="accent2"/>
              </a:buClr>
              <a:buFont typeface="Arial" panose="020B0604020202020204" pitchFamily="34" charset="0"/>
              <a:buChar char="•"/>
              <a:defRPr sz="2000">
                <a:solidFill>
                  <a:schemeClr val="tx1">
                    <a:lumMod val="65000"/>
                    <a:lumOff val="35000"/>
                  </a:schemeClr>
                </a:solidFill>
                <a:latin typeface="Tenorite" pitchFamily="2" charset="0"/>
              </a:defRPr>
            </a:lvl3pPr>
            <a:lvl4pPr marL="720000" indent="-180000">
              <a:lnSpc>
                <a:spcPct val="100000"/>
              </a:lnSpc>
              <a:spcBef>
                <a:spcPts val="500"/>
              </a:spcBef>
              <a:buClr>
                <a:schemeClr val="accent2"/>
              </a:buClr>
              <a:buFont typeface="Arial" panose="020B0604020202020204" pitchFamily="34" charset="0"/>
              <a:buChar char="•"/>
              <a:defRPr>
                <a:solidFill>
                  <a:schemeClr val="tx1">
                    <a:lumMod val="65000"/>
                    <a:lumOff val="35000"/>
                  </a:schemeClr>
                </a:solidFill>
                <a:latin typeface="Tenorite" pitchFamily="2" charset="0"/>
              </a:defRPr>
            </a:lvl4pPr>
            <a:lvl5pPr marL="900000" indent="-180000">
              <a:lnSpc>
                <a:spcPct val="100000"/>
              </a:lnSpc>
              <a:spcBef>
                <a:spcPts val="500"/>
              </a:spcBef>
              <a:buClr>
                <a:schemeClr val="accent2"/>
              </a:buClr>
              <a:buFont typeface="Arial" panose="020B0604020202020204" pitchFamily="34" charset="0"/>
              <a:buChar char="•"/>
              <a:defRPr>
                <a:solidFill>
                  <a:schemeClr val="tx1">
                    <a:lumMod val="65000"/>
                    <a:lumOff val="35000"/>
                  </a:schemeClr>
                </a:solidFill>
                <a:latin typeface="Tenorite"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r" defTabSz="914400" rtl="0" eaLnBrk="1" fontAlgn="ctr" latinLnBrk="0" hangingPunct="1">
              <a:lnSpc>
                <a:spcPct val="80000"/>
              </a:lnSpc>
              <a:spcBef>
                <a:spcPts val="0"/>
              </a:spcBef>
              <a:spcAft>
                <a:spcPts val="0"/>
              </a:spcAft>
              <a:buClr>
                <a:srgbClr val="E7E6E6">
                  <a:lumMod val="90000"/>
                </a:srgbClr>
              </a:buClr>
              <a:buSzTx/>
              <a:buFontTx/>
              <a:buNone/>
              <a:tabLst>
                <a:tab pos="3057525" algn="l"/>
              </a:tabLst>
              <a:defRPr/>
            </a:pPr>
            <a:r>
              <a:rPr kumimoji="0" lang="en-GB" sz="2000" b="0" i="0" u="none" strike="noStrike" kern="0" cap="none" spc="0" normalizeH="0" baseline="0" noProof="0" dirty="0">
                <a:ln>
                  <a:noFill/>
                </a:ln>
                <a:solidFill>
                  <a:schemeClr val="accent6"/>
                </a:solidFill>
                <a:effectLst/>
                <a:uLnTx/>
                <a:uFillTx/>
                <a:latin typeface="+mn-lt"/>
                <a:ea typeface="+mn-ea"/>
                <a:cs typeface="+mn-cs"/>
              </a:rPr>
              <a:t>Primary therapies used </a:t>
            </a:r>
            <a:br>
              <a:rPr kumimoji="0" lang="en-GB" sz="2000" b="0" i="0" u="none" strike="noStrike" kern="0" cap="none" spc="0" normalizeH="0" baseline="0" noProof="0" dirty="0">
                <a:ln>
                  <a:noFill/>
                </a:ln>
                <a:solidFill>
                  <a:schemeClr val="accent6"/>
                </a:solidFill>
                <a:effectLst/>
                <a:uLnTx/>
                <a:uFillTx/>
                <a:latin typeface="+mn-lt"/>
                <a:ea typeface="+mn-ea"/>
                <a:cs typeface="+mn-cs"/>
              </a:rPr>
            </a:br>
            <a:r>
              <a:rPr kumimoji="0" lang="en-GB" sz="2000" b="0" i="0" u="none" strike="noStrike" kern="0" cap="none" spc="0" normalizeH="0" baseline="0" noProof="0" dirty="0">
                <a:ln>
                  <a:noFill/>
                </a:ln>
                <a:solidFill>
                  <a:schemeClr val="accent6"/>
                </a:solidFill>
                <a:effectLst/>
                <a:uLnTx/>
                <a:uFillTx/>
                <a:latin typeface="+mn-lt"/>
                <a:ea typeface="+mn-ea"/>
                <a:cs typeface="+mn-cs"/>
              </a:rPr>
              <a:t>to </a:t>
            </a:r>
            <a:r>
              <a:rPr kumimoji="0" lang="en-GB" sz="2000" i="0" u="none" strike="noStrike" kern="0" cap="none" spc="0" normalizeH="0" baseline="0" noProof="0" dirty="0">
                <a:ln>
                  <a:noFill/>
                </a:ln>
                <a:solidFill>
                  <a:schemeClr val="accent2"/>
                </a:solidFill>
                <a:effectLst/>
                <a:uLnTx/>
                <a:uFillTx/>
                <a:latin typeface="+mn-lt"/>
                <a:ea typeface="+mn-ea"/>
                <a:cs typeface="+mn-cs"/>
              </a:rPr>
              <a:t>address RTI symptoms </a:t>
            </a:r>
            <a:br>
              <a:rPr kumimoji="0" lang="en-GB" sz="2000" i="0" u="none" strike="noStrike" kern="0" cap="none" spc="0" normalizeH="0" baseline="0" noProof="0" dirty="0">
                <a:ln>
                  <a:noFill/>
                </a:ln>
                <a:solidFill>
                  <a:schemeClr val="accent6"/>
                </a:solidFill>
                <a:effectLst/>
                <a:uLnTx/>
                <a:uFillTx/>
                <a:latin typeface="+mn-lt"/>
                <a:ea typeface="+mn-ea"/>
                <a:cs typeface="+mn-cs"/>
              </a:rPr>
            </a:br>
            <a:r>
              <a:rPr kumimoji="0" lang="en-GB" sz="2000" b="0" i="0" u="none" strike="noStrike" kern="0" cap="none" spc="0" normalizeH="0" baseline="0" noProof="0" dirty="0">
                <a:ln>
                  <a:noFill/>
                </a:ln>
                <a:solidFill>
                  <a:schemeClr val="accent6"/>
                </a:solidFill>
                <a:effectLst/>
                <a:uLnTx/>
                <a:uFillTx/>
                <a:latin typeface="+mn-lt"/>
                <a:ea typeface="+mn-ea"/>
                <a:cs typeface="+mn-cs"/>
              </a:rPr>
              <a:t>include antipyretics</a:t>
            </a:r>
            <a:br>
              <a:rPr kumimoji="0" lang="en-GB" sz="2000" b="0" i="0" u="none" strike="noStrike" kern="0" cap="none" spc="0" normalizeH="0" baseline="0" noProof="0" dirty="0">
                <a:ln>
                  <a:noFill/>
                </a:ln>
                <a:solidFill>
                  <a:schemeClr val="accent6"/>
                </a:solidFill>
                <a:effectLst/>
                <a:uLnTx/>
                <a:uFillTx/>
                <a:latin typeface="+mn-lt"/>
                <a:ea typeface="+mn-ea"/>
                <a:cs typeface="+mn-cs"/>
              </a:rPr>
            </a:br>
            <a:r>
              <a:rPr kumimoji="0" lang="en-GB" sz="2000" b="0" i="0" u="none" strike="noStrike" kern="0" cap="none" spc="0" normalizeH="0" baseline="0" noProof="0" dirty="0">
                <a:ln>
                  <a:noFill/>
                </a:ln>
                <a:solidFill>
                  <a:schemeClr val="accent6"/>
                </a:solidFill>
                <a:effectLst/>
                <a:uLnTx/>
                <a:uFillTx/>
                <a:latin typeface="+mn-lt"/>
                <a:ea typeface="+mn-ea"/>
                <a:cs typeface="+mn-cs"/>
              </a:rPr>
              <a:t>and anti-inflammatory drugs</a:t>
            </a:r>
            <a:r>
              <a:rPr kumimoji="0" lang="en-GB" sz="2000" b="0" i="0" u="none" strike="noStrike" kern="0" cap="none" spc="0" normalizeH="0" baseline="30000" noProof="0" dirty="0">
                <a:ln>
                  <a:noFill/>
                </a:ln>
                <a:solidFill>
                  <a:schemeClr val="accent6"/>
                </a:solidFill>
                <a:effectLst/>
                <a:uLnTx/>
                <a:uFillTx/>
                <a:latin typeface="+mn-lt"/>
                <a:ea typeface="+mn-ea"/>
                <a:cs typeface="+mn-cs"/>
              </a:rPr>
              <a:t>1</a:t>
            </a:r>
          </a:p>
        </p:txBody>
      </p:sp>
      <p:grpSp>
        <p:nvGrpSpPr>
          <p:cNvPr id="245" name="Group 244">
            <a:extLst>
              <a:ext uri="{FF2B5EF4-FFF2-40B4-BE49-F238E27FC236}">
                <a16:creationId xmlns:a16="http://schemas.microsoft.com/office/drawing/2014/main" id="{A01C4E76-B4C0-CF1E-6136-A558C8F0E9A1}"/>
              </a:ext>
            </a:extLst>
          </p:cNvPr>
          <p:cNvGrpSpPr/>
          <p:nvPr/>
        </p:nvGrpSpPr>
        <p:grpSpPr>
          <a:xfrm>
            <a:off x="5972175" y="2676363"/>
            <a:ext cx="2424576" cy="2350378"/>
            <a:chOff x="5596401" y="2177341"/>
            <a:chExt cx="3144878" cy="3048638"/>
          </a:xfrm>
        </p:grpSpPr>
        <p:grpSp>
          <p:nvGrpSpPr>
            <p:cNvPr id="254" name="Gruppo 38">
              <a:extLst>
                <a:ext uri="{FF2B5EF4-FFF2-40B4-BE49-F238E27FC236}">
                  <a16:creationId xmlns:a16="http://schemas.microsoft.com/office/drawing/2014/main" id="{44BE877F-35F5-06CD-9432-9689DD486756}"/>
                </a:ext>
              </a:extLst>
            </p:cNvPr>
            <p:cNvGrpSpPr/>
            <p:nvPr/>
          </p:nvGrpSpPr>
          <p:grpSpPr>
            <a:xfrm>
              <a:off x="5596401" y="2545106"/>
              <a:ext cx="3144878" cy="2680873"/>
              <a:chOff x="7572337" y="3754853"/>
              <a:chExt cx="2893365" cy="2466470"/>
            </a:xfrm>
          </p:grpSpPr>
          <p:sp>
            <p:nvSpPr>
              <p:cNvPr id="288" name="Ovale 39">
                <a:extLst>
                  <a:ext uri="{FF2B5EF4-FFF2-40B4-BE49-F238E27FC236}">
                    <a16:creationId xmlns:a16="http://schemas.microsoft.com/office/drawing/2014/main" id="{6DCBF883-B695-EE22-8631-32E95704DAAD}"/>
                  </a:ext>
                </a:extLst>
              </p:cNvPr>
              <p:cNvSpPr/>
              <p:nvPr/>
            </p:nvSpPr>
            <p:spPr>
              <a:xfrm>
                <a:off x="7791478" y="3754853"/>
                <a:ext cx="2444789" cy="2444789"/>
              </a:xfrm>
              <a:prstGeom prst="ellipse">
                <a:avLst/>
              </a:prstGeom>
              <a:gradFill flip="none" rotWithShape="1">
                <a:gsLst>
                  <a:gs pos="0">
                    <a:schemeClr val="accent1">
                      <a:lumMod val="0"/>
                      <a:lumOff val="100000"/>
                    </a:schemeClr>
                  </a:gs>
                  <a:gs pos="63000">
                    <a:schemeClr val="accent1">
                      <a:lumMod val="0"/>
                      <a:lumOff val="100000"/>
                    </a:schemeClr>
                  </a:gs>
                  <a:gs pos="99000">
                    <a:schemeClr val="accent3"/>
                  </a:gs>
                </a:gsLst>
                <a:path path="circle">
                  <a:fillToRect l="50000" t="-80000" r="50000" b="180000"/>
                </a:path>
                <a:tileRect/>
              </a:gradFill>
              <a:ln w="25400">
                <a:solidFill>
                  <a:schemeClr val="accent3"/>
                </a:solidFill>
                <a:prstDash val="sysDash"/>
              </a:ln>
              <a:effectLst>
                <a:outerShdw blurRad="342900" dist="38100" dir="2700000" algn="tl" rotWithShape="0">
                  <a:schemeClr val="accent3">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lnSpc>
                    <a:spcPct val="80000"/>
                  </a:lnSpc>
                </a:pPr>
                <a:endParaRPr lang="en-GB" sz="2800" b="1" kern="0" dirty="0">
                  <a:solidFill>
                    <a:schemeClr val="accent3">
                      <a:lumMod val="75000"/>
                    </a:schemeClr>
                  </a:solidFill>
                  <a:latin typeface="Calibri" panose="020F0502020204030204"/>
                </a:endParaRPr>
              </a:p>
            </p:txBody>
          </p:sp>
          <p:sp>
            <p:nvSpPr>
              <p:cNvPr id="289" name="Ovale 40">
                <a:extLst>
                  <a:ext uri="{FF2B5EF4-FFF2-40B4-BE49-F238E27FC236}">
                    <a16:creationId xmlns:a16="http://schemas.microsoft.com/office/drawing/2014/main" id="{B342C995-0162-E571-622D-E45058F01BA8}"/>
                  </a:ext>
                </a:extLst>
              </p:cNvPr>
              <p:cNvSpPr/>
              <p:nvPr/>
            </p:nvSpPr>
            <p:spPr>
              <a:xfrm>
                <a:off x="7572337" y="3776534"/>
                <a:ext cx="2893365" cy="2444789"/>
              </a:xfrm>
              <a:prstGeom prst="ellipse">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80000"/>
                  </a:lnSpc>
                </a:pPr>
                <a:r>
                  <a:rPr lang="en-GB" sz="2000" b="1" dirty="0">
                    <a:solidFill>
                      <a:schemeClr val="accent3">
                        <a:lumMod val="75000"/>
                      </a:schemeClr>
                    </a:solidFill>
                  </a:rPr>
                  <a:t>Antibiotics</a:t>
                </a:r>
              </a:p>
            </p:txBody>
          </p:sp>
        </p:grpSp>
        <p:sp>
          <p:nvSpPr>
            <p:cNvPr id="255" name="Ovale 8">
              <a:extLst>
                <a:ext uri="{FF2B5EF4-FFF2-40B4-BE49-F238E27FC236}">
                  <a16:creationId xmlns:a16="http://schemas.microsoft.com/office/drawing/2014/main" id="{DA017249-A8AD-5C39-1360-3EDD79437900}"/>
                </a:ext>
              </a:extLst>
            </p:cNvPr>
            <p:cNvSpPr/>
            <p:nvPr/>
          </p:nvSpPr>
          <p:spPr>
            <a:xfrm>
              <a:off x="6700149" y="2177341"/>
              <a:ext cx="926185" cy="926186"/>
            </a:xfrm>
            <a:prstGeom prst="ellipse">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endParaRPr lang="en-GB"/>
            </a:p>
          </p:txBody>
        </p:sp>
      </p:grpSp>
      <p:grpSp>
        <p:nvGrpSpPr>
          <p:cNvPr id="291" name="Group 290">
            <a:extLst>
              <a:ext uri="{FF2B5EF4-FFF2-40B4-BE49-F238E27FC236}">
                <a16:creationId xmlns:a16="http://schemas.microsoft.com/office/drawing/2014/main" id="{693B1AB1-CB82-E51D-6082-F99D80CE605F}"/>
              </a:ext>
            </a:extLst>
          </p:cNvPr>
          <p:cNvGrpSpPr/>
          <p:nvPr/>
        </p:nvGrpSpPr>
        <p:grpSpPr>
          <a:xfrm>
            <a:off x="3819525" y="2676363"/>
            <a:ext cx="2424576" cy="2350378"/>
            <a:chOff x="5596401" y="2177341"/>
            <a:chExt cx="3144878" cy="3048638"/>
          </a:xfrm>
        </p:grpSpPr>
        <p:grpSp>
          <p:nvGrpSpPr>
            <p:cNvPr id="296" name="Gruppo 38">
              <a:extLst>
                <a:ext uri="{FF2B5EF4-FFF2-40B4-BE49-F238E27FC236}">
                  <a16:creationId xmlns:a16="http://schemas.microsoft.com/office/drawing/2014/main" id="{4677A821-9F3A-B868-73A2-C92BA7C11C7C}"/>
                </a:ext>
              </a:extLst>
            </p:cNvPr>
            <p:cNvGrpSpPr/>
            <p:nvPr/>
          </p:nvGrpSpPr>
          <p:grpSpPr>
            <a:xfrm>
              <a:off x="5596401" y="2545106"/>
              <a:ext cx="3144878" cy="2680873"/>
              <a:chOff x="7572337" y="3754853"/>
              <a:chExt cx="2893365" cy="2466470"/>
            </a:xfrm>
          </p:grpSpPr>
          <p:sp>
            <p:nvSpPr>
              <p:cNvPr id="298" name="Ovale 39">
                <a:extLst>
                  <a:ext uri="{FF2B5EF4-FFF2-40B4-BE49-F238E27FC236}">
                    <a16:creationId xmlns:a16="http://schemas.microsoft.com/office/drawing/2014/main" id="{54E1E392-E3DA-EAF7-D6F3-DC3CE2C43958}"/>
                  </a:ext>
                </a:extLst>
              </p:cNvPr>
              <p:cNvSpPr/>
              <p:nvPr/>
            </p:nvSpPr>
            <p:spPr>
              <a:xfrm>
                <a:off x="7791478" y="3754853"/>
                <a:ext cx="2444789" cy="2444789"/>
              </a:xfrm>
              <a:prstGeom prst="ellipse">
                <a:avLst/>
              </a:prstGeom>
              <a:gradFill flip="none" rotWithShape="1">
                <a:gsLst>
                  <a:gs pos="0">
                    <a:schemeClr val="accent1">
                      <a:lumMod val="0"/>
                      <a:lumOff val="100000"/>
                    </a:schemeClr>
                  </a:gs>
                  <a:gs pos="63000">
                    <a:schemeClr val="accent1">
                      <a:lumMod val="0"/>
                      <a:lumOff val="100000"/>
                    </a:schemeClr>
                  </a:gs>
                  <a:gs pos="99000">
                    <a:schemeClr val="accent1">
                      <a:lumMod val="100000"/>
                    </a:schemeClr>
                  </a:gs>
                </a:gsLst>
                <a:path path="circle">
                  <a:fillToRect l="50000" t="-80000" r="50000" b="180000"/>
                </a:path>
                <a:tileRect/>
              </a:gradFill>
              <a:ln w="25400">
                <a:solidFill>
                  <a:schemeClr val="accent1"/>
                </a:solidFill>
                <a:prstDash val="sysDash"/>
              </a:ln>
              <a:effectLst>
                <a:outerShdw blurRad="342900" dist="38100" dir="2700000" algn="tl" rotWithShape="0">
                  <a:schemeClr val="accent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endParaRPr lang="en-GB" sz="3200" b="1" dirty="0">
                  <a:solidFill>
                    <a:schemeClr val="accent5">
                      <a:lumMod val="75000"/>
                    </a:schemeClr>
                  </a:solidFill>
                </a:endParaRPr>
              </a:p>
            </p:txBody>
          </p:sp>
          <p:sp>
            <p:nvSpPr>
              <p:cNvPr id="299" name="Ovale 40">
                <a:extLst>
                  <a:ext uri="{FF2B5EF4-FFF2-40B4-BE49-F238E27FC236}">
                    <a16:creationId xmlns:a16="http://schemas.microsoft.com/office/drawing/2014/main" id="{EB11B2A0-6159-E2E8-44CD-A7AF4703845B}"/>
                  </a:ext>
                </a:extLst>
              </p:cNvPr>
              <p:cNvSpPr/>
              <p:nvPr/>
            </p:nvSpPr>
            <p:spPr>
              <a:xfrm>
                <a:off x="7572337" y="3776534"/>
                <a:ext cx="2893365" cy="2444789"/>
              </a:xfrm>
              <a:prstGeom prst="ellipse">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0" tIns="144000" rIns="0" bIns="0" rtlCol="0" anchor="ctr"/>
              <a:lstStyle/>
              <a:p>
                <a:pPr algn="ctr">
                  <a:lnSpc>
                    <a:spcPct val="80000"/>
                  </a:lnSpc>
                </a:pPr>
                <a:r>
                  <a:rPr lang="en-GB" sz="2000" b="1" dirty="0">
                    <a:solidFill>
                      <a:schemeClr val="accent1">
                        <a:lumMod val="75000"/>
                      </a:schemeClr>
                    </a:solidFill>
                  </a:rPr>
                  <a:t>Antipyretics and anti-inflammatory drugs</a:t>
                </a:r>
              </a:p>
            </p:txBody>
          </p:sp>
        </p:grpSp>
        <p:sp>
          <p:nvSpPr>
            <p:cNvPr id="297" name="Ovale 8">
              <a:extLst>
                <a:ext uri="{FF2B5EF4-FFF2-40B4-BE49-F238E27FC236}">
                  <a16:creationId xmlns:a16="http://schemas.microsoft.com/office/drawing/2014/main" id="{17092750-69D6-415A-188D-715E4C37B7CD}"/>
                </a:ext>
              </a:extLst>
            </p:cNvPr>
            <p:cNvSpPr/>
            <p:nvPr/>
          </p:nvSpPr>
          <p:spPr>
            <a:xfrm>
              <a:off x="6700149" y="2177341"/>
              <a:ext cx="926185" cy="926184"/>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endParaRPr lang="en-GB"/>
            </a:p>
          </p:txBody>
        </p:sp>
      </p:grpSp>
      <p:pic>
        <p:nvPicPr>
          <p:cNvPr id="240" name="Graphic 239" descr="Medicine with solid fill">
            <a:extLst>
              <a:ext uri="{FF2B5EF4-FFF2-40B4-BE49-F238E27FC236}">
                <a16:creationId xmlns:a16="http://schemas.microsoft.com/office/drawing/2014/main" id="{8EE79DEB-30DF-FACF-37DE-6D87E33979A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20612" y="2765425"/>
            <a:ext cx="557448" cy="557448"/>
          </a:xfrm>
          <a:prstGeom prst="rect">
            <a:avLst/>
          </a:prstGeom>
        </p:spPr>
      </p:pic>
      <p:sp>
        <p:nvSpPr>
          <p:cNvPr id="241" name="Freeform: Shape 50">
            <a:extLst>
              <a:ext uri="{FF2B5EF4-FFF2-40B4-BE49-F238E27FC236}">
                <a16:creationId xmlns:a16="http://schemas.microsoft.com/office/drawing/2014/main" id="{D658478A-4B0F-7773-6173-614783062CD7}"/>
              </a:ext>
            </a:extLst>
          </p:cNvPr>
          <p:cNvSpPr>
            <a:spLocks noChangeAspect="1"/>
          </p:cNvSpPr>
          <p:nvPr/>
        </p:nvSpPr>
        <p:spPr>
          <a:xfrm>
            <a:off x="4923940" y="2770317"/>
            <a:ext cx="208447" cy="501590"/>
          </a:xfrm>
          <a:custGeom>
            <a:avLst/>
            <a:gdLst>
              <a:gd name="connsiteX0" fmla="*/ 70194 w 272689"/>
              <a:gd name="connsiteY0" fmla="*/ 443256 h 656177"/>
              <a:gd name="connsiteX1" fmla="*/ 81161 w 272689"/>
              <a:gd name="connsiteY1" fmla="*/ 451352 h 656177"/>
              <a:gd name="connsiteX2" fmla="*/ 81161 w 272689"/>
              <a:gd name="connsiteY2" fmla="*/ 472078 h 656177"/>
              <a:gd name="connsiteX3" fmla="*/ 101510 w 272689"/>
              <a:gd name="connsiteY3" fmla="*/ 472078 h 656177"/>
              <a:gd name="connsiteX4" fmla="*/ 101510 w 272689"/>
              <a:gd name="connsiteY4" fmla="*/ 471834 h 656177"/>
              <a:gd name="connsiteX5" fmla="*/ 109457 w 272689"/>
              <a:gd name="connsiteY5" fmla="*/ 479930 h 656177"/>
              <a:gd name="connsiteX6" fmla="*/ 101510 w 272689"/>
              <a:gd name="connsiteY6" fmla="*/ 491098 h 656177"/>
              <a:gd name="connsiteX7" fmla="*/ 81161 w 272689"/>
              <a:gd name="connsiteY7" fmla="*/ 491098 h 656177"/>
              <a:gd name="connsiteX8" fmla="*/ 81161 w 272689"/>
              <a:gd name="connsiteY8" fmla="*/ 511824 h 656177"/>
              <a:gd name="connsiteX9" fmla="*/ 81161 w 272689"/>
              <a:gd name="connsiteY9" fmla="*/ 514899 h 656177"/>
              <a:gd name="connsiteX10" fmla="*/ 70194 w 272689"/>
              <a:gd name="connsiteY10" fmla="*/ 522992 h 656177"/>
              <a:gd name="connsiteX11" fmla="*/ 62247 w 272689"/>
              <a:gd name="connsiteY11" fmla="*/ 511824 h 656177"/>
              <a:gd name="connsiteX12" fmla="*/ 62247 w 272689"/>
              <a:gd name="connsiteY12" fmla="*/ 491341 h 656177"/>
              <a:gd name="connsiteX13" fmla="*/ 41898 w 272689"/>
              <a:gd name="connsiteY13" fmla="*/ 491341 h 656177"/>
              <a:gd name="connsiteX14" fmla="*/ 38879 w 272689"/>
              <a:gd name="connsiteY14" fmla="*/ 491341 h 656177"/>
              <a:gd name="connsiteX15" fmla="*/ 30931 w 272689"/>
              <a:gd name="connsiteY15" fmla="*/ 480174 h 656177"/>
              <a:gd name="connsiteX16" fmla="*/ 41898 w 272689"/>
              <a:gd name="connsiteY16" fmla="*/ 472078 h 656177"/>
              <a:gd name="connsiteX17" fmla="*/ 62247 w 272689"/>
              <a:gd name="connsiteY17" fmla="*/ 472078 h 656177"/>
              <a:gd name="connsiteX18" fmla="*/ 62247 w 272689"/>
              <a:gd name="connsiteY18" fmla="*/ 451352 h 656177"/>
              <a:gd name="connsiteX19" fmla="*/ 70194 w 272689"/>
              <a:gd name="connsiteY19" fmla="*/ 443256 h 656177"/>
              <a:gd name="connsiteX20" fmla="*/ 83075 w 272689"/>
              <a:gd name="connsiteY20" fmla="*/ 278713 h 656177"/>
              <a:gd name="connsiteX21" fmla="*/ 83075 w 272689"/>
              <a:gd name="connsiteY21" fmla="*/ 286272 h 656177"/>
              <a:gd name="connsiteX22" fmla="*/ 191527 w 272689"/>
              <a:gd name="connsiteY22" fmla="*/ 286272 h 656177"/>
              <a:gd name="connsiteX23" fmla="*/ 191527 w 272689"/>
              <a:gd name="connsiteY23" fmla="*/ 278713 h 656177"/>
              <a:gd name="connsiteX24" fmla="*/ 73738 w 272689"/>
              <a:gd name="connsiteY24" fmla="*/ 227019 h 656177"/>
              <a:gd name="connsiteX25" fmla="*/ 73738 w 272689"/>
              <a:gd name="connsiteY25" fmla="*/ 259449 h 656177"/>
              <a:gd name="connsiteX26" fmla="*/ 200863 w 272689"/>
              <a:gd name="connsiteY26" fmla="*/ 259449 h 656177"/>
              <a:gd name="connsiteX27" fmla="*/ 200385 w 272689"/>
              <a:gd name="connsiteY27" fmla="*/ 227019 h 656177"/>
              <a:gd name="connsiteX28" fmla="*/ 138627 w 272689"/>
              <a:gd name="connsiteY28" fmla="*/ 19520 h 656177"/>
              <a:gd name="connsiteX29" fmla="*/ 126887 w 272689"/>
              <a:gd name="connsiteY29" fmla="*/ 28289 h 656177"/>
              <a:gd name="connsiteX30" fmla="*/ 111804 w 272689"/>
              <a:gd name="connsiteY30" fmla="*/ 207755 h 656177"/>
              <a:gd name="connsiteX31" fmla="*/ 162319 w 272689"/>
              <a:gd name="connsiteY31" fmla="*/ 207755 h 656177"/>
              <a:gd name="connsiteX32" fmla="*/ 147236 w 272689"/>
              <a:gd name="connsiteY32" fmla="*/ 28289 h 656177"/>
              <a:gd name="connsiteX33" fmla="*/ 138627 w 272689"/>
              <a:gd name="connsiteY33" fmla="*/ 19520 h 656177"/>
              <a:gd name="connsiteX34" fmla="*/ 134431 w 272689"/>
              <a:gd name="connsiteY34" fmla="*/ 123 h 656177"/>
              <a:gd name="connsiteX35" fmla="*/ 165910 w 272689"/>
              <a:gd name="connsiteY35" fmla="*/ 26826 h 656177"/>
              <a:gd name="connsiteX36" fmla="*/ 181232 w 272689"/>
              <a:gd name="connsiteY36" fmla="*/ 207755 h 656177"/>
              <a:gd name="connsiteX37" fmla="*/ 203018 w 272689"/>
              <a:gd name="connsiteY37" fmla="*/ 207755 h 656177"/>
              <a:gd name="connsiteX38" fmla="*/ 219298 w 272689"/>
              <a:gd name="connsiteY38" fmla="*/ 224093 h 656177"/>
              <a:gd name="connsiteX39" fmla="*/ 219298 w 272689"/>
              <a:gd name="connsiteY39" fmla="*/ 262132 h 656177"/>
              <a:gd name="connsiteX40" fmla="*/ 209961 w 272689"/>
              <a:gd name="connsiteY40" fmla="*/ 277006 h 656177"/>
              <a:gd name="connsiteX41" fmla="*/ 209961 w 272689"/>
              <a:gd name="connsiteY41" fmla="*/ 290417 h 656177"/>
              <a:gd name="connsiteX42" fmla="*/ 255448 w 272689"/>
              <a:gd name="connsiteY42" fmla="*/ 316752 h 656177"/>
              <a:gd name="connsiteX43" fmla="*/ 272686 w 272689"/>
              <a:gd name="connsiteY43" fmla="*/ 347720 h 656177"/>
              <a:gd name="connsiteX44" fmla="*/ 272686 w 272689"/>
              <a:gd name="connsiteY44" fmla="*/ 556203 h 656177"/>
              <a:gd name="connsiteX45" fmla="*/ 272686 w 272689"/>
              <a:gd name="connsiteY45" fmla="*/ 556698 h 656177"/>
              <a:gd name="connsiteX46" fmla="*/ 263349 w 272689"/>
              <a:gd name="connsiteY46" fmla="*/ 565712 h 656177"/>
              <a:gd name="connsiteX47" fmla="*/ 263107 w 272689"/>
              <a:gd name="connsiteY47" fmla="*/ 565715 h 656177"/>
              <a:gd name="connsiteX48" fmla="*/ 253772 w 272689"/>
              <a:gd name="connsiteY48" fmla="*/ 556203 h 656177"/>
              <a:gd name="connsiteX49" fmla="*/ 253772 w 272689"/>
              <a:gd name="connsiteY49" fmla="*/ 347720 h 656177"/>
              <a:gd name="connsiteX50" fmla="*/ 245872 w 272689"/>
              <a:gd name="connsiteY50" fmla="*/ 333577 h 656177"/>
              <a:gd name="connsiteX51" fmla="*/ 197991 w 272689"/>
              <a:gd name="connsiteY51" fmla="*/ 305535 h 656177"/>
              <a:gd name="connsiteX52" fmla="*/ 76132 w 272689"/>
              <a:gd name="connsiteY52" fmla="*/ 305535 h 656177"/>
              <a:gd name="connsiteX53" fmla="*/ 27053 w 272689"/>
              <a:gd name="connsiteY53" fmla="*/ 333577 h 656177"/>
              <a:gd name="connsiteX54" fmla="*/ 18913 w 272689"/>
              <a:gd name="connsiteY54" fmla="*/ 347963 h 656177"/>
              <a:gd name="connsiteX55" fmla="*/ 18913 w 272689"/>
              <a:gd name="connsiteY55" fmla="*/ 378687 h 656177"/>
              <a:gd name="connsiteX56" fmla="*/ 123535 w 272689"/>
              <a:gd name="connsiteY56" fmla="*/ 378687 h 656177"/>
              <a:gd name="connsiteX57" fmla="*/ 146039 w 272689"/>
              <a:gd name="connsiteY57" fmla="*/ 401608 h 656177"/>
              <a:gd name="connsiteX58" fmla="*/ 146039 w 272689"/>
              <a:gd name="connsiteY58" fmla="*/ 420140 h 656177"/>
              <a:gd name="connsiteX59" fmla="*/ 136463 w 272689"/>
              <a:gd name="connsiteY59" fmla="*/ 429650 h 656177"/>
              <a:gd name="connsiteX60" fmla="*/ 127126 w 272689"/>
              <a:gd name="connsiteY60" fmla="*/ 420140 h 656177"/>
              <a:gd name="connsiteX61" fmla="*/ 127126 w 272689"/>
              <a:gd name="connsiteY61" fmla="*/ 401608 h 656177"/>
              <a:gd name="connsiteX62" fmla="*/ 123535 w 272689"/>
              <a:gd name="connsiteY62" fmla="*/ 397951 h 656177"/>
              <a:gd name="connsiteX63" fmla="*/ 18913 w 272689"/>
              <a:gd name="connsiteY63" fmla="*/ 397951 h 656177"/>
              <a:gd name="connsiteX64" fmla="*/ 18913 w 272689"/>
              <a:gd name="connsiteY64" fmla="*/ 571077 h 656177"/>
              <a:gd name="connsiteX65" fmla="*/ 123535 w 272689"/>
              <a:gd name="connsiteY65" fmla="*/ 571077 h 656177"/>
              <a:gd name="connsiteX66" fmla="*/ 127126 w 272689"/>
              <a:gd name="connsiteY66" fmla="*/ 567419 h 656177"/>
              <a:gd name="connsiteX67" fmla="*/ 127126 w 272689"/>
              <a:gd name="connsiteY67" fmla="*/ 465494 h 656177"/>
              <a:gd name="connsiteX68" fmla="*/ 136463 w 272689"/>
              <a:gd name="connsiteY68" fmla="*/ 455984 h 656177"/>
              <a:gd name="connsiteX69" fmla="*/ 146039 w 272689"/>
              <a:gd name="connsiteY69" fmla="*/ 465494 h 656177"/>
              <a:gd name="connsiteX70" fmla="*/ 146039 w 272689"/>
              <a:gd name="connsiteY70" fmla="*/ 567419 h 656177"/>
              <a:gd name="connsiteX71" fmla="*/ 123535 w 272689"/>
              <a:gd name="connsiteY71" fmla="*/ 590340 h 656177"/>
              <a:gd name="connsiteX72" fmla="*/ 18913 w 272689"/>
              <a:gd name="connsiteY72" fmla="*/ 590340 h 656177"/>
              <a:gd name="connsiteX73" fmla="*/ 18913 w 272689"/>
              <a:gd name="connsiteY73" fmla="*/ 622771 h 656177"/>
              <a:gd name="connsiteX74" fmla="*/ 32798 w 272689"/>
              <a:gd name="connsiteY74" fmla="*/ 636914 h 656177"/>
              <a:gd name="connsiteX75" fmla="*/ 239408 w 272689"/>
              <a:gd name="connsiteY75" fmla="*/ 636914 h 656177"/>
              <a:gd name="connsiteX76" fmla="*/ 253294 w 272689"/>
              <a:gd name="connsiteY76" fmla="*/ 622771 h 656177"/>
              <a:gd name="connsiteX77" fmla="*/ 253294 w 272689"/>
              <a:gd name="connsiteY77" fmla="*/ 601557 h 656177"/>
              <a:gd name="connsiteX78" fmla="*/ 262870 w 272689"/>
              <a:gd name="connsiteY78" fmla="*/ 591803 h 656177"/>
              <a:gd name="connsiteX79" fmla="*/ 263112 w 272689"/>
              <a:gd name="connsiteY79" fmla="*/ 591806 h 656177"/>
              <a:gd name="connsiteX80" fmla="*/ 272207 w 272689"/>
              <a:gd name="connsiteY80" fmla="*/ 601557 h 656177"/>
              <a:gd name="connsiteX81" fmla="*/ 272207 w 272689"/>
              <a:gd name="connsiteY81" fmla="*/ 622771 h 656177"/>
              <a:gd name="connsiteX82" fmla="*/ 239408 w 272689"/>
              <a:gd name="connsiteY82" fmla="*/ 656177 h 656177"/>
              <a:gd name="connsiteX83" fmla="*/ 32798 w 272689"/>
              <a:gd name="connsiteY83" fmla="*/ 656177 h 656177"/>
              <a:gd name="connsiteX84" fmla="*/ 0 w 272689"/>
              <a:gd name="connsiteY84" fmla="*/ 622771 h 656177"/>
              <a:gd name="connsiteX85" fmla="*/ 0 w 272689"/>
              <a:gd name="connsiteY85" fmla="*/ 347963 h 656177"/>
              <a:gd name="connsiteX86" fmla="*/ 17716 w 272689"/>
              <a:gd name="connsiteY86" fmla="*/ 316752 h 656177"/>
              <a:gd name="connsiteX87" fmla="*/ 64880 w 272689"/>
              <a:gd name="connsiteY87" fmla="*/ 290417 h 656177"/>
              <a:gd name="connsiteX88" fmla="*/ 64880 w 272689"/>
              <a:gd name="connsiteY88" fmla="*/ 277006 h 656177"/>
              <a:gd name="connsiteX89" fmla="*/ 55543 w 272689"/>
              <a:gd name="connsiteY89" fmla="*/ 262132 h 656177"/>
              <a:gd name="connsiteX90" fmla="*/ 55543 w 272689"/>
              <a:gd name="connsiteY90" fmla="*/ 224093 h 656177"/>
              <a:gd name="connsiteX91" fmla="*/ 71823 w 272689"/>
              <a:gd name="connsiteY91" fmla="*/ 207755 h 656177"/>
              <a:gd name="connsiteX92" fmla="*/ 92891 w 272689"/>
              <a:gd name="connsiteY92" fmla="*/ 207755 h 656177"/>
              <a:gd name="connsiteX93" fmla="*/ 108213 w 272689"/>
              <a:gd name="connsiteY93" fmla="*/ 26826 h 656177"/>
              <a:gd name="connsiteX94" fmla="*/ 134431 w 272689"/>
              <a:gd name="connsiteY94" fmla="*/ 123 h 656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272689" h="656177">
                <a:moveTo>
                  <a:pt x="70194" y="443256"/>
                </a:moveTo>
                <a:cubicBezTo>
                  <a:pt x="75417" y="442408"/>
                  <a:pt x="80327" y="446031"/>
                  <a:pt x="81161" y="451352"/>
                </a:cubicBezTo>
                <a:lnTo>
                  <a:pt x="81161" y="472078"/>
                </a:lnTo>
                <a:lnTo>
                  <a:pt x="101510" y="472078"/>
                </a:lnTo>
                <a:lnTo>
                  <a:pt x="101510" y="471834"/>
                </a:lnTo>
                <a:cubicBezTo>
                  <a:pt x="105599" y="472500"/>
                  <a:pt x="108805" y="475765"/>
                  <a:pt x="109457" y="479930"/>
                </a:cubicBezTo>
                <a:cubicBezTo>
                  <a:pt x="110291" y="485248"/>
                  <a:pt x="106733" y="490249"/>
                  <a:pt x="101510" y="491098"/>
                </a:cubicBezTo>
                <a:lnTo>
                  <a:pt x="81161" y="491098"/>
                </a:lnTo>
                <a:lnTo>
                  <a:pt x="81161" y="511824"/>
                </a:lnTo>
                <a:cubicBezTo>
                  <a:pt x="81320" y="512843"/>
                  <a:pt x="81320" y="513880"/>
                  <a:pt x="81161" y="514899"/>
                </a:cubicBezTo>
                <a:cubicBezTo>
                  <a:pt x="80327" y="520217"/>
                  <a:pt x="75417" y="523843"/>
                  <a:pt x="70194" y="522992"/>
                </a:cubicBezTo>
                <a:cubicBezTo>
                  <a:pt x="64972" y="522143"/>
                  <a:pt x="61414" y="517145"/>
                  <a:pt x="62247" y="511824"/>
                </a:cubicBezTo>
                <a:lnTo>
                  <a:pt x="62247" y="491341"/>
                </a:lnTo>
                <a:lnTo>
                  <a:pt x="41898" y="491341"/>
                </a:lnTo>
                <a:cubicBezTo>
                  <a:pt x="40898" y="491505"/>
                  <a:pt x="39879" y="491505"/>
                  <a:pt x="38879" y="491341"/>
                </a:cubicBezTo>
                <a:cubicBezTo>
                  <a:pt x="33655" y="490493"/>
                  <a:pt x="30097" y="485492"/>
                  <a:pt x="30931" y="480174"/>
                </a:cubicBezTo>
                <a:cubicBezTo>
                  <a:pt x="31764" y="474853"/>
                  <a:pt x="36674" y="471230"/>
                  <a:pt x="41898" y="472078"/>
                </a:cubicBezTo>
                <a:lnTo>
                  <a:pt x="62247" y="472078"/>
                </a:lnTo>
                <a:lnTo>
                  <a:pt x="62247" y="451352"/>
                </a:lnTo>
                <a:cubicBezTo>
                  <a:pt x="62900" y="447187"/>
                  <a:pt x="66106" y="443922"/>
                  <a:pt x="70194" y="443256"/>
                </a:cubicBezTo>
                <a:close/>
                <a:moveTo>
                  <a:pt x="83075" y="278713"/>
                </a:moveTo>
                <a:lnTo>
                  <a:pt x="83075" y="286272"/>
                </a:lnTo>
                <a:lnTo>
                  <a:pt x="191527" y="286272"/>
                </a:lnTo>
                <a:lnTo>
                  <a:pt x="191527" y="278713"/>
                </a:lnTo>
                <a:close/>
                <a:moveTo>
                  <a:pt x="73738" y="227019"/>
                </a:moveTo>
                <a:lnTo>
                  <a:pt x="73738" y="259449"/>
                </a:lnTo>
                <a:lnTo>
                  <a:pt x="200863" y="259449"/>
                </a:lnTo>
                <a:lnTo>
                  <a:pt x="200385" y="227019"/>
                </a:lnTo>
                <a:close/>
                <a:moveTo>
                  <a:pt x="138627" y="19520"/>
                </a:moveTo>
                <a:cubicBezTo>
                  <a:pt x="133007" y="18640"/>
                  <a:pt x="127751" y="22566"/>
                  <a:pt x="126887" y="28289"/>
                </a:cubicBezTo>
                <a:lnTo>
                  <a:pt x="111804" y="207755"/>
                </a:lnTo>
                <a:lnTo>
                  <a:pt x="162319" y="207755"/>
                </a:lnTo>
                <a:lnTo>
                  <a:pt x="147236" y="28289"/>
                </a:lnTo>
                <a:cubicBezTo>
                  <a:pt x="146553" y="23766"/>
                  <a:pt x="143068" y="20216"/>
                  <a:pt x="138627" y="19520"/>
                </a:cubicBezTo>
                <a:close/>
                <a:moveTo>
                  <a:pt x="134431" y="123"/>
                </a:moveTo>
                <a:cubicBezTo>
                  <a:pt x="150363" y="-1357"/>
                  <a:pt x="164457" y="10598"/>
                  <a:pt x="165910" y="26826"/>
                </a:cubicBezTo>
                <a:lnTo>
                  <a:pt x="181232" y="207755"/>
                </a:lnTo>
                <a:lnTo>
                  <a:pt x="203018" y="207755"/>
                </a:lnTo>
                <a:cubicBezTo>
                  <a:pt x="211916" y="207754"/>
                  <a:pt x="219167" y="215031"/>
                  <a:pt x="219298" y="224093"/>
                </a:cubicBezTo>
                <a:lnTo>
                  <a:pt x="219298" y="262132"/>
                </a:lnTo>
                <a:cubicBezTo>
                  <a:pt x="219251" y="268506"/>
                  <a:pt x="215621" y="274287"/>
                  <a:pt x="209961" y="277006"/>
                </a:cubicBezTo>
                <a:lnTo>
                  <a:pt x="209961" y="290417"/>
                </a:lnTo>
                <a:lnTo>
                  <a:pt x="255448" y="316752"/>
                </a:lnTo>
                <a:cubicBezTo>
                  <a:pt x="266176" y="323233"/>
                  <a:pt x="272733" y="335015"/>
                  <a:pt x="272686" y="347720"/>
                </a:cubicBezTo>
                <a:lnTo>
                  <a:pt x="272686" y="556203"/>
                </a:lnTo>
                <a:cubicBezTo>
                  <a:pt x="272690" y="556369"/>
                  <a:pt x="272690" y="556532"/>
                  <a:pt x="272686" y="556698"/>
                </a:cubicBezTo>
                <a:cubicBezTo>
                  <a:pt x="272552" y="561814"/>
                  <a:pt x="268371" y="565849"/>
                  <a:pt x="263349" y="565712"/>
                </a:cubicBezTo>
                <a:cubicBezTo>
                  <a:pt x="263267" y="565715"/>
                  <a:pt x="263186" y="565715"/>
                  <a:pt x="263107" y="565715"/>
                </a:cubicBezTo>
                <a:cubicBezTo>
                  <a:pt x="257950" y="565715"/>
                  <a:pt x="253770" y="561455"/>
                  <a:pt x="253772" y="556203"/>
                </a:cubicBezTo>
                <a:lnTo>
                  <a:pt x="253772" y="347720"/>
                </a:lnTo>
                <a:cubicBezTo>
                  <a:pt x="253844" y="341897"/>
                  <a:pt x="250823" y="336488"/>
                  <a:pt x="245872" y="333577"/>
                </a:cubicBezTo>
                <a:lnTo>
                  <a:pt x="197991" y="305535"/>
                </a:lnTo>
                <a:lnTo>
                  <a:pt x="76132" y="305535"/>
                </a:lnTo>
                <a:lnTo>
                  <a:pt x="27053" y="333577"/>
                </a:lnTo>
                <a:cubicBezTo>
                  <a:pt x="21971" y="336505"/>
                  <a:pt x="18853" y="342016"/>
                  <a:pt x="18913" y="347963"/>
                </a:cubicBezTo>
                <a:lnTo>
                  <a:pt x="18913" y="378687"/>
                </a:lnTo>
                <a:lnTo>
                  <a:pt x="123535" y="378687"/>
                </a:lnTo>
                <a:cubicBezTo>
                  <a:pt x="135964" y="378687"/>
                  <a:pt x="146039" y="388950"/>
                  <a:pt x="146039" y="401608"/>
                </a:cubicBezTo>
                <a:lnTo>
                  <a:pt x="146039" y="420140"/>
                </a:lnTo>
                <a:cubicBezTo>
                  <a:pt x="145909" y="425431"/>
                  <a:pt x="141660" y="429652"/>
                  <a:pt x="136463" y="429650"/>
                </a:cubicBezTo>
                <a:cubicBezTo>
                  <a:pt x="131306" y="429650"/>
                  <a:pt x="127126" y="425392"/>
                  <a:pt x="127126" y="420140"/>
                </a:cubicBezTo>
                <a:lnTo>
                  <a:pt x="127126" y="401608"/>
                </a:lnTo>
                <a:cubicBezTo>
                  <a:pt x="127126" y="399589"/>
                  <a:pt x="125518" y="397951"/>
                  <a:pt x="123535" y="397951"/>
                </a:cubicBezTo>
                <a:lnTo>
                  <a:pt x="18913" y="397951"/>
                </a:lnTo>
                <a:lnTo>
                  <a:pt x="18913" y="571077"/>
                </a:lnTo>
                <a:lnTo>
                  <a:pt x="123535" y="571077"/>
                </a:lnTo>
                <a:cubicBezTo>
                  <a:pt x="125518" y="571077"/>
                  <a:pt x="127126" y="569438"/>
                  <a:pt x="127126" y="567419"/>
                </a:cubicBezTo>
                <a:lnTo>
                  <a:pt x="127126" y="465494"/>
                </a:lnTo>
                <a:cubicBezTo>
                  <a:pt x="127126" y="460242"/>
                  <a:pt x="131306" y="455984"/>
                  <a:pt x="136463" y="455984"/>
                </a:cubicBezTo>
                <a:cubicBezTo>
                  <a:pt x="141660" y="455982"/>
                  <a:pt x="145909" y="460203"/>
                  <a:pt x="146039" y="465494"/>
                </a:cubicBezTo>
                <a:lnTo>
                  <a:pt x="146039" y="567419"/>
                </a:lnTo>
                <a:cubicBezTo>
                  <a:pt x="146039" y="580077"/>
                  <a:pt x="135964" y="590340"/>
                  <a:pt x="123535" y="590340"/>
                </a:cubicBezTo>
                <a:lnTo>
                  <a:pt x="18913" y="590340"/>
                </a:lnTo>
                <a:lnTo>
                  <a:pt x="18913" y="622771"/>
                </a:lnTo>
                <a:cubicBezTo>
                  <a:pt x="18913" y="630581"/>
                  <a:pt x="25130" y="636914"/>
                  <a:pt x="32798" y="636914"/>
                </a:cubicBezTo>
                <a:lnTo>
                  <a:pt x="239408" y="636914"/>
                </a:lnTo>
                <a:cubicBezTo>
                  <a:pt x="247076" y="636914"/>
                  <a:pt x="253294" y="630581"/>
                  <a:pt x="253294" y="622771"/>
                </a:cubicBezTo>
                <a:lnTo>
                  <a:pt x="253294" y="601557"/>
                </a:lnTo>
                <a:cubicBezTo>
                  <a:pt x="253294" y="596171"/>
                  <a:pt x="257581" y="591803"/>
                  <a:pt x="262870" y="591803"/>
                </a:cubicBezTo>
                <a:cubicBezTo>
                  <a:pt x="262951" y="591803"/>
                  <a:pt x="263033" y="591803"/>
                  <a:pt x="263112" y="591806"/>
                </a:cubicBezTo>
                <a:cubicBezTo>
                  <a:pt x="268266" y="591942"/>
                  <a:pt x="272338" y="596307"/>
                  <a:pt x="272207" y="601557"/>
                </a:cubicBezTo>
                <a:lnTo>
                  <a:pt x="272207" y="622771"/>
                </a:lnTo>
                <a:cubicBezTo>
                  <a:pt x="272207" y="641220"/>
                  <a:pt x="257522" y="656177"/>
                  <a:pt x="239408" y="656177"/>
                </a:cubicBezTo>
                <a:lnTo>
                  <a:pt x="32798" y="656177"/>
                </a:lnTo>
                <a:cubicBezTo>
                  <a:pt x="14684" y="656177"/>
                  <a:pt x="0" y="641220"/>
                  <a:pt x="0" y="622771"/>
                </a:cubicBezTo>
                <a:lnTo>
                  <a:pt x="0" y="347963"/>
                </a:lnTo>
                <a:cubicBezTo>
                  <a:pt x="-35" y="335072"/>
                  <a:pt x="6729" y="323153"/>
                  <a:pt x="17716" y="316752"/>
                </a:cubicBezTo>
                <a:lnTo>
                  <a:pt x="64880" y="290417"/>
                </a:lnTo>
                <a:lnTo>
                  <a:pt x="64880" y="277006"/>
                </a:lnTo>
                <a:cubicBezTo>
                  <a:pt x="59220" y="274287"/>
                  <a:pt x="55590" y="268506"/>
                  <a:pt x="55543" y="262132"/>
                </a:cubicBezTo>
                <a:lnTo>
                  <a:pt x="55543" y="224093"/>
                </a:lnTo>
                <a:cubicBezTo>
                  <a:pt x="55674" y="215031"/>
                  <a:pt x="62925" y="207754"/>
                  <a:pt x="71823" y="207755"/>
                </a:cubicBezTo>
                <a:lnTo>
                  <a:pt x="92891" y="207755"/>
                </a:lnTo>
                <a:lnTo>
                  <a:pt x="108213" y="26826"/>
                </a:lnTo>
                <a:cubicBezTo>
                  <a:pt x="109482" y="12648"/>
                  <a:pt x="120511" y="1416"/>
                  <a:pt x="134431" y="123"/>
                </a:cubicBezTo>
                <a:close/>
              </a:path>
            </a:pathLst>
          </a:custGeom>
          <a:solidFill>
            <a:schemeClr val="accent1">
              <a:lumMod val="75000"/>
            </a:schemeClr>
          </a:solidFill>
          <a:ln w="9525" cap="flat">
            <a:solidFill>
              <a:schemeClr val="accent1"/>
            </a:solidFill>
            <a:prstDash val="solid"/>
            <a:miter/>
          </a:ln>
        </p:spPr>
        <p:txBody>
          <a:bodyPr wrap="square" rtlCol="0" anchor="ctr">
            <a:noAutofit/>
          </a:bodyPr>
          <a:lstStyle/>
          <a:p>
            <a:endParaRPr lang="en-US"/>
          </a:p>
        </p:txBody>
      </p:sp>
      <p:sp>
        <p:nvSpPr>
          <p:cNvPr id="306" name="ZoneTexte 58">
            <a:extLst>
              <a:ext uri="{FF2B5EF4-FFF2-40B4-BE49-F238E27FC236}">
                <a16:creationId xmlns:a16="http://schemas.microsoft.com/office/drawing/2014/main" id="{37DF2973-4D20-CD48-4A18-40984A9D29D3}"/>
              </a:ext>
            </a:extLst>
          </p:cNvPr>
          <p:cNvSpPr txBox="1"/>
          <p:nvPr/>
        </p:nvSpPr>
        <p:spPr>
          <a:xfrm>
            <a:off x="3565813" y="1913255"/>
            <a:ext cx="5060374" cy="425622"/>
          </a:xfrm>
          <a:prstGeom prst="roundRect">
            <a:avLst>
              <a:gd name="adj" fmla="val 50000"/>
            </a:avLst>
          </a:prstGeom>
          <a:solidFill>
            <a:schemeClr val="bg2"/>
          </a:solidFill>
          <a:ln w="15875">
            <a:noFill/>
          </a:ln>
          <a:effectLst/>
        </p:spPr>
        <p:txBody>
          <a:bodyPr wrap="square" lIns="90000" anchor="ctr" anchorCtr="0">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schemeClr val="bg1"/>
                </a:solidFill>
                <a:effectLst/>
                <a:uLnTx/>
                <a:uFillTx/>
                <a:latin typeface="+mj-lt"/>
              </a:defRPr>
            </a:lvl1pPr>
          </a:lstStyle>
          <a:p>
            <a:pPr marL="0" marR="0" lvl="0" indent="0" algn="ctr" defTabSz="914400" rtl="0" eaLnBrk="1" fontAlgn="auto" latinLnBrk="0" hangingPunct="1">
              <a:spcBef>
                <a:spcPts val="0"/>
              </a:spcBef>
              <a:spcAft>
                <a:spcPts val="0"/>
              </a:spcAft>
              <a:buClrTx/>
              <a:buSzTx/>
              <a:buFontTx/>
              <a:buNone/>
              <a:tabLst/>
              <a:defRPr/>
            </a:pPr>
            <a:r>
              <a:rPr kumimoji="0" lang="en-GB" sz="2000" b="1" u="none" strike="noStrike" kern="1200" cap="none" spc="0" normalizeH="0" baseline="0" noProof="0" dirty="0">
                <a:ln>
                  <a:noFill/>
                </a:ln>
                <a:solidFill>
                  <a:srgbClr val="FFFFFF"/>
                </a:solidFill>
                <a:effectLst/>
                <a:uLnTx/>
                <a:uFillTx/>
                <a:ea typeface="+mn-ea"/>
                <a:cs typeface="Calibri Light"/>
              </a:rPr>
              <a:t>CURRENT TREATMENT OPTIONS FOR RTIs</a:t>
            </a:r>
            <a:r>
              <a:rPr kumimoji="0" lang="en-GB" sz="2000" b="0" u="none" strike="noStrike" kern="1200" cap="none" spc="0" normalizeH="0" baseline="30000" noProof="0" dirty="0">
                <a:ln>
                  <a:noFill/>
                </a:ln>
                <a:solidFill>
                  <a:srgbClr val="FFFFFF"/>
                </a:solidFill>
                <a:effectLst/>
                <a:uLnTx/>
                <a:uFillTx/>
                <a:ea typeface="+mn-ea"/>
                <a:cs typeface="Calibri Light"/>
              </a:rPr>
              <a:t>1</a:t>
            </a:r>
          </a:p>
        </p:txBody>
      </p:sp>
      <p:cxnSp>
        <p:nvCxnSpPr>
          <p:cNvPr id="307" name="Straight Connector 306">
            <a:extLst>
              <a:ext uri="{FF2B5EF4-FFF2-40B4-BE49-F238E27FC236}">
                <a16:creationId xmlns:a16="http://schemas.microsoft.com/office/drawing/2014/main" id="{7BD41945-AA5A-E82E-502C-098CE4FBE643}"/>
              </a:ext>
            </a:extLst>
          </p:cNvPr>
          <p:cNvCxnSpPr>
            <a:cxnSpLocks/>
          </p:cNvCxnSpPr>
          <p:nvPr/>
        </p:nvCxnSpPr>
        <p:spPr>
          <a:xfrm>
            <a:off x="6096000" y="2316793"/>
            <a:ext cx="0" cy="23368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656314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t 4"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95" imgH="394" progId="TCLayout.ActiveDocument.1">
                  <p:embed/>
                </p:oleObj>
              </mc:Choice>
              <mc:Fallback>
                <p:oleObj name="Diapositive think-cell" r:id="rId4" imgW="395" imgH="394" progId="TCLayout.ActiveDocument.1">
                  <p:embed/>
                  <p:pic>
                    <p:nvPicPr>
                      <p:cNvPr id="5" name="Objet 4"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itle 1"/>
          <p:cNvSpPr>
            <a:spLocks noGrp="1"/>
          </p:cNvSpPr>
          <p:nvPr>
            <p:ph type="title"/>
          </p:nvPr>
        </p:nvSpPr>
        <p:spPr>
          <a:xfrm>
            <a:off x="371475" y="530428"/>
            <a:ext cx="11449049" cy="353302"/>
          </a:xfrm>
        </p:spPr>
        <p:txBody>
          <a:bodyPr vert="horz"/>
          <a:lstStyle/>
          <a:p>
            <a:r>
              <a:rPr lang="en-GB" dirty="0"/>
              <a:t>Management of wheezing in children requires a multifaceted approach</a:t>
            </a:r>
          </a:p>
        </p:txBody>
      </p:sp>
      <p:sp>
        <p:nvSpPr>
          <p:cNvPr id="11" name="Text Placeholder 10">
            <a:extLst>
              <a:ext uri="{FF2B5EF4-FFF2-40B4-BE49-F238E27FC236}">
                <a16:creationId xmlns:a16="http://schemas.microsoft.com/office/drawing/2014/main" id="{60B7F125-ABCF-9855-9FB1-4ABFAFDC0D49}"/>
              </a:ext>
            </a:extLst>
          </p:cNvPr>
          <p:cNvSpPr>
            <a:spLocks noGrp="1"/>
          </p:cNvSpPr>
          <p:nvPr>
            <p:ph type="body" sz="quarter" idx="20"/>
          </p:nvPr>
        </p:nvSpPr>
        <p:spPr>
          <a:xfrm>
            <a:off x="371474" y="6628203"/>
            <a:ext cx="10183580" cy="100990"/>
          </a:xfrm>
        </p:spPr>
        <p:txBody>
          <a:bodyPr/>
          <a:lstStyle/>
          <a:p>
            <a:r>
              <a:rPr lang="en-US" dirty="0"/>
              <a:t>ICS, inhaled corticosteroid.</a:t>
            </a:r>
          </a:p>
          <a:p>
            <a:r>
              <a:rPr lang="en-US" dirty="0"/>
              <a:t>1. </a:t>
            </a:r>
            <a:r>
              <a:rPr lang="en-US" dirty="0" err="1"/>
              <a:t>Makrinioti</a:t>
            </a:r>
            <a:r>
              <a:rPr lang="en-US" dirty="0"/>
              <a:t> H, et al. Lancet Respir Med. 2020;8(2):144-145. 2. Al-</a:t>
            </a:r>
            <a:r>
              <a:rPr lang="en-US" dirty="0" err="1"/>
              <a:t>Shamrani</a:t>
            </a:r>
            <a:r>
              <a:rPr lang="en-US" dirty="0"/>
              <a:t> A, et al. Int J </a:t>
            </a:r>
            <a:r>
              <a:rPr lang="en-US" dirty="0" err="1"/>
              <a:t>Pedatr</a:t>
            </a:r>
            <a:r>
              <a:rPr lang="en-US" dirty="0"/>
              <a:t> </a:t>
            </a:r>
            <a:r>
              <a:rPr lang="en-US" dirty="0" err="1"/>
              <a:t>Adolesc</a:t>
            </a:r>
            <a:r>
              <a:rPr lang="en-US" dirty="0"/>
              <a:t> Med. 2019;6(2):68-73. 3. Brand PL, et al. </a:t>
            </a:r>
            <a:r>
              <a:rPr lang="en-US" dirty="0" err="1"/>
              <a:t>Eur</a:t>
            </a:r>
            <a:r>
              <a:rPr lang="en-US" dirty="0"/>
              <a:t> Respir J. 2008;32:1096-1110. </a:t>
            </a:r>
            <a:br>
              <a:rPr lang="en-US" dirty="0"/>
            </a:br>
            <a:r>
              <a:rPr lang="en-US" dirty="0"/>
              <a:t>4. GINA. 2024 GINA Main Report. Available at: https://ginasthma.org/2024-report/. Accessed January 2025.</a:t>
            </a:r>
          </a:p>
        </p:txBody>
      </p:sp>
      <p:sp>
        <p:nvSpPr>
          <p:cNvPr id="75780" name="AutoShape 4" descr="data:image/jpeg;base64,/9j/4AAQSkZJRgABAQAAAQABAAD/2wCEAAkGBxASDxQUEBQPFBQQEA8UFBAVFQ8VFBUPFRQXFxUUFBQYHCggGBolGxQUITEhJSkrMS4uFx8zODMsNygtLisBCgoKDg0OGhAQGiwkHyQsLCwsLCwsLCwsLCwsLCwsLCwsLCwsLCwsLCwsLCwsLCwsLCwsLCwsLCwsLCwsLCwsLP/AABEIAOEA4QMBEQACEQEDEQH/xAAcAAABBQEBAQAAAAAAAAAAAAAAAQQFBgcDAgj/xABQEAABAwIDAwcGCAoIBQUAAAABAAIDBBEFEiEGMUEHE1FhcYGRInOhsbLBFCMlMjVSctEVJDNCYnSCktLhNERjg5OzwvAmZKKj8RYXQ1NU/8QAGwEBAAMBAQEBAAAAAAAAAAAAAAECAwQFBgf/xAA0EQACAQIEBAQEBQUBAQAAAAAAAQIDEQQSITEFMlFxExQ0QSIjM2EkQnKBoRVDUmKRJfD/2gAMAwEAAhEDEQA/ANwQAgBACAEAIAQCoBEAIAugG1ZXRxC8jgPX4KspJFoxbIGfa+K9o7H9Jx9wWTrI1VESPaGQnTmz1bkVUOkP6LaCNzsr/Icd1yLHsWqlczcGiWdK0W1GtrdasUse0AIAQCoBEAIBUAiAEAIAQAgBACAEAIAQAgBACAEAIDzI8NBLiAALknQAdJKhsFGxflGgzmKj+Oe350g/JtPQD+cVlKr0NoUr7lbnq5p7mR51NyAPR/5XM5XOlRSGNVFYWa5wuNQBmP3KCxDB87D5Mku/c4gW9OijS5ax6lxSqNrvNwbgjU6cbqydirimOqbbarZcyOMmU+SHWyg9no6loqjKOki47O8psbi1lS3J+mLkC50vxstI1upjOj0NGgma9ocwgtcLgjcQtk7nO1Y6KQCAEAIAQAgBAIgBACAEAIAQAgBACAEAIAQCE2QGHbf7XvrJnQxPIpo3ZbN051w3uceI6Auacrs6YQSRBYTM1hyMsATv/wB+KyZsi10c7SB9W9gBvc7ioLC1+IsZdjTYjfl3i/S7h3eKggqlVUtFyBfdYnfbgdenXeq21LoWmzG9tL9eqhsskLUUnxevDx70uTYY0sJ5wNI3jT7la5WxqfJriTo3fB3klj7mMng4a27x6lvRnrY5a9PS6NHXUcoqAEAIAQAgEQAgBACAEAIBUAFAIgBACAEAICocp+OfBqB4b8+e8bemx+cR3ad6zm7I0pq7MBrHlpa0cPnH0lYnQ9BKKrLSLbyCfHh4keCixNyz0dWRHdp8ogtJ4DWwDejcVRoucYIDzWYknORfpsdT329aj3Lewzka5xzWteR4y9QtYd1lVsskWSkwx2jxx17j/wCFkzQlqvBy6K4G8KyWhS+pANoCHNJ3sc30bvEBSgyyYeckrCODrjqI1958VpHR3M5K6NZY64BHEXXcjzmKpAIAQCoBEAqARACAEAqARACAEAIAQAgBACAxPlgxIyV7IQfJp2A2/tHeV7mjuWE3qdFJWRmsklyTws4d24feqGg1bUWeT+jp43VraFL6lpwmdtmtO4Ak9uUfeT3rNmyZYMMhDow3T830nL7gsy6Jg4NGb9ZzeIUNFkywYVQ/FAHhp4f79KhRKuWpNMpWiMt6dy0irIzb1Klj9GGkgWBda32g7T1qjRpFjfZmIkXeNSSPX/PxVo7kS2NVpD8W37LfUu2Ox58tzsrECIBUAIAQAgEQAgBACACgBACAEAIAQAgAoDCuVuna2teWcQwu6bkXWE9zphymePjswX4uPoVS5wnhuARvt6rm3gpTKtDzBqryzfhZwPo94UTRaDLjhNQRkJvqDY9d7kHvWDOiKLjTucQ0gXFvRb+SWZBZ8JaSzVaRRnMkWxXaQVbKUuV3H6V3RcC2ves5I0i0M6Gm5s2F99/T/NEhIvmFuvC3ssuyOxwz3HasVBACAVACARACAEAIAQAgBACAEAIAQAgBAZJyu4Yee5wDSSNp/aZceqyxqL3Oik9LGUzNuzrufesbm1hHEc24HSwBB6xw8CfBSnqGtBnSUz3Wyg3uN3QrNiMTR9nsJc5gDtNx14EcfWsst2bZrI0Sjp2NYNBoFqkkYtu5znr3DSPQcXKCUl7jvD6+M6GUOd0X49iIhpkuAHDXUFWKbEDi9Pzfzdxv3KklYuncn9nZCYBfpK3pv4Tlqq0iUWhmCAVACAEAIBEAIAQAgBACAEAIAQAgBACAr+2+GCeik0u5jS5vTpvHhdVkrovTdmfP/wADAcW8ejv1XK0dqaPT4G6gjfvUXLWJDD5Y2AfNt0Kbk2J/DMUBcLEJcNF+w+EvjvwstFqYvRlB28xGoa7mqe7XAZjpc2JIFgoSV9Szvl0JLYbC55YGuqXTsd5N80jXA232YRYDdZXkospFyW5otPEGtsCTbiVUhkXtPXMggdM8ZhHazfrPJAaPFUqOyubUYZ5ZQ2YxKd8xbIGZHRRyNLQ4aOvcG54EKKM5OVicXShGF1uWxdh5oIBUAIBEAqARACAEAIAQAgBACAEAIAQAgEcL70B8+coeBupKwubuDg5vXEfXbUdywkrHVCV0MMRpS8NfezC0E24rJo6FqQldjccYLYYs1t73E2v1DitIwuZTq2CgxGTnNRYbw4XAPcdUlFImE2zd9ha8SU4vvCrBipEf45gkc4BdcFvEWF+1WZWEmtiOoacRuyi+nEkkqjZtuiyRDyVexhLcitpMMFTTuiLsocWHNa9spBHqsqVFdG1CeSWYebMUeRuoIsxjRe1w1osL+k96nDxtqZ4upd2J5dRxAgFQAgEQCoBEAIAQAgBACAEAIAQAgBAKgEQFS5SMDjqKN73aPgaXNd1cQVSaVrmtJu9jImse+jyaXjIaeth+a4f74LB7aHWtHqMsNwhtvJY3fvOpv02UZy3ho94lR5HAu3j/AGAocrkqJc+TnE2tJY42vuBURdmWmrrQu8OLRzOfGwS3YSMxY5rbjQ5XEWKvmu7GLptK5AYtWz0z8zm54/rjeO0KrTRrDLLQncHxtk7AWEKylcznTysk2tL7AW1I39HFWtfQzby6ktFGGiwW0VZWOSUnJ3Z7ViAQAgBACAEAIAQAgBACAEAIAQAgBACAEAIDhXUrZYnxv1bIxzXdjhYqGrqxMZZXdGDVmEVGH1JhlBMbnENf+a+AnQjrGhtwXGk4OzPYcoVYZo7i4bII5HA8HEKLFVsMNqZvjGBp/SPuVrFXoJgFHefnHPcD22Gm4AbggTNKwnaCMeS/ynfo3cSpUrFZQbOmOT1NQ1sVO1jOcJzvfq5kYuDZo0DrgDXpV73KqKjqysbL001HWup5S5wcczH8HN++6yayyNm1OFzUsMN3LeG5w1diWWxzAgBACAEAIBUAiAEAIAQAgBACAEAIAQAgBACAEAwxnCIaqIxzNu06g7nNdwc08CqyipF4VHB3Rjm1+COpavLe4OUh+64PE991zzjZnoUamZFNxxs8c5u0OzasdfQtG6yhFncZ4YJZX2mLmi4sG9BUySIp52aXsswQ5hDcCVrQc2rhprlI3a31VFuayjdfEaBhcbWt/SOrjxJ6ytVscs3fQ9V9Kwua4gZhu6VDsVUmkSNK0RgZtOJKvHQxnqdGYi1z8jAXEaki2UDrKsp3dkZuDSux8FoUBACAEAIAQAgBACAEAIAQAgBACALoAugELkAmYdIS4sxDK0byPEKLk5X0PJqGfWb4hLonJLoV/a/CoKyHKXsa9lyx99L9DupUnZo2pKpB7MyvEdmalzcjnU4yOu1xmhG7vvZYZbe53avXKzk3ZaQWJnoGnjeoZ7kt9y8fE9ov/hPYVSxxflKqgH2Zgfcosl7kunWltBllp8domDWqpu591OaK9ynlMQ/yM9/+rMPD8zqmI5RoBmOvSdEzw6jyGJf5GJXba4a9haZ269DZPcEdSD0uI8NxP+J4oNucKgZlY89JOSTU9PzVMatOK0EuFYqb1R1fyn4cPzpD2RyfcreYgFwXE9P5OR5U6HgJj+wfeVHmYE/0TEf/ADOUvKrSDcyc/st/iTzMSVwSv9jm7lWp+EU3eGfxJ5lFv6JVXuiz7KbRtrWPc1pbkdlIPTYHp61tCamebicNKhKzJ5XOYEAIAQAgBACAEAICPx+csppHNNi1jiD1gKsnZGlKOaaTMKm21xAu0qHjsbHv/dXnutPqfY0eF4d7xOLtr8RP9Zl7sg9TVTxp9TpXDMMvyHGXaeuJ1qZ/3repR4supPkMOvyI8/h+sO+oqP8AEf8AeniS6mkcFQ/wQ2qMSncdZpz2ySfeozy6kvDUU9Ir/hwM7zvc89rnH3qMzLqjD/Ff8EZE57g1rS5x3NALiT1Diiu2JKEFd6HeowmeNueSGVjbgZnMc0XO4XIUuEkrtFKdejOWWMk2P6fZqtewPZTylrgCHACxaeI1VlRm1dISx+Gi8rkrjSgw6ad+SCN8jt+Vo3DpJ3AdqrGDk7I2q4ilSjmm7Im27CYkRfmLdWeK/rWvl6hw/wBYwnUiMUwmopnBs8boydRe1iOojQrKdOUdzsoYqlXV6buMVQ3EQHkqSthLoVaPLpCVJWx5znpQq0a3yHyXiqQeEjD4tH3Luw2zPluOq049jUF1HgggBACAEAIAQAgBARW1IvRTeaf6iqT5WbYf6sT5rYdO1eSz9EgrHolQXEUlRWlQWR5Kko9xboWRPbC/SdN5x/8AlvWtDnR5/E/TT7Gp7c03OYdON5azOP2CHeoFd9ZXgz5bhtTJiYskNlD8n036vF7KmnyIyxfqZdytck0AENQ7iajLf9FrQbeLissMrJ9z0eNzblTX+qLi/EYxUNgJPOPidIBbTIDY69K3zK9jyFQk6fieydiq8rFOHULXW1jnZY9TgQfcsMSvgPW4DNrENdUZEQvOPs2jwUIPN1JB5KECEIUZ5KlFWajyIThpqASBmdFbrJB09C7MM9z5jjy1izW12HzoIAQAgBACAEAIAQDHHG3ppB0scPQqy2NaD+ZHufMjRoF5DP0WOyFUFhFIFCgk8lSUPQQIndhz8pU3nHf5blrQ+ojh4n6afY22pgEkb2Hc9jmnscCPevTauj4qlLLNMbbJMIoKcHe2BgPaBYqsFaJriZZq7fVlf5K/yNSOiqd7IWWH9+56HGean+lEjW/TVP10c48HAqz+ojGn6KX6kcuU8Xw1/VLD7SjE8hpwT1S/cxkrzD7g8lCpzcpIPKEAhVoSyFWXrktkjaagyXsz4M8WvfMHOtu610Uqigm5Hz/GacpuKibdG8EAjcQD3Fd8ZXV0fLNWdj0rEAgBACAEAIAQAgG2ItvE7sVZbF6XOu58xOG/tK8h7n6LTfwo8qDQEAISIVJRgECJ3Yn6SpvOn2HLWjzo4eJemkbm0+leofDHuliDGho3Am3eSfehbNeVym8mHzasdFW71fyXPh/zHscY/tv/AFRIYmbYzR9dPVDwF1aX1EYUfRz7oOUofJknU6H2woxHIy3BvVRMWXmH3QhQg5uQg8KSAQiwtkKSsty8bF4LUCCocG6yNhDG3GYlj8x04aFWcHKEkeHjsRTdSCT2NL2NxJzo+ZlBbJENxBBLOw9C2wNV5ck90eBj6KjLPDZllC9E88EAIAQAgBACAEA3rngMNyBccTvVZPQvTTzI+ZquFzZHNcCCHOBBBBGvQV5Mtz9EoNOnFrocSFU1EQkEAiEMLKSCb2L+kabzv+ly1o86OHiPpp9jZMXqeb5g8DVRMP7bXN9ZC9GbsfG0IZsy+xLtVznWjKTya6Prh0VbvW77lzUN5Ht8X1hSf+pI4z9L0HXHWD/tq8/qI5sPrhKndHvlFHyZN1c2f+tqnEcjJ4O/xUTEyvKPvAKEHhwQg5FSQzyX6jrIA7SpSbMatZU43ZK0jmMaLW52/o+5aqFj5/EYydV22RpezWF1McbXslY7MLmIggdzrn1LSMXujzak4t2aLJR1bXSDM3LKzgdDbjY8QrRavdmE4vLb2LHDKHC4XXGVzglHKdFYgEAIAQCoBEBEbSY4ykhzusXONmM6XfcFSc8qL04Z2VdlPNK5tTznOP382bBuU8GdC5XeWp3RUY/DYr/KLhYljbUxt8tnkyi1jk4OPYdOw9Sxqxvqe1wnE5ZeFJ6PYzYrA+hBAF0JBCAUkEzsd9I03n2+orWjzo4uI+mn2NN5RpSyhDxvjqKdw7WuuF213aNz5fhUc9bL1TLVTyhzWuG5wa4dhF1stUedOOWbRSuTyQfCsQbx+El1urnJAuehzSPa4rH5NJ/YtVXhLZKmCcuINNz1m6Wdzjcup4WWzjdpnl08Q4U5U7bkbyiPAwya/HmwO3O1Urv4GdXB03i4mJryz70QoQIUIOLypKSYxnLS4Z75bi/Ytqe55WOl8Nibw6kdIQIRG1rjYOcSL9fElaM8N3Rf8KhxOkAzsE0Y4wuz2H2SA70KUmtjGThPQtOE43HONd44EWc09+5WTvuYyg0T9DOBJa+jx6eC0py1MKsbq5KroOYEAIAQCoBCgMK26xSWavmAuRG8xtBNmta029dyuOpK7PQoxtFE9spT10bAc0L2usQ3M64HeLKqutjWWV7kzjeJxxs/GWuayXMxxykt1ad5be2l9epJNe5ph6cnJZHqYtLbMcu65t2cFyH2Mb2VzyhNwQAgBCB3hNaYJ45QA4xPDg0mwJHC6tF2dzKvS8Wm4dSxbRbbSVlOYXRRsBc12YOcT5JvbULWpXc1ax5+E4THD1PEUh3h3KLUxQsjEULubY1ocS+5DRa5VliWlaxSrwOnUm55tyDoNoZ4al9REWtfK55c212EPdmLSOi6yjValmR31cBSq0VSlstiyDlOqrfkqe/T8Z6rrbzUjzf6BSvzMg8f2qqqwBspaGA3EbAQ2/SbkkrKpWlNWZ6GD4bRwzzR1fUg1ieiIUFzw5CrZxlKkzkyMq3LemjycXMmKDEJXAcxGDlIA1sb9S0svc8iomtS64RtrNCGipZJHwu5py/v7lZaHNKCZeaDEoKkB3k5rfOFrqU0zNxaHcUvl6X8ncVC3IexZ6SbOwHx7V1Rd0cUlZnZWKggBACAEB877QzOFXO0se53PzX4AHOd5K4pbs9KnsicweHFRE18TIXMto3nPKt4e9EmaNxvqPsB2sqJql1NLERI0HM02LQBYG/iPFIXbsa1KKp01NM54jyeGWaSRs0cYe4uEYjJDb8L5hxue9S8Ld3udVLjShBRcb29yq7T7KTUQa57mvY85Q9oIs617OB3bisKlFwPUwnEYYi6SsyyQcmRc0E1I1AOkXSPtLZYW63PPnxzK2spWjs6RiQoy86yBvOZfzSzPmy36Fj4Xx5T0fO/hvHt+xbv/bCP/wDRJ+4371v5VdTylx2TdshW9kdkzWukJfzccTg0uAu5zjwHAaetZUqOc9DG8S8vGNldsuLeTOltrLUX6fi/VlW/lInk/wBerX2RVNs9kzQ5HNeZI5C4XIAc14F7G2huL+C561DJY9jh/EvMppqzRb2cm1JkvzlRfLfezfa/1Vv5aNrnlvjlfPlstyN2P2Ip6mkE0xlDnPkADXADK1xA4dRVaWHjJXZtj+L1aVXLC2wwOzdL+GBSDneaDPK8rys+Qv8AnW3blTwo+JlOlY+v5Lxnvf8AglNr9i6OmopJYhLnZzdszyRq8A6dhWlWhCMbo5MBxWvWrqE7WHmAbDUEtLDJI2QukiY5x5yQDMRroDorU6EHFMxxXF8TTrSjF6J9CC2e2Xp5MQq4J2ucyAnmxne0hpf5NyDc+SQs6dGLm0ztxnEKscNTqQer3GO3ezcENTTRUzSzn7tN3Pd5WdoB8onpStSSaSK4HHVKlKc6j2DGtk6SJoysLiN7nOeSe69gt/DUUePPG1KstWRFNSxxm8Yy3tuJVHEhVZe5L4PtOCHRmz7FwcxwBOhsdDvCpsaSh7llwAwuBMTGRuvqBoPBEZyuixx37+lWsZXHdHjTIZooZDb4QXhh/TaAbd4KtGpldmUnSclmXsWddJyAgAIAQAgMs2+2VkbO+oiaXMlOZ9tcjvzrjo43XNUp63OyjV0syHwqoma6GOOQBsjy0je6wY51x0blRI6WzlyXl0lVUySEueWR3cd+rj/CFOH1bO7isVClBIvFXihjq6eDKCKgTnPf5vNtzCw43XQ52kkeTToZ6UqnQiOVH6OPVNEfSVliOU6+EfX/AGZaKM/Fs+wz2Qt47HnVueXcptRSf8RRu4Gn5zva1zPuXM4/OPYjV/8AOa+5eSulniw5kU3ktH4vP+tP9QWGH2fc9bi/ND9KJ44pIMSFPZvNmjM17HNn5wt333W6lpnefKcfgReG8T3vYh+VYfiAPRMz2XLPEcp2cEfz32LhCfih5seytvynmS0q/uMdkqfm6GBv9k1x7XeUfWogrRNMVLPWbM9wGr5zHy/601QB2Brmj0BcUHesfR4mnk4aolz5Q/oyb+7/AMxq6q/IzxOE+piO9kT8n03mI/UrUuRGWP8AUT7kbSU2TGag8JaSJ/eHZT7IVUrVDepUzYKK6Mhdum/KWHecPtsVK3PE34f6aqONr6U/BZnNuC2KQg9BDTqtpbHmYdXqJFNoMLldTxP1dnjYb8bkLOKujaraM3ErdHTSCumABzMbObdFhdZvdo7GmqakyWwTalpeR5TXNNj9U9ii1kmczs5NIvuCY+JDY9yXKOJW+VLFMklGWnymzPcCOgAD3pJXgy1N2ml1Nxw+fnImP+uxrvELopu8UzgqRyzaHC0KAgBACAQhAYVJiZG1LqcRxtjE72tAFi34guuO3XxWKW52Qk7I7clUoFTUNO90bSB0hryD7QWOGfxNHucYi3Rgy37RUMxlgqYGiR9Lz3xBdk5xsjMpyvsbEb92q3qRd1Jex5OFqwyypTdlL3KHtdtk+pgfTvpzC4PaTeQuILTexaWBctSs5KzR7eB4dGlLxIyualhzviY/NR+yF2x2R83X+pLuR89JfEopeiknbfrzx/xFVcfjubRq2w7j9yaCu9jljzIpvJifiqkdFXJ6gsMPs+563Ft4fpRITfTkXXh0nolUv6q7GMfRP9Q35VPo4+ej96jEchrwX6/7FtozeJnXGz2Qto7HmVdKj7nirkENM93CGFx7mt/kktETRWeql1Zj2wDycTgJ3kyX7Sxy86i/mI+x4pG2EaXsaVt8L4bP9lnttXdW5GfM8Lf4mJ22Md8nU3mWpR5EU4ivxM+47kpvxpkn9hIw/vscPer21uYKfysv3Klt238fw4/259uNYV+aJ6nDfT1exPbSU96Oo/V5vYK3nys87C/Wj3MYgxeraxrWTShrQA1otYAbgNF53iTPrZYTDyd2lcldi4jJWSmQlzn0lWSTvJybyrUm3PU5+JUoww6y9UUOAGOUutdptfqWyknGx4bptTui24JibQ4G+7is/c0cbEbiNS7EMRYGfMi8kHgBvJVqs1Cn3M6Mc9W/sj6ZwBtqWEdETPCy3ofTRwV9aku5ILYxBACAEAIDOdoNhn/huDEYcpZ5XwhhNnBwicxr29IN2g9izaaZ00pp2TMwwiSpZPzlK2Rz4yT5DXP0J3OA4FedFyUrxPta8aUqKhVdkzVtnto+fyxzxSQTOBsx7XNbJYXJjJ36cPWvQp1L6PQ+UxWD8O8qcrxIflTwqN1Lz4AEkTmjNxMbjbKemxIKyxMFa518GxElU8NvRlmozajYRvFM09/NhdEeU8ysvnSX3HkVnBruluh6nWP3KUYvR2OdDLmZfpdJ4B7h7kTui0laRU+TXdWDorHrCh79z1OK/wBt/wCqJGr0xqDroZx/1gq0vqIxp+il3Rx5Ufo13nYvWVXEchfg3qF2LPhjviIz/ZR+yFtHlPPrr5r7nQ5ZoelssZHc5v8ANHqiIN06ifRmN7GRmPFYWHeyWVh7Q149y8+krVLH2OPlnwTl1Rpu3X0bUebHtBdtbkZ8zwz1Me4uw5+TqfzfvKUeREcS9TLuS1JMHsa7pB8QbH0grRanHKOV2Kft8PxzDj/zP+uNc9feJ7HDPo1exa8VZenm8zL7JXQ9jyafOhxCxpAIykECxFrKEkTOclJpsziJgGPVI6Yqj0wgrk/vH0NV34bHujMaGNrh2tLSO0bwsJtowhY6x4Q53ktkAv8Aon71PjJO9is6eb3LLgeGxUrDl1J+c88T0BYTlKtL7C0aMND6CpmZWNHQ1o8AvYirJI8CTu2zqrEAgBACAEBwrvybvslRLYvT50ZDySj46p+xF7Tlx4bdn0vG38qmWPaP6Qw7ztT/AJRW0+dHm4T09XseOUkfJsv2ovbCYjkI4T6hfuStAPxJn6sz/LWi5Dnq+ofc8bOVGeip39MER8Gi/qSL+G5FeGWs4/c8bKy5qOJ31g8+L3JB/CMVG1VrsV/k5+fXDorHetyyoby7nfxTlp/pRI4gflml66SpHpCtL6iMaXo590c+U4fJj+qSH2woxHIW4N6ldmWHBXXpoeuCH2AtIcpxV1859xpsfV85SN6Y3zRn9iRwHosopu6NMbTyVP2TKO+l5raNo3B83ODsfGT67rlatWR7yqeJw1/ZF222HydU+aPrC6qvIzw+Heph3POwZ+Taf7B9pyrR5EW4kvxUhdjqrPDK3jDWVbO7nXOHocppu6fcjH08sovqkRHKILTUB6Koe0xZ4jePc7OFa06q+xb8RbeGUdMUnslbvlZ5dF2qLuRewh+TKbzI9ZVaPKbcQt5iVupUsv8AxFKPrMk9MAXM/rHsyf8A5i7mYtoyODmW6rhZSTT1OWEk1oyWwyBx1LtOJsR3XWLg5bIu6ijuWzZDC/htWxrQeYpyHSuto94Ojezq7SuijCzsv3OLE1Phu/2Rta9A8sEAIAQAgBAN8Q/JP+yVEtjSlzruY7yUTtFTMwkXfE0tHTldrb95cWFerR9PxuDdGDXsaNUUUb5I5HtBfCXFjtfJLhlPoXY4pu583GpKMXFe5W+U2ZrcOeCRd74w0cSQ65t3ArHEP4D0eEQbxCfS5NYWPxOL9XZ7AWi5DkqeofcgdjKv5GY7/wCuGYfuZv5KlN/LOvGU/wAXbrYe7CG+G0/mz7RVqT+BGPEI2xEiv7A1TRW10RIBdO57R0gPeHW7LhZUWs0kd3EqTdCnNL2sXd1LGZGyFrS9gc1r+Ia62YDtsF02V7niqclFx9ir8qVW1tBkJGaWWOw4kNOYm3cPFYYmSUT1uDU26+a2iRZdnzekpz/y8PsBaw5UefiYvx5dyt8m9Vf4ZEf/AI6t7gP0XEj1tKyoy3R6HFaelOS90G1FLlxeglH57jGT1tuR7ZVai+ZFlsFO+DqQ6E5tj9HVPmHraryM4eHprEwf3G3J+75Ng7H+25UoP4Ea8Ti3ipWRE7BVYFbiERI/pMsg/wAR7T/pVKMrSaOvidFuhSmuljzyqTZW0rxqWTud4AH3JiXomW4LTb8SLW6Lrh9fFNG18bmua8A6EHfwPQVvGSa0PHrUZ05tNM4SY1TMnZT52CR4cQwEWAAvY9BOth1FM8U7Flhq04OpYpLrHaTQghwtca74LLlf1tD3LNcM1I/EuSytidnge2S51DXFp8HaelbOMjwVUh2JDA+TOpksauQxNvq0EPktxAOrW9uvYipt7h1knpqahhWGQ00TYoWhrGDQcT1k8T1rWMVFWRzym5O7HisVBACAEAIAQDbE/wAi/wCw5VlsaUeddz5miqSxwcx5a5uoc11iD1ELyrtO6P0K0JwSlqiUbtbXAWFVL+80+khX8afU5XgMM/yojq/E5ZiDNK+Qjdmde3YOCrKUpbm9OjSpciSOzcfqg0NFTMGgWDRI6wbuta6eJPYo8LQbzOKuNosTlYwxsmkaw3vG17g0g7/JBtqmaVrF3RoylmaVxYcYqGNDWTzNa3c1sjgB2AHRFOS0KyoUZO8khr8Jdnz53B9yc4cQ7NxOa97qLu9y7jTccrtYfjaOsAt8JqLecd96v4k+ph5TD/4oZT1T5HZpHvefrOcXG3aVRtvc3hGnBWjZDmPEakABstQAAAAJJbAdAAO5SpTRR06F7tL+BIJJmklhmBdvLTICe0jeo+JdS8nRkrSsdHfCXWv8JcQbgnnjY9I6FPxvqQvLra38How1ThYtqiDwImIT4/uFLDp3Tj/ANo6q1hHVAdAZNbwARZ11DqYdu7cf4PTMNqt4hqbnjzct/UmWf3JdbD2s5L+Dp+Cas74ak/3cv3JlmwsRh47SX8HtmD1g+bDVC/QyUe5SozXUrLE4aW8kL+Aqw/1ep/w5PuTJN9SfN4dK2ZE9sNg1VHiED3wzNaHOu5zHAC7CNSVpShLOm0edxLFUZ4dxjJG5L0T40VACAEAIBEAqAEABAJIwEWO4oBqMNi+o3wCrlRr40+ov4Pi+o3wCZUR41TqH4Pi+q1MqHiz6i/AY/qhMqHiz6lD5SdpW0jRFTOYJ/nP0a7JHbQEHS59ywrVMui3OvDQlPWT0MsPKLihdpKy3mof4VXxLLU6PC13Ysm32LcJ2j+6g/hVVWLPD/dneh23xRx8upPdFAP8AQqVcQ1sa0sKnuyRftXiNv6S79yD+Fc3mpnT5KmcJtqsS4Vcvc2n/AIFeOLmVeCpijajED/W5+20I9TVV4qoSsFSOEu0eI30raj/t/wAKssZMiWBp+xxOO4od1bU+LfuVvOS6GfkIezGc20GLD+uVP738lpHFXMpYK2xyj2oxQHyqqpP7ZUutdaMiOHSeqLHhWPVjmHNUTn9ty4qleae52Rw9Poaxyfzulo7yEvcJXjM7U20I1PavQwU3OndnjY+ChVstrFmyDoC7DiuAYOgIQekAIAQAgBACAEAIAQCoBEAIBUAiA+bdtv6dW/rD/U1efV5z2MP9NFRg3lRLY1iOpVmjoew7pNw71lPc1pkoPm+C5/c6PY8S7vFWRDPLePegEZvQM9R7h2qGEc51aJEho/etUYy3JvCfmns965qu5pE2Hkz/AKEfPP8AZavUwH0zweJfW/Yty7zzwQAgBACAEAID/9k="/>
          <p:cNvSpPr>
            <a:spLocks noChangeAspect="1" noChangeArrowheads="1"/>
          </p:cNvSpPr>
          <p:nvPr/>
        </p:nvSpPr>
        <p:spPr bwMode="auto">
          <a:xfrm>
            <a:off x="158115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solidFill>
                <a:prstClr val="black"/>
              </a:solidFill>
              <a:latin typeface="Tahoma"/>
            </a:endParaRPr>
          </a:p>
        </p:txBody>
      </p:sp>
      <p:sp>
        <p:nvSpPr>
          <p:cNvPr id="15" name="Rettangolo 14">
            <a:extLst>
              <a:ext uri="{FF2B5EF4-FFF2-40B4-BE49-F238E27FC236}">
                <a16:creationId xmlns:a16="http://schemas.microsoft.com/office/drawing/2014/main" id="{E16D00B1-E13B-491D-DABA-E00F041B081A}"/>
              </a:ext>
            </a:extLst>
          </p:cNvPr>
          <p:cNvSpPr/>
          <p:nvPr/>
        </p:nvSpPr>
        <p:spPr>
          <a:xfrm rot="5400000" flipV="1">
            <a:off x="1484483" y="1676112"/>
            <a:ext cx="1451995" cy="367801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Left Bracket 17">
            <a:extLst>
              <a:ext uri="{FF2B5EF4-FFF2-40B4-BE49-F238E27FC236}">
                <a16:creationId xmlns:a16="http://schemas.microsoft.com/office/drawing/2014/main" id="{64985653-BCBB-F5EA-8173-8FADE9710EEE}"/>
              </a:ext>
            </a:extLst>
          </p:cNvPr>
          <p:cNvSpPr/>
          <p:nvPr/>
        </p:nvSpPr>
        <p:spPr>
          <a:xfrm rot="5400000">
            <a:off x="2153961" y="746777"/>
            <a:ext cx="113039" cy="3678010"/>
          </a:xfrm>
          <a:prstGeom prst="leftBracket">
            <a:avLst>
              <a:gd name="adj" fmla="val 0"/>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5" name="ZoneTexte 58">
            <a:extLst>
              <a:ext uri="{FF2B5EF4-FFF2-40B4-BE49-F238E27FC236}">
                <a16:creationId xmlns:a16="http://schemas.microsoft.com/office/drawing/2014/main" id="{CECDD46E-EEDB-CC39-BF28-BC25931F6448}"/>
              </a:ext>
            </a:extLst>
          </p:cNvPr>
          <p:cNvSpPr txBox="1"/>
          <p:nvPr/>
        </p:nvSpPr>
        <p:spPr>
          <a:xfrm>
            <a:off x="1236245" y="2031508"/>
            <a:ext cx="1948472" cy="407331"/>
          </a:xfrm>
          <a:prstGeom prst="rect">
            <a:avLst/>
          </a:prstGeom>
          <a:noFill/>
          <a:ln w="15875">
            <a:noFill/>
          </a:ln>
          <a:effectLst/>
        </p:spPr>
        <p:txBody>
          <a:bodyPr wrap="square" lIns="90000" anchor="b" anchorCtr="0">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schemeClr val="bg1"/>
                </a:solidFill>
                <a:effectLst/>
                <a:uLnTx/>
                <a:uFillTx/>
                <a:latin typeface="+mj-lt"/>
              </a:defRPr>
            </a:lvl1pPr>
          </a:lstStyle>
          <a:p>
            <a:pPr marL="0" marR="0" lvl="0" indent="0" algn="ctr" defTabSz="914400" rtl="0" eaLnBrk="1" fontAlgn="auto" latinLnBrk="0" hangingPunct="1">
              <a:spcBef>
                <a:spcPts val="0"/>
              </a:spcBef>
              <a:spcAft>
                <a:spcPts val="0"/>
              </a:spcAft>
              <a:buClrTx/>
              <a:buSzTx/>
              <a:buFontTx/>
              <a:buNone/>
              <a:tabLst/>
              <a:defRPr/>
            </a:pPr>
            <a:endParaRPr kumimoji="0" lang="fr-CH" b="1" u="none" strike="noStrike" kern="1200" cap="none" spc="0" normalizeH="0" baseline="0" noProof="0" dirty="0">
              <a:ln>
                <a:noFill/>
              </a:ln>
              <a:solidFill>
                <a:schemeClr val="accent6"/>
              </a:solidFill>
              <a:effectLst/>
              <a:uLnTx/>
              <a:uFillTx/>
              <a:ea typeface="+mn-ea"/>
              <a:cs typeface="Calibri Light"/>
            </a:endParaRPr>
          </a:p>
        </p:txBody>
      </p:sp>
      <p:sp>
        <p:nvSpPr>
          <p:cNvPr id="26" name="TextBox 27">
            <a:extLst>
              <a:ext uri="{FF2B5EF4-FFF2-40B4-BE49-F238E27FC236}">
                <a16:creationId xmlns:a16="http://schemas.microsoft.com/office/drawing/2014/main" id="{89AFF1DC-1B8B-EFF3-FB3E-339D1D86119D}"/>
              </a:ext>
            </a:extLst>
          </p:cNvPr>
          <p:cNvSpPr txBox="1"/>
          <p:nvPr/>
        </p:nvSpPr>
        <p:spPr>
          <a:xfrm>
            <a:off x="472435" y="2914478"/>
            <a:ext cx="3476091" cy="1215076"/>
          </a:xfrm>
          <a:prstGeom prst="rect">
            <a:avLst/>
          </a:prstGeom>
          <a:noFill/>
        </p:spPr>
        <p:txBody>
          <a:bodyPr wrap="square" lIns="0" tIns="0" rIns="0" bIns="0" rtlCol="0">
            <a:spAutoFit/>
          </a:bodyPr>
          <a:lstStyle/>
          <a:p>
            <a:pPr>
              <a:lnSpc>
                <a:spcPct val="80000"/>
              </a:lnSpc>
              <a:spcBef>
                <a:spcPts val="600"/>
              </a:spcBef>
              <a:buClr>
                <a:schemeClr val="tx2"/>
              </a:buClr>
              <a:defRPr/>
            </a:pPr>
            <a:r>
              <a:rPr lang="en-US" sz="2000" b="1" dirty="0">
                <a:solidFill>
                  <a:schemeClr val="accent6"/>
                </a:solidFill>
                <a:latin typeface="Calibri" panose="020F0502020204030204" pitchFamily="34" charset="0"/>
                <a:ea typeface="Calibri" panose="020F0502020204030204" pitchFamily="34" charset="0"/>
                <a:cs typeface="Calibri" panose="020F0502020204030204" pitchFamily="34" charset="0"/>
              </a:rPr>
              <a:t>Parental education </a:t>
            </a:r>
          </a:p>
          <a:p>
            <a:pPr marL="139700" lvl="1" indent="-139700">
              <a:lnSpc>
                <a:spcPct val="80000"/>
              </a:lnSpc>
              <a:spcBef>
                <a:spcPts val="600"/>
              </a:spcBef>
              <a:buClr>
                <a:schemeClr val="tx2"/>
              </a:buClr>
              <a:buFont typeface="Arial" panose="020B0604020202020204" pitchFamily="34" charset="0"/>
              <a:buChar char="•"/>
              <a:defRPr/>
            </a:pPr>
            <a:r>
              <a:rPr lang="en-US" dirty="0">
                <a:solidFill>
                  <a:schemeClr val="accent6"/>
                </a:solidFill>
                <a:latin typeface="Calibri" panose="020F0502020204030204" pitchFamily="34" charset="0"/>
                <a:ea typeface="Calibri" panose="020F0502020204030204" pitchFamily="34" charset="0"/>
                <a:cs typeface="Calibri" panose="020F0502020204030204" pitchFamily="34" charset="0"/>
              </a:rPr>
              <a:t>Parents' knowledge and understanding of wheezing disorders in children of</a:t>
            </a:r>
            <a:br>
              <a:rPr lang="en-US" dirty="0">
                <a:solidFill>
                  <a:schemeClr val="accent6"/>
                </a:solidFill>
                <a:latin typeface="Calibri" panose="020F0502020204030204" pitchFamily="34" charset="0"/>
                <a:ea typeface="Calibri" panose="020F0502020204030204" pitchFamily="34" charset="0"/>
                <a:cs typeface="Calibri" panose="020F0502020204030204" pitchFamily="34" charset="0"/>
              </a:rPr>
            </a:br>
            <a:r>
              <a:rPr lang="en-US" dirty="0">
                <a:solidFill>
                  <a:schemeClr val="accent6"/>
                </a:solidFill>
                <a:latin typeface="Calibri" panose="020F0502020204030204" pitchFamily="34" charset="0"/>
                <a:ea typeface="Calibri" panose="020F0502020204030204" pitchFamily="34" charset="0"/>
                <a:cs typeface="Calibri" panose="020F0502020204030204" pitchFamily="34" charset="0"/>
              </a:rPr>
              <a:t>preschool age</a:t>
            </a:r>
            <a:r>
              <a:rPr lang="en-US" baseline="30000" dirty="0">
                <a:solidFill>
                  <a:schemeClr val="accent6"/>
                </a:solidFill>
                <a:latin typeface="Calibri" panose="020F0502020204030204" pitchFamily="34" charset="0"/>
                <a:ea typeface="Calibri" panose="020F0502020204030204" pitchFamily="34" charset="0"/>
                <a:cs typeface="Calibri" panose="020F0502020204030204" pitchFamily="34" charset="0"/>
              </a:rPr>
              <a:t>1,2</a:t>
            </a:r>
          </a:p>
        </p:txBody>
      </p:sp>
      <p:sp>
        <p:nvSpPr>
          <p:cNvPr id="75789" name="Left Bracket 17">
            <a:extLst>
              <a:ext uri="{FF2B5EF4-FFF2-40B4-BE49-F238E27FC236}">
                <a16:creationId xmlns:a16="http://schemas.microsoft.com/office/drawing/2014/main" id="{D69166F9-32C7-D86D-355A-00F2EAF02BCA}"/>
              </a:ext>
            </a:extLst>
          </p:cNvPr>
          <p:cNvSpPr/>
          <p:nvPr/>
        </p:nvSpPr>
        <p:spPr>
          <a:xfrm rot="5400000">
            <a:off x="6039479" y="746777"/>
            <a:ext cx="113039" cy="3678010"/>
          </a:xfrm>
          <a:prstGeom prst="leftBracket">
            <a:avLst>
              <a:gd name="adj" fmla="val 0"/>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5795" name="Left Bracket 17">
            <a:extLst>
              <a:ext uri="{FF2B5EF4-FFF2-40B4-BE49-F238E27FC236}">
                <a16:creationId xmlns:a16="http://schemas.microsoft.com/office/drawing/2014/main" id="{7F27AAC7-FBD9-81EC-EB52-D75901DB808B}"/>
              </a:ext>
            </a:extLst>
          </p:cNvPr>
          <p:cNvSpPr/>
          <p:nvPr/>
        </p:nvSpPr>
        <p:spPr>
          <a:xfrm rot="5400000">
            <a:off x="9924998" y="746777"/>
            <a:ext cx="113039" cy="3678010"/>
          </a:xfrm>
          <a:prstGeom prst="leftBracket">
            <a:avLst>
              <a:gd name="adj" fmla="val 0"/>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grpSp>
        <p:nvGrpSpPr>
          <p:cNvPr id="16" name="Group 15">
            <a:extLst>
              <a:ext uri="{FF2B5EF4-FFF2-40B4-BE49-F238E27FC236}">
                <a16:creationId xmlns:a16="http://schemas.microsoft.com/office/drawing/2014/main" id="{F6C5AB7D-D6C8-4DB3-47D9-1E2A930A439C}"/>
              </a:ext>
            </a:extLst>
          </p:cNvPr>
          <p:cNvGrpSpPr/>
          <p:nvPr/>
        </p:nvGrpSpPr>
        <p:grpSpPr>
          <a:xfrm>
            <a:off x="1704713" y="1393136"/>
            <a:ext cx="1011534" cy="1011534"/>
            <a:chOff x="1704713" y="1393136"/>
            <a:chExt cx="1011534" cy="1011534"/>
          </a:xfrm>
        </p:grpSpPr>
        <p:sp>
          <p:nvSpPr>
            <p:cNvPr id="17" name="Ovale 8">
              <a:extLst>
                <a:ext uri="{FF2B5EF4-FFF2-40B4-BE49-F238E27FC236}">
                  <a16:creationId xmlns:a16="http://schemas.microsoft.com/office/drawing/2014/main" id="{1ABF88EE-F808-1805-5224-0260000A5D76}"/>
                </a:ext>
              </a:extLst>
            </p:cNvPr>
            <p:cNvSpPr/>
            <p:nvPr/>
          </p:nvSpPr>
          <p:spPr>
            <a:xfrm>
              <a:off x="1704713" y="1393136"/>
              <a:ext cx="1011534" cy="1011534"/>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5798" name="Group 9">
              <a:extLst>
                <a:ext uri="{FF2B5EF4-FFF2-40B4-BE49-F238E27FC236}">
                  <a16:creationId xmlns:a16="http://schemas.microsoft.com/office/drawing/2014/main" id="{FA68C522-B73B-12B6-F02B-6ABEA2151817}"/>
                </a:ext>
              </a:extLst>
            </p:cNvPr>
            <p:cNvGrpSpPr>
              <a:grpSpLocks noChangeAspect="1"/>
            </p:cNvGrpSpPr>
            <p:nvPr/>
          </p:nvGrpSpPr>
          <p:grpSpPr bwMode="auto">
            <a:xfrm>
              <a:off x="2006240" y="1562245"/>
              <a:ext cx="417247" cy="715403"/>
              <a:chOff x="3116" y="476"/>
              <a:chExt cx="1433" cy="2457"/>
            </a:xfrm>
            <a:solidFill>
              <a:schemeClr val="accent1">
                <a:lumMod val="75000"/>
              </a:schemeClr>
            </a:solidFill>
          </p:grpSpPr>
          <p:sp>
            <p:nvSpPr>
              <p:cNvPr id="75799" name="Freeform 10">
                <a:extLst>
                  <a:ext uri="{FF2B5EF4-FFF2-40B4-BE49-F238E27FC236}">
                    <a16:creationId xmlns:a16="http://schemas.microsoft.com/office/drawing/2014/main" id="{0A1CBDE1-24F0-4058-B89C-522132134019}"/>
                  </a:ext>
                </a:extLst>
              </p:cNvPr>
              <p:cNvSpPr>
                <a:spLocks noEditPoints="1"/>
              </p:cNvSpPr>
              <p:nvPr/>
            </p:nvSpPr>
            <p:spPr bwMode="auto">
              <a:xfrm>
                <a:off x="3116" y="1170"/>
                <a:ext cx="1433" cy="1199"/>
              </a:xfrm>
              <a:custGeom>
                <a:avLst/>
                <a:gdLst>
                  <a:gd name="T0" fmla="*/ 500 w 952"/>
                  <a:gd name="T1" fmla="*/ 779 h 799"/>
                  <a:gd name="T2" fmla="*/ 499 w 952"/>
                  <a:gd name="T3" fmla="*/ 674 h 799"/>
                  <a:gd name="T4" fmla="*/ 525 w 952"/>
                  <a:gd name="T5" fmla="*/ 663 h 799"/>
                  <a:gd name="T6" fmla="*/ 745 w 952"/>
                  <a:gd name="T7" fmla="*/ 543 h 799"/>
                  <a:gd name="T8" fmla="*/ 820 w 952"/>
                  <a:gd name="T9" fmla="*/ 410 h 799"/>
                  <a:gd name="T10" fmla="*/ 738 w 952"/>
                  <a:gd name="T11" fmla="*/ 231 h 799"/>
                  <a:gd name="T12" fmla="*/ 741 w 952"/>
                  <a:gd name="T13" fmla="*/ 253 h 799"/>
                  <a:gd name="T14" fmla="*/ 779 w 952"/>
                  <a:gd name="T15" fmla="*/ 443 h 799"/>
                  <a:gd name="T16" fmla="*/ 774 w 952"/>
                  <a:gd name="T17" fmla="*/ 472 h 799"/>
                  <a:gd name="T18" fmla="*/ 710 w 952"/>
                  <a:gd name="T19" fmla="*/ 543 h 799"/>
                  <a:gd name="T20" fmla="*/ 698 w 952"/>
                  <a:gd name="T21" fmla="*/ 549 h 799"/>
                  <a:gd name="T22" fmla="*/ 622 w 952"/>
                  <a:gd name="T23" fmla="*/ 567 h 799"/>
                  <a:gd name="T24" fmla="*/ 580 w 952"/>
                  <a:gd name="T25" fmla="*/ 586 h 799"/>
                  <a:gd name="T26" fmla="*/ 512 w 952"/>
                  <a:gd name="T27" fmla="*/ 485 h 799"/>
                  <a:gd name="T28" fmla="*/ 563 w 952"/>
                  <a:gd name="T29" fmla="*/ 443 h 799"/>
                  <a:gd name="T30" fmla="*/ 575 w 952"/>
                  <a:gd name="T31" fmla="*/ 382 h 799"/>
                  <a:gd name="T32" fmla="*/ 512 w 952"/>
                  <a:gd name="T33" fmla="*/ 382 h 799"/>
                  <a:gd name="T34" fmla="*/ 404 w 952"/>
                  <a:gd name="T35" fmla="*/ 471 h 799"/>
                  <a:gd name="T36" fmla="*/ 385 w 952"/>
                  <a:gd name="T37" fmla="*/ 593 h 799"/>
                  <a:gd name="T38" fmla="*/ 405 w 952"/>
                  <a:gd name="T39" fmla="*/ 622 h 799"/>
                  <a:gd name="T40" fmla="*/ 398 w 952"/>
                  <a:gd name="T41" fmla="*/ 623 h 799"/>
                  <a:gd name="T42" fmla="*/ 220 w 952"/>
                  <a:gd name="T43" fmla="*/ 512 h 799"/>
                  <a:gd name="T44" fmla="*/ 205 w 952"/>
                  <a:gd name="T45" fmla="*/ 495 h 799"/>
                  <a:gd name="T46" fmla="*/ 187 w 952"/>
                  <a:gd name="T47" fmla="*/ 425 h 799"/>
                  <a:gd name="T48" fmla="*/ 224 w 952"/>
                  <a:gd name="T49" fmla="*/ 249 h 799"/>
                  <a:gd name="T50" fmla="*/ 226 w 952"/>
                  <a:gd name="T51" fmla="*/ 229 h 799"/>
                  <a:gd name="T52" fmla="*/ 215 w 952"/>
                  <a:gd name="T53" fmla="*/ 236 h 799"/>
                  <a:gd name="T54" fmla="*/ 196 w 952"/>
                  <a:gd name="T55" fmla="*/ 519 h 799"/>
                  <a:gd name="T56" fmla="*/ 383 w 952"/>
                  <a:gd name="T57" fmla="*/ 642 h 799"/>
                  <a:gd name="T58" fmla="*/ 449 w 952"/>
                  <a:gd name="T59" fmla="*/ 666 h 799"/>
                  <a:gd name="T60" fmla="*/ 489 w 952"/>
                  <a:gd name="T61" fmla="*/ 748 h 799"/>
                  <a:gd name="T62" fmla="*/ 407 w 952"/>
                  <a:gd name="T63" fmla="*/ 787 h 799"/>
                  <a:gd name="T64" fmla="*/ 139 w 952"/>
                  <a:gd name="T65" fmla="*/ 643 h 799"/>
                  <a:gd name="T66" fmla="*/ 19 w 952"/>
                  <a:gd name="T67" fmla="*/ 439 h 799"/>
                  <a:gd name="T68" fmla="*/ 120 w 952"/>
                  <a:gd name="T69" fmla="*/ 151 h 799"/>
                  <a:gd name="T70" fmla="*/ 511 w 952"/>
                  <a:gd name="T71" fmla="*/ 7 h 799"/>
                  <a:gd name="T72" fmla="*/ 842 w 952"/>
                  <a:gd name="T73" fmla="*/ 148 h 799"/>
                  <a:gd name="T74" fmla="*/ 950 w 952"/>
                  <a:gd name="T75" fmla="*/ 382 h 799"/>
                  <a:gd name="T76" fmla="*/ 841 w 952"/>
                  <a:gd name="T77" fmla="*/ 627 h 799"/>
                  <a:gd name="T78" fmla="*/ 551 w 952"/>
                  <a:gd name="T79" fmla="*/ 789 h 799"/>
                  <a:gd name="T80" fmla="*/ 500 w 952"/>
                  <a:gd name="T81" fmla="*/ 779 h 799"/>
                  <a:gd name="T82" fmla="*/ 233 w 952"/>
                  <a:gd name="T83" fmla="*/ 392 h 799"/>
                  <a:gd name="T84" fmla="*/ 325 w 952"/>
                  <a:gd name="T85" fmla="*/ 485 h 799"/>
                  <a:gd name="T86" fmla="*/ 417 w 952"/>
                  <a:gd name="T87" fmla="*/ 394 h 799"/>
                  <a:gd name="T88" fmla="*/ 325 w 952"/>
                  <a:gd name="T89" fmla="*/ 301 h 799"/>
                  <a:gd name="T90" fmla="*/ 233 w 952"/>
                  <a:gd name="T91" fmla="*/ 392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52" h="799">
                    <a:moveTo>
                      <a:pt x="500" y="779"/>
                    </a:moveTo>
                    <a:cubicBezTo>
                      <a:pt x="521" y="744"/>
                      <a:pt x="520" y="710"/>
                      <a:pt x="499" y="674"/>
                    </a:cubicBezTo>
                    <a:cubicBezTo>
                      <a:pt x="508" y="670"/>
                      <a:pt x="517" y="666"/>
                      <a:pt x="525" y="663"/>
                    </a:cubicBezTo>
                    <a:cubicBezTo>
                      <a:pt x="605" y="635"/>
                      <a:pt x="681" y="601"/>
                      <a:pt x="745" y="543"/>
                    </a:cubicBezTo>
                    <a:cubicBezTo>
                      <a:pt x="784" y="507"/>
                      <a:pt x="814" y="465"/>
                      <a:pt x="820" y="410"/>
                    </a:cubicBezTo>
                    <a:cubicBezTo>
                      <a:pt x="829" y="336"/>
                      <a:pt x="795" y="279"/>
                      <a:pt x="738" y="231"/>
                    </a:cubicBezTo>
                    <a:cubicBezTo>
                      <a:pt x="739" y="238"/>
                      <a:pt x="739" y="246"/>
                      <a:pt x="741" y="253"/>
                    </a:cubicBezTo>
                    <a:cubicBezTo>
                      <a:pt x="754" y="316"/>
                      <a:pt x="767" y="379"/>
                      <a:pt x="779" y="443"/>
                    </a:cubicBezTo>
                    <a:cubicBezTo>
                      <a:pt x="781" y="452"/>
                      <a:pt x="779" y="465"/>
                      <a:pt x="774" y="472"/>
                    </a:cubicBezTo>
                    <a:cubicBezTo>
                      <a:pt x="754" y="497"/>
                      <a:pt x="732" y="520"/>
                      <a:pt x="710" y="543"/>
                    </a:cubicBezTo>
                    <a:cubicBezTo>
                      <a:pt x="707" y="546"/>
                      <a:pt x="701" y="550"/>
                      <a:pt x="698" y="549"/>
                    </a:cubicBezTo>
                    <a:cubicBezTo>
                      <a:pt x="669" y="538"/>
                      <a:pt x="647" y="557"/>
                      <a:pt x="622" y="567"/>
                    </a:cubicBezTo>
                    <a:cubicBezTo>
                      <a:pt x="609" y="572"/>
                      <a:pt x="596" y="579"/>
                      <a:pt x="580" y="586"/>
                    </a:cubicBezTo>
                    <a:cubicBezTo>
                      <a:pt x="558" y="553"/>
                      <a:pt x="536" y="520"/>
                      <a:pt x="512" y="485"/>
                    </a:cubicBezTo>
                    <a:cubicBezTo>
                      <a:pt x="530" y="470"/>
                      <a:pt x="546" y="457"/>
                      <a:pt x="563" y="443"/>
                    </a:cubicBezTo>
                    <a:cubicBezTo>
                      <a:pt x="586" y="423"/>
                      <a:pt x="591" y="401"/>
                      <a:pt x="575" y="382"/>
                    </a:cubicBezTo>
                    <a:cubicBezTo>
                      <a:pt x="560" y="363"/>
                      <a:pt x="536" y="363"/>
                      <a:pt x="512" y="382"/>
                    </a:cubicBezTo>
                    <a:cubicBezTo>
                      <a:pt x="476" y="411"/>
                      <a:pt x="440" y="441"/>
                      <a:pt x="404" y="471"/>
                    </a:cubicBezTo>
                    <a:cubicBezTo>
                      <a:pt x="362" y="505"/>
                      <a:pt x="356" y="547"/>
                      <a:pt x="385" y="593"/>
                    </a:cubicBezTo>
                    <a:cubicBezTo>
                      <a:pt x="392" y="602"/>
                      <a:pt x="398" y="611"/>
                      <a:pt x="405" y="622"/>
                    </a:cubicBezTo>
                    <a:cubicBezTo>
                      <a:pt x="401" y="623"/>
                      <a:pt x="399" y="624"/>
                      <a:pt x="398" y="623"/>
                    </a:cubicBezTo>
                    <a:cubicBezTo>
                      <a:pt x="332" y="596"/>
                      <a:pt x="270" y="564"/>
                      <a:pt x="220" y="512"/>
                    </a:cubicBezTo>
                    <a:cubicBezTo>
                      <a:pt x="215" y="507"/>
                      <a:pt x="210" y="501"/>
                      <a:pt x="205" y="495"/>
                    </a:cubicBezTo>
                    <a:cubicBezTo>
                      <a:pt x="187" y="475"/>
                      <a:pt x="180" y="454"/>
                      <a:pt x="187" y="425"/>
                    </a:cubicBezTo>
                    <a:cubicBezTo>
                      <a:pt x="202" y="367"/>
                      <a:pt x="212" y="307"/>
                      <a:pt x="224" y="249"/>
                    </a:cubicBezTo>
                    <a:cubicBezTo>
                      <a:pt x="225" y="243"/>
                      <a:pt x="225" y="237"/>
                      <a:pt x="226" y="229"/>
                    </a:cubicBezTo>
                    <a:cubicBezTo>
                      <a:pt x="221" y="232"/>
                      <a:pt x="217" y="234"/>
                      <a:pt x="215" y="236"/>
                    </a:cubicBezTo>
                    <a:cubicBezTo>
                      <a:pt x="126" y="313"/>
                      <a:pt x="118" y="431"/>
                      <a:pt x="196" y="519"/>
                    </a:cubicBezTo>
                    <a:cubicBezTo>
                      <a:pt x="247" y="577"/>
                      <a:pt x="313" y="612"/>
                      <a:pt x="383" y="642"/>
                    </a:cubicBezTo>
                    <a:cubicBezTo>
                      <a:pt x="405" y="651"/>
                      <a:pt x="427" y="658"/>
                      <a:pt x="449" y="666"/>
                    </a:cubicBezTo>
                    <a:cubicBezTo>
                      <a:pt x="484" y="680"/>
                      <a:pt x="501" y="714"/>
                      <a:pt x="489" y="748"/>
                    </a:cubicBezTo>
                    <a:cubicBezTo>
                      <a:pt x="477" y="782"/>
                      <a:pt x="443" y="799"/>
                      <a:pt x="407" y="787"/>
                    </a:cubicBezTo>
                    <a:cubicBezTo>
                      <a:pt x="309" y="755"/>
                      <a:pt x="217" y="712"/>
                      <a:pt x="139" y="643"/>
                    </a:cubicBezTo>
                    <a:cubicBezTo>
                      <a:pt x="78" y="588"/>
                      <a:pt x="32" y="522"/>
                      <a:pt x="19" y="439"/>
                    </a:cubicBezTo>
                    <a:cubicBezTo>
                      <a:pt x="0" y="325"/>
                      <a:pt x="40" y="230"/>
                      <a:pt x="120" y="151"/>
                    </a:cubicBezTo>
                    <a:cubicBezTo>
                      <a:pt x="228" y="44"/>
                      <a:pt x="361" y="0"/>
                      <a:pt x="511" y="7"/>
                    </a:cubicBezTo>
                    <a:cubicBezTo>
                      <a:pt x="638" y="13"/>
                      <a:pt x="750" y="59"/>
                      <a:pt x="842" y="148"/>
                    </a:cubicBezTo>
                    <a:cubicBezTo>
                      <a:pt x="907" y="212"/>
                      <a:pt x="947" y="289"/>
                      <a:pt x="950" y="382"/>
                    </a:cubicBezTo>
                    <a:cubicBezTo>
                      <a:pt x="952" y="480"/>
                      <a:pt x="910" y="560"/>
                      <a:pt x="841" y="627"/>
                    </a:cubicBezTo>
                    <a:cubicBezTo>
                      <a:pt x="759" y="707"/>
                      <a:pt x="658" y="754"/>
                      <a:pt x="551" y="789"/>
                    </a:cubicBezTo>
                    <a:cubicBezTo>
                      <a:pt x="534" y="794"/>
                      <a:pt x="517" y="792"/>
                      <a:pt x="500" y="779"/>
                    </a:cubicBezTo>
                    <a:close/>
                    <a:moveTo>
                      <a:pt x="233" y="392"/>
                    </a:moveTo>
                    <a:cubicBezTo>
                      <a:pt x="233" y="444"/>
                      <a:pt x="273" y="485"/>
                      <a:pt x="325" y="485"/>
                    </a:cubicBezTo>
                    <a:cubicBezTo>
                      <a:pt x="375" y="485"/>
                      <a:pt x="416" y="445"/>
                      <a:pt x="417" y="394"/>
                    </a:cubicBezTo>
                    <a:cubicBezTo>
                      <a:pt x="418" y="344"/>
                      <a:pt x="376" y="301"/>
                      <a:pt x="325" y="301"/>
                    </a:cubicBezTo>
                    <a:cubicBezTo>
                      <a:pt x="275" y="301"/>
                      <a:pt x="234" y="341"/>
                      <a:pt x="233" y="3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75800" name="Freeform 11">
                <a:extLst>
                  <a:ext uri="{FF2B5EF4-FFF2-40B4-BE49-F238E27FC236}">
                    <a16:creationId xmlns:a16="http://schemas.microsoft.com/office/drawing/2014/main" id="{074DBFBB-7DCC-218A-84E0-8FF350B6812E}"/>
                  </a:ext>
                </a:extLst>
              </p:cNvPr>
              <p:cNvSpPr>
                <a:spLocks/>
              </p:cNvSpPr>
              <p:nvPr/>
            </p:nvSpPr>
            <p:spPr bwMode="auto">
              <a:xfrm>
                <a:off x="3202" y="2180"/>
                <a:ext cx="1280" cy="753"/>
              </a:xfrm>
              <a:custGeom>
                <a:avLst/>
                <a:gdLst>
                  <a:gd name="T0" fmla="*/ 83 w 851"/>
                  <a:gd name="T1" fmla="*/ 1 h 502"/>
                  <a:gd name="T2" fmla="*/ 323 w 851"/>
                  <a:gd name="T3" fmla="*/ 129 h 502"/>
                  <a:gd name="T4" fmla="*/ 419 w 851"/>
                  <a:gd name="T5" fmla="*/ 128 h 502"/>
                  <a:gd name="T6" fmla="*/ 435 w 851"/>
                  <a:gd name="T7" fmla="*/ 130 h 502"/>
                  <a:gd name="T8" fmla="*/ 512 w 851"/>
                  <a:gd name="T9" fmla="*/ 134 h 502"/>
                  <a:gd name="T10" fmla="*/ 758 w 851"/>
                  <a:gd name="T11" fmla="*/ 7 h 502"/>
                  <a:gd name="T12" fmla="*/ 769 w 851"/>
                  <a:gd name="T13" fmla="*/ 0 h 502"/>
                  <a:gd name="T14" fmla="*/ 780 w 851"/>
                  <a:gd name="T15" fmla="*/ 52 h 502"/>
                  <a:gd name="T16" fmla="*/ 848 w 851"/>
                  <a:gd name="T17" fmla="*/ 386 h 502"/>
                  <a:gd name="T18" fmla="*/ 834 w 851"/>
                  <a:gd name="T19" fmla="*/ 414 h 502"/>
                  <a:gd name="T20" fmla="*/ 552 w 851"/>
                  <a:gd name="T21" fmla="*/ 486 h 502"/>
                  <a:gd name="T22" fmla="*/ 94 w 851"/>
                  <a:gd name="T23" fmla="*/ 444 h 502"/>
                  <a:gd name="T24" fmla="*/ 13 w 851"/>
                  <a:gd name="T25" fmla="*/ 411 h 502"/>
                  <a:gd name="T26" fmla="*/ 2 w 851"/>
                  <a:gd name="T27" fmla="*/ 392 h 502"/>
                  <a:gd name="T28" fmla="*/ 80 w 851"/>
                  <a:gd name="T29" fmla="*/ 6 h 502"/>
                  <a:gd name="T30" fmla="*/ 83 w 851"/>
                  <a:gd name="T31" fmla="*/ 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1" h="502">
                    <a:moveTo>
                      <a:pt x="83" y="1"/>
                    </a:moveTo>
                    <a:cubicBezTo>
                      <a:pt x="156" y="59"/>
                      <a:pt x="237" y="98"/>
                      <a:pt x="323" y="129"/>
                    </a:cubicBezTo>
                    <a:cubicBezTo>
                      <a:pt x="355" y="141"/>
                      <a:pt x="387" y="147"/>
                      <a:pt x="419" y="128"/>
                    </a:cubicBezTo>
                    <a:cubicBezTo>
                      <a:pt x="423" y="126"/>
                      <a:pt x="430" y="127"/>
                      <a:pt x="435" y="130"/>
                    </a:cubicBezTo>
                    <a:cubicBezTo>
                      <a:pt x="460" y="143"/>
                      <a:pt x="486" y="144"/>
                      <a:pt x="512" y="134"/>
                    </a:cubicBezTo>
                    <a:cubicBezTo>
                      <a:pt x="600" y="104"/>
                      <a:pt x="684" y="65"/>
                      <a:pt x="758" y="7"/>
                    </a:cubicBezTo>
                    <a:cubicBezTo>
                      <a:pt x="761" y="5"/>
                      <a:pt x="763" y="4"/>
                      <a:pt x="769" y="0"/>
                    </a:cubicBezTo>
                    <a:cubicBezTo>
                      <a:pt x="773" y="18"/>
                      <a:pt x="776" y="35"/>
                      <a:pt x="780" y="52"/>
                    </a:cubicBezTo>
                    <a:cubicBezTo>
                      <a:pt x="803" y="163"/>
                      <a:pt x="825" y="275"/>
                      <a:pt x="848" y="386"/>
                    </a:cubicBezTo>
                    <a:cubicBezTo>
                      <a:pt x="851" y="401"/>
                      <a:pt x="847" y="408"/>
                      <a:pt x="834" y="414"/>
                    </a:cubicBezTo>
                    <a:cubicBezTo>
                      <a:pt x="744" y="455"/>
                      <a:pt x="650" y="477"/>
                      <a:pt x="552" y="486"/>
                    </a:cubicBezTo>
                    <a:cubicBezTo>
                      <a:pt x="397" y="502"/>
                      <a:pt x="243" y="492"/>
                      <a:pt x="94" y="444"/>
                    </a:cubicBezTo>
                    <a:cubicBezTo>
                      <a:pt x="66" y="435"/>
                      <a:pt x="39" y="423"/>
                      <a:pt x="13" y="411"/>
                    </a:cubicBezTo>
                    <a:cubicBezTo>
                      <a:pt x="7" y="408"/>
                      <a:pt x="0" y="398"/>
                      <a:pt x="2" y="392"/>
                    </a:cubicBezTo>
                    <a:cubicBezTo>
                      <a:pt x="27" y="263"/>
                      <a:pt x="54" y="135"/>
                      <a:pt x="80" y="6"/>
                    </a:cubicBezTo>
                    <a:cubicBezTo>
                      <a:pt x="80" y="5"/>
                      <a:pt x="81" y="4"/>
                      <a:pt x="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801" name="Freeform 12">
                <a:extLst>
                  <a:ext uri="{FF2B5EF4-FFF2-40B4-BE49-F238E27FC236}">
                    <a16:creationId xmlns:a16="http://schemas.microsoft.com/office/drawing/2014/main" id="{3AC2A761-D395-227A-1047-E05417A79445}"/>
                  </a:ext>
                </a:extLst>
              </p:cNvPr>
              <p:cNvSpPr>
                <a:spLocks/>
              </p:cNvSpPr>
              <p:nvPr/>
            </p:nvSpPr>
            <p:spPr bwMode="auto">
              <a:xfrm>
                <a:off x="3523" y="476"/>
                <a:ext cx="637" cy="636"/>
              </a:xfrm>
              <a:custGeom>
                <a:avLst/>
                <a:gdLst>
                  <a:gd name="T0" fmla="*/ 211 w 424"/>
                  <a:gd name="T1" fmla="*/ 424 h 424"/>
                  <a:gd name="T2" fmla="*/ 0 w 424"/>
                  <a:gd name="T3" fmla="*/ 212 h 424"/>
                  <a:gd name="T4" fmla="*/ 213 w 424"/>
                  <a:gd name="T5" fmla="*/ 1 h 424"/>
                  <a:gd name="T6" fmla="*/ 424 w 424"/>
                  <a:gd name="T7" fmla="*/ 213 h 424"/>
                  <a:gd name="T8" fmla="*/ 211 w 424"/>
                  <a:gd name="T9" fmla="*/ 424 h 424"/>
                </a:gdLst>
                <a:ahLst/>
                <a:cxnLst>
                  <a:cxn ang="0">
                    <a:pos x="T0" y="T1"/>
                  </a:cxn>
                  <a:cxn ang="0">
                    <a:pos x="T2" y="T3"/>
                  </a:cxn>
                  <a:cxn ang="0">
                    <a:pos x="T4" y="T5"/>
                  </a:cxn>
                  <a:cxn ang="0">
                    <a:pos x="T6" y="T7"/>
                  </a:cxn>
                  <a:cxn ang="0">
                    <a:pos x="T8" y="T9"/>
                  </a:cxn>
                </a:cxnLst>
                <a:rect l="0" t="0" r="r" b="b"/>
                <a:pathLst>
                  <a:path w="424" h="424">
                    <a:moveTo>
                      <a:pt x="211" y="424"/>
                    </a:moveTo>
                    <a:cubicBezTo>
                      <a:pt x="95" y="424"/>
                      <a:pt x="0" y="329"/>
                      <a:pt x="0" y="212"/>
                    </a:cubicBezTo>
                    <a:cubicBezTo>
                      <a:pt x="0" y="95"/>
                      <a:pt x="96" y="0"/>
                      <a:pt x="213" y="1"/>
                    </a:cubicBezTo>
                    <a:cubicBezTo>
                      <a:pt x="329" y="1"/>
                      <a:pt x="424" y="97"/>
                      <a:pt x="424" y="213"/>
                    </a:cubicBezTo>
                    <a:cubicBezTo>
                      <a:pt x="423" y="331"/>
                      <a:pt x="329" y="424"/>
                      <a:pt x="211" y="4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sp>
        <p:nvSpPr>
          <p:cNvPr id="75815" name="Rettangolo 75814">
            <a:extLst>
              <a:ext uri="{FF2B5EF4-FFF2-40B4-BE49-F238E27FC236}">
                <a16:creationId xmlns:a16="http://schemas.microsoft.com/office/drawing/2014/main" id="{7F672CB3-8CA1-B83A-B0D8-3E9C9CCEEF90}"/>
              </a:ext>
            </a:extLst>
          </p:cNvPr>
          <p:cNvSpPr/>
          <p:nvPr/>
        </p:nvSpPr>
        <p:spPr>
          <a:xfrm rot="5400000" flipV="1">
            <a:off x="5385925" y="1676114"/>
            <a:ext cx="1451995" cy="3678010"/>
          </a:xfrm>
          <a:prstGeom prst="rect">
            <a:avLst/>
          </a:prstGeom>
          <a:solidFill>
            <a:srgbClr val="D5E3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816" name="TextBox 27">
            <a:extLst>
              <a:ext uri="{FF2B5EF4-FFF2-40B4-BE49-F238E27FC236}">
                <a16:creationId xmlns:a16="http://schemas.microsoft.com/office/drawing/2014/main" id="{12D88CB9-F49B-4519-24E2-9FA3104673CE}"/>
              </a:ext>
            </a:extLst>
          </p:cNvPr>
          <p:cNvSpPr txBox="1"/>
          <p:nvPr/>
        </p:nvSpPr>
        <p:spPr>
          <a:xfrm>
            <a:off x="4362350" y="2914478"/>
            <a:ext cx="3476091" cy="848822"/>
          </a:xfrm>
          <a:prstGeom prst="rect">
            <a:avLst/>
          </a:prstGeom>
          <a:noFill/>
        </p:spPr>
        <p:txBody>
          <a:bodyPr wrap="square" lIns="0" tIns="0" rIns="0" bIns="0" rtlCol="0">
            <a:spAutoFit/>
          </a:bodyPr>
          <a:lstStyle/>
          <a:p>
            <a:pPr>
              <a:lnSpc>
                <a:spcPct val="80000"/>
              </a:lnSpc>
              <a:spcBef>
                <a:spcPts val="600"/>
              </a:spcBef>
              <a:buClr>
                <a:schemeClr val="tx2"/>
              </a:buClr>
              <a:defRPr/>
            </a:pPr>
            <a:r>
              <a:rPr lang="en-US" sz="2000" b="1" dirty="0">
                <a:solidFill>
                  <a:schemeClr val="accent6"/>
                </a:solidFill>
                <a:latin typeface="Calibri" panose="020F0502020204030204" pitchFamily="34" charset="0"/>
                <a:ea typeface="Calibri" panose="020F0502020204030204" pitchFamily="34" charset="0"/>
                <a:cs typeface="Calibri" panose="020F0502020204030204" pitchFamily="34" charset="0"/>
              </a:rPr>
              <a:t>Risk-factor modification</a:t>
            </a:r>
          </a:p>
          <a:p>
            <a:pPr marL="139700" lvl="1" indent="-139700">
              <a:lnSpc>
                <a:spcPct val="80000"/>
              </a:lnSpc>
              <a:spcBef>
                <a:spcPts val="600"/>
              </a:spcBef>
              <a:buClr>
                <a:schemeClr val="tx2"/>
              </a:buClr>
              <a:buFont typeface="Arial" panose="020B0604020202020204" pitchFamily="34" charset="0"/>
              <a:buChar char="•"/>
              <a:defRPr/>
            </a:pPr>
            <a:r>
              <a:rPr lang="en-US" dirty="0">
                <a:solidFill>
                  <a:schemeClr val="accent6"/>
                </a:solidFill>
                <a:latin typeface="Calibri" panose="020F0502020204030204" pitchFamily="34" charset="0"/>
                <a:ea typeface="Calibri" panose="020F0502020204030204" pitchFamily="34" charset="0"/>
                <a:cs typeface="Calibri" panose="020F0502020204030204" pitchFamily="34" charset="0"/>
              </a:rPr>
              <a:t>Avoid exposure to tobacco smoke</a:t>
            </a:r>
            <a:r>
              <a:rPr lang="en-US" baseline="30000" dirty="0">
                <a:solidFill>
                  <a:schemeClr val="accent6"/>
                </a:solidFill>
                <a:latin typeface="Calibri" panose="020F0502020204030204" pitchFamily="34" charset="0"/>
                <a:ea typeface="Calibri" panose="020F0502020204030204" pitchFamily="34" charset="0"/>
                <a:cs typeface="Calibri" panose="020F0502020204030204" pitchFamily="34" charset="0"/>
              </a:rPr>
              <a:t>3</a:t>
            </a:r>
          </a:p>
          <a:p>
            <a:pPr marL="139700" lvl="1" indent="-139700">
              <a:lnSpc>
                <a:spcPct val="80000"/>
              </a:lnSpc>
              <a:spcBef>
                <a:spcPts val="600"/>
              </a:spcBef>
              <a:buClr>
                <a:schemeClr val="tx2"/>
              </a:buClr>
              <a:buFont typeface="Arial" panose="020B0604020202020204" pitchFamily="34" charset="0"/>
              <a:buChar char="•"/>
              <a:defRPr/>
            </a:pPr>
            <a:r>
              <a:rPr lang="en-US" dirty="0">
                <a:solidFill>
                  <a:schemeClr val="accent6"/>
                </a:solidFill>
                <a:latin typeface="Calibri" panose="020F0502020204030204" pitchFamily="34" charset="0"/>
                <a:ea typeface="Calibri" panose="020F0502020204030204" pitchFamily="34" charset="0"/>
                <a:cs typeface="Calibri" panose="020F0502020204030204" pitchFamily="34" charset="0"/>
              </a:rPr>
              <a:t>Allergen avoidance</a:t>
            </a:r>
            <a:r>
              <a:rPr lang="en-US" baseline="30000" dirty="0">
                <a:solidFill>
                  <a:schemeClr val="accent6"/>
                </a:solidFill>
                <a:latin typeface="Calibri" panose="020F0502020204030204" pitchFamily="34" charset="0"/>
                <a:ea typeface="Calibri" panose="020F0502020204030204" pitchFamily="34" charset="0"/>
                <a:cs typeface="Calibri" panose="020F0502020204030204" pitchFamily="34" charset="0"/>
              </a:rPr>
              <a:t>3</a:t>
            </a:r>
          </a:p>
        </p:txBody>
      </p:sp>
      <p:sp>
        <p:nvSpPr>
          <p:cNvPr id="75817" name="Rettangolo 75816">
            <a:extLst>
              <a:ext uri="{FF2B5EF4-FFF2-40B4-BE49-F238E27FC236}">
                <a16:creationId xmlns:a16="http://schemas.microsoft.com/office/drawing/2014/main" id="{6151167F-C4A2-335B-EB83-D0CA769E2B75}"/>
              </a:ext>
            </a:extLst>
          </p:cNvPr>
          <p:cNvSpPr/>
          <p:nvPr/>
        </p:nvSpPr>
        <p:spPr>
          <a:xfrm rot="5400000" flipV="1">
            <a:off x="9255523" y="1676115"/>
            <a:ext cx="1451996" cy="367801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75818" name="TextBox 27">
            <a:extLst>
              <a:ext uri="{FF2B5EF4-FFF2-40B4-BE49-F238E27FC236}">
                <a16:creationId xmlns:a16="http://schemas.microsoft.com/office/drawing/2014/main" id="{5456CE24-F1F7-620A-9DF8-6CCC1E14A326}"/>
              </a:ext>
            </a:extLst>
          </p:cNvPr>
          <p:cNvSpPr txBox="1"/>
          <p:nvPr/>
        </p:nvSpPr>
        <p:spPr>
          <a:xfrm>
            <a:off x="8231948" y="2914478"/>
            <a:ext cx="3476091" cy="848822"/>
          </a:xfrm>
          <a:prstGeom prst="rect">
            <a:avLst/>
          </a:prstGeom>
          <a:noFill/>
        </p:spPr>
        <p:txBody>
          <a:bodyPr wrap="square" lIns="0" tIns="0" rIns="0" bIns="0" rtlCol="0">
            <a:spAutoFit/>
          </a:bodyPr>
          <a:lstStyle/>
          <a:p>
            <a:pPr>
              <a:lnSpc>
                <a:spcPct val="80000"/>
              </a:lnSpc>
              <a:spcBef>
                <a:spcPts val="600"/>
              </a:spcBef>
              <a:buClr>
                <a:schemeClr val="tx2"/>
              </a:buClr>
              <a:defRPr/>
            </a:pPr>
            <a:r>
              <a:rPr lang="en-US" sz="2000" b="1" dirty="0">
                <a:solidFill>
                  <a:schemeClr val="accent6"/>
                </a:solidFill>
                <a:latin typeface="Calibri" panose="020F0502020204030204" pitchFamily="34" charset="0"/>
                <a:ea typeface="Calibri" panose="020F0502020204030204" pitchFamily="34" charset="0"/>
                <a:cs typeface="Calibri" panose="020F0502020204030204" pitchFamily="34" charset="0"/>
              </a:rPr>
              <a:t>Acute wheezing episode</a:t>
            </a:r>
            <a:r>
              <a:rPr lang="en-US" sz="2000" baseline="30000" dirty="0">
                <a:solidFill>
                  <a:schemeClr val="accent6"/>
                </a:solidFill>
                <a:latin typeface="Calibri" panose="020F0502020204030204" pitchFamily="34" charset="0"/>
                <a:ea typeface="Calibri" panose="020F0502020204030204" pitchFamily="34" charset="0"/>
                <a:cs typeface="Calibri" panose="020F0502020204030204" pitchFamily="34" charset="0"/>
              </a:rPr>
              <a:t>4</a:t>
            </a:r>
            <a:r>
              <a:rPr lang="en-US" sz="2000" b="1" dirty="0">
                <a:solidFill>
                  <a:schemeClr val="accent6"/>
                </a:solidFill>
                <a:latin typeface="Calibri" panose="020F0502020204030204" pitchFamily="34" charset="0"/>
                <a:ea typeface="Calibri" panose="020F0502020204030204" pitchFamily="34" charset="0"/>
                <a:cs typeface="Calibri" panose="020F0502020204030204" pitchFamily="34" charset="0"/>
              </a:rPr>
              <a:t> </a:t>
            </a:r>
          </a:p>
          <a:p>
            <a:pPr marL="139700" lvl="1" indent="-139700">
              <a:lnSpc>
                <a:spcPct val="80000"/>
              </a:lnSpc>
              <a:spcBef>
                <a:spcPts val="600"/>
              </a:spcBef>
              <a:buClr>
                <a:schemeClr val="tx2"/>
              </a:buClr>
              <a:buFont typeface="Arial" panose="020B0604020202020204" pitchFamily="34" charset="0"/>
              <a:buChar char="•"/>
              <a:defRPr/>
            </a:pPr>
            <a:r>
              <a:rPr lang="en-US" dirty="0">
                <a:solidFill>
                  <a:schemeClr val="accent6"/>
                </a:solidFill>
                <a:latin typeface="Calibri" panose="020F0502020204030204" pitchFamily="34" charset="0"/>
                <a:ea typeface="Calibri" panose="020F0502020204030204" pitchFamily="34" charset="0"/>
                <a:cs typeface="Calibri" panose="020F0502020204030204" pitchFamily="34" charset="0"/>
              </a:rPr>
              <a:t>ICS</a:t>
            </a:r>
          </a:p>
          <a:p>
            <a:pPr marL="139700" lvl="1" indent="-139700">
              <a:lnSpc>
                <a:spcPct val="80000"/>
              </a:lnSpc>
              <a:spcBef>
                <a:spcPts val="600"/>
              </a:spcBef>
              <a:buClr>
                <a:schemeClr val="tx2"/>
              </a:buClr>
              <a:buFont typeface="Arial" panose="020B0604020202020204" pitchFamily="34" charset="0"/>
              <a:buChar char="•"/>
              <a:defRPr/>
            </a:pPr>
            <a:r>
              <a:rPr lang="en-US" dirty="0">
                <a:solidFill>
                  <a:schemeClr val="accent6"/>
                </a:solidFill>
                <a:latin typeface="Calibri" panose="020F0502020204030204" pitchFamily="34" charset="0"/>
                <a:ea typeface="Calibri" panose="020F0502020204030204" pitchFamily="34" charset="0"/>
                <a:cs typeface="Calibri" panose="020F0502020204030204" pitchFamily="34" charset="0"/>
              </a:rPr>
              <a:t>Systemic corticosteroids</a:t>
            </a:r>
          </a:p>
        </p:txBody>
      </p:sp>
      <p:sp>
        <p:nvSpPr>
          <p:cNvPr id="75820" name="Ovale 8">
            <a:extLst>
              <a:ext uri="{FF2B5EF4-FFF2-40B4-BE49-F238E27FC236}">
                <a16:creationId xmlns:a16="http://schemas.microsoft.com/office/drawing/2014/main" id="{2851C10E-F47E-C869-2345-D1C19DB0BE0B}"/>
              </a:ext>
            </a:extLst>
          </p:cNvPr>
          <p:cNvSpPr/>
          <p:nvPr/>
        </p:nvSpPr>
        <p:spPr>
          <a:xfrm>
            <a:off x="5590231" y="1393136"/>
            <a:ext cx="1011534" cy="1011534"/>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826" name="Ovale 8">
            <a:extLst>
              <a:ext uri="{FF2B5EF4-FFF2-40B4-BE49-F238E27FC236}">
                <a16:creationId xmlns:a16="http://schemas.microsoft.com/office/drawing/2014/main" id="{2DD0255E-A1B1-8231-690B-6E6D3EBCF35D}"/>
              </a:ext>
            </a:extLst>
          </p:cNvPr>
          <p:cNvSpPr/>
          <p:nvPr/>
        </p:nvSpPr>
        <p:spPr>
          <a:xfrm>
            <a:off x="9475750" y="1393136"/>
            <a:ext cx="1011534" cy="1011534"/>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Graphic 1" descr="Medicine with solid fill">
            <a:extLst>
              <a:ext uri="{FF2B5EF4-FFF2-40B4-BE49-F238E27FC236}">
                <a16:creationId xmlns:a16="http://schemas.microsoft.com/office/drawing/2014/main" id="{3607BB6E-9E53-18C7-680B-9FB42F4570D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658048" y="1552500"/>
            <a:ext cx="711502" cy="711502"/>
          </a:xfrm>
          <a:prstGeom prst="rect">
            <a:avLst/>
          </a:prstGeom>
        </p:spPr>
      </p:pic>
      <p:sp>
        <p:nvSpPr>
          <p:cNvPr id="4" name="Rettangolo 75816">
            <a:extLst>
              <a:ext uri="{FF2B5EF4-FFF2-40B4-BE49-F238E27FC236}">
                <a16:creationId xmlns:a16="http://schemas.microsoft.com/office/drawing/2014/main" id="{9E22C674-C92D-0CD5-392D-86699EABC092}"/>
              </a:ext>
            </a:extLst>
          </p:cNvPr>
          <p:cNvSpPr/>
          <p:nvPr/>
        </p:nvSpPr>
        <p:spPr>
          <a:xfrm rot="5400000" flipV="1">
            <a:off x="9203906" y="3288191"/>
            <a:ext cx="1555229" cy="367801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6" name="TextBox 27">
            <a:extLst>
              <a:ext uri="{FF2B5EF4-FFF2-40B4-BE49-F238E27FC236}">
                <a16:creationId xmlns:a16="http://schemas.microsoft.com/office/drawing/2014/main" id="{6869843A-86AD-7125-0BFD-5A18C94569B8}"/>
              </a:ext>
            </a:extLst>
          </p:cNvPr>
          <p:cNvSpPr txBox="1"/>
          <p:nvPr/>
        </p:nvSpPr>
        <p:spPr>
          <a:xfrm>
            <a:off x="8231948" y="4474938"/>
            <a:ext cx="3476091" cy="1316642"/>
          </a:xfrm>
          <a:prstGeom prst="rect">
            <a:avLst/>
          </a:prstGeom>
          <a:noFill/>
        </p:spPr>
        <p:txBody>
          <a:bodyPr wrap="square" lIns="0" tIns="0" rIns="0" bIns="0" rtlCol="0">
            <a:spAutoFit/>
          </a:bodyPr>
          <a:lstStyle/>
          <a:p>
            <a:pPr>
              <a:lnSpc>
                <a:spcPct val="80000"/>
              </a:lnSpc>
              <a:spcBef>
                <a:spcPts val="600"/>
              </a:spcBef>
              <a:buClr>
                <a:schemeClr val="tx2"/>
              </a:buClr>
              <a:defRPr/>
            </a:pPr>
            <a:r>
              <a:rPr lang="en-US" sz="2000" b="1" dirty="0">
                <a:solidFill>
                  <a:schemeClr val="accent6"/>
                </a:solidFill>
                <a:latin typeface="Calibri" panose="020F0502020204030204" pitchFamily="34" charset="0"/>
                <a:ea typeface="Calibri" panose="020F0502020204030204" pitchFamily="34" charset="0"/>
                <a:cs typeface="Calibri" panose="020F0502020204030204" pitchFamily="34" charset="0"/>
              </a:rPr>
              <a:t>Maintenance for multiple-trigger/episodic wheezing</a:t>
            </a:r>
            <a:r>
              <a:rPr lang="en-US" sz="2000" baseline="30000" dirty="0">
                <a:solidFill>
                  <a:schemeClr val="accent6"/>
                </a:solidFill>
                <a:latin typeface="Calibri" panose="020F0502020204030204" pitchFamily="34" charset="0"/>
                <a:ea typeface="Calibri" panose="020F0502020204030204" pitchFamily="34" charset="0"/>
                <a:cs typeface="Calibri" panose="020F0502020204030204" pitchFamily="34" charset="0"/>
              </a:rPr>
              <a:t>4</a:t>
            </a:r>
            <a:r>
              <a:rPr lang="en-US" sz="2000" b="1" dirty="0">
                <a:solidFill>
                  <a:schemeClr val="accent6"/>
                </a:solidFill>
                <a:latin typeface="Calibri" panose="020F0502020204030204" pitchFamily="34" charset="0"/>
                <a:ea typeface="Calibri" panose="020F0502020204030204" pitchFamily="34" charset="0"/>
                <a:cs typeface="Calibri" panose="020F0502020204030204" pitchFamily="34" charset="0"/>
              </a:rPr>
              <a:t> </a:t>
            </a:r>
          </a:p>
          <a:p>
            <a:pPr marL="139700" lvl="1" indent="-139700">
              <a:lnSpc>
                <a:spcPct val="80000"/>
              </a:lnSpc>
              <a:spcBef>
                <a:spcPts val="600"/>
              </a:spcBef>
              <a:buClr>
                <a:schemeClr val="tx2"/>
              </a:buClr>
              <a:buFont typeface="Arial" panose="020B0604020202020204" pitchFamily="34" charset="0"/>
              <a:buChar char="•"/>
              <a:defRPr/>
            </a:pPr>
            <a:r>
              <a:rPr lang="en-US" sz="1800" dirty="0">
                <a:solidFill>
                  <a:schemeClr val="accent6"/>
                </a:solidFill>
                <a:latin typeface="Calibri" panose="020F0502020204030204" pitchFamily="34" charset="0"/>
                <a:ea typeface="Calibri" panose="020F0502020204030204" pitchFamily="34" charset="0"/>
                <a:cs typeface="Calibri" panose="020F0502020204030204" pitchFamily="34" charset="0"/>
              </a:rPr>
              <a:t>ICS</a:t>
            </a:r>
          </a:p>
          <a:p>
            <a:pPr marL="139700" lvl="1" indent="-139700">
              <a:lnSpc>
                <a:spcPct val="80000"/>
              </a:lnSpc>
              <a:spcBef>
                <a:spcPts val="600"/>
              </a:spcBef>
              <a:buClr>
                <a:schemeClr val="tx2"/>
              </a:buClr>
              <a:buFont typeface="Arial" panose="020B0604020202020204" pitchFamily="34" charset="0"/>
              <a:buChar char="•"/>
              <a:defRPr/>
            </a:pPr>
            <a:r>
              <a:rPr lang="en-US" sz="1800" dirty="0">
                <a:solidFill>
                  <a:schemeClr val="accent6"/>
                </a:solidFill>
                <a:latin typeface="Calibri" panose="020F0502020204030204" pitchFamily="34" charset="0"/>
                <a:ea typeface="Calibri" panose="020F0502020204030204" pitchFamily="34" charset="0"/>
                <a:cs typeface="Calibri" panose="020F0502020204030204" pitchFamily="34" charset="0"/>
              </a:rPr>
              <a:t>Leukotriene receptor antagonists </a:t>
            </a:r>
            <a:br>
              <a:rPr lang="en-US" sz="1800" dirty="0">
                <a:solidFill>
                  <a:schemeClr val="accent6"/>
                </a:solidFill>
                <a:latin typeface="Calibri" panose="020F0502020204030204" pitchFamily="34" charset="0"/>
                <a:ea typeface="Calibri" panose="020F0502020204030204" pitchFamily="34" charset="0"/>
                <a:cs typeface="Calibri" panose="020F0502020204030204" pitchFamily="34" charset="0"/>
              </a:rPr>
            </a:br>
            <a:r>
              <a:rPr lang="en-US" sz="1800" dirty="0">
                <a:solidFill>
                  <a:schemeClr val="accent6"/>
                </a:solidFill>
                <a:latin typeface="Calibri" panose="020F0502020204030204" pitchFamily="34" charset="0"/>
                <a:ea typeface="Calibri" panose="020F0502020204030204" pitchFamily="34" charset="0"/>
                <a:cs typeface="Calibri" panose="020F0502020204030204" pitchFamily="34" charset="0"/>
              </a:rPr>
              <a:t>(e.g. montelukast)</a:t>
            </a:r>
          </a:p>
        </p:txBody>
      </p:sp>
      <p:grpSp>
        <p:nvGrpSpPr>
          <p:cNvPr id="8" name="Group 7">
            <a:extLst>
              <a:ext uri="{FF2B5EF4-FFF2-40B4-BE49-F238E27FC236}">
                <a16:creationId xmlns:a16="http://schemas.microsoft.com/office/drawing/2014/main" id="{B66AF576-806D-D716-066B-D7D2F72464AF}"/>
              </a:ext>
            </a:extLst>
          </p:cNvPr>
          <p:cNvGrpSpPr>
            <a:grpSpLocks noChangeAspect="1"/>
          </p:cNvGrpSpPr>
          <p:nvPr/>
        </p:nvGrpSpPr>
        <p:grpSpPr>
          <a:xfrm rot="20633456" flipH="1">
            <a:off x="5742250" y="1608612"/>
            <a:ext cx="632901" cy="451323"/>
            <a:chOff x="7007140" y="2557821"/>
            <a:chExt cx="693236" cy="494348"/>
          </a:xfrm>
          <a:solidFill>
            <a:schemeClr val="accent1">
              <a:lumMod val="75000"/>
            </a:schemeClr>
          </a:solidFill>
        </p:grpSpPr>
        <p:sp>
          <p:nvSpPr>
            <p:cNvPr id="9" name="Freeform: Shape 38">
              <a:extLst>
                <a:ext uri="{FF2B5EF4-FFF2-40B4-BE49-F238E27FC236}">
                  <a16:creationId xmlns:a16="http://schemas.microsoft.com/office/drawing/2014/main" id="{90E6815D-DDC6-8393-0B6D-5C6FDC7F78EF}"/>
                </a:ext>
              </a:extLst>
            </p:cNvPr>
            <p:cNvSpPr/>
            <p:nvPr/>
          </p:nvSpPr>
          <p:spPr>
            <a:xfrm>
              <a:off x="7007140" y="2960905"/>
              <a:ext cx="128824" cy="91264"/>
            </a:xfrm>
            <a:custGeom>
              <a:avLst/>
              <a:gdLst>
                <a:gd name="connsiteX0" fmla="*/ 0 w 128824"/>
                <a:gd name="connsiteY0" fmla="*/ 0 h 91264"/>
                <a:gd name="connsiteX1" fmla="*/ 128825 w 128824"/>
                <a:gd name="connsiteY1" fmla="*/ 0 h 91264"/>
                <a:gd name="connsiteX2" fmla="*/ 128825 w 128824"/>
                <a:gd name="connsiteY2" fmla="*/ 91264 h 91264"/>
                <a:gd name="connsiteX3" fmla="*/ 0 w 128824"/>
                <a:gd name="connsiteY3" fmla="*/ 91264 h 91264"/>
              </a:gdLst>
              <a:ahLst/>
              <a:cxnLst>
                <a:cxn ang="0">
                  <a:pos x="connsiteX0" y="connsiteY0"/>
                </a:cxn>
                <a:cxn ang="0">
                  <a:pos x="connsiteX1" y="connsiteY1"/>
                </a:cxn>
                <a:cxn ang="0">
                  <a:pos x="connsiteX2" y="connsiteY2"/>
                </a:cxn>
                <a:cxn ang="0">
                  <a:pos x="connsiteX3" y="connsiteY3"/>
                </a:cxn>
              </a:cxnLst>
              <a:rect l="l" t="t" r="r" b="b"/>
              <a:pathLst>
                <a:path w="128824" h="91264">
                  <a:moveTo>
                    <a:pt x="0" y="0"/>
                  </a:moveTo>
                  <a:lnTo>
                    <a:pt x="128825" y="0"/>
                  </a:lnTo>
                  <a:lnTo>
                    <a:pt x="128825" y="91264"/>
                  </a:lnTo>
                  <a:lnTo>
                    <a:pt x="0" y="91264"/>
                  </a:lnTo>
                  <a:close/>
                </a:path>
              </a:pathLst>
            </a:custGeom>
            <a:grpFill/>
            <a:ln w="803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0" name="Freeform: Shape 39">
              <a:extLst>
                <a:ext uri="{FF2B5EF4-FFF2-40B4-BE49-F238E27FC236}">
                  <a16:creationId xmlns:a16="http://schemas.microsoft.com/office/drawing/2014/main" id="{4FFC3BFB-9385-B1E9-C1B6-FBC1F00B67AC}"/>
                </a:ext>
              </a:extLst>
            </p:cNvPr>
            <p:cNvSpPr/>
            <p:nvPr/>
          </p:nvSpPr>
          <p:spPr>
            <a:xfrm>
              <a:off x="7168171" y="2960905"/>
              <a:ext cx="450885" cy="91264"/>
            </a:xfrm>
            <a:custGeom>
              <a:avLst/>
              <a:gdLst>
                <a:gd name="connsiteX0" fmla="*/ 0 w 450885"/>
                <a:gd name="connsiteY0" fmla="*/ 0 h 91264"/>
                <a:gd name="connsiteX1" fmla="*/ 450886 w 450885"/>
                <a:gd name="connsiteY1" fmla="*/ 0 h 91264"/>
                <a:gd name="connsiteX2" fmla="*/ 450886 w 450885"/>
                <a:gd name="connsiteY2" fmla="*/ 91264 h 91264"/>
                <a:gd name="connsiteX3" fmla="*/ 0 w 450885"/>
                <a:gd name="connsiteY3" fmla="*/ 91264 h 91264"/>
              </a:gdLst>
              <a:ahLst/>
              <a:cxnLst>
                <a:cxn ang="0">
                  <a:pos x="connsiteX0" y="connsiteY0"/>
                </a:cxn>
                <a:cxn ang="0">
                  <a:pos x="connsiteX1" y="connsiteY1"/>
                </a:cxn>
                <a:cxn ang="0">
                  <a:pos x="connsiteX2" y="connsiteY2"/>
                </a:cxn>
                <a:cxn ang="0">
                  <a:pos x="connsiteX3" y="connsiteY3"/>
                </a:cxn>
              </a:cxnLst>
              <a:rect l="l" t="t" r="r" b="b"/>
              <a:pathLst>
                <a:path w="450885" h="91264">
                  <a:moveTo>
                    <a:pt x="0" y="0"/>
                  </a:moveTo>
                  <a:lnTo>
                    <a:pt x="450886" y="0"/>
                  </a:lnTo>
                  <a:lnTo>
                    <a:pt x="450886" y="91264"/>
                  </a:lnTo>
                  <a:lnTo>
                    <a:pt x="0" y="91264"/>
                  </a:lnTo>
                  <a:close/>
                </a:path>
              </a:pathLst>
            </a:custGeom>
            <a:grpFill/>
            <a:ln w="803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2" name="Freeform: Shape 40">
              <a:extLst>
                <a:ext uri="{FF2B5EF4-FFF2-40B4-BE49-F238E27FC236}">
                  <a16:creationId xmlns:a16="http://schemas.microsoft.com/office/drawing/2014/main" id="{FFCD0674-044D-44BA-F8B7-4D2CEE4A64AA}"/>
                </a:ext>
              </a:extLst>
            </p:cNvPr>
            <p:cNvSpPr/>
            <p:nvPr/>
          </p:nvSpPr>
          <p:spPr>
            <a:xfrm>
              <a:off x="7280892" y="2557821"/>
              <a:ext cx="419484" cy="380267"/>
            </a:xfrm>
            <a:custGeom>
              <a:avLst/>
              <a:gdLst>
                <a:gd name="connsiteX0" fmla="*/ 418680 w 419484"/>
                <a:gd name="connsiteY0" fmla="*/ 319424 h 380267"/>
                <a:gd name="connsiteX1" fmla="*/ 418680 w 419484"/>
                <a:gd name="connsiteY1" fmla="*/ 319424 h 380267"/>
                <a:gd name="connsiteX2" fmla="*/ 418680 w 419484"/>
                <a:gd name="connsiteY2" fmla="*/ 319424 h 380267"/>
                <a:gd name="connsiteX3" fmla="*/ 417874 w 419484"/>
                <a:gd name="connsiteY3" fmla="*/ 309538 h 380267"/>
                <a:gd name="connsiteX4" fmla="*/ 417874 w 419484"/>
                <a:gd name="connsiteY4" fmla="*/ 308777 h 380267"/>
                <a:gd name="connsiteX5" fmla="*/ 417069 w 419484"/>
                <a:gd name="connsiteY5" fmla="*/ 301172 h 380267"/>
                <a:gd name="connsiteX6" fmla="*/ 314010 w 419484"/>
                <a:gd name="connsiteY6" fmla="*/ 220555 h 380267"/>
                <a:gd name="connsiteX7" fmla="*/ 289855 w 419484"/>
                <a:gd name="connsiteY7" fmla="*/ 197739 h 380267"/>
                <a:gd name="connsiteX8" fmla="*/ 289855 w 419484"/>
                <a:gd name="connsiteY8" fmla="*/ 197739 h 380267"/>
                <a:gd name="connsiteX9" fmla="*/ 289855 w 419484"/>
                <a:gd name="connsiteY9" fmla="*/ 197739 h 380267"/>
                <a:gd name="connsiteX10" fmla="*/ 289855 w 419484"/>
                <a:gd name="connsiteY10" fmla="*/ 197739 h 380267"/>
                <a:gd name="connsiteX11" fmla="*/ 289855 w 419484"/>
                <a:gd name="connsiteY11" fmla="*/ 190134 h 380267"/>
                <a:gd name="connsiteX12" fmla="*/ 209340 w 419484"/>
                <a:gd name="connsiteY12" fmla="*/ 114080 h 380267"/>
                <a:gd name="connsiteX13" fmla="*/ 185185 w 419484"/>
                <a:gd name="connsiteY13" fmla="*/ 91264 h 380267"/>
                <a:gd name="connsiteX14" fmla="*/ 92593 w 419484"/>
                <a:gd name="connsiteY14" fmla="*/ 0 h 380267"/>
                <a:gd name="connsiteX15" fmla="*/ 0 w 419484"/>
                <a:gd name="connsiteY15" fmla="*/ 91264 h 380267"/>
                <a:gd name="connsiteX16" fmla="*/ 51530 w 419484"/>
                <a:gd name="connsiteY16" fmla="*/ 172641 h 380267"/>
                <a:gd name="connsiteX17" fmla="*/ 49114 w 419484"/>
                <a:gd name="connsiteY17" fmla="*/ 190894 h 380267"/>
                <a:gd name="connsiteX18" fmla="*/ 125604 w 419484"/>
                <a:gd name="connsiteY18" fmla="*/ 266187 h 380267"/>
                <a:gd name="connsiteX19" fmla="*/ 173108 w 419484"/>
                <a:gd name="connsiteY19" fmla="*/ 250216 h 380267"/>
                <a:gd name="connsiteX20" fmla="*/ 242351 w 419484"/>
                <a:gd name="connsiteY20" fmla="*/ 281398 h 380267"/>
                <a:gd name="connsiteX21" fmla="*/ 330918 w 419484"/>
                <a:gd name="connsiteY21" fmla="*/ 281398 h 380267"/>
                <a:gd name="connsiteX22" fmla="*/ 371176 w 419484"/>
                <a:gd name="connsiteY22" fmla="*/ 319424 h 380267"/>
                <a:gd name="connsiteX23" fmla="*/ 371176 w 419484"/>
                <a:gd name="connsiteY23" fmla="*/ 380267 h 380267"/>
                <a:gd name="connsiteX24" fmla="*/ 419485 w 419484"/>
                <a:gd name="connsiteY24" fmla="*/ 380267 h 380267"/>
                <a:gd name="connsiteX25" fmla="*/ 418680 w 419484"/>
                <a:gd name="connsiteY25" fmla="*/ 319424 h 38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19484" h="380267">
                  <a:moveTo>
                    <a:pt x="418680" y="319424"/>
                  </a:moveTo>
                  <a:lnTo>
                    <a:pt x="418680" y="319424"/>
                  </a:lnTo>
                  <a:cubicBezTo>
                    <a:pt x="418680" y="319424"/>
                    <a:pt x="418680" y="318664"/>
                    <a:pt x="418680" y="319424"/>
                  </a:cubicBezTo>
                  <a:cubicBezTo>
                    <a:pt x="418680" y="315622"/>
                    <a:pt x="418680" y="312580"/>
                    <a:pt x="417874" y="309538"/>
                  </a:cubicBezTo>
                  <a:cubicBezTo>
                    <a:pt x="417874" y="309538"/>
                    <a:pt x="417874" y="309538"/>
                    <a:pt x="417874" y="308777"/>
                  </a:cubicBezTo>
                  <a:cubicBezTo>
                    <a:pt x="417874" y="306495"/>
                    <a:pt x="417069" y="303453"/>
                    <a:pt x="417069" y="301172"/>
                  </a:cubicBezTo>
                  <a:cubicBezTo>
                    <a:pt x="408213" y="255540"/>
                    <a:pt x="365540" y="220555"/>
                    <a:pt x="314010" y="220555"/>
                  </a:cubicBezTo>
                  <a:cubicBezTo>
                    <a:pt x="300322" y="220555"/>
                    <a:pt x="289855" y="210668"/>
                    <a:pt x="289855" y="197739"/>
                  </a:cubicBezTo>
                  <a:lnTo>
                    <a:pt x="289855" y="197739"/>
                  </a:lnTo>
                  <a:cubicBezTo>
                    <a:pt x="289855" y="197739"/>
                    <a:pt x="289855" y="197739"/>
                    <a:pt x="289855" y="197739"/>
                  </a:cubicBezTo>
                  <a:lnTo>
                    <a:pt x="289855" y="197739"/>
                  </a:lnTo>
                  <a:lnTo>
                    <a:pt x="289855" y="190134"/>
                  </a:lnTo>
                  <a:cubicBezTo>
                    <a:pt x="289855" y="148304"/>
                    <a:pt x="253623" y="114080"/>
                    <a:pt x="209340" y="114080"/>
                  </a:cubicBezTo>
                  <a:cubicBezTo>
                    <a:pt x="195652" y="114080"/>
                    <a:pt x="185185" y="104193"/>
                    <a:pt x="185185" y="91264"/>
                  </a:cubicBezTo>
                  <a:cubicBezTo>
                    <a:pt x="185185" y="41069"/>
                    <a:pt x="144122" y="0"/>
                    <a:pt x="92593" y="0"/>
                  </a:cubicBezTo>
                  <a:cubicBezTo>
                    <a:pt x="41063" y="0"/>
                    <a:pt x="0" y="41069"/>
                    <a:pt x="0" y="91264"/>
                  </a:cubicBezTo>
                  <a:cubicBezTo>
                    <a:pt x="0" y="127009"/>
                    <a:pt x="20934" y="158191"/>
                    <a:pt x="51530" y="172641"/>
                  </a:cubicBezTo>
                  <a:cubicBezTo>
                    <a:pt x="49920" y="178726"/>
                    <a:pt x="49114" y="184810"/>
                    <a:pt x="49114" y="190894"/>
                  </a:cubicBezTo>
                  <a:cubicBezTo>
                    <a:pt x="49114" y="232724"/>
                    <a:pt x="82931" y="266187"/>
                    <a:pt x="125604" y="266187"/>
                  </a:cubicBezTo>
                  <a:cubicBezTo>
                    <a:pt x="143317" y="266187"/>
                    <a:pt x="160225" y="260103"/>
                    <a:pt x="173108" y="250216"/>
                  </a:cubicBezTo>
                  <a:cubicBezTo>
                    <a:pt x="189211" y="269229"/>
                    <a:pt x="214171" y="281398"/>
                    <a:pt x="242351" y="281398"/>
                  </a:cubicBezTo>
                  <a:lnTo>
                    <a:pt x="330918" y="281398"/>
                  </a:lnTo>
                  <a:cubicBezTo>
                    <a:pt x="353462" y="281398"/>
                    <a:pt x="371176" y="298129"/>
                    <a:pt x="371176" y="319424"/>
                  </a:cubicBezTo>
                  <a:lnTo>
                    <a:pt x="371176" y="380267"/>
                  </a:lnTo>
                  <a:lnTo>
                    <a:pt x="419485" y="380267"/>
                  </a:lnTo>
                  <a:lnTo>
                    <a:pt x="418680" y="319424"/>
                  </a:lnTo>
                  <a:close/>
                </a:path>
              </a:pathLst>
            </a:custGeom>
            <a:grpFill/>
            <a:ln w="803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3" name="Freeform: Shape 41">
              <a:extLst>
                <a:ext uri="{FF2B5EF4-FFF2-40B4-BE49-F238E27FC236}">
                  <a16:creationId xmlns:a16="http://schemas.microsoft.com/office/drawing/2014/main" id="{6ECEE3F4-373A-1694-4B99-82A4B61B50B6}"/>
                </a:ext>
              </a:extLst>
            </p:cNvPr>
            <p:cNvSpPr/>
            <p:nvPr/>
          </p:nvSpPr>
          <p:spPr>
            <a:xfrm>
              <a:off x="7651263" y="2960905"/>
              <a:ext cx="48309" cy="91264"/>
            </a:xfrm>
            <a:custGeom>
              <a:avLst/>
              <a:gdLst>
                <a:gd name="connsiteX0" fmla="*/ 0 w 48309"/>
                <a:gd name="connsiteY0" fmla="*/ 0 h 91264"/>
                <a:gd name="connsiteX1" fmla="*/ 48309 w 48309"/>
                <a:gd name="connsiteY1" fmla="*/ 0 h 91264"/>
                <a:gd name="connsiteX2" fmla="*/ 48309 w 48309"/>
                <a:gd name="connsiteY2" fmla="*/ 91264 h 91264"/>
                <a:gd name="connsiteX3" fmla="*/ 0 w 48309"/>
                <a:gd name="connsiteY3" fmla="*/ 91264 h 91264"/>
              </a:gdLst>
              <a:ahLst/>
              <a:cxnLst>
                <a:cxn ang="0">
                  <a:pos x="connsiteX0" y="connsiteY0"/>
                </a:cxn>
                <a:cxn ang="0">
                  <a:pos x="connsiteX1" y="connsiteY1"/>
                </a:cxn>
                <a:cxn ang="0">
                  <a:pos x="connsiteX2" y="connsiteY2"/>
                </a:cxn>
                <a:cxn ang="0">
                  <a:pos x="connsiteX3" y="connsiteY3"/>
                </a:cxn>
              </a:cxnLst>
              <a:rect l="l" t="t" r="r" b="b"/>
              <a:pathLst>
                <a:path w="48309" h="91264">
                  <a:moveTo>
                    <a:pt x="0" y="0"/>
                  </a:moveTo>
                  <a:lnTo>
                    <a:pt x="48309" y="0"/>
                  </a:lnTo>
                  <a:lnTo>
                    <a:pt x="48309" y="91264"/>
                  </a:lnTo>
                  <a:lnTo>
                    <a:pt x="0" y="91264"/>
                  </a:lnTo>
                  <a:close/>
                </a:path>
              </a:pathLst>
            </a:custGeom>
            <a:grpFill/>
            <a:ln w="803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
        <p:nvSpPr>
          <p:cNvPr id="14" name="&quot;Not Allowed&quot; Symbol 13">
            <a:extLst>
              <a:ext uri="{FF2B5EF4-FFF2-40B4-BE49-F238E27FC236}">
                <a16:creationId xmlns:a16="http://schemas.microsoft.com/office/drawing/2014/main" id="{2BBCF5EE-0750-9970-7DBB-ABF832054BA6}"/>
              </a:ext>
            </a:extLst>
          </p:cNvPr>
          <p:cNvSpPr/>
          <p:nvPr/>
        </p:nvSpPr>
        <p:spPr>
          <a:xfrm>
            <a:off x="5688050" y="1484741"/>
            <a:ext cx="833400" cy="833400"/>
          </a:xfrm>
          <a:prstGeom prst="noSmoking">
            <a:avLst>
              <a:gd name="adj" fmla="val 9409"/>
            </a:avLst>
          </a:prstGeom>
          <a:solidFill>
            <a:srgbClr val="95BBD8">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9060507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1">
            <a:extLst>
              <a:ext uri="{FF2B5EF4-FFF2-40B4-BE49-F238E27FC236}">
                <a16:creationId xmlns:a16="http://schemas.microsoft.com/office/drawing/2014/main" id="{D225AA96-8EA7-6E78-FD5D-2547A669CCFD}"/>
              </a:ext>
            </a:extLst>
          </p:cNvPr>
          <p:cNvGraphicFramePr>
            <a:graphicFrameLocks noGrp="1" noDrilldown="1" noMove="1" noResize="1"/>
          </p:cNvGraphicFramePr>
          <p:nvPr>
            <p:extLst>
              <p:ext uri="{D42A27DB-BD31-4B8C-83A1-F6EECF244321}">
                <p14:modId xmlns:p14="http://schemas.microsoft.com/office/powerpoint/2010/main" val="1852344257"/>
              </p:ext>
            </p:extLst>
          </p:nvPr>
        </p:nvGraphicFramePr>
        <p:xfrm>
          <a:off x="371476" y="1743457"/>
          <a:ext cx="6804024" cy="4493609"/>
        </p:xfrm>
        <a:graphic>
          <a:graphicData uri="http://schemas.openxmlformats.org/drawingml/2006/chart">
            <c:chart xmlns:c="http://schemas.openxmlformats.org/drawingml/2006/chart" xmlns:r="http://schemas.openxmlformats.org/officeDocument/2006/relationships" r:id="rId2"/>
          </a:graphicData>
        </a:graphic>
      </p:graphicFrame>
      <p:grpSp>
        <p:nvGrpSpPr>
          <p:cNvPr id="107" name="GR1 Linee">
            <a:extLst>
              <a:ext uri="{FF2B5EF4-FFF2-40B4-BE49-F238E27FC236}">
                <a16:creationId xmlns:a16="http://schemas.microsoft.com/office/drawing/2014/main" id="{490F5B42-9553-16FB-7CCF-5A51BFAF3E8D}"/>
              </a:ext>
            </a:extLst>
          </p:cNvPr>
          <p:cNvGrpSpPr/>
          <p:nvPr/>
        </p:nvGrpSpPr>
        <p:grpSpPr>
          <a:xfrm>
            <a:off x="1428584" y="2703443"/>
            <a:ext cx="5046426" cy="2048474"/>
            <a:chOff x="1428584" y="2703443"/>
            <a:chExt cx="5046426" cy="2048474"/>
          </a:xfrm>
        </p:grpSpPr>
        <p:grpSp>
          <p:nvGrpSpPr>
            <p:cNvPr id="103" name="B">
              <a:extLst>
                <a:ext uri="{FF2B5EF4-FFF2-40B4-BE49-F238E27FC236}">
                  <a16:creationId xmlns:a16="http://schemas.microsoft.com/office/drawing/2014/main" id="{2D3709DE-7551-2D54-C6A6-15DF0E2947B2}"/>
                </a:ext>
              </a:extLst>
            </p:cNvPr>
            <p:cNvGrpSpPr/>
            <p:nvPr/>
          </p:nvGrpSpPr>
          <p:grpSpPr>
            <a:xfrm>
              <a:off x="1428584" y="2928013"/>
              <a:ext cx="5046426" cy="1823904"/>
              <a:chOff x="1405297" y="2928013"/>
              <a:chExt cx="5046426" cy="1823904"/>
            </a:xfrm>
          </p:grpSpPr>
          <p:sp>
            <p:nvSpPr>
              <p:cNvPr id="64" name="Figura a mano libera: forma 63">
                <a:extLst>
                  <a:ext uri="{FF2B5EF4-FFF2-40B4-BE49-F238E27FC236}">
                    <a16:creationId xmlns:a16="http://schemas.microsoft.com/office/drawing/2014/main" id="{80889F40-5BF5-C900-C5AA-67C9BBF50FA2}"/>
                  </a:ext>
                </a:extLst>
              </p:cNvPr>
              <p:cNvSpPr/>
              <p:nvPr/>
            </p:nvSpPr>
            <p:spPr>
              <a:xfrm>
                <a:off x="1405297" y="2928013"/>
                <a:ext cx="5046402" cy="942226"/>
              </a:xfrm>
              <a:custGeom>
                <a:avLst/>
                <a:gdLst>
                  <a:gd name="connsiteX0" fmla="*/ 0 w 5030526"/>
                  <a:gd name="connsiteY0" fmla="*/ 13253 h 1306665"/>
                  <a:gd name="connsiteX1" fmla="*/ 312752 w 5030526"/>
                  <a:gd name="connsiteY1" fmla="*/ 119270 h 1306665"/>
                  <a:gd name="connsiteX2" fmla="*/ 596348 w 5030526"/>
                  <a:gd name="connsiteY2" fmla="*/ 66261 h 1306665"/>
                  <a:gd name="connsiteX3" fmla="*/ 901148 w 5030526"/>
                  <a:gd name="connsiteY3" fmla="*/ 127221 h 1306665"/>
                  <a:gd name="connsiteX4" fmla="*/ 1192696 w 5030526"/>
                  <a:gd name="connsiteY4" fmla="*/ 74213 h 1306665"/>
                  <a:gd name="connsiteX5" fmla="*/ 1494846 w 5030526"/>
                  <a:gd name="connsiteY5" fmla="*/ 135173 h 1306665"/>
                  <a:gd name="connsiteX6" fmla="*/ 1791694 w 5030526"/>
                  <a:gd name="connsiteY6" fmla="*/ 140473 h 1306665"/>
                  <a:gd name="connsiteX7" fmla="*/ 2077941 w 5030526"/>
                  <a:gd name="connsiteY7" fmla="*/ 246491 h 1306665"/>
                  <a:gd name="connsiteX8" fmla="*/ 2372139 w 5030526"/>
                  <a:gd name="connsiteY8" fmla="*/ 0 h 1306665"/>
                  <a:gd name="connsiteX9" fmla="*/ 2671639 w 5030526"/>
                  <a:gd name="connsiteY9" fmla="*/ 140473 h 1306665"/>
                  <a:gd name="connsiteX10" fmla="*/ 2971138 w 5030526"/>
                  <a:gd name="connsiteY10" fmla="*/ 172279 h 1306665"/>
                  <a:gd name="connsiteX11" fmla="*/ 3260035 w 5030526"/>
                  <a:gd name="connsiteY11" fmla="*/ 129872 h 1306665"/>
                  <a:gd name="connsiteX12" fmla="*/ 3562185 w 5030526"/>
                  <a:gd name="connsiteY12" fmla="*/ 432021 h 1306665"/>
                  <a:gd name="connsiteX13" fmla="*/ 3859033 w 5030526"/>
                  <a:gd name="connsiteY13" fmla="*/ 604300 h 1306665"/>
                  <a:gd name="connsiteX14" fmla="*/ 4155882 w 5030526"/>
                  <a:gd name="connsiteY14" fmla="*/ 678512 h 1306665"/>
                  <a:gd name="connsiteX15" fmla="*/ 4452731 w 5030526"/>
                  <a:gd name="connsiteY15" fmla="*/ 948856 h 1306665"/>
                  <a:gd name="connsiteX16" fmla="*/ 4733677 w 5030526"/>
                  <a:gd name="connsiteY16" fmla="*/ 800432 h 1306665"/>
                  <a:gd name="connsiteX17" fmla="*/ 5030526 w 5030526"/>
                  <a:gd name="connsiteY17" fmla="*/ 1306665 h 1306665"/>
                  <a:gd name="connsiteX0" fmla="*/ 0 w 5046401"/>
                  <a:gd name="connsiteY0" fmla="*/ 13253 h 1308252"/>
                  <a:gd name="connsiteX1" fmla="*/ 312752 w 5046401"/>
                  <a:gd name="connsiteY1" fmla="*/ 119270 h 1308252"/>
                  <a:gd name="connsiteX2" fmla="*/ 596348 w 5046401"/>
                  <a:gd name="connsiteY2" fmla="*/ 66261 h 1308252"/>
                  <a:gd name="connsiteX3" fmla="*/ 901148 w 5046401"/>
                  <a:gd name="connsiteY3" fmla="*/ 127221 h 1308252"/>
                  <a:gd name="connsiteX4" fmla="*/ 1192696 w 5046401"/>
                  <a:gd name="connsiteY4" fmla="*/ 74213 h 1308252"/>
                  <a:gd name="connsiteX5" fmla="*/ 1494846 w 5046401"/>
                  <a:gd name="connsiteY5" fmla="*/ 135173 h 1308252"/>
                  <a:gd name="connsiteX6" fmla="*/ 1791694 w 5046401"/>
                  <a:gd name="connsiteY6" fmla="*/ 140473 h 1308252"/>
                  <a:gd name="connsiteX7" fmla="*/ 2077941 w 5046401"/>
                  <a:gd name="connsiteY7" fmla="*/ 246491 h 1308252"/>
                  <a:gd name="connsiteX8" fmla="*/ 2372139 w 5046401"/>
                  <a:gd name="connsiteY8" fmla="*/ 0 h 1308252"/>
                  <a:gd name="connsiteX9" fmla="*/ 2671639 w 5046401"/>
                  <a:gd name="connsiteY9" fmla="*/ 140473 h 1308252"/>
                  <a:gd name="connsiteX10" fmla="*/ 2971138 w 5046401"/>
                  <a:gd name="connsiteY10" fmla="*/ 172279 h 1308252"/>
                  <a:gd name="connsiteX11" fmla="*/ 3260035 w 5046401"/>
                  <a:gd name="connsiteY11" fmla="*/ 129872 h 1308252"/>
                  <a:gd name="connsiteX12" fmla="*/ 3562185 w 5046401"/>
                  <a:gd name="connsiteY12" fmla="*/ 432021 h 1308252"/>
                  <a:gd name="connsiteX13" fmla="*/ 3859033 w 5046401"/>
                  <a:gd name="connsiteY13" fmla="*/ 604300 h 1308252"/>
                  <a:gd name="connsiteX14" fmla="*/ 4155882 w 5046401"/>
                  <a:gd name="connsiteY14" fmla="*/ 678512 h 1308252"/>
                  <a:gd name="connsiteX15" fmla="*/ 4452731 w 5046401"/>
                  <a:gd name="connsiteY15" fmla="*/ 948856 h 1308252"/>
                  <a:gd name="connsiteX16" fmla="*/ 4733677 w 5046401"/>
                  <a:gd name="connsiteY16" fmla="*/ 800432 h 1308252"/>
                  <a:gd name="connsiteX17" fmla="*/ 5046401 w 5046401"/>
                  <a:gd name="connsiteY17" fmla="*/ 1308252 h 1308252"/>
                  <a:gd name="connsiteX0" fmla="*/ 0 w 5046401"/>
                  <a:gd name="connsiteY0" fmla="*/ 13253 h 1308252"/>
                  <a:gd name="connsiteX1" fmla="*/ 312752 w 5046401"/>
                  <a:gd name="connsiteY1" fmla="*/ 119270 h 1308252"/>
                  <a:gd name="connsiteX2" fmla="*/ 596348 w 5046401"/>
                  <a:gd name="connsiteY2" fmla="*/ 66261 h 1308252"/>
                  <a:gd name="connsiteX3" fmla="*/ 901148 w 5046401"/>
                  <a:gd name="connsiteY3" fmla="*/ 127221 h 1308252"/>
                  <a:gd name="connsiteX4" fmla="*/ 1192696 w 5046401"/>
                  <a:gd name="connsiteY4" fmla="*/ 74213 h 1308252"/>
                  <a:gd name="connsiteX5" fmla="*/ 1494846 w 5046401"/>
                  <a:gd name="connsiteY5" fmla="*/ 135173 h 1308252"/>
                  <a:gd name="connsiteX6" fmla="*/ 1791694 w 5046401"/>
                  <a:gd name="connsiteY6" fmla="*/ 140473 h 1308252"/>
                  <a:gd name="connsiteX7" fmla="*/ 2077941 w 5046401"/>
                  <a:gd name="connsiteY7" fmla="*/ 246491 h 1308252"/>
                  <a:gd name="connsiteX8" fmla="*/ 2372139 w 5046401"/>
                  <a:gd name="connsiteY8" fmla="*/ 0 h 1308252"/>
                  <a:gd name="connsiteX9" fmla="*/ 2671639 w 5046401"/>
                  <a:gd name="connsiteY9" fmla="*/ 140473 h 1308252"/>
                  <a:gd name="connsiteX10" fmla="*/ 2971138 w 5046401"/>
                  <a:gd name="connsiteY10" fmla="*/ 172279 h 1308252"/>
                  <a:gd name="connsiteX11" fmla="*/ 3260035 w 5046401"/>
                  <a:gd name="connsiteY11" fmla="*/ 129872 h 1308252"/>
                  <a:gd name="connsiteX12" fmla="*/ 3562185 w 5046401"/>
                  <a:gd name="connsiteY12" fmla="*/ 432021 h 1308252"/>
                  <a:gd name="connsiteX13" fmla="*/ 3859033 w 5046401"/>
                  <a:gd name="connsiteY13" fmla="*/ 604300 h 1308252"/>
                  <a:gd name="connsiteX14" fmla="*/ 4155882 w 5046401"/>
                  <a:gd name="connsiteY14" fmla="*/ 678512 h 1308252"/>
                  <a:gd name="connsiteX15" fmla="*/ 4452731 w 5046401"/>
                  <a:gd name="connsiteY15" fmla="*/ 948856 h 1308252"/>
                  <a:gd name="connsiteX16" fmla="*/ 4754315 w 5046401"/>
                  <a:gd name="connsiteY16" fmla="*/ 792495 h 1308252"/>
                  <a:gd name="connsiteX17" fmla="*/ 5046401 w 5046401"/>
                  <a:gd name="connsiteY17" fmla="*/ 1308252 h 1308252"/>
                  <a:gd name="connsiteX0" fmla="*/ 0 w 5046401"/>
                  <a:gd name="connsiteY0" fmla="*/ 13253 h 1308252"/>
                  <a:gd name="connsiteX1" fmla="*/ 308519 w 5046401"/>
                  <a:gd name="connsiteY1" fmla="*/ 157370 h 1308252"/>
                  <a:gd name="connsiteX2" fmla="*/ 596348 w 5046401"/>
                  <a:gd name="connsiteY2" fmla="*/ 66261 h 1308252"/>
                  <a:gd name="connsiteX3" fmla="*/ 901148 w 5046401"/>
                  <a:gd name="connsiteY3" fmla="*/ 127221 h 1308252"/>
                  <a:gd name="connsiteX4" fmla="*/ 1192696 w 5046401"/>
                  <a:gd name="connsiteY4" fmla="*/ 74213 h 1308252"/>
                  <a:gd name="connsiteX5" fmla="*/ 1494846 w 5046401"/>
                  <a:gd name="connsiteY5" fmla="*/ 135173 h 1308252"/>
                  <a:gd name="connsiteX6" fmla="*/ 1791694 w 5046401"/>
                  <a:gd name="connsiteY6" fmla="*/ 140473 h 1308252"/>
                  <a:gd name="connsiteX7" fmla="*/ 2077941 w 5046401"/>
                  <a:gd name="connsiteY7" fmla="*/ 246491 h 1308252"/>
                  <a:gd name="connsiteX8" fmla="*/ 2372139 w 5046401"/>
                  <a:gd name="connsiteY8" fmla="*/ 0 h 1308252"/>
                  <a:gd name="connsiteX9" fmla="*/ 2671639 w 5046401"/>
                  <a:gd name="connsiteY9" fmla="*/ 140473 h 1308252"/>
                  <a:gd name="connsiteX10" fmla="*/ 2971138 w 5046401"/>
                  <a:gd name="connsiteY10" fmla="*/ 172279 h 1308252"/>
                  <a:gd name="connsiteX11" fmla="*/ 3260035 w 5046401"/>
                  <a:gd name="connsiteY11" fmla="*/ 129872 h 1308252"/>
                  <a:gd name="connsiteX12" fmla="*/ 3562185 w 5046401"/>
                  <a:gd name="connsiteY12" fmla="*/ 432021 h 1308252"/>
                  <a:gd name="connsiteX13" fmla="*/ 3859033 w 5046401"/>
                  <a:gd name="connsiteY13" fmla="*/ 604300 h 1308252"/>
                  <a:gd name="connsiteX14" fmla="*/ 4155882 w 5046401"/>
                  <a:gd name="connsiteY14" fmla="*/ 678512 h 1308252"/>
                  <a:gd name="connsiteX15" fmla="*/ 4452731 w 5046401"/>
                  <a:gd name="connsiteY15" fmla="*/ 948856 h 1308252"/>
                  <a:gd name="connsiteX16" fmla="*/ 4754315 w 5046401"/>
                  <a:gd name="connsiteY16" fmla="*/ 792495 h 1308252"/>
                  <a:gd name="connsiteX17" fmla="*/ 5046401 w 5046401"/>
                  <a:gd name="connsiteY17" fmla="*/ 1308252 h 1308252"/>
                  <a:gd name="connsiteX0" fmla="*/ 0 w 5046401"/>
                  <a:gd name="connsiteY0" fmla="*/ 13253 h 1308252"/>
                  <a:gd name="connsiteX1" fmla="*/ 308519 w 5046401"/>
                  <a:gd name="connsiteY1" fmla="*/ 157370 h 1308252"/>
                  <a:gd name="connsiteX2" fmla="*/ 604815 w 5046401"/>
                  <a:gd name="connsiteY2" fmla="*/ 197494 h 1308252"/>
                  <a:gd name="connsiteX3" fmla="*/ 901148 w 5046401"/>
                  <a:gd name="connsiteY3" fmla="*/ 127221 h 1308252"/>
                  <a:gd name="connsiteX4" fmla="*/ 1192696 w 5046401"/>
                  <a:gd name="connsiteY4" fmla="*/ 74213 h 1308252"/>
                  <a:gd name="connsiteX5" fmla="*/ 1494846 w 5046401"/>
                  <a:gd name="connsiteY5" fmla="*/ 135173 h 1308252"/>
                  <a:gd name="connsiteX6" fmla="*/ 1791694 w 5046401"/>
                  <a:gd name="connsiteY6" fmla="*/ 140473 h 1308252"/>
                  <a:gd name="connsiteX7" fmla="*/ 2077941 w 5046401"/>
                  <a:gd name="connsiteY7" fmla="*/ 246491 h 1308252"/>
                  <a:gd name="connsiteX8" fmla="*/ 2372139 w 5046401"/>
                  <a:gd name="connsiteY8" fmla="*/ 0 h 1308252"/>
                  <a:gd name="connsiteX9" fmla="*/ 2671639 w 5046401"/>
                  <a:gd name="connsiteY9" fmla="*/ 140473 h 1308252"/>
                  <a:gd name="connsiteX10" fmla="*/ 2971138 w 5046401"/>
                  <a:gd name="connsiteY10" fmla="*/ 172279 h 1308252"/>
                  <a:gd name="connsiteX11" fmla="*/ 3260035 w 5046401"/>
                  <a:gd name="connsiteY11" fmla="*/ 129872 h 1308252"/>
                  <a:gd name="connsiteX12" fmla="*/ 3562185 w 5046401"/>
                  <a:gd name="connsiteY12" fmla="*/ 432021 h 1308252"/>
                  <a:gd name="connsiteX13" fmla="*/ 3859033 w 5046401"/>
                  <a:gd name="connsiteY13" fmla="*/ 604300 h 1308252"/>
                  <a:gd name="connsiteX14" fmla="*/ 4155882 w 5046401"/>
                  <a:gd name="connsiteY14" fmla="*/ 678512 h 1308252"/>
                  <a:gd name="connsiteX15" fmla="*/ 4452731 w 5046401"/>
                  <a:gd name="connsiteY15" fmla="*/ 948856 h 1308252"/>
                  <a:gd name="connsiteX16" fmla="*/ 4754315 w 5046401"/>
                  <a:gd name="connsiteY16" fmla="*/ 792495 h 1308252"/>
                  <a:gd name="connsiteX17" fmla="*/ 5046401 w 5046401"/>
                  <a:gd name="connsiteY17" fmla="*/ 1308252 h 1308252"/>
                  <a:gd name="connsiteX0" fmla="*/ 0 w 5046401"/>
                  <a:gd name="connsiteY0" fmla="*/ 13253 h 1308252"/>
                  <a:gd name="connsiteX1" fmla="*/ 308519 w 5046401"/>
                  <a:gd name="connsiteY1" fmla="*/ 157370 h 1308252"/>
                  <a:gd name="connsiteX2" fmla="*/ 604815 w 5046401"/>
                  <a:gd name="connsiteY2" fmla="*/ 197494 h 1308252"/>
                  <a:gd name="connsiteX3" fmla="*/ 899031 w 5046401"/>
                  <a:gd name="connsiteY3" fmla="*/ 266921 h 1308252"/>
                  <a:gd name="connsiteX4" fmla="*/ 1192696 w 5046401"/>
                  <a:gd name="connsiteY4" fmla="*/ 74213 h 1308252"/>
                  <a:gd name="connsiteX5" fmla="*/ 1494846 w 5046401"/>
                  <a:gd name="connsiteY5" fmla="*/ 135173 h 1308252"/>
                  <a:gd name="connsiteX6" fmla="*/ 1791694 w 5046401"/>
                  <a:gd name="connsiteY6" fmla="*/ 140473 h 1308252"/>
                  <a:gd name="connsiteX7" fmla="*/ 2077941 w 5046401"/>
                  <a:gd name="connsiteY7" fmla="*/ 246491 h 1308252"/>
                  <a:gd name="connsiteX8" fmla="*/ 2372139 w 5046401"/>
                  <a:gd name="connsiteY8" fmla="*/ 0 h 1308252"/>
                  <a:gd name="connsiteX9" fmla="*/ 2671639 w 5046401"/>
                  <a:gd name="connsiteY9" fmla="*/ 140473 h 1308252"/>
                  <a:gd name="connsiteX10" fmla="*/ 2971138 w 5046401"/>
                  <a:gd name="connsiteY10" fmla="*/ 172279 h 1308252"/>
                  <a:gd name="connsiteX11" fmla="*/ 3260035 w 5046401"/>
                  <a:gd name="connsiteY11" fmla="*/ 129872 h 1308252"/>
                  <a:gd name="connsiteX12" fmla="*/ 3562185 w 5046401"/>
                  <a:gd name="connsiteY12" fmla="*/ 432021 h 1308252"/>
                  <a:gd name="connsiteX13" fmla="*/ 3859033 w 5046401"/>
                  <a:gd name="connsiteY13" fmla="*/ 604300 h 1308252"/>
                  <a:gd name="connsiteX14" fmla="*/ 4155882 w 5046401"/>
                  <a:gd name="connsiteY14" fmla="*/ 678512 h 1308252"/>
                  <a:gd name="connsiteX15" fmla="*/ 4452731 w 5046401"/>
                  <a:gd name="connsiteY15" fmla="*/ 948856 h 1308252"/>
                  <a:gd name="connsiteX16" fmla="*/ 4754315 w 5046401"/>
                  <a:gd name="connsiteY16" fmla="*/ 792495 h 1308252"/>
                  <a:gd name="connsiteX17" fmla="*/ 5046401 w 5046401"/>
                  <a:gd name="connsiteY17" fmla="*/ 1308252 h 1308252"/>
                  <a:gd name="connsiteX0" fmla="*/ 0 w 5046401"/>
                  <a:gd name="connsiteY0" fmla="*/ 13253 h 1308252"/>
                  <a:gd name="connsiteX1" fmla="*/ 308519 w 5046401"/>
                  <a:gd name="connsiteY1" fmla="*/ 157370 h 1308252"/>
                  <a:gd name="connsiteX2" fmla="*/ 604815 w 5046401"/>
                  <a:gd name="connsiteY2" fmla="*/ 197494 h 1308252"/>
                  <a:gd name="connsiteX3" fmla="*/ 899031 w 5046401"/>
                  <a:gd name="connsiteY3" fmla="*/ 266921 h 1308252"/>
                  <a:gd name="connsiteX4" fmla="*/ 1203279 w 5046401"/>
                  <a:gd name="connsiteY4" fmla="*/ 226613 h 1308252"/>
                  <a:gd name="connsiteX5" fmla="*/ 1494846 w 5046401"/>
                  <a:gd name="connsiteY5" fmla="*/ 135173 h 1308252"/>
                  <a:gd name="connsiteX6" fmla="*/ 1791694 w 5046401"/>
                  <a:gd name="connsiteY6" fmla="*/ 140473 h 1308252"/>
                  <a:gd name="connsiteX7" fmla="*/ 2077941 w 5046401"/>
                  <a:gd name="connsiteY7" fmla="*/ 246491 h 1308252"/>
                  <a:gd name="connsiteX8" fmla="*/ 2372139 w 5046401"/>
                  <a:gd name="connsiteY8" fmla="*/ 0 h 1308252"/>
                  <a:gd name="connsiteX9" fmla="*/ 2671639 w 5046401"/>
                  <a:gd name="connsiteY9" fmla="*/ 140473 h 1308252"/>
                  <a:gd name="connsiteX10" fmla="*/ 2971138 w 5046401"/>
                  <a:gd name="connsiteY10" fmla="*/ 172279 h 1308252"/>
                  <a:gd name="connsiteX11" fmla="*/ 3260035 w 5046401"/>
                  <a:gd name="connsiteY11" fmla="*/ 129872 h 1308252"/>
                  <a:gd name="connsiteX12" fmla="*/ 3562185 w 5046401"/>
                  <a:gd name="connsiteY12" fmla="*/ 432021 h 1308252"/>
                  <a:gd name="connsiteX13" fmla="*/ 3859033 w 5046401"/>
                  <a:gd name="connsiteY13" fmla="*/ 604300 h 1308252"/>
                  <a:gd name="connsiteX14" fmla="*/ 4155882 w 5046401"/>
                  <a:gd name="connsiteY14" fmla="*/ 678512 h 1308252"/>
                  <a:gd name="connsiteX15" fmla="*/ 4452731 w 5046401"/>
                  <a:gd name="connsiteY15" fmla="*/ 948856 h 1308252"/>
                  <a:gd name="connsiteX16" fmla="*/ 4754315 w 5046401"/>
                  <a:gd name="connsiteY16" fmla="*/ 792495 h 1308252"/>
                  <a:gd name="connsiteX17" fmla="*/ 5046401 w 5046401"/>
                  <a:gd name="connsiteY17" fmla="*/ 1308252 h 1308252"/>
                  <a:gd name="connsiteX0" fmla="*/ 0 w 5046401"/>
                  <a:gd name="connsiteY0" fmla="*/ 13253 h 1308252"/>
                  <a:gd name="connsiteX1" fmla="*/ 308519 w 5046401"/>
                  <a:gd name="connsiteY1" fmla="*/ 157370 h 1308252"/>
                  <a:gd name="connsiteX2" fmla="*/ 604815 w 5046401"/>
                  <a:gd name="connsiteY2" fmla="*/ 197494 h 1308252"/>
                  <a:gd name="connsiteX3" fmla="*/ 899031 w 5046401"/>
                  <a:gd name="connsiteY3" fmla="*/ 266921 h 1308252"/>
                  <a:gd name="connsiteX4" fmla="*/ 1203279 w 5046401"/>
                  <a:gd name="connsiteY4" fmla="*/ 226613 h 1308252"/>
                  <a:gd name="connsiteX5" fmla="*/ 1492730 w 5046401"/>
                  <a:gd name="connsiteY5" fmla="*/ 643173 h 1308252"/>
                  <a:gd name="connsiteX6" fmla="*/ 1791694 w 5046401"/>
                  <a:gd name="connsiteY6" fmla="*/ 140473 h 1308252"/>
                  <a:gd name="connsiteX7" fmla="*/ 2077941 w 5046401"/>
                  <a:gd name="connsiteY7" fmla="*/ 246491 h 1308252"/>
                  <a:gd name="connsiteX8" fmla="*/ 2372139 w 5046401"/>
                  <a:gd name="connsiteY8" fmla="*/ 0 h 1308252"/>
                  <a:gd name="connsiteX9" fmla="*/ 2671639 w 5046401"/>
                  <a:gd name="connsiteY9" fmla="*/ 140473 h 1308252"/>
                  <a:gd name="connsiteX10" fmla="*/ 2971138 w 5046401"/>
                  <a:gd name="connsiteY10" fmla="*/ 172279 h 1308252"/>
                  <a:gd name="connsiteX11" fmla="*/ 3260035 w 5046401"/>
                  <a:gd name="connsiteY11" fmla="*/ 129872 h 1308252"/>
                  <a:gd name="connsiteX12" fmla="*/ 3562185 w 5046401"/>
                  <a:gd name="connsiteY12" fmla="*/ 432021 h 1308252"/>
                  <a:gd name="connsiteX13" fmla="*/ 3859033 w 5046401"/>
                  <a:gd name="connsiteY13" fmla="*/ 604300 h 1308252"/>
                  <a:gd name="connsiteX14" fmla="*/ 4155882 w 5046401"/>
                  <a:gd name="connsiteY14" fmla="*/ 678512 h 1308252"/>
                  <a:gd name="connsiteX15" fmla="*/ 4452731 w 5046401"/>
                  <a:gd name="connsiteY15" fmla="*/ 948856 h 1308252"/>
                  <a:gd name="connsiteX16" fmla="*/ 4754315 w 5046401"/>
                  <a:gd name="connsiteY16" fmla="*/ 792495 h 1308252"/>
                  <a:gd name="connsiteX17" fmla="*/ 5046401 w 5046401"/>
                  <a:gd name="connsiteY17" fmla="*/ 1308252 h 1308252"/>
                  <a:gd name="connsiteX0" fmla="*/ 0 w 5046401"/>
                  <a:gd name="connsiteY0" fmla="*/ 13253 h 1308252"/>
                  <a:gd name="connsiteX1" fmla="*/ 308519 w 5046401"/>
                  <a:gd name="connsiteY1" fmla="*/ 157370 h 1308252"/>
                  <a:gd name="connsiteX2" fmla="*/ 604815 w 5046401"/>
                  <a:gd name="connsiteY2" fmla="*/ 197494 h 1308252"/>
                  <a:gd name="connsiteX3" fmla="*/ 899031 w 5046401"/>
                  <a:gd name="connsiteY3" fmla="*/ 266921 h 1308252"/>
                  <a:gd name="connsiteX4" fmla="*/ 1203279 w 5046401"/>
                  <a:gd name="connsiteY4" fmla="*/ 226613 h 1308252"/>
                  <a:gd name="connsiteX5" fmla="*/ 1492730 w 5046401"/>
                  <a:gd name="connsiteY5" fmla="*/ 643173 h 1308252"/>
                  <a:gd name="connsiteX6" fmla="*/ 1781111 w 5046401"/>
                  <a:gd name="connsiteY6" fmla="*/ 536289 h 1308252"/>
                  <a:gd name="connsiteX7" fmla="*/ 2077941 w 5046401"/>
                  <a:gd name="connsiteY7" fmla="*/ 246491 h 1308252"/>
                  <a:gd name="connsiteX8" fmla="*/ 2372139 w 5046401"/>
                  <a:gd name="connsiteY8" fmla="*/ 0 h 1308252"/>
                  <a:gd name="connsiteX9" fmla="*/ 2671639 w 5046401"/>
                  <a:gd name="connsiteY9" fmla="*/ 140473 h 1308252"/>
                  <a:gd name="connsiteX10" fmla="*/ 2971138 w 5046401"/>
                  <a:gd name="connsiteY10" fmla="*/ 172279 h 1308252"/>
                  <a:gd name="connsiteX11" fmla="*/ 3260035 w 5046401"/>
                  <a:gd name="connsiteY11" fmla="*/ 129872 h 1308252"/>
                  <a:gd name="connsiteX12" fmla="*/ 3562185 w 5046401"/>
                  <a:gd name="connsiteY12" fmla="*/ 432021 h 1308252"/>
                  <a:gd name="connsiteX13" fmla="*/ 3859033 w 5046401"/>
                  <a:gd name="connsiteY13" fmla="*/ 604300 h 1308252"/>
                  <a:gd name="connsiteX14" fmla="*/ 4155882 w 5046401"/>
                  <a:gd name="connsiteY14" fmla="*/ 678512 h 1308252"/>
                  <a:gd name="connsiteX15" fmla="*/ 4452731 w 5046401"/>
                  <a:gd name="connsiteY15" fmla="*/ 948856 h 1308252"/>
                  <a:gd name="connsiteX16" fmla="*/ 4754315 w 5046401"/>
                  <a:gd name="connsiteY16" fmla="*/ 792495 h 1308252"/>
                  <a:gd name="connsiteX17" fmla="*/ 5046401 w 5046401"/>
                  <a:gd name="connsiteY17" fmla="*/ 1308252 h 1308252"/>
                  <a:gd name="connsiteX0" fmla="*/ 0 w 5046401"/>
                  <a:gd name="connsiteY0" fmla="*/ 13253 h 1308252"/>
                  <a:gd name="connsiteX1" fmla="*/ 308519 w 5046401"/>
                  <a:gd name="connsiteY1" fmla="*/ 157370 h 1308252"/>
                  <a:gd name="connsiteX2" fmla="*/ 604815 w 5046401"/>
                  <a:gd name="connsiteY2" fmla="*/ 197494 h 1308252"/>
                  <a:gd name="connsiteX3" fmla="*/ 899031 w 5046401"/>
                  <a:gd name="connsiteY3" fmla="*/ 266921 h 1308252"/>
                  <a:gd name="connsiteX4" fmla="*/ 1203279 w 5046401"/>
                  <a:gd name="connsiteY4" fmla="*/ 226613 h 1308252"/>
                  <a:gd name="connsiteX5" fmla="*/ 1492730 w 5046401"/>
                  <a:gd name="connsiteY5" fmla="*/ 643173 h 1308252"/>
                  <a:gd name="connsiteX6" fmla="*/ 1781111 w 5046401"/>
                  <a:gd name="connsiteY6" fmla="*/ 536289 h 1308252"/>
                  <a:gd name="connsiteX7" fmla="*/ 2080058 w 5046401"/>
                  <a:gd name="connsiteY7" fmla="*/ 542824 h 1308252"/>
                  <a:gd name="connsiteX8" fmla="*/ 2372139 w 5046401"/>
                  <a:gd name="connsiteY8" fmla="*/ 0 h 1308252"/>
                  <a:gd name="connsiteX9" fmla="*/ 2671639 w 5046401"/>
                  <a:gd name="connsiteY9" fmla="*/ 140473 h 1308252"/>
                  <a:gd name="connsiteX10" fmla="*/ 2971138 w 5046401"/>
                  <a:gd name="connsiteY10" fmla="*/ 172279 h 1308252"/>
                  <a:gd name="connsiteX11" fmla="*/ 3260035 w 5046401"/>
                  <a:gd name="connsiteY11" fmla="*/ 129872 h 1308252"/>
                  <a:gd name="connsiteX12" fmla="*/ 3562185 w 5046401"/>
                  <a:gd name="connsiteY12" fmla="*/ 432021 h 1308252"/>
                  <a:gd name="connsiteX13" fmla="*/ 3859033 w 5046401"/>
                  <a:gd name="connsiteY13" fmla="*/ 604300 h 1308252"/>
                  <a:gd name="connsiteX14" fmla="*/ 4155882 w 5046401"/>
                  <a:gd name="connsiteY14" fmla="*/ 678512 h 1308252"/>
                  <a:gd name="connsiteX15" fmla="*/ 4452731 w 5046401"/>
                  <a:gd name="connsiteY15" fmla="*/ 948856 h 1308252"/>
                  <a:gd name="connsiteX16" fmla="*/ 4754315 w 5046401"/>
                  <a:gd name="connsiteY16" fmla="*/ 792495 h 1308252"/>
                  <a:gd name="connsiteX17" fmla="*/ 5046401 w 5046401"/>
                  <a:gd name="connsiteY17" fmla="*/ 1308252 h 1308252"/>
                  <a:gd name="connsiteX0" fmla="*/ 0 w 5046401"/>
                  <a:gd name="connsiteY0" fmla="*/ 0 h 1294999"/>
                  <a:gd name="connsiteX1" fmla="*/ 308519 w 5046401"/>
                  <a:gd name="connsiteY1" fmla="*/ 144117 h 1294999"/>
                  <a:gd name="connsiteX2" fmla="*/ 604815 w 5046401"/>
                  <a:gd name="connsiteY2" fmla="*/ 184241 h 1294999"/>
                  <a:gd name="connsiteX3" fmla="*/ 899031 w 5046401"/>
                  <a:gd name="connsiteY3" fmla="*/ 253668 h 1294999"/>
                  <a:gd name="connsiteX4" fmla="*/ 1203279 w 5046401"/>
                  <a:gd name="connsiteY4" fmla="*/ 213360 h 1294999"/>
                  <a:gd name="connsiteX5" fmla="*/ 1492730 w 5046401"/>
                  <a:gd name="connsiteY5" fmla="*/ 629920 h 1294999"/>
                  <a:gd name="connsiteX6" fmla="*/ 1781111 w 5046401"/>
                  <a:gd name="connsiteY6" fmla="*/ 523036 h 1294999"/>
                  <a:gd name="connsiteX7" fmla="*/ 2080058 w 5046401"/>
                  <a:gd name="connsiteY7" fmla="*/ 529571 h 1294999"/>
                  <a:gd name="connsiteX8" fmla="*/ 2380606 w 5046401"/>
                  <a:gd name="connsiteY8" fmla="*/ 270380 h 1294999"/>
                  <a:gd name="connsiteX9" fmla="*/ 2671639 w 5046401"/>
                  <a:gd name="connsiteY9" fmla="*/ 127220 h 1294999"/>
                  <a:gd name="connsiteX10" fmla="*/ 2971138 w 5046401"/>
                  <a:gd name="connsiteY10" fmla="*/ 159026 h 1294999"/>
                  <a:gd name="connsiteX11" fmla="*/ 3260035 w 5046401"/>
                  <a:gd name="connsiteY11" fmla="*/ 116619 h 1294999"/>
                  <a:gd name="connsiteX12" fmla="*/ 3562185 w 5046401"/>
                  <a:gd name="connsiteY12" fmla="*/ 418768 h 1294999"/>
                  <a:gd name="connsiteX13" fmla="*/ 3859033 w 5046401"/>
                  <a:gd name="connsiteY13" fmla="*/ 591047 h 1294999"/>
                  <a:gd name="connsiteX14" fmla="*/ 4155882 w 5046401"/>
                  <a:gd name="connsiteY14" fmla="*/ 665259 h 1294999"/>
                  <a:gd name="connsiteX15" fmla="*/ 4452731 w 5046401"/>
                  <a:gd name="connsiteY15" fmla="*/ 935603 h 1294999"/>
                  <a:gd name="connsiteX16" fmla="*/ 4754315 w 5046401"/>
                  <a:gd name="connsiteY16" fmla="*/ 779242 h 1294999"/>
                  <a:gd name="connsiteX17" fmla="*/ 5046401 w 5046401"/>
                  <a:gd name="connsiteY17" fmla="*/ 1294999 h 1294999"/>
                  <a:gd name="connsiteX0" fmla="*/ 0 w 5046401"/>
                  <a:gd name="connsiteY0" fmla="*/ 0 h 1294999"/>
                  <a:gd name="connsiteX1" fmla="*/ 308519 w 5046401"/>
                  <a:gd name="connsiteY1" fmla="*/ 144117 h 1294999"/>
                  <a:gd name="connsiteX2" fmla="*/ 604815 w 5046401"/>
                  <a:gd name="connsiteY2" fmla="*/ 184241 h 1294999"/>
                  <a:gd name="connsiteX3" fmla="*/ 899031 w 5046401"/>
                  <a:gd name="connsiteY3" fmla="*/ 253668 h 1294999"/>
                  <a:gd name="connsiteX4" fmla="*/ 1203279 w 5046401"/>
                  <a:gd name="connsiteY4" fmla="*/ 213360 h 1294999"/>
                  <a:gd name="connsiteX5" fmla="*/ 1492730 w 5046401"/>
                  <a:gd name="connsiteY5" fmla="*/ 629920 h 1294999"/>
                  <a:gd name="connsiteX6" fmla="*/ 1781111 w 5046401"/>
                  <a:gd name="connsiteY6" fmla="*/ 523036 h 1294999"/>
                  <a:gd name="connsiteX7" fmla="*/ 2080058 w 5046401"/>
                  <a:gd name="connsiteY7" fmla="*/ 529571 h 1294999"/>
                  <a:gd name="connsiteX8" fmla="*/ 2380606 w 5046401"/>
                  <a:gd name="connsiteY8" fmla="*/ 270380 h 1294999"/>
                  <a:gd name="connsiteX9" fmla="*/ 2675872 w 5046401"/>
                  <a:gd name="connsiteY9" fmla="*/ 749520 h 1294999"/>
                  <a:gd name="connsiteX10" fmla="*/ 2971138 w 5046401"/>
                  <a:gd name="connsiteY10" fmla="*/ 159026 h 1294999"/>
                  <a:gd name="connsiteX11" fmla="*/ 3260035 w 5046401"/>
                  <a:gd name="connsiteY11" fmla="*/ 116619 h 1294999"/>
                  <a:gd name="connsiteX12" fmla="*/ 3562185 w 5046401"/>
                  <a:gd name="connsiteY12" fmla="*/ 418768 h 1294999"/>
                  <a:gd name="connsiteX13" fmla="*/ 3859033 w 5046401"/>
                  <a:gd name="connsiteY13" fmla="*/ 591047 h 1294999"/>
                  <a:gd name="connsiteX14" fmla="*/ 4155882 w 5046401"/>
                  <a:gd name="connsiteY14" fmla="*/ 665259 h 1294999"/>
                  <a:gd name="connsiteX15" fmla="*/ 4452731 w 5046401"/>
                  <a:gd name="connsiteY15" fmla="*/ 935603 h 1294999"/>
                  <a:gd name="connsiteX16" fmla="*/ 4754315 w 5046401"/>
                  <a:gd name="connsiteY16" fmla="*/ 779242 h 1294999"/>
                  <a:gd name="connsiteX17" fmla="*/ 5046401 w 5046401"/>
                  <a:gd name="connsiteY17" fmla="*/ 1294999 h 1294999"/>
                  <a:gd name="connsiteX0" fmla="*/ 0 w 5046401"/>
                  <a:gd name="connsiteY0" fmla="*/ 0 h 1294999"/>
                  <a:gd name="connsiteX1" fmla="*/ 308519 w 5046401"/>
                  <a:gd name="connsiteY1" fmla="*/ 144117 h 1294999"/>
                  <a:gd name="connsiteX2" fmla="*/ 604815 w 5046401"/>
                  <a:gd name="connsiteY2" fmla="*/ 184241 h 1294999"/>
                  <a:gd name="connsiteX3" fmla="*/ 899031 w 5046401"/>
                  <a:gd name="connsiteY3" fmla="*/ 253668 h 1294999"/>
                  <a:gd name="connsiteX4" fmla="*/ 1203279 w 5046401"/>
                  <a:gd name="connsiteY4" fmla="*/ 213360 h 1294999"/>
                  <a:gd name="connsiteX5" fmla="*/ 1492730 w 5046401"/>
                  <a:gd name="connsiteY5" fmla="*/ 629920 h 1294999"/>
                  <a:gd name="connsiteX6" fmla="*/ 1781111 w 5046401"/>
                  <a:gd name="connsiteY6" fmla="*/ 523036 h 1294999"/>
                  <a:gd name="connsiteX7" fmla="*/ 2080058 w 5046401"/>
                  <a:gd name="connsiteY7" fmla="*/ 529571 h 1294999"/>
                  <a:gd name="connsiteX8" fmla="*/ 2380606 w 5046401"/>
                  <a:gd name="connsiteY8" fmla="*/ 270380 h 1294999"/>
                  <a:gd name="connsiteX9" fmla="*/ 2675872 w 5046401"/>
                  <a:gd name="connsiteY9" fmla="*/ 749520 h 1294999"/>
                  <a:gd name="connsiteX10" fmla="*/ 2973255 w 5046401"/>
                  <a:gd name="connsiteY10" fmla="*/ 717826 h 1294999"/>
                  <a:gd name="connsiteX11" fmla="*/ 3260035 w 5046401"/>
                  <a:gd name="connsiteY11" fmla="*/ 116619 h 1294999"/>
                  <a:gd name="connsiteX12" fmla="*/ 3562185 w 5046401"/>
                  <a:gd name="connsiteY12" fmla="*/ 418768 h 1294999"/>
                  <a:gd name="connsiteX13" fmla="*/ 3859033 w 5046401"/>
                  <a:gd name="connsiteY13" fmla="*/ 591047 h 1294999"/>
                  <a:gd name="connsiteX14" fmla="*/ 4155882 w 5046401"/>
                  <a:gd name="connsiteY14" fmla="*/ 665259 h 1294999"/>
                  <a:gd name="connsiteX15" fmla="*/ 4452731 w 5046401"/>
                  <a:gd name="connsiteY15" fmla="*/ 935603 h 1294999"/>
                  <a:gd name="connsiteX16" fmla="*/ 4754315 w 5046401"/>
                  <a:gd name="connsiteY16" fmla="*/ 779242 h 1294999"/>
                  <a:gd name="connsiteX17" fmla="*/ 5046401 w 5046401"/>
                  <a:gd name="connsiteY17" fmla="*/ 1294999 h 1294999"/>
                  <a:gd name="connsiteX0" fmla="*/ 0 w 5046401"/>
                  <a:gd name="connsiteY0" fmla="*/ 0 h 1294999"/>
                  <a:gd name="connsiteX1" fmla="*/ 308519 w 5046401"/>
                  <a:gd name="connsiteY1" fmla="*/ 144117 h 1294999"/>
                  <a:gd name="connsiteX2" fmla="*/ 604815 w 5046401"/>
                  <a:gd name="connsiteY2" fmla="*/ 184241 h 1294999"/>
                  <a:gd name="connsiteX3" fmla="*/ 899031 w 5046401"/>
                  <a:gd name="connsiteY3" fmla="*/ 253668 h 1294999"/>
                  <a:gd name="connsiteX4" fmla="*/ 1203279 w 5046401"/>
                  <a:gd name="connsiteY4" fmla="*/ 213360 h 1294999"/>
                  <a:gd name="connsiteX5" fmla="*/ 1492730 w 5046401"/>
                  <a:gd name="connsiteY5" fmla="*/ 629920 h 1294999"/>
                  <a:gd name="connsiteX6" fmla="*/ 1781111 w 5046401"/>
                  <a:gd name="connsiteY6" fmla="*/ 523036 h 1294999"/>
                  <a:gd name="connsiteX7" fmla="*/ 2080058 w 5046401"/>
                  <a:gd name="connsiteY7" fmla="*/ 529571 h 1294999"/>
                  <a:gd name="connsiteX8" fmla="*/ 2380606 w 5046401"/>
                  <a:gd name="connsiteY8" fmla="*/ 270380 h 1294999"/>
                  <a:gd name="connsiteX9" fmla="*/ 2675872 w 5046401"/>
                  <a:gd name="connsiteY9" fmla="*/ 749520 h 1294999"/>
                  <a:gd name="connsiteX10" fmla="*/ 2973255 w 5046401"/>
                  <a:gd name="connsiteY10" fmla="*/ 717826 h 1294999"/>
                  <a:gd name="connsiteX11" fmla="*/ 3257919 w 5046401"/>
                  <a:gd name="connsiteY11" fmla="*/ 669069 h 1294999"/>
                  <a:gd name="connsiteX12" fmla="*/ 3562185 w 5046401"/>
                  <a:gd name="connsiteY12" fmla="*/ 418768 h 1294999"/>
                  <a:gd name="connsiteX13" fmla="*/ 3859033 w 5046401"/>
                  <a:gd name="connsiteY13" fmla="*/ 591047 h 1294999"/>
                  <a:gd name="connsiteX14" fmla="*/ 4155882 w 5046401"/>
                  <a:gd name="connsiteY14" fmla="*/ 665259 h 1294999"/>
                  <a:gd name="connsiteX15" fmla="*/ 4452731 w 5046401"/>
                  <a:gd name="connsiteY15" fmla="*/ 935603 h 1294999"/>
                  <a:gd name="connsiteX16" fmla="*/ 4754315 w 5046401"/>
                  <a:gd name="connsiteY16" fmla="*/ 779242 h 1294999"/>
                  <a:gd name="connsiteX17" fmla="*/ 5046401 w 5046401"/>
                  <a:gd name="connsiteY17" fmla="*/ 1294999 h 1294999"/>
                  <a:gd name="connsiteX0" fmla="*/ 0 w 5046401"/>
                  <a:gd name="connsiteY0" fmla="*/ 0 h 1294999"/>
                  <a:gd name="connsiteX1" fmla="*/ 308519 w 5046401"/>
                  <a:gd name="connsiteY1" fmla="*/ 144117 h 1294999"/>
                  <a:gd name="connsiteX2" fmla="*/ 604815 w 5046401"/>
                  <a:gd name="connsiteY2" fmla="*/ 184241 h 1294999"/>
                  <a:gd name="connsiteX3" fmla="*/ 899031 w 5046401"/>
                  <a:gd name="connsiteY3" fmla="*/ 253668 h 1294999"/>
                  <a:gd name="connsiteX4" fmla="*/ 1203279 w 5046401"/>
                  <a:gd name="connsiteY4" fmla="*/ 213360 h 1294999"/>
                  <a:gd name="connsiteX5" fmla="*/ 1492730 w 5046401"/>
                  <a:gd name="connsiteY5" fmla="*/ 629920 h 1294999"/>
                  <a:gd name="connsiteX6" fmla="*/ 1781111 w 5046401"/>
                  <a:gd name="connsiteY6" fmla="*/ 523036 h 1294999"/>
                  <a:gd name="connsiteX7" fmla="*/ 2080058 w 5046401"/>
                  <a:gd name="connsiteY7" fmla="*/ 529571 h 1294999"/>
                  <a:gd name="connsiteX8" fmla="*/ 2380606 w 5046401"/>
                  <a:gd name="connsiteY8" fmla="*/ 270380 h 1294999"/>
                  <a:gd name="connsiteX9" fmla="*/ 2675872 w 5046401"/>
                  <a:gd name="connsiteY9" fmla="*/ 749520 h 1294999"/>
                  <a:gd name="connsiteX10" fmla="*/ 2973255 w 5046401"/>
                  <a:gd name="connsiteY10" fmla="*/ 717826 h 1294999"/>
                  <a:gd name="connsiteX11" fmla="*/ 3257919 w 5046401"/>
                  <a:gd name="connsiteY11" fmla="*/ 669069 h 1294999"/>
                  <a:gd name="connsiteX12" fmla="*/ 3564302 w 5046401"/>
                  <a:gd name="connsiteY12" fmla="*/ 727801 h 1294999"/>
                  <a:gd name="connsiteX13" fmla="*/ 3859033 w 5046401"/>
                  <a:gd name="connsiteY13" fmla="*/ 591047 h 1294999"/>
                  <a:gd name="connsiteX14" fmla="*/ 4155882 w 5046401"/>
                  <a:gd name="connsiteY14" fmla="*/ 665259 h 1294999"/>
                  <a:gd name="connsiteX15" fmla="*/ 4452731 w 5046401"/>
                  <a:gd name="connsiteY15" fmla="*/ 935603 h 1294999"/>
                  <a:gd name="connsiteX16" fmla="*/ 4754315 w 5046401"/>
                  <a:gd name="connsiteY16" fmla="*/ 779242 h 1294999"/>
                  <a:gd name="connsiteX17" fmla="*/ 5046401 w 5046401"/>
                  <a:gd name="connsiteY17" fmla="*/ 1294999 h 1294999"/>
                  <a:gd name="connsiteX0" fmla="*/ 0 w 5046401"/>
                  <a:gd name="connsiteY0" fmla="*/ 0 h 1294999"/>
                  <a:gd name="connsiteX1" fmla="*/ 308519 w 5046401"/>
                  <a:gd name="connsiteY1" fmla="*/ 144117 h 1294999"/>
                  <a:gd name="connsiteX2" fmla="*/ 604815 w 5046401"/>
                  <a:gd name="connsiteY2" fmla="*/ 184241 h 1294999"/>
                  <a:gd name="connsiteX3" fmla="*/ 899031 w 5046401"/>
                  <a:gd name="connsiteY3" fmla="*/ 253668 h 1294999"/>
                  <a:gd name="connsiteX4" fmla="*/ 1203279 w 5046401"/>
                  <a:gd name="connsiteY4" fmla="*/ 213360 h 1294999"/>
                  <a:gd name="connsiteX5" fmla="*/ 1492730 w 5046401"/>
                  <a:gd name="connsiteY5" fmla="*/ 629920 h 1294999"/>
                  <a:gd name="connsiteX6" fmla="*/ 1781111 w 5046401"/>
                  <a:gd name="connsiteY6" fmla="*/ 523036 h 1294999"/>
                  <a:gd name="connsiteX7" fmla="*/ 2080058 w 5046401"/>
                  <a:gd name="connsiteY7" fmla="*/ 529571 h 1294999"/>
                  <a:gd name="connsiteX8" fmla="*/ 2380606 w 5046401"/>
                  <a:gd name="connsiteY8" fmla="*/ 270380 h 1294999"/>
                  <a:gd name="connsiteX9" fmla="*/ 2675872 w 5046401"/>
                  <a:gd name="connsiteY9" fmla="*/ 749520 h 1294999"/>
                  <a:gd name="connsiteX10" fmla="*/ 2973255 w 5046401"/>
                  <a:gd name="connsiteY10" fmla="*/ 717826 h 1294999"/>
                  <a:gd name="connsiteX11" fmla="*/ 3257919 w 5046401"/>
                  <a:gd name="connsiteY11" fmla="*/ 669069 h 1294999"/>
                  <a:gd name="connsiteX12" fmla="*/ 3564302 w 5046401"/>
                  <a:gd name="connsiteY12" fmla="*/ 727801 h 1294999"/>
                  <a:gd name="connsiteX13" fmla="*/ 3848450 w 5046401"/>
                  <a:gd name="connsiteY13" fmla="*/ 612214 h 1294999"/>
                  <a:gd name="connsiteX14" fmla="*/ 4155882 w 5046401"/>
                  <a:gd name="connsiteY14" fmla="*/ 665259 h 1294999"/>
                  <a:gd name="connsiteX15" fmla="*/ 4452731 w 5046401"/>
                  <a:gd name="connsiteY15" fmla="*/ 935603 h 1294999"/>
                  <a:gd name="connsiteX16" fmla="*/ 4754315 w 5046401"/>
                  <a:gd name="connsiteY16" fmla="*/ 779242 h 1294999"/>
                  <a:gd name="connsiteX17" fmla="*/ 5046401 w 5046401"/>
                  <a:gd name="connsiteY17" fmla="*/ 1294999 h 1294999"/>
                  <a:gd name="connsiteX0" fmla="*/ 0 w 5046401"/>
                  <a:gd name="connsiteY0" fmla="*/ 0 h 1294999"/>
                  <a:gd name="connsiteX1" fmla="*/ 308519 w 5046401"/>
                  <a:gd name="connsiteY1" fmla="*/ 144117 h 1294999"/>
                  <a:gd name="connsiteX2" fmla="*/ 604815 w 5046401"/>
                  <a:gd name="connsiteY2" fmla="*/ 184241 h 1294999"/>
                  <a:gd name="connsiteX3" fmla="*/ 899031 w 5046401"/>
                  <a:gd name="connsiteY3" fmla="*/ 253668 h 1294999"/>
                  <a:gd name="connsiteX4" fmla="*/ 1203279 w 5046401"/>
                  <a:gd name="connsiteY4" fmla="*/ 213360 h 1294999"/>
                  <a:gd name="connsiteX5" fmla="*/ 1492730 w 5046401"/>
                  <a:gd name="connsiteY5" fmla="*/ 629920 h 1294999"/>
                  <a:gd name="connsiteX6" fmla="*/ 1781111 w 5046401"/>
                  <a:gd name="connsiteY6" fmla="*/ 523036 h 1294999"/>
                  <a:gd name="connsiteX7" fmla="*/ 2080058 w 5046401"/>
                  <a:gd name="connsiteY7" fmla="*/ 529571 h 1294999"/>
                  <a:gd name="connsiteX8" fmla="*/ 2380606 w 5046401"/>
                  <a:gd name="connsiteY8" fmla="*/ 270380 h 1294999"/>
                  <a:gd name="connsiteX9" fmla="*/ 2675872 w 5046401"/>
                  <a:gd name="connsiteY9" fmla="*/ 749520 h 1294999"/>
                  <a:gd name="connsiteX10" fmla="*/ 2973255 w 5046401"/>
                  <a:gd name="connsiteY10" fmla="*/ 717826 h 1294999"/>
                  <a:gd name="connsiteX11" fmla="*/ 3257919 w 5046401"/>
                  <a:gd name="connsiteY11" fmla="*/ 669069 h 1294999"/>
                  <a:gd name="connsiteX12" fmla="*/ 3564302 w 5046401"/>
                  <a:gd name="connsiteY12" fmla="*/ 727801 h 1294999"/>
                  <a:gd name="connsiteX13" fmla="*/ 3848450 w 5046401"/>
                  <a:gd name="connsiteY13" fmla="*/ 612214 h 1294999"/>
                  <a:gd name="connsiteX14" fmla="*/ 4157999 w 5046401"/>
                  <a:gd name="connsiteY14" fmla="*/ 885392 h 1294999"/>
                  <a:gd name="connsiteX15" fmla="*/ 4452731 w 5046401"/>
                  <a:gd name="connsiteY15" fmla="*/ 935603 h 1294999"/>
                  <a:gd name="connsiteX16" fmla="*/ 4754315 w 5046401"/>
                  <a:gd name="connsiteY16" fmla="*/ 779242 h 1294999"/>
                  <a:gd name="connsiteX17" fmla="*/ 5046401 w 5046401"/>
                  <a:gd name="connsiteY17" fmla="*/ 1294999 h 1294999"/>
                  <a:gd name="connsiteX0" fmla="*/ 0 w 5046401"/>
                  <a:gd name="connsiteY0" fmla="*/ 0 h 1294999"/>
                  <a:gd name="connsiteX1" fmla="*/ 308519 w 5046401"/>
                  <a:gd name="connsiteY1" fmla="*/ 144117 h 1294999"/>
                  <a:gd name="connsiteX2" fmla="*/ 604815 w 5046401"/>
                  <a:gd name="connsiteY2" fmla="*/ 184241 h 1294999"/>
                  <a:gd name="connsiteX3" fmla="*/ 899031 w 5046401"/>
                  <a:gd name="connsiteY3" fmla="*/ 253668 h 1294999"/>
                  <a:gd name="connsiteX4" fmla="*/ 1203279 w 5046401"/>
                  <a:gd name="connsiteY4" fmla="*/ 213360 h 1294999"/>
                  <a:gd name="connsiteX5" fmla="*/ 1492730 w 5046401"/>
                  <a:gd name="connsiteY5" fmla="*/ 629920 h 1294999"/>
                  <a:gd name="connsiteX6" fmla="*/ 1781111 w 5046401"/>
                  <a:gd name="connsiteY6" fmla="*/ 523036 h 1294999"/>
                  <a:gd name="connsiteX7" fmla="*/ 2080058 w 5046401"/>
                  <a:gd name="connsiteY7" fmla="*/ 529571 h 1294999"/>
                  <a:gd name="connsiteX8" fmla="*/ 2380606 w 5046401"/>
                  <a:gd name="connsiteY8" fmla="*/ 270380 h 1294999"/>
                  <a:gd name="connsiteX9" fmla="*/ 2675872 w 5046401"/>
                  <a:gd name="connsiteY9" fmla="*/ 749520 h 1294999"/>
                  <a:gd name="connsiteX10" fmla="*/ 2973255 w 5046401"/>
                  <a:gd name="connsiteY10" fmla="*/ 717826 h 1294999"/>
                  <a:gd name="connsiteX11" fmla="*/ 3257919 w 5046401"/>
                  <a:gd name="connsiteY11" fmla="*/ 669069 h 1294999"/>
                  <a:gd name="connsiteX12" fmla="*/ 3564302 w 5046401"/>
                  <a:gd name="connsiteY12" fmla="*/ 727801 h 1294999"/>
                  <a:gd name="connsiteX13" fmla="*/ 3848450 w 5046401"/>
                  <a:gd name="connsiteY13" fmla="*/ 612214 h 1294999"/>
                  <a:gd name="connsiteX14" fmla="*/ 4157999 w 5046401"/>
                  <a:gd name="connsiteY14" fmla="*/ 885392 h 1294999"/>
                  <a:gd name="connsiteX15" fmla="*/ 4448497 w 5046401"/>
                  <a:gd name="connsiteY15" fmla="*/ 596936 h 1294999"/>
                  <a:gd name="connsiteX16" fmla="*/ 4754315 w 5046401"/>
                  <a:gd name="connsiteY16" fmla="*/ 779242 h 1294999"/>
                  <a:gd name="connsiteX17" fmla="*/ 5046401 w 5046401"/>
                  <a:gd name="connsiteY17" fmla="*/ 1294999 h 1294999"/>
                  <a:gd name="connsiteX0" fmla="*/ 0 w 5046401"/>
                  <a:gd name="connsiteY0" fmla="*/ 0 h 1294999"/>
                  <a:gd name="connsiteX1" fmla="*/ 308519 w 5046401"/>
                  <a:gd name="connsiteY1" fmla="*/ 144117 h 1294999"/>
                  <a:gd name="connsiteX2" fmla="*/ 604815 w 5046401"/>
                  <a:gd name="connsiteY2" fmla="*/ 184241 h 1294999"/>
                  <a:gd name="connsiteX3" fmla="*/ 899031 w 5046401"/>
                  <a:gd name="connsiteY3" fmla="*/ 253668 h 1294999"/>
                  <a:gd name="connsiteX4" fmla="*/ 1203279 w 5046401"/>
                  <a:gd name="connsiteY4" fmla="*/ 213360 h 1294999"/>
                  <a:gd name="connsiteX5" fmla="*/ 1492730 w 5046401"/>
                  <a:gd name="connsiteY5" fmla="*/ 629920 h 1294999"/>
                  <a:gd name="connsiteX6" fmla="*/ 1781111 w 5046401"/>
                  <a:gd name="connsiteY6" fmla="*/ 523036 h 1294999"/>
                  <a:gd name="connsiteX7" fmla="*/ 2080058 w 5046401"/>
                  <a:gd name="connsiteY7" fmla="*/ 529571 h 1294999"/>
                  <a:gd name="connsiteX8" fmla="*/ 2380606 w 5046401"/>
                  <a:gd name="connsiteY8" fmla="*/ 270380 h 1294999"/>
                  <a:gd name="connsiteX9" fmla="*/ 2675872 w 5046401"/>
                  <a:gd name="connsiteY9" fmla="*/ 749520 h 1294999"/>
                  <a:gd name="connsiteX10" fmla="*/ 2973255 w 5046401"/>
                  <a:gd name="connsiteY10" fmla="*/ 717826 h 1294999"/>
                  <a:gd name="connsiteX11" fmla="*/ 3257919 w 5046401"/>
                  <a:gd name="connsiteY11" fmla="*/ 669069 h 1294999"/>
                  <a:gd name="connsiteX12" fmla="*/ 3564302 w 5046401"/>
                  <a:gd name="connsiteY12" fmla="*/ 727801 h 1294999"/>
                  <a:gd name="connsiteX13" fmla="*/ 3848450 w 5046401"/>
                  <a:gd name="connsiteY13" fmla="*/ 612214 h 1294999"/>
                  <a:gd name="connsiteX14" fmla="*/ 4157999 w 5046401"/>
                  <a:gd name="connsiteY14" fmla="*/ 885392 h 1294999"/>
                  <a:gd name="connsiteX15" fmla="*/ 4448497 w 5046401"/>
                  <a:gd name="connsiteY15" fmla="*/ 596936 h 1294999"/>
                  <a:gd name="connsiteX16" fmla="*/ 4754315 w 5046401"/>
                  <a:gd name="connsiteY16" fmla="*/ 942226 h 1294999"/>
                  <a:gd name="connsiteX17" fmla="*/ 5046401 w 5046401"/>
                  <a:gd name="connsiteY17" fmla="*/ 1294999 h 1294999"/>
                  <a:gd name="connsiteX0" fmla="*/ 0 w 5042168"/>
                  <a:gd name="connsiteY0" fmla="*/ 0 h 991100"/>
                  <a:gd name="connsiteX1" fmla="*/ 308519 w 5042168"/>
                  <a:gd name="connsiteY1" fmla="*/ 144117 h 991100"/>
                  <a:gd name="connsiteX2" fmla="*/ 604815 w 5042168"/>
                  <a:gd name="connsiteY2" fmla="*/ 184241 h 991100"/>
                  <a:gd name="connsiteX3" fmla="*/ 899031 w 5042168"/>
                  <a:gd name="connsiteY3" fmla="*/ 253668 h 991100"/>
                  <a:gd name="connsiteX4" fmla="*/ 1203279 w 5042168"/>
                  <a:gd name="connsiteY4" fmla="*/ 213360 h 991100"/>
                  <a:gd name="connsiteX5" fmla="*/ 1492730 w 5042168"/>
                  <a:gd name="connsiteY5" fmla="*/ 629920 h 991100"/>
                  <a:gd name="connsiteX6" fmla="*/ 1781111 w 5042168"/>
                  <a:gd name="connsiteY6" fmla="*/ 523036 h 991100"/>
                  <a:gd name="connsiteX7" fmla="*/ 2080058 w 5042168"/>
                  <a:gd name="connsiteY7" fmla="*/ 529571 h 991100"/>
                  <a:gd name="connsiteX8" fmla="*/ 2380606 w 5042168"/>
                  <a:gd name="connsiteY8" fmla="*/ 270380 h 991100"/>
                  <a:gd name="connsiteX9" fmla="*/ 2675872 w 5042168"/>
                  <a:gd name="connsiteY9" fmla="*/ 749520 h 991100"/>
                  <a:gd name="connsiteX10" fmla="*/ 2973255 w 5042168"/>
                  <a:gd name="connsiteY10" fmla="*/ 717826 h 991100"/>
                  <a:gd name="connsiteX11" fmla="*/ 3257919 w 5042168"/>
                  <a:gd name="connsiteY11" fmla="*/ 669069 h 991100"/>
                  <a:gd name="connsiteX12" fmla="*/ 3564302 w 5042168"/>
                  <a:gd name="connsiteY12" fmla="*/ 727801 h 991100"/>
                  <a:gd name="connsiteX13" fmla="*/ 3848450 w 5042168"/>
                  <a:gd name="connsiteY13" fmla="*/ 612214 h 991100"/>
                  <a:gd name="connsiteX14" fmla="*/ 4157999 w 5042168"/>
                  <a:gd name="connsiteY14" fmla="*/ 885392 h 991100"/>
                  <a:gd name="connsiteX15" fmla="*/ 4448497 w 5042168"/>
                  <a:gd name="connsiteY15" fmla="*/ 596936 h 991100"/>
                  <a:gd name="connsiteX16" fmla="*/ 4754315 w 5042168"/>
                  <a:gd name="connsiteY16" fmla="*/ 942226 h 991100"/>
                  <a:gd name="connsiteX17" fmla="*/ 5042168 w 5042168"/>
                  <a:gd name="connsiteY17" fmla="*/ 943633 h 991100"/>
                  <a:gd name="connsiteX0" fmla="*/ 0 w 5042168"/>
                  <a:gd name="connsiteY0" fmla="*/ 0 h 1017432"/>
                  <a:gd name="connsiteX1" fmla="*/ 308519 w 5042168"/>
                  <a:gd name="connsiteY1" fmla="*/ 144117 h 1017432"/>
                  <a:gd name="connsiteX2" fmla="*/ 604815 w 5042168"/>
                  <a:gd name="connsiteY2" fmla="*/ 184241 h 1017432"/>
                  <a:gd name="connsiteX3" fmla="*/ 899031 w 5042168"/>
                  <a:gd name="connsiteY3" fmla="*/ 253668 h 1017432"/>
                  <a:gd name="connsiteX4" fmla="*/ 1203279 w 5042168"/>
                  <a:gd name="connsiteY4" fmla="*/ 213360 h 1017432"/>
                  <a:gd name="connsiteX5" fmla="*/ 1492730 w 5042168"/>
                  <a:gd name="connsiteY5" fmla="*/ 629920 h 1017432"/>
                  <a:gd name="connsiteX6" fmla="*/ 1781111 w 5042168"/>
                  <a:gd name="connsiteY6" fmla="*/ 523036 h 1017432"/>
                  <a:gd name="connsiteX7" fmla="*/ 2080058 w 5042168"/>
                  <a:gd name="connsiteY7" fmla="*/ 529571 h 1017432"/>
                  <a:gd name="connsiteX8" fmla="*/ 2380606 w 5042168"/>
                  <a:gd name="connsiteY8" fmla="*/ 270380 h 1017432"/>
                  <a:gd name="connsiteX9" fmla="*/ 2675872 w 5042168"/>
                  <a:gd name="connsiteY9" fmla="*/ 749520 h 1017432"/>
                  <a:gd name="connsiteX10" fmla="*/ 2973255 w 5042168"/>
                  <a:gd name="connsiteY10" fmla="*/ 717826 h 1017432"/>
                  <a:gd name="connsiteX11" fmla="*/ 3257919 w 5042168"/>
                  <a:gd name="connsiteY11" fmla="*/ 669069 h 1017432"/>
                  <a:gd name="connsiteX12" fmla="*/ 3564302 w 5042168"/>
                  <a:gd name="connsiteY12" fmla="*/ 727801 h 1017432"/>
                  <a:gd name="connsiteX13" fmla="*/ 3848450 w 5042168"/>
                  <a:gd name="connsiteY13" fmla="*/ 612214 h 1017432"/>
                  <a:gd name="connsiteX14" fmla="*/ 4157999 w 5042168"/>
                  <a:gd name="connsiteY14" fmla="*/ 885392 h 1017432"/>
                  <a:gd name="connsiteX15" fmla="*/ 4448497 w 5042168"/>
                  <a:gd name="connsiteY15" fmla="*/ 596936 h 1017432"/>
                  <a:gd name="connsiteX16" fmla="*/ 4754315 w 5042168"/>
                  <a:gd name="connsiteY16" fmla="*/ 942226 h 1017432"/>
                  <a:gd name="connsiteX17" fmla="*/ 5042168 w 5042168"/>
                  <a:gd name="connsiteY17" fmla="*/ 943633 h 1017432"/>
                  <a:gd name="connsiteX0" fmla="*/ 0 w 5042168"/>
                  <a:gd name="connsiteY0" fmla="*/ 0 h 943633"/>
                  <a:gd name="connsiteX1" fmla="*/ 308519 w 5042168"/>
                  <a:gd name="connsiteY1" fmla="*/ 144117 h 943633"/>
                  <a:gd name="connsiteX2" fmla="*/ 604815 w 5042168"/>
                  <a:gd name="connsiteY2" fmla="*/ 184241 h 943633"/>
                  <a:gd name="connsiteX3" fmla="*/ 899031 w 5042168"/>
                  <a:gd name="connsiteY3" fmla="*/ 253668 h 943633"/>
                  <a:gd name="connsiteX4" fmla="*/ 1203279 w 5042168"/>
                  <a:gd name="connsiteY4" fmla="*/ 213360 h 943633"/>
                  <a:gd name="connsiteX5" fmla="*/ 1492730 w 5042168"/>
                  <a:gd name="connsiteY5" fmla="*/ 629920 h 943633"/>
                  <a:gd name="connsiteX6" fmla="*/ 1781111 w 5042168"/>
                  <a:gd name="connsiteY6" fmla="*/ 523036 h 943633"/>
                  <a:gd name="connsiteX7" fmla="*/ 2080058 w 5042168"/>
                  <a:gd name="connsiteY7" fmla="*/ 529571 h 943633"/>
                  <a:gd name="connsiteX8" fmla="*/ 2380606 w 5042168"/>
                  <a:gd name="connsiteY8" fmla="*/ 270380 h 943633"/>
                  <a:gd name="connsiteX9" fmla="*/ 2675872 w 5042168"/>
                  <a:gd name="connsiteY9" fmla="*/ 749520 h 943633"/>
                  <a:gd name="connsiteX10" fmla="*/ 2973255 w 5042168"/>
                  <a:gd name="connsiteY10" fmla="*/ 717826 h 943633"/>
                  <a:gd name="connsiteX11" fmla="*/ 3257919 w 5042168"/>
                  <a:gd name="connsiteY11" fmla="*/ 669069 h 943633"/>
                  <a:gd name="connsiteX12" fmla="*/ 3564302 w 5042168"/>
                  <a:gd name="connsiteY12" fmla="*/ 727801 h 943633"/>
                  <a:gd name="connsiteX13" fmla="*/ 3848450 w 5042168"/>
                  <a:gd name="connsiteY13" fmla="*/ 612214 h 943633"/>
                  <a:gd name="connsiteX14" fmla="*/ 4157999 w 5042168"/>
                  <a:gd name="connsiteY14" fmla="*/ 885392 h 943633"/>
                  <a:gd name="connsiteX15" fmla="*/ 4448497 w 5042168"/>
                  <a:gd name="connsiteY15" fmla="*/ 596936 h 943633"/>
                  <a:gd name="connsiteX16" fmla="*/ 4754315 w 5042168"/>
                  <a:gd name="connsiteY16" fmla="*/ 942226 h 943633"/>
                  <a:gd name="connsiteX17" fmla="*/ 5042168 w 5042168"/>
                  <a:gd name="connsiteY17" fmla="*/ 943633 h 943633"/>
                  <a:gd name="connsiteX0" fmla="*/ 0 w 5046402"/>
                  <a:gd name="connsiteY0" fmla="*/ 0 h 942226"/>
                  <a:gd name="connsiteX1" fmla="*/ 308519 w 5046402"/>
                  <a:gd name="connsiteY1" fmla="*/ 144117 h 942226"/>
                  <a:gd name="connsiteX2" fmla="*/ 604815 w 5046402"/>
                  <a:gd name="connsiteY2" fmla="*/ 184241 h 942226"/>
                  <a:gd name="connsiteX3" fmla="*/ 899031 w 5046402"/>
                  <a:gd name="connsiteY3" fmla="*/ 253668 h 942226"/>
                  <a:gd name="connsiteX4" fmla="*/ 1203279 w 5046402"/>
                  <a:gd name="connsiteY4" fmla="*/ 213360 h 942226"/>
                  <a:gd name="connsiteX5" fmla="*/ 1492730 w 5046402"/>
                  <a:gd name="connsiteY5" fmla="*/ 629920 h 942226"/>
                  <a:gd name="connsiteX6" fmla="*/ 1781111 w 5046402"/>
                  <a:gd name="connsiteY6" fmla="*/ 523036 h 942226"/>
                  <a:gd name="connsiteX7" fmla="*/ 2080058 w 5046402"/>
                  <a:gd name="connsiteY7" fmla="*/ 529571 h 942226"/>
                  <a:gd name="connsiteX8" fmla="*/ 2380606 w 5046402"/>
                  <a:gd name="connsiteY8" fmla="*/ 270380 h 942226"/>
                  <a:gd name="connsiteX9" fmla="*/ 2675872 w 5046402"/>
                  <a:gd name="connsiteY9" fmla="*/ 749520 h 942226"/>
                  <a:gd name="connsiteX10" fmla="*/ 2973255 w 5046402"/>
                  <a:gd name="connsiteY10" fmla="*/ 717826 h 942226"/>
                  <a:gd name="connsiteX11" fmla="*/ 3257919 w 5046402"/>
                  <a:gd name="connsiteY11" fmla="*/ 669069 h 942226"/>
                  <a:gd name="connsiteX12" fmla="*/ 3564302 w 5046402"/>
                  <a:gd name="connsiteY12" fmla="*/ 727801 h 942226"/>
                  <a:gd name="connsiteX13" fmla="*/ 3848450 w 5046402"/>
                  <a:gd name="connsiteY13" fmla="*/ 612214 h 942226"/>
                  <a:gd name="connsiteX14" fmla="*/ 4157999 w 5046402"/>
                  <a:gd name="connsiteY14" fmla="*/ 885392 h 942226"/>
                  <a:gd name="connsiteX15" fmla="*/ 4448497 w 5046402"/>
                  <a:gd name="connsiteY15" fmla="*/ 596936 h 942226"/>
                  <a:gd name="connsiteX16" fmla="*/ 4754315 w 5046402"/>
                  <a:gd name="connsiteY16" fmla="*/ 942226 h 942226"/>
                  <a:gd name="connsiteX17" fmla="*/ 5046402 w 5046402"/>
                  <a:gd name="connsiteY17" fmla="*/ 930933 h 942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46402" h="942226">
                    <a:moveTo>
                      <a:pt x="0" y="0"/>
                    </a:moveTo>
                    <a:lnTo>
                      <a:pt x="308519" y="144117"/>
                    </a:lnTo>
                    <a:lnTo>
                      <a:pt x="604815" y="184241"/>
                    </a:lnTo>
                    <a:lnTo>
                      <a:pt x="899031" y="253668"/>
                    </a:lnTo>
                    <a:lnTo>
                      <a:pt x="1203279" y="213360"/>
                    </a:lnTo>
                    <a:lnTo>
                      <a:pt x="1492730" y="629920"/>
                    </a:lnTo>
                    <a:lnTo>
                      <a:pt x="1781111" y="523036"/>
                    </a:lnTo>
                    <a:lnTo>
                      <a:pt x="2080058" y="529571"/>
                    </a:lnTo>
                    <a:lnTo>
                      <a:pt x="2380606" y="270380"/>
                    </a:lnTo>
                    <a:lnTo>
                      <a:pt x="2675872" y="749520"/>
                    </a:lnTo>
                    <a:lnTo>
                      <a:pt x="2973255" y="717826"/>
                    </a:lnTo>
                    <a:lnTo>
                      <a:pt x="3257919" y="669069"/>
                    </a:lnTo>
                    <a:lnTo>
                      <a:pt x="3564302" y="727801"/>
                    </a:lnTo>
                    <a:lnTo>
                      <a:pt x="3848450" y="612214"/>
                    </a:lnTo>
                    <a:lnTo>
                      <a:pt x="4157999" y="885392"/>
                    </a:lnTo>
                    <a:lnTo>
                      <a:pt x="4448497" y="596936"/>
                    </a:lnTo>
                    <a:lnTo>
                      <a:pt x="4754315" y="942226"/>
                    </a:lnTo>
                    <a:lnTo>
                      <a:pt x="5046402" y="930933"/>
                    </a:lnTo>
                  </a:path>
                </a:pathLst>
              </a:custGeom>
              <a:noFill/>
              <a:ln w="31750" cap="rnd">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84" name="Gruppo 83">
                <a:extLst>
                  <a:ext uri="{FF2B5EF4-FFF2-40B4-BE49-F238E27FC236}">
                    <a16:creationId xmlns:a16="http://schemas.microsoft.com/office/drawing/2014/main" id="{7A614F68-F26E-A825-7FD9-B9FC57FE40B4}"/>
                  </a:ext>
                </a:extLst>
              </p:cNvPr>
              <p:cNvGrpSpPr/>
              <p:nvPr/>
            </p:nvGrpSpPr>
            <p:grpSpPr>
              <a:xfrm>
                <a:off x="1409700" y="2936726"/>
                <a:ext cx="5042023" cy="1815191"/>
                <a:chOff x="1418547" y="2936726"/>
                <a:chExt cx="5033176" cy="1815191"/>
              </a:xfrm>
            </p:grpSpPr>
            <p:cxnSp>
              <p:nvCxnSpPr>
                <p:cNvPr id="66" name="Connettore diritto 65">
                  <a:extLst>
                    <a:ext uri="{FF2B5EF4-FFF2-40B4-BE49-F238E27FC236}">
                      <a16:creationId xmlns:a16="http://schemas.microsoft.com/office/drawing/2014/main" id="{84FE308A-9A42-42E7-FA1D-CC775E63E855}"/>
                    </a:ext>
                  </a:extLst>
                </p:cNvPr>
                <p:cNvCxnSpPr>
                  <a:cxnSpLocks/>
                </p:cNvCxnSpPr>
                <p:nvPr/>
              </p:nvCxnSpPr>
              <p:spPr>
                <a:xfrm>
                  <a:off x="1418547" y="2936726"/>
                  <a:ext cx="0" cy="166307"/>
                </a:xfrm>
                <a:prstGeom prst="line">
                  <a:avLst/>
                </a:prstGeom>
                <a:ln cap="rnd">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Connettore diritto 66">
                  <a:extLst>
                    <a:ext uri="{FF2B5EF4-FFF2-40B4-BE49-F238E27FC236}">
                      <a16:creationId xmlns:a16="http://schemas.microsoft.com/office/drawing/2014/main" id="{7D1C1606-C3DE-F630-01BA-24C22DF101C6}"/>
                    </a:ext>
                  </a:extLst>
                </p:cNvPr>
                <p:cNvCxnSpPr>
                  <a:cxnSpLocks/>
                </p:cNvCxnSpPr>
                <p:nvPr/>
              </p:nvCxnSpPr>
              <p:spPr>
                <a:xfrm>
                  <a:off x="1714616" y="3075301"/>
                  <a:ext cx="0" cy="264799"/>
                </a:xfrm>
                <a:prstGeom prst="line">
                  <a:avLst/>
                </a:prstGeom>
                <a:ln cap="rnd">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8" name="Connettore diritto 67">
                  <a:extLst>
                    <a:ext uri="{FF2B5EF4-FFF2-40B4-BE49-F238E27FC236}">
                      <a16:creationId xmlns:a16="http://schemas.microsoft.com/office/drawing/2014/main" id="{D2C8E8A9-67CA-5034-3E21-8BE407A9908C}"/>
                    </a:ext>
                  </a:extLst>
                </p:cNvPr>
                <p:cNvCxnSpPr>
                  <a:cxnSpLocks/>
                </p:cNvCxnSpPr>
                <p:nvPr/>
              </p:nvCxnSpPr>
              <p:spPr>
                <a:xfrm>
                  <a:off x="2010685" y="3115518"/>
                  <a:ext cx="0" cy="309249"/>
                </a:xfrm>
                <a:prstGeom prst="line">
                  <a:avLst/>
                </a:prstGeom>
                <a:ln cap="rnd">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9" name="Connettore diritto 68">
                  <a:extLst>
                    <a:ext uri="{FF2B5EF4-FFF2-40B4-BE49-F238E27FC236}">
                      <a16:creationId xmlns:a16="http://schemas.microsoft.com/office/drawing/2014/main" id="{59619F5D-B29C-FF42-7279-45738F1E2AE3}"/>
                    </a:ext>
                  </a:extLst>
                </p:cNvPr>
                <p:cNvCxnSpPr>
                  <a:cxnSpLocks/>
                </p:cNvCxnSpPr>
                <p:nvPr/>
              </p:nvCxnSpPr>
              <p:spPr>
                <a:xfrm>
                  <a:off x="2306754" y="3187470"/>
                  <a:ext cx="0" cy="364297"/>
                </a:xfrm>
                <a:prstGeom prst="line">
                  <a:avLst/>
                </a:prstGeom>
                <a:ln cap="rnd">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0" name="Connettore diritto 69">
                  <a:extLst>
                    <a:ext uri="{FF2B5EF4-FFF2-40B4-BE49-F238E27FC236}">
                      <a16:creationId xmlns:a16="http://schemas.microsoft.com/office/drawing/2014/main" id="{BF79E7BE-CD5E-1C8A-525B-6179CED172BB}"/>
                    </a:ext>
                  </a:extLst>
                </p:cNvPr>
                <p:cNvCxnSpPr>
                  <a:cxnSpLocks/>
                </p:cNvCxnSpPr>
                <p:nvPr/>
              </p:nvCxnSpPr>
              <p:spPr>
                <a:xfrm>
                  <a:off x="2602823" y="3153618"/>
                  <a:ext cx="0" cy="353699"/>
                </a:xfrm>
                <a:prstGeom prst="line">
                  <a:avLst/>
                </a:prstGeom>
                <a:ln cap="rnd">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1" name="Connettore diritto 70">
                  <a:extLst>
                    <a:ext uri="{FF2B5EF4-FFF2-40B4-BE49-F238E27FC236}">
                      <a16:creationId xmlns:a16="http://schemas.microsoft.com/office/drawing/2014/main" id="{E0B6D3F2-B738-2954-4C1F-8EB0D87C23D9}"/>
                    </a:ext>
                  </a:extLst>
                </p:cNvPr>
                <p:cNvCxnSpPr>
                  <a:cxnSpLocks/>
                </p:cNvCxnSpPr>
                <p:nvPr/>
              </p:nvCxnSpPr>
              <p:spPr>
                <a:xfrm>
                  <a:off x="2898892" y="3558381"/>
                  <a:ext cx="0" cy="619919"/>
                </a:xfrm>
                <a:prstGeom prst="line">
                  <a:avLst/>
                </a:prstGeom>
                <a:ln cap="rnd">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2" name="Connettore diritto 71">
                  <a:extLst>
                    <a:ext uri="{FF2B5EF4-FFF2-40B4-BE49-F238E27FC236}">
                      <a16:creationId xmlns:a16="http://schemas.microsoft.com/office/drawing/2014/main" id="{47B0901D-97AB-496D-D8EC-68AA2EDD1D64}"/>
                    </a:ext>
                  </a:extLst>
                </p:cNvPr>
                <p:cNvCxnSpPr>
                  <a:cxnSpLocks/>
                </p:cNvCxnSpPr>
                <p:nvPr/>
              </p:nvCxnSpPr>
              <p:spPr>
                <a:xfrm>
                  <a:off x="3194961" y="3454644"/>
                  <a:ext cx="0" cy="577606"/>
                </a:xfrm>
                <a:prstGeom prst="line">
                  <a:avLst/>
                </a:prstGeom>
                <a:ln cap="rnd">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Connettore diritto 72">
                  <a:extLst>
                    <a:ext uri="{FF2B5EF4-FFF2-40B4-BE49-F238E27FC236}">
                      <a16:creationId xmlns:a16="http://schemas.microsoft.com/office/drawing/2014/main" id="{0CBB3DAB-E440-6599-6E7A-B6EDEDCC3913}"/>
                    </a:ext>
                  </a:extLst>
                </p:cNvPr>
                <p:cNvCxnSpPr>
                  <a:cxnSpLocks/>
                </p:cNvCxnSpPr>
                <p:nvPr/>
              </p:nvCxnSpPr>
              <p:spPr>
                <a:xfrm>
                  <a:off x="3491030" y="3459852"/>
                  <a:ext cx="0" cy="589331"/>
                </a:xfrm>
                <a:prstGeom prst="line">
                  <a:avLst/>
                </a:prstGeom>
                <a:ln cap="rnd">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4" name="Connettore diritto 73">
                  <a:extLst>
                    <a:ext uri="{FF2B5EF4-FFF2-40B4-BE49-F238E27FC236}">
                      <a16:creationId xmlns:a16="http://schemas.microsoft.com/office/drawing/2014/main" id="{DC39BBBD-84C3-2431-F74A-FF77069D3210}"/>
                    </a:ext>
                  </a:extLst>
                </p:cNvPr>
                <p:cNvCxnSpPr>
                  <a:cxnSpLocks/>
                </p:cNvCxnSpPr>
                <p:nvPr/>
              </p:nvCxnSpPr>
              <p:spPr>
                <a:xfrm>
                  <a:off x="3787099" y="3211873"/>
                  <a:ext cx="0" cy="390694"/>
                </a:xfrm>
                <a:prstGeom prst="line">
                  <a:avLst/>
                </a:prstGeom>
                <a:ln cap="rnd">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5" name="Connettore diritto 74">
                  <a:extLst>
                    <a:ext uri="{FF2B5EF4-FFF2-40B4-BE49-F238E27FC236}">
                      <a16:creationId xmlns:a16="http://schemas.microsoft.com/office/drawing/2014/main" id="{9DC4403F-B5FE-C7FA-9965-784C93DFD790}"/>
                    </a:ext>
                  </a:extLst>
                </p:cNvPr>
                <p:cNvCxnSpPr>
                  <a:cxnSpLocks/>
                </p:cNvCxnSpPr>
                <p:nvPr/>
              </p:nvCxnSpPr>
              <p:spPr>
                <a:xfrm>
                  <a:off x="4083168" y="3675011"/>
                  <a:ext cx="0" cy="750939"/>
                </a:xfrm>
                <a:prstGeom prst="line">
                  <a:avLst/>
                </a:prstGeom>
                <a:ln cap="rnd">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6" name="Connettore diritto 75">
                  <a:extLst>
                    <a:ext uri="{FF2B5EF4-FFF2-40B4-BE49-F238E27FC236}">
                      <a16:creationId xmlns:a16="http://schemas.microsoft.com/office/drawing/2014/main" id="{B291A392-2494-39DB-D450-501ED36CB2F8}"/>
                    </a:ext>
                  </a:extLst>
                </p:cNvPr>
                <p:cNvCxnSpPr>
                  <a:cxnSpLocks/>
                </p:cNvCxnSpPr>
                <p:nvPr/>
              </p:nvCxnSpPr>
              <p:spPr>
                <a:xfrm>
                  <a:off x="4379237" y="3650051"/>
                  <a:ext cx="0" cy="686999"/>
                </a:xfrm>
                <a:prstGeom prst="line">
                  <a:avLst/>
                </a:prstGeom>
                <a:ln cap="rnd">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7" name="Connettore diritto 76">
                  <a:extLst>
                    <a:ext uri="{FF2B5EF4-FFF2-40B4-BE49-F238E27FC236}">
                      <a16:creationId xmlns:a16="http://schemas.microsoft.com/office/drawing/2014/main" id="{12EB3825-80E0-5B7C-1543-DF4948661393}"/>
                    </a:ext>
                  </a:extLst>
                </p:cNvPr>
                <p:cNvCxnSpPr>
                  <a:cxnSpLocks/>
                </p:cNvCxnSpPr>
                <p:nvPr/>
              </p:nvCxnSpPr>
              <p:spPr>
                <a:xfrm>
                  <a:off x="4675306" y="3597706"/>
                  <a:ext cx="0" cy="661027"/>
                </a:xfrm>
                <a:prstGeom prst="line">
                  <a:avLst/>
                </a:prstGeom>
                <a:ln cap="rnd">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8" name="Connettore diritto 77">
                  <a:extLst>
                    <a:ext uri="{FF2B5EF4-FFF2-40B4-BE49-F238E27FC236}">
                      <a16:creationId xmlns:a16="http://schemas.microsoft.com/office/drawing/2014/main" id="{CAA8167D-01EE-D820-CECC-B998A6957F1D}"/>
                    </a:ext>
                  </a:extLst>
                </p:cNvPr>
                <p:cNvCxnSpPr>
                  <a:cxnSpLocks/>
                </p:cNvCxnSpPr>
                <p:nvPr/>
              </p:nvCxnSpPr>
              <p:spPr>
                <a:xfrm>
                  <a:off x="4971375" y="3657479"/>
                  <a:ext cx="0" cy="580088"/>
                </a:xfrm>
                <a:prstGeom prst="line">
                  <a:avLst/>
                </a:prstGeom>
                <a:ln cap="rnd">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9" name="Connettore diritto 78">
                  <a:extLst>
                    <a:ext uri="{FF2B5EF4-FFF2-40B4-BE49-F238E27FC236}">
                      <a16:creationId xmlns:a16="http://schemas.microsoft.com/office/drawing/2014/main" id="{93958E69-F16C-165C-7C36-C7DAC22CCCE5}"/>
                    </a:ext>
                  </a:extLst>
                </p:cNvPr>
                <p:cNvCxnSpPr>
                  <a:cxnSpLocks/>
                </p:cNvCxnSpPr>
                <p:nvPr/>
              </p:nvCxnSpPr>
              <p:spPr>
                <a:xfrm>
                  <a:off x="5267444" y="3547919"/>
                  <a:ext cx="0" cy="615564"/>
                </a:xfrm>
                <a:prstGeom prst="line">
                  <a:avLst/>
                </a:prstGeom>
                <a:ln cap="rnd">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0" name="Connettore diritto 79">
                  <a:extLst>
                    <a:ext uri="{FF2B5EF4-FFF2-40B4-BE49-F238E27FC236}">
                      <a16:creationId xmlns:a16="http://schemas.microsoft.com/office/drawing/2014/main" id="{4B00BD93-6800-80C2-FBCE-90161DD346A1}"/>
                    </a:ext>
                  </a:extLst>
                </p:cNvPr>
                <p:cNvCxnSpPr>
                  <a:cxnSpLocks/>
                </p:cNvCxnSpPr>
                <p:nvPr/>
              </p:nvCxnSpPr>
              <p:spPr>
                <a:xfrm>
                  <a:off x="5563513" y="3817174"/>
                  <a:ext cx="0" cy="828909"/>
                </a:xfrm>
                <a:prstGeom prst="line">
                  <a:avLst/>
                </a:prstGeom>
                <a:ln cap="rnd">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1" name="Connettore diritto 80">
                  <a:extLst>
                    <a:ext uri="{FF2B5EF4-FFF2-40B4-BE49-F238E27FC236}">
                      <a16:creationId xmlns:a16="http://schemas.microsoft.com/office/drawing/2014/main" id="{84817F24-49AF-C91F-B620-98A90691D1BF}"/>
                    </a:ext>
                  </a:extLst>
                </p:cNvPr>
                <p:cNvCxnSpPr>
                  <a:cxnSpLocks/>
                </p:cNvCxnSpPr>
                <p:nvPr/>
              </p:nvCxnSpPr>
              <p:spPr>
                <a:xfrm>
                  <a:off x="5859582" y="3534622"/>
                  <a:ext cx="0" cy="614045"/>
                </a:xfrm>
                <a:prstGeom prst="line">
                  <a:avLst/>
                </a:prstGeom>
                <a:ln cap="rnd">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2" name="Connettore diritto 81">
                  <a:extLst>
                    <a:ext uri="{FF2B5EF4-FFF2-40B4-BE49-F238E27FC236}">
                      <a16:creationId xmlns:a16="http://schemas.microsoft.com/office/drawing/2014/main" id="{CE4C495B-1F09-9CB1-3A12-9B485D990C7C}"/>
                    </a:ext>
                  </a:extLst>
                </p:cNvPr>
                <p:cNvCxnSpPr>
                  <a:cxnSpLocks/>
                </p:cNvCxnSpPr>
                <p:nvPr/>
              </p:nvCxnSpPr>
              <p:spPr>
                <a:xfrm>
                  <a:off x="6155651" y="3875957"/>
                  <a:ext cx="0" cy="833626"/>
                </a:xfrm>
                <a:prstGeom prst="line">
                  <a:avLst/>
                </a:prstGeom>
                <a:ln cap="rnd">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3" name="Connettore diritto 82">
                  <a:extLst>
                    <a:ext uri="{FF2B5EF4-FFF2-40B4-BE49-F238E27FC236}">
                      <a16:creationId xmlns:a16="http://schemas.microsoft.com/office/drawing/2014/main" id="{237EDAFA-55D8-A441-54F0-52B4536DFEB4}"/>
                    </a:ext>
                  </a:extLst>
                </p:cNvPr>
                <p:cNvCxnSpPr>
                  <a:cxnSpLocks/>
                </p:cNvCxnSpPr>
                <p:nvPr/>
              </p:nvCxnSpPr>
              <p:spPr>
                <a:xfrm>
                  <a:off x="6451723" y="3863279"/>
                  <a:ext cx="0" cy="888638"/>
                </a:xfrm>
                <a:prstGeom prst="line">
                  <a:avLst/>
                </a:prstGeom>
                <a:ln cap="rnd">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grpSp>
        </p:grpSp>
        <p:grpSp>
          <p:nvGrpSpPr>
            <p:cNvPr id="106" name="A">
              <a:extLst>
                <a:ext uri="{FF2B5EF4-FFF2-40B4-BE49-F238E27FC236}">
                  <a16:creationId xmlns:a16="http://schemas.microsoft.com/office/drawing/2014/main" id="{D7AB86AD-E5C2-8FB9-7843-C7B937A9FEDB}"/>
                </a:ext>
              </a:extLst>
            </p:cNvPr>
            <p:cNvGrpSpPr/>
            <p:nvPr/>
          </p:nvGrpSpPr>
          <p:grpSpPr>
            <a:xfrm>
              <a:off x="1428584" y="2703443"/>
              <a:ext cx="5046426" cy="1419295"/>
              <a:chOff x="1428584" y="2703443"/>
              <a:chExt cx="5046426" cy="1419295"/>
            </a:xfrm>
          </p:grpSpPr>
          <p:sp>
            <p:nvSpPr>
              <p:cNvPr id="23" name="Figura a mano libera: forma 22">
                <a:extLst>
                  <a:ext uri="{FF2B5EF4-FFF2-40B4-BE49-F238E27FC236}">
                    <a16:creationId xmlns:a16="http://schemas.microsoft.com/office/drawing/2014/main" id="{34B32D41-53D1-5821-3470-4297FA4FC013}"/>
                  </a:ext>
                </a:extLst>
              </p:cNvPr>
              <p:cNvSpPr/>
              <p:nvPr/>
            </p:nvSpPr>
            <p:spPr>
              <a:xfrm>
                <a:off x="1428584" y="2806811"/>
                <a:ext cx="5046401" cy="1308252"/>
              </a:xfrm>
              <a:custGeom>
                <a:avLst/>
                <a:gdLst>
                  <a:gd name="connsiteX0" fmla="*/ 0 w 5030526"/>
                  <a:gd name="connsiteY0" fmla="*/ 13253 h 1306665"/>
                  <a:gd name="connsiteX1" fmla="*/ 312752 w 5030526"/>
                  <a:gd name="connsiteY1" fmla="*/ 119270 h 1306665"/>
                  <a:gd name="connsiteX2" fmla="*/ 596348 w 5030526"/>
                  <a:gd name="connsiteY2" fmla="*/ 66261 h 1306665"/>
                  <a:gd name="connsiteX3" fmla="*/ 901148 w 5030526"/>
                  <a:gd name="connsiteY3" fmla="*/ 127221 h 1306665"/>
                  <a:gd name="connsiteX4" fmla="*/ 1192696 w 5030526"/>
                  <a:gd name="connsiteY4" fmla="*/ 74213 h 1306665"/>
                  <a:gd name="connsiteX5" fmla="*/ 1494846 w 5030526"/>
                  <a:gd name="connsiteY5" fmla="*/ 135173 h 1306665"/>
                  <a:gd name="connsiteX6" fmla="*/ 1791694 w 5030526"/>
                  <a:gd name="connsiteY6" fmla="*/ 140473 h 1306665"/>
                  <a:gd name="connsiteX7" fmla="*/ 2077941 w 5030526"/>
                  <a:gd name="connsiteY7" fmla="*/ 246491 h 1306665"/>
                  <a:gd name="connsiteX8" fmla="*/ 2372139 w 5030526"/>
                  <a:gd name="connsiteY8" fmla="*/ 0 h 1306665"/>
                  <a:gd name="connsiteX9" fmla="*/ 2671639 w 5030526"/>
                  <a:gd name="connsiteY9" fmla="*/ 140473 h 1306665"/>
                  <a:gd name="connsiteX10" fmla="*/ 2971138 w 5030526"/>
                  <a:gd name="connsiteY10" fmla="*/ 172279 h 1306665"/>
                  <a:gd name="connsiteX11" fmla="*/ 3260035 w 5030526"/>
                  <a:gd name="connsiteY11" fmla="*/ 129872 h 1306665"/>
                  <a:gd name="connsiteX12" fmla="*/ 3562185 w 5030526"/>
                  <a:gd name="connsiteY12" fmla="*/ 432021 h 1306665"/>
                  <a:gd name="connsiteX13" fmla="*/ 3859033 w 5030526"/>
                  <a:gd name="connsiteY13" fmla="*/ 604300 h 1306665"/>
                  <a:gd name="connsiteX14" fmla="*/ 4155882 w 5030526"/>
                  <a:gd name="connsiteY14" fmla="*/ 678512 h 1306665"/>
                  <a:gd name="connsiteX15" fmla="*/ 4452731 w 5030526"/>
                  <a:gd name="connsiteY15" fmla="*/ 948856 h 1306665"/>
                  <a:gd name="connsiteX16" fmla="*/ 4733677 w 5030526"/>
                  <a:gd name="connsiteY16" fmla="*/ 800432 h 1306665"/>
                  <a:gd name="connsiteX17" fmla="*/ 5030526 w 5030526"/>
                  <a:gd name="connsiteY17" fmla="*/ 1306665 h 1306665"/>
                  <a:gd name="connsiteX0" fmla="*/ 0 w 5046401"/>
                  <a:gd name="connsiteY0" fmla="*/ 13253 h 1308252"/>
                  <a:gd name="connsiteX1" fmla="*/ 312752 w 5046401"/>
                  <a:gd name="connsiteY1" fmla="*/ 119270 h 1308252"/>
                  <a:gd name="connsiteX2" fmla="*/ 596348 w 5046401"/>
                  <a:gd name="connsiteY2" fmla="*/ 66261 h 1308252"/>
                  <a:gd name="connsiteX3" fmla="*/ 901148 w 5046401"/>
                  <a:gd name="connsiteY3" fmla="*/ 127221 h 1308252"/>
                  <a:gd name="connsiteX4" fmla="*/ 1192696 w 5046401"/>
                  <a:gd name="connsiteY4" fmla="*/ 74213 h 1308252"/>
                  <a:gd name="connsiteX5" fmla="*/ 1494846 w 5046401"/>
                  <a:gd name="connsiteY5" fmla="*/ 135173 h 1308252"/>
                  <a:gd name="connsiteX6" fmla="*/ 1791694 w 5046401"/>
                  <a:gd name="connsiteY6" fmla="*/ 140473 h 1308252"/>
                  <a:gd name="connsiteX7" fmla="*/ 2077941 w 5046401"/>
                  <a:gd name="connsiteY7" fmla="*/ 246491 h 1308252"/>
                  <a:gd name="connsiteX8" fmla="*/ 2372139 w 5046401"/>
                  <a:gd name="connsiteY8" fmla="*/ 0 h 1308252"/>
                  <a:gd name="connsiteX9" fmla="*/ 2671639 w 5046401"/>
                  <a:gd name="connsiteY9" fmla="*/ 140473 h 1308252"/>
                  <a:gd name="connsiteX10" fmla="*/ 2971138 w 5046401"/>
                  <a:gd name="connsiteY10" fmla="*/ 172279 h 1308252"/>
                  <a:gd name="connsiteX11" fmla="*/ 3260035 w 5046401"/>
                  <a:gd name="connsiteY11" fmla="*/ 129872 h 1308252"/>
                  <a:gd name="connsiteX12" fmla="*/ 3562185 w 5046401"/>
                  <a:gd name="connsiteY12" fmla="*/ 432021 h 1308252"/>
                  <a:gd name="connsiteX13" fmla="*/ 3859033 w 5046401"/>
                  <a:gd name="connsiteY13" fmla="*/ 604300 h 1308252"/>
                  <a:gd name="connsiteX14" fmla="*/ 4155882 w 5046401"/>
                  <a:gd name="connsiteY14" fmla="*/ 678512 h 1308252"/>
                  <a:gd name="connsiteX15" fmla="*/ 4452731 w 5046401"/>
                  <a:gd name="connsiteY15" fmla="*/ 948856 h 1308252"/>
                  <a:gd name="connsiteX16" fmla="*/ 4733677 w 5046401"/>
                  <a:gd name="connsiteY16" fmla="*/ 800432 h 1308252"/>
                  <a:gd name="connsiteX17" fmla="*/ 5046401 w 5046401"/>
                  <a:gd name="connsiteY17" fmla="*/ 1308252 h 1308252"/>
                  <a:gd name="connsiteX0" fmla="*/ 0 w 5046401"/>
                  <a:gd name="connsiteY0" fmla="*/ 13253 h 1308252"/>
                  <a:gd name="connsiteX1" fmla="*/ 312752 w 5046401"/>
                  <a:gd name="connsiteY1" fmla="*/ 119270 h 1308252"/>
                  <a:gd name="connsiteX2" fmla="*/ 596348 w 5046401"/>
                  <a:gd name="connsiteY2" fmla="*/ 66261 h 1308252"/>
                  <a:gd name="connsiteX3" fmla="*/ 901148 w 5046401"/>
                  <a:gd name="connsiteY3" fmla="*/ 127221 h 1308252"/>
                  <a:gd name="connsiteX4" fmla="*/ 1192696 w 5046401"/>
                  <a:gd name="connsiteY4" fmla="*/ 74213 h 1308252"/>
                  <a:gd name="connsiteX5" fmla="*/ 1494846 w 5046401"/>
                  <a:gd name="connsiteY5" fmla="*/ 135173 h 1308252"/>
                  <a:gd name="connsiteX6" fmla="*/ 1791694 w 5046401"/>
                  <a:gd name="connsiteY6" fmla="*/ 140473 h 1308252"/>
                  <a:gd name="connsiteX7" fmla="*/ 2077941 w 5046401"/>
                  <a:gd name="connsiteY7" fmla="*/ 246491 h 1308252"/>
                  <a:gd name="connsiteX8" fmla="*/ 2372139 w 5046401"/>
                  <a:gd name="connsiteY8" fmla="*/ 0 h 1308252"/>
                  <a:gd name="connsiteX9" fmla="*/ 2671639 w 5046401"/>
                  <a:gd name="connsiteY9" fmla="*/ 140473 h 1308252"/>
                  <a:gd name="connsiteX10" fmla="*/ 2971138 w 5046401"/>
                  <a:gd name="connsiteY10" fmla="*/ 172279 h 1308252"/>
                  <a:gd name="connsiteX11" fmla="*/ 3260035 w 5046401"/>
                  <a:gd name="connsiteY11" fmla="*/ 129872 h 1308252"/>
                  <a:gd name="connsiteX12" fmla="*/ 3562185 w 5046401"/>
                  <a:gd name="connsiteY12" fmla="*/ 432021 h 1308252"/>
                  <a:gd name="connsiteX13" fmla="*/ 3859033 w 5046401"/>
                  <a:gd name="connsiteY13" fmla="*/ 604300 h 1308252"/>
                  <a:gd name="connsiteX14" fmla="*/ 4155882 w 5046401"/>
                  <a:gd name="connsiteY14" fmla="*/ 678512 h 1308252"/>
                  <a:gd name="connsiteX15" fmla="*/ 4452731 w 5046401"/>
                  <a:gd name="connsiteY15" fmla="*/ 948856 h 1308252"/>
                  <a:gd name="connsiteX16" fmla="*/ 4754315 w 5046401"/>
                  <a:gd name="connsiteY16" fmla="*/ 792495 h 1308252"/>
                  <a:gd name="connsiteX17" fmla="*/ 5046401 w 5046401"/>
                  <a:gd name="connsiteY17" fmla="*/ 1308252 h 130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46401" h="1308252">
                    <a:moveTo>
                      <a:pt x="0" y="13253"/>
                    </a:moveTo>
                    <a:lnTo>
                      <a:pt x="312752" y="119270"/>
                    </a:lnTo>
                    <a:lnTo>
                      <a:pt x="596348" y="66261"/>
                    </a:lnTo>
                    <a:lnTo>
                      <a:pt x="901148" y="127221"/>
                    </a:lnTo>
                    <a:lnTo>
                      <a:pt x="1192696" y="74213"/>
                    </a:lnTo>
                    <a:lnTo>
                      <a:pt x="1494846" y="135173"/>
                    </a:lnTo>
                    <a:lnTo>
                      <a:pt x="1791694" y="140473"/>
                    </a:lnTo>
                    <a:lnTo>
                      <a:pt x="2077941" y="246491"/>
                    </a:lnTo>
                    <a:lnTo>
                      <a:pt x="2372139" y="0"/>
                    </a:lnTo>
                    <a:lnTo>
                      <a:pt x="2671639" y="140473"/>
                    </a:lnTo>
                    <a:lnTo>
                      <a:pt x="2971138" y="172279"/>
                    </a:lnTo>
                    <a:lnTo>
                      <a:pt x="3260035" y="129872"/>
                    </a:lnTo>
                    <a:lnTo>
                      <a:pt x="3562185" y="432021"/>
                    </a:lnTo>
                    <a:lnTo>
                      <a:pt x="3859033" y="604300"/>
                    </a:lnTo>
                    <a:lnTo>
                      <a:pt x="4155882" y="678512"/>
                    </a:lnTo>
                    <a:lnTo>
                      <a:pt x="4452731" y="948856"/>
                    </a:lnTo>
                    <a:lnTo>
                      <a:pt x="4754315" y="792495"/>
                    </a:lnTo>
                    <a:cubicBezTo>
                      <a:pt x="4853265" y="961239"/>
                      <a:pt x="4947451" y="1139508"/>
                      <a:pt x="5046401" y="1308252"/>
                    </a:cubicBezTo>
                  </a:path>
                </a:pathLst>
              </a:custGeom>
              <a:noFill/>
              <a:ln w="31750" cap="rnd">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46" name="Gruppo 45">
                <a:extLst>
                  <a:ext uri="{FF2B5EF4-FFF2-40B4-BE49-F238E27FC236}">
                    <a16:creationId xmlns:a16="http://schemas.microsoft.com/office/drawing/2014/main" id="{B7F2C512-8B6F-836C-E552-290C3C9F4E5A}"/>
                  </a:ext>
                </a:extLst>
              </p:cNvPr>
              <p:cNvGrpSpPr/>
              <p:nvPr/>
            </p:nvGrpSpPr>
            <p:grpSpPr>
              <a:xfrm>
                <a:off x="1435100" y="2703443"/>
                <a:ext cx="5039910" cy="1419295"/>
                <a:chOff x="1441834" y="2703443"/>
                <a:chExt cx="5033176" cy="1419295"/>
              </a:xfrm>
            </p:grpSpPr>
            <p:cxnSp>
              <p:nvCxnSpPr>
                <p:cNvPr id="25" name="Connettore diritto 24">
                  <a:extLst>
                    <a:ext uri="{FF2B5EF4-FFF2-40B4-BE49-F238E27FC236}">
                      <a16:creationId xmlns:a16="http://schemas.microsoft.com/office/drawing/2014/main" id="{EC722C72-9F83-0464-0D20-072283E8B1E1}"/>
                    </a:ext>
                  </a:extLst>
                </p:cNvPr>
                <p:cNvCxnSpPr>
                  <a:cxnSpLocks/>
                </p:cNvCxnSpPr>
                <p:nvPr/>
              </p:nvCxnSpPr>
              <p:spPr>
                <a:xfrm>
                  <a:off x="1441834" y="2732600"/>
                  <a:ext cx="0" cy="87462"/>
                </a:xfrm>
                <a:prstGeom prst="line">
                  <a:avLst/>
                </a:prstGeom>
                <a:ln cap="rnd">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7" name="Connettore diritto 26">
                  <a:extLst>
                    <a:ext uri="{FF2B5EF4-FFF2-40B4-BE49-F238E27FC236}">
                      <a16:creationId xmlns:a16="http://schemas.microsoft.com/office/drawing/2014/main" id="{1CE857AE-8E69-1BFC-0EFD-57C206F7D5BC}"/>
                    </a:ext>
                  </a:extLst>
                </p:cNvPr>
                <p:cNvCxnSpPr>
                  <a:cxnSpLocks/>
                </p:cNvCxnSpPr>
                <p:nvPr/>
              </p:nvCxnSpPr>
              <p:spPr>
                <a:xfrm>
                  <a:off x="1737903" y="2793559"/>
                  <a:ext cx="0" cy="124570"/>
                </a:xfrm>
                <a:prstGeom prst="line">
                  <a:avLst/>
                </a:prstGeom>
                <a:ln cap="rnd">
                  <a:solidFill>
                    <a:schemeClr val="bg2"/>
                  </a:solidFill>
                </a:ln>
              </p:spPr>
              <p:style>
                <a:lnRef idx="2">
                  <a:schemeClr val="accent1"/>
                </a:lnRef>
                <a:fillRef idx="0">
                  <a:schemeClr val="accent1"/>
                </a:fillRef>
                <a:effectRef idx="1">
                  <a:schemeClr val="accent1"/>
                </a:effectRef>
                <a:fontRef idx="minor">
                  <a:schemeClr val="tx1"/>
                </a:fontRef>
              </p:style>
            </p:cxnSp>
            <p:cxnSp>
              <p:nvCxnSpPr>
                <p:cNvPr id="30" name="Connettore diritto 29">
                  <a:extLst>
                    <a:ext uri="{FF2B5EF4-FFF2-40B4-BE49-F238E27FC236}">
                      <a16:creationId xmlns:a16="http://schemas.microsoft.com/office/drawing/2014/main" id="{D9950564-020C-7795-5B98-67AD40C779F7}"/>
                    </a:ext>
                  </a:extLst>
                </p:cNvPr>
                <p:cNvCxnSpPr>
                  <a:cxnSpLocks/>
                </p:cNvCxnSpPr>
                <p:nvPr/>
              </p:nvCxnSpPr>
              <p:spPr>
                <a:xfrm>
                  <a:off x="2033972" y="2745850"/>
                  <a:ext cx="0" cy="124570"/>
                </a:xfrm>
                <a:prstGeom prst="line">
                  <a:avLst/>
                </a:prstGeom>
                <a:ln cap="rnd">
                  <a:solidFill>
                    <a:schemeClr val="bg2"/>
                  </a:solidFill>
                </a:ln>
              </p:spPr>
              <p:style>
                <a:lnRef idx="2">
                  <a:schemeClr val="accent1"/>
                </a:lnRef>
                <a:fillRef idx="0">
                  <a:schemeClr val="accent1"/>
                </a:fillRef>
                <a:effectRef idx="1">
                  <a:schemeClr val="accent1"/>
                </a:effectRef>
                <a:fontRef idx="minor">
                  <a:schemeClr val="tx1"/>
                </a:fontRef>
              </p:style>
            </p:cxnSp>
            <p:cxnSp>
              <p:nvCxnSpPr>
                <p:cNvPr id="31" name="Connettore diritto 30">
                  <a:extLst>
                    <a:ext uri="{FF2B5EF4-FFF2-40B4-BE49-F238E27FC236}">
                      <a16:creationId xmlns:a16="http://schemas.microsoft.com/office/drawing/2014/main" id="{F1B99776-7F6A-1E05-F44C-36D8381EAE7A}"/>
                    </a:ext>
                  </a:extLst>
                </p:cNvPr>
                <p:cNvCxnSpPr>
                  <a:cxnSpLocks/>
                </p:cNvCxnSpPr>
                <p:nvPr/>
              </p:nvCxnSpPr>
              <p:spPr>
                <a:xfrm>
                  <a:off x="2330041" y="2793558"/>
                  <a:ext cx="0" cy="135168"/>
                </a:xfrm>
                <a:prstGeom prst="line">
                  <a:avLst/>
                </a:prstGeom>
                <a:ln cap="rnd">
                  <a:solidFill>
                    <a:schemeClr val="bg2"/>
                  </a:solidFill>
                </a:ln>
              </p:spPr>
              <p:style>
                <a:lnRef idx="2">
                  <a:schemeClr val="accent1"/>
                </a:lnRef>
                <a:fillRef idx="0">
                  <a:schemeClr val="accent1"/>
                </a:fillRef>
                <a:effectRef idx="1">
                  <a:schemeClr val="accent1"/>
                </a:effectRef>
                <a:fontRef idx="minor">
                  <a:schemeClr val="tx1"/>
                </a:fontRef>
              </p:style>
            </p:cxnSp>
            <p:cxnSp>
              <p:nvCxnSpPr>
                <p:cNvPr id="32" name="Connettore diritto 31">
                  <a:extLst>
                    <a:ext uri="{FF2B5EF4-FFF2-40B4-BE49-F238E27FC236}">
                      <a16:creationId xmlns:a16="http://schemas.microsoft.com/office/drawing/2014/main" id="{E0506B6D-394E-C005-B201-C7B03BF52CA9}"/>
                    </a:ext>
                  </a:extLst>
                </p:cNvPr>
                <p:cNvCxnSpPr>
                  <a:cxnSpLocks/>
                </p:cNvCxnSpPr>
                <p:nvPr/>
              </p:nvCxnSpPr>
              <p:spPr>
                <a:xfrm>
                  <a:off x="2626110" y="2753800"/>
                  <a:ext cx="0" cy="124570"/>
                </a:xfrm>
                <a:prstGeom prst="line">
                  <a:avLst/>
                </a:prstGeom>
                <a:ln cap="rnd">
                  <a:solidFill>
                    <a:schemeClr val="bg2"/>
                  </a:solidFill>
                </a:ln>
              </p:spPr>
              <p:style>
                <a:lnRef idx="2">
                  <a:schemeClr val="accent1"/>
                </a:lnRef>
                <a:fillRef idx="0">
                  <a:schemeClr val="accent1"/>
                </a:fillRef>
                <a:effectRef idx="1">
                  <a:schemeClr val="accent1"/>
                </a:effectRef>
                <a:fontRef idx="minor">
                  <a:schemeClr val="tx1"/>
                </a:fontRef>
              </p:style>
            </p:cxnSp>
            <p:cxnSp>
              <p:nvCxnSpPr>
                <p:cNvPr id="33" name="Connettore diritto 32">
                  <a:extLst>
                    <a:ext uri="{FF2B5EF4-FFF2-40B4-BE49-F238E27FC236}">
                      <a16:creationId xmlns:a16="http://schemas.microsoft.com/office/drawing/2014/main" id="{E2ABD871-0A21-39E2-5DA5-385DE3CD0FB5}"/>
                    </a:ext>
                  </a:extLst>
                </p:cNvPr>
                <p:cNvCxnSpPr>
                  <a:cxnSpLocks/>
                </p:cNvCxnSpPr>
                <p:nvPr/>
              </p:nvCxnSpPr>
              <p:spPr>
                <a:xfrm>
                  <a:off x="2922179" y="2780306"/>
                  <a:ext cx="0" cy="153723"/>
                </a:xfrm>
                <a:prstGeom prst="line">
                  <a:avLst/>
                </a:prstGeom>
                <a:ln cap="rnd">
                  <a:solidFill>
                    <a:schemeClr val="bg2"/>
                  </a:solidFill>
                </a:ln>
              </p:spPr>
              <p:style>
                <a:lnRef idx="2">
                  <a:schemeClr val="accent1"/>
                </a:lnRef>
                <a:fillRef idx="0">
                  <a:schemeClr val="accent1"/>
                </a:fillRef>
                <a:effectRef idx="1">
                  <a:schemeClr val="accent1"/>
                </a:effectRef>
                <a:fontRef idx="minor">
                  <a:schemeClr val="tx1"/>
                </a:fontRef>
              </p:style>
            </p:cxnSp>
            <p:cxnSp>
              <p:nvCxnSpPr>
                <p:cNvPr id="34" name="Connettore diritto 33">
                  <a:extLst>
                    <a:ext uri="{FF2B5EF4-FFF2-40B4-BE49-F238E27FC236}">
                      <a16:creationId xmlns:a16="http://schemas.microsoft.com/office/drawing/2014/main" id="{D4643084-69F3-5560-E60B-04212751C641}"/>
                    </a:ext>
                  </a:extLst>
                </p:cNvPr>
                <p:cNvCxnSpPr>
                  <a:cxnSpLocks/>
                </p:cNvCxnSpPr>
                <p:nvPr/>
              </p:nvCxnSpPr>
              <p:spPr>
                <a:xfrm>
                  <a:off x="3218248" y="2775005"/>
                  <a:ext cx="0" cy="164327"/>
                </a:xfrm>
                <a:prstGeom prst="line">
                  <a:avLst/>
                </a:prstGeom>
                <a:ln cap="rnd">
                  <a:solidFill>
                    <a:schemeClr val="bg2"/>
                  </a:solidFill>
                </a:ln>
              </p:spPr>
              <p:style>
                <a:lnRef idx="2">
                  <a:schemeClr val="accent1"/>
                </a:lnRef>
                <a:fillRef idx="0">
                  <a:schemeClr val="accent1"/>
                </a:fillRef>
                <a:effectRef idx="1">
                  <a:schemeClr val="accent1"/>
                </a:effectRef>
                <a:fontRef idx="minor">
                  <a:schemeClr val="tx1"/>
                </a:fontRef>
              </p:style>
            </p:cxnSp>
            <p:cxnSp>
              <p:nvCxnSpPr>
                <p:cNvPr id="35" name="Connettore diritto 34">
                  <a:extLst>
                    <a:ext uri="{FF2B5EF4-FFF2-40B4-BE49-F238E27FC236}">
                      <a16:creationId xmlns:a16="http://schemas.microsoft.com/office/drawing/2014/main" id="{7AB5C701-5A0D-E065-7814-85234087D66A}"/>
                    </a:ext>
                  </a:extLst>
                </p:cNvPr>
                <p:cNvCxnSpPr>
                  <a:cxnSpLocks/>
                </p:cNvCxnSpPr>
                <p:nvPr/>
              </p:nvCxnSpPr>
              <p:spPr>
                <a:xfrm>
                  <a:off x="3514317" y="2838614"/>
                  <a:ext cx="0" cy="212036"/>
                </a:xfrm>
                <a:prstGeom prst="line">
                  <a:avLst/>
                </a:prstGeom>
                <a:ln cap="rnd">
                  <a:solidFill>
                    <a:schemeClr val="bg2"/>
                  </a:solidFill>
                </a:ln>
              </p:spPr>
              <p:style>
                <a:lnRef idx="2">
                  <a:schemeClr val="accent1"/>
                </a:lnRef>
                <a:fillRef idx="0">
                  <a:schemeClr val="accent1"/>
                </a:fillRef>
                <a:effectRef idx="1">
                  <a:schemeClr val="accent1"/>
                </a:effectRef>
                <a:fontRef idx="minor">
                  <a:schemeClr val="tx1"/>
                </a:fontRef>
              </p:style>
            </p:cxnSp>
            <p:cxnSp>
              <p:nvCxnSpPr>
                <p:cNvPr id="36" name="Connettore diritto 35">
                  <a:extLst>
                    <a:ext uri="{FF2B5EF4-FFF2-40B4-BE49-F238E27FC236}">
                      <a16:creationId xmlns:a16="http://schemas.microsoft.com/office/drawing/2014/main" id="{3CCC35F9-999A-9E52-3183-5E76C9DFA32B}"/>
                    </a:ext>
                  </a:extLst>
                </p:cNvPr>
                <p:cNvCxnSpPr>
                  <a:cxnSpLocks/>
                </p:cNvCxnSpPr>
                <p:nvPr/>
              </p:nvCxnSpPr>
              <p:spPr>
                <a:xfrm>
                  <a:off x="3810386" y="2703443"/>
                  <a:ext cx="0" cy="98065"/>
                </a:xfrm>
                <a:prstGeom prst="line">
                  <a:avLst/>
                </a:prstGeom>
                <a:ln cap="rnd">
                  <a:solidFill>
                    <a:schemeClr val="bg2"/>
                  </a:solidFill>
                </a:ln>
              </p:spPr>
              <p:style>
                <a:lnRef idx="2">
                  <a:schemeClr val="accent1"/>
                </a:lnRef>
                <a:fillRef idx="0">
                  <a:schemeClr val="accent1"/>
                </a:fillRef>
                <a:effectRef idx="1">
                  <a:schemeClr val="accent1"/>
                </a:effectRef>
                <a:fontRef idx="minor">
                  <a:schemeClr val="tx1"/>
                </a:fontRef>
              </p:style>
            </p:cxnSp>
            <p:cxnSp>
              <p:nvCxnSpPr>
                <p:cNvPr id="37" name="Connettore diritto 36">
                  <a:extLst>
                    <a:ext uri="{FF2B5EF4-FFF2-40B4-BE49-F238E27FC236}">
                      <a16:creationId xmlns:a16="http://schemas.microsoft.com/office/drawing/2014/main" id="{2B969FEF-A6D2-D6F7-1718-EC0467695D7C}"/>
                    </a:ext>
                  </a:extLst>
                </p:cNvPr>
                <p:cNvCxnSpPr>
                  <a:cxnSpLocks/>
                </p:cNvCxnSpPr>
                <p:nvPr/>
              </p:nvCxnSpPr>
              <p:spPr>
                <a:xfrm>
                  <a:off x="4106455" y="2772781"/>
                  <a:ext cx="0" cy="176794"/>
                </a:xfrm>
                <a:prstGeom prst="line">
                  <a:avLst/>
                </a:prstGeom>
                <a:ln cap="rnd">
                  <a:solidFill>
                    <a:schemeClr val="bg2"/>
                  </a:solidFill>
                </a:ln>
              </p:spPr>
              <p:style>
                <a:lnRef idx="2">
                  <a:schemeClr val="accent1"/>
                </a:lnRef>
                <a:fillRef idx="0">
                  <a:schemeClr val="accent1"/>
                </a:fillRef>
                <a:effectRef idx="1">
                  <a:schemeClr val="accent1"/>
                </a:effectRef>
                <a:fontRef idx="minor">
                  <a:schemeClr val="tx1"/>
                </a:fontRef>
              </p:style>
            </p:cxnSp>
            <p:cxnSp>
              <p:nvCxnSpPr>
                <p:cNvPr id="38" name="Connettore diritto 37">
                  <a:extLst>
                    <a:ext uri="{FF2B5EF4-FFF2-40B4-BE49-F238E27FC236}">
                      <a16:creationId xmlns:a16="http://schemas.microsoft.com/office/drawing/2014/main" id="{369CCDC2-51C9-9830-2136-210A096271A8}"/>
                    </a:ext>
                  </a:extLst>
                </p:cNvPr>
                <p:cNvCxnSpPr>
                  <a:cxnSpLocks/>
                </p:cNvCxnSpPr>
                <p:nvPr/>
              </p:nvCxnSpPr>
              <p:spPr>
                <a:xfrm>
                  <a:off x="4402524" y="2792413"/>
                  <a:ext cx="0" cy="186937"/>
                </a:xfrm>
                <a:prstGeom prst="line">
                  <a:avLst/>
                </a:prstGeom>
                <a:ln cap="rnd">
                  <a:solidFill>
                    <a:schemeClr val="bg2"/>
                  </a:solidFill>
                </a:ln>
              </p:spPr>
              <p:style>
                <a:lnRef idx="2">
                  <a:schemeClr val="accent1"/>
                </a:lnRef>
                <a:fillRef idx="0">
                  <a:schemeClr val="accent1"/>
                </a:fillRef>
                <a:effectRef idx="1">
                  <a:schemeClr val="accent1"/>
                </a:effectRef>
                <a:fontRef idx="minor">
                  <a:schemeClr val="tx1"/>
                </a:fontRef>
              </p:style>
            </p:cxnSp>
            <p:cxnSp>
              <p:nvCxnSpPr>
                <p:cNvPr id="39" name="Connettore diritto 38">
                  <a:extLst>
                    <a:ext uri="{FF2B5EF4-FFF2-40B4-BE49-F238E27FC236}">
                      <a16:creationId xmlns:a16="http://schemas.microsoft.com/office/drawing/2014/main" id="{CDE7C4D5-76E4-B529-ADF3-57267A6B0470}"/>
                    </a:ext>
                  </a:extLst>
                </p:cNvPr>
                <p:cNvCxnSpPr>
                  <a:cxnSpLocks/>
                </p:cNvCxnSpPr>
                <p:nvPr/>
              </p:nvCxnSpPr>
              <p:spPr>
                <a:xfrm>
                  <a:off x="4698593" y="2766915"/>
                  <a:ext cx="0" cy="177898"/>
                </a:xfrm>
                <a:prstGeom prst="line">
                  <a:avLst/>
                </a:prstGeom>
                <a:ln cap="rnd">
                  <a:solidFill>
                    <a:schemeClr val="bg2"/>
                  </a:solidFill>
                </a:ln>
              </p:spPr>
              <p:style>
                <a:lnRef idx="2">
                  <a:schemeClr val="accent1"/>
                </a:lnRef>
                <a:fillRef idx="0">
                  <a:schemeClr val="accent1"/>
                </a:fillRef>
                <a:effectRef idx="1">
                  <a:schemeClr val="accent1"/>
                </a:effectRef>
                <a:fontRef idx="minor">
                  <a:schemeClr val="tx1"/>
                </a:fontRef>
              </p:style>
            </p:cxnSp>
            <p:cxnSp>
              <p:nvCxnSpPr>
                <p:cNvPr id="40" name="Connettore diritto 39">
                  <a:extLst>
                    <a:ext uri="{FF2B5EF4-FFF2-40B4-BE49-F238E27FC236}">
                      <a16:creationId xmlns:a16="http://schemas.microsoft.com/office/drawing/2014/main" id="{E318920E-1334-900C-6101-9D6B63162E43}"/>
                    </a:ext>
                  </a:extLst>
                </p:cNvPr>
                <p:cNvCxnSpPr>
                  <a:cxnSpLocks/>
                </p:cNvCxnSpPr>
                <p:nvPr/>
              </p:nvCxnSpPr>
              <p:spPr>
                <a:xfrm>
                  <a:off x="4994662" y="2975913"/>
                  <a:ext cx="0" cy="264175"/>
                </a:xfrm>
                <a:prstGeom prst="line">
                  <a:avLst/>
                </a:prstGeom>
                <a:ln cap="rnd">
                  <a:solidFill>
                    <a:schemeClr val="bg2"/>
                  </a:solidFill>
                </a:ln>
              </p:spPr>
              <p:style>
                <a:lnRef idx="2">
                  <a:schemeClr val="accent1"/>
                </a:lnRef>
                <a:fillRef idx="0">
                  <a:schemeClr val="accent1"/>
                </a:fillRef>
                <a:effectRef idx="1">
                  <a:schemeClr val="accent1"/>
                </a:effectRef>
                <a:fontRef idx="minor">
                  <a:schemeClr val="tx1"/>
                </a:fontRef>
              </p:style>
            </p:cxnSp>
            <p:cxnSp>
              <p:nvCxnSpPr>
                <p:cNvPr id="41" name="Connettore diritto 40">
                  <a:extLst>
                    <a:ext uri="{FF2B5EF4-FFF2-40B4-BE49-F238E27FC236}">
                      <a16:creationId xmlns:a16="http://schemas.microsoft.com/office/drawing/2014/main" id="{794806F7-D128-5CCA-666D-2385FEB44D6B}"/>
                    </a:ext>
                  </a:extLst>
                </p:cNvPr>
                <p:cNvCxnSpPr>
                  <a:cxnSpLocks/>
                </p:cNvCxnSpPr>
                <p:nvPr/>
              </p:nvCxnSpPr>
              <p:spPr>
                <a:xfrm>
                  <a:off x="5290731" y="3057911"/>
                  <a:ext cx="0" cy="350452"/>
                </a:xfrm>
                <a:prstGeom prst="line">
                  <a:avLst/>
                </a:prstGeom>
                <a:ln cap="rnd">
                  <a:solidFill>
                    <a:schemeClr val="bg2"/>
                  </a:solidFill>
                </a:ln>
              </p:spPr>
              <p:style>
                <a:lnRef idx="2">
                  <a:schemeClr val="accent1"/>
                </a:lnRef>
                <a:fillRef idx="0">
                  <a:schemeClr val="accent1"/>
                </a:fillRef>
                <a:effectRef idx="1">
                  <a:schemeClr val="accent1"/>
                </a:effectRef>
                <a:fontRef idx="minor">
                  <a:schemeClr val="tx1"/>
                </a:fontRef>
              </p:style>
            </p:cxnSp>
            <p:cxnSp>
              <p:nvCxnSpPr>
                <p:cNvPr id="42" name="Connettore diritto 41">
                  <a:extLst>
                    <a:ext uri="{FF2B5EF4-FFF2-40B4-BE49-F238E27FC236}">
                      <a16:creationId xmlns:a16="http://schemas.microsoft.com/office/drawing/2014/main" id="{6C020E08-1FBB-D8C1-9289-0CE2AFE79EC6}"/>
                    </a:ext>
                  </a:extLst>
                </p:cNvPr>
                <p:cNvCxnSpPr>
                  <a:cxnSpLocks/>
                </p:cNvCxnSpPr>
                <p:nvPr/>
              </p:nvCxnSpPr>
              <p:spPr>
                <a:xfrm>
                  <a:off x="5586800" y="3084278"/>
                  <a:ext cx="0" cy="398697"/>
                </a:xfrm>
                <a:prstGeom prst="line">
                  <a:avLst/>
                </a:prstGeom>
                <a:ln cap="rnd">
                  <a:solidFill>
                    <a:schemeClr val="bg2"/>
                  </a:solidFill>
                </a:ln>
              </p:spPr>
              <p:style>
                <a:lnRef idx="2">
                  <a:schemeClr val="accent1"/>
                </a:lnRef>
                <a:fillRef idx="0">
                  <a:schemeClr val="accent1"/>
                </a:fillRef>
                <a:effectRef idx="1">
                  <a:schemeClr val="accent1"/>
                </a:effectRef>
                <a:fontRef idx="minor">
                  <a:schemeClr val="tx1"/>
                </a:fontRef>
              </p:style>
            </p:cxnSp>
            <p:cxnSp>
              <p:nvCxnSpPr>
                <p:cNvPr id="43" name="Connettore diritto 42">
                  <a:extLst>
                    <a:ext uri="{FF2B5EF4-FFF2-40B4-BE49-F238E27FC236}">
                      <a16:creationId xmlns:a16="http://schemas.microsoft.com/office/drawing/2014/main" id="{55FBF463-24BC-735E-243A-05360B5418C0}"/>
                    </a:ext>
                  </a:extLst>
                </p:cNvPr>
                <p:cNvCxnSpPr>
                  <a:cxnSpLocks/>
                </p:cNvCxnSpPr>
                <p:nvPr/>
              </p:nvCxnSpPr>
              <p:spPr>
                <a:xfrm>
                  <a:off x="5882869" y="3265805"/>
                  <a:ext cx="0" cy="488633"/>
                </a:xfrm>
                <a:prstGeom prst="line">
                  <a:avLst/>
                </a:prstGeom>
                <a:ln cap="rnd">
                  <a:solidFill>
                    <a:schemeClr val="bg2"/>
                  </a:solidFill>
                </a:ln>
              </p:spPr>
              <p:style>
                <a:lnRef idx="2">
                  <a:schemeClr val="accent1"/>
                </a:lnRef>
                <a:fillRef idx="0">
                  <a:schemeClr val="accent1"/>
                </a:fillRef>
                <a:effectRef idx="1">
                  <a:schemeClr val="accent1"/>
                </a:effectRef>
                <a:fontRef idx="minor">
                  <a:schemeClr val="tx1"/>
                </a:fontRef>
              </p:style>
            </p:cxnSp>
            <p:cxnSp>
              <p:nvCxnSpPr>
                <p:cNvPr id="44" name="Connettore diritto 43">
                  <a:extLst>
                    <a:ext uri="{FF2B5EF4-FFF2-40B4-BE49-F238E27FC236}">
                      <a16:creationId xmlns:a16="http://schemas.microsoft.com/office/drawing/2014/main" id="{026F2FA0-A79A-B171-966C-60FFC3A3D5E9}"/>
                    </a:ext>
                  </a:extLst>
                </p:cNvPr>
                <p:cNvCxnSpPr>
                  <a:cxnSpLocks/>
                </p:cNvCxnSpPr>
                <p:nvPr/>
              </p:nvCxnSpPr>
              <p:spPr>
                <a:xfrm>
                  <a:off x="6178938" y="3164757"/>
                  <a:ext cx="0" cy="456331"/>
                </a:xfrm>
                <a:prstGeom prst="line">
                  <a:avLst/>
                </a:prstGeom>
                <a:ln cap="rnd">
                  <a:solidFill>
                    <a:schemeClr val="bg2"/>
                  </a:solidFill>
                </a:ln>
              </p:spPr>
              <p:style>
                <a:lnRef idx="2">
                  <a:schemeClr val="accent1"/>
                </a:lnRef>
                <a:fillRef idx="0">
                  <a:schemeClr val="accent1"/>
                </a:fillRef>
                <a:effectRef idx="1">
                  <a:schemeClr val="accent1"/>
                </a:effectRef>
                <a:fontRef idx="minor">
                  <a:schemeClr val="tx1"/>
                </a:fontRef>
              </p:style>
            </p:cxnSp>
            <p:cxnSp>
              <p:nvCxnSpPr>
                <p:cNvPr id="45" name="Connettore diritto 44">
                  <a:extLst>
                    <a:ext uri="{FF2B5EF4-FFF2-40B4-BE49-F238E27FC236}">
                      <a16:creationId xmlns:a16="http://schemas.microsoft.com/office/drawing/2014/main" id="{77451893-97EE-0259-B2F9-FA5F0E4E9EC9}"/>
                    </a:ext>
                  </a:extLst>
                </p:cNvPr>
                <p:cNvCxnSpPr>
                  <a:cxnSpLocks/>
                </p:cNvCxnSpPr>
                <p:nvPr/>
              </p:nvCxnSpPr>
              <p:spPr>
                <a:xfrm>
                  <a:off x="6475010" y="3458996"/>
                  <a:ext cx="0" cy="663742"/>
                </a:xfrm>
                <a:prstGeom prst="line">
                  <a:avLst/>
                </a:prstGeom>
                <a:ln cap="rnd">
                  <a:solidFill>
                    <a:schemeClr val="bg2"/>
                  </a:solidFill>
                </a:ln>
              </p:spPr>
              <p:style>
                <a:lnRef idx="2">
                  <a:schemeClr val="accent1"/>
                </a:lnRef>
                <a:fillRef idx="0">
                  <a:schemeClr val="accent1"/>
                </a:fillRef>
                <a:effectRef idx="1">
                  <a:schemeClr val="accent1"/>
                </a:effectRef>
                <a:fontRef idx="minor">
                  <a:schemeClr val="tx1"/>
                </a:fontRef>
              </p:style>
            </p:cxnSp>
          </p:grpSp>
        </p:grpSp>
      </p:grpSp>
      <p:grpSp>
        <p:nvGrpSpPr>
          <p:cNvPr id="22" name="Gruppo 21">
            <a:extLst>
              <a:ext uri="{FF2B5EF4-FFF2-40B4-BE49-F238E27FC236}">
                <a16:creationId xmlns:a16="http://schemas.microsoft.com/office/drawing/2014/main" id="{3B01F4A9-5796-2602-4375-FB536F466977}"/>
              </a:ext>
            </a:extLst>
          </p:cNvPr>
          <p:cNvGrpSpPr/>
          <p:nvPr/>
        </p:nvGrpSpPr>
        <p:grpSpPr>
          <a:xfrm>
            <a:off x="1416050" y="5724000"/>
            <a:ext cx="5039783" cy="371824"/>
            <a:chOff x="1416050" y="5827768"/>
            <a:chExt cx="5039783" cy="371824"/>
          </a:xfrm>
        </p:grpSpPr>
        <p:cxnSp>
          <p:nvCxnSpPr>
            <p:cNvPr id="18" name="Connettore 2 17">
              <a:extLst>
                <a:ext uri="{FF2B5EF4-FFF2-40B4-BE49-F238E27FC236}">
                  <a16:creationId xmlns:a16="http://schemas.microsoft.com/office/drawing/2014/main" id="{563A6E1C-B71D-98C0-332D-401B996C2B13}"/>
                </a:ext>
              </a:extLst>
            </p:cNvPr>
            <p:cNvCxnSpPr>
              <a:cxnSpLocks/>
            </p:cNvCxnSpPr>
            <p:nvPr/>
          </p:nvCxnSpPr>
          <p:spPr>
            <a:xfrm>
              <a:off x="4766734" y="5827768"/>
              <a:ext cx="1689099" cy="0"/>
            </a:xfrm>
            <a:prstGeom prst="straightConnector1">
              <a:avLst/>
            </a:prstGeom>
            <a:ln w="31750">
              <a:solidFill>
                <a:schemeClr val="bg1">
                  <a:lumMod val="65000"/>
                </a:schemeClr>
              </a:solidFill>
              <a:headEnd type="stealth"/>
              <a:tailEnd type="stealth"/>
            </a:ln>
          </p:spPr>
          <p:style>
            <a:lnRef idx="2">
              <a:schemeClr val="accent1"/>
            </a:lnRef>
            <a:fillRef idx="0">
              <a:schemeClr val="accent1"/>
            </a:fillRef>
            <a:effectRef idx="1">
              <a:schemeClr val="accent1"/>
            </a:effectRef>
            <a:fontRef idx="minor">
              <a:schemeClr val="tx1"/>
            </a:fontRef>
          </p:style>
        </p:cxnSp>
        <p:cxnSp>
          <p:nvCxnSpPr>
            <p:cNvPr id="20" name="Connettore 2 19">
              <a:extLst>
                <a:ext uri="{FF2B5EF4-FFF2-40B4-BE49-F238E27FC236}">
                  <a16:creationId xmlns:a16="http://schemas.microsoft.com/office/drawing/2014/main" id="{7CE70066-C0C3-2A3A-6204-E5E337CA360D}"/>
                </a:ext>
              </a:extLst>
            </p:cNvPr>
            <p:cNvCxnSpPr>
              <a:cxnSpLocks/>
            </p:cNvCxnSpPr>
            <p:nvPr/>
          </p:nvCxnSpPr>
          <p:spPr>
            <a:xfrm>
              <a:off x="1416050" y="5827768"/>
              <a:ext cx="3249083" cy="0"/>
            </a:xfrm>
            <a:prstGeom prst="straightConnector1">
              <a:avLst/>
            </a:prstGeom>
            <a:ln w="31750">
              <a:solidFill>
                <a:schemeClr val="bg1">
                  <a:lumMod val="65000"/>
                </a:schemeClr>
              </a:solidFill>
              <a:headEnd type="stealth"/>
              <a:tailEnd type="stealth"/>
            </a:ln>
          </p:spPr>
          <p:style>
            <a:lnRef idx="2">
              <a:schemeClr val="accent1"/>
            </a:lnRef>
            <a:fillRef idx="0">
              <a:schemeClr val="accent1"/>
            </a:fillRef>
            <a:effectRef idx="1">
              <a:schemeClr val="accent1"/>
            </a:effectRef>
            <a:fontRef idx="minor">
              <a:schemeClr val="tx1"/>
            </a:fontRef>
          </p:style>
        </p:cxnSp>
        <p:sp>
          <p:nvSpPr>
            <p:cNvPr id="15" name="CasellaDiTesto 14">
              <a:extLst>
                <a:ext uri="{FF2B5EF4-FFF2-40B4-BE49-F238E27FC236}">
                  <a16:creationId xmlns:a16="http://schemas.microsoft.com/office/drawing/2014/main" id="{7F73EDFB-0F2E-52A5-F70B-3C6B56355052}"/>
                </a:ext>
              </a:extLst>
            </p:cNvPr>
            <p:cNvSpPr txBox="1"/>
            <p:nvPr/>
          </p:nvSpPr>
          <p:spPr>
            <a:xfrm>
              <a:off x="2404007" y="5827768"/>
              <a:ext cx="1273169" cy="371824"/>
            </a:xfrm>
            <a:prstGeom prst="rect">
              <a:avLst/>
            </a:prstGeom>
            <a:noFill/>
          </p:spPr>
          <p:txBody>
            <a:bodyPr wrap="none" lIns="0" tIns="72000" rIns="0" bIns="0" rtlCol="0" anchor="t" anchorCtr="0">
              <a:spAutoFit/>
            </a:bodyPr>
            <a:lstStyle/>
            <a:p>
              <a:pPr algn="ctr">
                <a:lnSpc>
                  <a:spcPct val="80000"/>
                </a:lnSpc>
              </a:pPr>
              <a:r>
                <a:rPr lang="en-US" sz="1200" dirty="0">
                  <a:solidFill>
                    <a:schemeClr val="accent6"/>
                  </a:solidFill>
                </a:rPr>
                <a:t>Treatment phase</a:t>
              </a:r>
            </a:p>
            <a:p>
              <a:pPr algn="ctr">
                <a:lnSpc>
                  <a:spcPct val="80000"/>
                </a:lnSpc>
              </a:pPr>
              <a:r>
                <a:rPr lang="en-US" sz="1200" dirty="0">
                  <a:solidFill>
                    <a:schemeClr val="accent6"/>
                  </a:solidFill>
                </a:rPr>
                <a:t>on study medication</a:t>
              </a:r>
              <a:endParaRPr lang="it-IT" sz="1200" dirty="0">
                <a:solidFill>
                  <a:schemeClr val="accent6"/>
                </a:solidFill>
              </a:endParaRPr>
            </a:p>
          </p:txBody>
        </p:sp>
        <p:sp>
          <p:nvSpPr>
            <p:cNvPr id="16" name="CasellaDiTesto 15">
              <a:extLst>
                <a:ext uri="{FF2B5EF4-FFF2-40B4-BE49-F238E27FC236}">
                  <a16:creationId xmlns:a16="http://schemas.microsoft.com/office/drawing/2014/main" id="{85F8DFEF-EFFA-FD3C-365A-0128E93E55A0}"/>
                </a:ext>
              </a:extLst>
            </p:cNvPr>
            <p:cNvSpPr txBox="1"/>
            <p:nvPr/>
          </p:nvSpPr>
          <p:spPr>
            <a:xfrm>
              <a:off x="4969024" y="5827768"/>
              <a:ext cx="1284519" cy="371824"/>
            </a:xfrm>
            <a:prstGeom prst="rect">
              <a:avLst/>
            </a:prstGeom>
            <a:noFill/>
          </p:spPr>
          <p:txBody>
            <a:bodyPr wrap="none" lIns="0" tIns="72000" rIns="0" bIns="0" rtlCol="0" anchor="t" anchorCtr="0">
              <a:spAutoFit/>
            </a:bodyPr>
            <a:lstStyle/>
            <a:p>
              <a:pPr algn="ctr">
                <a:lnSpc>
                  <a:spcPct val="80000"/>
                </a:lnSpc>
              </a:pPr>
              <a:r>
                <a:rPr lang="en-US" sz="1200" dirty="0">
                  <a:solidFill>
                    <a:schemeClr val="accent6"/>
                  </a:solidFill>
                </a:rPr>
                <a:t>Observation year</a:t>
              </a:r>
            </a:p>
            <a:p>
              <a:pPr algn="ctr">
                <a:lnSpc>
                  <a:spcPct val="80000"/>
                </a:lnSpc>
              </a:pPr>
              <a:r>
                <a:rPr lang="en-US" sz="1200" dirty="0">
                  <a:solidFill>
                    <a:schemeClr val="accent6"/>
                  </a:solidFill>
                </a:rPr>
                <a:t>off study medication</a:t>
              </a:r>
              <a:endParaRPr lang="it-IT" sz="1200" dirty="0">
                <a:solidFill>
                  <a:schemeClr val="accent6"/>
                </a:solidFill>
              </a:endParaRPr>
            </a:p>
          </p:txBody>
        </p:sp>
      </p:grpSp>
      <p:sp>
        <p:nvSpPr>
          <p:cNvPr id="3" name="Title 2">
            <a:extLst>
              <a:ext uri="{FF2B5EF4-FFF2-40B4-BE49-F238E27FC236}">
                <a16:creationId xmlns:a16="http://schemas.microsoft.com/office/drawing/2014/main" id="{C05921D4-BCD8-7B4B-053E-D4FC87E3D3C1}"/>
              </a:ext>
            </a:extLst>
          </p:cNvPr>
          <p:cNvSpPr>
            <a:spLocks noGrp="1"/>
          </p:cNvSpPr>
          <p:nvPr>
            <p:ph type="title"/>
          </p:nvPr>
        </p:nvSpPr>
        <p:spPr/>
        <p:txBody>
          <a:bodyPr/>
          <a:lstStyle/>
          <a:p>
            <a:r>
              <a:rPr lang="en-GB" sz="2800" dirty="0"/>
              <a:t>Treatment options for preschool wheezing are limited</a:t>
            </a:r>
            <a:br>
              <a:rPr lang="en-GB" sz="2800" dirty="0"/>
            </a:br>
            <a:r>
              <a:rPr lang="en-GB" sz="2800" dirty="0"/>
              <a:t>and do not change disease outcomes</a:t>
            </a:r>
          </a:p>
        </p:txBody>
      </p:sp>
      <p:sp>
        <p:nvSpPr>
          <p:cNvPr id="9" name="Text Placeholder 8">
            <a:extLst>
              <a:ext uri="{FF2B5EF4-FFF2-40B4-BE49-F238E27FC236}">
                <a16:creationId xmlns:a16="http://schemas.microsoft.com/office/drawing/2014/main" id="{8989073B-9A92-796D-E74B-3560060DCF7D}"/>
              </a:ext>
            </a:extLst>
          </p:cNvPr>
          <p:cNvSpPr>
            <a:spLocks noGrp="1"/>
          </p:cNvSpPr>
          <p:nvPr>
            <p:ph type="body" sz="quarter" idx="20"/>
          </p:nvPr>
        </p:nvSpPr>
        <p:spPr/>
        <p:txBody>
          <a:bodyPr/>
          <a:lstStyle/>
          <a:p>
            <a:r>
              <a:rPr lang="en-US" dirty="0"/>
              <a:t>Visual adapted from Guilbert TW, et al. 2006.</a:t>
            </a:r>
            <a:r>
              <a:rPr lang="en-US" baseline="30000" dirty="0"/>
              <a:t>1</a:t>
            </a:r>
            <a:endParaRPr lang="da-DK" dirty="0"/>
          </a:p>
          <a:p>
            <a:r>
              <a:rPr lang="da-DK" dirty="0"/>
              <a:t>1. Guilbert TW, et al. N Engl J Med. 2006;354:1985-1997.</a:t>
            </a:r>
          </a:p>
        </p:txBody>
      </p:sp>
      <p:sp>
        <p:nvSpPr>
          <p:cNvPr id="10" name="Text Placeholder 78">
            <a:extLst>
              <a:ext uri="{FF2B5EF4-FFF2-40B4-BE49-F238E27FC236}">
                <a16:creationId xmlns:a16="http://schemas.microsoft.com/office/drawing/2014/main" id="{63639EFD-41D2-678B-136D-5E5C4C0B9391}"/>
              </a:ext>
            </a:extLst>
          </p:cNvPr>
          <p:cNvSpPr txBox="1">
            <a:spLocks/>
          </p:cNvSpPr>
          <p:nvPr/>
        </p:nvSpPr>
        <p:spPr>
          <a:xfrm>
            <a:off x="7175500" y="2528888"/>
            <a:ext cx="4321175" cy="2520951"/>
          </a:xfrm>
          <a:prstGeom prst="rect">
            <a:avLst/>
          </a:prstGeom>
        </p:spPr>
        <p:txBody>
          <a:bodyPr vert="horz" wrap="square" lIns="0" tIns="0" rIns="0" bIns="0" rtlCol="0" anchor="ctr" anchorCtr="0">
            <a:noAutofit/>
          </a:bodyPr>
          <a:lstStyle>
            <a:lvl1pPr marL="0" indent="0" algn="l" defTabSz="914400" rtl="0" eaLnBrk="1" latinLnBrk="0" hangingPunct="1">
              <a:lnSpc>
                <a:spcPct val="80000"/>
              </a:lnSpc>
              <a:spcBef>
                <a:spcPts val="300"/>
              </a:spcBef>
              <a:buClr>
                <a:schemeClr val="tx2"/>
              </a:buClr>
              <a:buFont typeface="Arial" panose="020B0604020202020204" pitchFamily="34" charset="0"/>
              <a:buNone/>
              <a:tabLst/>
              <a:defRPr sz="900" b="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1pPr>
            <a:lvl2pPr marL="0" indent="0" algn="l" defTabSz="914400" rtl="0" eaLnBrk="1" latinLnBrk="0" hangingPunct="1">
              <a:lnSpc>
                <a:spcPct val="80000"/>
              </a:lnSpc>
              <a:spcBef>
                <a:spcPts val="1200"/>
              </a:spcBef>
              <a:buClr>
                <a:schemeClr val="tx2"/>
              </a:buClr>
              <a:buFont typeface="Arial" panose="020B0604020202020204" pitchFamily="34" charset="0"/>
              <a:buNone/>
              <a:tabLst/>
              <a:defRPr sz="16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2pPr>
            <a:lvl3pPr marL="315913" indent="-134938" algn="l" defTabSz="914400" rtl="0" eaLnBrk="1" latinLnBrk="0" hangingPunct="1">
              <a:lnSpc>
                <a:spcPct val="80000"/>
              </a:lnSpc>
              <a:spcBef>
                <a:spcPts val="600"/>
              </a:spcBef>
              <a:buClr>
                <a:schemeClr val="tx2"/>
              </a:buClr>
              <a:buFont typeface="System Font Regular"/>
              <a:buChar char="-"/>
              <a:tabLst/>
              <a:defRPr sz="14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3pPr>
            <a:lvl4pPr marL="455613" indent="-134938" algn="l" defTabSz="914400" rtl="0" eaLnBrk="1" latinLnBrk="0" hangingPunct="1">
              <a:lnSpc>
                <a:spcPct val="80000"/>
              </a:lnSpc>
              <a:spcBef>
                <a:spcPts val="6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4pPr>
            <a:lvl5pPr marL="1120775" indent="-222250" algn="l" defTabSz="914400" rtl="0" eaLnBrk="1" latinLnBrk="0" hangingPunct="1">
              <a:lnSpc>
                <a:spcPct val="80000"/>
              </a:lnSpc>
              <a:spcBef>
                <a:spcPts val="5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9700" lvl="1" indent="-139700">
              <a:buFont typeface="Arial" panose="020B0604020202020204" pitchFamily="34" charset="0"/>
              <a:buChar char="•"/>
            </a:pPr>
            <a:r>
              <a:rPr lang="en-US" sz="2000" dirty="0">
                <a:solidFill>
                  <a:schemeClr val="tx1"/>
                </a:solidFill>
              </a:rPr>
              <a:t>In preschool children at high risk</a:t>
            </a:r>
            <a:br>
              <a:rPr lang="en-US" sz="2000" dirty="0">
                <a:solidFill>
                  <a:schemeClr val="tx1"/>
                </a:solidFill>
              </a:rPr>
            </a:br>
            <a:r>
              <a:rPr lang="en-US" sz="2000" dirty="0">
                <a:solidFill>
                  <a:schemeClr val="tx1"/>
                </a:solidFill>
              </a:rPr>
              <a:t>for asthma, </a:t>
            </a:r>
            <a:r>
              <a:rPr lang="en-US" sz="2000" b="1" dirty="0">
                <a:solidFill>
                  <a:schemeClr val="accent2"/>
                </a:solidFill>
              </a:rPr>
              <a:t>2 years of inhaled-corticosteroid therapy did not</a:t>
            </a:r>
            <a:br>
              <a:rPr lang="en-US" sz="2000" b="1" dirty="0">
                <a:solidFill>
                  <a:schemeClr val="accent2"/>
                </a:solidFill>
              </a:rPr>
            </a:br>
            <a:r>
              <a:rPr lang="en-US" sz="2000" b="1" dirty="0">
                <a:solidFill>
                  <a:schemeClr val="accent2"/>
                </a:solidFill>
              </a:rPr>
              <a:t>change the development of asthma symptoms or lung function </a:t>
            </a:r>
            <a:r>
              <a:rPr lang="en-US" sz="2000" dirty="0">
                <a:solidFill>
                  <a:schemeClr val="tx1"/>
                </a:solidFill>
              </a:rPr>
              <a:t>during</a:t>
            </a:r>
            <a:br>
              <a:rPr lang="en-US" sz="2000" dirty="0">
                <a:solidFill>
                  <a:schemeClr val="tx1"/>
                </a:solidFill>
              </a:rPr>
            </a:br>
            <a:r>
              <a:rPr lang="en-US" sz="2000" dirty="0">
                <a:solidFill>
                  <a:schemeClr val="tx1"/>
                </a:solidFill>
              </a:rPr>
              <a:t>a third, treatment-free year</a:t>
            </a:r>
            <a:r>
              <a:rPr lang="en-US" sz="2000" baseline="30000" dirty="0">
                <a:solidFill>
                  <a:schemeClr val="tx1"/>
                </a:solidFill>
              </a:rPr>
              <a:t>1</a:t>
            </a:r>
          </a:p>
        </p:txBody>
      </p:sp>
      <p:sp>
        <p:nvSpPr>
          <p:cNvPr id="6" name="Rettangolo 5">
            <a:extLst>
              <a:ext uri="{FF2B5EF4-FFF2-40B4-BE49-F238E27FC236}">
                <a16:creationId xmlns:a16="http://schemas.microsoft.com/office/drawing/2014/main" id="{9FF8271C-FBCD-0238-CC01-ACF68632010E}"/>
              </a:ext>
            </a:extLst>
          </p:cNvPr>
          <p:cNvSpPr/>
          <p:nvPr/>
        </p:nvSpPr>
        <p:spPr>
          <a:xfrm>
            <a:off x="-1" y="1485918"/>
            <a:ext cx="1416051" cy="792000"/>
          </a:xfrm>
          <a:prstGeom prst="rect">
            <a:avLst/>
          </a:prstGeom>
          <a:gradFill flip="none" rotWithShape="1">
            <a:gsLst>
              <a:gs pos="5000">
                <a:schemeClr val="accent1">
                  <a:lumMod val="60000"/>
                  <a:lumOff val="40000"/>
                  <a:alpha val="68072"/>
                </a:schemeClr>
              </a:gs>
              <a:gs pos="66000">
                <a:schemeClr val="accent1">
                  <a:lumMod val="30000"/>
                  <a:lumOff val="70000"/>
                  <a:alpha val="0"/>
                </a:schemeClr>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Content Placeholder 5">
            <a:extLst>
              <a:ext uri="{FF2B5EF4-FFF2-40B4-BE49-F238E27FC236}">
                <a16:creationId xmlns:a16="http://schemas.microsoft.com/office/drawing/2014/main" id="{7A09B210-C45B-E51F-3C9E-B4FBB3ECA375}"/>
              </a:ext>
            </a:extLst>
          </p:cNvPr>
          <p:cNvSpPr txBox="1">
            <a:spLocks/>
          </p:cNvSpPr>
          <p:nvPr/>
        </p:nvSpPr>
        <p:spPr>
          <a:xfrm>
            <a:off x="371474" y="1524619"/>
            <a:ext cx="6084887" cy="744819"/>
          </a:xfrm>
          <a:prstGeom prst="rect">
            <a:avLst/>
          </a:prstGeom>
          <a:ln>
            <a:noFill/>
          </a:ln>
        </p:spPr>
        <p:txBody>
          <a:bodyPr vert="horz" wrap="square" lIns="0" tIns="0" rIns="0" bIns="0" rtlCol="0" anchor="t" anchorCtr="0">
            <a:spAutoFit/>
          </a:bodyPr>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80000"/>
              </a:lnSpc>
              <a:spcBef>
                <a:spcPts val="600"/>
              </a:spcBef>
              <a:spcAft>
                <a:spcPts val="600"/>
              </a:spcAft>
              <a:buClrTx/>
              <a:buSzTx/>
              <a:tabLst/>
              <a:defRPr/>
            </a:pPr>
            <a:r>
              <a:rPr kumimoji="0" lang="en-US" sz="2000" i="0" u="none" strike="noStrike" kern="1200" cap="none" spc="0" normalizeH="0" noProof="0" dirty="0">
                <a:ln>
                  <a:noFill/>
                </a:ln>
                <a:solidFill>
                  <a:schemeClr val="tx2"/>
                </a:solidFill>
                <a:effectLst/>
                <a:uLnTx/>
                <a:uFillTx/>
                <a:ea typeface="+mn-ea"/>
                <a:cs typeface="+mn-cs"/>
              </a:rPr>
              <a:t>Bimonthly proportion of episode-free days during 2 years of treatment and 1 year of observation in children with asthma aged 2–3 years </a:t>
            </a:r>
            <a:r>
              <a:rPr kumimoji="0" lang="en-US" sz="2000" b="0" i="0" u="none" strike="noStrike" kern="1200" cap="none" spc="0" normalizeH="0" noProof="0" dirty="0">
                <a:ln>
                  <a:noFill/>
                </a:ln>
                <a:solidFill>
                  <a:schemeClr val="tx2"/>
                </a:solidFill>
                <a:effectLst/>
                <a:uLnTx/>
                <a:uFillTx/>
                <a:ea typeface="+mn-ea"/>
                <a:cs typeface="+mn-cs"/>
              </a:rPr>
              <a:t>(n=285)</a:t>
            </a:r>
            <a:r>
              <a:rPr kumimoji="0" lang="en-US" sz="2000" b="0" i="0" u="none" strike="noStrike" kern="1200" cap="none" spc="0" normalizeH="0" baseline="30000" noProof="0" dirty="0">
                <a:ln>
                  <a:noFill/>
                </a:ln>
                <a:solidFill>
                  <a:schemeClr val="tx2"/>
                </a:solidFill>
                <a:effectLst/>
                <a:uLnTx/>
                <a:uFillTx/>
                <a:ea typeface="+mn-ea"/>
                <a:cs typeface="+mn-cs"/>
              </a:rPr>
              <a:t>1</a:t>
            </a:r>
            <a:endParaRPr kumimoji="0" lang="en-GB" sz="2000" b="0" i="0" u="none" strike="noStrike" kern="1200" cap="none" spc="0" normalizeH="0" baseline="30000" noProof="0" dirty="0">
              <a:ln>
                <a:noFill/>
              </a:ln>
              <a:solidFill>
                <a:schemeClr val="tx2"/>
              </a:solidFill>
              <a:effectLst/>
              <a:uLnTx/>
              <a:uFillTx/>
              <a:ea typeface="+mn-ea"/>
              <a:cs typeface="+mn-cs"/>
            </a:endParaRPr>
          </a:p>
        </p:txBody>
      </p:sp>
      <p:sp>
        <p:nvSpPr>
          <p:cNvPr id="13" name="CasellaDiTesto 12">
            <a:extLst>
              <a:ext uri="{FF2B5EF4-FFF2-40B4-BE49-F238E27FC236}">
                <a16:creationId xmlns:a16="http://schemas.microsoft.com/office/drawing/2014/main" id="{F0C27D26-E5E3-8017-6597-4F99E1065629}"/>
              </a:ext>
            </a:extLst>
          </p:cNvPr>
          <p:cNvSpPr txBox="1"/>
          <p:nvPr/>
        </p:nvSpPr>
        <p:spPr>
          <a:xfrm rot="16200000">
            <a:off x="-561078" y="3645363"/>
            <a:ext cx="2520951" cy="288000"/>
          </a:xfrm>
          <a:prstGeom prst="rect">
            <a:avLst/>
          </a:prstGeom>
          <a:noFill/>
        </p:spPr>
        <p:txBody>
          <a:bodyPr wrap="none" lIns="0" tIns="0" rIns="0" bIns="0" rtlCol="0" anchor="ctr" anchorCtr="0">
            <a:noAutofit/>
          </a:bodyPr>
          <a:lstStyle/>
          <a:p>
            <a:pPr algn="ctr">
              <a:lnSpc>
                <a:spcPct val="80000"/>
              </a:lnSpc>
            </a:pPr>
            <a:r>
              <a:rPr lang="en-US" sz="1400" b="1" dirty="0">
                <a:solidFill>
                  <a:schemeClr val="accent6"/>
                </a:solidFill>
              </a:rPr>
              <a:t>Proportion of episode-free days</a:t>
            </a:r>
            <a:endParaRPr lang="en-GB" sz="1400" dirty="0">
              <a:solidFill>
                <a:schemeClr val="accent6"/>
              </a:solidFill>
            </a:endParaRPr>
          </a:p>
        </p:txBody>
      </p:sp>
      <p:sp>
        <p:nvSpPr>
          <p:cNvPr id="14" name="CasellaDiTesto 13">
            <a:extLst>
              <a:ext uri="{FF2B5EF4-FFF2-40B4-BE49-F238E27FC236}">
                <a16:creationId xmlns:a16="http://schemas.microsoft.com/office/drawing/2014/main" id="{73D1F85D-3AAB-DCF0-87E0-79F9463789C3}"/>
              </a:ext>
            </a:extLst>
          </p:cNvPr>
          <p:cNvSpPr txBox="1"/>
          <p:nvPr/>
        </p:nvSpPr>
        <p:spPr>
          <a:xfrm>
            <a:off x="1416050" y="5400000"/>
            <a:ext cx="5040313" cy="216000"/>
          </a:xfrm>
          <a:prstGeom prst="rect">
            <a:avLst/>
          </a:prstGeom>
          <a:noFill/>
        </p:spPr>
        <p:txBody>
          <a:bodyPr wrap="none" lIns="0" tIns="0" rIns="0" bIns="0" rtlCol="0" anchor="ctr" anchorCtr="0">
            <a:noAutofit/>
          </a:bodyPr>
          <a:lstStyle/>
          <a:p>
            <a:pPr algn="ctr">
              <a:lnSpc>
                <a:spcPct val="80000"/>
              </a:lnSpc>
            </a:pPr>
            <a:r>
              <a:rPr lang="en-US" sz="1400" b="1" dirty="0">
                <a:solidFill>
                  <a:schemeClr val="accent6"/>
                </a:solidFill>
              </a:rPr>
              <a:t>Months</a:t>
            </a:r>
            <a:endParaRPr lang="it-IT" sz="1400" dirty="0">
              <a:solidFill>
                <a:schemeClr val="accent6"/>
              </a:solidFill>
            </a:endParaRPr>
          </a:p>
        </p:txBody>
      </p:sp>
      <p:grpSp>
        <p:nvGrpSpPr>
          <p:cNvPr id="108" name="LEGENDA">
            <a:extLst>
              <a:ext uri="{FF2B5EF4-FFF2-40B4-BE49-F238E27FC236}">
                <a16:creationId xmlns:a16="http://schemas.microsoft.com/office/drawing/2014/main" id="{C2C2F4A4-00E4-3AF7-D1F7-929E6014E4F3}"/>
              </a:ext>
            </a:extLst>
          </p:cNvPr>
          <p:cNvGrpSpPr/>
          <p:nvPr/>
        </p:nvGrpSpPr>
        <p:grpSpPr>
          <a:xfrm>
            <a:off x="3107291" y="6284509"/>
            <a:ext cx="1206067" cy="108000"/>
            <a:chOff x="5118216" y="5899101"/>
            <a:chExt cx="1206067" cy="108000"/>
          </a:xfrm>
        </p:grpSpPr>
        <p:sp>
          <p:nvSpPr>
            <p:cNvPr id="109" name="TextBox 12">
              <a:extLst>
                <a:ext uri="{FF2B5EF4-FFF2-40B4-BE49-F238E27FC236}">
                  <a16:creationId xmlns:a16="http://schemas.microsoft.com/office/drawing/2014/main" id="{576F9110-A30A-968B-434E-CF7F83A383CA}"/>
                </a:ext>
              </a:extLst>
            </p:cNvPr>
            <p:cNvSpPr txBox="1">
              <a:spLocks noChangeAspect="1"/>
            </p:cNvSpPr>
            <p:nvPr/>
          </p:nvSpPr>
          <p:spPr>
            <a:xfrm>
              <a:off x="5118216" y="5899101"/>
              <a:ext cx="108000" cy="108000"/>
            </a:xfrm>
            <a:prstGeom prst="rect">
              <a:avLst/>
            </a:prstGeom>
            <a:solidFill>
              <a:schemeClr val="bg2"/>
            </a:solidFill>
          </p:spPr>
          <p:txBody>
            <a:bodyPr wrap="none" lIns="216000" tIns="0" rIns="0" bIns="0">
              <a:noAutofit/>
            </a:bodyPr>
            <a:lstStyle/>
            <a:p>
              <a:pPr>
                <a:lnSpc>
                  <a:spcPct val="80000"/>
                </a:lnSpc>
              </a:pPr>
              <a:r>
                <a:rPr lang="en-GB" sz="1200" dirty="0">
                  <a:solidFill>
                    <a:schemeClr val="accent6"/>
                  </a:solidFill>
                </a:rPr>
                <a:t>Fluticasone</a:t>
              </a:r>
            </a:p>
          </p:txBody>
        </p:sp>
        <p:sp>
          <p:nvSpPr>
            <p:cNvPr id="110" name="TextBox 13">
              <a:extLst>
                <a:ext uri="{FF2B5EF4-FFF2-40B4-BE49-F238E27FC236}">
                  <a16:creationId xmlns:a16="http://schemas.microsoft.com/office/drawing/2014/main" id="{B65840FC-60F2-9171-32BA-606123573185}"/>
                </a:ext>
              </a:extLst>
            </p:cNvPr>
            <p:cNvSpPr txBox="1">
              <a:spLocks noChangeAspect="1"/>
            </p:cNvSpPr>
            <p:nvPr/>
          </p:nvSpPr>
          <p:spPr>
            <a:xfrm>
              <a:off x="6216283" y="5899101"/>
              <a:ext cx="108000" cy="108000"/>
            </a:xfrm>
            <a:prstGeom prst="rect">
              <a:avLst/>
            </a:prstGeom>
            <a:solidFill>
              <a:schemeClr val="bg1">
                <a:lumMod val="75000"/>
              </a:schemeClr>
            </a:solidFill>
          </p:spPr>
          <p:txBody>
            <a:bodyPr wrap="none" lIns="216000" tIns="0" rIns="0" bIns="0">
              <a:noAutofit/>
            </a:bodyPr>
            <a:lstStyle/>
            <a:p>
              <a:pPr>
                <a:lnSpc>
                  <a:spcPct val="80000"/>
                </a:lnSpc>
              </a:pPr>
              <a:r>
                <a:rPr lang="en-GB" sz="1200" dirty="0">
                  <a:solidFill>
                    <a:schemeClr val="accent6"/>
                  </a:solidFill>
                </a:rPr>
                <a:t>Placebo</a:t>
              </a:r>
            </a:p>
          </p:txBody>
        </p:sp>
      </p:grpSp>
      <p:sp>
        <p:nvSpPr>
          <p:cNvPr id="111" name="CasellaDiTesto 110">
            <a:extLst>
              <a:ext uri="{FF2B5EF4-FFF2-40B4-BE49-F238E27FC236}">
                <a16:creationId xmlns:a16="http://schemas.microsoft.com/office/drawing/2014/main" id="{90AB3568-56EE-4211-9CA6-7ED4903BD3ED}"/>
              </a:ext>
            </a:extLst>
          </p:cNvPr>
          <p:cNvSpPr txBox="1"/>
          <p:nvPr/>
        </p:nvSpPr>
        <p:spPr>
          <a:xfrm>
            <a:off x="4359024" y="2543924"/>
            <a:ext cx="89768" cy="215444"/>
          </a:xfrm>
          <a:prstGeom prst="rect">
            <a:avLst/>
          </a:prstGeom>
          <a:noFill/>
        </p:spPr>
        <p:txBody>
          <a:bodyPr wrap="none" lIns="0" tIns="0" rIns="0" bIns="0" rtlCol="0">
            <a:spAutoFit/>
          </a:bodyPr>
          <a:lstStyle/>
          <a:p>
            <a:r>
              <a:rPr lang="it-IT" sz="1400" b="1" dirty="0">
                <a:solidFill>
                  <a:schemeClr val="bg2"/>
                </a:solidFill>
              </a:rPr>
              <a:t>*</a:t>
            </a:r>
          </a:p>
        </p:txBody>
      </p:sp>
      <p:sp>
        <p:nvSpPr>
          <p:cNvPr id="112" name="CasellaDiTesto 111">
            <a:extLst>
              <a:ext uri="{FF2B5EF4-FFF2-40B4-BE49-F238E27FC236}">
                <a16:creationId xmlns:a16="http://schemas.microsoft.com/office/drawing/2014/main" id="{8D83C044-7D7F-A5D3-BB63-05B6CB93774C}"/>
              </a:ext>
            </a:extLst>
          </p:cNvPr>
          <p:cNvSpPr txBox="1"/>
          <p:nvPr/>
        </p:nvSpPr>
        <p:spPr>
          <a:xfrm>
            <a:off x="3760818" y="2543924"/>
            <a:ext cx="89768" cy="215444"/>
          </a:xfrm>
          <a:prstGeom prst="rect">
            <a:avLst/>
          </a:prstGeom>
          <a:noFill/>
        </p:spPr>
        <p:txBody>
          <a:bodyPr wrap="none" lIns="0" tIns="0" rIns="0" bIns="0" rtlCol="0">
            <a:spAutoFit/>
          </a:bodyPr>
          <a:lstStyle/>
          <a:p>
            <a:r>
              <a:rPr lang="it-IT" sz="1400" b="1" dirty="0">
                <a:solidFill>
                  <a:schemeClr val="bg2"/>
                </a:solidFill>
              </a:rPr>
              <a:t>*</a:t>
            </a:r>
          </a:p>
        </p:txBody>
      </p:sp>
      <p:sp>
        <p:nvSpPr>
          <p:cNvPr id="113" name="CasellaDiTesto 112">
            <a:extLst>
              <a:ext uri="{FF2B5EF4-FFF2-40B4-BE49-F238E27FC236}">
                <a16:creationId xmlns:a16="http://schemas.microsoft.com/office/drawing/2014/main" id="{4487F131-C37B-5D7C-0298-9CAC0C18B851}"/>
              </a:ext>
            </a:extLst>
          </p:cNvPr>
          <p:cNvSpPr txBox="1"/>
          <p:nvPr/>
        </p:nvSpPr>
        <p:spPr>
          <a:xfrm>
            <a:off x="3162612" y="2543924"/>
            <a:ext cx="89768" cy="215444"/>
          </a:xfrm>
          <a:prstGeom prst="rect">
            <a:avLst/>
          </a:prstGeom>
          <a:noFill/>
        </p:spPr>
        <p:txBody>
          <a:bodyPr wrap="none" lIns="0" tIns="0" rIns="0" bIns="0" rtlCol="0">
            <a:spAutoFit/>
          </a:bodyPr>
          <a:lstStyle/>
          <a:p>
            <a:r>
              <a:rPr lang="it-IT" sz="1400" b="1" dirty="0">
                <a:solidFill>
                  <a:schemeClr val="bg2"/>
                </a:solidFill>
              </a:rPr>
              <a:t>*</a:t>
            </a:r>
          </a:p>
        </p:txBody>
      </p:sp>
      <p:sp>
        <p:nvSpPr>
          <p:cNvPr id="114" name="CasellaDiTesto 113">
            <a:extLst>
              <a:ext uri="{FF2B5EF4-FFF2-40B4-BE49-F238E27FC236}">
                <a16:creationId xmlns:a16="http://schemas.microsoft.com/office/drawing/2014/main" id="{80507FE4-0A70-7CDF-8A00-742EC7EF14C5}"/>
              </a:ext>
            </a:extLst>
          </p:cNvPr>
          <p:cNvSpPr txBox="1"/>
          <p:nvPr/>
        </p:nvSpPr>
        <p:spPr>
          <a:xfrm>
            <a:off x="2871424" y="2543924"/>
            <a:ext cx="89768" cy="215444"/>
          </a:xfrm>
          <a:prstGeom prst="rect">
            <a:avLst/>
          </a:prstGeom>
          <a:noFill/>
        </p:spPr>
        <p:txBody>
          <a:bodyPr wrap="none" lIns="0" tIns="0" rIns="0" bIns="0" rtlCol="0">
            <a:spAutoFit/>
          </a:bodyPr>
          <a:lstStyle/>
          <a:p>
            <a:r>
              <a:rPr lang="it-IT" sz="1400" b="1" dirty="0">
                <a:solidFill>
                  <a:schemeClr val="bg1">
                    <a:lumMod val="65000"/>
                  </a:schemeClr>
                </a:solidFill>
              </a:rPr>
              <a:t>*</a:t>
            </a:r>
          </a:p>
        </p:txBody>
      </p:sp>
      <p:sp>
        <p:nvSpPr>
          <p:cNvPr id="115" name="CasellaDiTesto 114">
            <a:extLst>
              <a:ext uri="{FF2B5EF4-FFF2-40B4-BE49-F238E27FC236}">
                <a16:creationId xmlns:a16="http://schemas.microsoft.com/office/drawing/2014/main" id="{D2D0A976-2514-081F-C1C9-347DE062C0A8}"/>
              </a:ext>
            </a:extLst>
          </p:cNvPr>
          <p:cNvSpPr txBox="1"/>
          <p:nvPr/>
        </p:nvSpPr>
        <p:spPr>
          <a:xfrm>
            <a:off x="4066798" y="2543924"/>
            <a:ext cx="89768" cy="215444"/>
          </a:xfrm>
          <a:prstGeom prst="rect">
            <a:avLst/>
          </a:prstGeom>
          <a:noFill/>
        </p:spPr>
        <p:txBody>
          <a:bodyPr wrap="none" lIns="0" tIns="0" rIns="0" bIns="0" rtlCol="0">
            <a:spAutoFit/>
          </a:bodyPr>
          <a:lstStyle/>
          <a:p>
            <a:r>
              <a:rPr lang="it-IT" sz="1400" b="1" dirty="0">
                <a:solidFill>
                  <a:schemeClr val="bg1">
                    <a:lumMod val="65000"/>
                  </a:schemeClr>
                </a:solidFill>
              </a:rPr>
              <a:t>*</a:t>
            </a:r>
          </a:p>
        </p:txBody>
      </p:sp>
      <p:sp>
        <p:nvSpPr>
          <p:cNvPr id="116" name="CasellaDiTesto 115">
            <a:extLst>
              <a:ext uri="{FF2B5EF4-FFF2-40B4-BE49-F238E27FC236}">
                <a16:creationId xmlns:a16="http://schemas.microsoft.com/office/drawing/2014/main" id="{E1C858CC-59E8-FF28-0CA4-038FC046C1FE}"/>
              </a:ext>
            </a:extLst>
          </p:cNvPr>
          <p:cNvSpPr txBox="1"/>
          <p:nvPr/>
        </p:nvSpPr>
        <p:spPr>
          <a:xfrm>
            <a:off x="4650587" y="2543924"/>
            <a:ext cx="89768" cy="215444"/>
          </a:xfrm>
          <a:prstGeom prst="rect">
            <a:avLst/>
          </a:prstGeom>
          <a:noFill/>
        </p:spPr>
        <p:txBody>
          <a:bodyPr wrap="none" lIns="0" tIns="0" rIns="0" bIns="0" rtlCol="0">
            <a:spAutoFit/>
          </a:bodyPr>
          <a:lstStyle/>
          <a:p>
            <a:r>
              <a:rPr lang="it-IT" sz="1400" b="1" dirty="0">
                <a:solidFill>
                  <a:schemeClr val="bg1">
                    <a:lumMod val="65000"/>
                  </a:schemeClr>
                </a:solidFill>
              </a:rPr>
              <a:t>*</a:t>
            </a:r>
          </a:p>
        </p:txBody>
      </p:sp>
      <p:grpSp>
        <p:nvGrpSpPr>
          <p:cNvPr id="122" name="Gruppo 121">
            <a:extLst>
              <a:ext uri="{FF2B5EF4-FFF2-40B4-BE49-F238E27FC236}">
                <a16:creationId xmlns:a16="http://schemas.microsoft.com/office/drawing/2014/main" id="{70E5C78C-F807-A5D0-69BE-E7B54CC1CC92}"/>
              </a:ext>
            </a:extLst>
          </p:cNvPr>
          <p:cNvGrpSpPr/>
          <p:nvPr/>
        </p:nvGrpSpPr>
        <p:grpSpPr>
          <a:xfrm>
            <a:off x="1629999" y="4593984"/>
            <a:ext cx="854397" cy="385306"/>
            <a:chOff x="1629999" y="4593984"/>
            <a:chExt cx="854397" cy="385306"/>
          </a:xfrm>
        </p:grpSpPr>
        <p:sp>
          <p:nvSpPr>
            <p:cNvPr id="118" name="TextBox 12">
              <a:extLst>
                <a:ext uri="{FF2B5EF4-FFF2-40B4-BE49-F238E27FC236}">
                  <a16:creationId xmlns:a16="http://schemas.microsoft.com/office/drawing/2014/main" id="{8A9179AA-58E3-28BF-6463-9D71E8B21F98}"/>
                </a:ext>
              </a:extLst>
            </p:cNvPr>
            <p:cNvSpPr txBox="1">
              <a:spLocks noChangeAspect="1"/>
            </p:cNvSpPr>
            <p:nvPr/>
          </p:nvSpPr>
          <p:spPr>
            <a:xfrm>
              <a:off x="1779075" y="4604043"/>
              <a:ext cx="705321" cy="126188"/>
            </a:xfrm>
            <a:prstGeom prst="rect">
              <a:avLst/>
            </a:prstGeom>
            <a:noFill/>
          </p:spPr>
          <p:txBody>
            <a:bodyPr wrap="none" lIns="0" tIns="0" rIns="0" bIns="0">
              <a:spAutoFit/>
            </a:bodyPr>
            <a:lstStyle/>
            <a:p>
              <a:pPr>
                <a:lnSpc>
                  <a:spcPct val="80000"/>
                </a:lnSpc>
              </a:pPr>
              <a:r>
                <a:rPr lang="en-GB" sz="1000" dirty="0">
                  <a:solidFill>
                    <a:schemeClr val="accent6"/>
                  </a:solidFill>
                </a:rPr>
                <a:t>P-value &lt;0.05</a:t>
              </a:r>
            </a:p>
          </p:txBody>
        </p:sp>
        <p:sp>
          <p:nvSpPr>
            <p:cNvPr id="119" name="TextBox 13">
              <a:extLst>
                <a:ext uri="{FF2B5EF4-FFF2-40B4-BE49-F238E27FC236}">
                  <a16:creationId xmlns:a16="http://schemas.microsoft.com/office/drawing/2014/main" id="{46E393BC-767E-D898-8F3C-98002C3E3319}"/>
                </a:ext>
              </a:extLst>
            </p:cNvPr>
            <p:cNvSpPr txBox="1">
              <a:spLocks noChangeAspect="1"/>
            </p:cNvSpPr>
            <p:nvPr/>
          </p:nvSpPr>
          <p:spPr>
            <a:xfrm>
              <a:off x="1779075" y="4781936"/>
              <a:ext cx="705321" cy="126188"/>
            </a:xfrm>
            <a:prstGeom prst="rect">
              <a:avLst/>
            </a:prstGeom>
            <a:noFill/>
          </p:spPr>
          <p:txBody>
            <a:bodyPr wrap="none" lIns="0" tIns="0" rIns="0" bIns="0">
              <a:spAutoFit/>
            </a:bodyPr>
            <a:lstStyle/>
            <a:p>
              <a:pPr>
                <a:lnSpc>
                  <a:spcPct val="80000"/>
                </a:lnSpc>
              </a:pPr>
              <a:r>
                <a:rPr lang="en-GB" sz="1000" dirty="0">
                  <a:solidFill>
                    <a:schemeClr val="accent6"/>
                  </a:solidFill>
                </a:rPr>
                <a:t>P-value &lt;0.01</a:t>
              </a:r>
            </a:p>
          </p:txBody>
        </p:sp>
        <p:sp>
          <p:nvSpPr>
            <p:cNvPr id="120" name="CasellaDiTesto 119">
              <a:extLst>
                <a:ext uri="{FF2B5EF4-FFF2-40B4-BE49-F238E27FC236}">
                  <a16:creationId xmlns:a16="http://schemas.microsoft.com/office/drawing/2014/main" id="{8BDFA363-33EA-1742-771F-4DCAC6233929}"/>
                </a:ext>
              </a:extLst>
            </p:cNvPr>
            <p:cNvSpPr txBox="1"/>
            <p:nvPr/>
          </p:nvSpPr>
          <p:spPr>
            <a:xfrm>
              <a:off x="1629999" y="4593984"/>
              <a:ext cx="89768" cy="215444"/>
            </a:xfrm>
            <a:prstGeom prst="rect">
              <a:avLst/>
            </a:prstGeom>
            <a:noFill/>
          </p:spPr>
          <p:txBody>
            <a:bodyPr wrap="none" lIns="0" tIns="0" rIns="0" bIns="0" rtlCol="0">
              <a:spAutoFit/>
            </a:bodyPr>
            <a:lstStyle/>
            <a:p>
              <a:r>
                <a:rPr lang="it-IT" sz="1400" b="1" dirty="0">
                  <a:solidFill>
                    <a:schemeClr val="bg2"/>
                  </a:solidFill>
                </a:rPr>
                <a:t>*</a:t>
              </a:r>
            </a:p>
          </p:txBody>
        </p:sp>
        <p:sp>
          <p:nvSpPr>
            <p:cNvPr id="121" name="CasellaDiTesto 120">
              <a:extLst>
                <a:ext uri="{FF2B5EF4-FFF2-40B4-BE49-F238E27FC236}">
                  <a16:creationId xmlns:a16="http://schemas.microsoft.com/office/drawing/2014/main" id="{0F5DFFC1-09E3-77C7-5213-13E3CD06BBC0}"/>
                </a:ext>
              </a:extLst>
            </p:cNvPr>
            <p:cNvSpPr txBox="1"/>
            <p:nvPr/>
          </p:nvSpPr>
          <p:spPr>
            <a:xfrm>
              <a:off x="1629999" y="4763846"/>
              <a:ext cx="89768" cy="215444"/>
            </a:xfrm>
            <a:prstGeom prst="rect">
              <a:avLst/>
            </a:prstGeom>
            <a:noFill/>
          </p:spPr>
          <p:txBody>
            <a:bodyPr wrap="none" lIns="0" tIns="0" rIns="0" bIns="0" rtlCol="0">
              <a:spAutoFit/>
            </a:bodyPr>
            <a:lstStyle/>
            <a:p>
              <a:r>
                <a:rPr lang="it-IT" sz="1400" b="1" dirty="0">
                  <a:solidFill>
                    <a:schemeClr val="bg1">
                      <a:lumMod val="65000"/>
                    </a:schemeClr>
                  </a:solidFill>
                </a:rPr>
                <a:t>*</a:t>
              </a:r>
            </a:p>
          </p:txBody>
        </p:sp>
      </p:grpSp>
    </p:spTree>
    <p:extLst>
      <p:ext uri="{BB962C8B-B14F-4D97-AF65-F5344CB8AC3E}">
        <p14:creationId xmlns:p14="http://schemas.microsoft.com/office/powerpoint/2010/main" val="41078305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83CA150C-3CC6-3361-02D7-5F75C59375CC}"/>
              </a:ext>
            </a:extLst>
          </p:cNvPr>
          <p:cNvSpPr/>
          <p:nvPr/>
        </p:nvSpPr>
        <p:spPr>
          <a:xfrm>
            <a:off x="2" y="4292366"/>
            <a:ext cx="11366499" cy="1074605"/>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44000" rtlCol="0" anchor="t"/>
          <a:lstStyle/>
          <a:p>
            <a:pPr marL="0" marR="0" lvl="0" indent="0" defTabSz="914400" rtl="0" eaLnBrk="1" fontAlgn="auto" latinLnBrk="0" hangingPunct="1">
              <a:lnSpc>
                <a:spcPct val="80000"/>
              </a:lnSpc>
              <a:spcBef>
                <a:spcPts val="600"/>
              </a:spcBef>
              <a:spcAft>
                <a:spcPts val="600"/>
              </a:spcAft>
              <a:buClrTx/>
              <a:buSzTx/>
              <a:buFontTx/>
              <a:buNone/>
              <a:tabLst/>
              <a:defRPr/>
            </a:pPr>
            <a:r>
              <a:rPr kumimoji="0" lang="en-GB" sz="2000" b="1" i="0" u="none" strike="noStrike" kern="1200" cap="none" spc="0" normalizeH="0" baseline="0" noProof="0" dirty="0">
                <a:ln>
                  <a:noFill/>
                </a:ln>
                <a:solidFill>
                  <a:schemeClr val="tx2"/>
                </a:solidFill>
                <a:effectLst/>
                <a:uLnTx/>
                <a:uFillTx/>
                <a:latin typeface="Termina Light"/>
                <a:ea typeface="+mn-ea"/>
                <a:cs typeface="+mn-cs"/>
              </a:rPr>
              <a:t>Non-pharmacological</a:t>
            </a:r>
            <a:br>
              <a:rPr kumimoji="0" lang="en-GB" sz="2000" b="1" i="0" u="none" strike="noStrike" kern="1200" cap="none" spc="0" normalizeH="0" baseline="0" noProof="0" dirty="0">
                <a:ln>
                  <a:noFill/>
                </a:ln>
                <a:solidFill>
                  <a:schemeClr val="tx2"/>
                </a:solidFill>
                <a:effectLst/>
                <a:uLnTx/>
                <a:uFillTx/>
                <a:latin typeface="Termina Light"/>
                <a:ea typeface="+mn-ea"/>
                <a:cs typeface="+mn-cs"/>
              </a:rPr>
            </a:br>
            <a:r>
              <a:rPr kumimoji="0" lang="en-GB" sz="2000" b="1" i="0" u="none" strike="noStrike" kern="1200" cap="none" spc="0" normalizeH="0" baseline="0" noProof="0" dirty="0">
                <a:ln>
                  <a:noFill/>
                </a:ln>
                <a:solidFill>
                  <a:schemeClr val="tx2"/>
                </a:solidFill>
                <a:effectLst/>
                <a:uLnTx/>
                <a:uFillTx/>
                <a:latin typeface="Termina Light"/>
                <a:ea typeface="+mn-ea"/>
                <a:cs typeface="+mn-cs"/>
              </a:rPr>
              <a:t>therapies</a:t>
            </a:r>
          </a:p>
        </p:txBody>
      </p:sp>
      <p:sp>
        <p:nvSpPr>
          <p:cNvPr id="21" name="Rettangolo 8">
            <a:extLst>
              <a:ext uri="{FF2B5EF4-FFF2-40B4-BE49-F238E27FC236}">
                <a16:creationId xmlns:a16="http://schemas.microsoft.com/office/drawing/2014/main" id="{05864495-D2F4-D0A6-C39E-727218A201F5}"/>
              </a:ext>
            </a:extLst>
          </p:cNvPr>
          <p:cNvSpPr/>
          <p:nvPr/>
        </p:nvSpPr>
        <p:spPr>
          <a:xfrm rot="5400000" flipV="1">
            <a:off x="4081431" y="2976552"/>
            <a:ext cx="1615665" cy="407622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ttangolo 8">
            <a:extLst>
              <a:ext uri="{FF2B5EF4-FFF2-40B4-BE49-F238E27FC236}">
                <a16:creationId xmlns:a16="http://schemas.microsoft.com/office/drawing/2014/main" id="{4EE1ED5A-DB4D-492A-3AF4-2DBE17EFBBCE}"/>
              </a:ext>
            </a:extLst>
          </p:cNvPr>
          <p:cNvSpPr/>
          <p:nvPr/>
        </p:nvSpPr>
        <p:spPr>
          <a:xfrm rot="5400000" flipV="1">
            <a:off x="8421507" y="2976550"/>
            <a:ext cx="1615662" cy="407621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B4747290-5775-F077-F3BD-0DC4E2BE216E}"/>
              </a:ext>
            </a:extLst>
          </p:cNvPr>
          <p:cNvSpPr/>
          <p:nvPr/>
        </p:nvSpPr>
        <p:spPr>
          <a:xfrm>
            <a:off x="1" y="2783846"/>
            <a:ext cx="11366499" cy="1074605"/>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44000" rtlCol="0" anchor="t"/>
          <a:lstStyle/>
          <a:p>
            <a:pPr marL="0" marR="0" lvl="0" indent="0" defTabSz="914400" rtl="0" eaLnBrk="1" fontAlgn="auto" latinLnBrk="0" hangingPunct="1">
              <a:lnSpc>
                <a:spcPct val="80000"/>
              </a:lnSpc>
              <a:spcBef>
                <a:spcPts val="600"/>
              </a:spcBef>
              <a:spcAft>
                <a:spcPts val="600"/>
              </a:spcAft>
              <a:buClrTx/>
              <a:buSzTx/>
              <a:buFontTx/>
              <a:buNone/>
              <a:tabLst/>
              <a:defRPr/>
            </a:pPr>
            <a:r>
              <a:rPr kumimoji="0" lang="en-GB" sz="2000" b="1" i="0" u="none" strike="noStrike" kern="1200" cap="none" spc="0" normalizeH="0" baseline="0" noProof="0">
                <a:ln>
                  <a:noFill/>
                </a:ln>
                <a:solidFill>
                  <a:schemeClr val="tx2"/>
                </a:solidFill>
                <a:effectLst/>
                <a:uLnTx/>
                <a:uFillTx/>
                <a:latin typeface="Termina Light"/>
                <a:ea typeface="+mn-ea"/>
                <a:cs typeface="+mn-cs"/>
              </a:rPr>
              <a:t>Pharmacotherapies</a:t>
            </a:r>
            <a:endParaRPr kumimoji="0" lang="en-GB" sz="2000" b="1" i="0" u="none" strike="noStrike" kern="1200" cap="none" spc="0" normalizeH="0" baseline="0" noProof="0" dirty="0">
              <a:ln>
                <a:noFill/>
              </a:ln>
              <a:solidFill>
                <a:schemeClr val="tx2"/>
              </a:solidFill>
              <a:effectLst/>
              <a:uLnTx/>
              <a:uFillTx/>
              <a:latin typeface="Termina Light"/>
              <a:ea typeface="+mn-ea"/>
              <a:cs typeface="+mn-cs"/>
            </a:endParaRPr>
          </a:p>
        </p:txBody>
      </p:sp>
      <p:graphicFrame>
        <p:nvGraphicFramePr>
          <p:cNvPr id="3" name="Objet 2"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95" imgH="394" progId="TCLayout.ActiveDocument.1">
                  <p:embed/>
                </p:oleObj>
              </mc:Choice>
              <mc:Fallback>
                <p:oleObj name="Diapositive think-cell" r:id="rId4" imgW="395" imgH="394" progId="TCLayout.ActiveDocument.1">
                  <p:embed/>
                  <p:pic>
                    <p:nvPicPr>
                      <p:cNvPr id="3" name="Obje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itle 1"/>
          <p:cNvSpPr>
            <a:spLocks noGrp="1"/>
          </p:cNvSpPr>
          <p:nvPr>
            <p:ph type="title"/>
          </p:nvPr>
        </p:nvSpPr>
        <p:spPr/>
        <p:txBody>
          <a:bodyPr vert="horz"/>
          <a:lstStyle/>
          <a:p>
            <a:pPr>
              <a:spcBef>
                <a:spcPts val="200"/>
              </a:spcBef>
              <a:spcAft>
                <a:spcPts val="200"/>
              </a:spcAft>
            </a:pPr>
            <a:r>
              <a:rPr lang="en-US" b="1" dirty="0"/>
              <a:t>Management of COPD involves preventing and treating exacerbations</a:t>
            </a:r>
          </a:p>
        </p:txBody>
      </p:sp>
      <p:sp>
        <p:nvSpPr>
          <p:cNvPr id="13" name="Text Placeholder 12">
            <a:extLst>
              <a:ext uri="{FF2B5EF4-FFF2-40B4-BE49-F238E27FC236}">
                <a16:creationId xmlns:a16="http://schemas.microsoft.com/office/drawing/2014/main" id="{8C7344E9-D140-B229-594E-6D3843883768}"/>
              </a:ext>
            </a:extLst>
          </p:cNvPr>
          <p:cNvSpPr>
            <a:spLocks noGrp="1"/>
          </p:cNvSpPr>
          <p:nvPr>
            <p:ph type="body" sz="quarter" idx="20"/>
          </p:nvPr>
        </p:nvSpPr>
        <p:spPr/>
        <p:txBody>
          <a:bodyPr/>
          <a:lstStyle/>
          <a:p>
            <a:r>
              <a:rPr lang="en-US" dirty="0"/>
              <a:t>COPD, chronic obstructive pulmonary disease.</a:t>
            </a:r>
          </a:p>
          <a:p>
            <a:r>
              <a:rPr lang="en-US" dirty="0"/>
              <a:t>1. GOLD. 2024 GOLD Main Report. Available at: https://goldcopd.org/2024-gold-report/. Accessed January 2025. 2. </a:t>
            </a:r>
            <a:r>
              <a:rPr lang="en-US" dirty="0" err="1"/>
              <a:t>Bollmeier</a:t>
            </a:r>
            <a:r>
              <a:rPr lang="en-US" dirty="0"/>
              <a:t> SG, et al. Am J Health Syst Pharm. 2020;77(4):259-268. 3. WHO Fact Sheets. Chronic obstructive pulmonary disease (COPD). Available at: https://www.who.int/news-room/fact-sheets/detail/chronic-obstructive-pulmonary-disease-(copd). Accessed January 2025. 4. Love ME, et al. Cells. 2022;11(9):1416. 5. Crisafulli E, et al. Multidisciplinary Resp Med. 2018;13:36. </a:t>
            </a:r>
          </a:p>
        </p:txBody>
      </p:sp>
      <p:sp>
        <p:nvSpPr>
          <p:cNvPr id="75780" name="AutoShape 4" descr="data:image/jpeg;base64,/9j/4AAQSkZJRgABAQAAAQABAAD/2wCEAAkGBxASDxQUEBQPFBQQEA8UFBAVFQ8VFBUPFRQXFxUUFBQYHCggGBolGxQUITEhJSkrMS4uFx8zODMsNygtLisBCgoKDg0OGhAQGiwkHyQsLCwsLCwsLCwsLCwsLCwsLCwsLCwsLCwsLCwsLCwsLCwsLCwsLCwsLCwsLCwsLCwsLP/AABEIAOEA4QMBEQACEQEDEQH/xAAcAAABBQEBAQAAAAAAAAAAAAAAAQQFBgcDAgj/xABQEAABAwIDAwcGCAoIBQUAAAABAAIDBBEFEiEGMUEHE1FhcYGRInOhsbLBFCMlMjVSctEVJDNCYnSCktLhNERjg5OzwvAmZKKj8RYXQ1NU/8QAGwEBAAMBAQEBAAAAAAAAAAAAAAECAwQFBgf/xAA0EQACAQIEBAQEBQUBAQAAAAAAAQIDEQQSITEFMlFxExQ0QSIjM2EkQnKBoRVDUmKRJfD/2gAMAwEAAhEDEQA/ANwQAgBACAEAIAQCoBEAIAugG1ZXRxC8jgPX4KspJFoxbIGfa+K9o7H9Jx9wWTrI1VESPaGQnTmz1bkVUOkP6LaCNzsr/Icd1yLHsWqlczcGiWdK0W1GtrdasUse0AIAQCoBEAIBUAiAEAIAQAgBACAEAIAQAgBACAEAIDzI8NBLiAALknQAdJKhsFGxflGgzmKj+Oe350g/JtPQD+cVlKr0NoUr7lbnq5p7mR51NyAPR/5XM5XOlRSGNVFYWa5wuNQBmP3KCxDB87D5Mku/c4gW9OijS5ax6lxSqNrvNwbgjU6cbqydirimOqbbarZcyOMmU+SHWyg9no6loqjKOki47O8psbi1lS3J+mLkC50vxstI1upjOj0NGgma9ocwgtcLgjcQtk7nO1Y6KQCAEAIAQAgBAIgBACAEAIAQAgBACAEAIAQCE2QGHbf7XvrJnQxPIpo3ZbN051w3uceI6Auacrs6YQSRBYTM1hyMsATv/wB+KyZsi10c7SB9W9gBvc7ioLC1+IsZdjTYjfl3i/S7h3eKggqlVUtFyBfdYnfbgdenXeq21LoWmzG9tL9eqhsskLUUnxevDx70uTYY0sJ5wNI3jT7la5WxqfJriTo3fB3klj7mMng4a27x6lvRnrY5a9PS6NHXUcoqAEAIAQAgEQAgBACAEAIBUAFAIgBACAEAICocp+OfBqB4b8+e8bemx+cR3ad6zm7I0pq7MBrHlpa0cPnH0lYnQ9BKKrLSLbyCfHh4keCixNyz0dWRHdp8ogtJ4DWwDejcVRoucYIDzWYknORfpsdT329aj3Lewzka5xzWteR4y9QtYd1lVsskWSkwx2jxx17j/wCFkzQlqvBy6K4G8KyWhS+pANoCHNJ3sc30bvEBSgyyYeckrCODrjqI1958VpHR3M5K6NZY64BHEXXcjzmKpAIAQCoBEAqARACAEAqARACAEAIAQAgBACAxPlgxIyV7IQfJp2A2/tHeV7mjuWE3qdFJWRmsklyTws4d24feqGg1bUWeT+jp43VraFL6lpwmdtmtO4Ak9uUfeT3rNmyZYMMhDow3T830nL7gsy6Jg4NGb9ZzeIUNFkywYVQ/FAHhp4f79KhRKuWpNMpWiMt6dy0irIzb1Klj9GGkgWBda32g7T1qjRpFjfZmIkXeNSSPX/PxVo7kS2NVpD8W37LfUu2Ox58tzsrECIBUAIAQAgEQAgBACACgBACAEAIAQAgAoDCuVuna2teWcQwu6bkXWE9zphymePjswX4uPoVS5wnhuARvt6rm3gpTKtDzBqryzfhZwPo94UTRaDLjhNQRkJvqDY9d7kHvWDOiKLjTucQ0gXFvRb+SWZBZ8JaSzVaRRnMkWxXaQVbKUuV3H6V3RcC2ves5I0i0M6Gm5s2F99/T/NEhIvmFuvC3ssuyOxwz3HasVBACAVACARACAEAIAQAgBACAEAIAQAgBAZJyu4Yee5wDSSNp/aZceqyxqL3Oik9LGUzNuzrufesbm1hHEc24HSwBB6xw8CfBSnqGtBnSUz3Wyg3uN3QrNiMTR9nsJc5gDtNx14EcfWsst2bZrI0Sjp2NYNBoFqkkYtu5znr3DSPQcXKCUl7jvD6+M6GUOd0X49iIhpkuAHDXUFWKbEDi9Pzfzdxv3KklYuncn9nZCYBfpK3pv4Tlqq0iUWhmCAVACAEAIBEAIAQAgBACAEAIAQAgBACAr+2+GCeik0u5jS5vTpvHhdVkrovTdmfP/wADAcW8ejv1XK0dqaPT4G6gjfvUXLWJDD5Y2AfNt0Kbk2J/DMUBcLEJcNF+w+EvjvwstFqYvRlB28xGoa7mqe7XAZjpc2JIFgoSV9Szvl0JLYbC55YGuqXTsd5N80jXA232YRYDdZXkospFyW5otPEGtsCTbiVUhkXtPXMggdM8ZhHazfrPJAaPFUqOyubUYZ5ZQ2YxKd8xbIGZHRRyNLQ4aOvcG54EKKM5OVicXShGF1uWxdh5oIBUAIBEAqARACAEAIAQAgBACAEAIAQAgEcL70B8+coeBupKwubuDg5vXEfXbUdywkrHVCV0MMRpS8NfezC0E24rJo6FqQldjccYLYYs1t73E2v1DitIwuZTq2CgxGTnNRYbw4XAPcdUlFImE2zd9ha8SU4vvCrBipEf45gkc4BdcFvEWF+1WZWEmtiOoacRuyi+nEkkqjZtuiyRDyVexhLcitpMMFTTuiLsocWHNa9spBHqsqVFdG1CeSWYebMUeRuoIsxjRe1w1osL+k96nDxtqZ4upd2J5dRxAgFQAgEQCoBEAIAQAgBACAEAIAQAgBAKgEQFS5SMDjqKN73aPgaXNd1cQVSaVrmtJu9jImse+jyaXjIaeth+a4f74LB7aHWtHqMsNwhtvJY3fvOpv02UZy3ho94lR5HAu3j/AGAocrkqJc+TnE2tJY42vuBURdmWmrrQu8OLRzOfGwS3YSMxY5rbjQ5XEWKvmu7GLptK5AYtWz0z8zm54/rjeO0KrTRrDLLQncHxtk7AWEKylcznTysk2tL7AW1I39HFWtfQzby6ktFGGiwW0VZWOSUnJ3Z7ViAQAgBACAEAIAQAgBACAEAIAQAgBACAEAIDhXUrZYnxv1bIxzXdjhYqGrqxMZZXdGDVmEVGH1JhlBMbnENf+a+AnQjrGhtwXGk4OzPYcoVYZo7i4bII5HA8HEKLFVsMNqZvjGBp/SPuVrFXoJgFHefnHPcD22Gm4AbggTNKwnaCMeS/ynfo3cSpUrFZQbOmOT1NQ1sVO1jOcJzvfq5kYuDZo0DrgDXpV73KqKjqysbL001HWup5S5wcczH8HN++6yayyNm1OFzUsMN3LeG5w1diWWxzAgBACAEAIBUAiAEAIAQAgBACAEAIAQAgBACAEAwxnCIaqIxzNu06g7nNdwc08CqyipF4VHB3Rjm1+COpavLe4OUh+64PE991zzjZnoUamZFNxxs8c5u0OzasdfQtG6yhFncZ4YJZX2mLmi4sG9BUySIp52aXsswQ5hDcCVrQc2rhprlI3a31VFuayjdfEaBhcbWt/SOrjxJ6ytVscs3fQ9V9Kwua4gZhu6VDsVUmkSNK0RgZtOJKvHQxnqdGYi1z8jAXEaki2UDrKsp3dkZuDSux8FoUBACAEAIAQAgBACAEAIAQAgBACALoAugELkAmYdIS4sxDK0byPEKLk5X0PJqGfWb4hLonJLoV/a/CoKyHKXsa9lyx99L9DupUnZo2pKpB7MyvEdmalzcjnU4yOu1xmhG7vvZYZbe53avXKzk3ZaQWJnoGnjeoZ7kt9y8fE9ov/hPYVSxxflKqgH2Zgfcosl7kunWltBllp8domDWqpu591OaK9ynlMQ/yM9/+rMPD8zqmI5RoBmOvSdEzw6jyGJf5GJXba4a9haZ269DZPcEdSD0uI8NxP+J4oNucKgZlY89JOSTU9PzVMatOK0EuFYqb1R1fyn4cPzpD2RyfcreYgFwXE9P5OR5U6HgJj+wfeVHmYE/0TEf/ADOUvKrSDcyc/st/iTzMSVwSv9jm7lWp+EU3eGfxJ5lFv6JVXuiz7KbRtrWPc1pbkdlIPTYHp61tCamebicNKhKzJ5XOYEAIAQAgBACAEAICPx+csppHNNi1jiD1gKsnZGlKOaaTMKm21xAu0qHjsbHv/dXnutPqfY0eF4d7xOLtr8RP9Zl7sg9TVTxp9TpXDMMvyHGXaeuJ1qZ/3repR4supPkMOvyI8/h+sO+oqP8AEf8AeniS6mkcFQ/wQ2qMSncdZpz2ySfeozy6kvDUU9Ir/hwM7zvc89rnH3qMzLqjD/Ff8EZE57g1rS5x3NALiT1Diiu2JKEFd6HeowmeNueSGVjbgZnMc0XO4XIUuEkrtFKdejOWWMk2P6fZqtewPZTylrgCHACxaeI1VlRm1dISx+Gi8rkrjSgw6ad+SCN8jt+Vo3DpJ3AdqrGDk7I2q4ilSjmm7Im27CYkRfmLdWeK/rWvl6hw/wBYwnUiMUwmopnBs8boydRe1iOojQrKdOUdzsoYqlXV6buMVQ3EQHkqSthLoVaPLpCVJWx5znpQq0a3yHyXiqQeEjD4tH3Luw2zPluOq049jUF1HgggBACAEAIAQAgBARW1IvRTeaf6iqT5WbYf6sT5rYdO1eSz9EgrHolQXEUlRWlQWR5Kko9xboWRPbC/SdN5x/8AlvWtDnR5/E/TT7Gp7c03OYdON5azOP2CHeoFd9ZXgz5bhtTJiYskNlD8n036vF7KmnyIyxfqZdytck0AENQ7iajLf9FrQbeLissMrJ9z0eNzblTX+qLi/EYxUNgJPOPidIBbTIDY69K3zK9jyFQk6fieydiq8rFOHULXW1jnZY9TgQfcsMSvgPW4DNrENdUZEQvOPs2jwUIPN1JB5KECEIUZ5KlFWajyIThpqASBmdFbrJB09C7MM9z5jjy1izW12HzoIAQAgBACAEAIAQDHHG3ppB0scPQqy2NaD+ZHufMjRoF5DP0WOyFUFhFIFCgk8lSUPQQIndhz8pU3nHf5blrQ+ojh4n6afY22pgEkb2Hc9jmnscCPevTauj4qlLLNMbbJMIoKcHe2BgPaBYqsFaJriZZq7fVlf5K/yNSOiqd7IWWH9+56HGean+lEjW/TVP10c48HAqz+ojGn6KX6kcuU8Xw1/VLD7SjE8hpwT1S/cxkrzD7g8lCpzcpIPKEAhVoSyFWXrktkjaagyXsz4M8WvfMHOtu610Uqigm5Hz/GacpuKibdG8EAjcQD3Fd8ZXV0fLNWdj0rEAgBACAEAIAQAgG2ItvE7sVZbF6XOu58xOG/tK8h7n6LTfwo8qDQEAISIVJRgECJ3Yn6SpvOn2HLWjzo4eJemkbm0+leofDHuliDGho3Am3eSfehbNeVym8mHzasdFW71fyXPh/zHscY/tv/AFRIYmbYzR9dPVDwF1aX1EYUfRz7oOUofJknU6H2woxHIy3BvVRMWXmH3QhQg5uQg8KSAQiwtkKSsty8bF4LUCCocG6yNhDG3GYlj8x04aFWcHKEkeHjsRTdSCT2NL2NxJzo+ZlBbJENxBBLOw9C2wNV5ck90eBj6KjLPDZllC9E88EAIAQAgBACAEA3rngMNyBccTvVZPQvTTzI+ZquFzZHNcCCHOBBBBGvQV5Mtz9EoNOnFrocSFU1EQkEAiEMLKSCb2L+kabzv+ly1o86OHiPpp9jZMXqeb5g8DVRMP7bXN9ZC9GbsfG0IZsy+xLtVznWjKTya6Prh0VbvW77lzUN5Ht8X1hSf+pI4z9L0HXHWD/tq8/qI5sPrhKndHvlFHyZN1c2f+tqnEcjJ4O/xUTEyvKPvAKEHhwQg5FSQzyX6jrIA7SpSbMatZU43ZK0jmMaLW52/o+5aqFj5/EYydV22RpezWF1McbXslY7MLmIggdzrn1LSMXujzak4t2aLJR1bXSDM3LKzgdDbjY8QrRavdmE4vLb2LHDKHC4XXGVzglHKdFYgEAIAQCoBEBEbSY4ykhzusXONmM6XfcFSc8qL04Z2VdlPNK5tTznOP382bBuU8GdC5XeWp3RUY/DYr/KLhYljbUxt8tnkyi1jk4OPYdOw9Sxqxvqe1wnE5ZeFJ6PYzYrA+hBAF0JBCAUkEzsd9I03n2+orWjzo4uI+mn2NN5RpSyhDxvjqKdw7WuuF213aNz5fhUc9bL1TLVTyhzWuG5wa4dhF1stUedOOWbRSuTyQfCsQbx+El1urnJAuehzSPa4rH5NJ/YtVXhLZKmCcuINNz1m6Wdzjcup4WWzjdpnl08Q4U5U7bkbyiPAwya/HmwO3O1Urv4GdXB03i4mJryz70QoQIUIOLypKSYxnLS4Z75bi/Ytqe55WOl8Nibw6kdIQIRG1rjYOcSL9fElaM8N3Rf8KhxOkAzsE0Y4wuz2H2SA70KUmtjGThPQtOE43HONd44EWc09+5WTvuYyg0T9DOBJa+jx6eC0py1MKsbq5KroOYEAIAQCoBCgMK26xSWavmAuRG8xtBNmta029dyuOpK7PQoxtFE9spT10bAc0L2usQ3M64HeLKqutjWWV7kzjeJxxs/GWuayXMxxykt1ad5be2l9epJNe5ph6cnJZHqYtLbMcu65t2cFyH2Mb2VzyhNwQAgBCB3hNaYJ45QA4xPDg0mwJHC6tF2dzKvS8Wm4dSxbRbbSVlOYXRRsBc12YOcT5JvbULWpXc1ax5+E4THD1PEUh3h3KLUxQsjEULubY1ocS+5DRa5VliWlaxSrwOnUm55tyDoNoZ4al9REWtfK55c212EPdmLSOi6yjValmR31cBSq0VSlstiyDlOqrfkqe/T8Z6rrbzUjzf6BSvzMg8f2qqqwBspaGA3EbAQ2/SbkkrKpWlNWZ6GD4bRwzzR1fUg1ieiIUFzw5CrZxlKkzkyMq3LemjycXMmKDEJXAcxGDlIA1sb9S0svc8iomtS64RtrNCGipZJHwu5py/v7lZaHNKCZeaDEoKkB3k5rfOFrqU0zNxaHcUvl6X8ncVC3IexZ6SbOwHx7V1Rd0cUlZnZWKggBACAEB877QzOFXO0se53PzX4AHOd5K4pbs9KnsicweHFRE18TIXMto3nPKt4e9EmaNxvqPsB2sqJql1NLERI0HM02LQBYG/iPFIXbsa1KKp01NM54jyeGWaSRs0cYe4uEYjJDb8L5hxue9S8Ld3udVLjShBRcb29yq7T7KTUQa57mvY85Q9oIs617OB3bisKlFwPUwnEYYi6SsyyQcmRc0E1I1AOkXSPtLZYW63PPnxzK2spWjs6RiQoy86yBvOZfzSzPmy36Fj4Xx5T0fO/hvHt+xbv/bCP/wDRJ+4371v5VdTylx2TdshW9kdkzWukJfzccTg0uAu5zjwHAaetZUqOc9DG8S8vGNldsuLeTOltrLUX6fi/VlW/lInk/wBerX2RVNs9kzQ5HNeZI5C4XIAc14F7G2huL+C561DJY9jh/EvMppqzRb2cm1JkvzlRfLfezfa/1Vv5aNrnlvjlfPlstyN2P2Ip6mkE0xlDnPkADXADK1xA4dRVaWHjJXZtj+L1aVXLC2wwOzdL+GBSDneaDPK8rys+Qv8AnW3blTwo+JlOlY+v5Lxnvf8AglNr9i6OmopJYhLnZzdszyRq8A6dhWlWhCMbo5MBxWvWrqE7WHmAbDUEtLDJI2QukiY5x5yQDMRroDorU6EHFMxxXF8TTrSjF6J9CC2e2Xp5MQq4J2ucyAnmxne0hpf5NyDc+SQs6dGLm0ztxnEKscNTqQer3GO3ezcENTTRUzSzn7tN3Pd5WdoB8onpStSSaSK4HHVKlKc6j2DGtk6SJoysLiN7nOeSe69gt/DUUePPG1KstWRFNSxxm8Yy3tuJVHEhVZe5L4PtOCHRmz7FwcxwBOhsdDvCpsaSh7llwAwuBMTGRuvqBoPBEZyuixx37+lWsZXHdHjTIZooZDb4QXhh/TaAbd4KtGpldmUnSclmXsWddJyAgAIAQAgMs2+2VkbO+oiaXMlOZ9tcjvzrjo43XNUp63OyjV0syHwqoma6GOOQBsjy0je6wY51x0blRI6WzlyXl0lVUySEueWR3cd+rj/CFOH1bO7isVClBIvFXihjq6eDKCKgTnPf5vNtzCw43XQ52kkeTToZ6UqnQiOVH6OPVNEfSVliOU6+EfX/AGZaKM/Fs+wz2Qt47HnVueXcptRSf8RRu4Gn5zva1zPuXM4/OPYjV/8AOa+5eSulniw5kU3ktH4vP+tP9QWGH2fc9bi/ND9KJ44pIMSFPZvNmjM17HNn5wt333W6lpnefKcfgReG8T3vYh+VYfiAPRMz2XLPEcp2cEfz32LhCfih5seytvynmS0q/uMdkqfm6GBv9k1x7XeUfWogrRNMVLPWbM9wGr5zHy/601QB2Brmj0BcUHesfR4mnk4aolz5Q/oyb+7/AMxq6q/IzxOE+piO9kT8n03mI/UrUuRGWP8AUT7kbSU2TGag8JaSJ/eHZT7IVUrVDepUzYKK6Mhdum/KWHecPtsVK3PE34f6aqONr6U/BZnNuC2KQg9BDTqtpbHmYdXqJFNoMLldTxP1dnjYb8bkLOKujaraM3ErdHTSCumABzMbObdFhdZvdo7GmqakyWwTalpeR5TXNNj9U9ii1kmczs5NIvuCY+JDY9yXKOJW+VLFMklGWnymzPcCOgAD3pJXgy1N2ml1Nxw+fnImP+uxrvELopu8UzgqRyzaHC0KAgBACAQhAYVJiZG1LqcRxtjE72tAFi34guuO3XxWKW52Qk7I7clUoFTUNO90bSB0hryD7QWOGfxNHucYi3Rgy37RUMxlgqYGiR9Lz3xBdk5xsjMpyvsbEb92q3qRd1Jex5OFqwyypTdlL3KHtdtk+pgfTvpzC4PaTeQuILTexaWBctSs5KzR7eB4dGlLxIyualhzviY/NR+yF2x2R83X+pLuR89JfEopeiknbfrzx/xFVcfjubRq2w7j9yaCu9jljzIpvJifiqkdFXJ6gsMPs+563Ft4fpRITfTkXXh0nolUv6q7GMfRP9Q35VPo4+ej96jEchrwX6/7FtozeJnXGz2Qto7HmVdKj7nirkENM93CGFx7mt/kktETRWeql1Zj2wDycTgJ3kyX7Sxy86i/mI+x4pG2EaXsaVt8L4bP9lnttXdW5GfM8Lf4mJ22Md8nU3mWpR5EU4ivxM+47kpvxpkn9hIw/vscPer21uYKfysv3Klt238fw4/259uNYV+aJ6nDfT1exPbSU96Oo/V5vYK3nys87C/Wj3MYgxeraxrWTShrQA1otYAbgNF53iTPrZYTDyd2lcldi4jJWSmQlzn0lWSTvJybyrUm3PU5+JUoww6y9UUOAGOUutdptfqWyknGx4bptTui24JibQ4G+7is/c0cbEbiNS7EMRYGfMi8kHgBvJVqs1Cn3M6Mc9W/sj6ZwBtqWEdETPCy3ofTRwV9aku5ILYxBACAEAIDOdoNhn/huDEYcpZ5XwhhNnBwicxr29IN2g9izaaZ00pp2TMwwiSpZPzlK2Rz4yT5DXP0J3OA4FedFyUrxPta8aUqKhVdkzVtnto+fyxzxSQTOBsx7XNbJYXJjJ36cPWvQp1L6PQ+UxWD8O8qcrxIflTwqN1Lz4AEkTmjNxMbjbKemxIKyxMFa518GxElU8NvRlmozajYRvFM09/NhdEeU8ysvnSX3HkVnBruluh6nWP3KUYvR2OdDLmZfpdJ4B7h7kTui0laRU+TXdWDorHrCh79z1OK/wBt/wCqJGr0xqDroZx/1gq0vqIxp+il3Rx5Ufo13nYvWVXEchfg3qF2LPhjviIz/ZR+yFtHlPPrr5r7nQ5ZoelssZHc5v8ANHqiIN06ifRmN7GRmPFYWHeyWVh7Q149y8+krVLH2OPlnwTl1Rpu3X0bUebHtBdtbkZ8zwz1Me4uw5+TqfzfvKUeREcS9TLuS1JMHsa7pB8QbH0grRanHKOV2Kft8PxzDj/zP+uNc9feJ7HDPo1exa8VZenm8zL7JXQ9jyafOhxCxpAIykECxFrKEkTOclJpsziJgGPVI6Yqj0wgrk/vH0NV34bHujMaGNrh2tLSO0bwsJtowhY6x4Q53ktkAv8Aon71PjJO9is6eb3LLgeGxUrDl1J+c88T0BYTlKtL7C0aMND6CpmZWNHQ1o8AvYirJI8CTu2zqrEAgBACAEBwrvybvslRLYvT50ZDySj46p+xF7Tlx4bdn0vG38qmWPaP6Qw7ztT/AJRW0+dHm4T09XseOUkfJsv2ovbCYjkI4T6hfuStAPxJn6sz/LWi5Dnq+ofc8bOVGeip39MER8Gi/qSL+G5FeGWs4/c8bKy5qOJ31g8+L3JB/CMVG1VrsV/k5+fXDorHetyyoby7nfxTlp/pRI4gflml66SpHpCtL6iMaXo590c+U4fJj+qSH2woxHIW4N6ldmWHBXXpoeuCH2AtIcpxV1859xpsfV85SN6Y3zRn9iRwHosopu6NMbTyVP2TKO+l5raNo3B83ODsfGT67rlatWR7yqeJw1/ZF222HydU+aPrC6qvIzw+Heph3POwZ+Taf7B9pyrR5EW4kvxUhdjqrPDK3jDWVbO7nXOHocppu6fcjH08sovqkRHKILTUB6Koe0xZ4jePc7OFa06q+xb8RbeGUdMUnslbvlZ5dF2qLuRewh+TKbzI9ZVaPKbcQt5iVupUsv8AxFKPrMk9MAXM/rHsyf8A5i7mYtoyODmW6rhZSTT1OWEk1oyWwyBx1LtOJsR3XWLg5bIu6ijuWzZDC/htWxrQeYpyHSuto94Ojezq7SuijCzsv3OLE1Phu/2Rta9A8sEAIAQAgBAN8Q/JP+yVEtjSlzruY7yUTtFTMwkXfE0tHTldrb95cWFerR9PxuDdGDXsaNUUUb5I5HtBfCXFjtfJLhlPoXY4pu583GpKMXFe5W+U2ZrcOeCRd74w0cSQ65t3ArHEP4D0eEQbxCfS5NYWPxOL9XZ7AWi5DkqeofcgdjKv5GY7/wCuGYfuZv5KlN/LOvGU/wAXbrYe7CG+G0/mz7RVqT+BGPEI2xEiv7A1TRW10RIBdO57R0gPeHW7LhZUWs0kd3EqTdCnNL2sXd1LGZGyFrS9gc1r+Ia62YDtsF02V7niqclFx9ir8qVW1tBkJGaWWOw4kNOYm3cPFYYmSUT1uDU26+a2iRZdnzekpz/y8PsBaw5UefiYvx5dyt8m9Vf4ZEf/AI6t7gP0XEj1tKyoy3R6HFaelOS90G1FLlxeglH57jGT1tuR7ZVai+ZFlsFO+DqQ6E5tj9HVPmHraryM4eHprEwf3G3J+75Ng7H+25UoP4Ea8Ti3ipWRE7BVYFbiERI/pMsg/wAR7T/pVKMrSaOvidFuhSmuljzyqTZW0rxqWTud4AH3JiXomW4LTb8SLW6Lrh9fFNG18bmua8A6EHfwPQVvGSa0PHrUZ05tNM4SY1TMnZT52CR4cQwEWAAvY9BOth1FM8U7Flhq04OpYpLrHaTQghwtca74LLlf1tD3LNcM1I/EuSytidnge2S51DXFp8HaelbOMjwVUh2JDA+TOpksauQxNvq0EPktxAOrW9uvYipt7h1knpqahhWGQ00TYoWhrGDQcT1k8T1rWMVFWRzym5O7HisVBACAEAIAQDbE/wAi/wCw5VlsaUeddz5miqSxwcx5a5uoc11iD1ELyrtO6P0K0JwSlqiUbtbXAWFVL+80+khX8afU5XgMM/yojq/E5ZiDNK+Qjdmde3YOCrKUpbm9OjSpciSOzcfqg0NFTMGgWDRI6wbuta6eJPYo8LQbzOKuNosTlYwxsmkaw3vG17g0g7/JBtqmaVrF3RoylmaVxYcYqGNDWTzNa3c1sjgB2AHRFOS0KyoUZO8khr8Jdnz53B9yc4cQ7NxOa97qLu9y7jTccrtYfjaOsAt8JqLecd96v4k+ph5TD/4oZT1T5HZpHvefrOcXG3aVRtvc3hGnBWjZDmPEakABstQAAAAJJbAdAAO5SpTRR06F7tL+BIJJmklhmBdvLTICe0jeo+JdS8nRkrSsdHfCXWv8JcQbgnnjY9I6FPxvqQvLra38How1ThYtqiDwImIT4/uFLDp3Tj/ANo6q1hHVAdAZNbwARZ11DqYdu7cf4PTMNqt4hqbnjzct/UmWf3JdbD2s5L+Dp+Cas74ak/3cv3JlmwsRh47SX8HtmD1g+bDVC/QyUe5SozXUrLE4aW8kL+Aqw/1ep/w5PuTJN9SfN4dK2ZE9sNg1VHiED3wzNaHOu5zHAC7CNSVpShLOm0edxLFUZ4dxjJG5L0T40VACAEAIBEAqAEABAJIwEWO4oBqMNi+o3wCrlRr40+ov4Pi+o3wCZUR41TqH4Pi+q1MqHiz6i/AY/qhMqHiz6lD5SdpW0jRFTOYJ/nP0a7JHbQEHS59ywrVMui3OvDQlPWT0MsPKLihdpKy3mof4VXxLLU6PC13Ysm32LcJ2j+6g/hVVWLPD/dneh23xRx8upPdFAP8AQqVcQ1sa0sKnuyRftXiNv6S79yD+Fc3mpnT5KmcJtqsS4Vcvc2n/AIFeOLmVeCpijajED/W5+20I9TVV4qoSsFSOEu0eI30raj/t/wAKssZMiWBp+xxOO4od1bU+LfuVvOS6GfkIezGc20GLD+uVP738lpHFXMpYK2xyj2oxQHyqqpP7ZUutdaMiOHSeqLHhWPVjmHNUTn9ty4qleae52Rw9Poaxyfzulo7yEvcJXjM7U20I1PavQwU3OndnjY+ChVstrFmyDoC7DiuAYOgIQekAIAQAgBACAEAIAQCoBEAIBUAiA+bdtv6dW/rD/U1efV5z2MP9NFRg3lRLY1iOpVmjoew7pNw71lPc1pkoPm+C5/c6PY8S7vFWRDPLePegEZvQM9R7h2qGEc51aJEho/etUYy3JvCfmns965qu5pE2Hkz/AKEfPP8AZavUwH0zweJfW/Yty7zzwQAgBACAEAID/9k="/>
          <p:cNvSpPr>
            <a:spLocks noChangeAspect="1" noChangeArrowheads="1"/>
          </p:cNvSpPr>
          <p:nvPr/>
        </p:nvSpPr>
        <p:spPr bwMode="auto">
          <a:xfrm>
            <a:off x="158115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solidFill>
                <a:prstClr val="black"/>
              </a:solidFill>
              <a:latin typeface="Tahoma"/>
            </a:endParaRPr>
          </a:p>
        </p:txBody>
      </p:sp>
      <p:sp>
        <p:nvSpPr>
          <p:cNvPr id="4" name="Rettangolo 8">
            <a:extLst>
              <a:ext uri="{FF2B5EF4-FFF2-40B4-BE49-F238E27FC236}">
                <a16:creationId xmlns:a16="http://schemas.microsoft.com/office/drawing/2014/main" id="{9C15DCCD-2FBE-EEC1-936B-CEC3B4386108}"/>
              </a:ext>
            </a:extLst>
          </p:cNvPr>
          <p:cNvSpPr/>
          <p:nvPr/>
        </p:nvSpPr>
        <p:spPr>
          <a:xfrm rot="5400000" flipV="1">
            <a:off x="4177772" y="1269030"/>
            <a:ext cx="1422981" cy="4076220"/>
          </a:xfrm>
          <a:prstGeom prst="rect">
            <a:avLst/>
          </a:prstGeom>
          <a:solidFill>
            <a:srgbClr val="D5E3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e 8">
            <a:extLst>
              <a:ext uri="{FF2B5EF4-FFF2-40B4-BE49-F238E27FC236}">
                <a16:creationId xmlns:a16="http://schemas.microsoft.com/office/drawing/2014/main" id="{4ADCF03E-A264-2834-944F-9302A1A5CB3B}"/>
              </a:ext>
            </a:extLst>
          </p:cNvPr>
          <p:cNvSpPr/>
          <p:nvPr/>
        </p:nvSpPr>
        <p:spPr>
          <a:xfrm>
            <a:off x="4539014" y="1136966"/>
            <a:ext cx="700494" cy="700494"/>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Left Bracket 17">
            <a:extLst>
              <a:ext uri="{FF2B5EF4-FFF2-40B4-BE49-F238E27FC236}">
                <a16:creationId xmlns:a16="http://schemas.microsoft.com/office/drawing/2014/main" id="{E46E3171-6A32-72CE-D221-E6D076C51E64}"/>
              </a:ext>
            </a:extLst>
          </p:cNvPr>
          <p:cNvSpPr/>
          <p:nvPr/>
        </p:nvSpPr>
        <p:spPr>
          <a:xfrm rot="5400000">
            <a:off x="4826622" y="332190"/>
            <a:ext cx="125278" cy="4076220"/>
          </a:xfrm>
          <a:prstGeom prst="leftBracket">
            <a:avLst>
              <a:gd name="adj" fmla="val 0"/>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2" name="ZoneTexte 58">
            <a:extLst>
              <a:ext uri="{FF2B5EF4-FFF2-40B4-BE49-F238E27FC236}">
                <a16:creationId xmlns:a16="http://schemas.microsoft.com/office/drawing/2014/main" id="{BD9066C9-64EC-B95B-D7E0-64A7CBE67F63}"/>
              </a:ext>
            </a:extLst>
          </p:cNvPr>
          <p:cNvSpPr txBox="1"/>
          <p:nvPr/>
        </p:nvSpPr>
        <p:spPr>
          <a:xfrm>
            <a:off x="3809547" y="1756017"/>
            <a:ext cx="2159429" cy="451432"/>
          </a:xfrm>
          <a:prstGeom prst="rect">
            <a:avLst/>
          </a:prstGeom>
          <a:noFill/>
          <a:ln w="15875">
            <a:noFill/>
          </a:ln>
          <a:effectLst/>
        </p:spPr>
        <p:txBody>
          <a:bodyPr wrap="square" lIns="90000" anchor="b" anchorCtr="0">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schemeClr val="bg1"/>
                </a:solidFill>
                <a:effectLst/>
                <a:uLnTx/>
                <a:uFillTx/>
                <a:latin typeface="+mj-lt"/>
              </a:defRPr>
            </a:lvl1pPr>
          </a:lstStyle>
          <a:p>
            <a:pPr marL="0" marR="0" lvl="0" indent="0" algn="ctr" defTabSz="914400" rtl="0" eaLnBrk="1" fontAlgn="auto" latinLnBrk="0" hangingPunct="1">
              <a:spcBef>
                <a:spcPts val="0"/>
              </a:spcBef>
              <a:spcAft>
                <a:spcPts val="0"/>
              </a:spcAft>
              <a:buClrTx/>
              <a:buSzTx/>
              <a:buFontTx/>
              <a:buNone/>
              <a:tabLst/>
              <a:defRPr/>
            </a:pPr>
            <a:r>
              <a:rPr kumimoji="0" lang="fr-CH" b="1" u="none" strike="noStrike" kern="1200" cap="none" spc="0" normalizeH="0" baseline="0" noProof="0" dirty="0">
                <a:ln>
                  <a:noFill/>
                </a:ln>
                <a:solidFill>
                  <a:schemeClr val="accent6"/>
                </a:solidFill>
                <a:effectLst/>
                <a:uLnTx/>
                <a:uFillTx/>
                <a:ea typeface="+mn-ea"/>
                <a:cs typeface="Calibri Light"/>
              </a:rPr>
              <a:t>Stable COPD</a:t>
            </a:r>
          </a:p>
        </p:txBody>
      </p:sp>
      <p:pic>
        <p:nvPicPr>
          <p:cNvPr id="26" name="Graphic 8" descr="Checklist">
            <a:extLst>
              <a:ext uri="{FF2B5EF4-FFF2-40B4-BE49-F238E27FC236}">
                <a16:creationId xmlns:a16="http://schemas.microsoft.com/office/drawing/2014/main" id="{FD53D2A6-876D-7079-5F1E-74EBD2400CD1}"/>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341692">
            <a:off x="4631217" y="1232097"/>
            <a:ext cx="516089" cy="516089"/>
          </a:xfrm>
          <a:prstGeom prst="rect">
            <a:avLst/>
          </a:prstGeom>
        </p:spPr>
      </p:pic>
      <p:sp>
        <p:nvSpPr>
          <p:cNvPr id="28" name="TextBox 27">
            <a:extLst>
              <a:ext uri="{FF2B5EF4-FFF2-40B4-BE49-F238E27FC236}">
                <a16:creationId xmlns:a16="http://schemas.microsoft.com/office/drawing/2014/main" id="{A15DEFA3-1D71-3333-2F1E-A1A6689A9C97}"/>
              </a:ext>
            </a:extLst>
          </p:cNvPr>
          <p:cNvSpPr txBox="1"/>
          <p:nvPr/>
        </p:nvSpPr>
        <p:spPr>
          <a:xfrm>
            <a:off x="2950268" y="2783846"/>
            <a:ext cx="3507307" cy="672748"/>
          </a:xfrm>
          <a:prstGeom prst="rect">
            <a:avLst/>
          </a:prstGeom>
          <a:noFill/>
        </p:spPr>
        <p:txBody>
          <a:bodyPr wrap="none" lIns="0" tIns="0" rIns="0" bIns="0" rtlCol="0">
            <a:spAutoFit/>
          </a:bodyPr>
          <a:lstStyle/>
          <a:p>
            <a:pPr marL="139700" lvl="1" indent="-139700">
              <a:lnSpc>
                <a:spcPct val="80000"/>
              </a:lnSpc>
              <a:spcBef>
                <a:spcPts val="600"/>
              </a:spcBef>
              <a:buClr>
                <a:schemeClr val="tx2"/>
              </a:buClr>
              <a:buFont typeface="Arial" panose="020B0604020202020204" pitchFamily="34" charset="0"/>
              <a:buChar char="•"/>
              <a:defRPr/>
            </a:pPr>
            <a:r>
              <a:rPr lang="en-US" sz="1600" dirty="0">
                <a:solidFill>
                  <a:schemeClr val="accent6"/>
                </a:solidFill>
                <a:latin typeface="Calibri" panose="020F0502020204030204" pitchFamily="34" charset="0"/>
                <a:ea typeface="Calibri" panose="020F0502020204030204" pitchFamily="34" charset="0"/>
                <a:cs typeface="Calibri" panose="020F0502020204030204" pitchFamily="34" charset="0"/>
              </a:rPr>
              <a:t>Long-acting bronchodilators (</a:t>
            </a:r>
            <a:r>
              <a:rPr lang="el-GR" sz="1600" dirty="0">
                <a:solidFill>
                  <a:schemeClr val="accent6"/>
                </a:solidFill>
                <a:latin typeface="Calibri" panose="020F0502020204030204" pitchFamily="34" charset="0"/>
                <a:ea typeface="Calibri" panose="020F0502020204030204" pitchFamily="34" charset="0"/>
                <a:cs typeface="Calibri" panose="020F0502020204030204" pitchFamily="34" charset="0"/>
              </a:rPr>
              <a:t>β</a:t>
            </a:r>
            <a:r>
              <a:rPr lang="fr-CH" sz="1600" dirty="0">
                <a:solidFill>
                  <a:schemeClr val="accent6"/>
                </a:solidFill>
                <a:latin typeface="Calibri" panose="020F0502020204030204" pitchFamily="34" charset="0"/>
                <a:ea typeface="Calibri" panose="020F0502020204030204" pitchFamily="34" charset="0"/>
                <a:cs typeface="Calibri" panose="020F0502020204030204" pitchFamily="34" charset="0"/>
              </a:rPr>
              <a:t>2</a:t>
            </a:r>
            <a:r>
              <a:rPr lang="en-US" sz="1600" dirty="0">
                <a:solidFill>
                  <a:schemeClr val="accent6"/>
                </a:solidFill>
                <a:latin typeface="Calibri" panose="020F0502020204030204" pitchFamily="34" charset="0"/>
                <a:ea typeface="Calibri" panose="020F0502020204030204" pitchFamily="34" charset="0"/>
                <a:cs typeface="Calibri" panose="020F0502020204030204" pitchFamily="34" charset="0"/>
              </a:rPr>
              <a:t>-agonist,</a:t>
            </a:r>
            <a:br>
              <a:rPr lang="en-US" sz="1600" dirty="0">
                <a:solidFill>
                  <a:schemeClr val="accent6"/>
                </a:solidFill>
                <a:latin typeface="Calibri" panose="020F0502020204030204" pitchFamily="34" charset="0"/>
                <a:ea typeface="Calibri" panose="020F0502020204030204" pitchFamily="34" charset="0"/>
                <a:cs typeface="Calibri" panose="020F0502020204030204" pitchFamily="34" charset="0"/>
              </a:rPr>
            </a:br>
            <a:r>
              <a:rPr lang="en-US" sz="1600" dirty="0">
                <a:solidFill>
                  <a:schemeClr val="accent6"/>
                </a:solidFill>
                <a:latin typeface="Calibri" panose="020F0502020204030204" pitchFamily="34" charset="0"/>
                <a:ea typeface="Calibri" panose="020F0502020204030204" pitchFamily="34" charset="0"/>
                <a:cs typeface="Calibri" panose="020F0502020204030204" pitchFamily="34" charset="0"/>
              </a:rPr>
              <a:t>muscarinic antagonist, combination)</a:t>
            </a:r>
            <a:r>
              <a:rPr lang="en-US" sz="1600" baseline="30000" dirty="0">
                <a:solidFill>
                  <a:schemeClr val="accent6"/>
                </a:solidFill>
                <a:latin typeface="Calibri" panose="020F0502020204030204" pitchFamily="34" charset="0"/>
                <a:ea typeface="Calibri" panose="020F0502020204030204" pitchFamily="34" charset="0"/>
                <a:cs typeface="Calibri" panose="020F0502020204030204" pitchFamily="34" charset="0"/>
              </a:rPr>
              <a:t>1,2</a:t>
            </a:r>
          </a:p>
          <a:p>
            <a:pPr marL="139700" lvl="1" indent="-139700">
              <a:lnSpc>
                <a:spcPct val="80000"/>
              </a:lnSpc>
              <a:spcBef>
                <a:spcPts val="600"/>
              </a:spcBef>
              <a:buClr>
                <a:schemeClr val="tx2"/>
              </a:buClr>
              <a:buFont typeface="Arial" panose="020B0604020202020204" pitchFamily="34" charset="0"/>
              <a:buChar char="•"/>
              <a:defRPr/>
            </a:pPr>
            <a:r>
              <a:rPr lang="en-US" sz="1600" dirty="0">
                <a:solidFill>
                  <a:schemeClr val="accent6"/>
                </a:solidFill>
                <a:latin typeface="Calibri" panose="020F0502020204030204" pitchFamily="34" charset="0"/>
                <a:ea typeface="Calibri" panose="020F0502020204030204" pitchFamily="34" charset="0"/>
                <a:cs typeface="Calibri" panose="020F0502020204030204" pitchFamily="34" charset="0"/>
              </a:rPr>
              <a:t>Inhaled corticosteroids</a:t>
            </a:r>
            <a:r>
              <a:rPr lang="en-US" sz="1600" baseline="30000" dirty="0">
                <a:solidFill>
                  <a:schemeClr val="accent6"/>
                </a:solidFill>
                <a:latin typeface="Calibri" panose="020F0502020204030204" pitchFamily="34" charset="0"/>
                <a:ea typeface="Calibri" panose="020F0502020204030204" pitchFamily="34" charset="0"/>
                <a:cs typeface="Calibri" panose="020F0502020204030204" pitchFamily="34" charset="0"/>
              </a:rPr>
              <a:t>1,2</a:t>
            </a:r>
          </a:p>
        </p:txBody>
      </p:sp>
      <p:sp>
        <p:nvSpPr>
          <p:cNvPr id="30" name="TextBox 29">
            <a:extLst>
              <a:ext uri="{FF2B5EF4-FFF2-40B4-BE49-F238E27FC236}">
                <a16:creationId xmlns:a16="http://schemas.microsoft.com/office/drawing/2014/main" id="{C72BD560-85D2-07E8-F02D-4F496B1B04E3}"/>
              </a:ext>
            </a:extLst>
          </p:cNvPr>
          <p:cNvSpPr txBox="1"/>
          <p:nvPr/>
        </p:nvSpPr>
        <p:spPr>
          <a:xfrm>
            <a:off x="2950269" y="4398209"/>
            <a:ext cx="3199081" cy="1340623"/>
          </a:xfrm>
          <a:prstGeom prst="rect">
            <a:avLst/>
          </a:prstGeom>
          <a:noFill/>
        </p:spPr>
        <p:txBody>
          <a:bodyPr wrap="none" lIns="0" tIns="0" rIns="0" bIns="0" rtlCol="0">
            <a:spAutoFit/>
          </a:bodyPr>
          <a:lstStyle/>
          <a:p>
            <a:pPr marL="139700" lvl="1" indent="-139700">
              <a:lnSpc>
                <a:spcPct val="80000"/>
              </a:lnSpc>
              <a:spcBef>
                <a:spcPts val="600"/>
              </a:spcBef>
              <a:buClr>
                <a:schemeClr val="tx2"/>
              </a:buClr>
              <a:buFont typeface="Arial" panose="020B0604020202020204" pitchFamily="34" charset="0"/>
              <a:buChar char="•"/>
              <a:defRPr/>
            </a:pPr>
            <a:r>
              <a:rPr lang="en-US" sz="1600" dirty="0">
                <a:solidFill>
                  <a:schemeClr val="accent6"/>
                </a:solidFill>
                <a:latin typeface="Calibri" panose="020F0502020204030204" pitchFamily="34" charset="0"/>
                <a:ea typeface="Calibri" panose="020F0502020204030204" pitchFamily="34" charset="0"/>
                <a:cs typeface="Calibri" panose="020F0502020204030204" pitchFamily="34" charset="0"/>
              </a:rPr>
              <a:t>Pulmonary rehabilitation</a:t>
            </a:r>
            <a:br>
              <a:rPr lang="en-US" sz="1600" dirty="0">
                <a:solidFill>
                  <a:schemeClr val="accent6"/>
                </a:solidFill>
                <a:latin typeface="Calibri" panose="020F0502020204030204" pitchFamily="34" charset="0"/>
                <a:ea typeface="Calibri" panose="020F0502020204030204" pitchFamily="34" charset="0"/>
                <a:cs typeface="Calibri" panose="020F0502020204030204" pitchFamily="34" charset="0"/>
              </a:rPr>
            </a:br>
            <a:r>
              <a:rPr lang="en-US" sz="1600" dirty="0">
                <a:solidFill>
                  <a:schemeClr val="accent6"/>
                </a:solidFill>
                <a:latin typeface="Calibri" panose="020F0502020204030204" pitchFamily="34" charset="0"/>
                <a:ea typeface="Calibri" panose="020F0502020204030204" pitchFamily="34" charset="0"/>
                <a:cs typeface="Calibri" panose="020F0502020204030204" pitchFamily="34" charset="0"/>
              </a:rPr>
              <a:t>(breathing and exercise training)</a:t>
            </a:r>
            <a:r>
              <a:rPr lang="en-US" sz="1600" baseline="30000" dirty="0">
                <a:solidFill>
                  <a:schemeClr val="accent6"/>
                </a:solidFill>
                <a:latin typeface="Calibri" panose="020F0502020204030204" pitchFamily="34" charset="0"/>
                <a:ea typeface="Calibri" panose="020F0502020204030204" pitchFamily="34" charset="0"/>
                <a:cs typeface="Calibri" panose="020F0502020204030204" pitchFamily="34" charset="0"/>
              </a:rPr>
              <a:t>1,2</a:t>
            </a:r>
          </a:p>
          <a:p>
            <a:pPr marL="139700" lvl="1" indent="-139700">
              <a:lnSpc>
                <a:spcPct val="80000"/>
              </a:lnSpc>
              <a:spcBef>
                <a:spcPts val="600"/>
              </a:spcBef>
              <a:buClr>
                <a:schemeClr val="tx2"/>
              </a:buClr>
              <a:buFont typeface="Arial" panose="020B0604020202020204" pitchFamily="34" charset="0"/>
              <a:buChar char="•"/>
              <a:defRPr/>
            </a:pPr>
            <a:r>
              <a:rPr lang="en-US" sz="1600" dirty="0">
                <a:solidFill>
                  <a:schemeClr val="accent6"/>
                </a:solidFill>
                <a:latin typeface="Calibri" panose="020F0502020204030204" pitchFamily="34" charset="0"/>
                <a:ea typeface="Calibri" panose="020F0502020204030204" pitchFamily="34" charset="0"/>
                <a:cs typeface="Calibri" panose="020F0502020204030204" pitchFamily="34" charset="0"/>
              </a:rPr>
              <a:t>Long-term O</a:t>
            </a:r>
            <a:r>
              <a:rPr lang="en-US" sz="1600" baseline="-25000" dirty="0">
                <a:solidFill>
                  <a:schemeClr val="accent6"/>
                </a:solidFill>
                <a:latin typeface="Calibri" panose="020F0502020204030204" pitchFamily="34" charset="0"/>
                <a:ea typeface="Calibri" panose="020F0502020204030204" pitchFamily="34" charset="0"/>
                <a:cs typeface="Calibri" panose="020F0502020204030204" pitchFamily="34" charset="0"/>
              </a:rPr>
              <a:t>2</a:t>
            </a:r>
            <a:r>
              <a:rPr lang="en-US" sz="1600" baseline="30000" dirty="0">
                <a:solidFill>
                  <a:schemeClr val="accent6"/>
                </a:solidFill>
                <a:latin typeface="Calibri" panose="020F0502020204030204" pitchFamily="34" charset="0"/>
                <a:ea typeface="Calibri" panose="020F0502020204030204" pitchFamily="34" charset="0"/>
                <a:cs typeface="Calibri" panose="020F0502020204030204" pitchFamily="34" charset="0"/>
              </a:rPr>
              <a:t>1,2</a:t>
            </a:r>
          </a:p>
          <a:p>
            <a:pPr marL="139700" lvl="1" indent="-139700">
              <a:lnSpc>
                <a:spcPct val="80000"/>
              </a:lnSpc>
              <a:spcBef>
                <a:spcPts val="600"/>
              </a:spcBef>
              <a:buClr>
                <a:schemeClr val="tx2"/>
              </a:buClr>
              <a:buFont typeface="Arial" panose="020B0604020202020204" pitchFamily="34" charset="0"/>
              <a:buChar char="•"/>
              <a:defRPr/>
            </a:pPr>
            <a:r>
              <a:rPr lang="en-US" sz="1600" dirty="0">
                <a:solidFill>
                  <a:schemeClr val="accent6"/>
                </a:solidFill>
                <a:latin typeface="Calibri" panose="020F0502020204030204" pitchFamily="34" charset="0"/>
                <a:ea typeface="Calibri" panose="020F0502020204030204" pitchFamily="34" charset="0"/>
                <a:cs typeface="Calibri" panose="020F0502020204030204" pitchFamily="34" charset="0"/>
              </a:rPr>
              <a:t>Reduce risk factors for exacerbations</a:t>
            </a:r>
            <a:br>
              <a:rPr lang="en-US" sz="1600" dirty="0">
                <a:solidFill>
                  <a:schemeClr val="accent6"/>
                </a:solidFill>
                <a:latin typeface="Calibri" panose="020F0502020204030204" pitchFamily="34" charset="0"/>
                <a:ea typeface="Calibri" panose="020F0502020204030204" pitchFamily="34" charset="0"/>
                <a:cs typeface="Calibri" panose="020F0502020204030204" pitchFamily="34" charset="0"/>
              </a:rPr>
            </a:br>
            <a:r>
              <a:rPr lang="en-US" sz="1600" dirty="0">
                <a:solidFill>
                  <a:schemeClr val="accent6"/>
                </a:solidFill>
                <a:latin typeface="Calibri" panose="020F0502020204030204" pitchFamily="34" charset="0"/>
                <a:ea typeface="Calibri" panose="020F0502020204030204" pitchFamily="34" charset="0"/>
                <a:cs typeface="Calibri" panose="020F0502020204030204" pitchFamily="34" charset="0"/>
              </a:rPr>
              <a:t>(smoking cessation, </a:t>
            </a:r>
            <a:r>
              <a:rPr lang="en-US" sz="1600" b="1" dirty="0">
                <a:solidFill>
                  <a:schemeClr val="accent2"/>
                </a:solidFill>
                <a:latin typeface="Calibri" panose="020F0502020204030204" pitchFamily="34" charset="0"/>
                <a:ea typeface="Calibri" panose="020F0502020204030204" pitchFamily="34" charset="0"/>
                <a:cs typeface="Calibri" panose="020F0502020204030204" pitchFamily="34" charset="0"/>
              </a:rPr>
              <a:t>prevent</a:t>
            </a:r>
            <a:br>
              <a:rPr lang="en-US" sz="1600" b="1" dirty="0">
                <a:solidFill>
                  <a:schemeClr val="accent2"/>
                </a:solidFill>
                <a:latin typeface="Calibri" panose="020F0502020204030204" pitchFamily="34" charset="0"/>
                <a:ea typeface="Calibri" panose="020F0502020204030204" pitchFamily="34" charset="0"/>
                <a:cs typeface="Calibri" panose="020F0502020204030204" pitchFamily="34" charset="0"/>
              </a:rPr>
            </a:br>
            <a:r>
              <a:rPr lang="en-US" sz="1600" b="1" dirty="0">
                <a:solidFill>
                  <a:schemeClr val="accent2"/>
                </a:solidFill>
                <a:latin typeface="Calibri" panose="020F0502020204030204" pitchFamily="34" charset="0"/>
                <a:ea typeface="Calibri" panose="020F0502020204030204" pitchFamily="34" charset="0"/>
                <a:cs typeface="Calibri" panose="020F0502020204030204" pitchFamily="34" charset="0"/>
              </a:rPr>
              <a:t>respiratory infection</a:t>
            </a:r>
            <a:r>
              <a:rPr lang="en-US" sz="1600" dirty="0">
                <a:solidFill>
                  <a:schemeClr val="accent6"/>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chemeClr val="accent6"/>
                </a:solidFill>
                <a:latin typeface="Calibri" panose="020F0502020204030204" pitchFamily="34" charset="0"/>
                <a:ea typeface="Calibri" panose="020F0502020204030204" pitchFamily="34" charset="0"/>
                <a:cs typeface="Calibri" panose="020F0502020204030204" pitchFamily="34" charset="0"/>
              </a:rPr>
              <a:t>etc</a:t>
            </a:r>
            <a:r>
              <a:rPr lang="en-US" sz="1600" dirty="0">
                <a:solidFill>
                  <a:schemeClr val="accent6"/>
                </a:solidFill>
                <a:latin typeface="Calibri" panose="020F0502020204030204" pitchFamily="34" charset="0"/>
                <a:ea typeface="Calibri" panose="020F0502020204030204" pitchFamily="34" charset="0"/>
                <a:cs typeface="Calibri" panose="020F0502020204030204" pitchFamily="34" charset="0"/>
              </a:rPr>
              <a:t>)</a:t>
            </a:r>
            <a:r>
              <a:rPr lang="en-US" sz="1600" baseline="30000" dirty="0">
                <a:solidFill>
                  <a:schemeClr val="accent6"/>
                </a:solidFill>
                <a:latin typeface="Calibri" panose="020F0502020204030204" pitchFamily="34" charset="0"/>
                <a:ea typeface="Calibri" panose="020F0502020204030204" pitchFamily="34" charset="0"/>
                <a:cs typeface="Calibri" panose="020F0502020204030204" pitchFamily="34" charset="0"/>
              </a:rPr>
              <a:t>1-4</a:t>
            </a:r>
          </a:p>
        </p:txBody>
      </p:sp>
      <p:sp>
        <p:nvSpPr>
          <p:cNvPr id="2" name="Rettangolo 8">
            <a:extLst>
              <a:ext uri="{FF2B5EF4-FFF2-40B4-BE49-F238E27FC236}">
                <a16:creationId xmlns:a16="http://schemas.microsoft.com/office/drawing/2014/main" id="{5D0B8669-6709-3608-7A60-773BCC1B0D90}"/>
              </a:ext>
            </a:extLst>
          </p:cNvPr>
          <p:cNvSpPr/>
          <p:nvPr/>
        </p:nvSpPr>
        <p:spPr>
          <a:xfrm rot="5400000" flipV="1">
            <a:off x="8517846" y="1269031"/>
            <a:ext cx="1422981" cy="4076219"/>
          </a:xfrm>
          <a:prstGeom prst="rect">
            <a:avLst/>
          </a:prstGeom>
          <a:solidFill>
            <a:srgbClr val="D5E3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e 8">
            <a:extLst>
              <a:ext uri="{FF2B5EF4-FFF2-40B4-BE49-F238E27FC236}">
                <a16:creationId xmlns:a16="http://schemas.microsoft.com/office/drawing/2014/main" id="{8DD398E0-1CD5-E0FA-0379-559BDBD1C527}"/>
              </a:ext>
            </a:extLst>
          </p:cNvPr>
          <p:cNvSpPr/>
          <p:nvPr/>
        </p:nvSpPr>
        <p:spPr>
          <a:xfrm>
            <a:off x="8879087" y="1136968"/>
            <a:ext cx="700494" cy="700494"/>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Left Bracket 5">
            <a:extLst>
              <a:ext uri="{FF2B5EF4-FFF2-40B4-BE49-F238E27FC236}">
                <a16:creationId xmlns:a16="http://schemas.microsoft.com/office/drawing/2014/main" id="{C33642B5-70B9-4F00-F9AF-F042305169A3}"/>
              </a:ext>
            </a:extLst>
          </p:cNvPr>
          <p:cNvSpPr/>
          <p:nvPr/>
        </p:nvSpPr>
        <p:spPr>
          <a:xfrm rot="5400000">
            <a:off x="9166695" y="332192"/>
            <a:ext cx="125278" cy="4076220"/>
          </a:xfrm>
          <a:prstGeom prst="leftBracket">
            <a:avLst>
              <a:gd name="adj" fmla="val 0"/>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8" name="ZoneTexte 58">
            <a:extLst>
              <a:ext uri="{FF2B5EF4-FFF2-40B4-BE49-F238E27FC236}">
                <a16:creationId xmlns:a16="http://schemas.microsoft.com/office/drawing/2014/main" id="{01B58442-97A3-2EA5-4A66-F68E59B3AC5C}"/>
              </a:ext>
            </a:extLst>
          </p:cNvPr>
          <p:cNvSpPr txBox="1"/>
          <p:nvPr/>
        </p:nvSpPr>
        <p:spPr>
          <a:xfrm>
            <a:off x="8149620" y="1756019"/>
            <a:ext cx="2159429" cy="451432"/>
          </a:xfrm>
          <a:prstGeom prst="rect">
            <a:avLst/>
          </a:prstGeom>
          <a:noFill/>
          <a:ln w="15875">
            <a:noFill/>
          </a:ln>
          <a:effectLst/>
        </p:spPr>
        <p:txBody>
          <a:bodyPr wrap="square" lIns="90000" anchor="b" anchorCtr="0">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schemeClr val="bg1"/>
                </a:solidFill>
                <a:effectLst/>
                <a:uLnTx/>
                <a:uFillTx/>
                <a:latin typeface="+mj-lt"/>
              </a:defRPr>
            </a:lvl1pPr>
          </a:lstStyle>
          <a:p>
            <a:pPr marL="0" marR="0" lvl="0" indent="0" algn="ctr" defTabSz="914400" rtl="0" eaLnBrk="1" fontAlgn="auto" latinLnBrk="0" hangingPunct="1">
              <a:spcBef>
                <a:spcPts val="0"/>
              </a:spcBef>
              <a:spcAft>
                <a:spcPts val="0"/>
              </a:spcAft>
              <a:buClrTx/>
              <a:buSzTx/>
              <a:buFontTx/>
              <a:buNone/>
              <a:tabLst/>
              <a:defRPr/>
            </a:pPr>
            <a:r>
              <a:rPr kumimoji="0" lang="fr-CH" b="1" u="none" strike="noStrike" kern="1200" cap="none" spc="0" normalizeH="0" baseline="0" noProof="0" dirty="0">
                <a:ln>
                  <a:noFill/>
                </a:ln>
                <a:solidFill>
                  <a:schemeClr val="accent6"/>
                </a:solidFill>
                <a:effectLst/>
                <a:uLnTx/>
                <a:uFillTx/>
                <a:ea typeface="+mn-ea"/>
                <a:cs typeface="Calibri Light"/>
              </a:rPr>
              <a:t>Exacerbation</a:t>
            </a:r>
          </a:p>
        </p:txBody>
      </p:sp>
      <p:sp>
        <p:nvSpPr>
          <p:cNvPr id="11" name="TextBox 10">
            <a:extLst>
              <a:ext uri="{FF2B5EF4-FFF2-40B4-BE49-F238E27FC236}">
                <a16:creationId xmlns:a16="http://schemas.microsoft.com/office/drawing/2014/main" id="{672F1103-DD40-7CD2-6AEB-86CB6B1B3A09}"/>
              </a:ext>
            </a:extLst>
          </p:cNvPr>
          <p:cNvSpPr txBox="1"/>
          <p:nvPr/>
        </p:nvSpPr>
        <p:spPr>
          <a:xfrm>
            <a:off x="7290341" y="2783848"/>
            <a:ext cx="3640356" cy="1143646"/>
          </a:xfrm>
          <a:prstGeom prst="rect">
            <a:avLst/>
          </a:prstGeom>
          <a:noFill/>
        </p:spPr>
        <p:txBody>
          <a:bodyPr wrap="none" lIns="0" tIns="0" rIns="0" bIns="0" rtlCol="0">
            <a:spAutoFit/>
          </a:bodyPr>
          <a:lstStyle/>
          <a:p>
            <a:pPr marL="139700" lvl="1" indent="-139700">
              <a:lnSpc>
                <a:spcPct val="80000"/>
              </a:lnSpc>
              <a:spcBef>
                <a:spcPts val="600"/>
              </a:spcBef>
              <a:buClr>
                <a:schemeClr val="tx2"/>
              </a:buClr>
              <a:buFont typeface="Arial" panose="020B0604020202020204" pitchFamily="34" charset="0"/>
              <a:buChar char="•"/>
              <a:defRPr/>
            </a:pPr>
            <a:r>
              <a:rPr lang="en-US" sz="1600" dirty="0">
                <a:solidFill>
                  <a:schemeClr val="accent6"/>
                </a:solidFill>
                <a:latin typeface="Calibri" panose="020F0502020204030204" pitchFamily="34" charset="0"/>
                <a:ea typeface="Calibri" panose="020F0502020204030204" pitchFamily="34" charset="0"/>
                <a:cs typeface="Calibri" panose="020F0502020204030204" pitchFamily="34" charset="0"/>
              </a:rPr>
              <a:t>Short-acting bronchodilators (</a:t>
            </a:r>
            <a:r>
              <a:rPr lang="el-GR" sz="1600" dirty="0">
                <a:solidFill>
                  <a:schemeClr val="accent6"/>
                </a:solidFill>
                <a:latin typeface="Calibri" panose="020F0502020204030204" pitchFamily="34" charset="0"/>
                <a:ea typeface="Calibri" panose="020F0502020204030204" pitchFamily="34" charset="0"/>
                <a:cs typeface="Calibri" panose="020F0502020204030204" pitchFamily="34" charset="0"/>
              </a:rPr>
              <a:t>β2-</a:t>
            </a:r>
            <a:r>
              <a:rPr lang="en-US" sz="1600" dirty="0">
                <a:solidFill>
                  <a:schemeClr val="accent6"/>
                </a:solidFill>
                <a:latin typeface="Calibri" panose="020F0502020204030204" pitchFamily="34" charset="0"/>
                <a:ea typeface="Calibri" panose="020F0502020204030204" pitchFamily="34" charset="0"/>
                <a:cs typeface="Calibri" panose="020F0502020204030204" pitchFamily="34" charset="0"/>
              </a:rPr>
              <a:t>agonists,</a:t>
            </a:r>
            <a:br>
              <a:rPr lang="en-US" sz="1600" dirty="0">
                <a:solidFill>
                  <a:schemeClr val="accent6"/>
                </a:solidFill>
                <a:latin typeface="Calibri" panose="020F0502020204030204" pitchFamily="34" charset="0"/>
                <a:ea typeface="Calibri" panose="020F0502020204030204" pitchFamily="34" charset="0"/>
                <a:cs typeface="Calibri" panose="020F0502020204030204" pitchFamily="34" charset="0"/>
              </a:rPr>
            </a:br>
            <a:r>
              <a:rPr lang="en-US" sz="1600" dirty="0">
                <a:solidFill>
                  <a:schemeClr val="accent6"/>
                </a:solidFill>
                <a:latin typeface="Calibri" panose="020F0502020204030204" pitchFamily="34" charset="0"/>
                <a:ea typeface="Calibri" panose="020F0502020204030204" pitchFamily="34" charset="0"/>
                <a:cs typeface="Calibri" panose="020F0502020204030204" pitchFamily="34" charset="0"/>
              </a:rPr>
              <a:t>anticholinergics, combination)</a:t>
            </a:r>
            <a:r>
              <a:rPr lang="en-US" sz="1600" baseline="30000" dirty="0">
                <a:solidFill>
                  <a:schemeClr val="accent6"/>
                </a:solidFill>
                <a:latin typeface="Calibri" panose="020F0502020204030204" pitchFamily="34" charset="0"/>
                <a:ea typeface="Calibri" panose="020F0502020204030204" pitchFamily="34" charset="0"/>
                <a:cs typeface="Calibri" panose="020F0502020204030204" pitchFamily="34" charset="0"/>
              </a:rPr>
              <a:t>1,2</a:t>
            </a:r>
          </a:p>
          <a:p>
            <a:pPr marL="139700" lvl="1" indent="-139700">
              <a:lnSpc>
                <a:spcPct val="80000"/>
              </a:lnSpc>
              <a:spcBef>
                <a:spcPts val="600"/>
              </a:spcBef>
              <a:buClr>
                <a:schemeClr val="tx2"/>
              </a:buClr>
              <a:buFont typeface="Arial" panose="020B0604020202020204" pitchFamily="34" charset="0"/>
              <a:buChar char="•"/>
              <a:defRPr/>
            </a:pPr>
            <a:r>
              <a:rPr lang="en-US" sz="1600" dirty="0">
                <a:solidFill>
                  <a:schemeClr val="accent6"/>
                </a:solidFill>
                <a:latin typeface="Calibri" panose="020F0502020204030204" pitchFamily="34" charset="0"/>
                <a:ea typeface="Calibri" panose="020F0502020204030204" pitchFamily="34" charset="0"/>
                <a:cs typeface="Calibri" panose="020F0502020204030204" pitchFamily="34" charset="0"/>
              </a:rPr>
              <a:t>Corticosteroids (inhaled or systemic)</a:t>
            </a:r>
            <a:r>
              <a:rPr lang="en-US" sz="1600" baseline="30000" dirty="0">
                <a:solidFill>
                  <a:schemeClr val="accent6"/>
                </a:solidFill>
                <a:latin typeface="Calibri" panose="020F0502020204030204" pitchFamily="34" charset="0"/>
                <a:ea typeface="Calibri" panose="020F0502020204030204" pitchFamily="34" charset="0"/>
                <a:cs typeface="Calibri" panose="020F0502020204030204" pitchFamily="34" charset="0"/>
              </a:rPr>
              <a:t>1,2</a:t>
            </a:r>
          </a:p>
          <a:p>
            <a:pPr marL="139700" lvl="1" indent="-139700">
              <a:lnSpc>
                <a:spcPct val="80000"/>
              </a:lnSpc>
              <a:spcBef>
                <a:spcPts val="600"/>
              </a:spcBef>
              <a:buClr>
                <a:schemeClr val="tx2"/>
              </a:buClr>
              <a:buFont typeface="Arial" panose="020B0604020202020204" pitchFamily="34" charset="0"/>
              <a:buChar char="•"/>
              <a:defRPr/>
            </a:pPr>
            <a:r>
              <a:rPr lang="en-US" sz="1600" dirty="0">
                <a:solidFill>
                  <a:schemeClr val="accent6"/>
                </a:solidFill>
                <a:latin typeface="Calibri" panose="020F0502020204030204" pitchFamily="34" charset="0"/>
                <a:ea typeface="Calibri" panose="020F0502020204030204" pitchFamily="34" charset="0"/>
                <a:cs typeface="Calibri" panose="020F0502020204030204" pitchFamily="34" charset="0"/>
              </a:rPr>
              <a:t>Antibiotics for respiratory infections</a:t>
            </a:r>
            <a:br>
              <a:rPr lang="en-US" sz="1600" dirty="0">
                <a:solidFill>
                  <a:schemeClr val="accent6"/>
                </a:solidFill>
                <a:latin typeface="Calibri" panose="020F0502020204030204" pitchFamily="34" charset="0"/>
                <a:ea typeface="Calibri" panose="020F0502020204030204" pitchFamily="34" charset="0"/>
                <a:cs typeface="Calibri" panose="020F0502020204030204" pitchFamily="34" charset="0"/>
              </a:rPr>
            </a:br>
            <a:r>
              <a:rPr lang="en-US" sz="1600" dirty="0">
                <a:solidFill>
                  <a:schemeClr val="accent6"/>
                </a:solidFill>
                <a:latin typeface="Calibri" panose="020F0502020204030204" pitchFamily="34" charset="0"/>
                <a:ea typeface="Calibri" panose="020F0502020204030204" pitchFamily="34" charset="0"/>
                <a:cs typeface="Calibri" panose="020F0502020204030204" pitchFamily="34" charset="0"/>
              </a:rPr>
              <a:t>(azithromycin)</a:t>
            </a:r>
            <a:r>
              <a:rPr lang="en-US" sz="1600" baseline="30000" dirty="0">
                <a:solidFill>
                  <a:schemeClr val="accent6"/>
                </a:solidFill>
                <a:latin typeface="Calibri" panose="020F0502020204030204" pitchFamily="34" charset="0"/>
                <a:ea typeface="Calibri" panose="020F0502020204030204" pitchFamily="34" charset="0"/>
                <a:cs typeface="Calibri" panose="020F0502020204030204" pitchFamily="34" charset="0"/>
              </a:rPr>
              <a:t>1,4</a:t>
            </a:r>
          </a:p>
        </p:txBody>
      </p:sp>
      <p:sp>
        <p:nvSpPr>
          <p:cNvPr id="12" name="TextBox 11">
            <a:extLst>
              <a:ext uri="{FF2B5EF4-FFF2-40B4-BE49-F238E27FC236}">
                <a16:creationId xmlns:a16="http://schemas.microsoft.com/office/drawing/2014/main" id="{FBEBE769-D2E7-FA02-BD63-67971AE173B6}"/>
              </a:ext>
            </a:extLst>
          </p:cNvPr>
          <p:cNvSpPr txBox="1"/>
          <p:nvPr/>
        </p:nvSpPr>
        <p:spPr>
          <a:xfrm>
            <a:off x="7290342" y="4398211"/>
            <a:ext cx="2132443" cy="475771"/>
          </a:xfrm>
          <a:prstGeom prst="rect">
            <a:avLst/>
          </a:prstGeom>
          <a:noFill/>
        </p:spPr>
        <p:txBody>
          <a:bodyPr wrap="none" lIns="0" tIns="0" rIns="0" bIns="0" rtlCol="0">
            <a:spAutoFit/>
          </a:bodyPr>
          <a:lstStyle/>
          <a:p>
            <a:pPr marL="139700" lvl="1" indent="-139700">
              <a:lnSpc>
                <a:spcPct val="80000"/>
              </a:lnSpc>
              <a:spcBef>
                <a:spcPts val="600"/>
              </a:spcBef>
              <a:buClr>
                <a:schemeClr val="tx2"/>
              </a:buClr>
              <a:buFont typeface="Arial" panose="020B0604020202020204" pitchFamily="34" charset="0"/>
              <a:buChar char="•"/>
              <a:defRPr/>
            </a:pPr>
            <a:r>
              <a:rPr lang="en-US" sz="1600" dirty="0">
                <a:solidFill>
                  <a:schemeClr val="accent6"/>
                </a:solidFill>
                <a:latin typeface="Calibri" panose="020F0502020204030204" pitchFamily="34" charset="0"/>
                <a:ea typeface="Calibri" panose="020F0502020204030204" pitchFamily="34" charset="0"/>
                <a:cs typeface="Calibri" panose="020F0502020204030204" pitchFamily="34" charset="0"/>
              </a:rPr>
              <a:t>Mechanical ventilation</a:t>
            </a:r>
            <a:r>
              <a:rPr lang="en-US" sz="1600" baseline="30000" dirty="0">
                <a:solidFill>
                  <a:schemeClr val="accent6"/>
                </a:solidFill>
                <a:latin typeface="Calibri" panose="020F0502020204030204" pitchFamily="34" charset="0"/>
                <a:ea typeface="Calibri" panose="020F0502020204030204" pitchFamily="34" charset="0"/>
                <a:cs typeface="Calibri" panose="020F0502020204030204" pitchFamily="34" charset="0"/>
              </a:rPr>
              <a:t>1</a:t>
            </a:r>
          </a:p>
          <a:p>
            <a:pPr marL="139700" lvl="1" indent="-139700">
              <a:lnSpc>
                <a:spcPct val="80000"/>
              </a:lnSpc>
              <a:spcBef>
                <a:spcPts val="600"/>
              </a:spcBef>
              <a:buClr>
                <a:schemeClr val="tx2"/>
              </a:buClr>
              <a:buFont typeface="Arial" panose="020B0604020202020204" pitchFamily="34" charset="0"/>
              <a:buChar char="•"/>
              <a:defRPr/>
            </a:pPr>
            <a:r>
              <a:rPr lang="en-US" sz="1600" dirty="0">
                <a:solidFill>
                  <a:schemeClr val="accent6"/>
                </a:solidFill>
                <a:latin typeface="Calibri" panose="020F0502020204030204" pitchFamily="34" charset="0"/>
                <a:ea typeface="Calibri" panose="020F0502020204030204" pitchFamily="34" charset="0"/>
                <a:cs typeface="Calibri" panose="020F0502020204030204" pitchFamily="34" charset="0"/>
              </a:rPr>
              <a:t>Oxygen therapy</a:t>
            </a:r>
            <a:r>
              <a:rPr lang="en-US" sz="1600" baseline="30000" dirty="0">
                <a:solidFill>
                  <a:schemeClr val="accent6"/>
                </a:solidFill>
                <a:latin typeface="Calibri" panose="020F0502020204030204" pitchFamily="34" charset="0"/>
                <a:ea typeface="Calibri" panose="020F0502020204030204" pitchFamily="34" charset="0"/>
                <a:cs typeface="Calibri" panose="020F0502020204030204" pitchFamily="34" charset="0"/>
              </a:rPr>
              <a:t>1,5</a:t>
            </a:r>
          </a:p>
        </p:txBody>
      </p:sp>
      <p:pic>
        <p:nvPicPr>
          <p:cNvPr id="16" name="Graphic 90" descr="Lungs">
            <a:extLst>
              <a:ext uri="{FF2B5EF4-FFF2-40B4-BE49-F238E27FC236}">
                <a16:creationId xmlns:a16="http://schemas.microsoft.com/office/drawing/2014/main" id="{CFDD0E8B-A7C2-3734-4CDD-65EA7D3F09DC}"/>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952462" y="1201414"/>
            <a:ext cx="553745" cy="553745"/>
          </a:xfrm>
          <a:prstGeom prst="rect">
            <a:avLst/>
          </a:prstGeom>
        </p:spPr>
      </p:pic>
    </p:spTree>
    <p:extLst>
      <p:ext uri="{BB962C8B-B14F-4D97-AF65-F5344CB8AC3E}">
        <p14:creationId xmlns:p14="http://schemas.microsoft.com/office/powerpoint/2010/main" val="9539720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Graphique 19">
            <a:extLst>
              <a:ext uri="{FF2B5EF4-FFF2-40B4-BE49-F238E27FC236}">
                <a16:creationId xmlns:a16="http://schemas.microsoft.com/office/drawing/2014/main" id="{72E09C76-BD6D-871B-C6D8-8F56AD3E4AB4}"/>
              </a:ext>
            </a:extLst>
          </p:cNvPr>
          <p:cNvGraphicFramePr/>
          <p:nvPr>
            <p:extLst>
              <p:ext uri="{D42A27DB-BD31-4B8C-83A1-F6EECF244321}">
                <p14:modId xmlns:p14="http://schemas.microsoft.com/office/powerpoint/2010/main" val="968213420"/>
              </p:ext>
            </p:extLst>
          </p:nvPr>
        </p:nvGraphicFramePr>
        <p:xfrm>
          <a:off x="1094956" y="2061918"/>
          <a:ext cx="5724525" cy="3945182"/>
        </p:xfrm>
        <a:graphic>
          <a:graphicData uri="http://schemas.openxmlformats.org/drawingml/2006/chart">
            <c:chart xmlns:c="http://schemas.openxmlformats.org/drawingml/2006/chart" xmlns:r="http://schemas.openxmlformats.org/officeDocument/2006/relationships" r:id="rId3"/>
          </a:graphicData>
        </a:graphic>
      </p:graphicFrame>
      <p:grpSp>
        <p:nvGrpSpPr>
          <p:cNvPr id="8" name="LEGENDA">
            <a:extLst>
              <a:ext uri="{FF2B5EF4-FFF2-40B4-BE49-F238E27FC236}">
                <a16:creationId xmlns:a16="http://schemas.microsoft.com/office/drawing/2014/main" id="{D0650BAD-7865-F99B-049B-437ED060EC38}"/>
              </a:ext>
            </a:extLst>
          </p:cNvPr>
          <p:cNvGrpSpPr/>
          <p:nvPr/>
        </p:nvGrpSpPr>
        <p:grpSpPr>
          <a:xfrm>
            <a:off x="1416050" y="5899101"/>
            <a:ext cx="1569057" cy="108000"/>
            <a:chOff x="4760306" y="5899101"/>
            <a:chExt cx="1569057" cy="108000"/>
          </a:xfrm>
        </p:grpSpPr>
        <p:sp>
          <p:nvSpPr>
            <p:cNvPr id="9" name="TextBox 12">
              <a:extLst>
                <a:ext uri="{FF2B5EF4-FFF2-40B4-BE49-F238E27FC236}">
                  <a16:creationId xmlns:a16="http://schemas.microsoft.com/office/drawing/2014/main" id="{A5DF1793-8774-E0AC-9742-1260382944CA}"/>
                </a:ext>
              </a:extLst>
            </p:cNvPr>
            <p:cNvSpPr txBox="1">
              <a:spLocks noChangeAspect="1"/>
            </p:cNvSpPr>
            <p:nvPr/>
          </p:nvSpPr>
          <p:spPr>
            <a:xfrm>
              <a:off x="4760306" y="5899101"/>
              <a:ext cx="108000" cy="108000"/>
            </a:xfrm>
            <a:prstGeom prst="rect">
              <a:avLst/>
            </a:prstGeom>
            <a:solidFill>
              <a:schemeClr val="accent1"/>
            </a:solidFill>
          </p:spPr>
          <p:txBody>
            <a:bodyPr wrap="none" lIns="216000" tIns="0" rIns="0" bIns="0">
              <a:noAutofit/>
            </a:bodyPr>
            <a:lstStyle/>
            <a:p>
              <a:pPr>
                <a:lnSpc>
                  <a:spcPct val="80000"/>
                </a:lnSpc>
              </a:pPr>
              <a:r>
                <a:rPr lang="en-GB" sz="1200" dirty="0">
                  <a:solidFill>
                    <a:schemeClr val="accent6"/>
                  </a:solidFill>
                </a:rPr>
                <a:t>ICU</a:t>
              </a:r>
            </a:p>
          </p:txBody>
        </p:sp>
        <p:sp>
          <p:nvSpPr>
            <p:cNvPr id="10" name="TextBox 13">
              <a:extLst>
                <a:ext uri="{FF2B5EF4-FFF2-40B4-BE49-F238E27FC236}">
                  <a16:creationId xmlns:a16="http://schemas.microsoft.com/office/drawing/2014/main" id="{03AA6E73-5254-694E-28D4-936756CF2AB7}"/>
                </a:ext>
              </a:extLst>
            </p:cNvPr>
            <p:cNvSpPr txBox="1">
              <a:spLocks noChangeAspect="1"/>
            </p:cNvSpPr>
            <p:nvPr/>
          </p:nvSpPr>
          <p:spPr>
            <a:xfrm>
              <a:off x="5337443" y="5899101"/>
              <a:ext cx="108000" cy="108000"/>
            </a:xfrm>
            <a:prstGeom prst="rect">
              <a:avLst/>
            </a:prstGeom>
            <a:solidFill>
              <a:schemeClr val="bg2"/>
            </a:solidFill>
          </p:spPr>
          <p:txBody>
            <a:bodyPr wrap="none" lIns="216000" tIns="0" rIns="0" bIns="0">
              <a:noAutofit/>
            </a:bodyPr>
            <a:lstStyle/>
            <a:p>
              <a:pPr>
                <a:lnSpc>
                  <a:spcPct val="80000"/>
                </a:lnSpc>
              </a:pPr>
              <a:r>
                <a:rPr lang="en-GB" sz="1200" dirty="0">
                  <a:solidFill>
                    <a:schemeClr val="accent6"/>
                  </a:solidFill>
                </a:rPr>
                <a:t>Hospital</a:t>
              </a:r>
            </a:p>
          </p:txBody>
        </p:sp>
        <p:sp>
          <p:nvSpPr>
            <p:cNvPr id="15" name="TextBox 13">
              <a:extLst>
                <a:ext uri="{FF2B5EF4-FFF2-40B4-BE49-F238E27FC236}">
                  <a16:creationId xmlns:a16="http://schemas.microsoft.com/office/drawing/2014/main" id="{9359ADDC-03FF-8D15-AA3C-6F9B223DBCFC}"/>
                </a:ext>
              </a:extLst>
            </p:cNvPr>
            <p:cNvSpPr txBox="1">
              <a:spLocks noChangeAspect="1"/>
            </p:cNvSpPr>
            <p:nvPr/>
          </p:nvSpPr>
          <p:spPr>
            <a:xfrm>
              <a:off x="6221363" y="5899101"/>
              <a:ext cx="108000" cy="108000"/>
            </a:xfrm>
            <a:prstGeom prst="rect">
              <a:avLst/>
            </a:prstGeom>
            <a:solidFill>
              <a:schemeClr val="accent3"/>
            </a:solidFill>
          </p:spPr>
          <p:txBody>
            <a:bodyPr wrap="none" lIns="216000" tIns="0" rIns="0" bIns="0">
              <a:noAutofit/>
            </a:bodyPr>
            <a:lstStyle/>
            <a:p>
              <a:pPr>
                <a:lnSpc>
                  <a:spcPct val="80000"/>
                </a:lnSpc>
              </a:pPr>
              <a:r>
                <a:rPr lang="en-GB" sz="1200" dirty="0">
                  <a:solidFill>
                    <a:schemeClr val="accent6"/>
                  </a:solidFill>
                </a:rPr>
                <a:t>Emergency</a:t>
              </a:r>
            </a:p>
          </p:txBody>
        </p:sp>
      </p:grpSp>
      <p:sp>
        <p:nvSpPr>
          <p:cNvPr id="12" name="Rettangolo 11">
            <a:extLst>
              <a:ext uri="{FF2B5EF4-FFF2-40B4-BE49-F238E27FC236}">
                <a16:creationId xmlns:a16="http://schemas.microsoft.com/office/drawing/2014/main" id="{AD72BB51-7AF2-2992-26A3-5AFC61FF7699}"/>
              </a:ext>
            </a:extLst>
          </p:cNvPr>
          <p:cNvSpPr/>
          <p:nvPr/>
        </p:nvSpPr>
        <p:spPr>
          <a:xfrm>
            <a:off x="-1" y="1485918"/>
            <a:ext cx="1416051" cy="540000"/>
          </a:xfrm>
          <a:prstGeom prst="rect">
            <a:avLst/>
          </a:prstGeom>
          <a:gradFill flip="none" rotWithShape="1">
            <a:gsLst>
              <a:gs pos="5000">
                <a:schemeClr val="accent1">
                  <a:lumMod val="60000"/>
                  <a:lumOff val="40000"/>
                  <a:alpha val="68072"/>
                </a:schemeClr>
              </a:gs>
              <a:gs pos="66000">
                <a:schemeClr val="accent1">
                  <a:lumMod val="30000"/>
                  <a:lumOff val="70000"/>
                  <a:alpha val="0"/>
                </a:schemeClr>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Content Placeholder 5">
            <a:extLst>
              <a:ext uri="{FF2B5EF4-FFF2-40B4-BE49-F238E27FC236}">
                <a16:creationId xmlns:a16="http://schemas.microsoft.com/office/drawing/2014/main" id="{2B154144-5E6F-169E-DCC3-E61F2BE421AD}"/>
              </a:ext>
            </a:extLst>
          </p:cNvPr>
          <p:cNvSpPr txBox="1">
            <a:spLocks/>
          </p:cNvSpPr>
          <p:nvPr/>
        </p:nvSpPr>
        <p:spPr>
          <a:xfrm>
            <a:off x="371475" y="1524619"/>
            <a:ext cx="5364164" cy="498598"/>
          </a:xfrm>
          <a:prstGeom prst="rect">
            <a:avLst/>
          </a:prstGeom>
          <a:ln>
            <a:noFill/>
          </a:ln>
        </p:spPr>
        <p:txBody>
          <a:bodyPr vert="horz" wrap="square" lIns="0" tIns="0" rIns="0" bIns="0" rtlCol="0" anchor="t" anchorCtr="0">
            <a:spAutoFit/>
          </a:bodyPr>
          <a:lstStyle>
            <a:defPPr>
              <a:defRPr lang="de-DE"/>
            </a:defPPr>
            <a:lvl1pPr marL="0" algn="r" defTabSz="914400" rtl="0" eaLnBrk="1" latinLnBrk="0" hangingPunct="1">
              <a:defRPr sz="850" b="1"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80000"/>
              </a:lnSpc>
              <a:spcBef>
                <a:spcPts val="600"/>
              </a:spcBef>
              <a:spcAft>
                <a:spcPts val="600"/>
              </a:spcAft>
              <a:buClrTx/>
              <a:buSzTx/>
              <a:tabLst/>
              <a:defRPr/>
            </a:pPr>
            <a:r>
              <a:rPr kumimoji="0" lang="en-US" sz="2000" i="0" u="none" strike="noStrike" kern="1200" cap="none" spc="0" normalizeH="0" noProof="0" dirty="0">
                <a:ln>
                  <a:noFill/>
                </a:ln>
                <a:solidFill>
                  <a:schemeClr val="tx2"/>
                </a:solidFill>
                <a:effectLst/>
                <a:uLnTx/>
                <a:uFillTx/>
                <a:ea typeface="+mn-ea"/>
                <a:cs typeface="+mn-cs"/>
              </a:rPr>
              <a:t>Treatment failure rates in healthcare settings </a:t>
            </a:r>
            <a:br>
              <a:rPr kumimoji="0" lang="en-US" sz="2000" i="0" u="none" strike="noStrike" kern="1200" cap="none" spc="0" normalizeH="0" noProof="0" dirty="0">
                <a:ln>
                  <a:noFill/>
                </a:ln>
                <a:solidFill>
                  <a:schemeClr val="tx2"/>
                </a:solidFill>
                <a:effectLst/>
                <a:uLnTx/>
                <a:uFillTx/>
                <a:ea typeface="+mn-ea"/>
                <a:cs typeface="+mn-cs"/>
              </a:rPr>
            </a:br>
            <a:r>
              <a:rPr kumimoji="0" lang="en-US" sz="2000" i="0" u="none" strike="noStrike" kern="1200" cap="none" spc="0" normalizeH="0" noProof="0" dirty="0">
                <a:ln>
                  <a:noFill/>
                </a:ln>
                <a:solidFill>
                  <a:schemeClr val="tx2"/>
                </a:solidFill>
                <a:effectLst/>
                <a:uLnTx/>
                <a:uFillTx/>
                <a:ea typeface="+mn-ea"/>
                <a:cs typeface="+mn-cs"/>
              </a:rPr>
              <a:t>2 weeks after treatment for COPD</a:t>
            </a:r>
            <a:r>
              <a:rPr kumimoji="0" lang="en-US" sz="2000" b="0" i="0" u="none" strike="noStrike" kern="1200" cap="none" spc="0" normalizeH="0" noProof="0" dirty="0">
                <a:ln>
                  <a:noFill/>
                </a:ln>
                <a:solidFill>
                  <a:schemeClr val="tx2"/>
                </a:solidFill>
                <a:effectLst/>
                <a:uLnTx/>
                <a:uFillTx/>
                <a:ea typeface="+mn-ea"/>
                <a:cs typeface="+mn-cs"/>
              </a:rPr>
              <a:t>*</a:t>
            </a:r>
            <a:r>
              <a:rPr kumimoji="0" lang="en-US" sz="2000" b="0" i="0" u="none" strike="noStrike" kern="1200" cap="none" spc="0" normalizeH="0" baseline="30000" noProof="0" dirty="0">
                <a:ln>
                  <a:noFill/>
                </a:ln>
                <a:solidFill>
                  <a:schemeClr val="tx2"/>
                </a:solidFill>
                <a:effectLst/>
                <a:uLnTx/>
                <a:uFillTx/>
                <a:ea typeface="+mn-ea"/>
                <a:cs typeface="+mn-cs"/>
              </a:rPr>
              <a:t>1</a:t>
            </a:r>
            <a:endParaRPr kumimoji="0" lang="en-GB" sz="2000" b="0" i="0" u="none" strike="noStrike" kern="1200" cap="none" spc="0" normalizeH="0" baseline="30000" noProof="0" dirty="0">
              <a:ln>
                <a:noFill/>
              </a:ln>
              <a:solidFill>
                <a:schemeClr val="tx2"/>
              </a:solidFill>
              <a:effectLst/>
              <a:uLnTx/>
              <a:uFillTx/>
              <a:ea typeface="+mn-ea"/>
              <a:cs typeface="+mn-cs"/>
            </a:endParaRPr>
          </a:p>
        </p:txBody>
      </p:sp>
      <p:sp>
        <p:nvSpPr>
          <p:cNvPr id="14" name="CasellaDiTesto 13">
            <a:extLst>
              <a:ext uri="{FF2B5EF4-FFF2-40B4-BE49-F238E27FC236}">
                <a16:creationId xmlns:a16="http://schemas.microsoft.com/office/drawing/2014/main" id="{7030337A-5ECF-CD9A-61CD-CF3CE91E760E}"/>
              </a:ext>
            </a:extLst>
          </p:cNvPr>
          <p:cNvSpPr txBox="1"/>
          <p:nvPr/>
        </p:nvSpPr>
        <p:spPr>
          <a:xfrm>
            <a:off x="1416050" y="5508000"/>
            <a:ext cx="5040314" cy="176651"/>
          </a:xfrm>
          <a:prstGeom prst="rect">
            <a:avLst/>
          </a:prstGeom>
          <a:noFill/>
        </p:spPr>
        <p:txBody>
          <a:bodyPr wrap="square" lIns="0" tIns="0" rIns="0" bIns="0" rtlCol="0" anchor="ctr" anchorCtr="0">
            <a:spAutoFit/>
          </a:bodyPr>
          <a:lstStyle/>
          <a:p>
            <a:pPr algn="ctr">
              <a:lnSpc>
                <a:spcPct val="80000"/>
              </a:lnSpc>
            </a:pPr>
            <a:r>
              <a:rPr lang="it-IT" sz="1400" b="1" dirty="0">
                <a:solidFill>
                  <a:schemeClr val="accent6"/>
                </a:solidFill>
              </a:rPr>
              <a:t>Treatment </a:t>
            </a:r>
            <a:r>
              <a:rPr lang="it-IT" sz="1400" b="1" dirty="0" err="1">
                <a:solidFill>
                  <a:schemeClr val="accent6"/>
                </a:solidFill>
              </a:rPr>
              <a:t>failure</a:t>
            </a:r>
            <a:r>
              <a:rPr lang="it-IT" sz="1400" b="1" dirty="0">
                <a:solidFill>
                  <a:schemeClr val="accent6"/>
                </a:solidFill>
              </a:rPr>
              <a:t> </a:t>
            </a:r>
            <a:r>
              <a:rPr lang="it-IT" sz="1400" dirty="0">
                <a:solidFill>
                  <a:schemeClr val="accent6"/>
                </a:solidFill>
              </a:rPr>
              <a:t>(%)</a:t>
            </a:r>
          </a:p>
        </p:txBody>
      </p:sp>
      <p:sp>
        <p:nvSpPr>
          <p:cNvPr id="2" name="Title 1">
            <a:extLst>
              <a:ext uri="{FF2B5EF4-FFF2-40B4-BE49-F238E27FC236}">
                <a16:creationId xmlns:a16="http://schemas.microsoft.com/office/drawing/2014/main" id="{59070A1B-EDB7-1831-4804-38C5EEA76030}"/>
              </a:ext>
            </a:extLst>
          </p:cNvPr>
          <p:cNvSpPr>
            <a:spLocks noGrp="1"/>
          </p:cNvSpPr>
          <p:nvPr>
            <p:ph type="title"/>
          </p:nvPr>
        </p:nvSpPr>
        <p:spPr/>
        <p:txBody>
          <a:bodyPr/>
          <a:lstStyle/>
          <a:p>
            <a:r>
              <a:rPr lang="en-GB" sz="2800" dirty="0"/>
              <a:t>No existing medications for COPD have been shown to modify</a:t>
            </a:r>
            <a:br>
              <a:rPr lang="en-GB" sz="2800" dirty="0"/>
            </a:br>
            <a:r>
              <a:rPr lang="en-GB" sz="2800" dirty="0"/>
              <a:t>the long-term decline in lung function </a:t>
            </a:r>
          </a:p>
        </p:txBody>
      </p:sp>
      <p:sp>
        <p:nvSpPr>
          <p:cNvPr id="6" name="Text Placeholder 5">
            <a:extLst>
              <a:ext uri="{FF2B5EF4-FFF2-40B4-BE49-F238E27FC236}">
                <a16:creationId xmlns:a16="http://schemas.microsoft.com/office/drawing/2014/main" id="{FABB53EC-F9D1-3EA7-0152-880124D17057}"/>
              </a:ext>
            </a:extLst>
          </p:cNvPr>
          <p:cNvSpPr>
            <a:spLocks noGrp="1"/>
          </p:cNvSpPr>
          <p:nvPr>
            <p:ph type="body" sz="quarter" idx="20"/>
          </p:nvPr>
        </p:nvSpPr>
        <p:spPr/>
        <p:txBody>
          <a:bodyPr/>
          <a:lstStyle/>
          <a:p>
            <a:r>
              <a:rPr lang="en-US" dirty="0"/>
              <a:t>Visual adapted from </a:t>
            </a:r>
            <a:r>
              <a:rPr lang="en-US" dirty="0" err="1"/>
              <a:t>Mathioudakis</a:t>
            </a:r>
            <a:r>
              <a:rPr lang="en-US" dirty="0"/>
              <a:t> AG, et al. 2021.</a:t>
            </a:r>
            <a:r>
              <a:rPr lang="en-US" baseline="30000" dirty="0"/>
              <a:t>1</a:t>
            </a:r>
            <a:endParaRPr lang="en-US" dirty="0"/>
          </a:p>
          <a:p>
            <a:r>
              <a:rPr lang="en-US" dirty="0"/>
              <a:t>*Treatment success or failure was determined using a dichotomous measure of the overall outcome of the exacerbation.</a:t>
            </a:r>
            <a:r>
              <a:rPr lang="en-US" baseline="30000" dirty="0"/>
              <a:t>3</a:t>
            </a:r>
            <a:r>
              <a:rPr lang="en-US" dirty="0"/>
              <a:t> </a:t>
            </a:r>
          </a:p>
          <a:p>
            <a:r>
              <a:rPr lang="en-US" dirty="0"/>
              <a:t>1. </a:t>
            </a:r>
            <a:r>
              <a:rPr lang="en-US" dirty="0" err="1"/>
              <a:t>Mathioudakis</a:t>
            </a:r>
            <a:r>
              <a:rPr lang="en-US" dirty="0"/>
              <a:t> AG, et al. Biomedicines. 2021;9(12):1837.</a:t>
            </a:r>
          </a:p>
        </p:txBody>
      </p:sp>
      <p:sp>
        <p:nvSpPr>
          <p:cNvPr id="7" name="Text Placeholder 78">
            <a:extLst>
              <a:ext uri="{FF2B5EF4-FFF2-40B4-BE49-F238E27FC236}">
                <a16:creationId xmlns:a16="http://schemas.microsoft.com/office/drawing/2014/main" id="{50AA88DD-BD82-D35E-B5FF-0445C980AC6F}"/>
              </a:ext>
            </a:extLst>
          </p:cNvPr>
          <p:cNvSpPr txBox="1">
            <a:spLocks/>
          </p:cNvSpPr>
          <p:nvPr/>
        </p:nvSpPr>
        <p:spPr>
          <a:xfrm>
            <a:off x="7175500" y="3049256"/>
            <a:ext cx="4321175" cy="1413420"/>
          </a:xfrm>
          <a:prstGeom prst="rect">
            <a:avLst/>
          </a:prstGeom>
        </p:spPr>
        <p:txBody>
          <a:bodyPr vert="horz" wrap="square" lIns="0" tIns="0" rIns="0" bIns="0" rtlCol="0" anchor="ctr" anchorCtr="0">
            <a:noAutofit/>
          </a:bodyPr>
          <a:lstStyle>
            <a:lvl1pPr marL="0" indent="0" algn="l" defTabSz="914400" rtl="0" eaLnBrk="1" latinLnBrk="0" hangingPunct="1">
              <a:lnSpc>
                <a:spcPct val="80000"/>
              </a:lnSpc>
              <a:spcBef>
                <a:spcPts val="300"/>
              </a:spcBef>
              <a:buClr>
                <a:schemeClr val="tx2"/>
              </a:buClr>
              <a:buFont typeface="Arial" panose="020B0604020202020204" pitchFamily="34" charset="0"/>
              <a:buNone/>
              <a:tabLst/>
              <a:defRPr sz="900" b="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1pPr>
            <a:lvl2pPr marL="0" indent="0" algn="l" defTabSz="914400" rtl="0" eaLnBrk="1" latinLnBrk="0" hangingPunct="1">
              <a:lnSpc>
                <a:spcPct val="80000"/>
              </a:lnSpc>
              <a:spcBef>
                <a:spcPts val="1200"/>
              </a:spcBef>
              <a:buClr>
                <a:schemeClr val="tx2"/>
              </a:buClr>
              <a:buFont typeface="Arial" panose="020B0604020202020204" pitchFamily="34" charset="0"/>
              <a:buNone/>
              <a:tabLst/>
              <a:defRPr sz="16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2pPr>
            <a:lvl3pPr marL="315913" indent="-134938" algn="l" defTabSz="914400" rtl="0" eaLnBrk="1" latinLnBrk="0" hangingPunct="1">
              <a:lnSpc>
                <a:spcPct val="80000"/>
              </a:lnSpc>
              <a:spcBef>
                <a:spcPts val="600"/>
              </a:spcBef>
              <a:buClr>
                <a:schemeClr val="tx2"/>
              </a:buClr>
              <a:buFont typeface="System Font Regular"/>
              <a:buChar char="-"/>
              <a:tabLst/>
              <a:defRPr sz="14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3pPr>
            <a:lvl4pPr marL="455613" indent="-134938" algn="l" defTabSz="914400" rtl="0" eaLnBrk="1" latinLnBrk="0" hangingPunct="1">
              <a:lnSpc>
                <a:spcPct val="80000"/>
              </a:lnSpc>
              <a:spcBef>
                <a:spcPts val="6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4pPr>
            <a:lvl5pPr marL="1120775" indent="-222250" algn="l" defTabSz="914400" rtl="0" eaLnBrk="1" latinLnBrk="0" hangingPunct="1">
              <a:lnSpc>
                <a:spcPct val="80000"/>
              </a:lnSpc>
              <a:spcBef>
                <a:spcPts val="500"/>
              </a:spcBef>
              <a:buClr>
                <a:schemeClr val="tx2"/>
              </a:buClr>
              <a:buFont typeface="System Font Regular"/>
              <a:buChar char="-"/>
              <a:tabLst/>
              <a:defRPr sz="1200" kern="1200">
                <a:solidFill>
                  <a:schemeClr val="accent6"/>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9700" lvl="1" indent="-139700">
              <a:buFont typeface="Arial" panose="020B0604020202020204" pitchFamily="34" charset="0"/>
              <a:buChar char="•"/>
            </a:pPr>
            <a:r>
              <a:rPr lang="en-US" sz="2000" b="1" dirty="0">
                <a:solidFill>
                  <a:schemeClr val="accent2"/>
                </a:solidFill>
              </a:rPr>
              <a:t>Treatment failure rates for the 2 weeks following COPD exacerbation are high</a:t>
            </a:r>
            <a:r>
              <a:rPr lang="en-US" sz="2000" dirty="0">
                <a:solidFill>
                  <a:schemeClr val="tx1"/>
                </a:solidFill>
              </a:rPr>
              <a:t>, even in the hospital setting</a:t>
            </a:r>
            <a:r>
              <a:rPr lang="en-US" sz="2000" baseline="30000" dirty="0">
                <a:solidFill>
                  <a:schemeClr val="tx1"/>
                </a:solidFill>
              </a:rPr>
              <a:t>1</a:t>
            </a:r>
          </a:p>
          <a:p>
            <a:pPr marL="139700" lvl="1" indent="-139700">
              <a:buFont typeface="Arial" panose="020B0604020202020204" pitchFamily="34" charset="0"/>
              <a:buChar char="•"/>
            </a:pPr>
            <a:r>
              <a:rPr lang="en-US" sz="2000" dirty="0">
                <a:solidFill>
                  <a:schemeClr val="tx1"/>
                </a:solidFill>
              </a:rPr>
              <a:t>The number of COPD patients  experiencing treatment failure is  substantial and tends to increase up</a:t>
            </a:r>
            <a:br>
              <a:rPr lang="en-US" sz="2000" dirty="0">
                <a:solidFill>
                  <a:schemeClr val="tx1"/>
                </a:solidFill>
              </a:rPr>
            </a:br>
            <a:r>
              <a:rPr lang="en-US" sz="2000" dirty="0">
                <a:solidFill>
                  <a:schemeClr val="tx1"/>
                </a:solidFill>
              </a:rPr>
              <a:t>to 50% after 3 months of follow-up</a:t>
            </a:r>
            <a:r>
              <a:rPr lang="en-US" sz="2000" baseline="30000" dirty="0">
                <a:solidFill>
                  <a:schemeClr val="tx1"/>
                </a:solidFill>
              </a:rPr>
              <a:t>1</a:t>
            </a:r>
          </a:p>
        </p:txBody>
      </p:sp>
    </p:spTree>
    <p:extLst>
      <p:ext uri="{BB962C8B-B14F-4D97-AF65-F5344CB8AC3E}">
        <p14:creationId xmlns:p14="http://schemas.microsoft.com/office/powerpoint/2010/main" val="9007748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Rettangolo 23">
            <a:extLst>
              <a:ext uri="{FF2B5EF4-FFF2-40B4-BE49-F238E27FC236}">
                <a16:creationId xmlns:a16="http://schemas.microsoft.com/office/drawing/2014/main" id="{C4516E63-4D6F-4254-E231-AF1F6E20D73D}"/>
              </a:ext>
            </a:extLst>
          </p:cNvPr>
          <p:cNvSpPr/>
          <p:nvPr/>
        </p:nvSpPr>
        <p:spPr>
          <a:xfrm>
            <a:off x="0" y="3249056"/>
            <a:ext cx="12192000" cy="161732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4" name="Left Bracket 112">
            <a:extLst>
              <a:ext uri="{FF2B5EF4-FFF2-40B4-BE49-F238E27FC236}">
                <a16:creationId xmlns:a16="http://schemas.microsoft.com/office/drawing/2014/main" id="{D97CBD12-D016-D49D-8A68-5D27624E5862}"/>
              </a:ext>
            </a:extLst>
          </p:cNvPr>
          <p:cNvSpPr/>
          <p:nvPr/>
        </p:nvSpPr>
        <p:spPr>
          <a:xfrm flipH="1">
            <a:off x="3265713" y="2172372"/>
            <a:ext cx="741798" cy="1779636"/>
          </a:xfrm>
          <a:custGeom>
            <a:avLst/>
            <a:gdLst>
              <a:gd name="connsiteX0" fmla="*/ 4107582 w 4107582"/>
              <a:gd name="connsiteY0" fmla="*/ 1887188 h 1887188"/>
              <a:gd name="connsiteX1" fmla="*/ 0 w 4107582"/>
              <a:gd name="connsiteY1" fmla="*/ 1887169 h 1887188"/>
              <a:gd name="connsiteX2" fmla="*/ 0 w 4107582"/>
              <a:gd name="connsiteY2" fmla="*/ 19 h 1887188"/>
              <a:gd name="connsiteX3" fmla="*/ 4107582 w 4107582"/>
              <a:gd name="connsiteY3" fmla="*/ 0 h 1887188"/>
              <a:gd name="connsiteX4" fmla="*/ 4107582 w 4107582"/>
              <a:gd name="connsiteY4" fmla="*/ 1887188 h 1887188"/>
              <a:gd name="connsiteX0" fmla="*/ 4107582 w 4107582"/>
              <a:gd name="connsiteY0" fmla="*/ 1887188 h 1887188"/>
              <a:gd name="connsiteX1" fmla="*/ 0 w 4107582"/>
              <a:gd name="connsiteY1" fmla="*/ 1887169 h 1887188"/>
              <a:gd name="connsiteX2" fmla="*/ 0 w 4107582"/>
              <a:gd name="connsiteY2" fmla="*/ 19 h 1887188"/>
              <a:gd name="connsiteX3" fmla="*/ 4107582 w 4107582"/>
              <a:gd name="connsiteY3" fmla="*/ 0 h 1887188"/>
              <a:gd name="connsiteX0" fmla="*/ 4107582 w 4107582"/>
              <a:gd name="connsiteY0" fmla="*/ 1887188 h 1887188"/>
              <a:gd name="connsiteX1" fmla="*/ 0 w 4107582"/>
              <a:gd name="connsiteY1" fmla="*/ 1887169 h 1887188"/>
              <a:gd name="connsiteX2" fmla="*/ 0 w 4107582"/>
              <a:gd name="connsiteY2" fmla="*/ 19 h 1887188"/>
              <a:gd name="connsiteX3" fmla="*/ 4107582 w 4107582"/>
              <a:gd name="connsiteY3" fmla="*/ 0 h 1887188"/>
              <a:gd name="connsiteX4" fmla="*/ 4107582 w 4107582"/>
              <a:gd name="connsiteY4" fmla="*/ 1887188 h 1887188"/>
              <a:gd name="connsiteX0" fmla="*/ 0 w 4107582"/>
              <a:gd name="connsiteY0" fmla="*/ 1887169 h 1887188"/>
              <a:gd name="connsiteX1" fmla="*/ 0 w 4107582"/>
              <a:gd name="connsiteY1" fmla="*/ 19 h 1887188"/>
              <a:gd name="connsiteX2" fmla="*/ 4107582 w 4107582"/>
              <a:gd name="connsiteY2" fmla="*/ 0 h 1887188"/>
            </a:gdLst>
            <a:ahLst/>
            <a:cxnLst>
              <a:cxn ang="0">
                <a:pos x="connsiteX0" y="connsiteY0"/>
              </a:cxn>
              <a:cxn ang="0">
                <a:pos x="connsiteX1" y="connsiteY1"/>
              </a:cxn>
              <a:cxn ang="0">
                <a:pos x="connsiteX2" y="connsiteY2"/>
              </a:cxn>
            </a:cxnLst>
            <a:rect l="l" t="t" r="r" b="b"/>
            <a:pathLst>
              <a:path w="4107582" h="1887188" stroke="0" extrusionOk="0">
                <a:moveTo>
                  <a:pt x="4107582" y="1887188"/>
                </a:moveTo>
                <a:lnTo>
                  <a:pt x="0" y="1887169"/>
                </a:lnTo>
                <a:lnTo>
                  <a:pt x="0" y="19"/>
                </a:lnTo>
                <a:cubicBezTo>
                  <a:pt x="0" y="9"/>
                  <a:pt x="1839027" y="0"/>
                  <a:pt x="4107582" y="0"/>
                </a:cubicBezTo>
                <a:lnTo>
                  <a:pt x="4107582" y="1887188"/>
                </a:lnTo>
                <a:close/>
              </a:path>
              <a:path w="4107582" h="1887188" fill="none">
                <a:moveTo>
                  <a:pt x="0" y="1887169"/>
                </a:moveTo>
                <a:lnTo>
                  <a:pt x="0" y="19"/>
                </a:lnTo>
                <a:cubicBezTo>
                  <a:pt x="0" y="9"/>
                  <a:pt x="1839027" y="0"/>
                  <a:pt x="4107582" y="0"/>
                </a:cubicBezTo>
              </a:path>
            </a:pathLst>
          </a:custGeom>
          <a:noFill/>
          <a:ln w="28575">
            <a:solidFill>
              <a:schemeClr val="accent2"/>
            </a:solidFill>
            <a:headEnd type="diamond"/>
            <a:tailEnd type="diamo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13" name="Left Bracket 112">
            <a:extLst>
              <a:ext uri="{FF2B5EF4-FFF2-40B4-BE49-F238E27FC236}">
                <a16:creationId xmlns:a16="http://schemas.microsoft.com/office/drawing/2014/main" id="{6957FF10-8D7B-79D6-0C98-E493D2FF846D}"/>
              </a:ext>
            </a:extLst>
          </p:cNvPr>
          <p:cNvSpPr/>
          <p:nvPr/>
        </p:nvSpPr>
        <p:spPr>
          <a:xfrm>
            <a:off x="7760558" y="2172372"/>
            <a:ext cx="730299" cy="1779636"/>
          </a:xfrm>
          <a:custGeom>
            <a:avLst/>
            <a:gdLst>
              <a:gd name="connsiteX0" fmla="*/ 4107582 w 4107582"/>
              <a:gd name="connsiteY0" fmla="*/ 1887188 h 1887188"/>
              <a:gd name="connsiteX1" fmla="*/ 0 w 4107582"/>
              <a:gd name="connsiteY1" fmla="*/ 1887169 h 1887188"/>
              <a:gd name="connsiteX2" fmla="*/ 0 w 4107582"/>
              <a:gd name="connsiteY2" fmla="*/ 19 h 1887188"/>
              <a:gd name="connsiteX3" fmla="*/ 4107582 w 4107582"/>
              <a:gd name="connsiteY3" fmla="*/ 0 h 1887188"/>
              <a:gd name="connsiteX4" fmla="*/ 4107582 w 4107582"/>
              <a:gd name="connsiteY4" fmla="*/ 1887188 h 1887188"/>
              <a:gd name="connsiteX0" fmla="*/ 4107582 w 4107582"/>
              <a:gd name="connsiteY0" fmla="*/ 1887188 h 1887188"/>
              <a:gd name="connsiteX1" fmla="*/ 0 w 4107582"/>
              <a:gd name="connsiteY1" fmla="*/ 1887169 h 1887188"/>
              <a:gd name="connsiteX2" fmla="*/ 0 w 4107582"/>
              <a:gd name="connsiteY2" fmla="*/ 19 h 1887188"/>
              <a:gd name="connsiteX3" fmla="*/ 4107582 w 4107582"/>
              <a:gd name="connsiteY3" fmla="*/ 0 h 1887188"/>
              <a:gd name="connsiteX0" fmla="*/ 4107582 w 4107582"/>
              <a:gd name="connsiteY0" fmla="*/ 1887188 h 1887188"/>
              <a:gd name="connsiteX1" fmla="*/ 0 w 4107582"/>
              <a:gd name="connsiteY1" fmla="*/ 1887169 h 1887188"/>
              <a:gd name="connsiteX2" fmla="*/ 0 w 4107582"/>
              <a:gd name="connsiteY2" fmla="*/ 19 h 1887188"/>
              <a:gd name="connsiteX3" fmla="*/ 4107582 w 4107582"/>
              <a:gd name="connsiteY3" fmla="*/ 0 h 1887188"/>
              <a:gd name="connsiteX4" fmla="*/ 4107582 w 4107582"/>
              <a:gd name="connsiteY4" fmla="*/ 1887188 h 1887188"/>
              <a:gd name="connsiteX0" fmla="*/ 0 w 4107582"/>
              <a:gd name="connsiteY0" fmla="*/ 1887169 h 1887188"/>
              <a:gd name="connsiteX1" fmla="*/ 0 w 4107582"/>
              <a:gd name="connsiteY1" fmla="*/ 19 h 1887188"/>
              <a:gd name="connsiteX2" fmla="*/ 4107582 w 4107582"/>
              <a:gd name="connsiteY2" fmla="*/ 0 h 1887188"/>
            </a:gdLst>
            <a:ahLst/>
            <a:cxnLst>
              <a:cxn ang="0">
                <a:pos x="connsiteX0" y="connsiteY0"/>
              </a:cxn>
              <a:cxn ang="0">
                <a:pos x="connsiteX1" y="connsiteY1"/>
              </a:cxn>
              <a:cxn ang="0">
                <a:pos x="connsiteX2" y="connsiteY2"/>
              </a:cxn>
            </a:cxnLst>
            <a:rect l="l" t="t" r="r" b="b"/>
            <a:pathLst>
              <a:path w="4107582" h="1887188" stroke="0" extrusionOk="0">
                <a:moveTo>
                  <a:pt x="4107582" y="1887188"/>
                </a:moveTo>
                <a:lnTo>
                  <a:pt x="0" y="1887169"/>
                </a:lnTo>
                <a:lnTo>
                  <a:pt x="0" y="19"/>
                </a:lnTo>
                <a:cubicBezTo>
                  <a:pt x="0" y="9"/>
                  <a:pt x="1839027" y="0"/>
                  <a:pt x="4107582" y="0"/>
                </a:cubicBezTo>
                <a:lnTo>
                  <a:pt x="4107582" y="1887188"/>
                </a:lnTo>
                <a:close/>
              </a:path>
              <a:path w="4107582" h="1887188" fill="none">
                <a:moveTo>
                  <a:pt x="0" y="1887169"/>
                </a:moveTo>
                <a:lnTo>
                  <a:pt x="0" y="19"/>
                </a:lnTo>
                <a:cubicBezTo>
                  <a:pt x="0" y="9"/>
                  <a:pt x="1839027" y="0"/>
                  <a:pt x="4107582" y="0"/>
                </a:cubicBezTo>
              </a:path>
            </a:pathLst>
          </a:custGeom>
          <a:noFill/>
          <a:ln w="28575">
            <a:solidFill>
              <a:schemeClr val="accent1">
                <a:lumMod val="75000"/>
              </a:schemeClr>
            </a:solidFill>
            <a:headEnd type="diamond"/>
            <a:tailEnd type="diamo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 name="Title 2">
            <a:extLst>
              <a:ext uri="{FF2B5EF4-FFF2-40B4-BE49-F238E27FC236}">
                <a16:creationId xmlns:a16="http://schemas.microsoft.com/office/drawing/2014/main" id="{4E7A62CA-96CF-CFCC-C3C1-1481318157E2}"/>
              </a:ext>
            </a:extLst>
          </p:cNvPr>
          <p:cNvSpPr>
            <a:spLocks noGrp="1"/>
          </p:cNvSpPr>
          <p:nvPr>
            <p:ph type="title"/>
          </p:nvPr>
        </p:nvSpPr>
        <p:spPr>
          <a:xfrm>
            <a:off x="371475" y="530428"/>
            <a:ext cx="11449049" cy="353302"/>
          </a:xfrm>
        </p:spPr>
        <p:txBody>
          <a:bodyPr/>
          <a:lstStyle/>
          <a:p>
            <a:r>
              <a:rPr lang="en-GB" dirty="0" err="1"/>
              <a:t>Behavioral</a:t>
            </a:r>
            <a:r>
              <a:rPr lang="en-GB" dirty="0"/>
              <a:t> interventions are required to reduce the burden of RTIs</a:t>
            </a:r>
          </a:p>
        </p:txBody>
      </p:sp>
      <p:sp>
        <p:nvSpPr>
          <p:cNvPr id="7" name="Text Placeholder 6">
            <a:extLst>
              <a:ext uri="{FF2B5EF4-FFF2-40B4-BE49-F238E27FC236}">
                <a16:creationId xmlns:a16="http://schemas.microsoft.com/office/drawing/2014/main" id="{B3AC1321-D8F3-AFCB-2833-D1635366DEC4}"/>
              </a:ext>
            </a:extLst>
          </p:cNvPr>
          <p:cNvSpPr>
            <a:spLocks noGrp="1"/>
          </p:cNvSpPr>
          <p:nvPr>
            <p:ph type="body" sz="quarter" idx="20"/>
          </p:nvPr>
        </p:nvSpPr>
        <p:spPr>
          <a:xfrm>
            <a:off x="371474" y="6628203"/>
            <a:ext cx="10183580" cy="100990"/>
          </a:xfrm>
        </p:spPr>
        <p:txBody>
          <a:bodyPr/>
          <a:lstStyle/>
          <a:p>
            <a:r>
              <a:rPr lang="en-US" dirty="0"/>
              <a:t>RTI, respiratory tract infection.</a:t>
            </a:r>
          </a:p>
          <a:p>
            <a:r>
              <a:rPr lang="en-US" dirty="0"/>
              <a:t>1. Frank NM, et al. BMC </a:t>
            </a:r>
            <a:r>
              <a:rPr lang="en-US" dirty="0" err="1"/>
              <a:t>Pediatr</a:t>
            </a:r>
            <a:r>
              <a:rPr lang="en-US" dirty="0"/>
              <a:t>. 2019;19(1):339. 2. </a:t>
            </a:r>
            <a:r>
              <a:rPr lang="en-US" dirty="0" err="1"/>
              <a:t>Forey</a:t>
            </a:r>
            <a:r>
              <a:rPr lang="en-US" dirty="0"/>
              <a:t> BA, et al. BMC </a:t>
            </a:r>
            <a:r>
              <a:rPr lang="en-US" dirty="0" err="1"/>
              <a:t>Pulm</a:t>
            </a:r>
            <a:r>
              <a:rPr lang="en-US" dirty="0"/>
              <a:t> Med. 2011;11:36. 3. Smith K, et al. Thorax. 2000;55:518-532. 4. Cardoso M, et al. BMC Public Health. 2004;4:19.</a:t>
            </a:r>
          </a:p>
        </p:txBody>
      </p:sp>
      <p:sp>
        <p:nvSpPr>
          <p:cNvPr id="22" name="TextBox 8">
            <a:extLst>
              <a:ext uri="{FF2B5EF4-FFF2-40B4-BE49-F238E27FC236}">
                <a16:creationId xmlns:a16="http://schemas.microsoft.com/office/drawing/2014/main" id="{8A3F6B36-DD85-96F1-4EBB-FD57B732F571}"/>
              </a:ext>
            </a:extLst>
          </p:cNvPr>
          <p:cNvSpPr txBox="1"/>
          <p:nvPr/>
        </p:nvSpPr>
        <p:spPr>
          <a:xfrm>
            <a:off x="8264398" y="2361629"/>
            <a:ext cx="3603974" cy="2151871"/>
          </a:xfrm>
          <a:prstGeom prst="rect">
            <a:avLst/>
          </a:prstGeom>
          <a:noFill/>
        </p:spPr>
        <p:txBody>
          <a:bodyPr wrap="square" lIns="0" tIns="0" rIns="0" bIns="0" anchor="t">
            <a:spAutoFit/>
          </a:bodyPr>
          <a:lstStyle>
            <a:defPPr>
              <a:defRPr lang="fr-FR"/>
            </a:defPPr>
            <a:lvl1pPr marR="0" lvl="0" indent="0" fontAlgn="ctr">
              <a:lnSpc>
                <a:spcPct val="100000"/>
              </a:lnSpc>
              <a:spcBef>
                <a:spcPts val="0"/>
              </a:spcBef>
              <a:spcAft>
                <a:spcPts val="300"/>
              </a:spcAft>
              <a:buClr>
                <a:srgbClr val="E7E6E6">
                  <a:lumMod val="90000"/>
                </a:srgbClr>
              </a:buClr>
              <a:buSzTx/>
              <a:buFontTx/>
              <a:buNone/>
              <a:tabLst>
                <a:tab pos="3057525" algn="l"/>
              </a:tabLst>
              <a:defRPr kumimoji="0" sz="1600" b="1" i="0" u="none" strike="noStrike" kern="0" cap="none" spc="0" normalizeH="0" baseline="0">
                <a:ln>
                  <a:noFill/>
                </a:ln>
                <a:solidFill>
                  <a:srgbClr val="FFFFFF"/>
                </a:solidFill>
                <a:effectLst/>
                <a:uLnTx/>
                <a:uFillTx/>
                <a:latin typeface="Tenorite" pitchFamily="2" charset="0"/>
              </a:defRPr>
            </a:lvl1pPr>
            <a:lvl2pPr marL="360000" lvl="1" indent="-180000">
              <a:lnSpc>
                <a:spcPct val="100000"/>
              </a:lnSpc>
              <a:spcBef>
                <a:spcPts val="0"/>
              </a:spcBef>
              <a:spcAft>
                <a:spcPts val="600"/>
              </a:spcAft>
              <a:buClr>
                <a:schemeClr val="accent5"/>
              </a:buClr>
              <a:buFont typeface="Arial" panose="020B0604020202020204" pitchFamily="34" charset="0"/>
              <a:buChar char="•"/>
              <a:defRPr sz="1200">
                <a:solidFill>
                  <a:schemeClr val="tx1">
                    <a:lumMod val="85000"/>
                    <a:lumOff val="15000"/>
                  </a:schemeClr>
                </a:solidFill>
                <a:latin typeface="Tenorite" pitchFamily="2" charset="0"/>
              </a:defRPr>
            </a:lvl2pPr>
            <a:lvl3pPr marL="540000" indent="-180000">
              <a:lnSpc>
                <a:spcPct val="100000"/>
              </a:lnSpc>
              <a:spcBef>
                <a:spcPts val="500"/>
              </a:spcBef>
              <a:buClr>
                <a:schemeClr val="accent2"/>
              </a:buClr>
              <a:buFont typeface="Arial" panose="020B0604020202020204" pitchFamily="34" charset="0"/>
              <a:buChar char="•"/>
              <a:defRPr sz="2000">
                <a:solidFill>
                  <a:schemeClr val="tx1">
                    <a:lumMod val="65000"/>
                    <a:lumOff val="35000"/>
                  </a:schemeClr>
                </a:solidFill>
                <a:latin typeface="Tenorite" pitchFamily="2" charset="0"/>
              </a:defRPr>
            </a:lvl3pPr>
            <a:lvl4pPr marL="720000" indent="-180000">
              <a:lnSpc>
                <a:spcPct val="100000"/>
              </a:lnSpc>
              <a:spcBef>
                <a:spcPts val="500"/>
              </a:spcBef>
              <a:buClr>
                <a:schemeClr val="accent2"/>
              </a:buClr>
              <a:buFont typeface="Arial" panose="020B0604020202020204" pitchFamily="34" charset="0"/>
              <a:buChar char="•"/>
              <a:defRPr>
                <a:solidFill>
                  <a:schemeClr val="tx1">
                    <a:lumMod val="65000"/>
                    <a:lumOff val="35000"/>
                  </a:schemeClr>
                </a:solidFill>
                <a:latin typeface="Tenorite" pitchFamily="2" charset="0"/>
              </a:defRPr>
            </a:lvl4pPr>
            <a:lvl5pPr marL="900000" indent="-180000">
              <a:lnSpc>
                <a:spcPct val="100000"/>
              </a:lnSpc>
              <a:spcBef>
                <a:spcPts val="500"/>
              </a:spcBef>
              <a:buClr>
                <a:schemeClr val="accent2"/>
              </a:buClr>
              <a:buFont typeface="Arial" panose="020B0604020202020204" pitchFamily="34" charset="0"/>
              <a:buChar char="•"/>
              <a:defRPr>
                <a:solidFill>
                  <a:schemeClr val="tx1">
                    <a:lumMod val="65000"/>
                    <a:lumOff val="35000"/>
                  </a:schemeClr>
                </a:solidFill>
                <a:latin typeface="Tenorite"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ctr" latinLnBrk="0" hangingPunct="1">
              <a:lnSpc>
                <a:spcPct val="80000"/>
              </a:lnSpc>
              <a:spcBef>
                <a:spcPts val="0"/>
              </a:spcBef>
              <a:spcAft>
                <a:spcPts val="0"/>
              </a:spcAft>
              <a:buClr>
                <a:srgbClr val="E7E6E6">
                  <a:lumMod val="90000"/>
                </a:srgbClr>
              </a:buClr>
              <a:buSzTx/>
              <a:buFontTx/>
              <a:buNone/>
              <a:tabLst>
                <a:tab pos="3057525" algn="l"/>
              </a:tabLst>
              <a:defRPr/>
            </a:pPr>
            <a:r>
              <a:rPr kumimoji="0" lang="en-GB" sz="1900" i="0" u="none" strike="noStrike" kern="0" cap="none" spc="0" normalizeH="0" baseline="0" noProof="0" dirty="0">
                <a:ln>
                  <a:noFill/>
                </a:ln>
                <a:solidFill>
                  <a:schemeClr val="accent6"/>
                </a:solidFill>
                <a:effectLst/>
                <a:uLnTx/>
                <a:uFillTx/>
                <a:latin typeface="+mn-lt"/>
              </a:rPr>
              <a:t>Risk-factor modification can prevent RTIs and exacerbations </a:t>
            </a:r>
            <a:br>
              <a:rPr kumimoji="0" lang="en-GB" sz="1900" i="0" u="none" strike="noStrike" kern="0" cap="none" spc="0" normalizeH="0" baseline="0" noProof="0" dirty="0">
                <a:ln>
                  <a:noFill/>
                </a:ln>
                <a:solidFill>
                  <a:schemeClr val="accent6"/>
                </a:solidFill>
                <a:effectLst/>
                <a:uLnTx/>
                <a:uFillTx/>
                <a:latin typeface="+mn-lt"/>
              </a:rPr>
            </a:br>
            <a:r>
              <a:rPr kumimoji="0" lang="en-GB" sz="1900" i="0" u="none" strike="noStrike" kern="0" cap="none" spc="0" normalizeH="0" baseline="0" noProof="0" dirty="0">
                <a:ln>
                  <a:noFill/>
                </a:ln>
                <a:solidFill>
                  <a:schemeClr val="accent6"/>
                </a:solidFill>
                <a:effectLst/>
                <a:uLnTx/>
                <a:uFillTx/>
                <a:latin typeface="+mn-lt"/>
              </a:rPr>
              <a:t>of underlying diseases, including:</a:t>
            </a:r>
          </a:p>
          <a:p>
            <a:pPr marL="139700" marR="0" lvl="1" indent="-139700" fontAlgn="ctr">
              <a:lnSpc>
                <a:spcPct val="80000"/>
              </a:lnSpc>
              <a:spcBef>
                <a:spcPts val="2400"/>
              </a:spcBef>
              <a:spcAft>
                <a:spcPts val="0"/>
              </a:spcAft>
              <a:buClr>
                <a:schemeClr val="tx2"/>
              </a:buClr>
              <a:buSzTx/>
              <a:defRPr/>
            </a:pPr>
            <a:r>
              <a:rPr lang="en-GB" sz="1800" dirty="0">
                <a:solidFill>
                  <a:schemeClr val="accent6"/>
                </a:solidFill>
                <a:latin typeface="Calibri" panose="020F0502020204030204" pitchFamily="34" charset="0"/>
                <a:cs typeface="Calibri" panose="020F0502020204030204" pitchFamily="34" charset="0"/>
              </a:rPr>
              <a:t>Smoking cessation</a:t>
            </a:r>
            <a:r>
              <a:rPr lang="en-GB" sz="1800" baseline="30000" dirty="0">
                <a:solidFill>
                  <a:schemeClr val="accent6"/>
                </a:solidFill>
                <a:latin typeface="Calibri" panose="020F0502020204030204" pitchFamily="34" charset="0"/>
                <a:cs typeface="Calibri" panose="020F0502020204030204" pitchFamily="34" charset="0"/>
              </a:rPr>
              <a:t>2</a:t>
            </a:r>
          </a:p>
          <a:p>
            <a:pPr marL="139700" marR="0" lvl="1" indent="-139700" fontAlgn="ctr">
              <a:lnSpc>
                <a:spcPct val="80000"/>
              </a:lnSpc>
              <a:spcBef>
                <a:spcPts val="800"/>
              </a:spcBef>
              <a:spcAft>
                <a:spcPts val="0"/>
              </a:spcAft>
              <a:buClr>
                <a:schemeClr val="tx2"/>
              </a:buClr>
              <a:buSzTx/>
              <a:defRPr/>
            </a:pPr>
            <a:r>
              <a:rPr lang="en-GB" sz="1800" dirty="0">
                <a:solidFill>
                  <a:schemeClr val="accent6"/>
                </a:solidFill>
                <a:latin typeface="Calibri" panose="020F0502020204030204" pitchFamily="34" charset="0"/>
                <a:cs typeface="Calibri" panose="020F0502020204030204" pitchFamily="34" charset="0"/>
              </a:rPr>
              <a:t>Reduction of exposure to pollution</a:t>
            </a:r>
            <a:r>
              <a:rPr lang="en-GB" sz="1800" baseline="30000" dirty="0">
                <a:solidFill>
                  <a:schemeClr val="accent6"/>
                </a:solidFill>
                <a:latin typeface="Calibri" panose="020F0502020204030204" pitchFamily="34" charset="0"/>
                <a:cs typeface="Calibri" panose="020F0502020204030204" pitchFamily="34" charset="0"/>
              </a:rPr>
              <a:t>3</a:t>
            </a:r>
          </a:p>
          <a:p>
            <a:pPr marL="139700" marR="0" lvl="1" indent="-139700" fontAlgn="ctr">
              <a:lnSpc>
                <a:spcPct val="80000"/>
              </a:lnSpc>
              <a:spcBef>
                <a:spcPts val="800"/>
              </a:spcBef>
              <a:spcAft>
                <a:spcPts val="0"/>
              </a:spcAft>
              <a:buClr>
                <a:schemeClr val="tx2"/>
              </a:buClr>
              <a:buSzTx/>
              <a:defRPr/>
            </a:pPr>
            <a:r>
              <a:rPr lang="en-GB" sz="1800" dirty="0">
                <a:solidFill>
                  <a:schemeClr val="accent6"/>
                </a:solidFill>
                <a:latin typeface="Calibri" panose="020F0502020204030204" pitchFamily="34" charset="0"/>
                <a:cs typeface="Calibri" panose="020F0502020204030204" pitchFamily="34" charset="0"/>
              </a:rPr>
              <a:t>Avoidance of overcrowding (overpopulated areas)</a:t>
            </a:r>
            <a:r>
              <a:rPr lang="en-GB" sz="1800" baseline="30000" dirty="0">
                <a:solidFill>
                  <a:schemeClr val="accent6"/>
                </a:solidFill>
                <a:latin typeface="Calibri" panose="020F0502020204030204" pitchFamily="34" charset="0"/>
                <a:cs typeface="Calibri" panose="020F0502020204030204" pitchFamily="34" charset="0"/>
              </a:rPr>
              <a:t>4</a:t>
            </a:r>
          </a:p>
        </p:txBody>
      </p:sp>
      <p:sp>
        <p:nvSpPr>
          <p:cNvPr id="116" name="TextBox 8">
            <a:extLst>
              <a:ext uri="{FF2B5EF4-FFF2-40B4-BE49-F238E27FC236}">
                <a16:creationId xmlns:a16="http://schemas.microsoft.com/office/drawing/2014/main" id="{4DBE49B6-E263-7561-502D-3B161532817F}"/>
              </a:ext>
            </a:extLst>
          </p:cNvPr>
          <p:cNvSpPr txBox="1"/>
          <p:nvPr/>
        </p:nvSpPr>
        <p:spPr>
          <a:xfrm>
            <a:off x="727611" y="2361629"/>
            <a:ext cx="3210101" cy="1909754"/>
          </a:xfrm>
          <a:prstGeom prst="rect">
            <a:avLst/>
          </a:prstGeom>
          <a:noFill/>
        </p:spPr>
        <p:txBody>
          <a:bodyPr wrap="square" lIns="0" tIns="0" rIns="0" bIns="0" anchor="t">
            <a:spAutoFit/>
          </a:bodyPr>
          <a:lstStyle>
            <a:defPPr>
              <a:defRPr lang="fr-FR"/>
            </a:defPPr>
            <a:lvl1pPr marR="0" lvl="0" indent="0" fontAlgn="ctr">
              <a:lnSpc>
                <a:spcPct val="100000"/>
              </a:lnSpc>
              <a:spcBef>
                <a:spcPts val="0"/>
              </a:spcBef>
              <a:spcAft>
                <a:spcPts val="300"/>
              </a:spcAft>
              <a:buClr>
                <a:srgbClr val="E7E6E6">
                  <a:lumMod val="90000"/>
                </a:srgbClr>
              </a:buClr>
              <a:buSzTx/>
              <a:buFontTx/>
              <a:buNone/>
              <a:tabLst>
                <a:tab pos="3057525" algn="l"/>
              </a:tabLst>
              <a:defRPr kumimoji="0" sz="1600" b="1" i="0" u="none" strike="noStrike" kern="0" cap="none" spc="0" normalizeH="0" baseline="0">
                <a:ln>
                  <a:noFill/>
                </a:ln>
                <a:solidFill>
                  <a:srgbClr val="FFFFFF"/>
                </a:solidFill>
                <a:effectLst/>
                <a:uLnTx/>
                <a:uFillTx/>
                <a:latin typeface="Tenorite" pitchFamily="2" charset="0"/>
              </a:defRPr>
            </a:lvl1pPr>
            <a:lvl2pPr marL="360000" lvl="1" indent="-180000">
              <a:lnSpc>
                <a:spcPct val="100000"/>
              </a:lnSpc>
              <a:spcBef>
                <a:spcPts val="0"/>
              </a:spcBef>
              <a:spcAft>
                <a:spcPts val="600"/>
              </a:spcAft>
              <a:buClr>
                <a:schemeClr val="accent5"/>
              </a:buClr>
              <a:buFont typeface="Arial" panose="020B0604020202020204" pitchFamily="34" charset="0"/>
              <a:buChar char="•"/>
              <a:defRPr sz="1200">
                <a:solidFill>
                  <a:schemeClr val="tx1">
                    <a:lumMod val="85000"/>
                    <a:lumOff val="15000"/>
                  </a:schemeClr>
                </a:solidFill>
                <a:latin typeface="Tenorite" pitchFamily="2" charset="0"/>
              </a:defRPr>
            </a:lvl2pPr>
            <a:lvl3pPr marL="540000" indent="-180000">
              <a:lnSpc>
                <a:spcPct val="100000"/>
              </a:lnSpc>
              <a:spcBef>
                <a:spcPts val="500"/>
              </a:spcBef>
              <a:buClr>
                <a:schemeClr val="accent2"/>
              </a:buClr>
              <a:buFont typeface="Arial" panose="020B0604020202020204" pitchFamily="34" charset="0"/>
              <a:buChar char="•"/>
              <a:defRPr sz="2000">
                <a:solidFill>
                  <a:schemeClr val="tx1">
                    <a:lumMod val="65000"/>
                    <a:lumOff val="35000"/>
                  </a:schemeClr>
                </a:solidFill>
                <a:latin typeface="Tenorite" pitchFamily="2" charset="0"/>
              </a:defRPr>
            </a:lvl3pPr>
            <a:lvl4pPr marL="720000" indent="-180000">
              <a:lnSpc>
                <a:spcPct val="100000"/>
              </a:lnSpc>
              <a:spcBef>
                <a:spcPts val="500"/>
              </a:spcBef>
              <a:buClr>
                <a:schemeClr val="accent2"/>
              </a:buClr>
              <a:buFont typeface="Arial" panose="020B0604020202020204" pitchFamily="34" charset="0"/>
              <a:buChar char="•"/>
              <a:defRPr>
                <a:solidFill>
                  <a:schemeClr val="tx1">
                    <a:lumMod val="65000"/>
                    <a:lumOff val="35000"/>
                  </a:schemeClr>
                </a:solidFill>
                <a:latin typeface="Tenorite" pitchFamily="2" charset="0"/>
              </a:defRPr>
            </a:lvl4pPr>
            <a:lvl5pPr marL="900000" indent="-180000">
              <a:lnSpc>
                <a:spcPct val="100000"/>
              </a:lnSpc>
              <a:spcBef>
                <a:spcPts val="500"/>
              </a:spcBef>
              <a:buClr>
                <a:schemeClr val="accent2"/>
              </a:buClr>
              <a:buFont typeface="Arial" panose="020B0604020202020204" pitchFamily="34" charset="0"/>
              <a:buChar char="•"/>
              <a:defRPr>
                <a:solidFill>
                  <a:schemeClr val="tx1">
                    <a:lumMod val="65000"/>
                    <a:lumOff val="35000"/>
                  </a:schemeClr>
                </a:solidFill>
                <a:latin typeface="Tenorite"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ctr" latinLnBrk="0" hangingPunct="1">
              <a:lnSpc>
                <a:spcPct val="80000"/>
              </a:lnSpc>
              <a:spcBef>
                <a:spcPts val="0"/>
              </a:spcBef>
              <a:spcAft>
                <a:spcPts val="0"/>
              </a:spcAft>
              <a:buClr>
                <a:srgbClr val="E7E6E6">
                  <a:lumMod val="90000"/>
                </a:srgbClr>
              </a:buClr>
              <a:buSzTx/>
              <a:buFontTx/>
              <a:buNone/>
              <a:tabLst>
                <a:tab pos="3057525" algn="l"/>
              </a:tabLst>
              <a:defRPr/>
            </a:pPr>
            <a:r>
              <a:rPr kumimoji="0" lang="en-GB" sz="1900" i="0" u="none" strike="noStrike" kern="0" cap="none" spc="0" normalizeH="0" baseline="0" noProof="0" dirty="0">
                <a:ln>
                  <a:noFill/>
                </a:ln>
                <a:solidFill>
                  <a:schemeClr val="accent6"/>
                </a:solidFill>
                <a:effectLst/>
                <a:uLnTx/>
                <a:uFillTx/>
                <a:latin typeface="+mn-lt"/>
              </a:rPr>
              <a:t>Parental education </a:t>
            </a:r>
            <a:br>
              <a:rPr kumimoji="0" lang="en-GB" sz="1900" i="0" u="none" strike="noStrike" kern="0" cap="none" spc="0" normalizeH="0" baseline="0" noProof="0" dirty="0">
                <a:ln>
                  <a:noFill/>
                </a:ln>
                <a:solidFill>
                  <a:schemeClr val="accent6"/>
                </a:solidFill>
                <a:effectLst/>
                <a:uLnTx/>
                <a:uFillTx/>
                <a:latin typeface="+mn-lt"/>
              </a:rPr>
            </a:br>
            <a:r>
              <a:rPr kumimoji="0" lang="en-GB" sz="1900" i="0" u="none" strike="noStrike" kern="0" cap="none" spc="0" normalizeH="0" baseline="0" noProof="0" dirty="0">
                <a:ln>
                  <a:noFill/>
                </a:ln>
                <a:solidFill>
                  <a:schemeClr val="accent6"/>
                </a:solidFill>
                <a:effectLst/>
                <a:uLnTx/>
                <a:uFillTx/>
                <a:latin typeface="+mn-lt"/>
              </a:rPr>
              <a:t>is key for the prevention </a:t>
            </a:r>
            <a:br>
              <a:rPr kumimoji="0" lang="en-GB" sz="1900" i="0" u="none" strike="noStrike" kern="0" cap="none" spc="0" normalizeH="0" baseline="0" noProof="0" dirty="0">
                <a:ln>
                  <a:noFill/>
                </a:ln>
                <a:solidFill>
                  <a:schemeClr val="accent6"/>
                </a:solidFill>
                <a:effectLst/>
                <a:uLnTx/>
                <a:uFillTx/>
                <a:latin typeface="+mn-lt"/>
              </a:rPr>
            </a:br>
            <a:r>
              <a:rPr kumimoji="0" lang="en-GB" sz="1900" i="0" u="none" strike="noStrike" kern="0" cap="none" spc="0" normalizeH="0" baseline="0" noProof="0" dirty="0">
                <a:ln>
                  <a:noFill/>
                </a:ln>
                <a:solidFill>
                  <a:schemeClr val="accent6"/>
                </a:solidFill>
                <a:effectLst/>
                <a:uLnTx/>
                <a:uFillTx/>
                <a:latin typeface="+mn-lt"/>
              </a:rPr>
              <a:t>of childhood RTIs</a:t>
            </a:r>
          </a:p>
          <a:p>
            <a:pPr marL="139700" marR="0" lvl="1" indent="-139700" fontAlgn="ctr">
              <a:lnSpc>
                <a:spcPct val="80000"/>
              </a:lnSpc>
              <a:spcBef>
                <a:spcPts val="2400"/>
              </a:spcBef>
              <a:spcAft>
                <a:spcPts val="0"/>
              </a:spcAft>
              <a:buClr>
                <a:schemeClr val="tx2"/>
              </a:buClr>
              <a:buSzTx/>
              <a:defRPr/>
            </a:pPr>
            <a:r>
              <a:rPr lang="en-GB" sz="1800" dirty="0">
                <a:solidFill>
                  <a:schemeClr val="accent6"/>
                </a:solidFill>
                <a:latin typeface="Calibri" panose="020F0502020204030204" pitchFamily="34" charset="0"/>
                <a:cs typeface="Calibri" panose="020F0502020204030204" pitchFamily="34" charset="0"/>
              </a:rPr>
              <a:t>Breastfeeding should be </a:t>
            </a:r>
            <a:br>
              <a:rPr lang="en-GB" sz="1800" dirty="0">
                <a:solidFill>
                  <a:schemeClr val="accent6"/>
                </a:solidFill>
                <a:latin typeface="Calibri" panose="020F0502020204030204" pitchFamily="34" charset="0"/>
                <a:cs typeface="Calibri" panose="020F0502020204030204" pitchFamily="34" charset="0"/>
              </a:rPr>
            </a:br>
            <a:r>
              <a:rPr lang="en-GB" sz="1800" dirty="0">
                <a:solidFill>
                  <a:schemeClr val="accent6"/>
                </a:solidFill>
                <a:latin typeface="Calibri" panose="020F0502020204030204" pitchFamily="34" charset="0"/>
                <a:cs typeface="Calibri" panose="020F0502020204030204" pitchFamily="34" charset="0"/>
              </a:rPr>
              <a:t>encouraged to reduce</a:t>
            </a:r>
            <a:br>
              <a:rPr lang="en-GB" sz="1800" dirty="0">
                <a:solidFill>
                  <a:schemeClr val="accent6"/>
                </a:solidFill>
                <a:latin typeface="Calibri" panose="020F0502020204030204" pitchFamily="34" charset="0"/>
                <a:cs typeface="Calibri" panose="020F0502020204030204" pitchFamily="34" charset="0"/>
              </a:rPr>
            </a:br>
            <a:r>
              <a:rPr lang="en-GB" sz="1800" dirty="0">
                <a:solidFill>
                  <a:schemeClr val="accent6"/>
                </a:solidFill>
                <a:latin typeface="Calibri" panose="020F0502020204030204" pitchFamily="34" charset="0"/>
                <a:cs typeface="Calibri" panose="020F0502020204030204" pitchFamily="34" charset="0"/>
              </a:rPr>
              <a:t>the risk of RTIs in neonates</a:t>
            </a:r>
            <a:br>
              <a:rPr lang="en-GB" sz="1800" dirty="0">
                <a:solidFill>
                  <a:schemeClr val="accent6"/>
                </a:solidFill>
                <a:latin typeface="Calibri" panose="020F0502020204030204" pitchFamily="34" charset="0"/>
                <a:cs typeface="Calibri" panose="020F0502020204030204" pitchFamily="34" charset="0"/>
              </a:rPr>
            </a:br>
            <a:r>
              <a:rPr lang="en-GB" sz="1800" dirty="0">
                <a:solidFill>
                  <a:schemeClr val="accent6"/>
                </a:solidFill>
                <a:latin typeface="Calibri" panose="020F0502020204030204" pitchFamily="34" charset="0"/>
                <a:cs typeface="Calibri" panose="020F0502020204030204" pitchFamily="34" charset="0"/>
              </a:rPr>
              <a:t>and infants</a:t>
            </a:r>
            <a:r>
              <a:rPr lang="en-GB" sz="1800" baseline="30000" dirty="0">
                <a:solidFill>
                  <a:schemeClr val="accent6"/>
                </a:solidFill>
                <a:latin typeface="Calibri" panose="020F0502020204030204" pitchFamily="34" charset="0"/>
                <a:cs typeface="Calibri" panose="020F0502020204030204" pitchFamily="34" charset="0"/>
              </a:rPr>
              <a:t>1</a:t>
            </a:r>
          </a:p>
        </p:txBody>
      </p:sp>
      <p:grpSp>
        <p:nvGrpSpPr>
          <p:cNvPr id="15" name="Group 14">
            <a:extLst>
              <a:ext uri="{FF2B5EF4-FFF2-40B4-BE49-F238E27FC236}">
                <a16:creationId xmlns:a16="http://schemas.microsoft.com/office/drawing/2014/main" id="{C2DCFC17-B551-8000-02DD-CEC03750C550}"/>
              </a:ext>
            </a:extLst>
          </p:cNvPr>
          <p:cNvGrpSpPr/>
          <p:nvPr/>
        </p:nvGrpSpPr>
        <p:grpSpPr>
          <a:xfrm>
            <a:off x="5886450" y="2234655"/>
            <a:ext cx="2424576" cy="2350378"/>
            <a:chOff x="5596401" y="2177341"/>
            <a:chExt cx="3144878" cy="3048638"/>
          </a:xfrm>
        </p:grpSpPr>
        <p:grpSp>
          <p:nvGrpSpPr>
            <p:cNvPr id="5" name="Gruppo 38">
              <a:extLst>
                <a:ext uri="{FF2B5EF4-FFF2-40B4-BE49-F238E27FC236}">
                  <a16:creationId xmlns:a16="http://schemas.microsoft.com/office/drawing/2014/main" id="{458BFA9D-B03A-5C52-2666-F1AE5AFAC8C1}"/>
                </a:ext>
              </a:extLst>
            </p:cNvPr>
            <p:cNvGrpSpPr/>
            <p:nvPr/>
          </p:nvGrpSpPr>
          <p:grpSpPr>
            <a:xfrm>
              <a:off x="5596401" y="2545106"/>
              <a:ext cx="3144878" cy="2680873"/>
              <a:chOff x="7572337" y="3754853"/>
              <a:chExt cx="2893365" cy="2466470"/>
            </a:xfrm>
          </p:grpSpPr>
          <p:sp>
            <p:nvSpPr>
              <p:cNvPr id="6" name="Ovale 39">
                <a:extLst>
                  <a:ext uri="{FF2B5EF4-FFF2-40B4-BE49-F238E27FC236}">
                    <a16:creationId xmlns:a16="http://schemas.microsoft.com/office/drawing/2014/main" id="{EFC12924-46F5-159A-5773-C9A6EFD86152}"/>
                  </a:ext>
                </a:extLst>
              </p:cNvPr>
              <p:cNvSpPr/>
              <p:nvPr/>
            </p:nvSpPr>
            <p:spPr>
              <a:xfrm>
                <a:off x="7791478" y="3754853"/>
                <a:ext cx="2444789" cy="2444789"/>
              </a:xfrm>
              <a:prstGeom prst="ellipse">
                <a:avLst/>
              </a:prstGeom>
              <a:gradFill flip="none" rotWithShape="1">
                <a:gsLst>
                  <a:gs pos="0">
                    <a:schemeClr val="accent1">
                      <a:lumMod val="0"/>
                      <a:lumOff val="100000"/>
                    </a:schemeClr>
                  </a:gs>
                  <a:gs pos="63000">
                    <a:schemeClr val="accent1">
                      <a:lumMod val="0"/>
                      <a:lumOff val="100000"/>
                    </a:schemeClr>
                  </a:gs>
                  <a:gs pos="99000">
                    <a:schemeClr val="accent1">
                      <a:lumMod val="100000"/>
                    </a:schemeClr>
                  </a:gs>
                </a:gsLst>
                <a:path path="circle">
                  <a:fillToRect l="50000" t="-80000" r="50000" b="180000"/>
                </a:path>
                <a:tileRect/>
              </a:gradFill>
              <a:ln w="25400">
                <a:solidFill>
                  <a:schemeClr val="accent1"/>
                </a:solidFill>
                <a:prstDash val="sysDash"/>
              </a:ln>
              <a:effectLst>
                <a:outerShdw blurRad="342900" dist="38100" dir="2700000" algn="tl" rotWithShape="0">
                  <a:schemeClr val="accent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endParaRPr lang="en-GB" sz="3200" b="1" dirty="0">
                  <a:solidFill>
                    <a:schemeClr val="accent5">
                      <a:lumMod val="75000"/>
                    </a:schemeClr>
                  </a:solidFill>
                </a:endParaRPr>
              </a:p>
            </p:txBody>
          </p:sp>
          <p:sp>
            <p:nvSpPr>
              <p:cNvPr id="8" name="Ovale 40">
                <a:extLst>
                  <a:ext uri="{FF2B5EF4-FFF2-40B4-BE49-F238E27FC236}">
                    <a16:creationId xmlns:a16="http://schemas.microsoft.com/office/drawing/2014/main" id="{CAA9BB64-A0E7-9FD5-E3EE-8782C989E596}"/>
                  </a:ext>
                </a:extLst>
              </p:cNvPr>
              <p:cNvSpPr/>
              <p:nvPr/>
            </p:nvSpPr>
            <p:spPr>
              <a:xfrm>
                <a:off x="7572337" y="3776534"/>
                <a:ext cx="2893365" cy="2444789"/>
              </a:xfrm>
              <a:prstGeom prst="ellipse">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80000"/>
                  </a:lnSpc>
                </a:pPr>
                <a:r>
                  <a:rPr lang="en-GB" sz="2000" b="1" dirty="0">
                    <a:solidFill>
                      <a:schemeClr val="accent1">
                        <a:lumMod val="50000"/>
                      </a:schemeClr>
                    </a:solidFill>
                  </a:rPr>
                  <a:t>Risk-factor modifications</a:t>
                </a:r>
              </a:p>
            </p:txBody>
          </p:sp>
        </p:grpSp>
        <p:sp>
          <p:nvSpPr>
            <p:cNvPr id="11" name="Ovale 8">
              <a:extLst>
                <a:ext uri="{FF2B5EF4-FFF2-40B4-BE49-F238E27FC236}">
                  <a16:creationId xmlns:a16="http://schemas.microsoft.com/office/drawing/2014/main" id="{C15F8402-7675-D4C4-234A-0563D1DA4ABA}"/>
                </a:ext>
              </a:extLst>
            </p:cNvPr>
            <p:cNvSpPr/>
            <p:nvPr/>
          </p:nvSpPr>
          <p:spPr>
            <a:xfrm>
              <a:off x="6700149" y="2177341"/>
              <a:ext cx="926185" cy="926186"/>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endParaRPr lang="en-GB"/>
            </a:p>
          </p:txBody>
        </p:sp>
      </p:grpSp>
      <p:grpSp>
        <p:nvGrpSpPr>
          <p:cNvPr id="4" name="Group 3">
            <a:extLst>
              <a:ext uri="{FF2B5EF4-FFF2-40B4-BE49-F238E27FC236}">
                <a16:creationId xmlns:a16="http://schemas.microsoft.com/office/drawing/2014/main" id="{F4A287CA-7E2F-6CB1-8440-22DC673F2E2A}"/>
              </a:ext>
            </a:extLst>
          </p:cNvPr>
          <p:cNvGrpSpPr/>
          <p:nvPr/>
        </p:nvGrpSpPr>
        <p:grpSpPr>
          <a:xfrm>
            <a:off x="6784595" y="2349865"/>
            <a:ext cx="563863" cy="435840"/>
            <a:chOff x="6784595" y="2601073"/>
            <a:chExt cx="563863" cy="435840"/>
          </a:xfrm>
        </p:grpSpPr>
        <p:grpSp>
          <p:nvGrpSpPr>
            <p:cNvPr id="121" name="Group 120">
              <a:extLst>
                <a:ext uri="{FF2B5EF4-FFF2-40B4-BE49-F238E27FC236}">
                  <a16:creationId xmlns:a16="http://schemas.microsoft.com/office/drawing/2014/main" id="{19BD4108-1F67-3856-4B38-E2D927ED7292}"/>
                </a:ext>
              </a:extLst>
            </p:cNvPr>
            <p:cNvGrpSpPr>
              <a:grpSpLocks noChangeAspect="1"/>
            </p:cNvGrpSpPr>
            <p:nvPr/>
          </p:nvGrpSpPr>
          <p:grpSpPr>
            <a:xfrm rot="20222591">
              <a:off x="6784595" y="2601073"/>
              <a:ext cx="330731" cy="235845"/>
              <a:chOff x="7007140" y="2557821"/>
              <a:chExt cx="693236" cy="494348"/>
            </a:xfrm>
            <a:solidFill>
              <a:schemeClr val="accent1">
                <a:lumMod val="75000"/>
              </a:schemeClr>
            </a:solidFill>
          </p:grpSpPr>
          <p:sp>
            <p:nvSpPr>
              <p:cNvPr id="122" name="Freeform: Shape 38">
                <a:extLst>
                  <a:ext uri="{FF2B5EF4-FFF2-40B4-BE49-F238E27FC236}">
                    <a16:creationId xmlns:a16="http://schemas.microsoft.com/office/drawing/2014/main" id="{F108F0A7-5EBE-FF4C-2CCB-6C54F69A3DB3}"/>
                  </a:ext>
                </a:extLst>
              </p:cNvPr>
              <p:cNvSpPr/>
              <p:nvPr/>
            </p:nvSpPr>
            <p:spPr>
              <a:xfrm>
                <a:off x="7007140" y="2960905"/>
                <a:ext cx="128824" cy="91264"/>
              </a:xfrm>
              <a:custGeom>
                <a:avLst/>
                <a:gdLst>
                  <a:gd name="connsiteX0" fmla="*/ 0 w 128824"/>
                  <a:gd name="connsiteY0" fmla="*/ 0 h 91264"/>
                  <a:gd name="connsiteX1" fmla="*/ 128825 w 128824"/>
                  <a:gd name="connsiteY1" fmla="*/ 0 h 91264"/>
                  <a:gd name="connsiteX2" fmla="*/ 128825 w 128824"/>
                  <a:gd name="connsiteY2" fmla="*/ 91264 h 91264"/>
                  <a:gd name="connsiteX3" fmla="*/ 0 w 128824"/>
                  <a:gd name="connsiteY3" fmla="*/ 91264 h 91264"/>
                </a:gdLst>
                <a:ahLst/>
                <a:cxnLst>
                  <a:cxn ang="0">
                    <a:pos x="connsiteX0" y="connsiteY0"/>
                  </a:cxn>
                  <a:cxn ang="0">
                    <a:pos x="connsiteX1" y="connsiteY1"/>
                  </a:cxn>
                  <a:cxn ang="0">
                    <a:pos x="connsiteX2" y="connsiteY2"/>
                  </a:cxn>
                  <a:cxn ang="0">
                    <a:pos x="connsiteX3" y="connsiteY3"/>
                  </a:cxn>
                </a:cxnLst>
                <a:rect l="l" t="t" r="r" b="b"/>
                <a:pathLst>
                  <a:path w="128824" h="91264">
                    <a:moveTo>
                      <a:pt x="0" y="0"/>
                    </a:moveTo>
                    <a:lnTo>
                      <a:pt x="128825" y="0"/>
                    </a:lnTo>
                    <a:lnTo>
                      <a:pt x="128825" y="91264"/>
                    </a:lnTo>
                    <a:lnTo>
                      <a:pt x="0" y="91264"/>
                    </a:lnTo>
                    <a:close/>
                  </a:path>
                </a:pathLst>
              </a:custGeom>
              <a:grpFill/>
              <a:ln w="803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23" name="Freeform: Shape 39">
                <a:extLst>
                  <a:ext uri="{FF2B5EF4-FFF2-40B4-BE49-F238E27FC236}">
                    <a16:creationId xmlns:a16="http://schemas.microsoft.com/office/drawing/2014/main" id="{2A203D93-6521-888B-A950-D3F50D2F586F}"/>
                  </a:ext>
                </a:extLst>
              </p:cNvPr>
              <p:cNvSpPr/>
              <p:nvPr/>
            </p:nvSpPr>
            <p:spPr>
              <a:xfrm>
                <a:off x="7168171" y="2960905"/>
                <a:ext cx="450885" cy="91264"/>
              </a:xfrm>
              <a:custGeom>
                <a:avLst/>
                <a:gdLst>
                  <a:gd name="connsiteX0" fmla="*/ 0 w 450885"/>
                  <a:gd name="connsiteY0" fmla="*/ 0 h 91264"/>
                  <a:gd name="connsiteX1" fmla="*/ 450886 w 450885"/>
                  <a:gd name="connsiteY1" fmla="*/ 0 h 91264"/>
                  <a:gd name="connsiteX2" fmla="*/ 450886 w 450885"/>
                  <a:gd name="connsiteY2" fmla="*/ 91264 h 91264"/>
                  <a:gd name="connsiteX3" fmla="*/ 0 w 450885"/>
                  <a:gd name="connsiteY3" fmla="*/ 91264 h 91264"/>
                </a:gdLst>
                <a:ahLst/>
                <a:cxnLst>
                  <a:cxn ang="0">
                    <a:pos x="connsiteX0" y="connsiteY0"/>
                  </a:cxn>
                  <a:cxn ang="0">
                    <a:pos x="connsiteX1" y="connsiteY1"/>
                  </a:cxn>
                  <a:cxn ang="0">
                    <a:pos x="connsiteX2" y="connsiteY2"/>
                  </a:cxn>
                  <a:cxn ang="0">
                    <a:pos x="connsiteX3" y="connsiteY3"/>
                  </a:cxn>
                </a:cxnLst>
                <a:rect l="l" t="t" r="r" b="b"/>
                <a:pathLst>
                  <a:path w="450885" h="91264">
                    <a:moveTo>
                      <a:pt x="0" y="0"/>
                    </a:moveTo>
                    <a:lnTo>
                      <a:pt x="450886" y="0"/>
                    </a:lnTo>
                    <a:lnTo>
                      <a:pt x="450886" y="91264"/>
                    </a:lnTo>
                    <a:lnTo>
                      <a:pt x="0" y="91264"/>
                    </a:lnTo>
                    <a:close/>
                  </a:path>
                </a:pathLst>
              </a:custGeom>
              <a:grpFill/>
              <a:ln w="803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24" name="Freeform: Shape 40">
                <a:extLst>
                  <a:ext uri="{FF2B5EF4-FFF2-40B4-BE49-F238E27FC236}">
                    <a16:creationId xmlns:a16="http://schemas.microsoft.com/office/drawing/2014/main" id="{FED2B1C5-DA60-6D01-8C3F-42E550FADA55}"/>
                  </a:ext>
                </a:extLst>
              </p:cNvPr>
              <p:cNvSpPr/>
              <p:nvPr/>
            </p:nvSpPr>
            <p:spPr>
              <a:xfrm>
                <a:off x="7280892" y="2557821"/>
                <a:ext cx="419484" cy="380267"/>
              </a:xfrm>
              <a:custGeom>
                <a:avLst/>
                <a:gdLst>
                  <a:gd name="connsiteX0" fmla="*/ 418680 w 419484"/>
                  <a:gd name="connsiteY0" fmla="*/ 319424 h 380267"/>
                  <a:gd name="connsiteX1" fmla="*/ 418680 w 419484"/>
                  <a:gd name="connsiteY1" fmla="*/ 319424 h 380267"/>
                  <a:gd name="connsiteX2" fmla="*/ 418680 w 419484"/>
                  <a:gd name="connsiteY2" fmla="*/ 319424 h 380267"/>
                  <a:gd name="connsiteX3" fmla="*/ 417874 w 419484"/>
                  <a:gd name="connsiteY3" fmla="*/ 309538 h 380267"/>
                  <a:gd name="connsiteX4" fmla="*/ 417874 w 419484"/>
                  <a:gd name="connsiteY4" fmla="*/ 308777 h 380267"/>
                  <a:gd name="connsiteX5" fmla="*/ 417069 w 419484"/>
                  <a:gd name="connsiteY5" fmla="*/ 301172 h 380267"/>
                  <a:gd name="connsiteX6" fmla="*/ 314010 w 419484"/>
                  <a:gd name="connsiteY6" fmla="*/ 220555 h 380267"/>
                  <a:gd name="connsiteX7" fmla="*/ 289855 w 419484"/>
                  <a:gd name="connsiteY7" fmla="*/ 197739 h 380267"/>
                  <a:gd name="connsiteX8" fmla="*/ 289855 w 419484"/>
                  <a:gd name="connsiteY8" fmla="*/ 197739 h 380267"/>
                  <a:gd name="connsiteX9" fmla="*/ 289855 w 419484"/>
                  <a:gd name="connsiteY9" fmla="*/ 197739 h 380267"/>
                  <a:gd name="connsiteX10" fmla="*/ 289855 w 419484"/>
                  <a:gd name="connsiteY10" fmla="*/ 197739 h 380267"/>
                  <a:gd name="connsiteX11" fmla="*/ 289855 w 419484"/>
                  <a:gd name="connsiteY11" fmla="*/ 190134 h 380267"/>
                  <a:gd name="connsiteX12" fmla="*/ 209340 w 419484"/>
                  <a:gd name="connsiteY12" fmla="*/ 114080 h 380267"/>
                  <a:gd name="connsiteX13" fmla="*/ 185185 w 419484"/>
                  <a:gd name="connsiteY13" fmla="*/ 91264 h 380267"/>
                  <a:gd name="connsiteX14" fmla="*/ 92593 w 419484"/>
                  <a:gd name="connsiteY14" fmla="*/ 0 h 380267"/>
                  <a:gd name="connsiteX15" fmla="*/ 0 w 419484"/>
                  <a:gd name="connsiteY15" fmla="*/ 91264 h 380267"/>
                  <a:gd name="connsiteX16" fmla="*/ 51530 w 419484"/>
                  <a:gd name="connsiteY16" fmla="*/ 172641 h 380267"/>
                  <a:gd name="connsiteX17" fmla="*/ 49114 w 419484"/>
                  <a:gd name="connsiteY17" fmla="*/ 190894 h 380267"/>
                  <a:gd name="connsiteX18" fmla="*/ 125604 w 419484"/>
                  <a:gd name="connsiteY18" fmla="*/ 266187 h 380267"/>
                  <a:gd name="connsiteX19" fmla="*/ 173108 w 419484"/>
                  <a:gd name="connsiteY19" fmla="*/ 250216 h 380267"/>
                  <a:gd name="connsiteX20" fmla="*/ 242351 w 419484"/>
                  <a:gd name="connsiteY20" fmla="*/ 281398 h 380267"/>
                  <a:gd name="connsiteX21" fmla="*/ 330918 w 419484"/>
                  <a:gd name="connsiteY21" fmla="*/ 281398 h 380267"/>
                  <a:gd name="connsiteX22" fmla="*/ 371176 w 419484"/>
                  <a:gd name="connsiteY22" fmla="*/ 319424 h 380267"/>
                  <a:gd name="connsiteX23" fmla="*/ 371176 w 419484"/>
                  <a:gd name="connsiteY23" fmla="*/ 380267 h 380267"/>
                  <a:gd name="connsiteX24" fmla="*/ 419485 w 419484"/>
                  <a:gd name="connsiteY24" fmla="*/ 380267 h 380267"/>
                  <a:gd name="connsiteX25" fmla="*/ 418680 w 419484"/>
                  <a:gd name="connsiteY25" fmla="*/ 319424 h 38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19484" h="380267">
                    <a:moveTo>
                      <a:pt x="418680" y="319424"/>
                    </a:moveTo>
                    <a:lnTo>
                      <a:pt x="418680" y="319424"/>
                    </a:lnTo>
                    <a:cubicBezTo>
                      <a:pt x="418680" y="319424"/>
                      <a:pt x="418680" y="318664"/>
                      <a:pt x="418680" y="319424"/>
                    </a:cubicBezTo>
                    <a:cubicBezTo>
                      <a:pt x="418680" y="315622"/>
                      <a:pt x="418680" y="312580"/>
                      <a:pt x="417874" y="309538"/>
                    </a:cubicBezTo>
                    <a:cubicBezTo>
                      <a:pt x="417874" y="309538"/>
                      <a:pt x="417874" y="309538"/>
                      <a:pt x="417874" y="308777"/>
                    </a:cubicBezTo>
                    <a:cubicBezTo>
                      <a:pt x="417874" y="306495"/>
                      <a:pt x="417069" y="303453"/>
                      <a:pt x="417069" y="301172"/>
                    </a:cubicBezTo>
                    <a:cubicBezTo>
                      <a:pt x="408213" y="255540"/>
                      <a:pt x="365540" y="220555"/>
                      <a:pt x="314010" y="220555"/>
                    </a:cubicBezTo>
                    <a:cubicBezTo>
                      <a:pt x="300322" y="220555"/>
                      <a:pt x="289855" y="210668"/>
                      <a:pt x="289855" y="197739"/>
                    </a:cubicBezTo>
                    <a:lnTo>
                      <a:pt x="289855" y="197739"/>
                    </a:lnTo>
                    <a:cubicBezTo>
                      <a:pt x="289855" y="197739"/>
                      <a:pt x="289855" y="197739"/>
                      <a:pt x="289855" y="197739"/>
                    </a:cubicBezTo>
                    <a:lnTo>
                      <a:pt x="289855" y="197739"/>
                    </a:lnTo>
                    <a:lnTo>
                      <a:pt x="289855" y="190134"/>
                    </a:lnTo>
                    <a:cubicBezTo>
                      <a:pt x="289855" y="148304"/>
                      <a:pt x="253623" y="114080"/>
                      <a:pt x="209340" y="114080"/>
                    </a:cubicBezTo>
                    <a:cubicBezTo>
                      <a:pt x="195652" y="114080"/>
                      <a:pt x="185185" y="104193"/>
                      <a:pt x="185185" y="91264"/>
                    </a:cubicBezTo>
                    <a:cubicBezTo>
                      <a:pt x="185185" y="41069"/>
                      <a:pt x="144122" y="0"/>
                      <a:pt x="92593" y="0"/>
                    </a:cubicBezTo>
                    <a:cubicBezTo>
                      <a:pt x="41063" y="0"/>
                      <a:pt x="0" y="41069"/>
                      <a:pt x="0" y="91264"/>
                    </a:cubicBezTo>
                    <a:cubicBezTo>
                      <a:pt x="0" y="127009"/>
                      <a:pt x="20934" y="158191"/>
                      <a:pt x="51530" y="172641"/>
                    </a:cubicBezTo>
                    <a:cubicBezTo>
                      <a:pt x="49920" y="178726"/>
                      <a:pt x="49114" y="184810"/>
                      <a:pt x="49114" y="190894"/>
                    </a:cubicBezTo>
                    <a:cubicBezTo>
                      <a:pt x="49114" y="232724"/>
                      <a:pt x="82931" y="266187"/>
                      <a:pt x="125604" y="266187"/>
                    </a:cubicBezTo>
                    <a:cubicBezTo>
                      <a:pt x="143317" y="266187"/>
                      <a:pt x="160225" y="260103"/>
                      <a:pt x="173108" y="250216"/>
                    </a:cubicBezTo>
                    <a:cubicBezTo>
                      <a:pt x="189211" y="269229"/>
                      <a:pt x="214171" y="281398"/>
                      <a:pt x="242351" y="281398"/>
                    </a:cubicBezTo>
                    <a:lnTo>
                      <a:pt x="330918" y="281398"/>
                    </a:lnTo>
                    <a:cubicBezTo>
                      <a:pt x="353462" y="281398"/>
                      <a:pt x="371176" y="298129"/>
                      <a:pt x="371176" y="319424"/>
                    </a:cubicBezTo>
                    <a:lnTo>
                      <a:pt x="371176" y="380267"/>
                    </a:lnTo>
                    <a:lnTo>
                      <a:pt x="419485" y="380267"/>
                    </a:lnTo>
                    <a:lnTo>
                      <a:pt x="418680" y="319424"/>
                    </a:lnTo>
                    <a:close/>
                  </a:path>
                </a:pathLst>
              </a:custGeom>
              <a:grpFill/>
              <a:ln w="803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25" name="Freeform: Shape 41">
                <a:extLst>
                  <a:ext uri="{FF2B5EF4-FFF2-40B4-BE49-F238E27FC236}">
                    <a16:creationId xmlns:a16="http://schemas.microsoft.com/office/drawing/2014/main" id="{DAA6036F-6BC2-6F1D-6E85-C0ED346926F3}"/>
                  </a:ext>
                </a:extLst>
              </p:cNvPr>
              <p:cNvSpPr/>
              <p:nvPr/>
            </p:nvSpPr>
            <p:spPr>
              <a:xfrm>
                <a:off x="7651263" y="2960905"/>
                <a:ext cx="48309" cy="91264"/>
              </a:xfrm>
              <a:custGeom>
                <a:avLst/>
                <a:gdLst>
                  <a:gd name="connsiteX0" fmla="*/ 0 w 48309"/>
                  <a:gd name="connsiteY0" fmla="*/ 0 h 91264"/>
                  <a:gd name="connsiteX1" fmla="*/ 48309 w 48309"/>
                  <a:gd name="connsiteY1" fmla="*/ 0 h 91264"/>
                  <a:gd name="connsiteX2" fmla="*/ 48309 w 48309"/>
                  <a:gd name="connsiteY2" fmla="*/ 91264 h 91264"/>
                  <a:gd name="connsiteX3" fmla="*/ 0 w 48309"/>
                  <a:gd name="connsiteY3" fmla="*/ 91264 h 91264"/>
                </a:gdLst>
                <a:ahLst/>
                <a:cxnLst>
                  <a:cxn ang="0">
                    <a:pos x="connsiteX0" y="connsiteY0"/>
                  </a:cxn>
                  <a:cxn ang="0">
                    <a:pos x="connsiteX1" y="connsiteY1"/>
                  </a:cxn>
                  <a:cxn ang="0">
                    <a:pos x="connsiteX2" y="connsiteY2"/>
                  </a:cxn>
                  <a:cxn ang="0">
                    <a:pos x="connsiteX3" y="connsiteY3"/>
                  </a:cxn>
                </a:cxnLst>
                <a:rect l="l" t="t" r="r" b="b"/>
                <a:pathLst>
                  <a:path w="48309" h="91264">
                    <a:moveTo>
                      <a:pt x="0" y="0"/>
                    </a:moveTo>
                    <a:lnTo>
                      <a:pt x="48309" y="0"/>
                    </a:lnTo>
                    <a:lnTo>
                      <a:pt x="48309" y="91264"/>
                    </a:lnTo>
                    <a:lnTo>
                      <a:pt x="0" y="91264"/>
                    </a:lnTo>
                    <a:close/>
                  </a:path>
                </a:pathLst>
              </a:custGeom>
              <a:grpFill/>
              <a:ln w="803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nvGrpSpPr>
            <p:cNvPr id="126" name="Group 125">
              <a:extLst>
                <a:ext uri="{FF2B5EF4-FFF2-40B4-BE49-F238E27FC236}">
                  <a16:creationId xmlns:a16="http://schemas.microsoft.com/office/drawing/2014/main" id="{A5C21CFE-2C37-9D28-FB01-C7DE3A9C2593}"/>
                </a:ext>
              </a:extLst>
            </p:cNvPr>
            <p:cNvGrpSpPr>
              <a:grpSpLocks noChangeAspect="1"/>
            </p:cNvGrpSpPr>
            <p:nvPr/>
          </p:nvGrpSpPr>
          <p:grpSpPr>
            <a:xfrm>
              <a:off x="7022174" y="2731840"/>
              <a:ext cx="326284" cy="305073"/>
              <a:chOff x="5606159" y="-921412"/>
              <a:chExt cx="632781" cy="591646"/>
            </a:xfrm>
            <a:solidFill>
              <a:schemeClr val="accent1">
                <a:lumMod val="75000"/>
              </a:schemeClr>
            </a:solidFill>
          </p:grpSpPr>
          <p:sp>
            <p:nvSpPr>
              <p:cNvPr id="127" name="Freeform: Shape 17">
                <a:extLst>
                  <a:ext uri="{FF2B5EF4-FFF2-40B4-BE49-F238E27FC236}">
                    <a16:creationId xmlns:a16="http://schemas.microsoft.com/office/drawing/2014/main" id="{1716F812-20F1-001A-AE48-711E750CF869}"/>
                  </a:ext>
                </a:extLst>
              </p:cNvPr>
              <p:cNvSpPr/>
              <p:nvPr/>
            </p:nvSpPr>
            <p:spPr>
              <a:xfrm>
                <a:off x="5606159" y="-714937"/>
                <a:ext cx="632781" cy="385171"/>
              </a:xfrm>
              <a:custGeom>
                <a:avLst/>
                <a:gdLst>
                  <a:gd name="connsiteX0" fmla="*/ 585529 w 632781"/>
                  <a:gd name="connsiteY0" fmla="*/ 357659 h 385171"/>
                  <a:gd name="connsiteX1" fmla="*/ 536565 w 632781"/>
                  <a:gd name="connsiteY1" fmla="*/ 68437 h 385171"/>
                  <a:gd name="connsiteX2" fmla="*/ 527809 w 632781"/>
                  <a:gd name="connsiteY2" fmla="*/ 56765 h 385171"/>
                  <a:gd name="connsiteX3" fmla="*/ 526296 w 632781"/>
                  <a:gd name="connsiteY3" fmla="*/ 56661 h 385171"/>
                  <a:gd name="connsiteX4" fmla="*/ 443119 w 632781"/>
                  <a:gd name="connsiteY4" fmla="*/ 56661 h 385171"/>
                  <a:gd name="connsiteX5" fmla="*/ 508887 w 632781"/>
                  <a:gd name="connsiteY5" fmla="*/ 357659 h 385171"/>
                  <a:gd name="connsiteX6" fmla="*/ 486279 w 632781"/>
                  <a:gd name="connsiteY6" fmla="*/ 357659 h 385171"/>
                  <a:gd name="connsiteX7" fmla="*/ 427073 w 632781"/>
                  <a:gd name="connsiteY7" fmla="*/ 12085 h 385171"/>
                  <a:gd name="connsiteX8" fmla="*/ 418676 w 632781"/>
                  <a:gd name="connsiteY8" fmla="*/ 153 h 385171"/>
                  <a:gd name="connsiteX9" fmla="*/ 416928 w 632781"/>
                  <a:gd name="connsiteY9" fmla="*/ 0 h 385171"/>
                  <a:gd name="connsiteX10" fmla="*/ 210056 w 632781"/>
                  <a:gd name="connsiteY10" fmla="*/ 0 h 385171"/>
                  <a:gd name="connsiteX11" fmla="*/ 199765 w 632781"/>
                  <a:gd name="connsiteY11" fmla="*/ 10343 h 385171"/>
                  <a:gd name="connsiteX12" fmla="*/ 199918 w 632781"/>
                  <a:gd name="connsiteY12" fmla="*/ 12085 h 385171"/>
                  <a:gd name="connsiteX13" fmla="*/ 140711 w 632781"/>
                  <a:gd name="connsiteY13" fmla="*/ 357659 h 385171"/>
                  <a:gd name="connsiteX14" fmla="*/ 118096 w 632781"/>
                  <a:gd name="connsiteY14" fmla="*/ 357659 h 385171"/>
                  <a:gd name="connsiteX15" fmla="*/ 183858 w 632781"/>
                  <a:gd name="connsiteY15" fmla="*/ 56661 h 385171"/>
                  <a:gd name="connsiteX16" fmla="*/ 99663 w 632781"/>
                  <a:gd name="connsiteY16" fmla="*/ 56661 h 385171"/>
                  <a:gd name="connsiteX17" fmla="*/ 89312 w 632781"/>
                  <a:gd name="connsiteY17" fmla="*/ 66943 h 385171"/>
                  <a:gd name="connsiteX18" fmla="*/ 89415 w 632781"/>
                  <a:gd name="connsiteY18" fmla="*/ 68437 h 385171"/>
                  <a:gd name="connsiteX19" fmla="*/ 40429 w 632781"/>
                  <a:gd name="connsiteY19" fmla="*/ 357659 h 385171"/>
                  <a:gd name="connsiteX20" fmla="*/ 0 w 632781"/>
                  <a:gd name="connsiteY20" fmla="*/ 357659 h 385171"/>
                  <a:gd name="connsiteX21" fmla="*/ 0 w 632781"/>
                  <a:gd name="connsiteY21" fmla="*/ 385172 h 385171"/>
                  <a:gd name="connsiteX22" fmla="*/ 632782 w 632781"/>
                  <a:gd name="connsiteY22" fmla="*/ 385172 h 385171"/>
                  <a:gd name="connsiteX23" fmla="*/ 632782 w 632781"/>
                  <a:gd name="connsiteY23" fmla="*/ 357659 h 385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2781" h="385171">
                    <a:moveTo>
                      <a:pt x="585529" y="357659"/>
                    </a:moveTo>
                    <a:cubicBezTo>
                      <a:pt x="562619" y="304767"/>
                      <a:pt x="518647" y="183809"/>
                      <a:pt x="536565" y="68437"/>
                    </a:cubicBezTo>
                    <a:cubicBezTo>
                      <a:pt x="537370" y="62796"/>
                      <a:pt x="533450" y="57570"/>
                      <a:pt x="527809" y="56765"/>
                    </a:cubicBezTo>
                    <a:cubicBezTo>
                      <a:pt x="527308" y="56693"/>
                      <a:pt x="526802" y="56659"/>
                      <a:pt x="526296" y="56661"/>
                    </a:cubicBezTo>
                    <a:lnTo>
                      <a:pt x="443119" y="56661"/>
                    </a:lnTo>
                    <a:cubicBezTo>
                      <a:pt x="436386" y="185151"/>
                      <a:pt x="488514" y="313076"/>
                      <a:pt x="508887" y="357659"/>
                    </a:cubicBezTo>
                    <a:lnTo>
                      <a:pt x="486279" y="357659"/>
                    </a:lnTo>
                    <a:cubicBezTo>
                      <a:pt x="460019" y="298157"/>
                      <a:pt x="404781" y="151448"/>
                      <a:pt x="427073" y="12085"/>
                    </a:cubicBezTo>
                    <a:cubicBezTo>
                      <a:pt x="428049" y="6471"/>
                      <a:pt x="424290" y="1129"/>
                      <a:pt x="418676" y="153"/>
                    </a:cubicBezTo>
                    <a:cubicBezTo>
                      <a:pt x="418098" y="52"/>
                      <a:pt x="417514" y="1"/>
                      <a:pt x="416928" y="0"/>
                    </a:cubicBezTo>
                    <a:lnTo>
                      <a:pt x="210056" y="0"/>
                    </a:lnTo>
                    <a:cubicBezTo>
                      <a:pt x="204358" y="14"/>
                      <a:pt x="199751" y="4645"/>
                      <a:pt x="199765" y="10343"/>
                    </a:cubicBezTo>
                    <a:cubicBezTo>
                      <a:pt x="199766" y="10927"/>
                      <a:pt x="199818" y="11510"/>
                      <a:pt x="199918" y="12085"/>
                    </a:cubicBezTo>
                    <a:cubicBezTo>
                      <a:pt x="222210" y="151448"/>
                      <a:pt x="166972" y="298157"/>
                      <a:pt x="140711" y="357659"/>
                    </a:cubicBezTo>
                    <a:lnTo>
                      <a:pt x="118096" y="357659"/>
                    </a:lnTo>
                    <a:cubicBezTo>
                      <a:pt x="138483" y="313069"/>
                      <a:pt x="190591" y="185137"/>
                      <a:pt x="183858" y="56661"/>
                    </a:cubicBezTo>
                    <a:lnTo>
                      <a:pt x="99663" y="56661"/>
                    </a:lnTo>
                    <a:cubicBezTo>
                      <a:pt x="93965" y="56642"/>
                      <a:pt x="89330" y="61246"/>
                      <a:pt x="89312" y="66943"/>
                    </a:cubicBezTo>
                    <a:cubicBezTo>
                      <a:pt x="89310" y="67444"/>
                      <a:pt x="89344" y="67942"/>
                      <a:pt x="89415" y="68437"/>
                    </a:cubicBezTo>
                    <a:cubicBezTo>
                      <a:pt x="107298" y="183809"/>
                      <a:pt x="63340" y="304767"/>
                      <a:pt x="40429" y="357659"/>
                    </a:cubicBezTo>
                    <a:lnTo>
                      <a:pt x="0" y="357659"/>
                    </a:lnTo>
                    <a:lnTo>
                      <a:pt x="0" y="385172"/>
                    </a:lnTo>
                    <a:lnTo>
                      <a:pt x="632782" y="385172"/>
                    </a:lnTo>
                    <a:lnTo>
                      <a:pt x="632782" y="357659"/>
                    </a:lnTo>
                    <a:close/>
                  </a:path>
                </a:pathLst>
              </a:custGeom>
              <a:grpFill/>
              <a:ln w="684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28" name="Freeform: Shape 18">
                <a:extLst>
                  <a:ext uri="{FF2B5EF4-FFF2-40B4-BE49-F238E27FC236}">
                    <a16:creationId xmlns:a16="http://schemas.microsoft.com/office/drawing/2014/main" id="{C4842ECE-EC55-6B72-8A75-FC91F8391EE8}"/>
                  </a:ext>
                </a:extLst>
              </p:cNvPr>
              <p:cNvSpPr/>
              <p:nvPr/>
            </p:nvSpPr>
            <p:spPr>
              <a:xfrm>
                <a:off x="5881316" y="-921413"/>
                <a:ext cx="302434" cy="179809"/>
              </a:xfrm>
              <a:custGeom>
                <a:avLst/>
                <a:gdLst>
                  <a:gd name="connsiteX0" fmla="*/ 61256 w 302434"/>
                  <a:gd name="connsiteY0" fmla="*/ 163832 h 179809"/>
                  <a:gd name="connsiteX1" fmla="*/ 85714 w 302434"/>
                  <a:gd name="connsiteY1" fmla="*/ 157889 h 179809"/>
                  <a:gd name="connsiteX2" fmla="*/ 90777 w 302434"/>
                  <a:gd name="connsiteY2" fmla="*/ 160977 h 179809"/>
                  <a:gd name="connsiteX3" fmla="*/ 172284 w 302434"/>
                  <a:gd name="connsiteY3" fmla="*/ 141142 h 179809"/>
                  <a:gd name="connsiteX4" fmla="*/ 172289 w 302434"/>
                  <a:gd name="connsiteY4" fmla="*/ 141134 h 179809"/>
                  <a:gd name="connsiteX5" fmla="*/ 196747 w 302434"/>
                  <a:gd name="connsiteY5" fmla="*/ 135191 h 179809"/>
                  <a:gd name="connsiteX6" fmla="*/ 293040 w 302434"/>
                  <a:gd name="connsiteY6" fmla="*/ 113952 h 179809"/>
                  <a:gd name="connsiteX7" fmla="*/ 267708 w 302434"/>
                  <a:gd name="connsiteY7" fmla="*/ 18705 h 179809"/>
                  <a:gd name="connsiteX8" fmla="*/ 193666 w 302434"/>
                  <a:gd name="connsiteY8" fmla="*/ 17900 h 179809"/>
                  <a:gd name="connsiteX9" fmla="*/ 182420 w 302434"/>
                  <a:gd name="connsiteY9" fmla="*/ 9013 h 179809"/>
                  <a:gd name="connsiteX10" fmla="*/ 103233 w 302434"/>
                  <a:gd name="connsiteY10" fmla="*/ 26463 h 179809"/>
                  <a:gd name="connsiteX11" fmla="*/ 95963 w 302434"/>
                  <a:gd name="connsiteY11" fmla="*/ 62793 h 179809"/>
                  <a:gd name="connsiteX12" fmla="*/ 48504 w 302434"/>
                  <a:gd name="connsiteY12" fmla="*/ 93545 h 179809"/>
                  <a:gd name="connsiteX13" fmla="*/ 35903 w 302434"/>
                  <a:gd name="connsiteY13" fmla="*/ 114234 h 179809"/>
                  <a:gd name="connsiteX14" fmla="*/ 32939 w 302434"/>
                  <a:gd name="connsiteY14" fmla="*/ 113931 h 179809"/>
                  <a:gd name="connsiteX15" fmla="*/ 0 w 302434"/>
                  <a:gd name="connsiteY15" fmla="*/ 146870 h 179809"/>
                  <a:gd name="connsiteX16" fmla="*/ 32939 w 302434"/>
                  <a:gd name="connsiteY16" fmla="*/ 179809 h 179809"/>
                  <a:gd name="connsiteX17" fmla="*/ 52954 w 302434"/>
                  <a:gd name="connsiteY17" fmla="*/ 172869 h 179809"/>
                  <a:gd name="connsiteX18" fmla="*/ 60204 w 302434"/>
                  <a:gd name="connsiteY18" fmla="*/ 165462 h 17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2434" h="179809">
                    <a:moveTo>
                      <a:pt x="61256" y="163832"/>
                    </a:moveTo>
                    <a:cubicBezTo>
                      <a:pt x="66370" y="155438"/>
                      <a:pt x="77319" y="152777"/>
                      <a:pt x="85714" y="157889"/>
                    </a:cubicBezTo>
                    <a:lnTo>
                      <a:pt x="90777" y="160977"/>
                    </a:lnTo>
                    <a:cubicBezTo>
                      <a:pt x="118761" y="178007"/>
                      <a:pt x="155254" y="169127"/>
                      <a:pt x="172284" y="141142"/>
                    </a:cubicBezTo>
                    <a:cubicBezTo>
                      <a:pt x="172285" y="141139"/>
                      <a:pt x="172287" y="141137"/>
                      <a:pt x="172289" y="141134"/>
                    </a:cubicBezTo>
                    <a:cubicBezTo>
                      <a:pt x="177402" y="132740"/>
                      <a:pt x="188352" y="130080"/>
                      <a:pt x="196747" y="135191"/>
                    </a:cubicBezTo>
                    <a:cubicBezTo>
                      <a:pt x="229205" y="155907"/>
                      <a:pt x="272309" y="146399"/>
                      <a:pt x="293040" y="113952"/>
                    </a:cubicBezTo>
                    <a:cubicBezTo>
                      <a:pt x="312316" y="80651"/>
                      <a:pt x="300981" y="38030"/>
                      <a:pt x="267708" y="18705"/>
                    </a:cubicBezTo>
                    <a:cubicBezTo>
                      <a:pt x="245101" y="4675"/>
                      <a:pt x="216572" y="4365"/>
                      <a:pt x="193666" y="17900"/>
                    </a:cubicBezTo>
                    <a:cubicBezTo>
                      <a:pt x="190279" y="14506"/>
                      <a:pt x="186504" y="11524"/>
                      <a:pt x="182420" y="9013"/>
                    </a:cubicBezTo>
                    <a:cubicBezTo>
                      <a:pt x="155731" y="-8016"/>
                      <a:pt x="120293" y="-206"/>
                      <a:pt x="103233" y="26463"/>
                    </a:cubicBezTo>
                    <a:cubicBezTo>
                      <a:pt x="96633" y="37349"/>
                      <a:pt x="94060" y="50205"/>
                      <a:pt x="95963" y="62793"/>
                    </a:cubicBezTo>
                    <a:cubicBezTo>
                      <a:pt x="76285" y="65279"/>
                      <a:pt x="58813" y="76600"/>
                      <a:pt x="48504" y="93545"/>
                    </a:cubicBezTo>
                    <a:lnTo>
                      <a:pt x="35903" y="114234"/>
                    </a:lnTo>
                    <a:cubicBezTo>
                      <a:pt x="34913" y="114145"/>
                      <a:pt x="33957" y="113931"/>
                      <a:pt x="32939" y="113931"/>
                    </a:cubicBezTo>
                    <a:cubicBezTo>
                      <a:pt x="14747" y="113931"/>
                      <a:pt x="0" y="128679"/>
                      <a:pt x="0" y="146870"/>
                    </a:cubicBezTo>
                    <a:cubicBezTo>
                      <a:pt x="0" y="165062"/>
                      <a:pt x="14747" y="179809"/>
                      <a:pt x="32939" y="179809"/>
                    </a:cubicBezTo>
                    <a:cubicBezTo>
                      <a:pt x="40197" y="179787"/>
                      <a:pt x="47241" y="177345"/>
                      <a:pt x="52954" y="172869"/>
                    </a:cubicBezTo>
                    <a:cubicBezTo>
                      <a:pt x="55889" y="170968"/>
                      <a:pt x="58365" y="168437"/>
                      <a:pt x="60204" y="165462"/>
                    </a:cubicBezTo>
                    <a:close/>
                  </a:path>
                </a:pathLst>
              </a:custGeom>
              <a:grpFill/>
              <a:ln w="684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grpSp>
        <p:nvGrpSpPr>
          <p:cNvPr id="107" name="Gruppo 38">
            <a:extLst>
              <a:ext uri="{FF2B5EF4-FFF2-40B4-BE49-F238E27FC236}">
                <a16:creationId xmlns:a16="http://schemas.microsoft.com/office/drawing/2014/main" id="{7E33B47F-E284-E8BC-4716-85845A662FFE}"/>
              </a:ext>
            </a:extLst>
          </p:cNvPr>
          <p:cNvGrpSpPr/>
          <p:nvPr/>
        </p:nvGrpSpPr>
        <p:grpSpPr>
          <a:xfrm>
            <a:off x="3502688" y="2518187"/>
            <a:ext cx="2424576" cy="2066846"/>
            <a:chOff x="7572337" y="3754853"/>
            <a:chExt cx="2893365" cy="2466470"/>
          </a:xfrm>
        </p:grpSpPr>
        <p:sp>
          <p:nvSpPr>
            <p:cNvPr id="111" name="Ovale 39">
              <a:extLst>
                <a:ext uri="{FF2B5EF4-FFF2-40B4-BE49-F238E27FC236}">
                  <a16:creationId xmlns:a16="http://schemas.microsoft.com/office/drawing/2014/main" id="{B80AB70E-7FFF-156A-A294-D0A8E81876C4}"/>
                </a:ext>
              </a:extLst>
            </p:cNvPr>
            <p:cNvSpPr/>
            <p:nvPr/>
          </p:nvSpPr>
          <p:spPr>
            <a:xfrm>
              <a:off x="7791478" y="3754853"/>
              <a:ext cx="2444789" cy="2444789"/>
            </a:xfrm>
            <a:prstGeom prst="ellipse">
              <a:avLst/>
            </a:prstGeom>
            <a:gradFill flip="none" rotWithShape="1">
              <a:gsLst>
                <a:gs pos="0">
                  <a:schemeClr val="accent1">
                    <a:lumMod val="0"/>
                    <a:lumOff val="100000"/>
                  </a:schemeClr>
                </a:gs>
                <a:gs pos="63000">
                  <a:schemeClr val="accent1">
                    <a:lumMod val="0"/>
                    <a:lumOff val="100000"/>
                  </a:schemeClr>
                </a:gs>
                <a:gs pos="99000">
                  <a:schemeClr val="accent2">
                    <a:lumMod val="60000"/>
                    <a:lumOff val="40000"/>
                  </a:schemeClr>
                </a:gs>
              </a:gsLst>
              <a:path path="circle">
                <a:fillToRect l="50000" t="-80000" r="50000" b="180000"/>
              </a:path>
              <a:tileRect/>
            </a:gradFill>
            <a:ln w="25400">
              <a:solidFill>
                <a:schemeClr val="accent2">
                  <a:lumMod val="60000"/>
                  <a:lumOff val="40000"/>
                </a:schemeClr>
              </a:solidFill>
              <a:prstDash val="sysDash"/>
            </a:ln>
            <a:effectLst>
              <a:outerShdw blurRad="342900" dist="38100" dir="2700000" algn="tl" rotWithShape="0">
                <a:schemeClr val="accent2">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endParaRPr lang="en-GB" sz="3200" b="1" dirty="0">
                <a:solidFill>
                  <a:schemeClr val="accent5">
                    <a:lumMod val="75000"/>
                  </a:schemeClr>
                </a:solidFill>
              </a:endParaRPr>
            </a:p>
          </p:txBody>
        </p:sp>
        <p:sp>
          <p:nvSpPr>
            <p:cNvPr id="112" name="Ovale 40">
              <a:extLst>
                <a:ext uri="{FF2B5EF4-FFF2-40B4-BE49-F238E27FC236}">
                  <a16:creationId xmlns:a16="http://schemas.microsoft.com/office/drawing/2014/main" id="{A9972B73-C19E-CDA4-DCF8-D8BDFBC8F9B8}"/>
                </a:ext>
              </a:extLst>
            </p:cNvPr>
            <p:cNvSpPr/>
            <p:nvPr/>
          </p:nvSpPr>
          <p:spPr>
            <a:xfrm>
              <a:off x="7572337" y="3776534"/>
              <a:ext cx="2893365" cy="2444789"/>
            </a:xfrm>
            <a:prstGeom prst="ellipse">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80000"/>
                </a:lnSpc>
              </a:pPr>
              <a:r>
                <a:rPr lang="en-GB" sz="2000" b="1" dirty="0">
                  <a:solidFill>
                    <a:schemeClr val="accent2">
                      <a:lumMod val="75000"/>
                    </a:schemeClr>
                  </a:solidFill>
                </a:rPr>
                <a:t>Early life </a:t>
              </a:r>
              <a:r>
                <a:rPr lang="en-GB" sz="2000" b="1" dirty="0" err="1">
                  <a:solidFill>
                    <a:schemeClr val="accent2">
                      <a:lumMod val="75000"/>
                    </a:schemeClr>
                  </a:solidFill>
                </a:rPr>
                <a:t>behavioral</a:t>
              </a:r>
              <a:r>
                <a:rPr lang="en-GB" sz="2000" b="1" dirty="0">
                  <a:solidFill>
                    <a:schemeClr val="accent2">
                      <a:lumMod val="75000"/>
                    </a:schemeClr>
                  </a:solidFill>
                </a:rPr>
                <a:t> interventions</a:t>
              </a:r>
            </a:p>
          </p:txBody>
        </p:sp>
      </p:grpSp>
      <p:grpSp>
        <p:nvGrpSpPr>
          <p:cNvPr id="9" name="Group 8">
            <a:extLst>
              <a:ext uri="{FF2B5EF4-FFF2-40B4-BE49-F238E27FC236}">
                <a16:creationId xmlns:a16="http://schemas.microsoft.com/office/drawing/2014/main" id="{3C8C4C1F-200E-4B0B-69DA-1628A3AC3D7C}"/>
              </a:ext>
            </a:extLst>
          </p:cNvPr>
          <p:cNvGrpSpPr/>
          <p:nvPr/>
        </p:nvGrpSpPr>
        <p:grpSpPr>
          <a:xfrm>
            <a:off x="4353634" y="2234655"/>
            <a:ext cx="714052" cy="714051"/>
            <a:chOff x="4584746" y="2485863"/>
            <a:chExt cx="714052" cy="714051"/>
          </a:xfrm>
        </p:grpSpPr>
        <p:sp>
          <p:nvSpPr>
            <p:cNvPr id="109" name="Ovale 8">
              <a:extLst>
                <a:ext uri="{FF2B5EF4-FFF2-40B4-BE49-F238E27FC236}">
                  <a16:creationId xmlns:a16="http://schemas.microsoft.com/office/drawing/2014/main" id="{B424F6B8-7319-737E-80E6-1B2F270AAB72}"/>
                </a:ext>
              </a:extLst>
            </p:cNvPr>
            <p:cNvSpPr/>
            <p:nvPr/>
          </p:nvSpPr>
          <p:spPr>
            <a:xfrm>
              <a:off x="4584746" y="2485863"/>
              <a:ext cx="714052" cy="714051"/>
            </a:xfrm>
            <a:prstGeom prst="ellipse">
              <a:avLst/>
            </a:prstGeom>
            <a:solidFill>
              <a:schemeClr val="bg1"/>
            </a:solid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endParaRPr lang="en-GB"/>
            </a:p>
          </p:txBody>
        </p:sp>
        <p:grpSp>
          <p:nvGrpSpPr>
            <p:cNvPr id="135" name="Group 134">
              <a:extLst>
                <a:ext uri="{FF2B5EF4-FFF2-40B4-BE49-F238E27FC236}">
                  <a16:creationId xmlns:a16="http://schemas.microsoft.com/office/drawing/2014/main" id="{D348D396-B3AC-50A3-AB01-E7F17A1E5111}"/>
                </a:ext>
              </a:extLst>
            </p:cNvPr>
            <p:cNvGrpSpPr/>
            <p:nvPr/>
          </p:nvGrpSpPr>
          <p:grpSpPr>
            <a:xfrm>
              <a:off x="4793849" y="2587625"/>
              <a:ext cx="295996" cy="507509"/>
              <a:chOff x="5630689" y="1242657"/>
              <a:chExt cx="550821" cy="944427"/>
            </a:xfrm>
            <a:solidFill>
              <a:schemeClr val="accent2"/>
            </a:solidFill>
          </p:grpSpPr>
          <p:sp>
            <p:nvSpPr>
              <p:cNvPr id="132" name="Freeform 10">
                <a:extLst>
                  <a:ext uri="{FF2B5EF4-FFF2-40B4-BE49-F238E27FC236}">
                    <a16:creationId xmlns:a16="http://schemas.microsoft.com/office/drawing/2014/main" id="{79B2F82E-68FC-6D34-18F5-FC507B8A6088}"/>
                  </a:ext>
                </a:extLst>
              </p:cNvPr>
              <p:cNvSpPr>
                <a:spLocks noEditPoints="1"/>
              </p:cNvSpPr>
              <p:nvPr/>
            </p:nvSpPr>
            <p:spPr bwMode="auto">
              <a:xfrm>
                <a:off x="5630689" y="1509418"/>
                <a:ext cx="550821" cy="460874"/>
              </a:xfrm>
              <a:custGeom>
                <a:avLst/>
                <a:gdLst>
                  <a:gd name="T0" fmla="*/ 500 w 952"/>
                  <a:gd name="T1" fmla="*/ 779 h 799"/>
                  <a:gd name="T2" fmla="*/ 499 w 952"/>
                  <a:gd name="T3" fmla="*/ 674 h 799"/>
                  <a:gd name="T4" fmla="*/ 525 w 952"/>
                  <a:gd name="T5" fmla="*/ 663 h 799"/>
                  <a:gd name="T6" fmla="*/ 745 w 952"/>
                  <a:gd name="T7" fmla="*/ 543 h 799"/>
                  <a:gd name="T8" fmla="*/ 820 w 952"/>
                  <a:gd name="T9" fmla="*/ 410 h 799"/>
                  <a:gd name="T10" fmla="*/ 738 w 952"/>
                  <a:gd name="T11" fmla="*/ 231 h 799"/>
                  <a:gd name="T12" fmla="*/ 741 w 952"/>
                  <a:gd name="T13" fmla="*/ 253 h 799"/>
                  <a:gd name="T14" fmla="*/ 779 w 952"/>
                  <a:gd name="T15" fmla="*/ 443 h 799"/>
                  <a:gd name="T16" fmla="*/ 774 w 952"/>
                  <a:gd name="T17" fmla="*/ 472 h 799"/>
                  <a:gd name="T18" fmla="*/ 710 w 952"/>
                  <a:gd name="T19" fmla="*/ 543 h 799"/>
                  <a:gd name="T20" fmla="*/ 698 w 952"/>
                  <a:gd name="T21" fmla="*/ 549 h 799"/>
                  <a:gd name="T22" fmla="*/ 622 w 952"/>
                  <a:gd name="T23" fmla="*/ 567 h 799"/>
                  <a:gd name="T24" fmla="*/ 580 w 952"/>
                  <a:gd name="T25" fmla="*/ 586 h 799"/>
                  <a:gd name="T26" fmla="*/ 512 w 952"/>
                  <a:gd name="T27" fmla="*/ 485 h 799"/>
                  <a:gd name="T28" fmla="*/ 563 w 952"/>
                  <a:gd name="T29" fmla="*/ 443 h 799"/>
                  <a:gd name="T30" fmla="*/ 575 w 952"/>
                  <a:gd name="T31" fmla="*/ 382 h 799"/>
                  <a:gd name="T32" fmla="*/ 512 w 952"/>
                  <a:gd name="T33" fmla="*/ 382 h 799"/>
                  <a:gd name="T34" fmla="*/ 404 w 952"/>
                  <a:gd name="T35" fmla="*/ 471 h 799"/>
                  <a:gd name="T36" fmla="*/ 385 w 952"/>
                  <a:gd name="T37" fmla="*/ 593 h 799"/>
                  <a:gd name="T38" fmla="*/ 405 w 952"/>
                  <a:gd name="T39" fmla="*/ 622 h 799"/>
                  <a:gd name="T40" fmla="*/ 398 w 952"/>
                  <a:gd name="T41" fmla="*/ 623 h 799"/>
                  <a:gd name="T42" fmla="*/ 220 w 952"/>
                  <a:gd name="T43" fmla="*/ 512 h 799"/>
                  <a:gd name="T44" fmla="*/ 205 w 952"/>
                  <a:gd name="T45" fmla="*/ 495 h 799"/>
                  <a:gd name="T46" fmla="*/ 187 w 952"/>
                  <a:gd name="T47" fmla="*/ 425 h 799"/>
                  <a:gd name="T48" fmla="*/ 224 w 952"/>
                  <a:gd name="T49" fmla="*/ 249 h 799"/>
                  <a:gd name="T50" fmla="*/ 226 w 952"/>
                  <a:gd name="T51" fmla="*/ 229 h 799"/>
                  <a:gd name="T52" fmla="*/ 215 w 952"/>
                  <a:gd name="T53" fmla="*/ 236 h 799"/>
                  <a:gd name="T54" fmla="*/ 196 w 952"/>
                  <a:gd name="T55" fmla="*/ 519 h 799"/>
                  <a:gd name="T56" fmla="*/ 383 w 952"/>
                  <a:gd name="T57" fmla="*/ 642 h 799"/>
                  <a:gd name="T58" fmla="*/ 449 w 952"/>
                  <a:gd name="T59" fmla="*/ 666 h 799"/>
                  <a:gd name="T60" fmla="*/ 489 w 952"/>
                  <a:gd name="T61" fmla="*/ 748 h 799"/>
                  <a:gd name="T62" fmla="*/ 407 w 952"/>
                  <a:gd name="T63" fmla="*/ 787 h 799"/>
                  <a:gd name="T64" fmla="*/ 139 w 952"/>
                  <a:gd name="T65" fmla="*/ 643 h 799"/>
                  <a:gd name="T66" fmla="*/ 19 w 952"/>
                  <a:gd name="T67" fmla="*/ 439 h 799"/>
                  <a:gd name="T68" fmla="*/ 120 w 952"/>
                  <a:gd name="T69" fmla="*/ 151 h 799"/>
                  <a:gd name="T70" fmla="*/ 511 w 952"/>
                  <a:gd name="T71" fmla="*/ 7 h 799"/>
                  <a:gd name="T72" fmla="*/ 842 w 952"/>
                  <a:gd name="T73" fmla="*/ 148 h 799"/>
                  <a:gd name="T74" fmla="*/ 950 w 952"/>
                  <a:gd name="T75" fmla="*/ 382 h 799"/>
                  <a:gd name="T76" fmla="*/ 841 w 952"/>
                  <a:gd name="T77" fmla="*/ 627 h 799"/>
                  <a:gd name="T78" fmla="*/ 551 w 952"/>
                  <a:gd name="T79" fmla="*/ 789 h 799"/>
                  <a:gd name="T80" fmla="*/ 500 w 952"/>
                  <a:gd name="T81" fmla="*/ 779 h 799"/>
                  <a:gd name="T82" fmla="*/ 233 w 952"/>
                  <a:gd name="T83" fmla="*/ 392 h 799"/>
                  <a:gd name="T84" fmla="*/ 325 w 952"/>
                  <a:gd name="T85" fmla="*/ 485 h 799"/>
                  <a:gd name="T86" fmla="*/ 417 w 952"/>
                  <a:gd name="T87" fmla="*/ 394 h 799"/>
                  <a:gd name="T88" fmla="*/ 325 w 952"/>
                  <a:gd name="T89" fmla="*/ 301 h 799"/>
                  <a:gd name="T90" fmla="*/ 233 w 952"/>
                  <a:gd name="T91" fmla="*/ 392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52" h="799">
                    <a:moveTo>
                      <a:pt x="500" y="779"/>
                    </a:moveTo>
                    <a:cubicBezTo>
                      <a:pt x="521" y="744"/>
                      <a:pt x="520" y="710"/>
                      <a:pt x="499" y="674"/>
                    </a:cubicBezTo>
                    <a:cubicBezTo>
                      <a:pt x="508" y="670"/>
                      <a:pt x="517" y="666"/>
                      <a:pt x="525" y="663"/>
                    </a:cubicBezTo>
                    <a:cubicBezTo>
                      <a:pt x="605" y="635"/>
                      <a:pt x="681" y="601"/>
                      <a:pt x="745" y="543"/>
                    </a:cubicBezTo>
                    <a:cubicBezTo>
                      <a:pt x="784" y="507"/>
                      <a:pt x="814" y="465"/>
                      <a:pt x="820" y="410"/>
                    </a:cubicBezTo>
                    <a:cubicBezTo>
                      <a:pt x="829" y="336"/>
                      <a:pt x="795" y="279"/>
                      <a:pt x="738" y="231"/>
                    </a:cubicBezTo>
                    <a:cubicBezTo>
                      <a:pt x="739" y="238"/>
                      <a:pt x="739" y="246"/>
                      <a:pt x="741" y="253"/>
                    </a:cubicBezTo>
                    <a:cubicBezTo>
                      <a:pt x="754" y="316"/>
                      <a:pt x="767" y="379"/>
                      <a:pt x="779" y="443"/>
                    </a:cubicBezTo>
                    <a:cubicBezTo>
                      <a:pt x="781" y="452"/>
                      <a:pt x="779" y="465"/>
                      <a:pt x="774" y="472"/>
                    </a:cubicBezTo>
                    <a:cubicBezTo>
                      <a:pt x="754" y="497"/>
                      <a:pt x="732" y="520"/>
                      <a:pt x="710" y="543"/>
                    </a:cubicBezTo>
                    <a:cubicBezTo>
                      <a:pt x="707" y="546"/>
                      <a:pt x="701" y="550"/>
                      <a:pt x="698" y="549"/>
                    </a:cubicBezTo>
                    <a:cubicBezTo>
                      <a:pt x="669" y="538"/>
                      <a:pt x="647" y="557"/>
                      <a:pt x="622" y="567"/>
                    </a:cubicBezTo>
                    <a:cubicBezTo>
                      <a:pt x="609" y="572"/>
                      <a:pt x="596" y="579"/>
                      <a:pt x="580" y="586"/>
                    </a:cubicBezTo>
                    <a:cubicBezTo>
                      <a:pt x="558" y="553"/>
                      <a:pt x="536" y="520"/>
                      <a:pt x="512" y="485"/>
                    </a:cubicBezTo>
                    <a:cubicBezTo>
                      <a:pt x="530" y="470"/>
                      <a:pt x="546" y="457"/>
                      <a:pt x="563" y="443"/>
                    </a:cubicBezTo>
                    <a:cubicBezTo>
                      <a:pt x="586" y="423"/>
                      <a:pt x="591" y="401"/>
                      <a:pt x="575" y="382"/>
                    </a:cubicBezTo>
                    <a:cubicBezTo>
                      <a:pt x="560" y="363"/>
                      <a:pt x="536" y="363"/>
                      <a:pt x="512" y="382"/>
                    </a:cubicBezTo>
                    <a:cubicBezTo>
                      <a:pt x="476" y="411"/>
                      <a:pt x="440" y="441"/>
                      <a:pt x="404" y="471"/>
                    </a:cubicBezTo>
                    <a:cubicBezTo>
                      <a:pt x="362" y="505"/>
                      <a:pt x="356" y="547"/>
                      <a:pt x="385" y="593"/>
                    </a:cubicBezTo>
                    <a:cubicBezTo>
                      <a:pt x="392" y="602"/>
                      <a:pt x="398" y="611"/>
                      <a:pt x="405" y="622"/>
                    </a:cubicBezTo>
                    <a:cubicBezTo>
                      <a:pt x="401" y="623"/>
                      <a:pt x="399" y="624"/>
                      <a:pt x="398" y="623"/>
                    </a:cubicBezTo>
                    <a:cubicBezTo>
                      <a:pt x="332" y="596"/>
                      <a:pt x="270" y="564"/>
                      <a:pt x="220" y="512"/>
                    </a:cubicBezTo>
                    <a:cubicBezTo>
                      <a:pt x="215" y="507"/>
                      <a:pt x="210" y="501"/>
                      <a:pt x="205" y="495"/>
                    </a:cubicBezTo>
                    <a:cubicBezTo>
                      <a:pt x="187" y="475"/>
                      <a:pt x="180" y="454"/>
                      <a:pt x="187" y="425"/>
                    </a:cubicBezTo>
                    <a:cubicBezTo>
                      <a:pt x="202" y="367"/>
                      <a:pt x="212" y="307"/>
                      <a:pt x="224" y="249"/>
                    </a:cubicBezTo>
                    <a:cubicBezTo>
                      <a:pt x="225" y="243"/>
                      <a:pt x="225" y="237"/>
                      <a:pt x="226" y="229"/>
                    </a:cubicBezTo>
                    <a:cubicBezTo>
                      <a:pt x="221" y="232"/>
                      <a:pt x="217" y="234"/>
                      <a:pt x="215" y="236"/>
                    </a:cubicBezTo>
                    <a:cubicBezTo>
                      <a:pt x="126" y="313"/>
                      <a:pt x="118" y="431"/>
                      <a:pt x="196" y="519"/>
                    </a:cubicBezTo>
                    <a:cubicBezTo>
                      <a:pt x="247" y="577"/>
                      <a:pt x="313" y="612"/>
                      <a:pt x="383" y="642"/>
                    </a:cubicBezTo>
                    <a:cubicBezTo>
                      <a:pt x="405" y="651"/>
                      <a:pt x="427" y="658"/>
                      <a:pt x="449" y="666"/>
                    </a:cubicBezTo>
                    <a:cubicBezTo>
                      <a:pt x="484" y="680"/>
                      <a:pt x="501" y="714"/>
                      <a:pt x="489" y="748"/>
                    </a:cubicBezTo>
                    <a:cubicBezTo>
                      <a:pt x="477" y="782"/>
                      <a:pt x="443" y="799"/>
                      <a:pt x="407" y="787"/>
                    </a:cubicBezTo>
                    <a:cubicBezTo>
                      <a:pt x="309" y="755"/>
                      <a:pt x="217" y="712"/>
                      <a:pt x="139" y="643"/>
                    </a:cubicBezTo>
                    <a:cubicBezTo>
                      <a:pt x="78" y="588"/>
                      <a:pt x="32" y="522"/>
                      <a:pt x="19" y="439"/>
                    </a:cubicBezTo>
                    <a:cubicBezTo>
                      <a:pt x="0" y="325"/>
                      <a:pt x="40" y="230"/>
                      <a:pt x="120" y="151"/>
                    </a:cubicBezTo>
                    <a:cubicBezTo>
                      <a:pt x="228" y="44"/>
                      <a:pt x="361" y="0"/>
                      <a:pt x="511" y="7"/>
                    </a:cubicBezTo>
                    <a:cubicBezTo>
                      <a:pt x="638" y="13"/>
                      <a:pt x="750" y="59"/>
                      <a:pt x="842" y="148"/>
                    </a:cubicBezTo>
                    <a:cubicBezTo>
                      <a:pt x="907" y="212"/>
                      <a:pt x="947" y="289"/>
                      <a:pt x="950" y="382"/>
                    </a:cubicBezTo>
                    <a:cubicBezTo>
                      <a:pt x="952" y="480"/>
                      <a:pt x="910" y="560"/>
                      <a:pt x="841" y="627"/>
                    </a:cubicBezTo>
                    <a:cubicBezTo>
                      <a:pt x="759" y="707"/>
                      <a:pt x="658" y="754"/>
                      <a:pt x="551" y="789"/>
                    </a:cubicBezTo>
                    <a:cubicBezTo>
                      <a:pt x="534" y="794"/>
                      <a:pt x="517" y="792"/>
                      <a:pt x="500" y="779"/>
                    </a:cubicBezTo>
                    <a:close/>
                    <a:moveTo>
                      <a:pt x="233" y="392"/>
                    </a:moveTo>
                    <a:cubicBezTo>
                      <a:pt x="233" y="444"/>
                      <a:pt x="273" y="485"/>
                      <a:pt x="325" y="485"/>
                    </a:cubicBezTo>
                    <a:cubicBezTo>
                      <a:pt x="375" y="485"/>
                      <a:pt x="416" y="445"/>
                      <a:pt x="417" y="394"/>
                    </a:cubicBezTo>
                    <a:cubicBezTo>
                      <a:pt x="418" y="344"/>
                      <a:pt x="376" y="301"/>
                      <a:pt x="325" y="301"/>
                    </a:cubicBezTo>
                    <a:cubicBezTo>
                      <a:pt x="275" y="301"/>
                      <a:pt x="234" y="341"/>
                      <a:pt x="233" y="3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ndParaRPr>
              </a:p>
            </p:txBody>
          </p:sp>
          <p:sp>
            <p:nvSpPr>
              <p:cNvPr id="133" name="Freeform 11">
                <a:extLst>
                  <a:ext uri="{FF2B5EF4-FFF2-40B4-BE49-F238E27FC236}">
                    <a16:creationId xmlns:a16="http://schemas.microsoft.com/office/drawing/2014/main" id="{85CA62C5-1F11-2F78-911E-024501E25BDF}"/>
                  </a:ext>
                </a:extLst>
              </p:cNvPr>
              <p:cNvSpPr>
                <a:spLocks/>
              </p:cNvSpPr>
              <p:nvPr/>
            </p:nvSpPr>
            <p:spPr bwMode="auto">
              <a:xfrm>
                <a:off x="5663746" y="1897644"/>
                <a:ext cx="492010" cy="289440"/>
              </a:xfrm>
              <a:custGeom>
                <a:avLst/>
                <a:gdLst>
                  <a:gd name="T0" fmla="*/ 83 w 851"/>
                  <a:gd name="T1" fmla="*/ 1 h 502"/>
                  <a:gd name="T2" fmla="*/ 323 w 851"/>
                  <a:gd name="T3" fmla="*/ 129 h 502"/>
                  <a:gd name="T4" fmla="*/ 419 w 851"/>
                  <a:gd name="T5" fmla="*/ 128 h 502"/>
                  <a:gd name="T6" fmla="*/ 435 w 851"/>
                  <a:gd name="T7" fmla="*/ 130 h 502"/>
                  <a:gd name="T8" fmla="*/ 512 w 851"/>
                  <a:gd name="T9" fmla="*/ 134 h 502"/>
                  <a:gd name="T10" fmla="*/ 758 w 851"/>
                  <a:gd name="T11" fmla="*/ 7 h 502"/>
                  <a:gd name="T12" fmla="*/ 769 w 851"/>
                  <a:gd name="T13" fmla="*/ 0 h 502"/>
                  <a:gd name="T14" fmla="*/ 780 w 851"/>
                  <a:gd name="T15" fmla="*/ 52 h 502"/>
                  <a:gd name="T16" fmla="*/ 848 w 851"/>
                  <a:gd name="T17" fmla="*/ 386 h 502"/>
                  <a:gd name="T18" fmla="*/ 834 w 851"/>
                  <a:gd name="T19" fmla="*/ 414 h 502"/>
                  <a:gd name="T20" fmla="*/ 552 w 851"/>
                  <a:gd name="T21" fmla="*/ 486 h 502"/>
                  <a:gd name="T22" fmla="*/ 94 w 851"/>
                  <a:gd name="T23" fmla="*/ 444 h 502"/>
                  <a:gd name="T24" fmla="*/ 13 w 851"/>
                  <a:gd name="T25" fmla="*/ 411 h 502"/>
                  <a:gd name="T26" fmla="*/ 2 w 851"/>
                  <a:gd name="T27" fmla="*/ 392 h 502"/>
                  <a:gd name="T28" fmla="*/ 80 w 851"/>
                  <a:gd name="T29" fmla="*/ 6 h 502"/>
                  <a:gd name="T30" fmla="*/ 83 w 851"/>
                  <a:gd name="T31" fmla="*/ 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1" h="502">
                    <a:moveTo>
                      <a:pt x="83" y="1"/>
                    </a:moveTo>
                    <a:cubicBezTo>
                      <a:pt x="156" y="59"/>
                      <a:pt x="237" y="98"/>
                      <a:pt x="323" y="129"/>
                    </a:cubicBezTo>
                    <a:cubicBezTo>
                      <a:pt x="355" y="141"/>
                      <a:pt x="387" y="147"/>
                      <a:pt x="419" y="128"/>
                    </a:cubicBezTo>
                    <a:cubicBezTo>
                      <a:pt x="423" y="126"/>
                      <a:pt x="430" y="127"/>
                      <a:pt x="435" y="130"/>
                    </a:cubicBezTo>
                    <a:cubicBezTo>
                      <a:pt x="460" y="143"/>
                      <a:pt x="486" y="144"/>
                      <a:pt x="512" y="134"/>
                    </a:cubicBezTo>
                    <a:cubicBezTo>
                      <a:pt x="600" y="104"/>
                      <a:pt x="684" y="65"/>
                      <a:pt x="758" y="7"/>
                    </a:cubicBezTo>
                    <a:cubicBezTo>
                      <a:pt x="761" y="5"/>
                      <a:pt x="763" y="4"/>
                      <a:pt x="769" y="0"/>
                    </a:cubicBezTo>
                    <a:cubicBezTo>
                      <a:pt x="773" y="18"/>
                      <a:pt x="776" y="35"/>
                      <a:pt x="780" y="52"/>
                    </a:cubicBezTo>
                    <a:cubicBezTo>
                      <a:pt x="803" y="163"/>
                      <a:pt x="825" y="275"/>
                      <a:pt x="848" y="386"/>
                    </a:cubicBezTo>
                    <a:cubicBezTo>
                      <a:pt x="851" y="401"/>
                      <a:pt x="847" y="408"/>
                      <a:pt x="834" y="414"/>
                    </a:cubicBezTo>
                    <a:cubicBezTo>
                      <a:pt x="744" y="455"/>
                      <a:pt x="650" y="477"/>
                      <a:pt x="552" y="486"/>
                    </a:cubicBezTo>
                    <a:cubicBezTo>
                      <a:pt x="397" y="502"/>
                      <a:pt x="243" y="492"/>
                      <a:pt x="94" y="444"/>
                    </a:cubicBezTo>
                    <a:cubicBezTo>
                      <a:pt x="66" y="435"/>
                      <a:pt x="39" y="423"/>
                      <a:pt x="13" y="411"/>
                    </a:cubicBezTo>
                    <a:cubicBezTo>
                      <a:pt x="7" y="408"/>
                      <a:pt x="0" y="398"/>
                      <a:pt x="2" y="392"/>
                    </a:cubicBezTo>
                    <a:cubicBezTo>
                      <a:pt x="27" y="263"/>
                      <a:pt x="54" y="135"/>
                      <a:pt x="80" y="6"/>
                    </a:cubicBezTo>
                    <a:cubicBezTo>
                      <a:pt x="80" y="5"/>
                      <a:pt x="81" y="4"/>
                      <a:pt x="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ndParaRPr>
              </a:p>
            </p:txBody>
          </p:sp>
          <p:sp>
            <p:nvSpPr>
              <p:cNvPr id="134" name="Freeform 12">
                <a:extLst>
                  <a:ext uri="{FF2B5EF4-FFF2-40B4-BE49-F238E27FC236}">
                    <a16:creationId xmlns:a16="http://schemas.microsoft.com/office/drawing/2014/main" id="{F80535CF-717A-D876-BB41-E25536B67900}"/>
                  </a:ext>
                </a:extLst>
              </p:cNvPr>
              <p:cNvSpPr>
                <a:spLocks/>
              </p:cNvSpPr>
              <p:nvPr/>
            </p:nvSpPr>
            <p:spPr bwMode="auto">
              <a:xfrm>
                <a:off x="5787133" y="1242657"/>
                <a:ext cx="244852" cy="244467"/>
              </a:xfrm>
              <a:custGeom>
                <a:avLst/>
                <a:gdLst>
                  <a:gd name="T0" fmla="*/ 211 w 424"/>
                  <a:gd name="T1" fmla="*/ 424 h 424"/>
                  <a:gd name="T2" fmla="*/ 0 w 424"/>
                  <a:gd name="T3" fmla="*/ 212 h 424"/>
                  <a:gd name="T4" fmla="*/ 213 w 424"/>
                  <a:gd name="T5" fmla="*/ 1 h 424"/>
                  <a:gd name="T6" fmla="*/ 424 w 424"/>
                  <a:gd name="T7" fmla="*/ 213 h 424"/>
                  <a:gd name="T8" fmla="*/ 211 w 424"/>
                  <a:gd name="T9" fmla="*/ 424 h 424"/>
                </a:gdLst>
                <a:ahLst/>
                <a:cxnLst>
                  <a:cxn ang="0">
                    <a:pos x="T0" y="T1"/>
                  </a:cxn>
                  <a:cxn ang="0">
                    <a:pos x="T2" y="T3"/>
                  </a:cxn>
                  <a:cxn ang="0">
                    <a:pos x="T4" y="T5"/>
                  </a:cxn>
                  <a:cxn ang="0">
                    <a:pos x="T6" y="T7"/>
                  </a:cxn>
                  <a:cxn ang="0">
                    <a:pos x="T8" y="T9"/>
                  </a:cxn>
                </a:cxnLst>
                <a:rect l="0" t="0" r="r" b="b"/>
                <a:pathLst>
                  <a:path w="424" h="424">
                    <a:moveTo>
                      <a:pt x="211" y="424"/>
                    </a:moveTo>
                    <a:cubicBezTo>
                      <a:pt x="95" y="424"/>
                      <a:pt x="0" y="329"/>
                      <a:pt x="0" y="212"/>
                    </a:cubicBezTo>
                    <a:cubicBezTo>
                      <a:pt x="0" y="95"/>
                      <a:pt x="96" y="0"/>
                      <a:pt x="213" y="1"/>
                    </a:cubicBezTo>
                    <a:cubicBezTo>
                      <a:pt x="329" y="1"/>
                      <a:pt x="424" y="97"/>
                      <a:pt x="424" y="213"/>
                    </a:cubicBezTo>
                    <a:cubicBezTo>
                      <a:pt x="423" y="331"/>
                      <a:pt x="329" y="424"/>
                      <a:pt x="211" y="4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a:endParaRPr>
              </a:p>
            </p:txBody>
          </p:sp>
        </p:grpSp>
      </p:grpSp>
    </p:spTree>
    <p:extLst>
      <p:ext uri="{BB962C8B-B14F-4D97-AF65-F5344CB8AC3E}">
        <p14:creationId xmlns:p14="http://schemas.microsoft.com/office/powerpoint/2010/main" val="23891365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ttangolo 8">
            <a:extLst>
              <a:ext uri="{FF2B5EF4-FFF2-40B4-BE49-F238E27FC236}">
                <a16:creationId xmlns:a16="http://schemas.microsoft.com/office/drawing/2014/main" id="{601851C9-7C27-24F6-E466-639F9E7F8BD0}"/>
              </a:ext>
            </a:extLst>
          </p:cNvPr>
          <p:cNvSpPr/>
          <p:nvPr/>
        </p:nvSpPr>
        <p:spPr>
          <a:xfrm rot="5400000" flipV="1">
            <a:off x="8883518" y="3036432"/>
            <a:ext cx="2491505" cy="237377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ttangolo 8">
            <a:extLst>
              <a:ext uri="{FF2B5EF4-FFF2-40B4-BE49-F238E27FC236}">
                <a16:creationId xmlns:a16="http://schemas.microsoft.com/office/drawing/2014/main" id="{740F44ED-CBDC-330D-88B6-AE498B857D2E}"/>
              </a:ext>
            </a:extLst>
          </p:cNvPr>
          <p:cNvSpPr/>
          <p:nvPr/>
        </p:nvSpPr>
        <p:spPr>
          <a:xfrm rot="5400000" flipV="1">
            <a:off x="6222557" y="3036430"/>
            <a:ext cx="2491501" cy="237377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ttangolo 8">
            <a:extLst>
              <a:ext uri="{FF2B5EF4-FFF2-40B4-BE49-F238E27FC236}">
                <a16:creationId xmlns:a16="http://schemas.microsoft.com/office/drawing/2014/main" id="{22CFAE11-20B5-6D04-3A4E-CAA8504B74D2}"/>
              </a:ext>
            </a:extLst>
          </p:cNvPr>
          <p:cNvSpPr/>
          <p:nvPr/>
        </p:nvSpPr>
        <p:spPr>
          <a:xfrm rot="5400000" flipV="1">
            <a:off x="3566713" y="3036430"/>
            <a:ext cx="2491502" cy="237377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ttangolo 8">
            <a:extLst>
              <a:ext uri="{FF2B5EF4-FFF2-40B4-BE49-F238E27FC236}">
                <a16:creationId xmlns:a16="http://schemas.microsoft.com/office/drawing/2014/main" id="{CF819726-55C2-56FA-0BD1-ADEF5E2930E7}"/>
              </a:ext>
            </a:extLst>
          </p:cNvPr>
          <p:cNvSpPr/>
          <p:nvPr/>
        </p:nvSpPr>
        <p:spPr>
          <a:xfrm rot="5400000" flipV="1">
            <a:off x="904567" y="3036431"/>
            <a:ext cx="2491505" cy="237377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519F0DDC-A699-6A4F-5889-A6901A4D2627}"/>
              </a:ext>
            </a:extLst>
          </p:cNvPr>
          <p:cNvSpPr/>
          <p:nvPr/>
        </p:nvSpPr>
        <p:spPr>
          <a:xfrm>
            <a:off x="1068737" y="2977566"/>
            <a:ext cx="2159920" cy="11933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432000" tIns="108000" bIns="0" rtlCol="0" anchor="t"/>
          <a:lstStyle/>
          <a:p>
            <a:pPr marL="0" marR="0" lvl="0" indent="0" defTabSz="914400" rtl="0" eaLnBrk="1" fontAlgn="auto" latinLnBrk="0" hangingPunct="1">
              <a:lnSpc>
                <a:spcPct val="80000"/>
              </a:lnSpc>
              <a:spcBef>
                <a:spcPts val="600"/>
              </a:spcBef>
              <a:spcAft>
                <a:spcPts val="0"/>
              </a:spcAft>
              <a:buClrTx/>
              <a:buSzTx/>
              <a:buFontTx/>
              <a:buNone/>
              <a:tabLst/>
              <a:defRPr/>
            </a:pPr>
            <a:r>
              <a:rPr kumimoji="0" lang="en-US" sz="1400" b="0" i="0" u="none" strike="noStrike" kern="1200" cap="none" spc="0" normalizeH="0" baseline="0" noProof="0">
                <a:ln>
                  <a:noFill/>
                </a:ln>
                <a:solidFill>
                  <a:schemeClr val="accent6"/>
                </a:solidFill>
                <a:effectLst/>
                <a:uLnTx/>
                <a:uFillTx/>
                <a:latin typeface="Calibri" panose="020F0502020204030204"/>
                <a:ea typeface="+mj-ea"/>
                <a:cs typeface="+mj-cs"/>
              </a:rPr>
              <a:t>General hand and respiratory hygiene is effective against the spread of a broad range of respiratory viruses</a:t>
            </a:r>
            <a:r>
              <a:rPr kumimoji="0" lang="en-US" sz="1400" b="0" i="0" u="none" strike="noStrike" kern="1200" cap="none" spc="0" normalizeH="0" baseline="30000" noProof="0">
                <a:ln>
                  <a:noFill/>
                </a:ln>
                <a:solidFill>
                  <a:schemeClr val="accent6"/>
                </a:solidFill>
                <a:effectLst/>
                <a:uLnTx/>
                <a:uFillTx/>
                <a:latin typeface="Calibri" panose="020F0502020204030204"/>
                <a:ea typeface="+mj-ea"/>
                <a:cs typeface="+mj-cs"/>
              </a:rPr>
              <a:t>1</a:t>
            </a:r>
            <a:endParaRPr kumimoji="0" lang="en-US" sz="1400" b="0" i="0" u="none" strike="noStrike" kern="1200" cap="none" spc="0" normalizeH="0" baseline="0" noProof="0" dirty="0">
              <a:ln>
                <a:noFill/>
              </a:ln>
              <a:solidFill>
                <a:schemeClr val="accent6"/>
              </a:solidFill>
              <a:effectLst/>
              <a:uLnTx/>
              <a:uFillTx/>
              <a:latin typeface="Calibri" panose="020F0502020204030204"/>
              <a:ea typeface="+mj-ea"/>
              <a:cs typeface="+mj-cs"/>
            </a:endParaRPr>
          </a:p>
        </p:txBody>
      </p:sp>
      <p:sp>
        <p:nvSpPr>
          <p:cNvPr id="3" name="Title 2">
            <a:extLst>
              <a:ext uri="{FF2B5EF4-FFF2-40B4-BE49-F238E27FC236}">
                <a16:creationId xmlns:a16="http://schemas.microsoft.com/office/drawing/2014/main" id="{F2019114-DE06-4937-A3A5-BAB33E6BA5C4}"/>
              </a:ext>
            </a:extLst>
          </p:cNvPr>
          <p:cNvSpPr>
            <a:spLocks noGrp="1"/>
          </p:cNvSpPr>
          <p:nvPr>
            <p:ph type="title"/>
          </p:nvPr>
        </p:nvSpPr>
        <p:spPr>
          <a:xfrm>
            <a:off x="371475" y="530428"/>
            <a:ext cx="11449049" cy="353302"/>
          </a:xfrm>
        </p:spPr>
        <p:txBody>
          <a:bodyPr/>
          <a:lstStyle/>
          <a:p>
            <a:r>
              <a:rPr lang="en-GB" dirty="0"/>
              <a:t>Targeted interventions can be used </a:t>
            </a:r>
            <a:br>
              <a:rPr lang="en-GB" dirty="0"/>
            </a:br>
            <a:r>
              <a:rPr lang="en-GB" dirty="0"/>
              <a:t>to reduce the incidence and burden of RTIs</a:t>
            </a:r>
          </a:p>
        </p:txBody>
      </p:sp>
      <p:sp>
        <p:nvSpPr>
          <p:cNvPr id="6" name="Text Placeholder 5">
            <a:extLst>
              <a:ext uri="{FF2B5EF4-FFF2-40B4-BE49-F238E27FC236}">
                <a16:creationId xmlns:a16="http://schemas.microsoft.com/office/drawing/2014/main" id="{454C1440-F38D-63A6-21C5-46367E54BA6A}"/>
              </a:ext>
            </a:extLst>
          </p:cNvPr>
          <p:cNvSpPr>
            <a:spLocks noGrp="1"/>
          </p:cNvSpPr>
          <p:nvPr>
            <p:ph type="body" sz="quarter" idx="20"/>
          </p:nvPr>
        </p:nvSpPr>
        <p:spPr>
          <a:xfrm>
            <a:off x="371474" y="6628203"/>
            <a:ext cx="10183580" cy="100990"/>
          </a:xfrm>
        </p:spPr>
        <p:txBody>
          <a:bodyPr/>
          <a:lstStyle/>
          <a:p>
            <a:r>
              <a:rPr lang="en-GB" dirty="0"/>
              <a:t>RRTI, recurrent respiratory tract infection; RTI, respiratory tract infection.</a:t>
            </a:r>
          </a:p>
          <a:p>
            <a:r>
              <a:rPr lang="en-GB" dirty="0"/>
              <a:t>1. Jefferson T, et al. Cochrane Database </a:t>
            </a:r>
            <a:r>
              <a:rPr lang="en-GB" dirty="0" err="1"/>
              <a:t>Syst</a:t>
            </a:r>
            <a:r>
              <a:rPr lang="en-GB" dirty="0"/>
              <a:t> Rev. 2011;2011:CD006207. 2. Wolff R. COVID-19 Update. Available at: https://ssrn.com/abstract=3565981. Accessed January 2025.</a:t>
            </a:r>
            <a:br>
              <a:rPr lang="en-GB" dirty="0"/>
            </a:br>
            <a:r>
              <a:rPr lang="en-GB" dirty="0"/>
              <a:t>3. Edwards MR, et al. Allergy. 2018;73:50-63. 4. Zhao Y, et al. Cochrane Database </a:t>
            </a:r>
            <a:r>
              <a:rPr lang="en-GB" dirty="0" err="1"/>
              <a:t>Syst</a:t>
            </a:r>
            <a:r>
              <a:rPr lang="en-GB" dirty="0"/>
              <a:t> Rev. 2022;8:CD006895. 5. Rossi GA, et al. </a:t>
            </a:r>
            <a:r>
              <a:rPr lang="en-GB" dirty="0" err="1"/>
              <a:t>Eur</a:t>
            </a:r>
            <a:r>
              <a:rPr lang="en-GB" dirty="0"/>
              <a:t> Respir </a:t>
            </a:r>
            <a:r>
              <a:rPr lang="en-GB" dirty="0" err="1"/>
              <a:t>Pulmon</a:t>
            </a:r>
            <a:r>
              <a:rPr lang="en-GB" dirty="0"/>
              <a:t> Dis. 2019;15:17-23. 6. Esposito S, et al. Curr </a:t>
            </a:r>
            <a:r>
              <a:rPr lang="en-GB" dirty="0" err="1"/>
              <a:t>Opin</a:t>
            </a:r>
            <a:r>
              <a:rPr lang="en-GB" dirty="0"/>
              <a:t> Allergy Clin Immunol. 2018;18:198-209. 7. Kearney SC, et al. Ann Allergy Asthma Immunol. 2015;114(5):364-369. 8. Esposito S, et al. Microorganisms. 2020;8:1810. 9. </a:t>
            </a:r>
            <a:r>
              <a:rPr lang="en-GB" dirty="0" err="1"/>
              <a:t>Feleszko</a:t>
            </a:r>
            <a:r>
              <a:rPr lang="en-GB" dirty="0"/>
              <a:t> W, et al. Expert Rev Respir Med. 2020;14:603-619.</a:t>
            </a:r>
          </a:p>
        </p:txBody>
      </p:sp>
      <p:sp>
        <p:nvSpPr>
          <p:cNvPr id="11" name="Left Bracket 10">
            <a:extLst>
              <a:ext uri="{FF2B5EF4-FFF2-40B4-BE49-F238E27FC236}">
                <a16:creationId xmlns:a16="http://schemas.microsoft.com/office/drawing/2014/main" id="{F023DF07-03F9-D7BE-AB27-8DB6C6A5CD65}"/>
              </a:ext>
            </a:extLst>
          </p:cNvPr>
          <p:cNvSpPr/>
          <p:nvPr/>
        </p:nvSpPr>
        <p:spPr>
          <a:xfrm rot="5400000">
            <a:off x="2088616" y="1565329"/>
            <a:ext cx="125278" cy="2373774"/>
          </a:xfrm>
          <a:prstGeom prst="leftBracket">
            <a:avLst>
              <a:gd name="adj" fmla="val 0"/>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0" name="Ovale 8">
            <a:extLst>
              <a:ext uri="{FF2B5EF4-FFF2-40B4-BE49-F238E27FC236}">
                <a16:creationId xmlns:a16="http://schemas.microsoft.com/office/drawing/2014/main" id="{6C4FD55E-DF81-A8C2-C23B-B63BB4BA7ECE}"/>
              </a:ext>
            </a:extLst>
          </p:cNvPr>
          <p:cNvSpPr/>
          <p:nvPr/>
        </p:nvSpPr>
        <p:spPr>
          <a:xfrm>
            <a:off x="1801008" y="1350683"/>
            <a:ext cx="700494" cy="700494"/>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Graphic 13" descr="Sanitizer with solid fill">
            <a:extLst>
              <a:ext uri="{FF2B5EF4-FFF2-40B4-BE49-F238E27FC236}">
                <a16:creationId xmlns:a16="http://schemas.microsoft.com/office/drawing/2014/main" id="{88375540-64BE-6AE2-86F1-F7AA471B426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47098" y="1403698"/>
            <a:ext cx="552761" cy="552761"/>
          </a:xfrm>
          <a:prstGeom prst="rect">
            <a:avLst/>
          </a:prstGeom>
        </p:spPr>
      </p:pic>
      <p:sp>
        <p:nvSpPr>
          <p:cNvPr id="15" name="ZoneTexte 58">
            <a:extLst>
              <a:ext uri="{FF2B5EF4-FFF2-40B4-BE49-F238E27FC236}">
                <a16:creationId xmlns:a16="http://schemas.microsoft.com/office/drawing/2014/main" id="{E84AE34B-B652-170C-C916-4D38B0F43FBB}"/>
              </a:ext>
            </a:extLst>
          </p:cNvPr>
          <p:cNvSpPr txBox="1"/>
          <p:nvPr/>
        </p:nvSpPr>
        <p:spPr>
          <a:xfrm>
            <a:off x="1071541" y="2137934"/>
            <a:ext cx="2159429" cy="451432"/>
          </a:xfrm>
          <a:prstGeom prst="rect">
            <a:avLst/>
          </a:prstGeom>
          <a:noFill/>
          <a:ln w="15875">
            <a:noFill/>
          </a:ln>
          <a:effectLst/>
        </p:spPr>
        <p:txBody>
          <a:bodyPr wrap="square" lIns="90000" anchor="t" anchorCtr="0">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schemeClr val="bg1"/>
                </a:solidFill>
                <a:effectLst/>
                <a:uLnTx/>
                <a:uFillTx/>
                <a:latin typeface="+mj-lt"/>
              </a:defRPr>
            </a:lvl1pPr>
          </a:lstStyle>
          <a:p>
            <a:pPr marL="0" marR="0" lvl="0" indent="0" algn="ctr" defTabSz="914400" rtl="0" eaLnBrk="1" fontAlgn="auto" latinLnBrk="0" hangingPunct="1">
              <a:spcBef>
                <a:spcPts val="0"/>
              </a:spcBef>
              <a:spcAft>
                <a:spcPts val="0"/>
              </a:spcAft>
              <a:buClrTx/>
              <a:buSzTx/>
              <a:buFontTx/>
              <a:buNone/>
              <a:tabLst/>
              <a:defRPr/>
            </a:pPr>
            <a:r>
              <a:rPr kumimoji="0" lang="fr-CH" b="1" u="none" strike="noStrike" kern="1200" cap="none" spc="0" normalizeH="0" baseline="0" noProof="0">
                <a:ln>
                  <a:noFill/>
                </a:ln>
                <a:solidFill>
                  <a:schemeClr val="accent6"/>
                </a:solidFill>
                <a:effectLst/>
                <a:uLnTx/>
                <a:uFillTx/>
                <a:ea typeface="+mn-ea"/>
                <a:cs typeface="Calibri Light"/>
              </a:rPr>
              <a:t>General hygiene</a:t>
            </a:r>
            <a:endParaRPr kumimoji="0" lang="fr-CH" b="1" u="none" strike="noStrike" kern="1200" cap="none" spc="0" normalizeH="0" baseline="0" noProof="0" dirty="0">
              <a:ln>
                <a:noFill/>
              </a:ln>
              <a:solidFill>
                <a:schemeClr val="accent6"/>
              </a:solidFill>
              <a:effectLst/>
              <a:uLnTx/>
              <a:uFillTx/>
              <a:ea typeface="+mn-ea"/>
              <a:cs typeface="Calibri Light"/>
            </a:endParaRPr>
          </a:p>
        </p:txBody>
      </p:sp>
      <p:sp>
        <p:nvSpPr>
          <p:cNvPr id="17" name="Plus Sign 16">
            <a:extLst>
              <a:ext uri="{FF2B5EF4-FFF2-40B4-BE49-F238E27FC236}">
                <a16:creationId xmlns:a16="http://schemas.microsoft.com/office/drawing/2014/main" id="{B9A5F78D-14D0-439C-140D-1B92B09D2764}"/>
              </a:ext>
            </a:extLst>
          </p:cNvPr>
          <p:cNvSpPr/>
          <p:nvPr/>
        </p:nvSpPr>
        <p:spPr>
          <a:xfrm>
            <a:off x="1111243" y="3069697"/>
            <a:ext cx="248920" cy="248920"/>
          </a:xfrm>
          <a:prstGeom prst="mathPlus">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54E1385-33A5-6287-DB0F-4AE21EA19CEB}"/>
              </a:ext>
            </a:extLst>
          </p:cNvPr>
          <p:cNvSpPr/>
          <p:nvPr/>
        </p:nvSpPr>
        <p:spPr>
          <a:xfrm>
            <a:off x="1068737" y="4275710"/>
            <a:ext cx="2159920" cy="11933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432000" tIns="108000" bIns="0" rtlCol="0" anchor="t"/>
          <a:lstStyle/>
          <a:p>
            <a:pPr marL="0" marR="0" lvl="0" indent="0" defTabSz="914400" rtl="0" eaLnBrk="1" fontAlgn="auto" latinLnBrk="0" hangingPunct="1">
              <a:lnSpc>
                <a:spcPct val="80000"/>
              </a:lnSpc>
              <a:spcBef>
                <a:spcPts val="600"/>
              </a:spcBef>
              <a:spcAft>
                <a:spcPts val="0"/>
              </a:spcAft>
              <a:buClrTx/>
              <a:buSzTx/>
              <a:buFontTx/>
              <a:buNone/>
              <a:tabLst/>
              <a:defRPr/>
            </a:pPr>
            <a:r>
              <a:rPr kumimoji="0" lang="en-US" sz="1400" b="0" i="0" u="none" strike="noStrike" kern="1200" cap="none" spc="0" normalizeH="0" baseline="0" noProof="0" dirty="0">
                <a:ln>
                  <a:noFill/>
                </a:ln>
                <a:solidFill>
                  <a:schemeClr val="accent6"/>
                </a:solidFill>
                <a:effectLst/>
                <a:uLnTx/>
                <a:uFillTx/>
                <a:latin typeface="Calibri" panose="020F0502020204030204"/>
                <a:ea typeface="+mj-ea"/>
                <a:cs typeface="+mj-cs"/>
              </a:rPr>
              <a:t>Despite the availability of information, poor compliance hinders RTI prevention</a:t>
            </a:r>
            <a:r>
              <a:rPr kumimoji="0" lang="en-US" sz="1400" b="0" i="0" u="none" strike="noStrike" kern="1200" cap="none" spc="0" normalizeH="0" baseline="30000" noProof="0" dirty="0">
                <a:ln>
                  <a:noFill/>
                </a:ln>
                <a:solidFill>
                  <a:schemeClr val="accent6"/>
                </a:solidFill>
                <a:effectLst/>
                <a:uLnTx/>
                <a:uFillTx/>
                <a:latin typeface="Calibri" panose="020F0502020204030204"/>
                <a:ea typeface="+mj-ea"/>
                <a:cs typeface="+mj-cs"/>
              </a:rPr>
              <a:t>1,2</a:t>
            </a:r>
          </a:p>
        </p:txBody>
      </p:sp>
      <p:sp>
        <p:nvSpPr>
          <p:cNvPr id="19" name="Minus Sign 18">
            <a:extLst>
              <a:ext uri="{FF2B5EF4-FFF2-40B4-BE49-F238E27FC236}">
                <a16:creationId xmlns:a16="http://schemas.microsoft.com/office/drawing/2014/main" id="{D1B85B62-45E3-CC5D-0A2C-B27E0B5FDD56}"/>
              </a:ext>
            </a:extLst>
          </p:cNvPr>
          <p:cNvSpPr/>
          <p:nvPr/>
        </p:nvSpPr>
        <p:spPr>
          <a:xfrm>
            <a:off x="1111243" y="4341959"/>
            <a:ext cx="248920" cy="248920"/>
          </a:xfrm>
          <a:prstGeom prst="mathMinus">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63E167F3-D827-4993-8641-175414CD6599}"/>
              </a:ext>
            </a:extLst>
          </p:cNvPr>
          <p:cNvSpPr/>
          <p:nvPr/>
        </p:nvSpPr>
        <p:spPr>
          <a:xfrm>
            <a:off x="3729944" y="2977566"/>
            <a:ext cx="2159920" cy="11933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432000" tIns="108000" bIns="0" rtlCol="0" anchor="t"/>
          <a:lstStyle/>
          <a:p>
            <a:pPr marL="0" marR="0" lvl="0" indent="0" defTabSz="914400" rtl="0" eaLnBrk="1" fontAlgn="auto" latinLnBrk="0" hangingPunct="1">
              <a:lnSpc>
                <a:spcPct val="80000"/>
              </a:lnSpc>
              <a:spcBef>
                <a:spcPts val="600"/>
              </a:spcBef>
              <a:spcAft>
                <a:spcPts val="0"/>
              </a:spcAft>
              <a:buClrTx/>
              <a:buSzTx/>
              <a:buFontTx/>
              <a:buNone/>
              <a:tabLst/>
              <a:defRPr/>
            </a:pPr>
            <a:r>
              <a:rPr kumimoji="0" lang="en-US" sz="1400" b="0" i="0" u="none" strike="noStrike" kern="1200" cap="none" spc="0" normalizeH="0" baseline="0" noProof="0" dirty="0">
                <a:ln>
                  <a:noFill/>
                </a:ln>
                <a:solidFill>
                  <a:schemeClr val="accent6"/>
                </a:solidFill>
                <a:effectLst/>
                <a:uLnTx/>
                <a:uFillTx/>
                <a:latin typeface="Calibri" panose="020F0502020204030204"/>
                <a:ea typeface="+mj-ea"/>
                <a:cs typeface="+mj-cs"/>
              </a:rPr>
              <a:t>Pathogen-specific antigens stimulate targeted cellular and humoral immune responses to the pathogen</a:t>
            </a:r>
            <a:r>
              <a:rPr kumimoji="0" lang="en-US" sz="1400" b="0" i="0" u="none" strike="noStrike" kern="1200" cap="none" spc="0" normalizeH="0" baseline="30000" noProof="0" dirty="0">
                <a:ln>
                  <a:noFill/>
                </a:ln>
                <a:solidFill>
                  <a:schemeClr val="accent6"/>
                </a:solidFill>
                <a:effectLst/>
                <a:uLnTx/>
                <a:uFillTx/>
                <a:latin typeface="Calibri" panose="020F0502020204030204"/>
                <a:ea typeface="+mj-ea"/>
                <a:cs typeface="+mj-cs"/>
              </a:rPr>
              <a:t>3</a:t>
            </a:r>
          </a:p>
        </p:txBody>
      </p:sp>
      <p:sp>
        <p:nvSpPr>
          <p:cNvPr id="21" name="Left Bracket 20">
            <a:extLst>
              <a:ext uri="{FF2B5EF4-FFF2-40B4-BE49-F238E27FC236}">
                <a16:creationId xmlns:a16="http://schemas.microsoft.com/office/drawing/2014/main" id="{0E5D834A-B210-1426-E64B-24EDE9AA35EF}"/>
              </a:ext>
            </a:extLst>
          </p:cNvPr>
          <p:cNvSpPr/>
          <p:nvPr/>
        </p:nvSpPr>
        <p:spPr>
          <a:xfrm rot="5400000">
            <a:off x="4749823" y="1565329"/>
            <a:ext cx="125278" cy="2373774"/>
          </a:xfrm>
          <a:prstGeom prst="leftBracket">
            <a:avLst>
              <a:gd name="adj" fmla="val 0"/>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2" name="Ovale 8">
            <a:extLst>
              <a:ext uri="{FF2B5EF4-FFF2-40B4-BE49-F238E27FC236}">
                <a16:creationId xmlns:a16="http://schemas.microsoft.com/office/drawing/2014/main" id="{642676F3-EEC9-C1F7-3A3D-D6A8A5B4B179}"/>
              </a:ext>
            </a:extLst>
          </p:cNvPr>
          <p:cNvSpPr/>
          <p:nvPr/>
        </p:nvSpPr>
        <p:spPr>
          <a:xfrm>
            <a:off x="4462215" y="1350683"/>
            <a:ext cx="700494" cy="700494"/>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ZoneTexte 58">
            <a:extLst>
              <a:ext uri="{FF2B5EF4-FFF2-40B4-BE49-F238E27FC236}">
                <a16:creationId xmlns:a16="http://schemas.microsoft.com/office/drawing/2014/main" id="{3632DCA2-A8C6-E844-FEB7-80B3CE15BDFF}"/>
              </a:ext>
            </a:extLst>
          </p:cNvPr>
          <p:cNvSpPr txBox="1"/>
          <p:nvPr/>
        </p:nvSpPr>
        <p:spPr>
          <a:xfrm>
            <a:off x="3732748" y="2137934"/>
            <a:ext cx="2159429" cy="451432"/>
          </a:xfrm>
          <a:prstGeom prst="rect">
            <a:avLst/>
          </a:prstGeom>
          <a:noFill/>
          <a:ln w="15875">
            <a:noFill/>
          </a:ln>
          <a:effectLst/>
        </p:spPr>
        <p:txBody>
          <a:bodyPr wrap="square" lIns="90000" anchor="t" anchorCtr="0">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schemeClr val="bg1"/>
                </a:solidFill>
                <a:effectLst/>
                <a:uLnTx/>
                <a:uFillTx/>
                <a:latin typeface="+mj-lt"/>
              </a:defRPr>
            </a:lvl1pPr>
          </a:lstStyle>
          <a:p>
            <a:pPr marL="0" marR="0" lvl="0" indent="0" algn="ctr" defTabSz="914400" rtl="0" eaLnBrk="1" fontAlgn="auto" latinLnBrk="0" hangingPunct="1">
              <a:spcBef>
                <a:spcPts val="0"/>
              </a:spcBef>
              <a:spcAft>
                <a:spcPts val="0"/>
              </a:spcAft>
              <a:buClrTx/>
              <a:buSzTx/>
              <a:buFontTx/>
              <a:buNone/>
              <a:tabLst/>
              <a:defRPr/>
            </a:pPr>
            <a:r>
              <a:rPr kumimoji="0" lang="fr-CH" b="1" u="none" strike="noStrike" kern="1200" cap="none" spc="0" normalizeH="0" baseline="0" noProof="0" dirty="0">
                <a:ln>
                  <a:noFill/>
                </a:ln>
                <a:solidFill>
                  <a:schemeClr val="accent6"/>
                </a:solidFill>
                <a:effectLst/>
                <a:uLnTx/>
                <a:uFillTx/>
                <a:ea typeface="+mn-ea"/>
                <a:cs typeface="Calibri Light"/>
              </a:rPr>
              <a:t>Vaccination</a:t>
            </a:r>
          </a:p>
        </p:txBody>
      </p:sp>
      <p:sp>
        <p:nvSpPr>
          <p:cNvPr id="26" name="Plus Sign 25">
            <a:extLst>
              <a:ext uri="{FF2B5EF4-FFF2-40B4-BE49-F238E27FC236}">
                <a16:creationId xmlns:a16="http://schemas.microsoft.com/office/drawing/2014/main" id="{D2B9A430-F608-86C0-E536-B5D688205310}"/>
              </a:ext>
            </a:extLst>
          </p:cNvPr>
          <p:cNvSpPr/>
          <p:nvPr/>
        </p:nvSpPr>
        <p:spPr>
          <a:xfrm>
            <a:off x="3772450" y="3069697"/>
            <a:ext cx="248920" cy="248920"/>
          </a:xfrm>
          <a:prstGeom prst="mathPlus">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1F3D9CB-51BE-1AC2-1E50-A4E7CD77DFA3}"/>
              </a:ext>
            </a:extLst>
          </p:cNvPr>
          <p:cNvSpPr/>
          <p:nvPr/>
        </p:nvSpPr>
        <p:spPr>
          <a:xfrm>
            <a:off x="3729944" y="4275710"/>
            <a:ext cx="2159920" cy="11933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432000" tIns="108000" bIns="0" rtlCol="0" anchor="t"/>
          <a:lstStyle/>
          <a:p>
            <a:pPr marL="0" marR="0" lvl="0" indent="0" defTabSz="914400" rtl="0" eaLnBrk="1" fontAlgn="auto" latinLnBrk="0" hangingPunct="1">
              <a:lnSpc>
                <a:spcPct val="80000"/>
              </a:lnSpc>
              <a:spcBef>
                <a:spcPts val="600"/>
              </a:spcBef>
              <a:spcAft>
                <a:spcPts val="0"/>
              </a:spcAft>
              <a:buClrTx/>
              <a:buSzTx/>
              <a:buFontTx/>
              <a:buNone/>
              <a:tabLst/>
              <a:defRPr/>
            </a:pPr>
            <a:r>
              <a:rPr kumimoji="0" lang="en-US" sz="1400" b="0" i="0" u="none" strike="noStrike" kern="1200" cap="none" spc="0" normalizeH="0" baseline="0" noProof="0" dirty="0">
                <a:ln>
                  <a:noFill/>
                </a:ln>
                <a:solidFill>
                  <a:schemeClr val="accent6"/>
                </a:solidFill>
                <a:effectLst/>
                <a:uLnTx/>
                <a:uFillTx/>
                <a:latin typeface="Calibri" panose="020F0502020204030204"/>
                <a:ea typeface="+mj-ea"/>
                <a:cs typeface="+mj-cs"/>
              </a:rPr>
              <a:t>Not available for all major respiratory viruses</a:t>
            </a:r>
            <a:r>
              <a:rPr kumimoji="0" lang="en-US" sz="1400" b="0" i="0" u="none" strike="noStrike" kern="1200" cap="none" spc="0" normalizeH="0" baseline="30000" noProof="0" dirty="0">
                <a:ln>
                  <a:noFill/>
                </a:ln>
                <a:solidFill>
                  <a:schemeClr val="accent6"/>
                </a:solidFill>
                <a:effectLst/>
                <a:uLnTx/>
                <a:uFillTx/>
                <a:latin typeface="Calibri" panose="020F0502020204030204"/>
                <a:ea typeface="+mj-ea"/>
                <a:cs typeface="+mj-cs"/>
              </a:rPr>
              <a:t>3</a:t>
            </a:r>
          </a:p>
        </p:txBody>
      </p:sp>
      <p:sp>
        <p:nvSpPr>
          <p:cNvPr id="28" name="Minus Sign 27">
            <a:extLst>
              <a:ext uri="{FF2B5EF4-FFF2-40B4-BE49-F238E27FC236}">
                <a16:creationId xmlns:a16="http://schemas.microsoft.com/office/drawing/2014/main" id="{68A2D47A-19B4-86F8-367F-F7757E61B6B7}"/>
              </a:ext>
            </a:extLst>
          </p:cNvPr>
          <p:cNvSpPr/>
          <p:nvPr/>
        </p:nvSpPr>
        <p:spPr>
          <a:xfrm>
            <a:off x="3772450" y="4341959"/>
            <a:ext cx="248920" cy="248920"/>
          </a:xfrm>
          <a:prstGeom prst="mathMinus">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1" name="Graphic 100" descr="Needle with solid fill">
            <a:extLst>
              <a:ext uri="{FF2B5EF4-FFF2-40B4-BE49-F238E27FC236}">
                <a16:creationId xmlns:a16="http://schemas.microsoft.com/office/drawing/2014/main" id="{25F8A85E-02DA-B4E8-30E8-341C8E0D3EF1}"/>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586107" y="1466652"/>
            <a:ext cx="442049" cy="467490"/>
          </a:xfrm>
          <a:prstGeom prst="rect">
            <a:avLst/>
          </a:prstGeom>
        </p:spPr>
      </p:pic>
      <p:sp>
        <p:nvSpPr>
          <p:cNvPr id="29" name="Rectangle 28">
            <a:extLst>
              <a:ext uri="{FF2B5EF4-FFF2-40B4-BE49-F238E27FC236}">
                <a16:creationId xmlns:a16="http://schemas.microsoft.com/office/drawing/2014/main" id="{10495B27-1F3E-922A-DFE3-DFCB8A570E17}"/>
              </a:ext>
            </a:extLst>
          </p:cNvPr>
          <p:cNvSpPr/>
          <p:nvPr/>
        </p:nvSpPr>
        <p:spPr>
          <a:xfrm>
            <a:off x="6388347" y="2977566"/>
            <a:ext cx="2159920" cy="11933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432000" tIns="108000" bIns="0" rtlCol="0" anchor="t"/>
          <a:lstStyle/>
          <a:p>
            <a:pPr marL="0" marR="0" lvl="0" indent="0" defTabSz="914400" rtl="0" eaLnBrk="1" fontAlgn="auto" latinLnBrk="0" hangingPunct="1">
              <a:lnSpc>
                <a:spcPct val="80000"/>
              </a:lnSpc>
              <a:spcBef>
                <a:spcPts val="600"/>
              </a:spcBef>
              <a:spcAft>
                <a:spcPts val="0"/>
              </a:spcAft>
              <a:buClrTx/>
              <a:buSzTx/>
              <a:buFontTx/>
              <a:buNone/>
              <a:tabLst/>
              <a:defRPr/>
            </a:pPr>
            <a:r>
              <a:rPr kumimoji="0" lang="en-US" sz="1400" b="0" i="0" u="none" strike="noStrike" kern="1200" cap="none" spc="0" normalizeH="0" baseline="0" noProof="0" dirty="0">
                <a:ln>
                  <a:noFill/>
                </a:ln>
                <a:solidFill>
                  <a:schemeClr val="accent6"/>
                </a:solidFill>
                <a:effectLst/>
                <a:uLnTx/>
                <a:uFillTx/>
                <a:latin typeface="Calibri" panose="020F0502020204030204"/>
                <a:ea typeface="+mj-ea"/>
                <a:cs typeface="+mj-cs"/>
              </a:rPr>
              <a:t>May indirectly improve mucosal immunity by restoring gut microbiota</a:t>
            </a:r>
            <a:r>
              <a:rPr kumimoji="0" lang="en-US" sz="1400" b="0" i="0" u="none" strike="noStrike" kern="1200" cap="none" spc="0" normalizeH="0" baseline="30000" noProof="0" dirty="0">
                <a:ln>
                  <a:noFill/>
                </a:ln>
                <a:solidFill>
                  <a:schemeClr val="accent6"/>
                </a:solidFill>
                <a:effectLst/>
                <a:uLnTx/>
                <a:uFillTx/>
                <a:latin typeface="Calibri" panose="020F0502020204030204"/>
                <a:ea typeface="+mj-ea"/>
                <a:cs typeface="+mj-cs"/>
              </a:rPr>
              <a:t>3</a:t>
            </a:r>
            <a:r>
              <a:rPr kumimoji="0" lang="en-US" sz="1400" b="0" i="0" u="none" strike="noStrike" kern="1200" cap="none" spc="0" normalizeH="0" baseline="0" noProof="0" dirty="0">
                <a:ln>
                  <a:noFill/>
                </a:ln>
                <a:solidFill>
                  <a:schemeClr val="accent6"/>
                </a:solidFill>
                <a:effectLst/>
                <a:uLnTx/>
                <a:uFillTx/>
                <a:latin typeface="Calibri" panose="020F0502020204030204"/>
                <a:ea typeface="+mj-ea"/>
                <a:cs typeface="+mj-cs"/>
              </a:rPr>
              <a:t> and reduce the incidence of acute upper RTIs</a:t>
            </a:r>
            <a:r>
              <a:rPr kumimoji="0" lang="en-US" sz="1400" b="0" i="0" u="none" strike="noStrike" kern="1200" cap="none" spc="0" normalizeH="0" baseline="30000" noProof="0" dirty="0">
                <a:ln>
                  <a:noFill/>
                </a:ln>
                <a:solidFill>
                  <a:schemeClr val="accent6"/>
                </a:solidFill>
                <a:effectLst/>
                <a:uLnTx/>
                <a:uFillTx/>
                <a:latin typeface="Calibri" panose="020F0502020204030204"/>
                <a:ea typeface="+mj-ea"/>
                <a:cs typeface="+mj-cs"/>
              </a:rPr>
              <a:t>4</a:t>
            </a:r>
          </a:p>
        </p:txBody>
      </p:sp>
      <p:sp>
        <p:nvSpPr>
          <p:cNvPr id="30" name="Left Bracket 29">
            <a:extLst>
              <a:ext uri="{FF2B5EF4-FFF2-40B4-BE49-F238E27FC236}">
                <a16:creationId xmlns:a16="http://schemas.microsoft.com/office/drawing/2014/main" id="{78A824CE-1D0B-BD91-BFCF-24BD9BB36274}"/>
              </a:ext>
            </a:extLst>
          </p:cNvPr>
          <p:cNvSpPr/>
          <p:nvPr/>
        </p:nvSpPr>
        <p:spPr>
          <a:xfrm rot="5400000">
            <a:off x="7408226" y="1565329"/>
            <a:ext cx="125278" cy="2373774"/>
          </a:xfrm>
          <a:prstGeom prst="leftBracket">
            <a:avLst>
              <a:gd name="adj" fmla="val 0"/>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1" name="Ovale 8">
            <a:extLst>
              <a:ext uri="{FF2B5EF4-FFF2-40B4-BE49-F238E27FC236}">
                <a16:creationId xmlns:a16="http://schemas.microsoft.com/office/drawing/2014/main" id="{D1B8D8C4-C762-F0AC-9C84-2AF508EC804F}"/>
              </a:ext>
            </a:extLst>
          </p:cNvPr>
          <p:cNvSpPr/>
          <p:nvPr/>
        </p:nvSpPr>
        <p:spPr>
          <a:xfrm>
            <a:off x="7120618" y="1350683"/>
            <a:ext cx="700494" cy="700494"/>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ZoneTexte 58">
            <a:extLst>
              <a:ext uri="{FF2B5EF4-FFF2-40B4-BE49-F238E27FC236}">
                <a16:creationId xmlns:a16="http://schemas.microsoft.com/office/drawing/2014/main" id="{CEFCD3C9-1B0D-F573-F5C6-D353794C916E}"/>
              </a:ext>
            </a:extLst>
          </p:cNvPr>
          <p:cNvSpPr txBox="1"/>
          <p:nvPr/>
        </p:nvSpPr>
        <p:spPr>
          <a:xfrm>
            <a:off x="6391151" y="2137934"/>
            <a:ext cx="2159429" cy="451432"/>
          </a:xfrm>
          <a:prstGeom prst="rect">
            <a:avLst/>
          </a:prstGeom>
          <a:noFill/>
          <a:ln w="15875">
            <a:noFill/>
          </a:ln>
          <a:effectLst/>
        </p:spPr>
        <p:txBody>
          <a:bodyPr wrap="square" lIns="90000" anchor="t" anchorCtr="0">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schemeClr val="bg1"/>
                </a:solidFill>
                <a:effectLst/>
                <a:uLnTx/>
                <a:uFillTx/>
                <a:latin typeface="+mj-lt"/>
              </a:defRPr>
            </a:lvl1p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fr-CH" b="1" u="none" strike="noStrike" kern="1200" cap="none" spc="0" normalizeH="0" baseline="0" noProof="0" dirty="0" err="1">
                <a:ln>
                  <a:noFill/>
                </a:ln>
                <a:solidFill>
                  <a:schemeClr val="accent6"/>
                </a:solidFill>
                <a:effectLst/>
                <a:uLnTx/>
                <a:uFillTx/>
                <a:ea typeface="+mn-ea"/>
                <a:cs typeface="Calibri Light"/>
              </a:rPr>
              <a:t>Probiotic</a:t>
            </a:r>
            <a:r>
              <a:rPr kumimoji="0" lang="fr-CH" b="1" u="none" strike="noStrike" kern="1200" cap="none" spc="0" normalizeH="0" baseline="0" noProof="0" dirty="0">
                <a:ln>
                  <a:noFill/>
                </a:ln>
                <a:solidFill>
                  <a:schemeClr val="accent6"/>
                </a:solidFill>
                <a:effectLst/>
                <a:uLnTx/>
                <a:uFillTx/>
                <a:ea typeface="+mn-ea"/>
                <a:cs typeface="Calibri Light"/>
              </a:rPr>
              <a:t> </a:t>
            </a:r>
            <a:r>
              <a:rPr kumimoji="0" lang="fr-CH" b="1" u="none" strike="noStrike" kern="1200" cap="none" spc="0" normalizeH="0" baseline="0" noProof="0" dirty="0" err="1">
                <a:ln>
                  <a:noFill/>
                </a:ln>
                <a:solidFill>
                  <a:schemeClr val="accent6"/>
                </a:solidFill>
                <a:effectLst/>
                <a:uLnTx/>
                <a:uFillTx/>
                <a:ea typeface="+mn-ea"/>
                <a:cs typeface="Calibri Light"/>
              </a:rPr>
              <a:t>supplementation</a:t>
            </a:r>
            <a:endParaRPr kumimoji="0" lang="fr-CH" b="1" u="none" strike="noStrike" kern="1200" cap="none" spc="0" normalizeH="0" baseline="0" noProof="0" dirty="0">
              <a:ln>
                <a:noFill/>
              </a:ln>
              <a:solidFill>
                <a:schemeClr val="accent6"/>
              </a:solidFill>
              <a:effectLst/>
              <a:uLnTx/>
              <a:uFillTx/>
              <a:ea typeface="+mn-ea"/>
              <a:cs typeface="Calibri Light"/>
            </a:endParaRPr>
          </a:p>
        </p:txBody>
      </p:sp>
      <p:sp>
        <p:nvSpPr>
          <p:cNvPr id="34" name="Plus Sign 33">
            <a:extLst>
              <a:ext uri="{FF2B5EF4-FFF2-40B4-BE49-F238E27FC236}">
                <a16:creationId xmlns:a16="http://schemas.microsoft.com/office/drawing/2014/main" id="{EE66BB49-7953-243D-9451-6662018DB129}"/>
              </a:ext>
            </a:extLst>
          </p:cNvPr>
          <p:cNvSpPr/>
          <p:nvPr/>
        </p:nvSpPr>
        <p:spPr>
          <a:xfrm>
            <a:off x="6430853" y="3069697"/>
            <a:ext cx="248920" cy="248920"/>
          </a:xfrm>
          <a:prstGeom prst="mathPlus">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05FD3843-C9B7-9AAF-D224-96B51522D0BE}"/>
              </a:ext>
            </a:extLst>
          </p:cNvPr>
          <p:cNvSpPr/>
          <p:nvPr/>
        </p:nvSpPr>
        <p:spPr>
          <a:xfrm>
            <a:off x="6388347" y="4275710"/>
            <a:ext cx="2159920" cy="11933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432000" tIns="108000" bIns="0" rtlCol="0" anchor="t"/>
          <a:lstStyle/>
          <a:p>
            <a:pPr marL="0" marR="0" lvl="0" indent="0" defTabSz="914400" rtl="0" eaLnBrk="1" fontAlgn="auto" latinLnBrk="0" hangingPunct="1">
              <a:lnSpc>
                <a:spcPct val="80000"/>
              </a:lnSpc>
              <a:spcBef>
                <a:spcPts val="600"/>
              </a:spcBef>
              <a:spcAft>
                <a:spcPts val="0"/>
              </a:spcAft>
              <a:buClrTx/>
              <a:buSzTx/>
              <a:buFontTx/>
              <a:buNone/>
              <a:tabLst/>
              <a:defRPr/>
            </a:pPr>
            <a:r>
              <a:rPr kumimoji="0" lang="en-US" sz="1400" b="0" i="0" u="none" strike="noStrike" kern="1200" cap="none" spc="0" normalizeH="0" baseline="0" noProof="0" dirty="0">
                <a:ln>
                  <a:noFill/>
                </a:ln>
                <a:solidFill>
                  <a:schemeClr val="accent6"/>
                </a:solidFill>
                <a:effectLst/>
                <a:uLnTx/>
                <a:uFillTx/>
                <a:latin typeface="Calibri" panose="020F0502020204030204"/>
                <a:ea typeface="+mj-ea"/>
                <a:cs typeface="+mj-cs"/>
              </a:rPr>
              <a:t>More studies are needed to establish whether probiotics can prevent RRTIs</a:t>
            </a:r>
            <a:r>
              <a:rPr kumimoji="0" lang="en-US" sz="1400" b="0" i="0" u="none" strike="noStrike" kern="1200" cap="none" spc="0" normalizeH="0" baseline="30000" noProof="0" dirty="0">
                <a:ln>
                  <a:noFill/>
                </a:ln>
                <a:solidFill>
                  <a:schemeClr val="accent6"/>
                </a:solidFill>
                <a:effectLst/>
                <a:uLnTx/>
                <a:uFillTx/>
                <a:latin typeface="Calibri" panose="020F0502020204030204"/>
                <a:ea typeface="+mj-ea"/>
                <a:cs typeface="+mj-cs"/>
              </a:rPr>
              <a:t>3</a:t>
            </a:r>
          </a:p>
        </p:txBody>
      </p:sp>
      <p:sp>
        <p:nvSpPr>
          <p:cNvPr id="36" name="Minus Sign 35">
            <a:extLst>
              <a:ext uri="{FF2B5EF4-FFF2-40B4-BE49-F238E27FC236}">
                <a16:creationId xmlns:a16="http://schemas.microsoft.com/office/drawing/2014/main" id="{87595DC6-F910-741D-CA4F-943673BC1D68}"/>
              </a:ext>
            </a:extLst>
          </p:cNvPr>
          <p:cNvSpPr/>
          <p:nvPr/>
        </p:nvSpPr>
        <p:spPr>
          <a:xfrm>
            <a:off x="6430853" y="4341959"/>
            <a:ext cx="248920" cy="248920"/>
          </a:xfrm>
          <a:prstGeom prst="mathMinus">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304" name="Graphic 11303">
            <a:extLst>
              <a:ext uri="{FF2B5EF4-FFF2-40B4-BE49-F238E27FC236}">
                <a16:creationId xmlns:a16="http://schemas.microsoft.com/office/drawing/2014/main" id="{030C1B2E-ED99-893E-9029-2DF0FF014F2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236744" y="1473300"/>
            <a:ext cx="463125" cy="454194"/>
          </a:xfrm>
          <a:prstGeom prst="rect">
            <a:avLst/>
          </a:prstGeom>
        </p:spPr>
      </p:pic>
      <p:sp>
        <p:nvSpPr>
          <p:cNvPr id="38" name="Rectangle 37">
            <a:extLst>
              <a:ext uri="{FF2B5EF4-FFF2-40B4-BE49-F238E27FC236}">
                <a16:creationId xmlns:a16="http://schemas.microsoft.com/office/drawing/2014/main" id="{BA2CBBB0-FF2A-190C-3FAF-2AD3218FFA48}"/>
              </a:ext>
            </a:extLst>
          </p:cNvPr>
          <p:cNvSpPr/>
          <p:nvPr/>
        </p:nvSpPr>
        <p:spPr>
          <a:xfrm>
            <a:off x="9046750" y="2977566"/>
            <a:ext cx="2159920" cy="11933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432000" tIns="108000" bIns="0" rtlCol="0" anchor="t"/>
          <a:lstStyle/>
          <a:p>
            <a:pPr marL="0" marR="0" lvl="0" indent="0" defTabSz="914400" rtl="0" eaLnBrk="1" fontAlgn="auto" latinLnBrk="0" hangingPunct="1">
              <a:lnSpc>
                <a:spcPct val="80000"/>
              </a:lnSpc>
              <a:spcBef>
                <a:spcPts val="600"/>
              </a:spcBef>
              <a:spcAft>
                <a:spcPts val="0"/>
              </a:spcAft>
              <a:buClrTx/>
              <a:buSzTx/>
              <a:buFontTx/>
              <a:buNone/>
              <a:tabLst/>
              <a:defRPr/>
            </a:pPr>
            <a:r>
              <a:rPr kumimoji="0" lang="en-US" sz="1400" b="0" i="0" u="none" strike="noStrike" kern="1200" cap="none" spc="0" normalizeH="0" baseline="0" noProof="0" dirty="0">
                <a:ln>
                  <a:noFill/>
                </a:ln>
                <a:solidFill>
                  <a:schemeClr val="accent6"/>
                </a:solidFill>
                <a:effectLst/>
                <a:uLnTx/>
                <a:uFillTx/>
                <a:latin typeface="Calibri" panose="020F0502020204030204"/>
                <a:ea typeface="+mj-ea"/>
                <a:cs typeface="+mj-cs"/>
              </a:rPr>
              <a:t>Stimulate both non-specific and specific immune responses to protect against RRTIs and complications</a:t>
            </a:r>
            <a:r>
              <a:rPr kumimoji="0" lang="en-US" sz="1400" b="0" i="0" u="none" strike="noStrike" kern="1200" cap="none" spc="0" normalizeH="0" baseline="30000" noProof="0" dirty="0">
                <a:ln>
                  <a:noFill/>
                </a:ln>
                <a:solidFill>
                  <a:schemeClr val="accent6"/>
                </a:solidFill>
                <a:effectLst/>
                <a:uLnTx/>
                <a:uFillTx/>
                <a:latin typeface="Calibri" panose="020F0502020204030204"/>
                <a:ea typeface="+mj-ea"/>
                <a:cs typeface="+mj-cs"/>
              </a:rPr>
              <a:t>5,6</a:t>
            </a:r>
          </a:p>
        </p:txBody>
      </p:sp>
      <p:sp>
        <p:nvSpPr>
          <p:cNvPr id="39" name="Left Bracket 38">
            <a:extLst>
              <a:ext uri="{FF2B5EF4-FFF2-40B4-BE49-F238E27FC236}">
                <a16:creationId xmlns:a16="http://schemas.microsoft.com/office/drawing/2014/main" id="{48ADC3F7-C430-35EA-7FE7-F93C37B10D67}"/>
              </a:ext>
            </a:extLst>
          </p:cNvPr>
          <p:cNvSpPr/>
          <p:nvPr/>
        </p:nvSpPr>
        <p:spPr>
          <a:xfrm rot="5400000">
            <a:off x="10066629" y="1565329"/>
            <a:ext cx="125278" cy="2373774"/>
          </a:xfrm>
          <a:prstGeom prst="leftBracket">
            <a:avLst>
              <a:gd name="adj" fmla="val 0"/>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0" name="Ovale 8">
            <a:extLst>
              <a:ext uri="{FF2B5EF4-FFF2-40B4-BE49-F238E27FC236}">
                <a16:creationId xmlns:a16="http://schemas.microsoft.com/office/drawing/2014/main" id="{DAC22E67-9598-C625-CF48-9F98B3DB4D8C}"/>
              </a:ext>
            </a:extLst>
          </p:cNvPr>
          <p:cNvSpPr/>
          <p:nvPr/>
        </p:nvSpPr>
        <p:spPr>
          <a:xfrm>
            <a:off x="9779021" y="1350683"/>
            <a:ext cx="700494" cy="700494"/>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ZoneTexte 58">
            <a:extLst>
              <a:ext uri="{FF2B5EF4-FFF2-40B4-BE49-F238E27FC236}">
                <a16:creationId xmlns:a16="http://schemas.microsoft.com/office/drawing/2014/main" id="{15463AF6-CDC2-AB1C-4938-9D43F2BBD3F2}"/>
              </a:ext>
            </a:extLst>
          </p:cNvPr>
          <p:cNvSpPr txBox="1"/>
          <p:nvPr/>
        </p:nvSpPr>
        <p:spPr>
          <a:xfrm>
            <a:off x="9049554" y="2137934"/>
            <a:ext cx="2159429" cy="451432"/>
          </a:xfrm>
          <a:prstGeom prst="rect">
            <a:avLst/>
          </a:prstGeom>
          <a:noFill/>
          <a:ln w="15875">
            <a:noFill/>
          </a:ln>
          <a:effectLst/>
        </p:spPr>
        <p:txBody>
          <a:bodyPr wrap="square" lIns="90000" anchor="t" anchorCtr="0">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schemeClr val="bg1"/>
                </a:solidFill>
                <a:effectLst/>
                <a:uLnTx/>
                <a:uFillTx/>
                <a:latin typeface="+mj-lt"/>
              </a:defRPr>
            </a:lvl1p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fr-CH" b="1" u="none" strike="noStrike" kern="1200" cap="none" spc="0" normalizeH="0" baseline="0" noProof="0" dirty="0" err="1">
                <a:ln>
                  <a:noFill/>
                </a:ln>
                <a:solidFill>
                  <a:schemeClr val="accent6"/>
                </a:solidFill>
                <a:effectLst/>
                <a:uLnTx/>
                <a:uFillTx/>
                <a:ea typeface="+mn-ea"/>
                <a:cs typeface="Calibri Light"/>
              </a:rPr>
              <a:t>Immunomodulators</a:t>
            </a:r>
            <a:endParaRPr kumimoji="0" lang="fr-CH" b="1" u="none" strike="noStrike" kern="1200" cap="none" spc="0" normalizeH="0" baseline="0" noProof="0" dirty="0">
              <a:ln>
                <a:noFill/>
              </a:ln>
              <a:solidFill>
                <a:schemeClr val="accent6"/>
              </a:solidFill>
              <a:effectLst/>
              <a:uLnTx/>
              <a:uFillTx/>
              <a:ea typeface="+mn-ea"/>
              <a:cs typeface="Calibri Light"/>
            </a:endParaRPr>
          </a:p>
        </p:txBody>
      </p:sp>
      <p:sp>
        <p:nvSpPr>
          <p:cNvPr id="43" name="Plus Sign 42">
            <a:extLst>
              <a:ext uri="{FF2B5EF4-FFF2-40B4-BE49-F238E27FC236}">
                <a16:creationId xmlns:a16="http://schemas.microsoft.com/office/drawing/2014/main" id="{343826BF-E03D-E6FC-EF1D-A24AAFA6B84A}"/>
              </a:ext>
            </a:extLst>
          </p:cNvPr>
          <p:cNvSpPr/>
          <p:nvPr/>
        </p:nvSpPr>
        <p:spPr>
          <a:xfrm>
            <a:off x="9089256" y="3069697"/>
            <a:ext cx="248920" cy="248920"/>
          </a:xfrm>
          <a:prstGeom prst="mathPlus">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1CCF967A-AF61-92E4-46D3-2119207716DD}"/>
              </a:ext>
            </a:extLst>
          </p:cNvPr>
          <p:cNvSpPr/>
          <p:nvPr/>
        </p:nvSpPr>
        <p:spPr>
          <a:xfrm>
            <a:off x="9046750" y="4275710"/>
            <a:ext cx="2159920" cy="11933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432000" tIns="108000" bIns="0" rtlCol="0" anchor="t"/>
          <a:lstStyle/>
          <a:p>
            <a:pPr marL="0" marR="0" lvl="0" indent="0" defTabSz="914400" rtl="0" eaLnBrk="1" fontAlgn="auto" latinLnBrk="0" hangingPunct="1">
              <a:lnSpc>
                <a:spcPct val="80000"/>
              </a:lnSpc>
              <a:spcBef>
                <a:spcPts val="600"/>
              </a:spcBef>
              <a:spcAft>
                <a:spcPts val="0"/>
              </a:spcAft>
              <a:buClrTx/>
              <a:buSzTx/>
              <a:buFontTx/>
              <a:buNone/>
              <a:tabLst/>
              <a:defRPr/>
            </a:pPr>
            <a:r>
              <a:rPr kumimoji="0" lang="en-US" sz="1400" b="0" i="0" u="none" strike="noStrike" kern="1200" cap="none" spc="0" normalizeH="0" baseline="0" noProof="0" dirty="0">
                <a:ln>
                  <a:noFill/>
                </a:ln>
                <a:solidFill>
                  <a:schemeClr val="accent6"/>
                </a:solidFill>
                <a:effectLst/>
                <a:uLnTx/>
                <a:uFillTx/>
                <a:latin typeface="Calibri" panose="020F0502020204030204"/>
                <a:ea typeface="+mj-ea"/>
                <a:cs typeface="+mj-cs"/>
              </a:rPr>
              <a:t>Mechanism of action not fully elucidated,</a:t>
            </a:r>
            <a:r>
              <a:rPr kumimoji="0" lang="en-US" sz="1400" b="0" i="0" u="none" strike="noStrike" kern="1200" cap="none" spc="0" normalizeH="0" baseline="30000" noProof="0" dirty="0">
                <a:ln>
                  <a:noFill/>
                </a:ln>
                <a:solidFill>
                  <a:schemeClr val="accent6"/>
                </a:solidFill>
                <a:effectLst/>
                <a:uLnTx/>
                <a:uFillTx/>
                <a:latin typeface="Calibri" panose="020F0502020204030204"/>
                <a:ea typeface="+mj-ea"/>
                <a:cs typeface="+mj-cs"/>
              </a:rPr>
              <a:t>7</a:t>
            </a:r>
            <a:r>
              <a:rPr kumimoji="0" lang="en-US" sz="1400" b="0" i="0" u="none" strike="noStrike" kern="1200" cap="none" spc="0" normalizeH="0" baseline="0" noProof="0" dirty="0">
                <a:ln>
                  <a:noFill/>
                </a:ln>
                <a:solidFill>
                  <a:schemeClr val="accent6"/>
                </a:solidFill>
                <a:effectLst/>
                <a:uLnTx/>
                <a:uFillTx/>
                <a:latin typeface="Calibri" panose="020F0502020204030204"/>
                <a:ea typeface="+mj-ea"/>
                <a:cs typeface="+mj-cs"/>
              </a:rPr>
              <a:t> and variable clinical evidence</a:t>
            </a:r>
            <a:r>
              <a:rPr kumimoji="0" lang="en-US" sz="1400" b="0" i="0" u="none" strike="noStrike" kern="1200" cap="none" spc="0" normalizeH="0" baseline="30000" noProof="0" dirty="0">
                <a:ln>
                  <a:noFill/>
                </a:ln>
                <a:solidFill>
                  <a:schemeClr val="accent6"/>
                </a:solidFill>
                <a:effectLst/>
                <a:uLnTx/>
                <a:uFillTx/>
                <a:latin typeface="Calibri" panose="020F0502020204030204"/>
                <a:ea typeface="+mj-ea"/>
                <a:cs typeface="+mj-cs"/>
              </a:rPr>
              <a:t>8,9</a:t>
            </a:r>
          </a:p>
        </p:txBody>
      </p:sp>
      <p:sp>
        <p:nvSpPr>
          <p:cNvPr id="45" name="Minus Sign 44">
            <a:extLst>
              <a:ext uri="{FF2B5EF4-FFF2-40B4-BE49-F238E27FC236}">
                <a16:creationId xmlns:a16="http://schemas.microsoft.com/office/drawing/2014/main" id="{126E5241-4C93-E7EA-2C0B-15A847A7BEAC}"/>
              </a:ext>
            </a:extLst>
          </p:cNvPr>
          <p:cNvSpPr/>
          <p:nvPr/>
        </p:nvSpPr>
        <p:spPr>
          <a:xfrm>
            <a:off x="9089256" y="4341959"/>
            <a:ext cx="248920" cy="248920"/>
          </a:xfrm>
          <a:prstGeom prst="mathMinus">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Graphic 47" descr="Medicine with solid fill">
            <a:extLst>
              <a:ext uri="{FF2B5EF4-FFF2-40B4-BE49-F238E27FC236}">
                <a16:creationId xmlns:a16="http://schemas.microsoft.com/office/drawing/2014/main" id="{7694E4F5-30C7-A09C-0BAE-DC4963E63D4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860706" y="1416388"/>
            <a:ext cx="573089" cy="573089"/>
          </a:xfrm>
          <a:prstGeom prst="rect">
            <a:avLst/>
          </a:prstGeom>
        </p:spPr>
      </p:pic>
    </p:spTree>
    <p:extLst>
      <p:ext uri="{BB962C8B-B14F-4D97-AF65-F5344CB8AC3E}">
        <p14:creationId xmlns:p14="http://schemas.microsoft.com/office/powerpoint/2010/main" val="23235633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ttangolo 8">
            <a:extLst>
              <a:ext uri="{FF2B5EF4-FFF2-40B4-BE49-F238E27FC236}">
                <a16:creationId xmlns:a16="http://schemas.microsoft.com/office/drawing/2014/main" id="{790407C2-DC7A-453D-15B9-39209FFCF7C2}"/>
              </a:ext>
            </a:extLst>
          </p:cNvPr>
          <p:cNvSpPr/>
          <p:nvPr/>
        </p:nvSpPr>
        <p:spPr>
          <a:xfrm>
            <a:off x="1789912" y="5085879"/>
            <a:ext cx="1716859" cy="811067"/>
          </a:xfrm>
          <a:prstGeom prst="rect">
            <a:avLst/>
          </a:prstGeom>
          <a:gradFill flip="none" rotWithShape="1">
            <a:gsLst>
              <a:gs pos="6000">
                <a:srgbClr val="B3CEE3"/>
              </a:gs>
              <a:gs pos="99000">
                <a:schemeClr val="bg1">
                  <a:alpha val="56232"/>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Connettore diritto 22">
            <a:extLst>
              <a:ext uri="{FF2B5EF4-FFF2-40B4-BE49-F238E27FC236}">
                <a16:creationId xmlns:a16="http://schemas.microsoft.com/office/drawing/2014/main" id="{485F0C02-20BC-FCFC-DB36-583BA8C4E132}"/>
              </a:ext>
            </a:extLst>
          </p:cNvPr>
          <p:cNvCxnSpPr>
            <a:cxnSpLocks/>
          </p:cNvCxnSpPr>
          <p:nvPr/>
        </p:nvCxnSpPr>
        <p:spPr>
          <a:xfrm>
            <a:off x="2041602" y="5495000"/>
            <a:ext cx="673318" cy="0"/>
          </a:xfrm>
          <a:prstGeom prst="line">
            <a:avLst/>
          </a:prstGeom>
          <a:noFill/>
          <a:ln w="28575">
            <a:solidFill>
              <a:schemeClr val="accent1">
                <a:lumMod val="75000"/>
              </a:schemeClr>
            </a:solidFill>
            <a:headEnd type="none"/>
            <a:tailEnd type="diamond"/>
          </a:ln>
        </p:spPr>
        <p:style>
          <a:lnRef idx="2">
            <a:schemeClr val="accent1">
              <a:shade val="50000"/>
            </a:schemeClr>
          </a:lnRef>
          <a:fillRef idx="1">
            <a:schemeClr val="accent1"/>
          </a:fillRef>
          <a:effectRef idx="0">
            <a:schemeClr val="accent1"/>
          </a:effectRef>
          <a:fontRef idx="minor">
            <a:schemeClr val="lt1"/>
          </a:fontRef>
        </p:style>
      </p:cxnSp>
      <p:sp>
        <p:nvSpPr>
          <p:cNvPr id="14" name="Rettangolo 8">
            <a:extLst>
              <a:ext uri="{FF2B5EF4-FFF2-40B4-BE49-F238E27FC236}">
                <a16:creationId xmlns:a16="http://schemas.microsoft.com/office/drawing/2014/main" id="{2AC62F19-DDB7-FB4E-0005-77F76C86234E}"/>
              </a:ext>
            </a:extLst>
          </p:cNvPr>
          <p:cNvSpPr/>
          <p:nvPr/>
        </p:nvSpPr>
        <p:spPr>
          <a:xfrm>
            <a:off x="1789912" y="4122750"/>
            <a:ext cx="1716859" cy="811067"/>
          </a:xfrm>
          <a:prstGeom prst="rect">
            <a:avLst/>
          </a:prstGeom>
          <a:gradFill flip="none" rotWithShape="1">
            <a:gsLst>
              <a:gs pos="6000">
                <a:srgbClr val="B3CEE3"/>
              </a:gs>
              <a:gs pos="99000">
                <a:schemeClr val="bg1">
                  <a:alpha val="56232"/>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Connettore diritto 22">
            <a:extLst>
              <a:ext uri="{FF2B5EF4-FFF2-40B4-BE49-F238E27FC236}">
                <a16:creationId xmlns:a16="http://schemas.microsoft.com/office/drawing/2014/main" id="{0730EF9F-4AFF-EF31-1FE6-824D29121DB9}"/>
              </a:ext>
            </a:extLst>
          </p:cNvPr>
          <p:cNvCxnSpPr>
            <a:cxnSpLocks/>
          </p:cNvCxnSpPr>
          <p:nvPr/>
        </p:nvCxnSpPr>
        <p:spPr>
          <a:xfrm>
            <a:off x="2041602" y="4531871"/>
            <a:ext cx="673318" cy="0"/>
          </a:xfrm>
          <a:prstGeom prst="line">
            <a:avLst/>
          </a:prstGeom>
          <a:noFill/>
          <a:ln w="28575">
            <a:solidFill>
              <a:schemeClr val="accent1">
                <a:lumMod val="75000"/>
              </a:schemeClr>
            </a:solidFill>
            <a:headEnd type="none"/>
            <a:tailEnd type="diamond"/>
          </a:ln>
        </p:spPr>
        <p:style>
          <a:lnRef idx="2">
            <a:schemeClr val="accent1">
              <a:shade val="50000"/>
            </a:schemeClr>
          </a:lnRef>
          <a:fillRef idx="1">
            <a:schemeClr val="accent1"/>
          </a:fillRef>
          <a:effectRef idx="0">
            <a:schemeClr val="accent1"/>
          </a:effectRef>
          <a:fontRef idx="minor">
            <a:schemeClr val="lt1"/>
          </a:fontRef>
        </p:style>
      </p:cxnSp>
      <p:sp>
        <p:nvSpPr>
          <p:cNvPr id="12" name="Rettangolo 8">
            <a:extLst>
              <a:ext uri="{FF2B5EF4-FFF2-40B4-BE49-F238E27FC236}">
                <a16:creationId xmlns:a16="http://schemas.microsoft.com/office/drawing/2014/main" id="{99E1BC8D-AEC0-0FF5-C496-1871CD264CC6}"/>
              </a:ext>
            </a:extLst>
          </p:cNvPr>
          <p:cNvSpPr/>
          <p:nvPr/>
        </p:nvSpPr>
        <p:spPr>
          <a:xfrm>
            <a:off x="1789912" y="3155063"/>
            <a:ext cx="1716859" cy="811067"/>
          </a:xfrm>
          <a:prstGeom prst="rect">
            <a:avLst/>
          </a:prstGeom>
          <a:gradFill flip="none" rotWithShape="1">
            <a:gsLst>
              <a:gs pos="6000">
                <a:srgbClr val="B3CEE3"/>
              </a:gs>
              <a:gs pos="99000">
                <a:schemeClr val="bg1">
                  <a:alpha val="56232"/>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 name="Connettore diritto 22">
            <a:extLst>
              <a:ext uri="{FF2B5EF4-FFF2-40B4-BE49-F238E27FC236}">
                <a16:creationId xmlns:a16="http://schemas.microsoft.com/office/drawing/2014/main" id="{0D562E87-4858-3B27-9A4B-2C16C1F35058}"/>
              </a:ext>
            </a:extLst>
          </p:cNvPr>
          <p:cNvCxnSpPr>
            <a:cxnSpLocks/>
          </p:cNvCxnSpPr>
          <p:nvPr/>
        </p:nvCxnSpPr>
        <p:spPr>
          <a:xfrm>
            <a:off x="2041602" y="3564184"/>
            <a:ext cx="673318" cy="0"/>
          </a:xfrm>
          <a:prstGeom prst="line">
            <a:avLst/>
          </a:prstGeom>
          <a:noFill/>
          <a:ln w="28575">
            <a:solidFill>
              <a:schemeClr val="accent1">
                <a:lumMod val="75000"/>
              </a:schemeClr>
            </a:solidFill>
            <a:headEnd type="none"/>
            <a:tailEnd type="diamond"/>
          </a:ln>
        </p:spPr>
        <p:style>
          <a:lnRef idx="2">
            <a:schemeClr val="accent1">
              <a:shade val="50000"/>
            </a:schemeClr>
          </a:lnRef>
          <a:fillRef idx="1">
            <a:schemeClr val="accent1"/>
          </a:fillRef>
          <a:effectRef idx="0">
            <a:schemeClr val="accent1"/>
          </a:effectRef>
          <a:fontRef idx="minor">
            <a:schemeClr val="lt1"/>
          </a:fontRef>
        </p:style>
      </p:cxnSp>
      <p:sp>
        <p:nvSpPr>
          <p:cNvPr id="10" name="Rettangolo 8">
            <a:extLst>
              <a:ext uri="{FF2B5EF4-FFF2-40B4-BE49-F238E27FC236}">
                <a16:creationId xmlns:a16="http://schemas.microsoft.com/office/drawing/2014/main" id="{08CD36DA-CC9A-395B-1CFA-E50DBBFB6906}"/>
              </a:ext>
            </a:extLst>
          </p:cNvPr>
          <p:cNvSpPr/>
          <p:nvPr/>
        </p:nvSpPr>
        <p:spPr>
          <a:xfrm>
            <a:off x="1789912" y="2202589"/>
            <a:ext cx="1716859" cy="811067"/>
          </a:xfrm>
          <a:prstGeom prst="rect">
            <a:avLst/>
          </a:prstGeom>
          <a:gradFill flip="none" rotWithShape="1">
            <a:gsLst>
              <a:gs pos="6000">
                <a:srgbClr val="B3CEE3"/>
              </a:gs>
              <a:gs pos="99000">
                <a:schemeClr val="bg1">
                  <a:alpha val="56232"/>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Connettore diritto 22">
            <a:extLst>
              <a:ext uri="{FF2B5EF4-FFF2-40B4-BE49-F238E27FC236}">
                <a16:creationId xmlns:a16="http://schemas.microsoft.com/office/drawing/2014/main" id="{FDAC0FCB-04D8-5BE4-498D-213184F52885}"/>
              </a:ext>
            </a:extLst>
          </p:cNvPr>
          <p:cNvCxnSpPr>
            <a:cxnSpLocks/>
          </p:cNvCxnSpPr>
          <p:nvPr/>
        </p:nvCxnSpPr>
        <p:spPr>
          <a:xfrm>
            <a:off x="2041602" y="2611710"/>
            <a:ext cx="673318" cy="0"/>
          </a:xfrm>
          <a:prstGeom prst="line">
            <a:avLst/>
          </a:prstGeom>
          <a:noFill/>
          <a:ln w="28575">
            <a:solidFill>
              <a:schemeClr val="accent1">
                <a:lumMod val="75000"/>
              </a:schemeClr>
            </a:solidFill>
            <a:headEnd type="none"/>
            <a:tailEnd type="diamond"/>
          </a:ln>
        </p:spPr>
        <p:style>
          <a:lnRef idx="2">
            <a:schemeClr val="accent1">
              <a:shade val="50000"/>
            </a:schemeClr>
          </a:lnRef>
          <a:fillRef idx="1">
            <a:schemeClr val="accent1"/>
          </a:fillRef>
          <a:effectRef idx="0">
            <a:schemeClr val="accent1"/>
          </a:effectRef>
          <a:fontRef idx="minor">
            <a:schemeClr val="lt1"/>
          </a:fontRef>
        </p:style>
      </p:cxnSp>
      <p:sp>
        <p:nvSpPr>
          <p:cNvPr id="6" name="Rettangolo 8">
            <a:extLst>
              <a:ext uri="{FF2B5EF4-FFF2-40B4-BE49-F238E27FC236}">
                <a16:creationId xmlns:a16="http://schemas.microsoft.com/office/drawing/2014/main" id="{27D5CD0B-9F67-FD73-1AEB-DDD4C9AD7C93}"/>
              </a:ext>
            </a:extLst>
          </p:cNvPr>
          <p:cNvSpPr/>
          <p:nvPr/>
        </p:nvSpPr>
        <p:spPr>
          <a:xfrm>
            <a:off x="1789912" y="1234828"/>
            <a:ext cx="1716859" cy="811067"/>
          </a:xfrm>
          <a:prstGeom prst="rect">
            <a:avLst/>
          </a:prstGeom>
          <a:gradFill flip="none" rotWithShape="1">
            <a:gsLst>
              <a:gs pos="6000">
                <a:srgbClr val="B3CEE3"/>
              </a:gs>
              <a:gs pos="99000">
                <a:schemeClr val="bg1">
                  <a:alpha val="56232"/>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3" name="Connettore diritto 22">
            <a:extLst>
              <a:ext uri="{FF2B5EF4-FFF2-40B4-BE49-F238E27FC236}">
                <a16:creationId xmlns:a16="http://schemas.microsoft.com/office/drawing/2014/main" id="{43DE7881-DC7A-2594-F703-08F02FEDC349}"/>
              </a:ext>
            </a:extLst>
          </p:cNvPr>
          <p:cNvCxnSpPr>
            <a:cxnSpLocks/>
          </p:cNvCxnSpPr>
          <p:nvPr/>
        </p:nvCxnSpPr>
        <p:spPr>
          <a:xfrm>
            <a:off x="2041602" y="1643949"/>
            <a:ext cx="673318" cy="0"/>
          </a:xfrm>
          <a:prstGeom prst="line">
            <a:avLst/>
          </a:prstGeom>
          <a:noFill/>
          <a:ln w="28575">
            <a:solidFill>
              <a:schemeClr val="accent1">
                <a:lumMod val="75000"/>
              </a:schemeClr>
            </a:solidFill>
            <a:headEnd type="none"/>
            <a:tailEnd type="diamond"/>
          </a:ln>
        </p:spPr>
        <p:style>
          <a:lnRef idx="2">
            <a:schemeClr val="accent1">
              <a:shade val="50000"/>
            </a:schemeClr>
          </a:lnRef>
          <a:fillRef idx="1">
            <a:schemeClr val="accent1"/>
          </a:fillRef>
          <a:effectRef idx="0">
            <a:schemeClr val="accent1"/>
          </a:effectRef>
          <a:fontRef idx="minor">
            <a:schemeClr val="lt1"/>
          </a:fontRef>
        </p:style>
      </p:cxnSp>
      <p:sp>
        <p:nvSpPr>
          <p:cNvPr id="3" name="Title 2">
            <a:extLst>
              <a:ext uri="{FF2B5EF4-FFF2-40B4-BE49-F238E27FC236}">
                <a16:creationId xmlns:a16="http://schemas.microsoft.com/office/drawing/2014/main" id="{72F91EC4-FB8B-7617-5068-A417C57708B0}"/>
              </a:ext>
            </a:extLst>
          </p:cNvPr>
          <p:cNvSpPr>
            <a:spLocks noGrp="1"/>
          </p:cNvSpPr>
          <p:nvPr>
            <p:ph type="title"/>
          </p:nvPr>
        </p:nvSpPr>
        <p:spPr>
          <a:xfrm>
            <a:off x="371475" y="530428"/>
            <a:ext cx="11449049" cy="353302"/>
          </a:xfrm>
        </p:spPr>
        <p:txBody>
          <a:bodyPr/>
          <a:lstStyle/>
          <a:p>
            <a:r>
              <a:rPr lang="en-GB" dirty="0"/>
              <a:t>Conclusions</a:t>
            </a:r>
          </a:p>
        </p:txBody>
      </p:sp>
      <p:sp>
        <p:nvSpPr>
          <p:cNvPr id="9" name="Text Placeholder 8">
            <a:extLst>
              <a:ext uri="{FF2B5EF4-FFF2-40B4-BE49-F238E27FC236}">
                <a16:creationId xmlns:a16="http://schemas.microsoft.com/office/drawing/2014/main" id="{E3D1B4FC-3893-0417-4C51-FC521E88493E}"/>
              </a:ext>
            </a:extLst>
          </p:cNvPr>
          <p:cNvSpPr>
            <a:spLocks noGrp="1"/>
          </p:cNvSpPr>
          <p:nvPr>
            <p:ph type="body" sz="quarter" idx="20"/>
          </p:nvPr>
        </p:nvSpPr>
        <p:spPr>
          <a:xfrm>
            <a:off x="371474" y="6628203"/>
            <a:ext cx="10183580" cy="100990"/>
          </a:xfrm>
        </p:spPr>
        <p:txBody>
          <a:bodyPr/>
          <a:lstStyle/>
          <a:p>
            <a:r>
              <a:rPr lang="en-GB" dirty="0"/>
              <a:t>QoL, quality of life; RTI, respiratory tract infection.</a:t>
            </a:r>
          </a:p>
        </p:txBody>
      </p:sp>
      <p:sp>
        <p:nvSpPr>
          <p:cNvPr id="5" name="Oval 4">
            <a:extLst>
              <a:ext uri="{FF2B5EF4-FFF2-40B4-BE49-F238E27FC236}">
                <a16:creationId xmlns:a16="http://schemas.microsoft.com/office/drawing/2014/main" id="{E3AA18F6-1191-C2EB-0FF6-BA345FBAFCE7}"/>
              </a:ext>
            </a:extLst>
          </p:cNvPr>
          <p:cNvSpPr/>
          <p:nvPr/>
        </p:nvSpPr>
        <p:spPr>
          <a:xfrm>
            <a:off x="1389570" y="1234828"/>
            <a:ext cx="824400" cy="825482"/>
          </a:xfrm>
          <a:prstGeom prst="ellipse">
            <a:avLst/>
          </a:prstGeom>
          <a:solidFill>
            <a:schemeClr val="bg1"/>
          </a:solidFill>
          <a:ln>
            <a:solidFill>
              <a:srgbClr val="95BBD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CasellaDiTesto 15">
            <a:extLst>
              <a:ext uri="{FF2B5EF4-FFF2-40B4-BE49-F238E27FC236}">
                <a16:creationId xmlns:a16="http://schemas.microsoft.com/office/drawing/2014/main" id="{14460A58-68DC-C0B1-06C6-DCE5FEEEA8AE}"/>
              </a:ext>
            </a:extLst>
          </p:cNvPr>
          <p:cNvSpPr txBox="1"/>
          <p:nvPr/>
        </p:nvSpPr>
        <p:spPr>
          <a:xfrm>
            <a:off x="2889560" y="1391062"/>
            <a:ext cx="8592288" cy="498598"/>
          </a:xfrm>
          <a:prstGeom prst="rect">
            <a:avLst/>
          </a:prstGeom>
          <a:noFill/>
        </p:spPr>
        <p:txBody>
          <a:bodyPr wrap="square" lIns="0" tIns="0" rIns="0" bIns="0">
            <a:spAutoFit/>
          </a:bodyPr>
          <a:lstStyle/>
          <a:p>
            <a:pPr>
              <a:lnSpc>
                <a:spcPct val="80000"/>
              </a:lnSpc>
            </a:pPr>
            <a:r>
              <a:rPr lang="en-GB" sz="2000" dirty="0">
                <a:solidFill>
                  <a:schemeClr val="tx1"/>
                </a:solidFill>
              </a:rPr>
              <a:t>The </a:t>
            </a:r>
            <a:r>
              <a:rPr lang="en-GB" sz="2000" b="1" dirty="0">
                <a:solidFill>
                  <a:schemeClr val="tx1"/>
                </a:solidFill>
              </a:rPr>
              <a:t>majority of RTIs are caused by viruses</a:t>
            </a:r>
            <a:r>
              <a:rPr lang="en-GB" sz="2000" dirty="0">
                <a:solidFill>
                  <a:schemeClr val="tx1"/>
                </a:solidFill>
              </a:rPr>
              <a:t>,</a:t>
            </a:r>
            <a:r>
              <a:rPr lang="en-GB" sz="2000" b="1" dirty="0">
                <a:solidFill>
                  <a:schemeClr val="tx1"/>
                </a:solidFill>
              </a:rPr>
              <a:t> </a:t>
            </a:r>
            <a:r>
              <a:rPr lang="en-GB" sz="2000" dirty="0">
                <a:solidFill>
                  <a:schemeClr val="tx1"/>
                </a:solidFill>
              </a:rPr>
              <a:t>with upper RTIs</a:t>
            </a:r>
            <a:br>
              <a:rPr lang="en-GB" sz="2000" dirty="0">
                <a:solidFill>
                  <a:schemeClr val="tx1"/>
                </a:solidFill>
              </a:rPr>
            </a:br>
            <a:r>
              <a:rPr lang="en-GB" sz="2000" dirty="0">
                <a:solidFill>
                  <a:schemeClr val="tx1"/>
                </a:solidFill>
              </a:rPr>
              <a:t>being the most common respiratory infection </a:t>
            </a:r>
          </a:p>
        </p:txBody>
      </p:sp>
      <p:sp>
        <p:nvSpPr>
          <p:cNvPr id="25" name="Oval 4">
            <a:extLst>
              <a:ext uri="{FF2B5EF4-FFF2-40B4-BE49-F238E27FC236}">
                <a16:creationId xmlns:a16="http://schemas.microsoft.com/office/drawing/2014/main" id="{5D1FBFAE-14FC-5639-F72F-E55ED3FE8D60}"/>
              </a:ext>
            </a:extLst>
          </p:cNvPr>
          <p:cNvSpPr/>
          <p:nvPr/>
        </p:nvSpPr>
        <p:spPr>
          <a:xfrm>
            <a:off x="1389570" y="2196609"/>
            <a:ext cx="824400" cy="825482"/>
          </a:xfrm>
          <a:prstGeom prst="ellipse">
            <a:avLst/>
          </a:prstGeom>
          <a:solidFill>
            <a:schemeClr val="bg1"/>
          </a:solidFill>
          <a:ln>
            <a:solidFill>
              <a:srgbClr val="95BBD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9" name="Group 18">
            <a:extLst>
              <a:ext uri="{FF2B5EF4-FFF2-40B4-BE49-F238E27FC236}">
                <a16:creationId xmlns:a16="http://schemas.microsoft.com/office/drawing/2014/main" id="{79CCF7B4-1812-3BA7-6394-B8C6BCCC8AEC}"/>
              </a:ext>
            </a:extLst>
          </p:cNvPr>
          <p:cNvGrpSpPr/>
          <p:nvPr/>
        </p:nvGrpSpPr>
        <p:grpSpPr>
          <a:xfrm>
            <a:off x="1491022" y="2274093"/>
            <a:ext cx="579638" cy="609283"/>
            <a:chOff x="1491022" y="2274093"/>
            <a:chExt cx="579638" cy="609283"/>
          </a:xfrm>
        </p:grpSpPr>
        <p:grpSp>
          <p:nvGrpSpPr>
            <p:cNvPr id="33" name="Group 43">
              <a:extLst>
                <a:ext uri="{FF2B5EF4-FFF2-40B4-BE49-F238E27FC236}">
                  <a16:creationId xmlns:a16="http://schemas.microsoft.com/office/drawing/2014/main" id="{9F400F05-6406-C4D3-6469-B2918EF0303E}"/>
                </a:ext>
              </a:extLst>
            </p:cNvPr>
            <p:cNvGrpSpPr>
              <a:grpSpLocks noChangeAspect="1"/>
            </p:cNvGrpSpPr>
            <p:nvPr/>
          </p:nvGrpSpPr>
          <p:grpSpPr>
            <a:xfrm>
              <a:off x="1672690" y="2596026"/>
              <a:ext cx="307328" cy="287350"/>
              <a:chOff x="5606159" y="-921412"/>
              <a:chExt cx="632781" cy="591646"/>
            </a:xfrm>
            <a:solidFill>
              <a:schemeClr val="accent1">
                <a:lumMod val="75000"/>
              </a:schemeClr>
            </a:solidFill>
          </p:grpSpPr>
          <p:sp>
            <p:nvSpPr>
              <p:cNvPr id="34" name="Freeform: Shape 17">
                <a:extLst>
                  <a:ext uri="{FF2B5EF4-FFF2-40B4-BE49-F238E27FC236}">
                    <a16:creationId xmlns:a16="http://schemas.microsoft.com/office/drawing/2014/main" id="{D050C9EC-C270-1EDE-41B6-705F3F868C14}"/>
                  </a:ext>
                </a:extLst>
              </p:cNvPr>
              <p:cNvSpPr/>
              <p:nvPr/>
            </p:nvSpPr>
            <p:spPr>
              <a:xfrm>
                <a:off x="5606159" y="-714937"/>
                <a:ext cx="632781" cy="385171"/>
              </a:xfrm>
              <a:custGeom>
                <a:avLst/>
                <a:gdLst>
                  <a:gd name="connsiteX0" fmla="*/ 585529 w 632781"/>
                  <a:gd name="connsiteY0" fmla="*/ 357659 h 385171"/>
                  <a:gd name="connsiteX1" fmla="*/ 536565 w 632781"/>
                  <a:gd name="connsiteY1" fmla="*/ 68437 h 385171"/>
                  <a:gd name="connsiteX2" fmla="*/ 527809 w 632781"/>
                  <a:gd name="connsiteY2" fmla="*/ 56765 h 385171"/>
                  <a:gd name="connsiteX3" fmla="*/ 526296 w 632781"/>
                  <a:gd name="connsiteY3" fmla="*/ 56661 h 385171"/>
                  <a:gd name="connsiteX4" fmla="*/ 443119 w 632781"/>
                  <a:gd name="connsiteY4" fmla="*/ 56661 h 385171"/>
                  <a:gd name="connsiteX5" fmla="*/ 508887 w 632781"/>
                  <a:gd name="connsiteY5" fmla="*/ 357659 h 385171"/>
                  <a:gd name="connsiteX6" fmla="*/ 486279 w 632781"/>
                  <a:gd name="connsiteY6" fmla="*/ 357659 h 385171"/>
                  <a:gd name="connsiteX7" fmla="*/ 427073 w 632781"/>
                  <a:gd name="connsiteY7" fmla="*/ 12085 h 385171"/>
                  <a:gd name="connsiteX8" fmla="*/ 418676 w 632781"/>
                  <a:gd name="connsiteY8" fmla="*/ 153 h 385171"/>
                  <a:gd name="connsiteX9" fmla="*/ 416928 w 632781"/>
                  <a:gd name="connsiteY9" fmla="*/ 0 h 385171"/>
                  <a:gd name="connsiteX10" fmla="*/ 210056 w 632781"/>
                  <a:gd name="connsiteY10" fmla="*/ 0 h 385171"/>
                  <a:gd name="connsiteX11" fmla="*/ 199765 w 632781"/>
                  <a:gd name="connsiteY11" fmla="*/ 10343 h 385171"/>
                  <a:gd name="connsiteX12" fmla="*/ 199918 w 632781"/>
                  <a:gd name="connsiteY12" fmla="*/ 12085 h 385171"/>
                  <a:gd name="connsiteX13" fmla="*/ 140711 w 632781"/>
                  <a:gd name="connsiteY13" fmla="*/ 357659 h 385171"/>
                  <a:gd name="connsiteX14" fmla="*/ 118096 w 632781"/>
                  <a:gd name="connsiteY14" fmla="*/ 357659 h 385171"/>
                  <a:gd name="connsiteX15" fmla="*/ 183858 w 632781"/>
                  <a:gd name="connsiteY15" fmla="*/ 56661 h 385171"/>
                  <a:gd name="connsiteX16" fmla="*/ 99663 w 632781"/>
                  <a:gd name="connsiteY16" fmla="*/ 56661 h 385171"/>
                  <a:gd name="connsiteX17" fmla="*/ 89312 w 632781"/>
                  <a:gd name="connsiteY17" fmla="*/ 66943 h 385171"/>
                  <a:gd name="connsiteX18" fmla="*/ 89415 w 632781"/>
                  <a:gd name="connsiteY18" fmla="*/ 68437 h 385171"/>
                  <a:gd name="connsiteX19" fmla="*/ 40429 w 632781"/>
                  <a:gd name="connsiteY19" fmla="*/ 357659 h 385171"/>
                  <a:gd name="connsiteX20" fmla="*/ 0 w 632781"/>
                  <a:gd name="connsiteY20" fmla="*/ 357659 h 385171"/>
                  <a:gd name="connsiteX21" fmla="*/ 0 w 632781"/>
                  <a:gd name="connsiteY21" fmla="*/ 385172 h 385171"/>
                  <a:gd name="connsiteX22" fmla="*/ 632782 w 632781"/>
                  <a:gd name="connsiteY22" fmla="*/ 385172 h 385171"/>
                  <a:gd name="connsiteX23" fmla="*/ 632782 w 632781"/>
                  <a:gd name="connsiteY23" fmla="*/ 357659 h 385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2781" h="385171">
                    <a:moveTo>
                      <a:pt x="585529" y="357659"/>
                    </a:moveTo>
                    <a:cubicBezTo>
                      <a:pt x="562619" y="304767"/>
                      <a:pt x="518647" y="183809"/>
                      <a:pt x="536565" y="68437"/>
                    </a:cubicBezTo>
                    <a:cubicBezTo>
                      <a:pt x="537370" y="62796"/>
                      <a:pt x="533450" y="57570"/>
                      <a:pt x="527809" y="56765"/>
                    </a:cubicBezTo>
                    <a:cubicBezTo>
                      <a:pt x="527308" y="56693"/>
                      <a:pt x="526802" y="56659"/>
                      <a:pt x="526296" y="56661"/>
                    </a:cubicBezTo>
                    <a:lnTo>
                      <a:pt x="443119" y="56661"/>
                    </a:lnTo>
                    <a:cubicBezTo>
                      <a:pt x="436386" y="185151"/>
                      <a:pt x="488514" y="313076"/>
                      <a:pt x="508887" y="357659"/>
                    </a:cubicBezTo>
                    <a:lnTo>
                      <a:pt x="486279" y="357659"/>
                    </a:lnTo>
                    <a:cubicBezTo>
                      <a:pt x="460019" y="298157"/>
                      <a:pt x="404781" y="151448"/>
                      <a:pt x="427073" y="12085"/>
                    </a:cubicBezTo>
                    <a:cubicBezTo>
                      <a:pt x="428049" y="6471"/>
                      <a:pt x="424290" y="1129"/>
                      <a:pt x="418676" y="153"/>
                    </a:cubicBezTo>
                    <a:cubicBezTo>
                      <a:pt x="418098" y="52"/>
                      <a:pt x="417514" y="1"/>
                      <a:pt x="416928" y="0"/>
                    </a:cubicBezTo>
                    <a:lnTo>
                      <a:pt x="210056" y="0"/>
                    </a:lnTo>
                    <a:cubicBezTo>
                      <a:pt x="204358" y="14"/>
                      <a:pt x="199751" y="4645"/>
                      <a:pt x="199765" y="10343"/>
                    </a:cubicBezTo>
                    <a:cubicBezTo>
                      <a:pt x="199766" y="10927"/>
                      <a:pt x="199818" y="11510"/>
                      <a:pt x="199918" y="12085"/>
                    </a:cubicBezTo>
                    <a:cubicBezTo>
                      <a:pt x="222210" y="151448"/>
                      <a:pt x="166972" y="298157"/>
                      <a:pt x="140711" y="357659"/>
                    </a:cubicBezTo>
                    <a:lnTo>
                      <a:pt x="118096" y="357659"/>
                    </a:lnTo>
                    <a:cubicBezTo>
                      <a:pt x="138483" y="313069"/>
                      <a:pt x="190591" y="185137"/>
                      <a:pt x="183858" y="56661"/>
                    </a:cubicBezTo>
                    <a:lnTo>
                      <a:pt x="99663" y="56661"/>
                    </a:lnTo>
                    <a:cubicBezTo>
                      <a:pt x="93965" y="56642"/>
                      <a:pt x="89330" y="61246"/>
                      <a:pt x="89312" y="66943"/>
                    </a:cubicBezTo>
                    <a:cubicBezTo>
                      <a:pt x="89310" y="67444"/>
                      <a:pt x="89344" y="67942"/>
                      <a:pt x="89415" y="68437"/>
                    </a:cubicBezTo>
                    <a:cubicBezTo>
                      <a:pt x="107298" y="183809"/>
                      <a:pt x="63340" y="304767"/>
                      <a:pt x="40429" y="357659"/>
                    </a:cubicBezTo>
                    <a:lnTo>
                      <a:pt x="0" y="357659"/>
                    </a:lnTo>
                    <a:lnTo>
                      <a:pt x="0" y="385172"/>
                    </a:lnTo>
                    <a:lnTo>
                      <a:pt x="632782" y="385172"/>
                    </a:lnTo>
                    <a:lnTo>
                      <a:pt x="632782" y="357659"/>
                    </a:lnTo>
                    <a:close/>
                  </a:path>
                </a:pathLst>
              </a:custGeom>
              <a:grpFill/>
              <a:ln w="684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5" name="Freeform: Shape 18">
                <a:extLst>
                  <a:ext uri="{FF2B5EF4-FFF2-40B4-BE49-F238E27FC236}">
                    <a16:creationId xmlns:a16="http://schemas.microsoft.com/office/drawing/2014/main" id="{ED8AE9C6-6A64-0B32-18AB-07E600A065CA}"/>
                  </a:ext>
                </a:extLst>
              </p:cNvPr>
              <p:cNvSpPr/>
              <p:nvPr/>
            </p:nvSpPr>
            <p:spPr>
              <a:xfrm>
                <a:off x="5881316" y="-921413"/>
                <a:ext cx="302434" cy="179809"/>
              </a:xfrm>
              <a:custGeom>
                <a:avLst/>
                <a:gdLst>
                  <a:gd name="connsiteX0" fmla="*/ 61256 w 302434"/>
                  <a:gd name="connsiteY0" fmla="*/ 163832 h 179809"/>
                  <a:gd name="connsiteX1" fmla="*/ 85714 w 302434"/>
                  <a:gd name="connsiteY1" fmla="*/ 157889 h 179809"/>
                  <a:gd name="connsiteX2" fmla="*/ 90777 w 302434"/>
                  <a:gd name="connsiteY2" fmla="*/ 160977 h 179809"/>
                  <a:gd name="connsiteX3" fmla="*/ 172284 w 302434"/>
                  <a:gd name="connsiteY3" fmla="*/ 141142 h 179809"/>
                  <a:gd name="connsiteX4" fmla="*/ 172289 w 302434"/>
                  <a:gd name="connsiteY4" fmla="*/ 141134 h 179809"/>
                  <a:gd name="connsiteX5" fmla="*/ 196747 w 302434"/>
                  <a:gd name="connsiteY5" fmla="*/ 135191 h 179809"/>
                  <a:gd name="connsiteX6" fmla="*/ 293040 w 302434"/>
                  <a:gd name="connsiteY6" fmla="*/ 113952 h 179809"/>
                  <a:gd name="connsiteX7" fmla="*/ 267708 w 302434"/>
                  <a:gd name="connsiteY7" fmla="*/ 18705 h 179809"/>
                  <a:gd name="connsiteX8" fmla="*/ 193666 w 302434"/>
                  <a:gd name="connsiteY8" fmla="*/ 17900 h 179809"/>
                  <a:gd name="connsiteX9" fmla="*/ 182420 w 302434"/>
                  <a:gd name="connsiteY9" fmla="*/ 9013 h 179809"/>
                  <a:gd name="connsiteX10" fmla="*/ 103233 w 302434"/>
                  <a:gd name="connsiteY10" fmla="*/ 26463 h 179809"/>
                  <a:gd name="connsiteX11" fmla="*/ 95963 w 302434"/>
                  <a:gd name="connsiteY11" fmla="*/ 62793 h 179809"/>
                  <a:gd name="connsiteX12" fmla="*/ 48504 w 302434"/>
                  <a:gd name="connsiteY12" fmla="*/ 93545 h 179809"/>
                  <a:gd name="connsiteX13" fmla="*/ 35903 w 302434"/>
                  <a:gd name="connsiteY13" fmla="*/ 114234 h 179809"/>
                  <a:gd name="connsiteX14" fmla="*/ 32939 w 302434"/>
                  <a:gd name="connsiteY14" fmla="*/ 113931 h 179809"/>
                  <a:gd name="connsiteX15" fmla="*/ 0 w 302434"/>
                  <a:gd name="connsiteY15" fmla="*/ 146870 h 179809"/>
                  <a:gd name="connsiteX16" fmla="*/ 32939 w 302434"/>
                  <a:gd name="connsiteY16" fmla="*/ 179809 h 179809"/>
                  <a:gd name="connsiteX17" fmla="*/ 52954 w 302434"/>
                  <a:gd name="connsiteY17" fmla="*/ 172869 h 179809"/>
                  <a:gd name="connsiteX18" fmla="*/ 60204 w 302434"/>
                  <a:gd name="connsiteY18" fmla="*/ 165462 h 17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2434" h="179809">
                    <a:moveTo>
                      <a:pt x="61256" y="163832"/>
                    </a:moveTo>
                    <a:cubicBezTo>
                      <a:pt x="66370" y="155438"/>
                      <a:pt x="77319" y="152777"/>
                      <a:pt x="85714" y="157889"/>
                    </a:cubicBezTo>
                    <a:lnTo>
                      <a:pt x="90777" y="160977"/>
                    </a:lnTo>
                    <a:cubicBezTo>
                      <a:pt x="118761" y="178007"/>
                      <a:pt x="155254" y="169127"/>
                      <a:pt x="172284" y="141142"/>
                    </a:cubicBezTo>
                    <a:cubicBezTo>
                      <a:pt x="172285" y="141139"/>
                      <a:pt x="172287" y="141137"/>
                      <a:pt x="172289" y="141134"/>
                    </a:cubicBezTo>
                    <a:cubicBezTo>
                      <a:pt x="177402" y="132740"/>
                      <a:pt x="188352" y="130080"/>
                      <a:pt x="196747" y="135191"/>
                    </a:cubicBezTo>
                    <a:cubicBezTo>
                      <a:pt x="229205" y="155907"/>
                      <a:pt x="272309" y="146399"/>
                      <a:pt x="293040" y="113952"/>
                    </a:cubicBezTo>
                    <a:cubicBezTo>
                      <a:pt x="312316" y="80651"/>
                      <a:pt x="300981" y="38030"/>
                      <a:pt x="267708" y="18705"/>
                    </a:cubicBezTo>
                    <a:cubicBezTo>
                      <a:pt x="245101" y="4675"/>
                      <a:pt x="216572" y="4365"/>
                      <a:pt x="193666" y="17900"/>
                    </a:cubicBezTo>
                    <a:cubicBezTo>
                      <a:pt x="190279" y="14506"/>
                      <a:pt x="186504" y="11524"/>
                      <a:pt x="182420" y="9013"/>
                    </a:cubicBezTo>
                    <a:cubicBezTo>
                      <a:pt x="155731" y="-8016"/>
                      <a:pt x="120293" y="-206"/>
                      <a:pt x="103233" y="26463"/>
                    </a:cubicBezTo>
                    <a:cubicBezTo>
                      <a:pt x="96633" y="37349"/>
                      <a:pt x="94060" y="50205"/>
                      <a:pt x="95963" y="62793"/>
                    </a:cubicBezTo>
                    <a:cubicBezTo>
                      <a:pt x="76285" y="65279"/>
                      <a:pt x="58813" y="76600"/>
                      <a:pt x="48504" y="93545"/>
                    </a:cubicBezTo>
                    <a:lnTo>
                      <a:pt x="35903" y="114234"/>
                    </a:lnTo>
                    <a:cubicBezTo>
                      <a:pt x="34913" y="114145"/>
                      <a:pt x="33957" y="113931"/>
                      <a:pt x="32939" y="113931"/>
                    </a:cubicBezTo>
                    <a:cubicBezTo>
                      <a:pt x="14747" y="113931"/>
                      <a:pt x="0" y="128679"/>
                      <a:pt x="0" y="146870"/>
                    </a:cubicBezTo>
                    <a:cubicBezTo>
                      <a:pt x="0" y="165062"/>
                      <a:pt x="14747" y="179809"/>
                      <a:pt x="32939" y="179809"/>
                    </a:cubicBezTo>
                    <a:cubicBezTo>
                      <a:pt x="40197" y="179787"/>
                      <a:pt x="47241" y="177345"/>
                      <a:pt x="52954" y="172869"/>
                    </a:cubicBezTo>
                    <a:cubicBezTo>
                      <a:pt x="55889" y="170968"/>
                      <a:pt x="58365" y="168437"/>
                      <a:pt x="60204" y="165462"/>
                    </a:cubicBezTo>
                    <a:close/>
                  </a:path>
                </a:pathLst>
              </a:custGeom>
              <a:grpFill/>
              <a:ln w="684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pic>
          <p:nvPicPr>
            <p:cNvPr id="36" name="Graphic 46" descr="DNA with solid fill">
              <a:extLst>
                <a:ext uri="{FF2B5EF4-FFF2-40B4-BE49-F238E27FC236}">
                  <a16:creationId xmlns:a16="http://schemas.microsoft.com/office/drawing/2014/main" id="{8D33CFDE-F25A-D89C-0182-AA81322D1AC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7973594">
              <a:off x="1706404" y="2263713"/>
              <a:ext cx="353875" cy="374636"/>
            </a:xfrm>
            <a:prstGeom prst="rect">
              <a:avLst/>
            </a:prstGeom>
          </p:spPr>
        </p:pic>
        <p:pic>
          <p:nvPicPr>
            <p:cNvPr id="38" name="Graphic 258" descr="Lungs with solid fill">
              <a:extLst>
                <a:ext uri="{FF2B5EF4-FFF2-40B4-BE49-F238E27FC236}">
                  <a16:creationId xmlns:a16="http://schemas.microsoft.com/office/drawing/2014/main" id="{B25AFA3F-1FC1-3A66-BDA4-0840D0657532}"/>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491022" y="2413062"/>
              <a:ext cx="302686" cy="302687"/>
            </a:xfrm>
            <a:prstGeom prst="rect">
              <a:avLst/>
            </a:prstGeom>
          </p:spPr>
        </p:pic>
      </p:grpSp>
      <p:sp>
        <p:nvSpPr>
          <p:cNvPr id="48" name="CasellaDiTesto 47">
            <a:extLst>
              <a:ext uri="{FF2B5EF4-FFF2-40B4-BE49-F238E27FC236}">
                <a16:creationId xmlns:a16="http://schemas.microsoft.com/office/drawing/2014/main" id="{CD431FE1-679F-4B93-F53E-C665000D9EF5}"/>
              </a:ext>
            </a:extLst>
          </p:cNvPr>
          <p:cNvSpPr txBox="1"/>
          <p:nvPr/>
        </p:nvSpPr>
        <p:spPr>
          <a:xfrm>
            <a:off x="2889560" y="2358823"/>
            <a:ext cx="8592288" cy="498598"/>
          </a:xfrm>
          <a:prstGeom prst="rect">
            <a:avLst/>
          </a:prstGeom>
          <a:noFill/>
        </p:spPr>
        <p:txBody>
          <a:bodyPr wrap="square" lIns="0" tIns="0" rIns="0" bIns="0">
            <a:spAutoFit/>
          </a:bodyPr>
          <a:lstStyle/>
          <a:p>
            <a:pPr>
              <a:lnSpc>
                <a:spcPct val="80000"/>
              </a:lnSpc>
            </a:pPr>
            <a:r>
              <a:rPr lang="en-US" sz="2000" b="1" dirty="0">
                <a:solidFill>
                  <a:schemeClr val="tx1"/>
                </a:solidFill>
              </a:rPr>
              <a:t>Genetic, medical, environmental and lifestyle factors can impact</a:t>
            </a:r>
            <a:br>
              <a:rPr lang="en-US" sz="2000" b="1" dirty="0">
                <a:solidFill>
                  <a:schemeClr val="tx1"/>
                </a:solidFill>
              </a:rPr>
            </a:br>
            <a:r>
              <a:rPr lang="en-US" sz="2000" b="1" dirty="0">
                <a:solidFill>
                  <a:schemeClr val="tx1"/>
                </a:solidFill>
              </a:rPr>
              <a:t>the risk of contracting RTIs</a:t>
            </a:r>
          </a:p>
        </p:txBody>
      </p:sp>
      <p:sp>
        <p:nvSpPr>
          <p:cNvPr id="58" name="CasellaDiTesto 57">
            <a:extLst>
              <a:ext uri="{FF2B5EF4-FFF2-40B4-BE49-F238E27FC236}">
                <a16:creationId xmlns:a16="http://schemas.microsoft.com/office/drawing/2014/main" id="{42178A95-93B6-46E0-B999-AF9090977199}"/>
              </a:ext>
            </a:extLst>
          </p:cNvPr>
          <p:cNvSpPr txBox="1"/>
          <p:nvPr/>
        </p:nvSpPr>
        <p:spPr>
          <a:xfrm>
            <a:off x="2889560" y="3311297"/>
            <a:ext cx="8592288" cy="498598"/>
          </a:xfrm>
          <a:prstGeom prst="rect">
            <a:avLst/>
          </a:prstGeom>
          <a:noFill/>
        </p:spPr>
        <p:txBody>
          <a:bodyPr wrap="square" lIns="0" tIns="0" rIns="0" bIns="0">
            <a:spAutoFit/>
          </a:bodyPr>
          <a:lstStyle/>
          <a:p>
            <a:pPr>
              <a:lnSpc>
                <a:spcPct val="80000"/>
              </a:lnSpc>
            </a:pPr>
            <a:r>
              <a:rPr lang="en-US" sz="2000" b="1" dirty="0">
                <a:solidFill>
                  <a:schemeClr val="tx1"/>
                </a:solidFill>
              </a:rPr>
              <a:t>Recurrent RTIs adversely affect QoL in both children</a:t>
            </a:r>
            <a:br>
              <a:rPr lang="en-US" sz="2000" b="1" dirty="0">
                <a:solidFill>
                  <a:schemeClr val="tx1"/>
                </a:solidFill>
              </a:rPr>
            </a:br>
            <a:r>
              <a:rPr lang="en-US" sz="2000" b="1" dirty="0">
                <a:solidFill>
                  <a:schemeClr val="tx1"/>
                </a:solidFill>
              </a:rPr>
              <a:t>and vulnerable adults</a:t>
            </a:r>
          </a:p>
        </p:txBody>
      </p:sp>
      <p:sp>
        <p:nvSpPr>
          <p:cNvPr id="50" name="Oval 4">
            <a:extLst>
              <a:ext uri="{FF2B5EF4-FFF2-40B4-BE49-F238E27FC236}">
                <a16:creationId xmlns:a16="http://schemas.microsoft.com/office/drawing/2014/main" id="{6F247895-68DD-76DE-4F51-9E10C1EC6120}"/>
              </a:ext>
            </a:extLst>
          </p:cNvPr>
          <p:cNvSpPr/>
          <p:nvPr/>
        </p:nvSpPr>
        <p:spPr>
          <a:xfrm>
            <a:off x="1389570" y="3158390"/>
            <a:ext cx="824400" cy="825482"/>
          </a:xfrm>
          <a:prstGeom prst="ellipse">
            <a:avLst/>
          </a:prstGeom>
          <a:solidFill>
            <a:schemeClr val="bg1"/>
          </a:solidFill>
          <a:ln>
            <a:solidFill>
              <a:srgbClr val="95BBD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1" name="Graphic 51" descr="Heart with solid fill">
            <a:extLst>
              <a:ext uri="{FF2B5EF4-FFF2-40B4-BE49-F238E27FC236}">
                <a16:creationId xmlns:a16="http://schemas.microsoft.com/office/drawing/2014/main" id="{36776632-FAC0-9829-7D1D-DE3849D5E49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535451" y="3306185"/>
            <a:ext cx="558171" cy="558171"/>
          </a:xfrm>
          <a:prstGeom prst="rect">
            <a:avLst/>
          </a:prstGeom>
        </p:spPr>
      </p:pic>
      <p:sp>
        <p:nvSpPr>
          <p:cNvPr id="63" name="CasellaDiTesto 62">
            <a:extLst>
              <a:ext uri="{FF2B5EF4-FFF2-40B4-BE49-F238E27FC236}">
                <a16:creationId xmlns:a16="http://schemas.microsoft.com/office/drawing/2014/main" id="{4C832C5E-5536-F761-7A17-347DBFA2856E}"/>
              </a:ext>
            </a:extLst>
          </p:cNvPr>
          <p:cNvSpPr txBox="1"/>
          <p:nvPr/>
        </p:nvSpPr>
        <p:spPr>
          <a:xfrm>
            <a:off x="2889560" y="4278984"/>
            <a:ext cx="8592288" cy="498598"/>
          </a:xfrm>
          <a:prstGeom prst="rect">
            <a:avLst/>
          </a:prstGeom>
          <a:noFill/>
        </p:spPr>
        <p:txBody>
          <a:bodyPr wrap="square" lIns="0" tIns="0" rIns="0" bIns="0">
            <a:spAutoFit/>
          </a:bodyPr>
          <a:lstStyle/>
          <a:p>
            <a:pPr>
              <a:lnSpc>
                <a:spcPct val="80000"/>
              </a:lnSpc>
            </a:pPr>
            <a:r>
              <a:rPr lang="en-US" sz="2000" dirty="0">
                <a:solidFill>
                  <a:schemeClr val="tx1"/>
                </a:solidFill>
              </a:rPr>
              <a:t>Current management is primarily focused on symptom relief, with an </a:t>
            </a:r>
            <a:r>
              <a:rPr lang="en-US" sz="2000" b="1" dirty="0">
                <a:solidFill>
                  <a:schemeClr val="tx1"/>
                </a:solidFill>
              </a:rPr>
              <a:t>unmet need</a:t>
            </a:r>
            <a:br>
              <a:rPr lang="en-US" sz="2000" b="1" dirty="0">
                <a:solidFill>
                  <a:schemeClr val="tx1"/>
                </a:solidFill>
              </a:rPr>
            </a:br>
            <a:r>
              <a:rPr lang="en-US" sz="2000" b="1" dirty="0">
                <a:solidFill>
                  <a:schemeClr val="tx1"/>
                </a:solidFill>
              </a:rPr>
              <a:t>for additional and/or complementary preventative approaches</a:t>
            </a:r>
          </a:p>
        </p:txBody>
      </p:sp>
      <p:sp>
        <p:nvSpPr>
          <p:cNvPr id="62" name="Oval 4">
            <a:extLst>
              <a:ext uri="{FF2B5EF4-FFF2-40B4-BE49-F238E27FC236}">
                <a16:creationId xmlns:a16="http://schemas.microsoft.com/office/drawing/2014/main" id="{7AB8BB92-CB11-F431-36A1-C5DAE6AF1D64}"/>
              </a:ext>
            </a:extLst>
          </p:cNvPr>
          <p:cNvSpPr/>
          <p:nvPr/>
        </p:nvSpPr>
        <p:spPr>
          <a:xfrm>
            <a:off x="1389570" y="4120171"/>
            <a:ext cx="824400" cy="825482"/>
          </a:xfrm>
          <a:prstGeom prst="ellipse">
            <a:avLst/>
          </a:prstGeom>
          <a:solidFill>
            <a:schemeClr val="bg1"/>
          </a:solidFill>
          <a:ln>
            <a:solidFill>
              <a:srgbClr val="95BBD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8" name="Freeform: Shape 50">
            <a:extLst>
              <a:ext uri="{FF2B5EF4-FFF2-40B4-BE49-F238E27FC236}">
                <a16:creationId xmlns:a16="http://schemas.microsoft.com/office/drawing/2014/main" id="{01131EA0-2137-3CD0-1137-C21F94661536}"/>
              </a:ext>
            </a:extLst>
          </p:cNvPr>
          <p:cNvSpPr>
            <a:spLocks noChangeAspect="1"/>
          </p:cNvSpPr>
          <p:nvPr/>
        </p:nvSpPr>
        <p:spPr>
          <a:xfrm>
            <a:off x="1701368" y="4260592"/>
            <a:ext cx="226337" cy="544640"/>
          </a:xfrm>
          <a:custGeom>
            <a:avLst/>
            <a:gdLst>
              <a:gd name="connsiteX0" fmla="*/ 70194 w 272689"/>
              <a:gd name="connsiteY0" fmla="*/ 443256 h 656177"/>
              <a:gd name="connsiteX1" fmla="*/ 81161 w 272689"/>
              <a:gd name="connsiteY1" fmla="*/ 451352 h 656177"/>
              <a:gd name="connsiteX2" fmla="*/ 81161 w 272689"/>
              <a:gd name="connsiteY2" fmla="*/ 472078 h 656177"/>
              <a:gd name="connsiteX3" fmla="*/ 101510 w 272689"/>
              <a:gd name="connsiteY3" fmla="*/ 472078 h 656177"/>
              <a:gd name="connsiteX4" fmla="*/ 101510 w 272689"/>
              <a:gd name="connsiteY4" fmla="*/ 471834 h 656177"/>
              <a:gd name="connsiteX5" fmla="*/ 109457 w 272689"/>
              <a:gd name="connsiteY5" fmla="*/ 479930 h 656177"/>
              <a:gd name="connsiteX6" fmla="*/ 101510 w 272689"/>
              <a:gd name="connsiteY6" fmla="*/ 491098 h 656177"/>
              <a:gd name="connsiteX7" fmla="*/ 81161 w 272689"/>
              <a:gd name="connsiteY7" fmla="*/ 491098 h 656177"/>
              <a:gd name="connsiteX8" fmla="*/ 81161 w 272689"/>
              <a:gd name="connsiteY8" fmla="*/ 511824 h 656177"/>
              <a:gd name="connsiteX9" fmla="*/ 81161 w 272689"/>
              <a:gd name="connsiteY9" fmla="*/ 514899 h 656177"/>
              <a:gd name="connsiteX10" fmla="*/ 70194 w 272689"/>
              <a:gd name="connsiteY10" fmla="*/ 522992 h 656177"/>
              <a:gd name="connsiteX11" fmla="*/ 62247 w 272689"/>
              <a:gd name="connsiteY11" fmla="*/ 511824 h 656177"/>
              <a:gd name="connsiteX12" fmla="*/ 62247 w 272689"/>
              <a:gd name="connsiteY12" fmla="*/ 491341 h 656177"/>
              <a:gd name="connsiteX13" fmla="*/ 41898 w 272689"/>
              <a:gd name="connsiteY13" fmla="*/ 491341 h 656177"/>
              <a:gd name="connsiteX14" fmla="*/ 38879 w 272689"/>
              <a:gd name="connsiteY14" fmla="*/ 491341 h 656177"/>
              <a:gd name="connsiteX15" fmla="*/ 30931 w 272689"/>
              <a:gd name="connsiteY15" fmla="*/ 480174 h 656177"/>
              <a:gd name="connsiteX16" fmla="*/ 41898 w 272689"/>
              <a:gd name="connsiteY16" fmla="*/ 472078 h 656177"/>
              <a:gd name="connsiteX17" fmla="*/ 62247 w 272689"/>
              <a:gd name="connsiteY17" fmla="*/ 472078 h 656177"/>
              <a:gd name="connsiteX18" fmla="*/ 62247 w 272689"/>
              <a:gd name="connsiteY18" fmla="*/ 451352 h 656177"/>
              <a:gd name="connsiteX19" fmla="*/ 70194 w 272689"/>
              <a:gd name="connsiteY19" fmla="*/ 443256 h 656177"/>
              <a:gd name="connsiteX20" fmla="*/ 83075 w 272689"/>
              <a:gd name="connsiteY20" fmla="*/ 278713 h 656177"/>
              <a:gd name="connsiteX21" fmla="*/ 83075 w 272689"/>
              <a:gd name="connsiteY21" fmla="*/ 286272 h 656177"/>
              <a:gd name="connsiteX22" fmla="*/ 191527 w 272689"/>
              <a:gd name="connsiteY22" fmla="*/ 286272 h 656177"/>
              <a:gd name="connsiteX23" fmla="*/ 191527 w 272689"/>
              <a:gd name="connsiteY23" fmla="*/ 278713 h 656177"/>
              <a:gd name="connsiteX24" fmla="*/ 73738 w 272689"/>
              <a:gd name="connsiteY24" fmla="*/ 227019 h 656177"/>
              <a:gd name="connsiteX25" fmla="*/ 73738 w 272689"/>
              <a:gd name="connsiteY25" fmla="*/ 259449 h 656177"/>
              <a:gd name="connsiteX26" fmla="*/ 200863 w 272689"/>
              <a:gd name="connsiteY26" fmla="*/ 259449 h 656177"/>
              <a:gd name="connsiteX27" fmla="*/ 200385 w 272689"/>
              <a:gd name="connsiteY27" fmla="*/ 227019 h 656177"/>
              <a:gd name="connsiteX28" fmla="*/ 138627 w 272689"/>
              <a:gd name="connsiteY28" fmla="*/ 19520 h 656177"/>
              <a:gd name="connsiteX29" fmla="*/ 126887 w 272689"/>
              <a:gd name="connsiteY29" fmla="*/ 28289 h 656177"/>
              <a:gd name="connsiteX30" fmla="*/ 111804 w 272689"/>
              <a:gd name="connsiteY30" fmla="*/ 207755 h 656177"/>
              <a:gd name="connsiteX31" fmla="*/ 162319 w 272689"/>
              <a:gd name="connsiteY31" fmla="*/ 207755 h 656177"/>
              <a:gd name="connsiteX32" fmla="*/ 147236 w 272689"/>
              <a:gd name="connsiteY32" fmla="*/ 28289 h 656177"/>
              <a:gd name="connsiteX33" fmla="*/ 138627 w 272689"/>
              <a:gd name="connsiteY33" fmla="*/ 19520 h 656177"/>
              <a:gd name="connsiteX34" fmla="*/ 134431 w 272689"/>
              <a:gd name="connsiteY34" fmla="*/ 123 h 656177"/>
              <a:gd name="connsiteX35" fmla="*/ 165910 w 272689"/>
              <a:gd name="connsiteY35" fmla="*/ 26826 h 656177"/>
              <a:gd name="connsiteX36" fmla="*/ 181232 w 272689"/>
              <a:gd name="connsiteY36" fmla="*/ 207755 h 656177"/>
              <a:gd name="connsiteX37" fmla="*/ 203018 w 272689"/>
              <a:gd name="connsiteY37" fmla="*/ 207755 h 656177"/>
              <a:gd name="connsiteX38" fmla="*/ 219298 w 272689"/>
              <a:gd name="connsiteY38" fmla="*/ 224093 h 656177"/>
              <a:gd name="connsiteX39" fmla="*/ 219298 w 272689"/>
              <a:gd name="connsiteY39" fmla="*/ 262132 h 656177"/>
              <a:gd name="connsiteX40" fmla="*/ 209961 w 272689"/>
              <a:gd name="connsiteY40" fmla="*/ 277006 h 656177"/>
              <a:gd name="connsiteX41" fmla="*/ 209961 w 272689"/>
              <a:gd name="connsiteY41" fmla="*/ 290417 h 656177"/>
              <a:gd name="connsiteX42" fmla="*/ 255448 w 272689"/>
              <a:gd name="connsiteY42" fmla="*/ 316752 h 656177"/>
              <a:gd name="connsiteX43" fmla="*/ 272686 w 272689"/>
              <a:gd name="connsiteY43" fmla="*/ 347720 h 656177"/>
              <a:gd name="connsiteX44" fmla="*/ 272686 w 272689"/>
              <a:gd name="connsiteY44" fmla="*/ 556203 h 656177"/>
              <a:gd name="connsiteX45" fmla="*/ 272686 w 272689"/>
              <a:gd name="connsiteY45" fmla="*/ 556698 h 656177"/>
              <a:gd name="connsiteX46" fmla="*/ 263349 w 272689"/>
              <a:gd name="connsiteY46" fmla="*/ 565712 h 656177"/>
              <a:gd name="connsiteX47" fmla="*/ 263107 w 272689"/>
              <a:gd name="connsiteY47" fmla="*/ 565715 h 656177"/>
              <a:gd name="connsiteX48" fmla="*/ 253772 w 272689"/>
              <a:gd name="connsiteY48" fmla="*/ 556203 h 656177"/>
              <a:gd name="connsiteX49" fmla="*/ 253772 w 272689"/>
              <a:gd name="connsiteY49" fmla="*/ 347720 h 656177"/>
              <a:gd name="connsiteX50" fmla="*/ 245872 w 272689"/>
              <a:gd name="connsiteY50" fmla="*/ 333577 h 656177"/>
              <a:gd name="connsiteX51" fmla="*/ 197991 w 272689"/>
              <a:gd name="connsiteY51" fmla="*/ 305535 h 656177"/>
              <a:gd name="connsiteX52" fmla="*/ 76132 w 272689"/>
              <a:gd name="connsiteY52" fmla="*/ 305535 h 656177"/>
              <a:gd name="connsiteX53" fmla="*/ 27053 w 272689"/>
              <a:gd name="connsiteY53" fmla="*/ 333577 h 656177"/>
              <a:gd name="connsiteX54" fmla="*/ 18913 w 272689"/>
              <a:gd name="connsiteY54" fmla="*/ 347963 h 656177"/>
              <a:gd name="connsiteX55" fmla="*/ 18913 w 272689"/>
              <a:gd name="connsiteY55" fmla="*/ 378687 h 656177"/>
              <a:gd name="connsiteX56" fmla="*/ 123535 w 272689"/>
              <a:gd name="connsiteY56" fmla="*/ 378687 h 656177"/>
              <a:gd name="connsiteX57" fmla="*/ 146039 w 272689"/>
              <a:gd name="connsiteY57" fmla="*/ 401608 h 656177"/>
              <a:gd name="connsiteX58" fmla="*/ 146039 w 272689"/>
              <a:gd name="connsiteY58" fmla="*/ 420140 h 656177"/>
              <a:gd name="connsiteX59" fmla="*/ 136463 w 272689"/>
              <a:gd name="connsiteY59" fmla="*/ 429650 h 656177"/>
              <a:gd name="connsiteX60" fmla="*/ 127126 w 272689"/>
              <a:gd name="connsiteY60" fmla="*/ 420140 h 656177"/>
              <a:gd name="connsiteX61" fmla="*/ 127126 w 272689"/>
              <a:gd name="connsiteY61" fmla="*/ 401608 h 656177"/>
              <a:gd name="connsiteX62" fmla="*/ 123535 w 272689"/>
              <a:gd name="connsiteY62" fmla="*/ 397951 h 656177"/>
              <a:gd name="connsiteX63" fmla="*/ 18913 w 272689"/>
              <a:gd name="connsiteY63" fmla="*/ 397951 h 656177"/>
              <a:gd name="connsiteX64" fmla="*/ 18913 w 272689"/>
              <a:gd name="connsiteY64" fmla="*/ 571077 h 656177"/>
              <a:gd name="connsiteX65" fmla="*/ 123535 w 272689"/>
              <a:gd name="connsiteY65" fmla="*/ 571077 h 656177"/>
              <a:gd name="connsiteX66" fmla="*/ 127126 w 272689"/>
              <a:gd name="connsiteY66" fmla="*/ 567419 h 656177"/>
              <a:gd name="connsiteX67" fmla="*/ 127126 w 272689"/>
              <a:gd name="connsiteY67" fmla="*/ 465494 h 656177"/>
              <a:gd name="connsiteX68" fmla="*/ 136463 w 272689"/>
              <a:gd name="connsiteY68" fmla="*/ 455984 h 656177"/>
              <a:gd name="connsiteX69" fmla="*/ 146039 w 272689"/>
              <a:gd name="connsiteY69" fmla="*/ 465494 h 656177"/>
              <a:gd name="connsiteX70" fmla="*/ 146039 w 272689"/>
              <a:gd name="connsiteY70" fmla="*/ 567419 h 656177"/>
              <a:gd name="connsiteX71" fmla="*/ 123535 w 272689"/>
              <a:gd name="connsiteY71" fmla="*/ 590340 h 656177"/>
              <a:gd name="connsiteX72" fmla="*/ 18913 w 272689"/>
              <a:gd name="connsiteY72" fmla="*/ 590340 h 656177"/>
              <a:gd name="connsiteX73" fmla="*/ 18913 w 272689"/>
              <a:gd name="connsiteY73" fmla="*/ 622771 h 656177"/>
              <a:gd name="connsiteX74" fmla="*/ 32798 w 272689"/>
              <a:gd name="connsiteY74" fmla="*/ 636914 h 656177"/>
              <a:gd name="connsiteX75" fmla="*/ 239408 w 272689"/>
              <a:gd name="connsiteY75" fmla="*/ 636914 h 656177"/>
              <a:gd name="connsiteX76" fmla="*/ 253294 w 272689"/>
              <a:gd name="connsiteY76" fmla="*/ 622771 h 656177"/>
              <a:gd name="connsiteX77" fmla="*/ 253294 w 272689"/>
              <a:gd name="connsiteY77" fmla="*/ 601557 h 656177"/>
              <a:gd name="connsiteX78" fmla="*/ 262870 w 272689"/>
              <a:gd name="connsiteY78" fmla="*/ 591803 h 656177"/>
              <a:gd name="connsiteX79" fmla="*/ 263112 w 272689"/>
              <a:gd name="connsiteY79" fmla="*/ 591806 h 656177"/>
              <a:gd name="connsiteX80" fmla="*/ 272207 w 272689"/>
              <a:gd name="connsiteY80" fmla="*/ 601557 h 656177"/>
              <a:gd name="connsiteX81" fmla="*/ 272207 w 272689"/>
              <a:gd name="connsiteY81" fmla="*/ 622771 h 656177"/>
              <a:gd name="connsiteX82" fmla="*/ 239408 w 272689"/>
              <a:gd name="connsiteY82" fmla="*/ 656177 h 656177"/>
              <a:gd name="connsiteX83" fmla="*/ 32798 w 272689"/>
              <a:gd name="connsiteY83" fmla="*/ 656177 h 656177"/>
              <a:gd name="connsiteX84" fmla="*/ 0 w 272689"/>
              <a:gd name="connsiteY84" fmla="*/ 622771 h 656177"/>
              <a:gd name="connsiteX85" fmla="*/ 0 w 272689"/>
              <a:gd name="connsiteY85" fmla="*/ 347963 h 656177"/>
              <a:gd name="connsiteX86" fmla="*/ 17716 w 272689"/>
              <a:gd name="connsiteY86" fmla="*/ 316752 h 656177"/>
              <a:gd name="connsiteX87" fmla="*/ 64880 w 272689"/>
              <a:gd name="connsiteY87" fmla="*/ 290417 h 656177"/>
              <a:gd name="connsiteX88" fmla="*/ 64880 w 272689"/>
              <a:gd name="connsiteY88" fmla="*/ 277006 h 656177"/>
              <a:gd name="connsiteX89" fmla="*/ 55543 w 272689"/>
              <a:gd name="connsiteY89" fmla="*/ 262132 h 656177"/>
              <a:gd name="connsiteX90" fmla="*/ 55543 w 272689"/>
              <a:gd name="connsiteY90" fmla="*/ 224093 h 656177"/>
              <a:gd name="connsiteX91" fmla="*/ 71823 w 272689"/>
              <a:gd name="connsiteY91" fmla="*/ 207755 h 656177"/>
              <a:gd name="connsiteX92" fmla="*/ 92891 w 272689"/>
              <a:gd name="connsiteY92" fmla="*/ 207755 h 656177"/>
              <a:gd name="connsiteX93" fmla="*/ 108213 w 272689"/>
              <a:gd name="connsiteY93" fmla="*/ 26826 h 656177"/>
              <a:gd name="connsiteX94" fmla="*/ 134431 w 272689"/>
              <a:gd name="connsiteY94" fmla="*/ 123 h 656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272689" h="656177">
                <a:moveTo>
                  <a:pt x="70194" y="443256"/>
                </a:moveTo>
                <a:cubicBezTo>
                  <a:pt x="75417" y="442408"/>
                  <a:pt x="80327" y="446031"/>
                  <a:pt x="81161" y="451352"/>
                </a:cubicBezTo>
                <a:lnTo>
                  <a:pt x="81161" y="472078"/>
                </a:lnTo>
                <a:lnTo>
                  <a:pt x="101510" y="472078"/>
                </a:lnTo>
                <a:lnTo>
                  <a:pt x="101510" y="471834"/>
                </a:lnTo>
                <a:cubicBezTo>
                  <a:pt x="105599" y="472500"/>
                  <a:pt x="108805" y="475765"/>
                  <a:pt x="109457" y="479930"/>
                </a:cubicBezTo>
                <a:cubicBezTo>
                  <a:pt x="110291" y="485248"/>
                  <a:pt x="106733" y="490249"/>
                  <a:pt x="101510" y="491098"/>
                </a:cubicBezTo>
                <a:lnTo>
                  <a:pt x="81161" y="491098"/>
                </a:lnTo>
                <a:lnTo>
                  <a:pt x="81161" y="511824"/>
                </a:lnTo>
                <a:cubicBezTo>
                  <a:pt x="81320" y="512843"/>
                  <a:pt x="81320" y="513880"/>
                  <a:pt x="81161" y="514899"/>
                </a:cubicBezTo>
                <a:cubicBezTo>
                  <a:pt x="80327" y="520217"/>
                  <a:pt x="75417" y="523843"/>
                  <a:pt x="70194" y="522992"/>
                </a:cubicBezTo>
                <a:cubicBezTo>
                  <a:pt x="64972" y="522143"/>
                  <a:pt x="61414" y="517145"/>
                  <a:pt x="62247" y="511824"/>
                </a:cubicBezTo>
                <a:lnTo>
                  <a:pt x="62247" y="491341"/>
                </a:lnTo>
                <a:lnTo>
                  <a:pt x="41898" y="491341"/>
                </a:lnTo>
                <a:cubicBezTo>
                  <a:pt x="40898" y="491505"/>
                  <a:pt x="39879" y="491505"/>
                  <a:pt x="38879" y="491341"/>
                </a:cubicBezTo>
                <a:cubicBezTo>
                  <a:pt x="33655" y="490493"/>
                  <a:pt x="30097" y="485492"/>
                  <a:pt x="30931" y="480174"/>
                </a:cubicBezTo>
                <a:cubicBezTo>
                  <a:pt x="31764" y="474853"/>
                  <a:pt x="36674" y="471230"/>
                  <a:pt x="41898" y="472078"/>
                </a:cubicBezTo>
                <a:lnTo>
                  <a:pt x="62247" y="472078"/>
                </a:lnTo>
                <a:lnTo>
                  <a:pt x="62247" y="451352"/>
                </a:lnTo>
                <a:cubicBezTo>
                  <a:pt x="62900" y="447187"/>
                  <a:pt x="66106" y="443922"/>
                  <a:pt x="70194" y="443256"/>
                </a:cubicBezTo>
                <a:close/>
                <a:moveTo>
                  <a:pt x="83075" y="278713"/>
                </a:moveTo>
                <a:lnTo>
                  <a:pt x="83075" y="286272"/>
                </a:lnTo>
                <a:lnTo>
                  <a:pt x="191527" y="286272"/>
                </a:lnTo>
                <a:lnTo>
                  <a:pt x="191527" y="278713"/>
                </a:lnTo>
                <a:close/>
                <a:moveTo>
                  <a:pt x="73738" y="227019"/>
                </a:moveTo>
                <a:lnTo>
                  <a:pt x="73738" y="259449"/>
                </a:lnTo>
                <a:lnTo>
                  <a:pt x="200863" y="259449"/>
                </a:lnTo>
                <a:lnTo>
                  <a:pt x="200385" y="227019"/>
                </a:lnTo>
                <a:close/>
                <a:moveTo>
                  <a:pt x="138627" y="19520"/>
                </a:moveTo>
                <a:cubicBezTo>
                  <a:pt x="133007" y="18640"/>
                  <a:pt x="127751" y="22566"/>
                  <a:pt x="126887" y="28289"/>
                </a:cubicBezTo>
                <a:lnTo>
                  <a:pt x="111804" y="207755"/>
                </a:lnTo>
                <a:lnTo>
                  <a:pt x="162319" y="207755"/>
                </a:lnTo>
                <a:lnTo>
                  <a:pt x="147236" y="28289"/>
                </a:lnTo>
                <a:cubicBezTo>
                  <a:pt x="146553" y="23766"/>
                  <a:pt x="143068" y="20216"/>
                  <a:pt x="138627" y="19520"/>
                </a:cubicBezTo>
                <a:close/>
                <a:moveTo>
                  <a:pt x="134431" y="123"/>
                </a:moveTo>
                <a:cubicBezTo>
                  <a:pt x="150363" y="-1357"/>
                  <a:pt x="164457" y="10598"/>
                  <a:pt x="165910" y="26826"/>
                </a:cubicBezTo>
                <a:lnTo>
                  <a:pt x="181232" y="207755"/>
                </a:lnTo>
                <a:lnTo>
                  <a:pt x="203018" y="207755"/>
                </a:lnTo>
                <a:cubicBezTo>
                  <a:pt x="211916" y="207754"/>
                  <a:pt x="219167" y="215031"/>
                  <a:pt x="219298" y="224093"/>
                </a:cubicBezTo>
                <a:lnTo>
                  <a:pt x="219298" y="262132"/>
                </a:lnTo>
                <a:cubicBezTo>
                  <a:pt x="219251" y="268506"/>
                  <a:pt x="215621" y="274287"/>
                  <a:pt x="209961" y="277006"/>
                </a:cubicBezTo>
                <a:lnTo>
                  <a:pt x="209961" y="290417"/>
                </a:lnTo>
                <a:lnTo>
                  <a:pt x="255448" y="316752"/>
                </a:lnTo>
                <a:cubicBezTo>
                  <a:pt x="266176" y="323233"/>
                  <a:pt x="272733" y="335015"/>
                  <a:pt x="272686" y="347720"/>
                </a:cubicBezTo>
                <a:lnTo>
                  <a:pt x="272686" y="556203"/>
                </a:lnTo>
                <a:cubicBezTo>
                  <a:pt x="272690" y="556369"/>
                  <a:pt x="272690" y="556532"/>
                  <a:pt x="272686" y="556698"/>
                </a:cubicBezTo>
                <a:cubicBezTo>
                  <a:pt x="272552" y="561814"/>
                  <a:pt x="268371" y="565849"/>
                  <a:pt x="263349" y="565712"/>
                </a:cubicBezTo>
                <a:cubicBezTo>
                  <a:pt x="263267" y="565715"/>
                  <a:pt x="263186" y="565715"/>
                  <a:pt x="263107" y="565715"/>
                </a:cubicBezTo>
                <a:cubicBezTo>
                  <a:pt x="257950" y="565715"/>
                  <a:pt x="253770" y="561455"/>
                  <a:pt x="253772" y="556203"/>
                </a:cubicBezTo>
                <a:lnTo>
                  <a:pt x="253772" y="347720"/>
                </a:lnTo>
                <a:cubicBezTo>
                  <a:pt x="253844" y="341897"/>
                  <a:pt x="250823" y="336488"/>
                  <a:pt x="245872" y="333577"/>
                </a:cubicBezTo>
                <a:lnTo>
                  <a:pt x="197991" y="305535"/>
                </a:lnTo>
                <a:lnTo>
                  <a:pt x="76132" y="305535"/>
                </a:lnTo>
                <a:lnTo>
                  <a:pt x="27053" y="333577"/>
                </a:lnTo>
                <a:cubicBezTo>
                  <a:pt x="21971" y="336505"/>
                  <a:pt x="18853" y="342016"/>
                  <a:pt x="18913" y="347963"/>
                </a:cubicBezTo>
                <a:lnTo>
                  <a:pt x="18913" y="378687"/>
                </a:lnTo>
                <a:lnTo>
                  <a:pt x="123535" y="378687"/>
                </a:lnTo>
                <a:cubicBezTo>
                  <a:pt x="135964" y="378687"/>
                  <a:pt x="146039" y="388950"/>
                  <a:pt x="146039" y="401608"/>
                </a:cubicBezTo>
                <a:lnTo>
                  <a:pt x="146039" y="420140"/>
                </a:lnTo>
                <a:cubicBezTo>
                  <a:pt x="145909" y="425431"/>
                  <a:pt x="141660" y="429652"/>
                  <a:pt x="136463" y="429650"/>
                </a:cubicBezTo>
                <a:cubicBezTo>
                  <a:pt x="131306" y="429650"/>
                  <a:pt x="127126" y="425392"/>
                  <a:pt x="127126" y="420140"/>
                </a:cubicBezTo>
                <a:lnTo>
                  <a:pt x="127126" y="401608"/>
                </a:lnTo>
                <a:cubicBezTo>
                  <a:pt x="127126" y="399589"/>
                  <a:pt x="125518" y="397951"/>
                  <a:pt x="123535" y="397951"/>
                </a:cubicBezTo>
                <a:lnTo>
                  <a:pt x="18913" y="397951"/>
                </a:lnTo>
                <a:lnTo>
                  <a:pt x="18913" y="571077"/>
                </a:lnTo>
                <a:lnTo>
                  <a:pt x="123535" y="571077"/>
                </a:lnTo>
                <a:cubicBezTo>
                  <a:pt x="125518" y="571077"/>
                  <a:pt x="127126" y="569438"/>
                  <a:pt x="127126" y="567419"/>
                </a:cubicBezTo>
                <a:lnTo>
                  <a:pt x="127126" y="465494"/>
                </a:lnTo>
                <a:cubicBezTo>
                  <a:pt x="127126" y="460242"/>
                  <a:pt x="131306" y="455984"/>
                  <a:pt x="136463" y="455984"/>
                </a:cubicBezTo>
                <a:cubicBezTo>
                  <a:pt x="141660" y="455982"/>
                  <a:pt x="145909" y="460203"/>
                  <a:pt x="146039" y="465494"/>
                </a:cubicBezTo>
                <a:lnTo>
                  <a:pt x="146039" y="567419"/>
                </a:lnTo>
                <a:cubicBezTo>
                  <a:pt x="146039" y="580077"/>
                  <a:pt x="135964" y="590340"/>
                  <a:pt x="123535" y="590340"/>
                </a:cubicBezTo>
                <a:lnTo>
                  <a:pt x="18913" y="590340"/>
                </a:lnTo>
                <a:lnTo>
                  <a:pt x="18913" y="622771"/>
                </a:lnTo>
                <a:cubicBezTo>
                  <a:pt x="18913" y="630581"/>
                  <a:pt x="25130" y="636914"/>
                  <a:pt x="32798" y="636914"/>
                </a:cubicBezTo>
                <a:lnTo>
                  <a:pt x="239408" y="636914"/>
                </a:lnTo>
                <a:cubicBezTo>
                  <a:pt x="247076" y="636914"/>
                  <a:pt x="253294" y="630581"/>
                  <a:pt x="253294" y="622771"/>
                </a:cubicBezTo>
                <a:lnTo>
                  <a:pt x="253294" y="601557"/>
                </a:lnTo>
                <a:cubicBezTo>
                  <a:pt x="253294" y="596171"/>
                  <a:pt x="257581" y="591803"/>
                  <a:pt x="262870" y="591803"/>
                </a:cubicBezTo>
                <a:cubicBezTo>
                  <a:pt x="262951" y="591803"/>
                  <a:pt x="263033" y="591803"/>
                  <a:pt x="263112" y="591806"/>
                </a:cubicBezTo>
                <a:cubicBezTo>
                  <a:pt x="268266" y="591942"/>
                  <a:pt x="272338" y="596307"/>
                  <a:pt x="272207" y="601557"/>
                </a:cubicBezTo>
                <a:lnTo>
                  <a:pt x="272207" y="622771"/>
                </a:lnTo>
                <a:cubicBezTo>
                  <a:pt x="272207" y="641220"/>
                  <a:pt x="257522" y="656177"/>
                  <a:pt x="239408" y="656177"/>
                </a:cubicBezTo>
                <a:lnTo>
                  <a:pt x="32798" y="656177"/>
                </a:lnTo>
                <a:cubicBezTo>
                  <a:pt x="14684" y="656177"/>
                  <a:pt x="0" y="641220"/>
                  <a:pt x="0" y="622771"/>
                </a:cubicBezTo>
                <a:lnTo>
                  <a:pt x="0" y="347963"/>
                </a:lnTo>
                <a:cubicBezTo>
                  <a:pt x="-35" y="335072"/>
                  <a:pt x="6729" y="323153"/>
                  <a:pt x="17716" y="316752"/>
                </a:cubicBezTo>
                <a:lnTo>
                  <a:pt x="64880" y="290417"/>
                </a:lnTo>
                <a:lnTo>
                  <a:pt x="64880" y="277006"/>
                </a:lnTo>
                <a:cubicBezTo>
                  <a:pt x="59220" y="274287"/>
                  <a:pt x="55590" y="268506"/>
                  <a:pt x="55543" y="262132"/>
                </a:cubicBezTo>
                <a:lnTo>
                  <a:pt x="55543" y="224093"/>
                </a:lnTo>
                <a:cubicBezTo>
                  <a:pt x="55674" y="215031"/>
                  <a:pt x="62925" y="207754"/>
                  <a:pt x="71823" y="207755"/>
                </a:cubicBezTo>
                <a:lnTo>
                  <a:pt x="92891" y="207755"/>
                </a:lnTo>
                <a:lnTo>
                  <a:pt x="108213" y="26826"/>
                </a:lnTo>
                <a:cubicBezTo>
                  <a:pt x="109482" y="12648"/>
                  <a:pt x="120511" y="1416"/>
                  <a:pt x="134431" y="123"/>
                </a:cubicBezTo>
                <a:close/>
              </a:path>
            </a:pathLst>
          </a:custGeom>
          <a:solidFill>
            <a:schemeClr val="accent1">
              <a:lumMod val="75000"/>
            </a:schemeClr>
          </a:solidFill>
          <a:ln w="9525" cap="flat">
            <a:solidFill>
              <a:schemeClr val="accent1">
                <a:lumMod val="75000"/>
              </a:schemeClr>
            </a:solidFill>
            <a:prstDash val="solid"/>
            <a:miter/>
          </a:ln>
        </p:spPr>
        <p:txBody>
          <a:bodyPr wrap="square" rtlCol="0" anchor="ctr">
            <a:noAutofit/>
          </a:bodyPr>
          <a:lstStyle/>
          <a:p>
            <a:endParaRPr lang="en-US"/>
          </a:p>
        </p:txBody>
      </p:sp>
      <p:sp>
        <p:nvSpPr>
          <p:cNvPr id="261" name="CasellaDiTesto 260">
            <a:extLst>
              <a:ext uri="{FF2B5EF4-FFF2-40B4-BE49-F238E27FC236}">
                <a16:creationId xmlns:a16="http://schemas.microsoft.com/office/drawing/2014/main" id="{5C9DD65F-C3F8-85E0-413B-0EB5898336B9}"/>
              </a:ext>
            </a:extLst>
          </p:cNvPr>
          <p:cNvSpPr txBox="1"/>
          <p:nvPr/>
        </p:nvSpPr>
        <p:spPr>
          <a:xfrm>
            <a:off x="2889560" y="5365224"/>
            <a:ext cx="8592288" cy="252377"/>
          </a:xfrm>
          <a:prstGeom prst="rect">
            <a:avLst/>
          </a:prstGeom>
          <a:noFill/>
        </p:spPr>
        <p:txBody>
          <a:bodyPr wrap="square" lIns="0" tIns="0" rIns="0" bIns="0">
            <a:spAutoFit/>
          </a:bodyPr>
          <a:lstStyle/>
          <a:p>
            <a:pPr>
              <a:lnSpc>
                <a:spcPct val="80000"/>
              </a:lnSpc>
            </a:pPr>
            <a:r>
              <a:rPr lang="en-US" sz="2000" b="1" dirty="0">
                <a:solidFill>
                  <a:schemeClr val="tx1"/>
                </a:solidFill>
              </a:rPr>
              <a:t>Prophylactic non-specific immunomodulation could prevent recurrent RTIs </a:t>
            </a:r>
          </a:p>
        </p:txBody>
      </p:sp>
      <p:pic>
        <p:nvPicPr>
          <p:cNvPr id="2" name="Graphic 1" descr="Germ with solid fill">
            <a:extLst>
              <a:ext uri="{FF2B5EF4-FFF2-40B4-BE49-F238E27FC236}">
                <a16:creationId xmlns:a16="http://schemas.microsoft.com/office/drawing/2014/main" id="{87A77618-5783-FE76-A8F4-69172DE7159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492406" y="1338205"/>
            <a:ext cx="618728" cy="618728"/>
          </a:xfrm>
          <a:prstGeom prst="rect">
            <a:avLst/>
          </a:prstGeom>
        </p:spPr>
      </p:pic>
      <p:grpSp>
        <p:nvGrpSpPr>
          <p:cNvPr id="21" name="Group 20">
            <a:extLst>
              <a:ext uri="{FF2B5EF4-FFF2-40B4-BE49-F238E27FC236}">
                <a16:creationId xmlns:a16="http://schemas.microsoft.com/office/drawing/2014/main" id="{6E807300-F389-A50E-8E98-52EDA560BE7A}"/>
              </a:ext>
            </a:extLst>
          </p:cNvPr>
          <p:cNvGrpSpPr/>
          <p:nvPr/>
        </p:nvGrpSpPr>
        <p:grpSpPr>
          <a:xfrm>
            <a:off x="1389570" y="5081951"/>
            <a:ext cx="824400" cy="825482"/>
            <a:chOff x="1389570" y="5081951"/>
            <a:chExt cx="824400" cy="825482"/>
          </a:xfrm>
        </p:grpSpPr>
        <p:sp>
          <p:nvSpPr>
            <p:cNvPr id="260" name="Oval 4">
              <a:extLst>
                <a:ext uri="{FF2B5EF4-FFF2-40B4-BE49-F238E27FC236}">
                  <a16:creationId xmlns:a16="http://schemas.microsoft.com/office/drawing/2014/main" id="{8E491FD5-6D90-7716-7BC0-A1BEF3C3EA53}"/>
                </a:ext>
              </a:extLst>
            </p:cNvPr>
            <p:cNvSpPr/>
            <p:nvPr/>
          </p:nvSpPr>
          <p:spPr>
            <a:xfrm>
              <a:off x="1389570" y="5081951"/>
              <a:ext cx="824400" cy="825482"/>
            </a:xfrm>
            <a:prstGeom prst="ellipse">
              <a:avLst/>
            </a:prstGeom>
            <a:solidFill>
              <a:schemeClr val="bg1"/>
            </a:solidFill>
            <a:ln>
              <a:solidFill>
                <a:srgbClr val="95BBD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0" name="Graphic 19" descr="Medicine with solid fill">
              <a:extLst>
                <a:ext uri="{FF2B5EF4-FFF2-40B4-BE49-F238E27FC236}">
                  <a16:creationId xmlns:a16="http://schemas.microsoft.com/office/drawing/2014/main" id="{7089A01B-C0E0-83CD-5338-83E31841EF7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535451" y="5213839"/>
              <a:ext cx="573089" cy="573089"/>
            </a:xfrm>
            <a:prstGeom prst="rect">
              <a:avLst/>
            </a:prstGeom>
          </p:spPr>
        </p:pic>
      </p:grpSp>
    </p:spTree>
    <p:extLst>
      <p:ext uri="{BB962C8B-B14F-4D97-AF65-F5344CB8AC3E}">
        <p14:creationId xmlns:p14="http://schemas.microsoft.com/office/powerpoint/2010/main" val="381339221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CwQ7IOIPRVSwMWmqVHxHU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xT6.6U3mRImXwj6oDQqo1g"/>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NmyIqBMHR.GZwAO_54jMjw"/>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i2s3muNORdeAbOpRO88X2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Custom Design">
  <a:themeElements>
    <a:clrScheme name="Custom 3">
      <a:dk1>
        <a:srgbClr val="000000"/>
      </a:dk1>
      <a:lt1>
        <a:srgbClr val="FFFFFF"/>
      </a:lt1>
      <a:dk2>
        <a:srgbClr val="0E2298"/>
      </a:dk2>
      <a:lt2>
        <a:srgbClr val="0071CE"/>
      </a:lt2>
      <a:accent1>
        <a:srgbClr val="95BBD8"/>
      </a:accent1>
      <a:accent2>
        <a:srgbClr val="C64183"/>
      </a:accent2>
      <a:accent3>
        <a:srgbClr val="95C11F"/>
      </a:accent3>
      <a:accent4>
        <a:srgbClr val="F3D9E6"/>
      </a:accent4>
      <a:accent5>
        <a:srgbClr val="BFDDA0"/>
      </a:accent5>
      <a:accent6>
        <a:srgbClr val="3C3C3B"/>
      </a:accent6>
      <a:hlink>
        <a:srgbClr val="C54183"/>
      </a:hlink>
      <a:folHlink>
        <a:srgbClr val="D9D9D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mplate_OM Pharma.pptx" id="{60FCBEA4-5242-4FCE-AA34-450337B3135F}" vid="{4C1DB319-76D0-4060-990A-6E22F6513C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C2AF23413C9AE4DAD864A235C31B5F6" ma:contentTypeVersion="10" ma:contentTypeDescription="Crée un document." ma:contentTypeScope="" ma:versionID="b378d5e20b25b9a2c6fba4b27027ffb4">
  <xsd:schema xmlns:xsd="http://www.w3.org/2001/XMLSchema" xmlns:xs="http://www.w3.org/2001/XMLSchema" xmlns:p="http://schemas.microsoft.com/office/2006/metadata/properties" xmlns:ns2="e0778af4-9354-4391-94cb-80bdb2d75880" xmlns:ns3="5f84fbe7-7085-4e35-aac0-c191c258d9bf" targetNamespace="http://schemas.microsoft.com/office/2006/metadata/properties" ma:root="true" ma:fieldsID="a9ef82192fd92cd2242fd4bd95b90636" ns2:_="" ns3:_="">
    <xsd:import namespace="e0778af4-9354-4391-94cb-80bdb2d75880"/>
    <xsd:import namespace="5f84fbe7-7085-4e35-aac0-c191c258d9b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778af4-9354-4391-94cb-80bdb2d758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f84fbe7-7085-4e35-aac0-c191c258d9bf"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CA35743-AC6D-4BB0-8929-68304AF59496}">
  <ds:schemaRefs>
    <ds:schemaRef ds:uri="http://purl.org/dc/terms/"/>
    <ds:schemaRef ds:uri="http://schemas.microsoft.com/office/2006/documentManagement/types"/>
    <ds:schemaRef ds:uri="http://schemas.openxmlformats.org/package/2006/metadata/core-properties"/>
    <ds:schemaRef ds:uri="http://schemas.microsoft.com/office/2006/metadata/properties"/>
    <ds:schemaRef ds:uri="http://www.w3.org/XML/1998/namespace"/>
    <ds:schemaRef ds:uri="http://schemas.microsoft.com/office/infopath/2007/PartnerControls"/>
    <ds:schemaRef ds:uri="http://purl.org/dc/dcmitype/"/>
    <ds:schemaRef ds:uri="df94a690-1d45-4f54-8934-6c7f1bd24044"/>
    <ds:schemaRef ds:uri="http://purl.org/dc/elements/1.1/"/>
  </ds:schemaRefs>
</ds:datastoreItem>
</file>

<file path=customXml/itemProps2.xml><?xml version="1.0" encoding="utf-8"?>
<ds:datastoreItem xmlns:ds="http://schemas.openxmlformats.org/officeDocument/2006/customXml" ds:itemID="{EE408C16-FFA4-4916-9A5F-C0751BD100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778af4-9354-4391-94cb-80bdb2d75880"/>
    <ds:schemaRef ds:uri="5f84fbe7-7085-4e35-aac0-c191c258d9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9832618-080F-4C6B-82EB-76BE616286E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Template_OM Pharma</Template>
  <TotalTime>0</TotalTime>
  <Words>7109</Words>
  <Application>Microsoft Office PowerPoint</Application>
  <PresentationFormat>Widescreen</PresentationFormat>
  <Paragraphs>631</Paragraphs>
  <Slides>46</Slides>
  <Notes>19</Notes>
  <HiddenSlides>1</HiddenSlides>
  <MMClips>0</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2</vt:i4>
      </vt:variant>
      <vt:variant>
        <vt:lpstr>Slide Titles</vt:lpstr>
      </vt:variant>
      <vt:variant>
        <vt:i4>46</vt:i4>
      </vt:variant>
    </vt:vector>
  </HeadingPairs>
  <TitlesOfParts>
    <vt:vector size="61" baseType="lpstr">
      <vt:lpstr>Aptos</vt:lpstr>
      <vt:lpstr>Arial</vt:lpstr>
      <vt:lpstr>Arial Black</vt:lpstr>
      <vt:lpstr>Brown-light</vt:lpstr>
      <vt:lpstr>Calibri</vt:lpstr>
      <vt:lpstr>Calibri Light</vt:lpstr>
      <vt:lpstr>Courier New</vt:lpstr>
      <vt:lpstr>Segoe UI</vt:lpstr>
      <vt:lpstr>Source Sans Pro</vt:lpstr>
      <vt:lpstr>System Font Regular</vt:lpstr>
      <vt:lpstr>Tahoma</vt:lpstr>
      <vt:lpstr>Termina Light</vt:lpstr>
      <vt:lpstr>Custom Design</vt:lpstr>
      <vt:lpstr>think-cell Slide</vt:lpstr>
      <vt:lpstr>Diapositive think-cell</vt:lpstr>
      <vt:lpstr>PowerPoint Presentation</vt:lpstr>
      <vt:lpstr>Disclaimer</vt:lpstr>
      <vt:lpstr>PowerPoint Presentation</vt:lpstr>
      <vt:lpstr>Upper RTIs are the most common respiratory infections, while lower RTIs are the most severe</vt:lpstr>
      <vt:lpstr>Billions of cases of RTIs are estimated to occur globally each year</vt:lpstr>
      <vt:lpstr>Estimates of mortality due to lower RTIs are higher in children and the elderly</vt:lpstr>
      <vt:lpstr>Viruses are responsible for most RTIs</vt:lpstr>
      <vt:lpstr>While rhinovirus infections are more common in children, influenza infections occur most frequently in adults</vt:lpstr>
      <vt:lpstr>Definitions of recurrent RTIs differ,  relying on expert opinion of treating physician</vt:lpstr>
      <vt:lpstr>PowerPoint Presentation</vt:lpstr>
      <vt:lpstr>Infants are particularly susceptible to RTIs due to the relative immaturity of their immune system</vt:lpstr>
      <vt:lpstr>Infants are particularly susceptible to RTIs due to the relative immaturity        of their immune system</vt:lpstr>
      <vt:lpstr>Genetic and environmental factors can also make some children more vulnerable to recurrent RTIs</vt:lpstr>
      <vt:lpstr>PowerPoint Presentation</vt:lpstr>
      <vt:lpstr>PowerPoint Presentation</vt:lpstr>
      <vt:lpstr>Recurrent RTIs are associated with high clinical and economic burden</vt:lpstr>
      <vt:lpstr>PowerPoint Presentation</vt:lpstr>
      <vt:lpstr>Viral RTIs in infants are associated with short- and long-term sequelae </vt:lpstr>
      <vt:lpstr>Over 85% of RTIs in children are caused by viruses</vt:lpstr>
      <vt:lpstr>Severe and recurrent viral RTIs in early childhood are associated with the development of wheezing</vt:lpstr>
      <vt:lpstr>Viral-induced wheezing in infancy and early childhood is associated with subsequent development of asthma</vt:lpstr>
      <vt:lpstr>Early-life respiratory viral infections are related to COPD development later in life</vt:lpstr>
      <vt:lpstr>Viral RTIs are associated with asthma and COPD exacerbations</vt:lpstr>
      <vt:lpstr>COPD is one of the leading causes of death worldwide</vt:lpstr>
      <vt:lpstr>Mortality in COPD rises with frequency of severe exacerbations</vt:lpstr>
      <vt:lpstr>The majority of people die within 4 years after their first hospitalization for COPD exacerbation</vt:lpstr>
      <vt:lpstr>Recurrent RTIs can impact lung function trajectory</vt:lpstr>
      <vt:lpstr>PowerPoint Presentation</vt:lpstr>
      <vt:lpstr>Recurrent RTIs have a significant negative impact on QoL in children</vt:lpstr>
      <vt:lpstr>RTIs are associated with a reduction in QoL for adults</vt:lpstr>
      <vt:lpstr>PowerPoint Presentation</vt:lpstr>
      <vt:lpstr>Misuse/overuse of antibiotics contribute to antimicrobial resistance</vt:lpstr>
      <vt:lpstr>PowerPoint Presentation</vt:lpstr>
      <vt:lpstr>RTIs pose a significant economic burden to healthcare systems</vt:lpstr>
      <vt:lpstr>The high cost of RTIs is mostly driven by loss of work</vt:lpstr>
      <vt:lpstr>RTIs in children are associated with working days lost by caregivers</vt:lpstr>
      <vt:lpstr>COPD exacerbations represent a significant economic burden</vt:lpstr>
      <vt:lpstr>PowerPoint Presentation</vt:lpstr>
      <vt:lpstr>Limited therapies exist to treat RTIs, with current therapies mostly treating symptoms</vt:lpstr>
      <vt:lpstr>Management of wheezing in children requires a multifaceted approach</vt:lpstr>
      <vt:lpstr>Treatment options for preschool wheezing are limited and do not change disease outcomes</vt:lpstr>
      <vt:lpstr>Management of COPD involves preventing and treating exacerbations</vt:lpstr>
      <vt:lpstr>No existing medications for COPD have been shown to modify the long-term decline in lung function </vt:lpstr>
      <vt:lpstr>Behavioral interventions are required to reduce the burden of RTIs</vt:lpstr>
      <vt:lpstr>Targeted interventions can be used  to reduce the incidence and burden of RTIs</vt:lpstr>
      <vt:lpstr>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Leclere Anne Laure</dc:creator>
  <cp:lastModifiedBy>Calabrese Alessandra</cp:lastModifiedBy>
  <cp:revision>197</cp:revision>
  <dcterms:created xsi:type="dcterms:W3CDTF">2024-11-21T10:21:55Z</dcterms:created>
  <dcterms:modified xsi:type="dcterms:W3CDTF">2025-01-30T10:28:26Z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0x0101007C2AF23413C9AE4DAD864A235C31B5F6</vt:lpwstr>
  </property>
  <property fmtid="{D5CDD505-2E9C-101B-9397-08002B2CF9AE}" pid="3" name="Order">
    <vt:lpwstr>42600.0000000000</vt:lpwstr>
  </property>
  <property fmtid="{D5CDD505-2E9C-101B-9397-08002B2CF9AE}" pid="4" name="xd_ProgID">
    <vt:lpwstr/>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xd_Signature">
    <vt:lpwstr/>
  </property>
</Properties>
</file>